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oboto Condensed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Condensed-bold.fntdata"/><Relationship Id="rId22" Type="http://schemas.openxmlformats.org/officeDocument/2006/relationships/font" Target="fonts/RobotoCondensed-boldItalic.fntdata"/><Relationship Id="rId21" Type="http://schemas.openxmlformats.org/officeDocument/2006/relationships/font" Target="fonts/RobotoCondensed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RobotoCondensed-regular.fntdata"/><Relationship Id="rId18" Type="http://schemas.openxmlformats.org/officeDocument/2006/relationships/font" Target="fonts/Roboto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eb2291ed59_0_19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eb2291ed59_0_19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eb72117ff5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eb72117ff5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207eee6a7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207eee6a7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e87d194b9c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e87d194b9c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3207eee6a7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3207eee6a7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e87d194b9c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e87d194b9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3207eee6a75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3207eee6a75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eb72117ff5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eb72117ff5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e87d194b9c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e87d194b9c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hyperlink" Target="http://bit.ly/2Tynxth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8192000" y="3650763"/>
            <a:ext cx="196725" cy="385900"/>
            <a:chOff x="9836150" y="3750788"/>
            <a:chExt cx="196725" cy="385900"/>
          </a:xfrm>
        </p:grpSpPr>
        <p:sp>
          <p:nvSpPr>
            <p:cNvPr id="11" name="Google Shape;11;p2"/>
            <p:cNvSpPr/>
            <p:nvPr/>
          </p:nvSpPr>
          <p:spPr>
            <a:xfrm>
              <a:off x="9920500" y="4011713"/>
              <a:ext cx="25900" cy="124975"/>
            </a:xfrm>
            <a:custGeom>
              <a:rect b="b" l="l" r="r" t="t"/>
              <a:pathLst>
                <a:path extrusionOk="0" h="4999" w="1036">
                  <a:moveTo>
                    <a:pt x="1" y="0"/>
                  </a:moveTo>
                  <a:lnTo>
                    <a:pt x="1" y="4999"/>
                  </a:lnTo>
                  <a:lnTo>
                    <a:pt x="1036" y="4999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9865575" y="3750788"/>
              <a:ext cx="137750" cy="279850"/>
            </a:xfrm>
            <a:custGeom>
              <a:rect b="b" l="l" r="r" t="t"/>
              <a:pathLst>
                <a:path extrusionOk="0" h="11194" w="5510">
                  <a:moveTo>
                    <a:pt x="2757" y="1"/>
                  </a:moveTo>
                  <a:cubicBezTo>
                    <a:pt x="1236" y="1"/>
                    <a:pt x="0" y="2507"/>
                    <a:pt x="0" y="5597"/>
                  </a:cubicBezTo>
                  <a:cubicBezTo>
                    <a:pt x="0" y="8687"/>
                    <a:pt x="1236" y="11193"/>
                    <a:pt x="2757" y="11193"/>
                  </a:cubicBezTo>
                  <a:cubicBezTo>
                    <a:pt x="4278" y="11193"/>
                    <a:pt x="5509" y="8687"/>
                    <a:pt x="5509" y="5597"/>
                  </a:cubicBezTo>
                  <a:cubicBezTo>
                    <a:pt x="5509" y="2507"/>
                    <a:pt x="4278" y="1"/>
                    <a:pt x="2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9836150" y="3790363"/>
              <a:ext cx="131125" cy="219425"/>
            </a:xfrm>
            <a:custGeom>
              <a:rect b="b" l="l" r="r" t="t"/>
              <a:pathLst>
                <a:path extrusionOk="0" h="8777" w="5245">
                  <a:moveTo>
                    <a:pt x="3267" y="1"/>
                  </a:moveTo>
                  <a:cubicBezTo>
                    <a:pt x="2135" y="1"/>
                    <a:pt x="914" y="1698"/>
                    <a:pt x="471" y="3969"/>
                  </a:cubicBezTo>
                  <a:cubicBezTo>
                    <a:pt x="0" y="6382"/>
                    <a:pt x="579" y="8526"/>
                    <a:pt x="1766" y="8757"/>
                  </a:cubicBezTo>
                  <a:cubicBezTo>
                    <a:pt x="1836" y="8770"/>
                    <a:pt x="1906" y="8777"/>
                    <a:pt x="1977" y="8777"/>
                  </a:cubicBezTo>
                  <a:cubicBezTo>
                    <a:pt x="3109" y="8777"/>
                    <a:pt x="4325" y="7079"/>
                    <a:pt x="4773" y="4808"/>
                  </a:cubicBezTo>
                  <a:cubicBezTo>
                    <a:pt x="5244" y="2395"/>
                    <a:pt x="4665" y="252"/>
                    <a:pt x="3479" y="21"/>
                  </a:cubicBezTo>
                  <a:cubicBezTo>
                    <a:pt x="3409" y="7"/>
                    <a:pt x="3338" y="1"/>
                    <a:pt x="3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901775" y="3790363"/>
              <a:ext cx="131100" cy="219425"/>
            </a:xfrm>
            <a:custGeom>
              <a:rect b="b" l="l" r="r" t="t"/>
              <a:pathLst>
                <a:path extrusionOk="0" h="8777" w="5244">
                  <a:moveTo>
                    <a:pt x="1977" y="1"/>
                  </a:moveTo>
                  <a:cubicBezTo>
                    <a:pt x="1906" y="1"/>
                    <a:pt x="1836" y="7"/>
                    <a:pt x="1766" y="21"/>
                  </a:cubicBezTo>
                  <a:cubicBezTo>
                    <a:pt x="578" y="252"/>
                    <a:pt x="0" y="2395"/>
                    <a:pt x="471" y="4808"/>
                  </a:cubicBezTo>
                  <a:cubicBezTo>
                    <a:pt x="914" y="7079"/>
                    <a:pt x="2130" y="8777"/>
                    <a:pt x="3261" y="8777"/>
                  </a:cubicBezTo>
                  <a:cubicBezTo>
                    <a:pt x="3332" y="8777"/>
                    <a:pt x="3403" y="8770"/>
                    <a:pt x="3473" y="8757"/>
                  </a:cubicBezTo>
                  <a:cubicBezTo>
                    <a:pt x="4659" y="8526"/>
                    <a:pt x="5243" y="6382"/>
                    <a:pt x="4768" y="3969"/>
                  </a:cubicBezTo>
                  <a:cubicBezTo>
                    <a:pt x="4324" y="1698"/>
                    <a:pt x="3108" y="1"/>
                    <a:pt x="1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5474175" y="4041113"/>
            <a:ext cx="340800" cy="138375"/>
            <a:chOff x="9466075" y="3998588"/>
            <a:chExt cx="340800" cy="138375"/>
          </a:xfrm>
        </p:grpSpPr>
        <p:sp>
          <p:nvSpPr>
            <p:cNvPr id="16" name="Google Shape;16;p2"/>
            <p:cNvSpPr/>
            <p:nvPr/>
          </p:nvSpPr>
          <p:spPr>
            <a:xfrm flipH="1">
              <a:off x="9617900" y="3998588"/>
              <a:ext cx="188975" cy="138375"/>
            </a:xfrm>
            <a:custGeom>
              <a:rect b="b" l="l" r="r" t="t"/>
              <a:pathLst>
                <a:path extrusionOk="0" h="5535" w="7559">
                  <a:moveTo>
                    <a:pt x="2927" y="1"/>
                  </a:moveTo>
                  <a:cubicBezTo>
                    <a:pt x="1449" y="1"/>
                    <a:pt x="104" y="448"/>
                    <a:pt x="38" y="448"/>
                  </a:cubicBezTo>
                  <a:cubicBezTo>
                    <a:pt x="37" y="448"/>
                    <a:pt x="36" y="448"/>
                    <a:pt x="36" y="448"/>
                  </a:cubicBezTo>
                  <a:cubicBezTo>
                    <a:pt x="35" y="447"/>
                    <a:pt x="35" y="447"/>
                    <a:pt x="35" y="447"/>
                  </a:cubicBezTo>
                  <a:cubicBezTo>
                    <a:pt x="1" y="447"/>
                    <a:pt x="36" y="5534"/>
                    <a:pt x="36" y="5534"/>
                  </a:cubicBezTo>
                  <a:lnTo>
                    <a:pt x="4817" y="5499"/>
                  </a:lnTo>
                  <a:cubicBezTo>
                    <a:pt x="4817" y="5499"/>
                    <a:pt x="7559" y="4602"/>
                    <a:pt x="6534" y="2032"/>
                  </a:cubicBezTo>
                  <a:cubicBezTo>
                    <a:pt x="5886" y="413"/>
                    <a:pt x="4345" y="1"/>
                    <a:pt x="2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>
              <a:off x="9466075" y="4078413"/>
              <a:ext cx="229450" cy="58550"/>
            </a:xfrm>
            <a:custGeom>
              <a:rect b="b" l="l" r="r" t="t"/>
              <a:pathLst>
                <a:path extrusionOk="0" h="2342" w="9178">
                  <a:moveTo>
                    <a:pt x="4023" y="1"/>
                  </a:moveTo>
                  <a:cubicBezTo>
                    <a:pt x="1897" y="1"/>
                    <a:pt x="323" y="1119"/>
                    <a:pt x="246" y="1119"/>
                  </a:cubicBezTo>
                  <a:lnTo>
                    <a:pt x="1" y="2321"/>
                  </a:lnTo>
                  <a:lnTo>
                    <a:pt x="9178" y="2341"/>
                  </a:lnTo>
                  <a:cubicBezTo>
                    <a:pt x="9178" y="2341"/>
                    <a:pt x="8825" y="1246"/>
                    <a:pt x="5837" y="286"/>
                  </a:cubicBezTo>
                  <a:cubicBezTo>
                    <a:pt x="5205" y="81"/>
                    <a:pt x="4594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7120892" y="2775800"/>
            <a:ext cx="1136425" cy="1382596"/>
            <a:chOff x="6908154" y="-2095350"/>
            <a:chExt cx="1136425" cy="1382596"/>
          </a:xfrm>
        </p:grpSpPr>
        <p:sp>
          <p:nvSpPr>
            <p:cNvPr id="19" name="Google Shape;19;p2"/>
            <p:cNvSpPr/>
            <p:nvPr/>
          </p:nvSpPr>
          <p:spPr>
            <a:xfrm>
              <a:off x="7384065" y="-1478840"/>
              <a:ext cx="538217" cy="766086"/>
            </a:xfrm>
            <a:custGeom>
              <a:rect b="b" l="l" r="r" t="t"/>
              <a:pathLst>
                <a:path extrusionOk="0" h="24633" w="17306">
                  <a:moveTo>
                    <a:pt x="1054" y="1"/>
                  </a:moveTo>
                  <a:lnTo>
                    <a:pt x="1054" y="19536"/>
                  </a:lnTo>
                  <a:lnTo>
                    <a:pt x="1" y="19536"/>
                  </a:lnTo>
                  <a:lnTo>
                    <a:pt x="1" y="24633"/>
                  </a:lnTo>
                  <a:lnTo>
                    <a:pt x="17305" y="24633"/>
                  </a:lnTo>
                  <a:lnTo>
                    <a:pt x="17305" y="19536"/>
                  </a:lnTo>
                  <a:lnTo>
                    <a:pt x="16701" y="19536"/>
                  </a:lnTo>
                  <a:lnTo>
                    <a:pt x="1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531569" y="-830112"/>
              <a:ext cx="99178" cy="115350"/>
            </a:xfrm>
            <a:custGeom>
              <a:rect b="b" l="l" r="r" t="t"/>
              <a:pathLst>
                <a:path extrusionOk="0" h="3709" w="3189">
                  <a:moveTo>
                    <a:pt x="1" y="0"/>
                  </a:moveTo>
                  <a:lnTo>
                    <a:pt x="1" y="3708"/>
                  </a:lnTo>
                  <a:lnTo>
                    <a:pt x="3188" y="3708"/>
                  </a:lnTo>
                  <a:lnTo>
                    <a:pt x="3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768140" y="-1007688"/>
              <a:ext cx="31629" cy="36822"/>
            </a:xfrm>
            <a:custGeom>
              <a:rect b="b" l="l" r="r" t="t"/>
              <a:pathLst>
                <a:path extrusionOk="0" h="1184" w="1017">
                  <a:moveTo>
                    <a:pt x="0" y="1"/>
                  </a:moveTo>
                  <a:lnTo>
                    <a:pt x="0" y="1184"/>
                  </a:lnTo>
                  <a:lnTo>
                    <a:pt x="1016" y="1184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768140" y="-1147510"/>
              <a:ext cx="31629" cy="36791"/>
            </a:xfrm>
            <a:custGeom>
              <a:rect b="b" l="l" r="r" t="t"/>
              <a:pathLst>
                <a:path extrusionOk="0" h="1183" w="1017">
                  <a:moveTo>
                    <a:pt x="0" y="0"/>
                  </a:moveTo>
                  <a:lnTo>
                    <a:pt x="0" y="1182"/>
                  </a:lnTo>
                  <a:lnTo>
                    <a:pt x="1016" y="1182"/>
                  </a:lnTo>
                  <a:lnTo>
                    <a:pt x="10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68140" y="-1282543"/>
              <a:ext cx="31629" cy="36947"/>
            </a:xfrm>
            <a:custGeom>
              <a:rect b="b" l="l" r="r" t="t"/>
              <a:pathLst>
                <a:path extrusionOk="0" h="1188" w="1017">
                  <a:moveTo>
                    <a:pt x="0" y="1"/>
                  </a:moveTo>
                  <a:lnTo>
                    <a:pt x="0" y="1187"/>
                  </a:lnTo>
                  <a:lnTo>
                    <a:pt x="1016" y="1187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6688" y="-1418415"/>
              <a:ext cx="486373" cy="26373"/>
            </a:xfrm>
            <a:custGeom>
              <a:rect b="b" l="l" r="r" t="t"/>
              <a:pathLst>
                <a:path extrusionOk="0" h="848" w="15639">
                  <a:moveTo>
                    <a:pt x="15638" y="0"/>
                  </a:moveTo>
                  <a:lnTo>
                    <a:pt x="1" y="48"/>
                  </a:lnTo>
                  <a:lnTo>
                    <a:pt x="1" y="848"/>
                  </a:lnTo>
                  <a:lnTo>
                    <a:pt x="15638" y="848"/>
                  </a:lnTo>
                  <a:lnTo>
                    <a:pt x="156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389725" y="-1704589"/>
              <a:ext cx="541078" cy="295357"/>
            </a:xfrm>
            <a:custGeom>
              <a:rect b="b" l="l" r="r" t="t"/>
              <a:pathLst>
                <a:path extrusionOk="0" h="9497" w="17398">
                  <a:moveTo>
                    <a:pt x="8736" y="0"/>
                  </a:moveTo>
                  <a:cubicBezTo>
                    <a:pt x="7534" y="0"/>
                    <a:pt x="5463" y="1418"/>
                    <a:pt x="3639" y="3242"/>
                  </a:cubicBezTo>
                  <a:cubicBezTo>
                    <a:pt x="3575" y="3238"/>
                    <a:pt x="3507" y="3233"/>
                    <a:pt x="3443" y="3233"/>
                  </a:cubicBezTo>
                  <a:cubicBezTo>
                    <a:pt x="2443" y="3233"/>
                    <a:pt x="1628" y="3993"/>
                    <a:pt x="1608" y="4940"/>
                  </a:cubicBezTo>
                  <a:lnTo>
                    <a:pt x="1608" y="5606"/>
                  </a:lnTo>
                  <a:cubicBezTo>
                    <a:pt x="648" y="6936"/>
                    <a:pt x="0" y="8265"/>
                    <a:pt x="0" y="9295"/>
                  </a:cubicBezTo>
                  <a:cubicBezTo>
                    <a:pt x="0" y="9300"/>
                    <a:pt x="1236" y="9497"/>
                    <a:pt x="8564" y="9497"/>
                  </a:cubicBezTo>
                  <a:cubicBezTo>
                    <a:pt x="15926" y="9497"/>
                    <a:pt x="17397" y="9314"/>
                    <a:pt x="17397" y="9295"/>
                  </a:cubicBezTo>
                  <a:cubicBezTo>
                    <a:pt x="17397" y="6058"/>
                    <a:pt x="11507" y="0"/>
                    <a:pt x="8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428009" y="-883634"/>
              <a:ext cx="468646" cy="13466"/>
            </a:xfrm>
            <a:custGeom>
              <a:rect b="b" l="l" r="r" t="t"/>
              <a:pathLst>
                <a:path extrusionOk="0" h="433" w="15069">
                  <a:moveTo>
                    <a:pt x="0" y="0"/>
                  </a:moveTo>
                  <a:lnTo>
                    <a:pt x="0" y="432"/>
                  </a:lnTo>
                  <a:lnTo>
                    <a:pt x="15068" y="432"/>
                  </a:lnTo>
                  <a:lnTo>
                    <a:pt x="150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126440" y="-2079676"/>
              <a:ext cx="293024" cy="471663"/>
            </a:xfrm>
            <a:custGeom>
              <a:rect b="b" l="l" r="r" t="t"/>
              <a:pathLst>
                <a:path extrusionOk="0" h="15166" w="9422">
                  <a:moveTo>
                    <a:pt x="2443" y="0"/>
                  </a:moveTo>
                  <a:lnTo>
                    <a:pt x="0" y="1222"/>
                  </a:lnTo>
                  <a:lnTo>
                    <a:pt x="6979" y="15166"/>
                  </a:lnTo>
                  <a:lnTo>
                    <a:pt x="9422" y="13945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555515" y="-1459030"/>
              <a:ext cx="293055" cy="471725"/>
            </a:xfrm>
            <a:custGeom>
              <a:rect b="b" l="l" r="r" t="t"/>
              <a:pathLst>
                <a:path extrusionOk="0" h="15168" w="9423">
                  <a:moveTo>
                    <a:pt x="2443" y="1"/>
                  </a:moveTo>
                  <a:lnTo>
                    <a:pt x="0" y="1223"/>
                  </a:lnTo>
                  <a:lnTo>
                    <a:pt x="6980" y="15167"/>
                  </a:lnTo>
                  <a:lnTo>
                    <a:pt x="9422" y="13945"/>
                  </a:lnTo>
                  <a:lnTo>
                    <a:pt x="24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30266" y="-1461767"/>
              <a:ext cx="471694" cy="293055"/>
            </a:xfrm>
            <a:custGeom>
              <a:rect b="b" l="l" r="r" t="t"/>
              <a:pathLst>
                <a:path extrusionOk="0" h="9423" w="15167">
                  <a:moveTo>
                    <a:pt x="13945" y="0"/>
                  </a:moveTo>
                  <a:lnTo>
                    <a:pt x="1" y="6980"/>
                  </a:lnTo>
                  <a:lnTo>
                    <a:pt x="1222" y="9422"/>
                  </a:lnTo>
                  <a:lnTo>
                    <a:pt x="15166" y="2443"/>
                  </a:lnTo>
                  <a:lnTo>
                    <a:pt x="13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0788" y="-1890842"/>
              <a:ext cx="471818" cy="293086"/>
            </a:xfrm>
            <a:custGeom>
              <a:rect b="b" l="l" r="r" t="t"/>
              <a:pathLst>
                <a:path extrusionOk="0" h="9424" w="15171">
                  <a:moveTo>
                    <a:pt x="13945" y="0"/>
                  </a:moveTo>
                  <a:lnTo>
                    <a:pt x="1" y="6981"/>
                  </a:lnTo>
                  <a:lnTo>
                    <a:pt x="1226" y="9423"/>
                  </a:lnTo>
                  <a:lnTo>
                    <a:pt x="15171" y="2443"/>
                  </a:lnTo>
                  <a:lnTo>
                    <a:pt x="13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908154" y="-2095350"/>
              <a:ext cx="1136425" cy="1123674"/>
            </a:xfrm>
            <a:custGeom>
              <a:rect b="b" l="l" r="r" t="t"/>
              <a:pathLst>
                <a:path extrusionOk="0" h="36131" w="36541">
                  <a:moveTo>
                    <a:pt x="10168" y="1903"/>
                  </a:moveTo>
                  <a:lnTo>
                    <a:pt x="10924" y="3413"/>
                  </a:lnTo>
                  <a:lnTo>
                    <a:pt x="10222" y="3766"/>
                  </a:lnTo>
                  <a:lnTo>
                    <a:pt x="9462" y="2250"/>
                  </a:lnTo>
                  <a:lnTo>
                    <a:pt x="10168" y="1903"/>
                  </a:lnTo>
                  <a:close/>
                  <a:moveTo>
                    <a:pt x="9349" y="2309"/>
                  </a:moveTo>
                  <a:lnTo>
                    <a:pt x="10104" y="3825"/>
                  </a:lnTo>
                  <a:lnTo>
                    <a:pt x="9339" y="4208"/>
                  </a:lnTo>
                  <a:lnTo>
                    <a:pt x="8583" y="2691"/>
                  </a:lnTo>
                  <a:lnTo>
                    <a:pt x="9349" y="2309"/>
                  </a:lnTo>
                  <a:close/>
                  <a:moveTo>
                    <a:pt x="10983" y="3531"/>
                  </a:moveTo>
                  <a:lnTo>
                    <a:pt x="11737" y="5046"/>
                  </a:lnTo>
                  <a:lnTo>
                    <a:pt x="11037" y="5394"/>
                  </a:lnTo>
                  <a:lnTo>
                    <a:pt x="10281" y="3884"/>
                  </a:lnTo>
                  <a:lnTo>
                    <a:pt x="10983" y="3531"/>
                  </a:lnTo>
                  <a:close/>
                  <a:moveTo>
                    <a:pt x="10163" y="3938"/>
                  </a:moveTo>
                  <a:lnTo>
                    <a:pt x="10924" y="5453"/>
                  </a:lnTo>
                  <a:lnTo>
                    <a:pt x="10158" y="5836"/>
                  </a:lnTo>
                  <a:lnTo>
                    <a:pt x="9398" y="4321"/>
                  </a:lnTo>
                  <a:lnTo>
                    <a:pt x="10163" y="3938"/>
                  </a:lnTo>
                  <a:close/>
                  <a:moveTo>
                    <a:pt x="11796" y="5159"/>
                  </a:moveTo>
                  <a:lnTo>
                    <a:pt x="12556" y="6675"/>
                  </a:lnTo>
                  <a:lnTo>
                    <a:pt x="11850" y="7028"/>
                  </a:lnTo>
                  <a:lnTo>
                    <a:pt x="11096" y="5512"/>
                  </a:lnTo>
                  <a:lnTo>
                    <a:pt x="11796" y="5159"/>
                  </a:lnTo>
                  <a:close/>
                  <a:moveTo>
                    <a:pt x="10978" y="5571"/>
                  </a:moveTo>
                  <a:lnTo>
                    <a:pt x="11737" y="7082"/>
                  </a:lnTo>
                  <a:lnTo>
                    <a:pt x="10972" y="7470"/>
                  </a:lnTo>
                  <a:lnTo>
                    <a:pt x="10213" y="5953"/>
                  </a:lnTo>
                  <a:lnTo>
                    <a:pt x="10978" y="5571"/>
                  </a:lnTo>
                  <a:close/>
                  <a:moveTo>
                    <a:pt x="12611" y="6788"/>
                  </a:moveTo>
                  <a:lnTo>
                    <a:pt x="13371" y="8303"/>
                  </a:lnTo>
                  <a:lnTo>
                    <a:pt x="12669" y="8656"/>
                  </a:lnTo>
                  <a:lnTo>
                    <a:pt x="11909" y="7141"/>
                  </a:lnTo>
                  <a:lnTo>
                    <a:pt x="12611" y="6788"/>
                  </a:lnTo>
                  <a:close/>
                  <a:moveTo>
                    <a:pt x="11796" y="7200"/>
                  </a:moveTo>
                  <a:lnTo>
                    <a:pt x="12552" y="8715"/>
                  </a:lnTo>
                  <a:lnTo>
                    <a:pt x="11787" y="9098"/>
                  </a:lnTo>
                  <a:lnTo>
                    <a:pt x="11031" y="7583"/>
                  </a:lnTo>
                  <a:lnTo>
                    <a:pt x="11796" y="7200"/>
                  </a:lnTo>
                  <a:close/>
                  <a:moveTo>
                    <a:pt x="33643" y="8136"/>
                  </a:moveTo>
                  <a:lnTo>
                    <a:pt x="34025" y="8901"/>
                  </a:lnTo>
                  <a:lnTo>
                    <a:pt x="32514" y="9661"/>
                  </a:lnTo>
                  <a:lnTo>
                    <a:pt x="32127" y="8896"/>
                  </a:lnTo>
                  <a:lnTo>
                    <a:pt x="33643" y="8136"/>
                  </a:lnTo>
                  <a:close/>
                  <a:moveTo>
                    <a:pt x="13430" y="8421"/>
                  </a:moveTo>
                  <a:lnTo>
                    <a:pt x="14186" y="9931"/>
                  </a:lnTo>
                  <a:lnTo>
                    <a:pt x="13484" y="10284"/>
                  </a:lnTo>
                  <a:lnTo>
                    <a:pt x="12724" y="8769"/>
                  </a:lnTo>
                  <a:lnTo>
                    <a:pt x="13430" y="8421"/>
                  </a:lnTo>
                  <a:close/>
                  <a:moveTo>
                    <a:pt x="32014" y="8955"/>
                  </a:moveTo>
                  <a:lnTo>
                    <a:pt x="32396" y="9720"/>
                  </a:lnTo>
                  <a:lnTo>
                    <a:pt x="30881" y="10476"/>
                  </a:lnTo>
                  <a:lnTo>
                    <a:pt x="30499" y="9711"/>
                  </a:lnTo>
                  <a:lnTo>
                    <a:pt x="32014" y="8955"/>
                  </a:lnTo>
                  <a:close/>
                  <a:moveTo>
                    <a:pt x="34084" y="9019"/>
                  </a:moveTo>
                  <a:lnTo>
                    <a:pt x="34437" y="9720"/>
                  </a:lnTo>
                  <a:lnTo>
                    <a:pt x="32921" y="10481"/>
                  </a:lnTo>
                  <a:lnTo>
                    <a:pt x="32568" y="9774"/>
                  </a:lnTo>
                  <a:lnTo>
                    <a:pt x="34084" y="9019"/>
                  </a:lnTo>
                  <a:close/>
                  <a:moveTo>
                    <a:pt x="12611" y="8828"/>
                  </a:moveTo>
                  <a:lnTo>
                    <a:pt x="13371" y="10343"/>
                  </a:lnTo>
                  <a:lnTo>
                    <a:pt x="12601" y="10726"/>
                  </a:lnTo>
                  <a:lnTo>
                    <a:pt x="11845" y="9211"/>
                  </a:lnTo>
                  <a:lnTo>
                    <a:pt x="12611" y="8828"/>
                  </a:lnTo>
                  <a:close/>
                  <a:moveTo>
                    <a:pt x="30386" y="9770"/>
                  </a:moveTo>
                  <a:lnTo>
                    <a:pt x="30768" y="10535"/>
                  </a:lnTo>
                  <a:lnTo>
                    <a:pt x="29253" y="11295"/>
                  </a:lnTo>
                  <a:lnTo>
                    <a:pt x="28871" y="10525"/>
                  </a:lnTo>
                  <a:lnTo>
                    <a:pt x="30386" y="9770"/>
                  </a:lnTo>
                  <a:close/>
                  <a:moveTo>
                    <a:pt x="32455" y="9833"/>
                  </a:moveTo>
                  <a:lnTo>
                    <a:pt x="32808" y="10535"/>
                  </a:lnTo>
                  <a:lnTo>
                    <a:pt x="31293" y="11295"/>
                  </a:lnTo>
                  <a:lnTo>
                    <a:pt x="30940" y="10594"/>
                  </a:lnTo>
                  <a:lnTo>
                    <a:pt x="32455" y="9833"/>
                  </a:lnTo>
                  <a:close/>
                  <a:moveTo>
                    <a:pt x="14244" y="10049"/>
                  </a:moveTo>
                  <a:lnTo>
                    <a:pt x="15004" y="11565"/>
                  </a:lnTo>
                  <a:lnTo>
                    <a:pt x="14297" y="11913"/>
                  </a:lnTo>
                  <a:lnTo>
                    <a:pt x="13543" y="10397"/>
                  </a:lnTo>
                  <a:lnTo>
                    <a:pt x="14244" y="10049"/>
                  </a:lnTo>
                  <a:close/>
                  <a:moveTo>
                    <a:pt x="28758" y="10584"/>
                  </a:moveTo>
                  <a:lnTo>
                    <a:pt x="29140" y="11349"/>
                  </a:lnTo>
                  <a:lnTo>
                    <a:pt x="27624" y="12109"/>
                  </a:lnTo>
                  <a:lnTo>
                    <a:pt x="27241" y="11344"/>
                  </a:lnTo>
                  <a:lnTo>
                    <a:pt x="28758" y="10584"/>
                  </a:lnTo>
                  <a:close/>
                  <a:moveTo>
                    <a:pt x="30827" y="10648"/>
                  </a:moveTo>
                  <a:lnTo>
                    <a:pt x="31175" y="11354"/>
                  </a:lnTo>
                  <a:lnTo>
                    <a:pt x="29665" y="12109"/>
                  </a:lnTo>
                  <a:lnTo>
                    <a:pt x="29312" y="11408"/>
                  </a:lnTo>
                  <a:lnTo>
                    <a:pt x="30827" y="10648"/>
                  </a:lnTo>
                  <a:close/>
                  <a:moveTo>
                    <a:pt x="13425" y="10456"/>
                  </a:moveTo>
                  <a:lnTo>
                    <a:pt x="14186" y="11972"/>
                  </a:lnTo>
                  <a:lnTo>
                    <a:pt x="13420" y="12355"/>
                  </a:lnTo>
                  <a:lnTo>
                    <a:pt x="12660" y="10839"/>
                  </a:lnTo>
                  <a:lnTo>
                    <a:pt x="13425" y="10456"/>
                  </a:lnTo>
                  <a:close/>
                  <a:moveTo>
                    <a:pt x="27124" y="11398"/>
                  </a:moveTo>
                  <a:lnTo>
                    <a:pt x="27511" y="12168"/>
                  </a:lnTo>
                  <a:lnTo>
                    <a:pt x="25996" y="12923"/>
                  </a:lnTo>
                  <a:lnTo>
                    <a:pt x="25613" y="12158"/>
                  </a:lnTo>
                  <a:lnTo>
                    <a:pt x="27124" y="11398"/>
                  </a:lnTo>
                  <a:close/>
                  <a:moveTo>
                    <a:pt x="29194" y="11467"/>
                  </a:moveTo>
                  <a:lnTo>
                    <a:pt x="29547" y="12168"/>
                  </a:lnTo>
                  <a:lnTo>
                    <a:pt x="28031" y="12928"/>
                  </a:lnTo>
                  <a:lnTo>
                    <a:pt x="27683" y="12222"/>
                  </a:lnTo>
                  <a:lnTo>
                    <a:pt x="29194" y="11467"/>
                  </a:lnTo>
                  <a:close/>
                  <a:moveTo>
                    <a:pt x="15058" y="11678"/>
                  </a:moveTo>
                  <a:lnTo>
                    <a:pt x="15818" y="13193"/>
                  </a:lnTo>
                  <a:lnTo>
                    <a:pt x="15117" y="13541"/>
                  </a:lnTo>
                  <a:lnTo>
                    <a:pt x="14356" y="12031"/>
                  </a:lnTo>
                  <a:lnTo>
                    <a:pt x="15058" y="11678"/>
                  </a:lnTo>
                  <a:close/>
                  <a:moveTo>
                    <a:pt x="25496" y="12217"/>
                  </a:moveTo>
                  <a:lnTo>
                    <a:pt x="25878" y="12982"/>
                  </a:lnTo>
                  <a:lnTo>
                    <a:pt x="24368" y="13738"/>
                  </a:lnTo>
                  <a:lnTo>
                    <a:pt x="23979" y="12973"/>
                  </a:lnTo>
                  <a:lnTo>
                    <a:pt x="25496" y="12217"/>
                  </a:lnTo>
                  <a:close/>
                  <a:moveTo>
                    <a:pt x="27565" y="12281"/>
                  </a:moveTo>
                  <a:lnTo>
                    <a:pt x="27918" y="12982"/>
                  </a:lnTo>
                  <a:lnTo>
                    <a:pt x="26403" y="13743"/>
                  </a:lnTo>
                  <a:lnTo>
                    <a:pt x="26050" y="13041"/>
                  </a:lnTo>
                  <a:lnTo>
                    <a:pt x="27565" y="12281"/>
                  </a:lnTo>
                  <a:close/>
                  <a:moveTo>
                    <a:pt x="14244" y="12085"/>
                  </a:moveTo>
                  <a:lnTo>
                    <a:pt x="14999" y="13600"/>
                  </a:lnTo>
                  <a:lnTo>
                    <a:pt x="14234" y="13983"/>
                  </a:lnTo>
                  <a:lnTo>
                    <a:pt x="13473" y="12472"/>
                  </a:lnTo>
                  <a:lnTo>
                    <a:pt x="14244" y="12085"/>
                  </a:lnTo>
                  <a:close/>
                  <a:moveTo>
                    <a:pt x="23868" y="13032"/>
                  </a:moveTo>
                  <a:lnTo>
                    <a:pt x="24250" y="13797"/>
                  </a:lnTo>
                  <a:lnTo>
                    <a:pt x="22734" y="14557"/>
                  </a:lnTo>
                  <a:lnTo>
                    <a:pt x="22351" y="13792"/>
                  </a:lnTo>
                  <a:lnTo>
                    <a:pt x="23868" y="13032"/>
                  </a:lnTo>
                  <a:close/>
                  <a:moveTo>
                    <a:pt x="25937" y="13095"/>
                  </a:moveTo>
                  <a:lnTo>
                    <a:pt x="26290" y="13801"/>
                  </a:lnTo>
                  <a:lnTo>
                    <a:pt x="24774" y="14557"/>
                  </a:lnTo>
                  <a:lnTo>
                    <a:pt x="24421" y="13856"/>
                  </a:lnTo>
                  <a:lnTo>
                    <a:pt x="25937" y="13095"/>
                  </a:lnTo>
                  <a:close/>
                  <a:moveTo>
                    <a:pt x="24309" y="13914"/>
                  </a:moveTo>
                  <a:lnTo>
                    <a:pt x="24662" y="14616"/>
                  </a:lnTo>
                  <a:lnTo>
                    <a:pt x="23146" y="15371"/>
                  </a:lnTo>
                  <a:lnTo>
                    <a:pt x="22793" y="14669"/>
                  </a:lnTo>
                  <a:lnTo>
                    <a:pt x="24309" y="13914"/>
                  </a:lnTo>
                  <a:close/>
                  <a:moveTo>
                    <a:pt x="13396" y="20996"/>
                  </a:moveTo>
                  <a:lnTo>
                    <a:pt x="13749" y="21702"/>
                  </a:lnTo>
                  <a:lnTo>
                    <a:pt x="12233" y="22458"/>
                  </a:lnTo>
                  <a:lnTo>
                    <a:pt x="11884" y="21757"/>
                  </a:lnTo>
                  <a:lnTo>
                    <a:pt x="13396" y="20996"/>
                  </a:lnTo>
                  <a:close/>
                  <a:moveTo>
                    <a:pt x="11766" y="21815"/>
                  </a:moveTo>
                  <a:lnTo>
                    <a:pt x="12120" y="22517"/>
                  </a:lnTo>
                  <a:lnTo>
                    <a:pt x="10605" y="23273"/>
                  </a:lnTo>
                  <a:lnTo>
                    <a:pt x="10251" y="22571"/>
                  </a:lnTo>
                  <a:lnTo>
                    <a:pt x="11766" y="21815"/>
                  </a:lnTo>
                  <a:close/>
                  <a:moveTo>
                    <a:pt x="13808" y="21815"/>
                  </a:moveTo>
                  <a:lnTo>
                    <a:pt x="14190" y="22581"/>
                  </a:lnTo>
                  <a:lnTo>
                    <a:pt x="12674" y="23341"/>
                  </a:lnTo>
                  <a:lnTo>
                    <a:pt x="12292" y="22576"/>
                  </a:lnTo>
                  <a:lnTo>
                    <a:pt x="13808" y="21815"/>
                  </a:lnTo>
                  <a:close/>
                  <a:moveTo>
                    <a:pt x="23028" y="22144"/>
                  </a:moveTo>
                  <a:lnTo>
                    <a:pt x="23784" y="23660"/>
                  </a:lnTo>
                  <a:lnTo>
                    <a:pt x="23019" y="24043"/>
                  </a:lnTo>
                  <a:lnTo>
                    <a:pt x="22258" y="22532"/>
                  </a:lnTo>
                  <a:lnTo>
                    <a:pt x="23028" y="22144"/>
                  </a:lnTo>
                  <a:close/>
                  <a:moveTo>
                    <a:pt x="10138" y="22630"/>
                  </a:moveTo>
                  <a:lnTo>
                    <a:pt x="10492" y="23332"/>
                  </a:lnTo>
                  <a:lnTo>
                    <a:pt x="8977" y="24092"/>
                  </a:lnTo>
                  <a:lnTo>
                    <a:pt x="8623" y="23386"/>
                  </a:lnTo>
                  <a:lnTo>
                    <a:pt x="10138" y="22630"/>
                  </a:lnTo>
                  <a:close/>
                  <a:moveTo>
                    <a:pt x="12178" y="22630"/>
                  </a:moveTo>
                  <a:lnTo>
                    <a:pt x="12561" y="23395"/>
                  </a:lnTo>
                  <a:lnTo>
                    <a:pt x="11046" y="24156"/>
                  </a:lnTo>
                  <a:lnTo>
                    <a:pt x="10663" y="23391"/>
                  </a:lnTo>
                  <a:lnTo>
                    <a:pt x="12178" y="22630"/>
                  </a:lnTo>
                  <a:close/>
                  <a:moveTo>
                    <a:pt x="22145" y="22585"/>
                  </a:moveTo>
                  <a:lnTo>
                    <a:pt x="22906" y="24102"/>
                  </a:lnTo>
                  <a:lnTo>
                    <a:pt x="22200" y="24455"/>
                  </a:lnTo>
                  <a:lnTo>
                    <a:pt x="21444" y="22938"/>
                  </a:lnTo>
                  <a:lnTo>
                    <a:pt x="22145" y="22585"/>
                  </a:lnTo>
                  <a:close/>
                  <a:moveTo>
                    <a:pt x="8510" y="23445"/>
                  </a:moveTo>
                  <a:lnTo>
                    <a:pt x="8859" y="24145"/>
                  </a:lnTo>
                  <a:lnTo>
                    <a:pt x="7347" y="24906"/>
                  </a:lnTo>
                  <a:lnTo>
                    <a:pt x="6994" y="24204"/>
                  </a:lnTo>
                  <a:lnTo>
                    <a:pt x="8510" y="23445"/>
                  </a:lnTo>
                  <a:close/>
                  <a:moveTo>
                    <a:pt x="10546" y="23449"/>
                  </a:moveTo>
                  <a:lnTo>
                    <a:pt x="10933" y="24215"/>
                  </a:lnTo>
                  <a:lnTo>
                    <a:pt x="9418" y="24969"/>
                  </a:lnTo>
                  <a:lnTo>
                    <a:pt x="9035" y="24204"/>
                  </a:lnTo>
                  <a:lnTo>
                    <a:pt x="10546" y="23449"/>
                  </a:lnTo>
                  <a:close/>
                  <a:moveTo>
                    <a:pt x="23843" y="23778"/>
                  </a:moveTo>
                  <a:lnTo>
                    <a:pt x="24597" y="25288"/>
                  </a:lnTo>
                  <a:lnTo>
                    <a:pt x="23832" y="25675"/>
                  </a:lnTo>
                  <a:lnTo>
                    <a:pt x="23078" y="24160"/>
                  </a:lnTo>
                  <a:lnTo>
                    <a:pt x="23843" y="23778"/>
                  </a:lnTo>
                  <a:close/>
                  <a:moveTo>
                    <a:pt x="6881" y="24258"/>
                  </a:moveTo>
                  <a:lnTo>
                    <a:pt x="7230" y="24964"/>
                  </a:lnTo>
                  <a:lnTo>
                    <a:pt x="5715" y="25720"/>
                  </a:lnTo>
                  <a:lnTo>
                    <a:pt x="5366" y="25019"/>
                  </a:lnTo>
                  <a:lnTo>
                    <a:pt x="6881" y="24258"/>
                  </a:lnTo>
                  <a:close/>
                  <a:moveTo>
                    <a:pt x="8918" y="24263"/>
                  </a:moveTo>
                  <a:lnTo>
                    <a:pt x="9300" y="25028"/>
                  </a:lnTo>
                  <a:lnTo>
                    <a:pt x="7789" y="25788"/>
                  </a:lnTo>
                  <a:lnTo>
                    <a:pt x="7402" y="25019"/>
                  </a:lnTo>
                  <a:lnTo>
                    <a:pt x="8918" y="24263"/>
                  </a:lnTo>
                  <a:close/>
                  <a:moveTo>
                    <a:pt x="22960" y="24219"/>
                  </a:moveTo>
                  <a:lnTo>
                    <a:pt x="23721" y="25730"/>
                  </a:lnTo>
                  <a:lnTo>
                    <a:pt x="23019" y="26083"/>
                  </a:lnTo>
                  <a:lnTo>
                    <a:pt x="22258" y="24568"/>
                  </a:lnTo>
                  <a:lnTo>
                    <a:pt x="22960" y="24219"/>
                  </a:lnTo>
                  <a:close/>
                  <a:moveTo>
                    <a:pt x="5249" y="25077"/>
                  </a:moveTo>
                  <a:lnTo>
                    <a:pt x="5602" y="25779"/>
                  </a:lnTo>
                  <a:lnTo>
                    <a:pt x="4086" y="26539"/>
                  </a:lnTo>
                  <a:lnTo>
                    <a:pt x="3738" y="25833"/>
                  </a:lnTo>
                  <a:lnTo>
                    <a:pt x="5249" y="25077"/>
                  </a:lnTo>
                  <a:close/>
                  <a:moveTo>
                    <a:pt x="7289" y="25077"/>
                  </a:moveTo>
                  <a:lnTo>
                    <a:pt x="7671" y="25843"/>
                  </a:lnTo>
                  <a:lnTo>
                    <a:pt x="6156" y="26603"/>
                  </a:lnTo>
                  <a:lnTo>
                    <a:pt x="5774" y="25838"/>
                  </a:lnTo>
                  <a:lnTo>
                    <a:pt x="7289" y="25077"/>
                  </a:lnTo>
                  <a:close/>
                  <a:moveTo>
                    <a:pt x="24656" y="25406"/>
                  </a:moveTo>
                  <a:lnTo>
                    <a:pt x="25417" y="26922"/>
                  </a:lnTo>
                  <a:lnTo>
                    <a:pt x="24652" y="27305"/>
                  </a:lnTo>
                  <a:lnTo>
                    <a:pt x="23891" y="25788"/>
                  </a:lnTo>
                  <a:lnTo>
                    <a:pt x="24656" y="25406"/>
                  </a:lnTo>
                  <a:close/>
                  <a:moveTo>
                    <a:pt x="3621" y="25892"/>
                  </a:moveTo>
                  <a:lnTo>
                    <a:pt x="3974" y="26594"/>
                  </a:lnTo>
                  <a:lnTo>
                    <a:pt x="2458" y="27353"/>
                  </a:lnTo>
                  <a:lnTo>
                    <a:pt x="2104" y="26652"/>
                  </a:lnTo>
                  <a:lnTo>
                    <a:pt x="3621" y="25892"/>
                  </a:lnTo>
                  <a:close/>
                  <a:moveTo>
                    <a:pt x="5661" y="25892"/>
                  </a:moveTo>
                  <a:lnTo>
                    <a:pt x="6043" y="26662"/>
                  </a:lnTo>
                  <a:lnTo>
                    <a:pt x="4527" y="27418"/>
                  </a:lnTo>
                  <a:lnTo>
                    <a:pt x="4144" y="26652"/>
                  </a:lnTo>
                  <a:lnTo>
                    <a:pt x="5661" y="25892"/>
                  </a:lnTo>
                  <a:close/>
                  <a:moveTo>
                    <a:pt x="23779" y="25847"/>
                  </a:moveTo>
                  <a:lnTo>
                    <a:pt x="24534" y="27363"/>
                  </a:lnTo>
                  <a:lnTo>
                    <a:pt x="23832" y="27712"/>
                  </a:lnTo>
                  <a:lnTo>
                    <a:pt x="23073" y="26200"/>
                  </a:lnTo>
                  <a:lnTo>
                    <a:pt x="23779" y="25847"/>
                  </a:lnTo>
                  <a:close/>
                  <a:moveTo>
                    <a:pt x="4033" y="26711"/>
                  </a:moveTo>
                  <a:lnTo>
                    <a:pt x="4415" y="27476"/>
                  </a:lnTo>
                  <a:lnTo>
                    <a:pt x="2899" y="28231"/>
                  </a:lnTo>
                  <a:lnTo>
                    <a:pt x="2516" y="27466"/>
                  </a:lnTo>
                  <a:lnTo>
                    <a:pt x="4033" y="26711"/>
                  </a:lnTo>
                  <a:close/>
                  <a:moveTo>
                    <a:pt x="25471" y="27035"/>
                  </a:moveTo>
                  <a:lnTo>
                    <a:pt x="26231" y="28550"/>
                  </a:lnTo>
                  <a:lnTo>
                    <a:pt x="25466" y="28933"/>
                  </a:lnTo>
                  <a:lnTo>
                    <a:pt x="24706" y="27418"/>
                  </a:lnTo>
                  <a:lnTo>
                    <a:pt x="25471" y="27035"/>
                  </a:lnTo>
                  <a:close/>
                  <a:moveTo>
                    <a:pt x="24593" y="27476"/>
                  </a:moveTo>
                  <a:lnTo>
                    <a:pt x="25349" y="28991"/>
                  </a:lnTo>
                  <a:lnTo>
                    <a:pt x="24647" y="29345"/>
                  </a:lnTo>
                  <a:lnTo>
                    <a:pt x="23891" y="27830"/>
                  </a:lnTo>
                  <a:lnTo>
                    <a:pt x="24593" y="27476"/>
                  </a:lnTo>
                  <a:close/>
                  <a:moveTo>
                    <a:pt x="26290" y="28663"/>
                  </a:moveTo>
                  <a:lnTo>
                    <a:pt x="27046" y="30178"/>
                  </a:lnTo>
                  <a:lnTo>
                    <a:pt x="26281" y="30561"/>
                  </a:lnTo>
                  <a:lnTo>
                    <a:pt x="25525" y="29050"/>
                  </a:lnTo>
                  <a:lnTo>
                    <a:pt x="26290" y="28663"/>
                  </a:lnTo>
                  <a:close/>
                  <a:moveTo>
                    <a:pt x="25407" y="29104"/>
                  </a:moveTo>
                  <a:lnTo>
                    <a:pt x="26168" y="30619"/>
                  </a:lnTo>
                  <a:lnTo>
                    <a:pt x="25462" y="30973"/>
                  </a:lnTo>
                  <a:lnTo>
                    <a:pt x="24706" y="29458"/>
                  </a:lnTo>
                  <a:lnTo>
                    <a:pt x="25407" y="29104"/>
                  </a:lnTo>
                  <a:close/>
                  <a:moveTo>
                    <a:pt x="27105" y="30296"/>
                  </a:moveTo>
                  <a:lnTo>
                    <a:pt x="27864" y="31807"/>
                  </a:lnTo>
                  <a:lnTo>
                    <a:pt x="27094" y="32194"/>
                  </a:lnTo>
                  <a:lnTo>
                    <a:pt x="26340" y="30678"/>
                  </a:lnTo>
                  <a:lnTo>
                    <a:pt x="27105" y="30296"/>
                  </a:lnTo>
                  <a:close/>
                  <a:moveTo>
                    <a:pt x="26222" y="30737"/>
                  </a:moveTo>
                  <a:lnTo>
                    <a:pt x="26981" y="32249"/>
                  </a:lnTo>
                  <a:lnTo>
                    <a:pt x="26281" y="32602"/>
                  </a:lnTo>
                  <a:lnTo>
                    <a:pt x="25520" y="31086"/>
                  </a:lnTo>
                  <a:lnTo>
                    <a:pt x="26222" y="30737"/>
                  </a:lnTo>
                  <a:close/>
                  <a:moveTo>
                    <a:pt x="27918" y="31925"/>
                  </a:moveTo>
                  <a:lnTo>
                    <a:pt x="28679" y="33440"/>
                  </a:lnTo>
                  <a:lnTo>
                    <a:pt x="27914" y="33822"/>
                  </a:lnTo>
                  <a:lnTo>
                    <a:pt x="27153" y="32307"/>
                  </a:lnTo>
                  <a:lnTo>
                    <a:pt x="27918" y="31925"/>
                  </a:lnTo>
                  <a:close/>
                  <a:moveTo>
                    <a:pt x="27040" y="32366"/>
                  </a:moveTo>
                  <a:lnTo>
                    <a:pt x="27796" y="33881"/>
                  </a:lnTo>
                  <a:lnTo>
                    <a:pt x="27094" y="34230"/>
                  </a:lnTo>
                  <a:lnTo>
                    <a:pt x="26334" y="32715"/>
                  </a:lnTo>
                  <a:lnTo>
                    <a:pt x="27040" y="32366"/>
                  </a:lnTo>
                  <a:close/>
                  <a:moveTo>
                    <a:pt x="10749" y="0"/>
                  </a:moveTo>
                  <a:cubicBezTo>
                    <a:pt x="10569" y="0"/>
                    <a:pt x="10346" y="60"/>
                    <a:pt x="10066" y="201"/>
                  </a:cubicBezTo>
                  <a:lnTo>
                    <a:pt x="9466" y="504"/>
                  </a:lnTo>
                  <a:lnTo>
                    <a:pt x="10109" y="1785"/>
                  </a:lnTo>
                  <a:lnTo>
                    <a:pt x="9407" y="2138"/>
                  </a:lnTo>
                  <a:lnTo>
                    <a:pt x="8775" y="873"/>
                  </a:lnTo>
                  <a:lnTo>
                    <a:pt x="8658" y="932"/>
                  </a:lnTo>
                  <a:lnTo>
                    <a:pt x="9290" y="2197"/>
                  </a:lnTo>
                  <a:lnTo>
                    <a:pt x="8525" y="2580"/>
                  </a:lnTo>
                  <a:lnTo>
                    <a:pt x="7892" y="1314"/>
                  </a:lnTo>
                  <a:lnTo>
                    <a:pt x="7779" y="1373"/>
                  </a:lnTo>
                  <a:lnTo>
                    <a:pt x="8412" y="2638"/>
                  </a:lnTo>
                  <a:lnTo>
                    <a:pt x="7662" y="3010"/>
                  </a:lnTo>
                  <a:lnTo>
                    <a:pt x="7721" y="3123"/>
                  </a:lnTo>
                  <a:lnTo>
                    <a:pt x="8466" y="2750"/>
                  </a:lnTo>
                  <a:lnTo>
                    <a:pt x="9226" y="4266"/>
                  </a:lnTo>
                  <a:lnTo>
                    <a:pt x="8481" y="4640"/>
                  </a:lnTo>
                  <a:lnTo>
                    <a:pt x="8535" y="4751"/>
                  </a:lnTo>
                  <a:lnTo>
                    <a:pt x="9285" y="4379"/>
                  </a:lnTo>
                  <a:lnTo>
                    <a:pt x="10041" y="5894"/>
                  </a:lnTo>
                  <a:lnTo>
                    <a:pt x="9294" y="6268"/>
                  </a:lnTo>
                  <a:lnTo>
                    <a:pt x="9353" y="6385"/>
                  </a:lnTo>
                  <a:lnTo>
                    <a:pt x="10100" y="6007"/>
                  </a:lnTo>
                  <a:lnTo>
                    <a:pt x="10854" y="7524"/>
                  </a:lnTo>
                  <a:lnTo>
                    <a:pt x="10109" y="7896"/>
                  </a:lnTo>
                  <a:lnTo>
                    <a:pt x="10168" y="8013"/>
                  </a:lnTo>
                  <a:lnTo>
                    <a:pt x="10913" y="7641"/>
                  </a:lnTo>
                  <a:lnTo>
                    <a:pt x="11673" y="9152"/>
                  </a:lnTo>
                  <a:lnTo>
                    <a:pt x="10924" y="9530"/>
                  </a:lnTo>
                  <a:lnTo>
                    <a:pt x="10983" y="9643"/>
                  </a:lnTo>
                  <a:lnTo>
                    <a:pt x="11728" y="9269"/>
                  </a:lnTo>
                  <a:lnTo>
                    <a:pt x="12488" y="10784"/>
                  </a:lnTo>
                  <a:lnTo>
                    <a:pt x="11743" y="11158"/>
                  </a:lnTo>
                  <a:lnTo>
                    <a:pt x="11802" y="11271"/>
                  </a:lnTo>
                  <a:lnTo>
                    <a:pt x="12547" y="10897"/>
                  </a:lnTo>
                  <a:lnTo>
                    <a:pt x="13303" y="12414"/>
                  </a:lnTo>
                  <a:lnTo>
                    <a:pt x="12556" y="12786"/>
                  </a:lnTo>
                  <a:lnTo>
                    <a:pt x="12615" y="12903"/>
                  </a:lnTo>
                  <a:lnTo>
                    <a:pt x="13362" y="12527"/>
                  </a:lnTo>
                  <a:lnTo>
                    <a:pt x="14121" y="14042"/>
                  </a:lnTo>
                  <a:lnTo>
                    <a:pt x="13371" y="14415"/>
                  </a:lnTo>
                  <a:lnTo>
                    <a:pt x="13430" y="14532"/>
                  </a:lnTo>
                  <a:lnTo>
                    <a:pt x="14175" y="14159"/>
                  </a:lnTo>
                  <a:lnTo>
                    <a:pt x="14749" y="15298"/>
                  </a:lnTo>
                  <a:lnTo>
                    <a:pt x="14862" y="15243"/>
                  </a:lnTo>
                  <a:lnTo>
                    <a:pt x="14293" y="14100"/>
                  </a:lnTo>
                  <a:lnTo>
                    <a:pt x="15058" y="13718"/>
                  </a:lnTo>
                  <a:lnTo>
                    <a:pt x="15628" y="14856"/>
                  </a:lnTo>
                  <a:lnTo>
                    <a:pt x="15745" y="14802"/>
                  </a:lnTo>
                  <a:lnTo>
                    <a:pt x="15171" y="13659"/>
                  </a:lnTo>
                  <a:lnTo>
                    <a:pt x="15877" y="13306"/>
                  </a:lnTo>
                  <a:lnTo>
                    <a:pt x="17858" y="17269"/>
                  </a:lnTo>
                  <a:cubicBezTo>
                    <a:pt x="17770" y="17435"/>
                    <a:pt x="17711" y="17622"/>
                    <a:pt x="17711" y="17824"/>
                  </a:cubicBezTo>
                  <a:lnTo>
                    <a:pt x="17706" y="17824"/>
                  </a:lnTo>
                  <a:lnTo>
                    <a:pt x="17706" y="18093"/>
                  </a:lnTo>
                  <a:lnTo>
                    <a:pt x="14229" y="19830"/>
                  </a:lnTo>
                  <a:lnTo>
                    <a:pt x="13061" y="19207"/>
                  </a:lnTo>
                  <a:cubicBezTo>
                    <a:pt x="13061" y="19207"/>
                    <a:pt x="721" y="25381"/>
                    <a:pt x="717" y="25387"/>
                  </a:cubicBezTo>
                  <a:cubicBezTo>
                    <a:pt x="270" y="25607"/>
                    <a:pt x="1" y="25936"/>
                    <a:pt x="407" y="26750"/>
                  </a:cubicBezTo>
                  <a:lnTo>
                    <a:pt x="707" y="27348"/>
                  </a:lnTo>
                  <a:lnTo>
                    <a:pt x="1991" y="26705"/>
                  </a:lnTo>
                  <a:lnTo>
                    <a:pt x="2345" y="27412"/>
                  </a:lnTo>
                  <a:lnTo>
                    <a:pt x="1079" y="28045"/>
                  </a:lnTo>
                  <a:lnTo>
                    <a:pt x="1138" y="28158"/>
                  </a:lnTo>
                  <a:lnTo>
                    <a:pt x="2399" y="27525"/>
                  </a:lnTo>
                  <a:lnTo>
                    <a:pt x="2781" y="28290"/>
                  </a:lnTo>
                  <a:lnTo>
                    <a:pt x="1521" y="28923"/>
                  </a:lnTo>
                  <a:lnTo>
                    <a:pt x="1575" y="29041"/>
                  </a:lnTo>
                  <a:lnTo>
                    <a:pt x="2840" y="28408"/>
                  </a:lnTo>
                  <a:lnTo>
                    <a:pt x="3213" y="29154"/>
                  </a:lnTo>
                  <a:lnTo>
                    <a:pt x="3331" y="29095"/>
                  </a:lnTo>
                  <a:lnTo>
                    <a:pt x="2958" y="28349"/>
                  </a:lnTo>
                  <a:lnTo>
                    <a:pt x="4468" y="27588"/>
                  </a:lnTo>
                  <a:lnTo>
                    <a:pt x="4846" y="28339"/>
                  </a:lnTo>
                  <a:lnTo>
                    <a:pt x="4959" y="28280"/>
                  </a:lnTo>
                  <a:lnTo>
                    <a:pt x="4586" y="27535"/>
                  </a:lnTo>
                  <a:lnTo>
                    <a:pt x="6102" y="26775"/>
                  </a:lnTo>
                  <a:lnTo>
                    <a:pt x="6475" y="27520"/>
                  </a:lnTo>
                  <a:lnTo>
                    <a:pt x="6587" y="27466"/>
                  </a:lnTo>
                  <a:lnTo>
                    <a:pt x="6215" y="26716"/>
                  </a:lnTo>
                  <a:lnTo>
                    <a:pt x="7730" y="25960"/>
                  </a:lnTo>
                  <a:lnTo>
                    <a:pt x="8103" y="26705"/>
                  </a:lnTo>
                  <a:lnTo>
                    <a:pt x="8216" y="26647"/>
                  </a:lnTo>
                  <a:lnTo>
                    <a:pt x="7843" y="25901"/>
                  </a:lnTo>
                  <a:lnTo>
                    <a:pt x="9359" y="25141"/>
                  </a:lnTo>
                  <a:lnTo>
                    <a:pt x="9731" y="25892"/>
                  </a:lnTo>
                  <a:lnTo>
                    <a:pt x="9849" y="25833"/>
                  </a:lnTo>
                  <a:lnTo>
                    <a:pt x="9477" y="25087"/>
                  </a:lnTo>
                  <a:lnTo>
                    <a:pt x="10987" y="24328"/>
                  </a:lnTo>
                  <a:lnTo>
                    <a:pt x="11360" y="25073"/>
                  </a:lnTo>
                  <a:lnTo>
                    <a:pt x="11478" y="25019"/>
                  </a:lnTo>
                  <a:lnTo>
                    <a:pt x="11105" y="24269"/>
                  </a:lnTo>
                  <a:lnTo>
                    <a:pt x="12620" y="23513"/>
                  </a:lnTo>
                  <a:lnTo>
                    <a:pt x="12993" y="24258"/>
                  </a:lnTo>
                  <a:lnTo>
                    <a:pt x="13106" y="24199"/>
                  </a:lnTo>
                  <a:lnTo>
                    <a:pt x="12733" y="23454"/>
                  </a:lnTo>
                  <a:lnTo>
                    <a:pt x="14249" y="22698"/>
                  </a:lnTo>
                  <a:lnTo>
                    <a:pt x="14621" y="23445"/>
                  </a:lnTo>
                  <a:lnTo>
                    <a:pt x="14734" y="23386"/>
                  </a:lnTo>
                  <a:lnTo>
                    <a:pt x="14362" y="22640"/>
                  </a:lnTo>
                  <a:lnTo>
                    <a:pt x="15504" y="22066"/>
                  </a:lnTo>
                  <a:lnTo>
                    <a:pt x="15445" y="21953"/>
                  </a:lnTo>
                  <a:lnTo>
                    <a:pt x="14303" y="22522"/>
                  </a:lnTo>
                  <a:lnTo>
                    <a:pt x="13921" y="21757"/>
                  </a:lnTo>
                  <a:lnTo>
                    <a:pt x="15063" y="21188"/>
                  </a:lnTo>
                  <a:lnTo>
                    <a:pt x="15004" y="21070"/>
                  </a:lnTo>
                  <a:lnTo>
                    <a:pt x="13867" y="21644"/>
                  </a:lnTo>
                  <a:lnTo>
                    <a:pt x="13513" y="20943"/>
                  </a:lnTo>
                  <a:lnTo>
                    <a:pt x="17706" y="18843"/>
                  </a:lnTo>
                  <a:lnTo>
                    <a:pt x="17706" y="20521"/>
                  </a:lnTo>
                  <a:lnTo>
                    <a:pt x="19483" y="20521"/>
                  </a:lnTo>
                  <a:lnTo>
                    <a:pt x="20277" y="22105"/>
                  </a:lnTo>
                  <a:lnTo>
                    <a:pt x="19649" y="23273"/>
                  </a:lnTo>
                  <a:cubicBezTo>
                    <a:pt x="19649" y="23273"/>
                    <a:pt x="25829" y="35613"/>
                    <a:pt x="25829" y="35622"/>
                  </a:cubicBezTo>
                  <a:cubicBezTo>
                    <a:pt x="25977" y="35912"/>
                    <a:pt x="26168" y="36131"/>
                    <a:pt x="26513" y="36131"/>
                  </a:cubicBezTo>
                  <a:cubicBezTo>
                    <a:pt x="26692" y="36131"/>
                    <a:pt x="26914" y="36072"/>
                    <a:pt x="27193" y="35932"/>
                  </a:cubicBezTo>
                  <a:lnTo>
                    <a:pt x="27796" y="35628"/>
                  </a:lnTo>
                  <a:lnTo>
                    <a:pt x="27153" y="34347"/>
                  </a:lnTo>
                  <a:lnTo>
                    <a:pt x="27855" y="33994"/>
                  </a:lnTo>
                  <a:lnTo>
                    <a:pt x="28488" y="35260"/>
                  </a:lnTo>
                  <a:lnTo>
                    <a:pt x="28600" y="35201"/>
                  </a:lnTo>
                  <a:lnTo>
                    <a:pt x="27968" y="33935"/>
                  </a:lnTo>
                  <a:lnTo>
                    <a:pt x="28738" y="33553"/>
                  </a:lnTo>
                  <a:lnTo>
                    <a:pt x="29371" y="34818"/>
                  </a:lnTo>
                  <a:lnTo>
                    <a:pt x="29483" y="34759"/>
                  </a:lnTo>
                  <a:lnTo>
                    <a:pt x="28851" y="33494"/>
                  </a:lnTo>
                  <a:lnTo>
                    <a:pt x="29596" y="33121"/>
                  </a:lnTo>
                  <a:lnTo>
                    <a:pt x="29542" y="33009"/>
                  </a:lnTo>
                  <a:lnTo>
                    <a:pt x="28792" y="33381"/>
                  </a:lnTo>
                  <a:lnTo>
                    <a:pt x="28036" y="31866"/>
                  </a:lnTo>
                  <a:lnTo>
                    <a:pt x="28782" y="31493"/>
                  </a:lnTo>
                  <a:lnTo>
                    <a:pt x="28723" y="31375"/>
                  </a:lnTo>
                  <a:lnTo>
                    <a:pt x="27977" y="31753"/>
                  </a:lnTo>
                  <a:lnTo>
                    <a:pt x="27217" y="30237"/>
                  </a:lnTo>
                  <a:lnTo>
                    <a:pt x="27968" y="29865"/>
                  </a:lnTo>
                  <a:lnTo>
                    <a:pt x="27909" y="29747"/>
                  </a:lnTo>
                  <a:lnTo>
                    <a:pt x="27164" y="30119"/>
                  </a:lnTo>
                  <a:lnTo>
                    <a:pt x="26403" y="28609"/>
                  </a:lnTo>
                  <a:lnTo>
                    <a:pt x="27148" y="28231"/>
                  </a:lnTo>
                  <a:lnTo>
                    <a:pt x="27094" y="28118"/>
                  </a:lnTo>
                  <a:lnTo>
                    <a:pt x="26344" y="28491"/>
                  </a:lnTo>
                  <a:lnTo>
                    <a:pt x="25589" y="26976"/>
                  </a:lnTo>
                  <a:lnTo>
                    <a:pt x="26334" y="26603"/>
                  </a:lnTo>
                  <a:lnTo>
                    <a:pt x="26275" y="26490"/>
                  </a:lnTo>
                  <a:lnTo>
                    <a:pt x="25530" y="26863"/>
                  </a:lnTo>
                  <a:lnTo>
                    <a:pt x="24774" y="25347"/>
                  </a:lnTo>
                  <a:lnTo>
                    <a:pt x="25520" y="24975"/>
                  </a:lnTo>
                  <a:lnTo>
                    <a:pt x="25462" y="24862"/>
                  </a:lnTo>
                  <a:lnTo>
                    <a:pt x="24715" y="25234"/>
                  </a:lnTo>
                  <a:lnTo>
                    <a:pt x="23956" y="23719"/>
                  </a:lnTo>
                  <a:lnTo>
                    <a:pt x="24706" y="23346"/>
                  </a:lnTo>
                  <a:lnTo>
                    <a:pt x="24647" y="23228"/>
                  </a:lnTo>
                  <a:lnTo>
                    <a:pt x="23902" y="23606"/>
                  </a:lnTo>
                  <a:lnTo>
                    <a:pt x="23141" y="22091"/>
                  </a:lnTo>
                  <a:lnTo>
                    <a:pt x="23886" y="21718"/>
                  </a:lnTo>
                  <a:lnTo>
                    <a:pt x="23832" y="21600"/>
                  </a:lnTo>
                  <a:lnTo>
                    <a:pt x="23082" y="21973"/>
                  </a:lnTo>
                  <a:lnTo>
                    <a:pt x="22514" y="20835"/>
                  </a:lnTo>
                  <a:lnTo>
                    <a:pt x="22396" y="20889"/>
                  </a:lnTo>
                  <a:lnTo>
                    <a:pt x="22969" y="22032"/>
                  </a:lnTo>
                  <a:lnTo>
                    <a:pt x="22204" y="22415"/>
                  </a:lnTo>
                  <a:lnTo>
                    <a:pt x="21631" y="21272"/>
                  </a:lnTo>
                  <a:lnTo>
                    <a:pt x="21518" y="21331"/>
                  </a:lnTo>
                  <a:lnTo>
                    <a:pt x="22087" y="22474"/>
                  </a:lnTo>
                  <a:lnTo>
                    <a:pt x="21385" y="22827"/>
                  </a:lnTo>
                  <a:lnTo>
                    <a:pt x="20149" y="20355"/>
                  </a:lnTo>
                  <a:lnTo>
                    <a:pt x="20149" y="17824"/>
                  </a:lnTo>
                  <a:lnTo>
                    <a:pt x="20144" y="17824"/>
                  </a:lnTo>
                  <a:cubicBezTo>
                    <a:pt x="20144" y="17759"/>
                    <a:pt x="20135" y="17695"/>
                    <a:pt x="20124" y="17637"/>
                  </a:cubicBezTo>
                  <a:lnTo>
                    <a:pt x="22313" y="16538"/>
                  </a:lnTo>
                  <a:lnTo>
                    <a:pt x="23479" y="17166"/>
                  </a:lnTo>
                  <a:cubicBezTo>
                    <a:pt x="23479" y="17166"/>
                    <a:pt x="35821" y="10990"/>
                    <a:pt x="35825" y="10986"/>
                  </a:cubicBezTo>
                  <a:cubicBezTo>
                    <a:pt x="36271" y="10761"/>
                    <a:pt x="36541" y="10437"/>
                    <a:pt x="36134" y="9623"/>
                  </a:cubicBezTo>
                  <a:lnTo>
                    <a:pt x="35835" y="9025"/>
                  </a:lnTo>
                  <a:lnTo>
                    <a:pt x="34550" y="9661"/>
                  </a:lnTo>
                  <a:lnTo>
                    <a:pt x="34202" y="8960"/>
                  </a:lnTo>
                  <a:lnTo>
                    <a:pt x="35463" y="8328"/>
                  </a:lnTo>
                  <a:lnTo>
                    <a:pt x="35409" y="8215"/>
                  </a:lnTo>
                  <a:lnTo>
                    <a:pt x="34143" y="8848"/>
                  </a:lnTo>
                  <a:lnTo>
                    <a:pt x="33760" y="8083"/>
                  </a:lnTo>
                  <a:lnTo>
                    <a:pt x="35021" y="7450"/>
                  </a:lnTo>
                  <a:lnTo>
                    <a:pt x="34967" y="7332"/>
                  </a:lnTo>
                  <a:lnTo>
                    <a:pt x="33702" y="7965"/>
                  </a:lnTo>
                  <a:lnTo>
                    <a:pt x="33328" y="7219"/>
                  </a:lnTo>
                  <a:lnTo>
                    <a:pt x="33211" y="7278"/>
                  </a:lnTo>
                  <a:lnTo>
                    <a:pt x="33589" y="8024"/>
                  </a:lnTo>
                  <a:lnTo>
                    <a:pt x="32072" y="8779"/>
                  </a:lnTo>
                  <a:lnTo>
                    <a:pt x="31700" y="8033"/>
                  </a:lnTo>
                  <a:lnTo>
                    <a:pt x="31583" y="8092"/>
                  </a:lnTo>
                  <a:lnTo>
                    <a:pt x="31955" y="8837"/>
                  </a:lnTo>
                  <a:lnTo>
                    <a:pt x="30444" y="9598"/>
                  </a:lnTo>
                  <a:lnTo>
                    <a:pt x="30067" y="8853"/>
                  </a:lnTo>
                  <a:lnTo>
                    <a:pt x="29954" y="8907"/>
                  </a:lnTo>
                  <a:lnTo>
                    <a:pt x="30327" y="9652"/>
                  </a:lnTo>
                  <a:lnTo>
                    <a:pt x="28812" y="10412"/>
                  </a:lnTo>
                  <a:lnTo>
                    <a:pt x="28439" y="9666"/>
                  </a:lnTo>
                  <a:lnTo>
                    <a:pt x="28326" y="9725"/>
                  </a:lnTo>
                  <a:lnTo>
                    <a:pt x="28699" y="10471"/>
                  </a:lnTo>
                  <a:lnTo>
                    <a:pt x="27183" y="11226"/>
                  </a:lnTo>
                  <a:lnTo>
                    <a:pt x="26811" y="10481"/>
                  </a:lnTo>
                  <a:lnTo>
                    <a:pt x="26693" y="10540"/>
                  </a:lnTo>
                  <a:lnTo>
                    <a:pt x="27070" y="11285"/>
                  </a:lnTo>
                  <a:lnTo>
                    <a:pt x="25555" y="12045"/>
                  </a:lnTo>
                  <a:lnTo>
                    <a:pt x="25181" y="11295"/>
                  </a:lnTo>
                  <a:lnTo>
                    <a:pt x="25064" y="11354"/>
                  </a:lnTo>
                  <a:lnTo>
                    <a:pt x="25437" y="12099"/>
                  </a:lnTo>
                  <a:lnTo>
                    <a:pt x="23927" y="12860"/>
                  </a:lnTo>
                  <a:lnTo>
                    <a:pt x="23549" y="12115"/>
                  </a:lnTo>
                  <a:lnTo>
                    <a:pt x="23436" y="12168"/>
                  </a:lnTo>
                  <a:lnTo>
                    <a:pt x="23809" y="12919"/>
                  </a:lnTo>
                  <a:lnTo>
                    <a:pt x="22293" y="13674"/>
                  </a:lnTo>
                  <a:lnTo>
                    <a:pt x="21919" y="12928"/>
                  </a:lnTo>
                  <a:lnTo>
                    <a:pt x="21808" y="12987"/>
                  </a:lnTo>
                  <a:lnTo>
                    <a:pt x="22180" y="13733"/>
                  </a:lnTo>
                  <a:lnTo>
                    <a:pt x="21037" y="14302"/>
                  </a:lnTo>
                  <a:lnTo>
                    <a:pt x="21095" y="14419"/>
                  </a:lnTo>
                  <a:lnTo>
                    <a:pt x="22238" y="13845"/>
                  </a:lnTo>
                  <a:lnTo>
                    <a:pt x="22621" y="14610"/>
                  </a:lnTo>
                  <a:lnTo>
                    <a:pt x="21478" y="15185"/>
                  </a:lnTo>
                  <a:lnTo>
                    <a:pt x="21537" y="15298"/>
                  </a:lnTo>
                  <a:lnTo>
                    <a:pt x="22680" y="14728"/>
                  </a:lnTo>
                  <a:lnTo>
                    <a:pt x="23028" y="15429"/>
                  </a:lnTo>
                  <a:lnTo>
                    <a:pt x="19830" y="17034"/>
                  </a:lnTo>
                  <a:cubicBezTo>
                    <a:pt x="19610" y="16783"/>
                    <a:pt x="19291" y="16622"/>
                    <a:pt x="18928" y="16622"/>
                  </a:cubicBezTo>
                  <a:cubicBezTo>
                    <a:pt x="18722" y="16622"/>
                    <a:pt x="18530" y="16681"/>
                    <a:pt x="18359" y="16769"/>
                  </a:cubicBezTo>
                  <a:lnTo>
                    <a:pt x="16986" y="14027"/>
                  </a:lnTo>
                  <a:lnTo>
                    <a:pt x="17609" y="12860"/>
                  </a:lnTo>
                  <a:cubicBezTo>
                    <a:pt x="17609" y="12860"/>
                    <a:pt x="11433" y="520"/>
                    <a:pt x="11429" y="509"/>
                  </a:cubicBezTo>
                  <a:cubicBezTo>
                    <a:pt x="11284" y="217"/>
                    <a:pt x="11093" y="0"/>
                    <a:pt x="10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456962" y="-1553727"/>
              <a:ext cx="56198" cy="46246"/>
            </a:xfrm>
            <a:custGeom>
              <a:rect b="b" l="l" r="r" t="t"/>
              <a:pathLst>
                <a:path extrusionOk="0" h="1487" w="1807">
                  <a:moveTo>
                    <a:pt x="741" y="0"/>
                  </a:moveTo>
                  <a:cubicBezTo>
                    <a:pt x="329" y="0"/>
                    <a:pt x="1" y="334"/>
                    <a:pt x="1" y="741"/>
                  </a:cubicBezTo>
                  <a:cubicBezTo>
                    <a:pt x="1" y="1153"/>
                    <a:pt x="329" y="1486"/>
                    <a:pt x="741" y="1486"/>
                  </a:cubicBezTo>
                  <a:lnTo>
                    <a:pt x="1065" y="1486"/>
                  </a:lnTo>
                  <a:cubicBezTo>
                    <a:pt x="1472" y="1486"/>
                    <a:pt x="1806" y="1153"/>
                    <a:pt x="1806" y="741"/>
                  </a:cubicBezTo>
                  <a:cubicBezTo>
                    <a:pt x="1806" y="334"/>
                    <a:pt x="1472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465359" y="-1545330"/>
              <a:ext cx="29296" cy="29296"/>
            </a:xfrm>
            <a:custGeom>
              <a:rect b="b" l="l" r="r" t="t"/>
              <a:pathLst>
                <a:path extrusionOk="0" h="942" w="942">
                  <a:moveTo>
                    <a:pt x="471" y="0"/>
                  </a:moveTo>
                  <a:cubicBezTo>
                    <a:pt x="212" y="0"/>
                    <a:pt x="0" y="211"/>
                    <a:pt x="0" y="471"/>
                  </a:cubicBezTo>
                  <a:cubicBezTo>
                    <a:pt x="0" y="731"/>
                    <a:pt x="212" y="942"/>
                    <a:pt x="471" y="942"/>
                  </a:cubicBezTo>
                  <a:cubicBezTo>
                    <a:pt x="731" y="942"/>
                    <a:pt x="942" y="731"/>
                    <a:pt x="942" y="471"/>
                  </a:cubicBezTo>
                  <a:cubicBezTo>
                    <a:pt x="942" y="211"/>
                    <a:pt x="731" y="0"/>
                    <a:pt x="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455905" y="-1412506"/>
              <a:ext cx="34023" cy="542353"/>
            </a:xfrm>
            <a:custGeom>
              <a:rect b="b" l="l" r="r" t="t"/>
              <a:pathLst>
                <a:path extrusionOk="0" h="17439" w="1094">
                  <a:moveTo>
                    <a:pt x="0" y="1"/>
                  </a:moveTo>
                  <a:lnTo>
                    <a:pt x="0" y="17438"/>
                  </a:lnTo>
                  <a:lnTo>
                    <a:pt x="1094" y="17438"/>
                  </a:lnTo>
                  <a:lnTo>
                    <a:pt x="10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400703" y="-871318"/>
              <a:ext cx="16638" cy="157926"/>
            </a:xfrm>
            <a:custGeom>
              <a:rect b="b" l="l" r="r" t="t"/>
              <a:pathLst>
                <a:path extrusionOk="0" h="5078" w="535">
                  <a:moveTo>
                    <a:pt x="0" y="1"/>
                  </a:moveTo>
                  <a:lnTo>
                    <a:pt x="0" y="5078"/>
                  </a:lnTo>
                  <a:lnTo>
                    <a:pt x="535" y="5078"/>
                  </a:lnTo>
                  <a:lnTo>
                    <a:pt x="5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2"/>
          <p:cNvSpPr/>
          <p:nvPr/>
        </p:nvSpPr>
        <p:spPr>
          <a:xfrm>
            <a:off x="181967" y="3668675"/>
            <a:ext cx="8780066" cy="1315013"/>
          </a:xfrm>
          <a:custGeom>
            <a:rect b="b" l="l" r="r" t="t"/>
            <a:pathLst>
              <a:path extrusionOk="0" h="28876" w="192799">
                <a:moveTo>
                  <a:pt x="52222" y="0"/>
                </a:moveTo>
                <a:cubicBezTo>
                  <a:pt x="47169" y="0"/>
                  <a:pt x="42309" y="339"/>
                  <a:pt x="37729" y="903"/>
                </a:cubicBezTo>
                <a:cubicBezTo>
                  <a:pt x="36899" y="1006"/>
                  <a:pt x="36075" y="1114"/>
                  <a:pt x="35261" y="1231"/>
                </a:cubicBezTo>
                <a:cubicBezTo>
                  <a:pt x="34447" y="1344"/>
                  <a:pt x="33643" y="1467"/>
                  <a:pt x="32848" y="1600"/>
                </a:cubicBezTo>
                <a:cubicBezTo>
                  <a:pt x="30067" y="2051"/>
                  <a:pt x="27408" y="2571"/>
                  <a:pt x="24898" y="3139"/>
                </a:cubicBezTo>
                <a:cubicBezTo>
                  <a:pt x="24539" y="3218"/>
                  <a:pt x="24185" y="3302"/>
                  <a:pt x="23832" y="3384"/>
                </a:cubicBezTo>
                <a:cubicBezTo>
                  <a:pt x="9369" y="6769"/>
                  <a:pt x="1" y="11483"/>
                  <a:pt x="1" y="11483"/>
                </a:cubicBezTo>
                <a:lnTo>
                  <a:pt x="1" y="13537"/>
                </a:lnTo>
                <a:lnTo>
                  <a:pt x="1" y="28876"/>
                </a:lnTo>
                <a:lnTo>
                  <a:pt x="192779" y="28876"/>
                </a:lnTo>
                <a:cubicBezTo>
                  <a:pt x="192779" y="28876"/>
                  <a:pt x="192765" y="28856"/>
                  <a:pt x="192735" y="28811"/>
                </a:cubicBezTo>
                <a:lnTo>
                  <a:pt x="192735" y="28733"/>
                </a:lnTo>
                <a:cubicBezTo>
                  <a:pt x="192770" y="28826"/>
                  <a:pt x="192779" y="28876"/>
                  <a:pt x="192779" y="28876"/>
                </a:cubicBezTo>
                <a:lnTo>
                  <a:pt x="192799" y="18879"/>
                </a:lnTo>
                <a:lnTo>
                  <a:pt x="192799" y="16412"/>
                </a:lnTo>
                <a:cubicBezTo>
                  <a:pt x="186791" y="13150"/>
                  <a:pt x="179796" y="11571"/>
                  <a:pt x="173131" y="10571"/>
                </a:cubicBezTo>
                <a:cubicBezTo>
                  <a:pt x="168235" y="9836"/>
                  <a:pt x="163286" y="9552"/>
                  <a:pt x="158335" y="9552"/>
                </a:cubicBezTo>
                <a:cubicBezTo>
                  <a:pt x="155187" y="9552"/>
                  <a:pt x="152037" y="9667"/>
                  <a:pt x="148900" y="9854"/>
                </a:cubicBezTo>
                <a:cubicBezTo>
                  <a:pt x="147003" y="9967"/>
                  <a:pt x="145119" y="10144"/>
                  <a:pt x="143255" y="10374"/>
                </a:cubicBezTo>
                <a:cubicBezTo>
                  <a:pt x="143221" y="10379"/>
                  <a:pt x="143187" y="10379"/>
                  <a:pt x="143157" y="10384"/>
                </a:cubicBezTo>
                <a:cubicBezTo>
                  <a:pt x="142657" y="10418"/>
                  <a:pt x="142161" y="10458"/>
                  <a:pt x="141666" y="10492"/>
                </a:cubicBezTo>
                <a:cubicBezTo>
                  <a:pt x="141470" y="10506"/>
                  <a:pt x="141269" y="10521"/>
                  <a:pt x="141072" y="10536"/>
                </a:cubicBezTo>
                <a:cubicBezTo>
                  <a:pt x="140818" y="10556"/>
                  <a:pt x="140563" y="10576"/>
                  <a:pt x="140312" y="10594"/>
                </a:cubicBezTo>
                <a:cubicBezTo>
                  <a:pt x="139915" y="10624"/>
                  <a:pt x="139517" y="10653"/>
                  <a:pt x="139125" y="10678"/>
                </a:cubicBezTo>
                <a:cubicBezTo>
                  <a:pt x="138998" y="10689"/>
                  <a:pt x="138870" y="10698"/>
                  <a:pt x="138743" y="10707"/>
                </a:cubicBezTo>
                <a:cubicBezTo>
                  <a:pt x="138444" y="10727"/>
                  <a:pt x="138145" y="10752"/>
                  <a:pt x="137846" y="10771"/>
                </a:cubicBezTo>
                <a:cubicBezTo>
                  <a:pt x="137708" y="10782"/>
                  <a:pt x="137570" y="10791"/>
                  <a:pt x="137434" y="10800"/>
                </a:cubicBezTo>
                <a:cubicBezTo>
                  <a:pt x="137051" y="10825"/>
                  <a:pt x="136669" y="10850"/>
                  <a:pt x="136286" y="10875"/>
                </a:cubicBezTo>
                <a:cubicBezTo>
                  <a:pt x="136251" y="10879"/>
                  <a:pt x="136221" y="10879"/>
                  <a:pt x="136187" y="10884"/>
                </a:cubicBezTo>
                <a:cubicBezTo>
                  <a:pt x="135786" y="10909"/>
                  <a:pt x="135383" y="10933"/>
                  <a:pt x="134981" y="10958"/>
                </a:cubicBezTo>
                <a:cubicBezTo>
                  <a:pt x="134863" y="10963"/>
                  <a:pt x="134740" y="10972"/>
                  <a:pt x="134618" y="10977"/>
                </a:cubicBezTo>
                <a:cubicBezTo>
                  <a:pt x="134314" y="10997"/>
                  <a:pt x="134009" y="11012"/>
                  <a:pt x="133706" y="11026"/>
                </a:cubicBezTo>
                <a:cubicBezTo>
                  <a:pt x="133593" y="11031"/>
                  <a:pt x="133480" y="11042"/>
                  <a:pt x="133367" y="11046"/>
                </a:cubicBezTo>
                <a:cubicBezTo>
                  <a:pt x="132965" y="11065"/>
                  <a:pt x="132567" y="11085"/>
                  <a:pt x="132171" y="11101"/>
                </a:cubicBezTo>
                <a:cubicBezTo>
                  <a:pt x="132112" y="11105"/>
                  <a:pt x="132058" y="11105"/>
                  <a:pt x="131999" y="11110"/>
                </a:cubicBezTo>
                <a:cubicBezTo>
                  <a:pt x="131660" y="11124"/>
                  <a:pt x="131317" y="11135"/>
                  <a:pt x="130978" y="11144"/>
                </a:cubicBezTo>
                <a:cubicBezTo>
                  <a:pt x="130861" y="11149"/>
                  <a:pt x="130743" y="11154"/>
                  <a:pt x="130625" y="11159"/>
                </a:cubicBezTo>
                <a:cubicBezTo>
                  <a:pt x="130317" y="11169"/>
                  <a:pt x="130012" y="11174"/>
                  <a:pt x="129708" y="11183"/>
                </a:cubicBezTo>
                <a:cubicBezTo>
                  <a:pt x="129615" y="11183"/>
                  <a:pt x="129522" y="11189"/>
                  <a:pt x="129429" y="11189"/>
                </a:cubicBezTo>
                <a:cubicBezTo>
                  <a:pt x="129041" y="11194"/>
                  <a:pt x="128658" y="11198"/>
                  <a:pt x="128275" y="11203"/>
                </a:cubicBezTo>
                <a:lnTo>
                  <a:pt x="127114" y="11203"/>
                </a:lnTo>
                <a:cubicBezTo>
                  <a:pt x="127001" y="11203"/>
                  <a:pt x="126883" y="11198"/>
                  <a:pt x="126770" y="11198"/>
                </a:cubicBezTo>
                <a:cubicBezTo>
                  <a:pt x="126451" y="11194"/>
                  <a:pt x="126133" y="11189"/>
                  <a:pt x="125814" y="11183"/>
                </a:cubicBezTo>
                <a:cubicBezTo>
                  <a:pt x="125755" y="11178"/>
                  <a:pt x="125692" y="11178"/>
                  <a:pt x="125627" y="11178"/>
                </a:cubicBezTo>
                <a:cubicBezTo>
                  <a:pt x="125255" y="11169"/>
                  <a:pt x="124886" y="11154"/>
                  <a:pt x="124519" y="11139"/>
                </a:cubicBezTo>
                <a:cubicBezTo>
                  <a:pt x="124420" y="11135"/>
                  <a:pt x="124323" y="11130"/>
                  <a:pt x="124225" y="11124"/>
                </a:cubicBezTo>
                <a:cubicBezTo>
                  <a:pt x="123945" y="11110"/>
                  <a:pt x="123661" y="11095"/>
                  <a:pt x="123381" y="11076"/>
                </a:cubicBezTo>
                <a:cubicBezTo>
                  <a:pt x="123278" y="11071"/>
                  <a:pt x="123170" y="11061"/>
                  <a:pt x="123067" y="11056"/>
                </a:cubicBezTo>
                <a:cubicBezTo>
                  <a:pt x="122699" y="11031"/>
                  <a:pt x="122337" y="11002"/>
                  <a:pt x="121973" y="10968"/>
                </a:cubicBezTo>
                <a:cubicBezTo>
                  <a:pt x="119177" y="10712"/>
                  <a:pt x="116529" y="10394"/>
                  <a:pt x="113984" y="10021"/>
                </a:cubicBezTo>
                <a:cubicBezTo>
                  <a:pt x="109535" y="9138"/>
                  <a:pt x="104409" y="8147"/>
                  <a:pt x="99009" y="7147"/>
                </a:cubicBezTo>
                <a:cubicBezTo>
                  <a:pt x="84687" y="3875"/>
                  <a:pt x="72023" y="0"/>
                  <a:pt x="52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" name="Google Shape;37;p2"/>
          <p:cNvGrpSpPr/>
          <p:nvPr/>
        </p:nvGrpSpPr>
        <p:grpSpPr>
          <a:xfrm>
            <a:off x="5768925" y="3681473"/>
            <a:ext cx="1322393" cy="497002"/>
            <a:chOff x="6078300" y="3695435"/>
            <a:chExt cx="1322393" cy="497002"/>
          </a:xfrm>
        </p:grpSpPr>
        <p:sp>
          <p:nvSpPr>
            <p:cNvPr id="38" name="Google Shape;38;p2"/>
            <p:cNvSpPr/>
            <p:nvPr/>
          </p:nvSpPr>
          <p:spPr>
            <a:xfrm>
              <a:off x="6125602" y="3730702"/>
              <a:ext cx="246810" cy="461617"/>
            </a:xfrm>
            <a:custGeom>
              <a:rect b="b" l="l" r="r" t="t"/>
              <a:pathLst>
                <a:path extrusionOk="0" h="14843" w="7936">
                  <a:moveTo>
                    <a:pt x="3733" y="1"/>
                  </a:moveTo>
                  <a:lnTo>
                    <a:pt x="1" y="4287"/>
                  </a:lnTo>
                  <a:lnTo>
                    <a:pt x="1" y="14842"/>
                  </a:lnTo>
                  <a:lnTo>
                    <a:pt x="7936" y="14842"/>
                  </a:lnTo>
                  <a:lnTo>
                    <a:pt x="7936" y="4287"/>
                  </a:lnTo>
                  <a:lnTo>
                    <a:pt x="3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372094" y="3863993"/>
              <a:ext cx="940122" cy="328323"/>
            </a:xfrm>
            <a:custGeom>
              <a:rect b="b" l="l" r="r" t="t"/>
              <a:pathLst>
                <a:path extrusionOk="0" h="10557" w="30229">
                  <a:moveTo>
                    <a:pt x="1" y="1"/>
                  </a:moveTo>
                  <a:lnTo>
                    <a:pt x="1" y="10556"/>
                  </a:lnTo>
                  <a:lnTo>
                    <a:pt x="30229" y="10556"/>
                  </a:lnTo>
                  <a:lnTo>
                    <a:pt x="30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078300" y="3695435"/>
              <a:ext cx="1287913" cy="191483"/>
            </a:xfrm>
            <a:custGeom>
              <a:rect b="b" l="l" r="r" t="t"/>
              <a:pathLst>
                <a:path extrusionOk="0" h="6157" w="41412">
                  <a:moveTo>
                    <a:pt x="4189" y="1"/>
                  </a:moveTo>
                  <a:lnTo>
                    <a:pt x="1" y="6156"/>
                  </a:lnTo>
                  <a:lnTo>
                    <a:pt x="1526" y="6156"/>
                  </a:lnTo>
                  <a:lnTo>
                    <a:pt x="5048" y="1306"/>
                  </a:lnTo>
                  <a:lnTo>
                    <a:pt x="8732" y="6156"/>
                  </a:lnTo>
                  <a:lnTo>
                    <a:pt x="41412" y="6156"/>
                  </a:lnTo>
                  <a:lnTo>
                    <a:pt x="369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100567" y="3716832"/>
              <a:ext cx="134756" cy="170863"/>
            </a:xfrm>
            <a:custGeom>
              <a:rect b="b" l="l" r="r" t="t"/>
              <a:pathLst>
                <a:path extrusionOk="0" h="5494" w="4333">
                  <a:moveTo>
                    <a:pt x="3866" y="0"/>
                  </a:moveTo>
                  <a:lnTo>
                    <a:pt x="1" y="5493"/>
                  </a:lnTo>
                  <a:lnTo>
                    <a:pt x="810" y="5493"/>
                  </a:lnTo>
                  <a:lnTo>
                    <a:pt x="4332" y="618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152596" y="3962546"/>
              <a:ext cx="187968" cy="229891"/>
            </a:xfrm>
            <a:custGeom>
              <a:rect b="b" l="l" r="r" t="t"/>
              <a:pathLst>
                <a:path extrusionOk="0" h="7392" w="6044">
                  <a:moveTo>
                    <a:pt x="0" y="1"/>
                  </a:moveTo>
                  <a:lnTo>
                    <a:pt x="0" y="7392"/>
                  </a:lnTo>
                  <a:lnTo>
                    <a:pt x="6044" y="7392"/>
                  </a:lnTo>
                  <a:lnTo>
                    <a:pt x="60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456591" y="4101653"/>
              <a:ext cx="944103" cy="90657"/>
            </a:xfrm>
            <a:custGeom>
              <a:rect b="b" l="l" r="r" t="t"/>
              <a:pathLst>
                <a:path extrusionOk="0" h="2915" w="30357">
                  <a:moveTo>
                    <a:pt x="1125" y="1"/>
                  </a:moveTo>
                  <a:lnTo>
                    <a:pt x="869" y="550"/>
                  </a:lnTo>
                  <a:lnTo>
                    <a:pt x="0" y="550"/>
                  </a:lnTo>
                  <a:lnTo>
                    <a:pt x="0" y="997"/>
                  </a:lnTo>
                  <a:lnTo>
                    <a:pt x="864" y="997"/>
                  </a:lnTo>
                  <a:lnTo>
                    <a:pt x="864" y="2914"/>
                  </a:lnTo>
                  <a:lnTo>
                    <a:pt x="1365" y="2914"/>
                  </a:lnTo>
                  <a:lnTo>
                    <a:pt x="1365" y="997"/>
                  </a:lnTo>
                  <a:lnTo>
                    <a:pt x="2610" y="997"/>
                  </a:lnTo>
                  <a:lnTo>
                    <a:pt x="2610" y="2914"/>
                  </a:lnTo>
                  <a:lnTo>
                    <a:pt x="3115" y="2914"/>
                  </a:lnTo>
                  <a:lnTo>
                    <a:pt x="3115" y="997"/>
                  </a:lnTo>
                  <a:lnTo>
                    <a:pt x="4356" y="997"/>
                  </a:lnTo>
                  <a:lnTo>
                    <a:pt x="4356" y="2914"/>
                  </a:lnTo>
                  <a:lnTo>
                    <a:pt x="4862" y="2914"/>
                  </a:lnTo>
                  <a:lnTo>
                    <a:pt x="4862" y="997"/>
                  </a:lnTo>
                  <a:lnTo>
                    <a:pt x="6103" y="997"/>
                  </a:lnTo>
                  <a:lnTo>
                    <a:pt x="6103" y="2914"/>
                  </a:lnTo>
                  <a:lnTo>
                    <a:pt x="6608" y="2914"/>
                  </a:lnTo>
                  <a:lnTo>
                    <a:pt x="6608" y="997"/>
                  </a:lnTo>
                  <a:lnTo>
                    <a:pt x="7848" y="997"/>
                  </a:lnTo>
                  <a:lnTo>
                    <a:pt x="7848" y="2914"/>
                  </a:lnTo>
                  <a:lnTo>
                    <a:pt x="8353" y="2914"/>
                  </a:lnTo>
                  <a:lnTo>
                    <a:pt x="8353" y="997"/>
                  </a:lnTo>
                  <a:lnTo>
                    <a:pt x="9600" y="997"/>
                  </a:lnTo>
                  <a:lnTo>
                    <a:pt x="9600" y="2914"/>
                  </a:lnTo>
                  <a:lnTo>
                    <a:pt x="10100" y="2914"/>
                  </a:lnTo>
                  <a:lnTo>
                    <a:pt x="10100" y="997"/>
                  </a:lnTo>
                  <a:lnTo>
                    <a:pt x="11346" y="997"/>
                  </a:lnTo>
                  <a:lnTo>
                    <a:pt x="11346" y="2914"/>
                  </a:lnTo>
                  <a:lnTo>
                    <a:pt x="11851" y="2914"/>
                  </a:lnTo>
                  <a:lnTo>
                    <a:pt x="11851" y="997"/>
                  </a:lnTo>
                  <a:lnTo>
                    <a:pt x="13092" y="997"/>
                  </a:lnTo>
                  <a:lnTo>
                    <a:pt x="13092" y="2914"/>
                  </a:lnTo>
                  <a:lnTo>
                    <a:pt x="13597" y="2914"/>
                  </a:lnTo>
                  <a:lnTo>
                    <a:pt x="13597" y="997"/>
                  </a:lnTo>
                  <a:lnTo>
                    <a:pt x="14838" y="997"/>
                  </a:lnTo>
                  <a:lnTo>
                    <a:pt x="14838" y="2914"/>
                  </a:lnTo>
                  <a:lnTo>
                    <a:pt x="15343" y="2914"/>
                  </a:lnTo>
                  <a:lnTo>
                    <a:pt x="15343" y="997"/>
                  </a:lnTo>
                  <a:lnTo>
                    <a:pt x="16589" y="997"/>
                  </a:lnTo>
                  <a:lnTo>
                    <a:pt x="16589" y="2914"/>
                  </a:lnTo>
                  <a:lnTo>
                    <a:pt x="17089" y="2914"/>
                  </a:lnTo>
                  <a:lnTo>
                    <a:pt x="17089" y="997"/>
                  </a:lnTo>
                  <a:lnTo>
                    <a:pt x="18335" y="997"/>
                  </a:lnTo>
                  <a:lnTo>
                    <a:pt x="18335" y="2914"/>
                  </a:lnTo>
                  <a:lnTo>
                    <a:pt x="18841" y="2914"/>
                  </a:lnTo>
                  <a:lnTo>
                    <a:pt x="18841" y="997"/>
                  </a:lnTo>
                  <a:lnTo>
                    <a:pt x="20081" y="997"/>
                  </a:lnTo>
                  <a:lnTo>
                    <a:pt x="20081" y="2914"/>
                  </a:lnTo>
                  <a:lnTo>
                    <a:pt x="20586" y="2914"/>
                  </a:lnTo>
                  <a:lnTo>
                    <a:pt x="20586" y="997"/>
                  </a:lnTo>
                  <a:lnTo>
                    <a:pt x="21827" y="997"/>
                  </a:lnTo>
                  <a:lnTo>
                    <a:pt x="21827" y="2914"/>
                  </a:lnTo>
                  <a:lnTo>
                    <a:pt x="22332" y="2914"/>
                  </a:lnTo>
                  <a:lnTo>
                    <a:pt x="22332" y="997"/>
                  </a:lnTo>
                  <a:lnTo>
                    <a:pt x="23573" y="997"/>
                  </a:lnTo>
                  <a:lnTo>
                    <a:pt x="23573" y="2914"/>
                  </a:lnTo>
                  <a:lnTo>
                    <a:pt x="24079" y="2914"/>
                  </a:lnTo>
                  <a:lnTo>
                    <a:pt x="24079" y="997"/>
                  </a:lnTo>
                  <a:lnTo>
                    <a:pt x="25325" y="997"/>
                  </a:lnTo>
                  <a:lnTo>
                    <a:pt x="25325" y="2914"/>
                  </a:lnTo>
                  <a:lnTo>
                    <a:pt x="25825" y="2914"/>
                  </a:lnTo>
                  <a:lnTo>
                    <a:pt x="25825" y="997"/>
                  </a:lnTo>
                  <a:lnTo>
                    <a:pt x="27070" y="997"/>
                  </a:lnTo>
                  <a:lnTo>
                    <a:pt x="27070" y="2914"/>
                  </a:lnTo>
                  <a:lnTo>
                    <a:pt x="27575" y="2914"/>
                  </a:lnTo>
                  <a:lnTo>
                    <a:pt x="27575" y="997"/>
                  </a:lnTo>
                  <a:lnTo>
                    <a:pt x="28817" y="997"/>
                  </a:lnTo>
                  <a:lnTo>
                    <a:pt x="28817" y="2914"/>
                  </a:lnTo>
                  <a:lnTo>
                    <a:pt x="29322" y="2914"/>
                  </a:lnTo>
                  <a:lnTo>
                    <a:pt x="29322" y="997"/>
                  </a:lnTo>
                  <a:lnTo>
                    <a:pt x="30357" y="997"/>
                  </a:lnTo>
                  <a:lnTo>
                    <a:pt x="30357" y="550"/>
                  </a:lnTo>
                  <a:lnTo>
                    <a:pt x="29317" y="550"/>
                  </a:lnTo>
                  <a:lnTo>
                    <a:pt x="29076" y="1"/>
                  </a:lnTo>
                  <a:lnTo>
                    <a:pt x="28822" y="550"/>
                  </a:lnTo>
                  <a:lnTo>
                    <a:pt x="27571" y="550"/>
                  </a:lnTo>
                  <a:lnTo>
                    <a:pt x="27330" y="1"/>
                  </a:lnTo>
                  <a:lnTo>
                    <a:pt x="27075" y="550"/>
                  </a:lnTo>
                  <a:lnTo>
                    <a:pt x="25825" y="550"/>
                  </a:lnTo>
                  <a:lnTo>
                    <a:pt x="25585" y="1"/>
                  </a:lnTo>
                  <a:lnTo>
                    <a:pt x="25329" y="550"/>
                  </a:lnTo>
                  <a:lnTo>
                    <a:pt x="24073" y="550"/>
                  </a:lnTo>
                  <a:lnTo>
                    <a:pt x="23838" y="1"/>
                  </a:lnTo>
                  <a:lnTo>
                    <a:pt x="23579" y="550"/>
                  </a:lnTo>
                  <a:lnTo>
                    <a:pt x="22328" y="550"/>
                  </a:lnTo>
                  <a:lnTo>
                    <a:pt x="22087" y="1"/>
                  </a:lnTo>
                  <a:lnTo>
                    <a:pt x="21832" y="550"/>
                  </a:lnTo>
                  <a:lnTo>
                    <a:pt x="20582" y="550"/>
                  </a:lnTo>
                  <a:lnTo>
                    <a:pt x="20342" y="1"/>
                  </a:lnTo>
                  <a:lnTo>
                    <a:pt x="20086" y="550"/>
                  </a:lnTo>
                  <a:lnTo>
                    <a:pt x="18835" y="550"/>
                  </a:lnTo>
                  <a:lnTo>
                    <a:pt x="18595" y="1"/>
                  </a:lnTo>
                  <a:lnTo>
                    <a:pt x="18340" y="550"/>
                  </a:lnTo>
                  <a:lnTo>
                    <a:pt x="17084" y="550"/>
                  </a:lnTo>
                  <a:lnTo>
                    <a:pt x="16849" y="1"/>
                  </a:lnTo>
                  <a:lnTo>
                    <a:pt x="16594" y="550"/>
                  </a:lnTo>
                  <a:lnTo>
                    <a:pt x="15339" y="550"/>
                  </a:lnTo>
                  <a:lnTo>
                    <a:pt x="15097" y="1"/>
                  </a:lnTo>
                  <a:lnTo>
                    <a:pt x="14843" y="550"/>
                  </a:lnTo>
                  <a:lnTo>
                    <a:pt x="13592" y="550"/>
                  </a:lnTo>
                  <a:lnTo>
                    <a:pt x="13352" y="1"/>
                  </a:lnTo>
                  <a:lnTo>
                    <a:pt x="13096" y="550"/>
                  </a:lnTo>
                  <a:lnTo>
                    <a:pt x="11846" y="550"/>
                  </a:lnTo>
                  <a:lnTo>
                    <a:pt x="11606" y="1"/>
                  </a:lnTo>
                  <a:lnTo>
                    <a:pt x="11351" y="550"/>
                  </a:lnTo>
                  <a:lnTo>
                    <a:pt x="10100" y="550"/>
                  </a:lnTo>
                  <a:lnTo>
                    <a:pt x="9859" y="1"/>
                  </a:lnTo>
                  <a:lnTo>
                    <a:pt x="9605" y="550"/>
                  </a:lnTo>
                  <a:lnTo>
                    <a:pt x="8349" y="550"/>
                  </a:lnTo>
                  <a:lnTo>
                    <a:pt x="8113" y="1"/>
                  </a:lnTo>
                  <a:lnTo>
                    <a:pt x="7853" y="550"/>
                  </a:lnTo>
                  <a:lnTo>
                    <a:pt x="6603" y="550"/>
                  </a:lnTo>
                  <a:lnTo>
                    <a:pt x="6363" y="1"/>
                  </a:lnTo>
                  <a:lnTo>
                    <a:pt x="6107" y="550"/>
                  </a:lnTo>
                  <a:lnTo>
                    <a:pt x="4856" y="550"/>
                  </a:lnTo>
                  <a:lnTo>
                    <a:pt x="4616" y="1"/>
                  </a:lnTo>
                  <a:lnTo>
                    <a:pt x="4362" y="550"/>
                  </a:lnTo>
                  <a:lnTo>
                    <a:pt x="3110" y="550"/>
                  </a:lnTo>
                  <a:lnTo>
                    <a:pt x="2870" y="1"/>
                  </a:lnTo>
                  <a:lnTo>
                    <a:pt x="2615" y="550"/>
                  </a:lnTo>
                  <a:lnTo>
                    <a:pt x="1360" y="550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323455" y="3708901"/>
              <a:ext cx="143558" cy="178016"/>
            </a:xfrm>
            <a:custGeom>
              <a:rect b="b" l="l" r="r" t="t"/>
              <a:pathLst>
                <a:path extrusionOk="0" h="5724" w="4616">
                  <a:moveTo>
                    <a:pt x="0" y="0"/>
                  </a:moveTo>
                  <a:lnTo>
                    <a:pt x="4095" y="5723"/>
                  </a:lnTo>
                  <a:lnTo>
                    <a:pt x="4616" y="57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488187" y="3708901"/>
              <a:ext cx="144646" cy="178016"/>
            </a:xfrm>
            <a:custGeom>
              <a:rect b="b" l="l" r="r" t="t"/>
              <a:pathLst>
                <a:path extrusionOk="0" h="5724" w="4651">
                  <a:moveTo>
                    <a:pt x="0" y="0"/>
                  </a:moveTo>
                  <a:lnTo>
                    <a:pt x="4134" y="5723"/>
                  </a:lnTo>
                  <a:lnTo>
                    <a:pt x="4650" y="5723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653075" y="3708901"/>
              <a:ext cx="145704" cy="178016"/>
            </a:xfrm>
            <a:custGeom>
              <a:rect b="b" l="l" r="r" t="t"/>
              <a:pathLst>
                <a:path extrusionOk="0" h="5724" w="4685">
                  <a:moveTo>
                    <a:pt x="0" y="0"/>
                  </a:moveTo>
                  <a:lnTo>
                    <a:pt x="4165" y="5723"/>
                  </a:lnTo>
                  <a:lnTo>
                    <a:pt x="4684" y="5723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817808" y="3708901"/>
              <a:ext cx="146761" cy="178016"/>
            </a:xfrm>
            <a:custGeom>
              <a:rect b="b" l="l" r="r" t="t"/>
              <a:pathLst>
                <a:path extrusionOk="0" h="5724" w="4719">
                  <a:moveTo>
                    <a:pt x="0" y="0"/>
                  </a:moveTo>
                  <a:lnTo>
                    <a:pt x="4204" y="5723"/>
                  </a:lnTo>
                  <a:lnTo>
                    <a:pt x="4718" y="572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982696" y="3708901"/>
              <a:ext cx="147849" cy="178016"/>
            </a:xfrm>
            <a:custGeom>
              <a:rect b="b" l="l" r="r" t="t"/>
              <a:pathLst>
                <a:path extrusionOk="0" h="5724" w="4754">
                  <a:moveTo>
                    <a:pt x="0" y="0"/>
                  </a:moveTo>
                  <a:lnTo>
                    <a:pt x="4233" y="5723"/>
                  </a:lnTo>
                  <a:lnTo>
                    <a:pt x="4754" y="5723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147583" y="3708901"/>
              <a:ext cx="148751" cy="178016"/>
            </a:xfrm>
            <a:custGeom>
              <a:rect b="b" l="l" r="r" t="t"/>
              <a:pathLst>
                <a:path extrusionOk="0" h="5724" w="4783">
                  <a:moveTo>
                    <a:pt x="0" y="0"/>
                  </a:moveTo>
                  <a:lnTo>
                    <a:pt x="4267" y="5723"/>
                  </a:lnTo>
                  <a:lnTo>
                    <a:pt x="4783" y="5723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371939" y="3886726"/>
              <a:ext cx="928522" cy="20930"/>
            </a:xfrm>
            <a:custGeom>
              <a:rect b="b" l="l" r="r" t="t"/>
              <a:pathLst>
                <a:path extrusionOk="0" h="673" w="29856">
                  <a:moveTo>
                    <a:pt x="1" y="1"/>
                  </a:moveTo>
                  <a:lnTo>
                    <a:pt x="1" y="673"/>
                  </a:lnTo>
                  <a:lnTo>
                    <a:pt x="29856" y="673"/>
                  </a:lnTo>
                  <a:lnTo>
                    <a:pt x="29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208575" y="3695435"/>
              <a:ext cx="1027544" cy="13777"/>
            </a:xfrm>
            <a:custGeom>
              <a:rect b="b" l="l" r="r" t="t"/>
              <a:pathLst>
                <a:path extrusionOk="0" h="443" w="33040">
                  <a:moveTo>
                    <a:pt x="0" y="1"/>
                  </a:moveTo>
                  <a:lnTo>
                    <a:pt x="294" y="442"/>
                  </a:lnTo>
                  <a:lnTo>
                    <a:pt x="33039" y="442"/>
                  </a:lnTo>
                  <a:lnTo>
                    <a:pt x="32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339440" y="3873012"/>
              <a:ext cx="1026767" cy="13902"/>
            </a:xfrm>
            <a:custGeom>
              <a:rect b="b" l="l" r="r" t="t"/>
              <a:pathLst>
                <a:path extrusionOk="0" h="447" w="33015">
                  <a:moveTo>
                    <a:pt x="0" y="0"/>
                  </a:moveTo>
                  <a:lnTo>
                    <a:pt x="335" y="446"/>
                  </a:lnTo>
                  <a:lnTo>
                    <a:pt x="33015" y="446"/>
                  </a:lnTo>
                  <a:lnTo>
                    <a:pt x="326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518665" y="3959809"/>
              <a:ext cx="40026" cy="39995"/>
            </a:xfrm>
            <a:custGeom>
              <a:rect b="b" l="l" r="r" t="t"/>
              <a:pathLst>
                <a:path extrusionOk="0" h="1286" w="1287">
                  <a:moveTo>
                    <a:pt x="1" y="0"/>
                  </a:moveTo>
                  <a:lnTo>
                    <a:pt x="1" y="1286"/>
                  </a:lnTo>
                  <a:lnTo>
                    <a:pt x="1286" y="128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148827" y="3959809"/>
              <a:ext cx="39963" cy="39995"/>
            </a:xfrm>
            <a:custGeom>
              <a:rect b="b" l="l" r="r" t="t"/>
              <a:pathLst>
                <a:path extrusionOk="0" h="1286" w="1285">
                  <a:moveTo>
                    <a:pt x="0" y="0"/>
                  </a:moveTo>
                  <a:lnTo>
                    <a:pt x="0" y="1286"/>
                  </a:lnTo>
                  <a:lnTo>
                    <a:pt x="1285" y="1286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744445" y="3959809"/>
              <a:ext cx="39995" cy="39995"/>
            </a:xfrm>
            <a:custGeom>
              <a:rect b="b" l="l" r="r" t="t"/>
              <a:pathLst>
                <a:path extrusionOk="0" h="1286" w="1286">
                  <a:moveTo>
                    <a:pt x="0" y="0"/>
                  </a:moveTo>
                  <a:lnTo>
                    <a:pt x="0" y="1286"/>
                  </a:lnTo>
                  <a:lnTo>
                    <a:pt x="1286" y="128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934958" y="3959809"/>
              <a:ext cx="39995" cy="39995"/>
            </a:xfrm>
            <a:custGeom>
              <a:rect b="b" l="l" r="r" t="t"/>
              <a:pathLst>
                <a:path extrusionOk="0" h="1286" w="1286">
                  <a:moveTo>
                    <a:pt x="0" y="0"/>
                  </a:moveTo>
                  <a:lnTo>
                    <a:pt x="0" y="1286"/>
                  </a:lnTo>
                  <a:lnTo>
                    <a:pt x="1286" y="128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2"/>
          <p:cNvSpPr/>
          <p:nvPr/>
        </p:nvSpPr>
        <p:spPr>
          <a:xfrm>
            <a:off x="7870625" y="3870550"/>
            <a:ext cx="1074350" cy="294625"/>
          </a:xfrm>
          <a:custGeom>
            <a:rect b="b" l="l" r="r" t="t"/>
            <a:pathLst>
              <a:path extrusionOk="0" h="11785" w="42974">
                <a:moveTo>
                  <a:pt x="42208" y="0"/>
                </a:moveTo>
                <a:cubicBezTo>
                  <a:pt x="41974" y="0"/>
                  <a:pt x="41718" y="46"/>
                  <a:pt x="41434" y="148"/>
                </a:cubicBezTo>
                <a:cubicBezTo>
                  <a:pt x="40825" y="364"/>
                  <a:pt x="40487" y="776"/>
                  <a:pt x="40055" y="1223"/>
                </a:cubicBezTo>
                <a:cubicBezTo>
                  <a:pt x="39756" y="1526"/>
                  <a:pt x="39437" y="1766"/>
                  <a:pt x="39104" y="1968"/>
                </a:cubicBezTo>
                <a:cubicBezTo>
                  <a:pt x="39091" y="1968"/>
                  <a:pt x="39077" y="1968"/>
                  <a:pt x="39064" y="1968"/>
                </a:cubicBezTo>
                <a:cubicBezTo>
                  <a:pt x="38361" y="1968"/>
                  <a:pt x="37681" y="1700"/>
                  <a:pt x="36877" y="1551"/>
                </a:cubicBezTo>
                <a:cubicBezTo>
                  <a:pt x="36644" y="1506"/>
                  <a:pt x="36405" y="1487"/>
                  <a:pt x="36162" y="1487"/>
                </a:cubicBezTo>
                <a:cubicBezTo>
                  <a:pt x="35395" y="1487"/>
                  <a:pt x="34596" y="1678"/>
                  <a:pt x="33885" y="1865"/>
                </a:cubicBezTo>
                <a:cubicBezTo>
                  <a:pt x="32409" y="2253"/>
                  <a:pt x="31080" y="2988"/>
                  <a:pt x="30285" y="4209"/>
                </a:cubicBezTo>
                <a:cubicBezTo>
                  <a:pt x="30256" y="4211"/>
                  <a:pt x="30227" y="4212"/>
                  <a:pt x="30198" y="4212"/>
                </a:cubicBezTo>
                <a:cubicBezTo>
                  <a:pt x="30141" y="4212"/>
                  <a:pt x="30085" y="4209"/>
                  <a:pt x="30030" y="4209"/>
                </a:cubicBezTo>
                <a:cubicBezTo>
                  <a:pt x="29093" y="4164"/>
                  <a:pt x="28456" y="3680"/>
                  <a:pt x="27465" y="3680"/>
                </a:cubicBezTo>
                <a:cubicBezTo>
                  <a:pt x="27387" y="3680"/>
                  <a:pt x="27307" y="3683"/>
                  <a:pt x="27224" y="3690"/>
                </a:cubicBezTo>
                <a:cubicBezTo>
                  <a:pt x="27122" y="3699"/>
                  <a:pt x="27020" y="3701"/>
                  <a:pt x="26918" y="3701"/>
                </a:cubicBezTo>
                <a:cubicBezTo>
                  <a:pt x="26851" y="3701"/>
                  <a:pt x="26783" y="3700"/>
                  <a:pt x="26716" y="3700"/>
                </a:cubicBezTo>
                <a:cubicBezTo>
                  <a:pt x="26504" y="3700"/>
                  <a:pt x="26292" y="3708"/>
                  <a:pt x="26081" y="3773"/>
                </a:cubicBezTo>
                <a:cubicBezTo>
                  <a:pt x="25635" y="3915"/>
                  <a:pt x="25203" y="4249"/>
                  <a:pt x="24748" y="4254"/>
                </a:cubicBezTo>
                <a:cubicBezTo>
                  <a:pt x="24745" y="4254"/>
                  <a:pt x="24742" y="4254"/>
                  <a:pt x="24739" y="4254"/>
                </a:cubicBezTo>
                <a:cubicBezTo>
                  <a:pt x="24108" y="4254"/>
                  <a:pt x="23396" y="3738"/>
                  <a:pt x="22771" y="3602"/>
                </a:cubicBezTo>
                <a:cubicBezTo>
                  <a:pt x="22432" y="3527"/>
                  <a:pt x="22146" y="3486"/>
                  <a:pt x="21881" y="3486"/>
                </a:cubicBezTo>
                <a:cubicBezTo>
                  <a:pt x="21294" y="3486"/>
                  <a:pt x="20818" y="3689"/>
                  <a:pt x="20118" y="4180"/>
                </a:cubicBezTo>
                <a:cubicBezTo>
                  <a:pt x="19931" y="4317"/>
                  <a:pt x="19485" y="4519"/>
                  <a:pt x="19279" y="4548"/>
                </a:cubicBezTo>
                <a:cubicBezTo>
                  <a:pt x="19254" y="4552"/>
                  <a:pt x="19229" y="4553"/>
                  <a:pt x="19205" y="4553"/>
                </a:cubicBezTo>
                <a:cubicBezTo>
                  <a:pt x="18835" y="4553"/>
                  <a:pt x="18522" y="4159"/>
                  <a:pt x="18140" y="4131"/>
                </a:cubicBezTo>
                <a:cubicBezTo>
                  <a:pt x="18112" y="4129"/>
                  <a:pt x="18084" y="4127"/>
                  <a:pt x="18057" y="4127"/>
                </a:cubicBezTo>
                <a:cubicBezTo>
                  <a:pt x="17775" y="4127"/>
                  <a:pt x="17555" y="4264"/>
                  <a:pt x="17282" y="4469"/>
                </a:cubicBezTo>
                <a:cubicBezTo>
                  <a:pt x="16987" y="4690"/>
                  <a:pt x="16688" y="4747"/>
                  <a:pt x="16390" y="4747"/>
                </a:cubicBezTo>
                <a:cubicBezTo>
                  <a:pt x="16066" y="4747"/>
                  <a:pt x="15741" y="4679"/>
                  <a:pt x="15421" y="4679"/>
                </a:cubicBezTo>
                <a:cubicBezTo>
                  <a:pt x="15079" y="4679"/>
                  <a:pt x="14741" y="4757"/>
                  <a:pt x="14413" y="5078"/>
                </a:cubicBezTo>
                <a:cubicBezTo>
                  <a:pt x="14158" y="5327"/>
                  <a:pt x="13834" y="5474"/>
                  <a:pt x="13555" y="5632"/>
                </a:cubicBezTo>
                <a:cubicBezTo>
                  <a:pt x="13480" y="5674"/>
                  <a:pt x="13391" y="5690"/>
                  <a:pt x="13295" y="5690"/>
                </a:cubicBezTo>
                <a:cubicBezTo>
                  <a:pt x="12994" y="5690"/>
                  <a:pt x="12624" y="5525"/>
                  <a:pt x="12378" y="5451"/>
                </a:cubicBezTo>
                <a:cubicBezTo>
                  <a:pt x="12082" y="5361"/>
                  <a:pt x="11805" y="5317"/>
                  <a:pt x="11538" y="5317"/>
                </a:cubicBezTo>
                <a:cubicBezTo>
                  <a:pt x="10862" y="5317"/>
                  <a:pt x="10258" y="5594"/>
                  <a:pt x="9612" y="6083"/>
                </a:cubicBezTo>
                <a:cubicBezTo>
                  <a:pt x="9288" y="6323"/>
                  <a:pt x="8817" y="6716"/>
                  <a:pt x="8302" y="7138"/>
                </a:cubicBezTo>
                <a:cubicBezTo>
                  <a:pt x="8061" y="7255"/>
                  <a:pt x="7821" y="7364"/>
                  <a:pt x="7571" y="7446"/>
                </a:cubicBezTo>
                <a:cubicBezTo>
                  <a:pt x="6747" y="7726"/>
                  <a:pt x="5904" y="7903"/>
                  <a:pt x="5089" y="8217"/>
                </a:cubicBezTo>
                <a:cubicBezTo>
                  <a:pt x="3451" y="8845"/>
                  <a:pt x="2259" y="10218"/>
                  <a:pt x="601" y="10762"/>
                </a:cubicBezTo>
                <a:cubicBezTo>
                  <a:pt x="0" y="10964"/>
                  <a:pt x="188" y="11784"/>
                  <a:pt x="758" y="11784"/>
                </a:cubicBezTo>
                <a:cubicBezTo>
                  <a:pt x="797" y="11784"/>
                  <a:pt x="838" y="11780"/>
                  <a:pt x="881" y="11772"/>
                </a:cubicBezTo>
                <a:cubicBezTo>
                  <a:pt x="2710" y="11414"/>
                  <a:pt x="4260" y="9954"/>
                  <a:pt x="6006" y="9291"/>
                </a:cubicBezTo>
                <a:cubicBezTo>
                  <a:pt x="6139" y="9241"/>
                  <a:pt x="6280" y="9193"/>
                  <a:pt x="6428" y="9144"/>
                </a:cubicBezTo>
                <a:cubicBezTo>
                  <a:pt x="6486" y="9232"/>
                  <a:pt x="6575" y="9306"/>
                  <a:pt x="6692" y="9345"/>
                </a:cubicBezTo>
                <a:cubicBezTo>
                  <a:pt x="8236" y="9812"/>
                  <a:pt x="9874" y="9993"/>
                  <a:pt x="11556" y="9993"/>
                </a:cubicBezTo>
                <a:cubicBezTo>
                  <a:pt x="16037" y="9993"/>
                  <a:pt x="20823" y="8704"/>
                  <a:pt x="24915" y="8094"/>
                </a:cubicBezTo>
                <a:cubicBezTo>
                  <a:pt x="27515" y="7705"/>
                  <a:pt x="30151" y="7365"/>
                  <a:pt x="32769" y="7365"/>
                </a:cubicBezTo>
                <a:cubicBezTo>
                  <a:pt x="36166" y="7365"/>
                  <a:pt x="39530" y="7938"/>
                  <a:pt x="42738" y="9723"/>
                </a:cubicBezTo>
                <a:lnTo>
                  <a:pt x="42974" y="9526"/>
                </a:lnTo>
                <a:lnTo>
                  <a:pt x="42974" y="9399"/>
                </a:lnTo>
                <a:cubicBezTo>
                  <a:pt x="42964" y="9384"/>
                  <a:pt x="42955" y="9370"/>
                  <a:pt x="42944" y="9350"/>
                </a:cubicBezTo>
                <a:lnTo>
                  <a:pt x="42974" y="9350"/>
                </a:lnTo>
                <a:lnTo>
                  <a:pt x="42974" y="183"/>
                </a:lnTo>
                <a:cubicBezTo>
                  <a:pt x="42743" y="67"/>
                  <a:pt x="42491" y="0"/>
                  <a:pt x="422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2"/>
          <p:cNvSpPr/>
          <p:nvPr/>
        </p:nvSpPr>
        <p:spPr>
          <a:xfrm>
            <a:off x="6448025" y="4036675"/>
            <a:ext cx="2514000" cy="445175"/>
          </a:xfrm>
          <a:custGeom>
            <a:rect b="b" l="l" r="r" t="t"/>
            <a:pathLst>
              <a:path extrusionOk="0" h="17807" w="100560">
                <a:moveTo>
                  <a:pt x="83197" y="1"/>
                </a:moveTo>
                <a:cubicBezTo>
                  <a:pt x="75247" y="1"/>
                  <a:pt x="65153" y="1177"/>
                  <a:pt x="54175" y="4868"/>
                </a:cubicBezTo>
                <a:cubicBezTo>
                  <a:pt x="40033" y="9620"/>
                  <a:pt x="20758" y="17340"/>
                  <a:pt x="1" y="17777"/>
                </a:cubicBezTo>
                <a:lnTo>
                  <a:pt x="13464" y="17782"/>
                </a:lnTo>
                <a:lnTo>
                  <a:pt x="100559" y="17806"/>
                </a:lnTo>
                <a:lnTo>
                  <a:pt x="100559" y="4721"/>
                </a:lnTo>
                <a:lnTo>
                  <a:pt x="100559" y="2985"/>
                </a:lnTo>
                <a:cubicBezTo>
                  <a:pt x="100106" y="1947"/>
                  <a:pt x="93425" y="1"/>
                  <a:pt x="83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" name="Google Shape;59;p2"/>
          <p:cNvPicPr preferRelativeResize="0"/>
          <p:nvPr/>
        </p:nvPicPr>
        <p:blipFill rotWithShape="1">
          <a:blip r:embed="rId2">
            <a:alphaModFix/>
          </a:blip>
          <a:srcRect b="19" l="0" r="0" t="29"/>
          <a:stretch/>
        </p:blipFill>
        <p:spPr>
          <a:xfrm>
            <a:off x="-25" y="0"/>
            <a:ext cx="4927550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60;p2"/>
          <p:cNvGrpSpPr/>
          <p:nvPr/>
        </p:nvGrpSpPr>
        <p:grpSpPr>
          <a:xfrm>
            <a:off x="7247538" y="3770713"/>
            <a:ext cx="312225" cy="337600"/>
            <a:chOff x="10139750" y="3799463"/>
            <a:chExt cx="312225" cy="337600"/>
          </a:xfrm>
        </p:grpSpPr>
        <p:sp>
          <p:nvSpPr>
            <p:cNvPr id="61" name="Google Shape;61;p2"/>
            <p:cNvSpPr/>
            <p:nvPr/>
          </p:nvSpPr>
          <p:spPr>
            <a:xfrm>
              <a:off x="10227700" y="4082213"/>
              <a:ext cx="146950" cy="54750"/>
            </a:xfrm>
            <a:custGeom>
              <a:rect b="b" l="l" r="r" t="t"/>
              <a:pathLst>
                <a:path extrusionOk="0" h="2190" w="5878">
                  <a:moveTo>
                    <a:pt x="2335" y="0"/>
                  </a:moveTo>
                  <a:cubicBezTo>
                    <a:pt x="2318" y="0"/>
                    <a:pt x="2302" y="1"/>
                    <a:pt x="2285" y="1"/>
                  </a:cubicBezTo>
                  <a:cubicBezTo>
                    <a:pt x="294" y="35"/>
                    <a:pt x="0" y="2189"/>
                    <a:pt x="0" y="2189"/>
                  </a:cubicBezTo>
                  <a:lnTo>
                    <a:pt x="4919" y="2189"/>
                  </a:lnTo>
                  <a:cubicBezTo>
                    <a:pt x="5878" y="1712"/>
                    <a:pt x="4304" y="0"/>
                    <a:pt x="2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0225725" y="4027413"/>
              <a:ext cx="22600" cy="109275"/>
            </a:xfrm>
            <a:custGeom>
              <a:rect b="b" l="l" r="r" t="t"/>
              <a:pathLst>
                <a:path extrusionOk="0" h="4371" w="904">
                  <a:moveTo>
                    <a:pt x="0" y="1"/>
                  </a:moveTo>
                  <a:lnTo>
                    <a:pt x="0" y="4371"/>
                  </a:lnTo>
                  <a:lnTo>
                    <a:pt x="903" y="4371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0177775" y="3799463"/>
              <a:ext cx="120300" cy="244525"/>
            </a:xfrm>
            <a:custGeom>
              <a:rect b="b" l="l" r="r" t="t"/>
              <a:pathLst>
                <a:path extrusionOk="0" h="9781" w="4812">
                  <a:moveTo>
                    <a:pt x="2403" y="1"/>
                  </a:moveTo>
                  <a:cubicBezTo>
                    <a:pt x="1074" y="1"/>
                    <a:pt x="1" y="2188"/>
                    <a:pt x="1" y="4891"/>
                  </a:cubicBezTo>
                  <a:cubicBezTo>
                    <a:pt x="1" y="7593"/>
                    <a:pt x="1074" y="9781"/>
                    <a:pt x="2403" y="9781"/>
                  </a:cubicBezTo>
                  <a:cubicBezTo>
                    <a:pt x="3733" y="9781"/>
                    <a:pt x="4812" y="7593"/>
                    <a:pt x="4812" y="4891"/>
                  </a:cubicBezTo>
                  <a:cubicBezTo>
                    <a:pt x="4812" y="2188"/>
                    <a:pt x="3733" y="1"/>
                    <a:pt x="2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0152025" y="3834088"/>
              <a:ext cx="114525" cy="191725"/>
            </a:xfrm>
            <a:custGeom>
              <a:rect b="b" l="l" r="r" t="t"/>
              <a:pathLst>
                <a:path extrusionOk="0" h="7669" w="4581">
                  <a:moveTo>
                    <a:pt x="2848" y="0"/>
                  </a:moveTo>
                  <a:cubicBezTo>
                    <a:pt x="1859" y="0"/>
                    <a:pt x="800" y="1484"/>
                    <a:pt x="413" y="3467"/>
                  </a:cubicBezTo>
                  <a:cubicBezTo>
                    <a:pt x="1" y="5575"/>
                    <a:pt x="506" y="7449"/>
                    <a:pt x="1540" y="7650"/>
                  </a:cubicBezTo>
                  <a:cubicBezTo>
                    <a:pt x="1602" y="7662"/>
                    <a:pt x="1663" y="7668"/>
                    <a:pt x="1725" y="7668"/>
                  </a:cubicBezTo>
                  <a:cubicBezTo>
                    <a:pt x="2716" y="7668"/>
                    <a:pt x="3781" y="6186"/>
                    <a:pt x="4169" y="4202"/>
                  </a:cubicBezTo>
                  <a:cubicBezTo>
                    <a:pt x="4581" y="2093"/>
                    <a:pt x="4071" y="219"/>
                    <a:pt x="3037" y="19"/>
                  </a:cubicBezTo>
                  <a:cubicBezTo>
                    <a:pt x="2974" y="6"/>
                    <a:pt x="2911" y="0"/>
                    <a:pt x="2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0209300" y="3834088"/>
              <a:ext cx="114525" cy="191725"/>
            </a:xfrm>
            <a:custGeom>
              <a:rect b="b" l="l" r="r" t="t"/>
              <a:pathLst>
                <a:path extrusionOk="0" h="7669" w="4581">
                  <a:moveTo>
                    <a:pt x="1733" y="0"/>
                  </a:moveTo>
                  <a:cubicBezTo>
                    <a:pt x="1670" y="0"/>
                    <a:pt x="1607" y="6"/>
                    <a:pt x="1545" y="19"/>
                  </a:cubicBezTo>
                  <a:cubicBezTo>
                    <a:pt x="505" y="219"/>
                    <a:pt x="0" y="2093"/>
                    <a:pt x="412" y="4202"/>
                  </a:cubicBezTo>
                  <a:cubicBezTo>
                    <a:pt x="800" y="6186"/>
                    <a:pt x="1865" y="7668"/>
                    <a:pt x="2852" y="7668"/>
                  </a:cubicBezTo>
                  <a:cubicBezTo>
                    <a:pt x="2914" y="7668"/>
                    <a:pt x="2975" y="7662"/>
                    <a:pt x="3036" y="7650"/>
                  </a:cubicBezTo>
                  <a:cubicBezTo>
                    <a:pt x="4076" y="7449"/>
                    <a:pt x="4581" y="5575"/>
                    <a:pt x="4169" y="3467"/>
                  </a:cubicBezTo>
                  <a:cubicBezTo>
                    <a:pt x="3781" y="1484"/>
                    <a:pt x="2718" y="0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0341100" y="4111413"/>
              <a:ext cx="110875" cy="25275"/>
            </a:xfrm>
            <a:custGeom>
              <a:rect b="b" l="l" r="r" t="t"/>
              <a:pathLst>
                <a:path extrusionOk="0" h="1011" w="4435">
                  <a:moveTo>
                    <a:pt x="2139" y="1"/>
                  </a:moveTo>
                  <a:cubicBezTo>
                    <a:pt x="682" y="1"/>
                    <a:pt x="1" y="1011"/>
                    <a:pt x="1" y="1011"/>
                  </a:cubicBezTo>
                  <a:lnTo>
                    <a:pt x="4434" y="1011"/>
                  </a:lnTo>
                  <a:cubicBezTo>
                    <a:pt x="4434" y="1011"/>
                    <a:pt x="359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0139750" y="4101338"/>
              <a:ext cx="110025" cy="35725"/>
            </a:xfrm>
            <a:custGeom>
              <a:rect b="b" l="l" r="r" t="t"/>
              <a:pathLst>
                <a:path extrusionOk="0" h="1429" w="4401">
                  <a:moveTo>
                    <a:pt x="2247" y="1"/>
                  </a:moveTo>
                  <a:cubicBezTo>
                    <a:pt x="619" y="1"/>
                    <a:pt x="1" y="1429"/>
                    <a:pt x="1" y="1429"/>
                  </a:cubicBezTo>
                  <a:cubicBezTo>
                    <a:pt x="1" y="1429"/>
                    <a:pt x="1956" y="1418"/>
                    <a:pt x="3260" y="1418"/>
                  </a:cubicBezTo>
                  <a:cubicBezTo>
                    <a:pt x="3908" y="1418"/>
                    <a:pt x="4395" y="1421"/>
                    <a:pt x="4401" y="1429"/>
                  </a:cubicBezTo>
                  <a:lnTo>
                    <a:pt x="4401" y="1429"/>
                  </a:lnTo>
                  <a:cubicBezTo>
                    <a:pt x="4395" y="1412"/>
                    <a:pt x="3866" y="1"/>
                    <a:pt x="2247" y="1"/>
                  </a:cubicBezTo>
                  <a:close/>
                  <a:moveTo>
                    <a:pt x="4401" y="1429"/>
                  </a:moveTo>
                  <a:cubicBezTo>
                    <a:pt x="4401" y="1429"/>
                    <a:pt x="4401" y="1429"/>
                    <a:pt x="4401" y="1429"/>
                  </a:cubicBezTo>
                  <a:cubicBezTo>
                    <a:pt x="4401" y="1429"/>
                    <a:pt x="4401" y="1429"/>
                    <a:pt x="4401" y="14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" name="Google Shape;68;p2"/>
          <p:cNvSpPr/>
          <p:nvPr/>
        </p:nvSpPr>
        <p:spPr>
          <a:xfrm>
            <a:off x="-10125" y="42177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2"/>
          <p:cNvPicPr preferRelativeResize="0"/>
          <p:nvPr/>
        </p:nvPicPr>
        <p:blipFill rotWithShape="1">
          <a:blip r:embed="rId3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2"/>
          <p:cNvSpPr txBox="1"/>
          <p:nvPr>
            <p:ph type="ctrTitle"/>
          </p:nvPr>
        </p:nvSpPr>
        <p:spPr>
          <a:xfrm>
            <a:off x="713225" y="1159675"/>
            <a:ext cx="7717500" cy="94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1" name="Google Shape;71;p2"/>
          <p:cNvSpPr txBox="1"/>
          <p:nvPr>
            <p:ph idx="1" type="subTitle"/>
          </p:nvPr>
        </p:nvSpPr>
        <p:spPr>
          <a:xfrm>
            <a:off x="2167350" y="2231900"/>
            <a:ext cx="4809300" cy="4080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1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1"/>
          <p:cNvSpPr/>
          <p:nvPr/>
        </p:nvSpPr>
        <p:spPr>
          <a:xfrm flipH="1">
            <a:off x="181959" y="4034199"/>
            <a:ext cx="8780066" cy="949515"/>
          </a:xfrm>
          <a:custGeom>
            <a:rect b="b" l="l" r="r" t="t"/>
            <a:pathLst>
              <a:path extrusionOk="0" h="28876" w="192799">
                <a:moveTo>
                  <a:pt x="52222" y="0"/>
                </a:moveTo>
                <a:cubicBezTo>
                  <a:pt x="47169" y="0"/>
                  <a:pt x="42309" y="339"/>
                  <a:pt x="37729" y="903"/>
                </a:cubicBezTo>
                <a:cubicBezTo>
                  <a:pt x="36899" y="1006"/>
                  <a:pt x="36075" y="1114"/>
                  <a:pt x="35261" y="1231"/>
                </a:cubicBezTo>
                <a:cubicBezTo>
                  <a:pt x="34447" y="1344"/>
                  <a:pt x="33643" y="1467"/>
                  <a:pt x="32848" y="1600"/>
                </a:cubicBezTo>
                <a:cubicBezTo>
                  <a:pt x="30067" y="2051"/>
                  <a:pt x="27408" y="2571"/>
                  <a:pt x="24898" y="3139"/>
                </a:cubicBezTo>
                <a:cubicBezTo>
                  <a:pt x="24539" y="3218"/>
                  <a:pt x="24185" y="3302"/>
                  <a:pt x="23832" y="3384"/>
                </a:cubicBezTo>
                <a:cubicBezTo>
                  <a:pt x="9369" y="6769"/>
                  <a:pt x="1" y="11483"/>
                  <a:pt x="1" y="11483"/>
                </a:cubicBezTo>
                <a:lnTo>
                  <a:pt x="1" y="13537"/>
                </a:lnTo>
                <a:lnTo>
                  <a:pt x="1" y="28876"/>
                </a:lnTo>
                <a:lnTo>
                  <a:pt x="192779" y="28876"/>
                </a:lnTo>
                <a:cubicBezTo>
                  <a:pt x="192779" y="28876"/>
                  <a:pt x="192765" y="28856"/>
                  <a:pt x="192735" y="28811"/>
                </a:cubicBezTo>
                <a:lnTo>
                  <a:pt x="192735" y="28733"/>
                </a:lnTo>
                <a:cubicBezTo>
                  <a:pt x="192770" y="28826"/>
                  <a:pt x="192779" y="28876"/>
                  <a:pt x="192779" y="28876"/>
                </a:cubicBezTo>
                <a:lnTo>
                  <a:pt x="192799" y="18879"/>
                </a:lnTo>
                <a:lnTo>
                  <a:pt x="192799" y="16412"/>
                </a:lnTo>
                <a:cubicBezTo>
                  <a:pt x="186791" y="13150"/>
                  <a:pt x="179796" y="11571"/>
                  <a:pt x="173131" y="10571"/>
                </a:cubicBezTo>
                <a:cubicBezTo>
                  <a:pt x="168235" y="9836"/>
                  <a:pt x="163286" y="9552"/>
                  <a:pt x="158335" y="9552"/>
                </a:cubicBezTo>
                <a:cubicBezTo>
                  <a:pt x="155187" y="9552"/>
                  <a:pt x="152037" y="9667"/>
                  <a:pt x="148900" y="9854"/>
                </a:cubicBezTo>
                <a:cubicBezTo>
                  <a:pt x="147003" y="9967"/>
                  <a:pt x="145119" y="10144"/>
                  <a:pt x="143255" y="10374"/>
                </a:cubicBezTo>
                <a:cubicBezTo>
                  <a:pt x="143221" y="10379"/>
                  <a:pt x="143187" y="10379"/>
                  <a:pt x="143157" y="10384"/>
                </a:cubicBezTo>
                <a:cubicBezTo>
                  <a:pt x="142657" y="10418"/>
                  <a:pt x="142161" y="10458"/>
                  <a:pt x="141666" y="10492"/>
                </a:cubicBezTo>
                <a:cubicBezTo>
                  <a:pt x="141470" y="10506"/>
                  <a:pt x="141269" y="10521"/>
                  <a:pt x="141072" y="10536"/>
                </a:cubicBezTo>
                <a:cubicBezTo>
                  <a:pt x="140818" y="10556"/>
                  <a:pt x="140563" y="10576"/>
                  <a:pt x="140312" y="10594"/>
                </a:cubicBezTo>
                <a:cubicBezTo>
                  <a:pt x="139915" y="10624"/>
                  <a:pt x="139517" y="10653"/>
                  <a:pt x="139125" y="10678"/>
                </a:cubicBezTo>
                <a:cubicBezTo>
                  <a:pt x="138998" y="10689"/>
                  <a:pt x="138870" y="10698"/>
                  <a:pt x="138743" y="10707"/>
                </a:cubicBezTo>
                <a:cubicBezTo>
                  <a:pt x="138444" y="10727"/>
                  <a:pt x="138145" y="10752"/>
                  <a:pt x="137846" y="10771"/>
                </a:cubicBezTo>
                <a:cubicBezTo>
                  <a:pt x="137708" y="10782"/>
                  <a:pt x="137570" y="10791"/>
                  <a:pt x="137434" y="10800"/>
                </a:cubicBezTo>
                <a:cubicBezTo>
                  <a:pt x="137051" y="10825"/>
                  <a:pt x="136669" y="10850"/>
                  <a:pt x="136286" y="10875"/>
                </a:cubicBezTo>
                <a:cubicBezTo>
                  <a:pt x="136251" y="10879"/>
                  <a:pt x="136221" y="10879"/>
                  <a:pt x="136187" y="10884"/>
                </a:cubicBezTo>
                <a:cubicBezTo>
                  <a:pt x="135786" y="10909"/>
                  <a:pt x="135383" y="10933"/>
                  <a:pt x="134981" y="10958"/>
                </a:cubicBezTo>
                <a:cubicBezTo>
                  <a:pt x="134863" y="10963"/>
                  <a:pt x="134740" y="10972"/>
                  <a:pt x="134618" y="10977"/>
                </a:cubicBezTo>
                <a:cubicBezTo>
                  <a:pt x="134314" y="10997"/>
                  <a:pt x="134009" y="11012"/>
                  <a:pt x="133706" y="11026"/>
                </a:cubicBezTo>
                <a:cubicBezTo>
                  <a:pt x="133593" y="11031"/>
                  <a:pt x="133480" y="11042"/>
                  <a:pt x="133367" y="11046"/>
                </a:cubicBezTo>
                <a:cubicBezTo>
                  <a:pt x="132965" y="11065"/>
                  <a:pt x="132567" y="11085"/>
                  <a:pt x="132171" y="11101"/>
                </a:cubicBezTo>
                <a:cubicBezTo>
                  <a:pt x="132112" y="11105"/>
                  <a:pt x="132058" y="11105"/>
                  <a:pt x="131999" y="11110"/>
                </a:cubicBezTo>
                <a:cubicBezTo>
                  <a:pt x="131660" y="11124"/>
                  <a:pt x="131317" y="11135"/>
                  <a:pt x="130978" y="11144"/>
                </a:cubicBezTo>
                <a:cubicBezTo>
                  <a:pt x="130861" y="11149"/>
                  <a:pt x="130743" y="11154"/>
                  <a:pt x="130625" y="11159"/>
                </a:cubicBezTo>
                <a:cubicBezTo>
                  <a:pt x="130317" y="11169"/>
                  <a:pt x="130012" y="11174"/>
                  <a:pt x="129708" y="11183"/>
                </a:cubicBezTo>
                <a:cubicBezTo>
                  <a:pt x="129615" y="11183"/>
                  <a:pt x="129522" y="11189"/>
                  <a:pt x="129429" y="11189"/>
                </a:cubicBezTo>
                <a:cubicBezTo>
                  <a:pt x="129041" y="11194"/>
                  <a:pt x="128658" y="11198"/>
                  <a:pt x="128275" y="11203"/>
                </a:cubicBezTo>
                <a:lnTo>
                  <a:pt x="127114" y="11203"/>
                </a:lnTo>
                <a:cubicBezTo>
                  <a:pt x="127001" y="11203"/>
                  <a:pt x="126883" y="11198"/>
                  <a:pt x="126770" y="11198"/>
                </a:cubicBezTo>
                <a:cubicBezTo>
                  <a:pt x="126451" y="11194"/>
                  <a:pt x="126133" y="11189"/>
                  <a:pt x="125814" y="11183"/>
                </a:cubicBezTo>
                <a:cubicBezTo>
                  <a:pt x="125755" y="11178"/>
                  <a:pt x="125692" y="11178"/>
                  <a:pt x="125627" y="11178"/>
                </a:cubicBezTo>
                <a:cubicBezTo>
                  <a:pt x="125255" y="11169"/>
                  <a:pt x="124886" y="11154"/>
                  <a:pt x="124519" y="11139"/>
                </a:cubicBezTo>
                <a:cubicBezTo>
                  <a:pt x="124420" y="11135"/>
                  <a:pt x="124323" y="11130"/>
                  <a:pt x="124225" y="11124"/>
                </a:cubicBezTo>
                <a:cubicBezTo>
                  <a:pt x="123945" y="11110"/>
                  <a:pt x="123661" y="11095"/>
                  <a:pt x="123381" y="11076"/>
                </a:cubicBezTo>
                <a:cubicBezTo>
                  <a:pt x="123278" y="11071"/>
                  <a:pt x="123170" y="11061"/>
                  <a:pt x="123067" y="11056"/>
                </a:cubicBezTo>
                <a:cubicBezTo>
                  <a:pt x="122699" y="11031"/>
                  <a:pt x="122337" y="11002"/>
                  <a:pt x="121973" y="10968"/>
                </a:cubicBezTo>
                <a:cubicBezTo>
                  <a:pt x="119177" y="10712"/>
                  <a:pt x="116529" y="10394"/>
                  <a:pt x="113984" y="10021"/>
                </a:cubicBezTo>
                <a:cubicBezTo>
                  <a:pt x="109535" y="9138"/>
                  <a:pt x="104409" y="8147"/>
                  <a:pt x="99009" y="7147"/>
                </a:cubicBezTo>
                <a:cubicBezTo>
                  <a:pt x="84687" y="3875"/>
                  <a:pt x="72023" y="0"/>
                  <a:pt x="52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6881540" y="719949"/>
            <a:ext cx="1929285" cy="4423689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1"/>
          <p:cNvSpPr/>
          <p:nvPr/>
        </p:nvSpPr>
        <p:spPr>
          <a:xfrm rot="230505">
            <a:off x="423064" y="568900"/>
            <a:ext cx="1030091" cy="4548745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1"/>
          <p:cNvSpPr/>
          <p:nvPr/>
        </p:nvSpPr>
        <p:spPr>
          <a:xfrm rot="742230">
            <a:off x="892991" y="1768876"/>
            <a:ext cx="757690" cy="3345859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1"/>
          <p:cNvSpPr/>
          <p:nvPr/>
        </p:nvSpPr>
        <p:spPr>
          <a:xfrm>
            <a:off x="-35514" y="41940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4" name="Google Shape;234;p11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1"/>
          <p:cNvSpPr txBox="1"/>
          <p:nvPr>
            <p:ph hasCustomPrompt="1" type="title"/>
          </p:nvPr>
        </p:nvSpPr>
        <p:spPr>
          <a:xfrm>
            <a:off x="1904175" y="1508700"/>
            <a:ext cx="5335500" cy="139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236" name="Google Shape;236;p11"/>
          <p:cNvSpPr txBox="1"/>
          <p:nvPr>
            <p:ph idx="1" type="subTitle"/>
          </p:nvPr>
        </p:nvSpPr>
        <p:spPr>
          <a:xfrm>
            <a:off x="1904325" y="3102925"/>
            <a:ext cx="5335500" cy="5319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2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3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3"/>
          <p:cNvSpPr/>
          <p:nvPr/>
        </p:nvSpPr>
        <p:spPr>
          <a:xfrm>
            <a:off x="2323375" y="3382844"/>
            <a:ext cx="363675" cy="1605939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3"/>
          <p:cNvSpPr/>
          <p:nvPr/>
        </p:nvSpPr>
        <p:spPr>
          <a:xfrm flipH="1">
            <a:off x="2595331" y="3892549"/>
            <a:ext cx="248219" cy="1096102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3"/>
          <p:cNvSpPr/>
          <p:nvPr/>
        </p:nvSpPr>
        <p:spPr>
          <a:xfrm>
            <a:off x="3473744" y="3440561"/>
            <a:ext cx="657548" cy="1507703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3"/>
          <p:cNvSpPr/>
          <p:nvPr/>
        </p:nvSpPr>
        <p:spPr>
          <a:xfrm>
            <a:off x="4967950" y="3720110"/>
            <a:ext cx="287322" cy="1268774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3"/>
          <p:cNvSpPr/>
          <p:nvPr/>
        </p:nvSpPr>
        <p:spPr>
          <a:xfrm rot="1799822">
            <a:off x="5011566" y="3961546"/>
            <a:ext cx="462949" cy="909025"/>
          </a:xfrm>
          <a:custGeom>
            <a:rect b="b" l="l" r="r" t="t"/>
            <a:pathLst>
              <a:path extrusionOk="0" h="117283" w="59730">
                <a:moveTo>
                  <a:pt x="16756" y="0"/>
                </a:moveTo>
                <a:cubicBezTo>
                  <a:pt x="16726" y="0"/>
                  <a:pt x="16696" y="1"/>
                  <a:pt x="16665" y="3"/>
                </a:cubicBezTo>
                <a:cubicBezTo>
                  <a:pt x="16641" y="3"/>
                  <a:pt x="16641" y="38"/>
                  <a:pt x="16665" y="38"/>
                </a:cubicBezTo>
                <a:lnTo>
                  <a:pt x="16716" y="38"/>
                </a:lnTo>
                <a:cubicBezTo>
                  <a:pt x="16681" y="46"/>
                  <a:pt x="16649" y="54"/>
                  <a:pt x="16618" y="61"/>
                </a:cubicBezTo>
                <a:cubicBezTo>
                  <a:pt x="16611" y="61"/>
                  <a:pt x="16613" y="71"/>
                  <a:pt x="16616" y="71"/>
                </a:cubicBezTo>
                <a:cubicBezTo>
                  <a:pt x="16617" y="71"/>
                  <a:pt x="16617" y="70"/>
                  <a:pt x="16618" y="70"/>
                </a:cubicBezTo>
                <a:cubicBezTo>
                  <a:pt x="16672" y="54"/>
                  <a:pt x="16728" y="46"/>
                  <a:pt x="16786" y="46"/>
                </a:cubicBezTo>
                <a:cubicBezTo>
                  <a:pt x="17612" y="124"/>
                  <a:pt x="17628" y="818"/>
                  <a:pt x="17600" y="1494"/>
                </a:cubicBezTo>
                <a:cubicBezTo>
                  <a:pt x="17577" y="2089"/>
                  <a:pt x="16974" y="2555"/>
                  <a:pt x="16759" y="3079"/>
                </a:cubicBezTo>
                <a:cubicBezTo>
                  <a:pt x="16347" y="4082"/>
                  <a:pt x="16085" y="5115"/>
                  <a:pt x="16293" y="6207"/>
                </a:cubicBezTo>
                <a:cubicBezTo>
                  <a:pt x="16634" y="7987"/>
                  <a:pt x="17917" y="9690"/>
                  <a:pt x="19757" y="9917"/>
                </a:cubicBezTo>
                <a:cubicBezTo>
                  <a:pt x="19624" y="10089"/>
                  <a:pt x="19499" y="10269"/>
                  <a:pt x="19373" y="10473"/>
                </a:cubicBezTo>
                <a:cubicBezTo>
                  <a:pt x="19205" y="10751"/>
                  <a:pt x="18986" y="10880"/>
                  <a:pt x="18865" y="11189"/>
                </a:cubicBezTo>
                <a:cubicBezTo>
                  <a:pt x="18715" y="11561"/>
                  <a:pt x="18559" y="11913"/>
                  <a:pt x="18375" y="12273"/>
                </a:cubicBezTo>
                <a:cubicBezTo>
                  <a:pt x="18094" y="12833"/>
                  <a:pt x="17753" y="13365"/>
                  <a:pt x="17494" y="13936"/>
                </a:cubicBezTo>
                <a:cubicBezTo>
                  <a:pt x="17460" y="12930"/>
                  <a:pt x="17189" y="11952"/>
                  <a:pt x="16528" y="11154"/>
                </a:cubicBezTo>
                <a:cubicBezTo>
                  <a:pt x="15972" y="10480"/>
                  <a:pt x="15330" y="9886"/>
                  <a:pt x="14649" y="9342"/>
                </a:cubicBezTo>
                <a:cubicBezTo>
                  <a:pt x="13995" y="8817"/>
                  <a:pt x="13135" y="8614"/>
                  <a:pt x="12355" y="8367"/>
                </a:cubicBezTo>
                <a:cubicBezTo>
                  <a:pt x="11573" y="8121"/>
                  <a:pt x="10767" y="8003"/>
                  <a:pt x="9952" y="7937"/>
                </a:cubicBezTo>
                <a:cubicBezTo>
                  <a:pt x="9822" y="7926"/>
                  <a:pt x="9694" y="7921"/>
                  <a:pt x="9568" y="7921"/>
                </a:cubicBezTo>
                <a:cubicBezTo>
                  <a:pt x="8856" y="7921"/>
                  <a:pt x="8198" y="8070"/>
                  <a:pt x="7483" y="8140"/>
                </a:cubicBezTo>
                <a:cubicBezTo>
                  <a:pt x="6148" y="8273"/>
                  <a:pt x="4645" y="8559"/>
                  <a:pt x="3616" y="9498"/>
                </a:cubicBezTo>
                <a:cubicBezTo>
                  <a:pt x="3616" y="9498"/>
                  <a:pt x="3612" y="9498"/>
                  <a:pt x="3612" y="9502"/>
                </a:cubicBezTo>
                <a:cubicBezTo>
                  <a:pt x="3592" y="9518"/>
                  <a:pt x="3572" y="9534"/>
                  <a:pt x="3554" y="9553"/>
                </a:cubicBezTo>
                <a:cubicBezTo>
                  <a:pt x="3547" y="9559"/>
                  <a:pt x="3553" y="9571"/>
                  <a:pt x="3560" y="9571"/>
                </a:cubicBezTo>
                <a:cubicBezTo>
                  <a:pt x="3562" y="9571"/>
                  <a:pt x="3563" y="9570"/>
                  <a:pt x="3565" y="9568"/>
                </a:cubicBezTo>
                <a:cubicBezTo>
                  <a:pt x="3585" y="9557"/>
                  <a:pt x="3604" y="9545"/>
                  <a:pt x="3624" y="9534"/>
                </a:cubicBezTo>
                <a:cubicBezTo>
                  <a:pt x="3624" y="9534"/>
                  <a:pt x="3628" y="9537"/>
                  <a:pt x="3632" y="9537"/>
                </a:cubicBezTo>
                <a:cubicBezTo>
                  <a:pt x="3635" y="9538"/>
                  <a:pt x="3638" y="9538"/>
                  <a:pt x="3642" y="9538"/>
                </a:cubicBezTo>
                <a:cubicBezTo>
                  <a:pt x="3802" y="9538"/>
                  <a:pt x="4019" y="9372"/>
                  <a:pt x="4191" y="9330"/>
                </a:cubicBezTo>
                <a:cubicBezTo>
                  <a:pt x="4450" y="9267"/>
                  <a:pt x="4732" y="9240"/>
                  <a:pt x="4990" y="9196"/>
                </a:cubicBezTo>
                <a:cubicBezTo>
                  <a:pt x="5097" y="9180"/>
                  <a:pt x="5202" y="9173"/>
                  <a:pt x="5305" y="9173"/>
                </a:cubicBezTo>
                <a:cubicBezTo>
                  <a:pt x="5916" y="9173"/>
                  <a:pt x="6470" y="9438"/>
                  <a:pt x="7009" y="9729"/>
                </a:cubicBezTo>
                <a:cubicBezTo>
                  <a:pt x="7725" y="10112"/>
                  <a:pt x="8231" y="10665"/>
                  <a:pt x="8641" y="11357"/>
                </a:cubicBezTo>
                <a:cubicBezTo>
                  <a:pt x="8841" y="11690"/>
                  <a:pt x="8892" y="12090"/>
                  <a:pt x="9040" y="12446"/>
                </a:cubicBezTo>
                <a:cubicBezTo>
                  <a:pt x="9205" y="12825"/>
                  <a:pt x="9362" y="13193"/>
                  <a:pt x="9569" y="13549"/>
                </a:cubicBezTo>
                <a:cubicBezTo>
                  <a:pt x="10270" y="14727"/>
                  <a:pt x="11510" y="15275"/>
                  <a:pt x="12817" y="15490"/>
                </a:cubicBezTo>
                <a:cubicBezTo>
                  <a:pt x="13456" y="15594"/>
                  <a:pt x="14086" y="15627"/>
                  <a:pt x="14730" y="15627"/>
                </a:cubicBezTo>
                <a:cubicBezTo>
                  <a:pt x="14766" y="15627"/>
                  <a:pt x="14801" y="15627"/>
                  <a:pt x="14837" y="15627"/>
                </a:cubicBezTo>
                <a:cubicBezTo>
                  <a:pt x="15608" y="15620"/>
                  <a:pt x="16356" y="15385"/>
                  <a:pt x="17107" y="15298"/>
                </a:cubicBezTo>
                <a:lnTo>
                  <a:pt x="17107" y="15298"/>
                </a:lnTo>
                <a:cubicBezTo>
                  <a:pt x="17095" y="15342"/>
                  <a:pt x="17080" y="15385"/>
                  <a:pt x="17064" y="15424"/>
                </a:cubicBezTo>
                <a:cubicBezTo>
                  <a:pt x="16923" y="15772"/>
                  <a:pt x="16798" y="16120"/>
                  <a:pt x="16692" y="16481"/>
                </a:cubicBezTo>
                <a:cubicBezTo>
                  <a:pt x="16591" y="16821"/>
                  <a:pt x="16481" y="17146"/>
                  <a:pt x="16332" y="17471"/>
                </a:cubicBezTo>
                <a:cubicBezTo>
                  <a:pt x="16183" y="17800"/>
                  <a:pt x="16215" y="18253"/>
                  <a:pt x="16148" y="18613"/>
                </a:cubicBezTo>
                <a:cubicBezTo>
                  <a:pt x="15874" y="20081"/>
                  <a:pt x="15866" y="21709"/>
                  <a:pt x="16027" y="23201"/>
                </a:cubicBezTo>
                <a:cubicBezTo>
                  <a:pt x="16038" y="23322"/>
                  <a:pt x="16054" y="23443"/>
                  <a:pt x="16074" y="23564"/>
                </a:cubicBezTo>
                <a:cubicBezTo>
                  <a:pt x="15835" y="23228"/>
                  <a:pt x="15494" y="22943"/>
                  <a:pt x="15232" y="22637"/>
                </a:cubicBezTo>
                <a:cubicBezTo>
                  <a:pt x="14669" y="21968"/>
                  <a:pt x="14038" y="21416"/>
                  <a:pt x="13220" y="21091"/>
                </a:cubicBezTo>
                <a:cubicBezTo>
                  <a:pt x="12773" y="20916"/>
                  <a:pt x="12386" y="20844"/>
                  <a:pt x="11918" y="20844"/>
                </a:cubicBezTo>
                <a:cubicBezTo>
                  <a:pt x="11895" y="20844"/>
                  <a:pt x="11871" y="20844"/>
                  <a:pt x="11847" y="20844"/>
                </a:cubicBezTo>
                <a:cubicBezTo>
                  <a:pt x="11489" y="20849"/>
                  <a:pt x="11105" y="20910"/>
                  <a:pt x="10735" y="20910"/>
                </a:cubicBezTo>
                <a:cubicBezTo>
                  <a:pt x="10513" y="20910"/>
                  <a:pt x="10297" y="20888"/>
                  <a:pt x="10093" y="20821"/>
                </a:cubicBezTo>
                <a:cubicBezTo>
                  <a:pt x="9418" y="20593"/>
                  <a:pt x="8705" y="20489"/>
                  <a:pt x="7985" y="20489"/>
                </a:cubicBezTo>
                <a:cubicBezTo>
                  <a:pt x="6719" y="20489"/>
                  <a:pt x="5436" y="20810"/>
                  <a:pt x="4313" y="21342"/>
                </a:cubicBezTo>
                <a:cubicBezTo>
                  <a:pt x="3397" y="21772"/>
                  <a:pt x="2504" y="22202"/>
                  <a:pt x="1616" y="22708"/>
                </a:cubicBezTo>
                <a:cubicBezTo>
                  <a:pt x="1244" y="22919"/>
                  <a:pt x="895" y="23181"/>
                  <a:pt x="528" y="23389"/>
                </a:cubicBezTo>
                <a:cubicBezTo>
                  <a:pt x="371" y="23479"/>
                  <a:pt x="97" y="23694"/>
                  <a:pt x="11" y="23862"/>
                </a:cubicBezTo>
                <a:cubicBezTo>
                  <a:pt x="0" y="23880"/>
                  <a:pt x="15" y="23898"/>
                  <a:pt x="30" y="23898"/>
                </a:cubicBezTo>
                <a:cubicBezTo>
                  <a:pt x="32" y="23898"/>
                  <a:pt x="33" y="23897"/>
                  <a:pt x="35" y="23897"/>
                </a:cubicBezTo>
                <a:cubicBezTo>
                  <a:pt x="35" y="23913"/>
                  <a:pt x="35" y="23929"/>
                  <a:pt x="39" y="23949"/>
                </a:cubicBezTo>
                <a:cubicBezTo>
                  <a:pt x="41" y="23964"/>
                  <a:pt x="52" y="23972"/>
                  <a:pt x="64" y="23972"/>
                </a:cubicBezTo>
                <a:cubicBezTo>
                  <a:pt x="76" y="23972"/>
                  <a:pt x="88" y="23964"/>
                  <a:pt x="89" y="23949"/>
                </a:cubicBezTo>
                <a:cubicBezTo>
                  <a:pt x="102" y="23819"/>
                  <a:pt x="653" y="23698"/>
                  <a:pt x="774" y="23658"/>
                </a:cubicBezTo>
                <a:cubicBezTo>
                  <a:pt x="1124" y="23543"/>
                  <a:pt x="1547" y="23469"/>
                  <a:pt x="1929" y="23469"/>
                </a:cubicBezTo>
                <a:cubicBezTo>
                  <a:pt x="1988" y="23469"/>
                  <a:pt x="2045" y="23471"/>
                  <a:pt x="2101" y="23474"/>
                </a:cubicBezTo>
                <a:cubicBezTo>
                  <a:pt x="3079" y="23533"/>
                  <a:pt x="3944" y="24336"/>
                  <a:pt x="4618" y="24997"/>
                </a:cubicBezTo>
                <a:cubicBezTo>
                  <a:pt x="5182" y="25549"/>
                  <a:pt x="5847" y="25945"/>
                  <a:pt x="6489" y="26398"/>
                </a:cubicBezTo>
                <a:cubicBezTo>
                  <a:pt x="7174" y="26884"/>
                  <a:pt x="8121" y="26785"/>
                  <a:pt x="8767" y="27334"/>
                </a:cubicBezTo>
                <a:cubicBezTo>
                  <a:pt x="9025" y="27557"/>
                  <a:pt x="9260" y="27784"/>
                  <a:pt x="9573" y="27925"/>
                </a:cubicBezTo>
                <a:cubicBezTo>
                  <a:pt x="9905" y="28073"/>
                  <a:pt x="10289" y="28093"/>
                  <a:pt x="10649" y="28129"/>
                </a:cubicBezTo>
                <a:cubicBezTo>
                  <a:pt x="10899" y="28154"/>
                  <a:pt x="11144" y="28166"/>
                  <a:pt x="11387" y="28166"/>
                </a:cubicBezTo>
                <a:cubicBezTo>
                  <a:pt x="12054" y="28166"/>
                  <a:pt x="12702" y="28074"/>
                  <a:pt x="13365" y="27901"/>
                </a:cubicBezTo>
                <a:cubicBezTo>
                  <a:pt x="14192" y="27686"/>
                  <a:pt x="14958" y="27401"/>
                  <a:pt x="15718" y="27013"/>
                </a:cubicBezTo>
                <a:cubicBezTo>
                  <a:pt x="16066" y="26832"/>
                  <a:pt x="16344" y="26563"/>
                  <a:pt x="16661" y="26339"/>
                </a:cubicBezTo>
                <a:cubicBezTo>
                  <a:pt x="16676" y="26332"/>
                  <a:pt x="16692" y="26320"/>
                  <a:pt x="16708" y="26312"/>
                </a:cubicBezTo>
                <a:cubicBezTo>
                  <a:pt x="16813" y="26727"/>
                  <a:pt x="16919" y="27142"/>
                  <a:pt x="17005" y="27560"/>
                </a:cubicBezTo>
                <a:cubicBezTo>
                  <a:pt x="17165" y="28328"/>
                  <a:pt x="17275" y="29083"/>
                  <a:pt x="17483" y="29843"/>
                </a:cubicBezTo>
                <a:cubicBezTo>
                  <a:pt x="17702" y="30669"/>
                  <a:pt x="17964" y="31482"/>
                  <a:pt x="18184" y="32312"/>
                </a:cubicBezTo>
                <a:cubicBezTo>
                  <a:pt x="18594" y="33859"/>
                  <a:pt x="18993" y="35380"/>
                  <a:pt x="19608" y="36860"/>
                </a:cubicBezTo>
                <a:cubicBezTo>
                  <a:pt x="20222" y="38348"/>
                  <a:pt x="20771" y="39831"/>
                  <a:pt x="21510" y="41263"/>
                </a:cubicBezTo>
                <a:cubicBezTo>
                  <a:pt x="22261" y="42727"/>
                  <a:pt x="22845" y="44277"/>
                  <a:pt x="23510" y="45783"/>
                </a:cubicBezTo>
                <a:cubicBezTo>
                  <a:pt x="24102" y="47130"/>
                  <a:pt x="24861" y="48363"/>
                  <a:pt x="25651" y="49600"/>
                </a:cubicBezTo>
                <a:cubicBezTo>
                  <a:pt x="26042" y="50207"/>
                  <a:pt x="26430" y="50790"/>
                  <a:pt x="26943" y="51294"/>
                </a:cubicBezTo>
                <a:cubicBezTo>
                  <a:pt x="27467" y="51811"/>
                  <a:pt x="27878" y="52453"/>
                  <a:pt x="28387" y="52993"/>
                </a:cubicBezTo>
                <a:cubicBezTo>
                  <a:pt x="30289" y="55001"/>
                  <a:pt x="32336" y="56880"/>
                  <a:pt x="34207" y="58919"/>
                </a:cubicBezTo>
                <a:cubicBezTo>
                  <a:pt x="34657" y="59412"/>
                  <a:pt x="35139" y="59878"/>
                  <a:pt x="35616" y="60348"/>
                </a:cubicBezTo>
                <a:cubicBezTo>
                  <a:pt x="36117" y="60836"/>
                  <a:pt x="36543" y="61389"/>
                  <a:pt x="37017" y="61901"/>
                </a:cubicBezTo>
                <a:cubicBezTo>
                  <a:pt x="37506" y="62426"/>
                  <a:pt x="38066" y="62872"/>
                  <a:pt x="38532" y="63419"/>
                </a:cubicBezTo>
                <a:cubicBezTo>
                  <a:pt x="39017" y="63988"/>
                  <a:pt x="39393" y="64625"/>
                  <a:pt x="39854" y="65209"/>
                </a:cubicBezTo>
                <a:cubicBezTo>
                  <a:pt x="40038" y="65439"/>
                  <a:pt x="40238" y="65662"/>
                  <a:pt x="40437" y="65881"/>
                </a:cubicBezTo>
                <a:cubicBezTo>
                  <a:pt x="40645" y="66109"/>
                  <a:pt x="40766" y="66472"/>
                  <a:pt x="40916" y="66743"/>
                </a:cubicBezTo>
                <a:cubicBezTo>
                  <a:pt x="41221" y="67290"/>
                  <a:pt x="41694" y="67722"/>
                  <a:pt x="42000" y="68289"/>
                </a:cubicBezTo>
                <a:cubicBezTo>
                  <a:pt x="42328" y="68903"/>
                  <a:pt x="42715" y="69478"/>
                  <a:pt x="43013" y="70117"/>
                </a:cubicBezTo>
                <a:cubicBezTo>
                  <a:pt x="43315" y="70766"/>
                  <a:pt x="43580" y="71436"/>
                  <a:pt x="43858" y="72093"/>
                </a:cubicBezTo>
                <a:cubicBezTo>
                  <a:pt x="44128" y="72735"/>
                  <a:pt x="44735" y="73979"/>
                  <a:pt x="44735" y="73979"/>
                </a:cubicBezTo>
                <a:cubicBezTo>
                  <a:pt x="51272" y="87701"/>
                  <a:pt x="54836" y="112175"/>
                  <a:pt x="55189" y="112809"/>
                </a:cubicBezTo>
                <a:cubicBezTo>
                  <a:pt x="55776" y="113870"/>
                  <a:pt x="56058" y="115122"/>
                  <a:pt x="56594" y="116273"/>
                </a:cubicBezTo>
                <a:cubicBezTo>
                  <a:pt x="56966" y="117071"/>
                  <a:pt x="57683" y="117282"/>
                  <a:pt x="58337" y="117282"/>
                </a:cubicBezTo>
                <a:cubicBezTo>
                  <a:pt x="59073" y="117282"/>
                  <a:pt x="59729" y="117015"/>
                  <a:pt x="59729" y="117013"/>
                </a:cubicBezTo>
                <a:cubicBezTo>
                  <a:pt x="59726" y="116296"/>
                  <a:pt x="58696" y="114786"/>
                  <a:pt x="58434" y="114109"/>
                </a:cubicBezTo>
                <a:cubicBezTo>
                  <a:pt x="58140" y="113353"/>
                  <a:pt x="57663" y="112707"/>
                  <a:pt x="57295" y="111991"/>
                </a:cubicBezTo>
                <a:cubicBezTo>
                  <a:pt x="56586" y="110633"/>
                  <a:pt x="54367" y="89146"/>
                  <a:pt x="45725" y="70989"/>
                </a:cubicBezTo>
                <a:cubicBezTo>
                  <a:pt x="45436" y="70332"/>
                  <a:pt x="45146" y="69678"/>
                  <a:pt x="44833" y="69032"/>
                </a:cubicBezTo>
                <a:cubicBezTo>
                  <a:pt x="44473" y="68289"/>
                  <a:pt x="43983" y="67628"/>
                  <a:pt x="43596" y="66895"/>
                </a:cubicBezTo>
                <a:cubicBezTo>
                  <a:pt x="43279" y="66297"/>
                  <a:pt x="42731" y="65834"/>
                  <a:pt x="42379" y="65251"/>
                </a:cubicBezTo>
                <a:cubicBezTo>
                  <a:pt x="41972" y="64575"/>
                  <a:pt x="41342" y="64116"/>
                  <a:pt x="40907" y="63463"/>
                </a:cubicBezTo>
                <a:cubicBezTo>
                  <a:pt x="40011" y="62113"/>
                  <a:pt x="38622" y="61173"/>
                  <a:pt x="37588" y="59944"/>
                </a:cubicBezTo>
                <a:cubicBezTo>
                  <a:pt x="37115" y="59380"/>
                  <a:pt x="36563" y="58896"/>
                  <a:pt x="36035" y="58383"/>
                </a:cubicBezTo>
                <a:cubicBezTo>
                  <a:pt x="35463" y="57827"/>
                  <a:pt x="34958" y="57201"/>
                  <a:pt x="34344" y="56688"/>
                </a:cubicBezTo>
                <a:cubicBezTo>
                  <a:pt x="33792" y="56222"/>
                  <a:pt x="33302" y="55643"/>
                  <a:pt x="32794" y="55130"/>
                </a:cubicBezTo>
                <a:cubicBezTo>
                  <a:pt x="32222" y="54555"/>
                  <a:pt x="31655" y="53984"/>
                  <a:pt x="31084" y="53412"/>
                </a:cubicBezTo>
                <a:cubicBezTo>
                  <a:pt x="30563" y="52888"/>
                  <a:pt x="30015" y="52391"/>
                  <a:pt x="29483" y="51882"/>
                </a:cubicBezTo>
                <a:cubicBezTo>
                  <a:pt x="28943" y="51369"/>
                  <a:pt x="28508" y="50762"/>
                  <a:pt x="27988" y="50234"/>
                </a:cubicBezTo>
                <a:cubicBezTo>
                  <a:pt x="27487" y="49733"/>
                  <a:pt x="27107" y="49181"/>
                  <a:pt x="26723" y="48578"/>
                </a:cubicBezTo>
                <a:cubicBezTo>
                  <a:pt x="26316" y="47936"/>
                  <a:pt x="25894" y="47299"/>
                  <a:pt x="25514" y="46641"/>
                </a:cubicBezTo>
                <a:cubicBezTo>
                  <a:pt x="24731" y="45283"/>
                  <a:pt x="24195" y="43776"/>
                  <a:pt x="23561" y="42347"/>
                </a:cubicBezTo>
                <a:cubicBezTo>
                  <a:pt x="22904" y="40864"/>
                  <a:pt x="22070" y="39466"/>
                  <a:pt x="21416" y="37979"/>
                </a:cubicBezTo>
                <a:cubicBezTo>
                  <a:pt x="20771" y="36512"/>
                  <a:pt x="20133" y="34986"/>
                  <a:pt x="19772" y="33416"/>
                </a:cubicBezTo>
                <a:cubicBezTo>
                  <a:pt x="19416" y="31850"/>
                  <a:pt x="18853" y="30313"/>
                  <a:pt x="18375" y="28774"/>
                </a:cubicBezTo>
                <a:cubicBezTo>
                  <a:pt x="18144" y="28030"/>
                  <a:pt x="18050" y="27260"/>
                  <a:pt x="17800" y="26520"/>
                </a:cubicBezTo>
                <a:cubicBezTo>
                  <a:pt x="17686" y="26191"/>
                  <a:pt x="17581" y="25851"/>
                  <a:pt x="17479" y="25510"/>
                </a:cubicBezTo>
                <a:cubicBezTo>
                  <a:pt x="17475" y="25499"/>
                  <a:pt x="17471" y="25483"/>
                  <a:pt x="17467" y="25467"/>
                </a:cubicBezTo>
                <a:cubicBezTo>
                  <a:pt x="17346" y="25071"/>
                  <a:pt x="17232" y="24672"/>
                  <a:pt x="17122" y="24281"/>
                </a:cubicBezTo>
                <a:cubicBezTo>
                  <a:pt x="16704" y="22798"/>
                  <a:pt x="16732" y="21240"/>
                  <a:pt x="16837" y="19713"/>
                </a:cubicBezTo>
                <a:cubicBezTo>
                  <a:pt x="16860" y="19314"/>
                  <a:pt x="16958" y="18923"/>
                  <a:pt x="16990" y="18524"/>
                </a:cubicBezTo>
                <a:cubicBezTo>
                  <a:pt x="17013" y="18250"/>
                  <a:pt x="17037" y="17909"/>
                  <a:pt x="17142" y="17650"/>
                </a:cubicBezTo>
                <a:cubicBezTo>
                  <a:pt x="17420" y="16969"/>
                  <a:pt x="17604" y="16257"/>
                  <a:pt x="17862" y="15565"/>
                </a:cubicBezTo>
                <a:cubicBezTo>
                  <a:pt x="17964" y="15737"/>
                  <a:pt x="18117" y="15932"/>
                  <a:pt x="18172" y="16069"/>
                </a:cubicBezTo>
                <a:cubicBezTo>
                  <a:pt x="18309" y="16434"/>
                  <a:pt x="18414" y="16810"/>
                  <a:pt x="18469" y="17193"/>
                </a:cubicBezTo>
                <a:cubicBezTo>
                  <a:pt x="18563" y="17850"/>
                  <a:pt x="18775" y="18641"/>
                  <a:pt x="19091" y="19228"/>
                </a:cubicBezTo>
                <a:cubicBezTo>
                  <a:pt x="19252" y="19529"/>
                  <a:pt x="19311" y="19811"/>
                  <a:pt x="19526" y="20089"/>
                </a:cubicBezTo>
                <a:cubicBezTo>
                  <a:pt x="19781" y="20414"/>
                  <a:pt x="20019" y="20715"/>
                  <a:pt x="20336" y="20981"/>
                </a:cubicBezTo>
                <a:cubicBezTo>
                  <a:pt x="20872" y="21431"/>
                  <a:pt x="21659" y="21451"/>
                  <a:pt x="22317" y="21498"/>
                </a:cubicBezTo>
                <a:cubicBezTo>
                  <a:pt x="22457" y="21507"/>
                  <a:pt x="22598" y="21509"/>
                  <a:pt x="22740" y="21509"/>
                </a:cubicBezTo>
                <a:cubicBezTo>
                  <a:pt x="22977" y="21509"/>
                  <a:pt x="23216" y="21502"/>
                  <a:pt x="23452" y="21502"/>
                </a:cubicBezTo>
                <a:cubicBezTo>
                  <a:pt x="23811" y="21502"/>
                  <a:pt x="24144" y="21745"/>
                  <a:pt x="24438" y="21937"/>
                </a:cubicBezTo>
                <a:cubicBezTo>
                  <a:pt x="25092" y="22367"/>
                  <a:pt x="25710" y="22903"/>
                  <a:pt x="26520" y="22990"/>
                </a:cubicBezTo>
                <a:cubicBezTo>
                  <a:pt x="26966" y="23037"/>
                  <a:pt x="27408" y="22958"/>
                  <a:pt x="27847" y="23099"/>
                </a:cubicBezTo>
                <a:cubicBezTo>
                  <a:pt x="28329" y="23255"/>
                  <a:pt x="28782" y="23521"/>
                  <a:pt x="29221" y="23772"/>
                </a:cubicBezTo>
                <a:cubicBezTo>
                  <a:pt x="29902" y="24152"/>
                  <a:pt x="30367" y="24747"/>
                  <a:pt x="31056" y="25099"/>
                </a:cubicBezTo>
                <a:cubicBezTo>
                  <a:pt x="31107" y="25189"/>
                  <a:pt x="31165" y="25275"/>
                  <a:pt x="31228" y="25349"/>
                </a:cubicBezTo>
                <a:cubicBezTo>
                  <a:pt x="31237" y="25358"/>
                  <a:pt x="31247" y="25362"/>
                  <a:pt x="31256" y="25362"/>
                </a:cubicBezTo>
                <a:cubicBezTo>
                  <a:pt x="31283" y="25362"/>
                  <a:pt x="31307" y="25328"/>
                  <a:pt x="31295" y="25298"/>
                </a:cubicBezTo>
                <a:cubicBezTo>
                  <a:pt x="31279" y="25259"/>
                  <a:pt x="31264" y="25224"/>
                  <a:pt x="31248" y="25185"/>
                </a:cubicBezTo>
                <a:lnTo>
                  <a:pt x="31248" y="25185"/>
                </a:lnTo>
                <a:cubicBezTo>
                  <a:pt x="31254" y="25187"/>
                  <a:pt x="31260" y="25189"/>
                  <a:pt x="31265" y="25189"/>
                </a:cubicBezTo>
                <a:cubicBezTo>
                  <a:pt x="31299" y="25189"/>
                  <a:pt x="31312" y="25138"/>
                  <a:pt x="31291" y="25111"/>
                </a:cubicBezTo>
                <a:cubicBezTo>
                  <a:pt x="31240" y="25048"/>
                  <a:pt x="31189" y="24989"/>
                  <a:pt x="31138" y="24926"/>
                </a:cubicBezTo>
                <a:cubicBezTo>
                  <a:pt x="31080" y="24782"/>
                  <a:pt x="31024" y="24633"/>
                  <a:pt x="30970" y="24489"/>
                </a:cubicBezTo>
                <a:cubicBezTo>
                  <a:pt x="30786" y="23991"/>
                  <a:pt x="30610" y="23498"/>
                  <a:pt x="30356" y="23024"/>
                </a:cubicBezTo>
                <a:cubicBezTo>
                  <a:pt x="30160" y="22657"/>
                  <a:pt x="29980" y="22312"/>
                  <a:pt x="29733" y="21976"/>
                </a:cubicBezTo>
                <a:cubicBezTo>
                  <a:pt x="29494" y="21655"/>
                  <a:pt x="29221" y="21295"/>
                  <a:pt x="29037" y="20943"/>
                </a:cubicBezTo>
                <a:cubicBezTo>
                  <a:pt x="28672" y="20242"/>
                  <a:pt x="28074" y="19803"/>
                  <a:pt x="27612" y="19182"/>
                </a:cubicBezTo>
                <a:cubicBezTo>
                  <a:pt x="27342" y="18817"/>
                  <a:pt x="27220" y="18367"/>
                  <a:pt x="26974" y="17988"/>
                </a:cubicBezTo>
                <a:cubicBezTo>
                  <a:pt x="26743" y="17632"/>
                  <a:pt x="26563" y="17303"/>
                  <a:pt x="26277" y="16982"/>
                </a:cubicBezTo>
                <a:cubicBezTo>
                  <a:pt x="25111" y="15670"/>
                  <a:pt x="23361" y="15302"/>
                  <a:pt x="21725" y="14982"/>
                </a:cubicBezTo>
                <a:cubicBezTo>
                  <a:pt x="21400" y="14918"/>
                  <a:pt x="21070" y="14893"/>
                  <a:pt x="20739" y="14893"/>
                </a:cubicBezTo>
                <a:cubicBezTo>
                  <a:pt x="20277" y="14893"/>
                  <a:pt x="19812" y="14942"/>
                  <a:pt x="19358" y="15001"/>
                </a:cubicBezTo>
                <a:cubicBezTo>
                  <a:pt x="18865" y="15063"/>
                  <a:pt x="18426" y="15107"/>
                  <a:pt x="17964" y="15232"/>
                </a:cubicBezTo>
                <a:lnTo>
                  <a:pt x="17960" y="15232"/>
                </a:lnTo>
                <a:cubicBezTo>
                  <a:pt x="17987" y="15056"/>
                  <a:pt x="17996" y="14864"/>
                  <a:pt x="18047" y="14704"/>
                </a:cubicBezTo>
                <a:cubicBezTo>
                  <a:pt x="18117" y="14457"/>
                  <a:pt x="18211" y="14227"/>
                  <a:pt x="18325" y="13999"/>
                </a:cubicBezTo>
                <a:cubicBezTo>
                  <a:pt x="18543" y="13546"/>
                  <a:pt x="18813" y="13118"/>
                  <a:pt x="19037" y="12664"/>
                </a:cubicBezTo>
                <a:cubicBezTo>
                  <a:pt x="19244" y="12238"/>
                  <a:pt x="19467" y="11855"/>
                  <a:pt x="19588" y="11393"/>
                </a:cubicBezTo>
                <a:cubicBezTo>
                  <a:pt x="19627" y="11239"/>
                  <a:pt x="19839" y="11134"/>
                  <a:pt x="19921" y="11005"/>
                </a:cubicBezTo>
                <a:cubicBezTo>
                  <a:pt x="20015" y="10856"/>
                  <a:pt x="20105" y="10708"/>
                  <a:pt x="20195" y="10555"/>
                </a:cubicBezTo>
                <a:cubicBezTo>
                  <a:pt x="20265" y="10934"/>
                  <a:pt x="20371" y="11306"/>
                  <a:pt x="20574" y="11671"/>
                </a:cubicBezTo>
                <a:cubicBezTo>
                  <a:pt x="21044" y="12527"/>
                  <a:pt x="21452" y="13224"/>
                  <a:pt x="22352" y="13682"/>
                </a:cubicBezTo>
                <a:cubicBezTo>
                  <a:pt x="23236" y="14128"/>
                  <a:pt x="24402" y="14054"/>
                  <a:pt x="25361" y="14070"/>
                </a:cubicBezTo>
                <a:cubicBezTo>
                  <a:pt x="26051" y="14077"/>
                  <a:pt x="26676" y="14093"/>
                  <a:pt x="27353" y="14258"/>
                </a:cubicBezTo>
                <a:cubicBezTo>
                  <a:pt x="27917" y="14395"/>
                  <a:pt x="28238" y="14711"/>
                  <a:pt x="28681" y="15040"/>
                </a:cubicBezTo>
                <a:cubicBezTo>
                  <a:pt x="28692" y="15049"/>
                  <a:pt x="28704" y="15053"/>
                  <a:pt x="28715" y="15053"/>
                </a:cubicBezTo>
                <a:cubicBezTo>
                  <a:pt x="28753" y="15053"/>
                  <a:pt x="28785" y="15008"/>
                  <a:pt x="28782" y="14966"/>
                </a:cubicBezTo>
                <a:cubicBezTo>
                  <a:pt x="28786" y="14955"/>
                  <a:pt x="28782" y="14939"/>
                  <a:pt x="28775" y="14923"/>
                </a:cubicBezTo>
                <a:cubicBezTo>
                  <a:pt x="28575" y="14536"/>
                  <a:pt x="28309" y="14180"/>
                  <a:pt x="28109" y="13784"/>
                </a:cubicBezTo>
                <a:cubicBezTo>
                  <a:pt x="27890" y="13353"/>
                  <a:pt x="27643" y="12868"/>
                  <a:pt x="27353" y="12484"/>
                </a:cubicBezTo>
                <a:cubicBezTo>
                  <a:pt x="26896" y="11870"/>
                  <a:pt x="26289" y="11385"/>
                  <a:pt x="25659" y="10958"/>
                </a:cubicBezTo>
                <a:cubicBezTo>
                  <a:pt x="24763" y="10347"/>
                  <a:pt x="23717" y="9995"/>
                  <a:pt x="22680" y="9718"/>
                </a:cubicBezTo>
                <a:cubicBezTo>
                  <a:pt x="22210" y="9594"/>
                  <a:pt x="21679" y="9521"/>
                  <a:pt x="21159" y="9521"/>
                </a:cubicBezTo>
                <a:cubicBezTo>
                  <a:pt x="21134" y="9521"/>
                  <a:pt x="21109" y="9521"/>
                  <a:pt x="21083" y="9521"/>
                </a:cubicBezTo>
                <a:cubicBezTo>
                  <a:pt x="21146" y="9467"/>
                  <a:pt x="21208" y="9412"/>
                  <a:pt x="21268" y="9353"/>
                </a:cubicBezTo>
                <a:cubicBezTo>
                  <a:pt x="21620" y="9017"/>
                  <a:pt x="21898" y="8606"/>
                  <a:pt x="22187" y="8215"/>
                </a:cubicBezTo>
                <a:cubicBezTo>
                  <a:pt x="22790" y="7408"/>
                  <a:pt x="23408" y="6609"/>
                  <a:pt x="24246" y="6042"/>
                </a:cubicBezTo>
                <a:cubicBezTo>
                  <a:pt x="25139" y="5439"/>
                  <a:pt x="26019" y="4763"/>
                  <a:pt x="27131" y="4704"/>
                </a:cubicBezTo>
                <a:cubicBezTo>
                  <a:pt x="27152" y="4702"/>
                  <a:pt x="27174" y="4702"/>
                  <a:pt x="27196" y="4702"/>
                </a:cubicBezTo>
                <a:cubicBezTo>
                  <a:pt x="28012" y="4702"/>
                  <a:pt x="29651" y="5457"/>
                  <a:pt x="29644" y="6383"/>
                </a:cubicBezTo>
                <a:cubicBezTo>
                  <a:pt x="29639" y="7130"/>
                  <a:pt x="29444" y="7975"/>
                  <a:pt x="28892" y="8500"/>
                </a:cubicBezTo>
                <a:cubicBezTo>
                  <a:pt x="28666" y="8715"/>
                  <a:pt x="28364" y="8789"/>
                  <a:pt x="28060" y="8789"/>
                </a:cubicBezTo>
                <a:cubicBezTo>
                  <a:pt x="27911" y="8789"/>
                  <a:pt x="27761" y="8771"/>
                  <a:pt x="27619" y="8743"/>
                </a:cubicBezTo>
                <a:cubicBezTo>
                  <a:pt x="26880" y="8594"/>
                  <a:pt x="26645" y="7901"/>
                  <a:pt x="26622" y="7224"/>
                </a:cubicBezTo>
                <a:cubicBezTo>
                  <a:pt x="26622" y="7193"/>
                  <a:pt x="26598" y="7177"/>
                  <a:pt x="26575" y="7177"/>
                </a:cubicBezTo>
                <a:cubicBezTo>
                  <a:pt x="26551" y="7177"/>
                  <a:pt x="26528" y="7193"/>
                  <a:pt x="26528" y="7224"/>
                </a:cubicBezTo>
                <a:cubicBezTo>
                  <a:pt x="26512" y="7780"/>
                  <a:pt x="26571" y="8191"/>
                  <a:pt x="26958" y="8606"/>
                </a:cubicBezTo>
                <a:cubicBezTo>
                  <a:pt x="27275" y="8941"/>
                  <a:pt x="27773" y="9037"/>
                  <a:pt x="28211" y="9037"/>
                </a:cubicBezTo>
                <a:cubicBezTo>
                  <a:pt x="28228" y="9037"/>
                  <a:pt x="28245" y="9037"/>
                  <a:pt x="28262" y="9037"/>
                </a:cubicBezTo>
                <a:cubicBezTo>
                  <a:pt x="29178" y="9025"/>
                  <a:pt x="29651" y="8034"/>
                  <a:pt x="29843" y="7263"/>
                </a:cubicBezTo>
                <a:cubicBezTo>
                  <a:pt x="29940" y="6860"/>
                  <a:pt x="30019" y="6378"/>
                  <a:pt x="29906" y="5975"/>
                </a:cubicBezTo>
                <a:cubicBezTo>
                  <a:pt x="29761" y="5463"/>
                  <a:pt x="29154" y="5115"/>
                  <a:pt x="28743" y="4857"/>
                </a:cubicBezTo>
                <a:cubicBezTo>
                  <a:pt x="28215" y="4523"/>
                  <a:pt x="27753" y="4293"/>
                  <a:pt x="27131" y="4234"/>
                </a:cubicBezTo>
                <a:cubicBezTo>
                  <a:pt x="27061" y="4227"/>
                  <a:pt x="26992" y="4224"/>
                  <a:pt x="26923" y="4224"/>
                </a:cubicBezTo>
                <a:cubicBezTo>
                  <a:pt x="26303" y="4224"/>
                  <a:pt x="25688" y="4478"/>
                  <a:pt x="25139" y="4735"/>
                </a:cubicBezTo>
                <a:cubicBezTo>
                  <a:pt x="23839" y="5350"/>
                  <a:pt x="22821" y="6246"/>
                  <a:pt x="21936" y="7377"/>
                </a:cubicBezTo>
                <a:cubicBezTo>
                  <a:pt x="21518" y="7917"/>
                  <a:pt x="21134" y="8484"/>
                  <a:pt x="20634" y="8950"/>
                </a:cubicBezTo>
                <a:cubicBezTo>
                  <a:pt x="20462" y="9111"/>
                  <a:pt x="20309" y="9263"/>
                  <a:pt x="20168" y="9420"/>
                </a:cubicBezTo>
                <a:cubicBezTo>
                  <a:pt x="20160" y="9400"/>
                  <a:pt x="20152" y="9377"/>
                  <a:pt x="20140" y="9353"/>
                </a:cubicBezTo>
                <a:cubicBezTo>
                  <a:pt x="20097" y="8974"/>
                  <a:pt x="20070" y="8602"/>
                  <a:pt x="20066" y="8210"/>
                </a:cubicBezTo>
                <a:cubicBezTo>
                  <a:pt x="20058" y="7635"/>
                  <a:pt x="20262" y="6997"/>
                  <a:pt x="20406" y="6445"/>
                </a:cubicBezTo>
                <a:cubicBezTo>
                  <a:pt x="20680" y="5408"/>
                  <a:pt x="20504" y="4191"/>
                  <a:pt x="20117" y="3208"/>
                </a:cubicBezTo>
                <a:cubicBezTo>
                  <a:pt x="19781" y="2348"/>
                  <a:pt x="19197" y="1510"/>
                  <a:pt x="18555" y="856"/>
                </a:cubicBezTo>
                <a:cubicBezTo>
                  <a:pt x="18164" y="457"/>
                  <a:pt x="17581" y="43"/>
                  <a:pt x="16986" y="19"/>
                </a:cubicBezTo>
                <a:cubicBezTo>
                  <a:pt x="16914" y="7"/>
                  <a:pt x="16838" y="0"/>
                  <a:pt x="167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3"/>
          <p:cNvSpPr/>
          <p:nvPr/>
        </p:nvSpPr>
        <p:spPr>
          <a:xfrm flipH="1">
            <a:off x="6427544" y="3440561"/>
            <a:ext cx="657548" cy="1507703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3"/>
          <p:cNvSpPr/>
          <p:nvPr/>
        </p:nvSpPr>
        <p:spPr>
          <a:xfrm rot="900362">
            <a:off x="8211467" y="3055839"/>
            <a:ext cx="436834" cy="1928998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7" name="Google Shape;247;p13"/>
          <p:cNvGrpSpPr/>
          <p:nvPr/>
        </p:nvGrpSpPr>
        <p:grpSpPr>
          <a:xfrm>
            <a:off x="415309" y="3726036"/>
            <a:ext cx="657577" cy="1291187"/>
            <a:chOff x="-4983725" y="3741303"/>
            <a:chExt cx="712280" cy="1398600"/>
          </a:xfrm>
        </p:grpSpPr>
        <p:sp>
          <p:nvSpPr>
            <p:cNvPr id="248" name="Google Shape;248;p13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" name="Google Shape;250;p13"/>
          <p:cNvGrpSpPr/>
          <p:nvPr/>
        </p:nvGrpSpPr>
        <p:grpSpPr>
          <a:xfrm>
            <a:off x="5725759" y="3726036"/>
            <a:ext cx="657577" cy="1291187"/>
            <a:chOff x="-4983725" y="3741303"/>
            <a:chExt cx="712280" cy="1398600"/>
          </a:xfrm>
        </p:grpSpPr>
        <p:sp>
          <p:nvSpPr>
            <p:cNvPr id="251" name="Google Shape;251;p13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" name="Google Shape;253;p13"/>
          <p:cNvSpPr/>
          <p:nvPr/>
        </p:nvSpPr>
        <p:spPr>
          <a:xfrm>
            <a:off x="138" y="4100437"/>
            <a:ext cx="9143717" cy="888335"/>
          </a:xfrm>
          <a:custGeom>
            <a:rect b="b" l="l" r="r" t="t"/>
            <a:pathLst>
              <a:path extrusionOk="0" h="22054" w="227018">
                <a:moveTo>
                  <a:pt x="5719" y="6355"/>
                </a:moveTo>
                <a:cubicBezTo>
                  <a:pt x="5727" y="6355"/>
                  <a:pt x="5732" y="6377"/>
                  <a:pt x="5734" y="6433"/>
                </a:cubicBezTo>
                <a:cubicBezTo>
                  <a:pt x="5695" y="6567"/>
                  <a:pt x="5652" y="6704"/>
                  <a:pt x="5609" y="6836"/>
                </a:cubicBezTo>
                <a:cubicBezTo>
                  <a:pt x="5617" y="6766"/>
                  <a:pt x="5624" y="6699"/>
                  <a:pt x="5640" y="6629"/>
                </a:cubicBezTo>
                <a:cubicBezTo>
                  <a:pt x="5646" y="6596"/>
                  <a:pt x="5694" y="6355"/>
                  <a:pt x="5719" y="6355"/>
                </a:cubicBezTo>
                <a:close/>
                <a:moveTo>
                  <a:pt x="221299" y="6355"/>
                </a:moveTo>
                <a:cubicBezTo>
                  <a:pt x="221325" y="6355"/>
                  <a:pt x="221376" y="6596"/>
                  <a:pt x="221381" y="6629"/>
                </a:cubicBezTo>
                <a:cubicBezTo>
                  <a:pt x="221393" y="6699"/>
                  <a:pt x="221405" y="6766"/>
                  <a:pt x="221409" y="6836"/>
                </a:cubicBezTo>
                <a:cubicBezTo>
                  <a:pt x="221365" y="6704"/>
                  <a:pt x="221327" y="6567"/>
                  <a:pt x="221284" y="6433"/>
                </a:cubicBezTo>
                <a:cubicBezTo>
                  <a:pt x="221285" y="6377"/>
                  <a:pt x="221291" y="6355"/>
                  <a:pt x="221299" y="6355"/>
                </a:cubicBezTo>
                <a:close/>
                <a:moveTo>
                  <a:pt x="6227" y="6872"/>
                </a:moveTo>
                <a:lnTo>
                  <a:pt x="6227" y="6872"/>
                </a:lnTo>
                <a:cubicBezTo>
                  <a:pt x="6235" y="6883"/>
                  <a:pt x="6243" y="6899"/>
                  <a:pt x="6262" y="6930"/>
                </a:cubicBezTo>
                <a:cubicBezTo>
                  <a:pt x="6258" y="6939"/>
                  <a:pt x="6251" y="6974"/>
                  <a:pt x="6247" y="7017"/>
                </a:cubicBezTo>
                <a:cubicBezTo>
                  <a:pt x="6247" y="7009"/>
                  <a:pt x="6247" y="7001"/>
                  <a:pt x="6243" y="6997"/>
                </a:cubicBezTo>
                <a:cubicBezTo>
                  <a:pt x="6239" y="6954"/>
                  <a:pt x="6231" y="6915"/>
                  <a:pt x="6227" y="6872"/>
                </a:cubicBezTo>
                <a:close/>
                <a:moveTo>
                  <a:pt x="220794" y="6872"/>
                </a:moveTo>
                <a:lnTo>
                  <a:pt x="220794" y="6872"/>
                </a:lnTo>
                <a:cubicBezTo>
                  <a:pt x="220787" y="6915"/>
                  <a:pt x="220782" y="6954"/>
                  <a:pt x="220775" y="6997"/>
                </a:cubicBezTo>
                <a:lnTo>
                  <a:pt x="220775" y="7017"/>
                </a:lnTo>
                <a:cubicBezTo>
                  <a:pt x="220771" y="6974"/>
                  <a:pt x="220763" y="6939"/>
                  <a:pt x="220759" y="6930"/>
                </a:cubicBezTo>
                <a:cubicBezTo>
                  <a:pt x="220778" y="6899"/>
                  <a:pt x="220787" y="6883"/>
                  <a:pt x="220794" y="6872"/>
                </a:cubicBezTo>
                <a:close/>
                <a:moveTo>
                  <a:pt x="15335" y="6531"/>
                </a:moveTo>
                <a:lnTo>
                  <a:pt x="15335" y="6531"/>
                </a:lnTo>
                <a:cubicBezTo>
                  <a:pt x="15299" y="6907"/>
                  <a:pt x="15245" y="7283"/>
                  <a:pt x="15186" y="7643"/>
                </a:cubicBezTo>
                <a:cubicBezTo>
                  <a:pt x="15167" y="7486"/>
                  <a:pt x="15151" y="7315"/>
                  <a:pt x="15147" y="7150"/>
                </a:cubicBezTo>
                <a:cubicBezTo>
                  <a:pt x="15206" y="6943"/>
                  <a:pt x="15268" y="6735"/>
                  <a:pt x="15335" y="6531"/>
                </a:cubicBezTo>
                <a:close/>
                <a:moveTo>
                  <a:pt x="211683" y="6531"/>
                </a:moveTo>
                <a:lnTo>
                  <a:pt x="211683" y="6531"/>
                </a:lnTo>
                <a:cubicBezTo>
                  <a:pt x="211749" y="6735"/>
                  <a:pt x="211811" y="6946"/>
                  <a:pt x="211874" y="7154"/>
                </a:cubicBezTo>
                <a:cubicBezTo>
                  <a:pt x="211871" y="7315"/>
                  <a:pt x="211851" y="7486"/>
                  <a:pt x="211831" y="7643"/>
                </a:cubicBezTo>
                <a:cubicBezTo>
                  <a:pt x="211777" y="7283"/>
                  <a:pt x="211722" y="6907"/>
                  <a:pt x="211683" y="6531"/>
                </a:cubicBezTo>
                <a:close/>
                <a:moveTo>
                  <a:pt x="214371" y="6692"/>
                </a:moveTo>
                <a:lnTo>
                  <a:pt x="214371" y="6692"/>
                </a:lnTo>
                <a:cubicBezTo>
                  <a:pt x="214320" y="7142"/>
                  <a:pt x="214282" y="7592"/>
                  <a:pt x="214246" y="8043"/>
                </a:cubicBezTo>
                <a:cubicBezTo>
                  <a:pt x="214266" y="7604"/>
                  <a:pt x="214301" y="7165"/>
                  <a:pt x="214364" y="6731"/>
                </a:cubicBezTo>
                <a:cubicBezTo>
                  <a:pt x="214367" y="6715"/>
                  <a:pt x="214367" y="6708"/>
                  <a:pt x="214371" y="6692"/>
                </a:cubicBezTo>
                <a:close/>
                <a:moveTo>
                  <a:pt x="12646" y="6668"/>
                </a:moveTo>
                <a:lnTo>
                  <a:pt x="12646" y="6668"/>
                </a:lnTo>
                <a:cubicBezTo>
                  <a:pt x="12650" y="6692"/>
                  <a:pt x="12650" y="6708"/>
                  <a:pt x="12654" y="6731"/>
                </a:cubicBezTo>
                <a:cubicBezTo>
                  <a:pt x="12720" y="7174"/>
                  <a:pt x="12756" y="7620"/>
                  <a:pt x="12775" y="8070"/>
                </a:cubicBezTo>
                <a:cubicBezTo>
                  <a:pt x="12740" y="7600"/>
                  <a:pt x="12701" y="7134"/>
                  <a:pt x="12646" y="6668"/>
                </a:cubicBezTo>
                <a:close/>
                <a:moveTo>
                  <a:pt x="15684" y="5514"/>
                </a:moveTo>
                <a:cubicBezTo>
                  <a:pt x="15793" y="6175"/>
                  <a:pt x="15801" y="6911"/>
                  <a:pt x="15820" y="7604"/>
                </a:cubicBezTo>
                <a:cubicBezTo>
                  <a:pt x="15785" y="7839"/>
                  <a:pt x="15746" y="8077"/>
                  <a:pt x="15715" y="8312"/>
                </a:cubicBezTo>
                <a:cubicBezTo>
                  <a:pt x="15722" y="8011"/>
                  <a:pt x="15726" y="7705"/>
                  <a:pt x="15726" y="7404"/>
                </a:cubicBezTo>
                <a:cubicBezTo>
                  <a:pt x="15718" y="6829"/>
                  <a:pt x="15707" y="6230"/>
                  <a:pt x="15637" y="5651"/>
                </a:cubicBezTo>
                <a:cubicBezTo>
                  <a:pt x="15652" y="5604"/>
                  <a:pt x="15668" y="5561"/>
                  <a:pt x="15684" y="5514"/>
                </a:cubicBezTo>
                <a:close/>
                <a:moveTo>
                  <a:pt x="211338" y="5514"/>
                </a:moveTo>
                <a:cubicBezTo>
                  <a:pt x="211354" y="5561"/>
                  <a:pt x="211370" y="5604"/>
                  <a:pt x="211385" y="5651"/>
                </a:cubicBezTo>
                <a:cubicBezTo>
                  <a:pt x="211315" y="6230"/>
                  <a:pt x="211299" y="6829"/>
                  <a:pt x="211295" y="7404"/>
                </a:cubicBezTo>
                <a:cubicBezTo>
                  <a:pt x="211291" y="7705"/>
                  <a:pt x="211299" y="8011"/>
                  <a:pt x="211307" y="8312"/>
                </a:cubicBezTo>
                <a:cubicBezTo>
                  <a:pt x="211271" y="8077"/>
                  <a:pt x="211237" y="7839"/>
                  <a:pt x="211197" y="7604"/>
                </a:cubicBezTo>
                <a:cubicBezTo>
                  <a:pt x="211217" y="6911"/>
                  <a:pt x="211229" y="6175"/>
                  <a:pt x="211338" y="5514"/>
                </a:cubicBezTo>
                <a:close/>
                <a:moveTo>
                  <a:pt x="27026" y="8061"/>
                </a:moveTo>
                <a:lnTo>
                  <a:pt x="27026" y="8061"/>
                </a:lnTo>
                <a:cubicBezTo>
                  <a:pt x="27010" y="8104"/>
                  <a:pt x="26994" y="8148"/>
                  <a:pt x="26983" y="8191"/>
                </a:cubicBezTo>
                <a:cubicBezTo>
                  <a:pt x="26924" y="8375"/>
                  <a:pt x="26873" y="8559"/>
                  <a:pt x="26818" y="8747"/>
                </a:cubicBezTo>
                <a:cubicBezTo>
                  <a:pt x="26787" y="8645"/>
                  <a:pt x="26759" y="8539"/>
                  <a:pt x="26728" y="8437"/>
                </a:cubicBezTo>
                <a:cubicBezTo>
                  <a:pt x="26830" y="8312"/>
                  <a:pt x="26927" y="8187"/>
                  <a:pt x="27026" y="8061"/>
                </a:cubicBezTo>
                <a:close/>
                <a:moveTo>
                  <a:pt x="199992" y="8061"/>
                </a:moveTo>
                <a:cubicBezTo>
                  <a:pt x="200093" y="8187"/>
                  <a:pt x="200192" y="8312"/>
                  <a:pt x="200290" y="8437"/>
                </a:cubicBezTo>
                <a:cubicBezTo>
                  <a:pt x="200262" y="8539"/>
                  <a:pt x="200230" y="8645"/>
                  <a:pt x="200203" y="8747"/>
                </a:cubicBezTo>
                <a:cubicBezTo>
                  <a:pt x="200149" y="8563"/>
                  <a:pt x="200093" y="8375"/>
                  <a:pt x="200039" y="8191"/>
                </a:cubicBezTo>
                <a:cubicBezTo>
                  <a:pt x="200023" y="8148"/>
                  <a:pt x="200008" y="8104"/>
                  <a:pt x="199992" y="8061"/>
                </a:cubicBezTo>
                <a:close/>
                <a:moveTo>
                  <a:pt x="25812" y="6296"/>
                </a:moveTo>
                <a:cubicBezTo>
                  <a:pt x="26063" y="6833"/>
                  <a:pt x="26278" y="7408"/>
                  <a:pt x="26466" y="8003"/>
                </a:cubicBezTo>
                <a:cubicBezTo>
                  <a:pt x="26275" y="8195"/>
                  <a:pt x="26087" y="8390"/>
                  <a:pt x="25894" y="8583"/>
                </a:cubicBezTo>
                <a:cubicBezTo>
                  <a:pt x="25793" y="8684"/>
                  <a:pt x="25691" y="8786"/>
                  <a:pt x="25589" y="8888"/>
                </a:cubicBezTo>
                <a:cubicBezTo>
                  <a:pt x="25550" y="8289"/>
                  <a:pt x="25500" y="7690"/>
                  <a:pt x="25421" y="7098"/>
                </a:cubicBezTo>
                <a:cubicBezTo>
                  <a:pt x="25444" y="7024"/>
                  <a:pt x="25468" y="6950"/>
                  <a:pt x="25495" y="6880"/>
                </a:cubicBezTo>
                <a:cubicBezTo>
                  <a:pt x="25578" y="6680"/>
                  <a:pt x="25722" y="6464"/>
                  <a:pt x="25711" y="6370"/>
                </a:cubicBezTo>
                <a:lnTo>
                  <a:pt x="25711" y="6370"/>
                </a:lnTo>
                <a:cubicBezTo>
                  <a:pt x="25715" y="6400"/>
                  <a:pt x="25736" y="6415"/>
                  <a:pt x="25758" y="6415"/>
                </a:cubicBezTo>
                <a:cubicBezTo>
                  <a:pt x="25779" y="6415"/>
                  <a:pt x="25801" y="6400"/>
                  <a:pt x="25805" y="6370"/>
                </a:cubicBezTo>
                <a:cubicBezTo>
                  <a:pt x="25805" y="6347"/>
                  <a:pt x="25809" y="6320"/>
                  <a:pt x="25812" y="6296"/>
                </a:cubicBezTo>
                <a:close/>
                <a:moveTo>
                  <a:pt x="201209" y="6296"/>
                </a:moveTo>
                <a:cubicBezTo>
                  <a:pt x="201213" y="6320"/>
                  <a:pt x="201213" y="6347"/>
                  <a:pt x="201217" y="6370"/>
                </a:cubicBezTo>
                <a:cubicBezTo>
                  <a:pt x="201221" y="6400"/>
                  <a:pt x="201243" y="6415"/>
                  <a:pt x="201264" y="6415"/>
                </a:cubicBezTo>
                <a:cubicBezTo>
                  <a:pt x="201284" y="6415"/>
                  <a:pt x="201304" y="6400"/>
                  <a:pt x="201307" y="6372"/>
                </a:cubicBezTo>
                <a:lnTo>
                  <a:pt x="201307" y="6372"/>
                </a:lnTo>
                <a:cubicBezTo>
                  <a:pt x="201301" y="6466"/>
                  <a:pt x="201441" y="6681"/>
                  <a:pt x="201522" y="6880"/>
                </a:cubicBezTo>
                <a:cubicBezTo>
                  <a:pt x="201554" y="6950"/>
                  <a:pt x="201573" y="7024"/>
                  <a:pt x="201601" y="7098"/>
                </a:cubicBezTo>
                <a:cubicBezTo>
                  <a:pt x="201518" y="7694"/>
                  <a:pt x="201467" y="8289"/>
                  <a:pt x="201432" y="8888"/>
                </a:cubicBezTo>
                <a:cubicBezTo>
                  <a:pt x="201330" y="8786"/>
                  <a:pt x="201229" y="8684"/>
                  <a:pt x="201127" y="8583"/>
                </a:cubicBezTo>
                <a:cubicBezTo>
                  <a:pt x="200935" y="8390"/>
                  <a:pt x="200743" y="8195"/>
                  <a:pt x="200555" y="7999"/>
                </a:cubicBezTo>
                <a:cubicBezTo>
                  <a:pt x="200743" y="7408"/>
                  <a:pt x="200955" y="6833"/>
                  <a:pt x="201209" y="6296"/>
                </a:cubicBezTo>
                <a:close/>
                <a:moveTo>
                  <a:pt x="6478" y="8778"/>
                </a:moveTo>
                <a:cubicBezTo>
                  <a:pt x="6520" y="9024"/>
                  <a:pt x="6556" y="9271"/>
                  <a:pt x="6576" y="9522"/>
                </a:cubicBezTo>
                <a:cubicBezTo>
                  <a:pt x="6549" y="9329"/>
                  <a:pt x="6525" y="9138"/>
                  <a:pt x="6497" y="8942"/>
                </a:cubicBezTo>
                <a:cubicBezTo>
                  <a:pt x="6493" y="8888"/>
                  <a:pt x="6486" y="8832"/>
                  <a:pt x="6478" y="8778"/>
                </a:cubicBezTo>
                <a:close/>
                <a:moveTo>
                  <a:pt x="220543" y="8782"/>
                </a:moveTo>
                <a:lnTo>
                  <a:pt x="220543" y="8782"/>
                </a:lnTo>
                <a:cubicBezTo>
                  <a:pt x="220536" y="8836"/>
                  <a:pt x="220528" y="8888"/>
                  <a:pt x="220520" y="8942"/>
                </a:cubicBezTo>
                <a:cubicBezTo>
                  <a:pt x="220496" y="9134"/>
                  <a:pt x="220469" y="9326"/>
                  <a:pt x="220446" y="9522"/>
                </a:cubicBezTo>
                <a:cubicBezTo>
                  <a:pt x="220465" y="9271"/>
                  <a:pt x="220500" y="9024"/>
                  <a:pt x="220543" y="8782"/>
                </a:cubicBezTo>
                <a:close/>
                <a:moveTo>
                  <a:pt x="33202" y="8973"/>
                </a:moveTo>
                <a:cubicBezTo>
                  <a:pt x="33210" y="9170"/>
                  <a:pt x="33217" y="9365"/>
                  <a:pt x="33226" y="9560"/>
                </a:cubicBezTo>
                <a:cubicBezTo>
                  <a:pt x="33174" y="9494"/>
                  <a:pt x="33120" y="9428"/>
                  <a:pt x="33069" y="9361"/>
                </a:cubicBezTo>
                <a:cubicBezTo>
                  <a:pt x="33108" y="9228"/>
                  <a:pt x="33155" y="9095"/>
                  <a:pt x="33202" y="8973"/>
                </a:cubicBezTo>
                <a:close/>
                <a:moveTo>
                  <a:pt x="193816" y="8973"/>
                </a:moveTo>
                <a:cubicBezTo>
                  <a:pt x="193866" y="9095"/>
                  <a:pt x="193910" y="9228"/>
                  <a:pt x="193953" y="9361"/>
                </a:cubicBezTo>
                <a:cubicBezTo>
                  <a:pt x="193898" y="9428"/>
                  <a:pt x="193847" y="9494"/>
                  <a:pt x="193796" y="9560"/>
                </a:cubicBezTo>
                <a:cubicBezTo>
                  <a:pt x="193800" y="9365"/>
                  <a:pt x="193808" y="9170"/>
                  <a:pt x="193816" y="8973"/>
                </a:cubicBezTo>
                <a:close/>
                <a:moveTo>
                  <a:pt x="49021" y="7886"/>
                </a:moveTo>
                <a:cubicBezTo>
                  <a:pt x="49006" y="8124"/>
                  <a:pt x="48994" y="8359"/>
                  <a:pt x="48974" y="8583"/>
                </a:cubicBezTo>
                <a:cubicBezTo>
                  <a:pt x="48947" y="8982"/>
                  <a:pt x="48924" y="9385"/>
                  <a:pt x="48904" y="9788"/>
                </a:cubicBezTo>
                <a:cubicBezTo>
                  <a:pt x="48897" y="9768"/>
                  <a:pt x="48889" y="9748"/>
                  <a:pt x="48881" y="9733"/>
                </a:cubicBezTo>
                <a:cubicBezTo>
                  <a:pt x="48904" y="9114"/>
                  <a:pt x="48947" y="8496"/>
                  <a:pt x="49021" y="7886"/>
                </a:cubicBezTo>
                <a:close/>
                <a:moveTo>
                  <a:pt x="178000" y="7889"/>
                </a:moveTo>
                <a:cubicBezTo>
                  <a:pt x="178071" y="8500"/>
                  <a:pt x="178113" y="9114"/>
                  <a:pt x="178141" y="9733"/>
                </a:cubicBezTo>
                <a:cubicBezTo>
                  <a:pt x="178133" y="9748"/>
                  <a:pt x="178125" y="9768"/>
                  <a:pt x="178118" y="9788"/>
                </a:cubicBezTo>
                <a:cubicBezTo>
                  <a:pt x="178094" y="9385"/>
                  <a:pt x="178071" y="8982"/>
                  <a:pt x="178042" y="8583"/>
                </a:cubicBezTo>
                <a:cubicBezTo>
                  <a:pt x="178027" y="8359"/>
                  <a:pt x="178015" y="8128"/>
                  <a:pt x="178000" y="7889"/>
                </a:cubicBezTo>
                <a:close/>
                <a:moveTo>
                  <a:pt x="39350" y="6390"/>
                </a:moveTo>
                <a:cubicBezTo>
                  <a:pt x="39530" y="7380"/>
                  <a:pt x="39660" y="8386"/>
                  <a:pt x="39749" y="9408"/>
                </a:cubicBezTo>
                <a:cubicBezTo>
                  <a:pt x="39652" y="9670"/>
                  <a:pt x="39554" y="9936"/>
                  <a:pt x="39456" y="10198"/>
                </a:cubicBezTo>
                <a:cubicBezTo>
                  <a:pt x="39339" y="9804"/>
                  <a:pt x="39209" y="9408"/>
                  <a:pt x="39065" y="9029"/>
                </a:cubicBezTo>
                <a:cubicBezTo>
                  <a:pt x="38940" y="8692"/>
                  <a:pt x="38752" y="8285"/>
                  <a:pt x="38646" y="7873"/>
                </a:cubicBezTo>
                <a:cubicBezTo>
                  <a:pt x="38873" y="7373"/>
                  <a:pt x="39112" y="6883"/>
                  <a:pt x="39350" y="6390"/>
                </a:cubicBezTo>
                <a:close/>
                <a:moveTo>
                  <a:pt x="187667" y="6390"/>
                </a:moveTo>
                <a:cubicBezTo>
                  <a:pt x="187910" y="6883"/>
                  <a:pt x="188145" y="7373"/>
                  <a:pt x="188375" y="7873"/>
                </a:cubicBezTo>
                <a:cubicBezTo>
                  <a:pt x="188266" y="8285"/>
                  <a:pt x="188078" y="8692"/>
                  <a:pt x="187952" y="9029"/>
                </a:cubicBezTo>
                <a:cubicBezTo>
                  <a:pt x="187811" y="9408"/>
                  <a:pt x="187683" y="9804"/>
                  <a:pt x="187565" y="10198"/>
                </a:cubicBezTo>
                <a:cubicBezTo>
                  <a:pt x="187468" y="9936"/>
                  <a:pt x="187365" y="9670"/>
                  <a:pt x="187268" y="9408"/>
                </a:cubicBezTo>
                <a:cubicBezTo>
                  <a:pt x="187362" y="8386"/>
                  <a:pt x="187487" y="7380"/>
                  <a:pt x="187667" y="6390"/>
                </a:cubicBezTo>
                <a:close/>
                <a:moveTo>
                  <a:pt x="36904" y="9674"/>
                </a:moveTo>
                <a:cubicBezTo>
                  <a:pt x="36947" y="9776"/>
                  <a:pt x="36990" y="9882"/>
                  <a:pt x="37030" y="9983"/>
                </a:cubicBezTo>
                <a:cubicBezTo>
                  <a:pt x="36994" y="10062"/>
                  <a:pt x="36959" y="10140"/>
                  <a:pt x="36924" y="10218"/>
                </a:cubicBezTo>
                <a:cubicBezTo>
                  <a:pt x="36920" y="10039"/>
                  <a:pt x="36913" y="9854"/>
                  <a:pt x="36904" y="9674"/>
                </a:cubicBezTo>
                <a:close/>
                <a:moveTo>
                  <a:pt x="190113" y="9674"/>
                </a:moveTo>
                <a:lnTo>
                  <a:pt x="190113" y="9674"/>
                </a:lnTo>
                <a:cubicBezTo>
                  <a:pt x="190109" y="9854"/>
                  <a:pt x="190102" y="10039"/>
                  <a:pt x="190094" y="10218"/>
                </a:cubicBezTo>
                <a:cubicBezTo>
                  <a:pt x="190062" y="10140"/>
                  <a:pt x="190024" y="10062"/>
                  <a:pt x="189988" y="9983"/>
                </a:cubicBezTo>
                <a:cubicBezTo>
                  <a:pt x="190031" y="9882"/>
                  <a:pt x="190071" y="9776"/>
                  <a:pt x="190113" y="9674"/>
                </a:cubicBezTo>
                <a:close/>
                <a:moveTo>
                  <a:pt x="25890" y="9459"/>
                </a:moveTo>
                <a:lnTo>
                  <a:pt x="25890" y="9459"/>
                </a:lnTo>
                <a:cubicBezTo>
                  <a:pt x="25836" y="9851"/>
                  <a:pt x="25753" y="10241"/>
                  <a:pt x="25672" y="10633"/>
                </a:cubicBezTo>
                <a:cubicBezTo>
                  <a:pt x="25664" y="10367"/>
                  <a:pt x="25652" y="10109"/>
                  <a:pt x="25641" y="9846"/>
                </a:cubicBezTo>
                <a:cubicBezTo>
                  <a:pt x="25641" y="9815"/>
                  <a:pt x="25636" y="9788"/>
                  <a:pt x="25636" y="9757"/>
                </a:cubicBezTo>
                <a:cubicBezTo>
                  <a:pt x="25722" y="9658"/>
                  <a:pt x="25805" y="9557"/>
                  <a:pt x="25890" y="9459"/>
                </a:cubicBezTo>
                <a:close/>
                <a:moveTo>
                  <a:pt x="201131" y="9459"/>
                </a:moveTo>
                <a:lnTo>
                  <a:pt x="201131" y="9459"/>
                </a:lnTo>
                <a:cubicBezTo>
                  <a:pt x="201213" y="9557"/>
                  <a:pt x="201299" y="9658"/>
                  <a:pt x="201385" y="9757"/>
                </a:cubicBezTo>
                <a:cubicBezTo>
                  <a:pt x="201381" y="9788"/>
                  <a:pt x="201381" y="9815"/>
                  <a:pt x="201381" y="9846"/>
                </a:cubicBezTo>
                <a:cubicBezTo>
                  <a:pt x="201370" y="10109"/>
                  <a:pt x="201358" y="10367"/>
                  <a:pt x="201346" y="10633"/>
                </a:cubicBezTo>
                <a:cubicBezTo>
                  <a:pt x="201264" y="10241"/>
                  <a:pt x="201182" y="9851"/>
                  <a:pt x="201131" y="9459"/>
                </a:cubicBezTo>
                <a:close/>
                <a:moveTo>
                  <a:pt x="58063" y="9717"/>
                </a:moveTo>
                <a:cubicBezTo>
                  <a:pt x="58075" y="9772"/>
                  <a:pt x="58090" y="9823"/>
                  <a:pt x="58102" y="9874"/>
                </a:cubicBezTo>
                <a:cubicBezTo>
                  <a:pt x="58125" y="10151"/>
                  <a:pt x="58137" y="10429"/>
                  <a:pt x="58149" y="10707"/>
                </a:cubicBezTo>
                <a:cubicBezTo>
                  <a:pt x="58113" y="10597"/>
                  <a:pt x="58078" y="10492"/>
                  <a:pt x="58039" y="10386"/>
                </a:cubicBezTo>
                <a:cubicBezTo>
                  <a:pt x="58032" y="10367"/>
                  <a:pt x="58019" y="10359"/>
                  <a:pt x="58008" y="10359"/>
                </a:cubicBezTo>
                <a:cubicBezTo>
                  <a:pt x="58024" y="10144"/>
                  <a:pt x="58043" y="9932"/>
                  <a:pt x="58063" y="9717"/>
                </a:cubicBezTo>
                <a:close/>
                <a:moveTo>
                  <a:pt x="168959" y="9717"/>
                </a:moveTo>
                <a:cubicBezTo>
                  <a:pt x="168978" y="9932"/>
                  <a:pt x="168994" y="10144"/>
                  <a:pt x="169014" y="10359"/>
                </a:cubicBezTo>
                <a:cubicBezTo>
                  <a:pt x="169001" y="10359"/>
                  <a:pt x="168990" y="10367"/>
                  <a:pt x="168983" y="10386"/>
                </a:cubicBezTo>
                <a:cubicBezTo>
                  <a:pt x="168943" y="10492"/>
                  <a:pt x="168907" y="10597"/>
                  <a:pt x="168869" y="10707"/>
                </a:cubicBezTo>
                <a:cubicBezTo>
                  <a:pt x="168880" y="10429"/>
                  <a:pt x="168896" y="10151"/>
                  <a:pt x="168916" y="9874"/>
                </a:cubicBezTo>
                <a:cubicBezTo>
                  <a:pt x="168931" y="9823"/>
                  <a:pt x="168943" y="9772"/>
                  <a:pt x="168959" y="9717"/>
                </a:cubicBezTo>
                <a:close/>
                <a:moveTo>
                  <a:pt x="31026" y="10767"/>
                </a:moveTo>
                <a:lnTo>
                  <a:pt x="31026" y="10767"/>
                </a:lnTo>
                <a:cubicBezTo>
                  <a:pt x="31042" y="10817"/>
                  <a:pt x="31057" y="10868"/>
                  <a:pt x="31073" y="10919"/>
                </a:cubicBezTo>
                <a:cubicBezTo>
                  <a:pt x="31089" y="11110"/>
                  <a:pt x="31100" y="11294"/>
                  <a:pt x="31112" y="11459"/>
                </a:cubicBezTo>
                <a:cubicBezTo>
                  <a:pt x="31080" y="11228"/>
                  <a:pt x="31053" y="10997"/>
                  <a:pt x="31026" y="10767"/>
                </a:cubicBezTo>
                <a:close/>
                <a:moveTo>
                  <a:pt x="195996" y="10767"/>
                </a:moveTo>
                <a:lnTo>
                  <a:pt x="195996" y="10767"/>
                </a:lnTo>
                <a:cubicBezTo>
                  <a:pt x="195969" y="11001"/>
                  <a:pt x="195937" y="11236"/>
                  <a:pt x="195906" y="11471"/>
                </a:cubicBezTo>
                <a:cubicBezTo>
                  <a:pt x="195918" y="11302"/>
                  <a:pt x="195929" y="11114"/>
                  <a:pt x="195945" y="10922"/>
                </a:cubicBezTo>
                <a:cubicBezTo>
                  <a:pt x="195965" y="10872"/>
                  <a:pt x="195980" y="10817"/>
                  <a:pt x="195996" y="10767"/>
                </a:cubicBezTo>
                <a:close/>
                <a:moveTo>
                  <a:pt x="158231" y="7064"/>
                </a:moveTo>
                <a:lnTo>
                  <a:pt x="158231" y="7064"/>
                </a:lnTo>
                <a:cubicBezTo>
                  <a:pt x="158129" y="8386"/>
                  <a:pt x="158058" y="9717"/>
                  <a:pt x="158011" y="11048"/>
                </a:cubicBezTo>
                <a:cubicBezTo>
                  <a:pt x="158007" y="10621"/>
                  <a:pt x="158020" y="10195"/>
                  <a:pt x="158063" y="9768"/>
                </a:cubicBezTo>
                <a:cubicBezTo>
                  <a:pt x="158069" y="9692"/>
                  <a:pt x="158017" y="9649"/>
                  <a:pt x="157967" y="9649"/>
                </a:cubicBezTo>
                <a:cubicBezTo>
                  <a:pt x="157927" y="9649"/>
                  <a:pt x="157887" y="9676"/>
                  <a:pt x="157879" y="9733"/>
                </a:cubicBezTo>
                <a:cubicBezTo>
                  <a:pt x="157785" y="10402"/>
                  <a:pt x="157714" y="11056"/>
                  <a:pt x="157667" y="11713"/>
                </a:cubicBezTo>
                <a:cubicBezTo>
                  <a:pt x="157655" y="10852"/>
                  <a:pt x="157655" y="9987"/>
                  <a:pt x="157597" y="9138"/>
                </a:cubicBezTo>
                <a:cubicBezTo>
                  <a:pt x="157588" y="8970"/>
                  <a:pt x="157581" y="8739"/>
                  <a:pt x="157554" y="8516"/>
                </a:cubicBezTo>
                <a:cubicBezTo>
                  <a:pt x="157776" y="8030"/>
                  <a:pt x="158004" y="7545"/>
                  <a:pt x="158231" y="7064"/>
                </a:cubicBezTo>
                <a:close/>
                <a:moveTo>
                  <a:pt x="68787" y="7064"/>
                </a:moveTo>
                <a:lnTo>
                  <a:pt x="68787" y="7064"/>
                </a:lnTo>
                <a:cubicBezTo>
                  <a:pt x="69018" y="7545"/>
                  <a:pt x="69244" y="8027"/>
                  <a:pt x="69464" y="8512"/>
                </a:cubicBezTo>
                <a:cubicBezTo>
                  <a:pt x="69437" y="8735"/>
                  <a:pt x="69432" y="8970"/>
                  <a:pt x="69421" y="9138"/>
                </a:cubicBezTo>
                <a:cubicBezTo>
                  <a:pt x="69366" y="9992"/>
                  <a:pt x="69366" y="10856"/>
                  <a:pt x="69354" y="11721"/>
                </a:cubicBezTo>
                <a:cubicBezTo>
                  <a:pt x="69307" y="11060"/>
                  <a:pt x="69237" y="10402"/>
                  <a:pt x="69139" y="9733"/>
                </a:cubicBezTo>
                <a:cubicBezTo>
                  <a:pt x="69130" y="9676"/>
                  <a:pt x="69091" y="9649"/>
                  <a:pt x="69051" y="9649"/>
                </a:cubicBezTo>
                <a:cubicBezTo>
                  <a:pt x="69001" y="9649"/>
                  <a:pt x="68950" y="9692"/>
                  <a:pt x="68959" y="9768"/>
                </a:cubicBezTo>
                <a:cubicBezTo>
                  <a:pt x="68998" y="10198"/>
                  <a:pt x="69014" y="10629"/>
                  <a:pt x="69006" y="11056"/>
                </a:cubicBezTo>
                <a:cubicBezTo>
                  <a:pt x="68963" y="9721"/>
                  <a:pt x="68892" y="8390"/>
                  <a:pt x="68787" y="7064"/>
                </a:cubicBezTo>
                <a:close/>
                <a:moveTo>
                  <a:pt x="39839" y="10555"/>
                </a:moveTo>
                <a:cubicBezTo>
                  <a:pt x="39863" y="10942"/>
                  <a:pt x="39883" y="11338"/>
                  <a:pt x="39899" y="11729"/>
                </a:cubicBezTo>
                <a:cubicBezTo>
                  <a:pt x="39867" y="11616"/>
                  <a:pt x="39836" y="11506"/>
                  <a:pt x="39801" y="11392"/>
                </a:cubicBezTo>
                <a:cubicBezTo>
                  <a:pt x="39796" y="11157"/>
                  <a:pt x="39796" y="10926"/>
                  <a:pt x="39793" y="10691"/>
                </a:cubicBezTo>
                <a:cubicBezTo>
                  <a:pt x="39808" y="10644"/>
                  <a:pt x="39824" y="10597"/>
                  <a:pt x="39839" y="10555"/>
                </a:cubicBezTo>
                <a:close/>
                <a:moveTo>
                  <a:pt x="187182" y="10551"/>
                </a:moveTo>
                <a:cubicBezTo>
                  <a:pt x="187197" y="10597"/>
                  <a:pt x="187213" y="10644"/>
                  <a:pt x="187224" y="10691"/>
                </a:cubicBezTo>
                <a:cubicBezTo>
                  <a:pt x="187224" y="10926"/>
                  <a:pt x="187221" y="11157"/>
                  <a:pt x="187217" y="11392"/>
                </a:cubicBezTo>
                <a:cubicBezTo>
                  <a:pt x="187186" y="11506"/>
                  <a:pt x="187154" y="11619"/>
                  <a:pt x="187119" y="11733"/>
                </a:cubicBezTo>
                <a:cubicBezTo>
                  <a:pt x="187135" y="11338"/>
                  <a:pt x="187154" y="10946"/>
                  <a:pt x="187182" y="10551"/>
                </a:cubicBezTo>
                <a:close/>
                <a:moveTo>
                  <a:pt x="27045" y="9134"/>
                </a:moveTo>
                <a:cubicBezTo>
                  <a:pt x="27413" y="9235"/>
                  <a:pt x="27738" y="9392"/>
                  <a:pt x="28004" y="9823"/>
                </a:cubicBezTo>
                <a:cubicBezTo>
                  <a:pt x="28047" y="9889"/>
                  <a:pt x="28083" y="9960"/>
                  <a:pt x="28121" y="10030"/>
                </a:cubicBezTo>
                <a:cubicBezTo>
                  <a:pt x="28141" y="10171"/>
                  <a:pt x="28161" y="10312"/>
                  <a:pt x="28181" y="10453"/>
                </a:cubicBezTo>
                <a:cubicBezTo>
                  <a:pt x="27840" y="10673"/>
                  <a:pt x="27702" y="11404"/>
                  <a:pt x="27561" y="11807"/>
                </a:cubicBezTo>
                <a:cubicBezTo>
                  <a:pt x="27558" y="11819"/>
                  <a:pt x="27554" y="11831"/>
                  <a:pt x="27550" y="11842"/>
                </a:cubicBezTo>
                <a:cubicBezTo>
                  <a:pt x="27523" y="11697"/>
                  <a:pt x="27496" y="11549"/>
                  <a:pt x="27464" y="11404"/>
                </a:cubicBezTo>
                <a:cubicBezTo>
                  <a:pt x="27323" y="10762"/>
                  <a:pt x="27171" y="10097"/>
                  <a:pt x="26998" y="9428"/>
                </a:cubicBezTo>
                <a:cubicBezTo>
                  <a:pt x="27018" y="9329"/>
                  <a:pt x="27030" y="9232"/>
                  <a:pt x="27045" y="9134"/>
                </a:cubicBezTo>
                <a:close/>
                <a:moveTo>
                  <a:pt x="199976" y="9134"/>
                </a:moveTo>
                <a:cubicBezTo>
                  <a:pt x="199988" y="9232"/>
                  <a:pt x="200004" y="9329"/>
                  <a:pt x="200019" y="9428"/>
                </a:cubicBezTo>
                <a:cubicBezTo>
                  <a:pt x="199847" y="10097"/>
                  <a:pt x="199699" y="10762"/>
                  <a:pt x="199558" y="11404"/>
                </a:cubicBezTo>
                <a:cubicBezTo>
                  <a:pt x="199526" y="11549"/>
                  <a:pt x="199499" y="11697"/>
                  <a:pt x="199471" y="11842"/>
                </a:cubicBezTo>
                <a:cubicBezTo>
                  <a:pt x="199464" y="11831"/>
                  <a:pt x="199464" y="11819"/>
                  <a:pt x="199455" y="11807"/>
                </a:cubicBezTo>
                <a:cubicBezTo>
                  <a:pt x="199315" y="11404"/>
                  <a:pt x="199177" y="10673"/>
                  <a:pt x="198837" y="10453"/>
                </a:cubicBezTo>
                <a:cubicBezTo>
                  <a:pt x="198857" y="10312"/>
                  <a:pt x="198877" y="10171"/>
                  <a:pt x="198900" y="10034"/>
                </a:cubicBezTo>
                <a:cubicBezTo>
                  <a:pt x="198939" y="9963"/>
                  <a:pt x="198975" y="9893"/>
                  <a:pt x="199018" y="9823"/>
                </a:cubicBezTo>
                <a:cubicBezTo>
                  <a:pt x="199284" y="9392"/>
                  <a:pt x="199609" y="9235"/>
                  <a:pt x="199976" y="9134"/>
                </a:cubicBezTo>
                <a:close/>
                <a:moveTo>
                  <a:pt x="26634" y="8559"/>
                </a:moveTo>
                <a:cubicBezTo>
                  <a:pt x="26669" y="8677"/>
                  <a:pt x="26705" y="8794"/>
                  <a:pt x="26736" y="8911"/>
                </a:cubicBezTo>
                <a:cubicBezTo>
                  <a:pt x="26697" y="8942"/>
                  <a:pt x="26693" y="9017"/>
                  <a:pt x="26728" y="9044"/>
                </a:cubicBezTo>
                <a:cubicBezTo>
                  <a:pt x="26654" y="9306"/>
                  <a:pt x="26575" y="9569"/>
                  <a:pt x="26497" y="9831"/>
                </a:cubicBezTo>
                <a:cubicBezTo>
                  <a:pt x="26396" y="10164"/>
                  <a:pt x="26309" y="10496"/>
                  <a:pt x="26228" y="10832"/>
                </a:cubicBezTo>
                <a:cubicBezTo>
                  <a:pt x="26098" y="11161"/>
                  <a:pt x="25997" y="11506"/>
                  <a:pt x="25899" y="11858"/>
                </a:cubicBezTo>
                <a:cubicBezTo>
                  <a:pt x="25899" y="11800"/>
                  <a:pt x="25899" y="11744"/>
                  <a:pt x="25894" y="11686"/>
                </a:cubicBezTo>
                <a:cubicBezTo>
                  <a:pt x="25871" y="10899"/>
                  <a:pt x="25941" y="10124"/>
                  <a:pt x="25984" y="9345"/>
                </a:cubicBezTo>
                <a:cubicBezTo>
                  <a:pt x="26028" y="9298"/>
                  <a:pt x="26067" y="9251"/>
                  <a:pt x="26106" y="9204"/>
                </a:cubicBezTo>
                <a:cubicBezTo>
                  <a:pt x="26286" y="8993"/>
                  <a:pt x="26462" y="8778"/>
                  <a:pt x="26634" y="8559"/>
                </a:cubicBezTo>
                <a:close/>
                <a:moveTo>
                  <a:pt x="200387" y="8559"/>
                </a:moveTo>
                <a:cubicBezTo>
                  <a:pt x="200559" y="8778"/>
                  <a:pt x="200736" y="8993"/>
                  <a:pt x="200915" y="9204"/>
                </a:cubicBezTo>
                <a:cubicBezTo>
                  <a:pt x="200955" y="9251"/>
                  <a:pt x="200994" y="9298"/>
                  <a:pt x="201033" y="9345"/>
                </a:cubicBezTo>
                <a:cubicBezTo>
                  <a:pt x="201076" y="10124"/>
                  <a:pt x="201150" y="10899"/>
                  <a:pt x="201123" y="11686"/>
                </a:cubicBezTo>
                <a:lnTo>
                  <a:pt x="201123" y="11858"/>
                </a:lnTo>
                <a:cubicBezTo>
                  <a:pt x="201025" y="11506"/>
                  <a:pt x="200920" y="11161"/>
                  <a:pt x="200790" y="10832"/>
                </a:cubicBezTo>
                <a:cubicBezTo>
                  <a:pt x="200712" y="10496"/>
                  <a:pt x="200626" y="10160"/>
                  <a:pt x="200524" y="9831"/>
                </a:cubicBezTo>
                <a:cubicBezTo>
                  <a:pt x="200442" y="9569"/>
                  <a:pt x="200368" y="9306"/>
                  <a:pt x="200290" y="9044"/>
                </a:cubicBezTo>
                <a:cubicBezTo>
                  <a:pt x="200328" y="9017"/>
                  <a:pt x="200321" y="8942"/>
                  <a:pt x="200286" y="8911"/>
                </a:cubicBezTo>
                <a:cubicBezTo>
                  <a:pt x="200317" y="8794"/>
                  <a:pt x="200352" y="8677"/>
                  <a:pt x="200387" y="8559"/>
                </a:cubicBezTo>
                <a:close/>
                <a:moveTo>
                  <a:pt x="18517" y="10492"/>
                </a:moveTo>
                <a:cubicBezTo>
                  <a:pt x="18544" y="10649"/>
                  <a:pt x="18572" y="10805"/>
                  <a:pt x="18596" y="10966"/>
                </a:cubicBezTo>
                <a:cubicBezTo>
                  <a:pt x="18643" y="11279"/>
                  <a:pt x="18685" y="11596"/>
                  <a:pt x="18724" y="11913"/>
                </a:cubicBezTo>
                <a:cubicBezTo>
                  <a:pt x="18708" y="11823"/>
                  <a:pt x="18689" y="11733"/>
                  <a:pt x="18674" y="11647"/>
                </a:cubicBezTo>
                <a:cubicBezTo>
                  <a:pt x="18611" y="11322"/>
                  <a:pt x="18549" y="11001"/>
                  <a:pt x="18486" y="10680"/>
                </a:cubicBezTo>
                <a:cubicBezTo>
                  <a:pt x="18497" y="10617"/>
                  <a:pt x="18505" y="10555"/>
                  <a:pt x="18517" y="10492"/>
                </a:cubicBezTo>
                <a:close/>
                <a:moveTo>
                  <a:pt x="77378" y="9235"/>
                </a:moveTo>
                <a:lnTo>
                  <a:pt x="77378" y="9235"/>
                </a:lnTo>
                <a:cubicBezTo>
                  <a:pt x="77370" y="9353"/>
                  <a:pt x="77362" y="9470"/>
                  <a:pt x="77355" y="9588"/>
                </a:cubicBezTo>
                <a:cubicBezTo>
                  <a:pt x="77339" y="9714"/>
                  <a:pt x="77327" y="9842"/>
                  <a:pt x="77315" y="9972"/>
                </a:cubicBezTo>
                <a:cubicBezTo>
                  <a:pt x="77315" y="9968"/>
                  <a:pt x="77311" y="9963"/>
                  <a:pt x="77311" y="9960"/>
                </a:cubicBezTo>
                <a:cubicBezTo>
                  <a:pt x="77295" y="9928"/>
                  <a:pt x="77272" y="9915"/>
                  <a:pt x="77250" y="9915"/>
                </a:cubicBezTo>
                <a:cubicBezTo>
                  <a:pt x="77200" y="9915"/>
                  <a:pt x="77154" y="9981"/>
                  <a:pt x="77186" y="10054"/>
                </a:cubicBezTo>
                <a:cubicBezTo>
                  <a:pt x="77221" y="10140"/>
                  <a:pt x="77257" y="10234"/>
                  <a:pt x="77284" y="10335"/>
                </a:cubicBezTo>
                <a:cubicBezTo>
                  <a:pt x="77233" y="10861"/>
                  <a:pt x="77186" y="11385"/>
                  <a:pt x="77147" y="11913"/>
                </a:cubicBezTo>
                <a:cubicBezTo>
                  <a:pt x="77123" y="11619"/>
                  <a:pt x="77100" y="11322"/>
                  <a:pt x="77076" y="11029"/>
                </a:cubicBezTo>
                <a:cubicBezTo>
                  <a:pt x="77041" y="10566"/>
                  <a:pt x="77022" y="10104"/>
                  <a:pt x="77002" y="9639"/>
                </a:cubicBezTo>
                <a:cubicBezTo>
                  <a:pt x="77088" y="9423"/>
                  <a:pt x="77210" y="9267"/>
                  <a:pt x="77378" y="9235"/>
                </a:cubicBezTo>
                <a:close/>
                <a:moveTo>
                  <a:pt x="149644" y="9235"/>
                </a:moveTo>
                <a:lnTo>
                  <a:pt x="149644" y="9235"/>
                </a:lnTo>
                <a:cubicBezTo>
                  <a:pt x="149812" y="9267"/>
                  <a:pt x="149929" y="9423"/>
                  <a:pt x="150019" y="9639"/>
                </a:cubicBezTo>
                <a:cubicBezTo>
                  <a:pt x="150000" y="10104"/>
                  <a:pt x="149980" y="10566"/>
                  <a:pt x="149941" y="11029"/>
                </a:cubicBezTo>
                <a:cubicBezTo>
                  <a:pt x="149918" y="11322"/>
                  <a:pt x="149898" y="11616"/>
                  <a:pt x="149875" y="11913"/>
                </a:cubicBezTo>
                <a:cubicBezTo>
                  <a:pt x="149831" y="11385"/>
                  <a:pt x="149788" y="10861"/>
                  <a:pt x="149738" y="10335"/>
                </a:cubicBezTo>
                <a:cubicBezTo>
                  <a:pt x="149765" y="10234"/>
                  <a:pt x="149797" y="10140"/>
                  <a:pt x="149835" y="10054"/>
                </a:cubicBezTo>
                <a:cubicBezTo>
                  <a:pt x="149868" y="9981"/>
                  <a:pt x="149820" y="9915"/>
                  <a:pt x="149770" y="9915"/>
                </a:cubicBezTo>
                <a:cubicBezTo>
                  <a:pt x="149748" y="9915"/>
                  <a:pt x="149726" y="9928"/>
                  <a:pt x="149710" y="9960"/>
                </a:cubicBezTo>
                <a:cubicBezTo>
                  <a:pt x="149707" y="9963"/>
                  <a:pt x="149707" y="9968"/>
                  <a:pt x="149707" y="9972"/>
                </a:cubicBezTo>
                <a:cubicBezTo>
                  <a:pt x="149691" y="9842"/>
                  <a:pt x="149679" y="9714"/>
                  <a:pt x="149667" y="9588"/>
                </a:cubicBezTo>
                <a:cubicBezTo>
                  <a:pt x="149656" y="9470"/>
                  <a:pt x="149647" y="9353"/>
                  <a:pt x="149644" y="9235"/>
                </a:cubicBezTo>
                <a:close/>
                <a:moveTo>
                  <a:pt x="208505" y="10492"/>
                </a:moveTo>
                <a:cubicBezTo>
                  <a:pt x="208512" y="10555"/>
                  <a:pt x="208524" y="10617"/>
                  <a:pt x="208532" y="10680"/>
                </a:cubicBezTo>
                <a:cubicBezTo>
                  <a:pt x="208469" y="11001"/>
                  <a:pt x="208411" y="11322"/>
                  <a:pt x="208348" y="11647"/>
                </a:cubicBezTo>
                <a:cubicBezTo>
                  <a:pt x="208328" y="11733"/>
                  <a:pt x="208312" y="11823"/>
                  <a:pt x="208297" y="11913"/>
                </a:cubicBezTo>
                <a:cubicBezTo>
                  <a:pt x="208336" y="11596"/>
                  <a:pt x="208375" y="11279"/>
                  <a:pt x="208422" y="10966"/>
                </a:cubicBezTo>
                <a:cubicBezTo>
                  <a:pt x="208446" y="10805"/>
                  <a:pt x="208473" y="10649"/>
                  <a:pt x="208505" y="10492"/>
                </a:cubicBezTo>
                <a:close/>
                <a:moveTo>
                  <a:pt x="75624" y="10019"/>
                </a:moveTo>
                <a:cubicBezTo>
                  <a:pt x="75640" y="10492"/>
                  <a:pt x="75648" y="10962"/>
                  <a:pt x="75640" y="11432"/>
                </a:cubicBezTo>
                <a:cubicBezTo>
                  <a:pt x="75640" y="11573"/>
                  <a:pt x="75636" y="11713"/>
                  <a:pt x="75636" y="11854"/>
                </a:cubicBezTo>
                <a:cubicBezTo>
                  <a:pt x="75628" y="11894"/>
                  <a:pt x="75624" y="11925"/>
                  <a:pt x="75617" y="11964"/>
                </a:cubicBezTo>
                <a:cubicBezTo>
                  <a:pt x="75554" y="11502"/>
                  <a:pt x="75491" y="11040"/>
                  <a:pt x="75425" y="10579"/>
                </a:cubicBezTo>
                <a:cubicBezTo>
                  <a:pt x="75491" y="10391"/>
                  <a:pt x="75558" y="10207"/>
                  <a:pt x="75624" y="10019"/>
                </a:cubicBezTo>
                <a:close/>
                <a:moveTo>
                  <a:pt x="151397" y="10019"/>
                </a:moveTo>
                <a:cubicBezTo>
                  <a:pt x="151464" y="10207"/>
                  <a:pt x="151530" y="10395"/>
                  <a:pt x="151593" y="10582"/>
                </a:cubicBezTo>
                <a:cubicBezTo>
                  <a:pt x="151530" y="11040"/>
                  <a:pt x="151468" y="11502"/>
                  <a:pt x="151401" y="11964"/>
                </a:cubicBezTo>
                <a:cubicBezTo>
                  <a:pt x="151397" y="11925"/>
                  <a:pt x="151389" y="11894"/>
                  <a:pt x="151381" y="11854"/>
                </a:cubicBezTo>
                <a:cubicBezTo>
                  <a:pt x="151381" y="11713"/>
                  <a:pt x="151381" y="11573"/>
                  <a:pt x="151378" y="11432"/>
                </a:cubicBezTo>
                <a:cubicBezTo>
                  <a:pt x="151374" y="10962"/>
                  <a:pt x="151381" y="10489"/>
                  <a:pt x="151397" y="10019"/>
                </a:cubicBezTo>
                <a:close/>
                <a:moveTo>
                  <a:pt x="22615" y="12105"/>
                </a:moveTo>
                <a:cubicBezTo>
                  <a:pt x="22619" y="12113"/>
                  <a:pt x="22619" y="12120"/>
                  <a:pt x="22622" y="12132"/>
                </a:cubicBezTo>
                <a:cubicBezTo>
                  <a:pt x="22619" y="12132"/>
                  <a:pt x="22619" y="12132"/>
                  <a:pt x="22619" y="12136"/>
                </a:cubicBezTo>
                <a:cubicBezTo>
                  <a:pt x="22619" y="12124"/>
                  <a:pt x="22619" y="12113"/>
                  <a:pt x="22615" y="12105"/>
                </a:cubicBezTo>
                <a:close/>
                <a:moveTo>
                  <a:pt x="204403" y="12105"/>
                </a:moveTo>
                <a:lnTo>
                  <a:pt x="204403" y="12136"/>
                </a:lnTo>
                <a:cubicBezTo>
                  <a:pt x="204403" y="12132"/>
                  <a:pt x="204399" y="12132"/>
                  <a:pt x="204399" y="12132"/>
                </a:cubicBezTo>
                <a:cubicBezTo>
                  <a:pt x="204399" y="12120"/>
                  <a:pt x="204403" y="12113"/>
                  <a:pt x="204403" y="12105"/>
                </a:cubicBezTo>
                <a:close/>
                <a:moveTo>
                  <a:pt x="38427" y="8355"/>
                </a:moveTo>
                <a:cubicBezTo>
                  <a:pt x="38439" y="8426"/>
                  <a:pt x="38446" y="8496"/>
                  <a:pt x="38458" y="8563"/>
                </a:cubicBezTo>
                <a:cubicBezTo>
                  <a:pt x="38575" y="9275"/>
                  <a:pt x="38669" y="9995"/>
                  <a:pt x="38756" y="10715"/>
                </a:cubicBezTo>
                <a:cubicBezTo>
                  <a:pt x="38662" y="10410"/>
                  <a:pt x="38587" y="10097"/>
                  <a:pt x="38564" y="9768"/>
                </a:cubicBezTo>
                <a:cubicBezTo>
                  <a:pt x="38560" y="9723"/>
                  <a:pt x="38533" y="9700"/>
                  <a:pt x="38507" y="9700"/>
                </a:cubicBezTo>
                <a:cubicBezTo>
                  <a:pt x="38481" y="9700"/>
                  <a:pt x="38456" y="9723"/>
                  <a:pt x="38458" y="9768"/>
                </a:cubicBezTo>
                <a:cubicBezTo>
                  <a:pt x="38481" y="10402"/>
                  <a:pt x="38669" y="10978"/>
                  <a:pt x="38862" y="11557"/>
                </a:cubicBezTo>
                <a:cubicBezTo>
                  <a:pt x="38862" y="11569"/>
                  <a:pt x="38862" y="11580"/>
                  <a:pt x="38865" y="11592"/>
                </a:cubicBezTo>
                <a:cubicBezTo>
                  <a:pt x="38873" y="11654"/>
                  <a:pt x="38877" y="11717"/>
                  <a:pt x="38885" y="11784"/>
                </a:cubicBezTo>
                <a:cubicBezTo>
                  <a:pt x="38833" y="11925"/>
                  <a:pt x="38787" y="12066"/>
                  <a:pt x="38736" y="12210"/>
                </a:cubicBezTo>
                <a:cubicBezTo>
                  <a:pt x="38540" y="11197"/>
                  <a:pt x="38364" y="10183"/>
                  <a:pt x="38137" y="9181"/>
                </a:cubicBezTo>
                <a:cubicBezTo>
                  <a:pt x="38129" y="9146"/>
                  <a:pt x="38118" y="9114"/>
                  <a:pt x="38110" y="9080"/>
                </a:cubicBezTo>
                <a:cubicBezTo>
                  <a:pt x="38212" y="8836"/>
                  <a:pt x="38317" y="8598"/>
                  <a:pt x="38427" y="8355"/>
                </a:cubicBezTo>
                <a:close/>
                <a:moveTo>
                  <a:pt x="188595" y="8359"/>
                </a:moveTo>
                <a:cubicBezTo>
                  <a:pt x="188700" y="8598"/>
                  <a:pt x="188806" y="8836"/>
                  <a:pt x="188911" y="9080"/>
                </a:cubicBezTo>
                <a:cubicBezTo>
                  <a:pt x="188904" y="9114"/>
                  <a:pt x="188892" y="9146"/>
                  <a:pt x="188884" y="9181"/>
                </a:cubicBezTo>
                <a:cubicBezTo>
                  <a:pt x="188657" y="10183"/>
                  <a:pt x="188477" y="11197"/>
                  <a:pt x="188281" y="12210"/>
                </a:cubicBezTo>
                <a:cubicBezTo>
                  <a:pt x="188234" y="12069"/>
                  <a:pt x="188183" y="11925"/>
                  <a:pt x="188136" y="11784"/>
                </a:cubicBezTo>
                <a:cubicBezTo>
                  <a:pt x="188145" y="11721"/>
                  <a:pt x="188149" y="11654"/>
                  <a:pt x="188156" y="11592"/>
                </a:cubicBezTo>
                <a:cubicBezTo>
                  <a:pt x="188156" y="11580"/>
                  <a:pt x="188160" y="11569"/>
                  <a:pt x="188160" y="11557"/>
                </a:cubicBezTo>
                <a:cubicBezTo>
                  <a:pt x="188352" y="10978"/>
                  <a:pt x="188536" y="10402"/>
                  <a:pt x="188563" y="9768"/>
                </a:cubicBezTo>
                <a:cubicBezTo>
                  <a:pt x="188565" y="9723"/>
                  <a:pt x="188540" y="9700"/>
                  <a:pt x="188514" y="9700"/>
                </a:cubicBezTo>
                <a:cubicBezTo>
                  <a:pt x="188487" y="9700"/>
                  <a:pt x="188460" y="9723"/>
                  <a:pt x="188458" y="9768"/>
                </a:cubicBezTo>
                <a:cubicBezTo>
                  <a:pt x="188431" y="10097"/>
                  <a:pt x="188360" y="10410"/>
                  <a:pt x="188262" y="10715"/>
                </a:cubicBezTo>
                <a:cubicBezTo>
                  <a:pt x="188352" y="9995"/>
                  <a:pt x="188446" y="9275"/>
                  <a:pt x="188559" y="8563"/>
                </a:cubicBezTo>
                <a:cubicBezTo>
                  <a:pt x="188571" y="8496"/>
                  <a:pt x="188583" y="8426"/>
                  <a:pt x="188595" y="8359"/>
                </a:cubicBezTo>
                <a:close/>
                <a:moveTo>
                  <a:pt x="104666" y="9976"/>
                </a:moveTo>
                <a:lnTo>
                  <a:pt x="104666" y="9976"/>
                </a:lnTo>
                <a:cubicBezTo>
                  <a:pt x="104716" y="10657"/>
                  <a:pt x="104634" y="11388"/>
                  <a:pt x="104591" y="12026"/>
                </a:cubicBezTo>
                <a:cubicBezTo>
                  <a:pt x="104587" y="12093"/>
                  <a:pt x="104583" y="12160"/>
                  <a:pt x="104579" y="12226"/>
                </a:cubicBezTo>
                <a:cubicBezTo>
                  <a:pt x="104344" y="11941"/>
                  <a:pt x="104106" y="11650"/>
                  <a:pt x="103871" y="11365"/>
                </a:cubicBezTo>
                <a:cubicBezTo>
                  <a:pt x="103891" y="11260"/>
                  <a:pt x="103910" y="11154"/>
                  <a:pt x="103929" y="11052"/>
                </a:cubicBezTo>
                <a:cubicBezTo>
                  <a:pt x="103985" y="10805"/>
                  <a:pt x="104055" y="10570"/>
                  <a:pt x="104141" y="10339"/>
                </a:cubicBezTo>
                <a:cubicBezTo>
                  <a:pt x="104247" y="10054"/>
                  <a:pt x="104454" y="9987"/>
                  <a:pt x="104666" y="9976"/>
                </a:cubicBezTo>
                <a:close/>
                <a:moveTo>
                  <a:pt x="122356" y="9976"/>
                </a:moveTo>
                <a:cubicBezTo>
                  <a:pt x="122567" y="9987"/>
                  <a:pt x="122775" y="10054"/>
                  <a:pt x="122880" y="10339"/>
                </a:cubicBezTo>
                <a:cubicBezTo>
                  <a:pt x="122963" y="10570"/>
                  <a:pt x="123037" y="10805"/>
                  <a:pt x="123088" y="11052"/>
                </a:cubicBezTo>
                <a:cubicBezTo>
                  <a:pt x="123111" y="11154"/>
                  <a:pt x="123131" y="11260"/>
                  <a:pt x="123151" y="11365"/>
                </a:cubicBezTo>
                <a:cubicBezTo>
                  <a:pt x="122912" y="11650"/>
                  <a:pt x="122677" y="11941"/>
                  <a:pt x="122439" y="12226"/>
                </a:cubicBezTo>
                <a:cubicBezTo>
                  <a:pt x="122434" y="12160"/>
                  <a:pt x="122434" y="12093"/>
                  <a:pt x="122430" y="12026"/>
                </a:cubicBezTo>
                <a:cubicBezTo>
                  <a:pt x="122387" y="11388"/>
                  <a:pt x="122305" y="10657"/>
                  <a:pt x="122356" y="9976"/>
                </a:cubicBezTo>
                <a:close/>
                <a:moveTo>
                  <a:pt x="44841" y="10594"/>
                </a:moveTo>
                <a:cubicBezTo>
                  <a:pt x="45159" y="11036"/>
                  <a:pt x="45217" y="11659"/>
                  <a:pt x="45210" y="12261"/>
                </a:cubicBezTo>
                <a:cubicBezTo>
                  <a:pt x="45170" y="12191"/>
                  <a:pt x="45132" y="12116"/>
                  <a:pt x="45092" y="12050"/>
                </a:cubicBezTo>
                <a:cubicBezTo>
                  <a:pt x="45042" y="11968"/>
                  <a:pt x="44995" y="11878"/>
                  <a:pt x="44944" y="11791"/>
                </a:cubicBezTo>
                <a:cubicBezTo>
                  <a:pt x="44948" y="11757"/>
                  <a:pt x="44948" y="11725"/>
                  <a:pt x="44948" y="11690"/>
                </a:cubicBezTo>
                <a:cubicBezTo>
                  <a:pt x="44948" y="11587"/>
                  <a:pt x="44885" y="11532"/>
                  <a:pt x="44823" y="11532"/>
                </a:cubicBezTo>
                <a:cubicBezTo>
                  <a:pt x="44819" y="11532"/>
                  <a:pt x="44814" y="11533"/>
                  <a:pt x="44810" y="11533"/>
                </a:cubicBezTo>
                <a:cubicBezTo>
                  <a:pt x="44771" y="11451"/>
                  <a:pt x="44732" y="11372"/>
                  <a:pt x="44693" y="11291"/>
                </a:cubicBezTo>
                <a:cubicBezTo>
                  <a:pt x="44740" y="11060"/>
                  <a:pt x="44791" y="10825"/>
                  <a:pt x="44841" y="10594"/>
                </a:cubicBezTo>
                <a:close/>
                <a:moveTo>
                  <a:pt x="182180" y="10594"/>
                </a:moveTo>
                <a:cubicBezTo>
                  <a:pt x="182231" y="10825"/>
                  <a:pt x="182278" y="11060"/>
                  <a:pt x="182325" y="11291"/>
                </a:cubicBezTo>
                <a:cubicBezTo>
                  <a:pt x="182285" y="11372"/>
                  <a:pt x="182246" y="11451"/>
                  <a:pt x="182207" y="11533"/>
                </a:cubicBezTo>
                <a:cubicBezTo>
                  <a:pt x="182203" y="11533"/>
                  <a:pt x="182199" y="11532"/>
                  <a:pt x="182195" y="11532"/>
                </a:cubicBezTo>
                <a:cubicBezTo>
                  <a:pt x="182133" y="11532"/>
                  <a:pt x="182074" y="11587"/>
                  <a:pt x="182074" y="11690"/>
                </a:cubicBezTo>
                <a:lnTo>
                  <a:pt x="182074" y="11791"/>
                </a:lnTo>
                <a:cubicBezTo>
                  <a:pt x="182027" y="11878"/>
                  <a:pt x="181980" y="11968"/>
                  <a:pt x="181929" y="12050"/>
                </a:cubicBezTo>
                <a:cubicBezTo>
                  <a:pt x="181886" y="12116"/>
                  <a:pt x="181847" y="12191"/>
                  <a:pt x="181808" y="12261"/>
                </a:cubicBezTo>
                <a:cubicBezTo>
                  <a:pt x="181804" y="11659"/>
                  <a:pt x="181859" y="11036"/>
                  <a:pt x="182180" y="10594"/>
                </a:cubicBezTo>
                <a:close/>
                <a:moveTo>
                  <a:pt x="206066" y="10954"/>
                </a:moveTo>
                <a:cubicBezTo>
                  <a:pt x="206081" y="11404"/>
                  <a:pt x="206094" y="11851"/>
                  <a:pt x="206105" y="12300"/>
                </a:cubicBezTo>
                <a:cubicBezTo>
                  <a:pt x="206054" y="12085"/>
                  <a:pt x="206007" y="11866"/>
                  <a:pt x="205969" y="11650"/>
                </a:cubicBezTo>
                <a:cubicBezTo>
                  <a:pt x="206000" y="11419"/>
                  <a:pt x="206035" y="11185"/>
                  <a:pt x="206066" y="10954"/>
                </a:cubicBezTo>
                <a:close/>
                <a:moveTo>
                  <a:pt x="20955" y="10950"/>
                </a:moveTo>
                <a:cubicBezTo>
                  <a:pt x="20986" y="11185"/>
                  <a:pt x="21022" y="11416"/>
                  <a:pt x="21053" y="11650"/>
                </a:cubicBezTo>
                <a:cubicBezTo>
                  <a:pt x="21010" y="11870"/>
                  <a:pt x="20963" y="12085"/>
                  <a:pt x="20916" y="12304"/>
                </a:cubicBezTo>
                <a:cubicBezTo>
                  <a:pt x="20924" y="11854"/>
                  <a:pt x="20935" y="11401"/>
                  <a:pt x="20955" y="10950"/>
                </a:cubicBezTo>
                <a:close/>
                <a:moveTo>
                  <a:pt x="99965" y="9416"/>
                </a:moveTo>
                <a:cubicBezTo>
                  <a:pt x="100074" y="10077"/>
                  <a:pt x="100153" y="10751"/>
                  <a:pt x="100235" y="11419"/>
                </a:cubicBezTo>
                <a:cubicBezTo>
                  <a:pt x="100195" y="11717"/>
                  <a:pt x="100148" y="12015"/>
                  <a:pt x="100101" y="12308"/>
                </a:cubicBezTo>
                <a:cubicBezTo>
                  <a:pt x="100094" y="12261"/>
                  <a:pt x="100090" y="12210"/>
                  <a:pt x="100083" y="12163"/>
                </a:cubicBezTo>
                <a:cubicBezTo>
                  <a:pt x="100020" y="11737"/>
                  <a:pt x="99933" y="11291"/>
                  <a:pt x="99808" y="10891"/>
                </a:cubicBezTo>
                <a:cubicBezTo>
                  <a:pt x="99769" y="10767"/>
                  <a:pt x="99726" y="10704"/>
                  <a:pt x="99683" y="10649"/>
                </a:cubicBezTo>
                <a:cubicBezTo>
                  <a:pt x="99769" y="10234"/>
                  <a:pt x="99867" y="9823"/>
                  <a:pt x="99965" y="9416"/>
                </a:cubicBezTo>
                <a:close/>
                <a:moveTo>
                  <a:pt x="127053" y="9416"/>
                </a:moveTo>
                <a:cubicBezTo>
                  <a:pt x="127154" y="9823"/>
                  <a:pt x="127248" y="10234"/>
                  <a:pt x="127338" y="10649"/>
                </a:cubicBezTo>
                <a:cubicBezTo>
                  <a:pt x="127291" y="10704"/>
                  <a:pt x="127248" y="10767"/>
                  <a:pt x="127210" y="10891"/>
                </a:cubicBezTo>
                <a:cubicBezTo>
                  <a:pt x="127088" y="11291"/>
                  <a:pt x="127002" y="11737"/>
                  <a:pt x="126939" y="12163"/>
                </a:cubicBezTo>
                <a:cubicBezTo>
                  <a:pt x="126932" y="12214"/>
                  <a:pt x="126924" y="12261"/>
                  <a:pt x="126916" y="12312"/>
                </a:cubicBezTo>
                <a:cubicBezTo>
                  <a:pt x="126869" y="12015"/>
                  <a:pt x="126825" y="11717"/>
                  <a:pt x="126783" y="11419"/>
                </a:cubicBezTo>
                <a:cubicBezTo>
                  <a:pt x="126869" y="10751"/>
                  <a:pt x="126947" y="10077"/>
                  <a:pt x="127053" y="9416"/>
                </a:cubicBezTo>
                <a:close/>
                <a:moveTo>
                  <a:pt x="100751" y="6885"/>
                </a:moveTo>
                <a:cubicBezTo>
                  <a:pt x="100930" y="6885"/>
                  <a:pt x="101002" y="8054"/>
                  <a:pt x="101002" y="8054"/>
                </a:cubicBezTo>
                <a:cubicBezTo>
                  <a:pt x="101013" y="8590"/>
                  <a:pt x="101053" y="9150"/>
                  <a:pt x="101026" y="9678"/>
                </a:cubicBezTo>
                <a:cubicBezTo>
                  <a:pt x="100979" y="10570"/>
                  <a:pt x="100970" y="11459"/>
                  <a:pt x="100959" y="12351"/>
                </a:cubicBezTo>
                <a:cubicBezTo>
                  <a:pt x="100842" y="11580"/>
                  <a:pt x="100704" y="10817"/>
                  <a:pt x="100529" y="10066"/>
                </a:cubicBezTo>
                <a:cubicBezTo>
                  <a:pt x="100536" y="9678"/>
                  <a:pt x="100540" y="9291"/>
                  <a:pt x="100536" y="8907"/>
                </a:cubicBezTo>
                <a:cubicBezTo>
                  <a:pt x="100536" y="8870"/>
                  <a:pt x="100515" y="8851"/>
                  <a:pt x="100493" y="8851"/>
                </a:cubicBezTo>
                <a:cubicBezTo>
                  <a:pt x="100471" y="8851"/>
                  <a:pt x="100450" y="8870"/>
                  <a:pt x="100450" y="8907"/>
                </a:cubicBezTo>
                <a:cubicBezTo>
                  <a:pt x="100442" y="9138"/>
                  <a:pt x="100435" y="9373"/>
                  <a:pt x="100419" y="9604"/>
                </a:cubicBezTo>
                <a:cubicBezTo>
                  <a:pt x="100352" y="9334"/>
                  <a:pt x="100282" y="9067"/>
                  <a:pt x="100208" y="8801"/>
                </a:cubicBezTo>
                <a:cubicBezTo>
                  <a:pt x="100204" y="8786"/>
                  <a:pt x="100188" y="8731"/>
                  <a:pt x="100161" y="8653"/>
                </a:cubicBezTo>
                <a:cubicBezTo>
                  <a:pt x="100317" y="8074"/>
                  <a:pt x="100477" y="7498"/>
                  <a:pt x="100646" y="6927"/>
                </a:cubicBezTo>
                <a:cubicBezTo>
                  <a:pt x="100653" y="6932"/>
                  <a:pt x="100660" y="6935"/>
                  <a:pt x="100668" y="6935"/>
                </a:cubicBezTo>
                <a:cubicBezTo>
                  <a:pt x="100678" y="6935"/>
                  <a:pt x="100688" y="6930"/>
                  <a:pt x="100697" y="6919"/>
                </a:cubicBezTo>
                <a:cubicBezTo>
                  <a:pt x="100716" y="6896"/>
                  <a:pt x="100734" y="6885"/>
                  <a:pt x="100751" y="6885"/>
                </a:cubicBezTo>
                <a:close/>
                <a:moveTo>
                  <a:pt x="126271" y="6885"/>
                </a:moveTo>
                <a:cubicBezTo>
                  <a:pt x="126288" y="6885"/>
                  <a:pt x="126306" y="6896"/>
                  <a:pt x="126325" y="6919"/>
                </a:cubicBezTo>
                <a:cubicBezTo>
                  <a:pt x="126334" y="6930"/>
                  <a:pt x="126344" y="6935"/>
                  <a:pt x="126354" y="6935"/>
                </a:cubicBezTo>
                <a:cubicBezTo>
                  <a:pt x="126361" y="6935"/>
                  <a:pt x="126369" y="6932"/>
                  <a:pt x="126375" y="6927"/>
                </a:cubicBezTo>
                <a:cubicBezTo>
                  <a:pt x="126540" y="7498"/>
                  <a:pt x="126704" y="8074"/>
                  <a:pt x="126857" y="8653"/>
                </a:cubicBezTo>
                <a:cubicBezTo>
                  <a:pt x="126834" y="8731"/>
                  <a:pt x="126818" y="8786"/>
                  <a:pt x="126814" y="8801"/>
                </a:cubicBezTo>
                <a:cubicBezTo>
                  <a:pt x="126736" y="9067"/>
                  <a:pt x="126666" y="9334"/>
                  <a:pt x="126599" y="9604"/>
                </a:cubicBezTo>
                <a:cubicBezTo>
                  <a:pt x="126587" y="9373"/>
                  <a:pt x="126576" y="9138"/>
                  <a:pt x="126572" y="8907"/>
                </a:cubicBezTo>
                <a:cubicBezTo>
                  <a:pt x="126572" y="8870"/>
                  <a:pt x="126550" y="8851"/>
                  <a:pt x="126529" y="8851"/>
                </a:cubicBezTo>
                <a:cubicBezTo>
                  <a:pt x="126507" y="8851"/>
                  <a:pt x="126485" y="8870"/>
                  <a:pt x="126485" y="8907"/>
                </a:cubicBezTo>
                <a:cubicBezTo>
                  <a:pt x="126478" y="9291"/>
                  <a:pt x="126482" y="9678"/>
                  <a:pt x="126489" y="10066"/>
                </a:cubicBezTo>
                <a:cubicBezTo>
                  <a:pt x="126317" y="10817"/>
                  <a:pt x="126176" y="11580"/>
                  <a:pt x="126059" y="12351"/>
                </a:cubicBezTo>
                <a:cubicBezTo>
                  <a:pt x="126050" y="11459"/>
                  <a:pt x="126043" y="10566"/>
                  <a:pt x="125996" y="9678"/>
                </a:cubicBezTo>
                <a:cubicBezTo>
                  <a:pt x="125965" y="9150"/>
                  <a:pt x="126008" y="8590"/>
                  <a:pt x="126016" y="8054"/>
                </a:cubicBezTo>
                <a:cubicBezTo>
                  <a:pt x="126016" y="8054"/>
                  <a:pt x="126091" y="6885"/>
                  <a:pt x="126271" y="6885"/>
                </a:cubicBezTo>
                <a:close/>
                <a:moveTo>
                  <a:pt x="106266" y="12022"/>
                </a:moveTo>
                <a:lnTo>
                  <a:pt x="106266" y="12022"/>
                </a:lnTo>
                <a:cubicBezTo>
                  <a:pt x="106239" y="12140"/>
                  <a:pt x="106212" y="12261"/>
                  <a:pt x="106184" y="12382"/>
                </a:cubicBezTo>
                <a:cubicBezTo>
                  <a:pt x="106203" y="12238"/>
                  <a:pt x="106231" y="12116"/>
                  <a:pt x="106266" y="12022"/>
                </a:cubicBezTo>
                <a:close/>
                <a:moveTo>
                  <a:pt x="120755" y="12022"/>
                </a:moveTo>
                <a:cubicBezTo>
                  <a:pt x="120786" y="12116"/>
                  <a:pt x="120814" y="12241"/>
                  <a:pt x="120837" y="12382"/>
                </a:cubicBezTo>
                <a:cubicBezTo>
                  <a:pt x="120810" y="12265"/>
                  <a:pt x="120783" y="12144"/>
                  <a:pt x="120755" y="12022"/>
                </a:cubicBezTo>
                <a:close/>
                <a:moveTo>
                  <a:pt x="50352" y="8633"/>
                </a:moveTo>
                <a:lnTo>
                  <a:pt x="50352" y="8633"/>
                </a:lnTo>
                <a:cubicBezTo>
                  <a:pt x="50474" y="9423"/>
                  <a:pt x="50580" y="10218"/>
                  <a:pt x="50701" y="11005"/>
                </a:cubicBezTo>
                <a:cubicBezTo>
                  <a:pt x="50615" y="11267"/>
                  <a:pt x="50568" y="11573"/>
                  <a:pt x="50548" y="11889"/>
                </a:cubicBezTo>
                <a:cubicBezTo>
                  <a:pt x="50524" y="11913"/>
                  <a:pt x="50513" y="11956"/>
                  <a:pt x="50533" y="11999"/>
                </a:cubicBezTo>
                <a:cubicBezTo>
                  <a:pt x="50533" y="12006"/>
                  <a:pt x="50537" y="12015"/>
                  <a:pt x="50540" y="12022"/>
                </a:cubicBezTo>
                <a:cubicBezTo>
                  <a:pt x="50533" y="12144"/>
                  <a:pt x="50533" y="12265"/>
                  <a:pt x="50537" y="12387"/>
                </a:cubicBezTo>
                <a:cubicBezTo>
                  <a:pt x="50528" y="12324"/>
                  <a:pt x="50524" y="12265"/>
                  <a:pt x="50521" y="12203"/>
                </a:cubicBezTo>
                <a:cubicBezTo>
                  <a:pt x="50443" y="11103"/>
                  <a:pt x="50411" y="10007"/>
                  <a:pt x="50364" y="8907"/>
                </a:cubicBezTo>
                <a:cubicBezTo>
                  <a:pt x="50360" y="8817"/>
                  <a:pt x="50356" y="8727"/>
                  <a:pt x="50352" y="8633"/>
                </a:cubicBezTo>
                <a:close/>
                <a:moveTo>
                  <a:pt x="176669" y="8633"/>
                </a:moveTo>
                <a:lnTo>
                  <a:pt x="176669" y="8633"/>
                </a:lnTo>
                <a:cubicBezTo>
                  <a:pt x="176665" y="8727"/>
                  <a:pt x="176662" y="8817"/>
                  <a:pt x="176657" y="8907"/>
                </a:cubicBezTo>
                <a:cubicBezTo>
                  <a:pt x="176606" y="10007"/>
                  <a:pt x="176579" y="11103"/>
                  <a:pt x="176501" y="12203"/>
                </a:cubicBezTo>
                <a:cubicBezTo>
                  <a:pt x="176497" y="12261"/>
                  <a:pt x="176489" y="12324"/>
                  <a:pt x="176485" y="12387"/>
                </a:cubicBezTo>
                <a:cubicBezTo>
                  <a:pt x="176485" y="12265"/>
                  <a:pt x="176485" y="12144"/>
                  <a:pt x="176481" y="12022"/>
                </a:cubicBezTo>
                <a:cubicBezTo>
                  <a:pt x="176485" y="12015"/>
                  <a:pt x="176485" y="12006"/>
                  <a:pt x="176489" y="11999"/>
                </a:cubicBezTo>
                <a:cubicBezTo>
                  <a:pt x="176509" y="11956"/>
                  <a:pt x="176497" y="11913"/>
                  <a:pt x="176474" y="11889"/>
                </a:cubicBezTo>
                <a:cubicBezTo>
                  <a:pt x="176454" y="11573"/>
                  <a:pt x="176407" y="11267"/>
                  <a:pt x="176321" y="11005"/>
                </a:cubicBezTo>
                <a:cubicBezTo>
                  <a:pt x="176438" y="10218"/>
                  <a:pt x="176548" y="9423"/>
                  <a:pt x="176669" y="8633"/>
                </a:cubicBezTo>
                <a:close/>
                <a:moveTo>
                  <a:pt x="34611" y="9185"/>
                </a:moveTo>
                <a:lnTo>
                  <a:pt x="34611" y="9185"/>
                </a:lnTo>
                <a:cubicBezTo>
                  <a:pt x="34630" y="9271"/>
                  <a:pt x="34650" y="9361"/>
                  <a:pt x="34669" y="9447"/>
                </a:cubicBezTo>
                <a:cubicBezTo>
                  <a:pt x="34885" y="10395"/>
                  <a:pt x="34994" y="11369"/>
                  <a:pt x="35061" y="12351"/>
                </a:cubicBezTo>
                <a:cubicBezTo>
                  <a:pt x="35061" y="12363"/>
                  <a:pt x="35057" y="12378"/>
                  <a:pt x="35057" y="12391"/>
                </a:cubicBezTo>
                <a:lnTo>
                  <a:pt x="35057" y="12394"/>
                </a:lnTo>
                <a:cubicBezTo>
                  <a:pt x="35041" y="12363"/>
                  <a:pt x="35025" y="12335"/>
                  <a:pt x="35010" y="12304"/>
                </a:cubicBezTo>
                <a:cubicBezTo>
                  <a:pt x="35002" y="12285"/>
                  <a:pt x="34998" y="12265"/>
                  <a:pt x="34991" y="12241"/>
                </a:cubicBezTo>
                <a:cubicBezTo>
                  <a:pt x="34685" y="11263"/>
                  <a:pt x="34513" y="10241"/>
                  <a:pt x="34611" y="9185"/>
                </a:cubicBezTo>
                <a:close/>
                <a:moveTo>
                  <a:pt x="192410" y="9185"/>
                </a:moveTo>
                <a:lnTo>
                  <a:pt x="192410" y="9185"/>
                </a:lnTo>
                <a:cubicBezTo>
                  <a:pt x="192508" y="10241"/>
                  <a:pt x="192336" y="11263"/>
                  <a:pt x="192031" y="12241"/>
                </a:cubicBezTo>
                <a:cubicBezTo>
                  <a:pt x="192023" y="12265"/>
                  <a:pt x="192015" y="12285"/>
                  <a:pt x="192011" y="12308"/>
                </a:cubicBezTo>
                <a:cubicBezTo>
                  <a:pt x="191996" y="12335"/>
                  <a:pt x="191980" y="12367"/>
                  <a:pt x="191964" y="12394"/>
                </a:cubicBezTo>
                <a:lnTo>
                  <a:pt x="191964" y="12391"/>
                </a:lnTo>
                <a:cubicBezTo>
                  <a:pt x="191961" y="12378"/>
                  <a:pt x="191961" y="12363"/>
                  <a:pt x="191957" y="12351"/>
                </a:cubicBezTo>
                <a:cubicBezTo>
                  <a:pt x="192027" y="11369"/>
                  <a:pt x="192137" y="10395"/>
                  <a:pt x="192348" y="9447"/>
                </a:cubicBezTo>
                <a:cubicBezTo>
                  <a:pt x="192367" y="9361"/>
                  <a:pt x="192387" y="9271"/>
                  <a:pt x="192410" y="9185"/>
                </a:cubicBezTo>
                <a:close/>
                <a:moveTo>
                  <a:pt x="50739" y="11267"/>
                </a:moveTo>
                <a:cubicBezTo>
                  <a:pt x="50799" y="11650"/>
                  <a:pt x="50862" y="12030"/>
                  <a:pt x="50924" y="12410"/>
                </a:cubicBezTo>
                <a:cubicBezTo>
                  <a:pt x="50862" y="12261"/>
                  <a:pt x="50783" y="12136"/>
                  <a:pt x="50697" y="11983"/>
                </a:cubicBezTo>
                <a:cubicBezTo>
                  <a:pt x="50693" y="11733"/>
                  <a:pt x="50705" y="11490"/>
                  <a:pt x="50739" y="11267"/>
                </a:cubicBezTo>
                <a:close/>
                <a:moveTo>
                  <a:pt x="176281" y="11267"/>
                </a:moveTo>
                <a:cubicBezTo>
                  <a:pt x="176317" y="11490"/>
                  <a:pt x="176328" y="11733"/>
                  <a:pt x="176324" y="11983"/>
                </a:cubicBezTo>
                <a:cubicBezTo>
                  <a:pt x="176239" y="12136"/>
                  <a:pt x="176160" y="12261"/>
                  <a:pt x="176098" y="12410"/>
                </a:cubicBezTo>
                <a:cubicBezTo>
                  <a:pt x="176160" y="12030"/>
                  <a:pt x="176219" y="11647"/>
                  <a:pt x="176281" y="11267"/>
                </a:cubicBezTo>
                <a:close/>
                <a:moveTo>
                  <a:pt x="37824" y="9752"/>
                </a:moveTo>
                <a:cubicBezTo>
                  <a:pt x="37930" y="10602"/>
                  <a:pt x="37997" y="11463"/>
                  <a:pt x="38090" y="12320"/>
                </a:cubicBezTo>
                <a:cubicBezTo>
                  <a:pt x="38098" y="12382"/>
                  <a:pt x="38105" y="12449"/>
                  <a:pt x="38114" y="12512"/>
                </a:cubicBezTo>
                <a:cubicBezTo>
                  <a:pt x="37914" y="11885"/>
                  <a:pt x="37695" y="11267"/>
                  <a:pt x="37453" y="10668"/>
                </a:cubicBezTo>
                <a:cubicBezTo>
                  <a:pt x="37574" y="10359"/>
                  <a:pt x="37699" y="10054"/>
                  <a:pt x="37824" y="9752"/>
                </a:cubicBezTo>
                <a:close/>
                <a:moveTo>
                  <a:pt x="189193" y="9752"/>
                </a:moveTo>
                <a:cubicBezTo>
                  <a:pt x="189323" y="10054"/>
                  <a:pt x="189444" y="10359"/>
                  <a:pt x="189565" y="10668"/>
                </a:cubicBezTo>
                <a:cubicBezTo>
                  <a:pt x="189323" y="11271"/>
                  <a:pt x="189103" y="11885"/>
                  <a:pt x="188908" y="12512"/>
                </a:cubicBezTo>
                <a:cubicBezTo>
                  <a:pt x="188911" y="12449"/>
                  <a:pt x="188924" y="12382"/>
                  <a:pt x="188927" y="12320"/>
                </a:cubicBezTo>
                <a:cubicBezTo>
                  <a:pt x="189021" y="11463"/>
                  <a:pt x="189092" y="10602"/>
                  <a:pt x="189193" y="9752"/>
                </a:cubicBezTo>
                <a:close/>
                <a:moveTo>
                  <a:pt x="163816" y="12144"/>
                </a:moveTo>
                <a:cubicBezTo>
                  <a:pt x="163828" y="12285"/>
                  <a:pt x="163840" y="12434"/>
                  <a:pt x="163847" y="12575"/>
                </a:cubicBezTo>
                <a:cubicBezTo>
                  <a:pt x="163843" y="12563"/>
                  <a:pt x="163843" y="12547"/>
                  <a:pt x="163840" y="12532"/>
                </a:cubicBezTo>
                <a:cubicBezTo>
                  <a:pt x="163828" y="12441"/>
                  <a:pt x="163812" y="12351"/>
                  <a:pt x="163800" y="12261"/>
                </a:cubicBezTo>
                <a:cubicBezTo>
                  <a:pt x="163804" y="12223"/>
                  <a:pt x="163812" y="12183"/>
                  <a:pt x="163816" y="12144"/>
                </a:cubicBezTo>
                <a:close/>
                <a:moveTo>
                  <a:pt x="63202" y="12144"/>
                </a:moveTo>
                <a:cubicBezTo>
                  <a:pt x="63209" y="12183"/>
                  <a:pt x="63214" y="12223"/>
                  <a:pt x="63221" y="12261"/>
                </a:cubicBezTo>
                <a:cubicBezTo>
                  <a:pt x="63205" y="12351"/>
                  <a:pt x="63194" y="12441"/>
                  <a:pt x="63178" y="12532"/>
                </a:cubicBezTo>
                <a:cubicBezTo>
                  <a:pt x="63178" y="12551"/>
                  <a:pt x="63174" y="12566"/>
                  <a:pt x="63171" y="12582"/>
                </a:cubicBezTo>
                <a:cubicBezTo>
                  <a:pt x="63182" y="12438"/>
                  <a:pt x="63190" y="12288"/>
                  <a:pt x="63202" y="12144"/>
                </a:cubicBezTo>
                <a:close/>
                <a:moveTo>
                  <a:pt x="57992" y="10527"/>
                </a:moveTo>
                <a:cubicBezTo>
                  <a:pt x="58066" y="10774"/>
                  <a:pt x="58125" y="11029"/>
                  <a:pt x="58180" y="11287"/>
                </a:cubicBezTo>
                <a:lnTo>
                  <a:pt x="58180" y="11291"/>
                </a:lnTo>
                <a:cubicBezTo>
                  <a:pt x="58180" y="11307"/>
                  <a:pt x="58180" y="11322"/>
                  <a:pt x="58184" y="11338"/>
                </a:cubicBezTo>
                <a:cubicBezTo>
                  <a:pt x="58071" y="11721"/>
                  <a:pt x="57981" y="12116"/>
                  <a:pt x="57907" y="12523"/>
                </a:cubicBezTo>
                <a:cubicBezTo>
                  <a:pt x="57878" y="12563"/>
                  <a:pt x="57851" y="12613"/>
                  <a:pt x="57828" y="12664"/>
                </a:cubicBezTo>
                <a:cubicBezTo>
                  <a:pt x="57836" y="12539"/>
                  <a:pt x="57847" y="12414"/>
                  <a:pt x="57855" y="12288"/>
                </a:cubicBezTo>
                <a:cubicBezTo>
                  <a:pt x="57902" y="11701"/>
                  <a:pt x="57945" y="11114"/>
                  <a:pt x="57992" y="10527"/>
                </a:cubicBezTo>
                <a:close/>
                <a:moveTo>
                  <a:pt x="169025" y="10527"/>
                </a:moveTo>
                <a:cubicBezTo>
                  <a:pt x="169072" y="11114"/>
                  <a:pt x="169119" y="11701"/>
                  <a:pt x="169166" y="12288"/>
                </a:cubicBezTo>
                <a:cubicBezTo>
                  <a:pt x="169174" y="12414"/>
                  <a:pt x="169182" y="12539"/>
                  <a:pt x="169194" y="12664"/>
                </a:cubicBezTo>
                <a:cubicBezTo>
                  <a:pt x="169170" y="12613"/>
                  <a:pt x="169142" y="12566"/>
                  <a:pt x="169115" y="12523"/>
                </a:cubicBezTo>
                <a:cubicBezTo>
                  <a:pt x="169041" y="12116"/>
                  <a:pt x="168951" y="11721"/>
                  <a:pt x="168837" y="11338"/>
                </a:cubicBezTo>
                <a:cubicBezTo>
                  <a:pt x="168837" y="11322"/>
                  <a:pt x="168837" y="11307"/>
                  <a:pt x="168842" y="11291"/>
                </a:cubicBezTo>
                <a:lnTo>
                  <a:pt x="168842" y="11287"/>
                </a:lnTo>
                <a:cubicBezTo>
                  <a:pt x="168892" y="11029"/>
                  <a:pt x="168954" y="10774"/>
                  <a:pt x="169025" y="10527"/>
                </a:cubicBezTo>
                <a:close/>
                <a:moveTo>
                  <a:pt x="24062" y="11670"/>
                </a:moveTo>
                <a:lnTo>
                  <a:pt x="24062" y="11815"/>
                </a:lnTo>
                <a:cubicBezTo>
                  <a:pt x="24024" y="12109"/>
                  <a:pt x="23988" y="12398"/>
                  <a:pt x="23954" y="12692"/>
                </a:cubicBezTo>
                <a:cubicBezTo>
                  <a:pt x="23926" y="12434"/>
                  <a:pt x="23894" y="12179"/>
                  <a:pt x="23867" y="11925"/>
                </a:cubicBezTo>
                <a:cubicBezTo>
                  <a:pt x="23934" y="11838"/>
                  <a:pt x="24000" y="11757"/>
                  <a:pt x="24062" y="11670"/>
                </a:cubicBezTo>
                <a:close/>
                <a:moveTo>
                  <a:pt x="202954" y="11670"/>
                </a:moveTo>
                <a:cubicBezTo>
                  <a:pt x="203021" y="11757"/>
                  <a:pt x="203088" y="11838"/>
                  <a:pt x="203151" y="11925"/>
                </a:cubicBezTo>
                <a:cubicBezTo>
                  <a:pt x="203127" y="12179"/>
                  <a:pt x="203095" y="12438"/>
                  <a:pt x="203068" y="12692"/>
                </a:cubicBezTo>
                <a:cubicBezTo>
                  <a:pt x="203033" y="12398"/>
                  <a:pt x="202994" y="12109"/>
                  <a:pt x="202954" y="11815"/>
                </a:cubicBezTo>
                <a:lnTo>
                  <a:pt x="202954" y="11670"/>
                </a:lnTo>
                <a:close/>
                <a:moveTo>
                  <a:pt x="25965" y="12277"/>
                </a:moveTo>
                <a:lnTo>
                  <a:pt x="25965" y="12277"/>
                </a:lnTo>
                <a:cubicBezTo>
                  <a:pt x="25946" y="12434"/>
                  <a:pt x="25926" y="12590"/>
                  <a:pt x="25910" y="12750"/>
                </a:cubicBezTo>
                <a:cubicBezTo>
                  <a:pt x="25910" y="12684"/>
                  <a:pt x="25906" y="12617"/>
                  <a:pt x="25906" y="12551"/>
                </a:cubicBezTo>
                <a:cubicBezTo>
                  <a:pt x="25926" y="12472"/>
                  <a:pt x="25937" y="12398"/>
                  <a:pt x="25957" y="12324"/>
                </a:cubicBezTo>
                <a:cubicBezTo>
                  <a:pt x="25961" y="12308"/>
                  <a:pt x="25961" y="12293"/>
                  <a:pt x="25965" y="12277"/>
                </a:cubicBezTo>
                <a:close/>
                <a:moveTo>
                  <a:pt x="201052" y="12281"/>
                </a:moveTo>
                <a:cubicBezTo>
                  <a:pt x="201056" y="12297"/>
                  <a:pt x="201061" y="12308"/>
                  <a:pt x="201065" y="12324"/>
                </a:cubicBezTo>
                <a:cubicBezTo>
                  <a:pt x="201080" y="12398"/>
                  <a:pt x="201096" y="12476"/>
                  <a:pt x="201111" y="12551"/>
                </a:cubicBezTo>
                <a:lnTo>
                  <a:pt x="201111" y="12750"/>
                </a:lnTo>
                <a:cubicBezTo>
                  <a:pt x="201096" y="12594"/>
                  <a:pt x="201072" y="12438"/>
                  <a:pt x="201052" y="12281"/>
                </a:cubicBezTo>
                <a:close/>
                <a:moveTo>
                  <a:pt x="101926" y="9654"/>
                </a:moveTo>
                <a:cubicBezTo>
                  <a:pt x="102082" y="9764"/>
                  <a:pt x="102231" y="9893"/>
                  <a:pt x="102372" y="10042"/>
                </a:cubicBezTo>
                <a:cubicBezTo>
                  <a:pt x="102329" y="10946"/>
                  <a:pt x="102314" y="11854"/>
                  <a:pt x="102285" y="12763"/>
                </a:cubicBezTo>
                <a:cubicBezTo>
                  <a:pt x="102278" y="12579"/>
                  <a:pt x="102262" y="12398"/>
                  <a:pt x="102223" y="12238"/>
                </a:cubicBezTo>
                <a:cubicBezTo>
                  <a:pt x="102137" y="11885"/>
                  <a:pt x="102004" y="11733"/>
                  <a:pt x="101808" y="11670"/>
                </a:cubicBezTo>
                <a:cubicBezTo>
                  <a:pt x="101808" y="11592"/>
                  <a:pt x="101808" y="11513"/>
                  <a:pt x="101812" y="11439"/>
                </a:cubicBezTo>
                <a:cubicBezTo>
                  <a:pt x="101832" y="10938"/>
                  <a:pt x="101851" y="10398"/>
                  <a:pt x="101906" y="9905"/>
                </a:cubicBezTo>
                <a:cubicBezTo>
                  <a:pt x="101914" y="9827"/>
                  <a:pt x="101922" y="9745"/>
                  <a:pt x="101926" y="9654"/>
                </a:cubicBezTo>
                <a:close/>
                <a:moveTo>
                  <a:pt x="125096" y="9654"/>
                </a:moveTo>
                <a:cubicBezTo>
                  <a:pt x="125100" y="9745"/>
                  <a:pt x="125107" y="9827"/>
                  <a:pt x="125116" y="9905"/>
                </a:cubicBezTo>
                <a:cubicBezTo>
                  <a:pt x="125170" y="10398"/>
                  <a:pt x="125190" y="10938"/>
                  <a:pt x="125210" y="11439"/>
                </a:cubicBezTo>
                <a:cubicBezTo>
                  <a:pt x="125210" y="11513"/>
                  <a:pt x="125213" y="11592"/>
                  <a:pt x="125213" y="11670"/>
                </a:cubicBezTo>
                <a:cubicBezTo>
                  <a:pt x="125017" y="11733"/>
                  <a:pt x="124885" y="11885"/>
                  <a:pt x="124798" y="12238"/>
                </a:cubicBezTo>
                <a:cubicBezTo>
                  <a:pt x="124759" y="12394"/>
                  <a:pt x="124744" y="12579"/>
                  <a:pt x="124735" y="12763"/>
                </a:cubicBezTo>
                <a:cubicBezTo>
                  <a:pt x="124708" y="11854"/>
                  <a:pt x="124693" y="10946"/>
                  <a:pt x="124650" y="10042"/>
                </a:cubicBezTo>
                <a:cubicBezTo>
                  <a:pt x="124791" y="9893"/>
                  <a:pt x="124939" y="9764"/>
                  <a:pt x="125096" y="9654"/>
                </a:cubicBezTo>
                <a:close/>
                <a:moveTo>
                  <a:pt x="28078" y="6665"/>
                </a:moveTo>
                <a:cubicBezTo>
                  <a:pt x="28459" y="7714"/>
                  <a:pt x="28799" y="8836"/>
                  <a:pt x="29084" y="9932"/>
                </a:cubicBezTo>
                <a:cubicBezTo>
                  <a:pt x="29135" y="10136"/>
                  <a:pt x="29190" y="10335"/>
                  <a:pt x="29249" y="10539"/>
                </a:cubicBezTo>
                <a:cubicBezTo>
                  <a:pt x="29229" y="11087"/>
                  <a:pt x="29210" y="11639"/>
                  <a:pt x="29202" y="12191"/>
                </a:cubicBezTo>
                <a:lnTo>
                  <a:pt x="29202" y="12817"/>
                </a:lnTo>
                <a:cubicBezTo>
                  <a:pt x="29143" y="12570"/>
                  <a:pt x="29080" y="12324"/>
                  <a:pt x="29010" y="12077"/>
                </a:cubicBezTo>
                <a:cubicBezTo>
                  <a:pt x="28908" y="11522"/>
                  <a:pt x="28764" y="10973"/>
                  <a:pt x="28548" y="10496"/>
                </a:cubicBezTo>
                <a:cubicBezTo>
                  <a:pt x="28583" y="10261"/>
                  <a:pt x="28623" y="10026"/>
                  <a:pt x="28677" y="9795"/>
                </a:cubicBezTo>
                <a:cubicBezTo>
                  <a:pt x="28689" y="9741"/>
                  <a:pt x="28657" y="9707"/>
                  <a:pt x="28625" y="9707"/>
                </a:cubicBezTo>
                <a:cubicBezTo>
                  <a:pt x="28604" y="9707"/>
                  <a:pt x="28583" y="9722"/>
                  <a:pt x="28576" y="9757"/>
                </a:cubicBezTo>
                <a:cubicBezTo>
                  <a:pt x="28529" y="9932"/>
                  <a:pt x="28490" y="10101"/>
                  <a:pt x="28446" y="10273"/>
                </a:cubicBezTo>
                <a:cubicBezTo>
                  <a:pt x="28289" y="9780"/>
                  <a:pt x="28125" y="9291"/>
                  <a:pt x="27949" y="8821"/>
                </a:cubicBezTo>
                <a:cubicBezTo>
                  <a:pt x="27943" y="8804"/>
                  <a:pt x="27931" y="8797"/>
                  <a:pt x="27918" y="8797"/>
                </a:cubicBezTo>
                <a:cubicBezTo>
                  <a:pt x="27892" y="8797"/>
                  <a:pt x="27865" y="8826"/>
                  <a:pt x="27875" y="8860"/>
                </a:cubicBezTo>
                <a:cubicBezTo>
                  <a:pt x="27949" y="9099"/>
                  <a:pt x="28004" y="9345"/>
                  <a:pt x="28047" y="9596"/>
                </a:cubicBezTo>
                <a:cubicBezTo>
                  <a:pt x="27953" y="9463"/>
                  <a:pt x="27852" y="9342"/>
                  <a:pt x="27738" y="9255"/>
                </a:cubicBezTo>
                <a:cubicBezTo>
                  <a:pt x="27527" y="9087"/>
                  <a:pt x="27303" y="9017"/>
                  <a:pt x="27068" y="8962"/>
                </a:cubicBezTo>
                <a:cubicBezTo>
                  <a:pt x="27100" y="8727"/>
                  <a:pt x="27131" y="8489"/>
                  <a:pt x="27171" y="8261"/>
                </a:cubicBezTo>
                <a:cubicBezTo>
                  <a:pt x="27205" y="8066"/>
                  <a:pt x="27261" y="7882"/>
                  <a:pt x="27312" y="7694"/>
                </a:cubicBezTo>
                <a:cubicBezTo>
                  <a:pt x="27319" y="7690"/>
                  <a:pt x="27323" y="7682"/>
                  <a:pt x="27327" y="7678"/>
                </a:cubicBezTo>
                <a:cubicBezTo>
                  <a:pt x="27593" y="7338"/>
                  <a:pt x="27812" y="6977"/>
                  <a:pt x="28078" y="6665"/>
                </a:cubicBezTo>
                <a:close/>
                <a:moveTo>
                  <a:pt x="198943" y="6665"/>
                </a:moveTo>
                <a:cubicBezTo>
                  <a:pt x="199209" y="6977"/>
                  <a:pt x="199424" y="7338"/>
                  <a:pt x="199694" y="7678"/>
                </a:cubicBezTo>
                <a:cubicBezTo>
                  <a:pt x="199699" y="7682"/>
                  <a:pt x="199702" y="7690"/>
                  <a:pt x="199706" y="7694"/>
                </a:cubicBezTo>
                <a:cubicBezTo>
                  <a:pt x="199761" y="7882"/>
                  <a:pt x="199816" y="8066"/>
                  <a:pt x="199847" y="8261"/>
                </a:cubicBezTo>
                <a:cubicBezTo>
                  <a:pt x="199887" y="8489"/>
                  <a:pt x="199918" y="8727"/>
                  <a:pt x="199949" y="8962"/>
                </a:cubicBezTo>
                <a:cubicBezTo>
                  <a:pt x="199718" y="9017"/>
                  <a:pt x="199495" y="9087"/>
                  <a:pt x="199284" y="9255"/>
                </a:cubicBezTo>
                <a:cubicBezTo>
                  <a:pt x="199170" y="9342"/>
                  <a:pt x="199068" y="9463"/>
                  <a:pt x="198971" y="9596"/>
                </a:cubicBezTo>
                <a:cubicBezTo>
                  <a:pt x="199018" y="9345"/>
                  <a:pt x="199072" y="9099"/>
                  <a:pt x="199143" y="8860"/>
                </a:cubicBezTo>
                <a:cubicBezTo>
                  <a:pt x="199156" y="8826"/>
                  <a:pt x="199129" y="8797"/>
                  <a:pt x="199103" y="8797"/>
                </a:cubicBezTo>
                <a:cubicBezTo>
                  <a:pt x="199091" y="8797"/>
                  <a:pt x="199079" y="8804"/>
                  <a:pt x="199072" y="8821"/>
                </a:cubicBezTo>
                <a:cubicBezTo>
                  <a:pt x="198896" y="9291"/>
                  <a:pt x="198731" y="9780"/>
                  <a:pt x="198572" y="10273"/>
                </a:cubicBezTo>
                <a:cubicBezTo>
                  <a:pt x="198532" y="10101"/>
                  <a:pt x="198489" y="9932"/>
                  <a:pt x="198446" y="9757"/>
                </a:cubicBezTo>
                <a:cubicBezTo>
                  <a:pt x="198438" y="9722"/>
                  <a:pt x="198417" y="9707"/>
                  <a:pt x="198396" y="9707"/>
                </a:cubicBezTo>
                <a:cubicBezTo>
                  <a:pt x="198364" y="9707"/>
                  <a:pt x="198332" y="9741"/>
                  <a:pt x="198344" y="9795"/>
                </a:cubicBezTo>
                <a:cubicBezTo>
                  <a:pt x="198395" y="10026"/>
                  <a:pt x="198434" y="10261"/>
                  <a:pt x="198469" y="10496"/>
                </a:cubicBezTo>
                <a:cubicBezTo>
                  <a:pt x="198258" y="10973"/>
                  <a:pt x="198113" y="11518"/>
                  <a:pt x="198008" y="12077"/>
                </a:cubicBezTo>
                <a:cubicBezTo>
                  <a:pt x="197941" y="12320"/>
                  <a:pt x="197875" y="12566"/>
                  <a:pt x="197820" y="12817"/>
                </a:cubicBezTo>
                <a:cubicBezTo>
                  <a:pt x="197820" y="12610"/>
                  <a:pt x="197820" y="12398"/>
                  <a:pt x="197815" y="12191"/>
                </a:cubicBezTo>
                <a:cubicBezTo>
                  <a:pt x="197808" y="11639"/>
                  <a:pt x="197792" y="11087"/>
                  <a:pt x="197773" y="10539"/>
                </a:cubicBezTo>
                <a:cubicBezTo>
                  <a:pt x="197828" y="10335"/>
                  <a:pt x="197882" y="10136"/>
                  <a:pt x="197937" y="9932"/>
                </a:cubicBezTo>
                <a:cubicBezTo>
                  <a:pt x="198219" y="8836"/>
                  <a:pt x="198559" y="7714"/>
                  <a:pt x="198943" y="6665"/>
                </a:cubicBezTo>
                <a:close/>
                <a:moveTo>
                  <a:pt x="157424" y="8801"/>
                </a:moveTo>
                <a:lnTo>
                  <a:pt x="157424" y="8801"/>
                </a:lnTo>
                <a:cubicBezTo>
                  <a:pt x="157467" y="9502"/>
                  <a:pt x="157386" y="10445"/>
                  <a:pt x="157377" y="10704"/>
                </a:cubicBezTo>
                <a:cubicBezTo>
                  <a:pt x="157366" y="11432"/>
                  <a:pt x="157350" y="12160"/>
                  <a:pt x="157330" y="12888"/>
                </a:cubicBezTo>
                <a:cubicBezTo>
                  <a:pt x="157339" y="11631"/>
                  <a:pt x="157319" y="10379"/>
                  <a:pt x="157279" y="9123"/>
                </a:cubicBezTo>
                <a:cubicBezTo>
                  <a:pt x="157326" y="9013"/>
                  <a:pt x="157377" y="8907"/>
                  <a:pt x="157424" y="8801"/>
                </a:cubicBezTo>
                <a:close/>
                <a:moveTo>
                  <a:pt x="69593" y="8798"/>
                </a:moveTo>
                <a:lnTo>
                  <a:pt x="69593" y="8798"/>
                </a:lnTo>
                <a:cubicBezTo>
                  <a:pt x="69644" y="8907"/>
                  <a:pt x="69695" y="9013"/>
                  <a:pt x="69742" y="9123"/>
                </a:cubicBezTo>
                <a:cubicBezTo>
                  <a:pt x="69703" y="10379"/>
                  <a:pt x="69683" y="11635"/>
                  <a:pt x="69687" y="12891"/>
                </a:cubicBezTo>
                <a:cubicBezTo>
                  <a:pt x="69672" y="12163"/>
                  <a:pt x="69656" y="11432"/>
                  <a:pt x="69640" y="10704"/>
                </a:cubicBezTo>
                <a:cubicBezTo>
                  <a:pt x="69636" y="10445"/>
                  <a:pt x="69554" y="9502"/>
                  <a:pt x="69593" y="8798"/>
                </a:cubicBezTo>
                <a:close/>
                <a:moveTo>
                  <a:pt x="72967" y="9130"/>
                </a:moveTo>
                <a:lnTo>
                  <a:pt x="72967" y="9130"/>
                </a:lnTo>
                <a:cubicBezTo>
                  <a:pt x="72893" y="9761"/>
                  <a:pt x="72787" y="10386"/>
                  <a:pt x="72709" y="11016"/>
                </a:cubicBezTo>
                <a:cubicBezTo>
                  <a:pt x="72626" y="11643"/>
                  <a:pt x="72560" y="12273"/>
                  <a:pt x="72509" y="12904"/>
                </a:cubicBezTo>
                <a:cubicBezTo>
                  <a:pt x="72501" y="12598"/>
                  <a:pt x="72493" y="12293"/>
                  <a:pt x="72490" y="11988"/>
                </a:cubicBezTo>
                <a:cubicBezTo>
                  <a:pt x="72490" y="11885"/>
                  <a:pt x="72493" y="11784"/>
                  <a:pt x="72497" y="11678"/>
                </a:cubicBezTo>
                <a:cubicBezTo>
                  <a:pt x="72513" y="10911"/>
                  <a:pt x="72571" y="9804"/>
                  <a:pt x="72967" y="9130"/>
                </a:cubicBezTo>
                <a:close/>
                <a:moveTo>
                  <a:pt x="154055" y="9130"/>
                </a:moveTo>
                <a:lnTo>
                  <a:pt x="154055" y="9130"/>
                </a:lnTo>
                <a:cubicBezTo>
                  <a:pt x="154450" y="9804"/>
                  <a:pt x="154508" y="10911"/>
                  <a:pt x="154524" y="11678"/>
                </a:cubicBezTo>
                <a:cubicBezTo>
                  <a:pt x="154524" y="11784"/>
                  <a:pt x="154528" y="11885"/>
                  <a:pt x="154532" y="11991"/>
                </a:cubicBezTo>
                <a:cubicBezTo>
                  <a:pt x="154524" y="12293"/>
                  <a:pt x="154521" y="12598"/>
                  <a:pt x="154512" y="12904"/>
                </a:cubicBezTo>
                <a:cubicBezTo>
                  <a:pt x="154458" y="12273"/>
                  <a:pt x="154395" y="11643"/>
                  <a:pt x="154313" y="11016"/>
                </a:cubicBezTo>
                <a:cubicBezTo>
                  <a:pt x="154230" y="10391"/>
                  <a:pt x="154129" y="9761"/>
                  <a:pt x="154055" y="9130"/>
                </a:cubicBezTo>
                <a:close/>
                <a:moveTo>
                  <a:pt x="90520" y="9682"/>
                </a:moveTo>
                <a:cubicBezTo>
                  <a:pt x="90708" y="9983"/>
                  <a:pt x="90888" y="10273"/>
                  <a:pt x="91065" y="10574"/>
                </a:cubicBezTo>
                <a:cubicBezTo>
                  <a:pt x="90771" y="10852"/>
                  <a:pt x="90697" y="11498"/>
                  <a:pt x="90626" y="11929"/>
                </a:cubicBezTo>
                <a:cubicBezTo>
                  <a:pt x="90572" y="12257"/>
                  <a:pt x="90516" y="12586"/>
                  <a:pt x="90466" y="12915"/>
                </a:cubicBezTo>
                <a:cubicBezTo>
                  <a:pt x="90466" y="12410"/>
                  <a:pt x="90473" y="11909"/>
                  <a:pt x="90458" y="11404"/>
                </a:cubicBezTo>
                <a:cubicBezTo>
                  <a:pt x="90442" y="10829"/>
                  <a:pt x="90493" y="10257"/>
                  <a:pt x="90520" y="9682"/>
                </a:cubicBezTo>
                <a:close/>
                <a:moveTo>
                  <a:pt x="136500" y="9682"/>
                </a:moveTo>
                <a:cubicBezTo>
                  <a:pt x="136529" y="10257"/>
                  <a:pt x="136579" y="10829"/>
                  <a:pt x="136563" y="11404"/>
                </a:cubicBezTo>
                <a:cubicBezTo>
                  <a:pt x="136547" y="11905"/>
                  <a:pt x="136552" y="12410"/>
                  <a:pt x="136556" y="12915"/>
                </a:cubicBezTo>
                <a:cubicBezTo>
                  <a:pt x="136500" y="12586"/>
                  <a:pt x="136446" y="12257"/>
                  <a:pt x="136392" y="11929"/>
                </a:cubicBezTo>
                <a:cubicBezTo>
                  <a:pt x="136321" y="11498"/>
                  <a:pt x="136251" y="10852"/>
                  <a:pt x="135957" y="10574"/>
                </a:cubicBezTo>
                <a:cubicBezTo>
                  <a:pt x="136129" y="10273"/>
                  <a:pt x="136313" y="9983"/>
                  <a:pt x="136500" y="9682"/>
                </a:cubicBezTo>
                <a:close/>
                <a:moveTo>
                  <a:pt x="44560" y="12308"/>
                </a:moveTo>
                <a:cubicBezTo>
                  <a:pt x="44587" y="12398"/>
                  <a:pt x="44615" y="12485"/>
                  <a:pt x="44646" y="12570"/>
                </a:cubicBezTo>
                <a:cubicBezTo>
                  <a:pt x="44630" y="12707"/>
                  <a:pt x="44610" y="12841"/>
                  <a:pt x="44592" y="12974"/>
                </a:cubicBezTo>
                <a:cubicBezTo>
                  <a:pt x="44587" y="12860"/>
                  <a:pt x="44579" y="12743"/>
                  <a:pt x="44576" y="12626"/>
                </a:cubicBezTo>
                <a:cubicBezTo>
                  <a:pt x="44568" y="12523"/>
                  <a:pt x="44563" y="12414"/>
                  <a:pt x="44560" y="12308"/>
                </a:cubicBezTo>
                <a:close/>
                <a:moveTo>
                  <a:pt x="182462" y="12312"/>
                </a:moveTo>
                <a:cubicBezTo>
                  <a:pt x="182457" y="12418"/>
                  <a:pt x="182450" y="12523"/>
                  <a:pt x="182446" y="12626"/>
                </a:cubicBezTo>
                <a:cubicBezTo>
                  <a:pt x="182439" y="12743"/>
                  <a:pt x="182434" y="12860"/>
                  <a:pt x="182430" y="12974"/>
                </a:cubicBezTo>
                <a:cubicBezTo>
                  <a:pt x="182407" y="12844"/>
                  <a:pt x="182392" y="12711"/>
                  <a:pt x="182376" y="12579"/>
                </a:cubicBezTo>
                <a:cubicBezTo>
                  <a:pt x="182403" y="12488"/>
                  <a:pt x="182434" y="12398"/>
                  <a:pt x="182462" y="12312"/>
                </a:cubicBezTo>
                <a:close/>
                <a:moveTo>
                  <a:pt x="32935" y="9851"/>
                </a:moveTo>
                <a:cubicBezTo>
                  <a:pt x="33049" y="10081"/>
                  <a:pt x="33151" y="10316"/>
                  <a:pt x="33268" y="10543"/>
                </a:cubicBezTo>
                <a:cubicBezTo>
                  <a:pt x="33288" y="10888"/>
                  <a:pt x="33307" y="11236"/>
                  <a:pt x="33335" y="11584"/>
                </a:cubicBezTo>
                <a:cubicBezTo>
                  <a:pt x="33374" y="12105"/>
                  <a:pt x="33417" y="12626"/>
                  <a:pt x="33460" y="13146"/>
                </a:cubicBezTo>
                <a:cubicBezTo>
                  <a:pt x="33268" y="12500"/>
                  <a:pt x="33076" y="11854"/>
                  <a:pt x="32877" y="11217"/>
                </a:cubicBezTo>
                <a:cubicBezTo>
                  <a:pt x="32865" y="11048"/>
                  <a:pt x="32854" y="10805"/>
                  <a:pt x="32791" y="10629"/>
                </a:cubicBezTo>
                <a:cubicBezTo>
                  <a:pt x="32830" y="10367"/>
                  <a:pt x="32873" y="10104"/>
                  <a:pt x="32935" y="9851"/>
                </a:cubicBezTo>
                <a:close/>
                <a:moveTo>
                  <a:pt x="194086" y="9851"/>
                </a:moveTo>
                <a:cubicBezTo>
                  <a:pt x="194144" y="10104"/>
                  <a:pt x="194191" y="10367"/>
                  <a:pt x="194231" y="10629"/>
                </a:cubicBezTo>
                <a:cubicBezTo>
                  <a:pt x="194164" y="10805"/>
                  <a:pt x="194157" y="11048"/>
                  <a:pt x="194144" y="11213"/>
                </a:cubicBezTo>
                <a:cubicBezTo>
                  <a:pt x="193941" y="11854"/>
                  <a:pt x="193753" y="12500"/>
                  <a:pt x="193561" y="13146"/>
                </a:cubicBezTo>
                <a:cubicBezTo>
                  <a:pt x="193604" y="12626"/>
                  <a:pt x="193648" y="12105"/>
                  <a:pt x="193687" y="11584"/>
                </a:cubicBezTo>
                <a:cubicBezTo>
                  <a:pt x="193714" y="11236"/>
                  <a:pt x="193734" y="10888"/>
                  <a:pt x="193749" y="10543"/>
                </a:cubicBezTo>
                <a:cubicBezTo>
                  <a:pt x="193866" y="10316"/>
                  <a:pt x="193973" y="10081"/>
                  <a:pt x="194086" y="9851"/>
                </a:cubicBezTo>
                <a:close/>
                <a:moveTo>
                  <a:pt x="8959" y="10203"/>
                </a:moveTo>
                <a:cubicBezTo>
                  <a:pt x="8998" y="10512"/>
                  <a:pt x="9038" y="10814"/>
                  <a:pt x="9085" y="11107"/>
                </a:cubicBezTo>
                <a:cubicBezTo>
                  <a:pt x="9167" y="11674"/>
                  <a:pt x="9245" y="12238"/>
                  <a:pt x="9311" y="12810"/>
                </a:cubicBezTo>
                <a:cubicBezTo>
                  <a:pt x="9291" y="12907"/>
                  <a:pt x="9268" y="13005"/>
                  <a:pt x="9245" y="13106"/>
                </a:cubicBezTo>
                <a:cubicBezTo>
                  <a:pt x="9241" y="13126"/>
                  <a:pt x="9237" y="13150"/>
                  <a:pt x="9233" y="13169"/>
                </a:cubicBezTo>
                <a:cubicBezTo>
                  <a:pt x="9183" y="12888"/>
                  <a:pt x="9127" y="12606"/>
                  <a:pt x="9073" y="12324"/>
                </a:cubicBezTo>
                <a:cubicBezTo>
                  <a:pt x="8982" y="11874"/>
                  <a:pt x="8865" y="11432"/>
                  <a:pt x="8740" y="10997"/>
                </a:cubicBezTo>
                <a:cubicBezTo>
                  <a:pt x="8811" y="10731"/>
                  <a:pt x="8885" y="10469"/>
                  <a:pt x="8959" y="10203"/>
                </a:cubicBezTo>
                <a:close/>
                <a:moveTo>
                  <a:pt x="218063" y="10203"/>
                </a:moveTo>
                <a:cubicBezTo>
                  <a:pt x="218137" y="10469"/>
                  <a:pt x="218207" y="10731"/>
                  <a:pt x="218282" y="10997"/>
                </a:cubicBezTo>
                <a:cubicBezTo>
                  <a:pt x="218152" y="11432"/>
                  <a:pt x="218034" y="11874"/>
                  <a:pt x="217945" y="12324"/>
                </a:cubicBezTo>
                <a:cubicBezTo>
                  <a:pt x="217890" y="12606"/>
                  <a:pt x="217839" y="12888"/>
                  <a:pt x="217785" y="13169"/>
                </a:cubicBezTo>
                <a:cubicBezTo>
                  <a:pt x="217781" y="13150"/>
                  <a:pt x="217776" y="13126"/>
                  <a:pt x="217772" y="13106"/>
                </a:cubicBezTo>
                <a:cubicBezTo>
                  <a:pt x="217753" y="13005"/>
                  <a:pt x="217729" y="12907"/>
                  <a:pt x="217706" y="12810"/>
                </a:cubicBezTo>
                <a:cubicBezTo>
                  <a:pt x="217776" y="12238"/>
                  <a:pt x="217851" y="11674"/>
                  <a:pt x="217937" y="11107"/>
                </a:cubicBezTo>
                <a:cubicBezTo>
                  <a:pt x="217980" y="10814"/>
                  <a:pt x="218023" y="10512"/>
                  <a:pt x="218063" y="10203"/>
                </a:cubicBezTo>
                <a:close/>
                <a:moveTo>
                  <a:pt x="15859" y="8500"/>
                </a:moveTo>
                <a:cubicBezTo>
                  <a:pt x="15902" y="9452"/>
                  <a:pt x="15946" y="10414"/>
                  <a:pt x="15899" y="11361"/>
                </a:cubicBezTo>
                <a:cubicBezTo>
                  <a:pt x="15890" y="11560"/>
                  <a:pt x="15883" y="11757"/>
                  <a:pt x="15875" y="11956"/>
                </a:cubicBezTo>
                <a:cubicBezTo>
                  <a:pt x="15840" y="11968"/>
                  <a:pt x="15812" y="12006"/>
                  <a:pt x="15820" y="12066"/>
                </a:cubicBezTo>
                <a:cubicBezTo>
                  <a:pt x="15836" y="12140"/>
                  <a:pt x="15848" y="12210"/>
                  <a:pt x="15859" y="12285"/>
                </a:cubicBezTo>
                <a:cubicBezTo>
                  <a:pt x="15848" y="12582"/>
                  <a:pt x="15836" y="12880"/>
                  <a:pt x="15825" y="13173"/>
                </a:cubicBezTo>
                <a:cubicBezTo>
                  <a:pt x="15778" y="13119"/>
                  <a:pt x="15734" y="13063"/>
                  <a:pt x="15684" y="13013"/>
                </a:cubicBezTo>
                <a:cubicBezTo>
                  <a:pt x="15666" y="12993"/>
                  <a:pt x="15646" y="12985"/>
                  <a:pt x="15627" y="12985"/>
                </a:cubicBezTo>
                <a:cubicBezTo>
                  <a:pt x="15599" y="12985"/>
                  <a:pt x="15572" y="13002"/>
                  <a:pt x="15554" y="13025"/>
                </a:cubicBezTo>
                <a:cubicBezTo>
                  <a:pt x="15554" y="12794"/>
                  <a:pt x="15558" y="12559"/>
                  <a:pt x="15554" y="12328"/>
                </a:cubicBezTo>
                <a:cubicBezTo>
                  <a:pt x="15554" y="12156"/>
                  <a:pt x="15546" y="11983"/>
                  <a:pt x="15534" y="11807"/>
                </a:cubicBezTo>
                <a:cubicBezTo>
                  <a:pt x="15577" y="11197"/>
                  <a:pt x="15628" y="10586"/>
                  <a:pt x="15687" y="9976"/>
                </a:cubicBezTo>
                <a:cubicBezTo>
                  <a:pt x="15738" y="9479"/>
                  <a:pt x="15793" y="8989"/>
                  <a:pt x="15859" y="8500"/>
                </a:cubicBezTo>
                <a:close/>
                <a:moveTo>
                  <a:pt x="211162" y="8500"/>
                </a:moveTo>
                <a:cubicBezTo>
                  <a:pt x="211224" y="8989"/>
                  <a:pt x="211284" y="9479"/>
                  <a:pt x="211330" y="9976"/>
                </a:cubicBezTo>
                <a:cubicBezTo>
                  <a:pt x="211393" y="10582"/>
                  <a:pt x="211440" y="11193"/>
                  <a:pt x="211483" y="11807"/>
                </a:cubicBezTo>
                <a:cubicBezTo>
                  <a:pt x="211475" y="11979"/>
                  <a:pt x="211468" y="12152"/>
                  <a:pt x="211464" y="12328"/>
                </a:cubicBezTo>
                <a:lnTo>
                  <a:pt x="211464" y="13025"/>
                </a:lnTo>
                <a:cubicBezTo>
                  <a:pt x="211445" y="13002"/>
                  <a:pt x="211420" y="12985"/>
                  <a:pt x="211393" y="12985"/>
                </a:cubicBezTo>
                <a:cubicBezTo>
                  <a:pt x="211375" y="12985"/>
                  <a:pt x="211356" y="12993"/>
                  <a:pt x="211338" y="13013"/>
                </a:cubicBezTo>
                <a:cubicBezTo>
                  <a:pt x="211287" y="13063"/>
                  <a:pt x="211240" y="13119"/>
                  <a:pt x="211197" y="13177"/>
                </a:cubicBezTo>
                <a:cubicBezTo>
                  <a:pt x="211186" y="12880"/>
                  <a:pt x="211170" y="12582"/>
                  <a:pt x="211159" y="12288"/>
                </a:cubicBezTo>
                <a:cubicBezTo>
                  <a:pt x="211174" y="12214"/>
                  <a:pt x="211186" y="12140"/>
                  <a:pt x="211197" y="12066"/>
                </a:cubicBezTo>
                <a:cubicBezTo>
                  <a:pt x="211209" y="12006"/>
                  <a:pt x="211177" y="11968"/>
                  <a:pt x="211143" y="11956"/>
                </a:cubicBezTo>
                <a:cubicBezTo>
                  <a:pt x="211135" y="11757"/>
                  <a:pt x="211127" y="11560"/>
                  <a:pt x="211119" y="11361"/>
                </a:cubicBezTo>
                <a:cubicBezTo>
                  <a:pt x="211072" y="10414"/>
                  <a:pt x="211115" y="9452"/>
                  <a:pt x="211162" y="8500"/>
                </a:cubicBezTo>
                <a:close/>
                <a:moveTo>
                  <a:pt x="127412" y="10997"/>
                </a:moveTo>
                <a:cubicBezTo>
                  <a:pt x="127472" y="11271"/>
                  <a:pt x="127526" y="11545"/>
                  <a:pt x="127582" y="11823"/>
                </a:cubicBezTo>
                <a:cubicBezTo>
                  <a:pt x="127550" y="12022"/>
                  <a:pt x="127515" y="12223"/>
                  <a:pt x="127475" y="12422"/>
                </a:cubicBezTo>
                <a:cubicBezTo>
                  <a:pt x="127409" y="12727"/>
                  <a:pt x="127362" y="13044"/>
                  <a:pt x="127323" y="13369"/>
                </a:cubicBezTo>
                <a:cubicBezTo>
                  <a:pt x="127319" y="13072"/>
                  <a:pt x="127315" y="12770"/>
                  <a:pt x="127307" y="12472"/>
                </a:cubicBezTo>
                <a:cubicBezTo>
                  <a:pt x="127303" y="12089"/>
                  <a:pt x="127385" y="11706"/>
                  <a:pt x="127374" y="11318"/>
                </a:cubicBezTo>
                <a:cubicBezTo>
                  <a:pt x="127370" y="11197"/>
                  <a:pt x="127385" y="11095"/>
                  <a:pt x="127412" y="10997"/>
                </a:cubicBezTo>
                <a:close/>
                <a:moveTo>
                  <a:pt x="99604" y="10997"/>
                </a:moveTo>
                <a:cubicBezTo>
                  <a:pt x="99632" y="11095"/>
                  <a:pt x="99651" y="11197"/>
                  <a:pt x="99648" y="11318"/>
                </a:cubicBezTo>
                <a:cubicBezTo>
                  <a:pt x="99632" y="11706"/>
                  <a:pt x="99718" y="12089"/>
                  <a:pt x="99711" y="12472"/>
                </a:cubicBezTo>
                <a:cubicBezTo>
                  <a:pt x="99707" y="12770"/>
                  <a:pt x="99702" y="13072"/>
                  <a:pt x="99698" y="13373"/>
                </a:cubicBezTo>
                <a:cubicBezTo>
                  <a:pt x="99660" y="13048"/>
                  <a:pt x="99608" y="12727"/>
                  <a:pt x="99546" y="12422"/>
                </a:cubicBezTo>
                <a:cubicBezTo>
                  <a:pt x="99503" y="12223"/>
                  <a:pt x="99472" y="12022"/>
                  <a:pt x="99440" y="11823"/>
                </a:cubicBezTo>
                <a:cubicBezTo>
                  <a:pt x="99496" y="11545"/>
                  <a:pt x="99550" y="11271"/>
                  <a:pt x="99604" y="10997"/>
                </a:cubicBezTo>
                <a:close/>
                <a:moveTo>
                  <a:pt x="6661" y="10198"/>
                </a:moveTo>
                <a:lnTo>
                  <a:pt x="6661" y="10198"/>
                </a:lnTo>
                <a:cubicBezTo>
                  <a:pt x="6708" y="10433"/>
                  <a:pt x="6764" y="10668"/>
                  <a:pt x="6807" y="10895"/>
                </a:cubicBezTo>
                <a:cubicBezTo>
                  <a:pt x="6908" y="11459"/>
                  <a:pt x="6943" y="12038"/>
                  <a:pt x="7002" y="12613"/>
                </a:cubicBezTo>
                <a:cubicBezTo>
                  <a:pt x="7030" y="12884"/>
                  <a:pt x="7057" y="13157"/>
                  <a:pt x="7084" y="13431"/>
                </a:cubicBezTo>
                <a:cubicBezTo>
                  <a:pt x="6943" y="12355"/>
                  <a:pt x="6802" y="11275"/>
                  <a:pt x="6661" y="10198"/>
                </a:cubicBezTo>
                <a:close/>
                <a:moveTo>
                  <a:pt x="220359" y="10198"/>
                </a:moveTo>
                <a:cubicBezTo>
                  <a:pt x="220218" y="11279"/>
                  <a:pt x="220078" y="12355"/>
                  <a:pt x="219933" y="13435"/>
                </a:cubicBezTo>
                <a:cubicBezTo>
                  <a:pt x="219960" y="13162"/>
                  <a:pt x="219988" y="12888"/>
                  <a:pt x="220019" y="12613"/>
                </a:cubicBezTo>
                <a:cubicBezTo>
                  <a:pt x="220078" y="12038"/>
                  <a:pt x="220113" y="11459"/>
                  <a:pt x="220215" y="10895"/>
                </a:cubicBezTo>
                <a:cubicBezTo>
                  <a:pt x="220254" y="10668"/>
                  <a:pt x="220312" y="10433"/>
                  <a:pt x="220359" y="10198"/>
                </a:cubicBezTo>
                <a:close/>
                <a:moveTo>
                  <a:pt x="92035" y="12786"/>
                </a:moveTo>
                <a:cubicBezTo>
                  <a:pt x="92051" y="12833"/>
                  <a:pt x="92066" y="12875"/>
                  <a:pt x="92079" y="12919"/>
                </a:cubicBezTo>
                <a:cubicBezTo>
                  <a:pt x="92086" y="12954"/>
                  <a:pt x="92090" y="12989"/>
                  <a:pt x="92098" y="13025"/>
                </a:cubicBezTo>
                <a:cubicBezTo>
                  <a:pt x="92066" y="13213"/>
                  <a:pt x="92039" y="13404"/>
                  <a:pt x="92016" y="13596"/>
                </a:cubicBezTo>
                <a:cubicBezTo>
                  <a:pt x="92019" y="13326"/>
                  <a:pt x="92028" y="13056"/>
                  <a:pt x="92035" y="12786"/>
                </a:cubicBezTo>
                <a:close/>
                <a:moveTo>
                  <a:pt x="134986" y="12786"/>
                </a:moveTo>
                <a:cubicBezTo>
                  <a:pt x="134994" y="13056"/>
                  <a:pt x="135002" y="13326"/>
                  <a:pt x="135006" y="13596"/>
                </a:cubicBezTo>
                <a:cubicBezTo>
                  <a:pt x="134979" y="13404"/>
                  <a:pt x="134955" y="13213"/>
                  <a:pt x="134923" y="13021"/>
                </a:cubicBezTo>
                <a:cubicBezTo>
                  <a:pt x="134927" y="12989"/>
                  <a:pt x="134932" y="12954"/>
                  <a:pt x="134939" y="12922"/>
                </a:cubicBezTo>
                <a:cubicBezTo>
                  <a:pt x="134955" y="12875"/>
                  <a:pt x="134970" y="12833"/>
                  <a:pt x="134986" y="12786"/>
                </a:cubicBezTo>
                <a:close/>
                <a:moveTo>
                  <a:pt x="40388" y="8825"/>
                </a:moveTo>
                <a:cubicBezTo>
                  <a:pt x="40544" y="9780"/>
                  <a:pt x="40670" y="10731"/>
                  <a:pt x="40787" y="11701"/>
                </a:cubicBezTo>
                <a:cubicBezTo>
                  <a:pt x="40826" y="12050"/>
                  <a:pt x="40869" y="12398"/>
                  <a:pt x="40912" y="12750"/>
                </a:cubicBezTo>
                <a:cubicBezTo>
                  <a:pt x="40646" y="12766"/>
                  <a:pt x="40356" y="13063"/>
                  <a:pt x="40407" y="13518"/>
                </a:cubicBezTo>
                <a:cubicBezTo>
                  <a:pt x="40412" y="13572"/>
                  <a:pt x="40419" y="13623"/>
                  <a:pt x="40423" y="13678"/>
                </a:cubicBezTo>
                <a:cubicBezTo>
                  <a:pt x="40333" y="13303"/>
                  <a:pt x="40235" y="12931"/>
                  <a:pt x="40134" y="12559"/>
                </a:cubicBezTo>
                <a:cubicBezTo>
                  <a:pt x="40094" y="11757"/>
                  <a:pt x="40040" y="10958"/>
                  <a:pt x="39965" y="10164"/>
                </a:cubicBezTo>
                <a:cubicBezTo>
                  <a:pt x="40106" y="9717"/>
                  <a:pt x="40251" y="9275"/>
                  <a:pt x="40388" y="8825"/>
                </a:cubicBezTo>
                <a:close/>
                <a:moveTo>
                  <a:pt x="186630" y="8825"/>
                </a:moveTo>
                <a:cubicBezTo>
                  <a:pt x="186771" y="9275"/>
                  <a:pt x="186912" y="9717"/>
                  <a:pt x="187056" y="10164"/>
                </a:cubicBezTo>
                <a:cubicBezTo>
                  <a:pt x="186982" y="10958"/>
                  <a:pt x="186924" y="11760"/>
                  <a:pt x="186884" y="12563"/>
                </a:cubicBezTo>
                <a:cubicBezTo>
                  <a:pt x="186783" y="12931"/>
                  <a:pt x="186684" y="13303"/>
                  <a:pt x="186595" y="13678"/>
                </a:cubicBezTo>
                <a:cubicBezTo>
                  <a:pt x="186603" y="13623"/>
                  <a:pt x="186606" y="13572"/>
                  <a:pt x="186614" y="13518"/>
                </a:cubicBezTo>
                <a:cubicBezTo>
                  <a:pt x="186665" y="13063"/>
                  <a:pt x="186375" y="12766"/>
                  <a:pt x="186109" y="12750"/>
                </a:cubicBezTo>
                <a:cubicBezTo>
                  <a:pt x="186153" y="12398"/>
                  <a:pt x="186191" y="12050"/>
                  <a:pt x="186234" y="11701"/>
                </a:cubicBezTo>
                <a:cubicBezTo>
                  <a:pt x="186352" y="10731"/>
                  <a:pt x="186473" y="9780"/>
                  <a:pt x="186630" y="8825"/>
                </a:cubicBezTo>
                <a:close/>
                <a:moveTo>
                  <a:pt x="44348" y="13291"/>
                </a:moveTo>
                <a:cubicBezTo>
                  <a:pt x="44348" y="13431"/>
                  <a:pt x="44352" y="13576"/>
                  <a:pt x="44352" y="13721"/>
                </a:cubicBezTo>
                <a:cubicBezTo>
                  <a:pt x="44333" y="13713"/>
                  <a:pt x="44310" y="13706"/>
                  <a:pt x="44290" y="13702"/>
                </a:cubicBezTo>
                <a:cubicBezTo>
                  <a:pt x="44310" y="13565"/>
                  <a:pt x="44329" y="13428"/>
                  <a:pt x="44348" y="13291"/>
                </a:cubicBezTo>
                <a:close/>
                <a:moveTo>
                  <a:pt x="182669" y="13291"/>
                </a:moveTo>
                <a:cubicBezTo>
                  <a:pt x="182692" y="13428"/>
                  <a:pt x="182708" y="13565"/>
                  <a:pt x="182728" y="13702"/>
                </a:cubicBezTo>
                <a:cubicBezTo>
                  <a:pt x="182708" y="13706"/>
                  <a:pt x="182688" y="13713"/>
                  <a:pt x="182669" y="13721"/>
                </a:cubicBezTo>
                <a:lnTo>
                  <a:pt x="182669" y="13291"/>
                </a:lnTo>
                <a:close/>
                <a:moveTo>
                  <a:pt x="28196" y="10566"/>
                </a:moveTo>
                <a:cubicBezTo>
                  <a:pt x="28219" y="10731"/>
                  <a:pt x="28243" y="10891"/>
                  <a:pt x="28266" y="11052"/>
                </a:cubicBezTo>
                <a:cubicBezTo>
                  <a:pt x="28161" y="11529"/>
                  <a:pt x="28074" y="12011"/>
                  <a:pt x="28012" y="12519"/>
                </a:cubicBezTo>
                <a:cubicBezTo>
                  <a:pt x="27961" y="12942"/>
                  <a:pt x="27933" y="13365"/>
                  <a:pt x="27910" y="13791"/>
                </a:cubicBezTo>
                <a:cubicBezTo>
                  <a:pt x="27859" y="13475"/>
                  <a:pt x="27805" y="13162"/>
                  <a:pt x="27746" y="12848"/>
                </a:cubicBezTo>
                <a:cubicBezTo>
                  <a:pt x="27789" y="12559"/>
                  <a:pt x="27828" y="12265"/>
                  <a:pt x="27867" y="11972"/>
                </a:cubicBezTo>
                <a:cubicBezTo>
                  <a:pt x="27910" y="11659"/>
                  <a:pt x="27965" y="10884"/>
                  <a:pt x="28196" y="10566"/>
                </a:cubicBezTo>
                <a:close/>
                <a:moveTo>
                  <a:pt x="198821" y="10566"/>
                </a:moveTo>
                <a:cubicBezTo>
                  <a:pt x="199052" y="10884"/>
                  <a:pt x="199112" y="11659"/>
                  <a:pt x="199154" y="11972"/>
                </a:cubicBezTo>
                <a:cubicBezTo>
                  <a:pt x="199193" y="12265"/>
                  <a:pt x="199233" y="12559"/>
                  <a:pt x="199271" y="12848"/>
                </a:cubicBezTo>
                <a:cubicBezTo>
                  <a:pt x="199217" y="13162"/>
                  <a:pt x="199162" y="13478"/>
                  <a:pt x="199112" y="13791"/>
                </a:cubicBezTo>
                <a:cubicBezTo>
                  <a:pt x="199088" y="13365"/>
                  <a:pt x="199060" y="12942"/>
                  <a:pt x="199009" y="12519"/>
                </a:cubicBezTo>
                <a:cubicBezTo>
                  <a:pt x="198947" y="12011"/>
                  <a:pt x="198857" y="11529"/>
                  <a:pt x="198751" y="11052"/>
                </a:cubicBezTo>
                <a:cubicBezTo>
                  <a:pt x="198778" y="10891"/>
                  <a:pt x="198802" y="10731"/>
                  <a:pt x="198821" y="10566"/>
                </a:cubicBezTo>
                <a:close/>
                <a:moveTo>
                  <a:pt x="29621" y="11835"/>
                </a:moveTo>
                <a:lnTo>
                  <a:pt x="29621" y="11835"/>
                </a:lnTo>
                <a:cubicBezTo>
                  <a:pt x="29628" y="11862"/>
                  <a:pt x="29640" y="11894"/>
                  <a:pt x="29648" y="11925"/>
                </a:cubicBezTo>
                <a:cubicBezTo>
                  <a:pt x="29680" y="12551"/>
                  <a:pt x="29698" y="13177"/>
                  <a:pt x="29707" y="13803"/>
                </a:cubicBezTo>
                <a:cubicBezTo>
                  <a:pt x="29667" y="13150"/>
                  <a:pt x="29636" y="12492"/>
                  <a:pt x="29621" y="11835"/>
                </a:cubicBezTo>
                <a:close/>
                <a:moveTo>
                  <a:pt x="197401" y="11835"/>
                </a:moveTo>
                <a:cubicBezTo>
                  <a:pt x="197385" y="12492"/>
                  <a:pt x="197354" y="13150"/>
                  <a:pt x="197315" y="13807"/>
                </a:cubicBezTo>
                <a:cubicBezTo>
                  <a:pt x="197322" y="13181"/>
                  <a:pt x="197342" y="12555"/>
                  <a:pt x="197374" y="11929"/>
                </a:cubicBezTo>
                <a:cubicBezTo>
                  <a:pt x="197381" y="11898"/>
                  <a:pt x="197389" y="11866"/>
                  <a:pt x="197401" y="11835"/>
                </a:cubicBezTo>
                <a:close/>
                <a:moveTo>
                  <a:pt x="119068" y="13819"/>
                </a:moveTo>
                <a:lnTo>
                  <a:pt x="119068" y="13819"/>
                </a:lnTo>
                <a:cubicBezTo>
                  <a:pt x="119069" y="13822"/>
                  <a:pt x="119070" y="13824"/>
                  <a:pt x="119070" y="13827"/>
                </a:cubicBezTo>
                <a:lnTo>
                  <a:pt x="119070" y="13827"/>
                </a:lnTo>
                <a:cubicBezTo>
                  <a:pt x="119068" y="13825"/>
                  <a:pt x="119068" y="13822"/>
                  <a:pt x="119068" y="13819"/>
                </a:cubicBezTo>
                <a:close/>
                <a:moveTo>
                  <a:pt x="10482" y="8876"/>
                </a:moveTo>
                <a:cubicBezTo>
                  <a:pt x="10509" y="9071"/>
                  <a:pt x="10532" y="9271"/>
                  <a:pt x="10548" y="9467"/>
                </a:cubicBezTo>
                <a:cubicBezTo>
                  <a:pt x="10572" y="9748"/>
                  <a:pt x="10588" y="10026"/>
                  <a:pt x="10599" y="10304"/>
                </a:cubicBezTo>
                <a:cubicBezTo>
                  <a:pt x="10517" y="11502"/>
                  <a:pt x="10478" y="12700"/>
                  <a:pt x="10466" y="13901"/>
                </a:cubicBezTo>
                <a:cubicBezTo>
                  <a:pt x="10341" y="12911"/>
                  <a:pt x="10294" y="11901"/>
                  <a:pt x="10344" y="10899"/>
                </a:cubicBezTo>
                <a:cubicBezTo>
                  <a:pt x="10380" y="10222"/>
                  <a:pt x="10423" y="9549"/>
                  <a:pt x="10482" y="8876"/>
                </a:cubicBezTo>
                <a:close/>
                <a:moveTo>
                  <a:pt x="216540" y="8876"/>
                </a:moveTo>
                <a:cubicBezTo>
                  <a:pt x="216594" y="9549"/>
                  <a:pt x="216641" y="10222"/>
                  <a:pt x="216672" y="10899"/>
                </a:cubicBezTo>
                <a:cubicBezTo>
                  <a:pt x="216724" y="11901"/>
                  <a:pt x="216677" y="12907"/>
                  <a:pt x="216555" y="13901"/>
                </a:cubicBezTo>
                <a:cubicBezTo>
                  <a:pt x="216544" y="12700"/>
                  <a:pt x="216504" y="11498"/>
                  <a:pt x="216423" y="10301"/>
                </a:cubicBezTo>
                <a:cubicBezTo>
                  <a:pt x="216434" y="10023"/>
                  <a:pt x="216450" y="9748"/>
                  <a:pt x="216470" y="9467"/>
                </a:cubicBezTo>
                <a:cubicBezTo>
                  <a:pt x="216489" y="9271"/>
                  <a:pt x="216513" y="9071"/>
                  <a:pt x="216540" y="8876"/>
                </a:cubicBezTo>
                <a:close/>
                <a:moveTo>
                  <a:pt x="50736" y="12602"/>
                </a:moveTo>
                <a:cubicBezTo>
                  <a:pt x="50849" y="13036"/>
                  <a:pt x="50909" y="13478"/>
                  <a:pt x="50963" y="13941"/>
                </a:cubicBezTo>
                <a:cubicBezTo>
                  <a:pt x="50932" y="13791"/>
                  <a:pt x="50900" y="13643"/>
                  <a:pt x="50873" y="13491"/>
                </a:cubicBezTo>
                <a:cubicBezTo>
                  <a:pt x="50822" y="13244"/>
                  <a:pt x="50771" y="12931"/>
                  <a:pt x="50736" y="12602"/>
                </a:cubicBezTo>
                <a:close/>
                <a:moveTo>
                  <a:pt x="176286" y="12602"/>
                </a:moveTo>
                <a:cubicBezTo>
                  <a:pt x="176250" y="12931"/>
                  <a:pt x="176199" y="13244"/>
                  <a:pt x="176149" y="13491"/>
                </a:cubicBezTo>
                <a:cubicBezTo>
                  <a:pt x="176121" y="13643"/>
                  <a:pt x="176086" y="13791"/>
                  <a:pt x="176055" y="13941"/>
                </a:cubicBezTo>
                <a:cubicBezTo>
                  <a:pt x="176113" y="13478"/>
                  <a:pt x="176168" y="13036"/>
                  <a:pt x="176286" y="12602"/>
                </a:cubicBezTo>
                <a:close/>
                <a:moveTo>
                  <a:pt x="47428" y="10516"/>
                </a:moveTo>
                <a:lnTo>
                  <a:pt x="47428" y="10516"/>
                </a:lnTo>
                <a:cubicBezTo>
                  <a:pt x="47425" y="11126"/>
                  <a:pt x="47417" y="11737"/>
                  <a:pt x="47417" y="12347"/>
                </a:cubicBezTo>
                <a:cubicBezTo>
                  <a:pt x="47354" y="12899"/>
                  <a:pt x="47300" y="13451"/>
                  <a:pt x="47256" y="14007"/>
                </a:cubicBezTo>
                <a:cubicBezTo>
                  <a:pt x="47229" y="13921"/>
                  <a:pt x="47202" y="13834"/>
                  <a:pt x="47175" y="13749"/>
                </a:cubicBezTo>
                <a:cubicBezTo>
                  <a:pt x="47229" y="12828"/>
                  <a:pt x="47253" y="11901"/>
                  <a:pt x="47366" y="10989"/>
                </a:cubicBezTo>
                <a:cubicBezTo>
                  <a:pt x="47386" y="10832"/>
                  <a:pt x="47410" y="10673"/>
                  <a:pt x="47428" y="10516"/>
                </a:cubicBezTo>
                <a:close/>
                <a:moveTo>
                  <a:pt x="179589" y="10516"/>
                </a:moveTo>
                <a:lnTo>
                  <a:pt x="179589" y="10516"/>
                </a:lnTo>
                <a:cubicBezTo>
                  <a:pt x="179612" y="10673"/>
                  <a:pt x="179636" y="10832"/>
                  <a:pt x="179655" y="10989"/>
                </a:cubicBezTo>
                <a:cubicBezTo>
                  <a:pt x="179765" y="11901"/>
                  <a:pt x="179792" y="12828"/>
                  <a:pt x="179847" y="13749"/>
                </a:cubicBezTo>
                <a:cubicBezTo>
                  <a:pt x="179820" y="13834"/>
                  <a:pt x="179792" y="13921"/>
                  <a:pt x="179765" y="14007"/>
                </a:cubicBezTo>
                <a:cubicBezTo>
                  <a:pt x="179722" y="13451"/>
                  <a:pt x="179667" y="12899"/>
                  <a:pt x="179605" y="12347"/>
                </a:cubicBezTo>
                <a:cubicBezTo>
                  <a:pt x="179601" y="11737"/>
                  <a:pt x="179597" y="11126"/>
                  <a:pt x="179589" y="10516"/>
                </a:cubicBezTo>
                <a:close/>
                <a:moveTo>
                  <a:pt x="187988" y="13142"/>
                </a:moveTo>
                <a:cubicBezTo>
                  <a:pt x="188012" y="13220"/>
                  <a:pt x="188035" y="13294"/>
                  <a:pt x="188059" y="13373"/>
                </a:cubicBezTo>
                <a:cubicBezTo>
                  <a:pt x="188008" y="13635"/>
                  <a:pt x="187952" y="13897"/>
                  <a:pt x="187902" y="14159"/>
                </a:cubicBezTo>
                <a:cubicBezTo>
                  <a:pt x="187929" y="13823"/>
                  <a:pt x="187957" y="13482"/>
                  <a:pt x="187988" y="13142"/>
                </a:cubicBezTo>
                <a:close/>
                <a:moveTo>
                  <a:pt x="39030" y="13142"/>
                </a:moveTo>
                <a:cubicBezTo>
                  <a:pt x="39065" y="13482"/>
                  <a:pt x="39088" y="13823"/>
                  <a:pt x="39120" y="14163"/>
                </a:cubicBezTo>
                <a:cubicBezTo>
                  <a:pt x="39065" y="13897"/>
                  <a:pt x="39014" y="13635"/>
                  <a:pt x="38963" y="13373"/>
                </a:cubicBezTo>
                <a:cubicBezTo>
                  <a:pt x="38983" y="13294"/>
                  <a:pt x="39010" y="13220"/>
                  <a:pt x="39030" y="13142"/>
                </a:cubicBezTo>
                <a:close/>
                <a:moveTo>
                  <a:pt x="37366" y="10888"/>
                </a:moveTo>
                <a:cubicBezTo>
                  <a:pt x="37609" y="11576"/>
                  <a:pt x="37832" y="12281"/>
                  <a:pt x="38016" y="13001"/>
                </a:cubicBezTo>
                <a:cubicBezTo>
                  <a:pt x="38087" y="13271"/>
                  <a:pt x="38152" y="13541"/>
                  <a:pt x="38212" y="13815"/>
                </a:cubicBezTo>
                <a:cubicBezTo>
                  <a:pt x="38172" y="13937"/>
                  <a:pt x="38137" y="14062"/>
                  <a:pt x="38098" y="14183"/>
                </a:cubicBezTo>
                <a:cubicBezTo>
                  <a:pt x="37824" y="13400"/>
                  <a:pt x="37531" y="12633"/>
                  <a:pt x="37272" y="11838"/>
                </a:cubicBezTo>
                <a:cubicBezTo>
                  <a:pt x="37233" y="11713"/>
                  <a:pt x="37186" y="11588"/>
                  <a:pt x="37143" y="11459"/>
                </a:cubicBezTo>
                <a:cubicBezTo>
                  <a:pt x="37218" y="11267"/>
                  <a:pt x="37292" y="11076"/>
                  <a:pt x="37366" y="10888"/>
                </a:cubicBezTo>
                <a:close/>
                <a:moveTo>
                  <a:pt x="189655" y="10888"/>
                </a:moveTo>
                <a:cubicBezTo>
                  <a:pt x="189730" y="11076"/>
                  <a:pt x="189804" y="11267"/>
                  <a:pt x="189874" y="11459"/>
                </a:cubicBezTo>
                <a:cubicBezTo>
                  <a:pt x="189831" y="11588"/>
                  <a:pt x="189789" y="11713"/>
                  <a:pt x="189746" y="11838"/>
                </a:cubicBezTo>
                <a:cubicBezTo>
                  <a:pt x="189491" y="12633"/>
                  <a:pt x="189193" y="13400"/>
                  <a:pt x="188920" y="14183"/>
                </a:cubicBezTo>
                <a:cubicBezTo>
                  <a:pt x="188884" y="14058"/>
                  <a:pt x="188845" y="13937"/>
                  <a:pt x="188806" y="13815"/>
                </a:cubicBezTo>
                <a:cubicBezTo>
                  <a:pt x="188868" y="13541"/>
                  <a:pt x="188931" y="13271"/>
                  <a:pt x="189002" y="13001"/>
                </a:cubicBezTo>
                <a:cubicBezTo>
                  <a:pt x="189189" y="12281"/>
                  <a:pt x="189413" y="11576"/>
                  <a:pt x="189655" y="10888"/>
                </a:cubicBezTo>
                <a:close/>
                <a:moveTo>
                  <a:pt x="21198" y="12763"/>
                </a:moveTo>
                <a:cubicBezTo>
                  <a:pt x="21241" y="13162"/>
                  <a:pt x="21276" y="13561"/>
                  <a:pt x="21307" y="13964"/>
                </a:cubicBezTo>
                <a:cubicBezTo>
                  <a:pt x="21237" y="14069"/>
                  <a:pt x="21170" y="14179"/>
                  <a:pt x="21100" y="14284"/>
                </a:cubicBezTo>
                <a:cubicBezTo>
                  <a:pt x="21085" y="14112"/>
                  <a:pt x="21069" y="13941"/>
                  <a:pt x="21053" y="13772"/>
                </a:cubicBezTo>
                <a:cubicBezTo>
                  <a:pt x="21104" y="13435"/>
                  <a:pt x="21155" y="13099"/>
                  <a:pt x="21198" y="12763"/>
                </a:cubicBezTo>
                <a:close/>
                <a:moveTo>
                  <a:pt x="205823" y="12763"/>
                </a:moveTo>
                <a:cubicBezTo>
                  <a:pt x="205866" y="13099"/>
                  <a:pt x="205917" y="13435"/>
                  <a:pt x="205964" y="13772"/>
                </a:cubicBezTo>
                <a:cubicBezTo>
                  <a:pt x="205949" y="13944"/>
                  <a:pt x="205933" y="14112"/>
                  <a:pt x="205922" y="14284"/>
                </a:cubicBezTo>
                <a:cubicBezTo>
                  <a:pt x="205851" y="14179"/>
                  <a:pt x="205781" y="14069"/>
                  <a:pt x="205710" y="13964"/>
                </a:cubicBezTo>
                <a:cubicBezTo>
                  <a:pt x="205741" y="13561"/>
                  <a:pt x="205781" y="13162"/>
                  <a:pt x="205823" y="12763"/>
                </a:cubicBezTo>
                <a:close/>
                <a:moveTo>
                  <a:pt x="31488" y="12300"/>
                </a:moveTo>
                <a:lnTo>
                  <a:pt x="31488" y="12300"/>
                </a:lnTo>
                <a:cubicBezTo>
                  <a:pt x="31633" y="12852"/>
                  <a:pt x="31757" y="13412"/>
                  <a:pt x="31867" y="13979"/>
                </a:cubicBezTo>
                <a:cubicBezTo>
                  <a:pt x="31851" y="14085"/>
                  <a:pt x="31844" y="14187"/>
                  <a:pt x="31828" y="14289"/>
                </a:cubicBezTo>
                <a:cubicBezTo>
                  <a:pt x="31814" y="14286"/>
                  <a:pt x="31798" y="14283"/>
                  <a:pt x="31783" y="14283"/>
                </a:cubicBezTo>
                <a:cubicBezTo>
                  <a:pt x="31777" y="14283"/>
                  <a:pt x="31771" y="14283"/>
                  <a:pt x="31765" y="14284"/>
                </a:cubicBezTo>
                <a:cubicBezTo>
                  <a:pt x="31718" y="13960"/>
                  <a:pt x="31671" y="13639"/>
                  <a:pt x="31624" y="13318"/>
                </a:cubicBezTo>
                <a:cubicBezTo>
                  <a:pt x="31573" y="12982"/>
                  <a:pt x="31530" y="12641"/>
                  <a:pt x="31488" y="12300"/>
                </a:cubicBezTo>
                <a:close/>
                <a:moveTo>
                  <a:pt x="195534" y="12297"/>
                </a:moveTo>
                <a:lnTo>
                  <a:pt x="195534" y="12297"/>
                </a:lnTo>
                <a:cubicBezTo>
                  <a:pt x="195491" y="12637"/>
                  <a:pt x="195448" y="12982"/>
                  <a:pt x="195397" y="13318"/>
                </a:cubicBezTo>
                <a:cubicBezTo>
                  <a:pt x="195346" y="13639"/>
                  <a:pt x="195303" y="13960"/>
                  <a:pt x="195256" y="14284"/>
                </a:cubicBezTo>
                <a:cubicBezTo>
                  <a:pt x="195249" y="14283"/>
                  <a:pt x="195243" y="14283"/>
                  <a:pt x="195236" y="14283"/>
                </a:cubicBezTo>
                <a:cubicBezTo>
                  <a:pt x="195221" y="14283"/>
                  <a:pt x="195207" y="14286"/>
                  <a:pt x="195190" y="14289"/>
                </a:cubicBezTo>
                <a:cubicBezTo>
                  <a:pt x="195178" y="14187"/>
                  <a:pt x="195166" y="14085"/>
                  <a:pt x="195154" y="13979"/>
                </a:cubicBezTo>
                <a:cubicBezTo>
                  <a:pt x="195264" y="13412"/>
                  <a:pt x="195389" y="12848"/>
                  <a:pt x="195534" y="12297"/>
                </a:cubicBezTo>
                <a:close/>
                <a:moveTo>
                  <a:pt x="48153" y="8688"/>
                </a:moveTo>
                <a:cubicBezTo>
                  <a:pt x="48200" y="8860"/>
                  <a:pt x="48247" y="9033"/>
                  <a:pt x="48290" y="9208"/>
                </a:cubicBezTo>
                <a:cubicBezTo>
                  <a:pt x="48400" y="9705"/>
                  <a:pt x="48532" y="10198"/>
                  <a:pt x="48665" y="10684"/>
                </a:cubicBezTo>
                <a:cubicBezTo>
                  <a:pt x="48638" y="11307"/>
                  <a:pt x="48622" y="11932"/>
                  <a:pt x="48615" y="12555"/>
                </a:cubicBezTo>
                <a:cubicBezTo>
                  <a:pt x="48501" y="13189"/>
                  <a:pt x="48454" y="13843"/>
                  <a:pt x="48450" y="14504"/>
                </a:cubicBezTo>
                <a:cubicBezTo>
                  <a:pt x="48356" y="13807"/>
                  <a:pt x="48243" y="13110"/>
                  <a:pt x="48094" y="12434"/>
                </a:cubicBezTo>
                <a:cubicBezTo>
                  <a:pt x="48091" y="12414"/>
                  <a:pt x="48082" y="12398"/>
                  <a:pt x="48075" y="12382"/>
                </a:cubicBezTo>
                <a:cubicBezTo>
                  <a:pt x="48071" y="11889"/>
                  <a:pt x="48067" y="11401"/>
                  <a:pt x="48078" y="10911"/>
                </a:cubicBezTo>
                <a:cubicBezTo>
                  <a:pt x="48091" y="10195"/>
                  <a:pt x="48078" y="9428"/>
                  <a:pt x="48153" y="8688"/>
                </a:cubicBezTo>
                <a:close/>
                <a:moveTo>
                  <a:pt x="178869" y="8688"/>
                </a:moveTo>
                <a:cubicBezTo>
                  <a:pt x="178943" y="9428"/>
                  <a:pt x="178927" y="10195"/>
                  <a:pt x="178943" y="10911"/>
                </a:cubicBezTo>
                <a:cubicBezTo>
                  <a:pt x="178951" y="11401"/>
                  <a:pt x="178951" y="11889"/>
                  <a:pt x="178947" y="12378"/>
                </a:cubicBezTo>
                <a:cubicBezTo>
                  <a:pt x="178935" y="12394"/>
                  <a:pt x="178927" y="12414"/>
                  <a:pt x="178924" y="12434"/>
                </a:cubicBezTo>
                <a:cubicBezTo>
                  <a:pt x="178779" y="13110"/>
                  <a:pt x="178665" y="13807"/>
                  <a:pt x="178571" y="14504"/>
                </a:cubicBezTo>
                <a:cubicBezTo>
                  <a:pt x="178564" y="13843"/>
                  <a:pt x="178517" y="13189"/>
                  <a:pt x="178403" y="12555"/>
                </a:cubicBezTo>
                <a:cubicBezTo>
                  <a:pt x="178395" y="11932"/>
                  <a:pt x="178380" y="11310"/>
                  <a:pt x="178352" y="10684"/>
                </a:cubicBezTo>
                <a:cubicBezTo>
                  <a:pt x="178489" y="10198"/>
                  <a:pt x="178622" y="9705"/>
                  <a:pt x="178732" y="9208"/>
                </a:cubicBezTo>
                <a:cubicBezTo>
                  <a:pt x="178770" y="9033"/>
                  <a:pt x="178817" y="8860"/>
                  <a:pt x="178869" y="8688"/>
                </a:cubicBezTo>
                <a:close/>
                <a:moveTo>
                  <a:pt x="26943" y="9745"/>
                </a:moveTo>
                <a:cubicBezTo>
                  <a:pt x="27115" y="10485"/>
                  <a:pt x="27265" y="11228"/>
                  <a:pt x="27397" y="11936"/>
                </a:cubicBezTo>
                <a:cubicBezTo>
                  <a:pt x="27413" y="12015"/>
                  <a:pt x="27425" y="12089"/>
                  <a:pt x="27440" y="12167"/>
                </a:cubicBezTo>
                <a:cubicBezTo>
                  <a:pt x="27178" y="12935"/>
                  <a:pt x="26943" y="13709"/>
                  <a:pt x="26748" y="14508"/>
                </a:cubicBezTo>
                <a:cubicBezTo>
                  <a:pt x="26736" y="14190"/>
                  <a:pt x="26732" y="13870"/>
                  <a:pt x="26728" y="13549"/>
                </a:cubicBezTo>
                <a:cubicBezTo>
                  <a:pt x="26916" y="12848"/>
                  <a:pt x="27178" y="12073"/>
                  <a:pt x="27159" y="11341"/>
                </a:cubicBezTo>
                <a:cubicBezTo>
                  <a:pt x="27159" y="11301"/>
                  <a:pt x="27130" y="11264"/>
                  <a:pt x="27100" y="11264"/>
                </a:cubicBezTo>
                <a:cubicBezTo>
                  <a:pt x="27095" y="11264"/>
                  <a:pt x="27089" y="11265"/>
                  <a:pt x="27084" y="11267"/>
                </a:cubicBezTo>
                <a:cubicBezTo>
                  <a:pt x="27018" y="11302"/>
                  <a:pt x="26951" y="11338"/>
                  <a:pt x="26885" y="11369"/>
                </a:cubicBezTo>
                <a:cubicBezTo>
                  <a:pt x="26831" y="11393"/>
                  <a:pt x="26846" y="11493"/>
                  <a:pt x="26896" y="11493"/>
                </a:cubicBezTo>
                <a:cubicBezTo>
                  <a:pt x="26901" y="11493"/>
                  <a:pt x="26907" y="11492"/>
                  <a:pt x="26912" y="11490"/>
                </a:cubicBezTo>
                <a:cubicBezTo>
                  <a:pt x="26935" y="11481"/>
                  <a:pt x="26953" y="11477"/>
                  <a:pt x="26968" y="11477"/>
                </a:cubicBezTo>
                <a:cubicBezTo>
                  <a:pt x="27114" y="11477"/>
                  <a:pt x="26923" y="11859"/>
                  <a:pt x="26877" y="11975"/>
                </a:cubicBezTo>
                <a:cubicBezTo>
                  <a:pt x="26822" y="12124"/>
                  <a:pt x="26791" y="12312"/>
                  <a:pt x="26748" y="12469"/>
                </a:cubicBezTo>
                <a:cubicBezTo>
                  <a:pt x="26740" y="12485"/>
                  <a:pt x="26736" y="12504"/>
                  <a:pt x="26732" y="12519"/>
                </a:cubicBezTo>
                <a:cubicBezTo>
                  <a:pt x="26736" y="11596"/>
                  <a:pt x="26759" y="10633"/>
                  <a:pt x="26943" y="9745"/>
                </a:cubicBezTo>
                <a:close/>
                <a:moveTo>
                  <a:pt x="200078" y="9745"/>
                </a:moveTo>
                <a:cubicBezTo>
                  <a:pt x="200262" y="10633"/>
                  <a:pt x="200281" y="11596"/>
                  <a:pt x="200290" y="12523"/>
                </a:cubicBezTo>
                <a:cubicBezTo>
                  <a:pt x="200286" y="12504"/>
                  <a:pt x="200277" y="12485"/>
                  <a:pt x="200274" y="12469"/>
                </a:cubicBezTo>
                <a:cubicBezTo>
                  <a:pt x="200230" y="12312"/>
                  <a:pt x="200199" y="12124"/>
                  <a:pt x="200140" y="11975"/>
                </a:cubicBezTo>
                <a:cubicBezTo>
                  <a:pt x="200098" y="11859"/>
                  <a:pt x="199907" y="11477"/>
                  <a:pt x="200053" y="11477"/>
                </a:cubicBezTo>
                <a:cubicBezTo>
                  <a:pt x="200068" y="11477"/>
                  <a:pt x="200087" y="11481"/>
                  <a:pt x="200109" y="11490"/>
                </a:cubicBezTo>
                <a:cubicBezTo>
                  <a:pt x="200115" y="11492"/>
                  <a:pt x="200120" y="11493"/>
                  <a:pt x="200124" y="11493"/>
                </a:cubicBezTo>
                <a:cubicBezTo>
                  <a:pt x="200172" y="11493"/>
                  <a:pt x="200187" y="11393"/>
                  <a:pt x="200133" y="11369"/>
                </a:cubicBezTo>
                <a:cubicBezTo>
                  <a:pt x="200066" y="11338"/>
                  <a:pt x="199999" y="11302"/>
                  <a:pt x="199934" y="11267"/>
                </a:cubicBezTo>
                <a:cubicBezTo>
                  <a:pt x="199928" y="11265"/>
                  <a:pt x="199923" y="11264"/>
                  <a:pt x="199918" y="11264"/>
                </a:cubicBezTo>
                <a:cubicBezTo>
                  <a:pt x="199889" y="11264"/>
                  <a:pt x="199863" y="11301"/>
                  <a:pt x="199863" y="11341"/>
                </a:cubicBezTo>
                <a:cubicBezTo>
                  <a:pt x="199843" y="12073"/>
                  <a:pt x="200105" y="12844"/>
                  <a:pt x="200290" y="13545"/>
                </a:cubicBezTo>
                <a:cubicBezTo>
                  <a:pt x="200286" y="13870"/>
                  <a:pt x="200281" y="14190"/>
                  <a:pt x="200274" y="14508"/>
                </a:cubicBezTo>
                <a:cubicBezTo>
                  <a:pt x="200078" y="13709"/>
                  <a:pt x="199840" y="12935"/>
                  <a:pt x="199581" y="12167"/>
                </a:cubicBezTo>
                <a:cubicBezTo>
                  <a:pt x="199593" y="12089"/>
                  <a:pt x="199609" y="12015"/>
                  <a:pt x="199624" y="11936"/>
                </a:cubicBezTo>
                <a:cubicBezTo>
                  <a:pt x="199757" y="11228"/>
                  <a:pt x="199902" y="10485"/>
                  <a:pt x="200078" y="9745"/>
                </a:cubicBezTo>
                <a:close/>
                <a:moveTo>
                  <a:pt x="55042" y="13451"/>
                </a:moveTo>
                <a:lnTo>
                  <a:pt x="55042" y="13451"/>
                </a:lnTo>
                <a:cubicBezTo>
                  <a:pt x="55080" y="13541"/>
                  <a:pt x="55123" y="13632"/>
                  <a:pt x="55167" y="13721"/>
                </a:cubicBezTo>
                <a:cubicBezTo>
                  <a:pt x="55143" y="13988"/>
                  <a:pt x="55127" y="14253"/>
                  <a:pt x="55107" y="14519"/>
                </a:cubicBezTo>
                <a:cubicBezTo>
                  <a:pt x="55098" y="14513"/>
                  <a:pt x="55088" y="14507"/>
                  <a:pt x="55077" y="14507"/>
                </a:cubicBezTo>
                <a:cubicBezTo>
                  <a:pt x="55074" y="14507"/>
                  <a:pt x="55072" y="14507"/>
                  <a:pt x="55069" y="14508"/>
                </a:cubicBezTo>
                <a:lnTo>
                  <a:pt x="55060" y="14508"/>
                </a:lnTo>
                <a:cubicBezTo>
                  <a:pt x="55049" y="14156"/>
                  <a:pt x="55045" y="13803"/>
                  <a:pt x="55042" y="13451"/>
                </a:cubicBezTo>
                <a:close/>
                <a:moveTo>
                  <a:pt x="171980" y="13451"/>
                </a:moveTo>
                <a:lnTo>
                  <a:pt x="171980" y="13451"/>
                </a:lnTo>
                <a:cubicBezTo>
                  <a:pt x="171976" y="13803"/>
                  <a:pt x="171969" y="14156"/>
                  <a:pt x="171957" y="14508"/>
                </a:cubicBezTo>
                <a:lnTo>
                  <a:pt x="171949" y="14508"/>
                </a:lnTo>
                <a:cubicBezTo>
                  <a:pt x="171946" y="14507"/>
                  <a:pt x="171943" y="14507"/>
                  <a:pt x="171941" y="14507"/>
                </a:cubicBezTo>
                <a:cubicBezTo>
                  <a:pt x="171929" y="14507"/>
                  <a:pt x="171920" y="14513"/>
                  <a:pt x="171913" y="14519"/>
                </a:cubicBezTo>
                <a:cubicBezTo>
                  <a:pt x="171895" y="14253"/>
                  <a:pt x="171875" y="13988"/>
                  <a:pt x="171855" y="13721"/>
                </a:cubicBezTo>
                <a:cubicBezTo>
                  <a:pt x="171895" y="13632"/>
                  <a:pt x="171937" y="13541"/>
                  <a:pt x="171980" y="13451"/>
                </a:cubicBezTo>
                <a:close/>
                <a:moveTo>
                  <a:pt x="54486" y="12257"/>
                </a:moveTo>
                <a:lnTo>
                  <a:pt x="54486" y="12257"/>
                </a:lnTo>
                <a:cubicBezTo>
                  <a:pt x="54607" y="12523"/>
                  <a:pt x="54732" y="12786"/>
                  <a:pt x="54854" y="13052"/>
                </a:cubicBezTo>
                <a:cubicBezTo>
                  <a:pt x="54826" y="13549"/>
                  <a:pt x="54779" y="14046"/>
                  <a:pt x="54740" y="14539"/>
                </a:cubicBezTo>
                <a:cubicBezTo>
                  <a:pt x="54650" y="13780"/>
                  <a:pt x="54560" y="13021"/>
                  <a:pt x="54486" y="12257"/>
                </a:cubicBezTo>
                <a:close/>
                <a:moveTo>
                  <a:pt x="172536" y="12257"/>
                </a:moveTo>
                <a:lnTo>
                  <a:pt x="172536" y="12257"/>
                </a:lnTo>
                <a:cubicBezTo>
                  <a:pt x="172458" y="13021"/>
                  <a:pt x="172372" y="13780"/>
                  <a:pt x="172278" y="14539"/>
                </a:cubicBezTo>
                <a:cubicBezTo>
                  <a:pt x="172238" y="14046"/>
                  <a:pt x="172191" y="13549"/>
                  <a:pt x="172164" y="13052"/>
                </a:cubicBezTo>
                <a:cubicBezTo>
                  <a:pt x="172289" y="12786"/>
                  <a:pt x="172411" y="12523"/>
                  <a:pt x="172536" y="12257"/>
                </a:cubicBezTo>
                <a:close/>
                <a:moveTo>
                  <a:pt x="9476" y="14378"/>
                </a:moveTo>
                <a:cubicBezTo>
                  <a:pt x="9484" y="14481"/>
                  <a:pt x="9492" y="14586"/>
                  <a:pt x="9499" y="14692"/>
                </a:cubicBezTo>
                <a:cubicBezTo>
                  <a:pt x="9488" y="14618"/>
                  <a:pt x="9476" y="14547"/>
                  <a:pt x="9464" y="14477"/>
                </a:cubicBezTo>
                <a:cubicBezTo>
                  <a:pt x="9468" y="14441"/>
                  <a:pt x="9472" y="14410"/>
                  <a:pt x="9476" y="14378"/>
                </a:cubicBezTo>
                <a:close/>
                <a:moveTo>
                  <a:pt x="217541" y="14378"/>
                </a:moveTo>
                <a:cubicBezTo>
                  <a:pt x="217550" y="14410"/>
                  <a:pt x="217550" y="14441"/>
                  <a:pt x="217557" y="14477"/>
                </a:cubicBezTo>
                <a:cubicBezTo>
                  <a:pt x="217546" y="14547"/>
                  <a:pt x="217530" y="14622"/>
                  <a:pt x="217518" y="14692"/>
                </a:cubicBezTo>
                <a:cubicBezTo>
                  <a:pt x="217530" y="14586"/>
                  <a:pt x="217534" y="14481"/>
                  <a:pt x="217541" y="14378"/>
                </a:cubicBezTo>
                <a:close/>
                <a:moveTo>
                  <a:pt x="15014" y="7608"/>
                </a:moveTo>
                <a:cubicBezTo>
                  <a:pt x="15018" y="7855"/>
                  <a:pt x="15034" y="8093"/>
                  <a:pt x="15037" y="8265"/>
                </a:cubicBezTo>
                <a:lnTo>
                  <a:pt x="15037" y="8594"/>
                </a:lnTo>
                <a:cubicBezTo>
                  <a:pt x="14896" y="9470"/>
                  <a:pt x="14772" y="10348"/>
                  <a:pt x="14665" y="11232"/>
                </a:cubicBezTo>
                <a:cubicBezTo>
                  <a:pt x="14591" y="11831"/>
                  <a:pt x="14517" y="12434"/>
                  <a:pt x="14450" y="13040"/>
                </a:cubicBezTo>
                <a:cubicBezTo>
                  <a:pt x="14439" y="13009"/>
                  <a:pt x="14431" y="12978"/>
                  <a:pt x="14419" y="12951"/>
                </a:cubicBezTo>
                <a:cubicBezTo>
                  <a:pt x="14405" y="12911"/>
                  <a:pt x="14381" y="12895"/>
                  <a:pt x="14356" y="12895"/>
                </a:cubicBezTo>
                <a:cubicBezTo>
                  <a:pt x="14302" y="12895"/>
                  <a:pt x="14245" y="12974"/>
                  <a:pt x="14275" y="13059"/>
                </a:cubicBezTo>
                <a:cubicBezTo>
                  <a:pt x="14322" y="13185"/>
                  <a:pt x="14364" y="13310"/>
                  <a:pt x="14403" y="13439"/>
                </a:cubicBezTo>
                <a:cubicBezTo>
                  <a:pt x="14353" y="13862"/>
                  <a:pt x="14306" y="14284"/>
                  <a:pt x="14255" y="14707"/>
                </a:cubicBezTo>
                <a:cubicBezTo>
                  <a:pt x="14212" y="14242"/>
                  <a:pt x="14165" y="13780"/>
                  <a:pt x="14114" y="13318"/>
                </a:cubicBezTo>
                <a:cubicBezTo>
                  <a:pt x="14075" y="12904"/>
                  <a:pt x="14000" y="12496"/>
                  <a:pt x="13879" y="12120"/>
                </a:cubicBezTo>
                <a:cubicBezTo>
                  <a:pt x="14051" y="11404"/>
                  <a:pt x="14231" y="10691"/>
                  <a:pt x="14403" y="9976"/>
                </a:cubicBezTo>
                <a:cubicBezTo>
                  <a:pt x="14595" y="9177"/>
                  <a:pt x="14791" y="8386"/>
                  <a:pt x="15014" y="7608"/>
                </a:cubicBezTo>
                <a:close/>
                <a:moveTo>
                  <a:pt x="212008" y="7608"/>
                </a:moveTo>
                <a:cubicBezTo>
                  <a:pt x="212227" y="8386"/>
                  <a:pt x="212422" y="9177"/>
                  <a:pt x="212618" y="9976"/>
                </a:cubicBezTo>
                <a:cubicBezTo>
                  <a:pt x="212790" y="10691"/>
                  <a:pt x="212967" y="11404"/>
                  <a:pt x="213142" y="12120"/>
                </a:cubicBezTo>
                <a:cubicBezTo>
                  <a:pt x="213018" y="12496"/>
                  <a:pt x="212947" y="12904"/>
                  <a:pt x="212904" y="13318"/>
                </a:cubicBezTo>
                <a:cubicBezTo>
                  <a:pt x="212857" y="13780"/>
                  <a:pt x="212810" y="14242"/>
                  <a:pt x="212763" y="14707"/>
                </a:cubicBezTo>
                <a:cubicBezTo>
                  <a:pt x="212716" y="14284"/>
                  <a:pt x="212665" y="13862"/>
                  <a:pt x="212618" y="13439"/>
                </a:cubicBezTo>
                <a:cubicBezTo>
                  <a:pt x="212657" y="13310"/>
                  <a:pt x="212700" y="13185"/>
                  <a:pt x="212743" y="13059"/>
                </a:cubicBezTo>
                <a:cubicBezTo>
                  <a:pt x="212776" y="12974"/>
                  <a:pt x="212719" y="12895"/>
                  <a:pt x="212665" y="12895"/>
                </a:cubicBezTo>
                <a:cubicBezTo>
                  <a:pt x="212641" y="12895"/>
                  <a:pt x="212617" y="12911"/>
                  <a:pt x="212602" y="12951"/>
                </a:cubicBezTo>
                <a:cubicBezTo>
                  <a:pt x="212591" y="12978"/>
                  <a:pt x="212583" y="13009"/>
                  <a:pt x="212571" y="13040"/>
                </a:cubicBezTo>
                <a:cubicBezTo>
                  <a:pt x="212501" y="12434"/>
                  <a:pt x="212430" y="11831"/>
                  <a:pt x="212356" y="11232"/>
                </a:cubicBezTo>
                <a:cubicBezTo>
                  <a:pt x="212246" y="10348"/>
                  <a:pt x="212125" y="9470"/>
                  <a:pt x="211984" y="8594"/>
                </a:cubicBezTo>
                <a:cubicBezTo>
                  <a:pt x="211984" y="8484"/>
                  <a:pt x="211980" y="8375"/>
                  <a:pt x="211984" y="8265"/>
                </a:cubicBezTo>
                <a:cubicBezTo>
                  <a:pt x="211984" y="8093"/>
                  <a:pt x="212004" y="7855"/>
                  <a:pt x="212008" y="7608"/>
                </a:cubicBezTo>
                <a:close/>
                <a:moveTo>
                  <a:pt x="73182" y="10922"/>
                </a:moveTo>
                <a:cubicBezTo>
                  <a:pt x="73272" y="11025"/>
                  <a:pt x="73350" y="11154"/>
                  <a:pt x="73421" y="11298"/>
                </a:cubicBezTo>
                <a:cubicBezTo>
                  <a:pt x="73409" y="12089"/>
                  <a:pt x="73456" y="12880"/>
                  <a:pt x="73534" y="13670"/>
                </a:cubicBezTo>
                <a:cubicBezTo>
                  <a:pt x="73538" y="13690"/>
                  <a:pt x="73542" y="13713"/>
                  <a:pt x="73542" y="13733"/>
                </a:cubicBezTo>
                <a:cubicBezTo>
                  <a:pt x="73409" y="14062"/>
                  <a:pt x="73276" y="14387"/>
                  <a:pt x="73147" y="14716"/>
                </a:cubicBezTo>
                <a:lnTo>
                  <a:pt x="73147" y="13834"/>
                </a:lnTo>
                <a:cubicBezTo>
                  <a:pt x="73151" y="12864"/>
                  <a:pt x="73166" y="11894"/>
                  <a:pt x="73182" y="10922"/>
                </a:cubicBezTo>
                <a:close/>
                <a:moveTo>
                  <a:pt x="153836" y="10922"/>
                </a:moveTo>
                <a:cubicBezTo>
                  <a:pt x="153851" y="11894"/>
                  <a:pt x="153871" y="12864"/>
                  <a:pt x="153874" y="13834"/>
                </a:cubicBezTo>
                <a:lnTo>
                  <a:pt x="153874" y="14716"/>
                </a:lnTo>
                <a:cubicBezTo>
                  <a:pt x="153746" y="14387"/>
                  <a:pt x="153612" y="14062"/>
                  <a:pt x="153475" y="13733"/>
                </a:cubicBezTo>
                <a:cubicBezTo>
                  <a:pt x="153479" y="13713"/>
                  <a:pt x="153484" y="13690"/>
                  <a:pt x="153484" y="13670"/>
                </a:cubicBezTo>
                <a:cubicBezTo>
                  <a:pt x="153565" y="12880"/>
                  <a:pt x="153609" y="12089"/>
                  <a:pt x="153601" y="11298"/>
                </a:cubicBezTo>
                <a:cubicBezTo>
                  <a:pt x="153667" y="11154"/>
                  <a:pt x="153746" y="11025"/>
                  <a:pt x="153836" y="10922"/>
                </a:cubicBezTo>
                <a:close/>
                <a:moveTo>
                  <a:pt x="75265" y="11060"/>
                </a:moveTo>
                <a:cubicBezTo>
                  <a:pt x="75331" y="11674"/>
                  <a:pt x="75402" y="12288"/>
                  <a:pt x="75464" y="12904"/>
                </a:cubicBezTo>
                <a:cubicBezTo>
                  <a:pt x="75362" y="13538"/>
                  <a:pt x="75268" y="14167"/>
                  <a:pt x="75182" y="14801"/>
                </a:cubicBezTo>
                <a:cubicBezTo>
                  <a:pt x="75045" y="14437"/>
                  <a:pt x="74909" y="14069"/>
                  <a:pt x="74768" y="13702"/>
                </a:cubicBezTo>
                <a:cubicBezTo>
                  <a:pt x="74697" y="13518"/>
                  <a:pt x="74630" y="13322"/>
                  <a:pt x="74560" y="13126"/>
                </a:cubicBezTo>
                <a:cubicBezTo>
                  <a:pt x="74806" y="12453"/>
                  <a:pt x="75033" y="11757"/>
                  <a:pt x="75265" y="11060"/>
                </a:cubicBezTo>
                <a:close/>
                <a:moveTo>
                  <a:pt x="151757" y="11060"/>
                </a:moveTo>
                <a:cubicBezTo>
                  <a:pt x="151988" y="11757"/>
                  <a:pt x="152211" y="12453"/>
                  <a:pt x="152462" y="13126"/>
                </a:cubicBezTo>
                <a:cubicBezTo>
                  <a:pt x="152391" y="13322"/>
                  <a:pt x="152324" y="13518"/>
                  <a:pt x="152250" y="13702"/>
                </a:cubicBezTo>
                <a:cubicBezTo>
                  <a:pt x="152109" y="14069"/>
                  <a:pt x="151976" y="14437"/>
                  <a:pt x="151840" y="14801"/>
                </a:cubicBezTo>
                <a:cubicBezTo>
                  <a:pt x="151753" y="14167"/>
                  <a:pt x="151659" y="13538"/>
                  <a:pt x="151558" y="12904"/>
                </a:cubicBezTo>
                <a:cubicBezTo>
                  <a:pt x="151620" y="12288"/>
                  <a:pt x="151687" y="11674"/>
                  <a:pt x="151757" y="11060"/>
                </a:cubicBezTo>
                <a:close/>
                <a:moveTo>
                  <a:pt x="55096" y="14653"/>
                </a:moveTo>
                <a:cubicBezTo>
                  <a:pt x="55092" y="14727"/>
                  <a:pt x="55084" y="14801"/>
                  <a:pt x="55080" y="14880"/>
                </a:cubicBezTo>
                <a:cubicBezTo>
                  <a:pt x="55076" y="14809"/>
                  <a:pt x="55073" y="14739"/>
                  <a:pt x="55069" y="14672"/>
                </a:cubicBezTo>
                <a:cubicBezTo>
                  <a:pt x="55076" y="14669"/>
                  <a:pt x="55076" y="14660"/>
                  <a:pt x="55084" y="14656"/>
                </a:cubicBezTo>
                <a:cubicBezTo>
                  <a:pt x="55089" y="14656"/>
                  <a:pt x="55092" y="14653"/>
                  <a:pt x="55096" y="14653"/>
                </a:cubicBezTo>
                <a:close/>
                <a:moveTo>
                  <a:pt x="171922" y="14653"/>
                </a:moveTo>
                <a:cubicBezTo>
                  <a:pt x="171929" y="14653"/>
                  <a:pt x="171929" y="14656"/>
                  <a:pt x="171933" y="14656"/>
                </a:cubicBezTo>
                <a:cubicBezTo>
                  <a:pt x="171941" y="14660"/>
                  <a:pt x="171945" y="14669"/>
                  <a:pt x="171949" y="14672"/>
                </a:cubicBezTo>
                <a:cubicBezTo>
                  <a:pt x="171949" y="14743"/>
                  <a:pt x="171945" y="14813"/>
                  <a:pt x="171941" y="14884"/>
                </a:cubicBezTo>
                <a:cubicBezTo>
                  <a:pt x="171933" y="14806"/>
                  <a:pt x="171929" y="14727"/>
                  <a:pt x="171922" y="14653"/>
                </a:cubicBezTo>
                <a:close/>
                <a:moveTo>
                  <a:pt x="5996" y="6018"/>
                </a:moveTo>
                <a:cubicBezTo>
                  <a:pt x="6024" y="6281"/>
                  <a:pt x="6055" y="6543"/>
                  <a:pt x="6086" y="6805"/>
                </a:cubicBezTo>
                <a:cubicBezTo>
                  <a:pt x="6211" y="7949"/>
                  <a:pt x="6372" y="9083"/>
                  <a:pt x="6493" y="10226"/>
                </a:cubicBezTo>
                <a:cubicBezTo>
                  <a:pt x="6623" y="11495"/>
                  <a:pt x="6795" y="12754"/>
                  <a:pt x="6967" y="14015"/>
                </a:cubicBezTo>
                <a:cubicBezTo>
                  <a:pt x="6896" y="14324"/>
                  <a:pt x="6826" y="14637"/>
                  <a:pt x="6760" y="14947"/>
                </a:cubicBezTo>
                <a:cubicBezTo>
                  <a:pt x="6713" y="13991"/>
                  <a:pt x="6619" y="13040"/>
                  <a:pt x="6455" y="12129"/>
                </a:cubicBezTo>
                <a:cubicBezTo>
                  <a:pt x="6262" y="11079"/>
                  <a:pt x="5977" y="10070"/>
                  <a:pt x="5774" y="9024"/>
                </a:cubicBezTo>
                <a:cubicBezTo>
                  <a:pt x="5675" y="8531"/>
                  <a:pt x="5640" y="8023"/>
                  <a:pt x="5613" y="7514"/>
                </a:cubicBezTo>
                <a:cubicBezTo>
                  <a:pt x="5754" y="7024"/>
                  <a:pt x="5868" y="6520"/>
                  <a:pt x="5996" y="6018"/>
                </a:cubicBezTo>
                <a:close/>
                <a:moveTo>
                  <a:pt x="221025" y="6018"/>
                </a:moveTo>
                <a:cubicBezTo>
                  <a:pt x="221150" y="6520"/>
                  <a:pt x="221264" y="7024"/>
                  <a:pt x="221405" y="7514"/>
                </a:cubicBezTo>
                <a:cubicBezTo>
                  <a:pt x="221378" y="8023"/>
                  <a:pt x="221342" y="8531"/>
                  <a:pt x="221248" y="9024"/>
                </a:cubicBezTo>
                <a:cubicBezTo>
                  <a:pt x="221045" y="10070"/>
                  <a:pt x="220755" y="11079"/>
                  <a:pt x="220567" y="12129"/>
                </a:cubicBezTo>
                <a:cubicBezTo>
                  <a:pt x="220399" y="13040"/>
                  <a:pt x="220309" y="13991"/>
                  <a:pt x="220258" y="14947"/>
                </a:cubicBezTo>
                <a:cubicBezTo>
                  <a:pt x="220191" y="14637"/>
                  <a:pt x="220124" y="14328"/>
                  <a:pt x="220050" y="14019"/>
                </a:cubicBezTo>
                <a:cubicBezTo>
                  <a:pt x="220223" y="12758"/>
                  <a:pt x="220395" y="11495"/>
                  <a:pt x="220528" y="10226"/>
                </a:cubicBezTo>
                <a:cubicBezTo>
                  <a:pt x="220646" y="9083"/>
                  <a:pt x="220810" y="7949"/>
                  <a:pt x="220935" y="6805"/>
                </a:cubicBezTo>
                <a:cubicBezTo>
                  <a:pt x="220962" y="6543"/>
                  <a:pt x="220993" y="6281"/>
                  <a:pt x="221025" y="6018"/>
                </a:cubicBezTo>
                <a:close/>
                <a:moveTo>
                  <a:pt x="37030" y="11753"/>
                </a:moveTo>
                <a:cubicBezTo>
                  <a:pt x="37272" y="12559"/>
                  <a:pt x="37527" y="13361"/>
                  <a:pt x="37765" y="14172"/>
                </a:cubicBezTo>
                <a:cubicBezTo>
                  <a:pt x="37824" y="14363"/>
                  <a:pt x="37875" y="14555"/>
                  <a:pt x="37934" y="14747"/>
                </a:cubicBezTo>
                <a:cubicBezTo>
                  <a:pt x="37906" y="14833"/>
                  <a:pt x="37883" y="14918"/>
                  <a:pt x="37859" y="15005"/>
                </a:cubicBezTo>
                <a:cubicBezTo>
                  <a:pt x="37679" y="14629"/>
                  <a:pt x="37503" y="14253"/>
                  <a:pt x="37327" y="13878"/>
                </a:cubicBezTo>
                <a:cubicBezTo>
                  <a:pt x="37296" y="13650"/>
                  <a:pt x="37265" y="13424"/>
                  <a:pt x="37233" y="13197"/>
                </a:cubicBezTo>
                <a:cubicBezTo>
                  <a:pt x="37218" y="13079"/>
                  <a:pt x="37159" y="13021"/>
                  <a:pt x="37092" y="13005"/>
                </a:cubicBezTo>
                <a:cubicBezTo>
                  <a:pt x="37077" y="12810"/>
                  <a:pt x="37065" y="12617"/>
                  <a:pt x="37045" y="12422"/>
                </a:cubicBezTo>
                <a:cubicBezTo>
                  <a:pt x="37030" y="12223"/>
                  <a:pt x="37014" y="12022"/>
                  <a:pt x="37002" y="11823"/>
                </a:cubicBezTo>
                <a:cubicBezTo>
                  <a:pt x="37014" y="11800"/>
                  <a:pt x="37021" y="11776"/>
                  <a:pt x="37030" y="11753"/>
                </a:cubicBezTo>
                <a:close/>
                <a:moveTo>
                  <a:pt x="189988" y="11753"/>
                </a:moveTo>
                <a:cubicBezTo>
                  <a:pt x="190000" y="11776"/>
                  <a:pt x="190008" y="11800"/>
                  <a:pt x="190015" y="11823"/>
                </a:cubicBezTo>
                <a:cubicBezTo>
                  <a:pt x="190004" y="12022"/>
                  <a:pt x="189992" y="12223"/>
                  <a:pt x="189972" y="12422"/>
                </a:cubicBezTo>
                <a:cubicBezTo>
                  <a:pt x="189957" y="12617"/>
                  <a:pt x="189941" y="12810"/>
                  <a:pt x="189925" y="13005"/>
                </a:cubicBezTo>
                <a:cubicBezTo>
                  <a:pt x="189859" y="13021"/>
                  <a:pt x="189804" y="13079"/>
                  <a:pt x="189789" y="13197"/>
                </a:cubicBezTo>
                <a:cubicBezTo>
                  <a:pt x="189757" y="13424"/>
                  <a:pt x="189726" y="13650"/>
                  <a:pt x="189695" y="13878"/>
                </a:cubicBezTo>
                <a:cubicBezTo>
                  <a:pt x="189514" y="14253"/>
                  <a:pt x="189338" y="14629"/>
                  <a:pt x="189162" y="15005"/>
                </a:cubicBezTo>
                <a:cubicBezTo>
                  <a:pt x="189139" y="14918"/>
                  <a:pt x="189112" y="14833"/>
                  <a:pt x="189088" y="14747"/>
                </a:cubicBezTo>
                <a:cubicBezTo>
                  <a:pt x="189143" y="14555"/>
                  <a:pt x="189197" y="14363"/>
                  <a:pt x="189252" y="14172"/>
                </a:cubicBezTo>
                <a:cubicBezTo>
                  <a:pt x="189491" y="13361"/>
                  <a:pt x="189746" y="12559"/>
                  <a:pt x="189988" y="11753"/>
                </a:cubicBezTo>
                <a:close/>
                <a:moveTo>
                  <a:pt x="22297" y="14187"/>
                </a:moveTo>
                <a:cubicBezTo>
                  <a:pt x="22294" y="14468"/>
                  <a:pt x="22290" y="14750"/>
                  <a:pt x="22286" y="15032"/>
                </a:cubicBezTo>
                <a:cubicBezTo>
                  <a:pt x="22259" y="14801"/>
                  <a:pt x="22227" y="14571"/>
                  <a:pt x="22200" y="14340"/>
                </a:cubicBezTo>
                <a:cubicBezTo>
                  <a:pt x="22231" y="14289"/>
                  <a:pt x="22266" y="14237"/>
                  <a:pt x="22297" y="14187"/>
                </a:cubicBezTo>
                <a:close/>
                <a:moveTo>
                  <a:pt x="204719" y="14187"/>
                </a:moveTo>
                <a:cubicBezTo>
                  <a:pt x="204755" y="14237"/>
                  <a:pt x="204786" y="14289"/>
                  <a:pt x="204822" y="14340"/>
                </a:cubicBezTo>
                <a:cubicBezTo>
                  <a:pt x="204790" y="14571"/>
                  <a:pt x="204763" y="14801"/>
                  <a:pt x="204732" y="15032"/>
                </a:cubicBezTo>
                <a:cubicBezTo>
                  <a:pt x="204728" y="14750"/>
                  <a:pt x="204724" y="14468"/>
                  <a:pt x="204719" y="14187"/>
                </a:cubicBezTo>
                <a:close/>
                <a:moveTo>
                  <a:pt x="91150" y="10727"/>
                </a:moveTo>
                <a:cubicBezTo>
                  <a:pt x="91331" y="11048"/>
                  <a:pt x="91499" y="11381"/>
                  <a:pt x="91647" y="11744"/>
                </a:cubicBezTo>
                <a:cubicBezTo>
                  <a:pt x="91640" y="11807"/>
                  <a:pt x="91632" y="11870"/>
                  <a:pt x="91624" y="11929"/>
                </a:cubicBezTo>
                <a:cubicBezTo>
                  <a:pt x="91585" y="12210"/>
                  <a:pt x="91550" y="12488"/>
                  <a:pt x="91519" y="12770"/>
                </a:cubicBezTo>
                <a:cubicBezTo>
                  <a:pt x="91493" y="12738"/>
                  <a:pt x="91457" y="12722"/>
                  <a:pt x="91419" y="12722"/>
                </a:cubicBezTo>
                <a:cubicBezTo>
                  <a:pt x="91342" y="12722"/>
                  <a:pt x="91258" y="12789"/>
                  <a:pt x="91244" y="12915"/>
                </a:cubicBezTo>
                <a:cubicBezTo>
                  <a:pt x="91178" y="13627"/>
                  <a:pt x="91112" y="14331"/>
                  <a:pt x="91042" y="15041"/>
                </a:cubicBezTo>
                <a:cubicBezTo>
                  <a:pt x="91018" y="14786"/>
                  <a:pt x="90998" y="14535"/>
                  <a:pt x="90986" y="14281"/>
                </a:cubicBezTo>
                <a:cubicBezTo>
                  <a:pt x="90971" y="13932"/>
                  <a:pt x="90838" y="13392"/>
                  <a:pt x="91026" y="13079"/>
                </a:cubicBezTo>
                <a:cubicBezTo>
                  <a:pt x="91065" y="13016"/>
                  <a:pt x="91025" y="12932"/>
                  <a:pt x="90978" y="12932"/>
                </a:cubicBezTo>
                <a:cubicBezTo>
                  <a:pt x="90964" y="12932"/>
                  <a:pt x="90949" y="12940"/>
                  <a:pt x="90935" y="12958"/>
                </a:cubicBezTo>
                <a:cubicBezTo>
                  <a:pt x="90877" y="13036"/>
                  <a:pt x="90838" y="13126"/>
                  <a:pt x="90807" y="13220"/>
                </a:cubicBezTo>
                <a:cubicBezTo>
                  <a:pt x="90814" y="12535"/>
                  <a:pt x="90830" y="11157"/>
                  <a:pt x="91150" y="10727"/>
                </a:cubicBezTo>
                <a:close/>
                <a:moveTo>
                  <a:pt x="135871" y="10727"/>
                </a:moveTo>
                <a:cubicBezTo>
                  <a:pt x="136191" y="11157"/>
                  <a:pt x="136207" y="12535"/>
                  <a:pt x="136211" y="13220"/>
                </a:cubicBezTo>
                <a:cubicBezTo>
                  <a:pt x="136184" y="13126"/>
                  <a:pt x="136144" y="13036"/>
                  <a:pt x="136086" y="12958"/>
                </a:cubicBezTo>
                <a:cubicBezTo>
                  <a:pt x="136072" y="12940"/>
                  <a:pt x="136056" y="12932"/>
                  <a:pt x="136042" y="12932"/>
                </a:cubicBezTo>
                <a:cubicBezTo>
                  <a:pt x="135994" y="12932"/>
                  <a:pt x="135956" y="13016"/>
                  <a:pt x="135992" y="13079"/>
                </a:cubicBezTo>
                <a:cubicBezTo>
                  <a:pt x="136184" y="13392"/>
                  <a:pt x="136051" y="13932"/>
                  <a:pt x="136031" y="14281"/>
                </a:cubicBezTo>
                <a:cubicBezTo>
                  <a:pt x="136020" y="14535"/>
                  <a:pt x="136000" y="14786"/>
                  <a:pt x="135980" y="15041"/>
                </a:cubicBezTo>
                <a:cubicBezTo>
                  <a:pt x="135910" y="14336"/>
                  <a:pt x="135843" y="13627"/>
                  <a:pt x="135773" y="12915"/>
                </a:cubicBezTo>
                <a:cubicBezTo>
                  <a:pt x="135760" y="12789"/>
                  <a:pt x="135678" y="12722"/>
                  <a:pt x="135601" y="12722"/>
                </a:cubicBezTo>
                <a:cubicBezTo>
                  <a:pt x="135564" y="12722"/>
                  <a:pt x="135528" y="12738"/>
                  <a:pt x="135503" y="12770"/>
                </a:cubicBezTo>
                <a:cubicBezTo>
                  <a:pt x="135472" y="12488"/>
                  <a:pt x="135436" y="12210"/>
                  <a:pt x="135397" y="11929"/>
                </a:cubicBezTo>
                <a:cubicBezTo>
                  <a:pt x="135386" y="11870"/>
                  <a:pt x="135382" y="11807"/>
                  <a:pt x="135370" y="11744"/>
                </a:cubicBezTo>
                <a:cubicBezTo>
                  <a:pt x="135523" y="11381"/>
                  <a:pt x="135691" y="11048"/>
                  <a:pt x="135871" y="10727"/>
                </a:cubicBezTo>
                <a:close/>
                <a:moveTo>
                  <a:pt x="103859" y="12038"/>
                </a:moveTo>
                <a:lnTo>
                  <a:pt x="103859" y="12038"/>
                </a:lnTo>
                <a:cubicBezTo>
                  <a:pt x="104090" y="12382"/>
                  <a:pt x="104313" y="12739"/>
                  <a:pt x="104528" y="13103"/>
                </a:cubicBezTo>
                <a:cubicBezTo>
                  <a:pt x="104525" y="13244"/>
                  <a:pt x="104516" y="13384"/>
                  <a:pt x="104509" y="13529"/>
                </a:cubicBezTo>
                <a:cubicBezTo>
                  <a:pt x="104407" y="14035"/>
                  <a:pt x="104310" y="14539"/>
                  <a:pt x="104216" y="15048"/>
                </a:cubicBezTo>
                <a:cubicBezTo>
                  <a:pt x="104164" y="14316"/>
                  <a:pt x="104090" y="13592"/>
                  <a:pt x="103988" y="12868"/>
                </a:cubicBezTo>
                <a:cubicBezTo>
                  <a:pt x="103949" y="12590"/>
                  <a:pt x="103906" y="12312"/>
                  <a:pt x="103859" y="12038"/>
                </a:cubicBezTo>
                <a:close/>
                <a:moveTo>
                  <a:pt x="123158" y="12038"/>
                </a:moveTo>
                <a:lnTo>
                  <a:pt x="123158" y="12038"/>
                </a:lnTo>
                <a:cubicBezTo>
                  <a:pt x="123111" y="12316"/>
                  <a:pt x="123073" y="12590"/>
                  <a:pt x="123030" y="12868"/>
                </a:cubicBezTo>
                <a:cubicBezTo>
                  <a:pt x="122932" y="13592"/>
                  <a:pt x="122857" y="14316"/>
                  <a:pt x="122802" y="15048"/>
                </a:cubicBezTo>
                <a:cubicBezTo>
                  <a:pt x="122708" y="14543"/>
                  <a:pt x="122614" y="14038"/>
                  <a:pt x="122509" y="13533"/>
                </a:cubicBezTo>
                <a:cubicBezTo>
                  <a:pt x="122504" y="13388"/>
                  <a:pt x="122497" y="13244"/>
                  <a:pt x="122489" y="13099"/>
                </a:cubicBezTo>
                <a:cubicBezTo>
                  <a:pt x="122708" y="12739"/>
                  <a:pt x="122927" y="12382"/>
                  <a:pt x="123158" y="12038"/>
                </a:cubicBezTo>
                <a:close/>
                <a:moveTo>
                  <a:pt x="93844" y="12555"/>
                </a:moveTo>
                <a:lnTo>
                  <a:pt x="93844" y="12555"/>
                </a:lnTo>
                <a:cubicBezTo>
                  <a:pt x="93761" y="13462"/>
                  <a:pt x="93667" y="14371"/>
                  <a:pt x="93566" y="15275"/>
                </a:cubicBezTo>
                <a:cubicBezTo>
                  <a:pt x="93479" y="14954"/>
                  <a:pt x="93390" y="14637"/>
                  <a:pt x="93287" y="14324"/>
                </a:cubicBezTo>
                <a:cubicBezTo>
                  <a:pt x="93350" y="14022"/>
                  <a:pt x="93550" y="13052"/>
                  <a:pt x="93844" y="12555"/>
                </a:cubicBezTo>
                <a:close/>
                <a:moveTo>
                  <a:pt x="133178" y="12555"/>
                </a:moveTo>
                <a:lnTo>
                  <a:pt x="133178" y="12555"/>
                </a:lnTo>
                <a:cubicBezTo>
                  <a:pt x="133467" y="13052"/>
                  <a:pt x="133671" y="14022"/>
                  <a:pt x="133734" y="14324"/>
                </a:cubicBezTo>
                <a:cubicBezTo>
                  <a:pt x="133632" y="14637"/>
                  <a:pt x="133538" y="14954"/>
                  <a:pt x="133452" y="15275"/>
                </a:cubicBezTo>
                <a:cubicBezTo>
                  <a:pt x="133350" y="14371"/>
                  <a:pt x="133260" y="13462"/>
                  <a:pt x="133178" y="12555"/>
                </a:cubicBezTo>
                <a:close/>
                <a:moveTo>
                  <a:pt x="70384" y="11401"/>
                </a:moveTo>
                <a:cubicBezTo>
                  <a:pt x="70400" y="11416"/>
                  <a:pt x="70411" y="11432"/>
                  <a:pt x="70427" y="11448"/>
                </a:cubicBezTo>
                <a:cubicBezTo>
                  <a:pt x="70470" y="11619"/>
                  <a:pt x="70512" y="11788"/>
                  <a:pt x="70552" y="11960"/>
                </a:cubicBezTo>
                <a:cubicBezTo>
                  <a:pt x="70724" y="12664"/>
                  <a:pt x="70888" y="13373"/>
                  <a:pt x="71045" y="14085"/>
                </a:cubicBezTo>
                <a:cubicBezTo>
                  <a:pt x="70935" y="14434"/>
                  <a:pt x="70814" y="14778"/>
                  <a:pt x="70713" y="15115"/>
                </a:cubicBezTo>
                <a:cubicBezTo>
                  <a:pt x="70685" y="15209"/>
                  <a:pt x="70658" y="15306"/>
                  <a:pt x="70626" y="15400"/>
                </a:cubicBezTo>
                <a:cubicBezTo>
                  <a:pt x="70536" y="14069"/>
                  <a:pt x="70458" y="12734"/>
                  <a:pt x="70384" y="11401"/>
                </a:cubicBezTo>
                <a:close/>
                <a:moveTo>
                  <a:pt x="156634" y="11401"/>
                </a:moveTo>
                <a:lnTo>
                  <a:pt x="156634" y="11401"/>
                </a:lnTo>
                <a:cubicBezTo>
                  <a:pt x="156564" y="12734"/>
                  <a:pt x="156485" y="14069"/>
                  <a:pt x="156391" y="15400"/>
                </a:cubicBezTo>
                <a:cubicBezTo>
                  <a:pt x="156364" y="15306"/>
                  <a:pt x="156336" y="15209"/>
                  <a:pt x="156309" y="15115"/>
                </a:cubicBezTo>
                <a:cubicBezTo>
                  <a:pt x="156208" y="14778"/>
                  <a:pt x="156086" y="14434"/>
                  <a:pt x="155977" y="14085"/>
                </a:cubicBezTo>
                <a:cubicBezTo>
                  <a:pt x="156133" y="13373"/>
                  <a:pt x="156297" y="12664"/>
                  <a:pt x="156466" y="11960"/>
                </a:cubicBezTo>
                <a:cubicBezTo>
                  <a:pt x="156508" y="11788"/>
                  <a:pt x="156551" y="11619"/>
                  <a:pt x="156595" y="11448"/>
                </a:cubicBezTo>
                <a:cubicBezTo>
                  <a:pt x="156607" y="11432"/>
                  <a:pt x="156622" y="11416"/>
                  <a:pt x="156634" y="11401"/>
                </a:cubicBezTo>
                <a:close/>
                <a:moveTo>
                  <a:pt x="101804" y="11791"/>
                </a:moveTo>
                <a:cubicBezTo>
                  <a:pt x="101906" y="11831"/>
                  <a:pt x="101989" y="11921"/>
                  <a:pt x="102012" y="12132"/>
                </a:cubicBezTo>
                <a:cubicBezTo>
                  <a:pt x="102043" y="12371"/>
                  <a:pt x="102039" y="12664"/>
                  <a:pt x="102027" y="12907"/>
                </a:cubicBezTo>
                <a:cubicBezTo>
                  <a:pt x="102004" y="13326"/>
                  <a:pt x="101980" y="13744"/>
                  <a:pt x="101953" y="14163"/>
                </a:cubicBezTo>
                <a:cubicBezTo>
                  <a:pt x="101922" y="14590"/>
                  <a:pt x="101875" y="15021"/>
                  <a:pt x="101824" y="15451"/>
                </a:cubicBezTo>
                <a:cubicBezTo>
                  <a:pt x="101816" y="15075"/>
                  <a:pt x="101808" y="14703"/>
                  <a:pt x="101804" y="14328"/>
                </a:cubicBezTo>
                <a:cubicBezTo>
                  <a:pt x="101792" y="13482"/>
                  <a:pt x="101781" y="12637"/>
                  <a:pt x="101804" y="11791"/>
                </a:cubicBezTo>
                <a:close/>
                <a:moveTo>
                  <a:pt x="125217" y="11791"/>
                </a:moveTo>
                <a:cubicBezTo>
                  <a:pt x="125237" y="12637"/>
                  <a:pt x="125229" y="13482"/>
                  <a:pt x="125217" y="14328"/>
                </a:cubicBezTo>
                <a:cubicBezTo>
                  <a:pt x="125210" y="14703"/>
                  <a:pt x="125205" y="15079"/>
                  <a:pt x="125198" y="15451"/>
                </a:cubicBezTo>
                <a:cubicBezTo>
                  <a:pt x="125143" y="15021"/>
                  <a:pt x="125096" y="14590"/>
                  <a:pt x="125069" y="14163"/>
                </a:cubicBezTo>
                <a:cubicBezTo>
                  <a:pt x="125037" y="13744"/>
                  <a:pt x="125017" y="13326"/>
                  <a:pt x="124994" y="12907"/>
                </a:cubicBezTo>
                <a:cubicBezTo>
                  <a:pt x="124982" y="12664"/>
                  <a:pt x="124979" y="12371"/>
                  <a:pt x="125006" y="12132"/>
                </a:cubicBezTo>
                <a:cubicBezTo>
                  <a:pt x="125029" y="11921"/>
                  <a:pt x="125111" y="11831"/>
                  <a:pt x="125217" y="11791"/>
                </a:cubicBezTo>
                <a:close/>
                <a:moveTo>
                  <a:pt x="188544" y="15193"/>
                </a:moveTo>
                <a:cubicBezTo>
                  <a:pt x="188552" y="15220"/>
                  <a:pt x="188555" y="15247"/>
                  <a:pt x="188559" y="15271"/>
                </a:cubicBezTo>
                <a:cubicBezTo>
                  <a:pt x="188539" y="15346"/>
                  <a:pt x="188516" y="15420"/>
                  <a:pt x="188492" y="15494"/>
                </a:cubicBezTo>
                <a:cubicBezTo>
                  <a:pt x="188508" y="15393"/>
                  <a:pt x="188528" y="15294"/>
                  <a:pt x="188544" y="15193"/>
                </a:cubicBezTo>
                <a:close/>
                <a:moveTo>
                  <a:pt x="38477" y="15193"/>
                </a:moveTo>
                <a:cubicBezTo>
                  <a:pt x="38493" y="15294"/>
                  <a:pt x="38513" y="15397"/>
                  <a:pt x="38528" y="15498"/>
                </a:cubicBezTo>
                <a:cubicBezTo>
                  <a:pt x="38505" y="15424"/>
                  <a:pt x="38481" y="15350"/>
                  <a:pt x="38458" y="15275"/>
                </a:cubicBezTo>
                <a:cubicBezTo>
                  <a:pt x="38466" y="15247"/>
                  <a:pt x="38470" y="15220"/>
                  <a:pt x="38477" y="15193"/>
                </a:cubicBezTo>
                <a:close/>
                <a:moveTo>
                  <a:pt x="45456" y="15177"/>
                </a:moveTo>
                <a:cubicBezTo>
                  <a:pt x="45475" y="15236"/>
                  <a:pt x="45491" y="15294"/>
                  <a:pt x="45507" y="15353"/>
                </a:cubicBezTo>
                <a:cubicBezTo>
                  <a:pt x="45503" y="15404"/>
                  <a:pt x="45499" y="15459"/>
                  <a:pt x="45495" y="15514"/>
                </a:cubicBezTo>
                <a:cubicBezTo>
                  <a:pt x="45484" y="15400"/>
                  <a:pt x="45468" y="15287"/>
                  <a:pt x="45456" y="15177"/>
                </a:cubicBezTo>
                <a:close/>
                <a:moveTo>
                  <a:pt x="181561" y="15177"/>
                </a:moveTo>
                <a:cubicBezTo>
                  <a:pt x="181550" y="15290"/>
                  <a:pt x="181538" y="15400"/>
                  <a:pt x="181526" y="15514"/>
                </a:cubicBezTo>
                <a:cubicBezTo>
                  <a:pt x="181518" y="15459"/>
                  <a:pt x="181514" y="15408"/>
                  <a:pt x="181510" y="15353"/>
                </a:cubicBezTo>
                <a:cubicBezTo>
                  <a:pt x="181530" y="15294"/>
                  <a:pt x="181546" y="15236"/>
                  <a:pt x="181561" y="15177"/>
                </a:cubicBezTo>
                <a:close/>
                <a:moveTo>
                  <a:pt x="48912" y="14801"/>
                </a:moveTo>
                <a:lnTo>
                  <a:pt x="48912" y="14801"/>
                </a:lnTo>
                <a:cubicBezTo>
                  <a:pt x="48928" y="15059"/>
                  <a:pt x="48943" y="15318"/>
                  <a:pt x="48967" y="15576"/>
                </a:cubicBezTo>
                <a:cubicBezTo>
                  <a:pt x="48959" y="15534"/>
                  <a:pt x="48947" y="15490"/>
                  <a:pt x="48940" y="15447"/>
                </a:cubicBezTo>
                <a:cubicBezTo>
                  <a:pt x="48931" y="15232"/>
                  <a:pt x="48920" y="15017"/>
                  <a:pt x="48912" y="14801"/>
                </a:cubicBezTo>
                <a:close/>
                <a:moveTo>
                  <a:pt x="178109" y="14797"/>
                </a:moveTo>
                <a:cubicBezTo>
                  <a:pt x="178102" y="15017"/>
                  <a:pt x="178089" y="15232"/>
                  <a:pt x="178078" y="15447"/>
                </a:cubicBezTo>
                <a:cubicBezTo>
                  <a:pt x="178071" y="15490"/>
                  <a:pt x="178062" y="15534"/>
                  <a:pt x="178055" y="15576"/>
                </a:cubicBezTo>
                <a:cubicBezTo>
                  <a:pt x="178074" y="15318"/>
                  <a:pt x="178094" y="15059"/>
                  <a:pt x="178109" y="14797"/>
                </a:cubicBezTo>
                <a:close/>
                <a:moveTo>
                  <a:pt x="50880" y="15224"/>
                </a:moveTo>
                <a:cubicBezTo>
                  <a:pt x="50904" y="15346"/>
                  <a:pt x="50932" y="15467"/>
                  <a:pt x="50959" y="15592"/>
                </a:cubicBezTo>
                <a:cubicBezTo>
                  <a:pt x="50943" y="15541"/>
                  <a:pt x="50927" y="15490"/>
                  <a:pt x="50916" y="15440"/>
                </a:cubicBezTo>
                <a:cubicBezTo>
                  <a:pt x="50900" y="15369"/>
                  <a:pt x="50893" y="15294"/>
                  <a:pt x="50880" y="15224"/>
                </a:cubicBezTo>
                <a:close/>
                <a:moveTo>
                  <a:pt x="176140" y="15224"/>
                </a:moveTo>
                <a:cubicBezTo>
                  <a:pt x="176129" y="15294"/>
                  <a:pt x="176117" y="15369"/>
                  <a:pt x="176106" y="15440"/>
                </a:cubicBezTo>
                <a:cubicBezTo>
                  <a:pt x="176090" y="15490"/>
                  <a:pt x="176075" y="15541"/>
                  <a:pt x="176059" y="15592"/>
                </a:cubicBezTo>
                <a:cubicBezTo>
                  <a:pt x="176090" y="15467"/>
                  <a:pt x="176117" y="15346"/>
                  <a:pt x="176140" y="15224"/>
                </a:cubicBezTo>
                <a:close/>
                <a:moveTo>
                  <a:pt x="44810" y="13216"/>
                </a:moveTo>
                <a:cubicBezTo>
                  <a:pt x="44873" y="13787"/>
                  <a:pt x="44939" y="14360"/>
                  <a:pt x="45002" y="14931"/>
                </a:cubicBezTo>
                <a:cubicBezTo>
                  <a:pt x="44963" y="15205"/>
                  <a:pt x="44920" y="15478"/>
                  <a:pt x="44877" y="15753"/>
                </a:cubicBezTo>
                <a:cubicBezTo>
                  <a:pt x="44845" y="15435"/>
                  <a:pt x="44814" y="15056"/>
                  <a:pt x="44736" y="14707"/>
                </a:cubicBezTo>
                <a:cubicBezTo>
                  <a:pt x="44728" y="14578"/>
                  <a:pt x="44724" y="14445"/>
                  <a:pt x="44717" y="14316"/>
                </a:cubicBezTo>
                <a:cubicBezTo>
                  <a:pt x="44713" y="14195"/>
                  <a:pt x="44686" y="14093"/>
                  <a:pt x="44646" y="14007"/>
                </a:cubicBezTo>
                <a:cubicBezTo>
                  <a:pt x="44709" y="13744"/>
                  <a:pt x="44763" y="13482"/>
                  <a:pt x="44810" y="13216"/>
                </a:cubicBezTo>
                <a:close/>
                <a:moveTo>
                  <a:pt x="182207" y="13216"/>
                </a:moveTo>
                <a:cubicBezTo>
                  <a:pt x="182254" y="13482"/>
                  <a:pt x="182313" y="13744"/>
                  <a:pt x="182376" y="14007"/>
                </a:cubicBezTo>
                <a:cubicBezTo>
                  <a:pt x="182336" y="14093"/>
                  <a:pt x="182309" y="14195"/>
                  <a:pt x="182301" y="14316"/>
                </a:cubicBezTo>
                <a:cubicBezTo>
                  <a:pt x="182298" y="14445"/>
                  <a:pt x="182289" y="14578"/>
                  <a:pt x="182282" y="14707"/>
                </a:cubicBezTo>
                <a:cubicBezTo>
                  <a:pt x="182207" y="15056"/>
                  <a:pt x="182172" y="15435"/>
                  <a:pt x="182141" y="15753"/>
                </a:cubicBezTo>
                <a:cubicBezTo>
                  <a:pt x="182101" y="15478"/>
                  <a:pt x="182058" y="15205"/>
                  <a:pt x="182020" y="14931"/>
                </a:cubicBezTo>
                <a:cubicBezTo>
                  <a:pt x="182082" y="14360"/>
                  <a:pt x="182144" y="13787"/>
                  <a:pt x="182207" y="13216"/>
                </a:cubicBezTo>
                <a:close/>
                <a:moveTo>
                  <a:pt x="37495" y="15091"/>
                </a:moveTo>
                <a:lnTo>
                  <a:pt x="37495" y="15091"/>
                </a:lnTo>
                <a:cubicBezTo>
                  <a:pt x="37562" y="15263"/>
                  <a:pt x="37628" y="15435"/>
                  <a:pt x="37695" y="15608"/>
                </a:cubicBezTo>
                <a:cubicBezTo>
                  <a:pt x="37668" y="15713"/>
                  <a:pt x="37641" y="15815"/>
                  <a:pt x="37612" y="15921"/>
                </a:cubicBezTo>
                <a:cubicBezTo>
                  <a:pt x="37574" y="15646"/>
                  <a:pt x="37534" y="15369"/>
                  <a:pt x="37495" y="15091"/>
                </a:cubicBezTo>
                <a:close/>
                <a:moveTo>
                  <a:pt x="189526" y="15091"/>
                </a:moveTo>
                <a:lnTo>
                  <a:pt x="189526" y="15091"/>
                </a:lnTo>
                <a:cubicBezTo>
                  <a:pt x="189487" y="15369"/>
                  <a:pt x="189448" y="15646"/>
                  <a:pt x="189408" y="15921"/>
                </a:cubicBezTo>
                <a:cubicBezTo>
                  <a:pt x="189381" y="15815"/>
                  <a:pt x="189354" y="15713"/>
                  <a:pt x="189327" y="15608"/>
                </a:cubicBezTo>
                <a:cubicBezTo>
                  <a:pt x="189393" y="15435"/>
                  <a:pt x="189460" y="15263"/>
                  <a:pt x="189526" y="15091"/>
                </a:cubicBezTo>
                <a:close/>
                <a:moveTo>
                  <a:pt x="102583" y="10273"/>
                </a:moveTo>
                <a:lnTo>
                  <a:pt x="102583" y="10273"/>
                </a:lnTo>
                <a:cubicBezTo>
                  <a:pt x="102751" y="10473"/>
                  <a:pt x="102912" y="10684"/>
                  <a:pt x="103065" y="10899"/>
                </a:cubicBezTo>
                <a:cubicBezTo>
                  <a:pt x="103131" y="11166"/>
                  <a:pt x="103178" y="11435"/>
                  <a:pt x="103217" y="11710"/>
                </a:cubicBezTo>
                <a:cubicBezTo>
                  <a:pt x="103186" y="11631"/>
                  <a:pt x="103154" y="11560"/>
                  <a:pt x="103119" y="11490"/>
                </a:cubicBezTo>
                <a:cubicBezTo>
                  <a:pt x="103110" y="11471"/>
                  <a:pt x="103096" y="11463"/>
                  <a:pt x="103082" y="11463"/>
                </a:cubicBezTo>
                <a:cubicBezTo>
                  <a:pt x="103052" y="11463"/>
                  <a:pt x="103023" y="11502"/>
                  <a:pt x="103045" y="11545"/>
                </a:cubicBezTo>
                <a:cubicBezTo>
                  <a:pt x="103464" y="12438"/>
                  <a:pt x="103233" y="13431"/>
                  <a:pt x="103080" y="14383"/>
                </a:cubicBezTo>
                <a:cubicBezTo>
                  <a:pt x="102995" y="14900"/>
                  <a:pt x="102901" y="15412"/>
                  <a:pt x="102798" y="15924"/>
                </a:cubicBezTo>
                <a:cubicBezTo>
                  <a:pt x="102814" y="15615"/>
                  <a:pt x="102825" y="15310"/>
                  <a:pt x="102825" y="15001"/>
                </a:cubicBezTo>
                <a:cubicBezTo>
                  <a:pt x="102838" y="13424"/>
                  <a:pt x="102704" y="11847"/>
                  <a:pt x="102583" y="10273"/>
                </a:cubicBezTo>
                <a:close/>
                <a:moveTo>
                  <a:pt x="124439" y="10273"/>
                </a:moveTo>
                <a:lnTo>
                  <a:pt x="124439" y="10273"/>
                </a:lnTo>
                <a:cubicBezTo>
                  <a:pt x="124317" y="11847"/>
                  <a:pt x="124184" y="13424"/>
                  <a:pt x="124191" y="15001"/>
                </a:cubicBezTo>
                <a:cubicBezTo>
                  <a:pt x="124195" y="15310"/>
                  <a:pt x="124207" y="15615"/>
                  <a:pt x="124223" y="15924"/>
                </a:cubicBezTo>
                <a:cubicBezTo>
                  <a:pt x="124121" y="15412"/>
                  <a:pt x="124023" y="14900"/>
                  <a:pt x="123942" y="14383"/>
                </a:cubicBezTo>
                <a:cubicBezTo>
                  <a:pt x="123785" y="13431"/>
                  <a:pt x="123557" y="12438"/>
                  <a:pt x="123976" y="11545"/>
                </a:cubicBezTo>
                <a:cubicBezTo>
                  <a:pt x="123995" y="11502"/>
                  <a:pt x="123968" y="11463"/>
                  <a:pt x="123938" y="11463"/>
                </a:cubicBezTo>
                <a:cubicBezTo>
                  <a:pt x="123925" y="11463"/>
                  <a:pt x="123912" y="11471"/>
                  <a:pt x="123902" y="11490"/>
                </a:cubicBezTo>
                <a:cubicBezTo>
                  <a:pt x="123866" y="11557"/>
                  <a:pt x="123835" y="11631"/>
                  <a:pt x="123804" y="11706"/>
                </a:cubicBezTo>
                <a:cubicBezTo>
                  <a:pt x="123839" y="11432"/>
                  <a:pt x="123886" y="11161"/>
                  <a:pt x="123953" y="10899"/>
                </a:cubicBezTo>
                <a:cubicBezTo>
                  <a:pt x="124110" y="10684"/>
                  <a:pt x="124270" y="10473"/>
                  <a:pt x="124439" y="10273"/>
                </a:cubicBezTo>
                <a:close/>
                <a:moveTo>
                  <a:pt x="60712" y="15588"/>
                </a:moveTo>
                <a:cubicBezTo>
                  <a:pt x="60725" y="15737"/>
                  <a:pt x="60736" y="15890"/>
                  <a:pt x="60756" y="16042"/>
                </a:cubicBezTo>
                <a:cubicBezTo>
                  <a:pt x="60736" y="15975"/>
                  <a:pt x="60716" y="15913"/>
                  <a:pt x="60696" y="15846"/>
                </a:cubicBezTo>
                <a:cubicBezTo>
                  <a:pt x="60705" y="15760"/>
                  <a:pt x="60709" y="15675"/>
                  <a:pt x="60712" y="15588"/>
                </a:cubicBezTo>
                <a:close/>
                <a:moveTo>
                  <a:pt x="166309" y="15584"/>
                </a:moveTo>
                <a:cubicBezTo>
                  <a:pt x="166313" y="15670"/>
                  <a:pt x="166317" y="15760"/>
                  <a:pt x="166321" y="15846"/>
                </a:cubicBezTo>
                <a:cubicBezTo>
                  <a:pt x="166301" y="15913"/>
                  <a:pt x="166286" y="15975"/>
                  <a:pt x="166266" y="16042"/>
                </a:cubicBezTo>
                <a:cubicBezTo>
                  <a:pt x="166282" y="15890"/>
                  <a:pt x="166293" y="15737"/>
                  <a:pt x="166309" y="15584"/>
                </a:cubicBezTo>
                <a:close/>
                <a:moveTo>
                  <a:pt x="83527" y="14073"/>
                </a:moveTo>
                <a:cubicBezTo>
                  <a:pt x="83612" y="14735"/>
                  <a:pt x="83710" y="15393"/>
                  <a:pt x="83824" y="16046"/>
                </a:cubicBezTo>
                <a:cubicBezTo>
                  <a:pt x="83785" y="15862"/>
                  <a:pt x="83746" y="15678"/>
                  <a:pt x="83706" y="15490"/>
                </a:cubicBezTo>
                <a:cubicBezTo>
                  <a:pt x="83659" y="15247"/>
                  <a:pt x="83616" y="15001"/>
                  <a:pt x="83578" y="14754"/>
                </a:cubicBezTo>
                <a:cubicBezTo>
                  <a:pt x="83562" y="14531"/>
                  <a:pt x="83546" y="14304"/>
                  <a:pt x="83522" y="14078"/>
                </a:cubicBezTo>
                <a:cubicBezTo>
                  <a:pt x="83527" y="14078"/>
                  <a:pt x="83527" y="14073"/>
                  <a:pt x="83527" y="14073"/>
                </a:cubicBezTo>
                <a:close/>
                <a:moveTo>
                  <a:pt x="143495" y="14069"/>
                </a:moveTo>
                <a:lnTo>
                  <a:pt x="143495" y="14078"/>
                </a:lnTo>
                <a:cubicBezTo>
                  <a:pt x="143475" y="14304"/>
                  <a:pt x="143460" y="14528"/>
                  <a:pt x="143444" y="14754"/>
                </a:cubicBezTo>
                <a:cubicBezTo>
                  <a:pt x="143405" y="15001"/>
                  <a:pt x="143362" y="15247"/>
                  <a:pt x="143311" y="15490"/>
                </a:cubicBezTo>
                <a:cubicBezTo>
                  <a:pt x="143276" y="15678"/>
                  <a:pt x="143233" y="15862"/>
                  <a:pt x="143193" y="16046"/>
                </a:cubicBezTo>
                <a:cubicBezTo>
                  <a:pt x="143307" y="15393"/>
                  <a:pt x="143409" y="14731"/>
                  <a:pt x="143495" y="14069"/>
                </a:cubicBezTo>
                <a:close/>
                <a:moveTo>
                  <a:pt x="116662" y="11612"/>
                </a:moveTo>
                <a:lnTo>
                  <a:pt x="116662" y="11612"/>
                </a:lnTo>
                <a:cubicBezTo>
                  <a:pt x="116767" y="11878"/>
                  <a:pt x="116861" y="12183"/>
                  <a:pt x="116939" y="12472"/>
                </a:cubicBezTo>
                <a:cubicBezTo>
                  <a:pt x="116915" y="12821"/>
                  <a:pt x="116888" y="13115"/>
                  <a:pt x="116881" y="13220"/>
                </a:cubicBezTo>
                <a:cubicBezTo>
                  <a:pt x="116794" y="14183"/>
                  <a:pt x="116700" y="15142"/>
                  <a:pt x="116591" y="16097"/>
                </a:cubicBezTo>
                <a:cubicBezTo>
                  <a:pt x="116595" y="15909"/>
                  <a:pt x="116599" y="15717"/>
                  <a:pt x="116606" y="15529"/>
                </a:cubicBezTo>
                <a:cubicBezTo>
                  <a:pt x="116642" y="14519"/>
                  <a:pt x="116673" y="13509"/>
                  <a:pt x="116685" y="12504"/>
                </a:cubicBezTo>
                <a:cubicBezTo>
                  <a:pt x="116685" y="12340"/>
                  <a:pt x="116669" y="11999"/>
                  <a:pt x="116662" y="11612"/>
                </a:cubicBezTo>
                <a:close/>
                <a:moveTo>
                  <a:pt x="110360" y="11612"/>
                </a:moveTo>
                <a:lnTo>
                  <a:pt x="110360" y="11612"/>
                </a:lnTo>
                <a:cubicBezTo>
                  <a:pt x="110352" y="11999"/>
                  <a:pt x="110333" y="12340"/>
                  <a:pt x="110336" y="12504"/>
                </a:cubicBezTo>
                <a:cubicBezTo>
                  <a:pt x="110349" y="13509"/>
                  <a:pt x="110376" y="14519"/>
                  <a:pt x="110415" y="15529"/>
                </a:cubicBezTo>
                <a:cubicBezTo>
                  <a:pt x="110423" y="15717"/>
                  <a:pt x="110427" y="15909"/>
                  <a:pt x="110430" y="16101"/>
                </a:cubicBezTo>
                <a:cubicBezTo>
                  <a:pt x="110321" y="15142"/>
                  <a:pt x="110227" y="14183"/>
                  <a:pt x="110141" y="13220"/>
                </a:cubicBezTo>
                <a:cubicBezTo>
                  <a:pt x="110133" y="13115"/>
                  <a:pt x="110102" y="12821"/>
                  <a:pt x="110082" y="12472"/>
                </a:cubicBezTo>
                <a:cubicBezTo>
                  <a:pt x="110161" y="12183"/>
                  <a:pt x="110251" y="11878"/>
                  <a:pt x="110360" y="11612"/>
                </a:cubicBezTo>
                <a:close/>
                <a:moveTo>
                  <a:pt x="100388" y="12837"/>
                </a:moveTo>
                <a:cubicBezTo>
                  <a:pt x="100450" y="13509"/>
                  <a:pt x="100489" y="14187"/>
                  <a:pt x="100524" y="14864"/>
                </a:cubicBezTo>
                <a:cubicBezTo>
                  <a:pt x="100493" y="14871"/>
                  <a:pt x="100466" y="14903"/>
                  <a:pt x="100477" y="14947"/>
                </a:cubicBezTo>
                <a:cubicBezTo>
                  <a:pt x="100599" y="15314"/>
                  <a:pt x="100509" y="15717"/>
                  <a:pt x="100341" y="16105"/>
                </a:cubicBezTo>
                <a:cubicBezTo>
                  <a:pt x="100325" y="16054"/>
                  <a:pt x="100309" y="16007"/>
                  <a:pt x="100294" y="15956"/>
                </a:cubicBezTo>
                <a:cubicBezTo>
                  <a:pt x="100305" y="15612"/>
                  <a:pt x="100313" y="15267"/>
                  <a:pt x="100309" y="14923"/>
                </a:cubicBezTo>
                <a:cubicBezTo>
                  <a:pt x="100309" y="14633"/>
                  <a:pt x="100298" y="14347"/>
                  <a:pt x="100282" y="14062"/>
                </a:cubicBezTo>
                <a:cubicBezTo>
                  <a:pt x="100321" y="13655"/>
                  <a:pt x="100356" y="13247"/>
                  <a:pt x="100388" y="12837"/>
                </a:cubicBezTo>
                <a:close/>
                <a:moveTo>
                  <a:pt x="126630" y="12837"/>
                </a:moveTo>
                <a:cubicBezTo>
                  <a:pt x="126661" y="13247"/>
                  <a:pt x="126700" y="13655"/>
                  <a:pt x="126740" y="14062"/>
                </a:cubicBezTo>
                <a:cubicBezTo>
                  <a:pt x="126724" y="14347"/>
                  <a:pt x="126708" y="14633"/>
                  <a:pt x="126708" y="14923"/>
                </a:cubicBezTo>
                <a:cubicBezTo>
                  <a:pt x="126708" y="15267"/>
                  <a:pt x="126716" y="15612"/>
                  <a:pt x="126724" y="15956"/>
                </a:cubicBezTo>
                <a:cubicBezTo>
                  <a:pt x="126708" y="16007"/>
                  <a:pt x="126693" y="16054"/>
                  <a:pt x="126677" y="16105"/>
                </a:cubicBezTo>
                <a:cubicBezTo>
                  <a:pt x="126513" y="15717"/>
                  <a:pt x="126422" y="15314"/>
                  <a:pt x="126540" y="14947"/>
                </a:cubicBezTo>
                <a:cubicBezTo>
                  <a:pt x="126556" y="14903"/>
                  <a:pt x="126525" y="14871"/>
                  <a:pt x="126497" y="14864"/>
                </a:cubicBezTo>
                <a:cubicBezTo>
                  <a:pt x="126529" y="14187"/>
                  <a:pt x="126572" y="13509"/>
                  <a:pt x="126630" y="12837"/>
                </a:cubicBezTo>
                <a:close/>
                <a:moveTo>
                  <a:pt x="60904" y="14226"/>
                </a:moveTo>
                <a:cubicBezTo>
                  <a:pt x="61049" y="14860"/>
                  <a:pt x="61135" y="15478"/>
                  <a:pt x="61072" y="16136"/>
                </a:cubicBezTo>
                <a:cubicBezTo>
                  <a:pt x="60963" y="15670"/>
                  <a:pt x="60865" y="15228"/>
                  <a:pt x="60795" y="14837"/>
                </a:cubicBezTo>
                <a:cubicBezTo>
                  <a:pt x="60834" y="14633"/>
                  <a:pt x="60873" y="14430"/>
                  <a:pt x="60904" y="14226"/>
                </a:cubicBezTo>
                <a:close/>
                <a:moveTo>
                  <a:pt x="166113" y="14226"/>
                </a:moveTo>
                <a:cubicBezTo>
                  <a:pt x="166149" y="14430"/>
                  <a:pt x="166188" y="14633"/>
                  <a:pt x="166227" y="14837"/>
                </a:cubicBezTo>
                <a:cubicBezTo>
                  <a:pt x="166152" y="15228"/>
                  <a:pt x="166058" y="15670"/>
                  <a:pt x="165949" y="16140"/>
                </a:cubicBezTo>
                <a:cubicBezTo>
                  <a:pt x="165887" y="15478"/>
                  <a:pt x="165972" y="14860"/>
                  <a:pt x="166113" y="14226"/>
                </a:cubicBezTo>
                <a:close/>
                <a:moveTo>
                  <a:pt x="25832" y="14985"/>
                </a:moveTo>
                <a:cubicBezTo>
                  <a:pt x="25832" y="15228"/>
                  <a:pt x="25843" y="15475"/>
                  <a:pt x="25856" y="15717"/>
                </a:cubicBezTo>
                <a:cubicBezTo>
                  <a:pt x="25816" y="15890"/>
                  <a:pt x="25777" y="16062"/>
                  <a:pt x="25742" y="16233"/>
                </a:cubicBezTo>
                <a:lnTo>
                  <a:pt x="25742" y="16168"/>
                </a:lnTo>
                <a:cubicBezTo>
                  <a:pt x="25773" y="15772"/>
                  <a:pt x="25805" y="15381"/>
                  <a:pt x="25832" y="14985"/>
                </a:cubicBezTo>
                <a:close/>
                <a:moveTo>
                  <a:pt x="201189" y="14985"/>
                </a:moveTo>
                <a:cubicBezTo>
                  <a:pt x="201217" y="15381"/>
                  <a:pt x="201249" y="15772"/>
                  <a:pt x="201280" y="16168"/>
                </a:cubicBezTo>
                <a:lnTo>
                  <a:pt x="201280" y="16233"/>
                </a:lnTo>
                <a:cubicBezTo>
                  <a:pt x="201240" y="16062"/>
                  <a:pt x="201205" y="15890"/>
                  <a:pt x="201166" y="15722"/>
                </a:cubicBezTo>
                <a:cubicBezTo>
                  <a:pt x="201173" y="15475"/>
                  <a:pt x="201186" y="15228"/>
                  <a:pt x="201189" y="14985"/>
                </a:cubicBezTo>
                <a:close/>
                <a:moveTo>
                  <a:pt x="944" y="15353"/>
                </a:moveTo>
                <a:cubicBezTo>
                  <a:pt x="944" y="15455"/>
                  <a:pt x="947" y="15561"/>
                  <a:pt x="947" y="15666"/>
                </a:cubicBezTo>
                <a:lnTo>
                  <a:pt x="947" y="16238"/>
                </a:lnTo>
                <a:cubicBezTo>
                  <a:pt x="940" y="16218"/>
                  <a:pt x="936" y="16199"/>
                  <a:pt x="928" y="16183"/>
                </a:cubicBezTo>
                <a:lnTo>
                  <a:pt x="928" y="16179"/>
                </a:lnTo>
                <a:cubicBezTo>
                  <a:pt x="928" y="15905"/>
                  <a:pt x="931" y="15628"/>
                  <a:pt x="944" y="15353"/>
                </a:cubicBezTo>
                <a:close/>
                <a:moveTo>
                  <a:pt x="226078" y="15346"/>
                </a:moveTo>
                <a:cubicBezTo>
                  <a:pt x="226086" y="15623"/>
                  <a:pt x="226094" y="15901"/>
                  <a:pt x="226089" y="16179"/>
                </a:cubicBezTo>
                <a:lnTo>
                  <a:pt x="226089" y="16183"/>
                </a:lnTo>
                <a:cubicBezTo>
                  <a:pt x="226086" y="16199"/>
                  <a:pt x="226078" y="16218"/>
                  <a:pt x="226074" y="16238"/>
                </a:cubicBezTo>
                <a:cubicBezTo>
                  <a:pt x="226074" y="16046"/>
                  <a:pt x="226074" y="15854"/>
                  <a:pt x="226070" y="15666"/>
                </a:cubicBezTo>
                <a:cubicBezTo>
                  <a:pt x="226070" y="15557"/>
                  <a:pt x="226074" y="15451"/>
                  <a:pt x="226078" y="15346"/>
                </a:cubicBezTo>
                <a:close/>
                <a:moveTo>
                  <a:pt x="74833" y="15800"/>
                </a:moveTo>
                <a:cubicBezTo>
                  <a:pt x="74889" y="15964"/>
                  <a:pt x="74939" y="16125"/>
                  <a:pt x="74994" y="16289"/>
                </a:cubicBezTo>
                <a:cubicBezTo>
                  <a:pt x="74990" y="16309"/>
                  <a:pt x="74990" y="16332"/>
                  <a:pt x="74986" y="16356"/>
                </a:cubicBezTo>
                <a:cubicBezTo>
                  <a:pt x="74932" y="16175"/>
                  <a:pt x="74880" y="15995"/>
                  <a:pt x="74830" y="15815"/>
                </a:cubicBezTo>
                <a:cubicBezTo>
                  <a:pt x="74833" y="15811"/>
                  <a:pt x="74833" y="15803"/>
                  <a:pt x="74833" y="15800"/>
                </a:cubicBezTo>
                <a:close/>
                <a:moveTo>
                  <a:pt x="152184" y="15800"/>
                </a:moveTo>
                <a:cubicBezTo>
                  <a:pt x="152184" y="15803"/>
                  <a:pt x="152187" y="15811"/>
                  <a:pt x="152187" y="15815"/>
                </a:cubicBezTo>
                <a:cubicBezTo>
                  <a:pt x="152137" y="15995"/>
                  <a:pt x="152086" y="16175"/>
                  <a:pt x="152035" y="16356"/>
                </a:cubicBezTo>
                <a:cubicBezTo>
                  <a:pt x="152031" y="16332"/>
                  <a:pt x="152028" y="16309"/>
                  <a:pt x="152028" y="16289"/>
                </a:cubicBezTo>
                <a:cubicBezTo>
                  <a:pt x="152078" y="16125"/>
                  <a:pt x="152133" y="15964"/>
                  <a:pt x="152184" y="15800"/>
                </a:cubicBezTo>
                <a:close/>
                <a:moveTo>
                  <a:pt x="107949" y="13819"/>
                </a:moveTo>
                <a:lnTo>
                  <a:pt x="107949" y="13827"/>
                </a:lnTo>
                <a:cubicBezTo>
                  <a:pt x="107874" y="14300"/>
                  <a:pt x="107789" y="14774"/>
                  <a:pt x="107730" y="15252"/>
                </a:cubicBezTo>
                <a:cubicBezTo>
                  <a:pt x="107726" y="15306"/>
                  <a:pt x="107718" y="15357"/>
                  <a:pt x="107715" y="15408"/>
                </a:cubicBezTo>
                <a:cubicBezTo>
                  <a:pt x="107585" y="15725"/>
                  <a:pt x="107507" y="16085"/>
                  <a:pt x="107440" y="16426"/>
                </a:cubicBezTo>
                <a:cubicBezTo>
                  <a:pt x="107397" y="16351"/>
                  <a:pt x="107354" y="16285"/>
                  <a:pt x="107311" y="16210"/>
                </a:cubicBezTo>
                <a:cubicBezTo>
                  <a:pt x="107413" y="15819"/>
                  <a:pt x="107518" y="15431"/>
                  <a:pt x="107616" y="15041"/>
                </a:cubicBezTo>
                <a:cubicBezTo>
                  <a:pt x="107726" y="14633"/>
                  <a:pt x="107836" y="14226"/>
                  <a:pt x="107949" y="13819"/>
                </a:cubicBezTo>
                <a:close/>
                <a:moveTo>
                  <a:pt x="119074" y="13840"/>
                </a:moveTo>
                <a:lnTo>
                  <a:pt x="119074" y="13840"/>
                </a:lnTo>
                <a:cubicBezTo>
                  <a:pt x="119186" y="14240"/>
                  <a:pt x="119298" y="14640"/>
                  <a:pt x="119401" y="15041"/>
                </a:cubicBezTo>
                <a:cubicBezTo>
                  <a:pt x="119503" y="15431"/>
                  <a:pt x="119605" y="15819"/>
                  <a:pt x="119710" y="16210"/>
                </a:cubicBezTo>
                <a:cubicBezTo>
                  <a:pt x="119668" y="16285"/>
                  <a:pt x="119621" y="16351"/>
                  <a:pt x="119577" y="16426"/>
                </a:cubicBezTo>
                <a:cubicBezTo>
                  <a:pt x="119515" y="16085"/>
                  <a:pt x="119433" y="15725"/>
                  <a:pt x="119307" y="15408"/>
                </a:cubicBezTo>
                <a:cubicBezTo>
                  <a:pt x="119299" y="15357"/>
                  <a:pt x="119296" y="15306"/>
                  <a:pt x="119287" y="15252"/>
                </a:cubicBezTo>
                <a:cubicBezTo>
                  <a:pt x="119233" y="14778"/>
                  <a:pt x="119148" y="14309"/>
                  <a:pt x="119074" y="13840"/>
                </a:cubicBezTo>
                <a:close/>
                <a:moveTo>
                  <a:pt x="12016" y="12179"/>
                </a:moveTo>
                <a:lnTo>
                  <a:pt x="12016" y="12179"/>
                </a:lnTo>
                <a:cubicBezTo>
                  <a:pt x="11938" y="13545"/>
                  <a:pt x="11832" y="14903"/>
                  <a:pt x="11699" y="16262"/>
                </a:cubicBezTo>
                <a:cubicBezTo>
                  <a:pt x="11687" y="16316"/>
                  <a:pt x="11672" y="16374"/>
                  <a:pt x="11656" y="16434"/>
                </a:cubicBezTo>
                <a:cubicBezTo>
                  <a:pt x="11585" y="15733"/>
                  <a:pt x="11511" y="15036"/>
                  <a:pt x="11444" y="14340"/>
                </a:cubicBezTo>
                <a:cubicBezTo>
                  <a:pt x="11558" y="13803"/>
                  <a:pt x="11683" y="13271"/>
                  <a:pt x="11832" y="12754"/>
                </a:cubicBezTo>
                <a:cubicBezTo>
                  <a:pt x="11887" y="12563"/>
                  <a:pt x="11950" y="12371"/>
                  <a:pt x="12016" y="12179"/>
                </a:cubicBezTo>
                <a:close/>
                <a:moveTo>
                  <a:pt x="215005" y="12179"/>
                </a:moveTo>
                <a:lnTo>
                  <a:pt x="215005" y="12179"/>
                </a:lnTo>
                <a:cubicBezTo>
                  <a:pt x="215072" y="12371"/>
                  <a:pt x="215135" y="12563"/>
                  <a:pt x="215189" y="12754"/>
                </a:cubicBezTo>
                <a:cubicBezTo>
                  <a:pt x="215339" y="13271"/>
                  <a:pt x="215464" y="13803"/>
                  <a:pt x="215577" y="14340"/>
                </a:cubicBezTo>
                <a:cubicBezTo>
                  <a:pt x="215507" y="15036"/>
                  <a:pt x="215436" y="15737"/>
                  <a:pt x="215362" y="16434"/>
                </a:cubicBezTo>
                <a:cubicBezTo>
                  <a:pt x="215350" y="16374"/>
                  <a:pt x="215334" y="16316"/>
                  <a:pt x="215319" y="16262"/>
                </a:cubicBezTo>
                <a:cubicBezTo>
                  <a:pt x="215189" y="14903"/>
                  <a:pt x="215084" y="13545"/>
                  <a:pt x="215005" y="12179"/>
                </a:cubicBezTo>
                <a:close/>
                <a:moveTo>
                  <a:pt x="36622" y="12864"/>
                </a:moveTo>
                <a:cubicBezTo>
                  <a:pt x="36631" y="12884"/>
                  <a:pt x="36638" y="12899"/>
                  <a:pt x="36646" y="12915"/>
                </a:cubicBezTo>
                <a:cubicBezTo>
                  <a:pt x="36673" y="14112"/>
                  <a:pt x="36712" y="15306"/>
                  <a:pt x="36783" y="16500"/>
                </a:cubicBezTo>
                <a:cubicBezTo>
                  <a:pt x="36541" y="15862"/>
                  <a:pt x="36294" y="15228"/>
                  <a:pt x="36035" y="14602"/>
                </a:cubicBezTo>
                <a:cubicBezTo>
                  <a:pt x="36223" y="14019"/>
                  <a:pt x="36419" y="13439"/>
                  <a:pt x="36622" y="12864"/>
                </a:cubicBezTo>
                <a:close/>
                <a:moveTo>
                  <a:pt x="190395" y="12864"/>
                </a:moveTo>
                <a:cubicBezTo>
                  <a:pt x="190602" y="13439"/>
                  <a:pt x="190799" y="14019"/>
                  <a:pt x="190986" y="14602"/>
                </a:cubicBezTo>
                <a:cubicBezTo>
                  <a:pt x="190728" y="15228"/>
                  <a:pt x="190477" y="15862"/>
                  <a:pt x="190235" y="16500"/>
                </a:cubicBezTo>
                <a:cubicBezTo>
                  <a:pt x="190309" y="15306"/>
                  <a:pt x="190348" y="14112"/>
                  <a:pt x="190376" y="12915"/>
                </a:cubicBezTo>
                <a:cubicBezTo>
                  <a:pt x="190383" y="12899"/>
                  <a:pt x="190391" y="12880"/>
                  <a:pt x="190395" y="12864"/>
                </a:cubicBezTo>
                <a:close/>
                <a:moveTo>
                  <a:pt x="108215" y="15568"/>
                </a:moveTo>
                <a:cubicBezTo>
                  <a:pt x="108219" y="15834"/>
                  <a:pt x="108219" y="16097"/>
                  <a:pt x="108223" y="16359"/>
                </a:cubicBezTo>
                <a:cubicBezTo>
                  <a:pt x="108208" y="16418"/>
                  <a:pt x="108196" y="16477"/>
                  <a:pt x="108180" y="16535"/>
                </a:cubicBezTo>
                <a:cubicBezTo>
                  <a:pt x="108192" y="16215"/>
                  <a:pt x="108203" y="15893"/>
                  <a:pt x="108215" y="15568"/>
                </a:cubicBezTo>
                <a:close/>
                <a:moveTo>
                  <a:pt x="118803" y="15568"/>
                </a:moveTo>
                <a:cubicBezTo>
                  <a:pt x="118814" y="15893"/>
                  <a:pt x="118830" y="16215"/>
                  <a:pt x="118841" y="16535"/>
                </a:cubicBezTo>
                <a:cubicBezTo>
                  <a:pt x="118826" y="16477"/>
                  <a:pt x="118810" y="16418"/>
                  <a:pt x="118799" y="16359"/>
                </a:cubicBezTo>
                <a:cubicBezTo>
                  <a:pt x="118799" y="16097"/>
                  <a:pt x="118803" y="15834"/>
                  <a:pt x="118803" y="15568"/>
                </a:cubicBezTo>
                <a:close/>
                <a:moveTo>
                  <a:pt x="107636" y="16109"/>
                </a:moveTo>
                <a:lnTo>
                  <a:pt x="107636" y="16109"/>
                </a:lnTo>
                <a:cubicBezTo>
                  <a:pt x="107612" y="16293"/>
                  <a:pt x="107593" y="16473"/>
                  <a:pt x="107574" y="16652"/>
                </a:cubicBezTo>
                <a:cubicBezTo>
                  <a:pt x="107569" y="16645"/>
                  <a:pt x="107565" y="16633"/>
                  <a:pt x="107558" y="16625"/>
                </a:cubicBezTo>
                <a:cubicBezTo>
                  <a:pt x="107578" y="16450"/>
                  <a:pt x="107601" y="16277"/>
                  <a:pt x="107636" y="16109"/>
                </a:cubicBezTo>
                <a:close/>
                <a:moveTo>
                  <a:pt x="119386" y="16112"/>
                </a:moveTo>
                <a:cubicBezTo>
                  <a:pt x="119417" y="16277"/>
                  <a:pt x="119440" y="16453"/>
                  <a:pt x="119460" y="16625"/>
                </a:cubicBezTo>
                <a:cubicBezTo>
                  <a:pt x="119456" y="16633"/>
                  <a:pt x="119452" y="16645"/>
                  <a:pt x="119444" y="16652"/>
                </a:cubicBezTo>
                <a:cubicBezTo>
                  <a:pt x="119424" y="16473"/>
                  <a:pt x="119405" y="16293"/>
                  <a:pt x="119386" y="16112"/>
                </a:cubicBezTo>
                <a:close/>
                <a:moveTo>
                  <a:pt x="92404" y="14821"/>
                </a:moveTo>
                <a:cubicBezTo>
                  <a:pt x="92451" y="15075"/>
                  <a:pt x="92501" y="15334"/>
                  <a:pt x="92548" y="15588"/>
                </a:cubicBezTo>
                <a:cubicBezTo>
                  <a:pt x="92462" y="15999"/>
                  <a:pt x="92388" y="16414"/>
                  <a:pt x="92328" y="16833"/>
                </a:cubicBezTo>
                <a:cubicBezTo>
                  <a:pt x="92337" y="16665"/>
                  <a:pt x="92341" y="16492"/>
                  <a:pt x="92348" y="16320"/>
                </a:cubicBezTo>
                <a:cubicBezTo>
                  <a:pt x="92372" y="15823"/>
                  <a:pt x="92388" y="15322"/>
                  <a:pt x="92404" y="14821"/>
                </a:cubicBezTo>
                <a:close/>
                <a:moveTo>
                  <a:pt x="134614" y="14821"/>
                </a:moveTo>
                <a:cubicBezTo>
                  <a:pt x="134630" y="15322"/>
                  <a:pt x="134645" y="15823"/>
                  <a:pt x="134669" y="16320"/>
                </a:cubicBezTo>
                <a:cubicBezTo>
                  <a:pt x="134677" y="16492"/>
                  <a:pt x="134685" y="16665"/>
                  <a:pt x="134692" y="16833"/>
                </a:cubicBezTo>
                <a:cubicBezTo>
                  <a:pt x="134634" y="16414"/>
                  <a:pt x="134560" y="15999"/>
                  <a:pt x="134470" y="15588"/>
                </a:cubicBezTo>
                <a:cubicBezTo>
                  <a:pt x="134520" y="15334"/>
                  <a:pt x="134567" y="15075"/>
                  <a:pt x="134614" y="14821"/>
                </a:cubicBezTo>
                <a:close/>
                <a:moveTo>
                  <a:pt x="33714" y="11396"/>
                </a:moveTo>
                <a:cubicBezTo>
                  <a:pt x="34004" y="11999"/>
                  <a:pt x="34263" y="12637"/>
                  <a:pt x="34513" y="13251"/>
                </a:cubicBezTo>
                <a:cubicBezTo>
                  <a:pt x="34599" y="13467"/>
                  <a:pt x="34682" y="13678"/>
                  <a:pt x="34763" y="13894"/>
                </a:cubicBezTo>
                <a:cubicBezTo>
                  <a:pt x="34783" y="14073"/>
                  <a:pt x="34803" y="14257"/>
                  <a:pt x="34823" y="14437"/>
                </a:cubicBezTo>
                <a:cubicBezTo>
                  <a:pt x="34841" y="14613"/>
                  <a:pt x="34861" y="14793"/>
                  <a:pt x="34881" y="14970"/>
                </a:cubicBezTo>
                <a:cubicBezTo>
                  <a:pt x="34865" y="15236"/>
                  <a:pt x="34850" y="15502"/>
                  <a:pt x="34830" y="15769"/>
                </a:cubicBezTo>
                <a:cubicBezTo>
                  <a:pt x="34756" y="16007"/>
                  <a:pt x="34673" y="16242"/>
                  <a:pt x="34599" y="16481"/>
                </a:cubicBezTo>
                <a:cubicBezTo>
                  <a:pt x="34556" y="16609"/>
                  <a:pt x="34517" y="16743"/>
                  <a:pt x="34478" y="16872"/>
                </a:cubicBezTo>
                <a:cubicBezTo>
                  <a:pt x="34454" y="16688"/>
                  <a:pt x="34427" y="16508"/>
                  <a:pt x="34404" y="16324"/>
                </a:cubicBezTo>
                <a:cubicBezTo>
                  <a:pt x="34395" y="16269"/>
                  <a:pt x="34384" y="16226"/>
                  <a:pt x="34364" y="16191"/>
                </a:cubicBezTo>
                <a:cubicBezTo>
                  <a:pt x="34184" y="14790"/>
                  <a:pt x="34019" y="13388"/>
                  <a:pt x="33801" y="11999"/>
                </a:cubicBezTo>
                <a:cubicBezTo>
                  <a:pt x="33770" y="11800"/>
                  <a:pt x="33742" y="11600"/>
                  <a:pt x="33714" y="11396"/>
                </a:cubicBezTo>
                <a:close/>
                <a:moveTo>
                  <a:pt x="193307" y="11396"/>
                </a:moveTo>
                <a:lnTo>
                  <a:pt x="193307" y="11396"/>
                </a:lnTo>
                <a:cubicBezTo>
                  <a:pt x="193279" y="11600"/>
                  <a:pt x="193252" y="11800"/>
                  <a:pt x="193221" y="11999"/>
                </a:cubicBezTo>
                <a:cubicBezTo>
                  <a:pt x="193001" y="13388"/>
                  <a:pt x="192833" y="14793"/>
                  <a:pt x="192657" y="16195"/>
                </a:cubicBezTo>
                <a:cubicBezTo>
                  <a:pt x="192638" y="16230"/>
                  <a:pt x="192622" y="16273"/>
                  <a:pt x="192618" y="16324"/>
                </a:cubicBezTo>
                <a:cubicBezTo>
                  <a:pt x="192591" y="16508"/>
                  <a:pt x="192567" y="16688"/>
                  <a:pt x="192544" y="16872"/>
                </a:cubicBezTo>
                <a:cubicBezTo>
                  <a:pt x="192504" y="16743"/>
                  <a:pt x="192461" y="16609"/>
                  <a:pt x="192423" y="16481"/>
                </a:cubicBezTo>
                <a:cubicBezTo>
                  <a:pt x="192348" y="16242"/>
                  <a:pt x="192266" y="16007"/>
                  <a:pt x="192188" y="15769"/>
                </a:cubicBezTo>
                <a:cubicBezTo>
                  <a:pt x="192172" y="15502"/>
                  <a:pt x="192156" y="15236"/>
                  <a:pt x="192137" y="14970"/>
                </a:cubicBezTo>
                <a:cubicBezTo>
                  <a:pt x="192156" y="14793"/>
                  <a:pt x="192176" y="14613"/>
                  <a:pt x="192195" y="14437"/>
                </a:cubicBezTo>
                <a:cubicBezTo>
                  <a:pt x="192215" y="14257"/>
                  <a:pt x="192235" y="14073"/>
                  <a:pt x="192255" y="13894"/>
                </a:cubicBezTo>
                <a:cubicBezTo>
                  <a:pt x="192340" y="13678"/>
                  <a:pt x="192419" y="13467"/>
                  <a:pt x="192504" y="13251"/>
                </a:cubicBezTo>
                <a:cubicBezTo>
                  <a:pt x="192755" y="12637"/>
                  <a:pt x="193017" y="11999"/>
                  <a:pt x="193307" y="11396"/>
                </a:cubicBezTo>
                <a:close/>
                <a:moveTo>
                  <a:pt x="61937" y="13740"/>
                </a:moveTo>
                <a:cubicBezTo>
                  <a:pt x="61993" y="14289"/>
                  <a:pt x="62063" y="14833"/>
                  <a:pt x="62121" y="15381"/>
                </a:cubicBezTo>
                <a:cubicBezTo>
                  <a:pt x="62165" y="15780"/>
                  <a:pt x="62215" y="16175"/>
                  <a:pt x="62266" y="16574"/>
                </a:cubicBezTo>
                <a:cubicBezTo>
                  <a:pt x="62251" y="16680"/>
                  <a:pt x="62235" y="16782"/>
                  <a:pt x="62219" y="16883"/>
                </a:cubicBezTo>
                <a:cubicBezTo>
                  <a:pt x="62188" y="16633"/>
                  <a:pt x="62161" y="16383"/>
                  <a:pt x="62129" y="16132"/>
                </a:cubicBezTo>
                <a:cubicBezTo>
                  <a:pt x="62071" y="15659"/>
                  <a:pt x="62024" y="15181"/>
                  <a:pt x="61977" y="14707"/>
                </a:cubicBezTo>
                <a:cubicBezTo>
                  <a:pt x="61965" y="14387"/>
                  <a:pt x="61953" y="14066"/>
                  <a:pt x="61937" y="13740"/>
                </a:cubicBezTo>
                <a:close/>
                <a:moveTo>
                  <a:pt x="165084" y="13740"/>
                </a:moveTo>
                <a:lnTo>
                  <a:pt x="165084" y="13740"/>
                </a:lnTo>
                <a:cubicBezTo>
                  <a:pt x="165068" y="14042"/>
                  <a:pt x="165061" y="14340"/>
                  <a:pt x="165049" y="14641"/>
                </a:cubicBezTo>
                <a:cubicBezTo>
                  <a:pt x="165002" y="15138"/>
                  <a:pt x="164951" y="15635"/>
                  <a:pt x="164892" y="16132"/>
                </a:cubicBezTo>
                <a:cubicBezTo>
                  <a:pt x="164861" y="16383"/>
                  <a:pt x="164830" y="16633"/>
                  <a:pt x="164798" y="16883"/>
                </a:cubicBezTo>
                <a:cubicBezTo>
                  <a:pt x="164783" y="16782"/>
                  <a:pt x="164767" y="16676"/>
                  <a:pt x="164756" y="16574"/>
                </a:cubicBezTo>
                <a:cubicBezTo>
                  <a:pt x="164806" y="16175"/>
                  <a:pt x="164857" y="15776"/>
                  <a:pt x="164900" y="15381"/>
                </a:cubicBezTo>
                <a:cubicBezTo>
                  <a:pt x="164958" y="14833"/>
                  <a:pt x="165025" y="14289"/>
                  <a:pt x="165084" y="13740"/>
                </a:cubicBezTo>
                <a:close/>
                <a:moveTo>
                  <a:pt x="4204" y="14649"/>
                </a:moveTo>
                <a:cubicBezTo>
                  <a:pt x="4235" y="14997"/>
                  <a:pt x="4262" y="15341"/>
                  <a:pt x="4294" y="15686"/>
                </a:cubicBezTo>
                <a:cubicBezTo>
                  <a:pt x="4235" y="15987"/>
                  <a:pt x="4172" y="16285"/>
                  <a:pt x="4134" y="16578"/>
                </a:cubicBezTo>
                <a:cubicBezTo>
                  <a:pt x="4118" y="16688"/>
                  <a:pt x="4106" y="16797"/>
                  <a:pt x="4090" y="16911"/>
                </a:cubicBezTo>
                <a:cubicBezTo>
                  <a:pt x="4083" y="16571"/>
                  <a:pt x="4078" y="16233"/>
                  <a:pt x="4078" y="15893"/>
                </a:cubicBezTo>
                <a:cubicBezTo>
                  <a:pt x="4118" y="15478"/>
                  <a:pt x="4161" y="15064"/>
                  <a:pt x="4204" y="14649"/>
                </a:cubicBezTo>
                <a:close/>
                <a:moveTo>
                  <a:pt x="222814" y="14649"/>
                </a:moveTo>
                <a:cubicBezTo>
                  <a:pt x="222861" y="15064"/>
                  <a:pt x="222904" y="15478"/>
                  <a:pt x="222942" y="15893"/>
                </a:cubicBezTo>
                <a:cubicBezTo>
                  <a:pt x="222942" y="16233"/>
                  <a:pt x="222935" y="16571"/>
                  <a:pt x="222927" y="16911"/>
                </a:cubicBezTo>
                <a:cubicBezTo>
                  <a:pt x="222915" y="16797"/>
                  <a:pt x="222904" y="16688"/>
                  <a:pt x="222888" y="16578"/>
                </a:cubicBezTo>
                <a:cubicBezTo>
                  <a:pt x="222845" y="16285"/>
                  <a:pt x="222787" y="15987"/>
                  <a:pt x="222724" y="15686"/>
                </a:cubicBezTo>
                <a:cubicBezTo>
                  <a:pt x="222755" y="15341"/>
                  <a:pt x="222787" y="14994"/>
                  <a:pt x="222814" y="14649"/>
                </a:cubicBezTo>
                <a:close/>
                <a:moveTo>
                  <a:pt x="100576" y="16027"/>
                </a:moveTo>
                <a:cubicBezTo>
                  <a:pt x="100583" y="16324"/>
                  <a:pt x="100595" y="16621"/>
                  <a:pt x="100603" y="16914"/>
                </a:cubicBezTo>
                <a:cubicBezTo>
                  <a:pt x="100548" y="16746"/>
                  <a:pt x="100489" y="16574"/>
                  <a:pt x="100435" y="16403"/>
                </a:cubicBezTo>
                <a:cubicBezTo>
                  <a:pt x="100477" y="16289"/>
                  <a:pt x="100520" y="16175"/>
                  <a:pt x="100564" y="16062"/>
                </a:cubicBezTo>
                <a:cubicBezTo>
                  <a:pt x="100567" y="16050"/>
                  <a:pt x="100571" y="16038"/>
                  <a:pt x="100576" y="16027"/>
                </a:cubicBezTo>
                <a:close/>
                <a:moveTo>
                  <a:pt x="126446" y="16027"/>
                </a:moveTo>
                <a:cubicBezTo>
                  <a:pt x="126450" y="16038"/>
                  <a:pt x="126454" y="16050"/>
                  <a:pt x="126458" y="16062"/>
                </a:cubicBezTo>
                <a:cubicBezTo>
                  <a:pt x="126497" y="16175"/>
                  <a:pt x="126540" y="16289"/>
                  <a:pt x="126583" y="16403"/>
                </a:cubicBezTo>
                <a:cubicBezTo>
                  <a:pt x="126529" y="16574"/>
                  <a:pt x="126473" y="16746"/>
                  <a:pt x="126419" y="16914"/>
                </a:cubicBezTo>
                <a:cubicBezTo>
                  <a:pt x="126426" y="16621"/>
                  <a:pt x="126435" y="16324"/>
                  <a:pt x="126446" y="16027"/>
                </a:cubicBezTo>
                <a:close/>
                <a:moveTo>
                  <a:pt x="85648" y="13404"/>
                </a:moveTo>
                <a:cubicBezTo>
                  <a:pt x="85683" y="13569"/>
                  <a:pt x="85722" y="13733"/>
                  <a:pt x="85758" y="13901"/>
                </a:cubicBezTo>
                <a:cubicBezTo>
                  <a:pt x="85793" y="14062"/>
                  <a:pt x="85824" y="14226"/>
                  <a:pt x="85855" y="14391"/>
                </a:cubicBezTo>
                <a:cubicBezTo>
                  <a:pt x="85769" y="14848"/>
                  <a:pt x="85699" y="15205"/>
                  <a:pt x="85679" y="15318"/>
                </a:cubicBezTo>
                <a:cubicBezTo>
                  <a:pt x="85608" y="15776"/>
                  <a:pt x="85546" y="16230"/>
                  <a:pt x="85483" y="16688"/>
                </a:cubicBezTo>
                <a:cubicBezTo>
                  <a:pt x="85476" y="16719"/>
                  <a:pt x="85468" y="16746"/>
                  <a:pt x="85464" y="16778"/>
                </a:cubicBezTo>
                <a:cubicBezTo>
                  <a:pt x="85440" y="16829"/>
                  <a:pt x="85421" y="16880"/>
                  <a:pt x="85397" y="16930"/>
                </a:cubicBezTo>
                <a:cubicBezTo>
                  <a:pt x="85487" y="15756"/>
                  <a:pt x="85570" y="14582"/>
                  <a:pt x="85648" y="13404"/>
                </a:cubicBezTo>
                <a:close/>
                <a:moveTo>
                  <a:pt x="141374" y="13412"/>
                </a:moveTo>
                <a:cubicBezTo>
                  <a:pt x="141448" y="14586"/>
                  <a:pt x="141534" y="15760"/>
                  <a:pt x="141625" y="16930"/>
                </a:cubicBezTo>
                <a:cubicBezTo>
                  <a:pt x="141601" y="16883"/>
                  <a:pt x="141581" y="16833"/>
                  <a:pt x="141558" y="16782"/>
                </a:cubicBezTo>
                <a:cubicBezTo>
                  <a:pt x="141549" y="16750"/>
                  <a:pt x="141542" y="16715"/>
                  <a:pt x="141538" y="16684"/>
                </a:cubicBezTo>
                <a:cubicBezTo>
                  <a:pt x="141475" y="16230"/>
                  <a:pt x="141408" y="15776"/>
                  <a:pt x="141338" y="15318"/>
                </a:cubicBezTo>
                <a:cubicBezTo>
                  <a:pt x="141323" y="15205"/>
                  <a:pt x="141253" y="14848"/>
                  <a:pt x="141162" y="14391"/>
                </a:cubicBezTo>
                <a:cubicBezTo>
                  <a:pt x="141197" y="14226"/>
                  <a:pt x="141229" y="14062"/>
                  <a:pt x="141264" y="13901"/>
                </a:cubicBezTo>
                <a:cubicBezTo>
                  <a:pt x="141300" y="13737"/>
                  <a:pt x="141338" y="13576"/>
                  <a:pt x="141374" y="13412"/>
                </a:cubicBezTo>
                <a:close/>
                <a:moveTo>
                  <a:pt x="53022" y="9005"/>
                </a:moveTo>
                <a:lnTo>
                  <a:pt x="53022" y="9005"/>
                </a:lnTo>
                <a:cubicBezTo>
                  <a:pt x="53362" y="9741"/>
                  <a:pt x="53667" y="10504"/>
                  <a:pt x="54012" y="11236"/>
                </a:cubicBezTo>
                <a:cubicBezTo>
                  <a:pt x="54020" y="11255"/>
                  <a:pt x="54027" y="11279"/>
                  <a:pt x="54036" y="11298"/>
                </a:cubicBezTo>
                <a:cubicBezTo>
                  <a:pt x="54043" y="12019"/>
                  <a:pt x="54059" y="12747"/>
                  <a:pt x="54090" y="13475"/>
                </a:cubicBezTo>
                <a:cubicBezTo>
                  <a:pt x="54094" y="13592"/>
                  <a:pt x="54102" y="13706"/>
                  <a:pt x="54110" y="13819"/>
                </a:cubicBezTo>
                <a:cubicBezTo>
                  <a:pt x="54070" y="13831"/>
                  <a:pt x="54027" y="13890"/>
                  <a:pt x="54036" y="13948"/>
                </a:cubicBezTo>
                <a:cubicBezTo>
                  <a:pt x="54063" y="14266"/>
                  <a:pt x="54114" y="14586"/>
                  <a:pt x="54177" y="14903"/>
                </a:cubicBezTo>
                <a:cubicBezTo>
                  <a:pt x="54180" y="15001"/>
                  <a:pt x="54188" y="15095"/>
                  <a:pt x="54196" y="15189"/>
                </a:cubicBezTo>
                <a:cubicBezTo>
                  <a:pt x="54157" y="15787"/>
                  <a:pt x="54114" y="16387"/>
                  <a:pt x="54063" y="16985"/>
                </a:cubicBezTo>
                <a:cubicBezTo>
                  <a:pt x="54027" y="16649"/>
                  <a:pt x="53996" y="16316"/>
                  <a:pt x="53965" y="15980"/>
                </a:cubicBezTo>
                <a:cubicBezTo>
                  <a:pt x="53947" y="15798"/>
                  <a:pt x="53830" y="15712"/>
                  <a:pt x="53723" y="15712"/>
                </a:cubicBezTo>
                <a:cubicBezTo>
                  <a:pt x="53716" y="15712"/>
                  <a:pt x="53710" y="15712"/>
                  <a:pt x="53703" y="15713"/>
                </a:cubicBezTo>
                <a:cubicBezTo>
                  <a:pt x="53589" y="15290"/>
                  <a:pt x="53480" y="14868"/>
                  <a:pt x="53366" y="14449"/>
                </a:cubicBezTo>
                <a:cubicBezTo>
                  <a:pt x="53351" y="13874"/>
                  <a:pt x="53331" y="13298"/>
                  <a:pt x="53304" y="12719"/>
                </a:cubicBezTo>
                <a:cubicBezTo>
                  <a:pt x="53237" y="11482"/>
                  <a:pt x="53108" y="10245"/>
                  <a:pt x="53022" y="9005"/>
                </a:cubicBezTo>
                <a:close/>
                <a:moveTo>
                  <a:pt x="174000" y="9005"/>
                </a:moveTo>
                <a:cubicBezTo>
                  <a:pt x="173914" y="10245"/>
                  <a:pt x="173784" y="11482"/>
                  <a:pt x="173718" y="12719"/>
                </a:cubicBezTo>
                <a:cubicBezTo>
                  <a:pt x="173687" y="13298"/>
                  <a:pt x="173667" y="13874"/>
                  <a:pt x="173656" y="14449"/>
                </a:cubicBezTo>
                <a:cubicBezTo>
                  <a:pt x="173538" y="14871"/>
                  <a:pt x="173428" y="15290"/>
                  <a:pt x="173319" y="15713"/>
                </a:cubicBezTo>
                <a:cubicBezTo>
                  <a:pt x="173312" y="15712"/>
                  <a:pt x="173305" y="15712"/>
                  <a:pt x="173299" y="15712"/>
                </a:cubicBezTo>
                <a:cubicBezTo>
                  <a:pt x="173190" y="15712"/>
                  <a:pt x="173075" y="15798"/>
                  <a:pt x="173056" y="15980"/>
                </a:cubicBezTo>
                <a:cubicBezTo>
                  <a:pt x="173022" y="16316"/>
                  <a:pt x="172990" y="16649"/>
                  <a:pt x="172959" y="16985"/>
                </a:cubicBezTo>
                <a:cubicBezTo>
                  <a:pt x="172908" y="16390"/>
                  <a:pt x="172861" y="15792"/>
                  <a:pt x="172822" y="15193"/>
                </a:cubicBezTo>
                <a:cubicBezTo>
                  <a:pt x="172829" y="15095"/>
                  <a:pt x="172838" y="15001"/>
                  <a:pt x="172845" y="14903"/>
                </a:cubicBezTo>
                <a:cubicBezTo>
                  <a:pt x="172908" y="14586"/>
                  <a:pt x="172959" y="14266"/>
                  <a:pt x="172986" y="13948"/>
                </a:cubicBezTo>
                <a:cubicBezTo>
                  <a:pt x="172990" y="13890"/>
                  <a:pt x="172951" y="13831"/>
                  <a:pt x="172912" y="13819"/>
                </a:cubicBezTo>
                <a:cubicBezTo>
                  <a:pt x="172916" y="13706"/>
                  <a:pt x="172923" y="13592"/>
                  <a:pt x="172928" y="13475"/>
                </a:cubicBezTo>
                <a:cubicBezTo>
                  <a:pt x="172963" y="12747"/>
                  <a:pt x="172978" y="12019"/>
                  <a:pt x="172982" y="11298"/>
                </a:cubicBezTo>
                <a:cubicBezTo>
                  <a:pt x="172990" y="11279"/>
                  <a:pt x="173002" y="11255"/>
                  <a:pt x="173009" y="11236"/>
                </a:cubicBezTo>
                <a:cubicBezTo>
                  <a:pt x="173354" y="10504"/>
                  <a:pt x="173660" y="9741"/>
                  <a:pt x="174000" y="9005"/>
                </a:cubicBezTo>
                <a:close/>
                <a:moveTo>
                  <a:pt x="96705" y="13287"/>
                </a:moveTo>
                <a:cubicBezTo>
                  <a:pt x="96665" y="14003"/>
                  <a:pt x="96634" y="14727"/>
                  <a:pt x="96584" y="15444"/>
                </a:cubicBezTo>
                <a:cubicBezTo>
                  <a:pt x="96575" y="15541"/>
                  <a:pt x="96568" y="15639"/>
                  <a:pt x="96564" y="15737"/>
                </a:cubicBezTo>
                <a:cubicBezTo>
                  <a:pt x="96508" y="16132"/>
                  <a:pt x="96454" y="16524"/>
                  <a:pt x="96391" y="16911"/>
                </a:cubicBezTo>
                <a:cubicBezTo>
                  <a:pt x="96376" y="16943"/>
                  <a:pt x="96360" y="16974"/>
                  <a:pt x="96349" y="17005"/>
                </a:cubicBezTo>
                <a:cubicBezTo>
                  <a:pt x="96325" y="16876"/>
                  <a:pt x="96306" y="16743"/>
                  <a:pt x="96282" y="16614"/>
                </a:cubicBezTo>
                <a:cubicBezTo>
                  <a:pt x="96333" y="15800"/>
                  <a:pt x="96399" y="14994"/>
                  <a:pt x="96470" y="14187"/>
                </a:cubicBezTo>
                <a:cubicBezTo>
                  <a:pt x="96513" y="14015"/>
                  <a:pt x="96555" y="13843"/>
                  <a:pt x="96602" y="13666"/>
                </a:cubicBezTo>
                <a:cubicBezTo>
                  <a:pt x="96634" y="13541"/>
                  <a:pt x="96669" y="13412"/>
                  <a:pt x="96705" y="13287"/>
                </a:cubicBezTo>
                <a:close/>
                <a:moveTo>
                  <a:pt x="106219" y="16046"/>
                </a:moveTo>
                <a:cubicBezTo>
                  <a:pt x="106337" y="16262"/>
                  <a:pt x="106450" y="16477"/>
                  <a:pt x="106564" y="16692"/>
                </a:cubicBezTo>
                <a:cubicBezTo>
                  <a:pt x="106532" y="16797"/>
                  <a:pt x="106497" y="16899"/>
                  <a:pt x="106462" y="17005"/>
                </a:cubicBezTo>
                <a:cubicBezTo>
                  <a:pt x="106407" y="16806"/>
                  <a:pt x="106317" y="16633"/>
                  <a:pt x="106172" y="16484"/>
                </a:cubicBezTo>
                <a:cubicBezTo>
                  <a:pt x="106188" y="16340"/>
                  <a:pt x="106203" y="16191"/>
                  <a:pt x="106219" y="16046"/>
                </a:cubicBezTo>
                <a:close/>
                <a:moveTo>
                  <a:pt x="120799" y="16046"/>
                </a:moveTo>
                <a:cubicBezTo>
                  <a:pt x="120814" y="16195"/>
                  <a:pt x="120833" y="16340"/>
                  <a:pt x="120846" y="16484"/>
                </a:cubicBezTo>
                <a:cubicBezTo>
                  <a:pt x="120705" y="16633"/>
                  <a:pt x="120615" y="16806"/>
                  <a:pt x="120555" y="17005"/>
                </a:cubicBezTo>
                <a:cubicBezTo>
                  <a:pt x="120524" y="16899"/>
                  <a:pt x="120490" y="16797"/>
                  <a:pt x="120454" y="16692"/>
                </a:cubicBezTo>
                <a:cubicBezTo>
                  <a:pt x="120571" y="16477"/>
                  <a:pt x="120685" y="16262"/>
                  <a:pt x="120799" y="16046"/>
                </a:cubicBezTo>
                <a:close/>
                <a:moveTo>
                  <a:pt x="130313" y="13287"/>
                </a:moveTo>
                <a:lnTo>
                  <a:pt x="130313" y="13287"/>
                </a:lnTo>
                <a:cubicBezTo>
                  <a:pt x="130348" y="13412"/>
                  <a:pt x="130384" y="13541"/>
                  <a:pt x="130418" y="13666"/>
                </a:cubicBezTo>
                <a:cubicBezTo>
                  <a:pt x="130465" y="13843"/>
                  <a:pt x="130508" y="14015"/>
                  <a:pt x="130552" y="14190"/>
                </a:cubicBezTo>
                <a:cubicBezTo>
                  <a:pt x="130622" y="14994"/>
                  <a:pt x="130689" y="15803"/>
                  <a:pt x="130736" y="16614"/>
                </a:cubicBezTo>
                <a:cubicBezTo>
                  <a:pt x="130716" y="16743"/>
                  <a:pt x="130693" y="16876"/>
                  <a:pt x="130673" y="17005"/>
                </a:cubicBezTo>
                <a:cubicBezTo>
                  <a:pt x="130658" y="16974"/>
                  <a:pt x="130646" y="16943"/>
                  <a:pt x="130630" y="16911"/>
                </a:cubicBezTo>
                <a:cubicBezTo>
                  <a:pt x="130564" y="16508"/>
                  <a:pt x="130505" y="16101"/>
                  <a:pt x="130450" y="15698"/>
                </a:cubicBezTo>
                <a:cubicBezTo>
                  <a:pt x="130446" y="15612"/>
                  <a:pt x="130446" y="15525"/>
                  <a:pt x="130438" y="15444"/>
                </a:cubicBezTo>
                <a:cubicBezTo>
                  <a:pt x="130384" y="14727"/>
                  <a:pt x="130353" y="14007"/>
                  <a:pt x="130313" y="13287"/>
                </a:cubicBezTo>
                <a:close/>
                <a:moveTo>
                  <a:pt x="71213" y="14880"/>
                </a:moveTo>
                <a:cubicBezTo>
                  <a:pt x="71256" y="15087"/>
                  <a:pt x="71296" y="15299"/>
                  <a:pt x="71339" y="15505"/>
                </a:cubicBezTo>
                <a:cubicBezTo>
                  <a:pt x="71363" y="15792"/>
                  <a:pt x="71386" y="16081"/>
                  <a:pt x="71405" y="16367"/>
                </a:cubicBezTo>
                <a:cubicBezTo>
                  <a:pt x="71327" y="16609"/>
                  <a:pt x="71253" y="16860"/>
                  <a:pt x="71186" y="17115"/>
                </a:cubicBezTo>
                <a:cubicBezTo>
                  <a:pt x="71061" y="16696"/>
                  <a:pt x="70967" y="16336"/>
                  <a:pt x="71002" y="16293"/>
                </a:cubicBezTo>
                <a:cubicBezTo>
                  <a:pt x="71049" y="16246"/>
                  <a:pt x="71038" y="16168"/>
                  <a:pt x="71002" y="16121"/>
                </a:cubicBezTo>
                <a:cubicBezTo>
                  <a:pt x="71072" y="15706"/>
                  <a:pt x="71139" y="15290"/>
                  <a:pt x="71213" y="14880"/>
                </a:cubicBezTo>
                <a:close/>
                <a:moveTo>
                  <a:pt x="155808" y="14880"/>
                </a:moveTo>
                <a:cubicBezTo>
                  <a:pt x="155879" y="15290"/>
                  <a:pt x="155949" y="15706"/>
                  <a:pt x="156015" y="16121"/>
                </a:cubicBezTo>
                <a:cubicBezTo>
                  <a:pt x="155980" y="16168"/>
                  <a:pt x="155968" y="16246"/>
                  <a:pt x="156015" y="16293"/>
                </a:cubicBezTo>
                <a:cubicBezTo>
                  <a:pt x="156055" y="16336"/>
                  <a:pt x="155961" y="16696"/>
                  <a:pt x="155836" y="17115"/>
                </a:cubicBezTo>
                <a:cubicBezTo>
                  <a:pt x="155765" y="16860"/>
                  <a:pt x="155695" y="16609"/>
                  <a:pt x="155612" y="16367"/>
                </a:cubicBezTo>
                <a:cubicBezTo>
                  <a:pt x="155636" y="16078"/>
                  <a:pt x="155659" y="15792"/>
                  <a:pt x="155683" y="15505"/>
                </a:cubicBezTo>
                <a:cubicBezTo>
                  <a:pt x="155722" y="15294"/>
                  <a:pt x="155765" y="15087"/>
                  <a:pt x="155808" y="14880"/>
                </a:cubicBezTo>
                <a:close/>
                <a:moveTo>
                  <a:pt x="58682" y="11975"/>
                </a:moveTo>
                <a:cubicBezTo>
                  <a:pt x="58857" y="12622"/>
                  <a:pt x="59038" y="13267"/>
                  <a:pt x="59213" y="13913"/>
                </a:cubicBezTo>
                <a:cubicBezTo>
                  <a:pt x="59460" y="14824"/>
                  <a:pt x="59699" y="15737"/>
                  <a:pt x="59937" y="16652"/>
                </a:cubicBezTo>
                <a:cubicBezTo>
                  <a:pt x="59898" y="16809"/>
                  <a:pt x="59859" y="16966"/>
                  <a:pt x="59824" y="17122"/>
                </a:cubicBezTo>
                <a:cubicBezTo>
                  <a:pt x="59534" y="15662"/>
                  <a:pt x="59206" y="14219"/>
                  <a:pt x="58810" y="12810"/>
                </a:cubicBezTo>
                <a:cubicBezTo>
                  <a:pt x="58767" y="12532"/>
                  <a:pt x="58724" y="12254"/>
                  <a:pt x="58682" y="11975"/>
                </a:cubicBezTo>
                <a:close/>
                <a:moveTo>
                  <a:pt x="113510" y="15240"/>
                </a:moveTo>
                <a:cubicBezTo>
                  <a:pt x="113604" y="15733"/>
                  <a:pt x="113542" y="16296"/>
                  <a:pt x="113526" y="16797"/>
                </a:cubicBezTo>
                <a:cubicBezTo>
                  <a:pt x="113523" y="16903"/>
                  <a:pt x="113515" y="17013"/>
                  <a:pt x="113510" y="17122"/>
                </a:cubicBezTo>
                <a:cubicBezTo>
                  <a:pt x="113503" y="17013"/>
                  <a:pt x="113499" y="16903"/>
                  <a:pt x="113495" y="16797"/>
                </a:cubicBezTo>
                <a:cubicBezTo>
                  <a:pt x="113479" y="16296"/>
                  <a:pt x="113416" y="15733"/>
                  <a:pt x="113510" y="15240"/>
                </a:cubicBezTo>
                <a:close/>
                <a:moveTo>
                  <a:pt x="168340" y="11975"/>
                </a:moveTo>
                <a:lnTo>
                  <a:pt x="168340" y="11975"/>
                </a:lnTo>
                <a:cubicBezTo>
                  <a:pt x="168293" y="12254"/>
                  <a:pt x="168250" y="12532"/>
                  <a:pt x="168211" y="12810"/>
                </a:cubicBezTo>
                <a:cubicBezTo>
                  <a:pt x="167812" y="14219"/>
                  <a:pt x="167483" y="15662"/>
                  <a:pt x="167198" y="17122"/>
                </a:cubicBezTo>
                <a:cubicBezTo>
                  <a:pt x="167158" y="16966"/>
                  <a:pt x="167123" y="16809"/>
                  <a:pt x="167084" y="16652"/>
                </a:cubicBezTo>
                <a:cubicBezTo>
                  <a:pt x="167323" y="15737"/>
                  <a:pt x="167561" y="14824"/>
                  <a:pt x="167808" y="13913"/>
                </a:cubicBezTo>
                <a:cubicBezTo>
                  <a:pt x="167984" y="13267"/>
                  <a:pt x="168161" y="12622"/>
                  <a:pt x="168340" y="11975"/>
                </a:cubicBezTo>
                <a:close/>
                <a:moveTo>
                  <a:pt x="21414" y="15646"/>
                </a:moveTo>
                <a:cubicBezTo>
                  <a:pt x="21441" y="16230"/>
                  <a:pt x="21461" y="16813"/>
                  <a:pt x="21476" y="17389"/>
                </a:cubicBezTo>
                <a:cubicBezTo>
                  <a:pt x="21398" y="17169"/>
                  <a:pt x="21323" y="16946"/>
                  <a:pt x="21253" y="16727"/>
                </a:cubicBezTo>
                <a:cubicBezTo>
                  <a:pt x="21244" y="16621"/>
                  <a:pt x="21241" y="16520"/>
                  <a:pt x="21237" y="16418"/>
                </a:cubicBezTo>
                <a:cubicBezTo>
                  <a:pt x="21229" y="16277"/>
                  <a:pt x="21221" y="16140"/>
                  <a:pt x="21213" y="16003"/>
                </a:cubicBezTo>
                <a:cubicBezTo>
                  <a:pt x="21280" y="15886"/>
                  <a:pt x="21343" y="15764"/>
                  <a:pt x="21414" y="15646"/>
                </a:cubicBezTo>
                <a:close/>
                <a:moveTo>
                  <a:pt x="205608" y="15646"/>
                </a:moveTo>
                <a:cubicBezTo>
                  <a:pt x="205675" y="15764"/>
                  <a:pt x="205741" y="15886"/>
                  <a:pt x="205808" y="16003"/>
                </a:cubicBezTo>
                <a:cubicBezTo>
                  <a:pt x="205800" y="16140"/>
                  <a:pt x="205792" y="16277"/>
                  <a:pt x="205785" y="16418"/>
                </a:cubicBezTo>
                <a:cubicBezTo>
                  <a:pt x="205776" y="16520"/>
                  <a:pt x="205772" y="16621"/>
                  <a:pt x="205769" y="16727"/>
                </a:cubicBezTo>
                <a:cubicBezTo>
                  <a:pt x="205698" y="16946"/>
                  <a:pt x="205620" y="17169"/>
                  <a:pt x="205541" y="17389"/>
                </a:cubicBezTo>
                <a:cubicBezTo>
                  <a:pt x="205561" y="16813"/>
                  <a:pt x="205581" y="16230"/>
                  <a:pt x="205608" y="15646"/>
                </a:cubicBezTo>
                <a:close/>
                <a:moveTo>
                  <a:pt x="88587" y="13491"/>
                </a:moveTo>
                <a:cubicBezTo>
                  <a:pt x="88623" y="13807"/>
                  <a:pt x="88642" y="14093"/>
                  <a:pt x="88661" y="14261"/>
                </a:cubicBezTo>
                <a:cubicBezTo>
                  <a:pt x="88744" y="15099"/>
                  <a:pt x="88782" y="15933"/>
                  <a:pt x="88822" y="16778"/>
                </a:cubicBezTo>
                <a:cubicBezTo>
                  <a:pt x="88822" y="16821"/>
                  <a:pt x="88822" y="16864"/>
                  <a:pt x="88826" y="16907"/>
                </a:cubicBezTo>
                <a:cubicBezTo>
                  <a:pt x="88782" y="17091"/>
                  <a:pt x="88744" y="17271"/>
                  <a:pt x="88701" y="17451"/>
                </a:cubicBezTo>
                <a:cubicBezTo>
                  <a:pt x="88627" y="17173"/>
                  <a:pt x="88556" y="16896"/>
                  <a:pt x="88486" y="16618"/>
                </a:cubicBezTo>
                <a:cubicBezTo>
                  <a:pt x="88477" y="16356"/>
                  <a:pt x="88473" y="16093"/>
                  <a:pt x="88470" y="15831"/>
                </a:cubicBezTo>
                <a:cubicBezTo>
                  <a:pt x="88466" y="15044"/>
                  <a:pt x="88505" y="14266"/>
                  <a:pt x="88587" y="13491"/>
                </a:cubicBezTo>
                <a:close/>
                <a:moveTo>
                  <a:pt x="138431" y="13486"/>
                </a:moveTo>
                <a:cubicBezTo>
                  <a:pt x="138516" y="14261"/>
                  <a:pt x="138556" y="15044"/>
                  <a:pt x="138548" y="15831"/>
                </a:cubicBezTo>
                <a:cubicBezTo>
                  <a:pt x="138548" y="16093"/>
                  <a:pt x="138540" y="16356"/>
                  <a:pt x="138536" y="16618"/>
                </a:cubicBezTo>
                <a:cubicBezTo>
                  <a:pt x="138466" y="16896"/>
                  <a:pt x="138395" y="17173"/>
                  <a:pt x="138321" y="17451"/>
                </a:cubicBezTo>
                <a:cubicBezTo>
                  <a:pt x="138278" y="17271"/>
                  <a:pt x="138234" y="17091"/>
                  <a:pt x="138196" y="16911"/>
                </a:cubicBezTo>
                <a:cubicBezTo>
                  <a:pt x="138196" y="16864"/>
                  <a:pt x="138196" y="16821"/>
                  <a:pt x="138200" y="16778"/>
                </a:cubicBezTo>
                <a:cubicBezTo>
                  <a:pt x="138238" y="15933"/>
                  <a:pt x="138274" y="15099"/>
                  <a:pt x="138360" y="14261"/>
                </a:cubicBezTo>
                <a:cubicBezTo>
                  <a:pt x="138375" y="14093"/>
                  <a:pt x="138395" y="13807"/>
                  <a:pt x="138431" y="13486"/>
                </a:cubicBezTo>
                <a:close/>
                <a:moveTo>
                  <a:pt x="43198" y="10982"/>
                </a:moveTo>
                <a:lnTo>
                  <a:pt x="43198" y="10982"/>
                </a:lnTo>
                <a:cubicBezTo>
                  <a:pt x="43347" y="11894"/>
                  <a:pt x="43488" y="12813"/>
                  <a:pt x="43629" y="13729"/>
                </a:cubicBezTo>
                <a:cubicBezTo>
                  <a:pt x="43398" y="14958"/>
                  <a:pt x="43210" y="16202"/>
                  <a:pt x="43089" y="17471"/>
                </a:cubicBezTo>
                <a:cubicBezTo>
                  <a:pt x="43057" y="17248"/>
                  <a:pt x="43026" y="17024"/>
                  <a:pt x="42995" y="16802"/>
                </a:cubicBezTo>
                <a:cubicBezTo>
                  <a:pt x="43178" y="14871"/>
                  <a:pt x="43257" y="12922"/>
                  <a:pt x="43198" y="10982"/>
                </a:cubicBezTo>
                <a:close/>
                <a:moveTo>
                  <a:pt x="56646" y="16891"/>
                </a:moveTo>
                <a:cubicBezTo>
                  <a:pt x="56673" y="16950"/>
                  <a:pt x="56700" y="17008"/>
                  <a:pt x="56728" y="17068"/>
                </a:cubicBezTo>
                <a:cubicBezTo>
                  <a:pt x="56728" y="17201"/>
                  <a:pt x="56736" y="17337"/>
                  <a:pt x="56736" y="17471"/>
                </a:cubicBezTo>
                <a:cubicBezTo>
                  <a:pt x="56704" y="17279"/>
                  <a:pt x="56673" y="17084"/>
                  <a:pt x="56646" y="16891"/>
                </a:cubicBezTo>
                <a:close/>
                <a:moveTo>
                  <a:pt x="170376" y="16891"/>
                </a:moveTo>
                <a:lnTo>
                  <a:pt x="170376" y="16891"/>
                </a:lnTo>
                <a:cubicBezTo>
                  <a:pt x="170345" y="17084"/>
                  <a:pt x="170316" y="17279"/>
                  <a:pt x="170282" y="17471"/>
                </a:cubicBezTo>
                <a:cubicBezTo>
                  <a:pt x="170285" y="17337"/>
                  <a:pt x="170289" y="17201"/>
                  <a:pt x="170293" y="17068"/>
                </a:cubicBezTo>
                <a:cubicBezTo>
                  <a:pt x="170321" y="17008"/>
                  <a:pt x="170348" y="16950"/>
                  <a:pt x="170376" y="16891"/>
                </a:cubicBezTo>
                <a:close/>
                <a:moveTo>
                  <a:pt x="183824" y="10982"/>
                </a:moveTo>
                <a:cubicBezTo>
                  <a:pt x="183765" y="12922"/>
                  <a:pt x="183839" y="14871"/>
                  <a:pt x="184027" y="16802"/>
                </a:cubicBezTo>
                <a:cubicBezTo>
                  <a:pt x="183996" y="17024"/>
                  <a:pt x="183965" y="17248"/>
                  <a:pt x="183933" y="17471"/>
                </a:cubicBezTo>
                <a:cubicBezTo>
                  <a:pt x="183808" y="16202"/>
                  <a:pt x="183624" y="14958"/>
                  <a:pt x="183393" y="13729"/>
                </a:cubicBezTo>
                <a:cubicBezTo>
                  <a:pt x="183530" y="12813"/>
                  <a:pt x="183671" y="11894"/>
                  <a:pt x="183824" y="10982"/>
                </a:cubicBezTo>
                <a:close/>
                <a:moveTo>
                  <a:pt x="73448" y="16379"/>
                </a:moveTo>
                <a:cubicBezTo>
                  <a:pt x="73413" y="16770"/>
                  <a:pt x="73374" y="17165"/>
                  <a:pt x="73339" y="17561"/>
                </a:cubicBezTo>
                <a:cubicBezTo>
                  <a:pt x="73299" y="17424"/>
                  <a:pt x="73260" y="17286"/>
                  <a:pt x="73221" y="17149"/>
                </a:cubicBezTo>
                <a:cubicBezTo>
                  <a:pt x="73292" y="16891"/>
                  <a:pt x="73370" y="16633"/>
                  <a:pt x="73448" y="16379"/>
                </a:cubicBezTo>
                <a:close/>
                <a:moveTo>
                  <a:pt x="153573" y="16379"/>
                </a:moveTo>
                <a:cubicBezTo>
                  <a:pt x="153652" y="16637"/>
                  <a:pt x="153726" y="16891"/>
                  <a:pt x="153800" y="17154"/>
                </a:cubicBezTo>
                <a:cubicBezTo>
                  <a:pt x="153757" y="17286"/>
                  <a:pt x="153718" y="17424"/>
                  <a:pt x="153679" y="17561"/>
                </a:cubicBezTo>
                <a:cubicBezTo>
                  <a:pt x="153643" y="17165"/>
                  <a:pt x="153609" y="16774"/>
                  <a:pt x="153573" y="16379"/>
                </a:cubicBezTo>
                <a:close/>
                <a:moveTo>
                  <a:pt x="106153" y="16684"/>
                </a:moveTo>
                <a:cubicBezTo>
                  <a:pt x="106286" y="16907"/>
                  <a:pt x="106309" y="17205"/>
                  <a:pt x="106301" y="17510"/>
                </a:cubicBezTo>
                <a:cubicBezTo>
                  <a:pt x="106293" y="17541"/>
                  <a:pt x="106286" y="17568"/>
                  <a:pt x="106274" y="17596"/>
                </a:cubicBezTo>
                <a:cubicBezTo>
                  <a:pt x="106262" y="17534"/>
                  <a:pt x="106250" y="17467"/>
                  <a:pt x="106239" y="17400"/>
                </a:cubicBezTo>
                <a:cubicBezTo>
                  <a:pt x="106212" y="17232"/>
                  <a:pt x="106172" y="17048"/>
                  <a:pt x="106137" y="16853"/>
                </a:cubicBezTo>
                <a:cubicBezTo>
                  <a:pt x="106145" y="16797"/>
                  <a:pt x="106149" y="16739"/>
                  <a:pt x="106153" y="16684"/>
                </a:cubicBezTo>
                <a:close/>
                <a:moveTo>
                  <a:pt x="120865" y="16684"/>
                </a:moveTo>
                <a:cubicBezTo>
                  <a:pt x="120873" y="16743"/>
                  <a:pt x="120877" y="16797"/>
                  <a:pt x="120880" y="16856"/>
                </a:cubicBezTo>
                <a:cubicBezTo>
                  <a:pt x="120846" y="17048"/>
                  <a:pt x="120810" y="17236"/>
                  <a:pt x="120783" y="17400"/>
                </a:cubicBezTo>
                <a:cubicBezTo>
                  <a:pt x="120771" y="17467"/>
                  <a:pt x="120755" y="17530"/>
                  <a:pt x="120743" y="17596"/>
                </a:cubicBezTo>
                <a:cubicBezTo>
                  <a:pt x="120736" y="17568"/>
                  <a:pt x="120728" y="17541"/>
                  <a:pt x="120716" y="17510"/>
                </a:cubicBezTo>
                <a:cubicBezTo>
                  <a:pt x="120708" y="17205"/>
                  <a:pt x="120736" y="16907"/>
                  <a:pt x="120865" y="16684"/>
                </a:cubicBezTo>
                <a:close/>
                <a:moveTo>
                  <a:pt x="54317" y="16656"/>
                </a:moveTo>
                <a:cubicBezTo>
                  <a:pt x="54337" y="16883"/>
                  <a:pt x="54361" y="17115"/>
                  <a:pt x="54379" y="17346"/>
                </a:cubicBezTo>
                <a:cubicBezTo>
                  <a:pt x="54364" y="17389"/>
                  <a:pt x="54345" y="17440"/>
                  <a:pt x="54325" y="17483"/>
                </a:cubicBezTo>
                <a:cubicBezTo>
                  <a:pt x="54309" y="17530"/>
                  <a:pt x="54290" y="17577"/>
                  <a:pt x="54270" y="17624"/>
                </a:cubicBezTo>
                <a:cubicBezTo>
                  <a:pt x="54290" y="17299"/>
                  <a:pt x="54301" y="16977"/>
                  <a:pt x="54317" y="16656"/>
                </a:cubicBezTo>
                <a:close/>
                <a:moveTo>
                  <a:pt x="172704" y="16656"/>
                </a:moveTo>
                <a:cubicBezTo>
                  <a:pt x="172716" y="16977"/>
                  <a:pt x="172731" y="17299"/>
                  <a:pt x="172747" y="17624"/>
                </a:cubicBezTo>
                <a:cubicBezTo>
                  <a:pt x="172731" y="17577"/>
                  <a:pt x="172712" y="17530"/>
                  <a:pt x="172693" y="17483"/>
                </a:cubicBezTo>
                <a:cubicBezTo>
                  <a:pt x="172677" y="17440"/>
                  <a:pt x="172657" y="17393"/>
                  <a:pt x="172638" y="17346"/>
                </a:cubicBezTo>
                <a:cubicBezTo>
                  <a:pt x="172661" y="17115"/>
                  <a:pt x="172681" y="16887"/>
                  <a:pt x="172704" y="16656"/>
                </a:cubicBezTo>
                <a:close/>
                <a:moveTo>
                  <a:pt x="49147" y="12453"/>
                </a:moveTo>
                <a:lnTo>
                  <a:pt x="49147" y="12453"/>
                </a:lnTo>
                <a:cubicBezTo>
                  <a:pt x="49429" y="13522"/>
                  <a:pt x="49718" y="14586"/>
                  <a:pt x="50016" y="15646"/>
                </a:cubicBezTo>
                <a:cubicBezTo>
                  <a:pt x="50040" y="15823"/>
                  <a:pt x="50071" y="15995"/>
                  <a:pt x="50098" y="16168"/>
                </a:cubicBezTo>
                <a:cubicBezTo>
                  <a:pt x="49906" y="15729"/>
                  <a:pt x="49699" y="15299"/>
                  <a:pt x="49558" y="14829"/>
                </a:cubicBezTo>
                <a:lnTo>
                  <a:pt x="49558" y="14829"/>
                </a:lnTo>
                <a:cubicBezTo>
                  <a:pt x="49559" y="14829"/>
                  <a:pt x="49560" y="14829"/>
                  <a:pt x="49561" y="14829"/>
                </a:cubicBezTo>
                <a:cubicBezTo>
                  <a:pt x="49617" y="14829"/>
                  <a:pt x="49627" y="14730"/>
                  <a:pt x="49585" y="14696"/>
                </a:cubicBezTo>
                <a:cubicBezTo>
                  <a:pt x="49547" y="14665"/>
                  <a:pt x="49507" y="14629"/>
                  <a:pt x="49471" y="14598"/>
                </a:cubicBezTo>
                <a:cubicBezTo>
                  <a:pt x="49457" y="14586"/>
                  <a:pt x="49442" y="14581"/>
                  <a:pt x="49428" y="14581"/>
                </a:cubicBezTo>
                <a:cubicBezTo>
                  <a:pt x="49381" y="14581"/>
                  <a:pt x="49341" y="14637"/>
                  <a:pt x="49335" y="14700"/>
                </a:cubicBezTo>
                <a:cubicBezTo>
                  <a:pt x="49296" y="15200"/>
                  <a:pt x="49484" y="15787"/>
                  <a:pt x="49589" y="16265"/>
                </a:cubicBezTo>
                <a:cubicBezTo>
                  <a:pt x="49659" y="16605"/>
                  <a:pt x="49726" y="16950"/>
                  <a:pt x="49793" y="17295"/>
                </a:cubicBezTo>
                <a:cubicBezTo>
                  <a:pt x="49742" y="17451"/>
                  <a:pt x="49695" y="17611"/>
                  <a:pt x="49652" y="17776"/>
                </a:cubicBezTo>
                <a:cubicBezTo>
                  <a:pt x="49628" y="17627"/>
                  <a:pt x="49612" y="17478"/>
                  <a:pt x="49594" y="17333"/>
                </a:cubicBezTo>
                <a:cubicBezTo>
                  <a:pt x="49597" y="17259"/>
                  <a:pt x="49601" y="17189"/>
                  <a:pt x="49605" y="17115"/>
                </a:cubicBezTo>
                <a:cubicBezTo>
                  <a:pt x="49612" y="16977"/>
                  <a:pt x="49574" y="16876"/>
                  <a:pt x="49518" y="16802"/>
                </a:cubicBezTo>
                <a:cubicBezTo>
                  <a:pt x="49335" y="15365"/>
                  <a:pt x="49209" y="13913"/>
                  <a:pt x="49147" y="12453"/>
                </a:cubicBezTo>
                <a:close/>
                <a:moveTo>
                  <a:pt x="177871" y="12453"/>
                </a:moveTo>
                <a:cubicBezTo>
                  <a:pt x="177808" y="13913"/>
                  <a:pt x="177683" y="15365"/>
                  <a:pt x="177499" y="16802"/>
                </a:cubicBezTo>
                <a:cubicBezTo>
                  <a:pt x="177444" y="16876"/>
                  <a:pt x="177408" y="16977"/>
                  <a:pt x="177417" y="17115"/>
                </a:cubicBezTo>
                <a:cubicBezTo>
                  <a:pt x="177421" y="17189"/>
                  <a:pt x="177424" y="17263"/>
                  <a:pt x="177428" y="17333"/>
                </a:cubicBezTo>
                <a:cubicBezTo>
                  <a:pt x="177405" y="17483"/>
                  <a:pt x="177390" y="17627"/>
                  <a:pt x="177366" y="17776"/>
                </a:cubicBezTo>
                <a:cubicBezTo>
                  <a:pt x="177323" y="17611"/>
                  <a:pt x="177276" y="17451"/>
                  <a:pt x="177229" y="17295"/>
                </a:cubicBezTo>
                <a:cubicBezTo>
                  <a:pt x="177296" y="16950"/>
                  <a:pt x="177358" y="16605"/>
                  <a:pt x="177432" y="16265"/>
                </a:cubicBezTo>
                <a:cubicBezTo>
                  <a:pt x="177534" y="15787"/>
                  <a:pt x="177726" y="15200"/>
                  <a:pt x="177686" y="14700"/>
                </a:cubicBezTo>
                <a:cubicBezTo>
                  <a:pt x="177681" y="14637"/>
                  <a:pt x="177640" y="14581"/>
                  <a:pt x="177593" y="14581"/>
                </a:cubicBezTo>
                <a:cubicBezTo>
                  <a:pt x="177579" y="14581"/>
                  <a:pt x="177564" y="14586"/>
                  <a:pt x="177549" y="14598"/>
                </a:cubicBezTo>
                <a:cubicBezTo>
                  <a:pt x="177511" y="14629"/>
                  <a:pt x="177471" y="14665"/>
                  <a:pt x="177432" y="14696"/>
                </a:cubicBezTo>
                <a:cubicBezTo>
                  <a:pt x="177390" y="14730"/>
                  <a:pt x="177404" y="14829"/>
                  <a:pt x="177461" y="14829"/>
                </a:cubicBezTo>
                <a:cubicBezTo>
                  <a:pt x="177462" y="14829"/>
                  <a:pt x="177463" y="14829"/>
                  <a:pt x="177464" y="14829"/>
                </a:cubicBezTo>
                <a:lnTo>
                  <a:pt x="177464" y="14829"/>
                </a:lnTo>
                <a:cubicBezTo>
                  <a:pt x="177323" y="15299"/>
                  <a:pt x="177115" y="15729"/>
                  <a:pt x="176924" y="16168"/>
                </a:cubicBezTo>
                <a:cubicBezTo>
                  <a:pt x="176951" y="15995"/>
                  <a:pt x="176978" y="15823"/>
                  <a:pt x="177005" y="15646"/>
                </a:cubicBezTo>
                <a:cubicBezTo>
                  <a:pt x="177303" y="14586"/>
                  <a:pt x="177589" y="13522"/>
                  <a:pt x="177871" y="12453"/>
                </a:cubicBezTo>
                <a:close/>
                <a:moveTo>
                  <a:pt x="63608" y="14472"/>
                </a:moveTo>
                <a:cubicBezTo>
                  <a:pt x="63621" y="14528"/>
                  <a:pt x="63628" y="14582"/>
                  <a:pt x="63640" y="14633"/>
                </a:cubicBezTo>
                <a:cubicBezTo>
                  <a:pt x="63761" y="15263"/>
                  <a:pt x="63899" y="15886"/>
                  <a:pt x="64047" y="16508"/>
                </a:cubicBezTo>
                <a:cubicBezTo>
                  <a:pt x="64047" y="16993"/>
                  <a:pt x="64055" y="17478"/>
                  <a:pt x="64063" y="17964"/>
                </a:cubicBezTo>
                <a:cubicBezTo>
                  <a:pt x="63883" y="17337"/>
                  <a:pt x="63699" y="16712"/>
                  <a:pt x="63499" y="16097"/>
                </a:cubicBezTo>
                <a:cubicBezTo>
                  <a:pt x="63538" y="15557"/>
                  <a:pt x="63574" y="15012"/>
                  <a:pt x="63608" y="14472"/>
                </a:cubicBezTo>
                <a:close/>
                <a:moveTo>
                  <a:pt x="163412" y="14477"/>
                </a:moveTo>
                <a:cubicBezTo>
                  <a:pt x="163448" y="15017"/>
                  <a:pt x="163479" y="15557"/>
                  <a:pt x="163518" y="16097"/>
                </a:cubicBezTo>
                <a:cubicBezTo>
                  <a:pt x="163318" y="16712"/>
                  <a:pt x="163135" y="17337"/>
                  <a:pt x="162959" y="17964"/>
                </a:cubicBezTo>
                <a:cubicBezTo>
                  <a:pt x="162966" y="17478"/>
                  <a:pt x="162971" y="16993"/>
                  <a:pt x="162971" y="16508"/>
                </a:cubicBezTo>
                <a:cubicBezTo>
                  <a:pt x="163119" y="15886"/>
                  <a:pt x="163256" y="15263"/>
                  <a:pt x="163381" y="14633"/>
                </a:cubicBezTo>
                <a:cubicBezTo>
                  <a:pt x="163389" y="14582"/>
                  <a:pt x="163401" y="14528"/>
                  <a:pt x="163412" y="14477"/>
                </a:cubicBezTo>
                <a:close/>
                <a:moveTo>
                  <a:pt x="8455" y="12089"/>
                </a:moveTo>
                <a:cubicBezTo>
                  <a:pt x="8458" y="12116"/>
                  <a:pt x="8462" y="12144"/>
                  <a:pt x="8466" y="12176"/>
                </a:cubicBezTo>
                <a:cubicBezTo>
                  <a:pt x="8572" y="13247"/>
                  <a:pt x="8686" y="14320"/>
                  <a:pt x="8783" y="15397"/>
                </a:cubicBezTo>
                <a:cubicBezTo>
                  <a:pt x="8713" y="15776"/>
                  <a:pt x="8646" y="16156"/>
                  <a:pt x="8592" y="16539"/>
                </a:cubicBezTo>
                <a:cubicBezTo>
                  <a:pt x="8521" y="17013"/>
                  <a:pt x="8458" y="17490"/>
                  <a:pt x="8399" y="17967"/>
                </a:cubicBezTo>
                <a:cubicBezTo>
                  <a:pt x="8243" y="16778"/>
                  <a:pt x="8090" y="15592"/>
                  <a:pt x="7911" y="14410"/>
                </a:cubicBezTo>
                <a:cubicBezTo>
                  <a:pt x="7914" y="14383"/>
                  <a:pt x="7922" y="14355"/>
                  <a:pt x="7926" y="14328"/>
                </a:cubicBezTo>
                <a:cubicBezTo>
                  <a:pt x="8090" y="13580"/>
                  <a:pt x="8267" y="12833"/>
                  <a:pt x="8455" y="12089"/>
                </a:cubicBezTo>
                <a:close/>
                <a:moveTo>
                  <a:pt x="218563" y="12089"/>
                </a:moveTo>
                <a:cubicBezTo>
                  <a:pt x="218751" y="12833"/>
                  <a:pt x="218932" y="13580"/>
                  <a:pt x="219091" y="14328"/>
                </a:cubicBezTo>
                <a:cubicBezTo>
                  <a:pt x="219100" y="14355"/>
                  <a:pt x="219103" y="14383"/>
                  <a:pt x="219111" y="14410"/>
                </a:cubicBezTo>
                <a:cubicBezTo>
                  <a:pt x="218927" y="15592"/>
                  <a:pt x="218775" y="16778"/>
                  <a:pt x="218618" y="17967"/>
                </a:cubicBezTo>
                <a:cubicBezTo>
                  <a:pt x="218563" y="17490"/>
                  <a:pt x="218500" y="17013"/>
                  <a:pt x="218430" y="16539"/>
                </a:cubicBezTo>
                <a:cubicBezTo>
                  <a:pt x="218372" y="16156"/>
                  <a:pt x="218305" y="15776"/>
                  <a:pt x="218238" y="15400"/>
                </a:cubicBezTo>
                <a:cubicBezTo>
                  <a:pt x="218336" y="14324"/>
                  <a:pt x="218450" y="13247"/>
                  <a:pt x="218556" y="12176"/>
                </a:cubicBezTo>
                <a:cubicBezTo>
                  <a:pt x="218560" y="12144"/>
                  <a:pt x="218560" y="12116"/>
                  <a:pt x="218563" y="12089"/>
                </a:cubicBezTo>
                <a:close/>
                <a:moveTo>
                  <a:pt x="55605" y="14660"/>
                </a:moveTo>
                <a:cubicBezTo>
                  <a:pt x="55801" y="15083"/>
                  <a:pt x="55996" y="15502"/>
                  <a:pt x="56192" y="15924"/>
                </a:cubicBezTo>
                <a:cubicBezTo>
                  <a:pt x="56204" y="16637"/>
                  <a:pt x="56243" y="17349"/>
                  <a:pt x="56329" y="18061"/>
                </a:cubicBezTo>
                <a:cubicBezTo>
                  <a:pt x="56227" y="17839"/>
                  <a:pt x="56129" y="17615"/>
                  <a:pt x="56032" y="17389"/>
                </a:cubicBezTo>
                <a:cubicBezTo>
                  <a:pt x="56016" y="17353"/>
                  <a:pt x="55801" y="16899"/>
                  <a:pt x="55573" y="16374"/>
                </a:cubicBezTo>
                <a:cubicBezTo>
                  <a:pt x="55577" y="15803"/>
                  <a:pt x="55586" y="15232"/>
                  <a:pt x="55605" y="14660"/>
                </a:cubicBezTo>
                <a:close/>
                <a:moveTo>
                  <a:pt x="171416" y="14660"/>
                </a:moveTo>
                <a:cubicBezTo>
                  <a:pt x="171432" y="15232"/>
                  <a:pt x="171444" y="15803"/>
                  <a:pt x="171448" y="16374"/>
                </a:cubicBezTo>
                <a:cubicBezTo>
                  <a:pt x="171221" y="16899"/>
                  <a:pt x="171006" y="17353"/>
                  <a:pt x="170990" y="17389"/>
                </a:cubicBezTo>
                <a:cubicBezTo>
                  <a:pt x="170888" y="17615"/>
                  <a:pt x="170791" y="17839"/>
                  <a:pt x="170692" y="18061"/>
                </a:cubicBezTo>
                <a:cubicBezTo>
                  <a:pt x="170779" y="17349"/>
                  <a:pt x="170814" y="16637"/>
                  <a:pt x="170826" y="15924"/>
                </a:cubicBezTo>
                <a:cubicBezTo>
                  <a:pt x="171021" y="15502"/>
                  <a:pt x="171221" y="15083"/>
                  <a:pt x="171416" y="14660"/>
                </a:cubicBezTo>
                <a:close/>
                <a:moveTo>
                  <a:pt x="24759" y="12167"/>
                </a:moveTo>
                <a:cubicBezTo>
                  <a:pt x="24759" y="13267"/>
                  <a:pt x="24767" y="14367"/>
                  <a:pt x="24763" y="15463"/>
                </a:cubicBezTo>
                <a:cubicBezTo>
                  <a:pt x="24759" y="16093"/>
                  <a:pt x="24756" y="16719"/>
                  <a:pt x="24748" y="17349"/>
                </a:cubicBezTo>
                <a:cubicBezTo>
                  <a:pt x="24728" y="17600"/>
                  <a:pt x="24712" y="17854"/>
                  <a:pt x="24701" y="18108"/>
                </a:cubicBezTo>
                <a:cubicBezTo>
                  <a:pt x="24631" y="17741"/>
                  <a:pt x="24568" y="17373"/>
                  <a:pt x="24509" y="17001"/>
                </a:cubicBezTo>
                <a:cubicBezTo>
                  <a:pt x="24564" y="15388"/>
                  <a:pt x="24669" y="13776"/>
                  <a:pt x="24759" y="12167"/>
                </a:cubicBezTo>
                <a:close/>
                <a:moveTo>
                  <a:pt x="202258" y="12167"/>
                </a:moveTo>
                <a:cubicBezTo>
                  <a:pt x="202352" y="13780"/>
                  <a:pt x="202458" y="15388"/>
                  <a:pt x="202512" y="17001"/>
                </a:cubicBezTo>
                <a:cubicBezTo>
                  <a:pt x="202450" y="17373"/>
                  <a:pt x="202387" y="17741"/>
                  <a:pt x="202320" y="18108"/>
                </a:cubicBezTo>
                <a:cubicBezTo>
                  <a:pt x="202309" y="17854"/>
                  <a:pt x="202293" y="17600"/>
                  <a:pt x="202273" y="17349"/>
                </a:cubicBezTo>
                <a:cubicBezTo>
                  <a:pt x="202266" y="16719"/>
                  <a:pt x="202262" y="16093"/>
                  <a:pt x="202258" y="15463"/>
                </a:cubicBezTo>
                <a:cubicBezTo>
                  <a:pt x="202250" y="14367"/>
                  <a:pt x="202258" y="13267"/>
                  <a:pt x="202258" y="12167"/>
                </a:cubicBezTo>
                <a:close/>
                <a:moveTo>
                  <a:pt x="71471" y="17306"/>
                </a:moveTo>
                <a:cubicBezTo>
                  <a:pt x="71487" y="17561"/>
                  <a:pt x="71503" y="17819"/>
                  <a:pt x="71518" y="18077"/>
                </a:cubicBezTo>
                <a:lnTo>
                  <a:pt x="71518" y="18144"/>
                </a:lnTo>
                <a:cubicBezTo>
                  <a:pt x="71480" y="18027"/>
                  <a:pt x="71433" y="17882"/>
                  <a:pt x="71381" y="17729"/>
                </a:cubicBezTo>
                <a:cubicBezTo>
                  <a:pt x="71409" y="17588"/>
                  <a:pt x="71440" y="17447"/>
                  <a:pt x="71471" y="17306"/>
                </a:cubicBezTo>
                <a:close/>
                <a:moveTo>
                  <a:pt x="155550" y="17306"/>
                </a:moveTo>
                <a:cubicBezTo>
                  <a:pt x="155581" y="17447"/>
                  <a:pt x="155608" y="17588"/>
                  <a:pt x="155639" y="17729"/>
                </a:cubicBezTo>
                <a:cubicBezTo>
                  <a:pt x="155589" y="17882"/>
                  <a:pt x="155542" y="18027"/>
                  <a:pt x="155503" y="18144"/>
                </a:cubicBezTo>
                <a:lnTo>
                  <a:pt x="155503" y="18081"/>
                </a:lnTo>
                <a:cubicBezTo>
                  <a:pt x="155518" y="17823"/>
                  <a:pt x="155530" y="17565"/>
                  <a:pt x="155550" y="17306"/>
                </a:cubicBezTo>
                <a:close/>
                <a:moveTo>
                  <a:pt x="47065" y="16218"/>
                </a:moveTo>
                <a:cubicBezTo>
                  <a:pt x="47108" y="16356"/>
                  <a:pt x="47151" y="16492"/>
                  <a:pt x="47194" y="16629"/>
                </a:cubicBezTo>
                <a:cubicBezTo>
                  <a:pt x="47209" y="17024"/>
                  <a:pt x="47229" y="17420"/>
                  <a:pt x="47256" y="17815"/>
                </a:cubicBezTo>
                <a:cubicBezTo>
                  <a:pt x="47253" y="17929"/>
                  <a:pt x="47249" y="18042"/>
                  <a:pt x="47245" y="18155"/>
                </a:cubicBezTo>
                <a:cubicBezTo>
                  <a:pt x="47178" y="17905"/>
                  <a:pt x="47108" y="17651"/>
                  <a:pt x="47038" y="17400"/>
                </a:cubicBezTo>
                <a:cubicBezTo>
                  <a:pt x="47045" y="17005"/>
                  <a:pt x="47053" y="16609"/>
                  <a:pt x="47065" y="16218"/>
                </a:cubicBezTo>
                <a:close/>
                <a:moveTo>
                  <a:pt x="179957" y="16218"/>
                </a:moveTo>
                <a:cubicBezTo>
                  <a:pt x="179968" y="16609"/>
                  <a:pt x="179977" y="17005"/>
                  <a:pt x="179984" y="17400"/>
                </a:cubicBezTo>
                <a:cubicBezTo>
                  <a:pt x="179910" y="17651"/>
                  <a:pt x="179843" y="17905"/>
                  <a:pt x="179773" y="18159"/>
                </a:cubicBezTo>
                <a:cubicBezTo>
                  <a:pt x="179769" y="18046"/>
                  <a:pt x="179769" y="17929"/>
                  <a:pt x="179765" y="17815"/>
                </a:cubicBezTo>
                <a:cubicBezTo>
                  <a:pt x="179792" y="17420"/>
                  <a:pt x="179812" y="17024"/>
                  <a:pt x="179823" y="16629"/>
                </a:cubicBezTo>
                <a:cubicBezTo>
                  <a:pt x="179870" y="16492"/>
                  <a:pt x="179914" y="16356"/>
                  <a:pt x="179957" y="16218"/>
                </a:cubicBezTo>
                <a:close/>
                <a:moveTo>
                  <a:pt x="69891" y="18050"/>
                </a:moveTo>
                <a:cubicBezTo>
                  <a:pt x="69894" y="18132"/>
                  <a:pt x="69902" y="18218"/>
                  <a:pt x="69910" y="18305"/>
                </a:cubicBezTo>
                <a:cubicBezTo>
                  <a:pt x="69907" y="18305"/>
                  <a:pt x="69907" y="18308"/>
                  <a:pt x="69907" y="18308"/>
                </a:cubicBezTo>
                <a:cubicBezTo>
                  <a:pt x="69902" y="18222"/>
                  <a:pt x="69894" y="18136"/>
                  <a:pt x="69891" y="18050"/>
                </a:cubicBezTo>
                <a:close/>
                <a:moveTo>
                  <a:pt x="157131" y="18054"/>
                </a:moveTo>
                <a:cubicBezTo>
                  <a:pt x="157124" y="18140"/>
                  <a:pt x="157119" y="18226"/>
                  <a:pt x="157111" y="18312"/>
                </a:cubicBezTo>
                <a:lnTo>
                  <a:pt x="157111" y="18305"/>
                </a:lnTo>
                <a:cubicBezTo>
                  <a:pt x="157119" y="18218"/>
                  <a:pt x="157124" y="18136"/>
                  <a:pt x="157131" y="18054"/>
                </a:cubicBezTo>
                <a:close/>
                <a:moveTo>
                  <a:pt x="18861" y="18081"/>
                </a:moveTo>
                <a:cubicBezTo>
                  <a:pt x="18877" y="18152"/>
                  <a:pt x="18889" y="18226"/>
                  <a:pt x="18905" y="18296"/>
                </a:cubicBezTo>
                <a:cubicBezTo>
                  <a:pt x="18892" y="18316"/>
                  <a:pt x="18885" y="18336"/>
                  <a:pt x="18877" y="18359"/>
                </a:cubicBezTo>
                <a:cubicBezTo>
                  <a:pt x="18873" y="18265"/>
                  <a:pt x="18869" y="18175"/>
                  <a:pt x="18861" y="18081"/>
                </a:cubicBezTo>
                <a:close/>
                <a:moveTo>
                  <a:pt x="208156" y="18077"/>
                </a:moveTo>
                <a:lnTo>
                  <a:pt x="208156" y="18077"/>
                </a:lnTo>
                <a:cubicBezTo>
                  <a:pt x="208153" y="18171"/>
                  <a:pt x="208148" y="18265"/>
                  <a:pt x="208141" y="18359"/>
                </a:cubicBezTo>
                <a:cubicBezTo>
                  <a:pt x="208133" y="18339"/>
                  <a:pt x="208125" y="18316"/>
                  <a:pt x="208117" y="18296"/>
                </a:cubicBezTo>
                <a:cubicBezTo>
                  <a:pt x="208133" y="18222"/>
                  <a:pt x="208144" y="18152"/>
                  <a:pt x="208156" y="18077"/>
                </a:cubicBezTo>
                <a:close/>
                <a:moveTo>
                  <a:pt x="168798" y="12136"/>
                </a:moveTo>
                <a:lnTo>
                  <a:pt x="168798" y="12136"/>
                </a:lnTo>
                <a:cubicBezTo>
                  <a:pt x="169014" y="13709"/>
                  <a:pt x="168845" y="15451"/>
                  <a:pt x="168720" y="16974"/>
                </a:cubicBezTo>
                <a:cubicBezTo>
                  <a:pt x="168681" y="17447"/>
                  <a:pt x="168626" y="17920"/>
                  <a:pt x="168564" y="18393"/>
                </a:cubicBezTo>
                <a:lnTo>
                  <a:pt x="168564" y="18393"/>
                </a:lnTo>
                <a:cubicBezTo>
                  <a:pt x="168595" y="16872"/>
                  <a:pt x="168630" y="15348"/>
                  <a:pt x="168712" y="13831"/>
                </a:cubicBezTo>
                <a:cubicBezTo>
                  <a:pt x="168743" y="13267"/>
                  <a:pt x="168771" y="12700"/>
                  <a:pt x="168798" y="12136"/>
                </a:cubicBezTo>
                <a:close/>
                <a:moveTo>
                  <a:pt x="58223" y="12136"/>
                </a:moveTo>
                <a:lnTo>
                  <a:pt x="58223" y="12136"/>
                </a:lnTo>
                <a:cubicBezTo>
                  <a:pt x="58250" y="12700"/>
                  <a:pt x="58278" y="13267"/>
                  <a:pt x="58310" y="13831"/>
                </a:cubicBezTo>
                <a:cubicBezTo>
                  <a:pt x="58388" y="15350"/>
                  <a:pt x="58423" y="16876"/>
                  <a:pt x="58458" y="18399"/>
                </a:cubicBezTo>
                <a:lnTo>
                  <a:pt x="58458" y="18399"/>
                </a:lnTo>
                <a:cubicBezTo>
                  <a:pt x="58458" y="18398"/>
                  <a:pt x="58458" y="18394"/>
                  <a:pt x="58454" y="18394"/>
                </a:cubicBezTo>
                <a:cubicBezTo>
                  <a:pt x="58391" y="17921"/>
                  <a:pt x="58341" y="17447"/>
                  <a:pt x="58301" y="16974"/>
                </a:cubicBezTo>
                <a:cubicBezTo>
                  <a:pt x="58176" y="15451"/>
                  <a:pt x="58008" y="13709"/>
                  <a:pt x="58223" y="12136"/>
                </a:cubicBezTo>
                <a:close/>
                <a:moveTo>
                  <a:pt x="70787" y="17412"/>
                </a:moveTo>
                <a:cubicBezTo>
                  <a:pt x="70790" y="17451"/>
                  <a:pt x="70794" y="17483"/>
                  <a:pt x="70799" y="17510"/>
                </a:cubicBezTo>
                <a:cubicBezTo>
                  <a:pt x="70822" y="17768"/>
                  <a:pt x="70853" y="18027"/>
                  <a:pt x="70888" y="18281"/>
                </a:cubicBezTo>
                <a:cubicBezTo>
                  <a:pt x="70877" y="18320"/>
                  <a:pt x="70869" y="18359"/>
                  <a:pt x="70857" y="18399"/>
                </a:cubicBezTo>
                <a:cubicBezTo>
                  <a:pt x="70853" y="18359"/>
                  <a:pt x="70850" y="18323"/>
                  <a:pt x="70841" y="18289"/>
                </a:cubicBezTo>
                <a:cubicBezTo>
                  <a:pt x="70834" y="18155"/>
                  <a:pt x="70822" y="18027"/>
                  <a:pt x="70814" y="17893"/>
                </a:cubicBezTo>
                <a:cubicBezTo>
                  <a:pt x="70799" y="17752"/>
                  <a:pt x="70790" y="17608"/>
                  <a:pt x="70779" y="17467"/>
                </a:cubicBezTo>
                <a:cubicBezTo>
                  <a:pt x="70783" y="17447"/>
                  <a:pt x="70787" y="17431"/>
                  <a:pt x="70787" y="17412"/>
                </a:cubicBezTo>
                <a:close/>
                <a:moveTo>
                  <a:pt x="156231" y="17412"/>
                </a:moveTo>
                <a:cubicBezTo>
                  <a:pt x="156235" y="17431"/>
                  <a:pt x="156239" y="17447"/>
                  <a:pt x="156242" y="17467"/>
                </a:cubicBezTo>
                <a:cubicBezTo>
                  <a:pt x="156231" y="17608"/>
                  <a:pt x="156219" y="17752"/>
                  <a:pt x="156208" y="17893"/>
                </a:cubicBezTo>
                <a:cubicBezTo>
                  <a:pt x="156195" y="18027"/>
                  <a:pt x="156188" y="18159"/>
                  <a:pt x="156176" y="18292"/>
                </a:cubicBezTo>
                <a:cubicBezTo>
                  <a:pt x="156172" y="18328"/>
                  <a:pt x="156168" y="18363"/>
                  <a:pt x="156161" y="18399"/>
                </a:cubicBezTo>
                <a:cubicBezTo>
                  <a:pt x="156152" y="18359"/>
                  <a:pt x="156141" y="18320"/>
                  <a:pt x="156133" y="18281"/>
                </a:cubicBezTo>
                <a:cubicBezTo>
                  <a:pt x="156164" y="18027"/>
                  <a:pt x="156195" y="17768"/>
                  <a:pt x="156223" y="17510"/>
                </a:cubicBezTo>
                <a:cubicBezTo>
                  <a:pt x="156223" y="17487"/>
                  <a:pt x="156226" y="17451"/>
                  <a:pt x="156231" y="17412"/>
                </a:cubicBezTo>
                <a:close/>
                <a:moveTo>
                  <a:pt x="106059" y="17686"/>
                </a:moveTo>
                <a:cubicBezTo>
                  <a:pt x="106078" y="17827"/>
                  <a:pt x="106094" y="17967"/>
                  <a:pt x="106113" y="18108"/>
                </a:cubicBezTo>
                <a:cubicBezTo>
                  <a:pt x="106075" y="18234"/>
                  <a:pt x="106035" y="18355"/>
                  <a:pt x="105996" y="18480"/>
                </a:cubicBezTo>
                <a:cubicBezTo>
                  <a:pt x="106015" y="18215"/>
                  <a:pt x="106035" y="17952"/>
                  <a:pt x="106059" y="17686"/>
                </a:cubicBezTo>
                <a:close/>
                <a:moveTo>
                  <a:pt x="120959" y="17713"/>
                </a:moveTo>
                <a:cubicBezTo>
                  <a:pt x="120978" y="17967"/>
                  <a:pt x="121006" y="18222"/>
                  <a:pt x="121025" y="18480"/>
                </a:cubicBezTo>
                <a:cubicBezTo>
                  <a:pt x="120986" y="18355"/>
                  <a:pt x="120947" y="18234"/>
                  <a:pt x="120908" y="18112"/>
                </a:cubicBezTo>
                <a:cubicBezTo>
                  <a:pt x="120924" y="17980"/>
                  <a:pt x="120940" y="17846"/>
                  <a:pt x="120959" y="17713"/>
                </a:cubicBezTo>
                <a:close/>
                <a:moveTo>
                  <a:pt x="45159" y="16512"/>
                </a:moveTo>
                <a:cubicBezTo>
                  <a:pt x="45213" y="17087"/>
                  <a:pt x="45264" y="17662"/>
                  <a:pt x="45307" y="18238"/>
                </a:cubicBezTo>
                <a:cubicBezTo>
                  <a:pt x="45304" y="18323"/>
                  <a:pt x="45300" y="18406"/>
                  <a:pt x="45296" y="18493"/>
                </a:cubicBezTo>
                <a:cubicBezTo>
                  <a:pt x="45213" y="18155"/>
                  <a:pt x="45132" y="17823"/>
                  <a:pt x="45053" y="17490"/>
                </a:cubicBezTo>
                <a:cubicBezTo>
                  <a:pt x="45092" y="17165"/>
                  <a:pt x="45127" y="16837"/>
                  <a:pt x="45159" y="16512"/>
                </a:cubicBezTo>
                <a:close/>
                <a:moveTo>
                  <a:pt x="181859" y="16512"/>
                </a:moveTo>
                <a:cubicBezTo>
                  <a:pt x="181894" y="16837"/>
                  <a:pt x="181929" y="17165"/>
                  <a:pt x="181964" y="17490"/>
                </a:cubicBezTo>
                <a:cubicBezTo>
                  <a:pt x="181886" y="17823"/>
                  <a:pt x="181808" y="18155"/>
                  <a:pt x="181726" y="18493"/>
                </a:cubicBezTo>
                <a:cubicBezTo>
                  <a:pt x="181718" y="18406"/>
                  <a:pt x="181714" y="18323"/>
                  <a:pt x="181711" y="18238"/>
                </a:cubicBezTo>
                <a:cubicBezTo>
                  <a:pt x="181753" y="17662"/>
                  <a:pt x="181804" y="17087"/>
                  <a:pt x="181859" y="16512"/>
                </a:cubicBezTo>
                <a:close/>
                <a:moveTo>
                  <a:pt x="67605" y="15612"/>
                </a:moveTo>
                <a:lnTo>
                  <a:pt x="67605" y="15612"/>
                </a:lnTo>
                <a:cubicBezTo>
                  <a:pt x="67734" y="16586"/>
                  <a:pt x="67882" y="17561"/>
                  <a:pt x="68028" y="18535"/>
                </a:cubicBezTo>
                <a:cubicBezTo>
                  <a:pt x="67867" y="17929"/>
                  <a:pt x="67730" y="17314"/>
                  <a:pt x="67616" y="16696"/>
                </a:cubicBezTo>
                <a:cubicBezTo>
                  <a:pt x="67613" y="16336"/>
                  <a:pt x="67609" y="15971"/>
                  <a:pt x="67605" y="15612"/>
                </a:cubicBezTo>
                <a:close/>
                <a:moveTo>
                  <a:pt x="159416" y="15612"/>
                </a:moveTo>
                <a:lnTo>
                  <a:pt x="159416" y="15612"/>
                </a:lnTo>
                <a:cubicBezTo>
                  <a:pt x="159413" y="15971"/>
                  <a:pt x="159409" y="16336"/>
                  <a:pt x="159401" y="16696"/>
                </a:cubicBezTo>
                <a:cubicBezTo>
                  <a:pt x="159291" y="17314"/>
                  <a:pt x="159151" y="17929"/>
                  <a:pt x="158994" y="18535"/>
                </a:cubicBezTo>
                <a:cubicBezTo>
                  <a:pt x="159138" y="17561"/>
                  <a:pt x="159284" y="16586"/>
                  <a:pt x="159416" y="15612"/>
                </a:cubicBezTo>
                <a:close/>
                <a:moveTo>
                  <a:pt x="105132" y="14101"/>
                </a:moveTo>
                <a:cubicBezTo>
                  <a:pt x="105155" y="14140"/>
                  <a:pt x="105174" y="14175"/>
                  <a:pt x="105197" y="14210"/>
                </a:cubicBezTo>
                <a:cubicBezTo>
                  <a:pt x="105291" y="14363"/>
                  <a:pt x="105378" y="14515"/>
                  <a:pt x="105468" y="14672"/>
                </a:cubicBezTo>
                <a:cubicBezTo>
                  <a:pt x="105460" y="14707"/>
                  <a:pt x="105456" y="14743"/>
                  <a:pt x="105452" y="14778"/>
                </a:cubicBezTo>
                <a:cubicBezTo>
                  <a:pt x="105432" y="14895"/>
                  <a:pt x="105417" y="15012"/>
                  <a:pt x="105397" y="15130"/>
                </a:cubicBezTo>
                <a:cubicBezTo>
                  <a:pt x="105380" y="15108"/>
                  <a:pt x="105357" y="15095"/>
                  <a:pt x="105336" y="15095"/>
                </a:cubicBezTo>
                <a:cubicBezTo>
                  <a:pt x="105308" y="15095"/>
                  <a:pt x="105283" y="15117"/>
                  <a:pt x="105276" y="15165"/>
                </a:cubicBezTo>
                <a:cubicBezTo>
                  <a:pt x="105190" y="15740"/>
                  <a:pt x="105150" y="16324"/>
                  <a:pt x="105135" y="16907"/>
                </a:cubicBezTo>
                <a:cubicBezTo>
                  <a:pt x="105049" y="17506"/>
                  <a:pt x="104967" y="18101"/>
                  <a:pt x="104892" y="18699"/>
                </a:cubicBezTo>
                <a:cubicBezTo>
                  <a:pt x="104892" y="18081"/>
                  <a:pt x="104900" y="17467"/>
                  <a:pt x="104924" y="16853"/>
                </a:cubicBezTo>
                <a:cubicBezTo>
                  <a:pt x="104939" y="16562"/>
                  <a:pt x="104951" y="16273"/>
                  <a:pt x="104959" y="15984"/>
                </a:cubicBezTo>
                <a:cubicBezTo>
                  <a:pt x="104975" y="15623"/>
                  <a:pt x="104998" y="15263"/>
                  <a:pt x="105018" y="14900"/>
                </a:cubicBezTo>
                <a:cubicBezTo>
                  <a:pt x="105056" y="14633"/>
                  <a:pt x="105092" y="14367"/>
                  <a:pt x="105132" y="14101"/>
                </a:cubicBezTo>
                <a:close/>
                <a:moveTo>
                  <a:pt x="121886" y="14101"/>
                </a:moveTo>
                <a:cubicBezTo>
                  <a:pt x="121926" y="14371"/>
                  <a:pt x="121964" y="14637"/>
                  <a:pt x="122000" y="14903"/>
                </a:cubicBezTo>
                <a:cubicBezTo>
                  <a:pt x="122024" y="15263"/>
                  <a:pt x="122043" y="15623"/>
                  <a:pt x="122063" y="15984"/>
                </a:cubicBezTo>
                <a:cubicBezTo>
                  <a:pt x="122070" y="16273"/>
                  <a:pt x="122082" y="16562"/>
                  <a:pt x="122098" y="16853"/>
                </a:cubicBezTo>
                <a:cubicBezTo>
                  <a:pt x="122117" y="17467"/>
                  <a:pt x="122129" y="18081"/>
                  <a:pt x="122129" y="18699"/>
                </a:cubicBezTo>
                <a:cubicBezTo>
                  <a:pt x="122051" y="18101"/>
                  <a:pt x="121969" y="17506"/>
                  <a:pt x="121886" y="16907"/>
                </a:cubicBezTo>
                <a:cubicBezTo>
                  <a:pt x="121870" y="16324"/>
                  <a:pt x="121828" y="15740"/>
                  <a:pt x="121745" y="15165"/>
                </a:cubicBezTo>
                <a:cubicBezTo>
                  <a:pt x="121739" y="15117"/>
                  <a:pt x="121712" y="15095"/>
                  <a:pt x="121684" y="15095"/>
                </a:cubicBezTo>
                <a:cubicBezTo>
                  <a:pt x="121662" y="15095"/>
                  <a:pt x="121639" y="15108"/>
                  <a:pt x="121624" y="15130"/>
                </a:cubicBezTo>
                <a:cubicBezTo>
                  <a:pt x="121605" y="15012"/>
                  <a:pt x="121589" y="14895"/>
                  <a:pt x="121570" y="14778"/>
                </a:cubicBezTo>
                <a:cubicBezTo>
                  <a:pt x="121565" y="14743"/>
                  <a:pt x="121558" y="14707"/>
                  <a:pt x="121554" y="14672"/>
                </a:cubicBezTo>
                <a:cubicBezTo>
                  <a:pt x="121640" y="14515"/>
                  <a:pt x="121729" y="14363"/>
                  <a:pt x="121820" y="14210"/>
                </a:cubicBezTo>
                <a:cubicBezTo>
                  <a:pt x="121843" y="14175"/>
                  <a:pt x="121867" y="14140"/>
                  <a:pt x="121886" y="14101"/>
                </a:cubicBezTo>
                <a:close/>
                <a:moveTo>
                  <a:pt x="45797" y="16793"/>
                </a:moveTo>
                <a:cubicBezTo>
                  <a:pt x="45840" y="17451"/>
                  <a:pt x="45878" y="18112"/>
                  <a:pt x="45910" y="18774"/>
                </a:cubicBezTo>
                <a:cubicBezTo>
                  <a:pt x="45882" y="18754"/>
                  <a:pt x="45852" y="18742"/>
                  <a:pt x="45824" y="18742"/>
                </a:cubicBezTo>
                <a:cubicBezTo>
                  <a:pt x="45820" y="18742"/>
                  <a:pt x="45816" y="18742"/>
                  <a:pt x="45813" y="18742"/>
                </a:cubicBezTo>
                <a:cubicBezTo>
                  <a:pt x="45797" y="18543"/>
                  <a:pt x="45777" y="18343"/>
                  <a:pt x="45757" y="18144"/>
                </a:cubicBezTo>
                <a:cubicBezTo>
                  <a:pt x="45769" y="17694"/>
                  <a:pt x="45781" y="17243"/>
                  <a:pt x="45797" y="16793"/>
                </a:cubicBezTo>
                <a:close/>
                <a:moveTo>
                  <a:pt x="181225" y="16793"/>
                </a:moveTo>
                <a:cubicBezTo>
                  <a:pt x="181236" y="17243"/>
                  <a:pt x="181248" y="17694"/>
                  <a:pt x="181260" y="18144"/>
                </a:cubicBezTo>
                <a:cubicBezTo>
                  <a:pt x="181245" y="18343"/>
                  <a:pt x="181225" y="18543"/>
                  <a:pt x="181209" y="18742"/>
                </a:cubicBezTo>
                <a:cubicBezTo>
                  <a:pt x="181205" y="18742"/>
                  <a:pt x="181201" y="18742"/>
                  <a:pt x="181196" y="18742"/>
                </a:cubicBezTo>
                <a:cubicBezTo>
                  <a:pt x="181166" y="18742"/>
                  <a:pt x="181135" y="18754"/>
                  <a:pt x="181111" y="18774"/>
                </a:cubicBezTo>
                <a:cubicBezTo>
                  <a:pt x="181142" y="18112"/>
                  <a:pt x="181182" y="17451"/>
                  <a:pt x="181225" y="16793"/>
                </a:cubicBezTo>
                <a:close/>
                <a:moveTo>
                  <a:pt x="28681" y="14629"/>
                </a:moveTo>
                <a:cubicBezTo>
                  <a:pt x="28822" y="16015"/>
                  <a:pt x="28905" y="17400"/>
                  <a:pt x="28928" y="18798"/>
                </a:cubicBezTo>
                <a:cubicBezTo>
                  <a:pt x="28811" y="17830"/>
                  <a:pt x="28721" y="16856"/>
                  <a:pt x="28642" y="15877"/>
                </a:cubicBezTo>
                <a:cubicBezTo>
                  <a:pt x="28661" y="15459"/>
                  <a:pt x="28677" y="15044"/>
                  <a:pt x="28681" y="14629"/>
                </a:cubicBezTo>
                <a:close/>
                <a:moveTo>
                  <a:pt x="198337" y="14625"/>
                </a:moveTo>
                <a:cubicBezTo>
                  <a:pt x="198344" y="15044"/>
                  <a:pt x="198355" y="15463"/>
                  <a:pt x="198379" y="15881"/>
                </a:cubicBezTo>
                <a:cubicBezTo>
                  <a:pt x="198297" y="16856"/>
                  <a:pt x="198207" y="17830"/>
                  <a:pt x="198090" y="18798"/>
                </a:cubicBezTo>
                <a:cubicBezTo>
                  <a:pt x="198117" y="17400"/>
                  <a:pt x="198200" y="16015"/>
                  <a:pt x="198337" y="14625"/>
                </a:cubicBezTo>
                <a:close/>
                <a:moveTo>
                  <a:pt x="73730" y="17901"/>
                </a:moveTo>
                <a:cubicBezTo>
                  <a:pt x="73730" y="17987"/>
                  <a:pt x="73726" y="18077"/>
                  <a:pt x="73726" y="18164"/>
                </a:cubicBezTo>
                <a:cubicBezTo>
                  <a:pt x="73722" y="18343"/>
                  <a:pt x="73722" y="18520"/>
                  <a:pt x="73722" y="18695"/>
                </a:cubicBezTo>
                <a:cubicBezTo>
                  <a:pt x="73711" y="18751"/>
                  <a:pt x="73702" y="18805"/>
                  <a:pt x="73691" y="18856"/>
                </a:cubicBezTo>
                <a:cubicBezTo>
                  <a:pt x="73683" y="18825"/>
                  <a:pt x="73675" y="18793"/>
                  <a:pt x="73668" y="18762"/>
                </a:cubicBezTo>
                <a:cubicBezTo>
                  <a:pt x="73687" y="18477"/>
                  <a:pt x="73711" y="18187"/>
                  <a:pt x="73730" y="17901"/>
                </a:cubicBezTo>
                <a:close/>
                <a:moveTo>
                  <a:pt x="153291" y="17921"/>
                </a:moveTo>
                <a:lnTo>
                  <a:pt x="153291" y="17921"/>
                </a:lnTo>
                <a:cubicBezTo>
                  <a:pt x="153311" y="18199"/>
                  <a:pt x="153330" y="18480"/>
                  <a:pt x="153354" y="18762"/>
                </a:cubicBezTo>
                <a:cubicBezTo>
                  <a:pt x="153346" y="18793"/>
                  <a:pt x="153338" y="18825"/>
                  <a:pt x="153330" y="18856"/>
                </a:cubicBezTo>
                <a:cubicBezTo>
                  <a:pt x="153319" y="18802"/>
                  <a:pt x="153307" y="18746"/>
                  <a:pt x="153296" y="18695"/>
                </a:cubicBezTo>
                <a:lnTo>
                  <a:pt x="153296" y="18164"/>
                </a:lnTo>
                <a:cubicBezTo>
                  <a:pt x="153296" y="18081"/>
                  <a:pt x="153291" y="17999"/>
                  <a:pt x="153291" y="17921"/>
                </a:cubicBezTo>
                <a:close/>
                <a:moveTo>
                  <a:pt x="38149" y="16755"/>
                </a:moveTo>
                <a:cubicBezTo>
                  <a:pt x="38219" y="16927"/>
                  <a:pt x="38290" y="17095"/>
                  <a:pt x="38360" y="17267"/>
                </a:cubicBezTo>
                <a:cubicBezTo>
                  <a:pt x="38255" y="17846"/>
                  <a:pt x="38152" y="18430"/>
                  <a:pt x="38055" y="19009"/>
                </a:cubicBezTo>
                <a:lnTo>
                  <a:pt x="38043" y="19009"/>
                </a:lnTo>
                <a:cubicBezTo>
                  <a:pt x="38004" y="18727"/>
                  <a:pt x="37965" y="18441"/>
                  <a:pt x="37926" y="18159"/>
                </a:cubicBezTo>
                <a:cubicBezTo>
                  <a:pt x="37961" y="17874"/>
                  <a:pt x="38004" y="17592"/>
                  <a:pt x="38047" y="17306"/>
                </a:cubicBezTo>
                <a:cubicBezTo>
                  <a:pt x="38078" y="17122"/>
                  <a:pt x="38114" y="16938"/>
                  <a:pt x="38149" y="16755"/>
                </a:cubicBezTo>
                <a:close/>
                <a:moveTo>
                  <a:pt x="188868" y="16755"/>
                </a:moveTo>
                <a:cubicBezTo>
                  <a:pt x="188904" y="16938"/>
                  <a:pt x="188943" y="17122"/>
                  <a:pt x="188971" y="17306"/>
                </a:cubicBezTo>
                <a:cubicBezTo>
                  <a:pt x="189018" y="17592"/>
                  <a:pt x="189056" y="17874"/>
                  <a:pt x="189096" y="18159"/>
                </a:cubicBezTo>
                <a:cubicBezTo>
                  <a:pt x="189056" y="18441"/>
                  <a:pt x="189018" y="18727"/>
                  <a:pt x="188978" y="19009"/>
                </a:cubicBezTo>
                <a:lnTo>
                  <a:pt x="188967" y="19009"/>
                </a:lnTo>
                <a:cubicBezTo>
                  <a:pt x="188864" y="18430"/>
                  <a:pt x="188767" y="17846"/>
                  <a:pt x="188657" y="17267"/>
                </a:cubicBezTo>
                <a:cubicBezTo>
                  <a:pt x="188727" y="17095"/>
                  <a:pt x="188802" y="16927"/>
                  <a:pt x="188868" y="16755"/>
                </a:cubicBezTo>
                <a:close/>
                <a:moveTo>
                  <a:pt x="33284" y="15534"/>
                </a:moveTo>
                <a:cubicBezTo>
                  <a:pt x="33472" y="16434"/>
                  <a:pt x="33660" y="17333"/>
                  <a:pt x="33851" y="18230"/>
                </a:cubicBezTo>
                <a:cubicBezTo>
                  <a:pt x="33887" y="18383"/>
                  <a:pt x="33918" y="18531"/>
                  <a:pt x="33954" y="18684"/>
                </a:cubicBezTo>
                <a:cubicBezTo>
                  <a:pt x="33910" y="18833"/>
                  <a:pt x="33875" y="18981"/>
                  <a:pt x="33836" y="19130"/>
                </a:cubicBezTo>
                <a:cubicBezTo>
                  <a:pt x="33816" y="19056"/>
                  <a:pt x="33797" y="18981"/>
                  <a:pt x="33781" y="18907"/>
                </a:cubicBezTo>
                <a:lnTo>
                  <a:pt x="33836" y="18558"/>
                </a:lnTo>
                <a:cubicBezTo>
                  <a:pt x="33887" y="18253"/>
                  <a:pt x="33734" y="18038"/>
                  <a:pt x="33554" y="17971"/>
                </a:cubicBezTo>
                <a:cubicBezTo>
                  <a:pt x="33499" y="17733"/>
                  <a:pt x="33441" y="17498"/>
                  <a:pt x="33385" y="17259"/>
                </a:cubicBezTo>
                <a:cubicBezTo>
                  <a:pt x="33362" y="16684"/>
                  <a:pt x="33323" y="16109"/>
                  <a:pt x="33284" y="15534"/>
                </a:cubicBezTo>
                <a:close/>
                <a:moveTo>
                  <a:pt x="193738" y="15534"/>
                </a:moveTo>
                <a:lnTo>
                  <a:pt x="193738" y="15534"/>
                </a:lnTo>
                <a:cubicBezTo>
                  <a:pt x="193695" y="16105"/>
                  <a:pt x="193659" y="16684"/>
                  <a:pt x="193632" y="17259"/>
                </a:cubicBezTo>
                <a:cubicBezTo>
                  <a:pt x="193577" y="17498"/>
                  <a:pt x="193523" y="17733"/>
                  <a:pt x="193463" y="17971"/>
                </a:cubicBezTo>
                <a:cubicBezTo>
                  <a:pt x="193288" y="18038"/>
                  <a:pt x="193135" y="18253"/>
                  <a:pt x="193185" y="18558"/>
                </a:cubicBezTo>
                <a:lnTo>
                  <a:pt x="193241" y="18907"/>
                </a:lnTo>
                <a:cubicBezTo>
                  <a:pt x="193221" y="18981"/>
                  <a:pt x="193201" y="19056"/>
                  <a:pt x="193185" y="19130"/>
                </a:cubicBezTo>
                <a:cubicBezTo>
                  <a:pt x="193147" y="18981"/>
                  <a:pt x="193107" y="18833"/>
                  <a:pt x="193068" y="18684"/>
                </a:cubicBezTo>
                <a:cubicBezTo>
                  <a:pt x="193100" y="18531"/>
                  <a:pt x="193135" y="18383"/>
                  <a:pt x="193166" y="18230"/>
                </a:cubicBezTo>
                <a:cubicBezTo>
                  <a:pt x="193358" y="17333"/>
                  <a:pt x="193550" y="16434"/>
                  <a:pt x="193738" y="15534"/>
                </a:cubicBezTo>
                <a:close/>
                <a:moveTo>
                  <a:pt x="204188" y="17541"/>
                </a:moveTo>
                <a:lnTo>
                  <a:pt x="204188" y="17541"/>
                </a:lnTo>
                <a:cubicBezTo>
                  <a:pt x="204152" y="18074"/>
                  <a:pt x="204117" y="18610"/>
                  <a:pt x="204085" y="19142"/>
                </a:cubicBezTo>
                <a:cubicBezTo>
                  <a:pt x="204090" y="18715"/>
                  <a:pt x="204109" y="18292"/>
                  <a:pt x="204137" y="17866"/>
                </a:cubicBezTo>
                <a:cubicBezTo>
                  <a:pt x="204152" y="17760"/>
                  <a:pt x="204172" y="17651"/>
                  <a:pt x="204188" y="17541"/>
                </a:cubicBezTo>
                <a:close/>
                <a:moveTo>
                  <a:pt x="22830" y="17541"/>
                </a:moveTo>
                <a:lnTo>
                  <a:pt x="22830" y="17541"/>
                </a:lnTo>
                <a:cubicBezTo>
                  <a:pt x="22850" y="17651"/>
                  <a:pt x="22865" y="17756"/>
                  <a:pt x="22885" y="17862"/>
                </a:cubicBezTo>
                <a:cubicBezTo>
                  <a:pt x="22912" y="18292"/>
                  <a:pt x="22928" y="18723"/>
                  <a:pt x="22935" y="19150"/>
                </a:cubicBezTo>
                <a:cubicBezTo>
                  <a:pt x="22901" y="18614"/>
                  <a:pt x="22870" y="18077"/>
                  <a:pt x="22830" y="17541"/>
                </a:cubicBezTo>
                <a:close/>
                <a:moveTo>
                  <a:pt x="74517" y="17983"/>
                </a:moveTo>
                <a:lnTo>
                  <a:pt x="74517" y="17983"/>
                </a:lnTo>
                <a:cubicBezTo>
                  <a:pt x="74583" y="18195"/>
                  <a:pt x="74654" y="18402"/>
                  <a:pt x="74724" y="18610"/>
                </a:cubicBezTo>
                <a:cubicBezTo>
                  <a:pt x="74712" y="18695"/>
                  <a:pt x="74697" y="18782"/>
                  <a:pt x="74685" y="18868"/>
                </a:cubicBezTo>
                <a:cubicBezTo>
                  <a:pt x="74634" y="18966"/>
                  <a:pt x="74583" y="19071"/>
                  <a:pt x="74537" y="19174"/>
                </a:cubicBezTo>
                <a:cubicBezTo>
                  <a:pt x="74524" y="18778"/>
                  <a:pt x="74517" y="18383"/>
                  <a:pt x="74517" y="17983"/>
                </a:cubicBezTo>
                <a:close/>
                <a:moveTo>
                  <a:pt x="152505" y="17983"/>
                </a:moveTo>
                <a:cubicBezTo>
                  <a:pt x="152501" y="18383"/>
                  <a:pt x="152497" y="18778"/>
                  <a:pt x="152485" y="19174"/>
                </a:cubicBezTo>
                <a:cubicBezTo>
                  <a:pt x="152434" y="19071"/>
                  <a:pt x="152387" y="18966"/>
                  <a:pt x="152337" y="18868"/>
                </a:cubicBezTo>
                <a:cubicBezTo>
                  <a:pt x="152324" y="18782"/>
                  <a:pt x="152309" y="18695"/>
                  <a:pt x="152297" y="18610"/>
                </a:cubicBezTo>
                <a:cubicBezTo>
                  <a:pt x="152368" y="18402"/>
                  <a:pt x="152434" y="18195"/>
                  <a:pt x="152505" y="17983"/>
                </a:cubicBezTo>
                <a:close/>
                <a:moveTo>
                  <a:pt x="60466" y="18692"/>
                </a:moveTo>
                <a:cubicBezTo>
                  <a:pt x="60481" y="18751"/>
                  <a:pt x="60497" y="18809"/>
                  <a:pt x="60513" y="18872"/>
                </a:cubicBezTo>
                <a:cubicBezTo>
                  <a:pt x="60481" y="18986"/>
                  <a:pt x="60447" y="19098"/>
                  <a:pt x="60415" y="19212"/>
                </a:cubicBezTo>
                <a:cubicBezTo>
                  <a:pt x="60431" y="19040"/>
                  <a:pt x="60447" y="18864"/>
                  <a:pt x="60466" y="18692"/>
                </a:cubicBezTo>
                <a:close/>
                <a:moveTo>
                  <a:pt x="166555" y="18692"/>
                </a:moveTo>
                <a:cubicBezTo>
                  <a:pt x="166571" y="18864"/>
                  <a:pt x="166587" y="19040"/>
                  <a:pt x="166606" y="19212"/>
                </a:cubicBezTo>
                <a:cubicBezTo>
                  <a:pt x="166571" y="19098"/>
                  <a:pt x="166540" y="18986"/>
                  <a:pt x="166508" y="18872"/>
                </a:cubicBezTo>
                <a:cubicBezTo>
                  <a:pt x="166524" y="18813"/>
                  <a:pt x="166540" y="18751"/>
                  <a:pt x="166555" y="18692"/>
                </a:cubicBezTo>
                <a:close/>
                <a:moveTo>
                  <a:pt x="132537" y="15940"/>
                </a:moveTo>
                <a:cubicBezTo>
                  <a:pt x="132611" y="16974"/>
                  <a:pt x="132689" y="18003"/>
                  <a:pt x="132775" y="19033"/>
                </a:cubicBezTo>
                <a:cubicBezTo>
                  <a:pt x="132763" y="19111"/>
                  <a:pt x="132755" y="19189"/>
                  <a:pt x="132748" y="19263"/>
                </a:cubicBezTo>
                <a:cubicBezTo>
                  <a:pt x="132634" y="18892"/>
                  <a:pt x="132524" y="18511"/>
                  <a:pt x="132419" y="18136"/>
                </a:cubicBezTo>
                <a:cubicBezTo>
                  <a:pt x="132414" y="17913"/>
                  <a:pt x="132403" y="17689"/>
                  <a:pt x="132399" y="17467"/>
                </a:cubicBezTo>
                <a:cubicBezTo>
                  <a:pt x="132438" y="16958"/>
                  <a:pt x="132481" y="16450"/>
                  <a:pt x="132537" y="15940"/>
                </a:cubicBezTo>
                <a:close/>
                <a:moveTo>
                  <a:pt x="94485" y="15940"/>
                </a:moveTo>
                <a:cubicBezTo>
                  <a:pt x="94541" y="16450"/>
                  <a:pt x="94583" y="16958"/>
                  <a:pt x="94622" y="17467"/>
                </a:cubicBezTo>
                <a:cubicBezTo>
                  <a:pt x="94615" y="17689"/>
                  <a:pt x="94606" y="17913"/>
                  <a:pt x="94603" y="18136"/>
                </a:cubicBezTo>
                <a:cubicBezTo>
                  <a:pt x="94497" y="18516"/>
                  <a:pt x="94384" y="18892"/>
                  <a:pt x="94274" y="19268"/>
                </a:cubicBezTo>
                <a:cubicBezTo>
                  <a:pt x="94262" y="19189"/>
                  <a:pt x="94254" y="19111"/>
                  <a:pt x="94247" y="19036"/>
                </a:cubicBezTo>
                <a:cubicBezTo>
                  <a:pt x="94333" y="18003"/>
                  <a:pt x="94411" y="16974"/>
                  <a:pt x="94485" y="15940"/>
                </a:cubicBezTo>
                <a:close/>
                <a:moveTo>
                  <a:pt x="54431" y="17839"/>
                </a:moveTo>
                <a:cubicBezTo>
                  <a:pt x="54478" y="18320"/>
                  <a:pt x="54525" y="18802"/>
                  <a:pt x="54576" y="19279"/>
                </a:cubicBezTo>
                <a:cubicBezTo>
                  <a:pt x="54493" y="18923"/>
                  <a:pt x="54408" y="18563"/>
                  <a:pt x="54321" y="18202"/>
                </a:cubicBezTo>
                <a:cubicBezTo>
                  <a:pt x="54356" y="18081"/>
                  <a:pt x="54392" y="17960"/>
                  <a:pt x="54431" y="17839"/>
                </a:cubicBezTo>
                <a:close/>
                <a:moveTo>
                  <a:pt x="172591" y="17839"/>
                </a:moveTo>
                <a:cubicBezTo>
                  <a:pt x="172626" y="17960"/>
                  <a:pt x="172661" y="18081"/>
                  <a:pt x="172700" y="18206"/>
                </a:cubicBezTo>
                <a:cubicBezTo>
                  <a:pt x="172614" y="18563"/>
                  <a:pt x="172529" y="18923"/>
                  <a:pt x="172446" y="19279"/>
                </a:cubicBezTo>
                <a:cubicBezTo>
                  <a:pt x="172497" y="18802"/>
                  <a:pt x="172544" y="18320"/>
                  <a:pt x="172591" y="17839"/>
                </a:cubicBezTo>
                <a:close/>
                <a:moveTo>
                  <a:pt x="73178" y="18919"/>
                </a:moveTo>
                <a:cubicBezTo>
                  <a:pt x="73190" y="18966"/>
                  <a:pt x="73198" y="19013"/>
                  <a:pt x="73209" y="19060"/>
                </a:cubicBezTo>
                <a:cubicBezTo>
                  <a:pt x="73205" y="19134"/>
                  <a:pt x="73198" y="19208"/>
                  <a:pt x="73190" y="19286"/>
                </a:cubicBezTo>
                <a:cubicBezTo>
                  <a:pt x="73186" y="19271"/>
                  <a:pt x="73182" y="19255"/>
                  <a:pt x="73182" y="19239"/>
                </a:cubicBezTo>
                <a:cubicBezTo>
                  <a:pt x="73178" y="19134"/>
                  <a:pt x="73178" y="19028"/>
                  <a:pt x="73178" y="18919"/>
                </a:cubicBezTo>
                <a:close/>
                <a:moveTo>
                  <a:pt x="153843" y="18919"/>
                </a:moveTo>
                <a:lnTo>
                  <a:pt x="153843" y="18919"/>
                </a:lnTo>
                <a:cubicBezTo>
                  <a:pt x="153840" y="19028"/>
                  <a:pt x="153840" y="19134"/>
                  <a:pt x="153840" y="19239"/>
                </a:cubicBezTo>
                <a:cubicBezTo>
                  <a:pt x="153836" y="19255"/>
                  <a:pt x="153831" y="19271"/>
                  <a:pt x="153827" y="19286"/>
                </a:cubicBezTo>
                <a:cubicBezTo>
                  <a:pt x="153824" y="19208"/>
                  <a:pt x="153816" y="19134"/>
                  <a:pt x="153808" y="19060"/>
                </a:cubicBezTo>
                <a:lnTo>
                  <a:pt x="153843" y="18919"/>
                </a:lnTo>
                <a:close/>
                <a:moveTo>
                  <a:pt x="35029" y="18061"/>
                </a:moveTo>
                <a:cubicBezTo>
                  <a:pt x="35061" y="18261"/>
                  <a:pt x="35088" y="18469"/>
                  <a:pt x="35112" y="18672"/>
                </a:cubicBezTo>
                <a:cubicBezTo>
                  <a:pt x="35104" y="18786"/>
                  <a:pt x="35104" y="18896"/>
                  <a:pt x="35096" y="19005"/>
                </a:cubicBezTo>
                <a:cubicBezTo>
                  <a:pt x="35092" y="19067"/>
                  <a:pt x="35088" y="19127"/>
                  <a:pt x="35085" y="19185"/>
                </a:cubicBezTo>
                <a:cubicBezTo>
                  <a:pt x="35076" y="19232"/>
                  <a:pt x="35069" y="19275"/>
                  <a:pt x="35061" y="19322"/>
                </a:cubicBezTo>
                <a:cubicBezTo>
                  <a:pt x="35041" y="19248"/>
                  <a:pt x="35022" y="19174"/>
                  <a:pt x="35006" y="19103"/>
                </a:cubicBezTo>
                <a:cubicBezTo>
                  <a:pt x="34994" y="19060"/>
                  <a:pt x="34982" y="19017"/>
                  <a:pt x="34975" y="18970"/>
                </a:cubicBezTo>
                <a:cubicBezTo>
                  <a:pt x="34978" y="18872"/>
                  <a:pt x="34987" y="18770"/>
                  <a:pt x="34994" y="18668"/>
                </a:cubicBezTo>
                <a:cubicBezTo>
                  <a:pt x="35006" y="18464"/>
                  <a:pt x="35018" y="18261"/>
                  <a:pt x="35029" y="18061"/>
                </a:cubicBezTo>
                <a:close/>
                <a:moveTo>
                  <a:pt x="191992" y="18058"/>
                </a:moveTo>
                <a:cubicBezTo>
                  <a:pt x="192004" y="18261"/>
                  <a:pt x="192015" y="18464"/>
                  <a:pt x="192027" y="18668"/>
                </a:cubicBezTo>
                <a:cubicBezTo>
                  <a:pt x="192035" y="18770"/>
                  <a:pt x="192038" y="18868"/>
                  <a:pt x="192047" y="18970"/>
                </a:cubicBezTo>
                <a:cubicBezTo>
                  <a:pt x="192035" y="19013"/>
                  <a:pt x="192023" y="19060"/>
                  <a:pt x="192015" y="19103"/>
                </a:cubicBezTo>
                <a:cubicBezTo>
                  <a:pt x="191996" y="19174"/>
                  <a:pt x="191976" y="19248"/>
                  <a:pt x="191961" y="19322"/>
                </a:cubicBezTo>
                <a:cubicBezTo>
                  <a:pt x="191953" y="19275"/>
                  <a:pt x="191945" y="19232"/>
                  <a:pt x="191937" y="19185"/>
                </a:cubicBezTo>
                <a:cubicBezTo>
                  <a:pt x="191933" y="19127"/>
                  <a:pt x="191930" y="19067"/>
                  <a:pt x="191926" y="19005"/>
                </a:cubicBezTo>
                <a:cubicBezTo>
                  <a:pt x="191917" y="18896"/>
                  <a:pt x="191914" y="18782"/>
                  <a:pt x="191910" y="18672"/>
                </a:cubicBezTo>
                <a:cubicBezTo>
                  <a:pt x="191930" y="18464"/>
                  <a:pt x="191957" y="18261"/>
                  <a:pt x="191992" y="18058"/>
                </a:cubicBezTo>
                <a:close/>
                <a:moveTo>
                  <a:pt x="30596" y="16387"/>
                </a:moveTo>
                <a:cubicBezTo>
                  <a:pt x="30623" y="16551"/>
                  <a:pt x="30646" y="16712"/>
                  <a:pt x="30673" y="16876"/>
                </a:cubicBezTo>
                <a:cubicBezTo>
                  <a:pt x="30717" y="17173"/>
                  <a:pt x="30760" y="17471"/>
                  <a:pt x="30795" y="17768"/>
                </a:cubicBezTo>
                <a:cubicBezTo>
                  <a:pt x="30681" y="18289"/>
                  <a:pt x="30567" y="18813"/>
                  <a:pt x="30458" y="19333"/>
                </a:cubicBezTo>
                <a:cubicBezTo>
                  <a:pt x="30458" y="19205"/>
                  <a:pt x="30450" y="19075"/>
                  <a:pt x="30455" y="18943"/>
                </a:cubicBezTo>
                <a:cubicBezTo>
                  <a:pt x="30458" y="18711"/>
                  <a:pt x="30361" y="18061"/>
                  <a:pt x="30525" y="17901"/>
                </a:cubicBezTo>
                <a:cubicBezTo>
                  <a:pt x="30576" y="17854"/>
                  <a:pt x="30560" y="17745"/>
                  <a:pt x="30493" y="17745"/>
                </a:cubicBezTo>
                <a:cubicBezTo>
                  <a:pt x="30490" y="17745"/>
                  <a:pt x="30487" y="17745"/>
                  <a:pt x="30483" y="17745"/>
                </a:cubicBezTo>
                <a:cubicBezTo>
                  <a:pt x="30414" y="17745"/>
                  <a:pt x="30358" y="17783"/>
                  <a:pt x="30309" y="17846"/>
                </a:cubicBezTo>
                <a:cubicBezTo>
                  <a:pt x="30309" y="17772"/>
                  <a:pt x="30314" y="17698"/>
                  <a:pt x="30314" y="17624"/>
                </a:cubicBezTo>
                <a:cubicBezTo>
                  <a:pt x="30408" y="17212"/>
                  <a:pt x="30502" y="16797"/>
                  <a:pt x="30596" y="16387"/>
                </a:cubicBezTo>
                <a:close/>
                <a:moveTo>
                  <a:pt x="196426" y="16383"/>
                </a:moveTo>
                <a:cubicBezTo>
                  <a:pt x="196516" y="16797"/>
                  <a:pt x="196610" y="17212"/>
                  <a:pt x="196704" y="17624"/>
                </a:cubicBezTo>
                <a:cubicBezTo>
                  <a:pt x="196708" y="17698"/>
                  <a:pt x="196708" y="17772"/>
                  <a:pt x="196712" y="17846"/>
                </a:cubicBezTo>
                <a:cubicBezTo>
                  <a:pt x="196663" y="17783"/>
                  <a:pt x="196608" y="17745"/>
                  <a:pt x="196538" y="17745"/>
                </a:cubicBezTo>
                <a:cubicBezTo>
                  <a:pt x="196535" y="17745"/>
                  <a:pt x="196532" y="17745"/>
                  <a:pt x="196528" y="17745"/>
                </a:cubicBezTo>
                <a:cubicBezTo>
                  <a:pt x="196458" y="17745"/>
                  <a:pt x="196446" y="17854"/>
                  <a:pt x="196497" y="17901"/>
                </a:cubicBezTo>
                <a:cubicBezTo>
                  <a:pt x="196661" y="18061"/>
                  <a:pt x="196563" y="18711"/>
                  <a:pt x="196567" y="18943"/>
                </a:cubicBezTo>
                <a:cubicBezTo>
                  <a:pt x="196567" y="19071"/>
                  <a:pt x="196563" y="19205"/>
                  <a:pt x="196563" y="19333"/>
                </a:cubicBezTo>
                <a:cubicBezTo>
                  <a:pt x="196450" y="18809"/>
                  <a:pt x="196336" y="18289"/>
                  <a:pt x="196223" y="17768"/>
                </a:cubicBezTo>
                <a:cubicBezTo>
                  <a:pt x="196262" y="17471"/>
                  <a:pt x="196301" y="17173"/>
                  <a:pt x="196348" y="16876"/>
                </a:cubicBezTo>
                <a:cubicBezTo>
                  <a:pt x="196372" y="16712"/>
                  <a:pt x="196399" y="16547"/>
                  <a:pt x="196426" y="16383"/>
                </a:cubicBezTo>
                <a:close/>
                <a:moveTo>
                  <a:pt x="15558" y="13166"/>
                </a:moveTo>
                <a:cubicBezTo>
                  <a:pt x="15558" y="13166"/>
                  <a:pt x="15558" y="13169"/>
                  <a:pt x="15562" y="13169"/>
                </a:cubicBezTo>
                <a:cubicBezTo>
                  <a:pt x="15652" y="13267"/>
                  <a:pt x="15734" y="13369"/>
                  <a:pt x="15812" y="13482"/>
                </a:cubicBezTo>
                <a:cubicBezTo>
                  <a:pt x="15754" y="14974"/>
                  <a:pt x="15695" y="16468"/>
                  <a:pt x="15585" y="17956"/>
                </a:cubicBezTo>
                <a:cubicBezTo>
                  <a:pt x="15554" y="18417"/>
                  <a:pt x="15515" y="18880"/>
                  <a:pt x="15480" y="19338"/>
                </a:cubicBezTo>
                <a:cubicBezTo>
                  <a:pt x="15456" y="19103"/>
                  <a:pt x="15429" y="18868"/>
                  <a:pt x="15409" y="18625"/>
                </a:cubicBezTo>
                <a:cubicBezTo>
                  <a:pt x="15409" y="18558"/>
                  <a:pt x="15413" y="18488"/>
                  <a:pt x="15417" y="18422"/>
                </a:cubicBezTo>
                <a:cubicBezTo>
                  <a:pt x="15500" y="16665"/>
                  <a:pt x="15558" y="14918"/>
                  <a:pt x="15558" y="13166"/>
                </a:cubicBezTo>
                <a:close/>
                <a:moveTo>
                  <a:pt x="211464" y="13166"/>
                </a:moveTo>
                <a:cubicBezTo>
                  <a:pt x="211464" y="14918"/>
                  <a:pt x="211522" y="16665"/>
                  <a:pt x="211605" y="18422"/>
                </a:cubicBezTo>
                <a:cubicBezTo>
                  <a:pt x="211609" y="18488"/>
                  <a:pt x="211609" y="18555"/>
                  <a:pt x="211612" y="18625"/>
                </a:cubicBezTo>
                <a:cubicBezTo>
                  <a:pt x="211589" y="18864"/>
                  <a:pt x="211565" y="19103"/>
                  <a:pt x="211538" y="19338"/>
                </a:cubicBezTo>
                <a:cubicBezTo>
                  <a:pt x="211502" y="18880"/>
                  <a:pt x="211468" y="18417"/>
                  <a:pt x="211432" y="17956"/>
                </a:cubicBezTo>
                <a:cubicBezTo>
                  <a:pt x="211323" y="16468"/>
                  <a:pt x="211268" y="14974"/>
                  <a:pt x="211209" y="13482"/>
                </a:cubicBezTo>
                <a:cubicBezTo>
                  <a:pt x="211287" y="13373"/>
                  <a:pt x="211370" y="13267"/>
                  <a:pt x="211459" y="13169"/>
                </a:cubicBezTo>
                <a:lnTo>
                  <a:pt x="211464" y="13166"/>
                </a:lnTo>
                <a:close/>
                <a:moveTo>
                  <a:pt x="107433" y="18328"/>
                </a:moveTo>
                <a:cubicBezTo>
                  <a:pt x="107437" y="18332"/>
                  <a:pt x="107437" y="18336"/>
                  <a:pt x="107440" y="18343"/>
                </a:cubicBezTo>
                <a:cubicBezTo>
                  <a:pt x="107421" y="18708"/>
                  <a:pt x="107401" y="19075"/>
                  <a:pt x="107386" y="19443"/>
                </a:cubicBezTo>
                <a:cubicBezTo>
                  <a:pt x="107382" y="19450"/>
                  <a:pt x="107378" y="19458"/>
                  <a:pt x="107377" y="19465"/>
                </a:cubicBezTo>
                <a:lnTo>
                  <a:pt x="107377" y="19465"/>
                </a:lnTo>
                <a:cubicBezTo>
                  <a:pt x="107390" y="19086"/>
                  <a:pt x="107409" y="18707"/>
                  <a:pt x="107433" y="18328"/>
                </a:cubicBezTo>
                <a:close/>
                <a:moveTo>
                  <a:pt x="119589" y="18328"/>
                </a:moveTo>
                <a:cubicBezTo>
                  <a:pt x="119612" y="18708"/>
                  <a:pt x="119632" y="19087"/>
                  <a:pt x="119644" y="19467"/>
                </a:cubicBezTo>
                <a:cubicBezTo>
                  <a:pt x="119639" y="19459"/>
                  <a:pt x="119639" y="19451"/>
                  <a:pt x="119636" y="19443"/>
                </a:cubicBezTo>
                <a:cubicBezTo>
                  <a:pt x="119621" y="19075"/>
                  <a:pt x="119601" y="18708"/>
                  <a:pt x="119581" y="18339"/>
                </a:cubicBezTo>
                <a:cubicBezTo>
                  <a:pt x="119581" y="18336"/>
                  <a:pt x="119585" y="18332"/>
                  <a:pt x="119589" y="18328"/>
                </a:cubicBezTo>
                <a:close/>
                <a:moveTo>
                  <a:pt x="20935" y="18829"/>
                </a:moveTo>
                <a:lnTo>
                  <a:pt x="20935" y="18829"/>
                </a:lnTo>
                <a:cubicBezTo>
                  <a:pt x="20982" y="18946"/>
                  <a:pt x="21029" y="19060"/>
                  <a:pt x="21073" y="19174"/>
                </a:cubicBezTo>
                <a:cubicBezTo>
                  <a:pt x="21076" y="19369"/>
                  <a:pt x="21076" y="19564"/>
                  <a:pt x="21076" y="19761"/>
                </a:cubicBezTo>
                <a:cubicBezTo>
                  <a:pt x="21033" y="19592"/>
                  <a:pt x="20998" y="19420"/>
                  <a:pt x="20971" y="19248"/>
                </a:cubicBezTo>
                <a:cubicBezTo>
                  <a:pt x="20967" y="19224"/>
                  <a:pt x="20959" y="19208"/>
                  <a:pt x="20948" y="19197"/>
                </a:cubicBezTo>
                <a:cubicBezTo>
                  <a:pt x="20944" y="19075"/>
                  <a:pt x="20939" y="18954"/>
                  <a:pt x="20935" y="18829"/>
                </a:cubicBezTo>
                <a:close/>
                <a:moveTo>
                  <a:pt x="206081" y="18833"/>
                </a:moveTo>
                <a:cubicBezTo>
                  <a:pt x="206078" y="18954"/>
                  <a:pt x="206078" y="19075"/>
                  <a:pt x="206074" y="19197"/>
                </a:cubicBezTo>
                <a:cubicBezTo>
                  <a:pt x="206063" y="19208"/>
                  <a:pt x="206054" y="19224"/>
                  <a:pt x="206050" y="19248"/>
                </a:cubicBezTo>
                <a:cubicBezTo>
                  <a:pt x="206023" y="19420"/>
                  <a:pt x="205984" y="19592"/>
                  <a:pt x="205945" y="19761"/>
                </a:cubicBezTo>
                <a:lnTo>
                  <a:pt x="205945" y="19174"/>
                </a:lnTo>
                <a:cubicBezTo>
                  <a:pt x="205992" y="19060"/>
                  <a:pt x="206039" y="18946"/>
                  <a:pt x="206081" y="18833"/>
                </a:cubicBezTo>
                <a:close/>
                <a:moveTo>
                  <a:pt x="5315" y="8531"/>
                </a:moveTo>
                <a:cubicBezTo>
                  <a:pt x="5315" y="9486"/>
                  <a:pt x="5440" y="10426"/>
                  <a:pt x="5534" y="11372"/>
                </a:cubicBezTo>
                <a:cubicBezTo>
                  <a:pt x="5754" y="13623"/>
                  <a:pt x="5886" y="15854"/>
                  <a:pt x="5824" y="18128"/>
                </a:cubicBezTo>
                <a:cubicBezTo>
                  <a:pt x="5808" y="18676"/>
                  <a:pt x="5785" y="19228"/>
                  <a:pt x="5754" y="19776"/>
                </a:cubicBezTo>
                <a:cubicBezTo>
                  <a:pt x="5637" y="19111"/>
                  <a:pt x="5515" y="18441"/>
                  <a:pt x="5405" y="17772"/>
                </a:cubicBezTo>
                <a:cubicBezTo>
                  <a:pt x="5425" y="16524"/>
                  <a:pt x="5480" y="15279"/>
                  <a:pt x="5566" y="14054"/>
                </a:cubicBezTo>
                <a:cubicBezTo>
                  <a:pt x="5574" y="13932"/>
                  <a:pt x="5507" y="13872"/>
                  <a:pt x="5435" y="13872"/>
                </a:cubicBezTo>
                <a:cubicBezTo>
                  <a:pt x="5362" y="13872"/>
                  <a:pt x="5284" y="13934"/>
                  <a:pt x="5272" y="14054"/>
                </a:cubicBezTo>
                <a:cubicBezTo>
                  <a:pt x="5225" y="14653"/>
                  <a:pt x="5167" y="15252"/>
                  <a:pt x="5108" y="15846"/>
                </a:cubicBezTo>
                <a:cubicBezTo>
                  <a:pt x="5002" y="15099"/>
                  <a:pt x="4916" y="14351"/>
                  <a:pt x="4865" y="13600"/>
                </a:cubicBezTo>
                <a:cubicBezTo>
                  <a:pt x="4863" y="13584"/>
                  <a:pt x="4855" y="13576"/>
                  <a:pt x="4846" y="13576"/>
                </a:cubicBezTo>
                <a:cubicBezTo>
                  <a:pt x="4838" y="13576"/>
                  <a:pt x="4830" y="13584"/>
                  <a:pt x="4830" y="13600"/>
                </a:cubicBezTo>
                <a:cubicBezTo>
                  <a:pt x="4752" y="15111"/>
                  <a:pt x="4795" y="16633"/>
                  <a:pt x="4881" y="18152"/>
                </a:cubicBezTo>
                <a:cubicBezTo>
                  <a:pt x="4838" y="18625"/>
                  <a:pt x="4799" y="19098"/>
                  <a:pt x="4768" y="19577"/>
                </a:cubicBezTo>
                <a:cubicBezTo>
                  <a:pt x="4708" y="18789"/>
                  <a:pt x="4642" y="18007"/>
                  <a:pt x="4571" y="17224"/>
                </a:cubicBezTo>
                <a:cubicBezTo>
                  <a:pt x="4544" y="16324"/>
                  <a:pt x="4553" y="15420"/>
                  <a:pt x="4591" y="14524"/>
                </a:cubicBezTo>
                <a:cubicBezTo>
                  <a:pt x="4593" y="14479"/>
                  <a:pt x="4568" y="14458"/>
                  <a:pt x="4542" y="14458"/>
                </a:cubicBezTo>
                <a:cubicBezTo>
                  <a:pt x="4515" y="14458"/>
                  <a:pt x="4486" y="14480"/>
                  <a:pt x="4482" y="14524"/>
                </a:cubicBezTo>
                <a:cubicBezTo>
                  <a:pt x="4462" y="14743"/>
                  <a:pt x="4430" y="14962"/>
                  <a:pt x="4392" y="15181"/>
                </a:cubicBezTo>
                <a:cubicBezTo>
                  <a:pt x="4356" y="14774"/>
                  <a:pt x="4321" y="14371"/>
                  <a:pt x="4286" y="13968"/>
                </a:cubicBezTo>
                <a:cubicBezTo>
                  <a:pt x="4407" y="12954"/>
                  <a:pt x="4556" y="11944"/>
                  <a:pt x="4759" y="10935"/>
                </a:cubicBezTo>
                <a:cubicBezTo>
                  <a:pt x="4924" y="10117"/>
                  <a:pt x="5100" y="9318"/>
                  <a:pt x="5315" y="8531"/>
                </a:cubicBezTo>
                <a:close/>
                <a:moveTo>
                  <a:pt x="221706" y="8531"/>
                </a:moveTo>
                <a:cubicBezTo>
                  <a:pt x="221921" y="9318"/>
                  <a:pt x="222093" y="10117"/>
                  <a:pt x="222258" y="10935"/>
                </a:cubicBezTo>
                <a:cubicBezTo>
                  <a:pt x="222462" y="11944"/>
                  <a:pt x="222610" y="12954"/>
                  <a:pt x="222736" y="13964"/>
                </a:cubicBezTo>
                <a:cubicBezTo>
                  <a:pt x="222700" y="14371"/>
                  <a:pt x="222665" y="14774"/>
                  <a:pt x="222630" y="15181"/>
                </a:cubicBezTo>
                <a:cubicBezTo>
                  <a:pt x="222590" y="14958"/>
                  <a:pt x="222555" y="14739"/>
                  <a:pt x="222540" y="14524"/>
                </a:cubicBezTo>
                <a:cubicBezTo>
                  <a:pt x="222536" y="14480"/>
                  <a:pt x="222507" y="14458"/>
                  <a:pt x="222480" y="14458"/>
                </a:cubicBezTo>
                <a:cubicBezTo>
                  <a:pt x="222453" y="14458"/>
                  <a:pt x="222428" y="14479"/>
                  <a:pt x="222431" y="14524"/>
                </a:cubicBezTo>
                <a:cubicBezTo>
                  <a:pt x="222465" y="15416"/>
                  <a:pt x="222473" y="16312"/>
                  <a:pt x="222446" y="17209"/>
                </a:cubicBezTo>
                <a:cubicBezTo>
                  <a:pt x="222379" y="17999"/>
                  <a:pt x="222313" y="18786"/>
                  <a:pt x="222250" y="19577"/>
                </a:cubicBezTo>
                <a:cubicBezTo>
                  <a:pt x="222219" y="19098"/>
                  <a:pt x="222180" y="18625"/>
                  <a:pt x="222140" y="18152"/>
                </a:cubicBezTo>
                <a:cubicBezTo>
                  <a:pt x="222227" y="16633"/>
                  <a:pt x="222270" y="15111"/>
                  <a:pt x="222191" y="13600"/>
                </a:cubicBezTo>
                <a:cubicBezTo>
                  <a:pt x="222189" y="13584"/>
                  <a:pt x="222180" y="13576"/>
                  <a:pt x="222172" y="13576"/>
                </a:cubicBezTo>
                <a:cubicBezTo>
                  <a:pt x="222164" y="13576"/>
                  <a:pt x="222156" y="13584"/>
                  <a:pt x="222156" y="13600"/>
                </a:cubicBezTo>
                <a:cubicBezTo>
                  <a:pt x="222102" y="14351"/>
                  <a:pt x="222015" y="15099"/>
                  <a:pt x="221914" y="15846"/>
                </a:cubicBezTo>
                <a:cubicBezTo>
                  <a:pt x="221855" y="15252"/>
                  <a:pt x="221797" y="14653"/>
                  <a:pt x="221745" y="14054"/>
                </a:cubicBezTo>
                <a:cubicBezTo>
                  <a:pt x="221735" y="13934"/>
                  <a:pt x="221657" y="13872"/>
                  <a:pt x="221584" y="13872"/>
                </a:cubicBezTo>
                <a:cubicBezTo>
                  <a:pt x="221512" y="13872"/>
                  <a:pt x="221446" y="13932"/>
                  <a:pt x="221456" y="14054"/>
                </a:cubicBezTo>
                <a:cubicBezTo>
                  <a:pt x="221542" y="15279"/>
                  <a:pt x="221596" y="16527"/>
                  <a:pt x="221616" y="17772"/>
                </a:cubicBezTo>
                <a:cubicBezTo>
                  <a:pt x="221502" y="18441"/>
                  <a:pt x="221385" y="19111"/>
                  <a:pt x="221268" y="19776"/>
                </a:cubicBezTo>
                <a:cubicBezTo>
                  <a:pt x="221237" y="19228"/>
                  <a:pt x="221213" y="18676"/>
                  <a:pt x="221197" y="18128"/>
                </a:cubicBezTo>
                <a:cubicBezTo>
                  <a:pt x="221134" y="15854"/>
                  <a:pt x="221264" y="13623"/>
                  <a:pt x="221487" y="11372"/>
                </a:cubicBezTo>
                <a:cubicBezTo>
                  <a:pt x="221580" y="10426"/>
                  <a:pt x="221706" y="9486"/>
                  <a:pt x="221706" y="8531"/>
                </a:cubicBezTo>
                <a:close/>
                <a:moveTo>
                  <a:pt x="97272" y="18527"/>
                </a:moveTo>
                <a:cubicBezTo>
                  <a:pt x="97307" y="18774"/>
                  <a:pt x="97339" y="19028"/>
                  <a:pt x="97386" y="19279"/>
                </a:cubicBezTo>
                <a:cubicBezTo>
                  <a:pt x="97397" y="19342"/>
                  <a:pt x="97406" y="19400"/>
                  <a:pt x="97417" y="19459"/>
                </a:cubicBezTo>
                <a:cubicBezTo>
                  <a:pt x="97406" y="19584"/>
                  <a:pt x="97397" y="19714"/>
                  <a:pt x="97386" y="19839"/>
                </a:cubicBezTo>
                <a:cubicBezTo>
                  <a:pt x="97343" y="19400"/>
                  <a:pt x="97303" y="18966"/>
                  <a:pt x="97272" y="18527"/>
                </a:cubicBezTo>
                <a:close/>
                <a:moveTo>
                  <a:pt x="129746" y="18527"/>
                </a:moveTo>
                <a:lnTo>
                  <a:pt x="129746" y="18527"/>
                </a:lnTo>
                <a:cubicBezTo>
                  <a:pt x="129719" y="18966"/>
                  <a:pt x="129679" y="19400"/>
                  <a:pt x="129632" y="19839"/>
                </a:cubicBezTo>
                <a:cubicBezTo>
                  <a:pt x="129620" y="19714"/>
                  <a:pt x="129612" y="19584"/>
                  <a:pt x="129601" y="19459"/>
                </a:cubicBezTo>
                <a:cubicBezTo>
                  <a:pt x="129612" y="19400"/>
                  <a:pt x="129625" y="19342"/>
                  <a:pt x="129636" y="19279"/>
                </a:cubicBezTo>
                <a:cubicBezTo>
                  <a:pt x="129683" y="19028"/>
                  <a:pt x="129714" y="18774"/>
                  <a:pt x="129746" y="18527"/>
                </a:cubicBezTo>
                <a:close/>
                <a:moveTo>
                  <a:pt x="43891" y="17671"/>
                </a:moveTo>
                <a:cubicBezTo>
                  <a:pt x="43914" y="18089"/>
                  <a:pt x="43938" y="18511"/>
                  <a:pt x="43961" y="18930"/>
                </a:cubicBezTo>
                <a:cubicBezTo>
                  <a:pt x="43906" y="19248"/>
                  <a:pt x="43851" y="19561"/>
                  <a:pt x="43797" y="19870"/>
                </a:cubicBezTo>
                <a:cubicBezTo>
                  <a:pt x="43808" y="19447"/>
                  <a:pt x="43824" y="19020"/>
                  <a:pt x="43844" y="18594"/>
                </a:cubicBezTo>
                <a:cubicBezTo>
                  <a:pt x="43855" y="18289"/>
                  <a:pt x="43875" y="17980"/>
                  <a:pt x="43891" y="17671"/>
                </a:cubicBezTo>
                <a:close/>
                <a:moveTo>
                  <a:pt x="183127" y="17674"/>
                </a:moveTo>
                <a:cubicBezTo>
                  <a:pt x="183147" y="17980"/>
                  <a:pt x="183166" y="18289"/>
                  <a:pt x="183178" y="18594"/>
                </a:cubicBezTo>
                <a:cubicBezTo>
                  <a:pt x="183197" y="19020"/>
                  <a:pt x="183213" y="19447"/>
                  <a:pt x="183225" y="19873"/>
                </a:cubicBezTo>
                <a:cubicBezTo>
                  <a:pt x="183166" y="19561"/>
                  <a:pt x="183111" y="19248"/>
                  <a:pt x="183060" y="18930"/>
                </a:cubicBezTo>
                <a:cubicBezTo>
                  <a:pt x="183084" y="18511"/>
                  <a:pt x="183104" y="18093"/>
                  <a:pt x="183127" y="17674"/>
                </a:cubicBezTo>
                <a:close/>
                <a:moveTo>
                  <a:pt x="53355" y="18516"/>
                </a:moveTo>
                <a:cubicBezTo>
                  <a:pt x="53425" y="18802"/>
                  <a:pt x="53495" y="19091"/>
                  <a:pt x="53566" y="19376"/>
                </a:cubicBezTo>
                <a:cubicBezTo>
                  <a:pt x="53480" y="19580"/>
                  <a:pt x="53398" y="19784"/>
                  <a:pt x="53319" y="19991"/>
                </a:cubicBezTo>
                <a:cubicBezTo>
                  <a:pt x="53327" y="19694"/>
                  <a:pt x="53335" y="19400"/>
                  <a:pt x="53342" y="19103"/>
                </a:cubicBezTo>
                <a:cubicBezTo>
                  <a:pt x="53346" y="18907"/>
                  <a:pt x="53351" y="18711"/>
                  <a:pt x="53355" y="18516"/>
                </a:cubicBezTo>
                <a:close/>
                <a:moveTo>
                  <a:pt x="173667" y="18516"/>
                </a:moveTo>
                <a:cubicBezTo>
                  <a:pt x="173671" y="18711"/>
                  <a:pt x="173675" y="18907"/>
                  <a:pt x="173679" y="19103"/>
                </a:cubicBezTo>
                <a:cubicBezTo>
                  <a:pt x="173687" y="19400"/>
                  <a:pt x="173694" y="19694"/>
                  <a:pt x="173703" y="19991"/>
                </a:cubicBezTo>
                <a:cubicBezTo>
                  <a:pt x="173620" y="19784"/>
                  <a:pt x="173538" y="19580"/>
                  <a:pt x="173456" y="19380"/>
                </a:cubicBezTo>
                <a:cubicBezTo>
                  <a:pt x="173522" y="19091"/>
                  <a:pt x="173593" y="18802"/>
                  <a:pt x="173667" y="18516"/>
                </a:cubicBezTo>
                <a:close/>
                <a:moveTo>
                  <a:pt x="36646" y="19248"/>
                </a:moveTo>
                <a:lnTo>
                  <a:pt x="36646" y="19248"/>
                </a:lnTo>
                <a:cubicBezTo>
                  <a:pt x="36725" y="19451"/>
                  <a:pt x="36803" y="19655"/>
                  <a:pt x="36881" y="19858"/>
                </a:cubicBezTo>
                <a:cubicBezTo>
                  <a:pt x="36869" y="19933"/>
                  <a:pt x="36861" y="20007"/>
                  <a:pt x="36853" y="20077"/>
                </a:cubicBezTo>
                <a:cubicBezTo>
                  <a:pt x="36779" y="19803"/>
                  <a:pt x="36712" y="19526"/>
                  <a:pt x="36646" y="19248"/>
                </a:cubicBezTo>
                <a:close/>
                <a:moveTo>
                  <a:pt x="190376" y="19244"/>
                </a:moveTo>
                <a:lnTo>
                  <a:pt x="190376" y="19244"/>
                </a:lnTo>
                <a:cubicBezTo>
                  <a:pt x="190309" y="19526"/>
                  <a:pt x="190239" y="19803"/>
                  <a:pt x="190168" y="20077"/>
                </a:cubicBezTo>
                <a:cubicBezTo>
                  <a:pt x="190160" y="20007"/>
                  <a:pt x="190149" y="19933"/>
                  <a:pt x="190141" y="19858"/>
                </a:cubicBezTo>
                <a:cubicBezTo>
                  <a:pt x="190219" y="19655"/>
                  <a:pt x="190297" y="19451"/>
                  <a:pt x="190376" y="19244"/>
                </a:cubicBezTo>
                <a:close/>
                <a:moveTo>
                  <a:pt x="18102" y="13134"/>
                </a:moveTo>
                <a:cubicBezTo>
                  <a:pt x="18114" y="13166"/>
                  <a:pt x="18126" y="13197"/>
                  <a:pt x="18133" y="13228"/>
                </a:cubicBezTo>
                <a:cubicBezTo>
                  <a:pt x="18141" y="13287"/>
                  <a:pt x="18145" y="13345"/>
                  <a:pt x="18153" y="13404"/>
                </a:cubicBezTo>
                <a:cubicBezTo>
                  <a:pt x="18243" y="14246"/>
                  <a:pt x="18352" y="15075"/>
                  <a:pt x="18478" y="15901"/>
                </a:cubicBezTo>
                <a:cubicBezTo>
                  <a:pt x="18478" y="15913"/>
                  <a:pt x="18482" y="15924"/>
                  <a:pt x="18482" y="15937"/>
                </a:cubicBezTo>
                <a:cubicBezTo>
                  <a:pt x="18509" y="16977"/>
                  <a:pt x="18544" y="18007"/>
                  <a:pt x="18596" y="19040"/>
                </a:cubicBezTo>
                <a:cubicBezTo>
                  <a:pt x="18458" y="19380"/>
                  <a:pt x="18333" y="19729"/>
                  <a:pt x="18215" y="20081"/>
                </a:cubicBezTo>
                <a:cubicBezTo>
                  <a:pt x="18314" y="18159"/>
                  <a:pt x="18149" y="16195"/>
                  <a:pt x="17938" y="14293"/>
                </a:cubicBezTo>
                <a:cubicBezTo>
                  <a:pt x="17993" y="13905"/>
                  <a:pt x="18047" y="13522"/>
                  <a:pt x="18102" y="13134"/>
                </a:cubicBezTo>
                <a:close/>
                <a:moveTo>
                  <a:pt x="208915" y="13134"/>
                </a:moveTo>
                <a:cubicBezTo>
                  <a:pt x="208975" y="13518"/>
                  <a:pt x="209029" y="13905"/>
                  <a:pt x="209084" y="14289"/>
                </a:cubicBezTo>
                <a:cubicBezTo>
                  <a:pt x="208872" y="16191"/>
                  <a:pt x="208704" y="18159"/>
                  <a:pt x="208806" y="20081"/>
                </a:cubicBezTo>
                <a:cubicBezTo>
                  <a:pt x="208688" y="19729"/>
                  <a:pt x="208559" y="19380"/>
                  <a:pt x="208426" y="19040"/>
                </a:cubicBezTo>
                <a:cubicBezTo>
                  <a:pt x="208473" y="18007"/>
                  <a:pt x="208509" y="16977"/>
                  <a:pt x="208540" y="15937"/>
                </a:cubicBezTo>
                <a:lnTo>
                  <a:pt x="208540" y="15897"/>
                </a:lnTo>
                <a:cubicBezTo>
                  <a:pt x="208669" y="15075"/>
                  <a:pt x="208775" y="14246"/>
                  <a:pt x="208868" y="13404"/>
                </a:cubicBezTo>
                <a:cubicBezTo>
                  <a:pt x="208872" y="13345"/>
                  <a:pt x="208881" y="13291"/>
                  <a:pt x="208884" y="13232"/>
                </a:cubicBezTo>
                <a:cubicBezTo>
                  <a:pt x="208896" y="13200"/>
                  <a:pt x="208904" y="13166"/>
                  <a:pt x="208915" y="13134"/>
                </a:cubicBezTo>
                <a:close/>
                <a:moveTo>
                  <a:pt x="50165" y="18911"/>
                </a:moveTo>
                <a:cubicBezTo>
                  <a:pt x="50184" y="19001"/>
                  <a:pt x="50204" y="19087"/>
                  <a:pt x="50223" y="19177"/>
                </a:cubicBezTo>
                <a:cubicBezTo>
                  <a:pt x="50215" y="19396"/>
                  <a:pt x="50208" y="19611"/>
                  <a:pt x="50196" y="19826"/>
                </a:cubicBezTo>
                <a:cubicBezTo>
                  <a:pt x="50165" y="19996"/>
                  <a:pt x="50134" y="20167"/>
                  <a:pt x="50098" y="20336"/>
                </a:cubicBezTo>
                <a:cubicBezTo>
                  <a:pt x="50078" y="20234"/>
                  <a:pt x="50058" y="20136"/>
                  <a:pt x="50040" y="20034"/>
                </a:cubicBezTo>
                <a:cubicBezTo>
                  <a:pt x="50082" y="19658"/>
                  <a:pt x="50121" y="19286"/>
                  <a:pt x="50165" y="18911"/>
                </a:cubicBezTo>
                <a:close/>
                <a:moveTo>
                  <a:pt x="176857" y="18911"/>
                </a:moveTo>
                <a:cubicBezTo>
                  <a:pt x="176896" y="19286"/>
                  <a:pt x="176939" y="19658"/>
                  <a:pt x="176982" y="20034"/>
                </a:cubicBezTo>
                <a:cubicBezTo>
                  <a:pt x="176962" y="20136"/>
                  <a:pt x="176943" y="20238"/>
                  <a:pt x="176924" y="20339"/>
                </a:cubicBezTo>
                <a:cubicBezTo>
                  <a:pt x="176888" y="20167"/>
                  <a:pt x="176857" y="19999"/>
                  <a:pt x="176826" y="19826"/>
                </a:cubicBezTo>
                <a:cubicBezTo>
                  <a:pt x="176814" y="19611"/>
                  <a:pt x="176806" y="19392"/>
                  <a:pt x="176798" y="19177"/>
                </a:cubicBezTo>
                <a:cubicBezTo>
                  <a:pt x="176818" y="19087"/>
                  <a:pt x="176837" y="18997"/>
                  <a:pt x="176857" y="18911"/>
                </a:cubicBezTo>
                <a:close/>
                <a:moveTo>
                  <a:pt x="106978" y="17463"/>
                </a:moveTo>
                <a:cubicBezTo>
                  <a:pt x="107052" y="17604"/>
                  <a:pt x="107128" y="17745"/>
                  <a:pt x="107202" y="17886"/>
                </a:cubicBezTo>
                <a:cubicBezTo>
                  <a:pt x="107123" y="18473"/>
                  <a:pt x="107057" y="19064"/>
                  <a:pt x="107005" y="19655"/>
                </a:cubicBezTo>
                <a:cubicBezTo>
                  <a:pt x="106982" y="19944"/>
                  <a:pt x="106959" y="20238"/>
                  <a:pt x="106943" y="20527"/>
                </a:cubicBezTo>
                <a:cubicBezTo>
                  <a:pt x="106884" y="20308"/>
                  <a:pt x="106834" y="20085"/>
                  <a:pt x="106779" y="19866"/>
                </a:cubicBezTo>
                <a:cubicBezTo>
                  <a:pt x="106728" y="19467"/>
                  <a:pt x="106685" y="19071"/>
                  <a:pt x="106649" y="18672"/>
                </a:cubicBezTo>
                <a:cubicBezTo>
                  <a:pt x="106759" y="18273"/>
                  <a:pt x="106869" y="17866"/>
                  <a:pt x="106978" y="17463"/>
                </a:cubicBezTo>
                <a:close/>
                <a:moveTo>
                  <a:pt x="120043" y="17463"/>
                </a:moveTo>
                <a:cubicBezTo>
                  <a:pt x="120152" y="17866"/>
                  <a:pt x="120259" y="18273"/>
                  <a:pt x="120372" y="18672"/>
                </a:cubicBezTo>
                <a:cubicBezTo>
                  <a:pt x="120336" y="19071"/>
                  <a:pt x="120290" y="19470"/>
                  <a:pt x="120239" y="19866"/>
                </a:cubicBezTo>
                <a:cubicBezTo>
                  <a:pt x="120188" y="20089"/>
                  <a:pt x="120133" y="20308"/>
                  <a:pt x="120078" y="20527"/>
                </a:cubicBezTo>
                <a:cubicBezTo>
                  <a:pt x="120058" y="20238"/>
                  <a:pt x="120039" y="19944"/>
                  <a:pt x="120011" y="19655"/>
                </a:cubicBezTo>
                <a:cubicBezTo>
                  <a:pt x="119961" y="19064"/>
                  <a:pt x="119898" y="18473"/>
                  <a:pt x="119820" y="17886"/>
                </a:cubicBezTo>
                <a:cubicBezTo>
                  <a:pt x="119894" y="17745"/>
                  <a:pt x="119968" y="17604"/>
                  <a:pt x="120043" y="17463"/>
                </a:cubicBezTo>
                <a:close/>
                <a:moveTo>
                  <a:pt x="31002" y="19761"/>
                </a:moveTo>
                <a:cubicBezTo>
                  <a:pt x="31022" y="20023"/>
                  <a:pt x="31042" y="20285"/>
                  <a:pt x="31053" y="20551"/>
                </a:cubicBezTo>
                <a:cubicBezTo>
                  <a:pt x="31037" y="20500"/>
                  <a:pt x="31022" y="20449"/>
                  <a:pt x="31006" y="20402"/>
                </a:cubicBezTo>
                <a:cubicBezTo>
                  <a:pt x="30990" y="20339"/>
                  <a:pt x="30955" y="20245"/>
                  <a:pt x="30924" y="20140"/>
                </a:cubicBezTo>
                <a:cubicBezTo>
                  <a:pt x="30948" y="20011"/>
                  <a:pt x="30975" y="19886"/>
                  <a:pt x="31002" y="19761"/>
                </a:cubicBezTo>
                <a:close/>
                <a:moveTo>
                  <a:pt x="196019" y="19761"/>
                </a:moveTo>
                <a:cubicBezTo>
                  <a:pt x="196047" y="19886"/>
                  <a:pt x="196070" y="20014"/>
                  <a:pt x="196097" y="20140"/>
                </a:cubicBezTo>
                <a:cubicBezTo>
                  <a:pt x="196063" y="20245"/>
                  <a:pt x="196031" y="20339"/>
                  <a:pt x="196012" y="20402"/>
                </a:cubicBezTo>
                <a:cubicBezTo>
                  <a:pt x="195996" y="20449"/>
                  <a:pt x="195980" y="20500"/>
                  <a:pt x="195965" y="20551"/>
                </a:cubicBezTo>
                <a:cubicBezTo>
                  <a:pt x="195980" y="20289"/>
                  <a:pt x="196000" y="20023"/>
                  <a:pt x="196019" y="19761"/>
                </a:cubicBezTo>
                <a:close/>
                <a:moveTo>
                  <a:pt x="7589" y="19189"/>
                </a:moveTo>
                <a:cubicBezTo>
                  <a:pt x="7593" y="19236"/>
                  <a:pt x="7597" y="19286"/>
                  <a:pt x="7601" y="19333"/>
                </a:cubicBezTo>
                <a:cubicBezTo>
                  <a:pt x="7617" y="19545"/>
                  <a:pt x="7640" y="19752"/>
                  <a:pt x="7667" y="19960"/>
                </a:cubicBezTo>
                <a:cubicBezTo>
                  <a:pt x="7687" y="20198"/>
                  <a:pt x="7711" y="20437"/>
                  <a:pt x="7730" y="20677"/>
                </a:cubicBezTo>
                <a:cubicBezTo>
                  <a:pt x="7680" y="20375"/>
                  <a:pt x="7629" y="20077"/>
                  <a:pt x="7573" y="19776"/>
                </a:cubicBezTo>
                <a:cubicBezTo>
                  <a:pt x="7582" y="19580"/>
                  <a:pt x="7586" y="19385"/>
                  <a:pt x="7589" y="19189"/>
                </a:cubicBezTo>
                <a:close/>
                <a:moveTo>
                  <a:pt x="219428" y="19189"/>
                </a:moveTo>
                <a:cubicBezTo>
                  <a:pt x="219436" y="19385"/>
                  <a:pt x="219440" y="19580"/>
                  <a:pt x="219443" y="19776"/>
                </a:cubicBezTo>
                <a:cubicBezTo>
                  <a:pt x="219393" y="20077"/>
                  <a:pt x="219342" y="20375"/>
                  <a:pt x="219291" y="20677"/>
                </a:cubicBezTo>
                <a:cubicBezTo>
                  <a:pt x="219311" y="20429"/>
                  <a:pt x="219335" y="20179"/>
                  <a:pt x="219358" y="19933"/>
                </a:cubicBezTo>
                <a:cubicBezTo>
                  <a:pt x="219381" y="19732"/>
                  <a:pt x="219401" y="19533"/>
                  <a:pt x="219416" y="19333"/>
                </a:cubicBezTo>
                <a:cubicBezTo>
                  <a:pt x="219420" y="19286"/>
                  <a:pt x="219425" y="19236"/>
                  <a:pt x="219428" y="19189"/>
                </a:cubicBezTo>
                <a:close/>
                <a:moveTo>
                  <a:pt x="110677" y="11036"/>
                </a:moveTo>
                <a:cubicBezTo>
                  <a:pt x="110689" y="11067"/>
                  <a:pt x="110701" y="11099"/>
                  <a:pt x="110712" y="11134"/>
                </a:cubicBezTo>
                <a:cubicBezTo>
                  <a:pt x="110861" y="11549"/>
                  <a:pt x="110932" y="11995"/>
                  <a:pt x="111077" y="12410"/>
                </a:cubicBezTo>
                <a:cubicBezTo>
                  <a:pt x="111373" y="13251"/>
                  <a:pt x="111491" y="14242"/>
                  <a:pt x="111667" y="15138"/>
                </a:cubicBezTo>
                <a:cubicBezTo>
                  <a:pt x="111749" y="15561"/>
                  <a:pt x="111828" y="15987"/>
                  <a:pt x="111902" y="16414"/>
                </a:cubicBezTo>
                <a:cubicBezTo>
                  <a:pt x="111843" y="17866"/>
                  <a:pt x="111597" y="19333"/>
                  <a:pt x="111295" y="20747"/>
                </a:cubicBezTo>
                <a:cubicBezTo>
                  <a:pt x="111288" y="20715"/>
                  <a:pt x="111279" y="20684"/>
                  <a:pt x="111272" y="20657"/>
                </a:cubicBezTo>
                <a:cubicBezTo>
                  <a:pt x="111268" y="20406"/>
                  <a:pt x="111256" y="20164"/>
                  <a:pt x="111252" y="19917"/>
                </a:cubicBezTo>
                <a:cubicBezTo>
                  <a:pt x="111261" y="19577"/>
                  <a:pt x="111264" y="19236"/>
                  <a:pt x="111276" y="18896"/>
                </a:cubicBezTo>
                <a:cubicBezTo>
                  <a:pt x="111279" y="18789"/>
                  <a:pt x="111284" y="18680"/>
                  <a:pt x="111284" y="18571"/>
                </a:cubicBezTo>
                <a:cubicBezTo>
                  <a:pt x="111335" y="17874"/>
                  <a:pt x="111370" y="17178"/>
                  <a:pt x="111386" y="16481"/>
                </a:cubicBezTo>
                <a:cubicBezTo>
                  <a:pt x="111405" y="16379"/>
                  <a:pt x="111429" y="16277"/>
                  <a:pt x="111456" y="16179"/>
                </a:cubicBezTo>
                <a:cubicBezTo>
                  <a:pt x="111476" y="16116"/>
                  <a:pt x="111433" y="16065"/>
                  <a:pt x="111389" y="16062"/>
                </a:cubicBezTo>
                <a:cubicBezTo>
                  <a:pt x="111393" y="15917"/>
                  <a:pt x="111393" y="15772"/>
                  <a:pt x="111393" y="15628"/>
                </a:cubicBezTo>
                <a:cubicBezTo>
                  <a:pt x="111393" y="15567"/>
                  <a:pt x="111358" y="15536"/>
                  <a:pt x="111322" y="15536"/>
                </a:cubicBezTo>
                <a:cubicBezTo>
                  <a:pt x="111286" y="15536"/>
                  <a:pt x="111250" y="15567"/>
                  <a:pt x="111248" y="15628"/>
                </a:cubicBezTo>
                <a:cubicBezTo>
                  <a:pt x="111241" y="15913"/>
                  <a:pt x="111221" y="16202"/>
                  <a:pt x="111198" y="16492"/>
                </a:cubicBezTo>
                <a:cubicBezTo>
                  <a:pt x="111162" y="16602"/>
                  <a:pt x="111135" y="16719"/>
                  <a:pt x="111108" y="16837"/>
                </a:cubicBezTo>
                <a:cubicBezTo>
                  <a:pt x="111045" y="15893"/>
                  <a:pt x="110974" y="14954"/>
                  <a:pt x="110880" y="14015"/>
                </a:cubicBezTo>
                <a:cubicBezTo>
                  <a:pt x="110786" y="13059"/>
                  <a:pt x="110724" y="12085"/>
                  <a:pt x="110603" y="11134"/>
                </a:cubicBezTo>
                <a:cubicBezTo>
                  <a:pt x="110627" y="11099"/>
                  <a:pt x="110650" y="11063"/>
                  <a:pt x="110677" y="11036"/>
                </a:cubicBezTo>
                <a:close/>
                <a:moveTo>
                  <a:pt x="116341" y="11036"/>
                </a:moveTo>
                <a:cubicBezTo>
                  <a:pt x="116368" y="11063"/>
                  <a:pt x="116395" y="11099"/>
                  <a:pt x="116419" y="11134"/>
                </a:cubicBezTo>
                <a:cubicBezTo>
                  <a:pt x="116297" y="12089"/>
                  <a:pt x="116231" y="13059"/>
                  <a:pt x="116137" y="14015"/>
                </a:cubicBezTo>
                <a:cubicBezTo>
                  <a:pt x="116047" y="14954"/>
                  <a:pt x="115972" y="15893"/>
                  <a:pt x="115914" y="16837"/>
                </a:cubicBezTo>
                <a:cubicBezTo>
                  <a:pt x="115882" y="16719"/>
                  <a:pt x="115855" y="16602"/>
                  <a:pt x="115824" y="16492"/>
                </a:cubicBezTo>
                <a:cubicBezTo>
                  <a:pt x="115797" y="16202"/>
                  <a:pt x="115781" y="15913"/>
                  <a:pt x="115773" y="15628"/>
                </a:cubicBezTo>
                <a:cubicBezTo>
                  <a:pt x="115771" y="15567"/>
                  <a:pt x="115735" y="15536"/>
                  <a:pt x="115699" y="15536"/>
                </a:cubicBezTo>
                <a:cubicBezTo>
                  <a:pt x="115664" y="15536"/>
                  <a:pt x="115629" y="15567"/>
                  <a:pt x="115629" y="15628"/>
                </a:cubicBezTo>
                <a:cubicBezTo>
                  <a:pt x="115624" y="15772"/>
                  <a:pt x="115629" y="15917"/>
                  <a:pt x="115629" y="16062"/>
                </a:cubicBezTo>
                <a:cubicBezTo>
                  <a:pt x="115585" y="16065"/>
                  <a:pt x="115542" y="16116"/>
                  <a:pt x="115562" y="16179"/>
                </a:cubicBezTo>
                <a:cubicBezTo>
                  <a:pt x="115593" y="16277"/>
                  <a:pt x="115616" y="16379"/>
                  <a:pt x="115636" y="16481"/>
                </a:cubicBezTo>
                <a:cubicBezTo>
                  <a:pt x="115652" y="17178"/>
                  <a:pt x="115687" y="17874"/>
                  <a:pt x="115737" y="18571"/>
                </a:cubicBezTo>
                <a:cubicBezTo>
                  <a:pt x="115737" y="18680"/>
                  <a:pt x="115737" y="18789"/>
                  <a:pt x="115741" y="18896"/>
                </a:cubicBezTo>
                <a:cubicBezTo>
                  <a:pt x="115753" y="19236"/>
                  <a:pt x="115761" y="19577"/>
                  <a:pt x="115769" y="19917"/>
                </a:cubicBezTo>
                <a:cubicBezTo>
                  <a:pt x="115761" y="20164"/>
                  <a:pt x="115753" y="20410"/>
                  <a:pt x="115750" y="20657"/>
                </a:cubicBezTo>
                <a:cubicBezTo>
                  <a:pt x="115741" y="20684"/>
                  <a:pt x="115730" y="20715"/>
                  <a:pt x="115722" y="20747"/>
                </a:cubicBezTo>
                <a:cubicBezTo>
                  <a:pt x="115425" y="19333"/>
                  <a:pt x="115178" y="17870"/>
                  <a:pt x="115119" y="16414"/>
                </a:cubicBezTo>
                <a:cubicBezTo>
                  <a:pt x="115194" y="15987"/>
                  <a:pt x="115272" y="15561"/>
                  <a:pt x="115354" y="15138"/>
                </a:cubicBezTo>
                <a:cubicBezTo>
                  <a:pt x="115530" y="14242"/>
                  <a:pt x="115644" y="13251"/>
                  <a:pt x="115945" y="12410"/>
                </a:cubicBezTo>
                <a:cubicBezTo>
                  <a:pt x="116090" y="11995"/>
                  <a:pt x="116156" y="11549"/>
                  <a:pt x="116310" y="11134"/>
                </a:cubicBezTo>
                <a:cubicBezTo>
                  <a:pt x="116321" y="11099"/>
                  <a:pt x="116333" y="11067"/>
                  <a:pt x="116341" y="11036"/>
                </a:cubicBezTo>
                <a:close/>
                <a:moveTo>
                  <a:pt x="186665" y="17705"/>
                </a:moveTo>
                <a:cubicBezTo>
                  <a:pt x="186712" y="17917"/>
                  <a:pt x="186759" y="18132"/>
                  <a:pt x="186806" y="18343"/>
                </a:cubicBezTo>
                <a:cubicBezTo>
                  <a:pt x="186778" y="18731"/>
                  <a:pt x="186755" y="19118"/>
                  <a:pt x="186731" y="19506"/>
                </a:cubicBezTo>
                <a:cubicBezTo>
                  <a:pt x="186579" y="19831"/>
                  <a:pt x="186407" y="20132"/>
                  <a:pt x="186317" y="20516"/>
                </a:cubicBezTo>
                <a:cubicBezTo>
                  <a:pt x="186290" y="20617"/>
                  <a:pt x="186270" y="20719"/>
                  <a:pt x="186247" y="20821"/>
                </a:cubicBezTo>
                <a:cubicBezTo>
                  <a:pt x="186223" y="20708"/>
                  <a:pt x="186203" y="20590"/>
                  <a:pt x="186180" y="20476"/>
                </a:cubicBezTo>
                <a:cubicBezTo>
                  <a:pt x="186325" y="19639"/>
                  <a:pt x="186469" y="18805"/>
                  <a:pt x="186619" y="17967"/>
                </a:cubicBezTo>
                <a:cubicBezTo>
                  <a:pt x="186634" y="17882"/>
                  <a:pt x="186650" y="17792"/>
                  <a:pt x="186665" y="17705"/>
                </a:cubicBezTo>
                <a:close/>
                <a:moveTo>
                  <a:pt x="40352" y="17705"/>
                </a:moveTo>
                <a:cubicBezTo>
                  <a:pt x="40368" y="17792"/>
                  <a:pt x="40388" y="17882"/>
                  <a:pt x="40399" y="17967"/>
                </a:cubicBezTo>
                <a:cubicBezTo>
                  <a:pt x="40548" y="18805"/>
                  <a:pt x="40697" y="19639"/>
                  <a:pt x="40838" y="20476"/>
                </a:cubicBezTo>
                <a:cubicBezTo>
                  <a:pt x="40818" y="20590"/>
                  <a:pt x="40795" y="20708"/>
                  <a:pt x="40771" y="20825"/>
                </a:cubicBezTo>
                <a:cubicBezTo>
                  <a:pt x="40752" y="20719"/>
                  <a:pt x="40728" y="20617"/>
                  <a:pt x="40705" y="20516"/>
                </a:cubicBezTo>
                <a:cubicBezTo>
                  <a:pt x="40611" y="20132"/>
                  <a:pt x="40439" y="19831"/>
                  <a:pt x="40286" y="19502"/>
                </a:cubicBezTo>
                <a:cubicBezTo>
                  <a:pt x="40266" y="19118"/>
                  <a:pt x="40242" y="18731"/>
                  <a:pt x="40215" y="18343"/>
                </a:cubicBezTo>
                <a:cubicBezTo>
                  <a:pt x="40262" y="18132"/>
                  <a:pt x="40309" y="17917"/>
                  <a:pt x="40352" y="17705"/>
                </a:cubicBezTo>
                <a:close/>
                <a:moveTo>
                  <a:pt x="78865" y="13518"/>
                </a:moveTo>
                <a:cubicBezTo>
                  <a:pt x="78919" y="13874"/>
                  <a:pt x="78971" y="14234"/>
                  <a:pt x="79002" y="14594"/>
                </a:cubicBezTo>
                <a:cubicBezTo>
                  <a:pt x="79042" y="15036"/>
                  <a:pt x="79073" y="15478"/>
                  <a:pt x="79092" y="15921"/>
                </a:cubicBezTo>
                <a:cubicBezTo>
                  <a:pt x="78998" y="16042"/>
                  <a:pt x="79010" y="16242"/>
                  <a:pt x="78986" y="16445"/>
                </a:cubicBezTo>
                <a:cubicBezTo>
                  <a:pt x="78901" y="17115"/>
                  <a:pt x="78877" y="17792"/>
                  <a:pt x="78834" y="18469"/>
                </a:cubicBezTo>
                <a:cubicBezTo>
                  <a:pt x="78779" y="19263"/>
                  <a:pt x="78736" y="20046"/>
                  <a:pt x="78677" y="20832"/>
                </a:cubicBezTo>
                <a:cubicBezTo>
                  <a:pt x="78670" y="20789"/>
                  <a:pt x="78657" y="20747"/>
                  <a:pt x="78646" y="20704"/>
                </a:cubicBezTo>
                <a:cubicBezTo>
                  <a:pt x="78556" y="20328"/>
                  <a:pt x="78470" y="19952"/>
                  <a:pt x="78379" y="19577"/>
                </a:cubicBezTo>
                <a:cubicBezTo>
                  <a:pt x="78408" y="18805"/>
                  <a:pt x="78435" y="18046"/>
                  <a:pt x="78439" y="17286"/>
                </a:cubicBezTo>
                <a:cubicBezTo>
                  <a:pt x="78572" y="16496"/>
                  <a:pt x="78673" y="15698"/>
                  <a:pt x="78748" y="14880"/>
                </a:cubicBezTo>
                <a:cubicBezTo>
                  <a:pt x="78787" y="14437"/>
                  <a:pt x="78830" y="13979"/>
                  <a:pt x="78865" y="13518"/>
                </a:cubicBezTo>
                <a:close/>
                <a:moveTo>
                  <a:pt x="148157" y="13518"/>
                </a:moveTo>
                <a:cubicBezTo>
                  <a:pt x="148188" y="13979"/>
                  <a:pt x="148235" y="14437"/>
                  <a:pt x="148274" y="14880"/>
                </a:cubicBezTo>
                <a:cubicBezTo>
                  <a:pt x="148348" y="15698"/>
                  <a:pt x="148450" y="16500"/>
                  <a:pt x="148583" y="17290"/>
                </a:cubicBezTo>
                <a:cubicBezTo>
                  <a:pt x="148587" y="18050"/>
                  <a:pt x="148610" y="18809"/>
                  <a:pt x="148641" y="19577"/>
                </a:cubicBezTo>
                <a:cubicBezTo>
                  <a:pt x="148552" y="19952"/>
                  <a:pt x="148466" y="20328"/>
                  <a:pt x="148372" y="20704"/>
                </a:cubicBezTo>
                <a:cubicBezTo>
                  <a:pt x="148364" y="20747"/>
                  <a:pt x="148352" y="20789"/>
                  <a:pt x="148341" y="20832"/>
                </a:cubicBezTo>
                <a:cubicBezTo>
                  <a:pt x="148282" y="20046"/>
                  <a:pt x="148238" y="19263"/>
                  <a:pt x="148188" y="18469"/>
                </a:cubicBezTo>
                <a:cubicBezTo>
                  <a:pt x="148141" y="17792"/>
                  <a:pt x="148121" y="17115"/>
                  <a:pt x="148035" y="16445"/>
                </a:cubicBezTo>
                <a:cubicBezTo>
                  <a:pt x="148007" y="16242"/>
                  <a:pt x="148020" y="16042"/>
                  <a:pt x="147926" y="15921"/>
                </a:cubicBezTo>
                <a:cubicBezTo>
                  <a:pt x="147949" y="15478"/>
                  <a:pt x="147976" y="15036"/>
                  <a:pt x="148020" y="14594"/>
                </a:cubicBezTo>
                <a:cubicBezTo>
                  <a:pt x="148051" y="14234"/>
                  <a:pt x="148101" y="13874"/>
                  <a:pt x="148157" y="13518"/>
                </a:cubicBezTo>
                <a:close/>
                <a:moveTo>
                  <a:pt x="27660" y="13455"/>
                </a:moveTo>
                <a:cubicBezTo>
                  <a:pt x="27731" y="13917"/>
                  <a:pt x="27796" y="14383"/>
                  <a:pt x="27859" y="14848"/>
                </a:cubicBezTo>
                <a:cubicBezTo>
                  <a:pt x="27852" y="15021"/>
                  <a:pt x="27843" y="15189"/>
                  <a:pt x="27836" y="15357"/>
                </a:cubicBezTo>
                <a:cubicBezTo>
                  <a:pt x="27778" y="16304"/>
                  <a:pt x="27820" y="17283"/>
                  <a:pt x="27914" y="18258"/>
                </a:cubicBezTo>
                <a:cubicBezTo>
                  <a:pt x="27796" y="19127"/>
                  <a:pt x="27660" y="19991"/>
                  <a:pt x="27511" y="20852"/>
                </a:cubicBezTo>
                <a:cubicBezTo>
                  <a:pt x="27378" y="20245"/>
                  <a:pt x="27256" y="19635"/>
                  <a:pt x="27159" y="19017"/>
                </a:cubicBezTo>
                <a:cubicBezTo>
                  <a:pt x="27155" y="17960"/>
                  <a:pt x="27218" y="16903"/>
                  <a:pt x="27350" y="15866"/>
                </a:cubicBezTo>
                <a:cubicBezTo>
                  <a:pt x="27453" y="15064"/>
                  <a:pt x="27538" y="14253"/>
                  <a:pt x="27660" y="13455"/>
                </a:cubicBezTo>
                <a:close/>
                <a:moveTo>
                  <a:pt x="199362" y="13455"/>
                </a:moveTo>
                <a:cubicBezTo>
                  <a:pt x="199479" y="14253"/>
                  <a:pt x="199569" y="15064"/>
                  <a:pt x="199671" y="15866"/>
                </a:cubicBezTo>
                <a:cubicBezTo>
                  <a:pt x="199804" y="16903"/>
                  <a:pt x="199867" y="17960"/>
                  <a:pt x="199858" y="19017"/>
                </a:cubicBezTo>
                <a:cubicBezTo>
                  <a:pt x="199761" y="19635"/>
                  <a:pt x="199643" y="20245"/>
                  <a:pt x="199511" y="20852"/>
                </a:cubicBezTo>
                <a:cubicBezTo>
                  <a:pt x="199362" y="19991"/>
                  <a:pt x="199224" y="19127"/>
                  <a:pt x="199107" y="18258"/>
                </a:cubicBezTo>
                <a:cubicBezTo>
                  <a:pt x="199197" y="17283"/>
                  <a:pt x="199240" y="16304"/>
                  <a:pt x="199186" y="15357"/>
                </a:cubicBezTo>
                <a:cubicBezTo>
                  <a:pt x="199174" y="15189"/>
                  <a:pt x="199166" y="15017"/>
                  <a:pt x="199159" y="14848"/>
                </a:cubicBezTo>
                <a:cubicBezTo>
                  <a:pt x="199221" y="14383"/>
                  <a:pt x="199287" y="13917"/>
                  <a:pt x="199362" y="13455"/>
                </a:cubicBezTo>
                <a:close/>
                <a:moveTo>
                  <a:pt x="21354" y="19846"/>
                </a:moveTo>
                <a:lnTo>
                  <a:pt x="21354" y="19846"/>
                </a:lnTo>
                <a:cubicBezTo>
                  <a:pt x="21409" y="19972"/>
                  <a:pt x="21461" y="20101"/>
                  <a:pt x="21519" y="20226"/>
                </a:cubicBezTo>
                <a:cubicBezTo>
                  <a:pt x="21515" y="20507"/>
                  <a:pt x="21511" y="20785"/>
                  <a:pt x="21503" y="21067"/>
                </a:cubicBezTo>
                <a:cubicBezTo>
                  <a:pt x="21452" y="20942"/>
                  <a:pt x="21405" y="20813"/>
                  <a:pt x="21362" y="20684"/>
                </a:cubicBezTo>
                <a:cubicBezTo>
                  <a:pt x="21362" y="20406"/>
                  <a:pt x="21358" y="20124"/>
                  <a:pt x="21354" y="19846"/>
                </a:cubicBezTo>
                <a:close/>
                <a:moveTo>
                  <a:pt x="205667" y="19846"/>
                </a:moveTo>
                <a:lnTo>
                  <a:pt x="205667" y="19846"/>
                </a:lnTo>
                <a:cubicBezTo>
                  <a:pt x="205663" y="20124"/>
                  <a:pt x="205659" y="20406"/>
                  <a:pt x="205659" y="20684"/>
                </a:cubicBezTo>
                <a:cubicBezTo>
                  <a:pt x="205612" y="20813"/>
                  <a:pt x="205565" y="20942"/>
                  <a:pt x="205514" y="21067"/>
                </a:cubicBezTo>
                <a:cubicBezTo>
                  <a:pt x="205510" y="20785"/>
                  <a:pt x="205507" y="20507"/>
                  <a:pt x="205503" y="20226"/>
                </a:cubicBezTo>
                <a:cubicBezTo>
                  <a:pt x="205557" y="20101"/>
                  <a:pt x="205612" y="19972"/>
                  <a:pt x="205667" y="19846"/>
                </a:cubicBezTo>
                <a:close/>
                <a:moveTo>
                  <a:pt x="92865" y="17201"/>
                </a:moveTo>
                <a:cubicBezTo>
                  <a:pt x="92962" y="17686"/>
                  <a:pt x="93061" y="18168"/>
                  <a:pt x="93159" y="18652"/>
                </a:cubicBezTo>
                <a:cubicBezTo>
                  <a:pt x="93049" y="19490"/>
                  <a:pt x="92928" y="20328"/>
                  <a:pt x="92803" y="21161"/>
                </a:cubicBezTo>
                <a:cubicBezTo>
                  <a:pt x="92751" y="19850"/>
                  <a:pt x="92744" y="18500"/>
                  <a:pt x="92865" y="17201"/>
                </a:cubicBezTo>
                <a:close/>
                <a:moveTo>
                  <a:pt x="134157" y="17201"/>
                </a:moveTo>
                <a:cubicBezTo>
                  <a:pt x="134274" y="18500"/>
                  <a:pt x="134266" y="19850"/>
                  <a:pt x="134215" y="21161"/>
                </a:cubicBezTo>
                <a:cubicBezTo>
                  <a:pt x="134090" y="20328"/>
                  <a:pt x="133973" y="19490"/>
                  <a:pt x="133863" y="18652"/>
                </a:cubicBezTo>
                <a:cubicBezTo>
                  <a:pt x="133961" y="18171"/>
                  <a:pt x="134058" y="17686"/>
                  <a:pt x="134157" y="17201"/>
                </a:cubicBezTo>
                <a:close/>
                <a:moveTo>
                  <a:pt x="102485" y="20242"/>
                </a:moveTo>
                <a:lnTo>
                  <a:pt x="102485" y="20242"/>
                </a:lnTo>
                <a:cubicBezTo>
                  <a:pt x="102458" y="20414"/>
                  <a:pt x="102431" y="20590"/>
                  <a:pt x="102403" y="20762"/>
                </a:cubicBezTo>
                <a:cubicBezTo>
                  <a:pt x="102372" y="20966"/>
                  <a:pt x="102341" y="21165"/>
                  <a:pt x="102309" y="21369"/>
                </a:cubicBezTo>
                <a:cubicBezTo>
                  <a:pt x="102298" y="21306"/>
                  <a:pt x="102290" y="21244"/>
                  <a:pt x="102278" y="21185"/>
                </a:cubicBezTo>
                <a:cubicBezTo>
                  <a:pt x="102348" y="20872"/>
                  <a:pt x="102419" y="20554"/>
                  <a:pt x="102485" y="20242"/>
                </a:cubicBezTo>
                <a:close/>
                <a:moveTo>
                  <a:pt x="124536" y="20245"/>
                </a:moveTo>
                <a:cubicBezTo>
                  <a:pt x="124603" y="20559"/>
                  <a:pt x="124673" y="20872"/>
                  <a:pt x="124744" y="21185"/>
                </a:cubicBezTo>
                <a:cubicBezTo>
                  <a:pt x="124732" y="21244"/>
                  <a:pt x="124724" y="21306"/>
                  <a:pt x="124712" y="21369"/>
                </a:cubicBezTo>
                <a:cubicBezTo>
                  <a:pt x="124681" y="21165"/>
                  <a:pt x="124650" y="20966"/>
                  <a:pt x="124618" y="20762"/>
                </a:cubicBezTo>
                <a:cubicBezTo>
                  <a:pt x="124591" y="20590"/>
                  <a:pt x="124563" y="20418"/>
                  <a:pt x="124536" y="20245"/>
                </a:cubicBezTo>
                <a:close/>
                <a:moveTo>
                  <a:pt x="224642" y="12160"/>
                </a:moveTo>
                <a:cubicBezTo>
                  <a:pt x="224708" y="12904"/>
                  <a:pt x="224747" y="13650"/>
                  <a:pt x="224794" y="14398"/>
                </a:cubicBezTo>
                <a:cubicBezTo>
                  <a:pt x="224915" y="16257"/>
                  <a:pt x="224958" y="18105"/>
                  <a:pt x="224990" y="19967"/>
                </a:cubicBezTo>
                <a:cubicBezTo>
                  <a:pt x="225002" y="20445"/>
                  <a:pt x="224994" y="20923"/>
                  <a:pt x="224978" y="21396"/>
                </a:cubicBezTo>
                <a:cubicBezTo>
                  <a:pt x="224911" y="20320"/>
                  <a:pt x="224814" y="19252"/>
                  <a:pt x="224665" y="18179"/>
                </a:cubicBezTo>
                <a:cubicBezTo>
                  <a:pt x="224552" y="17357"/>
                  <a:pt x="224505" y="16515"/>
                  <a:pt x="224351" y="15706"/>
                </a:cubicBezTo>
                <a:cubicBezTo>
                  <a:pt x="224317" y="15505"/>
                  <a:pt x="224309" y="15236"/>
                  <a:pt x="224239" y="15021"/>
                </a:cubicBezTo>
                <a:cubicBezTo>
                  <a:pt x="224239" y="14950"/>
                  <a:pt x="224234" y="14880"/>
                  <a:pt x="224230" y="14809"/>
                </a:cubicBezTo>
                <a:cubicBezTo>
                  <a:pt x="224239" y="14418"/>
                  <a:pt x="224246" y="14031"/>
                  <a:pt x="224246" y="13643"/>
                </a:cubicBezTo>
                <a:cubicBezTo>
                  <a:pt x="224380" y="13146"/>
                  <a:pt x="224508" y="12653"/>
                  <a:pt x="224642" y="12160"/>
                </a:cubicBezTo>
                <a:close/>
                <a:moveTo>
                  <a:pt x="2380" y="12160"/>
                </a:moveTo>
                <a:cubicBezTo>
                  <a:pt x="2510" y="12653"/>
                  <a:pt x="2642" y="13146"/>
                  <a:pt x="2772" y="13643"/>
                </a:cubicBezTo>
                <a:cubicBezTo>
                  <a:pt x="2775" y="14031"/>
                  <a:pt x="2783" y="14418"/>
                  <a:pt x="2791" y="14806"/>
                </a:cubicBezTo>
                <a:cubicBezTo>
                  <a:pt x="2787" y="14876"/>
                  <a:pt x="2783" y="14950"/>
                  <a:pt x="2779" y="15025"/>
                </a:cubicBezTo>
                <a:cubicBezTo>
                  <a:pt x="2712" y="15236"/>
                  <a:pt x="2705" y="15505"/>
                  <a:pt x="2665" y="15706"/>
                </a:cubicBezTo>
                <a:cubicBezTo>
                  <a:pt x="2517" y="16515"/>
                  <a:pt x="2470" y="17357"/>
                  <a:pt x="2356" y="18179"/>
                </a:cubicBezTo>
                <a:cubicBezTo>
                  <a:pt x="2204" y="19252"/>
                  <a:pt x="2106" y="20320"/>
                  <a:pt x="2040" y="21400"/>
                </a:cubicBezTo>
                <a:cubicBezTo>
                  <a:pt x="2028" y="20923"/>
                  <a:pt x="2020" y="20445"/>
                  <a:pt x="2028" y="19967"/>
                </a:cubicBezTo>
                <a:cubicBezTo>
                  <a:pt x="2063" y="18105"/>
                  <a:pt x="2102" y="16257"/>
                  <a:pt x="2223" y="14398"/>
                </a:cubicBezTo>
                <a:cubicBezTo>
                  <a:pt x="2275" y="13650"/>
                  <a:pt x="2309" y="12904"/>
                  <a:pt x="2380" y="12160"/>
                </a:cubicBezTo>
                <a:close/>
                <a:moveTo>
                  <a:pt x="69273" y="17232"/>
                </a:moveTo>
                <a:cubicBezTo>
                  <a:pt x="69280" y="18187"/>
                  <a:pt x="69304" y="19138"/>
                  <a:pt x="69350" y="20089"/>
                </a:cubicBezTo>
                <a:cubicBezTo>
                  <a:pt x="69374" y="20527"/>
                  <a:pt x="69413" y="20966"/>
                  <a:pt x="69460" y="21405"/>
                </a:cubicBezTo>
                <a:cubicBezTo>
                  <a:pt x="69417" y="21412"/>
                  <a:pt x="69378" y="21428"/>
                  <a:pt x="69338" y="21455"/>
                </a:cubicBezTo>
                <a:cubicBezTo>
                  <a:pt x="69284" y="20962"/>
                  <a:pt x="69221" y="20473"/>
                  <a:pt x="69150" y="19987"/>
                </a:cubicBezTo>
                <a:cubicBezTo>
                  <a:pt x="69147" y="19952"/>
                  <a:pt x="69143" y="19917"/>
                  <a:pt x="69135" y="19882"/>
                </a:cubicBezTo>
                <a:lnTo>
                  <a:pt x="69135" y="19701"/>
                </a:lnTo>
                <a:cubicBezTo>
                  <a:pt x="69170" y="18880"/>
                  <a:pt x="69217" y="18054"/>
                  <a:pt x="69273" y="17232"/>
                </a:cubicBezTo>
                <a:close/>
                <a:moveTo>
                  <a:pt x="157749" y="17240"/>
                </a:moveTo>
                <a:cubicBezTo>
                  <a:pt x="157800" y="18061"/>
                  <a:pt x="157851" y="18883"/>
                  <a:pt x="157886" y="19709"/>
                </a:cubicBezTo>
                <a:cubicBezTo>
                  <a:pt x="157886" y="19768"/>
                  <a:pt x="157882" y="19826"/>
                  <a:pt x="157882" y="19882"/>
                </a:cubicBezTo>
                <a:cubicBezTo>
                  <a:pt x="157879" y="19917"/>
                  <a:pt x="157875" y="19952"/>
                  <a:pt x="157867" y="19987"/>
                </a:cubicBezTo>
                <a:cubicBezTo>
                  <a:pt x="157796" y="20473"/>
                  <a:pt x="157738" y="20962"/>
                  <a:pt x="157682" y="21455"/>
                </a:cubicBezTo>
                <a:cubicBezTo>
                  <a:pt x="157644" y="21428"/>
                  <a:pt x="157601" y="21412"/>
                  <a:pt x="157561" y="21405"/>
                </a:cubicBezTo>
                <a:cubicBezTo>
                  <a:pt x="157604" y="20966"/>
                  <a:pt x="157648" y="20527"/>
                  <a:pt x="157667" y="20089"/>
                </a:cubicBezTo>
                <a:cubicBezTo>
                  <a:pt x="157718" y="19138"/>
                  <a:pt x="157742" y="18191"/>
                  <a:pt x="157749" y="17240"/>
                </a:cubicBezTo>
                <a:close/>
                <a:moveTo>
                  <a:pt x="138258" y="21240"/>
                </a:moveTo>
                <a:lnTo>
                  <a:pt x="138294" y="21381"/>
                </a:lnTo>
                <a:cubicBezTo>
                  <a:pt x="138290" y="21408"/>
                  <a:pt x="138285" y="21439"/>
                  <a:pt x="138285" y="21467"/>
                </a:cubicBezTo>
                <a:cubicBezTo>
                  <a:pt x="138274" y="21405"/>
                  <a:pt x="138258" y="21338"/>
                  <a:pt x="138250" y="21271"/>
                </a:cubicBezTo>
                <a:cubicBezTo>
                  <a:pt x="138250" y="21259"/>
                  <a:pt x="138254" y="21251"/>
                  <a:pt x="138258" y="21240"/>
                </a:cubicBezTo>
                <a:close/>
                <a:moveTo>
                  <a:pt x="88764" y="21240"/>
                </a:moveTo>
                <a:cubicBezTo>
                  <a:pt x="88767" y="21251"/>
                  <a:pt x="88767" y="21259"/>
                  <a:pt x="88771" y="21271"/>
                </a:cubicBezTo>
                <a:cubicBezTo>
                  <a:pt x="88759" y="21338"/>
                  <a:pt x="88748" y="21405"/>
                  <a:pt x="88735" y="21470"/>
                </a:cubicBezTo>
                <a:cubicBezTo>
                  <a:pt x="88732" y="21439"/>
                  <a:pt x="88728" y="21412"/>
                  <a:pt x="88728" y="21381"/>
                </a:cubicBezTo>
                <a:lnTo>
                  <a:pt x="88764" y="21240"/>
                </a:lnTo>
                <a:close/>
                <a:moveTo>
                  <a:pt x="83632" y="18950"/>
                </a:moveTo>
                <a:cubicBezTo>
                  <a:pt x="83753" y="19498"/>
                  <a:pt x="83883" y="20042"/>
                  <a:pt x="84020" y="20578"/>
                </a:cubicBezTo>
                <a:cubicBezTo>
                  <a:pt x="83984" y="20789"/>
                  <a:pt x="83953" y="20997"/>
                  <a:pt x="83930" y="21201"/>
                </a:cubicBezTo>
                <a:cubicBezTo>
                  <a:pt x="83918" y="21298"/>
                  <a:pt x="83906" y="21396"/>
                  <a:pt x="83890" y="21494"/>
                </a:cubicBezTo>
                <a:cubicBezTo>
                  <a:pt x="83836" y="21212"/>
                  <a:pt x="83785" y="20930"/>
                  <a:pt x="83738" y="20648"/>
                </a:cubicBezTo>
                <a:cubicBezTo>
                  <a:pt x="83679" y="20292"/>
                  <a:pt x="83628" y="19929"/>
                  <a:pt x="83581" y="19568"/>
                </a:cubicBezTo>
                <a:cubicBezTo>
                  <a:pt x="83601" y="19361"/>
                  <a:pt x="83616" y="19154"/>
                  <a:pt x="83632" y="18950"/>
                </a:cubicBezTo>
                <a:close/>
                <a:moveTo>
                  <a:pt x="143386" y="18950"/>
                </a:moveTo>
                <a:cubicBezTo>
                  <a:pt x="143401" y="19158"/>
                  <a:pt x="143417" y="19361"/>
                  <a:pt x="143437" y="19568"/>
                </a:cubicBezTo>
                <a:cubicBezTo>
                  <a:pt x="143393" y="19929"/>
                  <a:pt x="143343" y="20292"/>
                  <a:pt x="143280" y="20648"/>
                </a:cubicBezTo>
                <a:cubicBezTo>
                  <a:pt x="143233" y="20930"/>
                  <a:pt x="143182" y="21212"/>
                  <a:pt x="143127" y="21494"/>
                </a:cubicBezTo>
                <a:cubicBezTo>
                  <a:pt x="143115" y="21396"/>
                  <a:pt x="143104" y="21298"/>
                  <a:pt x="143092" y="21201"/>
                </a:cubicBezTo>
                <a:cubicBezTo>
                  <a:pt x="143065" y="20997"/>
                  <a:pt x="143034" y="20789"/>
                  <a:pt x="142998" y="20578"/>
                </a:cubicBezTo>
                <a:cubicBezTo>
                  <a:pt x="143135" y="20042"/>
                  <a:pt x="143268" y="19498"/>
                  <a:pt x="143386" y="18950"/>
                </a:cubicBezTo>
                <a:close/>
                <a:moveTo>
                  <a:pt x="53734" y="20128"/>
                </a:moveTo>
                <a:cubicBezTo>
                  <a:pt x="53738" y="20148"/>
                  <a:pt x="53742" y="20164"/>
                  <a:pt x="53742" y="20179"/>
                </a:cubicBezTo>
                <a:cubicBezTo>
                  <a:pt x="53695" y="20633"/>
                  <a:pt x="53648" y="21087"/>
                  <a:pt x="53597" y="21541"/>
                </a:cubicBezTo>
                <a:cubicBezTo>
                  <a:pt x="53554" y="21345"/>
                  <a:pt x="53511" y="21150"/>
                  <a:pt x="53468" y="20958"/>
                </a:cubicBezTo>
                <a:cubicBezTo>
                  <a:pt x="53557" y="20680"/>
                  <a:pt x="53644" y="20406"/>
                  <a:pt x="53734" y="20128"/>
                </a:cubicBezTo>
                <a:close/>
                <a:moveTo>
                  <a:pt x="173288" y="20132"/>
                </a:moveTo>
                <a:cubicBezTo>
                  <a:pt x="173374" y="20406"/>
                  <a:pt x="173463" y="20680"/>
                  <a:pt x="173553" y="20954"/>
                </a:cubicBezTo>
                <a:cubicBezTo>
                  <a:pt x="173506" y="21150"/>
                  <a:pt x="173463" y="21345"/>
                  <a:pt x="173421" y="21541"/>
                </a:cubicBezTo>
                <a:cubicBezTo>
                  <a:pt x="173374" y="21087"/>
                  <a:pt x="173327" y="20633"/>
                  <a:pt x="173275" y="20179"/>
                </a:cubicBezTo>
                <a:cubicBezTo>
                  <a:pt x="173280" y="20164"/>
                  <a:pt x="173284" y="20148"/>
                  <a:pt x="173288" y="20132"/>
                </a:cubicBezTo>
                <a:close/>
                <a:moveTo>
                  <a:pt x="100204" y="17651"/>
                </a:moveTo>
                <a:cubicBezTo>
                  <a:pt x="100219" y="17713"/>
                  <a:pt x="100235" y="17776"/>
                  <a:pt x="100251" y="17835"/>
                </a:cubicBezTo>
                <a:cubicBezTo>
                  <a:pt x="100383" y="18355"/>
                  <a:pt x="100505" y="18876"/>
                  <a:pt x="100626" y="19400"/>
                </a:cubicBezTo>
                <a:cubicBezTo>
                  <a:pt x="100618" y="19862"/>
                  <a:pt x="100607" y="20328"/>
                  <a:pt x="100587" y="20789"/>
                </a:cubicBezTo>
                <a:cubicBezTo>
                  <a:pt x="100540" y="21052"/>
                  <a:pt x="100489" y="21314"/>
                  <a:pt x="100442" y="21580"/>
                </a:cubicBezTo>
                <a:cubicBezTo>
                  <a:pt x="100368" y="20598"/>
                  <a:pt x="100254" y="19627"/>
                  <a:pt x="100106" y="18661"/>
                </a:cubicBezTo>
                <a:cubicBezTo>
                  <a:pt x="100141" y="18323"/>
                  <a:pt x="100177" y="17987"/>
                  <a:pt x="100204" y="17651"/>
                </a:cubicBezTo>
                <a:close/>
                <a:moveTo>
                  <a:pt x="126818" y="17651"/>
                </a:moveTo>
                <a:cubicBezTo>
                  <a:pt x="126845" y="17995"/>
                  <a:pt x="126877" y="18336"/>
                  <a:pt x="126912" y="18676"/>
                </a:cubicBezTo>
                <a:cubicBezTo>
                  <a:pt x="126763" y="19635"/>
                  <a:pt x="126653" y="20606"/>
                  <a:pt x="126576" y="21580"/>
                </a:cubicBezTo>
                <a:cubicBezTo>
                  <a:pt x="126529" y="21318"/>
                  <a:pt x="126482" y="21052"/>
                  <a:pt x="126435" y="20789"/>
                </a:cubicBezTo>
                <a:cubicBezTo>
                  <a:pt x="126415" y="20324"/>
                  <a:pt x="126399" y="19862"/>
                  <a:pt x="126395" y="19396"/>
                </a:cubicBezTo>
                <a:cubicBezTo>
                  <a:pt x="126513" y="18876"/>
                  <a:pt x="126638" y="18355"/>
                  <a:pt x="126771" y="17835"/>
                </a:cubicBezTo>
                <a:cubicBezTo>
                  <a:pt x="126787" y="17776"/>
                  <a:pt x="126802" y="17713"/>
                  <a:pt x="126818" y="17651"/>
                </a:cubicBezTo>
                <a:close/>
                <a:moveTo>
                  <a:pt x="71061" y="19416"/>
                </a:moveTo>
                <a:cubicBezTo>
                  <a:pt x="71166" y="20038"/>
                  <a:pt x="71287" y="20657"/>
                  <a:pt x="71397" y="21267"/>
                </a:cubicBezTo>
                <a:cubicBezTo>
                  <a:pt x="71378" y="21423"/>
                  <a:pt x="71358" y="21576"/>
                  <a:pt x="71343" y="21729"/>
                </a:cubicBezTo>
                <a:cubicBezTo>
                  <a:pt x="71225" y="21020"/>
                  <a:pt x="71123" y="20312"/>
                  <a:pt x="71025" y="19604"/>
                </a:cubicBezTo>
                <a:cubicBezTo>
                  <a:pt x="71029" y="19584"/>
                  <a:pt x="71034" y="19568"/>
                  <a:pt x="71034" y="19549"/>
                </a:cubicBezTo>
                <a:cubicBezTo>
                  <a:pt x="71045" y="19506"/>
                  <a:pt x="71053" y="19459"/>
                  <a:pt x="71061" y="19416"/>
                </a:cubicBezTo>
                <a:close/>
                <a:moveTo>
                  <a:pt x="155961" y="19416"/>
                </a:moveTo>
                <a:cubicBezTo>
                  <a:pt x="155968" y="19459"/>
                  <a:pt x="155977" y="19506"/>
                  <a:pt x="155984" y="19549"/>
                </a:cubicBezTo>
                <a:cubicBezTo>
                  <a:pt x="155988" y="19568"/>
                  <a:pt x="155992" y="19584"/>
                  <a:pt x="155996" y="19604"/>
                </a:cubicBezTo>
                <a:cubicBezTo>
                  <a:pt x="155894" y="20312"/>
                  <a:pt x="155792" y="21020"/>
                  <a:pt x="155679" y="21729"/>
                </a:cubicBezTo>
                <a:cubicBezTo>
                  <a:pt x="155659" y="21576"/>
                  <a:pt x="155644" y="21423"/>
                  <a:pt x="155621" y="21267"/>
                </a:cubicBezTo>
                <a:cubicBezTo>
                  <a:pt x="155733" y="20657"/>
                  <a:pt x="155855" y="20038"/>
                  <a:pt x="155961" y="19416"/>
                </a:cubicBezTo>
                <a:close/>
                <a:moveTo>
                  <a:pt x="13054" y="20296"/>
                </a:moveTo>
                <a:cubicBezTo>
                  <a:pt x="13100" y="20762"/>
                  <a:pt x="13151" y="21220"/>
                  <a:pt x="13206" y="21682"/>
                </a:cubicBezTo>
                <a:cubicBezTo>
                  <a:pt x="13206" y="21741"/>
                  <a:pt x="13209" y="21795"/>
                  <a:pt x="13209" y="21854"/>
                </a:cubicBezTo>
                <a:cubicBezTo>
                  <a:pt x="13198" y="21909"/>
                  <a:pt x="13186" y="21963"/>
                  <a:pt x="13175" y="22023"/>
                </a:cubicBezTo>
                <a:cubicBezTo>
                  <a:pt x="13104" y="21885"/>
                  <a:pt x="13030" y="21748"/>
                  <a:pt x="12960" y="21611"/>
                </a:cubicBezTo>
                <a:cubicBezTo>
                  <a:pt x="13007" y="21177"/>
                  <a:pt x="13034" y="20739"/>
                  <a:pt x="13054" y="20296"/>
                </a:cubicBezTo>
                <a:close/>
                <a:moveTo>
                  <a:pt x="213968" y="20296"/>
                </a:moveTo>
                <a:cubicBezTo>
                  <a:pt x="213984" y="20739"/>
                  <a:pt x="214015" y="21177"/>
                  <a:pt x="214058" y="21611"/>
                </a:cubicBezTo>
                <a:cubicBezTo>
                  <a:pt x="213988" y="21748"/>
                  <a:pt x="213917" y="21885"/>
                  <a:pt x="213843" y="22023"/>
                </a:cubicBezTo>
                <a:cubicBezTo>
                  <a:pt x="213831" y="21963"/>
                  <a:pt x="213820" y="21909"/>
                  <a:pt x="213812" y="21854"/>
                </a:cubicBezTo>
                <a:cubicBezTo>
                  <a:pt x="213812" y="21795"/>
                  <a:pt x="213812" y="21737"/>
                  <a:pt x="213816" y="21682"/>
                </a:cubicBezTo>
                <a:cubicBezTo>
                  <a:pt x="213867" y="21220"/>
                  <a:pt x="213921" y="20758"/>
                  <a:pt x="213968" y="20296"/>
                </a:cubicBezTo>
                <a:close/>
                <a:moveTo>
                  <a:pt x="82803" y="8222"/>
                </a:moveTo>
                <a:cubicBezTo>
                  <a:pt x="82834" y="9118"/>
                  <a:pt x="82857" y="10019"/>
                  <a:pt x="82861" y="10919"/>
                </a:cubicBezTo>
                <a:lnTo>
                  <a:pt x="82861" y="10922"/>
                </a:lnTo>
                <a:lnTo>
                  <a:pt x="82857" y="10919"/>
                </a:lnTo>
                <a:cubicBezTo>
                  <a:pt x="82842" y="10899"/>
                  <a:pt x="82822" y="10890"/>
                  <a:pt x="82804" y="10890"/>
                </a:cubicBezTo>
                <a:cubicBezTo>
                  <a:pt x="82770" y="10890"/>
                  <a:pt x="82738" y="10918"/>
                  <a:pt x="82728" y="10966"/>
                </a:cubicBezTo>
                <a:cubicBezTo>
                  <a:pt x="82603" y="11545"/>
                  <a:pt x="82622" y="12234"/>
                  <a:pt x="82595" y="12833"/>
                </a:cubicBezTo>
                <a:cubicBezTo>
                  <a:pt x="82552" y="13674"/>
                  <a:pt x="82528" y="14515"/>
                  <a:pt x="82525" y="15357"/>
                </a:cubicBezTo>
                <a:cubicBezTo>
                  <a:pt x="82521" y="15803"/>
                  <a:pt x="82525" y="16246"/>
                  <a:pt x="82532" y="16692"/>
                </a:cubicBezTo>
                <a:cubicBezTo>
                  <a:pt x="82450" y="17642"/>
                  <a:pt x="82395" y="18610"/>
                  <a:pt x="82376" y="19580"/>
                </a:cubicBezTo>
                <a:cubicBezTo>
                  <a:pt x="82274" y="20398"/>
                  <a:pt x="82156" y="21220"/>
                  <a:pt x="82019" y="22030"/>
                </a:cubicBezTo>
                <a:cubicBezTo>
                  <a:pt x="82024" y="21529"/>
                  <a:pt x="82024" y="21029"/>
                  <a:pt x="82024" y="20523"/>
                </a:cubicBezTo>
                <a:cubicBezTo>
                  <a:pt x="82172" y="18680"/>
                  <a:pt x="82184" y="16829"/>
                  <a:pt x="82102" y="14978"/>
                </a:cubicBezTo>
                <a:cubicBezTo>
                  <a:pt x="82109" y="14915"/>
                  <a:pt x="82122" y="14848"/>
                  <a:pt x="82129" y="14786"/>
                </a:cubicBezTo>
                <a:cubicBezTo>
                  <a:pt x="82239" y="13932"/>
                  <a:pt x="82356" y="13072"/>
                  <a:pt x="82364" y="12203"/>
                </a:cubicBezTo>
                <a:cubicBezTo>
                  <a:pt x="82368" y="11768"/>
                  <a:pt x="82364" y="11338"/>
                  <a:pt x="82356" y="10903"/>
                </a:cubicBezTo>
                <a:cubicBezTo>
                  <a:pt x="82356" y="10817"/>
                  <a:pt x="82337" y="10715"/>
                  <a:pt x="82309" y="10617"/>
                </a:cubicBezTo>
                <a:cubicBezTo>
                  <a:pt x="82368" y="9878"/>
                  <a:pt x="82431" y="8836"/>
                  <a:pt x="82803" y="8222"/>
                </a:cubicBezTo>
                <a:close/>
                <a:moveTo>
                  <a:pt x="144219" y="8222"/>
                </a:moveTo>
                <a:cubicBezTo>
                  <a:pt x="144587" y="8832"/>
                  <a:pt x="144654" y="9882"/>
                  <a:pt x="144712" y="10617"/>
                </a:cubicBezTo>
                <a:cubicBezTo>
                  <a:pt x="144685" y="10720"/>
                  <a:pt x="144665" y="10817"/>
                  <a:pt x="144661" y="10903"/>
                </a:cubicBezTo>
                <a:cubicBezTo>
                  <a:pt x="144658" y="11338"/>
                  <a:pt x="144649" y="11768"/>
                  <a:pt x="144654" y="12203"/>
                </a:cubicBezTo>
                <a:cubicBezTo>
                  <a:pt x="144665" y="13072"/>
                  <a:pt x="144779" y="13932"/>
                  <a:pt x="144892" y="14786"/>
                </a:cubicBezTo>
                <a:cubicBezTo>
                  <a:pt x="144900" y="14853"/>
                  <a:pt x="144908" y="14915"/>
                  <a:pt x="144920" y="14978"/>
                </a:cubicBezTo>
                <a:cubicBezTo>
                  <a:pt x="144833" y="16829"/>
                  <a:pt x="144849" y="18680"/>
                  <a:pt x="144998" y="20523"/>
                </a:cubicBezTo>
                <a:lnTo>
                  <a:pt x="144998" y="22030"/>
                </a:lnTo>
                <a:cubicBezTo>
                  <a:pt x="144861" y="21220"/>
                  <a:pt x="144748" y="20398"/>
                  <a:pt x="144645" y="19577"/>
                </a:cubicBezTo>
                <a:cubicBezTo>
                  <a:pt x="144622" y="18610"/>
                  <a:pt x="144571" y="17642"/>
                  <a:pt x="144485" y="16692"/>
                </a:cubicBezTo>
                <a:cubicBezTo>
                  <a:pt x="144497" y="16246"/>
                  <a:pt x="144501" y="15803"/>
                  <a:pt x="144497" y="15357"/>
                </a:cubicBezTo>
                <a:cubicBezTo>
                  <a:pt x="144490" y="14515"/>
                  <a:pt x="144470" y="13674"/>
                  <a:pt x="144427" y="12833"/>
                </a:cubicBezTo>
                <a:cubicBezTo>
                  <a:pt x="144396" y="12234"/>
                  <a:pt x="144419" y="11545"/>
                  <a:pt x="144293" y="10966"/>
                </a:cubicBezTo>
                <a:cubicBezTo>
                  <a:pt x="144284" y="10918"/>
                  <a:pt x="144249" y="10890"/>
                  <a:pt x="144215" y="10890"/>
                </a:cubicBezTo>
                <a:cubicBezTo>
                  <a:pt x="144196" y="10890"/>
                  <a:pt x="144176" y="10899"/>
                  <a:pt x="144161" y="10919"/>
                </a:cubicBezTo>
                <a:cubicBezTo>
                  <a:pt x="144161" y="10015"/>
                  <a:pt x="144188" y="9118"/>
                  <a:pt x="144219" y="8222"/>
                </a:cubicBezTo>
                <a:close/>
                <a:moveTo>
                  <a:pt x="12177" y="1"/>
                </a:moveTo>
                <a:cubicBezTo>
                  <a:pt x="12167" y="1"/>
                  <a:pt x="12157" y="7"/>
                  <a:pt x="12153" y="22"/>
                </a:cubicBezTo>
                <a:cubicBezTo>
                  <a:pt x="12141" y="62"/>
                  <a:pt x="12125" y="100"/>
                  <a:pt x="12114" y="140"/>
                </a:cubicBezTo>
                <a:cubicBezTo>
                  <a:pt x="12106" y="167"/>
                  <a:pt x="12122" y="192"/>
                  <a:pt x="12138" y="192"/>
                </a:cubicBezTo>
                <a:cubicBezTo>
                  <a:pt x="12144" y="192"/>
                  <a:pt x="12151" y="188"/>
                  <a:pt x="12155" y="178"/>
                </a:cubicBezTo>
                <a:lnTo>
                  <a:pt x="12155" y="178"/>
                </a:lnTo>
                <a:cubicBezTo>
                  <a:pt x="11811" y="984"/>
                  <a:pt x="11292" y="2255"/>
                  <a:pt x="10803" y="3205"/>
                </a:cubicBezTo>
                <a:cubicBezTo>
                  <a:pt x="10223" y="4332"/>
                  <a:pt x="9683" y="5463"/>
                  <a:pt x="9214" y="6672"/>
                </a:cubicBezTo>
                <a:cubicBezTo>
                  <a:pt x="9096" y="6981"/>
                  <a:pt x="8982" y="7295"/>
                  <a:pt x="8869" y="7608"/>
                </a:cubicBezTo>
                <a:cubicBezTo>
                  <a:pt x="8579" y="6684"/>
                  <a:pt x="8211" y="5815"/>
                  <a:pt x="7664" y="5091"/>
                </a:cubicBezTo>
                <a:cubicBezTo>
                  <a:pt x="7654" y="5078"/>
                  <a:pt x="7644" y="5073"/>
                  <a:pt x="7634" y="5073"/>
                </a:cubicBezTo>
                <a:cubicBezTo>
                  <a:pt x="7602" y="5073"/>
                  <a:pt x="7575" y="5128"/>
                  <a:pt x="7605" y="5169"/>
                </a:cubicBezTo>
                <a:cubicBezTo>
                  <a:pt x="8173" y="5999"/>
                  <a:pt x="8466" y="7060"/>
                  <a:pt x="8666" y="8167"/>
                </a:cubicBezTo>
                <a:cubicBezTo>
                  <a:pt x="8525" y="8567"/>
                  <a:pt x="8388" y="8970"/>
                  <a:pt x="8254" y="9376"/>
                </a:cubicBezTo>
                <a:cubicBezTo>
                  <a:pt x="8036" y="8715"/>
                  <a:pt x="7774" y="8070"/>
                  <a:pt x="7711" y="7342"/>
                </a:cubicBezTo>
                <a:cubicBezTo>
                  <a:pt x="7711" y="7325"/>
                  <a:pt x="7700" y="7316"/>
                  <a:pt x="7690" y="7316"/>
                </a:cubicBezTo>
                <a:cubicBezTo>
                  <a:pt x="7680" y="7316"/>
                  <a:pt x="7671" y="7324"/>
                  <a:pt x="7671" y="7342"/>
                </a:cubicBezTo>
                <a:cubicBezTo>
                  <a:pt x="7660" y="8081"/>
                  <a:pt x="7851" y="8742"/>
                  <a:pt x="8008" y="9439"/>
                </a:cubicBezTo>
                <a:cubicBezTo>
                  <a:pt x="8039" y="9580"/>
                  <a:pt x="8070" y="9725"/>
                  <a:pt x="8099" y="9870"/>
                </a:cubicBezTo>
                <a:cubicBezTo>
                  <a:pt x="7918" y="10445"/>
                  <a:pt x="7750" y="11020"/>
                  <a:pt x="7589" y="11604"/>
                </a:cubicBezTo>
                <a:cubicBezTo>
                  <a:pt x="7573" y="11150"/>
                  <a:pt x="7535" y="10688"/>
                  <a:pt x="7386" y="10312"/>
                </a:cubicBezTo>
                <a:cubicBezTo>
                  <a:pt x="7367" y="10264"/>
                  <a:pt x="7338" y="10245"/>
                  <a:pt x="7307" y="10245"/>
                </a:cubicBezTo>
                <a:cubicBezTo>
                  <a:pt x="7240" y="10245"/>
                  <a:pt x="7169" y="10340"/>
                  <a:pt x="7210" y="10445"/>
                </a:cubicBezTo>
                <a:cubicBezTo>
                  <a:pt x="7311" y="10700"/>
                  <a:pt x="7347" y="11016"/>
                  <a:pt x="7358" y="11338"/>
                </a:cubicBezTo>
                <a:cubicBezTo>
                  <a:pt x="7253" y="10837"/>
                  <a:pt x="7131" y="10335"/>
                  <a:pt x="6990" y="9831"/>
                </a:cubicBezTo>
                <a:cubicBezTo>
                  <a:pt x="6713" y="8841"/>
                  <a:pt x="6439" y="7784"/>
                  <a:pt x="6247" y="6755"/>
                </a:cubicBezTo>
                <a:cubicBezTo>
                  <a:pt x="6242" y="6742"/>
                  <a:pt x="6235" y="6736"/>
                  <a:pt x="6226" y="6736"/>
                </a:cubicBezTo>
                <a:cubicBezTo>
                  <a:pt x="6220" y="6736"/>
                  <a:pt x="6213" y="6740"/>
                  <a:pt x="6208" y="6746"/>
                </a:cubicBezTo>
                <a:cubicBezTo>
                  <a:pt x="6161" y="6433"/>
                  <a:pt x="6098" y="6101"/>
                  <a:pt x="6055" y="5776"/>
                </a:cubicBezTo>
                <a:cubicBezTo>
                  <a:pt x="6161" y="5384"/>
                  <a:pt x="6274" y="4997"/>
                  <a:pt x="6423" y="4633"/>
                </a:cubicBezTo>
                <a:cubicBezTo>
                  <a:pt x="6431" y="4611"/>
                  <a:pt x="6417" y="4592"/>
                  <a:pt x="6402" y="4592"/>
                </a:cubicBezTo>
                <a:cubicBezTo>
                  <a:pt x="6396" y="4592"/>
                  <a:pt x="6389" y="4596"/>
                  <a:pt x="6384" y="4605"/>
                </a:cubicBezTo>
                <a:cubicBezTo>
                  <a:pt x="6251" y="4896"/>
                  <a:pt x="6133" y="5205"/>
                  <a:pt x="6027" y="5518"/>
                </a:cubicBezTo>
                <a:cubicBezTo>
                  <a:pt x="6016" y="5384"/>
                  <a:pt x="6009" y="5256"/>
                  <a:pt x="6012" y="5131"/>
                </a:cubicBezTo>
                <a:cubicBezTo>
                  <a:pt x="6016" y="4799"/>
                  <a:pt x="6201" y="3583"/>
                  <a:pt x="5776" y="3583"/>
                </a:cubicBezTo>
                <a:cubicBezTo>
                  <a:pt x="5769" y="3583"/>
                  <a:pt x="5762" y="3584"/>
                  <a:pt x="5754" y="3584"/>
                </a:cubicBezTo>
                <a:cubicBezTo>
                  <a:pt x="5699" y="3592"/>
                  <a:pt x="5699" y="3698"/>
                  <a:pt x="5751" y="3698"/>
                </a:cubicBezTo>
                <a:cubicBezTo>
                  <a:pt x="5752" y="3698"/>
                  <a:pt x="5753" y="3698"/>
                  <a:pt x="5754" y="3698"/>
                </a:cubicBezTo>
                <a:cubicBezTo>
                  <a:pt x="5756" y="3698"/>
                  <a:pt x="5758" y="3698"/>
                  <a:pt x="5759" y="3698"/>
                </a:cubicBezTo>
                <a:cubicBezTo>
                  <a:pt x="6034" y="3698"/>
                  <a:pt x="5903" y="5170"/>
                  <a:pt x="5922" y="5365"/>
                </a:cubicBezTo>
                <a:cubicBezTo>
                  <a:pt x="5933" y="5483"/>
                  <a:pt x="5949" y="5600"/>
                  <a:pt x="5962" y="5718"/>
                </a:cubicBezTo>
                <a:cubicBezTo>
                  <a:pt x="5899" y="5909"/>
                  <a:pt x="5836" y="6101"/>
                  <a:pt x="5777" y="6296"/>
                </a:cubicBezTo>
                <a:lnTo>
                  <a:pt x="5777" y="6269"/>
                </a:lnTo>
                <a:cubicBezTo>
                  <a:pt x="5780" y="6248"/>
                  <a:pt x="5769" y="6238"/>
                  <a:pt x="5756" y="6238"/>
                </a:cubicBezTo>
                <a:cubicBezTo>
                  <a:pt x="5750" y="6238"/>
                  <a:pt x="5743" y="6240"/>
                  <a:pt x="5738" y="6246"/>
                </a:cubicBezTo>
                <a:cubicBezTo>
                  <a:pt x="5460" y="6543"/>
                  <a:pt x="5378" y="7111"/>
                  <a:pt x="5346" y="7624"/>
                </a:cubicBezTo>
                <a:cubicBezTo>
                  <a:pt x="5002" y="8594"/>
                  <a:pt x="4708" y="9560"/>
                  <a:pt x="4446" y="10579"/>
                </a:cubicBezTo>
                <a:cubicBezTo>
                  <a:pt x="4329" y="11020"/>
                  <a:pt x="4228" y="11459"/>
                  <a:pt x="4130" y="11901"/>
                </a:cubicBezTo>
                <a:cubicBezTo>
                  <a:pt x="4134" y="11757"/>
                  <a:pt x="4137" y="11612"/>
                  <a:pt x="4141" y="11463"/>
                </a:cubicBezTo>
                <a:cubicBezTo>
                  <a:pt x="4168" y="10332"/>
                  <a:pt x="4177" y="9201"/>
                  <a:pt x="4247" y="8070"/>
                </a:cubicBezTo>
                <a:cubicBezTo>
                  <a:pt x="4278" y="7530"/>
                  <a:pt x="4309" y="6986"/>
                  <a:pt x="4356" y="6446"/>
                </a:cubicBezTo>
                <a:cubicBezTo>
                  <a:pt x="4399" y="5995"/>
                  <a:pt x="4345" y="5271"/>
                  <a:pt x="4506" y="4860"/>
                </a:cubicBezTo>
                <a:cubicBezTo>
                  <a:pt x="4513" y="4844"/>
                  <a:pt x="4503" y="4828"/>
                  <a:pt x="4492" y="4828"/>
                </a:cubicBezTo>
                <a:cubicBezTo>
                  <a:pt x="4487" y="4828"/>
                  <a:pt x="4481" y="4832"/>
                  <a:pt x="4477" y="4840"/>
                </a:cubicBezTo>
                <a:cubicBezTo>
                  <a:pt x="4337" y="5118"/>
                  <a:pt x="4341" y="5490"/>
                  <a:pt x="4290" y="5807"/>
                </a:cubicBezTo>
                <a:cubicBezTo>
                  <a:pt x="4212" y="6308"/>
                  <a:pt x="4149" y="6813"/>
                  <a:pt x="4094" y="7315"/>
                </a:cubicBezTo>
                <a:cubicBezTo>
                  <a:pt x="4031" y="7902"/>
                  <a:pt x="3969" y="8480"/>
                  <a:pt x="3919" y="9064"/>
                </a:cubicBezTo>
                <a:cubicBezTo>
                  <a:pt x="3805" y="7459"/>
                  <a:pt x="3671" y="5859"/>
                  <a:pt x="3578" y="4253"/>
                </a:cubicBezTo>
                <a:cubicBezTo>
                  <a:pt x="3576" y="4222"/>
                  <a:pt x="3556" y="4207"/>
                  <a:pt x="3538" y="4207"/>
                </a:cubicBezTo>
                <a:cubicBezTo>
                  <a:pt x="3519" y="4207"/>
                  <a:pt x="3501" y="4222"/>
                  <a:pt x="3503" y="4253"/>
                </a:cubicBezTo>
                <a:cubicBezTo>
                  <a:pt x="3593" y="6124"/>
                  <a:pt x="3742" y="7996"/>
                  <a:pt x="3856" y="9866"/>
                </a:cubicBezTo>
                <a:cubicBezTo>
                  <a:pt x="3840" y="10073"/>
                  <a:pt x="3828" y="10277"/>
                  <a:pt x="3816" y="10485"/>
                </a:cubicBezTo>
                <a:cubicBezTo>
                  <a:pt x="3765" y="11365"/>
                  <a:pt x="3711" y="12246"/>
                  <a:pt x="3655" y="13122"/>
                </a:cubicBezTo>
                <a:cubicBezTo>
                  <a:pt x="3644" y="12794"/>
                  <a:pt x="3637" y="12461"/>
                  <a:pt x="3621" y="12129"/>
                </a:cubicBezTo>
                <a:cubicBezTo>
                  <a:pt x="3581" y="11197"/>
                  <a:pt x="3511" y="10265"/>
                  <a:pt x="3453" y="9334"/>
                </a:cubicBezTo>
                <a:cubicBezTo>
                  <a:pt x="3402" y="8504"/>
                  <a:pt x="3397" y="7705"/>
                  <a:pt x="3390" y="6880"/>
                </a:cubicBezTo>
                <a:cubicBezTo>
                  <a:pt x="3390" y="6835"/>
                  <a:pt x="3366" y="6813"/>
                  <a:pt x="3341" y="6813"/>
                </a:cubicBezTo>
                <a:cubicBezTo>
                  <a:pt x="3315" y="6813"/>
                  <a:pt x="3288" y="6836"/>
                  <a:pt x="3284" y="6880"/>
                </a:cubicBezTo>
                <a:cubicBezTo>
                  <a:pt x="3147" y="8711"/>
                  <a:pt x="3006" y="10543"/>
                  <a:pt x="2900" y="12382"/>
                </a:cubicBezTo>
                <a:cubicBezTo>
                  <a:pt x="2889" y="12579"/>
                  <a:pt x="2881" y="12774"/>
                  <a:pt x="2869" y="12974"/>
                </a:cubicBezTo>
                <a:cubicBezTo>
                  <a:pt x="2728" y="12485"/>
                  <a:pt x="2591" y="11995"/>
                  <a:pt x="2450" y="11502"/>
                </a:cubicBezTo>
                <a:cubicBezTo>
                  <a:pt x="2544" y="10735"/>
                  <a:pt x="2560" y="9940"/>
                  <a:pt x="2674" y="9181"/>
                </a:cubicBezTo>
                <a:cubicBezTo>
                  <a:pt x="2685" y="9106"/>
                  <a:pt x="2640" y="9057"/>
                  <a:pt x="2596" y="9057"/>
                </a:cubicBezTo>
                <a:cubicBezTo>
                  <a:pt x="2566" y="9057"/>
                  <a:pt x="2537" y="9078"/>
                  <a:pt x="2525" y="9126"/>
                </a:cubicBezTo>
                <a:cubicBezTo>
                  <a:pt x="2407" y="9588"/>
                  <a:pt x="2290" y="10054"/>
                  <a:pt x="2176" y="10516"/>
                </a:cubicBezTo>
                <a:cubicBezTo>
                  <a:pt x="1946" y="9654"/>
                  <a:pt x="1730" y="8782"/>
                  <a:pt x="1519" y="7909"/>
                </a:cubicBezTo>
                <a:cubicBezTo>
                  <a:pt x="1300" y="7009"/>
                  <a:pt x="1135" y="6089"/>
                  <a:pt x="740" y="5290"/>
                </a:cubicBezTo>
                <a:cubicBezTo>
                  <a:pt x="735" y="5280"/>
                  <a:pt x="728" y="5275"/>
                  <a:pt x="721" y="5275"/>
                </a:cubicBezTo>
                <a:cubicBezTo>
                  <a:pt x="706" y="5275"/>
                  <a:pt x="690" y="5298"/>
                  <a:pt x="701" y="5322"/>
                </a:cubicBezTo>
                <a:cubicBezTo>
                  <a:pt x="1143" y="6269"/>
                  <a:pt x="1272" y="7373"/>
                  <a:pt x="1491" y="8430"/>
                </a:cubicBezTo>
                <a:cubicBezTo>
                  <a:pt x="1668" y="9279"/>
                  <a:pt x="1863" y="10124"/>
                  <a:pt x="2071" y="10958"/>
                </a:cubicBezTo>
                <a:cubicBezTo>
                  <a:pt x="1777" y="12207"/>
                  <a:pt x="1523" y="13471"/>
                  <a:pt x="1386" y="14762"/>
                </a:cubicBezTo>
                <a:cubicBezTo>
                  <a:pt x="1366" y="14911"/>
                  <a:pt x="1354" y="15064"/>
                  <a:pt x="1343" y="15212"/>
                </a:cubicBezTo>
                <a:cubicBezTo>
                  <a:pt x="1284" y="14759"/>
                  <a:pt x="1218" y="14308"/>
                  <a:pt x="1139" y="13862"/>
                </a:cubicBezTo>
                <a:cubicBezTo>
                  <a:pt x="1119" y="13737"/>
                  <a:pt x="1092" y="13608"/>
                  <a:pt x="1065" y="13482"/>
                </a:cubicBezTo>
                <a:cubicBezTo>
                  <a:pt x="1104" y="13091"/>
                  <a:pt x="1178" y="12649"/>
                  <a:pt x="1410" y="12559"/>
                </a:cubicBezTo>
                <a:cubicBezTo>
                  <a:pt x="1480" y="12535"/>
                  <a:pt x="1468" y="12394"/>
                  <a:pt x="1394" y="12394"/>
                </a:cubicBezTo>
                <a:cubicBezTo>
                  <a:pt x="1178" y="12394"/>
                  <a:pt x="1030" y="12579"/>
                  <a:pt x="920" y="12801"/>
                </a:cubicBezTo>
                <a:cubicBezTo>
                  <a:pt x="842" y="12429"/>
                  <a:pt x="767" y="12058"/>
                  <a:pt x="732" y="11686"/>
                </a:cubicBezTo>
                <a:cubicBezTo>
                  <a:pt x="732" y="11670"/>
                  <a:pt x="722" y="11662"/>
                  <a:pt x="713" y="11662"/>
                </a:cubicBezTo>
                <a:cubicBezTo>
                  <a:pt x="703" y="11662"/>
                  <a:pt x="693" y="11670"/>
                  <a:pt x="693" y="11686"/>
                </a:cubicBezTo>
                <a:cubicBezTo>
                  <a:pt x="709" y="12140"/>
                  <a:pt x="776" y="12590"/>
                  <a:pt x="822" y="13040"/>
                </a:cubicBezTo>
                <a:cubicBezTo>
                  <a:pt x="803" y="13099"/>
                  <a:pt x="783" y="13153"/>
                  <a:pt x="767" y="13209"/>
                </a:cubicBezTo>
                <a:cubicBezTo>
                  <a:pt x="622" y="13686"/>
                  <a:pt x="481" y="14190"/>
                  <a:pt x="384" y="14696"/>
                </a:cubicBezTo>
                <a:cubicBezTo>
                  <a:pt x="294" y="14441"/>
                  <a:pt x="219" y="14183"/>
                  <a:pt x="185" y="13928"/>
                </a:cubicBezTo>
                <a:cubicBezTo>
                  <a:pt x="178" y="13897"/>
                  <a:pt x="158" y="13883"/>
                  <a:pt x="137" y="13883"/>
                </a:cubicBezTo>
                <a:cubicBezTo>
                  <a:pt x="132" y="13883"/>
                  <a:pt x="127" y="13884"/>
                  <a:pt x="122" y="13885"/>
                </a:cubicBezTo>
                <a:cubicBezTo>
                  <a:pt x="110" y="13885"/>
                  <a:pt x="94" y="13890"/>
                  <a:pt x="79" y="13894"/>
                </a:cubicBezTo>
                <a:cubicBezTo>
                  <a:pt x="39" y="13901"/>
                  <a:pt x="39" y="13991"/>
                  <a:pt x="79" y="13999"/>
                </a:cubicBezTo>
                <a:cubicBezTo>
                  <a:pt x="91" y="14003"/>
                  <a:pt x="216" y="15177"/>
                  <a:pt x="232" y="15283"/>
                </a:cubicBezTo>
                <a:cubicBezTo>
                  <a:pt x="239" y="15361"/>
                  <a:pt x="247" y="15444"/>
                  <a:pt x="259" y="15521"/>
                </a:cubicBezTo>
                <a:cubicBezTo>
                  <a:pt x="39" y="17514"/>
                  <a:pt x="1" y="19592"/>
                  <a:pt x="102" y="21596"/>
                </a:cubicBezTo>
                <a:cubicBezTo>
                  <a:pt x="110" y="21748"/>
                  <a:pt x="122" y="21901"/>
                  <a:pt x="129" y="22054"/>
                </a:cubicBezTo>
                <a:lnTo>
                  <a:pt x="3617" y="22054"/>
                </a:lnTo>
                <a:cubicBezTo>
                  <a:pt x="3621" y="21913"/>
                  <a:pt x="3624" y="21772"/>
                  <a:pt x="3628" y="21631"/>
                </a:cubicBezTo>
                <a:cubicBezTo>
                  <a:pt x="3644" y="21772"/>
                  <a:pt x="3664" y="21913"/>
                  <a:pt x="3679" y="22054"/>
                </a:cubicBezTo>
                <a:lnTo>
                  <a:pt x="9002" y="22054"/>
                </a:lnTo>
                <a:cubicBezTo>
                  <a:pt x="8955" y="21705"/>
                  <a:pt x="8897" y="21361"/>
                  <a:pt x="8842" y="21017"/>
                </a:cubicBezTo>
                <a:cubicBezTo>
                  <a:pt x="8889" y="20238"/>
                  <a:pt x="8944" y="19467"/>
                  <a:pt x="9010" y="18695"/>
                </a:cubicBezTo>
                <a:cubicBezTo>
                  <a:pt x="9061" y="19815"/>
                  <a:pt x="9089" y="20935"/>
                  <a:pt x="9100" y="22054"/>
                </a:cubicBezTo>
                <a:lnTo>
                  <a:pt x="14278" y="22054"/>
                </a:lnTo>
                <a:cubicBezTo>
                  <a:pt x="14278" y="21987"/>
                  <a:pt x="14282" y="21925"/>
                  <a:pt x="14282" y="21858"/>
                </a:cubicBezTo>
                <a:cubicBezTo>
                  <a:pt x="14286" y="21925"/>
                  <a:pt x="14290" y="21987"/>
                  <a:pt x="14293" y="22054"/>
                </a:cubicBezTo>
                <a:lnTo>
                  <a:pt x="25871" y="22054"/>
                </a:lnTo>
                <a:cubicBezTo>
                  <a:pt x="25800" y="21663"/>
                  <a:pt x="25746" y="21271"/>
                  <a:pt x="25703" y="20876"/>
                </a:cubicBezTo>
                <a:cubicBezTo>
                  <a:pt x="25785" y="19858"/>
                  <a:pt x="25894" y="18849"/>
                  <a:pt x="26016" y="17839"/>
                </a:cubicBezTo>
                <a:cubicBezTo>
                  <a:pt x="26067" y="18323"/>
                  <a:pt x="26129" y="18809"/>
                  <a:pt x="26199" y="19291"/>
                </a:cubicBezTo>
                <a:cubicBezTo>
                  <a:pt x="26204" y="19682"/>
                  <a:pt x="26219" y="20073"/>
                  <a:pt x="26243" y="20460"/>
                </a:cubicBezTo>
                <a:cubicBezTo>
                  <a:pt x="26184" y="20989"/>
                  <a:pt x="26129" y="21522"/>
                  <a:pt x="26078" y="22054"/>
                </a:cubicBezTo>
                <a:lnTo>
                  <a:pt x="27937" y="22054"/>
                </a:lnTo>
                <a:cubicBezTo>
                  <a:pt x="28024" y="21498"/>
                  <a:pt x="28106" y="20942"/>
                  <a:pt x="28181" y="20386"/>
                </a:cubicBezTo>
                <a:cubicBezTo>
                  <a:pt x="28227" y="20684"/>
                  <a:pt x="28271" y="20977"/>
                  <a:pt x="28318" y="21271"/>
                </a:cubicBezTo>
                <a:cubicBezTo>
                  <a:pt x="28352" y="21482"/>
                  <a:pt x="28392" y="21698"/>
                  <a:pt x="28430" y="21909"/>
                </a:cubicBezTo>
                <a:cubicBezTo>
                  <a:pt x="28430" y="21956"/>
                  <a:pt x="28435" y="22007"/>
                  <a:pt x="28435" y="22054"/>
                </a:cubicBezTo>
                <a:lnTo>
                  <a:pt x="38736" y="22054"/>
                </a:lnTo>
                <a:cubicBezTo>
                  <a:pt x="38587" y="21557"/>
                  <a:pt x="38430" y="21071"/>
                  <a:pt x="38266" y="20586"/>
                </a:cubicBezTo>
                <a:cubicBezTo>
                  <a:pt x="38259" y="20536"/>
                  <a:pt x="38251" y="20484"/>
                  <a:pt x="38243" y="20437"/>
                </a:cubicBezTo>
                <a:cubicBezTo>
                  <a:pt x="38380" y="19624"/>
                  <a:pt x="38521" y="18813"/>
                  <a:pt x="38669" y="18003"/>
                </a:cubicBezTo>
                <a:cubicBezTo>
                  <a:pt x="38748" y="18195"/>
                  <a:pt x="38830" y="18383"/>
                  <a:pt x="38909" y="18571"/>
                </a:cubicBezTo>
                <a:cubicBezTo>
                  <a:pt x="38916" y="18680"/>
                  <a:pt x="38927" y="18793"/>
                  <a:pt x="38936" y="18903"/>
                </a:cubicBezTo>
                <a:cubicBezTo>
                  <a:pt x="38990" y="19615"/>
                  <a:pt x="39041" y="20332"/>
                  <a:pt x="39084" y="21052"/>
                </a:cubicBezTo>
                <a:cubicBezTo>
                  <a:pt x="39081" y="21083"/>
                  <a:pt x="39077" y="21118"/>
                  <a:pt x="39073" y="21154"/>
                </a:cubicBezTo>
                <a:cubicBezTo>
                  <a:pt x="39041" y="21451"/>
                  <a:pt x="39003" y="21752"/>
                  <a:pt x="38967" y="22054"/>
                </a:cubicBezTo>
                <a:lnTo>
                  <a:pt x="43898" y="22054"/>
                </a:lnTo>
                <a:cubicBezTo>
                  <a:pt x="43875" y="21948"/>
                  <a:pt x="43851" y="21846"/>
                  <a:pt x="43828" y="21741"/>
                </a:cubicBezTo>
                <a:cubicBezTo>
                  <a:pt x="43911" y="21376"/>
                  <a:pt x="43985" y="21013"/>
                  <a:pt x="44059" y="20645"/>
                </a:cubicBezTo>
                <a:cubicBezTo>
                  <a:pt x="44063" y="20766"/>
                  <a:pt x="44070" y="20883"/>
                  <a:pt x="44079" y="21005"/>
                </a:cubicBezTo>
                <a:cubicBezTo>
                  <a:pt x="44032" y="21353"/>
                  <a:pt x="43985" y="21705"/>
                  <a:pt x="43942" y="22054"/>
                </a:cubicBezTo>
                <a:lnTo>
                  <a:pt x="50486" y="22054"/>
                </a:lnTo>
                <a:cubicBezTo>
                  <a:pt x="50533" y="21811"/>
                  <a:pt x="50580" y="21569"/>
                  <a:pt x="50627" y="21326"/>
                </a:cubicBezTo>
                <a:cubicBezTo>
                  <a:pt x="50654" y="21494"/>
                  <a:pt x="50681" y="21667"/>
                  <a:pt x="50705" y="21838"/>
                </a:cubicBezTo>
                <a:cubicBezTo>
                  <a:pt x="50693" y="21909"/>
                  <a:pt x="50685" y="21983"/>
                  <a:pt x="50674" y="22054"/>
                </a:cubicBezTo>
                <a:lnTo>
                  <a:pt x="56525" y="22054"/>
                </a:lnTo>
                <a:cubicBezTo>
                  <a:pt x="56525" y="22050"/>
                  <a:pt x="56521" y="22042"/>
                  <a:pt x="56521" y="22039"/>
                </a:cubicBezTo>
                <a:cubicBezTo>
                  <a:pt x="56258" y="20895"/>
                  <a:pt x="56008" y="19748"/>
                  <a:pt x="55730" y="18610"/>
                </a:cubicBezTo>
                <a:cubicBezTo>
                  <a:pt x="55683" y="18414"/>
                  <a:pt x="55636" y="18218"/>
                  <a:pt x="55586" y="18027"/>
                </a:cubicBezTo>
                <a:lnTo>
                  <a:pt x="55586" y="18027"/>
                </a:lnTo>
                <a:cubicBezTo>
                  <a:pt x="55895" y="18974"/>
                  <a:pt x="56211" y="19925"/>
                  <a:pt x="56545" y="20856"/>
                </a:cubicBezTo>
                <a:cubicBezTo>
                  <a:pt x="56685" y="21259"/>
                  <a:pt x="56834" y="21654"/>
                  <a:pt x="56979" y="22054"/>
                </a:cubicBezTo>
                <a:lnTo>
                  <a:pt x="60669" y="22054"/>
                </a:lnTo>
                <a:cubicBezTo>
                  <a:pt x="60642" y="21869"/>
                  <a:pt x="60611" y="21686"/>
                  <a:pt x="60584" y="21502"/>
                </a:cubicBezTo>
                <a:cubicBezTo>
                  <a:pt x="60685" y="21087"/>
                  <a:pt x="60783" y="20672"/>
                  <a:pt x="60873" y="20258"/>
                </a:cubicBezTo>
                <a:cubicBezTo>
                  <a:pt x="60881" y="20292"/>
                  <a:pt x="60893" y="20328"/>
                  <a:pt x="60900" y="20363"/>
                </a:cubicBezTo>
                <a:cubicBezTo>
                  <a:pt x="60955" y="20567"/>
                  <a:pt x="61006" y="20774"/>
                  <a:pt x="61061" y="20982"/>
                </a:cubicBezTo>
                <a:cubicBezTo>
                  <a:pt x="61053" y="21107"/>
                  <a:pt x="61049" y="21235"/>
                  <a:pt x="61045" y="21361"/>
                </a:cubicBezTo>
                <a:cubicBezTo>
                  <a:pt x="61034" y="21592"/>
                  <a:pt x="61018" y="21823"/>
                  <a:pt x="61006" y="22054"/>
                </a:cubicBezTo>
                <a:lnTo>
                  <a:pt x="62994" y="22054"/>
                </a:lnTo>
                <a:cubicBezTo>
                  <a:pt x="63018" y="21827"/>
                  <a:pt x="63041" y="21604"/>
                  <a:pt x="63061" y="21376"/>
                </a:cubicBezTo>
                <a:cubicBezTo>
                  <a:pt x="63108" y="21604"/>
                  <a:pt x="63155" y="21827"/>
                  <a:pt x="63202" y="22054"/>
                </a:cubicBezTo>
                <a:lnTo>
                  <a:pt x="65190" y="22054"/>
                </a:lnTo>
                <a:cubicBezTo>
                  <a:pt x="65167" y="21979"/>
                  <a:pt x="65147" y="21909"/>
                  <a:pt x="65127" y="21835"/>
                </a:cubicBezTo>
                <a:cubicBezTo>
                  <a:pt x="65092" y="21701"/>
                  <a:pt x="65053" y="21573"/>
                  <a:pt x="65017" y="21439"/>
                </a:cubicBezTo>
                <a:cubicBezTo>
                  <a:pt x="65017" y="21423"/>
                  <a:pt x="65017" y="21408"/>
                  <a:pt x="65014" y="21396"/>
                </a:cubicBezTo>
                <a:cubicBezTo>
                  <a:pt x="65002" y="20872"/>
                  <a:pt x="64986" y="20348"/>
                  <a:pt x="64959" y="19826"/>
                </a:cubicBezTo>
                <a:lnTo>
                  <a:pt x="64959" y="19826"/>
                </a:lnTo>
                <a:cubicBezTo>
                  <a:pt x="64975" y="19882"/>
                  <a:pt x="64994" y="19936"/>
                  <a:pt x="65010" y="19991"/>
                </a:cubicBezTo>
                <a:cubicBezTo>
                  <a:pt x="65225" y="20680"/>
                  <a:pt x="65452" y="21369"/>
                  <a:pt x="65687" y="22054"/>
                </a:cubicBezTo>
                <a:lnTo>
                  <a:pt x="67864" y="22054"/>
                </a:lnTo>
                <a:cubicBezTo>
                  <a:pt x="67797" y="21271"/>
                  <a:pt x="67746" y="20489"/>
                  <a:pt x="67707" y="19701"/>
                </a:cubicBezTo>
                <a:lnTo>
                  <a:pt x="67707" y="19701"/>
                </a:lnTo>
                <a:cubicBezTo>
                  <a:pt x="67840" y="20249"/>
                  <a:pt x="67981" y="20785"/>
                  <a:pt x="68137" y="21318"/>
                </a:cubicBezTo>
                <a:cubicBezTo>
                  <a:pt x="68129" y="21564"/>
                  <a:pt x="68117" y="21807"/>
                  <a:pt x="68110" y="22054"/>
                </a:cubicBezTo>
                <a:lnTo>
                  <a:pt x="86141" y="22054"/>
                </a:lnTo>
                <a:cubicBezTo>
                  <a:pt x="86074" y="21788"/>
                  <a:pt x="86008" y="21522"/>
                  <a:pt x="85941" y="21259"/>
                </a:cubicBezTo>
                <a:cubicBezTo>
                  <a:pt x="85953" y="21036"/>
                  <a:pt x="85964" y="20817"/>
                  <a:pt x="85977" y="20598"/>
                </a:cubicBezTo>
                <a:cubicBezTo>
                  <a:pt x="86016" y="19878"/>
                  <a:pt x="86055" y="19158"/>
                  <a:pt x="86102" y="18441"/>
                </a:cubicBezTo>
                <a:cubicBezTo>
                  <a:pt x="86188" y="17995"/>
                  <a:pt x="86274" y="17557"/>
                  <a:pt x="86368" y="17115"/>
                </a:cubicBezTo>
                <a:cubicBezTo>
                  <a:pt x="86372" y="17138"/>
                  <a:pt x="86376" y="17158"/>
                  <a:pt x="86380" y="17181"/>
                </a:cubicBezTo>
                <a:cubicBezTo>
                  <a:pt x="86258" y="18805"/>
                  <a:pt x="86235" y="20426"/>
                  <a:pt x="86352" y="22054"/>
                </a:cubicBezTo>
                <a:lnTo>
                  <a:pt x="96270" y="22054"/>
                </a:lnTo>
                <a:cubicBezTo>
                  <a:pt x="96262" y="21987"/>
                  <a:pt x="96259" y="21916"/>
                  <a:pt x="96255" y="21851"/>
                </a:cubicBezTo>
                <a:cubicBezTo>
                  <a:pt x="96255" y="21846"/>
                  <a:pt x="96255" y="21846"/>
                  <a:pt x="96259" y="21842"/>
                </a:cubicBezTo>
                <a:lnTo>
                  <a:pt x="96293" y="22054"/>
                </a:lnTo>
                <a:lnTo>
                  <a:pt x="103154" y="22054"/>
                </a:lnTo>
                <a:cubicBezTo>
                  <a:pt x="103190" y="21831"/>
                  <a:pt x="103225" y="21604"/>
                  <a:pt x="103260" y="21381"/>
                </a:cubicBezTo>
                <a:cubicBezTo>
                  <a:pt x="103272" y="21513"/>
                  <a:pt x="103288" y="21647"/>
                  <a:pt x="103300" y="21780"/>
                </a:cubicBezTo>
                <a:cubicBezTo>
                  <a:pt x="103295" y="21869"/>
                  <a:pt x="103288" y="21963"/>
                  <a:pt x="103280" y="22054"/>
                </a:cubicBezTo>
                <a:lnTo>
                  <a:pt x="105855" y="22054"/>
                </a:lnTo>
                <a:cubicBezTo>
                  <a:pt x="105851" y="21831"/>
                  <a:pt x="105851" y="21611"/>
                  <a:pt x="105855" y="21392"/>
                </a:cubicBezTo>
                <a:cubicBezTo>
                  <a:pt x="105968" y="21017"/>
                  <a:pt x="106082" y="20641"/>
                  <a:pt x="106196" y="20265"/>
                </a:cubicBezTo>
                <a:cubicBezTo>
                  <a:pt x="106207" y="20864"/>
                  <a:pt x="106254" y="21463"/>
                  <a:pt x="106324" y="22054"/>
                </a:cubicBezTo>
                <a:lnTo>
                  <a:pt x="108219" y="22054"/>
                </a:lnTo>
                <a:cubicBezTo>
                  <a:pt x="108196" y="21329"/>
                  <a:pt x="108176" y="20601"/>
                  <a:pt x="108165" y="19870"/>
                </a:cubicBezTo>
                <a:lnTo>
                  <a:pt x="108165" y="19870"/>
                </a:lnTo>
                <a:cubicBezTo>
                  <a:pt x="108203" y="19964"/>
                  <a:pt x="108243" y="20054"/>
                  <a:pt x="108282" y="20148"/>
                </a:cubicBezTo>
                <a:cubicBezTo>
                  <a:pt x="108286" y="20343"/>
                  <a:pt x="108290" y="20543"/>
                  <a:pt x="108293" y="20739"/>
                </a:cubicBezTo>
                <a:cubicBezTo>
                  <a:pt x="108297" y="21177"/>
                  <a:pt x="108306" y="21616"/>
                  <a:pt x="108313" y="22054"/>
                </a:cubicBezTo>
                <a:lnTo>
                  <a:pt x="110184" y="22054"/>
                </a:lnTo>
                <a:cubicBezTo>
                  <a:pt x="109957" y="21522"/>
                  <a:pt x="109726" y="21001"/>
                  <a:pt x="109495" y="20480"/>
                </a:cubicBezTo>
                <a:cubicBezTo>
                  <a:pt x="109448" y="19902"/>
                  <a:pt x="109386" y="19322"/>
                  <a:pt x="109315" y="18751"/>
                </a:cubicBezTo>
                <a:cubicBezTo>
                  <a:pt x="109319" y="18543"/>
                  <a:pt x="109327" y="18332"/>
                  <a:pt x="109335" y="18124"/>
                </a:cubicBezTo>
                <a:cubicBezTo>
                  <a:pt x="109366" y="17377"/>
                  <a:pt x="109249" y="16215"/>
                  <a:pt x="109742" y="15675"/>
                </a:cubicBezTo>
                <a:cubicBezTo>
                  <a:pt x="109779" y="15631"/>
                  <a:pt x="109745" y="15570"/>
                  <a:pt x="109706" y="15570"/>
                </a:cubicBezTo>
                <a:cubicBezTo>
                  <a:pt x="109696" y="15570"/>
                  <a:pt x="109685" y="15575"/>
                  <a:pt x="109675" y="15584"/>
                </a:cubicBezTo>
                <a:cubicBezTo>
                  <a:pt x="109343" y="15924"/>
                  <a:pt x="109221" y="16645"/>
                  <a:pt x="109158" y="17158"/>
                </a:cubicBezTo>
                <a:cubicBezTo>
                  <a:pt x="109151" y="17216"/>
                  <a:pt x="109142" y="17275"/>
                  <a:pt x="109135" y="17333"/>
                </a:cubicBezTo>
                <a:cubicBezTo>
                  <a:pt x="109111" y="17146"/>
                  <a:pt x="109092" y="16961"/>
                  <a:pt x="109072" y="16774"/>
                </a:cubicBezTo>
                <a:cubicBezTo>
                  <a:pt x="109095" y="16746"/>
                  <a:pt x="109124" y="16719"/>
                  <a:pt x="109155" y="16696"/>
                </a:cubicBezTo>
                <a:cubicBezTo>
                  <a:pt x="109246" y="16635"/>
                  <a:pt x="109188" y="16471"/>
                  <a:pt x="109100" y="16471"/>
                </a:cubicBezTo>
                <a:cubicBezTo>
                  <a:pt x="109086" y="16471"/>
                  <a:pt x="109072" y="16475"/>
                  <a:pt x="109057" y="16484"/>
                </a:cubicBezTo>
                <a:cubicBezTo>
                  <a:pt x="109053" y="16488"/>
                  <a:pt x="109045" y="16492"/>
                  <a:pt x="109041" y="16496"/>
                </a:cubicBezTo>
                <a:cubicBezTo>
                  <a:pt x="109072" y="16379"/>
                  <a:pt x="109104" y="16262"/>
                  <a:pt x="109135" y="16144"/>
                </a:cubicBezTo>
                <a:cubicBezTo>
                  <a:pt x="109366" y="15267"/>
                  <a:pt x="109605" y="14387"/>
                  <a:pt x="109828" y="13506"/>
                </a:cubicBezTo>
                <a:cubicBezTo>
                  <a:pt x="109828" y="13744"/>
                  <a:pt x="109832" y="13984"/>
                  <a:pt x="109832" y="14222"/>
                </a:cubicBezTo>
                <a:cubicBezTo>
                  <a:pt x="109859" y="16262"/>
                  <a:pt x="110008" y="18226"/>
                  <a:pt x="110345" y="20222"/>
                </a:cubicBezTo>
                <a:cubicBezTo>
                  <a:pt x="110376" y="20410"/>
                  <a:pt x="110415" y="20598"/>
                  <a:pt x="110454" y="20785"/>
                </a:cubicBezTo>
                <a:cubicBezTo>
                  <a:pt x="110450" y="20954"/>
                  <a:pt x="110450" y="21126"/>
                  <a:pt x="110446" y="21295"/>
                </a:cubicBezTo>
                <a:cubicBezTo>
                  <a:pt x="110399" y="21549"/>
                  <a:pt x="110352" y="21799"/>
                  <a:pt x="110305" y="22054"/>
                </a:cubicBezTo>
                <a:lnTo>
                  <a:pt x="111773" y="22054"/>
                </a:lnTo>
                <a:cubicBezTo>
                  <a:pt x="111906" y="21264"/>
                  <a:pt x="112012" y="20460"/>
                  <a:pt x="112083" y="19655"/>
                </a:cubicBezTo>
                <a:lnTo>
                  <a:pt x="112083" y="19655"/>
                </a:lnTo>
                <a:cubicBezTo>
                  <a:pt x="112063" y="20061"/>
                  <a:pt x="112039" y="20469"/>
                  <a:pt x="112020" y="20876"/>
                </a:cubicBezTo>
                <a:cubicBezTo>
                  <a:pt x="111996" y="21267"/>
                  <a:pt x="111976" y="21663"/>
                  <a:pt x="111957" y="22054"/>
                </a:cubicBezTo>
                <a:lnTo>
                  <a:pt x="115065" y="22054"/>
                </a:lnTo>
                <a:cubicBezTo>
                  <a:pt x="115041" y="21663"/>
                  <a:pt x="115022" y="21267"/>
                  <a:pt x="115002" y="20876"/>
                </a:cubicBezTo>
                <a:cubicBezTo>
                  <a:pt x="114979" y="20469"/>
                  <a:pt x="114959" y="20061"/>
                  <a:pt x="114939" y="19655"/>
                </a:cubicBezTo>
                <a:lnTo>
                  <a:pt x="114939" y="19655"/>
                </a:lnTo>
                <a:cubicBezTo>
                  <a:pt x="115010" y="20460"/>
                  <a:pt x="115112" y="21264"/>
                  <a:pt x="115248" y="22054"/>
                </a:cubicBezTo>
                <a:lnTo>
                  <a:pt x="116716" y="22054"/>
                </a:lnTo>
                <a:cubicBezTo>
                  <a:pt x="116666" y="21799"/>
                  <a:pt x="116619" y="21549"/>
                  <a:pt x="116572" y="21295"/>
                </a:cubicBezTo>
                <a:cubicBezTo>
                  <a:pt x="116572" y="21126"/>
                  <a:pt x="116568" y="20958"/>
                  <a:pt x="116568" y="20785"/>
                </a:cubicBezTo>
                <a:cubicBezTo>
                  <a:pt x="116606" y="20598"/>
                  <a:pt x="116642" y="20410"/>
                  <a:pt x="116677" y="20222"/>
                </a:cubicBezTo>
                <a:cubicBezTo>
                  <a:pt x="117009" y="18226"/>
                  <a:pt x="117162" y="16262"/>
                  <a:pt x="117186" y="14222"/>
                </a:cubicBezTo>
                <a:cubicBezTo>
                  <a:pt x="117190" y="13984"/>
                  <a:pt x="117193" y="13744"/>
                  <a:pt x="117193" y="13506"/>
                </a:cubicBezTo>
                <a:cubicBezTo>
                  <a:pt x="117417" y="14387"/>
                  <a:pt x="117652" y="15267"/>
                  <a:pt x="117883" y="16144"/>
                </a:cubicBezTo>
                <a:cubicBezTo>
                  <a:pt x="117914" y="16262"/>
                  <a:pt x="117945" y="16379"/>
                  <a:pt x="117977" y="16496"/>
                </a:cubicBezTo>
                <a:cubicBezTo>
                  <a:pt x="117972" y="16492"/>
                  <a:pt x="117968" y="16488"/>
                  <a:pt x="117961" y="16484"/>
                </a:cubicBezTo>
                <a:cubicBezTo>
                  <a:pt x="117947" y="16475"/>
                  <a:pt x="117932" y="16471"/>
                  <a:pt x="117919" y="16471"/>
                </a:cubicBezTo>
                <a:cubicBezTo>
                  <a:pt x="117832" y="16471"/>
                  <a:pt x="117772" y="16635"/>
                  <a:pt x="117867" y="16696"/>
                </a:cubicBezTo>
                <a:cubicBezTo>
                  <a:pt x="117898" y="16719"/>
                  <a:pt x="117925" y="16746"/>
                  <a:pt x="117949" y="16774"/>
                </a:cubicBezTo>
                <a:cubicBezTo>
                  <a:pt x="117930" y="16961"/>
                  <a:pt x="117906" y="17146"/>
                  <a:pt x="117887" y="17333"/>
                </a:cubicBezTo>
                <a:cubicBezTo>
                  <a:pt x="117878" y="17275"/>
                  <a:pt x="117871" y="17216"/>
                  <a:pt x="117863" y="17158"/>
                </a:cubicBezTo>
                <a:cubicBezTo>
                  <a:pt x="117797" y="16645"/>
                  <a:pt x="117679" y="15924"/>
                  <a:pt x="117343" y="15584"/>
                </a:cubicBezTo>
                <a:cubicBezTo>
                  <a:pt x="117333" y="15575"/>
                  <a:pt x="117322" y="15570"/>
                  <a:pt x="117312" y="15570"/>
                </a:cubicBezTo>
                <a:cubicBezTo>
                  <a:pt x="117273" y="15570"/>
                  <a:pt x="117239" y="15631"/>
                  <a:pt x="117276" y="15675"/>
                </a:cubicBezTo>
                <a:cubicBezTo>
                  <a:pt x="117769" y="16215"/>
                  <a:pt x="117652" y="17377"/>
                  <a:pt x="117687" y="18124"/>
                </a:cubicBezTo>
                <a:cubicBezTo>
                  <a:pt x="117695" y="18332"/>
                  <a:pt x="117699" y="18543"/>
                  <a:pt x="117706" y="18751"/>
                </a:cubicBezTo>
                <a:cubicBezTo>
                  <a:pt x="117632" y="19322"/>
                  <a:pt x="117573" y="19897"/>
                  <a:pt x="117526" y="20480"/>
                </a:cubicBezTo>
                <a:cubicBezTo>
                  <a:pt x="117296" y="21001"/>
                  <a:pt x="117065" y="21522"/>
                  <a:pt x="116837" y="22054"/>
                </a:cubicBezTo>
                <a:lnTo>
                  <a:pt x="118705" y="22054"/>
                </a:lnTo>
                <a:cubicBezTo>
                  <a:pt x="118712" y="21616"/>
                  <a:pt x="118720" y="21177"/>
                  <a:pt x="118728" y="20739"/>
                </a:cubicBezTo>
                <a:cubicBezTo>
                  <a:pt x="118732" y="20543"/>
                  <a:pt x="118736" y="20343"/>
                  <a:pt x="118740" y="20148"/>
                </a:cubicBezTo>
                <a:cubicBezTo>
                  <a:pt x="118779" y="20054"/>
                  <a:pt x="118818" y="19964"/>
                  <a:pt x="118857" y="19870"/>
                </a:cubicBezTo>
                <a:lnTo>
                  <a:pt x="118857" y="19870"/>
                </a:lnTo>
                <a:cubicBezTo>
                  <a:pt x="118841" y="20601"/>
                  <a:pt x="118826" y="21329"/>
                  <a:pt x="118799" y="22054"/>
                </a:cubicBezTo>
                <a:lnTo>
                  <a:pt x="120692" y="22054"/>
                </a:lnTo>
                <a:cubicBezTo>
                  <a:pt x="120767" y="21463"/>
                  <a:pt x="120814" y="20864"/>
                  <a:pt x="120826" y="20265"/>
                </a:cubicBezTo>
                <a:cubicBezTo>
                  <a:pt x="120936" y="20641"/>
                  <a:pt x="121048" y="21017"/>
                  <a:pt x="121166" y="21392"/>
                </a:cubicBezTo>
                <a:cubicBezTo>
                  <a:pt x="121171" y="21611"/>
                  <a:pt x="121166" y="21831"/>
                  <a:pt x="121166" y="22054"/>
                </a:cubicBezTo>
                <a:lnTo>
                  <a:pt x="123742" y="22054"/>
                </a:lnTo>
                <a:cubicBezTo>
                  <a:pt x="123734" y="21963"/>
                  <a:pt x="123726" y="21869"/>
                  <a:pt x="123718" y="21780"/>
                </a:cubicBezTo>
                <a:cubicBezTo>
                  <a:pt x="123734" y="21647"/>
                  <a:pt x="123749" y="21513"/>
                  <a:pt x="123761" y="21381"/>
                </a:cubicBezTo>
                <a:cubicBezTo>
                  <a:pt x="123796" y="21604"/>
                  <a:pt x="123828" y="21831"/>
                  <a:pt x="123863" y="22054"/>
                </a:cubicBezTo>
                <a:lnTo>
                  <a:pt x="130728" y="22054"/>
                </a:lnTo>
                <a:lnTo>
                  <a:pt x="130763" y="21842"/>
                </a:lnTo>
                <a:lnTo>
                  <a:pt x="130763" y="21851"/>
                </a:lnTo>
                <a:cubicBezTo>
                  <a:pt x="130759" y="21916"/>
                  <a:pt x="130756" y="21987"/>
                  <a:pt x="130752" y="22054"/>
                </a:cubicBezTo>
                <a:lnTo>
                  <a:pt x="140669" y="22054"/>
                </a:lnTo>
                <a:cubicBezTo>
                  <a:pt x="140783" y="20426"/>
                  <a:pt x="140763" y="18805"/>
                  <a:pt x="140638" y="17181"/>
                </a:cubicBezTo>
                <a:cubicBezTo>
                  <a:pt x="140642" y="17158"/>
                  <a:pt x="140646" y="17138"/>
                  <a:pt x="140650" y="17115"/>
                </a:cubicBezTo>
                <a:cubicBezTo>
                  <a:pt x="140743" y="17557"/>
                  <a:pt x="140834" y="17999"/>
                  <a:pt x="140915" y="18441"/>
                </a:cubicBezTo>
                <a:cubicBezTo>
                  <a:pt x="140962" y="19161"/>
                  <a:pt x="141006" y="19878"/>
                  <a:pt x="141045" y="20598"/>
                </a:cubicBezTo>
                <a:cubicBezTo>
                  <a:pt x="141056" y="20817"/>
                  <a:pt x="141068" y="21036"/>
                  <a:pt x="141076" y="21259"/>
                </a:cubicBezTo>
                <a:cubicBezTo>
                  <a:pt x="141009" y="21522"/>
                  <a:pt x="140944" y="21788"/>
                  <a:pt x="140877" y="22054"/>
                </a:cubicBezTo>
                <a:lnTo>
                  <a:pt x="158912" y="22054"/>
                </a:lnTo>
                <a:cubicBezTo>
                  <a:pt x="158900" y="21807"/>
                  <a:pt x="158892" y="21564"/>
                  <a:pt x="158880" y="21318"/>
                </a:cubicBezTo>
                <a:cubicBezTo>
                  <a:pt x="159037" y="20785"/>
                  <a:pt x="159182" y="20249"/>
                  <a:pt x="159311" y="19701"/>
                </a:cubicBezTo>
                <a:lnTo>
                  <a:pt x="159311" y="19701"/>
                </a:lnTo>
                <a:cubicBezTo>
                  <a:pt x="159276" y="20489"/>
                  <a:pt x="159225" y="21271"/>
                  <a:pt x="159154" y="22054"/>
                </a:cubicBezTo>
                <a:lnTo>
                  <a:pt x="161335" y="22054"/>
                </a:lnTo>
                <a:cubicBezTo>
                  <a:pt x="161569" y="21369"/>
                  <a:pt x="161797" y="20680"/>
                  <a:pt x="162012" y="19991"/>
                </a:cubicBezTo>
                <a:cubicBezTo>
                  <a:pt x="162027" y="19936"/>
                  <a:pt x="162043" y="19882"/>
                  <a:pt x="162059" y="19826"/>
                </a:cubicBezTo>
                <a:lnTo>
                  <a:pt x="162059" y="19826"/>
                </a:lnTo>
                <a:cubicBezTo>
                  <a:pt x="162035" y="20343"/>
                  <a:pt x="162019" y="20864"/>
                  <a:pt x="162003" y="21385"/>
                </a:cubicBezTo>
                <a:cubicBezTo>
                  <a:pt x="162003" y="21405"/>
                  <a:pt x="162003" y="21420"/>
                  <a:pt x="162000" y="21439"/>
                </a:cubicBezTo>
                <a:cubicBezTo>
                  <a:pt x="161965" y="21573"/>
                  <a:pt x="161929" y="21701"/>
                  <a:pt x="161894" y="21835"/>
                </a:cubicBezTo>
                <a:cubicBezTo>
                  <a:pt x="161871" y="21909"/>
                  <a:pt x="161851" y="21979"/>
                  <a:pt x="161831" y="22054"/>
                </a:cubicBezTo>
                <a:lnTo>
                  <a:pt x="163816" y="22054"/>
                </a:lnTo>
                <a:cubicBezTo>
                  <a:pt x="163867" y="21827"/>
                  <a:pt x="163914" y="21604"/>
                  <a:pt x="163957" y="21376"/>
                </a:cubicBezTo>
                <a:cubicBezTo>
                  <a:pt x="163981" y="21604"/>
                  <a:pt x="164004" y="21827"/>
                  <a:pt x="164023" y="22054"/>
                </a:cubicBezTo>
                <a:lnTo>
                  <a:pt x="166015" y="22054"/>
                </a:lnTo>
                <a:cubicBezTo>
                  <a:pt x="166004" y="21823"/>
                  <a:pt x="165988" y="21592"/>
                  <a:pt x="165977" y="21361"/>
                </a:cubicBezTo>
                <a:cubicBezTo>
                  <a:pt x="165972" y="21235"/>
                  <a:pt x="165965" y="21107"/>
                  <a:pt x="165961" y="20982"/>
                </a:cubicBezTo>
                <a:cubicBezTo>
                  <a:pt x="166011" y="20774"/>
                  <a:pt x="166066" y="20567"/>
                  <a:pt x="166118" y="20363"/>
                </a:cubicBezTo>
                <a:cubicBezTo>
                  <a:pt x="166129" y="20328"/>
                  <a:pt x="166136" y="20292"/>
                  <a:pt x="166149" y="20258"/>
                </a:cubicBezTo>
                <a:cubicBezTo>
                  <a:pt x="166239" y="20677"/>
                  <a:pt x="166336" y="21091"/>
                  <a:pt x="166438" y="21506"/>
                </a:cubicBezTo>
                <a:cubicBezTo>
                  <a:pt x="166411" y="21690"/>
                  <a:pt x="166380" y="21869"/>
                  <a:pt x="166352" y="22054"/>
                </a:cubicBezTo>
                <a:lnTo>
                  <a:pt x="170039" y="22054"/>
                </a:lnTo>
                <a:cubicBezTo>
                  <a:pt x="170188" y="21654"/>
                  <a:pt x="170332" y="21259"/>
                  <a:pt x="170477" y="20856"/>
                </a:cubicBezTo>
                <a:cubicBezTo>
                  <a:pt x="170810" y="19925"/>
                  <a:pt x="171123" y="18974"/>
                  <a:pt x="171432" y="18027"/>
                </a:cubicBezTo>
                <a:lnTo>
                  <a:pt x="171432" y="18027"/>
                </a:lnTo>
                <a:cubicBezTo>
                  <a:pt x="171385" y="18218"/>
                  <a:pt x="171335" y="18414"/>
                  <a:pt x="171288" y="18610"/>
                </a:cubicBezTo>
                <a:cubicBezTo>
                  <a:pt x="171013" y="19745"/>
                  <a:pt x="170763" y="20892"/>
                  <a:pt x="170501" y="22030"/>
                </a:cubicBezTo>
                <a:cubicBezTo>
                  <a:pt x="170501" y="22039"/>
                  <a:pt x="170497" y="22046"/>
                  <a:pt x="170493" y="22054"/>
                </a:cubicBezTo>
                <a:lnTo>
                  <a:pt x="176348" y="22054"/>
                </a:lnTo>
                <a:cubicBezTo>
                  <a:pt x="176337" y="21983"/>
                  <a:pt x="176324" y="21909"/>
                  <a:pt x="176313" y="21838"/>
                </a:cubicBezTo>
                <a:cubicBezTo>
                  <a:pt x="176340" y="21667"/>
                  <a:pt x="176368" y="21494"/>
                  <a:pt x="176395" y="21322"/>
                </a:cubicBezTo>
                <a:cubicBezTo>
                  <a:pt x="176442" y="21564"/>
                  <a:pt x="176489" y="21807"/>
                  <a:pt x="176536" y="22054"/>
                </a:cubicBezTo>
                <a:lnTo>
                  <a:pt x="183080" y="22054"/>
                </a:lnTo>
                <a:cubicBezTo>
                  <a:pt x="183033" y="21705"/>
                  <a:pt x="182990" y="21353"/>
                  <a:pt x="182943" y="21005"/>
                </a:cubicBezTo>
                <a:cubicBezTo>
                  <a:pt x="182947" y="20883"/>
                  <a:pt x="182955" y="20766"/>
                  <a:pt x="182963" y="20645"/>
                </a:cubicBezTo>
                <a:cubicBezTo>
                  <a:pt x="183033" y="21013"/>
                  <a:pt x="183111" y="21376"/>
                  <a:pt x="183190" y="21737"/>
                </a:cubicBezTo>
                <a:cubicBezTo>
                  <a:pt x="183170" y="21842"/>
                  <a:pt x="183147" y="21948"/>
                  <a:pt x="183123" y="22054"/>
                </a:cubicBezTo>
                <a:lnTo>
                  <a:pt x="188055" y="22054"/>
                </a:lnTo>
                <a:cubicBezTo>
                  <a:pt x="188015" y="21752"/>
                  <a:pt x="187981" y="21451"/>
                  <a:pt x="187945" y="21154"/>
                </a:cubicBezTo>
                <a:cubicBezTo>
                  <a:pt x="187941" y="21118"/>
                  <a:pt x="187937" y="21083"/>
                  <a:pt x="187934" y="21052"/>
                </a:cubicBezTo>
                <a:cubicBezTo>
                  <a:pt x="187981" y="20332"/>
                  <a:pt x="188031" y="19615"/>
                  <a:pt x="188086" y="18903"/>
                </a:cubicBezTo>
                <a:cubicBezTo>
                  <a:pt x="188093" y="18793"/>
                  <a:pt x="188102" y="18680"/>
                  <a:pt x="188113" y="18571"/>
                </a:cubicBezTo>
                <a:cubicBezTo>
                  <a:pt x="188192" y="18383"/>
                  <a:pt x="188274" y="18195"/>
                  <a:pt x="188352" y="18003"/>
                </a:cubicBezTo>
                <a:cubicBezTo>
                  <a:pt x="188501" y="18813"/>
                  <a:pt x="188638" y="19624"/>
                  <a:pt x="188774" y="20437"/>
                </a:cubicBezTo>
                <a:cubicBezTo>
                  <a:pt x="188767" y="20484"/>
                  <a:pt x="188763" y="20536"/>
                  <a:pt x="188756" y="20586"/>
                </a:cubicBezTo>
                <a:cubicBezTo>
                  <a:pt x="188591" y="21067"/>
                  <a:pt x="188431" y="21557"/>
                  <a:pt x="188286" y="22054"/>
                </a:cubicBezTo>
                <a:lnTo>
                  <a:pt x="198583" y="22054"/>
                </a:lnTo>
                <a:cubicBezTo>
                  <a:pt x="198583" y="22003"/>
                  <a:pt x="198587" y="21956"/>
                  <a:pt x="198587" y="21909"/>
                </a:cubicBezTo>
                <a:cubicBezTo>
                  <a:pt x="198626" y="21694"/>
                  <a:pt x="198665" y="21482"/>
                  <a:pt x="198700" y="21271"/>
                </a:cubicBezTo>
                <a:cubicBezTo>
                  <a:pt x="198747" y="20977"/>
                  <a:pt x="198794" y="20684"/>
                  <a:pt x="198837" y="20386"/>
                </a:cubicBezTo>
                <a:cubicBezTo>
                  <a:pt x="198915" y="20942"/>
                  <a:pt x="198994" y="21498"/>
                  <a:pt x="199083" y="22054"/>
                </a:cubicBezTo>
                <a:lnTo>
                  <a:pt x="200939" y="22054"/>
                </a:lnTo>
                <a:cubicBezTo>
                  <a:pt x="200892" y="21522"/>
                  <a:pt x="200833" y="20993"/>
                  <a:pt x="200779" y="20460"/>
                </a:cubicBezTo>
                <a:cubicBezTo>
                  <a:pt x="200802" y="20073"/>
                  <a:pt x="200817" y="19682"/>
                  <a:pt x="200821" y="19291"/>
                </a:cubicBezTo>
                <a:cubicBezTo>
                  <a:pt x="200892" y="18809"/>
                  <a:pt x="200951" y="18323"/>
                  <a:pt x="201005" y="17843"/>
                </a:cubicBezTo>
                <a:cubicBezTo>
                  <a:pt x="201127" y="18849"/>
                  <a:pt x="201233" y="19858"/>
                  <a:pt x="201319" y="20872"/>
                </a:cubicBezTo>
                <a:cubicBezTo>
                  <a:pt x="201272" y="21267"/>
                  <a:pt x="201217" y="21663"/>
                  <a:pt x="201150" y="22054"/>
                </a:cubicBezTo>
                <a:lnTo>
                  <a:pt x="212724" y="22054"/>
                </a:lnTo>
                <a:cubicBezTo>
                  <a:pt x="212727" y="21987"/>
                  <a:pt x="212732" y="21925"/>
                  <a:pt x="212736" y="21858"/>
                </a:cubicBezTo>
                <a:cubicBezTo>
                  <a:pt x="212739" y="21925"/>
                  <a:pt x="212739" y="21987"/>
                  <a:pt x="212743" y="22054"/>
                </a:cubicBezTo>
                <a:lnTo>
                  <a:pt x="217922" y="22054"/>
                </a:lnTo>
                <a:cubicBezTo>
                  <a:pt x="217933" y="20930"/>
                  <a:pt x="217957" y="19811"/>
                  <a:pt x="218007" y="18692"/>
                </a:cubicBezTo>
                <a:cubicBezTo>
                  <a:pt x="218078" y="19463"/>
                  <a:pt x="218133" y="20238"/>
                  <a:pt x="218175" y="21013"/>
                </a:cubicBezTo>
                <a:cubicBezTo>
                  <a:pt x="218121" y="21361"/>
                  <a:pt x="218066" y="21705"/>
                  <a:pt x="218016" y="22054"/>
                </a:cubicBezTo>
                <a:lnTo>
                  <a:pt x="223338" y="22054"/>
                </a:lnTo>
                <a:cubicBezTo>
                  <a:pt x="223358" y="21913"/>
                  <a:pt x="223374" y="21772"/>
                  <a:pt x="223393" y="21631"/>
                </a:cubicBezTo>
                <a:cubicBezTo>
                  <a:pt x="223397" y="21772"/>
                  <a:pt x="223397" y="21913"/>
                  <a:pt x="223405" y="22054"/>
                </a:cubicBezTo>
                <a:lnTo>
                  <a:pt x="226888" y="22054"/>
                </a:lnTo>
                <a:cubicBezTo>
                  <a:pt x="226900" y="21901"/>
                  <a:pt x="226907" y="21748"/>
                  <a:pt x="226916" y="21596"/>
                </a:cubicBezTo>
                <a:cubicBezTo>
                  <a:pt x="227017" y="19592"/>
                  <a:pt x="226982" y="17514"/>
                  <a:pt x="226763" y="15521"/>
                </a:cubicBezTo>
                <a:cubicBezTo>
                  <a:pt x="226770" y="15444"/>
                  <a:pt x="226779" y="15361"/>
                  <a:pt x="226790" y="15283"/>
                </a:cubicBezTo>
                <a:cubicBezTo>
                  <a:pt x="226802" y="15177"/>
                  <a:pt x="226931" y="14003"/>
                  <a:pt x="226939" y="13999"/>
                </a:cubicBezTo>
                <a:cubicBezTo>
                  <a:pt x="226982" y="13991"/>
                  <a:pt x="226982" y="13901"/>
                  <a:pt x="226939" y="13894"/>
                </a:cubicBezTo>
                <a:cubicBezTo>
                  <a:pt x="226927" y="13890"/>
                  <a:pt x="226911" y="13885"/>
                  <a:pt x="226896" y="13885"/>
                </a:cubicBezTo>
                <a:cubicBezTo>
                  <a:pt x="226892" y="13884"/>
                  <a:pt x="226887" y="13883"/>
                  <a:pt x="226882" y="13883"/>
                </a:cubicBezTo>
                <a:cubicBezTo>
                  <a:pt x="226862" y="13883"/>
                  <a:pt x="226840" y="13897"/>
                  <a:pt x="226837" y="13928"/>
                </a:cubicBezTo>
                <a:cubicBezTo>
                  <a:pt x="226798" y="14183"/>
                  <a:pt x="226723" y="14441"/>
                  <a:pt x="226638" y="14696"/>
                </a:cubicBezTo>
                <a:cubicBezTo>
                  <a:pt x="226535" y="14190"/>
                  <a:pt x="226395" y="13686"/>
                  <a:pt x="226254" y="13209"/>
                </a:cubicBezTo>
                <a:cubicBezTo>
                  <a:pt x="226235" y="13153"/>
                  <a:pt x="226219" y="13099"/>
                  <a:pt x="226199" y="13040"/>
                </a:cubicBezTo>
                <a:cubicBezTo>
                  <a:pt x="226246" y="12590"/>
                  <a:pt x="226313" y="12140"/>
                  <a:pt x="226324" y="11686"/>
                </a:cubicBezTo>
                <a:cubicBezTo>
                  <a:pt x="226326" y="11670"/>
                  <a:pt x="226318" y="11662"/>
                  <a:pt x="226308" y="11662"/>
                </a:cubicBezTo>
                <a:cubicBezTo>
                  <a:pt x="226298" y="11662"/>
                  <a:pt x="226287" y="11670"/>
                  <a:pt x="226286" y="11686"/>
                </a:cubicBezTo>
                <a:cubicBezTo>
                  <a:pt x="226254" y="12058"/>
                  <a:pt x="226179" y="12429"/>
                  <a:pt x="226101" y="12801"/>
                </a:cubicBezTo>
                <a:cubicBezTo>
                  <a:pt x="225992" y="12579"/>
                  <a:pt x="225843" y="12394"/>
                  <a:pt x="225628" y="12394"/>
                </a:cubicBezTo>
                <a:cubicBezTo>
                  <a:pt x="225554" y="12394"/>
                  <a:pt x="225542" y="12535"/>
                  <a:pt x="225608" y="12559"/>
                </a:cubicBezTo>
                <a:cubicBezTo>
                  <a:pt x="225839" y="12649"/>
                  <a:pt x="225917" y="13091"/>
                  <a:pt x="225953" y="13482"/>
                </a:cubicBezTo>
                <a:cubicBezTo>
                  <a:pt x="225925" y="13608"/>
                  <a:pt x="225901" y="13737"/>
                  <a:pt x="225878" y="13862"/>
                </a:cubicBezTo>
                <a:cubicBezTo>
                  <a:pt x="225800" y="14308"/>
                  <a:pt x="225737" y="14759"/>
                  <a:pt x="225679" y="15212"/>
                </a:cubicBezTo>
                <a:cubicBezTo>
                  <a:pt x="225663" y="15064"/>
                  <a:pt x="225652" y="14911"/>
                  <a:pt x="225636" y="14762"/>
                </a:cubicBezTo>
                <a:cubicBezTo>
                  <a:pt x="225498" y="13471"/>
                  <a:pt x="225244" y="12207"/>
                  <a:pt x="224947" y="10958"/>
                </a:cubicBezTo>
                <a:cubicBezTo>
                  <a:pt x="225158" y="10124"/>
                  <a:pt x="225354" y="9279"/>
                  <a:pt x="225530" y="8430"/>
                </a:cubicBezTo>
                <a:cubicBezTo>
                  <a:pt x="225745" y="7373"/>
                  <a:pt x="225878" y="6269"/>
                  <a:pt x="226320" y="5322"/>
                </a:cubicBezTo>
                <a:cubicBezTo>
                  <a:pt x="226331" y="5298"/>
                  <a:pt x="226314" y="5275"/>
                  <a:pt x="226297" y="5275"/>
                </a:cubicBezTo>
                <a:cubicBezTo>
                  <a:pt x="226290" y="5275"/>
                  <a:pt x="226282" y="5280"/>
                  <a:pt x="226277" y="5290"/>
                </a:cubicBezTo>
                <a:cubicBezTo>
                  <a:pt x="225883" y="6089"/>
                  <a:pt x="225718" y="7009"/>
                  <a:pt x="225498" y="7909"/>
                </a:cubicBezTo>
                <a:cubicBezTo>
                  <a:pt x="225287" y="8782"/>
                  <a:pt x="225072" y="9654"/>
                  <a:pt x="224841" y="10516"/>
                </a:cubicBezTo>
                <a:cubicBezTo>
                  <a:pt x="224727" y="10054"/>
                  <a:pt x="224610" y="9588"/>
                  <a:pt x="224492" y="9126"/>
                </a:cubicBezTo>
                <a:cubicBezTo>
                  <a:pt x="224480" y="9078"/>
                  <a:pt x="224452" y="9057"/>
                  <a:pt x="224423" y="9057"/>
                </a:cubicBezTo>
                <a:cubicBezTo>
                  <a:pt x="224379" y="9057"/>
                  <a:pt x="224334" y="9106"/>
                  <a:pt x="224344" y="9181"/>
                </a:cubicBezTo>
                <a:cubicBezTo>
                  <a:pt x="224461" y="9940"/>
                  <a:pt x="224474" y="10735"/>
                  <a:pt x="224571" y="11502"/>
                </a:cubicBezTo>
                <a:cubicBezTo>
                  <a:pt x="224430" y="11995"/>
                  <a:pt x="224289" y="12485"/>
                  <a:pt x="224149" y="12974"/>
                </a:cubicBezTo>
                <a:cubicBezTo>
                  <a:pt x="224140" y="12774"/>
                  <a:pt x="224129" y="12579"/>
                  <a:pt x="224117" y="12382"/>
                </a:cubicBezTo>
                <a:cubicBezTo>
                  <a:pt x="224015" y="10543"/>
                  <a:pt x="223871" y="8711"/>
                  <a:pt x="223733" y="6880"/>
                </a:cubicBezTo>
                <a:cubicBezTo>
                  <a:pt x="223732" y="6836"/>
                  <a:pt x="223705" y="6813"/>
                  <a:pt x="223679" y="6813"/>
                </a:cubicBezTo>
                <a:cubicBezTo>
                  <a:pt x="223653" y="6813"/>
                  <a:pt x="223628" y="6835"/>
                  <a:pt x="223628" y="6880"/>
                </a:cubicBezTo>
                <a:cubicBezTo>
                  <a:pt x="223624" y="7705"/>
                  <a:pt x="223616" y="8504"/>
                  <a:pt x="223569" y="9334"/>
                </a:cubicBezTo>
                <a:cubicBezTo>
                  <a:pt x="223511" y="10265"/>
                  <a:pt x="223440" y="11197"/>
                  <a:pt x="223397" y="12129"/>
                </a:cubicBezTo>
                <a:cubicBezTo>
                  <a:pt x="223385" y="12461"/>
                  <a:pt x="223374" y="12794"/>
                  <a:pt x="223365" y="13122"/>
                </a:cubicBezTo>
                <a:cubicBezTo>
                  <a:pt x="223311" y="12246"/>
                  <a:pt x="223252" y="11365"/>
                  <a:pt x="223206" y="10485"/>
                </a:cubicBezTo>
                <a:cubicBezTo>
                  <a:pt x="223193" y="10277"/>
                  <a:pt x="223177" y="10073"/>
                  <a:pt x="223166" y="9870"/>
                </a:cubicBezTo>
                <a:cubicBezTo>
                  <a:pt x="223280" y="7999"/>
                  <a:pt x="223424" y="6124"/>
                  <a:pt x="223518" y="4253"/>
                </a:cubicBezTo>
                <a:cubicBezTo>
                  <a:pt x="223518" y="4222"/>
                  <a:pt x="223500" y="4207"/>
                  <a:pt x="223481" y="4207"/>
                </a:cubicBezTo>
                <a:cubicBezTo>
                  <a:pt x="223462" y="4207"/>
                  <a:pt x="223442" y="4222"/>
                  <a:pt x="223440" y="4253"/>
                </a:cubicBezTo>
                <a:cubicBezTo>
                  <a:pt x="223350" y="5859"/>
                  <a:pt x="223217" y="7463"/>
                  <a:pt x="223099" y="9067"/>
                </a:cubicBezTo>
                <a:cubicBezTo>
                  <a:pt x="223049" y="8484"/>
                  <a:pt x="222989" y="7902"/>
                  <a:pt x="222927" y="7315"/>
                </a:cubicBezTo>
                <a:cubicBezTo>
                  <a:pt x="222872" y="6813"/>
                  <a:pt x="222806" y="6308"/>
                  <a:pt x="222731" y="5807"/>
                </a:cubicBezTo>
                <a:cubicBezTo>
                  <a:pt x="222680" y="5490"/>
                  <a:pt x="222684" y="5118"/>
                  <a:pt x="222543" y="4840"/>
                </a:cubicBezTo>
                <a:cubicBezTo>
                  <a:pt x="222540" y="4832"/>
                  <a:pt x="222534" y="4828"/>
                  <a:pt x="222528" y="4828"/>
                </a:cubicBezTo>
                <a:cubicBezTo>
                  <a:pt x="222517" y="4828"/>
                  <a:pt x="222505" y="4844"/>
                  <a:pt x="222512" y="4860"/>
                </a:cubicBezTo>
                <a:cubicBezTo>
                  <a:pt x="222673" y="5271"/>
                  <a:pt x="222622" y="5995"/>
                  <a:pt x="222661" y="6446"/>
                </a:cubicBezTo>
                <a:cubicBezTo>
                  <a:pt x="222712" y="6986"/>
                  <a:pt x="222743" y="7530"/>
                  <a:pt x="222774" y="8070"/>
                </a:cubicBezTo>
                <a:cubicBezTo>
                  <a:pt x="222841" y="9201"/>
                  <a:pt x="222849" y="10332"/>
                  <a:pt x="222877" y="11463"/>
                </a:cubicBezTo>
                <a:cubicBezTo>
                  <a:pt x="222881" y="11612"/>
                  <a:pt x="222884" y="11757"/>
                  <a:pt x="222888" y="11901"/>
                </a:cubicBezTo>
                <a:cubicBezTo>
                  <a:pt x="222794" y="11459"/>
                  <a:pt x="222689" y="11020"/>
                  <a:pt x="222575" y="10579"/>
                </a:cubicBezTo>
                <a:cubicBezTo>
                  <a:pt x="222308" y="9560"/>
                  <a:pt x="222019" y="8594"/>
                  <a:pt x="221674" y="7624"/>
                </a:cubicBezTo>
                <a:cubicBezTo>
                  <a:pt x="221643" y="7111"/>
                  <a:pt x="221562" y="6543"/>
                  <a:pt x="221284" y="6246"/>
                </a:cubicBezTo>
                <a:cubicBezTo>
                  <a:pt x="221278" y="6240"/>
                  <a:pt x="221272" y="6238"/>
                  <a:pt x="221265" y="6238"/>
                </a:cubicBezTo>
                <a:cubicBezTo>
                  <a:pt x="221253" y="6238"/>
                  <a:pt x="221240" y="6248"/>
                  <a:pt x="221240" y="6269"/>
                </a:cubicBezTo>
                <a:lnTo>
                  <a:pt x="221240" y="6296"/>
                </a:lnTo>
                <a:cubicBezTo>
                  <a:pt x="221181" y="6101"/>
                  <a:pt x="221123" y="5909"/>
                  <a:pt x="221060" y="5718"/>
                </a:cubicBezTo>
                <a:cubicBezTo>
                  <a:pt x="221072" y="5600"/>
                  <a:pt x="221087" y="5483"/>
                  <a:pt x="221100" y="5365"/>
                </a:cubicBezTo>
                <a:cubicBezTo>
                  <a:pt x="221119" y="5170"/>
                  <a:pt x="220984" y="3698"/>
                  <a:pt x="221258" y="3698"/>
                </a:cubicBezTo>
                <a:cubicBezTo>
                  <a:pt x="221260" y="3698"/>
                  <a:pt x="221262" y="3698"/>
                  <a:pt x="221264" y="3698"/>
                </a:cubicBezTo>
                <a:cubicBezTo>
                  <a:pt x="221265" y="3698"/>
                  <a:pt x="221266" y="3698"/>
                  <a:pt x="221267" y="3698"/>
                </a:cubicBezTo>
                <a:cubicBezTo>
                  <a:pt x="221318" y="3698"/>
                  <a:pt x="221317" y="3592"/>
                  <a:pt x="221264" y="3584"/>
                </a:cubicBezTo>
                <a:cubicBezTo>
                  <a:pt x="221256" y="3584"/>
                  <a:pt x="221249" y="3583"/>
                  <a:pt x="221241" y="3583"/>
                </a:cubicBezTo>
                <a:cubicBezTo>
                  <a:pt x="220817" y="3583"/>
                  <a:pt x="221002" y="4799"/>
                  <a:pt x="221009" y="5131"/>
                </a:cubicBezTo>
                <a:cubicBezTo>
                  <a:pt x="221009" y="5256"/>
                  <a:pt x="221002" y="5384"/>
                  <a:pt x="220990" y="5518"/>
                </a:cubicBezTo>
                <a:cubicBezTo>
                  <a:pt x="220884" y="5205"/>
                  <a:pt x="220771" y="4896"/>
                  <a:pt x="220637" y="4605"/>
                </a:cubicBezTo>
                <a:cubicBezTo>
                  <a:pt x="220633" y="4596"/>
                  <a:pt x="220626" y="4592"/>
                  <a:pt x="220619" y="4592"/>
                </a:cubicBezTo>
                <a:cubicBezTo>
                  <a:pt x="220605" y="4592"/>
                  <a:pt x="220590" y="4611"/>
                  <a:pt x="220599" y="4633"/>
                </a:cubicBezTo>
                <a:cubicBezTo>
                  <a:pt x="220747" y="4997"/>
                  <a:pt x="220861" y="5384"/>
                  <a:pt x="220962" y="5776"/>
                </a:cubicBezTo>
                <a:cubicBezTo>
                  <a:pt x="220923" y="6101"/>
                  <a:pt x="220861" y="6430"/>
                  <a:pt x="220810" y="6746"/>
                </a:cubicBezTo>
                <a:cubicBezTo>
                  <a:pt x="220806" y="6740"/>
                  <a:pt x="220800" y="6736"/>
                  <a:pt x="220793" y="6736"/>
                </a:cubicBezTo>
                <a:cubicBezTo>
                  <a:pt x="220785" y="6736"/>
                  <a:pt x="220777" y="6742"/>
                  <a:pt x="220775" y="6755"/>
                </a:cubicBezTo>
                <a:cubicBezTo>
                  <a:pt x="220583" y="7784"/>
                  <a:pt x="220309" y="8841"/>
                  <a:pt x="220031" y="9831"/>
                </a:cubicBezTo>
                <a:cubicBezTo>
                  <a:pt x="219886" y="10335"/>
                  <a:pt x="219768" y="10837"/>
                  <a:pt x="219663" y="11338"/>
                </a:cubicBezTo>
                <a:cubicBezTo>
                  <a:pt x="219675" y="11016"/>
                  <a:pt x="219710" y="10700"/>
                  <a:pt x="219808" y="10445"/>
                </a:cubicBezTo>
                <a:cubicBezTo>
                  <a:pt x="219848" y="10340"/>
                  <a:pt x="219779" y="10245"/>
                  <a:pt x="219712" y="10245"/>
                </a:cubicBezTo>
                <a:cubicBezTo>
                  <a:pt x="219681" y="10245"/>
                  <a:pt x="219651" y="10264"/>
                  <a:pt x="219631" y="10312"/>
                </a:cubicBezTo>
                <a:cubicBezTo>
                  <a:pt x="219483" y="10688"/>
                  <a:pt x="219448" y="11150"/>
                  <a:pt x="219432" y="11604"/>
                </a:cubicBezTo>
                <a:cubicBezTo>
                  <a:pt x="219268" y="11020"/>
                  <a:pt x="219100" y="10442"/>
                  <a:pt x="218919" y="9870"/>
                </a:cubicBezTo>
                <a:cubicBezTo>
                  <a:pt x="218950" y="9725"/>
                  <a:pt x="218982" y="9580"/>
                  <a:pt x="219013" y="9439"/>
                </a:cubicBezTo>
                <a:cubicBezTo>
                  <a:pt x="219170" y="8742"/>
                  <a:pt x="219362" y="8081"/>
                  <a:pt x="219346" y="7342"/>
                </a:cubicBezTo>
                <a:cubicBezTo>
                  <a:pt x="219346" y="7324"/>
                  <a:pt x="219338" y="7316"/>
                  <a:pt x="219329" y="7316"/>
                </a:cubicBezTo>
                <a:cubicBezTo>
                  <a:pt x="219319" y="7316"/>
                  <a:pt x="219309" y="7325"/>
                  <a:pt x="219307" y="7342"/>
                </a:cubicBezTo>
                <a:cubicBezTo>
                  <a:pt x="219248" y="8070"/>
                  <a:pt x="218986" y="8715"/>
                  <a:pt x="218762" y="9376"/>
                </a:cubicBezTo>
                <a:cubicBezTo>
                  <a:pt x="218634" y="8970"/>
                  <a:pt x="218493" y="8567"/>
                  <a:pt x="218356" y="8167"/>
                </a:cubicBezTo>
                <a:cubicBezTo>
                  <a:pt x="218551" y="7060"/>
                  <a:pt x="218849" y="5999"/>
                  <a:pt x="219416" y="5169"/>
                </a:cubicBezTo>
                <a:cubicBezTo>
                  <a:pt x="219443" y="5128"/>
                  <a:pt x="219416" y="5073"/>
                  <a:pt x="219384" y="5073"/>
                </a:cubicBezTo>
                <a:cubicBezTo>
                  <a:pt x="219374" y="5073"/>
                  <a:pt x="219363" y="5078"/>
                  <a:pt x="219354" y="5091"/>
                </a:cubicBezTo>
                <a:cubicBezTo>
                  <a:pt x="218806" y="5815"/>
                  <a:pt x="218438" y="6684"/>
                  <a:pt x="218152" y="7608"/>
                </a:cubicBezTo>
                <a:cubicBezTo>
                  <a:pt x="218039" y="7295"/>
                  <a:pt x="217926" y="6981"/>
                  <a:pt x="217808" y="6672"/>
                </a:cubicBezTo>
                <a:cubicBezTo>
                  <a:pt x="217335" y="5463"/>
                  <a:pt x="216798" y="4332"/>
                  <a:pt x="216219" y="3205"/>
                </a:cubicBezTo>
                <a:cubicBezTo>
                  <a:pt x="215730" y="2254"/>
                  <a:pt x="215210" y="983"/>
                  <a:pt x="214861" y="177"/>
                </a:cubicBezTo>
                <a:lnTo>
                  <a:pt x="214861" y="177"/>
                </a:lnTo>
                <a:cubicBezTo>
                  <a:pt x="214866" y="188"/>
                  <a:pt x="214873" y="192"/>
                  <a:pt x="214880" y="192"/>
                </a:cubicBezTo>
                <a:cubicBezTo>
                  <a:pt x="214898" y="192"/>
                  <a:pt x="214916" y="167"/>
                  <a:pt x="214907" y="140"/>
                </a:cubicBezTo>
                <a:cubicBezTo>
                  <a:pt x="214892" y="100"/>
                  <a:pt x="214876" y="62"/>
                  <a:pt x="214864" y="22"/>
                </a:cubicBezTo>
                <a:cubicBezTo>
                  <a:pt x="214860" y="7"/>
                  <a:pt x="214850" y="1"/>
                  <a:pt x="214841" y="1"/>
                </a:cubicBezTo>
                <a:cubicBezTo>
                  <a:pt x="214824" y="1"/>
                  <a:pt x="214807" y="18"/>
                  <a:pt x="214810" y="42"/>
                </a:cubicBezTo>
                <a:cubicBezTo>
                  <a:pt x="214837" y="1126"/>
                  <a:pt x="215381" y="2336"/>
                  <a:pt x="215757" y="3283"/>
                </a:cubicBezTo>
                <a:cubicBezTo>
                  <a:pt x="216203" y="4414"/>
                  <a:pt x="216634" y="5553"/>
                  <a:pt x="217013" y="6723"/>
                </a:cubicBezTo>
                <a:cubicBezTo>
                  <a:pt x="217268" y="7510"/>
                  <a:pt x="217514" y="8305"/>
                  <a:pt x="217749" y="9107"/>
                </a:cubicBezTo>
                <a:cubicBezTo>
                  <a:pt x="217663" y="9470"/>
                  <a:pt x="217577" y="9835"/>
                  <a:pt x="217494" y="10191"/>
                </a:cubicBezTo>
                <a:cubicBezTo>
                  <a:pt x="217487" y="10226"/>
                  <a:pt x="217479" y="10265"/>
                  <a:pt x="217471" y="10301"/>
                </a:cubicBezTo>
                <a:cubicBezTo>
                  <a:pt x="217315" y="9188"/>
                  <a:pt x="217041" y="8136"/>
                  <a:pt x="216822" y="7048"/>
                </a:cubicBezTo>
                <a:cubicBezTo>
                  <a:pt x="216645" y="6183"/>
                  <a:pt x="216423" y="5162"/>
                  <a:pt x="215964" y="4484"/>
                </a:cubicBezTo>
                <a:cubicBezTo>
                  <a:pt x="215960" y="4478"/>
                  <a:pt x="215956" y="4476"/>
                  <a:pt x="215952" y="4476"/>
                </a:cubicBezTo>
                <a:cubicBezTo>
                  <a:pt x="215939" y="4476"/>
                  <a:pt x="215928" y="4498"/>
                  <a:pt x="215933" y="4515"/>
                </a:cubicBezTo>
                <a:cubicBezTo>
                  <a:pt x="216289" y="5471"/>
                  <a:pt x="216332" y="6727"/>
                  <a:pt x="216438" y="7768"/>
                </a:cubicBezTo>
                <a:cubicBezTo>
                  <a:pt x="216457" y="7967"/>
                  <a:pt x="216477" y="8164"/>
                  <a:pt x="216493" y="8363"/>
                </a:cubicBezTo>
                <a:cubicBezTo>
                  <a:pt x="216438" y="8614"/>
                  <a:pt x="216376" y="8864"/>
                  <a:pt x="216316" y="9111"/>
                </a:cubicBezTo>
                <a:cubicBezTo>
                  <a:pt x="216105" y="7177"/>
                  <a:pt x="215682" y="5290"/>
                  <a:pt x="215201" y="3451"/>
                </a:cubicBezTo>
                <a:cubicBezTo>
                  <a:pt x="215194" y="3421"/>
                  <a:pt x="215174" y="3409"/>
                  <a:pt x="215156" y="3409"/>
                </a:cubicBezTo>
                <a:cubicBezTo>
                  <a:pt x="215127" y="3409"/>
                  <a:pt x="215099" y="3438"/>
                  <a:pt x="215111" y="3482"/>
                </a:cubicBezTo>
                <a:cubicBezTo>
                  <a:pt x="215620" y="5518"/>
                  <a:pt x="216015" y="7588"/>
                  <a:pt x="216179" y="9717"/>
                </a:cubicBezTo>
                <a:cubicBezTo>
                  <a:pt x="216004" y="10559"/>
                  <a:pt x="215839" y="11408"/>
                  <a:pt x="215765" y="12273"/>
                </a:cubicBezTo>
                <a:cubicBezTo>
                  <a:pt x="215738" y="12629"/>
                  <a:pt x="215702" y="12989"/>
                  <a:pt x="215671" y="13345"/>
                </a:cubicBezTo>
                <a:cubicBezTo>
                  <a:pt x="215644" y="13260"/>
                  <a:pt x="215620" y="13173"/>
                  <a:pt x="215597" y="13091"/>
                </a:cubicBezTo>
                <a:cubicBezTo>
                  <a:pt x="215475" y="12711"/>
                  <a:pt x="215339" y="12340"/>
                  <a:pt x="215209" y="11964"/>
                </a:cubicBezTo>
                <a:cubicBezTo>
                  <a:pt x="215154" y="11804"/>
                  <a:pt x="215088" y="11650"/>
                  <a:pt x="215025" y="11495"/>
                </a:cubicBezTo>
                <a:cubicBezTo>
                  <a:pt x="215072" y="11020"/>
                  <a:pt x="215127" y="10543"/>
                  <a:pt x="215139" y="10066"/>
                </a:cubicBezTo>
                <a:cubicBezTo>
                  <a:pt x="215140" y="10037"/>
                  <a:pt x="215126" y="10023"/>
                  <a:pt x="215111" y="10023"/>
                </a:cubicBezTo>
                <a:cubicBezTo>
                  <a:pt x="215094" y="10023"/>
                  <a:pt x="215076" y="10038"/>
                  <a:pt x="215072" y="10066"/>
                </a:cubicBezTo>
                <a:cubicBezTo>
                  <a:pt x="215048" y="10301"/>
                  <a:pt x="214998" y="10539"/>
                  <a:pt x="214939" y="10778"/>
                </a:cubicBezTo>
                <a:cubicBezTo>
                  <a:pt x="214931" y="10657"/>
                  <a:pt x="214927" y="10535"/>
                  <a:pt x="214923" y="10414"/>
                </a:cubicBezTo>
                <a:cubicBezTo>
                  <a:pt x="214880" y="9271"/>
                  <a:pt x="214876" y="8128"/>
                  <a:pt x="214829" y="6986"/>
                </a:cubicBezTo>
                <a:cubicBezTo>
                  <a:pt x="214806" y="6446"/>
                  <a:pt x="214841" y="5917"/>
                  <a:pt x="214864" y="5377"/>
                </a:cubicBezTo>
                <a:cubicBezTo>
                  <a:pt x="214876" y="5149"/>
                  <a:pt x="214806" y="4109"/>
                  <a:pt x="214986" y="3971"/>
                </a:cubicBezTo>
                <a:cubicBezTo>
                  <a:pt x="215039" y="3932"/>
                  <a:pt x="215012" y="3823"/>
                  <a:pt x="214957" y="3823"/>
                </a:cubicBezTo>
                <a:cubicBezTo>
                  <a:pt x="214952" y="3823"/>
                  <a:pt x="214946" y="3824"/>
                  <a:pt x="214939" y="3827"/>
                </a:cubicBezTo>
                <a:cubicBezTo>
                  <a:pt x="214817" y="3878"/>
                  <a:pt x="214786" y="3960"/>
                  <a:pt x="214747" y="4121"/>
                </a:cubicBezTo>
                <a:cubicBezTo>
                  <a:pt x="214634" y="4559"/>
                  <a:pt x="214598" y="5079"/>
                  <a:pt x="214524" y="5534"/>
                </a:cubicBezTo>
                <a:cubicBezTo>
                  <a:pt x="214470" y="5870"/>
                  <a:pt x="214427" y="6211"/>
                  <a:pt x="214387" y="6547"/>
                </a:cubicBezTo>
                <a:cubicBezTo>
                  <a:pt x="214391" y="6461"/>
                  <a:pt x="214380" y="6383"/>
                  <a:pt x="214324" y="6285"/>
                </a:cubicBezTo>
                <a:cubicBezTo>
                  <a:pt x="214320" y="6276"/>
                  <a:pt x="214313" y="6273"/>
                  <a:pt x="214305" y="6273"/>
                </a:cubicBezTo>
                <a:cubicBezTo>
                  <a:pt x="214293" y="6273"/>
                  <a:pt x="214280" y="6284"/>
                  <a:pt x="214286" y="6305"/>
                </a:cubicBezTo>
                <a:cubicBezTo>
                  <a:pt x="214367" y="6578"/>
                  <a:pt x="214188" y="7044"/>
                  <a:pt x="214148" y="7318"/>
                </a:cubicBezTo>
                <a:cubicBezTo>
                  <a:pt x="214121" y="7553"/>
                  <a:pt x="214089" y="7788"/>
                  <a:pt x="214066" y="8023"/>
                </a:cubicBezTo>
                <a:cubicBezTo>
                  <a:pt x="214019" y="8433"/>
                  <a:pt x="213977" y="8848"/>
                  <a:pt x="213933" y="9259"/>
                </a:cubicBezTo>
                <a:cubicBezTo>
                  <a:pt x="213910" y="9517"/>
                  <a:pt x="213886" y="9772"/>
                  <a:pt x="213863" y="10030"/>
                </a:cubicBezTo>
                <a:cubicBezTo>
                  <a:pt x="213749" y="8367"/>
                  <a:pt x="213558" y="6727"/>
                  <a:pt x="213350" y="5075"/>
                </a:cubicBezTo>
                <a:cubicBezTo>
                  <a:pt x="213348" y="5062"/>
                  <a:pt x="213340" y="5055"/>
                  <a:pt x="213331" y="5055"/>
                </a:cubicBezTo>
                <a:cubicBezTo>
                  <a:pt x="213319" y="5055"/>
                  <a:pt x="213307" y="5066"/>
                  <a:pt x="213307" y="5084"/>
                </a:cubicBezTo>
                <a:cubicBezTo>
                  <a:pt x="213323" y="6970"/>
                  <a:pt x="213440" y="8872"/>
                  <a:pt x="213283" y="10758"/>
                </a:cubicBezTo>
                <a:cubicBezTo>
                  <a:pt x="213264" y="11001"/>
                  <a:pt x="213244" y="11240"/>
                  <a:pt x="213220" y="11482"/>
                </a:cubicBezTo>
                <a:cubicBezTo>
                  <a:pt x="213103" y="11029"/>
                  <a:pt x="212986" y="10579"/>
                  <a:pt x="212868" y="10124"/>
                </a:cubicBezTo>
                <a:cubicBezTo>
                  <a:pt x="212571" y="9005"/>
                  <a:pt x="212297" y="7878"/>
                  <a:pt x="211934" y="6786"/>
                </a:cubicBezTo>
                <a:cubicBezTo>
                  <a:pt x="211840" y="6500"/>
                  <a:pt x="211741" y="6218"/>
                  <a:pt x="211640" y="5940"/>
                </a:cubicBezTo>
                <a:cubicBezTo>
                  <a:pt x="211624" y="5581"/>
                  <a:pt x="211632" y="5225"/>
                  <a:pt x="211671" y="4891"/>
                </a:cubicBezTo>
                <a:cubicBezTo>
                  <a:pt x="211680" y="4818"/>
                  <a:pt x="211638" y="4771"/>
                  <a:pt x="211595" y="4771"/>
                </a:cubicBezTo>
                <a:cubicBezTo>
                  <a:pt x="211567" y="4771"/>
                  <a:pt x="211539" y="4792"/>
                  <a:pt x="211526" y="4840"/>
                </a:cubicBezTo>
                <a:cubicBezTo>
                  <a:pt x="211487" y="5005"/>
                  <a:pt x="211455" y="5169"/>
                  <a:pt x="211428" y="5337"/>
                </a:cubicBezTo>
                <a:cubicBezTo>
                  <a:pt x="211166" y="4605"/>
                  <a:pt x="210915" y="3866"/>
                  <a:pt x="210720" y="3095"/>
                </a:cubicBezTo>
                <a:cubicBezTo>
                  <a:pt x="210710" y="3056"/>
                  <a:pt x="210685" y="3039"/>
                  <a:pt x="210660" y="3039"/>
                </a:cubicBezTo>
                <a:cubicBezTo>
                  <a:pt x="210622" y="3039"/>
                  <a:pt x="210585" y="3077"/>
                  <a:pt x="210599" y="3138"/>
                </a:cubicBezTo>
                <a:cubicBezTo>
                  <a:pt x="210790" y="3913"/>
                  <a:pt x="211036" y="4649"/>
                  <a:pt x="211291" y="5384"/>
                </a:cubicBezTo>
                <a:cubicBezTo>
                  <a:pt x="211182" y="5830"/>
                  <a:pt x="211159" y="6320"/>
                  <a:pt x="211065" y="6778"/>
                </a:cubicBezTo>
                <a:cubicBezTo>
                  <a:pt x="210884" y="5698"/>
                  <a:pt x="210689" y="4621"/>
                  <a:pt x="210512" y="3537"/>
                </a:cubicBezTo>
                <a:cubicBezTo>
                  <a:pt x="210506" y="3499"/>
                  <a:pt x="210485" y="3483"/>
                  <a:pt x="210463" y="3483"/>
                </a:cubicBezTo>
                <a:cubicBezTo>
                  <a:pt x="210431" y="3483"/>
                  <a:pt x="210398" y="3519"/>
                  <a:pt x="210407" y="3572"/>
                </a:cubicBezTo>
                <a:cubicBezTo>
                  <a:pt x="210595" y="4793"/>
                  <a:pt x="210798" y="5999"/>
                  <a:pt x="210982" y="7212"/>
                </a:cubicBezTo>
                <a:cubicBezTo>
                  <a:pt x="210900" y="7647"/>
                  <a:pt x="210849" y="8089"/>
                  <a:pt x="210767" y="8523"/>
                </a:cubicBezTo>
                <a:cubicBezTo>
                  <a:pt x="210567" y="9607"/>
                  <a:pt x="210449" y="10758"/>
                  <a:pt x="210391" y="11866"/>
                </a:cubicBezTo>
                <a:cubicBezTo>
                  <a:pt x="210332" y="12891"/>
                  <a:pt x="210324" y="13925"/>
                  <a:pt x="210340" y="14962"/>
                </a:cubicBezTo>
                <a:cubicBezTo>
                  <a:pt x="210332" y="14989"/>
                  <a:pt x="210324" y="15017"/>
                  <a:pt x="210317" y="15044"/>
                </a:cubicBezTo>
                <a:cubicBezTo>
                  <a:pt x="210234" y="15126"/>
                  <a:pt x="210176" y="15247"/>
                  <a:pt x="210164" y="15408"/>
                </a:cubicBezTo>
                <a:cubicBezTo>
                  <a:pt x="210113" y="15059"/>
                  <a:pt x="210059" y="14716"/>
                  <a:pt x="209999" y="14367"/>
                </a:cubicBezTo>
                <a:cubicBezTo>
                  <a:pt x="210035" y="13823"/>
                  <a:pt x="210070" y="13279"/>
                  <a:pt x="210090" y="12731"/>
                </a:cubicBezTo>
                <a:cubicBezTo>
                  <a:pt x="210168" y="10864"/>
                  <a:pt x="210375" y="8977"/>
                  <a:pt x="210337" y="7111"/>
                </a:cubicBezTo>
                <a:cubicBezTo>
                  <a:pt x="210337" y="7083"/>
                  <a:pt x="210322" y="7070"/>
                  <a:pt x="210307" y="7070"/>
                </a:cubicBezTo>
                <a:cubicBezTo>
                  <a:pt x="210291" y="7070"/>
                  <a:pt x="210276" y="7083"/>
                  <a:pt x="210274" y="7111"/>
                </a:cubicBezTo>
                <a:cubicBezTo>
                  <a:pt x="210219" y="8336"/>
                  <a:pt x="209886" y="9420"/>
                  <a:pt x="209651" y="10590"/>
                </a:cubicBezTo>
                <a:cubicBezTo>
                  <a:pt x="209580" y="10926"/>
                  <a:pt x="209522" y="11260"/>
                  <a:pt x="209463" y="11592"/>
                </a:cubicBezTo>
                <a:cubicBezTo>
                  <a:pt x="209362" y="11150"/>
                  <a:pt x="209260" y="10707"/>
                  <a:pt x="209147" y="10269"/>
                </a:cubicBezTo>
                <a:cubicBezTo>
                  <a:pt x="209170" y="10050"/>
                  <a:pt x="209190" y="9831"/>
                  <a:pt x="209213" y="9611"/>
                </a:cubicBezTo>
                <a:cubicBezTo>
                  <a:pt x="209268" y="9107"/>
                  <a:pt x="209318" y="8598"/>
                  <a:pt x="209365" y="8093"/>
                </a:cubicBezTo>
                <a:cubicBezTo>
                  <a:pt x="209389" y="7870"/>
                  <a:pt x="209428" y="6778"/>
                  <a:pt x="209656" y="6621"/>
                </a:cubicBezTo>
                <a:cubicBezTo>
                  <a:pt x="209681" y="6603"/>
                  <a:pt x="209666" y="6549"/>
                  <a:pt x="209640" y="6549"/>
                </a:cubicBezTo>
                <a:cubicBezTo>
                  <a:pt x="209637" y="6549"/>
                  <a:pt x="209635" y="6550"/>
                  <a:pt x="209632" y="6551"/>
                </a:cubicBezTo>
                <a:cubicBezTo>
                  <a:pt x="209260" y="6684"/>
                  <a:pt x="209123" y="7913"/>
                  <a:pt x="209033" y="8277"/>
                </a:cubicBezTo>
                <a:cubicBezTo>
                  <a:pt x="208966" y="8559"/>
                  <a:pt x="208904" y="8841"/>
                  <a:pt x="208845" y="9123"/>
                </a:cubicBezTo>
                <a:cubicBezTo>
                  <a:pt x="208837" y="9099"/>
                  <a:pt x="208829" y="9071"/>
                  <a:pt x="208822" y="9044"/>
                </a:cubicBezTo>
                <a:cubicBezTo>
                  <a:pt x="208688" y="8570"/>
                  <a:pt x="208547" y="8117"/>
                  <a:pt x="208395" y="7655"/>
                </a:cubicBezTo>
                <a:cubicBezTo>
                  <a:pt x="208250" y="7208"/>
                  <a:pt x="208106" y="6708"/>
                  <a:pt x="207824" y="6379"/>
                </a:cubicBezTo>
                <a:cubicBezTo>
                  <a:pt x="207809" y="6362"/>
                  <a:pt x="207792" y="6355"/>
                  <a:pt x="207775" y="6355"/>
                </a:cubicBezTo>
                <a:cubicBezTo>
                  <a:pt x="207724" y="6355"/>
                  <a:pt x="207676" y="6421"/>
                  <a:pt x="207714" y="6488"/>
                </a:cubicBezTo>
                <a:cubicBezTo>
                  <a:pt x="208101" y="7322"/>
                  <a:pt x="208200" y="8536"/>
                  <a:pt x="208344" y="9479"/>
                </a:cubicBezTo>
                <a:cubicBezTo>
                  <a:pt x="208359" y="9584"/>
                  <a:pt x="208379" y="9690"/>
                  <a:pt x="208395" y="9792"/>
                </a:cubicBezTo>
                <a:cubicBezTo>
                  <a:pt x="208336" y="9976"/>
                  <a:pt x="208289" y="10128"/>
                  <a:pt x="208270" y="10179"/>
                </a:cubicBezTo>
                <a:cubicBezTo>
                  <a:pt x="208106" y="10606"/>
                  <a:pt x="207945" y="11032"/>
                  <a:pt x="207804" y="11475"/>
                </a:cubicBezTo>
                <a:cubicBezTo>
                  <a:pt x="207725" y="11710"/>
                  <a:pt x="207660" y="11948"/>
                  <a:pt x="207593" y="12183"/>
                </a:cubicBezTo>
                <a:cubicBezTo>
                  <a:pt x="207628" y="11560"/>
                  <a:pt x="207631" y="10931"/>
                  <a:pt x="207624" y="10304"/>
                </a:cubicBezTo>
                <a:cubicBezTo>
                  <a:pt x="207636" y="10297"/>
                  <a:pt x="207644" y="10285"/>
                  <a:pt x="207655" y="10281"/>
                </a:cubicBezTo>
                <a:cubicBezTo>
                  <a:pt x="207719" y="10249"/>
                  <a:pt x="207702" y="10124"/>
                  <a:pt x="207643" y="10124"/>
                </a:cubicBezTo>
                <a:cubicBezTo>
                  <a:pt x="207637" y="10124"/>
                  <a:pt x="207631" y="10125"/>
                  <a:pt x="207624" y="10128"/>
                </a:cubicBezTo>
                <a:lnTo>
                  <a:pt x="207620" y="10128"/>
                </a:lnTo>
                <a:cubicBezTo>
                  <a:pt x="207616" y="9808"/>
                  <a:pt x="207608" y="9490"/>
                  <a:pt x="207600" y="9170"/>
                </a:cubicBezTo>
                <a:cubicBezTo>
                  <a:pt x="207573" y="8226"/>
                  <a:pt x="207644" y="7232"/>
                  <a:pt x="207550" y="6300"/>
                </a:cubicBezTo>
                <a:cubicBezTo>
                  <a:pt x="207545" y="6266"/>
                  <a:pt x="207520" y="6243"/>
                  <a:pt x="207498" y="6243"/>
                </a:cubicBezTo>
                <a:cubicBezTo>
                  <a:pt x="207481" y="6243"/>
                  <a:pt x="207467" y="6255"/>
                  <a:pt x="207463" y="6285"/>
                </a:cubicBezTo>
                <a:cubicBezTo>
                  <a:pt x="207252" y="8061"/>
                  <a:pt x="207080" y="9862"/>
                  <a:pt x="206849" y="11643"/>
                </a:cubicBezTo>
                <a:cubicBezTo>
                  <a:pt x="206791" y="10743"/>
                  <a:pt x="206720" y="9846"/>
                  <a:pt x="206634" y="8950"/>
                </a:cubicBezTo>
                <a:cubicBezTo>
                  <a:pt x="206614" y="8695"/>
                  <a:pt x="206591" y="8437"/>
                  <a:pt x="206563" y="8187"/>
                </a:cubicBezTo>
                <a:cubicBezTo>
                  <a:pt x="206626" y="7897"/>
                  <a:pt x="206692" y="7608"/>
                  <a:pt x="206751" y="7318"/>
                </a:cubicBezTo>
                <a:cubicBezTo>
                  <a:pt x="206806" y="7028"/>
                  <a:pt x="206919" y="6770"/>
                  <a:pt x="206927" y="6473"/>
                </a:cubicBezTo>
                <a:cubicBezTo>
                  <a:pt x="206929" y="6436"/>
                  <a:pt x="206906" y="6416"/>
                  <a:pt x="206883" y="6416"/>
                </a:cubicBezTo>
                <a:cubicBezTo>
                  <a:pt x="206865" y="6416"/>
                  <a:pt x="206846" y="6429"/>
                  <a:pt x="206841" y="6457"/>
                </a:cubicBezTo>
                <a:cubicBezTo>
                  <a:pt x="206833" y="6500"/>
                  <a:pt x="206822" y="6540"/>
                  <a:pt x="206814" y="6578"/>
                </a:cubicBezTo>
                <a:cubicBezTo>
                  <a:pt x="206809" y="6594"/>
                  <a:pt x="206818" y="6605"/>
                  <a:pt x="206825" y="6614"/>
                </a:cubicBezTo>
                <a:cubicBezTo>
                  <a:pt x="206802" y="6641"/>
                  <a:pt x="206775" y="6672"/>
                  <a:pt x="206739" y="6711"/>
                </a:cubicBezTo>
                <a:cubicBezTo>
                  <a:pt x="206681" y="6802"/>
                  <a:pt x="206641" y="6899"/>
                  <a:pt x="206614" y="7013"/>
                </a:cubicBezTo>
                <a:cubicBezTo>
                  <a:pt x="206567" y="7154"/>
                  <a:pt x="206516" y="7295"/>
                  <a:pt x="206469" y="7432"/>
                </a:cubicBezTo>
                <a:cubicBezTo>
                  <a:pt x="206399" y="6809"/>
                  <a:pt x="206321" y="6183"/>
                  <a:pt x="206235" y="5557"/>
                </a:cubicBezTo>
                <a:cubicBezTo>
                  <a:pt x="206209" y="5366"/>
                  <a:pt x="206110" y="5286"/>
                  <a:pt x="206002" y="5286"/>
                </a:cubicBezTo>
                <a:cubicBezTo>
                  <a:pt x="205997" y="5286"/>
                  <a:pt x="205993" y="5286"/>
                  <a:pt x="205988" y="5287"/>
                </a:cubicBezTo>
                <a:cubicBezTo>
                  <a:pt x="205949" y="5165"/>
                  <a:pt x="205906" y="5044"/>
                  <a:pt x="205863" y="4927"/>
                </a:cubicBezTo>
                <a:cubicBezTo>
                  <a:pt x="205855" y="4907"/>
                  <a:pt x="205843" y="4899"/>
                  <a:pt x="205831" y="4899"/>
                </a:cubicBezTo>
                <a:cubicBezTo>
                  <a:pt x="205804" y="4899"/>
                  <a:pt x="205776" y="4939"/>
                  <a:pt x="205792" y="4981"/>
                </a:cubicBezTo>
                <a:cubicBezTo>
                  <a:pt x="205832" y="5091"/>
                  <a:pt x="205866" y="5201"/>
                  <a:pt x="205902" y="5310"/>
                </a:cubicBezTo>
                <a:cubicBezTo>
                  <a:pt x="205772" y="5369"/>
                  <a:pt x="205659" y="5530"/>
                  <a:pt x="205687" y="5752"/>
                </a:cubicBezTo>
                <a:cubicBezTo>
                  <a:pt x="205812" y="6840"/>
                  <a:pt x="205906" y="7933"/>
                  <a:pt x="205973" y="9029"/>
                </a:cubicBezTo>
                <a:cubicBezTo>
                  <a:pt x="205886" y="9334"/>
                  <a:pt x="205800" y="9643"/>
                  <a:pt x="205722" y="9952"/>
                </a:cubicBezTo>
                <a:cubicBezTo>
                  <a:pt x="205718" y="9854"/>
                  <a:pt x="205706" y="9757"/>
                  <a:pt x="205702" y="9658"/>
                </a:cubicBezTo>
                <a:cubicBezTo>
                  <a:pt x="205700" y="9645"/>
                  <a:pt x="205691" y="9638"/>
                  <a:pt x="205683" y="9638"/>
                </a:cubicBezTo>
                <a:cubicBezTo>
                  <a:pt x="205675" y="9638"/>
                  <a:pt x="205667" y="9645"/>
                  <a:pt x="205667" y="9658"/>
                </a:cubicBezTo>
                <a:cubicBezTo>
                  <a:pt x="205655" y="9858"/>
                  <a:pt x="205648" y="10062"/>
                  <a:pt x="205648" y="10261"/>
                </a:cubicBezTo>
                <a:cubicBezTo>
                  <a:pt x="205510" y="10829"/>
                  <a:pt x="205382" y="11404"/>
                  <a:pt x="205252" y="11979"/>
                </a:cubicBezTo>
                <a:cubicBezTo>
                  <a:pt x="205185" y="11988"/>
                  <a:pt x="205127" y="12038"/>
                  <a:pt x="205111" y="12152"/>
                </a:cubicBezTo>
                <a:cubicBezTo>
                  <a:pt x="205072" y="12418"/>
                  <a:pt x="205041" y="12680"/>
                  <a:pt x="205006" y="12946"/>
                </a:cubicBezTo>
                <a:cubicBezTo>
                  <a:pt x="204923" y="12833"/>
                  <a:pt x="204842" y="12719"/>
                  <a:pt x="204759" y="12610"/>
                </a:cubicBezTo>
                <a:cubicBezTo>
                  <a:pt x="204829" y="12147"/>
                  <a:pt x="204873" y="11713"/>
                  <a:pt x="204826" y="11224"/>
                </a:cubicBezTo>
                <a:cubicBezTo>
                  <a:pt x="204823" y="11199"/>
                  <a:pt x="204806" y="11182"/>
                  <a:pt x="204789" y="11182"/>
                </a:cubicBezTo>
                <a:cubicBezTo>
                  <a:pt x="204777" y="11182"/>
                  <a:pt x="204766" y="11191"/>
                  <a:pt x="204763" y="11213"/>
                </a:cubicBezTo>
                <a:cubicBezTo>
                  <a:pt x="204724" y="11475"/>
                  <a:pt x="204665" y="11721"/>
                  <a:pt x="204591" y="11964"/>
                </a:cubicBezTo>
                <a:cubicBezTo>
                  <a:pt x="204560" y="11338"/>
                  <a:pt x="204571" y="10790"/>
                  <a:pt x="204708" y="10743"/>
                </a:cubicBezTo>
                <a:cubicBezTo>
                  <a:pt x="204799" y="10710"/>
                  <a:pt x="204771" y="10536"/>
                  <a:pt x="204686" y="10536"/>
                </a:cubicBezTo>
                <a:cubicBezTo>
                  <a:pt x="204679" y="10536"/>
                  <a:pt x="204672" y="10537"/>
                  <a:pt x="204665" y="10539"/>
                </a:cubicBezTo>
                <a:cubicBezTo>
                  <a:pt x="204665" y="10539"/>
                  <a:pt x="204665" y="10543"/>
                  <a:pt x="204661" y="10543"/>
                </a:cubicBezTo>
                <a:cubicBezTo>
                  <a:pt x="204739" y="10077"/>
                  <a:pt x="204818" y="9611"/>
                  <a:pt x="204892" y="9150"/>
                </a:cubicBezTo>
                <a:cubicBezTo>
                  <a:pt x="205104" y="7909"/>
                  <a:pt x="205268" y="6657"/>
                  <a:pt x="205476" y="5412"/>
                </a:cubicBezTo>
                <a:cubicBezTo>
                  <a:pt x="205565" y="4872"/>
                  <a:pt x="205851" y="4007"/>
                  <a:pt x="205577" y="3498"/>
                </a:cubicBezTo>
                <a:cubicBezTo>
                  <a:pt x="205570" y="3486"/>
                  <a:pt x="205561" y="3481"/>
                  <a:pt x="205552" y="3481"/>
                </a:cubicBezTo>
                <a:cubicBezTo>
                  <a:pt x="205534" y="3481"/>
                  <a:pt x="205517" y="3501"/>
                  <a:pt x="205523" y="3529"/>
                </a:cubicBezTo>
                <a:cubicBezTo>
                  <a:pt x="205624" y="4101"/>
                  <a:pt x="205260" y="4535"/>
                  <a:pt x="205115" y="5021"/>
                </a:cubicBezTo>
                <a:cubicBezTo>
                  <a:pt x="204959" y="5537"/>
                  <a:pt x="204810" y="6050"/>
                  <a:pt x="204661" y="6571"/>
                </a:cubicBezTo>
                <a:cubicBezTo>
                  <a:pt x="204654" y="6574"/>
                  <a:pt x="204641" y="6587"/>
                  <a:pt x="204638" y="6602"/>
                </a:cubicBezTo>
                <a:cubicBezTo>
                  <a:pt x="204470" y="7142"/>
                  <a:pt x="204329" y="7698"/>
                  <a:pt x="204208" y="8261"/>
                </a:cubicBezTo>
                <a:cubicBezTo>
                  <a:pt x="204231" y="6903"/>
                  <a:pt x="204176" y="5549"/>
                  <a:pt x="204192" y="4191"/>
                </a:cubicBezTo>
                <a:cubicBezTo>
                  <a:pt x="204208" y="2989"/>
                  <a:pt x="204254" y="1764"/>
                  <a:pt x="204239" y="563"/>
                </a:cubicBezTo>
                <a:cubicBezTo>
                  <a:pt x="204237" y="547"/>
                  <a:pt x="204227" y="539"/>
                  <a:pt x="204217" y="539"/>
                </a:cubicBezTo>
                <a:cubicBezTo>
                  <a:pt x="204208" y="539"/>
                  <a:pt x="204199" y="547"/>
                  <a:pt x="204199" y="563"/>
                </a:cubicBezTo>
                <a:cubicBezTo>
                  <a:pt x="204047" y="3056"/>
                  <a:pt x="203624" y="5525"/>
                  <a:pt x="203475" y="8023"/>
                </a:cubicBezTo>
                <a:cubicBezTo>
                  <a:pt x="203424" y="8935"/>
                  <a:pt x="203354" y="9851"/>
                  <a:pt x="203268" y="10767"/>
                </a:cubicBezTo>
                <a:cubicBezTo>
                  <a:pt x="203166" y="10657"/>
                  <a:pt x="203061" y="10547"/>
                  <a:pt x="202954" y="10438"/>
                </a:cubicBezTo>
                <a:cubicBezTo>
                  <a:pt x="202958" y="9976"/>
                  <a:pt x="202970" y="9467"/>
                  <a:pt x="203111" y="9095"/>
                </a:cubicBezTo>
                <a:cubicBezTo>
                  <a:pt x="203127" y="9052"/>
                  <a:pt x="203099" y="9012"/>
                  <a:pt x="203072" y="9012"/>
                </a:cubicBezTo>
                <a:cubicBezTo>
                  <a:pt x="203060" y="9012"/>
                  <a:pt x="203048" y="9020"/>
                  <a:pt x="203041" y="9040"/>
                </a:cubicBezTo>
                <a:cubicBezTo>
                  <a:pt x="202888" y="9405"/>
                  <a:pt x="202849" y="9858"/>
                  <a:pt x="202833" y="10304"/>
                </a:cubicBezTo>
                <a:cubicBezTo>
                  <a:pt x="202790" y="10261"/>
                  <a:pt x="202747" y="10214"/>
                  <a:pt x="202705" y="10171"/>
                </a:cubicBezTo>
                <a:cubicBezTo>
                  <a:pt x="202571" y="9423"/>
                  <a:pt x="202407" y="8661"/>
                  <a:pt x="202183" y="7964"/>
                </a:cubicBezTo>
                <a:cubicBezTo>
                  <a:pt x="202172" y="7423"/>
                  <a:pt x="202160" y="6883"/>
                  <a:pt x="202160" y="6339"/>
                </a:cubicBezTo>
                <a:cubicBezTo>
                  <a:pt x="202160" y="5823"/>
                  <a:pt x="202207" y="5314"/>
                  <a:pt x="202270" y="4806"/>
                </a:cubicBezTo>
                <a:cubicBezTo>
                  <a:pt x="202293" y="4618"/>
                  <a:pt x="202329" y="4453"/>
                  <a:pt x="202371" y="4273"/>
                </a:cubicBezTo>
                <a:cubicBezTo>
                  <a:pt x="202380" y="4253"/>
                  <a:pt x="202371" y="4222"/>
                  <a:pt x="202364" y="4195"/>
                </a:cubicBezTo>
                <a:cubicBezTo>
                  <a:pt x="202376" y="4187"/>
                  <a:pt x="202383" y="4179"/>
                  <a:pt x="202383" y="4156"/>
                </a:cubicBezTo>
                <a:cubicBezTo>
                  <a:pt x="202387" y="4136"/>
                  <a:pt x="202387" y="4116"/>
                  <a:pt x="202391" y="4097"/>
                </a:cubicBezTo>
                <a:cubicBezTo>
                  <a:pt x="202393" y="4065"/>
                  <a:pt x="202373" y="4048"/>
                  <a:pt x="202353" y="4048"/>
                </a:cubicBezTo>
                <a:cubicBezTo>
                  <a:pt x="202336" y="4048"/>
                  <a:pt x="202318" y="4060"/>
                  <a:pt x="202313" y="4085"/>
                </a:cubicBezTo>
                <a:cubicBezTo>
                  <a:pt x="202215" y="4520"/>
                  <a:pt x="202008" y="4919"/>
                  <a:pt x="201910" y="5365"/>
                </a:cubicBezTo>
                <a:cubicBezTo>
                  <a:pt x="201820" y="5772"/>
                  <a:pt x="201742" y="6179"/>
                  <a:pt x="201675" y="6594"/>
                </a:cubicBezTo>
                <a:cubicBezTo>
                  <a:pt x="201565" y="6402"/>
                  <a:pt x="201440" y="6253"/>
                  <a:pt x="201280" y="6195"/>
                </a:cubicBezTo>
                <a:cubicBezTo>
                  <a:pt x="201277" y="6194"/>
                  <a:pt x="201275" y="6193"/>
                  <a:pt x="201272" y="6193"/>
                </a:cubicBezTo>
                <a:cubicBezTo>
                  <a:pt x="201267" y="6193"/>
                  <a:pt x="201261" y="6195"/>
                  <a:pt x="201256" y="6195"/>
                </a:cubicBezTo>
                <a:cubicBezTo>
                  <a:pt x="201432" y="5835"/>
                  <a:pt x="201624" y="5490"/>
                  <a:pt x="201836" y="5173"/>
                </a:cubicBezTo>
                <a:cubicBezTo>
                  <a:pt x="201865" y="5128"/>
                  <a:pt x="201833" y="5063"/>
                  <a:pt x="201797" y="5063"/>
                </a:cubicBezTo>
                <a:cubicBezTo>
                  <a:pt x="201786" y="5063"/>
                  <a:pt x="201775" y="5069"/>
                  <a:pt x="201765" y="5084"/>
                </a:cubicBezTo>
                <a:cubicBezTo>
                  <a:pt x="201213" y="5893"/>
                  <a:pt x="200794" y="6868"/>
                  <a:pt x="200458" y="7902"/>
                </a:cubicBezTo>
                <a:cubicBezTo>
                  <a:pt x="200199" y="7639"/>
                  <a:pt x="199945" y="7369"/>
                  <a:pt x="199699" y="7095"/>
                </a:cubicBezTo>
                <a:cubicBezTo>
                  <a:pt x="199683" y="7075"/>
                  <a:pt x="199663" y="7056"/>
                  <a:pt x="199643" y="7036"/>
                </a:cubicBezTo>
                <a:cubicBezTo>
                  <a:pt x="199643" y="7017"/>
                  <a:pt x="199636" y="7001"/>
                  <a:pt x="199636" y="6981"/>
                </a:cubicBezTo>
                <a:cubicBezTo>
                  <a:pt x="199631" y="6954"/>
                  <a:pt x="199613" y="6941"/>
                  <a:pt x="199595" y="6941"/>
                </a:cubicBezTo>
                <a:cubicBezTo>
                  <a:pt x="199585" y="6941"/>
                  <a:pt x="199574" y="6945"/>
                  <a:pt x="199565" y="6954"/>
                </a:cubicBezTo>
                <a:cubicBezTo>
                  <a:pt x="199381" y="6778"/>
                  <a:pt x="199193" y="6645"/>
                  <a:pt x="198994" y="6516"/>
                </a:cubicBezTo>
                <a:cubicBezTo>
                  <a:pt x="198998" y="6508"/>
                  <a:pt x="199002" y="6500"/>
                  <a:pt x="199002" y="6493"/>
                </a:cubicBezTo>
                <a:cubicBezTo>
                  <a:pt x="199365" y="5510"/>
                  <a:pt x="199902" y="4668"/>
                  <a:pt x="200281" y="3706"/>
                </a:cubicBezTo>
                <a:cubicBezTo>
                  <a:pt x="200290" y="3684"/>
                  <a:pt x="200273" y="3664"/>
                  <a:pt x="200259" y="3664"/>
                </a:cubicBezTo>
                <a:cubicBezTo>
                  <a:pt x="200252" y="3664"/>
                  <a:pt x="200246" y="3668"/>
                  <a:pt x="200243" y="3678"/>
                </a:cubicBezTo>
                <a:cubicBezTo>
                  <a:pt x="200008" y="4238"/>
                  <a:pt x="199663" y="4688"/>
                  <a:pt x="199374" y="5196"/>
                </a:cubicBezTo>
                <a:cubicBezTo>
                  <a:pt x="199154" y="5581"/>
                  <a:pt x="198939" y="5956"/>
                  <a:pt x="198731" y="6347"/>
                </a:cubicBezTo>
                <a:cubicBezTo>
                  <a:pt x="198700" y="6324"/>
                  <a:pt x="198661" y="6300"/>
                  <a:pt x="198626" y="6277"/>
                </a:cubicBezTo>
                <a:cubicBezTo>
                  <a:pt x="198623" y="6274"/>
                  <a:pt x="198619" y="6273"/>
                  <a:pt x="198616" y="6273"/>
                </a:cubicBezTo>
                <a:cubicBezTo>
                  <a:pt x="198599" y="6273"/>
                  <a:pt x="198589" y="6307"/>
                  <a:pt x="198606" y="6320"/>
                </a:cubicBezTo>
                <a:cubicBezTo>
                  <a:pt x="198642" y="6347"/>
                  <a:pt x="198669" y="6379"/>
                  <a:pt x="198700" y="6410"/>
                </a:cubicBezTo>
                <a:cubicBezTo>
                  <a:pt x="198653" y="6500"/>
                  <a:pt x="198603" y="6594"/>
                  <a:pt x="198559" y="6684"/>
                </a:cubicBezTo>
                <a:cubicBezTo>
                  <a:pt x="198258" y="7279"/>
                  <a:pt x="197961" y="7882"/>
                  <a:pt x="197683" y="8500"/>
                </a:cubicBezTo>
                <a:cubicBezTo>
                  <a:pt x="197671" y="8249"/>
                  <a:pt x="197651" y="7999"/>
                  <a:pt x="197632" y="7748"/>
                </a:cubicBezTo>
                <a:cubicBezTo>
                  <a:pt x="197694" y="7377"/>
                  <a:pt x="197761" y="7005"/>
                  <a:pt x="197847" y="6637"/>
                </a:cubicBezTo>
                <a:cubicBezTo>
                  <a:pt x="197965" y="6136"/>
                  <a:pt x="198097" y="5412"/>
                  <a:pt x="198340" y="4977"/>
                </a:cubicBezTo>
                <a:cubicBezTo>
                  <a:pt x="198358" y="4945"/>
                  <a:pt x="198334" y="4909"/>
                  <a:pt x="198309" y="4909"/>
                </a:cubicBezTo>
                <a:cubicBezTo>
                  <a:pt x="198301" y="4909"/>
                  <a:pt x="198292" y="4913"/>
                  <a:pt x="198285" y="4923"/>
                </a:cubicBezTo>
                <a:cubicBezTo>
                  <a:pt x="197937" y="5396"/>
                  <a:pt x="197714" y="6199"/>
                  <a:pt x="197546" y="6907"/>
                </a:cubicBezTo>
                <a:cubicBezTo>
                  <a:pt x="197491" y="6464"/>
                  <a:pt x="197362" y="6046"/>
                  <a:pt x="197318" y="5604"/>
                </a:cubicBezTo>
                <a:cubicBezTo>
                  <a:pt x="197315" y="5576"/>
                  <a:pt x="197297" y="5561"/>
                  <a:pt x="197280" y="5561"/>
                </a:cubicBezTo>
                <a:cubicBezTo>
                  <a:pt x="197264" y="5561"/>
                  <a:pt x="197250" y="5575"/>
                  <a:pt x="197252" y="5604"/>
                </a:cubicBezTo>
                <a:cubicBezTo>
                  <a:pt x="197284" y="6085"/>
                  <a:pt x="197405" y="6535"/>
                  <a:pt x="197421" y="7028"/>
                </a:cubicBezTo>
                <a:cubicBezTo>
                  <a:pt x="197425" y="7154"/>
                  <a:pt x="197428" y="7283"/>
                  <a:pt x="197428" y="7408"/>
                </a:cubicBezTo>
                <a:cubicBezTo>
                  <a:pt x="197425" y="7432"/>
                  <a:pt x="197421" y="7455"/>
                  <a:pt x="197412" y="7474"/>
                </a:cubicBezTo>
                <a:cubicBezTo>
                  <a:pt x="197190" y="8437"/>
                  <a:pt x="197037" y="9408"/>
                  <a:pt x="196919" y="10398"/>
                </a:cubicBezTo>
                <a:cubicBezTo>
                  <a:pt x="196704" y="11001"/>
                  <a:pt x="196509" y="11616"/>
                  <a:pt x="196332" y="12234"/>
                </a:cubicBezTo>
                <a:cubicBezTo>
                  <a:pt x="196411" y="11314"/>
                  <a:pt x="196469" y="10386"/>
                  <a:pt x="196497" y="9459"/>
                </a:cubicBezTo>
                <a:cubicBezTo>
                  <a:pt x="196559" y="9318"/>
                  <a:pt x="196618" y="9177"/>
                  <a:pt x="196684" y="9040"/>
                </a:cubicBezTo>
                <a:cubicBezTo>
                  <a:pt x="196695" y="9013"/>
                  <a:pt x="196678" y="8990"/>
                  <a:pt x="196660" y="8990"/>
                </a:cubicBezTo>
                <a:cubicBezTo>
                  <a:pt x="196652" y="8990"/>
                  <a:pt x="196644" y="8994"/>
                  <a:pt x="196637" y="9005"/>
                </a:cubicBezTo>
                <a:cubicBezTo>
                  <a:pt x="196594" y="9087"/>
                  <a:pt x="196547" y="9165"/>
                  <a:pt x="196505" y="9248"/>
                </a:cubicBezTo>
                <a:cubicBezTo>
                  <a:pt x="196509" y="9188"/>
                  <a:pt x="196509" y="9126"/>
                  <a:pt x="196513" y="9067"/>
                </a:cubicBezTo>
                <a:cubicBezTo>
                  <a:pt x="196520" y="8570"/>
                  <a:pt x="196547" y="8081"/>
                  <a:pt x="196520" y="7584"/>
                </a:cubicBezTo>
                <a:cubicBezTo>
                  <a:pt x="196509" y="7330"/>
                  <a:pt x="196540" y="7122"/>
                  <a:pt x="196426" y="6915"/>
                </a:cubicBezTo>
                <a:cubicBezTo>
                  <a:pt x="196418" y="6901"/>
                  <a:pt x="196406" y="6895"/>
                  <a:pt x="196395" y="6895"/>
                </a:cubicBezTo>
                <a:cubicBezTo>
                  <a:pt x="196375" y="6895"/>
                  <a:pt x="196356" y="6916"/>
                  <a:pt x="196364" y="6946"/>
                </a:cubicBezTo>
                <a:cubicBezTo>
                  <a:pt x="196469" y="7369"/>
                  <a:pt x="196325" y="8108"/>
                  <a:pt x="196274" y="8512"/>
                </a:cubicBezTo>
                <a:cubicBezTo>
                  <a:pt x="196223" y="8915"/>
                  <a:pt x="196172" y="9314"/>
                  <a:pt x="196121" y="9717"/>
                </a:cubicBezTo>
                <a:cubicBezTo>
                  <a:pt x="195976" y="9929"/>
                  <a:pt x="195894" y="10210"/>
                  <a:pt x="195831" y="10492"/>
                </a:cubicBezTo>
                <a:cubicBezTo>
                  <a:pt x="195749" y="10649"/>
                  <a:pt x="195667" y="10805"/>
                  <a:pt x="195589" y="10962"/>
                </a:cubicBezTo>
                <a:cubicBezTo>
                  <a:pt x="195567" y="10610"/>
                  <a:pt x="195604" y="10373"/>
                  <a:pt x="195738" y="10373"/>
                </a:cubicBezTo>
                <a:cubicBezTo>
                  <a:pt x="195744" y="10373"/>
                  <a:pt x="195751" y="10374"/>
                  <a:pt x="195757" y="10375"/>
                </a:cubicBezTo>
                <a:cubicBezTo>
                  <a:pt x="195760" y="10375"/>
                  <a:pt x="195762" y="10375"/>
                  <a:pt x="195765" y="10375"/>
                </a:cubicBezTo>
                <a:cubicBezTo>
                  <a:pt x="195832" y="10375"/>
                  <a:pt x="195845" y="10226"/>
                  <a:pt x="195777" y="10210"/>
                </a:cubicBezTo>
                <a:cubicBezTo>
                  <a:pt x="195754" y="10206"/>
                  <a:pt x="195732" y="10204"/>
                  <a:pt x="195712" y="10204"/>
                </a:cubicBezTo>
                <a:cubicBezTo>
                  <a:pt x="195384" y="10204"/>
                  <a:pt x="195373" y="10771"/>
                  <a:pt x="195425" y="11291"/>
                </a:cubicBezTo>
                <a:cubicBezTo>
                  <a:pt x="195248" y="11654"/>
                  <a:pt x="195076" y="12026"/>
                  <a:pt x="194923" y="12406"/>
                </a:cubicBezTo>
                <a:cubicBezTo>
                  <a:pt x="194916" y="12359"/>
                  <a:pt x="194903" y="12312"/>
                  <a:pt x="194896" y="12261"/>
                </a:cubicBezTo>
                <a:cubicBezTo>
                  <a:pt x="195013" y="11428"/>
                  <a:pt x="195154" y="10597"/>
                  <a:pt x="195350" y="9788"/>
                </a:cubicBezTo>
                <a:cubicBezTo>
                  <a:pt x="195367" y="9727"/>
                  <a:pt x="195328" y="9687"/>
                  <a:pt x="195288" y="9687"/>
                </a:cubicBezTo>
                <a:cubicBezTo>
                  <a:pt x="195262" y="9687"/>
                  <a:pt x="195236" y="9704"/>
                  <a:pt x="195225" y="9745"/>
                </a:cubicBezTo>
                <a:cubicBezTo>
                  <a:pt x="195068" y="10382"/>
                  <a:pt x="194927" y="11029"/>
                  <a:pt x="194794" y="11678"/>
                </a:cubicBezTo>
                <a:cubicBezTo>
                  <a:pt x="194932" y="10597"/>
                  <a:pt x="195127" y="9529"/>
                  <a:pt x="195303" y="8457"/>
                </a:cubicBezTo>
                <a:cubicBezTo>
                  <a:pt x="195362" y="8292"/>
                  <a:pt x="195409" y="8120"/>
                  <a:pt x="195409" y="7976"/>
                </a:cubicBezTo>
                <a:cubicBezTo>
                  <a:pt x="195644" y="7150"/>
                  <a:pt x="195909" y="6343"/>
                  <a:pt x="196219" y="5565"/>
                </a:cubicBezTo>
                <a:cubicBezTo>
                  <a:pt x="196297" y="5431"/>
                  <a:pt x="196379" y="5302"/>
                  <a:pt x="196466" y="5178"/>
                </a:cubicBezTo>
                <a:cubicBezTo>
                  <a:pt x="196499" y="5127"/>
                  <a:pt x="196467" y="5064"/>
                  <a:pt x="196429" y="5064"/>
                </a:cubicBezTo>
                <a:cubicBezTo>
                  <a:pt x="196428" y="5064"/>
                  <a:pt x="196427" y="5064"/>
                  <a:pt x="196426" y="5064"/>
                </a:cubicBezTo>
                <a:cubicBezTo>
                  <a:pt x="196587" y="4680"/>
                  <a:pt x="196759" y="4304"/>
                  <a:pt x="196943" y="3940"/>
                </a:cubicBezTo>
                <a:cubicBezTo>
                  <a:pt x="196968" y="3888"/>
                  <a:pt x="196933" y="3840"/>
                  <a:pt x="196898" y="3840"/>
                </a:cubicBezTo>
                <a:cubicBezTo>
                  <a:pt x="196883" y="3840"/>
                  <a:pt x="196868" y="3849"/>
                  <a:pt x="196857" y="3870"/>
                </a:cubicBezTo>
                <a:cubicBezTo>
                  <a:pt x="196590" y="4390"/>
                  <a:pt x="196352" y="4923"/>
                  <a:pt x="196129" y="5467"/>
                </a:cubicBezTo>
                <a:cubicBezTo>
                  <a:pt x="195456" y="6511"/>
                  <a:pt x="195080" y="7866"/>
                  <a:pt x="194794" y="9220"/>
                </a:cubicBezTo>
                <a:cubicBezTo>
                  <a:pt x="194794" y="9224"/>
                  <a:pt x="194791" y="9224"/>
                  <a:pt x="194791" y="9224"/>
                </a:cubicBezTo>
                <a:cubicBezTo>
                  <a:pt x="194657" y="9620"/>
                  <a:pt x="194532" y="10019"/>
                  <a:pt x="194399" y="10414"/>
                </a:cubicBezTo>
                <a:cubicBezTo>
                  <a:pt x="194329" y="10164"/>
                  <a:pt x="194258" y="9913"/>
                  <a:pt x="194184" y="9670"/>
                </a:cubicBezTo>
                <a:cubicBezTo>
                  <a:pt x="194195" y="9643"/>
                  <a:pt x="194211" y="9616"/>
                  <a:pt x="194222" y="9592"/>
                </a:cubicBezTo>
                <a:cubicBezTo>
                  <a:pt x="194321" y="9423"/>
                  <a:pt x="194434" y="9259"/>
                  <a:pt x="194524" y="9087"/>
                </a:cubicBezTo>
                <a:cubicBezTo>
                  <a:pt x="194534" y="9071"/>
                  <a:pt x="194687" y="8704"/>
                  <a:pt x="194696" y="8704"/>
                </a:cubicBezTo>
                <a:lnTo>
                  <a:pt x="194696" y="8704"/>
                </a:lnTo>
                <a:cubicBezTo>
                  <a:pt x="194698" y="8704"/>
                  <a:pt x="194693" y="8722"/>
                  <a:pt x="194677" y="8766"/>
                </a:cubicBezTo>
                <a:cubicBezTo>
                  <a:pt x="194663" y="8802"/>
                  <a:pt x="194687" y="8835"/>
                  <a:pt x="194710" y="8835"/>
                </a:cubicBezTo>
                <a:cubicBezTo>
                  <a:pt x="194720" y="8835"/>
                  <a:pt x="194729" y="8829"/>
                  <a:pt x="194735" y="8813"/>
                </a:cubicBezTo>
                <a:cubicBezTo>
                  <a:pt x="194751" y="8774"/>
                  <a:pt x="194767" y="8735"/>
                  <a:pt x="194782" y="8700"/>
                </a:cubicBezTo>
                <a:cubicBezTo>
                  <a:pt x="194798" y="8662"/>
                  <a:pt x="194775" y="8628"/>
                  <a:pt x="194749" y="8628"/>
                </a:cubicBezTo>
                <a:cubicBezTo>
                  <a:pt x="194743" y="8628"/>
                  <a:pt x="194737" y="8630"/>
                  <a:pt x="194732" y="8633"/>
                </a:cubicBezTo>
                <a:cubicBezTo>
                  <a:pt x="194489" y="8778"/>
                  <a:pt x="194258" y="9001"/>
                  <a:pt x="194039" y="9255"/>
                </a:cubicBezTo>
                <a:cubicBezTo>
                  <a:pt x="193984" y="9107"/>
                  <a:pt x="193926" y="8958"/>
                  <a:pt x="193859" y="8817"/>
                </a:cubicBezTo>
                <a:cubicBezTo>
                  <a:pt x="193847" y="8798"/>
                  <a:pt x="193835" y="8789"/>
                  <a:pt x="193823" y="8789"/>
                </a:cubicBezTo>
                <a:cubicBezTo>
                  <a:pt x="193835" y="8426"/>
                  <a:pt x="193847" y="8061"/>
                  <a:pt x="193863" y="7698"/>
                </a:cubicBezTo>
                <a:cubicBezTo>
                  <a:pt x="193910" y="6558"/>
                  <a:pt x="193890" y="5357"/>
                  <a:pt x="193617" y="4265"/>
                </a:cubicBezTo>
                <a:cubicBezTo>
                  <a:pt x="193613" y="4250"/>
                  <a:pt x="193603" y="4244"/>
                  <a:pt x="193594" y="4244"/>
                </a:cubicBezTo>
                <a:cubicBezTo>
                  <a:pt x="193581" y="4244"/>
                  <a:pt x="193568" y="4257"/>
                  <a:pt x="193573" y="4277"/>
                </a:cubicBezTo>
                <a:cubicBezTo>
                  <a:pt x="193843" y="5545"/>
                  <a:pt x="193718" y="6892"/>
                  <a:pt x="193608" y="8179"/>
                </a:cubicBezTo>
                <a:cubicBezTo>
                  <a:pt x="193554" y="8794"/>
                  <a:pt x="193510" y="9412"/>
                  <a:pt x="193452" y="10030"/>
                </a:cubicBezTo>
                <a:cubicBezTo>
                  <a:pt x="193346" y="10179"/>
                  <a:pt x="193241" y="10328"/>
                  <a:pt x="193142" y="10465"/>
                </a:cubicBezTo>
                <a:cubicBezTo>
                  <a:pt x="192963" y="10707"/>
                  <a:pt x="192790" y="10966"/>
                  <a:pt x="192626" y="11228"/>
                </a:cubicBezTo>
                <a:cubicBezTo>
                  <a:pt x="192665" y="11020"/>
                  <a:pt x="192704" y="10817"/>
                  <a:pt x="192743" y="10613"/>
                </a:cubicBezTo>
                <a:cubicBezTo>
                  <a:pt x="192837" y="10113"/>
                  <a:pt x="192849" y="9631"/>
                  <a:pt x="193123" y="9217"/>
                </a:cubicBezTo>
                <a:cubicBezTo>
                  <a:pt x="193165" y="9150"/>
                  <a:pt x="193120" y="9064"/>
                  <a:pt x="193070" y="9064"/>
                </a:cubicBezTo>
                <a:cubicBezTo>
                  <a:pt x="193054" y="9064"/>
                  <a:pt x="193039" y="9072"/>
                  <a:pt x="193025" y="9091"/>
                </a:cubicBezTo>
                <a:cubicBezTo>
                  <a:pt x="192795" y="9447"/>
                  <a:pt x="192688" y="9898"/>
                  <a:pt x="192595" y="10348"/>
                </a:cubicBezTo>
                <a:cubicBezTo>
                  <a:pt x="192595" y="9940"/>
                  <a:pt x="192579" y="9533"/>
                  <a:pt x="192532" y="9134"/>
                </a:cubicBezTo>
                <a:cubicBezTo>
                  <a:pt x="192527" y="9093"/>
                  <a:pt x="192501" y="9076"/>
                  <a:pt x="192473" y="9076"/>
                </a:cubicBezTo>
                <a:cubicBezTo>
                  <a:pt x="192458" y="9076"/>
                  <a:pt x="192443" y="9081"/>
                  <a:pt x="192430" y="9091"/>
                </a:cubicBezTo>
                <a:cubicBezTo>
                  <a:pt x="192657" y="8136"/>
                  <a:pt x="192939" y="7221"/>
                  <a:pt x="193570" y="6590"/>
                </a:cubicBezTo>
                <a:cubicBezTo>
                  <a:pt x="193615" y="6544"/>
                  <a:pt x="193588" y="6456"/>
                  <a:pt x="193546" y="6456"/>
                </a:cubicBezTo>
                <a:cubicBezTo>
                  <a:pt x="193537" y="6456"/>
                  <a:pt x="193528" y="6460"/>
                  <a:pt x="193518" y="6469"/>
                </a:cubicBezTo>
                <a:cubicBezTo>
                  <a:pt x="192951" y="7009"/>
                  <a:pt x="192642" y="7714"/>
                  <a:pt x="192352" y="8527"/>
                </a:cubicBezTo>
                <a:cubicBezTo>
                  <a:pt x="191984" y="9560"/>
                  <a:pt x="191722" y="10657"/>
                  <a:pt x="191558" y="11772"/>
                </a:cubicBezTo>
                <a:cubicBezTo>
                  <a:pt x="191480" y="12300"/>
                  <a:pt x="191417" y="12833"/>
                  <a:pt x="191362" y="13369"/>
                </a:cubicBezTo>
                <a:cubicBezTo>
                  <a:pt x="191182" y="12880"/>
                  <a:pt x="190994" y="12394"/>
                  <a:pt x="190802" y="11917"/>
                </a:cubicBezTo>
                <a:cubicBezTo>
                  <a:pt x="190841" y="11827"/>
                  <a:pt x="190880" y="11737"/>
                  <a:pt x="190920" y="11650"/>
                </a:cubicBezTo>
                <a:cubicBezTo>
                  <a:pt x="190952" y="11580"/>
                  <a:pt x="190904" y="11513"/>
                  <a:pt x="190855" y="11513"/>
                </a:cubicBezTo>
                <a:cubicBezTo>
                  <a:pt x="190834" y="11513"/>
                  <a:pt x="190813" y="11526"/>
                  <a:pt x="190799" y="11557"/>
                </a:cubicBezTo>
                <a:cubicBezTo>
                  <a:pt x="190770" y="11612"/>
                  <a:pt x="190747" y="11663"/>
                  <a:pt x="190723" y="11717"/>
                </a:cubicBezTo>
                <a:cubicBezTo>
                  <a:pt x="190618" y="11459"/>
                  <a:pt x="190517" y="11197"/>
                  <a:pt x="190407" y="10942"/>
                </a:cubicBezTo>
                <a:lnTo>
                  <a:pt x="190407" y="10429"/>
                </a:lnTo>
                <a:cubicBezTo>
                  <a:pt x="190458" y="10285"/>
                  <a:pt x="190512" y="10148"/>
                  <a:pt x="190575" y="10015"/>
                </a:cubicBezTo>
                <a:cubicBezTo>
                  <a:pt x="190708" y="9737"/>
                  <a:pt x="190810" y="9482"/>
                  <a:pt x="190833" y="9154"/>
                </a:cubicBezTo>
                <a:cubicBezTo>
                  <a:pt x="190837" y="9117"/>
                  <a:pt x="190818" y="9099"/>
                  <a:pt x="190797" y="9099"/>
                </a:cubicBezTo>
                <a:cubicBezTo>
                  <a:pt x="190775" y="9099"/>
                  <a:pt x="190751" y="9118"/>
                  <a:pt x="190747" y="9154"/>
                </a:cubicBezTo>
                <a:cubicBezTo>
                  <a:pt x="190712" y="9506"/>
                  <a:pt x="190555" y="9819"/>
                  <a:pt x="190403" y="10124"/>
                </a:cubicBezTo>
                <a:cubicBezTo>
                  <a:pt x="190399" y="9776"/>
                  <a:pt x="190391" y="9428"/>
                  <a:pt x="190380" y="9080"/>
                </a:cubicBezTo>
                <a:cubicBezTo>
                  <a:pt x="190559" y="8700"/>
                  <a:pt x="190752" y="8332"/>
                  <a:pt x="190954" y="7952"/>
                </a:cubicBezTo>
                <a:cubicBezTo>
                  <a:pt x="190974" y="7919"/>
                  <a:pt x="190950" y="7886"/>
                  <a:pt x="190925" y="7886"/>
                </a:cubicBezTo>
                <a:cubicBezTo>
                  <a:pt x="190915" y="7886"/>
                  <a:pt x="190904" y="7892"/>
                  <a:pt x="190896" y="7905"/>
                </a:cubicBezTo>
                <a:cubicBezTo>
                  <a:pt x="190712" y="8226"/>
                  <a:pt x="190540" y="8554"/>
                  <a:pt x="190376" y="8883"/>
                </a:cubicBezTo>
                <a:cubicBezTo>
                  <a:pt x="190344" y="8187"/>
                  <a:pt x="190411" y="7486"/>
                  <a:pt x="190152" y="6860"/>
                </a:cubicBezTo>
                <a:cubicBezTo>
                  <a:pt x="190147" y="6845"/>
                  <a:pt x="190139" y="6839"/>
                  <a:pt x="190130" y="6839"/>
                </a:cubicBezTo>
                <a:cubicBezTo>
                  <a:pt x="190111" y="6839"/>
                  <a:pt x="190091" y="6867"/>
                  <a:pt x="190102" y="6899"/>
                </a:cubicBezTo>
                <a:cubicBezTo>
                  <a:pt x="190348" y="7608"/>
                  <a:pt x="190188" y="8578"/>
                  <a:pt x="190129" y="9381"/>
                </a:cubicBezTo>
                <a:cubicBezTo>
                  <a:pt x="190058" y="9533"/>
                  <a:pt x="189988" y="9682"/>
                  <a:pt x="189921" y="9835"/>
                </a:cubicBezTo>
                <a:cubicBezTo>
                  <a:pt x="189737" y="9428"/>
                  <a:pt x="189549" y="9024"/>
                  <a:pt x="189358" y="8625"/>
                </a:cubicBezTo>
                <a:cubicBezTo>
                  <a:pt x="189448" y="8081"/>
                  <a:pt x="189569" y="7537"/>
                  <a:pt x="189730" y="7009"/>
                </a:cubicBezTo>
                <a:cubicBezTo>
                  <a:pt x="189741" y="6970"/>
                  <a:pt x="189710" y="6935"/>
                  <a:pt x="189682" y="6935"/>
                </a:cubicBezTo>
                <a:cubicBezTo>
                  <a:pt x="189671" y="6935"/>
                  <a:pt x="189659" y="6940"/>
                  <a:pt x="189652" y="6954"/>
                </a:cubicBezTo>
                <a:cubicBezTo>
                  <a:pt x="189616" y="6997"/>
                  <a:pt x="189577" y="7044"/>
                  <a:pt x="189542" y="7091"/>
                </a:cubicBezTo>
                <a:cubicBezTo>
                  <a:pt x="189527" y="7103"/>
                  <a:pt x="189533" y="7134"/>
                  <a:pt x="189551" y="7134"/>
                </a:cubicBezTo>
                <a:cubicBezTo>
                  <a:pt x="189552" y="7134"/>
                  <a:pt x="189553" y="7134"/>
                  <a:pt x="189554" y="7134"/>
                </a:cubicBezTo>
                <a:cubicBezTo>
                  <a:pt x="189605" y="7119"/>
                  <a:pt x="189626" y="7112"/>
                  <a:pt x="189628" y="7112"/>
                </a:cubicBezTo>
                <a:lnTo>
                  <a:pt x="189628" y="7112"/>
                </a:lnTo>
                <a:cubicBezTo>
                  <a:pt x="189635" y="7112"/>
                  <a:pt x="189520" y="7160"/>
                  <a:pt x="189491" y="7236"/>
                </a:cubicBezTo>
                <a:cubicBezTo>
                  <a:pt x="189437" y="7380"/>
                  <a:pt x="189366" y="7530"/>
                  <a:pt x="189323" y="7682"/>
                </a:cubicBezTo>
                <a:cubicBezTo>
                  <a:pt x="189267" y="7862"/>
                  <a:pt x="189209" y="8038"/>
                  <a:pt x="189155" y="8218"/>
                </a:cubicBezTo>
                <a:cubicBezTo>
                  <a:pt x="189072" y="8050"/>
                  <a:pt x="188986" y="7878"/>
                  <a:pt x="188900" y="7714"/>
                </a:cubicBezTo>
                <a:cubicBezTo>
                  <a:pt x="188849" y="7615"/>
                  <a:pt x="188798" y="7526"/>
                  <a:pt x="188747" y="7432"/>
                </a:cubicBezTo>
                <a:cubicBezTo>
                  <a:pt x="188759" y="7346"/>
                  <a:pt x="188774" y="7263"/>
                  <a:pt x="188787" y="7177"/>
                </a:cubicBezTo>
                <a:cubicBezTo>
                  <a:pt x="188845" y="6833"/>
                  <a:pt x="188924" y="6058"/>
                  <a:pt x="189205" y="5886"/>
                </a:cubicBezTo>
                <a:cubicBezTo>
                  <a:pt x="189251" y="5857"/>
                  <a:pt x="189227" y="5765"/>
                  <a:pt x="189181" y="5765"/>
                </a:cubicBezTo>
                <a:cubicBezTo>
                  <a:pt x="189176" y="5765"/>
                  <a:pt x="189171" y="5766"/>
                  <a:pt x="189166" y="5768"/>
                </a:cubicBezTo>
                <a:cubicBezTo>
                  <a:pt x="188837" y="5906"/>
                  <a:pt x="188677" y="6649"/>
                  <a:pt x="188579" y="7122"/>
                </a:cubicBezTo>
                <a:cubicBezTo>
                  <a:pt x="188568" y="7103"/>
                  <a:pt x="188559" y="7087"/>
                  <a:pt x="188552" y="7071"/>
                </a:cubicBezTo>
                <a:cubicBezTo>
                  <a:pt x="188544" y="7040"/>
                  <a:pt x="188539" y="7009"/>
                  <a:pt x="188528" y="6977"/>
                </a:cubicBezTo>
                <a:cubicBezTo>
                  <a:pt x="188521" y="6946"/>
                  <a:pt x="188497" y="6934"/>
                  <a:pt x="188477" y="6934"/>
                </a:cubicBezTo>
                <a:cubicBezTo>
                  <a:pt x="187858" y="5835"/>
                  <a:pt x="187182" y="4762"/>
                  <a:pt x="186646" y="3604"/>
                </a:cubicBezTo>
                <a:cubicBezTo>
                  <a:pt x="186379" y="3032"/>
                  <a:pt x="186140" y="2449"/>
                  <a:pt x="185820" y="1928"/>
                </a:cubicBezTo>
                <a:cubicBezTo>
                  <a:pt x="185550" y="1486"/>
                  <a:pt x="185436" y="1087"/>
                  <a:pt x="185029" y="828"/>
                </a:cubicBezTo>
                <a:cubicBezTo>
                  <a:pt x="185026" y="827"/>
                  <a:pt x="185024" y="826"/>
                  <a:pt x="185021" y="826"/>
                </a:cubicBezTo>
                <a:cubicBezTo>
                  <a:pt x="185001" y="826"/>
                  <a:pt x="184988" y="859"/>
                  <a:pt x="185006" y="875"/>
                </a:cubicBezTo>
                <a:cubicBezTo>
                  <a:pt x="185456" y="1224"/>
                  <a:pt x="185706" y="2015"/>
                  <a:pt x="185961" y="2594"/>
                </a:cubicBezTo>
                <a:cubicBezTo>
                  <a:pt x="186215" y="3181"/>
                  <a:pt x="186407" y="3796"/>
                  <a:pt x="186684" y="4371"/>
                </a:cubicBezTo>
                <a:cubicBezTo>
                  <a:pt x="186994" y="5021"/>
                  <a:pt x="187315" y="5662"/>
                  <a:pt x="187628" y="6312"/>
                </a:cubicBezTo>
                <a:cubicBezTo>
                  <a:pt x="187616" y="6312"/>
                  <a:pt x="187605" y="6320"/>
                  <a:pt x="187600" y="6343"/>
                </a:cubicBezTo>
                <a:cubicBezTo>
                  <a:pt x="187417" y="7259"/>
                  <a:pt x="187276" y="8191"/>
                  <a:pt x="187166" y="9134"/>
                </a:cubicBezTo>
                <a:cubicBezTo>
                  <a:pt x="187037" y="8786"/>
                  <a:pt x="186904" y="8442"/>
                  <a:pt x="186774" y="8093"/>
                </a:cubicBezTo>
                <a:cubicBezTo>
                  <a:pt x="186825" y="7842"/>
                  <a:pt x="186845" y="7573"/>
                  <a:pt x="186724" y="7474"/>
                </a:cubicBezTo>
                <a:cubicBezTo>
                  <a:pt x="186718" y="7469"/>
                  <a:pt x="186711" y="7466"/>
                  <a:pt x="186705" y="7466"/>
                </a:cubicBezTo>
                <a:cubicBezTo>
                  <a:pt x="186677" y="7466"/>
                  <a:pt x="186655" y="7517"/>
                  <a:pt x="186681" y="7549"/>
                </a:cubicBezTo>
                <a:cubicBezTo>
                  <a:pt x="186708" y="7588"/>
                  <a:pt x="186700" y="7690"/>
                  <a:pt x="186673" y="7819"/>
                </a:cubicBezTo>
                <a:cubicBezTo>
                  <a:pt x="186262" y="6711"/>
                  <a:pt x="185721" y="5537"/>
                  <a:pt x="185522" y="4324"/>
                </a:cubicBezTo>
                <a:cubicBezTo>
                  <a:pt x="185521" y="4312"/>
                  <a:pt x="185513" y="4306"/>
                  <a:pt x="185506" y="4306"/>
                </a:cubicBezTo>
                <a:cubicBezTo>
                  <a:pt x="185496" y="4306"/>
                  <a:pt x="185487" y="4314"/>
                  <a:pt x="185487" y="4327"/>
                </a:cubicBezTo>
                <a:cubicBezTo>
                  <a:pt x="185522" y="5263"/>
                  <a:pt x="185902" y="6211"/>
                  <a:pt x="186129" y="7083"/>
                </a:cubicBezTo>
                <a:cubicBezTo>
                  <a:pt x="186247" y="7530"/>
                  <a:pt x="186371" y="7967"/>
                  <a:pt x="186505" y="8406"/>
                </a:cubicBezTo>
                <a:cubicBezTo>
                  <a:pt x="186426" y="8637"/>
                  <a:pt x="186352" y="8836"/>
                  <a:pt x="186340" y="8879"/>
                </a:cubicBezTo>
                <a:cubicBezTo>
                  <a:pt x="186203" y="9338"/>
                  <a:pt x="186066" y="9799"/>
                  <a:pt x="185976" y="10277"/>
                </a:cubicBezTo>
                <a:cubicBezTo>
                  <a:pt x="185867" y="10841"/>
                  <a:pt x="185757" y="11408"/>
                  <a:pt x="185644" y="11972"/>
                </a:cubicBezTo>
                <a:cubicBezTo>
                  <a:pt x="185644" y="11972"/>
                  <a:pt x="185640" y="11972"/>
                  <a:pt x="185640" y="11975"/>
                </a:cubicBezTo>
                <a:cubicBezTo>
                  <a:pt x="185374" y="12288"/>
                  <a:pt x="185346" y="12993"/>
                  <a:pt x="185268" y="13420"/>
                </a:cubicBezTo>
                <a:cubicBezTo>
                  <a:pt x="185233" y="13616"/>
                  <a:pt x="185197" y="13811"/>
                  <a:pt x="185166" y="14011"/>
                </a:cubicBezTo>
                <a:cubicBezTo>
                  <a:pt x="185163" y="13999"/>
                  <a:pt x="185163" y="13991"/>
                  <a:pt x="185163" y="13984"/>
                </a:cubicBezTo>
                <a:cubicBezTo>
                  <a:pt x="185181" y="13713"/>
                  <a:pt x="185197" y="13444"/>
                  <a:pt x="185210" y="13169"/>
                </a:cubicBezTo>
                <a:cubicBezTo>
                  <a:pt x="185233" y="12613"/>
                  <a:pt x="185295" y="12003"/>
                  <a:pt x="185268" y="11451"/>
                </a:cubicBezTo>
                <a:cubicBezTo>
                  <a:pt x="185233" y="10782"/>
                  <a:pt x="185233" y="10093"/>
                  <a:pt x="185244" y="9405"/>
                </a:cubicBezTo>
                <a:cubicBezTo>
                  <a:pt x="185291" y="9334"/>
                  <a:pt x="185350" y="9287"/>
                  <a:pt x="185421" y="9275"/>
                </a:cubicBezTo>
                <a:cubicBezTo>
                  <a:pt x="185535" y="9256"/>
                  <a:pt x="185542" y="9032"/>
                  <a:pt x="185432" y="9032"/>
                </a:cubicBezTo>
                <a:cubicBezTo>
                  <a:pt x="185429" y="9032"/>
                  <a:pt x="185425" y="9032"/>
                  <a:pt x="185421" y="9033"/>
                </a:cubicBezTo>
                <a:cubicBezTo>
                  <a:pt x="185358" y="9044"/>
                  <a:pt x="185303" y="9071"/>
                  <a:pt x="185248" y="9107"/>
                </a:cubicBezTo>
                <a:cubicBezTo>
                  <a:pt x="185257" y="8766"/>
                  <a:pt x="185264" y="8430"/>
                  <a:pt x="185272" y="8093"/>
                </a:cubicBezTo>
                <a:cubicBezTo>
                  <a:pt x="185280" y="7541"/>
                  <a:pt x="185244" y="6990"/>
                  <a:pt x="185213" y="6437"/>
                </a:cubicBezTo>
                <a:cubicBezTo>
                  <a:pt x="185201" y="6211"/>
                  <a:pt x="185241" y="5999"/>
                  <a:pt x="185134" y="5815"/>
                </a:cubicBezTo>
                <a:cubicBezTo>
                  <a:pt x="185128" y="5801"/>
                  <a:pt x="185116" y="5793"/>
                  <a:pt x="185104" y="5793"/>
                </a:cubicBezTo>
                <a:cubicBezTo>
                  <a:pt x="185087" y="5793"/>
                  <a:pt x="185070" y="5808"/>
                  <a:pt x="185072" y="5835"/>
                </a:cubicBezTo>
                <a:cubicBezTo>
                  <a:pt x="185072" y="5854"/>
                  <a:pt x="185072" y="5874"/>
                  <a:pt x="185076" y="5893"/>
                </a:cubicBezTo>
                <a:cubicBezTo>
                  <a:pt x="185076" y="5919"/>
                  <a:pt x="185091" y="5931"/>
                  <a:pt x="185106" y="5931"/>
                </a:cubicBezTo>
                <a:cubicBezTo>
                  <a:pt x="185121" y="5931"/>
                  <a:pt x="185137" y="5919"/>
                  <a:pt x="185139" y="5893"/>
                </a:cubicBezTo>
                <a:lnTo>
                  <a:pt x="185139" y="5893"/>
                </a:lnTo>
                <a:cubicBezTo>
                  <a:pt x="185006" y="8923"/>
                  <a:pt x="184661" y="12129"/>
                  <a:pt x="184242" y="15252"/>
                </a:cubicBezTo>
                <a:cubicBezTo>
                  <a:pt x="184066" y="13345"/>
                  <a:pt x="184007" y="11404"/>
                  <a:pt x="184090" y="9482"/>
                </a:cubicBezTo>
                <a:cubicBezTo>
                  <a:pt x="184117" y="9334"/>
                  <a:pt x="184144" y="9185"/>
                  <a:pt x="184172" y="9036"/>
                </a:cubicBezTo>
                <a:cubicBezTo>
                  <a:pt x="184182" y="8993"/>
                  <a:pt x="184155" y="8967"/>
                  <a:pt x="184128" y="8967"/>
                </a:cubicBezTo>
                <a:cubicBezTo>
                  <a:pt x="184123" y="8967"/>
                  <a:pt x="184118" y="8968"/>
                  <a:pt x="184113" y="8970"/>
                </a:cubicBezTo>
                <a:cubicBezTo>
                  <a:pt x="184191" y="7584"/>
                  <a:pt x="184348" y="6215"/>
                  <a:pt x="184591" y="4880"/>
                </a:cubicBezTo>
                <a:cubicBezTo>
                  <a:pt x="184598" y="4840"/>
                  <a:pt x="184573" y="4814"/>
                  <a:pt x="184548" y="4814"/>
                </a:cubicBezTo>
                <a:cubicBezTo>
                  <a:pt x="184531" y="4814"/>
                  <a:pt x="184515" y="4826"/>
                  <a:pt x="184509" y="4853"/>
                </a:cubicBezTo>
                <a:cubicBezTo>
                  <a:pt x="184176" y="6508"/>
                  <a:pt x="183972" y="8198"/>
                  <a:pt x="183871" y="9898"/>
                </a:cubicBezTo>
                <a:cubicBezTo>
                  <a:pt x="183647" y="10794"/>
                  <a:pt x="183401" y="11682"/>
                  <a:pt x="183158" y="12570"/>
                </a:cubicBezTo>
                <a:cubicBezTo>
                  <a:pt x="183053" y="12077"/>
                  <a:pt x="182943" y="11584"/>
                  <a:pt x="182822" y="11095"/>
                </a:cubicBezTo>
                <a:cubicBezTo>
                  <a:pt x="183041" y="10445"/>
                  <a:pt x="183322" y="9788"/>
                  <a:pt x="183335" y="9080"/>
                </a:cubicBezTo>
                <a:cubicBezTo>
                  <a:pt x="183335" y="9038"/>
                  <a:pt x="183307" y="9014"/>
                  <a:pt x="183280" y="9014"/>
                </a:cubicBezTo>
                <a:cubicBezTo>
                  <a:pt x="183258" y="9014"/>
                  <a:pt x="183238" y="9029"/>
                  <a:pt x="183232" y="9064"/>
                </a:cubicBezTo>
                <a:cubicBezTo>
                  <a:pt x="183178" y="9510"/>
                  <a:pt x="182959" y="9992"/>
                  <a:pt x="182751" y="10406"/>
                </a:cubicBezTo>
                <a:cubicBezTo>
                  <a:pt x="182759" y="10316"/>
                  <a:pt x="182763" y="10226"/>
                  <a:pt x="182775" y="10136"/>
                </a:cubicBezTo>
                <a:cubicBezTo>
                  <a:pt x="182869" y="9103"/>
                  <a:pt x="182880" y="8074"/>
                  <a:pt x="183115" y="7067"/>
                </a:cubicBezTo>
                <a:cubicBezTo>
                  <a:pt x="183124" y="7027"/>
                  <a:pt x="183099" y="7000"/>
                  <a:pt x="183073" y="7000"/>
                </a:cubicBezTo>
                <a:cubicBezTo>
                  <a:pt x="183056" y="7000"/>
                  <a:pt x="183039" y="7012"/>
                  <a:pt x="183033" y="7040"/>
                </a:cubicBezTo>
                <a:cubicBezTo>
                  <a:pt x="182791" y="8030"/>
                  <a:pt x="182669" y="9095"/>
                  <a:pt x="182587" y="10160"/>
                </a:cubicBezTo>
                <a:cubicBezTo>
                  <a:pt x="182289" y="9024"/>
                  <a:pt x="181957" y="7909"/>
                  <a:pt x="181581" y="6813"/>
                </a:cubicBezTo>
                <a:cubicBezTo>
                  <a:pt x="181420" y="6336"/>
                  <a:pt x="181209" y="5353"/>
                  <a:pt x="180704" y="5346"/>
                </a:cubicBezTo>
                <a:cubicBezTo>
                  <a:pt x="180704" y="5346"/>
                  <a:pt x="180703" y="5345"/>
                  <a:pt x="180702" y="5345"/>
                </a:cubicBezTo>
                <a:cubicBezTo>
                  <a:pt x="180681" y="5345"/>
                  <a:pt x="180678" y="5389"/>
                  <a:pt x="180701" y="5400"/>
                </a:cubicBezTo>
                <a:cubicBezTo>
                  <a:pt x="181041" y="5537"/>
                  <a:pt x="181178" y="6324"/>
                  <a:pt x="181288" y="6696"/>
                </a:cubicBezTo>
                <a:cubicBezTo>
                  <a:pt x="181448" y="7239"/>
                  <a:pt x="181588" y="7815"/>
                  <a:pt x="181702" y="8379"/>
                </a:cubicBezTo>
                <a:cubicBezTo>
                  <a:pt x="181839" y="9064"/>
                  <a:pt x="181992" y="9737"/>
                  <a:pt x="182141" y="10418"/>
                </a:cubicBezTo>
                <a:cubicBezTo>
                  <a:pt x="181698" y="10954"/>
                  <a:pt x="181628" y="11823"/>
                  <a:pt x="181628" y="12617"/>
                </a:cubicBezTo>
                <a:cubicBezTo>
                  <a:pt x="181588" y="12700"/>
                  <a:pt x="181550" y="12786"/>
                  <a:pt x="181514" y="12872"/>
                </a:cubicBezTo>
                <a:cubicBezTo>
                  <a:pt x="181514" y="12860"/>
                  <a:pt x="181514" y="12844"/>
                  <a:pt x="181518" y="12828"/>
                </a:cubicBezTo>
                <a:cubicBezTo>
                  <a:pt x="181546" y="12492"/>
                  <a:pt x="181382" y="12304"/>
                  <a:pt x="181189" y="12265"/>
                </a:cubicBezTo>
                <a:cubicBezTo>
                  <a:pt x="181158" y="12019"/>
                  <a:pt x="181127" y="11772"/>
                  <a:pt x="181095" y="11522"/>
                </a:cubicBezTo>
                <a:cubicBezTo>
                  <a:pt x="181260" y="10594"/>
                  <a:pt x="181409" y="9643"/>
                  <a:pt x="181409" y="8688"/>
                </a:cubicBezTo>
                <a:cubicBezTo>
                  <a:pt x="181409" y="7913"/>
                  <a:pt x="181440" y="6997"/>
                  <a:pt x="181092" y="6336"/>
                </a:cubicBezTo>
                <a:cubicBezTo>
                  <a:pt x="181084" y="6320"/>
                  <a:pt x="181073" y="6313"/>
                  <a:pt x="181062" y="6313"/>
                </a:cubicBezTo>
                <a:cubicBezTo>
                  <a:pt x="181039" y="6313"/>
                  <a:pt x="181016" y="6344"/>
                  <a:pt x="181030" y="6379"/>
                </a:cubicBezTo>
                <a:cubicBezTo>
                  <a:pt x="181479" y="7353"/>
                  <a:pt x="181135" y="8872"/>
                  <a:pt x="180904" y="9913"/>
                </a:cubicBezTo>
                <a:cubicBezTo>
                  <a:pt x="180853" y="9459"/>
                  <a:pt x="180806" y="9001"/>
                  <a:pt x="180766" y="8543"/>
                </a:cubicBezTo>
                <a:cubicBezTo>
                  <a:pt x="180765" y="8506"/>
                  <a:pt x="180741" y="8486"/>
                  <a:pt x="180718" y="8486"/>
                </a:cubicBezTo>
                <a:cubicBezTo>
                  <a:pt x="180696" y="8486"/>
                  <a:pt x="180675" y="8505"/>
                  <a:pt x="180677" y="8543"/>
                </a:cubicBezTo>
                <a:cubicBezTo>
                  <a:pt x="180704" y="9165"/>
                  <a:pt x="180739" y="9788"/>
                  <a:pt x="180786" y="10410"/>
                </a:cubicBezTo>
                <a:cubicBezTo>
                  <a:pt x="180626" y="11095"/>
                  <a:pt x="180434" y="11776"/>
                  <a:pt x="180239" y="12449"/>
                </a:cubicBezTo>
                <a:cubicBezTo>
                  <a:pt x="180179" y="12077"/>
                  <a:pt x="180114" y="11710"/>
                  <a:pt x="180054" y="11338"/>
                </a:cubicBezTo>
                <a:cubicBezTo>
                  <a:pt x="179980" y="10872"/>
                  <a:pt x="179820" y="10426"/>
                  <a:pt x="179749" y="9968"/>
                </a:cubicBezTo>
                <a:cubicBezTo>
                  <a:pt x="179706" y="9694"/>
                  <a:pt x="179663" y="9369"/>
                  <a:pt x="179574" y="9080"/>
                </a:cubicBezTo>
                <a:cubicBezTo>
                  <a:pt x="179574" y="8841"/>
                  <a:pt x="179569" y="8606"/>
                  <a:pt x="179565" y="8367"/>
                </a:cubicBezTo>
                <a:cubicBezTo>
                  <a:pt x="179565" y="8324"/>
                  <a:pt x="179540" y="8302"/>
                  <a:pt x="179514" y="8302"/>
                </a:cubicBezTo>
                <a:cubicBezTo>
                  <a:pt x="179489" y="8302"/>
                  <a:pt x="179464" y="8324"/>
                  <a:pt x="179464" y="8367"/>
                </a:cubicBezTo>
                <a:cubicBezTo>
                  <a:pt x="179464" y="8504"/>
                  <a:pt x="179460" y="8641"/>
                  <a:pt x="179460" y="8782"/>
                </a:cubicBezTo>
                <a:cubicBezTo>
                  <a:pt x="179393" y="8653"/>
                  <a:pt x="179315" y="8539"/>
                  <a:pt x="179213" y="8461"/>
                </a:cubicBezTo>
                <a:cubicBezTo>
                  <a:pt x="179207" y="8456"/>
                  <a:pt x="179201" y="8453"/>
                  <a:pt x="179195" y="8453"/>
                </a:cubicBezTo>
                <a:cubicBezTo>
                  <a:pt x="179165" y="8453"/>
                  <a:pt x="179145" y="8513"/>
                  <a:pt x="179178" y="8539"/>
                </a:cubicBezTo>
                <a:cubicBezTo>
                  <a:pt x="179334" y="8684"/>
                  <a:pt x="179409" y="8930"/>
                  <a:pt x="179451" y="9201"/>
                </a:cubicBezTo>
                <a:cubicBezTo>
                  <a:pt x="179444" y="9768"/>
                  <a:pt x="179433" y="10332"/>
                  <a:pt x="179417" y="10895"/>
                </a:cubicBezTo>
                <a:cubicBezTo>
                  <a:pt x="179399" y="10853"/>
                  <a:pt x="179366" y="10836"/>
                  <a:pt x="179332" y="10836"/>
                </a:cubicBezTo>
                <a:cubicBezTo>
                  <a:pt x="179328" y="10836"/>
                  <a:pt x="179323" y="10836"/>
                  <a:pt x="179319" y="10837"/>
                </a:cubicBezTo>
                <a:cubicBezTo>
                  <a:pt x="179299" y="10610"/>
                  <a:pt x="179280" y="10382"/>
                  <a:pt x="179256" y="10160"/>
                </a:cubicBezTo>
                <a:cubicBezTo>
                  <a:pt x="179198" y="9545"/>
                  <a:pt x="179115" y="8915"/>
                  <a:pt x="178978" y="8308"/>
                </a:cubicBezTo>
                <a:cubicBezTo>
                  <a:pt x="179146" y="7756"/>
                  <a:pt x="179311" y="7208"/>
                  <a:pt x="179326" y="6590"/>
                </a:cubicBezTo>
                <a:cubicBezTo>
                  <a:pt x="179326" y="6555"/>
                  <a:pt x="179306" y="6537"/>
                  <a:pt x="179285" y="6537"/>
                </a:cubicBezTo>
                <a:cubicBezTo>
                  <a:pt x="179264" y="6537"/>
                  <a:pt x="179242" y="6555"/>
                  <a:pt x="179240" y="6590"/>
                </a:cubicBezTo>
                <a:cubicBezTo>
                  <a:pt x="179213" y="7071"/>
                  <a:pt x="179080" y="7545"/>
                  <a:pt x="178904" y="8007"/>
                </a:cubicBezTo>
                <a:cubicBezTo>
                  <a:pt x="178846" y="7788"/>
                  <a:pt x="178783" y="7573"/>
                  <a:pt x="178705" y="7369"/>
                </a:cubicBezTo>
                <a:cubicBezTo>
                  <a:pt x="178696" y="7344"/>
                  <a:pt x="178681" y="7334"/>
                  <a:pt x="178667" y="7334"/>
                </a:cubicBezTo>
                <a:cubicBezTo>
                  <a:pt x="178635" y="7334"/>
                  <a:pt x="178602" y="7381"/>
                  <a:pt x="178618" y="7432"/>
                </a:cubicBezTo>
                <a:cubicBezTo>
                  <a:pt x="178705" y="7694"/>
                  <a:pt x="178767" y="7964"/>
                  <a:pt x="178810" y="8245"/>
                </a:cubicBezTo>
                <a:cubicBezTo>
                  <a:pt x="178642" y="8653"/>
                  <a:pt x="178446" y="9048"/>
                  <a:pt x="178274" y="9432"/>
                </a:cubicBezTo>
                <a:cubicBezTo>
                  <a:pt x="178203" y="8598"/>
                  <a:pt x="178098" y="7768"/>
                  <a:pt x="177933" y="6958"/>
                </a:cubicBezTo>
                <a:cubicBezTo>
                  <a:pt x="177930" y="6939"/>
                  <a:pt x="177921" y="6930"/>
                  <a:pt x="177910" y="6930"/>
                </a:cubicBezTo>
                <a:cubicBezTo>
                  <a:pt x="177867" y="6621"/>
                  <a:pt x="177804" y="6324"/>
                  <a:pt x="177706" y="6054"/>
                </a:cubicBezTo>
                <a:cubicBezTo>
                  <a:pt x="177702" y="6041"/>
                  <a:pt x="177694" y="6036"/>
                  <a:pt x="177686" y="6036"/>
                </a:cubicBezTo>
                <a:cubicBezTo>
                  <a:pt x="177671" y="6036"/>
                  <a:pt x="177654" y="6054"/>
                  <a:pt x="177659" y="6077"/>
                </a:cubicBezTo>
                <a:cubicBezTo>
                  <a:pt x="177957" y="7024"/>
                  <a:pt x="177894" y="8328"/>
                  <a:pt x="177906" y="9345"/>
                </a:cubicBezTo>
                <a:cubicBezTo>
                  <a:pt x="177910" y="9658"/>
                  <a:pt x="177910" y="9972"/>
                  <a:pt x="177910" y="10285"/>
                </a:cubicBezTo>
                <a:cubicBezTo>
                  <a:pt x="177699" y="10809"/>
                  <a:pt x="177487" y="11338"/>
                  <a:pt x="177287" y="11866"/>
                </a:cubicBezTo>
                <a:cubicBezTo>
                  <a:pt x="177283" y="11314"/>
                  <a:pt x="177256" y="10770"/>
                  <a:pt x="177225" y="10222"/>
                </a:cubicBezTo>
                <a:cubicBezTo>
                  <a:pt x="177291" y="9851"/>
                  <a:pt x="177358" y="9479"/>
                  <a:pt x="177417" y="9111"/>
                </a:cubicBezTo>
                <a:cubicBezTo>
                  <a:pt x="177438" y="8990"/>
                  <a:pt x="177361" y="8911"/>
                  <a:pt x="177288" y="8911"/>
                </a:cubicBezTo>
                <a:cubicBezTo>
                  <a:pt x="177241" y="8911"/>
                  <a:pt x="177196" y="8945"/>
                  <a:pt x="177182" y="9024"/>
                </a:cubicBezTo>
                <a:cubicBezTo>
                  <a:pt x="177174" y="9080"/>
                  <a:pt x="177162" y="9134"/>
                  <a:pt x="177155" y="9188"/>
                </a:cubicBezTo>
                <a:cubicBezTo>
                  <a:pt x="177146" y="9095"/>
                  <a:pt x="177143" y="9001"/>
                  <a:pt x="177135" y="8907"/>
                </a:cubicBezTo>
                <a:cubicBezTo>
                  <a:pt x="177088" y="8273"/>
                  <a:pt x="177056" y="7564"/>
                  <a:pt x="176951" y="6907"/>
                </a:cubicBezTo>
                <a:cubicBezTo>
                  <a:pt x="177084" y="6077"/>
                  <a:pt x="177221" y="5216"/>
                  <a:pt x="177499" y="4477"/>
                </a:cubicBezTo>
                <a:cubicBezTo>
                  <a:pt x="177517" y="4428"/>
                  <a:pt x="177488" y="4385"/>
                  <a:pt x="177457" y="4385"/>
                </a:cubicBezTo>
                <a:cubicBezTo>
                  <a:pt x="177444" y="4385"/>
                  <a:pt x="177430" y="4393"/>
                  <a:pt x="177421" y="4414"/>
                </a:cubicBezTo>
                <a:cubicBezTo>
                  <a:pt x="177178" y="4993"/>
                  <a:pt x="176990" y="5651"/>
                  <a:pt x="176830" y="6305"/>
                </a:cubicBezTo>
                <a:cubicBezTo>
                  <a:pt x="176814" y="6262"/>
                  <a:pt x="176806" y="6215"/>
                  <a:pt x="176794" y="6168"/>
                </a:cubicBezTo>
                <a:cubicBezTo>
                  <a:pt x="176785" y="6141"/>
                  <a:pt x="176767" y="6128"/>
                  <a:pt x="176750" y="6128"/>
                </a:cubicBezTo>
                <a:cubicBezTo>
                  <a:pt x="176725" y="6128"/>
                  <a:pt x="176701" y="6155"/>
                  <a:pt x="176709" y="6199"/>
                </a:cubicBezTo>
                <a:cubicBezTo>
                  <a:pt x="176712" y="6218"/>
                  <a:pt x="176712" y="6234"/>
                  <a:pt x="176716" y="6253"/>
                </a:cubicBezTo>
                <a:cubicBezTo>
                  <a:pt x="176720" y="6269"/>
                  <a:pt x="176727" y="6277"/>
                  <a:pt x="176740" y="6281"/>
                </a:cubicBezTo>
                <a:cubicBezTo>
                  <a:pt x="176727" y="6305"/>
                  <a:pt x="176716" y="6328"/>
                  <a:pt x="176700" y="6355"/>
                </a:cubicBezTo>
                <a:cubicBezTo>
                  <a:pt x="176712" y="6496"/>
                  <a:pt x="176712" y="6637"/>
                  <a:pt x="176700" y="6774"/>
                </a:cubicBezTo>
                <a:lnTo>
                  <a:pt x="176700" y="6840"/>
                </a:lnTo>
                <a:cubicBezTo>
                  <a:pt x="176669" y="6981"/>
                  <a:pt x="176638" y="7118"/>
                  <a:pt x="176606" y="7252"/>
                </a:cubicBezTo>
                <a:cubicBezTo>
                  <a:pt x="176348" y="8410"/>
                  <a:pt x="176055" y="9553"/>
                  <a:pt x="175796" y="10711"/>
                </a:cubicBezTo>
                <a:cubicBezTo>
                  <a:pt x="175499" y="12058"/>
                  <a:pt x="175213" y="13408"/>
                  <a:pt x="174924" y="14759"/>
                </a:cubicBezTo>
                <a:cubicBezTo>
                  <a:pt x="174825" y="14766"/>
                  <a:pt x="174736" y="14848"/>
                  <a:pt x="174744" y="15017"/>
                </a:cubicBezTo>
                <a:cubicBezTo>
                  <a:pt x="174751" y="15169"/>
                  <a:pt x="174763" y="15322"/>
                  <a:pt x="174771" y="15471"/>
                </a:cubicBezTo>
                <a:cubicBezTo>
                  <a:pt x="174634" y="16112"/>
                  <a:pt x="174496" y="16750"/>
                  <a:pt x="174356" y="17389"/>
                </a:cubicBezTo>
                <a:cubicBezTo>
                  <a:pt x="174321" y="17541"/>
                  <a:pt x="174285" y="17694"/>
                  <a:pt x="174254" y="17843"/>
                </a:cubicBezTo>
                <a:cubicBezTo>
                  <a:pt x="174238" y="17420"/>
                  <a:pt x="174227" y="16993"/>
                  <a:pt x="174215" y="16567"/>
                </a:cubicBezTo>
                <a:cubicBezTo>
                  <a:pt x="174458" y="15792"/>
                  <a:pt x="174731" y="15012"/>
                  <a:pt x="174888" y="14199"/>
                </a:cubicBezTo>
                <a:cubicBezTo>
                  <a:pt x="174939" y="13937"/>
                  <a:pt x="175029" y="13561"/>
                  <a:pt x="174778" y="13451"/>
                </a:cubicBezTo>
                <a:cubicBezTo>
                  <a:pt x="174955" y="12707"/>
                  <a:pt x="175135" y="11964"/>
                  <a:pt x="175323" y="11228"/>
                </a:cubicBezTo>
                <a:cubicBezTo>
                  <a:pt x="175577" y="10234"/>
                  <a:pt x="175793" y="9228"/>
                  <a:pt x="176082" y="8245"/>
                </a:cubicBezTo>
                <a:cubicBezTo>
                  <a:pt x="176199" y="7858"/>
                  <a:pt x="176333" y="7498"/>
                  <a:pt x="176478" y="7134"/>
                </a:cubicBezTo>
                <a:cubicBezTo>
                  <a:pt x="176516" y="7028"/>
                  <a:pt x="176501" y="7001"/>
                  <a:pt x="176462" y="6923"/>
                </a:cubicBezTo>
                <a:cubicBezTo>
                  <a:pt x="176455" y="6911"/>
                  <a:pt x="176447" y="6906"/>
                  <a:pt x="176439" y="6906"/>
                </a:cubicBezTo>
                <a:cubicBezTo>
                  <a:pt x="176424" y="6906"/>
                  <a:pt x="176411" y="6927"/>
                  <a:pt x="176418" y="6950"/>
                </a:cubicBezTo>
                <a:cubicBezTo>
                  <a:pt x="176474" y="7114"/>
                  <a:pt x="175945" y="7991"/>
                  <a:pt x="175874" y="8132"/>
                </a:cubicBezTo>
                <a:cubicBezTo>
                  <a:pt x="175671" y="8531"/>
                  <a:pt x="175522" y="8973"/>
                  <a:pt x="175327" y="9376"/>
                </a:cubicBezTo>
                <a:cubicBezTo>
                  <a:pt x="174947" y="10156"/>
                  <a:pt x="174653" y="11056"/>
                  <a:pt x="174391" y="11909"/>
                </a:cubicBezTo>
                <a:cubicBezTo>
                  <a:pt x="174309" y="12171"/>
                  <a:pt x="174231" y="12434"/>
                  <a:pt x="174153" y="12700"/>
                </a:cubicBezTo>
                <a:cubicBezTo>
                  <a:pt x="174149" y="11314"/>
                  <a:pt x="174200" y="9940"/>
                  <a:pt x="174211" y="8563"/>
                </a:cubicBezTo>
                <a:cubicBezTo>
                  <a:pt x="174227" y="8527"/>
                  <a:pt x="174243" y="8492"/>
                  <a:pt x="174258" y="8461"/>
                </a:cubicBezTo>
                <a:cubicBezTo>
                  <a:pt x="174501" y="7980"/>
                  <a:pt x="174720" y="7483"/>
                  <a:pt x="174971" y="7009"/>
                </a:cubicBezTo>
                <a:cubicBezTo>
                  <a:pt x="175088" y="6778"/>
                  <a:pt x="175264" y="6524"/>
                  <a:pt x="175315" y="6253"/>
                </a:cubicBezTo>
                <a:cubicBezTo>
                  <a:pt x="175318" y="6230"/>
                  <a:pt x="175303" y="6199"/>
                  <a:pt x="175284" y="6199"/>
                </a:cubicBezTo>
                <a:cubicBezTo>
                  <a:pt x="175256" y="6202"/>
                  <a:pt x="175224" y="6206"/>
                  <a:pt x="175193" y="6211"/>
                </a:cubicBezTo>
                <a:cubicBezTo>
                  <a:pt x="175166" y="6215"/>
                  <a:pt x="175166" y="6269"/>
                  <a:pt x="175193" y="6273"/>
                </a:cubicBezTo>
                <a:cubicBezTo>
                  <a:pt x="175206" y="6273"/>
                  <a:pt x="174790" y="6970"/>
                  <a:pt x="174720" y="7071"/>
                </a:cubicBezTo>
                <a:cubicBezTo>
                  <a:pt x="174552" y="7306"/>
                  <a:pt x="174379" y="7537"/>
                  <a:pt x="174207" y="7772"/>
                </a:cubicBezTo>
                <a:cubicBezTo>
                  <a:pt x="174207" y="7338"/>
                  <a:pt x="174196" y="6907"/>
                  <a:pt x="174176" y="6473"/>
                </a:cubicBezTo>
                <a:cubicBezTo>
                  <a:pt x="174176" y="6432"/>
                  <a:pt x="174152" y="6411"/>
                  <a:pt x="174127" y="6411"/>
                </a:cubicBezTo>
                <a:cubicBezTo>
                  <a:pt x="174103" y="6411"/>
                  <a:pt x="174078" y="6432"/>
                  <a:pt x="174078" y="6473"/>
                </a:cubicBezTo>
                <a:cubicBezTo>
                  <a:pt x="174090" y="6977"/>
                  <a:pt x="174078" y="7479"/>
                  <a:pt x="174059" y="7983"/>
                </a:cubicBezTo>
                <a:cubicBezTo>
                  <a:pt x="173976" y="8097"/>
                  <a:pt x="173898" y="8211"/>
                  <a:pt x="173820" y="8332"/>
                </a:cubicBezTo>
                <a:cubicBezTo>
                  <a:pt x="173534" y="8770"/>
                  <a:pt x="173252" y="9208"/>
                  <a:pt x="172975" y="9654"/>
                </a:cubicBezTo>
                <a:cubicBezTo>
                  <a:pt x="172966" y="8923"/>
                  <a:pt x="172951" y="8195"/>
                  <a:pt x="172935" y="7459"/>
                </a:cubicBezTo>
                <a:cubicBezTo>
                  <a:pt x="172935" y="7414"/>
                  <a:pt x="172910" y="7392"/>
                  <a:pt x="172884" y="7392"/>
                </a:cubicBezTo>
                <a:cubicBezTo>
                  <a:pt x="172858" y="7392"/>
                  <a:pt x="172831" y="7414"/>
                  <a:pt x="172829" y="7459"/>
                </a:cubicBezTo>
                <a:cubicBezTo>
                  <a:pt x="172818" y="8332"/>
                  <a:pt x="172778" y="9204"/>
                  <a:pt x="172720" y="10073"/>
                </a:cubicBezTo>
                <a:cubicBezTo>
                  <a:pt x="172552" y="10355"/>
                  <a:pt x="172388" y="10637"/>
                  <a:pt x="172227" y="10926"/>
                </a:cubicBezTo>
                <a:cubicBezTo>
                  <a:pt x="172043" y="11255"/>
                  <a:pt x="171863" y="11592"/>
                  <a:pt x="171687" y="11929"/>
                </a:cubicBezTo>
                <a:cubicBezTo>
                  <a:pt x="171597" y="11079"/>
                  <a:pt x="171456" y="10203"/>
                  <a:pt x="171221" y="9416"/>
                </a:cubicBezTo>
                <a:cubicBezTo>
                  <a:pt x="171041" y="8817"/>
                  <a:pt x="170869" y="8214"/>
                  <a:pt x="170457" y="7823"/>
                </a:cubicBezTo>
                <a:cubicBezTo>
                  <a:pt x="170452" y="7817"/>
                  <a:pt x="170446" y="7815"/>
                  <a:pt x="170441" y="7815"/>
                </a:cubicBezTo>
                <a:cubicBezTo>
                  <a:pt x="170414" y="7815"/>
                  <a:pt x="170389" y="7868"/>
                  <a:pt x="170415" y="7897"/>
                </a:cubicBezTo>
                <a:cubicBezTo>
                  <a:pt x="170927" y="8442"/>
                  <a:pt x="171037" y="9510"/>
                  <a:pt x="171143" y="10316"/>
                </a:cubicBezTo>
                <a:cubicBezTo>
                  <a:pt x="171244" y="11076"/>
                  <a:pt x="171295" y="11847"/>
                  <a:pt x="171331" y="12617"/>
                </a:cubicBezTo>
                <a:cubicBezTo>
                  <a:pt x="171154" y="12969"/>
                  <a:pt x="170982" y="13326"/>
                  <a:pt x="170806" y="13678"/>
                </a:cubicBezTo>
                <a:cubicBezTo>
                  <a:pt x="170798" y="13279"/>
                  <a:pt x="170791" y="12880"/>
                  <a:pt x="170782" y="12481"/>
                </a:cubicBezTo>
                <a:cubicBezTo>
                  <a:pt x="170782" y="12429"/>
                  <a:pt x="170751" y="12403"/>
                  <a:pt x="170721" y="12403"/>
                </a:cubicBezTo>
                <a:cubicBezTo>
                  <a:pt x="170691" y="12403"/>
                  <a:pt x="170661" y="12428"/>
                  <a:pt x="170661" y="12481"/>
                </a:cubicBezTo>
                <a:cubicBezTo>
                  <a:pt x="170657" y="13005"/>
                  <a:pt x="170645" y="13529"/>
                  <a:pt x="170626" y="14046"/>
                </a:cubicBezTo>
                <a:cubicBezTo>
                  <a:pt x="170556" y="14190"/>
                  <a:pt x="170486" y="14328"/>
                  <a:pt x="170415" y="14468"/>
                </a:cubicBezTo>
                <a:cubicBezTo>
                  <a:pt x="170423" y="14391"/>
                  <a:pt x="170426" y="14308"/>
                  <a:pt x="170434" y="14230"/>
                </a:cubicBezTo>
                <a:cubicBezTo>
                  <a:pt x="170504" y="13157"/>
                  <a:pt x="170536" y="12085"/>
                  <a:pt x="170560" y="11009"/>
                </a:cubicBezTo>
                <a:cubicBezTo>
                  <a:pt x="170575" y="10442"/>
                  <a:pt x="170560" y="9870"/>
                  <a:pt x="170540" y="9302"/>
                </a:cubicBezTo>
                <a:cubicBezTo>
                  <a:pt x="170528" y="8930"/>
                  <a:pt x="170556" y="8539"/>
                  <a:pt x="170446" y="8191"/>
                </a:cubicBezTo>
                <a:cubicBezTo>
                  <a:pt x="170437" y="8158"/>
                  <a:pt x="170415" y="8143"/>
                  <a:pt x="170393" y="8143"/>
                </a:cubicBezTo>
                <a:cubicBezTo>
                  <a:pt x="170361" y="8143"/>
                  <a:pt x="170329" y="8176"/>
                  <a:pt x="170340" y="8230"/>
                </a:cubicBezTo>
                <a:cubicBezTo>
                  <a:pt x="170462" y="8758"/>
                  <a:pt x="170332" y="9498"/>
                  <a:pt x="170293" y="10042"/>
                </a:cubicBezTo>
                <a:cubicBezTo>
                  <a:pt x="170254" y="10586"/>
                  <a:pt x="170199" y="11142"/>
                  <a:pt x="170137" y="11682"/>
                </a:cubicBezTo>
                <a:cubicBezTo>
                  <a:pt x="170098" y="12022"/>
                  <a:pt x="170058" y="12359"/>
                  <a:pt x="170020" y="12696"/>
                </a:cubicBezTo>
                <a:cubicBezTo>
                  <a:pt x="169902" y="11776"/>
                  <a:pt x="169765" y="10832"/>
                  <a:pt x="169523" y="9963"/>
                </a:cubicBezTo>
                <a:cubicBezTo>
                  <a:pt x="169420" y="9600"/>
                  <a:pt x="169330" y="9228"/>
                  <a:pt x="169248" y="8856"/>
                </a:cubicBezTo>
                <a:cubicBezTo>
                  <a:pt x="169339" y="8637"/>
                  <a:pt x="169436" y="8422"/>
                  <a:pt x="169514" y="8191"/>
                </a:cubicBezTo>
                <a:cubicBezTo>
                  <a:pt x="169532" y="8138"/>
                  <a:pt x="169497" y="8072"/>
                  <a:pt x="169458" y="8072"/>
                </a:cubicBezTo>
                <a:cubicBezTo>
                  <a:pt x="169445" y="8072"/>
                  <a:pt x="169432" y="8079"/>
                  <a:pt x="169420" y="8097"/>
                </a:cubicBezTo>
                <a:cubicBezTo>
                  <a:pt x="169405" y="8120"/>
                  <a:pt x="169393" y="8140"/>
                  <a:pt x="169377" y="8164"/>
                </a:cubicBezTo>
                <a:cubicBezTo>
                  <a:pt x="169377" y="8167"/>
                  <a:pt x="169373" y="8175"/>
                  <a:pt x="169373" y="8179"/>
                </a:cubicBezTo>
                <a:cubicBezTo>
                  <a:pt x="169311" y="8285"/>
                  <a:pt x="169241" y="8386"/>
                  <a:pt x="169170" y="8484"/>
                </a:cubicBezTo>
                <a:cubicBezTo>
                  <a:pt x="169100" y="8167"/>
                  <a:pt x="168920" y="7667"/>
                  <a:pt x="169006" y="7353"/>
                </a:cubicBezTo>
                <a:cubicBezTo>
                  <a:pt x="169016" y="7322"/>
                  <a:pt x="168992" y="7296"/>
                  <a:pt x="168970" y="7296"/>
                </a:cubicBezTo>
                <a:cubicBezTo>
                  <a:pt x="168959" y="7296"/>
                  <a:pt x="168948" y="7303"/>
                  <a:pt x="168943" y="7318"/>
                </a:cubicBezTo>
                <a:cubicBezTo>
                  <a:pt x="168783" y="7761"/>
                  <a:pt x="168813" y="8339"/>
                  <a:pt x="168873" y="8876"/>
                </a:cubicBezTo>
                <a:cubicBezTo>
                  <a:pt x="168771" y="9013"/>
                  <a:pt x="168677" y="9154"/>
                  <a:pt x="168602" y="9314"/>
                </a:cubicBezTo>
                <a:cubicBezTo>
                  <a:pt x="168395" y="9741"/>
                  <a:pt x="168172" y="10164"/>
                  <a:pt x="167992" y="10610"/>
                </a:cubicBezTo>
                <a:cubicBezTo>
                  <a:pt x="167574" y="11654"/>
                  <a:pt x="167217" y="12739"/>
                  <a:pt x="166896" y="13838"/>
                </a:cubicBezTo>
                <a:cubicBezTo>
                  <a:pt x="166826" y="14081"/>
                  <a:pt x="166759" y="14324"/>
                  <a:pt x="166689" y="14566"/>
                </a:cubicBezTo>
                <a:cubicBezTo>
                  <a:pt x="166571" y="13729"/>
                  <a:pt x="166493" y="12884"/>
                  <a:pt x="166521" y="12042"/>
                </a:cubicBezTo>
                <a:cubicBezTo>
                  <a:pt x="166522" y="11962"/>
                  <a:pt x="166479" y="11923"/>
                  <a:pt x="166433" y="11923"/>
                </a:cubicBezTo>
                <a:cubicBezTo>
                  <a:pt x="166387" y="11923"/>
                  <a:pt x="166338" y="11963"/>
                  <a:pt x="166333" y="12042"/>
                </a:cubicBezTo>
                <a:cubicBezTo>
                  <a:pt x="166301" y="12425"/>
                  <a:pt x="166282" y="12805"/>
                  <a:pt x="166274" y="13189"/>
                </a:cubicBezTo>
                <a:cubicBezTo>
                  <a:pt x="166270" y="13188"/>
                  <a:pt x="166266" y="13188"/>
                  <a:pt x="166263" y="13188"/>
                </a:cubicBezTo>
                <a:cubicBezTo>
                  <a:pt x="166208" y="13188"/>
                  <a:pt x="166187" y="13296"/>
                  <a:pt x="166246" y="13314"/>
                </a:cubicBezTo>
                <a:cubicBezTo>
                  <a:pt x="166254" y="13318"/>
                  <a:pt x="166262" y="13326"/>
                  <a:pt x="166270" y="13330"/>
                </a:cubicBezTo>
                <a:cubicBezTo>
                  <a:pt x="166266" y="13459"/>
                  <a:pt x="166262" y="13588"/>
                  <a:pt x="166259" y="13713"/>
                </a:cubicBezTo>
                <a:cubicBezTo>
                  <a:pt x="166183" y="13428"/>
                  <a:pt x="166125" y="13134"/>
                  <a:pt x="166098" y="12828"/>
                </a:cubicBezTo>
                <a:cubicBezTo>
                  <a:pt x="166092" y="12769"/>
                  <a:pt x="166052" y="12737"/>
                  <a:pt x="166016" y="12737"/>
                </a:cubicBezTo>
                <a:cubicBezTo>
                  <a:pt x="165980" y="12737"/>
                  <a:pt x="165947" y="12767"/>
                  <a:pt x="165949" y="12828"/>
                </a:cubicBezTo>
                <a:cubicBezTo>
                  <a:pt x="165965" y="13110"/>
                  <a:pt x="165996" y="13388"/>
                  <a:pt x="166031" y="13663"/>
                </a:cubicBezTo>
                <a:cubicBezTo>
                  <a:pt x="166008" y="13682"/>
                  <a:pt x="165984" y="13709"/>
                  <a:pt x="165977" y="13749"/>
                </a:cubicBezTo>
                <a:cubicBezTo>
                  <a:pt x="165914" y="13991"/>
                  <a:pt x="165840" y="14246"/>
                  <a:pt x="165773" y="14500"/>
                </a:cubicBezTo>
                <a:cubicBezTo>
                  <a:pt x="165737" y="13478"/>
                  <a:pt x="165679" y="12457"/>
                  <a:pt x="165620" y="11439"/>
                </a:cubicBezTo>
                <a:cubicBezTo>
                  <a:pt x="165757" y="10982"/>
                  <a:pt x="165914" y="10535"/>
                  <a:pt x="166125" y="10151"/>
                </a:cubicBezTo>
                <a:cubicBezTo>
                  <a:pt x="166146" y="10110"/>
                  <a:pt x="166113" y="10064"/>
                  <a:pt x="166081" y="10064"/>
                </a:cubicBezTo>
                <a:cubicBezTo>
                  <a:pt x="166070" y="10064"/>
                  <a:pt x="166059" y="10069"/>
                  <a:pt x="166051" y="10081"/>
                </a:cubicBezTo>
                <a:cubicBezTo>
                  <a:pt x="165883" y="10288"/>
                  <a:pt x="165730" y="10532"/>
                  <a:pt x="165585" y="10790"/>
                </a:cubicBezTo>
                <a:cubicBezTo>
                  <a:pt x="165562" y="10375"/>
                  <a:pt x="165542" y="9960"/>
                  <a:pt x="165522" y="9545"/>
                </a:cubicBezTo>
                <a:cubicBezTo>
                  <a:pt x="165520" y="9492"/>
                  <a:pt x="165491" y="9466"/>
                  <a:pt x="165461" y="9466"/>
                </a:cubicBezTo>
                <a:cubicBezTo>
                  <a:pt x="165432" y="9466"/>
                  <a:pt x="165403" y="9492"/>
                  <a:pt x="165401" y="9545"/>
                </a:cubicBezTo>
                <a:cubicBezTo>
                  <a:pt x="165393" y="9705"/>
                  <a:pt x="165361" y="9858"/>
                  <a:pt x="165311" y="10003"/>
                </a:cubicBezTo>
                <a:cubicBezTo>
                  <a:pt x="165308" y="10018"/>
                  <a:pt x="165317" y="10027"/>
                  <a:pt x="165327" y="10027"/>
                </a:cubicBezTo>
                <a:cubicBezTo>
                  <a:pt x="165333" y="10027"/>
                  <a:pt x="165338" y="10024"/>
                  <a:pt x="165343" y="10019"/>
                </a:cubicBezTo>
                <a:lnTo>
                  <a:pt x="165377" y="9948"/>
                </a:lnTo>
                <a:lnTo>
                  <a:pt x="165377" y="9948"/>
                </a:lnTo>
                <a:cubicBezTo>
                  <a:pt x="165346" y="10457"/>
                  <a:pt x="165296" y="10966"/>
                  <a:pt x="165244" y="11471"/>
                </a:cubicBezTo>
                <a:cubicBezTo>
                  <a:pt x="165217" y="11533"/>
                  <a:pt x="165190" y="11596"/>
                  <a:pt x="165162" y="11659"/>
                </a:cubicBezTo>
                <a:cubicBezTo>
                  <a:pt x="165131" y="11498"/>
                  <a:pt x="165068" y="11361"/>
                  <a:pt x="164951" y="11287"/>
                </a:cubicBezTo>
                <a:cubicBezTo>
                  <a:pt x="164944" y="11282"/>
                  <a:pt x="164936" y="11280"/>
                  <a:pt x="164929" y="11280"/>
                </a:cubicBezTo>
                <a:cubicBezTo>
                  <a:pt x="164888" y="11280"/>
                  <a:pt x="164857" y="11359"/>
                  <a:pt x="164904" y="11392"/>
                </a:cubicBezTo>
                <a:cubicBezTo>
                  <a:pt x="165018" y="11475"/>
                  <a:pt x="165056" y="11674"/>
                  <a:pt x="165056" y="11909"/>
                </a:cubicBezTo>
                <a:cubicBezTo>
                  <a:pt x="164998" y="12058"/>
                  <a:pt x="164939" y="12203"/>
                  <a:pt x="164884" y="12344"/>
                </a:cubicBezTo>
                <a:cubicBezTo>
                  <a:pt x="164884" y="12214"/>
                  <a:pt x="164892" y="12085"/>
                  <a:pt x="164888" y="11956"/>
                </a:cubicBezTo>
                <a:cubicBezTo>
                  <a:pt x="164888" y="11893"/>
                  <a:pt x="164853" y="11862"/>
                  <a:pt x="164817" y="11862"/>
                </a:cubicBezTo>
                <a:cubicBezTo>
                  <a:pt x="164781" y="11862"/>
                  <a:pt x="164745" y="11893"/>
                  <a:pt x="164743" y="11956"/>
                </a:cubicBezTo>
                <a:cubicBezTo>
                  <a:pt x="164732" y="12269"/>
                  <a:pt x="164709" y="12582"/>
                  <a:pt x="164677" y="12891"/>
                </a:cubicBezTo>
                <a:cubicBezTo>
                  <a:pt x="164556" y="13213"/>
                  <a:pt x="164438" y="13529"/>
                  <a:pt x="164321" y="13847"/>
                </a:cubicBezTo>
                <a:cubicBezTo>
                  <a:pt x="164277" y="13600"/>
                  <a:pt x="164234" y="13350"/>
                  <a:pt x="164192" y="13103"/>
                </a:cubicBezTo>
                <a:cubicBezTo>
                  <a:pt x="164090" y="12523"/>
                  <a:pt x="164015" y="11936"/>
                  <a:pt x="163914" y="11357"/>
                </a:cubicBezTo>
                <a:cubicBezTo>
                  <a:pt x="163965" y="10899"/>
                  <a:pt x="163992" y="10442"/>
                  <a:pt x="164004" y="9983"/>
                </a:cubicBezTo>
                <a:cubicBezTo>
                  <a:pt x="164192" y="9060"/>
                  <a:pt x="164384" y="8124"/>
                  <a:pt x="164512" y="7201"/>
                </a:cubicBezTo>
                <a:cubicBezTo>
                  <a:pt x="164599" y="6574"/>
                  <a:pt x="164763" y="5948"/>
                  <a:pt x="164904" y="5337"/>
                </a:cubicBezTo>
                <a:cubicBezTo>
                  <a:pt x="165009" y="4891"/>
                  <a:pt x="165225" y="4492"/>
                  <a:pt x="165323" y="4054"/>
                </a:cubicBezTo>
                <a:cubicBezTo>
                  <a:pt x="165330" y="4014"/>
                  <a:pt x="165306" y="3990"/>
                  <a:pt x="165283" y="3990"/>
                </a:cubicBezTo>
                <a:cubicBezTo>
                  <a:pt x="165267" y="3990"/>
                  <a:pt x="165251" y="4001"/>
                  <a:pt x="165244" y="4027"/>
                </a:cubicBezTo>
                <a:cubicBezTo>
                  <a:pt x="165155" y="4379"/>
                  <a:pt x="164935" y="4692"/>
                  <a:pt x="164814" y="5032"/>
                </a:cubicBezTo>
                <a:cubicBezTo>
                  <a:pt x="164712" y="5318"/>
                  <a:pt x="164615" y="5612"/>
                  <a:pt x="164509" y="5897"/>
                </a:cubicBezTo>
                <a:cubicBezTo>
                  <a:pt x="164317" y="6417"/>
                  <a:pt x="164172" y="6981"/>
                  <a:pt x="164008" y="7517"/>
                </a:cubicBezTo>
                <a:cubicBezTo>
                  <a:pt x="163797" y="8202"/>
                  <a:pt x="163589" y="8892"/>
                  <a:pt x="163394" y="9584"/>
                </a:cubicBezTo>
                <a:cubicBezTo>
                  <a:pt x="163354" y="9322"/>
                  <a:pt x="163315" y="9064"/>
                  <a:pt x="163276" y="8801"/>
                </a:cubicBezTo>
                <a:cubicBezTo>
                  <a:pt x="163201" y="8320"/>
                  <a:pt x="163107" y="7075"/>
                  <a:pt x="162669" y="6903"/>
                </a:cubicBezTo>
                <a:cubicBezTo>
                  <a:pt x="162667" y="6902"/>
                  <a:pt x="162664" y="6902"/>
                  <a:pt x="162661" y="6902"/>
                </a:cubicBezTo>
                <a:cubicBezTo>
                  <a:pt x="162634" y="6902"/>
                  <a:pt x="162621" y="6951"/>
                  <a:pt x="162646" y="6966"/>
                </a:cubicBezTo>
                <a:cubicBezTo>
                  <a:pt x="163029" y="7185"/>
                  <a:pt x="163009" y="8430"/>
                  <a:pt x="163049" y="8841"/>
                </a:cubicBezTo>
                <a:cubicBezTo>
                  <a:pt x="163096" y="9342"/>
                  <a:pt x="163119" y="9846"/>
                  <a:pt x="163150" y="10348"/>
                </a:cubicBezTo>
                <a:cubicBezTo>
                  <a:pt x="163150" y="10379"/>
                  <a:pt x="163154" y="10406"/>
                  <a:pt x="163154" y="10433"/>
                </a:cubicBezTo>
                <a:cubicBezTo>
                  <a:pt x="163084" y="10700"/>
                  <a:pt x="163013" y="10962"/>
                  <a:pt x="162947" y="11224"/>
                </a:cubicBezTo>
                <a:cubicBezTo>
                  <a:pt x="162892" y="11439"/>
                  <a:pt x="162837" y="11654"/>
                  <a:pt x="162778" y="11870"/>
                </a:cubicBezTo>
                <a:cubicBezTo>
                  <a:pt x="162783" y="11549"/>
                  <a:pt x="162775" y="11232"/>
                  <a:pt x="162744" y="10922"/>
                </a:cubicBezTo>
                <a:cubicBezTo>
                  <a:pt x="162740" y="10898"/>
                  <a:pt x="162724" y="10886"/>
                  <a:pt x="162707" y="10886"/>
                </a:cubicBezTo>
                <a:cubicBezTo>
                  <a:pt x="162690" y="10886"/>
                  <a:pt x="162673" y="10899"/>
                  <a:pt x="162669" y="10922"/>
                </a:cubicBezTo>
                <a:cubicBezTo>
                  <a:pt x="162563" y="11678"/>
                  <a:pt x="162489" y="12434"/>
                  <a:pt x="162426" y="13193"/>
                </a:cubicBezTo>
                <a:cubicBezTo>
                  <a:pt x="162211" y="13999"/>
                  <a:pt x="161992" y="14797"/>
                  <a:pt x="161769" y="15599"/>
                </a:cubicBezTo>
                <a:cubicBezTo>
                  <a:pt x="161844" y="15162"/>
                  <a:pt x="161902" y="14716"/>
                  <a:pt x="161933" y="14269"/>
                </a:cubicBezTo>
                <a:cubicBezTo>
                  <a:pt x="161972" y="13776"/>
                  <a:pt x="161969" y="13287"/>
                  <a:pt x="161949" y="12794"/>
                </a:cubicBezTo>
                <a:cubicBezTo>
                  <a:pt x="161953" y="12731"/>
                  <a:pt x="161961" y="12669"/>
                  <a:pt x="161965" y="12606"/>
                </a:cubicBezTo>
                <a:cubicBezTo>
                  <a:pt x="162066" y="11354"/>
                  <a:pt x="162113" y="10097"/>
                  <a:pt x="162172" y="8845"/>
                </a:cubicBezTo>
                <a:cubicBezTo>
                  <a:pt x="162196" y="8305"/>
                  <a:pt x="162180" y="7764"/>
                  <a:pt x="162191" y="7228"/>
                </a:cubicBezTo>
                <a:cubicBezTo>
                  <a:pt x="162200" y="7048"/>
                  <a:pt x="162203" y="6919"/>
                  <a:pt x="162117" y="6778"/>
                </a:cubicBezTo>
                <a:cubicBezTo>
                  <a:pt x="162108" y="6765"/>
                  <a:pt x="162098" y="6760"/>
                  <a:pt x="162087" y="6760"/>
                </a:cubicBezTo>
                <a:cubicBezTo>
                  <a:pt x="162056" y="6760"/>
                  <a:pt x="162025" y="6807"/>
                  <a:pt x="162043" y="6849"/>
                </a:cubicBezTo>
                <a:cubicBezTo>
                  <a:pt x="162180" y="7127"/>
                  <a:pt x="162027" y="7858"/>
                  <a:pt x="162000" y="8151"/>
                </a:cubicBezTo>
                <a:cubicBezTo>
                  <a:pt x="161953" y="8715"/>
                  <a:pt x="161878" y="9275"/>
                  <a:pt x="161820" y="9839"/>
                </a:cubicBezTo>
                <a:cubicBezTo>
                  <a:pt x="161703" y="10985"/>
                  <a:pt x="161573" y="12132"/>
                  <a:pt x="161416" y="13271"/>
                </a:cubicBezTo>
                <a:cubicBezTo>
                  <a:pt x="161319" y="13979"/>
                  <a:pt x="161228" y="14692"/>
                  <a:pt x="161143" y="15404"/>
                </a:cubicBezTo>
                <a:cubicBezTo>
                  <a:pt x="161131" y="15075"/>
                  <a:pt x="161119" y="14750"/>
                  <a:pt x="161103" y="14425"/>
                </a:cubicBezTo>
                <a:cubicBezTo>
                  <a:pt x="161354" y="12281"/>
                  <a:pt x="161585" y="10128"/>
                  <a:pt x="161738" y="7980"/>
                </a:cubicBezTo>
                <a:cubicBezTo>
                  <a:pt x="161741" y="7935"/>
                  <a:pt x="161712" y="7912"/>
                  <a:pt x="161683" y="7912"/>
                </a:cubicBezTo>
                <a:cubicBezTo>
                  <a:pt x="161679" y="7912"/>
                  <a:pt x="161675" y="7912"/>
                  <a:pt x="161671" y="7913"/>
                </a:cubicBezTo>
                <a:cubicBezTo>
                  <a:pt x="161656" y="7913"/>
                  <a:pt x="161640" y="7917"/>
                  <a:pt x="161628" y="7920"/>
                </a:cubicBezTo>
                <a:cubicBezTo>
                  <a:pt x="161581" y="7929"/>
                  <a:pt x="161581" y="8030"/>
                  <a:pt x="161627" y="8038"/>
                </a:cubicBezTo>
                <a:lnTo>
                  <a:pt x="161627" y="8038"/>
                </a:lnTo>
                <a:cubicBezTo>
                  <a:pt x="161627" y="8038"/>
                  <a:pt x="161627" y="8038"/>
                  <a:pt x="161627" y="8038"/>
                </a:cubicBezTo>
                <a:cubicBezTo>
                  <a:pt x="161567" y="8038"/>
                  <a:pt x="161056" y="10344"/>
                  <a:pt x="161002" y="10597"/>
                </a:cubicBezTo>
                <a:cubicBezTo>
                  <a:pt x="160982" y="10684"/>
                  <a:pt x="160966" y="10774"/>
                  <a:pt x="160947" y="10861"/>
                </a:cubicBezTo>
                <a:lnTo>
                  <a:pt x="160947" y="10817"/>
                </a:lnTo>
                <a:cubicBezTo>
                  <a:pt x="160945" y="10741"/>
                  <a:pt x="160900" y="10702"/>
                  <a:pt x="160855" y="10702"/>
                </a:cubicBezTo>
                <a:cubicBezTo>
                  <a:pt x="160810" y="10702"/>
                  <a:pt x="160765" y="10741"/>
                  <a:pt x="160763" y="10817"/>
                </a:cubicBezTo>
                <a:cubicBezTo>
                  <a:pt x="160759" y="11173"/>
                  <a:pt x="160747" y="11529"/>
                  <a:pt x="160735" y="11889"/>
                </a:cubicBezTo>
                <a:cubicBezTo>
                  <a:pt x="160607" y="12532"/>
                  <a:pt x="160482" y="13173"/>
                  <a:pt x="160372" y="13823"/>
                </a:cubicBezTo>
                <a:cubicBezTo>
                  <a:pt x="160148" y="15149"/>
                  <a:pt x="159965" y="16492"/>
                  <a:pt x="159785" y="17835"/>
                </a:cubicBezTo>
                <a:cubicBezTo>
                  <a:pt x="159785" y="17698"/>
                  <a:pt x="159781" y="17561"/>
                  <a:pt x="159781" y="17420"/>
                </a:cubicBezTo>
                <a:cubicBezTo>
                  <a:pt x="159851" y="16990"/>
                  <a:pt x="159902" y="16555"/>
                  <a:pt x="159902" y="16152"/>
                </a:cubicBezTo>
                <a:cubicBezTo>
                  <a:pt x="159902" y="15306"/>
                  <a:pt x="159866" y="14461"/>
                  <a:pt x="159863" y="13616"/>
                </a:cubicBezTo>
                <a:cubicBezTo>
                  <a:pt x="159863" y="13547"/>
                  <a:pt x="159822" y="13513"/>
                  <a:pt x="159780" y="13513"/>
                </a:cubicBezTo>
                <a:cubicBezTo>
                  <a:pt x="159739" y="13513"/>
                  <a:pt x="159698" y="13547"/>
                  <a:pt x="159698" y="13616"/>
                </a:cubicBezTo>
                <a:cubicBezTo>
                  <a:pt x="159698" y="14026"/>
                  <a:pt x="159678" y="14434"/>
                  <a:pt x="159644" y="14837"/>
                </a:cubicBezTo>
                <a:cubicBezTo>
                  <a:pt x="159625" y="14827"/>
                  <a:pt x="159604" y="14822"/>
                  <a:pt x="159584" y="14822"/>
                </a:cubicBezTo>
                <a:cubicBezTo>
                  <a:pt x="159561" y="14822"/>
                  <a:pt x="159539" y="14828"/>
                  <a:pt x="159519" y="14840"/>
                </a:cubicBezTo>
                <a:cubicBezTo>
                  <a:pt x="159702" y="13350"/>
                  <a:pt x="159886" y="11643"/>
                  <a:pt x="160435" y="10328"/>
                </a:cubicBezTo>
                <a:cubicBezTo>
                  <a:pt x="160455" y="10284"/>
                  <a:pt x="160425" y="10234"/>
                  <a:pt x="160392" y="10234"/>
                </a:cubicBezTo>
                <a:cubicBezTo>
                  <a:pt x="160381" y="10234"/>
                  <a:pt x="160370" y="10240"/>
                  <a:pt x="160360" y="10254"/>
                </a:cubicBezTo>
                <a:cubicBezTo>
                  <a:pt x="159601" y="11439"/>
                  <a:pt x="159248" y="13204"/>
                  <a:pt x="158873" y="14645"/>
                </a:cubicBezTo>
                <a:cubicBezTo>
                  <a:pt x="158826" y="14824"/>
                  <a:pt x="158782" y="15012"/>
                  <a:pt x="158735" y="15196"/>
                </a:cubicBezTo>
                <a:cubicBezTo>
                  <a:pt x="158716" y="14347"/>
                  <a:pt x="158692" y="13498"/>
                  <a:pt x="158665" y="12649"/>
                </a:cubicBezTo>
                <a:cubicBezTo>
                  <a:pt x="158603" y="10657"/>
                  <a:pt x="158477" y="8672"/>
                  <a:pt x="158415" y="6684"/>
                </a:cubicBezTo>
                <a:cubicBezTo>
                  <a:pt x="158481" y="6543"/>
                  <a:pt x="158544" y="6402"/>
                  <a:pt x="158614" y="6265"/>
                </a:cubicBezTo>
                <a:cubicBezTo>
                  <a:pt x="158880" y="5713"/>
                  <a:pt x="159154" y="5162"/>
                  <a:pt x="159436" y="4618"/>
                </a:cubicBezTo>
                <a:cubicBezTo>
                  <a:pt x="159660" y="4183"/>
                  <a:pt x="160129" y="3212"/>
                  <a:pt x="160587" y="3142"/>
                </a:cubicBezTo>
                <a:cubicBezTo>
                  <a:pt x="160610" y="3138"/>
                  <a:pt x="160614" y="3091"/>
                  <a:pt x="160587" y="3091"/>
                </a:cubicBezTo>
                <a:cubicBezTo>
                  <a:pt x="160012" y="3142"/>
                  <a:pt x="159530" y="4175"/>
                  <a:pt x="159217" y="4715"/>
                </a:cubicBezTo>
                <a:cubicBezTo>
                  <a:pt x="158935" y="5209"/>
                  <a:pt x="158661" y="5709"/>
                  <a:pt x="158395" y="6218"/>
                </a:cubicBezTo>
                <a:lnTo>
                  <a:pt x="158395" y="6124"/>
                </a:lnTo>
                <a:cubicBezTo>
                  <a:pt x="158394" y="6088"/>
                  <a:pt x="158373" y="6070"/>
                  <a:pt x="158353" y="6070"/>
                </a:cubicBezTo>
                <a:cubicBezTo>
                  <a:pt x="158331" y="6070"/>
                  <a:pt x="158309" y="6089"/>
                  <a:pt x="158305" y="6124"/>
                </a:cubicBezTo>
                <a:cubicBezTo>
                  <a:pt x="158298" y="6230"/>
                  <a:pt x="158289" y="6332"/>
                  <a:pt x="158282" y="6437"/>
                </a:cubicBezTo>
                <a:cubicBezTo>
                  <a:pt x="158000" y="6981"/>
                  <a:pt x="157722" y="7537"/>
                  <a:pt x="157452" y="8089"/>
                </a:cubicBezTo>
                <a:cubicBezTo>
                  <a:pt x="157448" y="8081"/>
                  <a:pt x="157444" y="8074"/>
                  <a:pt x="157440" y="8066"/>
                </a:cubicBezTo>
                <a:cubicBezTo>
                  <a:pt x="157573" y="7577"/>
                  <a:pt x="157734" y="7091"/>
                  <a:pt x="157870" y="6605"/>
                </a:cubicBezTo>
                <a:cubicBezTo>
                  <a:pt x="157953" y="6305"/>
                  <a:pt x="158058" y="6014"/>
                  <a:pt x="158145" y="5718"/>
                </a:cubicBezTo>
                <a:cubicBezTo>
                  <a:pt x="158251" y="5361"/>
                  <a:pt x="158258" y="4844"/>
                  <a:pt x="158591" y="4684"/>
                </a:cubicBezTo>
                <a:cubicBezTo>
                  <a:pt x="158658" y="4652"/>
                  <a:pt x="158639" y="4523"/>
                  <a:pt x="158576" y="4523"/>
                </a:cubicBezTo>
                <a:cubicBezTo>
                  <a:pt x="158570" y="4523"/>
                  <a:pt x="158563" y="4525"/>
                  <a:pt x="158556" y="4528"/>
                </a:cubicBezTo>
                <a:cubicBezTo>
                  <a:pt x="158336" y="4609"/>
                  <a:pt x="158231" y="4727"/>
                  <a:pt x="158133" y="5001"/>
                </a:cubicBezTo>
                <a:cubicBezTo>
                  <a:pt x="157929" y="5565"/>
                  <a:pt x="157718" y="6112"/>
                  <a:pt x="157495" y="6661"/>
                </a:cubicBezTo>
                <a:cubicBezTo>
                  <a:pt x="157401" y="6899"/>
                  <a:pt x="157307" y="7134"/>
                  <a:pt x="157213" y="7377"/>
                </a:cubicBezTo>
                <a:cubicBezTo>
                  <a:pt x="157194" y="6977"/>
                  <a:pt x="157178" y="6578"/>
                  <a:pt x="157158" y="6179"/>
                </a:cubicBezTo>
                <a:cubicBezTo>
                  <a:pt x="157153" y="6071"/>
                  <a:pt x="157091" y="6018"/>
                  <a:pt x="157029" y="6018"/>
                </a:cubicBezTo>
                <a:cubicBezTo>
                  <a:pt x="156968" y="6018"/>
                  <a:pt x="156906" y="6071"/>
                  <a:pt x="156900" y="6179"/>
                </a:cubicBezTo>
                <a:cubicBezTo>
                  <a:pt x="156861" y="6958"/>
                  <a:pt x="156826" y="7737"/>
                  <a:pt x="156786" y="8516"/>
                </a:cubicBezTo>
                <a:cubicBezTo>
                  <a:pt x="156649" y="8888"/>
                  <a:pt x="156524" y="9264"/>
                  <a:pt x="156396" y="9639"/>
                </a:cubicBezTo>
                <a:cubicBezTo>
                  <a:pt x="156434" y="9423"/>
                  <a:pt x="156466" y="9204"/>
                  <a:pt x="156497" y="8986"/>
                </a:cubicBezTo>
                <a:cubicBezTo>
                  <a:pt x="156501" y="8944"/>
                  <a:pt x="156482" y="8888"/>
                  <a:pt x="156443" y="8888"/>
                </a:cubicBezTo>
                <a:cubicBezTo>
                  <a:pt x="156441" y="8888"/>
                  <a:pt x="156439" y="8888"/>
                  <a:pt x="156438" y="8888"/>
                </a:cubicBezTo>
                <a:cubicBezTo>
                  <a:pt x="156423" y="8892"/>
                  <a:pt x="156411" y="8892"/>
                  <a:pt x="156396" y="8895"/>
                </a:cubicBezTo>
                <a:cubicBezTo>
                  <a:pt x="156325" y="8903"/>
                  <a:pt x="156325" y="9024"/>
                  <a:pt x="156396" y="9033"/>
                </a:cubicBezTo>
                <a:cubicBezTo>
                  <a:pt x="156395" y="9032"/>
                  <a:pt x="156394" y="9032"/>
                  <a:pt x="156394" y="9032"/>
                </a:cubicBezTo>
                <a:cubicBezTo>
                  <a:pt x="156322" y="9032"/>
                  <a:pt x="156163" y="9527"/>
                  <a:pt x="156011" y="10073"/>
                </a:cubicBezTo>
                <a:cubicBezTo>
                  <a:pt x="156071" y="9302"/>
                  <a:pt x="156148" y="8536"/>
                  <a:pt x="156266" y="7764"/>
                </a:cubicBezTo>
                <a:cubicBezTo>
                  <a:pt x="156273" y="7715"/>
                  <a:pt x="156244" y="7684"/>
                  <a:pt x="156215" y="7684"/>
                </a:cubicBezTo>
                <a:cubicBezTo>
                  <a:pt x="156195" y="7684"/>
                  <a:pt x="156176" y="7698"/>
                  <a:pt x="156168" y="7729"/>
                </a:cubicBezTo>
                <a:cubicBezTo>
                  <a:pt x="155941" y="8648"/>
                  <a:pt x="155644" y="9526"/>
                  <a:pt x="155417" y="10442"/>
                </a:cubicBezTo>
                <a:cubicBezTo>
                  <a:pt x="155249" y="11142"/>
                  <a:pt x="155158" y="11878"/>
                  <a:pt x="155068" y="12606"/>
                </a:cubicBezTo>
                <a:cubicBezTo>
                  <a:pt x="154958" y="11310"/>
                  <a:pt x="154779" y="9663"/>
                  <a:pt x="154024" y="8836"/>
                </a:cubicBezTo>
                <a:cubicBezTo>
                  <a:pt x="153984" y="8476"/>
                  <a:pt x="153957" y="8117"/>
                  <a:pt x="153953" y="7756"/>
                </a:cubicBezTo>
                <a:cubicBezTo>
                  <a:pt x="153953" y="7690"/>
                  <a:pt x="153914" y="7657"/>
                  <a:pt x="153875" y="7657"/>
                </a:cubicBezTo>
                <a:cubicBezTo>
                  <a:pt x="153836" y="7657"/>
                  <a:pt x="153796" y="7690"/>
                  <a:pt x="153796" y="7756"/>
                </a:cubicBezTo>
                <a:cubicBezTo>
                  <a:pt x="153796" y="8058"/>
                  <a:pt x="153800" y="8359"/>
                  <a:pt x="153804" y="8661"/>
                </a:cubicBezTo>
                <a:cubicBezTo>
                  <a:pt x="153765" y="8672"/>
                  <a:pt x="153742" y="8755"/>
                  <a:pt x="153789" y="8798"/>
                </a:cubicBezTo>
                <a:cubicBezTo>
                  <a:pt x="153796" y="8801"/>
                  <a:pt x="153800" y="8809"/>
                  <a:pt x="153804" y="8813"/>
                </a:cubicBezTo>
                <a:cubicBezTo>
                  <a:pt x="153812" y="9416"/>
                  <a:pt x="153820" y="10023"/>
                  <a:pt x="153831" y="10626"/>
                </a:cubicBezTo>
                <a:lnTo>
                  <a:pt x="153827" y="10626"/>
                </a:lnTo>
                <a:cubicBezTo>
                  <a:pt x="153737" y="10688"/>
                  <a:pt x="153663" y="10762"/>
                  <a:pt x="153589" y="10848"/>
                </a:cubicBezTo>
                <a:cubicBezTo>
                  <a:pt x="153581" y="10660"/>
                  <a:pt x="153573" y="10473"/>
                  <a:pt x="153558" y="10285"/>
                </a:cubicBezTo>
                <a:cubicBezTo>
                  <a:pt x="153507" y="9607"/>
                  <a:pt x="153569" y="8336"/>
                  <a:pt x="153115" y="7866"/>
                </a:cubicBezTo>
                <a:cubicBezTo>
                  <a:pt x="153101" y="7851"/>
                  <a:pt x="153085" y="7845"/>
                  <a:pt x="153070" y="7845"/>
                </a:cubicBezTo>
                <a:cubicBezTo>
                  <a:pt x="153018" y="7845"/>
                  <a:pt x="152975" y="7924"/>
                  <a:pt x="153021" y="7991"/>
                </a:cubicBezTo>
                <a:cubicBezTo>
                  <a:pt x="153253" y="8320"/>
                  <a:pt x="153127" y="9005"/>
                  <a:pt x="153143" y="9416"/>
                </a:cubicBezTo>
                <a:cubicBezTo>
                  <a:pt x="153162" y="9851"/>
                  <a:pt x="153115" y="10297"/>
                  <a:pt x="153080" y="10723"/>
                </a:cubicBezTo>
                <a:cubicBezTo>
                  <a:pt x="153052" y="11052"/>
                  <a:pt x="153021" y="11377"/>
                  <a:pt x="152990" y="11701"/>
                </a:cubicBezTo>
                <a:cubicBezTo>
                  <a:pt x="152986" y="11697"/>
                  <a:pt x="152986" y="11690"/>
                  <a:pt x="152986" y="11686"/>
                </a:cubicBezTo>
                <a:cubicBezTo>
                  <a:pt x="152959" y="11486"/>
                  <a:pt x="152939" y="11287"/>
                  <a:pt x="152924" y="11087"/>
                </a:cubicBezTo>
                <a:cubicBezTo>
                  <a:pt x="152924" y="11078"/>
                  <a:pt x="152883" y="10658"/>
                  <a:pt x="152928" y="10658"/>
                </a:cubicBezTo>
                <a:cubicBezTo>
                  <a:pt x="152939" y="10658"/>
                  <a:pt x="152955" y="10683"/>
                  <a:pt x="152978" y="10747"/>
                </a:cubicBezTo>
                <a:cubicBezTo>
                  <a:pt x="152983" y="10758"/>
                  <a:pt x="152992" y="10763"/>
                  <a:pt x="153000" y="10763"/>
                </a:cubicBezTo>
                <a:cubicBezTo>
                  <a:pt x="153017" y="10763"/>
                  <a:pt x="153035" y="10743"/>
                  <a:pt x="153029" y="10720"/>
                </a:cubicBezTo>
                <a:cubicBezTo>
                  <a:pt x="152978" y="10535"/>
                  <a:pt x="153005" y="10610"/>
                  <a:pt x="152908" y="10438"/>
                </a:cubicBezTo>
                <a:cubicBezTo>
                  <a:pt x="152897" y="10421"/>
                  <a:pt x="152880" y="10411"/>
                  <a:pt x="152864" y="10411"/>
                </a:cubicBezTo>
                <a:cubicBezTo>
                  <a:pt x="152846" y="10411"/>
                  <a:pt x="152830" y="10424"/>
                  <a:pt x="152826" y="10453"/>
                </a:cubicBezTo>
                <a:cubicBezTo>
                  <a:pt x="152806" y="10563"/>
                  <a:pt x="152794" y="10676"/>
                  <a:pt x="152787" y="10790"/>
                </a:cubicBezTo>
                <a:cubicBezTo>
                  <a:pt x="152700" y="10391"/>
                  <a:pt x="152595" y="9999"/>
                  <a:pt x="152474" y="9611"/>
                </a:cubicBezTo>
                <a:cubicBezTo>
                  <a:pt x="152356" y="9232"/>
                  <a:pt x="152200" y="8836"/>
                  <a:pt x="151871" y="8735"/>
                </a:cubicBezTo>
                <a:cubicBezTo>
                  <a:pt x="151867" y="8734"/>
                  <a:pt x="151864" y="8733"/>
                  <a:pt x="151860" y="8733"/>
                </a:cubicBezTo>
                <a:cubicBezTo>
                  <a:pt x="151817" y="8733"/>
                  <a:pt x="151800" y="8823"/>
                  <a:pt x="151851" y="8845"/>
                </a:cubicBezTo>
                <a:cubicBezTo>
                  <a:pt x="152399" y="9099"/>
                  <a:pt x="152403" y="10801"/>
                  <a:pt x="152442" y="11349"/>
                </a:cubicBezTo>
                <a:cubicBezTo>
                  <a:pt x="152254" y="10942"/>
                  <a:pt x="152062" y="10535"/>
                  <a:pt x="151867" y="10133"/>
                </a:cubicBezTo>
                <a:cubicBezTo>
                  <a:pt x="151726" y="9842"/>
                  <a:pt x="151585" y="9533"/>
                  <a:pt x="151436" y="9232"/>
                </a:cubicBezTo>
                <a:cubicBezTo>
                  <a:pt x="151459" y="8841"/>
                  <a:pt x="151491" y="8449"/>
                  <a:pt x="151530" y="8061"/>
                </a:cubicBezTo>
                <a:cubicBezTo>
                  <a:pt x="151643" y="6986"/>
                  <a:pt x="151952" y="5674"/>
                  <a:pt x="152579" y="4927"/>
                </a:cubicBezTo>
                <a:cubicBezTo>
                  <a:pt x="152628" y="4869"/>
                  <a:pt x="152582" y="4787"/>
                  <a:pt x="152529" y="4787"/>
                </a:cubicBezTo>
                <a:cubicBezTo>
                  <a:pt x="152514" y="4787"/>
                  <a:pt x="152499" y="4794"/>
                  <a:pt x="152485" y="4809"/>
                </a:cubicBezTo>
                <a:cubicBezTo>
                  <a:pt x="151972" y="5380"/>
                  <a:pt x="151710" y="6215"/>
                  <a:pt x="151468" y="7021"/>
                </a:cubicBezTo>
                <a:cubicBezTo>
                  <a:pt x="151307" y="7561"/>
                  <a:pt x="151197" y="8097"/>
                  <a:pt x="151112" y="8641"/>
                </a:cubicBezTo>
                <a:cubicBezTo>
                  <a:pt x="150986" y="8442"/>
                  <a:pt x="150853" y="8258"/>
                  <a:pt x="150700" y="8101"/>
                </a:cubicBezTo>
                <a:cubicBezTo>
                  <a:pt x="150689" y="8089"/>
                  <a:pt x="150676" y="8085"/>
                  <a:pt x="150663" y="8085"/>
                </a:cubicBezTo>
                <a:cubicBezTo>
                  <a:pt x="150621" y="8085"/>
                  <a:pt x="150581" y="8134"/>
                  <a:pt x="150610" y="8191"/>
                </a:cubicBezTo>
                <a:cubicBezTo>
                  <a:pt x="150763" y="8480"/>
                  <a:pt x="150900" y="8786"/>
                  <a:pt x="151033" y="9095"/>
                </a:cubicBezTo>
                <a:cubicBezTo>
                  <a:pt x="150990" y="9318"/>
                  <a:pt x="150975" y="9569"/>
                  <a:pt x="150955" y="9757"/>
                </a:cubicBezTo>
                <a:cubicBezTo>
                  <a:pt x="150888" y="9502"/>
                  <a:pt x="150818" y="9248"/>
                  <a:pt x="150736" y="9001"/>
                </a:cubicBezTo>
                <a:cubicBezTo>
                  <a:pt x="150657" y="8770"/>
                  <a:pt x="149800" y="5968"/>
                  <a:pt x="150117" y="5968"/>
                </a:cubicBezTo>
                <a:cubicBezTo>
                  <a:pt x="150168" y="5968"/>
                  <a:pt x="150168" y="5870"/>
                  <a:pt x="150117" y="5866"/>
                </a:cubicBezTo>
                <a:cubicBezTo>
                  <a:pt x="150113" y="5866"/>
                  <a:pt x="150109" y="5866"/>
                  <a:pt x="150105" y="5866"/>
                </a:cubicBezTo>
                <a:cubicBezTo>
                  <a:pt x="149830" y="5866"/>
                  <a:pt x="149918" y="6515"/>
                  <a:pt x="149929" y="6735"/>
                </a:cubicBezTo>
                <a:cubicBezTo>
                  <a:pt x="149949" y="7098"/>
                  <a:pt x="149996" y="7463"/>
                  <a:pt x="150055" y="7823"/>
                </a:cubicBezTo>
                <a:cubicBezTo>
                  <a:pt x="150053" y="7823"/>
                  <a:pt x="150051" y="7823"/>
                  <a:pt x="150050" y="7823"/>
                </a:cubicBezTo>
                <a:cubicBezTo>
                  <a:pt x="149997" y="7823"/>
                  <a:pt x="149953" y="7876"/>
                  <a:pt x="149965" y="7960"/>
                </a:cubicBezTo>
                <a:cubicBezTo>
                  <a:pt x="149972" y="7987"/>
                  <a:pt x="149976" y="8014"/>
                  <a:pt x="149980" y="8043"/>
                </a:cubicBezTo>
                <a:cubicBezTo>
                  <a:pt x="149985" y="8061"/>
                  <a:pt x="149992" y="8074"/>
                  <a:pt x="150003" y="8085"/>
                </a:cubicBezTo>
                <a:cubicBezTo>
                  <a:pt x="150090" y="8430"/>
                  <a:pt x="150059" y="8876"/>
                  <a:pt x="150039" y="9240"/>
                </a:cubicBezTo>
                <a:cubicBezTo>
                  <a:pt x="149922" y="9130"/>
                  <a:pt x="149788" y="9056"/>
                  <a:pt x="149640" y="9040"/>
                </a:cubicBezTo>
                <a:lnTo>
                  <a:pt x="149632" y="9040"/>
                </a:lnTo>
                <a:cubicBezTo>
                  <a:pt x="149604" y="8476"/>
                  <a:pt x="149593" y="7886"/>
                  <a:pt x="149444" y="7373"/>
                </a:cubicBezTo>
                <a:cubicBezTo>
                  <a:pt x="149432" y="7333"/>
                  <a:pt x="149409" y="7302"/>
                  <a:pt x="149374" y="7302"/>
                </a:cubicBezTo>
                <a:lnTo>
                  <a:pt x="149327" y="7302"/>
                </a:lnTo>
                <a:cubicBezTo>
                  <a:pt x="149233" y="7302"/>
                  <a:pt x="149233" y="7498"/>
                  <a:pt x="149327" y="7498"/>
                </a:cubicBezTo>
                <a:cubicBezTo>
                  <a:pt x="149346" y="7498"/>
                  <a:pt x="149291" y="9604"/>
                  <a:pt x="149252" y="11232"/>
                </a:cubicBezTo>
                <a:cubicBezTo>
                  <a:pt x="149197" y="11443"/>
                  <a:pt x="149154" y="11654"/>
                  <a:pt x="149111" y="11866"/>
                </a:cubicBezTo>
                <a:cubicBezTo>
                  <a:pt x="149092" y="11513"/>
                  <a:pt x="149064" y="11166"/>
                  <a:pt x="149029" y="10817"/>
                </a:cubicBezTo>
                <a:cubicBezTo>
                  <a:pt x="149026" y="10774"/>
                  <a:pt x="149002" y="10742"/>
                  <a:pt x="148971" y="10742"/>
                </a:cubicBezTo>
                <a:cubicBezTo>
                  <a:pt x="148962" y="10742"/>
                  <a:pt x="148953" y="10744"/>
                  <a:pt x="148943" y="10751"/>
                </a:cubicBezTo>
                <a:cubicBezTo>
                  <a:pt x="148888" y="10790"/>
                  <a:pt x="148888" y="10785"/>
                  <a:pt x="148853" y="10832"/>
                </a:cubicBezTo>
                <a:cubicBezTo>
                  <a:pt x="148821" y="10875"/>
                  <a:pt x="148847" y="10935"/>
                  <a:pt x="148884" y="10935"/>
                </a:cubicBezTo>
                <a:cubicBezTo>
                  <a:pt x="148892" y="10935"/>
                  <a:pt x="148900" y="10933"/>
                  <a:pt x="148908" y="10926"/>
                </a:cubicBezTo>
                <a:lnTo>
                  <a:pt x="148908" y="10926"/>
                </a:lnTo>
                <a:cubicBezTo>
                  <a:pt x="148818" y="10997"/>
                  <a:pt x="148818" y="11858"/>
                  <a:pt x="148802" y="11948"/>
                </a:cubicBezTo>
                <a:cubicBezTo>
                  <a:pt x="148744" y="12265"/>
                  <a:pt x="148735" y="12598"/>
                  <a:pt x="148724" y="12927"/>
                </a:cubicBezTo>
                <a:cubicBezTo>
                  <a:pt x="148708" y="13381"/>
                  <a:pt x="148693" y="13838"/>
                  <a:pt x="148673" y="14293"/>
                </a:cubicBezTo>
                <a:cubicBezTo>
                  <a:pt x="148547" y="13455"/>
                  <a:pt x="148458" y="12613"/>
                  <a:pt x="148395" y="11764"/>
                </a:cubicBezTo>
                <a:cubicBezTo>
                  <a:pt x="148469" y="11056"/>
                  <a:pt x="148556" y="10335"/>
                  <a:pt x="148677" y="9639"/>
                </a:cubicBezTo>
                <a:cubicBezTo>
                  <a:pt x="148696" y="9532"/>
                  <a:pt x="148633" y="9464"/>
                  <a:pt x="148571" y="9464"/>
                </a:cubicBezTo>
                <a:cubicBezTo>
                  <a:pt x="148529" y="9464"/>
                  <a:pt x="148487" y="9495"/>
                  <a:pt x="148469" y="9564"/>
                </a:cubicBezTo>
                <a:cubicBezTo>
                  <a:pt x="148419" y="9752"/>
                  <a:pt x="148364" y="9936"/>
                  <a:pt x="148305" y="10117"/>
                </a:cubicBezTo>
                <a:cubicBezTo>
                  <a:pt x="148298" y="9795"/>
                  <a:pt x="148289" y="9475"/>
                  <a:pt x="148285" y="9154"/>
                </a:cubicBezTo>
                <a:cubicBezTo>
                  <a:pt x="148285" y="9112"/>
                  <a:pt x="148261" y="9092"/>
                  <a:pt x="148236" y="9092"/>
                </a:cubicBezTo>
                <a:cubicBezTo>
                  <a:pt x="148212" y="9092"/>
                  <a:pt x="148188" y="9112"/>
                  <a:pt x="148188" y="9154"/>
                </a:cubicBezTo>
                <a:cubicBezTo>
                  <a:pt x="148184" y="9631"/>
                  <a:pt x="148168" y="10104"/>
                  <a:pt x="148153" y="10579"/>
                </a:cubicBezTo>
                <a:cubicBezTo>
                  <a:pt x="148000" y="11025"/>
                  <a:pt x="147835" y="11466"/>
                  <a:pt x="147702" y="11925"/>
                </a:cubicBezTo>
                <a:cubicBezTo>
                  <a:pt x="147702" y="11498"/>
                  <a:pt x="147698" y="11072"/>
                  <a:pt x="147655" y="10644"/>
                </a:cubicBezTo>
                <a:cubicBezTo>
                  <a:pt x="147613" y="10195"/>
                  <a:pt x="147683" y="9537"/>
                  <a:pt x="147491" y="9138"/>
                </a:cubicBezTo>
                <a:cubicBezTo>
                  <a:pt x="147473" y="9103"/>
                  <a:pt x="147445" y="9088"/>
                  <a:pt x="147417" y="9088"/>
                </a:cubicBezTo>
                <a:cubicBezTo>
                  <a:pt x="147363" y="9088"/>
                  <a:pt x="147309" y="9144"/>
                  <a:pt x="147335" y="9224"/>
                </a:cubicBezTo>
                <a:cubicBezTo>
                  <a:pt x="147397" y="9439"/>
                  <a:pt x="147358" y="9823"/>
                  <a:pt x="147323" y="10128"/>
                </a:cubicBezTo>
                <a:cubicBezTo>
                  <a:pt x="147319" y="9905"/>
                  <a:pt x="147319" y="9686"/>
                  <a:pt x="147319" y="9467"/>
                </a:cubicBezTo>
                <a:cubicBezTo>
                  <a:pt x="147323" y="9170"/>
                  <a:pt x="147303" y="8868"/>
                  <a:pt x="147292" y="8567"/>
                </a:cubicBezTo>
                <a:cubicBezTo>
                  <a:pt x="147319" y="8395"/>
                  <a:pt x="147354" y="8222"/>
                  <a:pt x="147401" y="8054"/>
                </a:cubicBezTo>
                <a:cubicBezTo>
                  <a:pt x="147426" y="7951"/>
                  <a:pt x="147364" y="7887"/>
                  <a:pt x="147304" y="7887"/>
                </a:cubicBezTo>
                <a:cubicBezTo>
                  <a:pt x="147297" y="7887"/>
                  <a:pt x="147291" y="7888"/>
                  <a:pt x="147284" y="7889"/>
                </a:cubicBezTo>
                <a:cubicBezTo>
                  <a:pt x="147303" y="7479"/>
                  <a:pt x="147389" y="7122"/>
                  <a:pt x="147495" y="6727"/>
                </a:cubicBezTo>
                <a:cubicBezTo>
                  <a:pt x="147512" y="6664"/>
                  <a:pt x="147473" y="6624"/>
                  <a:pt x="147433" y="6624"/>
                </a:cubicBezTo>
                <a:cubicBezTo>
                  <a:pt x="147407" y="6624"/>
                  <a:pt x="147380" y="6641"/>
                  <a:pt x="147369" y="6680"/>
                </a:cubicBezTo>
                <a:cubicBezTo>
                  <a:pt x="147261" y="7067"/>
                  <a:pt x="147154" y="7412"/>
                  <a:pt x="147096" y="7823"/>
                </a:cubicBezTo>
                <a:cubicBezTo>
                  <a:pt x="147064" y="8061"/>
                  <a:pt x="147053" y="8308"/>
                  <a:pt x="147041" y="8551"/>
                </a:cubicBezTo>
                <a:cubicBezTo>
                  <a:pt x="146861" y="9240"/>
                  <a:pt x="146708" y="9916"/>
                  <a:pt x="146622" y="10653"/>
                </a:cubicBezTo>
                <a:cubicBezTo>
                  <a:pt x="146509" y="11592"/>
                  <a:pt x="146489" y="12570"/>
                  <a:pt x="146426" y="13518"/>
                </a:cubicBezTo>
                <a:cubicBezTo>
                  <a:pt x="146332" y="14938"/>
                  <a:pt x="146164" y="16347"/>
                  <a:pt x="145969" y="17749"/>
                </a:cubicBezTo>
                <a:cubicBezTo>
                  <a:pt x="145937" y="17541"/>
                  <a:pt x="145906" y="17333"/>
                  <a:pt x="145875" y="17126"/>
                </a:cubicBezTo>
                <a:cubicBezTo>
                  <a:pt x="145852" y="16477"/>
                  <a:pt x="145823" y="15823"/>
                  <a:pt x="145776" y="15173"/>
                </a:cubicBezTo>
                <a:cubicBezTo>
                  <a:pt x="145823" y="12696"/>
                  <a:pt x="146058" y="10226"/>
                  <a:pt x="146509" y="7831"/>
                </a:cubicBezTo>
                <a:cubicBezTo>
                  <a:pt x="146523" y="7758"/>
                  <a:pt x="146483" y="7715"/>
                  <a:pt x="146441" y="7715"/>
                </a:cubicBezTo>
                <a:cubicBezTo>
                  <a:pt x="146412" y="7715"/>
                  <a:pt x="146382" y="7735"/>
                  <a:pt x="146368" y="7779"/>
                </a:cubicBezTo>
                <a:cubicBezTo>
                  <a:pt x="146058" y="8821"/>
                  <a:pt x="145734" y="9839"/>
                  <a:pt x="145436" y="10888"/>
                </a:cubicBezTo>
                <a:cubicBezTo>
                  <a:pt x="145420" y="10946"/>
                  <a:pt x="145409" y="11009"/>
                  <a:pt x="145393" y="11072"/>
                </a:cubicBezTo>
                <a:cubicBezTo>
                  <a:pt x="145339" y="10238"/>
                  <a:pt x="145245" y="9314"/>
                  <a:pt x="145323" y="8496"/>
                </a:cubicBezTo>
                <a:cubicBezTo>
                  <a:pt x="145373" y="7960"/>
                  <a:pt x="145503" y="7060"/>
                  <a:pt x="145256" y="6587"/>
                </a:cubicBezTo>
                <a:cubicBezTo>
                  <a:pt x="145245" y="6566"/>
                  <a:pt x="145231" y="6557"/>
                  <a:pt x="145216" y="6557"/>
                </a:cubicBezTo>
                <a:cubicBezTo>
                  <a:pt x="145185" y="6557"/>
                  <a:pt x="145155" y="6600"/>
                  <a:pt x="145174" y="6649"/>
                </a:cubicBezTo>
                <a:cubicBezTo>
                  <a:pt x="145429" y="7286"/>
                  <a:pt x="145010" y="8273"/>
                  <a:pt x="144990" y="8954"/>
                </a:cubicBezTo>
                <a:cubicBezTo>
                  <a:pt x="144986" y="9204"/>
                  <a:pt x="144974" y="9455"/>
                  <a:pt x="144963" y="9710"/>
                </a:cubicBezTo>
                <a:cubicBezTo>
                  <a:pt x="144954" y="9674"/>
                  <a:pt x="144947" y="9639"/>
                  <a:pt x="144936" y="9604"/>
                </a:cubicBezTo>
                <a:cubicBezTo>
                  <a:pt x="144783" y="9020"/>
                  <a:pt x="144595" y="8320"/>
                  <a:pt x="144231" y="7893"/>
                </a:cubicBezTo>
                <a:cubicBezTo>
                  <a:pt x="144239" y="7667"/>
                  <a:pt x="144242" y="7439"/>
                  <a:pt x="144255" y="7212"/>
                </a:cubicBezTo>
                <a:cubicBezTo>
                  <a:pt x="144302" y="6179"/>
                  <a:pt x="144250" y="5040"/>
                  <a:pt x="144669" y="4125"/>
                </a:cubicBezTo>
                <a:cubicBezTo>
                  <a:pt x="144699" y="4057"/>
                  <a:pt x="144654" y="3997"/>
                  <a:pt x="144609" y="3997"/>
                </a:cubicBezTo>
                <a:cubicBezTo>
                  <a:pt x="144589" y="3997"/>
                  <a:pt x="144569" y="4009"/>
                  <a:pt x="144555" y="4038"/>
                </a:cubicBezTo>
                <a:cubicBezTo>
                  <a:pt x="144211" y="4766"/>
                  <a:pt x="144145" y="5612"/>
                  <a:pt x="144058" y="6441"/>
                </a:cubicBezTo>
                <a:cubicBezTo>
                  <a:pt x="144015" y="6876"/>
                  <a:pt x="143968" y="7310"/>
                  <a:pt x="143921" y="7745"/>
                </a:cubicBezTo>
                <a:cubicBezTo>
                  <a:pt x="143910" y="7772"/>
                  <a:pt x="143906" y="7811"/>
                  <a:pt x="143914" y="7842"/>
                </a:cubicBezTo>
                <a:cubicBezTo>
                  <a:pt x="143847" y="8476"/>
                  <a:pt x="143780" y="9107"/>
                  <a:pt x="143715" y="9741"/>
                </a:cubicBezTo>
                <a:cubicBezTo>
                  <a:pt x="143663" y="9318"/>
                  <a:pt x="143621" y="8864"/>
                  <a:pt x="143710" y="8798"/>
                </a:cubicBezTo>
                <a:cubicBezTo>
                  <a:pt x="143763" y="8756"/>
                  <a:pt x="143747" y="8624"/>
                  <a:pt x="143680" y="8624"/>
                </a:cubicBezTo>
                <a:cubicBezTo>
                  <a:pt x="143677" y="8624"/>
                  <a:pt x="143674" y="8624"/>
                  <a:pt x="143671" y="8625"/>
                </a:cubicBezTo>
                <a:cubicBezTo>
                  <a:pt x="143534" y="8645"/>
                  <a:pt x="143464" y="8809"/>
                  <a:pt x="143417" y="8989"/>
                </a:cubicBezTo>
                <a:cubicBezTo>
                  <a:pt x="143397" y="9001"/>
                  <a:pt x="143377" y="9009"/>
                  <a:pt x="143358" y="9017"/>
                </a:cubicBezTo>
                <a:cubicBezTo>
                  <a:pt x="143305" y="9045"/>
                  <a:pt x="143319" y="9145"/>
                  <a:pt x="143370" y="9145"/>
                </a:cubicBezTo>
                <a:cubicBezTo>
                  <a:pt x="143375" y="9145"/>
                  <a:pt x="143380" y="9144"/>
                  <a:pt x="143386" y="9142"/>
                </a:cubicBezTo>
                <a:lnTo>
                  <a:pt x="143386" y="9142"/>
                </a:lnTo>
                <a:cubicBezTo>
                  <a:pt x="143374" y="9212"/>
                  <a:pt x="143366" y="9279"/>
                  <a:pt x="143358" y="9334"/>
                </a:cubicBezTo>
                <a:cubicBezTo>
                  <a:pt x="143339" y="9455"/>
                  <a:pt x="143327" y="9576"/>
                  <a:pt x="143311" y="9698"/>
                </a:cubicBezTo>
                <a:cubicBezTo>
                  <a:pt x="143272" y="9553"/>
                  <a:pt x="143236" y="9405"/>
                  <a:pt x="143193" y="9255"/>
                </a:cubicBezTo>
                <a:cubicBezTo>
                  <a:pt x="143202" y="8954"/>
                  <a:pt x="143205" y="8653"/>
                  <a:pt x="143209" y="8352"/>
                </a:cubicBezTo>
                <a:cubicBezTo>
                  <a:pt x="143217" y="7788"/>
                  <a:pt x="143178" y="7224"/>
                  <a:pt x="143193" y="6661"/>
                </a:cubicBezTo>
                <a:cubicBezTo>
                  <a:pt x="143209" y="6054"/>
                  <a:pt x="143139" y="5212"/>
                  <a:pt x="143327" y="4649"/>
                </a:cubicBezTo>
                <a:cubicBezTo>
                  <a:pt x="143351" y="4579"/>
                  <a:pt x="143309" y="4517"/>
                  <a:pt x="143266" y="4517"/>
                </a:cubicBezTo>
                <a:cubicBezTo>
                  <a:pt x="143247" y="4517"/>
                  <a:pt x="143227" y="4530"/>
                  <a:pt x="143213" y="4562"/>
                </a:cubicBezTo>
                <a:cubicBezTo>
                  <a:pt x="143049" y="4919"/>
                  <a:pt x="143052" y="5275"/>
                  <a:pt x="143010" y="5678"/>
                </a:cubicBezTo>
                <a:cubicBezTo>
                  <a:pt x="142947" y="6242"/>
                  <a:pt x="142869" y="6802"/>
                  <a:pt x="142822" y="7369"/>
                </a:cubicBezTo>
                <a:cubicBezTo>
                  <a:pt x="142806" y="7530"/>
                  <a:pt x="142790" y="7686"/>
                  <a:pt x="142779" y="7846"/>
                </a:cubicBezTo>
                <a:cubicBezTo>
                  <a:pt x="142700" y="7600"/>
                  <a:pt x="142618" y="7357"/>
                  <a:pt x="142536" y="7118"/>
                </a:cubicBezTo>
                <a:cubicBezTo>
                  <a:pt x="142337" y="6540"/>
                  <a:pt x="142113" y="5964"/>
                  <a:pt x="141874" y="5412"/>
                </a:cubicBezTo>
                <a:cubicBezTo>
                  <a:pt x="141683" y="4974"/>
                  <a:pt x="141542" y="4426"/>
                  <a:pt x="141264" y="4065"/>
                </a:cubicBezTo>
                <a:cubicBezTo>
                  <a:pt x="141209" y="3991"/>
                  <a:pt x="140922" y="3632"/>
                  <a:pt x="140755" y="3632"/>
                </a:cubicBezTo>
                <a:cubicBezTo>
                  <a:pt x="140685" y="3632"/>
                  <a:pt x="140636" y="3695"/>
                  <a:pt x="140634" y="3866"/>
                </a:cubicBezTo>
                <a:cubicBezTo>
                  <a:pt x="140634" y="3886"/>
                  <a:pt x="140649" y="3898"/>
                  <a:pt x="140662" y="3898"/>
                </a:cubicBezTo>
                <a:cubicBezTo>
                  <a:pt x="140673" y="3898"/>
                  <a:pt x="140683" y="3891"/>
                  <a:pt x="140685" y="3874"/>
                </a:cubicBezTo>
                <a:cubicBezTo>
                  <a:pt x="140713" y="3869"/>
                  <a:pt x="140740" y="3867"/>
                  <a:pt x="140765" y="3867"/>
                </a:cubicBezTo>
                <a:cubicBezTo>
                  <a:pt x="140894" y="3867"/>
                  <a:pt x="140991" y="3924"/>
                  <a:pt x="141056" y="4042"/>
                </a:cubicBezTo>
                <a:cubicBezTo>
                  <a:pt x="141159" y="4199"/>
                  <a:pt x="141237" y="4367"/>
                  <a:pt x="141303" y="4551"/>
                </a:cubicBezTo>
                <a:cubicBezTo>
                  <a:pt x="141370" y="4755"/>
                  <a:pt x="141424" y="4958"/>
                  <a:pt x="141495" y="5162"/>
                </a:cubicBezTo>
                <a:cubicBezTo>
                  <a:pt x="141683" y="5725"/>
                  <a:pt x="141887" y="6285"/>
                  <a:pt x="142047" y="6864"/>
                </a:cubicBezTo>
                <a:cubicBezTo>
                  <a:pt x="142262" y="7620"/>
                  <a:pt x="142477" y="8371"/>
                  <a:pt x="142658" y="9142"/>
                </a:cubicBezTo>
                <a:cubicBezTo>
                  <a:pt x="142587" y="9842"/>
                  <a:pt x="142512" y="10547"/>
                  <a:pt x="142430" y="11248"/>
                </a:cubicBezTo>
                <a:cubicBezTo>
                  <a:pt x="142344" y="11979"/>
                  <a:pt x="142262" y="12716"/>
                  <a:pt x="142183" y="13451"/>
                </a:cubicBezTo>
                <a:cubicBezTo>
                  <a:pt x="142165" y="13345"/>
                  <a:pt x="142141" y="13240"/>
                  <a:pt x="142118" y="13134"/>
                </a:cubicBezTo>
                <a:cubicBezTo>
                  <a:pt x="142105" y="13075"/>
                  <a:pt x="142094" y="13016"/>
                  <a:pt x="142086" y="12962"/>
                </a:cubicBezTo>
                <a:cubicBezTo>
                  <a:pt x="142004" y="12551"/>
                  <a:pt x="141918" y="12050"/>
                  <a:pt x="141793" y="11569"/>
                </a:cubicBezTo>
                <a:cubicBezTo>
                  <a:pt x="141804" y="11510"/>
                  <a:pt x="141816" y="11451"/>
                  <a:pt x="141831" y="11392"/>
                </a:cubicBezTo>
                <a:cubicBezTo>
                  <a:pt x="141972" y="10754"/>
                  <a:pt x="142109" y="10151"/>
                  <a:pt x="142129" y="9486"/>
                </a:cubicBezTo>
                <a:cubicBezTo>
                  <a:pt x="142131" y="9446"/>
                  <a:pt x="142110" y="9426"/>
                  <a:pt x="142087" y="9426"/>
                </a:cubicBezTo>
                <a:cubicBezTo>
                  <a:pt x="142064" y="9426"/>
                  <a:pt x="142039" y="9447"/>
                  <a:pt x="142035" y="9486"/>
                </a:cubicBezTo>
                <a:cubicBezTo>
                  <a:pt x="141984" y="10054"/>
                  <a:pt x="141836" y="10602"/>
                  <a:pt x="141659" y="11134"/>
                </a:cubicBezTo>
                <a:cubicBezTo>
                  <a:pt x="141593" y="10942"/>
                  <a:pt x="141518" y="10762"/>
                  <a:pt x="141428" y="10597"/>
                </a:cubicBezTo>
                <a:cubicBezTo>
                  <a:pt x="141424" y="10586"/>
                  <a:pt x="141424" y="10570"/>
                  <a:pt x="141421" y="10559"/>
                </a:cubicBezTo>
                <a:cubicBezTo>
                  <a:pt x="141166" y="9607"/>
                  <a:pt x="140759" y="8739"/>
                  <a:pt x="140642" y="7733"/>
                </a:cubicBezTo>
                <a:cubicBezTo>
                  <a:pt x="140637" y="7697"/>
                  <a:pt x="140613" y="7681"/>
                  <a:pt x="140588" y="7681"/>
                </a:cubicBezTo>
                <a:cubicBezTo>
                  <a:pt x="140556" y="7681"/>
                  <a:pt x="140522" y="7708"/>
                  <a:pt x="140525" y="7756"/>
                </a:cubicBezTo>
                <a:cubicBezTo>
                  <a:pt x="140591" y="8520"/>
                  <a:pt x="140771" y="9267"/>
                  <a:pt x="140939" y="10007"/>
                </a:cubicBezTo>
                <a:cubicBezTo>
                  <a:pt x="140794" y="9905"/>
                  <a:pt x="140630" y="9842"/>
                  <a:pt x="140438" y="9831"/>
                </a:cubicBezTo>
                <a:cubicBezTo>
                  <a:pt x="140437" y="9831"/>
                  <a:pt x="140436" y="9831"/>
                  <a:pt x="140435" y="9831"/>
                </a:cubicBezTo>
                <a:cubicBezTo>
                  <a:pt x="140380" y="9831"/>
                  <a:pt x="140381" y="9945"/>
                  <a:pt x="140438" y="9948"/>
                </a:cubicBezTo>
                <a:cubicBezTo>
                  <a:pt x="140669" y="9972"/>
                  <a:pt x="140845" y="10073"/>
                  <a:pt x="140990" y="10230"/>
                </a:cubicBezTo>
                <a:cubicBezTo>
                  <a:pt x="141103" y="10711"/>
                  <a:pt x="141178" y="11217"/>
                  <a:pt x="141233" y="11725"/>
                </a:cubicBezTo>
                <a:cubicBezTo>
                  <a:pt x="141178" y="11725"/>
                  <a:pt x="141162" y="11847"/>
                  <a:pt x="141225" y="11878"/>
                </a:cubicBezTo>
                <a:cubicBezTo>
                  <a:pt x="141233" y="11882"/>
                  <a:pt x="141240" y="11889"/>
                  <a:pt x="141253" y="11898"/>
                </a:cubicBezTo>
                <a:cubicBezTo>
                  <a:pt x="141264" y="11991"/>
                  <a:pt x="141272" y="12085"/>
                  <a:pt x="141280" y="12179"/>
                </a:cubicBezTo>
                <a:cubicBezTo>
                  <a:pt x="141159" y="12508"/>
                  <a:pt x="141045" y="12852"/>
                  <a:pt x="140944" y="13197"/>
                </a:cubicBezTo>
                <a:cubicBezTo>
                  <a:pt x="140751" y="12116"/>
                  <a:pt x="140591" y="11029"/>
                  <a:pt x="140736" y="10989"/>
                </a:cubicBezTo>
                <a:cubicBezTo>
                  <a:pt x="140803" y="10969"/>
                  <a:pt x="140803" y="10837"/>
                  <a:pt x="140736" y="10821"/>
                </a:cubicBezTo>
                <a:cubicBezTo>
                  <a:pt x="140693" y="10809"/>
                  <a:pt x="140653" y="10798"/>
                  <a:pt x="140610" y="10782"/>
                </a:cubicBezTo>
                <a:cubicBezTo>
                  <a:pt x="140604" y="10780"/>
                  <a:pt x="140597" y="10779"/>
                  <a:pt x="140591" y="10779"/>
                </a:cubicBezTo>
                <a:cubicBezTo>
                  <a:pt x="140547" y="10779"/>
                  <a:pt x="140500" y="10811"/>
                  <a:pt x="140493" y="10872"/>
                </a:cubicBezTo>
                <a:cubicBezTo>
                  <a:pt x="140422" y="11439"/>
                  <a:pt x="140415" y="12026"/>
                  <a:pt x="140434" y="12613"/>
                </a:cubicBezTo>
                <a:cubicBezTo>
                  <a:pt x="140328" y="12273"/>
                  <a:pt x="140219" y="11932"/>
                  <a:pt x="140109" y="11592"/>
                </a:cubicBezTo>
                <a:cubicBezTo>
                  <a:pt x="140102" y="11565"/>
                  <a:pt x="140090" y="11542"/>
                  <a:pt x="140082" y="11513"/>
                </a:cubicBezTo>
                <a:cubicBezTo>
                  <a:pt x="140082" y="11154"/>
                  <a:pt x="140070" y="10782"/>
                  <a:pt x="140039" y="10457"/>
                </a:cubicBezTo>
                <a:cubicBezTo>
                  <a:pt x="140086" y="10398"/>
                  <a:pt x="140140" y="10351"/>
                  <a:pt x="140207" y="10324"/>
                </a:cubicBezTo>
                <a:cubicBezTo>
                  <a:pt x="140321" y="10280"/>
                  <a:pt x="140283" y="10079"/>
                  <a:pt x="140176" y="10079"/>
                </a:cubicBezTo>
                <a:cubicBezTo>
                  <a:pt x="140170" y="10079"/>
                  <a:pt x="140163" y="10079"/>
                  <a:pt x="140156" y="10081"/>
                </a:cubicBezTo>
                <a:cubicBezTo>
                  <a:pt x="140098" y="10097"/>
                  <a:pt x="140043" y="10117"/>
                  <a:pt x="139999" y="10136"/>
                </a:cubicBezTo>
                <a:cubicBezTo>
                  <a:pt x="139928" y="9713"/>
                  <a:pt x="139810" y="9421"/>
                  <a:pt x="139616" y="9421"/>
                </a:cubicBezTo>
                <a:cubicBezTo>
                  <a:pt x="139599" y="9421"/>
                  <a:pt x="139581" y="9423"/>
                  <a:pt x="139562" y="9428"/>
                </a:cubicBezTo>
                <a:cubicBezTo>
                  <a:pt x="139503" y="9443"/>
                  <a:pt x="139503" y="9569"/>
                  <a:pt x="139562" y="9580"/>
                </a:cubicBezTo>
                <a:cubicBezTo>
                  <a:pt x="139690" y="9611"/>
                  <a:pt x="139706" y="9983"/>
                  <a:pt x="139683" y="10379"/>
                </a:cubicBezTo>
                <a:cubicBezTo>
                  <a:pt x="139499" y="9882"/>
                  <a:pt x="139295" y="9396"/>
                  <a:pt x="139065" y="8942"/>
                </a:cubicBezTo>
                <a:cubicBezTo>
                  <a:pt x="138807" y="8426"/>
                  <a:pt x="138747" y="7737"/>
                  <a:pt x="138219" y="7682"/>
                </a:cubicBezTo>
                <a:cubicBezTo>
                  <a:pt x="138219" y="7682"/>
                  <a:pt x="138218" y="7682"/>
                  <a:pt x="138217" y="7682"/>
                </a:cubicBezTo>
                <a:cubicBezTo>
                  <a:pt x="138160" y="7682"/>
                  <a:pt x="138150" y="7796"/>
                  <a:pt x="138203" y="7811"/>
                </a:cubicBezTo>
                <a:cubicBezTo>
                  <a:pt x="138516" y="7878"/>
                  <a:pt x="138599" y="8860"/>
                  <a:pt x="138681" y="9154"/>
                </a:cubicBezTo>
                <a:cubicBezTo>
                  <a:pt x="138798" y="9588"/>
                  <a:pt x="138872" y="10046"/>
                  <a:pt x="138994" y="10480"/>
                </a:cubicBezTo>
                <a:cubicBezTo>
                  <a:pt x="139150" y="11032"/>
                  <a:pt x="139291" y="11592"/>
                  <a:pt x="139428" y="12152"/>
                </a:cubicBezTo>
                <a:cubicBezTo>
                  <a:pt x="139417" y="12331"/>
                  <a:pt x="139409" y="12512"/>
                  <a:pt x="139405" y="12696"/>
                </a:cubicBezTo>
                <a:cubicBezTo>
                  <a:pt x="139284" y="13338"/>
                  <a:pt x="139131" y="13972"/>
                  <a:pt x="138998" y="14613"/>
                </a:cubicBezTo>
                <a:cubicBezTo>
                  <a:pt x="138885" y="13960"/>
                  <a:pt x="138783" y="13209"/>
                  <a:pt x="138591" y="12519"/>
                </a:cubicBezTo>
                <a:cubicBezTo>
                  <a:pt x="138689" y="12124"/>
                  <a:pt x="138834" y="11807"/>
                  <a:pt x="139053" y="11753"/>
                </a:cubicBezTo>
                <a:cubicBezTo>
                  <a:pt x="139114" y="11737"/>
                  <a:pt x="139090" y="11630"/>
                  <a:pt x="139035" y="11630"/>
                </a:cubicBezTo>
                <a:cubicBezTo>
                  <a:pt x="139033" y="11630"/>
                  <a:pt x="139031" y="11631"/>
                  <a:pt x="139029" y="11631"/>
                </a:cubicBezTo>
                <a:cubicBezTo>
                  <a:pt x="138959" y="11647"/>
                  <a:pt x="138900" y="11674"/>
                  <a:pt x="138849" y="11710"/>
                </a:cubicBezTo>
                <a:cubicBezTo>
                  <a:pt x="138845" y="11701"/>
                  <a:pt x="138841" y="11697"/>
                  <a:pt x="138838" y="11690"/>
                </a:cubicBezTo>
                <a:cubicBezTo>
                  <a:pt x="138787" y="11631"/>
                  <a:pt x="138787" y="11619"/>
                  <a:pt x="138724" y="11607"/>
                </a:cubicBezTo>
                <a:cubicBezTo>
                  <a:pt x="138718" y="11606"/>
                  <a:pt x="138712" y="11605"/>
                  <a:pt x="138707" y="11605"/>
                </a:cubicBezTo>
                <a:cubicBezTo>
                  <a:pt x="138683" y="11605"/>
                  <a:pt x="138663" y="11618"/>
                  <a:pt x="138650" y="11647"/>
                </a:cubicBezTo>
                <a:cubicBezTo>
                  <a:pt x="138579" y="11788"/>
                  <a:pt x="138516" y="11941"/>
                  <a:pt x="138458" y="12097"/>
                </a:cubicBezTo>
                <a:cubicBezTo>
                  <a:pt x="138262" y="11557"/>
                  <a:pt x="137992" y="11091"/>
                  <a:pt x="137585" y="10801"/>
                </a:cubicBezTo>
                <a:cubicBezTo>
                  <a:pt x="137574" y="10793"/>
                  <a:pt x="137563" y="10789"/>
                  <a:pt x="137552" y="10789"/>
                </a:cubicBezTo>
                <a:cubicBezTo>
                  <a:pt x="137492" y="10789"/>
                  <a:pt x="137451" y="10903"/>
                  <a:pt x="137515" y="10950"/>
                </a:cubicBezTo>
                <a:cubicBezTo>
                  <a:pt x="137992" y="11307"/>
                  <a:pt x="138191" y="11894"/>
                  <a:pt x="138305" y="12535"/>
                </a:cubicBezTo>
                <a:cubicBezTo>
                  <a:pt x="138172" y="12946"/>
                  <a:pt x="138063" y="13373"/>
                  <a:pt x="137956" y="13776"/>
                </a:cubicBezTo>
                <a:cubicBezTo>
                  <a:pt x="137914" y="13948"/>
                  <a:pt x="137867" y="14116"/>
                  <a:pt x="137824" y="14289"/>
                </a:cubicBezTo>
                <a:cubicBezTo>
                  <a:pt x="137839" y="14058"/>
                  <a:pt x="137859" y="13831"/>
                  <a:pt x="137875" y="13600"/>
                </a:cubicBezTo>
                <a:cubicBezTo>
                  <a:pt x="137898" y="13310"/>
                  <a:pt x="138050" y="12602"/>
                  <a:pt x="137859" y="12387"/>
                </a:cubicBezTo>
                <a:cubicBezTo>
                  <a:pt x="137846" y="12372"/>
                  <a:pt x="137831" y="12365"/>
                  <a:pt x="137816" y="12365"/>
                </a:cubicBezTo>
                <a:cubicBezTo>
                  <a:pt x="137775" y="12365"/>
                  <a:pt x="137739" y="12420"/>
                  <a:pt x="137765" y="12481"/>
                </a:cubicBezTo>
                <a:cubicBezTo>
                  <a:pt x="137832" y="12626"/>
                  <a:pt x="137585" y="13173"/>
                  <a:pt x="137550" y="13322"/>
                </a:cubicBezTo>
                <a:cubicBezTo>
                  <a:pt x="137530" y="13404"/>
                  <a:pt x="137510" y="13486"/>
                  <a:pt x="137487" y="13569"/>
                </a:cubicBezTo>
                <a:cubicBezTo>
                  <a:pt x="137479" y="13522"/>
                  <a:pt x="137476" y="13478"/>
                  <a:pt x="137468" y="13431"/>
                </a:cubicBezTo>
                <a:cubicBezTo>
                  <a:pt x="137522" y="12997"/>
                  <a:pt x="137566" y="12406"/>
                  <a:pt x="137863" y="12194"/>
                </a:cubicBezTo>
                <a:cubicBezTo>
                  <a:pt x="137916" y="12160"/>
                  <a:pt x="137886" y="12049"/>
                  <a:pt x="137834" y="12049"/>
                </a:cubicBezTo>
                <a:cubicBezTo>
                  <a:pt x="137828" y="12049"/>
                  <a:pt x="137822" y="12050"/>
                  <a:pt x="137816" y="12053"/>
                </a:cubicBezTo>
                <a:cubicBezTo>
                  <a:pt x="137593" y="12163"/>
                  <a:pt x="137487" y="12367"/>
                  <a:pt x="137413" y="12610"/>
                </a:cubicBezTo>
                <a:cubicBezTo>
                  <a:pt x="137322" y="10570"/>
                  <a:pt x="137244" y="8531"/>
                  <a:pt x="137033" y="6504"/>
                </a:cubicBezTo>
                <a:cubicBezTo>
                  <a:pt x="137030" y="6466"/>
                  <a:pt x="136993" y="6429"/>
                  <a:pt x="136963" y="6429"/>
                </a:cubicBezTo>
                <a:cubicBezTo>
                  <a:pt x="136962" y="6429"/>
                  <a:pt x="136960" y="6429"/>
                  <a:pt x="136959" y="6430"/>
                </a:cubicBezTo>
                <a:cubicBezTo>
                  <a:pt x="136939" y="6433"/>
                  <a:pt x="136916" y="6437"/>
                  <a:pt x="136892" y="6441"/>
                </a:cubicBezTo>
                <a:cubicBezTo>
                  <a:pt x="136806" y="6457"/>
                  <a:pt x="136806" y="6601"/>
                  <a:pt x="136892" y="6618"/>
                </a:cubicBezTo>
                <a:lnTo>
                  <a:pt x="136892" y="6618"/>
                </a:lnTo>
                <a:cubicBezTo>
                  <a:pt x="136892" y="6617"/>
                  <a:pt x="136892" y="6617"/>
                  <a:pt x="136891" y="6617"/>
                </a:cubicBezTo>
                <a:cubicBezTo>
                  <a:pt x="136829" y="6617"/>
                  <a:pt x="136755" y="7861"/>
                  <a:pt x="136697" y="9193"/>
                </a:cubicBezTo>
                <a:cubicBezTo>
                  <a:pt x="136688" y="9177"/>
                  <a:pt x="136677" y="9165"/>
                  <a:pt x="136665" y="9154"/>
                </a:cubicBezTo>
                <a:cubicBezTo>
                  <a:pt x="136650" y="9036"/>
                  <a:pt x="136638" y="8923"/>
                  <a:pt x="136630" y="8805"/>
                </a:cubicBezTo>
                <a:cubicBezTo>
                  <a:pt x="136624" y="8746"/>
                  <a:pt x="136588" y="8716"/>
                  <a:pt x="136554" y="8716"/>
                </a:cubicBezTo>
                <a:cubicBezTo>
                  <a:pt x="136520" y="8716"/>
                  <a:pt x="136487" y="8745"/>
                  <a:pt x="136485" y="8805"/>
                </a:cubicBezTo>
                <a:cubicBezTo>
                  <a:pt x="136482" y="9005"/>
                  <a:pt x="136482" y="9204"/>
                  <a:pt x="136489" y="9400"/>
                </a:cubicBezTo>
                <a:cubicBezTo>
                  <a:pt x="136305" y="9667"/>
                  <a:pt x="135910" y="10081"/>
                  <a:pt x="135851" y="10164"/>
                </a:cubicBezTo>
                <a:cubicBezTo>
                  <a:pt x="135655" y="10426"/>
                  <a:pt x="135452" y="10680"/>
                  <a:pt x="135268" y="10958"/>
                </a:cubicBezTo>
                <a:cubicBezTo>
                  <a:pt x="135268" y="10942"/>
                  <a:pt x="135264" y="10931"/>
                  <a:pt x="135264" y="10915"/>
                </a:cubicBezTo>
                <a:cubicBezTo>
                  <a:pt x="135389" y="9936"/>
                  <a:pt x="135432" y="8939"/>
                  <a:pt x="135190" y="8089"/>
                </a:cubicBezTo>
                <a:cubicBezTo>
                  <a:pt x="135182" y="8063"/>
                  <a:pt x="135164" y="8051"/>
                  <a:pt x="135147" y="8051"/>
                </a:cubicBezTo>
                <a:cubicBezTo>
                  <a:pt x="135121" y="8051"/>
                  <a:pt x="135096" y="8078"/>
                  <a:pt x="135107" y="8120"/>
                </a:cubicBezTo>
                <a:cubicBezTo>
                  <a:pt x="135178" y="8410"/>
                  <a:pt x="135182" y="8739"/>
                  <a:pt x="135151" y="9076"/>
                </a:cubicBezTo>
                <a:cubicBezTo>
                  <a:pt x="135148" y="9075"/>
                  <a:pt x="135145" y="9075"/>
                  <a:pt x="135142" y="9075"/>
                </a:cubicBezTo>
                <a:cubicBezTo>
                  <a:pt x="135125" y="9075"/>
                  <a:pt x="135105" y="9087"/>
                  <a:pt x="135091" y="9111"/>
                </a:cubicBezTo>
                <a:cubicBezTo>
                  <a:pt x="134943" y="9392"/>
                  <a:pt x="134932" y="9846"/>
                  <a:pt x="134936" y="10265"/>
                </a:cubicBezTo>
                <a:cubicBezTo>
                  <a:pt x="134908" y="10395"/>
                  <a:pt x="134876" y="10520"/>
                  <a:pt x="134849" y="10637"/>
                </a:cubicBezTo>
                <a:cubicBezTo>
                  <a:pt x="134775" y="10978"/>
                  <a:pt x="134650" y="11310"/>
                  <a:pt x="134544" y="11643"/>
                </a:cubicBezTo>
                <a:cubicBezTo>
                  <a:pt x="134454" y="11522"/>
                  <a:pt x="134343" y="11482"/>
                  <a:pt x="134181" y="11482"/>
                </a:cubicBezTo>
                <a:cubicBezTo>
                  <a:pt x="134137" y="11482"/>
                  <a:pt x="134091" y="11485"/>
                  <a:pt x="134039" y="11490"/>
                </a:cubicBezTo>
                <a:cubicBezTo>
                  <a:pt x="133958" y="11498"/>
                  <a:pt x="133957" y="11654"/>
                  <a:pt x="134036" y="11654"/>
                </a:cubicBezTo>
                <a:cubicBezTo>
                  <a:pt x="134037" y="11654"/>
                  <a:pt x="134038" y="11654"/>
                  <a:pt x="134039" y="11654"/>
                </a:cubicBezTo>
                <a:cubicBezTo>
                  <a:pt x="134048" y="11654"/>
                  <a:pt x="134056" y="11654"/>
                  <a:pt x="134064" y="11654"/>
                </a:cubicBezTo>
                <a:cubicBezTo>
                  <a:pt x="134252" y="11654"/>
                  <a:pt x="134371" y="11780"/>
                  <a:pt x="134446" y="11972"/>
                </a:cubicBezTo>
                <a:cubicBezTo>
                  <a:pt x="134419" y="12073"/>
                  <a:pt x="134395" y="12176"/>
                  <a:pt x="134368" y="12277"/>
                </a:cubicBezTo>
                <a:cubicBezTo>
                  <a:pt x="134360" y="12257"/>
                  <a:pt x="134352" y="12238"/>
                  <a:pt x="134345" y="12218"/>
                </a:cubicBezTo>
                <a:cubicBezTo>
                  <a:pt x="134143" y="11712"/>
                  <a:pt x="133991" y="11556"/>
                  <a:pt x="133566" y="11556"/>
                </a:cubicBezTo>
                <a:cubicBezTo>
                  <a:pt x="133560" y="11556"/>
                  <a:pt x="133555" y="11557"/>
                  <a:pt x="133550" y="11557"/>
                </a:cubicBezTo>
                <a:cubicBezTo>
                  <a:pt x="133480" y="11557"/>
                  <a:pt x="133480" y="11697"/>
                  <a:pt x="133550" y="11701"/>
                </a:cubicBezTo>
                <a:cubicBezTo>
                  <a:pt x="133902" y="11717"/>
                  <a:pt x="134129" y="12152"/>
                  <a:pt x="134286" y="12649"/>
                </a:cubicBezTo>
                <a:cubicBezTo>
                  <a:pt x="134255" y="12786"/>
                  <a:pt x="134227" y="12919"/>
                  <a:pt x="134195" y="13052"/>
                </a:cubicBezTo>
                <a:cubicBezTo>
                  <a:pt x="134192" y="13059"/>
                  <a:pt x="134192" y="13059"/>
                  <a:pt x="134188" y="13068"/>
                </a:cubicBezTo>
                <a:cubicBezTo>
                  <a:pt x="134101" y="13283"/>
                  <a:pt x="134020" y="13502"/>
                  <a:pt x="133937" y="13725"/>
                </a:cubicBezTo>
                <a:cubicBezTo>
                  <a:pt x="133758" y="13169"/>
                  <a:pt x="133476" y="12402"/>
                  <a:pt x="133142" y="12129"/>
                </a:cubicBezTo>
                <a:cubicBezTo>
                  <a:pt x="133139" y="12105"/>
                  <a:pt x="133139" y="12077"/>
                  <a:pt x="133135" y="12050"/>
                </a:cubicBezTo>
                <a:cubicBezTo>
                  <a:pt x="133221" y="11576"/>
                  <a:pt x="133315" y="11107"/>
                  <a:pt x="133440" y="10653"/>
                </a:cubicBezTo>
                <a:cubicBezTo>
                  <a:pt x="133655" y="9858"/>
                  <a:pt x="133980" y="8191"/>
                  <a:pt x="134751" y="8077"/>
                </a:cubicBezTo>
                <a:cubicBezTo>
                  <a:pt x="134785" y="8070"/>
                  <a:pt x="134786" y="7999"/>
                  <a:pt x="134754" y="7999"/>
                </a:cubicBezTo>
                <a:cubicBezTo>
                  <a:pt x="134753" y="7999"/>
                  <a:pt x="134752" y="7999"/>
                  <a:pt x="134751" y="7999"/>
                </a:cubicBezTo>
                <a:cubicBezTo>
                  <a:pt x="134208" y="8066"/>
                  <a:pt x="133894" y="8755"/>
                  <a:pt x="133659" y="9329"/>
                </a:cubicBezTo>
                <a:cubicBezTo>
                  <a:pt x="133436" y="9878"/>
                  <a:pt x="133233" y="10426"/>
                  <a:pt x="133053" y="10989"/>
                </a:cubicBezTo>
                <a:cubicBezTo>
                  <a:pt x="133030" y="10657"/>
                  <a:pt x="133006" y="10324"/>
                  <a:pt x="132983" y="9995"/>
                </a:cubicBezTo>
                <a:cubicBezTo>
                  <a:pt x="132920" y="8892"/>
                  <a:pt x="132830" y="7788"/>
                  <a:pt x="132799" y="6680"/>
                </a:cubicBezTo>
                <a:cubicBezTo>
                  <a:pt x="132786" y="6202"/>
                  <a:pt x="132763" y="5721"/>
                  <a:pt x="132748" y="5240"/>
                </a:cubicBezTo>
                <a:cubicBezTo>
                  <a:pt x="132739" y="4849"/>
                  <a:pt x="132626" y="3552"/>
                  <a:pt x="133014" y="3451"/>
                </a:cubicBezTo>
                <a:cubicBezTo>
                  <a:pt x="133081" y="3432"/>
                  <a:pt x="133055" y="3309"/>
                  <a:pt x="132994" y="3309"/>
                </a:cubicBezTo>
                <a:cubicBezTo>
                  <a:pt x="132992" y="3309"/>
                  <a:pt x="132989" y="3310"/>
                  <a:pt x="132986" y="3310"/>
                </a:cubicBezTo>
                <a:cubicBezTo>
                  <a:pt x="132481" y="3404"/>
                  <a:pt x="132560" y="4304"/>
                  <a:pt x="132513" y="4802"/>
                </a:cubicBezTo>
                <a:cubicBezTo>
                  <a:pt x="132396" y="6018"/>
                  <a:pt x="132387" y="7244"/>
                  <a:pt x="132349" y="8465"/>
                </a:cubicBezTo>
                <a:cubicBezTo>
                  <a:pt x="132297" y="10124"/>
                  <a:pt x="132333" y="11780"/>
                  <a:pt x="132430" y="13431"/>
                </a:cubicBezTo>
                <a:cubicBezTo>
                  <a:pt x="132340" y="13831"/>
                  <a:pt x="132258" y="14234"/>
                  <a:pt x="132176" y="14637"/>
                </a:cubicBezTo>
                <a:cubicBezTo>
                  <a:pt x="132043" y="13397"/>
                  <a:pt x="131926" y="12147"/>
                  <a:pt x="132078" y="10935"/>
                </a:cubicBezTo>
                <a:cubicBezTo>
                  <a:pt x="132088" y="10850"/>
                  <a:pt x="132033" y="10793"/>
                  <a:pt x="131983" y="10793"/>
                </a:cubicBezTo>
                <a:cubicBezTo>
                  <a:pt x="131950" y="10793"/>
                  <a:pt x="131919" y="10818"/>
                  <a:pt x="131910" y="10876"/>
                </a:cubicBezTo>
                <a:cubicBezTo>
                  <a:pt x="131832" y="11381"/>
                  <a:pt x="131789" y="11894"/>
                  <a:pt x="131765" y="12406"/>
                </a:cubicBezTo>
                <a:cubicBezTo>
                  <a:pt x="131722" y="11123"/>
                  <a:pt x="131746" y="9823"/>
                  <a:pt x="132125" y="8704"/>
                </a:cubicBezTo>
                <a:cubicBezTo>
                  <a:pt x="132141" y="8656"/>
                  <a:pt x="132110" y="8611"/>
                  <a:pt x="132080" y="8611"/>
                </a:cubicBezTo>
                <a:cubicBezTo>
                  <a:pt x="132066" y="8611"/>
                  <a:pt x="132052" y="8621"/>
                  <a:pt x="132043" y="8645"/>
                </a:cubicBezTo>
                <a:cubicBezTo>
                  <a:pt x="131503" y="10081"/>
                  <a:pt x="131417" y="11701"/>
                  <a:pt x="131370" y="13287"/>
                </a:cubicBezTo>
                <a:cubicBezTo>
                  <a:pt x="131320" y="13155"/>
                  <a:pt x="131253" y="13065"/>
                  <a:pt x="131160" y="13065"/>
                </a:cubicBezTo>
                <a:cubicBezTo>
                  <a:pt x="131150" y="13065"/>
                  <a:pt x="131141" y="13066"/>
                  <a:pt x="131131" y="13068"/>
                </a:cubicBezTo>
                <a:cubicBezTo>
                  <a:pt x="131072" y="12300"/>
                  <a:pt x="131021" y="11533"/>
                  <a:pt x="130971" y="10762"/>
                </a:cubicBezTo>
                <a:cubicBezTo>
                  <a:pt x="130908" y="9780"/>
                  <a:pt x="130864" y="8786"/>
                  <a:pt x="130846" y="7799"/>
                </a:cubicBezTo>
                <a:cubicBezTo>
                  <a:pt x="130826" y="6755"/>
                  <a:pt x="130720" y="5725"/>
                  <a:pt x="130958" y="4708"/>
                </a:cubicBezTo>
                <a:cubicBezTo>
                  <a:pt x="130966" y="4668"/>
                  <a:pt x="130944" y="4644"/>
                  <a:pt x="130920" y="4644"/>
                </a:cubicBezTo>
                <a:cubicBezTo>
                  <a:pt x="130905" y="4644"/>
                  <a:pt x="130888" y="4655"/>
                  <a:pt x="130880" y="4680"/>
                </a:cubicBezTo>
                <a:cubicBezTo>
                  <a:pt x="130646" y="5521"/>
                  <a:pt x="130630" y="6406"/>
                  <a:pt x="130611" y="7295"/>
                </a:cubicBezTo>
                <a:cubicBezTo>
                  <a:pt x="130591" y="8222"/>
                  <a:pt x="130552" y="9150"/>
                  <a:pt x="130536" y="10077"/>
                </a:cubicBezTo>
                <a:cubicBezTo>
                  <a:pt x="130423" y="9620"/>
                  <a:pt x="130286" y="9165"/>
                  <a:pt x="130149" y="8719"/>
                </a:cubicBezTo>
                <a:cubicBezTo>
                  <a:pt x="130055" y="8402"/>
                  <a:pt x="130012" y="8050"/>
                  <a:pt x="129878" y="7761"/>
                </a:cubicBezTo>
                <a:cubicBezTo>
                  <a:pt x="129864" y="7727"/>
                  <a:pt x="129843" y="7713"/>
                  <a:pt x="129822" y="7713"/>
                </a:cubicBezTo>
                <a:cubicBezTo>
                  <a:pt x="129782" y="7713"/>
                  <a:pt x="129741" y="7766"/>
                  <a:pt x="129750" y="7831"/>
                </a:cubicBezTo>
                <a:cubicBezTo>
                  <a:pt x="129750" y="7850"/>
                  <a:pt x="129753" y="7866"/>
                  <a:pt x="129753" y="7886"/>
                </a:cubicBezTo>
                <a:cubicBezTo>
                  <a:pt x="129757" y="7897"/>
                  <a:pt x="129761" y="7909"/>
                  <a:pt x="129765" y="7917"/>
                </a:cubicBezTo>
                <a:cubicBezTo>
                  <a:pt x="130012" y="9154"/>
                  <a:pt x="130180" y="10438"/>
                  <a:pt x="130317" y="11717"/>
                </a:cubicBezTo>
                <a:cubicBezTo>
                  <a:pt x="130277" y="11627"/>
                  <a:pt x="130239" y="11533"/>
                  <a:pt x="130199" y="11439"/>
                </a:cubicBezTo>
                <a:cubicBezTo>
                  <a:pt x="130165" y="10790"/>
                  <a:pt x="130121" y="10128"/>
                  <a:pt x="129937" y="9533"/>
                </a:cubicBezTo>
                <a:cubicBezTo>
                  <a:pt x="129931" y="9512"/>
                  <a:pt x="129917" y="9503"/>
                  <a:pt x="129904" y="9503"/>
                </a:cubicBezTo>
                <a:cubicBezTo>
                  <a:pt x="129885" y="9503"/>
                  <a:pt x="129868" y="9522"/>
                  <a:pt x="129874" y="9557"/>
                </a:cubicBezTo>
                <a:cubicBezTo>
                  <a:pt x="129957" y="9976"/>
                  <a:pt x="129981" y="10422"/>
                  <a:pt x="129977" y="10872"/>
                </a:cubicBezTo>
                <a:cubicBezTo>
                  <a:pt x="129972" y="10856"/>
                  <a:pt x="129968" y="10845"/>
                  <a:pt x="129965" y="10832"/>
                </a:cubicBezTo>
                <a:cubicBezTo>
                  <a:pt x="129890" y="9921"/>
                  <a:pt x="129827" y="9009"/>
                  <a:pt x="129757" y="8104"/>
                </a:cubicBezTo>
                <a:cubicBezTo>
                  <a:pt x="129755" y="8066"/>
                  <a:pt x="129734" y="8046"/>
                  <a:pt x="129712" y="8046"/>
                </a:cubicBezTo>
                <a:cubicBezTo>
                  <a:pt x="129690" y="8046"/>
                  <a:pt x="129667" y="8066"/>
                  <a:pt x="129663" y="8104"/>
                </a:cubicBezTo>
                <a:cubicBezTo>
                  <a:pt x="129632" y="8543"/>
                  <a:pt x="129605" y="8982"/>
                  <a:pt x="129581" y="9423"/>
                </a:cubicBezTo>
                <a:cubicBezTo>
                  <a:pt x="129578" y="9423"/>
                  <a:pt x="129574" y="9422"/>
                  <a:pt x="129570" y="9422"/>
                </a:cubicBezTo>
                <a:cubicBezTo>
                  <a:pt x="129538" y="9422"/>
                  <a:pt x="129508" y="9450"/>
                  <a:pt x="129511" y="9506"/>
                </a:cubicBezTo>
                <a:cubicBezTo>
                  <a:pt x="129515" y="9670"/>
                  <a:pt x="129531" y="9835"/>
                  <a:pt x="129558" y="9999"/>
                </a:cubicBezTo>
                <a:cubicBezTo>
                  <a:pt x="129464" y="12371"/>
                  <a:pt x="129534" y="14786"/>
                  <a:pt x="129824" y="17138"/>
                </a:cubicBezTo>
                <a:cubicBezTo>
                  <a:pt x="129824" y="17165"/>
                  <a:pt x="129824" y="17196"/>
                  <a:pt x="129820" y="17228"/>
                </a:cubicBezTo>
                <a:cubicBezTo>
                  <a:pt x="129679" y="17487"/>
                  <a:pt x="129562" y="17756"/>
                  <a:pt x="129460" y="18042"/>
                </a:cubicBezTo>
                <a:cubicBezTo>
                  <a:pt x="129409" y="17561"/>
                  <a:pt x="129354" y="17079"/>
                  <a:pt x="129296" y="16602"/>
                </a:cubicBezTo>
                <a:cubicBezTo>
                  <a:pt x="129159" y="15431"/>
                  <a:pt x="128982" y="14253"/>
                  <a:pt x="128759" y="13091"/>
                </a:cubicBezTo>
                <a:cubicBezTo>
                  <a:pt x="128790" y="12692"/>
                  <a:pt x="128834" y="12293"/>
                  <a:pt x="128884" y="11898"/>
                </a:cubicBezTo>
                <a:cubicBezTo>
                  <a:pt x="128982" y="11185"/>
                  <a:pt x="129123" y="10504"/>
                  <a:pt x="129103" y="9776"/>
                </a:cubicBezTo>
                <a:cubicBezTo>
                  <a:pt x="129103" y="9739"/>
                  <a:pt x="129083" y="9721"/>
                  <a:pt x="129063" y="9721"/>
                </a:cubicBezTo>
                <a:cubicBezTo>
                  <a:pt x="129042" y="9721"/>
                  <a:pt x="129020" y="9740"/>
                  <a:pt x="129018" y="9776"/>
                </a:cubicBezTo>
                <a:cubicBezTo>
                  <a:pt x="128962" y="10590"/>
                  <a:pt x="128728" y="11325"/>
                  <a:pt x="128559" y="12100"/>
                </a:cubicBezTo>
                <a:cubicBezTo>
                  <a:pt x="128422" y="11466"/>
                  <a:pt x="128274" y="10837"/>
                  <a:pt x="128106" y="10214"/>
                </a:cubicBezTo>
                <a:cubicBezTo>
                  <a:pt x="128106" y="10109"/>
                  <a:pt x="128109" y="9999"/>
                  <a:pt x="128106" y="9889"/>
                </a:cubicBezTo>
                <a:cubicBezTo>
                  <a:pt x="128106" y="9837"/>
                  <a:pt x="128073" y="9808"/>
                  <a:pt x="128039" y="9808"/>
                </a:cubicBezTo>
                <a:cubicBezTo>
                  <a:pt x="128022" y="9808"/>
                  <a:pt x="128005" y="9815"/>
                  <a:pt x="127992" y="9831"/>
                </a:cubicBezTo>
                <a:cubicBezTo>
                  <a:pt x="127945" y="9663"/>
                  <a:pt x="127898" y="9490"/>
                  <a:pt x="127847" y="9322"/>
                </a:cubicBezTo>
                <a:cubicBezTo>
                  <a:pt x="127703" y="8845"/>
                  <a:pt x="127535" y="8383"/>
                  <a:pt x="127358" y="7929"/>
                </a:cubicBezTo>
                <a:cubicBezTo>
                  <a:pt x="127409" y="7709"/>
                  <a:pt x="127464" y="7486"/>
                  <a:pt x="127526" y="7268"/>
                </a:cubicBezTo>
                <a:cubicBezTo>
                  <a:pt x="127545" y="7197"/>
                  <a:pt x="127743" y="6623"/>
                  <a:pt x="127879" y="6623"/>
                </a:cubicBezTo>
                <a:cubicBezTo>
                  <a:pt x="127909" y="6623"/>
                  <a:pt x="127936" y="6651"/>
                  <a:pt x="127957" y="6719"/>
                </a:cubicBezTo>
                <a:cubicBezTo>
                  <a:pt x="127965" y="6743"/>
                  <a:pt x="127981" y="6753"/>
                  <a:pt x="127997" y="6753"/>
                </a:cubicBezTo>
                <a:cubicBezTo>
                  <a:pt x="128021" y="6753"/>
                  <a:pt x="128043" y="6730"/>
                  <a:pt x="128031" y="6692"/>
                </a:cubicBezTo>
                <a:cubicBezTo>
                  <a:pt x="127991" y="6536"/>
                  <a:pt x="127937" y="6469"/>
                  <a:pt x="127873" y="6469"/>
                </a:cubicBezTo>
                <a:cubicBezTo>
                  <a:pt x="127692" y="6469"/>
                  <a:pt x="127436" y="7018"/>
                  <a:pt x="127221" y="7580"/>
                </a:cubicBezTo>
                <a:cubicBezTo>
                  <a:pt x="127041" y="7122"/>
                  <a:pt x="126854" y="6665"/>
                  <a:pt x="126673" y="6202"/>
                </a:cubicBezTo>
                <a:cubicBezTo>
                  <a:pt x="126442" y="5624"/>
                  <a:pt x="126188" y="5068"/>
                  <a:pt x="125969" y="4484"/>
                </a:cubicBezTo>
                <a:cubicBezTo>
                  <a:pt x="125777" y="3984"/>
                  <a:pt x="125440" y="3467"/>
                  <a:pt x="125331" y="2927"/>
                </a:cubicBezTo>
                <a:cubicBezTo>
                  <a:pt x="125324" y="2894"/>
                  <a:pt x="125302" y="2878"/>
                  <a:pt x="125280" y="2878"/>
                </a:cubicBezTo>
                <a:cubicBezTo>
                  <a:pt x="125253" y="2878"/>
                  <a:pt x="125226" y="2901"/>
                  <a:pt x="125229" y="2942"/>
                </a:cubicBezTo>
                <a:cubicBezTo>
                  <a:pt x="125257" y="3310"/>
                  <a:pt x="125421" y="3628"/>
                  <a:pt x="125526" y="3964"/>
                </a:cubicBezTo>
                <a:cubicBezTo>
                  <a:pt x="125718" y="4559"/>
                  <a:pt x="125875" y="5165"/>
                  <a:pt x="126043" y="5768"/>
                </a:cubicBezTo>
                <a:cubicBezTo>
                  <a:pt x="126129" y="6085"/>
                  <a:pt x="126223" y="6399"/>
                  <a:pt x="126313" y="6715"/>
                </a:cubicBezTo>
                <a:cubicBezTo>
                  <a:pt x="126269" y="6658"/>
                  <a:pt x="126226" y="6632"/>
                  <a:pt x="126185" y="6632"/>
                </a:cubicBezTo>
                <a:cubicBezTo>
                  <a:pt x="126084" y="6632"/>
                  <a:pt x="125995" y="6787"/>
                  <a:pt x="125925" y="7005"/>
                </a:cubicBezTo>
                <a:cubicBezTo>
                  <a:pt x="125660" y="7799"/>
                  <a:pt x="125557" y="8825"/>
                  <a:pt x="125507" y="9678"/>
                </a:cubicBezTo>
                <a:cubicBezTo>
                  <a:pt x="125495" y="9874"/>
                  <a:pt x="125487" y="10070"/>
                  <a:pt x="125476" y="10265"/>
                </a:cubicBezTo>
                <a:cubicBezTo>
                  <a:pt x="125413" y="9823"/>
                  <a:pt x="125331" y="9389"/>
                  <a:pt x="125194" y="8989"/>
                </a:cubicBezTo>
                <a:cubicBezTo>
                  <a:pt x="125186" y="8970"/>
                  <a:pt x="125178" y="8962"/>
                  <a:pt x="125167" y="8958"/>
                </a:cubicBezTo>
                <a:cubicBezTo>
                  <a:pt x="125100" y="8774"/>
                  <a:pt x="125022" y="8614"/>
                  <a:pt x="124919" y="8507"/>
                </a:cubicBezTo>
                <a:cubicBezTo>
                  <a:pt x="124912" y="8500"/>
                  <a:pt x="124904" y="8497"/>
                  <a:pt x="124896" y="8497"/>
                </a:cubicBezTo>
                <a:cubicBezTo>
                  <a:pt x="124868" y="8497"/>
                  <a:pt x="124844" y="8540"/>
                  <a:pt x="124869" y="8574"/>
                </a:cubicBezTo>
                <a:cubicBezTo>
                  <a:pt x="125022" y="8786"/>
                  <a:pt x="125060" y="9157"/>
                  <a:pt x="125084" y="9494"/>
                </a:cubicBezTo>
                <a:cubicBezTo>
                  <a:pt x="124932" y="9576"/>
                  <a:pt x="124782" y="9678"/>
                  <a:pt x="124634" y="9792"/>
                </a:cubicBezTo>
                <a:cubicBezTo>
                  <a:pt x="124626" y="9639"/>
                  <a:pt x="124618" y="9482"/>
                  <a:pt x="124610" y="9329"/>
                </a:cubicBezTo>
                <a:cubicBezTo>
                  <a:pt x="124607" y="9289"/>
                  <a:pt x="124583" y="9268"/>
                  <a:pt x="124560" y="9268"/>
                </a:cubicBezTo>
                <a:cubicBezTo>
                  <a:pt x="124536" y="9268"/>
                  <a:pt x="124513" y="9289"/>
                  <a:pt x="124509" y="9329"/>
                </a:cubicBezTo>
                <a:cubicBezTo>
                  <a:pt x="124497" y="9529"/>
                  <a:pt x="124482" y="9733"/>
                  <a:pt x="124466" y="9932"/>
                </a:cubicBezTo>
                <a:cubicBezTo>
                  <a:pt x="124348" y="10034"/>
                  <a:pt x="124235" y="10140"/>
                  <a:pt x="124121" y="10254"/>
                </a:cubicBezTo>
                <a:cubicBezTo>
                  <a:pt x="124112" y="10235"/>
                  <a:pt x="124097" y="10222"/>
                  <a:pt x="124080" y="10222"/>
                </a:cubicBezTo>
                <a:cubicBezTo>
                  <a:pt x="124067" y="10222"/>
                  <a:pt x="124055" y="10229"/>
                  <a:pt x="124043" y="10245"/>
                </a:cubicBezTo>
                <a:lnTo>
                  <a:pt x="123922" y="10433"/>
                </a:lnTo>
                <a:cubicBezTo>
                  <a:pt x="123913" y="10445"/>
                  <a:pt x="123910" y="10461"/>
                  <a:pt x="123910" y="10473"/>
                </a:cubicBezTo>
                <a:cubicBezTo>
                  <a:pt x="123886" y="10500"/>
                  <a:pt x="123859" y="10532"/>
                  <a:pt x="123835" y="10559"/>
                </a:cubicBezTo>
                <a:cubicBezTo>
                  <a:pt x="124000" y="9651"/>
                  <a:pt x="124235" y="8061"/>
                  <a:pt x="124959" y="7725"/>
                </a:cubicBezTo>
                <a:cubicBezTo>
                  <a:pt x="125008" y="7700"/>
                  <a:pt x="124994" y="7608"/>
                  <a:pt x="124950" y="7608"/>
                </a:cubicBezTo>
                <a:cubicBezTo>
                  <a:pt x="124946" y="7608"/>
                  <a:pt x="124941" y="7609"/>
                  <a:pt x="124935" y="7611"/>
                </a:cubicBezTo>
                <a:cubicBezTo>
                  <a:pt x="124329" y="7839"/>
                  <a:pt x="124059" y="8724"/>
                  <a:pt x="123820" y="9385"/>
                </a:cubicBezTo>
                <a:cubicBezTo>
                  <a:pt x="123628" y="9913"/>
                  <a:pt x="123479" y="10457"/>
                  <a:pt x="123358" y="11009"/>
                </a:cubicBezTo>
                <a:cubicBezTo>
                  <a:pt x="123311" y="10856"/>
                  <a:pt x="123261" y="10704"/>
                  <a:pt x="123201" y="10559"/>
                </a:cubicBezTo>
                <a:cubicBezTo>
                  <a:pt x="122971" y="9997"/>
                  <a:pt x="122747" y="9889"/>
                  <a:pt x="122383" y="9889"/>
                </a:cubicBezTo>
                <a:cubicBezTo>
                  <a:pt x="122377" y="9889"/>
                  <a:pt x="122370" y="9889"/>
                  <a:pt x="122364" y="9889"/>
                </a:cubicBezTo>
                <a:cubicBezTo>
                  <a:pt x="122395" y="9549"/>
                  <a:pt x="122457" y="9224"/>
                  <a:pt x="122587" y="8935"/>
                </a:cubicBezTo>
                <a:cubicBezTo>
                  <a:pt x="122617" y="8867"/>
                  <a:pt x="122572" y="8805"/>
                  <a:pt x="122526" y="8805"/>
                </a:cubicBezTo>
                <a:cubicBezTo>
                  <a:pt x="122505" y="8805"/>
                  <a:pt x="122484" y="8818"/>
                  <a:pt x="122470" y="8848"/>
                </a:cubicBezTo>
                <a:cubicBezTo>
                  <a:pt x="122313" y="9188"/>
                  <a:pt x="122235" y="9537"/>
                  <a:pt x="122188" y="9893"/>
                </a:cubicBezTo>
                <a:cubicBezTo>
                  <a:pt x="122133" y="9898"/>
                  <a:pt x="122074" y="9901"/>
                  <a:pt x="122008" y="9905"/>
                </a:cubicBezTo>
                <a:cubicBezTo>
                  <a:pt x="121973" y="9909"/>
                  <a:pt x="121973" y="9979"/>
                  <a:pt x="122008" y="9979"/>
                </a:cubicBezTo>
                <a:cubicBezTo>
                  <a:pt x="122063" y="9979"/>
                  <a:pt x="122121" y="9976"/>
                  <a:pt x="122180" y="9972"/>
                </a:cubicBezTo>
                <a:lnTo>
                  <a:pt x="122180" y="9972"/>
                </a:lnTo>
                <a:cubicBezTo>
                  <a:pt x="122129" y="10406"/>
                  <a:pt x="122129" y="10852"/>
                  <a:pt x="122110" y="11314"/>
                </a:cubicBezTo>
                <a:cubicBezTo>
                  <a:pt x="122105" y="11361"/>
                  <a:pt x="122105" y="11412"/>
                  <a:pt x="122101" y="11463"/>
                </a:cubicBezTo>
                <a:cubicBezTo>
                  <a:pt x="121863" y="10226"/>
                  <a:pt x="121577" y="9013"/>
                  <a:pt x="121249" y="7819"/>
                </a:cubicBezTo>
                <a:cubicBezTo>
                  <a:pt x="121245" y="7808"/>
                  <a:pt x="121241" y="7795"/>
                  <a:pt x="121233" y="7788"/>
                </a:cubicBezTo>
                <a:cubicBezTo>
                  <a:pt x="121053" y="6946"/>
                  <a:pt x="120889" y="6097"/>
                  <a:pt x="120755" y="5240"/>
                </a:cubicBezTo>
                <a:cubicBezTo>
                  <a:pt x="120751" y="5204"/>
                  <a:pt x="120732" y="5188"/>
                  <a:pt x="120712" y="5188"/>
                </a:cubicBezTo>
                <a:cubicBezTo>
                  <a:pt x="120682" y="5188"/>
                  <a:pt x="120649" y="5223"/>
                  <a:pt x="120654" y="5275"/>
                </a:cubicBezTo>
                <a:cubicBezTo>
                  <a:pt x="120955" y="7897"/>
                  <a:pt x="121358" y="10500"/>
                  <a:pt x="121742" y="13103"/>
                </a:cubicBezTo>
                <a:cubicBezTo>
                  <a:pt x="121617" y="13271"/>
                  <a:pt x="121495" y="13439"/>
                  <a:pt x="121373" y="13608"/>
                </a:cubicBezTo>
                <a:cubicBezTo>
                  <a:pt x="121296" y="13185"/>
                  <a:pt x="121202" y="12763"/>
                  <a:pt x="121088" y="12359"/>
                </a:cubicBezTo>
                <a:cubicBezTo>
                  <a:pt x="121006" y="12062"/>
                  <a:pt x="120924" y="11694"/>
                  <a:pt x="120661" y="11647"/>
                </a:cubicBezTo>
                <a:cubicBezTo>
                  <a:pt x="120270" y="10081"/>
                  <a:pt x="119812" y="8547"/>
                  <a:pt x="119491" y="6950"/>
                </a:cubicBezTo>
                <a:cubicBezTo>
                  <a:pt x="119485" y="6918"/>
                  <a:pt x="119465" y="6904"/>
                  <a:pt x="119446" y="6904"/>
                </a:cubicBezTo>
                <a:cubicBezTo>
                  <a:pt x="119415" y="6904"/>
                  <a:pt x="119384" y="6936"/>
                  <a:pt x="119393" y="6986"/>
                </a:cubicBezTo>
                <a:cubicBezTo>
                  <a:pt x="119883" y="9537"/>
                  <a:pt x="120320" y="12109"/>
                  <a:pt x="120642" y="14707"/>
                </a:cubicBezTo>
                <a:cubicBezTo>
                  <a:pt x="120458" y="14994"/>
                  <a:pt x="120274" y="15279"/>
                  <a:pt x="120094" y="15572"/>
                </a:cubicBezTo>
                <a:cubicBezTo>
                  <a:pt x="120035" y="15388"/>
                  <a:pt x="119977" y="15205"/>
                  <a:pt x="119918" y="15021"/>
                </a:cubicBezTo>
                <a:cubicBezTo>
                  <a:pt x="119632" y="14156"/>
                  <a:pt x="119296" y="13322"/>
                  <a:pt x="118971" y="12481"/>
                </a:cubicBezTo>
                <a:cubicBezTo>
                  <a:pt x="118987" y="12441"/>
                  <a:pt x="119002" y="12406"/>
                  <a:pt x="119025" y="12375"/>
                </a:cubicBezTo>
                <a:cubicBezTo>
                  <a:pt x="119080" y="12302"/>
                  <a:pt x="119031" y="12208"/>
                  <a:pt x="118970" y="12208"/>
                </a:cubicBezTo>
                <a:cubicBezTo>
                  <a:pt x="118952" y="12208"/>
                  <a:pt x="118934" y="12216"/>
                  <a:pt x="118916" y="12234"/>
                </a:cubicBezTo>
                <a:cubicBezTo>
                  <a:pt x="118908" y="12246"/>
                  <a:pt x="118896" y="12257"/>
                  <a:pt x="118888" y="12273"/>
                </a:cubicBezTo>
                <a:cubicBezTo>
                  <a:pt x="118850" y="12167"/>
                  <a:pt x="118806" y="12066"/>
                  <a:pt x="118767" y="11964"/>
                </a:cubicBezTo>
                <a:cubicBezTo>
                  <a:pt x="118767" y="11744"/>
                  <a:pt x="118763" y="11526"/>
                  <a:pt x="118763" y="11302"/>
                </a:cubicBezTo>
                <a:cubicBezTo>
                  <a:pt x="118763" y="10375"/>
                  <a:pt x="118685" y="9114"/>
                  <a:pt x="119084" y="8312"/>
                </a:cubicBezTo>
                <a:cubicBezTo>
                  <a:pt x="119109" y="8263"/>
                  <a:pt x="119072" y="8215"/>
                  <a:pt x="119036" y="8215"/>
                </a:cubicBezTo>
                <a:cubicBezTo>
                  <a:pt x="119020" y="8215"/>
                  <a:pt x="119005" y="8224"/>
                  <a:pt x="118994" y="8245"/>
                </a:cubicBezTo>
                <a:cubicBezTo>
                  <a:pt x="118638" y="8946"/>
                  <a:pt x="118642" y="9741"/>
                  <a:pt x="118548" y="10551"/>
                </a:cubicBezTo>
                <a:cubicBezTo>
                  <a:pt x="118524" y="10770"/>
                  <a:pt x="118505" y="10989"/>
                  <a:pt x="118485" y="11208"/>
                </a:cubicBezTo>
                <a:cubicBezTo>
                  <a:pt x="118344" y="10814"/>
                  <a:pt x="118207" y="10418"/>
                  <a:pt x="118082" y="10010"/>
                </a:cubicBezTo>
                <a:cubicBezTo>
                  <a:pt x="118073" y="9978"/>
                  <a:pt x="118051" y="9964"/>
                  <a:pt x="118030" y="9964"/>
                </a:cubicBezTo>
                <a:cubicBezTo>
                  <a:pt x="117998" y="9964"/>
                  <a:pt x="117966" y="9996"/>
                  <a:pt x="117981" y="10046"/>
                </a:cubicBezTo>
                <a:cubicBezTo>
                  <a:pt x="118133" y="10602"/>
                  <a:pt x="118293" y="11150"/>
                  <a:pt x="118454" y="11697"/>
                </a:cubicBezTo>
                <a:cubicBezTo>
                  <a:pt x="118423" y="12300"/>
                  <a:pt x="118403" y="12904"/>
                  <a:pt x="118368" y="13502"/>
                </a:cubicBezTo>
                <a:cubicBezTo>
                  <a:pt x="118368" y="13553"/>
                  <a:pt x="118364" y="13603"/>
                  <a:pt x="118360" y="13655"/>
                </a:cubicBezTo>
                <a:cubicBezTo>
                  <a:pt x="118290" y="14069"/>
                  <a:pt x="118227" y="14488"/>
                  <a:pt x="118172" y="14903"/>
                </a:cubicBezTo>
                <a:cubicBezTo>
                  <a:pt x="118071" y="14609"/>
                  <a:pt x="117972" y="14316"/>
                  <a:pt x="117871" y="14022"/>
                </a:cubicBezTo>
                <a:cubicBezTo>
                  <a:pt x="117625" y="13310"/>
                  <a:pt x="117397" y="12512"/>
                  <a:pt x="117100" y="11795"/>
                </a:cubicBezTo>
                <a:cubicBezTo>
                  <a:pt x="117092" y="11733"/>
                  <a:pt x="117085" y="11674"/>
                  <a:pt x="117076" y="11616"/>
                </a:cubicBezTo>
                <a:cubicBezTo>
                  <a:pt x="117022" y="11275"/>
                  <a:pt x="117103" y="10821"/>
                  <a:pt x="116775" y="10767"/>
                </a:cubicBezTo>
                <a:cubicBezTo>
                  <a:pt x="116773" y="10766"/>
                  <a:pt x="116772" y="10766"/>
                  <a:pt x="116771" y="10766"/>
                </a:cubicBezTo>
                <a:cubicBezTo>
                  <a:pt x="116732" y="10766"/>
                  <a:pt x="116725" y="10852"/>
                  <a:pt x="116763" y="10864"/>
                </a:cubicBezTo>
                <a:cubicBezTo>
                  <a:pt x="116881" y="10895"/>
                  <a:pt x="116931" y="11138"/>
                  <a:pt x="116951" y="11463"/>
                </a:cubicBezTo>
                <a:cubicBezTo>
                  <a:pt x="116897" y="11338"/>
                  <a:pt x="116834" y="11217"/>
                  <a:pt x="116771" y="11099"/>
                </a:cubicBezTo>
                <a:cubicBezTo>
                  <a:pt x="116736" y="11036"/>
                  <a:pt x="116700" y="10982"/>
                  <a:pt x="116666" y="10931"/>
                </a:cubicBezTo>
                <a:cubicBezTo>
                  <a:pt x="116693" y="10281"/>
                  <a:pt x="116790" y="9690"/>
                  <a:pt x="117092" y="9663"/>
                </a:cubicBezTo>
                <a:cubicBezTo>
                  <a:pt x="117159" y="9654"/>
                  <a:pt x="117162" y="9522"/>
                  <a:pt x="117092" y="9522"/>
                </a:cubicBezTo>
                <a:cubicBezTo>
                  <a:pt x="116583" y="9526"/>
                  <a:pt x="116568" y="10101"/>
                  <a:pt x="116481" y="10649"/>
                </a:cubicBezTo>
                <a:cubicBezTo>
                  <a:pt x="116478" y="10673"/>
                  <a:pt x="116478" y="10700"/>
                  <a:pt x="116474" y="10723"/>
                </a:cubicBezTo>
                <a:cubicBezTo>
                  <a:pt x="116454" y="10707"/>
                  <a:pt x="116434" y="10691"/>
                  <a:pt x="116415" y="10684"/>
                </a:cubicBezTo>
                <a:cubicBezTo>
                  <a:pt x="116415" y="10668"/>
                  <a:pt x="116419" y="10657"/>
                  <a:pt x="116419" y="10641"/>
                </a:cubicBezTo>
                <a:cubicBezTo>
                  <a:pt x="116419" y="10603"/>
                  <a:pt x="116395" y="10581"/>
                  <a:pt x="116369" y="10581"/>
                </a:cubicBezTo>
                <a:cubicBezTo>
                  <a:pt x="116365" y="10581"/>
                  <a:pt x="116361" y="10581"/>
                  <a:pt x="116357" y="10582"/>
                </a:cubicBezTo>
                <a:cubicBezTo>
                  <a:pt x="116313" y="10590"/>
                  <a:pt x="116274" y="10597"/>
                  <a:pt x="116231" y="10606"/>
                </a:cubicBezTo>
                <a:cubicBezTo>
                  <a:pt x="116216" y="10610"/>
                  <a:pt x="116207" y="10629"/>
                  <a:pt x="116211" y="10644"/>
                </a:cubicBezTo>
                <a:cubicBezTo>
                  <a:pt x="116086" y="10660"/>
                  <a:pt x="115949" y="10738"/>
                  <a:pt x="115793" y="10884"/>
                </a:cubicBezTo>
                <a:cubicBezTo>
                  <a:pt x="115754" y="10919"/>
                  <a:pt x="115777" y="10996"/>
                  <a:pt x="115815" y="10996"/>
                </a:cubicBezTo>
                <a:cubicBezTo>
                  <a:pt x="115823" y="10996"/>
                  <a:pt x="115831" y="10993"/>
                  <a:pt x="115840" y="10985"/>
                </a:cubicBezTo>
                <a:cubicBezTo>
                  <a:pt x="115918" y="10916"/>
                  <a:pt x="115993" y="10885"/>
                  <a:pt x="116066" y="10885"/>
                </a:cubicBezTo>
                <a:cubicBezTo>
                  <a:pt x="116113" y="10885"/>
                  <a:pt x="116159" y="10898"/>
                  <a:pt x="116203" y="10922"/>
                </a:cubicBezTo>
                <a:cubicBezTo>
                  <a:pt x="116109" y="11166"/>
                  <a:pt x="115922" y="11522"/>
                  <a:pt x="115891" y="11588"/>
                </a:cubicBezTo>
                <a:cubicBezTo>
                  <a:pt x="115710" y="11988"/>
                  <a:pt x="115506" y="12363"/>
                  <a:pt x="115354" y="12781"/>
                </a:cubicBezTo>
                <a:cubicBezTo>
                  <a:pt x="115088" y="13498"/>
                  <a:pt x="114845" y="14222"/>
                  <a:pt x="114642" y="14974"/>
                </a:cubicBezTo>
                <a:cubicBezTo>
                  <a:pt x="114560" y="14050"/>
                  <a:pt x="114426" y="13122"/>
                  <a:pt x="114274" y="12214"/>
                </a:cubicBezTo>
                <a:cubicBezTo>
                  <a:pt x="114144" y="11424"/>
                  <a:pt x="113953" y="10633"/>
                  <a:pt x="113855" y="9835"/>
                </a:cubicBezTo>
                <a:cubicBezTo>
                  <a:pt x="113850" y="9800"/>
                  <a:pt x="113829" y="9785"/>
                  <a:pt x="113807" y="9785"/>
                </a:cubicBezTo>
                <a:cubicBezTo>
                  <a:pt x="113779" y="9785"/>
                  <a:pt x="113750" y="9810"/>
                  <a:pt x="113750" y="9854"/>
                </a:cubicBezTo>
                <a:cubicBezTo>
                  <a:pt x="113765" y="10657"/>
                  <a:pt x="113863" y="11479"/>
                  <a:pt x="113938" y="12273"/>
                </a:cubicBezTo>
                <a:cubicBezTo>
                  <a:pt x="114035" y="13283"/>
                  <a:pt x="114074" y="14297"/>
                  <a:pt x="114133" y="15306"/>
                </a:cubicBezTo>
                <a:cubicBezTo>
                  <a:pt x="114160" y="15803"/>
                  <a:pt x="114180" y="16296"/>
                  <a:pt x="114200" y="16793"/>
                </a:cubicBezTo>
                <a:cubicBezTo>
                  <a:pt x="114086" y="17306"/>
                  <a:pt x="113980" y="17819"/>
                  <a:pt x="113882" y="18336"/>
                </a:cubicBezTo>
                <a:cubicBezTo>
                  <a:pt x="113891" y="17545"/>
                  <a:pt x="113871" y="16743"/>
                  <a:pt x="113812" y="15960"/>
                </a:cubicBezTo>
                <a:cubicBezTo>
                  <a:pt x="113785" y="15592"/>
                  <a:pt x="113730" y="15220"/>
                  <a:pt x="113604" y="14895"/>
                </a:cubicBezTo>
                <a:cubicBezTo>
                  <a:pt x="113636" y="14809"/>
                  <a:pt x="113679" y="14731"/>
                  <a:pt x="113726" y="14653"/>
                </a:cubicBezTo>
                <a:cubicBezTo>
                  <a:pt x="113777" y="14575"/>
                  <a:pt x="113725" y="14470"/>
                  <a:pt x="113666" y="14470"/>
                </a:cubicBezTo>
                <a:cubicBezTo>
                  <a:pt x="113648" y="14470"/>
                  <a:pt x="113629" y="14480"/>
                  <a:pt x="113613" y="14504"/>
                </a:cubicBezTo>
                <a:cubicBezTo>
                  <a:pt x="113573" y="14559"/>
                  <a:pt x="113542" y="14618"/>
                  <a:pt x="113510" y="14680"/>
                </a:cubicBezTo>
                <a:cubicBezTo>
                  <a:pt x="113479" y="14618"/>
                  <a:pt x="113445" y="14559"/>
                  <a:pt x="113409" y="14504"/>
                </a:cubicBezTo>
                <a:cubicBezTo>
                  <a:pt x="113392" y="14480"/>
                  <a:pt x="113373" y="14470"/>
                  <a:pt x="113355" y="14470"/>
                </a:cubicBezTo>
                <a:cubicBezTo>
                  <a:pt x="113296" y="14470"/>
                  <a:pt x="113244" y="14575"/>
                  <a:pt x="113295" y="14653"/>
                </a:cubicBezTo>
                <a:cubicBezTo>
                  <a:pt x="113342" y="14731"/>
                  <a:pt x="113382" y="14809"/>
                  <a:pt x="113416" y="14895"/>
                </a:cubicBezTo>
                <a:cubicBezTo>
                  <a:pt x="113291" y="15220"/>
                  <a:pt x="113237" y="15592"/>
                  <a:pt x="113210" y="15960"/>
                </a:cubicBezTo>
                <a:cubicBezTo>
                  <a:pt x="113151" y="16743"/>
                  <a:pt x="113127" y="17545"/>
                  <a:pt x="113135" y="18336"/>
                </a:cubicBezTo>
                <a:cubicBezTo>
                  <a:pt x="113037" y="17819"/>
                  <a:pt x="112932" y="17306"/>
                  <a:pt x="112822" y="16793"/>
                </a:cubicBezTo>
                <a:cubicBezTo>
                  <a:pt x="112842" y="16296"/>
                  <a:pt x="112861" y="15803"/>
                  <a:pt x="112889" y="15306"/>
                </a:cubicBezTo>
                <a:cubicBezTo>
                  <a:pt x="112943" y="14297"/>
                  <a:pt x="112986" y="13283"/>
                  <a:pt x="113080" y="12273"/>
                </a:cubicBezTo>
                <a:cubicBezTo>
                  <a:pt x="113158" y="11479"/>
                  <a:pt x="113252" y="10657"/>
                  <a:pt x="113268" y="9854"/>
                </a:cubicBezTo>
                <a:cubicBezTo>
                  <a:pt x="113270" y="9810"/>
                  <a:pt x="113240" y="9785"/>
                  <a:pt x="113212" y="9785"/>
                </a:cubicBezTo>
                <a:cubicBezTo>
                  <a:pt x="113191" y="9785"/>
                  <a:pt x="113170" y="9800"/>
                  <a:pt x="113167" y="9835"/>
                </a:cubicBezTo>
                <a:cubicBezTo>
                  <a:pt x="113064" y="10633"/>
                  <a:pt x="112876" y="11424"/>
                  <a:pt x="112748" y="12214"/>
                </a:cubicBezTo>
                <a:cubicBezTo>
                  <a:pt x="112594" y="13122"/>
                  <a:pt x="112462" y="14050"/>
                  <a:pt x="112379" y="14970"/>
                </a:cubicBezTo>
                <a:cubicBezTo>
                  <a:pt x="112172" y="14222"/>
                  <a:pt x="111933" y="13498"/>
                  <a:pt x="111667" y="12781"/>
                </a:cubicBezTo>
                <a:cubicBezTo>
                  <a:pt x="111514" y="12363"/>
                  <a:pt x="111311" y="11988"/>
                  <a:pt x="111131" y="11588"/>
                </a:cubicBezTo>
                <a:cubicBezTo>
                  <a:pt x="111100" y="11522"/>
                  <a:pt x="110912" y="11166"/>
                  <a:pt x="110818" y="10922"/>
                </a:cubicBezTo>
                <a:cubicBezTo>
                  <a:pt x="110863" y="10898"/>
                  <a:pt x="110909" y="10885"/>
                  <a:pt x="110956" y="10885"/>
                </a:cubicBezTo>
                <a:cubicBezTo>
                  <a:pt x="111028" y="10885"/>
                  <a:pt x="111104" y="10916"/>
                  <a:pt x="111182" y="10985"/>
                </a:cubicBezTo>
                <a:cubicBezTo>
                  <a:pt x="111190" y="10993"/>
                  <a:pt x="111197" y="10996"/>
                  <a:pt x="111205" y="10996"/>
                </a:cubicBezTo>
                <a:cubicBezTo>
                  <a:pt x="111241" y="10996"/>
                  <a:pt x="111264" y="10919"/>
                  <a:pt x="111225" y="10884"/>
                </a:cubicBezTo>
                <a:cubicBezTo>
                  <a:pt x="111068" y="10738"/>
                  <a:pt x="110936" y="10660"/>
                  <a:pt x="110810" y="10644"/>
                </a:cubicBezTo>
                <a:cubicBezTo>
                  <a:pt x="110810" y="10629"/>
                  <a:pt x="110806" y="10610"/>
                  <a:pt x="110791" y="10606"/>
                </a:cubicBezTo>
                <a:cubicBezTo>
                  <a:pt x="110748" y="10597"/>
                  <a:pt x="110705" y="10590"/>
                  <a:pt x="110661" y="10582"/>
                </a:cubicBezTo>
                <a:cubicBezTo>
                  <a:pt x="110658" y="10581"/>
                  <a:pt x="110654" y="10581"/>
                  <a:pt x="110650" y="10581"/>
                </a:cubicBezTo>
                <a:cubicBezTo>
                  <a:pt x="110625" y="10581"/>
                  <a:pt x="110598" y="10603"/>
                  <a:pt x="110598" y="10641"/>
                </a:cubicBezTo>
                <a:cubicBezTo>
                  <a:pt x="110598" y="10657"/>
                  <a:pt x="110603" y="10668"/>
                  <a:pt x="110603" y="10684"/>
                </a:cubicBezTo>
                <a:cubicBezTo>
                  <a:pt x="110583" y="10691"/>
                  <a:pt x="110567" y="10707"/>
                  <a:pt x="110548" y="10723"/>
                </a:cubicBezTo>
                <a:cubicBezTo>
                  <a:pt x="110544" y="10700"/>
                  <a:pt x="110540" y="10673"/>
                  <a:pt x="110536" y="10649"/>
                </a:cubicBezTo>
                <a:cubicBezTo>
                  <a:pt x="110454" y="10101"/>
                  <a:pt x="110434" y="9526"/>
                  <a:pt x="109926" y="9522"/>
                </a:cubicBezTo>
                <a:cubicBezTo>
                  <a:pt x="109859" y="9522"/>
                  <a:pt x="109859" y="9654"/>
                  <a:pt x="109926" y="9663"/>
                </a:cubicBezTo>
                <a:cubicBezTo>
                  <a:pt x="110231" y="9690"/>
                  <a:pt x="110329" y="10281"/>
                  <a:pt x="110352" y="10931"/>
                </a:cubicBezTo>
                <a:cubicBezTo>
                  <a:pt x="110321" y="10982"/>
                  <a:pt x="110286" y="11036"/>
                  <a:pt x="110251" y="11099"/>
                </a:cubicBezTo>
                <a:cubicBezTo>
                  <a:pt x="110188" y="11217"/>
                  <a:pt x="110125" y="11338"/>
                  <a:pt x="110067" y="11463"/>
                </a:cubicBezTo>
                <a:cubicBezTo>
                  <a:pt x="110086" y="11138"/>
                  <a:pt x="110141" y="10895"/>
                  <a:pt x="110258" y="10864"/>
                </a:cubicBezTo>
                <a:cubicBezTo>
                  <a:pt x="110297" y="10852"/>
                  <a:pt x="110290" y="10766"/>
                  <a:pt x="110249" y="10766"/>
                </a:cubicBezTo>
                <a:cubicBezTo>
                  <a:pt x="110248" y="10766"/>
                  <a:pt x="110247" y="10766"/>
                  <a:pt x="110246" y="10767"/>
                </a:cubicBezTo>
                <a:cubicBezTo>
                  <a:pt x="109917" y="10821"/>
                  <a:pt x="110000" y="11275"/>
                  <a:pt x="109946" y="11616"/>
                </a:cubicBezTo>
                <a:cubicBezTo>
                  <a:pt x="109937" y="11674"/>
                  <a:pt x="109930" y="11733"/>
                  <a:pt x="109922" y="11795"/>
                </a:cubicBezTo>
                <a:cubicBezTo>
                  <a:pt x="109624" y="12512"/>
                  <a:pt x="109397" y="13310"/>
                  <a:pt x="109147" y="14022"/>
                </a:cubicBezTo>
                <a:cubicBezTo>
                  <a:pt x="109049" y="14316"/>
                  <a:pt x="108947" y="14609"/>
                  <a:pt x="108849" y="14903"/>
                </a:cubicBezTo>
                <a:cubicBezTo>
                  <a:pt x="108795" y="14484"/>
                  <a:pt x="108732" y="14069"/>
                  <a:pt x="108658" y="13655"/>
                </a:cubicBezTo>
                <a:cubicBezTo>
                  <a:pt x="108658" y="13603"/>
                  <a:pt x="108654" y="13553"/>
                  <a:pt x="108649" y="13502"/>
                </a:cubicBezTo>
                <a:cubicBezTo>
                  <a:pt x="108618" y="12904"/>
                  <a:pt x="108599" y="12300"/>
                  <a:pt x="108564" y="11697"/>
                </a:cubicBezTo>
                <a:cubicBezTo>
                  <a:pt x="108724" y="11150"/>
                  <a:pt x="108884" y="10602"/>
                  <a:pt x="109041" y="10046"/>
                </a:cubicBezTo>
                <a:cubicBezTo>
                  <a:pt x="109053" y="9996"/>
                  <a:pt x="109022" y="9964"/>
                  <a:pt x="108990" y="9964"/>
                </a:cubicBezTo>
                <a:cubicBezTo>
                  <a:pt x="108969" y="9964"/>
                  <a:pt x="108947" y="9978"/>
                  <a:pt x="108936" y="10010"/>
                </a:cubicBezTo>
                <a:cubicBezTo>
                  <a:pt x="108814" y="10418"/>
                  <a:pt x="108677" y="10814"/>
                  <a:pt x="108532" y="11208"/>
                </a:cubicBezTo>
                <a:cubicBezTo>
                  <a:pt x="108517" y="10989"/>
                  <a:pt x="108497" y="10770"/>
                  <a:pt x="108474" y="10551"/>
                </a:cubicBezTo>
                <a:cubicBezTo>
                  <a:pt x="108380" y="9741"/>
                  <a:pt x="108380" y="8946"/>
                  <a:pt x="108024" y="8245"/>
                </a:cubicBezTo>
                <a:cubicBezTo>
                  <a:pt x="108013" y="8224"/>
                  <a:pt x="107998" y="8215"/>
                  <a:pt x="107983" y="8215"/>
                </a:cubicBezTo>
                <a:cubicBezTo>
                  <a:pt x="107947" y="8215"/>
                  <a:pt x="107913" y="8263"/>
                  <a:pt x="107937" y="8312"/>
                </a:cubicBezTo>
                <a:cubicBezTo>
                  <a:pt x="108337" y="9114"/>
                  <a:pt x="108259" y="10375"/>
                  <a:pt x="108255" y="11302"/>
                </a:cubicBezTo>
                <a:cubicBezTo>
                  <a:pt x="108255" y="11526"/>
                  <a:pt x="108255" y="11744"/>
                  <a:pt x="108250" y="11964"/>
                </a:cubicBezTo>
                <a:cubicBezTo>
                  <a:pt x="108212" y="12066"/>
                  <a:pt x="108172" y="12167"/>
                  <a:pt x="108133" y="12273"/>
                </a:cubicBezTo>
                <a:cubicBezTo>
                  <a:pt x="108121" y="12257"/>
                  <a:pt x="108114" y="12246"/>
                  <a:pt x="108102" y="12234"/>
                </a:cubicBezTo>
                <a:cubicBezTo>
                  <a:pt x="108085" y="12216"/>
                  <a:pt x="108067" y="12208"/>
                  <a:pt x="108050" y="12208"/>
                </a:cubicBezTo>
                <a:cubicBezTo>
                  <a:pt x="107989" y="12208"/>
                  <a:pt x="107937" y="12302"/>
                  <a:pt x="107992" y="12375"/>
                </a:cubicBezTo>
                <a:cubicBezTo>
                  <a:pt x="108015" y="12406"/>
                  <a:pt x="108035" y="12441"/>
                  <a:pt x="108051" y="12481"/>
                </a:cubicBezTo>
                <a:cubicBezTo>
                  <a:pt x="107722" y="13322"/>
                  <a:pt x="107390" y="14156"/>
                  <a:pt x="107104" y="15021"/>
                </a:cubicBezTo>
                <a:cubicBezTo>
                  <a:pt x="107041" y="15205"/>
                  <a:pt x="106987" y="15388"/>
                  <a:pt x="106928" y="15572"/>
                </a:cubicBezTo>
                <a:cubicBezTo>
                  <a:pt x="106747" y="15279"/>
                  <a:pt x="106564" y="14994"/>
                  <a:pt x="106376" y="14703"/>
                </a:cubicBezTo>
                <a:cubicBezTo>
                  <a:pt x="106700" y="12109"/>
                  <a:pt x="107135" y="9537"/>
                  <a:pt x="107628" y="6986"/>
                </a:cubicBezTo>
                <a:cubicBezTo>
                  <a:pt x="107638" y="6936"/>
                  <a:pt x="107606" y="6904"/>
                  <a:pt x="107576" y="6904"/>
                </a:cubicBezTo>
                <a:cubicBezTo>
                  <a:pt x="107556" y="6904"/>
                  <a:pt x="107537" y="6918"/>
                  <a:pt x="107531" y="6950"/>
                </a:cubicBezTo>
                <a:cubicBezTo>
                  <a:pt x="107209" y="8547"/>
                  <a:pt x="106752" y="10081"/>
                  <a:pt x="106360" y="11647"/>
                </a:cubicBezTo>
                <a:cubicBezTo>
                  <a:pt x="106094" y="11694"/>
                  <a:pt x="106015" y="12062"/>
                  <a:pt x="105934" y="12359"/>
                </a:cubicBezTo>
                <a:cubicBezTo>
                  <a:pt x="105816" y="12763"/>
                  <a:pt x="105726" y="13185"/>
                  <a:pt x="105648" y="13608"/>
                </a:cubicBezTo>
                <a:cubicBezTo>
                  <a:pt x="105526" y="13439"/>
                  <a:pt x="105401" y="13271"/>
                  <a:pt x="105276" y="13103"/>
                </a:cubicBezTo>
                <a:cubicBezTo>
                  <a:pt x="105659" y="10500"/>
                  <a:pt x="106062" y="7897"/>
                  <a:pt x="106364" y="5275"/>
                </a:cubicBezTo>
                <a:cubicBezTo>
                  <a:pt x="106371" y="5223"/>
                  <a:pt x="106338" y="5188"/>
                  <a:pt x="106308" y="5188"/>
                </a:cubicBezTo>
                <a:cubicBezTo>
                  <a:pt x="106288" y="5188"/>
                  <a:pt x="106268" y="5204"/>
                  <a:pt x="106262" y="5240"/>
                </a:cubicBezTo>
                <a:cubicBezTo>
                  <a:pt x="106133" y="6097"/>
                  <a:pt x="105968" y="6946"/>
                  <a:pt x="105784" y="7788"/>
                </a:cubicBezTo>
                <a:cubicBezTo>
                  <a:pt x="105781" y="7795"/>
                  <a:pt x="105773" y="7808"/>
                  <a:pt x="105769" y="7819"/>
                </a:cubicBezTo>
                <a:cubicBezTo>
                  <a:pt x="105441" y="9013"/>
                  <a:pt x="105155" y="10226"/>
                  <a:pt x="104915" y="11463"/>
                </a:cubicBezTo>
                <a:cubicBezTo>
                  <a:pt x="104915" y="11412"/>
                  <a:pt x="104915" y="11361"/>
                  <a:pt x="104912" y="11314"/>
                </a:cubicBezTo>
                <a:cubicBezTo>
                  <a:pt x="104892" y="10852"/>
                  <a:pt x="104888" y="10406"/>
                  <a:pt x="104841" y="9972"/>
                </a:cubicBezTo>
                <a:lnTo>
                  <a:pt x="104841" y="9972"/>
                </a:lnTo>
                <a:cubicBezTo>
                  <a:pt x="104900" y="9976"/>
                  <a:pt x="104959" y="9979"/>
                  <a:pt x="105009" y="9979"/>
                </a:cubicBezTo>
                <a:cubicBezTo>
                  <a:pt x="105045" y="9979"/>
                  <a:pt x="105045" y="9909"/>
                  <a:pt x="105009" y="9905"/>
                </a:cubicBezTo>
                <a:cubicBezTo>
                  <a:pt x="104947" y="9901"/>
                  <a:pt x="104888" y="9898"/>
                  <a:pt x="104830" y="9893"/>
                </a:cubicBezTo>
                <a:cubicBezTo>
                  <a:pt x="104787" y="9537"/>
                  <a:pt x="104704" y="9188"/>
                  <a:pt x="104548" y="8848"/>
                </a:cubicBezTo>
                <a:cubicBezTo>
                  <a:pt x="104535" y="8818"/>
                  <a:pt x="104514" y="8805"/>
                  <a:pt x="104494" y="8805"/>
                </a:cubicBezTo>
                <a:cubicBezTo>
                  <a:pt x="104449" y="8805"/>
                  <a:pt x="104405" y="8867"/>
                  <a:pt x="104435" y="8935"/>
                </a:cubicBezTo>
                <a:cubicBezTo>
                  <a:pt x="104559" y="9224"/>
                  <a:pt x="104626" y="9549"/>
                  <a:pt x="104657" y="9889"/>
                </a:cubicBezTo>
                <a:cubicBezTo>
                  <a:pt x="104651" y="9889"/>
                  <a:pt x="104644" y="9889"/>
                  <a:pt x="104638" y="9889"/>
                </a:cubicBezTo>
                <a:cubicBezTo>
                  <a:pt x="104274" y="9889"/>
                  <a:pt x="104051" y="9997"/>
                  <a:pt x="103816" y="10559"/>
                </a:cubicBezTo>
                <a:cubicBezTo>
                  <a:pt x="103757" y="10704"/>
                  <a:pt x="103707" y="10856"/>
                  <a:pt x="103663" y="11009"/>
                </a:cubicBezTo>
                <a:cubicBezTo>
                  <a:pt x="103538" y="10457"/>
                  <a:pt x="103389" y="9913"/>
                  <a:pt x="103201" y="9385"/>
                </a:cubicBezTo>
                <a:cubicBezTo>
                  <a:pt x="102959" y="8724"/>
                  <a:pt x="102689" y="7839"/>
                  <a:pt x="102086" y="7611"/>
                </a:cubicBezTo>
                <a:cubicBezTo>
                  <a:pt x="102081" y="7609"/>
                  <a:pt x="102076" y="7608"/>
                  <a:pt x="102071" y="7608"/>
                </a:cubicBezTo>
                <a:cubicBezTo>
                  <a:pt x="102028" y="7608"/>
                  <a:pt x="102013" y="7700"/>
                  <a:pt x="102063" y="7725"/>
                </a:cubicBezTo>
                <a:cubicBezTo>
                  <a:pt x="102783" y="8061"/>
                  <a:pt x="103022" y="9651"/>
                  <a:pt x="103186" y="10559"/>
                </a:cubicBezTo>
                <a:cubicBezTo>
                  <a:pt x="103159" y="10532"/>
                  <a:pt x="103135" y="10500"/>
                  <a:pt x="103107" y="10473"/>
                </a:cubicBezTo>
                <a:cubicBezTo>
                  <a:pt x="103112" y="10461"/>
                  <a:pt x="103107" y="10445"/>
                  <a:pt x="103100" y="10433"/>
                </a:cubicBezTo>
                <a:lnTo>
                  <a:pt x="102975" y="10245"/>
                </a:lnTo>
                <a:cubicBezTo>
                  <a:pt x="102965" y="10229"/>
                  <a:pt x="102953" y="10222"/>
                  <a:pt x="102941" y="10222"/>
                </a:cubicBezTo>
                <a:cubicBezTo>
                  <a:pt x="102924" y="10222"/>
                  <a:pt x="102907" y="10235"/>
                  <a:pt x="102896" y="10254"/>
                </a:cubicBezTo>
                <a:cubicBezTo>
                  <a:pt x="102787" y="10140"/>
                  <a:pt x="102670" y="10034"/>
                  <a:pt x="102556" y="9932"/>
                </a:cubicBezTo>
                <a:cubicBezTo>
                  <a:pt x="102540" y="9733"/>
                  <a:pt x="102525" y="9529"/>
                  <a:pt x="102509" y="9329"/>
                </a:cubicBezTo>
                <a:cubicBezTo>
                  <a:pt x="102505" y="9289"/>
                  <a:pt x="102482" y="9268"/>
                  <a:pt x="102459" y="9268"/>
                </a:cubicBezTo>
                <a:cubicBezTo>
                  <a:pt x="102436" y="9268"/>
                  <a:pt x="102413" y="9289"/>
                  <a:pt x="102411" y="9329"/>
                </a:cubicBezTo>
                <a:cubicBezTo>
                  <a:pt x="102399" y="9482"/>
                  <a:pt x="102391" y="9639"/>
                  <a:pt x="102384" y="9792"/>
                </a:cubicBezTo>
                <a:cubicBezTo>
                  <a:pt x="102238" y="9678"/>
                  <a:pt x="102086" y="9576"/>
                  <a:pt x="101938" y="9494"/>
                </a:cubicBezTo>
                <a:cubicBezTo>
                  <a:pt x="101961" y="9157"/>
                  <a:pt x="102000" y="8786"/>
                  <a:pt x="102149" y="8574"/>
                </a:cubicBezTo>
                <a:cubicBezTo>
                  <a:pt x="102174" y="8540"/>
                  <a:pt x="102150" y="8497"/>
                  <a:pt x="102121" y="8497"/>
                </a:cubicBezTo>
                <a:cubicBezTo>
                  <a:pt x="102113" y="8497"/>
                  <a:pt x="102105" y="8500"/>
                  <a:pt x="102097" y="8507"/>
                </a:cubicBezTo>
                <a:cubicBezTo>
                  <a:pt x="101996" y="8614"/>
                  <a:pt x="101918" y="8774"/>
                  <a:pt x="101855" y="8958"/>
                </a:cubicBezTo>
                <a:cubicBezTo>
                  <a:pt x="101844" y="8962"/>
                  <a:pt x="101832" y="8970"/>
                  <a:pt x="101824" y="8989"/>
                </a:cubicBezTo>
                <a:cubicBezTo>
                  <a:pt x="101691" y="9389"/>
                  <a:pt x="101604" y="9823"/>
                  <a:pt x="101546" y="10261"/>
                </a:cubicBezTo>
                <a:cubicBezTo>
                  <a:pt x="101534" y="10070"/>
                  <a:pt x="101523" y="9874"/>
                  <a:pt x="101510" y="9678"/>
                </a:cubicBezTo>
                <a:cubicBezTo>
                  <a:pt x="101460" y="8825"/>
                  <a:pt x="101358" y="7799"/>
                  <a:pt x="101096" y="7005"/>
                </a:cubicBezTo>
                <a:cubicBezTo>
                  <a:pt x="101023" y="6787"/>
                  <a:pt x="100933" y="6632"/>
                  <a:pt x="100832" y="6632"/>
                </a:cubicBezTo>
                <a:cubicBezTo>
                  <a:pt x="100791" y="6632"/>
                  <a:pt x="100749" y="6658"/>
                  <a:pt x="100704" y="6715"/>
                </a:cubicBezTo>
                <a:cubicBezTo>
                  <a:pt x="100798" y="6399"/>
                  <a:pt x="100889" y="6085"/>
                  <a:pt x="100979" y="5768"/>
                </a:cubicBezTo>
                <a:cubicBezTo>
                  <a:pt x="101147" y="5165"/>
                  <a:pt x="101304" y="4559"/>
                  <a:pt x="101492" y="3964"/>
                </a:cubicBezTo>
                <a:cubicBezTo>
                  <a:pt x="101601" y="3628"/>
                  <a:pt x="101761" y="3310"/>
                  <a:pt x="101788" y="2942"/>
                </a:cubicBezTo>
                <a:cubicBezTo>
                  <a:pt x="101793" y="2901"/>
                  <a:pt x="101767" y="2878"/>
                  <a:pt x="101740" y="2878"/>
                </a:cubicBezTo>
                <a:cubicBezTo>
                  <a:pt x="101718" y="2878"/>
                  <a:pt x="101696" y="2894"/>
                  <a:pt x="101691" y="2927"/>
                </a:cubicBezTo>
                <a:cubicBezTo>
                  <a:pt x="101581" y="3467"/>
                  <a:pt x="101241" y="3984"/>
                  <a:pt x="101053" y="4484"/>
                </a:cubicBezTo>
                <a:cubicBezTo>
                  <a:pt x="100834" y="5068"/>
                  <a:pt x="100576" y="5624"/>
                  <a:pt x="100348" y="6202"/>
                </a:cubicBezTo>
                <a:cubicBezTo>
                  <a:pt x="100168" y="6665"/>
                  <a:pt x="99980" y="7122"/>
                  <a:pt x="99796" y="7580"/>
                </a:cubicBezTo>
                <a:cubicBezTo>
                  <a:pt x="99582" y="7015"/>
                  <a:pt x="99329" y="6469"/>
                  <a:pt x="99147" y="6469"/>
                </a:cubicBezTo>
                <a:cubicBezTo>
                  <a:pt x="99083" y="6469"/>
                  <a:pt x="99028" y="6535"/>
                  <a:pt x="98986" y="6692"/>
                </a:cubicBezTo>
                <a:cubicBezTo>
                  <a:pt x="98977" y="6730"/>
                  <a:pt x="99000" y="6753"/>
                  <a:pt x="99024" y="6753"/>
                </a:cubicBezTo>
                <a:cubicBezTo>
                  <a:pt x="99040" y="6753"/>
                  <a:pt x="99056" y="6743"/>
                  <a:pt x="99064" y="6719"/>
                </a:cubicBezTo>
                <a:cubicBezTo>
                  <a:pt x="99086" y="6651"/>
                  <a:pt x="99113" y="6623"/>
                  <a:pt x="99142" y="6623"/>
                </a:cubicBezTo>
                <a:cubicBezTo>
                  <a:pt x="99277" y="6623"/>
                  <a:pt x="99472" y="7197"/>
                  <a:pt x="99496" y="7268"/>
                </a:cubicBezTo>
                <a:cubicBezTo>
                  <a:pt x="99558" y="7486"/>
                  <a:pt x="99608" y="7709"/>
                  <a:pt x="99660" y="7929"/>
                </a:cubicBezTo>
                <a:cubicBezTo>
                  <a:pt x="99487" y="8383"/>
                  <a:pt x="99319" y="8845"/>
                  <a:pt x="99174" y="9322"/>
                </a:cubicBezTo>
                <a:cubicBezTo>
                  <a:pt x="99120" y="9490"/>
                  <a:pt x="99073" y="9663"/>
                  <a:pt x="99026" y="9831"/>
                </a:cubicBezTo>
                <a:cubicBezTo>
                  <a:pt x="99014" y="9815"/>
                  <a:pt x="98998" y="9808"/>
                  <a:pt x="98981" y="9808"/>
                </a:cubicBezTo>
                <a:cubicBezTo>
                  <a:pt x="98948" y="9808"/>
                  <a:pt x="98915" y="9837"/>
                  <a:pt x="98912" y="9889"/>
                </a:cubicBezTo>
                <a:cubicBezTo>
                  <a:pt x="98912" y="9999"/>
                  <a:pt x="98916" y="10109"/>
                  <a:pt x="98916" y="10214"/>
                </a:cubicBezTo>
                <a:cubicBezTo>
                  <a:pt x="98748" y="10837"/>
                  <a:pt x="98595" y="11466"/>
                  <a:pt x="98458" y="12105"/>
                </a:cubicBezTo>
                <a:cubicBezTo>
                  <a:pt x="98293" y="11325"/>
                  <a:pt x="98058" y="10590"/>
                  <a:pt x="98000" y="9776"/>
                </a:cubicBezTo>
                <a:cubicBezTo>
                  <a:pt x="97998" y="9740"/>
                  <a:pt x="97977" y="9721"/>
                  <a:pt x="97956" y="9721"/>
                </a:cubicBezTo>
                <a:cubicBezTo>
                  <a:pt x="97936" y="9721"/>
                  <a:pt x="97916" y="9739"/>
                  <a:pt x="97914" y="9776"/>
                </a:cubicBezTo>
                <a:cubicBezTo>
                  <a:pt x="97899" y="10504"/>
                  <a:pt x="98035" y="11185"/>
                  <a:pt x="98133" y="11898"/>
                </a:cubicBezTo>
                <a:cubicBezTo>
                  <a:pt x="98188" y="12293"/>
                  <a:pt x="98227" y="12692"/>
                  <a:pt x="98258" y="13091"/>
                </a:cubicBezTo>
                <a:cubicBezTo>
                  <a:pt x="98040" y="14253"/>
                  <a:pt x="97863" y="15431"/>
                  <a:pt x="97722" y="16602"/>
                </a:cubicBezTo>
                <a:cubicBezTo>
                  <a:pt x="97668" y="17079"/>
                  <a:pt x="97612" y="17561"/>
                  <a:pt x="97558" y="18042"/>
                </a:cubicBezTo>
                <a:cubicBezTo>
                  <a:pt x="97460" y="17756"/>
                  <a:pt x="97343" y="17487"/>
                  <a:pt x="97198" y="17224"/>
                </a:cubicBezTo>
                <a:cubicBezTo>
                  <a:pt x="97198" y="17196"/>
                  <a:pt x="97198" y="17169"/>
                  <a:pt x="97194" y="17142"/>
                </a:cubicBezTo>
                <a:cubicBezTo>
                  <a:pt x="97483" y="14790"/>
                  <a:pt x="97558" y="12371"/>
                  <a:pt x="97464" y="9999"/>
                </a:cubicBezTo>
                <a:cubicBezTo>
                  <a:pt x="97487" y="9835"/>
                  <a:pt x="97503" y="9670"/>
                  <a:pt x="97511" y="9506"/>
                </a:cubicBezTo>
                <a:cubicBezTo>
                  <a:pt x="97511" y="9450"/>
                  <a:pt x="97483" y="9422"/>
                  <a:pt x="97449" y="9422"/>
                </a:cubicBezTo>
                <a:cubicBezTo>
                  <a:pt x="97445" y="9422"/>
                  <a:pt x="97441" y="9423"/>
                  <a:pt x="97436" y="9423"/>
                </a:cubicBezTo>
                <a:cubicBezTo>
                  <a:pt x="97417" y="8982"/>
                  <a:pt x="97390" y="8543"/>
                  <a:pt x="97354" y="8104"/>
                </a:cubicBezTo>
                <a:cubicBezTo>
                  <a:pt x="97352" y="8066"/>
                  <a:pt x="97331" y="8046"/>
                  <a:pt x="97309" y="8046"/>
                </a:cubicBezTo>
                <a:cubicBezTo>
                  <a:pt x="97287" y="8046"/>
                  <a:pt x="97264" y="8066"/>
                  <a:pt x="97260" y="8104"/>
                </a:cubicBezTo>
                <a:cubicBezTo>
                  <a:pt x="97194" y="9009"/>
                  <a:pt x="97127" y="9921"/>
                  <a:pt x="97057" y="10832"/>
                </a:cubicBezTo>
                <a:cubicBezTo>
                  <a:pt x="97053" y="10845"/>
                  <a:pt x="97045" y="10856"/>
                  <a:pt x="97041" y="10868"/>
                </a:cubicBezTo>
                <a:cubicBezTo>
                  <a:pt x="97041" y="10418"/>
                  <a:pt x="97065" y="9976"/>
                  <a:pt x="97147" y="9557"/>
                </a:cubicBezTo>
                <a:cubicBezTo>
                  <a:pt x="97154" y="9522"/>
                  <a:pt x="97135" y="9503"/>
                  <a:pt x="97115" y="9503"/>
                </a:cubicBezTo>
                <a:cubicBezTo>
                  <a:pt x="97101" y="9503"/>
                  <a:pt x="97087" y="9512"/>
                  <a:pt x="97080" y="9533"/>
                </a:cubicBezTo>
                <a:cubicBezTo>
                  <a:pt x="96896" y="10128"/>
                  <a:pt x="96857" y="10790"/>
                  <a:pt x="96822" y="11439"/>
                </a:cubicBezTo>
                <a:cubicBezTo>
                  <a:pt x="96783" y="11537"/>
                  <a:pt x="96743" y="11627"/>
                  <a:pt x="96705" y="11721"/>
                </a:cubicBezTo>
                <a:cubicBezTo>
                  <a:pt x="96842" y="10438"/>
                  <a:pt x="97010" y="9154"/>
                  <a:pt x="97256" y="7917"/>
                </a:cubicBezTo>
                <a:cubicBezTo>
                  <a:pt x="97260" y="7909"/>
                  <a:pt x="97265" y="7897"/>
                  <a:pt x="97265" y="7886"/>
                </a:cubicBezTo>
                <a:cubicBezTo>
                  <a:pt x="97268" y="7866"/>
                  <a:pt x="97268" y="7850"/>
                  <a:pt x="97272" y="7831"/>
                </a:cubicBezTo>
                <a:cubicBezTo>
                  <a:pt x="97280" y="7766"/>
                  <a:pt x="97240" y="7713"/>
                  <a:pt x="97199" y="7713"/>
                </a:cubicBezTo>
                <a:cubicBezTo>
                  <a:pt x="97178" y="7713"/>
                  <a:pt x="97157" y="7727"/>
                  <a:pt x="97142" y="7761"/>
                </a:cubicBezTo>
                <a:cubicBezTo>
                  <a:pt x="97010" y="8050"/>
                  <a:pt x="96967" y="8402"/>
                  <a:pt x="96869" y="8719"/>
                </a:cubicBezTo>
                <a:cubicBezTo>
                  <a:pt x="96736" y="9165"/>
                  <a:pt x="96599" y="9620"/>
                  <a:pt x="96485" y="10077"/>
                </a:cubicBezTo>
                <a:cubicBezTo>
                  <a:pt x="96466" y="9150"/>
                  <a:pt x="96427" y="8222"/>
                  <a:pt x="96411" y="7295"/>
                </a:cubicBezTo>
                <a:cubicBezTo>
                  <a:pt x="96391" y="6406"/>
                  <a:pt x="96376" y="5521"/>
                  <a:pt x="96137" y="4680"/>
                </a:cubicBezTo>
                <a:cubicBezTo>
                  <a:pt x="96131" y="4655"/>
                  <a:pt x="96115" y="4644"/>
                  <a:pt x="96099" y="4644"/>
                </a:cubicBezTo>
                <a:cubicBezTo>
                  <a:pt x="96076" y="4644"/>
                  <a:pt x="96053" y="4668"/>
                  <a:pt x="96062" y="4708"/>
                </a:cubicBezTo>
                <a:cubicBezTo>
                  <a:pt x="96302" y="5725"/>
                  <a:pt x="96196" y="6755"/>
                  <a:pt x="96172" y="7799"/>
                </a:cubicBezTo>
                <a:cubicBezTo>
                  <a:pt x="96152" y="8786"/>
                  <a:pt x="96114" y="9780"/>
                  <a:pt x="96051" y="10762"/>
                </a:cubicBezTo>
                <a:cubicBezTo>
                  <a:pt x="96000" y="11533"/>
                  <a:pt x="95945" y="12300"/>
                  <a:pt x="95890" y="13068"/>
                </a:cubicBezTo>
                <a:cubicBezTo>
                  <a:pt x="95880" y="13066"/>
                  <a:pt x="95870" y="13065"/>
                  <a:pt x="95861" y="13065"/>
                </a:cubicBezTo>
                <a:cubicBezTo>
                  <a:pt x="95764" y="13065"/>
                  <a:pt x="95698" y="13155"/>
                  <a:pt x="95652" y="13287"/>
                </a:cubicBezTo>
                <a:cubicBezTo>
                  <a:pt x="95605" y="11701"/>
                  <a:pt x="95518" y="10081"/>
                  <a:pt x="94978" y="8645"/>
                </a:cubicBezTo>
                <a:cubicBezTo>
                  <a:pt x="94970" y="8621"/>
                  <a:pt x="94956" y="8611"/>
                  <a:pt x="94942" y="8611"/>
                </a:cubicBezTo>
                <a:cubicBezTo>
                  <a:pt x="94912" y="8611"/>
                  <a:pt x="94881" y="8656"/>
                  <a:pt x="94897" y="8704"/>
                </a:cubicBezTo>
                <a:cubicBezTo>
                  <a:pt x="95276" y="9823"/>
                  <a:pt x="95300" y="11119"/>
                  <a:pt x="95253" y="12398"/>
                </a:cubicBezTo>
                <a:cubicBezTo>
                  <a:pt x="95229" y="11885"/>
                  <a:pt x="95190" y="11377"/>
                  <a:pt x="95112" y="10876"/>
                </a:cubicBezTo>
                <a:cubicBezTo>
                  <a:pt x="95102" y="10818"/>
                  <a:pt x="95071" y="10793"/>
                  <a:pt x="95037" y="10793"/>
                </a:cubicBezTo>
                <a:cubicBezTo>
                  <a:pt x="94987" y="10793"/>
                  <a:pt x="94932" y="10850"/>
                  <a:pt x="94944" y="10935"/>
                </a:cubicBezTo>
                <a:cubicBezTo>
                  <a:pt x="95096" y="12147"/>
                  <a:pt x="94975" y="13397"/>
                  <a:pt x="94841" y="14637"/>
                </a:cubicBezTo>
                <a:cubicBezTo>
                  <a:pt x="94763" y="14234"/>
                  <a:pt x="94681" y="13831"/>
                  <a:pt x="94591" y="13431"/>
                </a:cubicBezTo>
                <a:cubicBezTo>
                  <a:pt x="94689" y="11780"/>
                  <a:pt x="94724" y="10124"/>
                  <a:pt x="94669" y="8465"/>
                </a:cubicBezTo>
                <a:cubicBezTo>
                  <a:pt x="94630" y="7244"/>
                  <a:pt x="94622" y="6018"/>
                  <a:pt x="94505" y="4802"/>
                </a:cubicBezTo>
                <a:cubicBezTo>
                  <a:pt x="94458" y="4304"/>
                  <a:pt x="94541" y="3404"/>
                  <a:pt x="94035" y="3310"/>
                </a:cubicBezTo>
                <a:cubicBezTo>
                  <a:pt x="94032" y="3310"/>
                  <a:pt x="94030" y="3309"/>
                  <a:pt x="94027" y="3309"/>
                </a:cubicBezTo>
                <a:cubicBezTo>
                  <a:pt x="93962" y="3309"/>
                  <a:pt x="93937" y="3432"/>
                  <a:pt x="94004" y="3451"/>
                </a:cubicBezTo>
                <a:cubicBezTo>
                  <a:pt x="94395" y="3552"/>
                  <a:pt x="94282" y="4849"/>
                  <a:pt x="94270" y="5240"/>
                </a:cubicBezTo>
                <a:cubicBezTo>
                  <a:pt x="94259" y="5721"/>
                  <a:pt x="94235" y="6202"/>
                  <a:pt x="94223" y="6680"/>
                </a:cubicBezTo>
                <a:cubicBezTo>
                  <a:pt x="94192" y="7788"/>
                  <a:pt x="94102" y="8892"/>
                  <a:pt x="94035" y="9995"/>
                </a:cubicBezTo>
                <a:cubicBezTo>
                  <a:pt x="94015" y="10324"/>
                  <a:pt x="93992" y="10657"/>
                  <a:pt x="93968" y="10989"/>
                </a:cubicBezTo>
                <a:cubicBezTo>
                  <a:pt x="93789" y="10426"/>
                  <a:pt x="93581" y="9878"/>
                  <a:pt x="93362" y="9329"/>
                </a:cubicBezTo>
                <a:cubicBezTo>
                  <a:pt x="93127" y="8755"/>
                  <a:pt x="92814" y="8066"/>
                  <a:pt x="92270" y="7999"/>
                </a:cubicBezTo>
                <a:cubicBezTo>
                  <a:pt x="92269" y="7999"/>
                  <a:pt x="92268" y="7999"/>
                  <a:pt x="92267" y="7999"/>
                </a:cubicBezTo>
                <a:cubicBezTo>
                  <a:pt x="92231" y="7999"/>
                  <a:pt x="92232" y="8070"/>
                  <a:pt x="92270" y="8077"/>
                </a:cubicBezTo>
                <a:cubicBezTo>
                  <a:pt x="93041" y="8191"/>
                  <a:pt x="93366" y="9858"/>
                  <a:pt x="93581" y="10653"/>
                </a:cubicBezTo>
                <a:cubicBezTo>
                  <a:pt x="93703" y="11107"/>
                  <a:pt x="93797" y="11576"/>
                  <a:pt x="93887" y="12046"/>
                </a:cubicBezTo>
                <a:cubicBezTo>
                  <a:pt x="93883" y="12073"/>
                  <a:pt x="93878" y="12100"/>
                  <a:pt x="93878" y="12129"/>
                </a:cubicBezTo>
                <a:cubicBezTo>
                  <a:pt x="93542" y="12406"/>
                  <a:pt x="93264" y="13169"/>
                  <a:pt x="93080" y="13725"/>
                </a:cubicBezTo>
                <a:cubicBezTo>
                  <a:pt x="93002" y="13502"/>
                  <a:pt x="92920" y="13283"/>
                  <a:pt x="92830" y="13068"/>
                </a:cubicBezTo>
                <a:lnTo>
                  <a:pt x="92830" y="13063"/>
                </a:lnTo>
                <a:cubicBezTo>
                  <a:pt x="92798" y="12927"/>
                  <a:pt x="92767" y="12790"/>
                  <a:pt x="92736" y="12649"/>
                </a:cubicBezTo>
                <a:cubicBezTo>
                  <a:pt x="92888" y="12152"/>
                  <a:pt x="93119" y="11717"/>
                  <a:pt x="93468" y="11701"/>
                </a:cubicBezTo>
                <a:cubicBezTo>
                  <a:pt x="93542" y="11697"/>
                  <a:pt x="93542" y="11557"/>
                  <a:pt x="93468" y="11557"/>
                </a:cubicBezTo>
                <a:cubicBezTo>
                  <a:pt x="93463" y="11557"/>
                  <a:pt x="93458" y="11556"/>
                  <a:pt x="93452" y="11556"/>
                </a:cubicBezTo>
                <a:cubicBezTo>
                  <a:pt x="93029" y="11556"/>
                  <a:pt x="92878" y="11712"/>
                  <a:pt x="92673" y="12218"/>
                </a:cubicBezTo>
                <a:cubicBezTo>
                  <a:pt x="92666" y="12241"/>
                  <a:pt x="92657" y="12261"/>
                  <a:pt x="92646" y="12285"/>
                </a:cubicBezTo>
                <a:cubicBezTo>
                  <a:pt x="92622" y="12179"/>
                  <a:pt x="92599" y="12073"/>
                  <a:pt x="92572" y="11972"/>
                </a:cubicBezTo>
                <a:cubicBezTo>
                  <a:pt x="92650" y="11780"/>
                  <a:pt x="92769" y="11654"/>
                  <a:pt x="92958" y="11654"/>
                </a:cubicBezTo>
                <a:cubicBezTo>
                  <a:pt x="92966" y="11654"/>
                  <a:pt x="92974" y="11654"/>
                  <a:pt x="92982" y="11654"/>
                </a:cubicBezTo>
                <a:cubicBezTo>
                  <a:pt x="92983" y="11654"/>
                  <a:pt x="92985" y="11654"/>
                  <a:pt x="92986" y="11654"/>
                </a:cubicBezTo>
                <a:cubicBezTo>
                  <a:pt x="93065" y="11654"/>
                  <a:pt x="93060" y="11498"/>
                  <a:pt x="92982" y="11490"/>
                </a:cubicBezTo>
                <a:cubicBezTo>
                  <a:pt x="92931" y="11485"/>
                  <a:pt x="92884" y="11482"/>
                  <a:pt x="92840" y="11482"/>
                </a:cubicBezTo>
                <a:cubicBezTo>
                  <a:pt x="92677" y="11482"/>
                  <a:pt x="92564" y="11522"/>
                  <a:pt x="92478" y="11643"/>
                </a:cubicBezTo>
                <a:cubicBezTo>
                  <a:pt x="92368" y="11310"/>
                  <a:pt x="92247" y="10978"/>
                  <a:pt x="92169" y="10637"/>
                </a:cubicBezTo>
                <a:cubicBezTo>
                  <a:pt x="92145" y="10520"/>
                  <a:pt x="92113" y="10395"/>
                  <a:pt x="92082" y="10265"/>
                </a:cubicBezTo>
                <a:cubicBezTo>
                  <a:pt x="92090" y="9846"/>
                  <a:pt x="92079" y="9392"/>
                  <a:pt x="91929" y="9111"/>
                </a:cubicBezTo>
                <a:cubicBezTo>
                  <a:pt x="91916" y="9087"/>
                  <a:pt x="91897" y="9075"/>
                  <a:pt x="91877" y="9075"/>
                </a:cubicBezTo>
                <a:cubicBezTo>
                  <a:pt x="91874" y="9075"/>
                  <a:pt x="91870" y="9075"/>
                  <a:pt x="91867" y="9076"/>
                </a:cubicBezTo>
                <a:cubicBezTo>
                  <a:pt x="91835" y="8739"/>
                  <a:pt x="91840" y="8410"/>
                  <a:pt x="91914" y="8120"/>
                </a:cubicBezTo>
                <a:cubicBezTo>
                  <a:pt x="91923" y="8078"/>
                  <a:pt x="91899" y="8051"/>
                  <a:pt x="91873" y="8051"/>
                </a:cubicBezTo>
                <a:cubicBezTo>
                  <a:pt x="91856" y="8051"/>
                  <a:pt x="91839" y="8063"/>
                  <a:pt x="91832" y="8089"/>
                </a:cubicBezTo>
                <a:cubicBezTo>
                  <a:pt x="91589" y="8939"/>
                  <a:pt x="91632" y="9936"/>
                  <a:pt x="91757" y="10915"/>
                </a:cubicBezTo>
                <a:cubicBezTo>
                  <a:pt x="91754" y="10931"/>
                  <a:pt x="91754" y="10946"/>
                  <a:pt x="91750" y="10958"/>
                </a:cubicBezTo>
                <a:cubicBezTo>
                  <a:pt x="91566" y="10680"/>
                  <a:pt x="91366" y="10426"/>
                  <a:pt x="91170" y="10164"/>
                </a:cubicBezTo>
                <a:cubicBezTo>
                  <a:pt x="91107" y="10081"/>
                  <a:pt x="90717" y="9667"/>
                  <a:pt x="90532" y="9400"/>
                </a:cubicBezTo>
                <a:cubicBezTo>
                  <a:pt x="90536" y="9204"/>
                  <a:pt x="90540" y="9005"/>
                  <a:pt x="90532" y="8805"/>
                </a:cubicBezTo>
                <a:cubicBezTo>
                  <a:pt x="90531" y="8745"/>
                  <a:pt x="90498" y="8716"/>
                  <a:pt x="90464" y="8716"/>
                </a:cubicBezTo>
                <a:cubicBezTo>
                  <a:pt x="90430" y="8716"/>
                  <a:pt x="90395" y="8746"/>
                  <a:pt x="90392" y="8805"/>
                </a:cubicBezTo>
                <a:cubicBezTo>
                  <a:pt x="90384" y="8923"/>
                  <a:pt x="90368" y="9040"/>
                  <a:pt x="90352" y="9157"/>
                </a:cubicBezTo>
                <a:cubicBezTo>
                  <a:pt x="90341" y="9170"/>
                  <a:pt x="90332" y="9181"/>
                  <a:pt x="90325" y="9193"/>
                </a:cubicBezTo>
                <a:cubicBezTo>
                  <a:pt x="90267" y="7861"/>
                  <a:pt x="90192" y="6617"/>
                  <a:pt x="90127" y="6617"/>
                </a:cubicBezTo>
                <a:cubicBezTo>
                  <a:pt x="90126" y="6617"/>
                  <a:pt x="90126" y="6617"/>
                  <a:pt x="90126" y="6618"/>
                </a:cubicBezTo>
                <a:cubicBezTo>
                  <a:pt x="90211" y="6602"/>
                  <a:pt x="90211" y="6457"/>
                  <a:pt x="90126" y="6441"/>
                </a:cubicBezTo>
                <a:cubicBezTo>
                  <a:pt x="90106" y="6437"/>
                  <a:pt x="90082" y="6433"/>
                  <a:pt x="90059" y="6430"/>
                </a:cubicBezTo>
                <a:cubicBezTo>
                  <a:pt x="90058" y="6429"/>
                  <a:pt x="90056" y="6429"/>
                  <a:pt x="90055" y="6429"/>
                </a:cubicBezTo>
                <a:cubicBezTo>
                  <a:pt x="90028" y="6429"/>
                  <a:pt x="89992" y="6466"/>
                  <a:pt x="89989" y="6504"/>
                </a:cubicBezTo>
                <a:cubicBezTo>
                  <a:pt x="89777" y="8531"/>
                  <a:pt x="89698" y="10570"/>
                  <a:pt x="89609" y="12610"/>
                </a:cubicBezTo>
                <a:cubicBezTo>
                  <a:pt x="89530" y="12367"/>
                  <a:pt x="89429" y="12163"/>
                  <a:pt x="89201" y="12053"/>
                </a:cubicBezTo>
                <a:cubicBezTo>
                  <a:pt x="89195" y="12050"/>
                  <a:pt x="89189" y="12049"/>
                  <a:pt x="89183" y="12049"/>
                </a:cubicBezTo>
                <a:cubicBezTo>
                  <a:pt x="89132" y="12049"/>
                  <a:pt x="89106" y="12160"/>
                  <a:pt x="89158" y="12194"/>
                </a:cubicBezTo>
                <a:cubicBezTo>
                  <a:pt x="89452" y="12406"/>
                  <a:pt x="89499" y="12997"/>
                  <a:pt x="89554" y="13431"/>
                </a:cubicBezTo>
                <a:cubicBezTo>
                  <a:pt x="89546" y="13475"/>
                  <a:pt x="89539" y="13522"/>
                  <a:pt x="89530" y="13569"/>
                </a:cubicBezTo>
                <a:cubicBezTo>
                  <a:pt x="89510" y="13486"/>
                  <a:pt x="89492" y="13404"/>
                  <a:pt x="89472" y="13322"/>
                </a:cubicBezTo>
                <a:cubicBezTo>
                  <a:pt x="89436" y="13173"/>
                  <a:pt x="89190" y="12626"/>
                  <a:pt x="89252" y="12481"/>
                </a:cubicBezTo>
                <a:cubicBezTo>
                  <a:pt x="89279" y="12420"/>
                  <a:pt x="89243" y="12365"/>
                  <a:pt x="89203" y="12365"/>
                </a:cubicBezTo>
                <a:cubicBezTo>
                  <a:pt x="89189" y="12365"/>
                  <a:pt x="89175" y="12372"/>
                  <a:pt x="89163" y="12387"/>
                </a:cubicBezTo>
                <a:cubicBezTo>
                  <a:pt x="88970" y="12602"/>
                  <a:pt x="89123" y="13310"/>
                  <a:pt x="89143" y="13600"/>
                </a:cubicBezTo>
                <a:cubicBezTo>
                  <a:pt x="89163" y="13831"/>
                  <a:pt x="89178" y="14058"/>
                  <a:pt x="89198" y="14289"/>
                </a:cubicBezTo>
                <a:cubicBezTo>
                  <a:pt x="89151" y="14116"/>
                  <a:pt x="89107" y="13948"/>
                  <a:pt x="89060" y="13776"/>
                </a:cubicBezTo>
                <a:cubicBezTo>
                  <a:pt x="88955" y="13373"/>
                  <a:pt x="88845" y="12946"/>
                  <a:pt x="88717" y="12535"/>
                </a:cubicBezTo>
                <a:cubicBezTo>
                  <a:pt x="88829" y="11894"/>
                  <a:pt x="89026" y="11307"/>
                  <a:pt x="89503" y="10950"/>
                </a:cubicBezTo>
                <a:cubicBezTo>
                  <a:pt x="89566" y="10903"/>
                  <a:pt x="89527" y="10789"/>
                  <a:pt x="89469" y="10789"/>
                </a:cubicBezTo>
                <a:cubicBezTo>
                  <a:pt x="89458" y="10789"/>
                  <a:pt x="89447" y="10793"/>
                  <a:pt x="89436" y="10801"/>
                </a:cubicBezTo>
                <a:cubicBezTo>
                  <a:pt x="89026" y="11091"/>
                  <a:pt x="88755" y="11557"/>
                  <a:pt x="88564" y="12097"/>
                </a:cubicBezTo>
                <a:cubicBezTo>
                  <a:pt x="88501" y="11941"/>
                  <a:pt x="88439" y="11788"/>
                  <a:pt x="88368" y="11647"/>
                </a:cubicBezTo>
                <a:cubicBezTo>
                  <a:pt x="88355" y="11618"/>
                  <a:pt x="88335" y="11605"/>
                  <a:pt x="88313" y="11605"/>
                </a:cubicBezTo>
                <a:cubicBezTo>
                  <a:pt x="88308" y="11605"/>
                  <a:pt x="88303" y="11606"/>
                  <a:pt x="88298" y="11607"/>
                </a:cubicBezTo>
                <a:cubicBezTo>
                  <a:pt x="88235" y="11619"/>
                  <a:pt x="88231" y="11631"/>
                  <a:pt x="88184" y="11690"/>
                </a:cubicBezTo>
                <a:cubicBezTo>
                  <a:pt x="88180" y="11697"/>
                  <a:pt x="88177" y="11701"/>
                  <a:pt x="88172" y="11710"/>
                </a:cubicBezTo>
                <a:cubicBezTo>
                  <a:pt x="88121" y="11674"/>
                  <a:pt x="88063" y="11647"/>
                  <a:pt x="87992" y="11631"/>
                </a:cubicBezTo>
                <a:cubicBezTo>
                  <a:pt x="87991" y="11631"/>
                  <a:pt x="87989" y="11630"/>
                  <a:pt x="87987" y="11630"/>
                </a:cubicBezTo>
                <a:cubicBezTo>
                  <a:pt x="87932" y="11630"/>
                  <a:pt x="87908" y="11737"/>
                  <a:pt x="87965" y="11753"/>
                </a:cubicBezTo>
                <a:cubicBezTo>
                  <a:pt x="88184" y="11807"/>
                  <a:pt x="88329" y="12124"/>
                  <a:pt x="88430" y="12523"/>
                </a:cubicBezTo>
                <a:cubicBezTo>
                  <a:pt x="88239" y="13209"/>
                  <a:pt x="88137" y="13960"/>
                  <a:pt x="88020" y="14613"/>
                </a:cubicBezTo>
                <a:cubicBezTo>
                  <a:pt x="87886" y="13972"/>
                  <a:pt x="87738" y="13338"/>
                  <a:pt x="87613" y="12696"/>
                </a:cubicBezTo>
                <a:cubicBezTo>
                  <a:pt x="87608" y="12512"/>
                  <a:pt x="87601" y="12331"/>
                  <a:pt x="87589" y="12152"/>
                </a:cubicBezTo>
                <a:cubicBezTo>
                  <a:pt x="87730" y="11592"/>
                  <a:pt x="87867" y="11032"/>
                  <a:pt x="88023" y="10480"/>
                </a:cubicBezTo>
                <a:cubicBezTo>
                  <a:pt x="88148" y="10046"/>
                  <a:pt x="88219" y="9588"/>
                  <a:pt x="88341" y="9154"/>
                </a:cubicBezTo>
                <a:cubicBezTo>
                  <a:pt x="88419" y="8860"/>
                  <a:pt x="88501" y="7878"/>
                  <a:pt x="88818" y="7811"/>
                </a:cubicBezTo>
                <a:cubicBezTo>
                  <a:pt x="88868" y="7796"/>
                  <a:pt x="88858" y="7682"/>
                  <a:pt x="88805" y="7682"/>
                </a:cubicBezTo>
                <a:cubicBezTo>
                  <a:pt x="88804" y="7682"/>
                  <a:pt x="88803" y="7682"/>
                  <a:pt x="88802" y="7682"/>
                </a:cubicBezTo>
                <a:cubicBezTo>
                  <a:pt x="88270" y="7737"/>
                  <a:pt x="88211" y="8426"/>
                  <a:pt x="87953" y="8942"/>
                </a:cubicBezTo>
                <a:cubicBezTo>
                  <a:pt x="87726" y="9396"/>
                  <a:pt x="87523" y="9882"/>
                  <a:pt x="87335" y="10379"/>
                </a:cubicBezTo>
                <a:cubicBezTo>
                  <a:pt x="87315" y="9983"/>
                  <a:pt x="87331" y="9611"/>
                  <a:pt x="87460" y="9580"/>
                </a:cubicBezTo>
                <a:cubicBezTo>
                  <a:pt x="87519" y="9569"/>
                  <a:pt x="87514" y="9443"/>
                  <a:pt x="87460" y="9428"/>
                </a:cubicBezTo>
                <a:cubicBezTo>
                  <a:pt x="87441" y="9423"/>
                  <a:pt x="87422" y="9421"/>
                  <a:pt x="87404" y="9421"/>
                </a:cubicBezTo>
                <a:cubicBezTo>
                  <a:pt x="87207" y="9421"/>
                  <a:pt x="87090" y="9713"/>
                  <a:pt x="87021" y="10136"/>
                </a:cubicBezTo>
                <a:cubicBezTo>
                  <a:pt x="86974" y="10117"/>
                  <a:pt x="86923" y="10097"/>
                  <a:pt x="86865" y="10081"/>
                </a:cubicBezTo>
                <a:cubicBezTo>
                  <a:pt x="86858" y="10079"/>
                  <a:pt x="86852" y="10079"/>
                  <a:pt x="86845" y="10079"/>
                </a:cubicBezTo>
                <a:cubicBezTo>
                  <a:pt x="86739" y="10079"/>
                  <a:pt x="86699" y="10280"/>
                  <a:pt x="86815" y="10324"/>
                </a:cubicBezTo>
                <a:cubicBezTo>
                  <a:pt x="86877" y="10351"/>
                  <a:pt x="86936" y="10398"/>
                  <a:pt x="86979" y="10457"/>
                </a:cubicBezTo>
                <a:cubicBezTo>
                  <a:pt x="86947" y="10782"/>
                  <a:pt x="86936" y="11154"/>
                  <a:pt x="86936" y="11513"/>
                </a:cubicBezTo>
                <a:cubicBezTo>
                  <a:pt x="86927" y="11542"/>
                  <a:pt x="86920" y="11565"/>
                  <a:pt x="86912" y="11592"/>
                </a:cubicBezTo>
                <a:cubicBezTo>
                  <a:pt x="86799" y="11932"/>
                  <a:pt x="86692" y="12273"/>
                  <a:pt x="86587" y="12613"/>
                </a:cubicBezTo>
                <a:cubicBezTo>
                  <a:pt x="86607" y="12026"/>
                  <a:pt x="86595" y="11439"/>
                  <a:pt x="86528" y="10872"/>
                </a:cubicBezTo>
                <a:cubicBezTo>
                  <a:pt x="86522" y="10811"/>
                  <a:pt x="86473" y="10779"/>
                  <a:pt x="86430" y="10779"/>
                </a:cubicBezTo>
                <a:cubicBezTo>
                  <a:pt x="86423" y="10779"/>
                  <a:pt x="86417" y="10780"/>
                  <a:pt x="86411" y="10782"/>
                </a:cubicBezTo>
                <a:cubicBezTo>
                  <a:pt x="86368" y="10798"/>
                  <a:pt x="86325" y="10809"/>
                  <a:pt x="86282" y="10821"/>
                </a:cubicBezTo>
                <a:cubicBezTo>
                  <a:pt x="86219" y="10837"/>
                  <a:pt x="86219" y="10969"/>
                  <a:pt x="86282" y="10989"/>
                </a:cubicBezTo>
                <a:cubicBezTo>
                  <a:pt x="86427" y="11029"/>
                  <a:pt x="86270" y="12116"/>
                  <a:pt x="86078" y="13197"/>
                </a:cubicBezTo>
                <a:cubicBezTo>
                  <a:pt x="85973" y="12852"/>
                  <a:pt x="85863" y="12508"/>
                  <a:pt x="85738" y="12179"/>
                </a:cubicBezTo>
                <a:cubicBezTo>
                  <a:pt x="85749" y="12085"/>
                  <a:pt x="85758" y="11991"/>
                  <a:pt x="85765" y="11898"/>
                </a:cubicBezTo>
                <a:cubicBezTo>
                  <a:pt x="85777" y="11889"/>
                  <a:pt x="85785" y="11882"/>
                  <a:pt x="85796" y="11878"/>
                </a:cubicBezTo>
                <a:cubicBezTo>
                  <a:pt x="85858" y="11847"/>
                  <a:pt x="85840" y="11725"/>
                  <a:pt x="85787" y="11725"/>
                </a:cubicBezTo>
                <a:cubicBezTo>
                  <a:pt x="85787" y="11725"/>
                  <a:pt x="85786" y="11725"/>
                  <a:pt x="85785" y="11725"/>
                </a:cubicBezTo>
                <a:cubicBezTo>
                  <a:pt x="85843" y="11217"/>
                  <a:pt x="85917" y="10711"/>
                  <a:pt x="86027" y="10230"/>
                </a:cubicBezTo>
                <a:cubicBezTo>
                  <a:pt x="86172" y="10073"/>
                  <a:pt x="86352" y="9972"/>
                  <a:pt x="86580" y="9948"/>
                </a:cubicBezTo>
                <a:cubicBezTo>
                  <a:pt x="86637" y="9945"/>
                  <a:pt x="86638" y="9831"/>
                  <a:pt x="86582" y="9831"/>
                </a:cubicBezTo>
                <a:cubicBezTo>
                  <a:pt x="86582" y="9831"/>
                  <a:pt x="86581" y="9831"/>
                  <a:pt x="86580" y="9831"/>
                </a:cubicBezTo>
                <a:cubicBezTo>
                  <a:pt x="86392" y="9842"/>
                  <a:pt x="86227" y="9905"/>
                  <a:pt x="86078" y="10007"/>
                </a:cubicBezTo>
                <a:cubicBezTo>
                  <a:pt x="86251" y="9267"/>
                  <a:pt x="86427" y="8520"/>
                  <a:pt x="86493" y="7756"/>
                </a:cubicBezTo>
                <a:cubicBezTo>
                  <a:pt x="86498" y="7708"/>
                  <a:pt x="86463" y="7681"/>
                  <a:pt x="86431" y="7681"/>
                </a:cubicBezTo>
                <a:cubicBezTo>
                  <a:pt x="86406" y="7681"/>
                  <a:pt x="86383" y="7697"/>
                  <a:pt x="86380" y="7733"/>
                </a:cubicBezTo>
                <a:cubicBezTo>
                  <a:pt x="86262" y="8739"/>
                  <a:pt x="85855" y="9607"/>
                  <a:pt x="85601" y="10559"/>
                </a:cubicBezTo>
                <a:cubicBezTo>
                  <a:pt x="85597" y="10570"/>
                  <a:pt x="85593" y="10586"/>
                  <a:pt x="85589" y="10597"/>
                </a:cubicBezTo>
                <a:cubicBezTo>
                  <a:pt x="85503" y="10762"/>
                  <a:pt x="85429" y="10942"/>
                  <a:pt x="85362" y="11134"/>
                </a:cubicBezTo>
                <a:cubicBezTo>
                  <a:pt x="85182" y="10602"/>
                  <a:pt x="85037" y="10054"/>
                  <a:pt x="84983" y="9486"/>
                </a:cubicBezTo>
                <a:cubicBezTo>
                  <a:pt x="84979" y="9447"/>
                  <a:pt x="84953" y="9426"/>
                  <a:pt x="84930" y="9426"/>
                </a:cubicBezTo>
                <a:cubicBezTo>
                  <a:pt x="84907" y="9426"/>
                  <a:pt x="84887" y="9446"/>
                  <a:pt x="84889" y="9486"/>
                </a:cubicBezTo>
                <a:cubicBezTo>
                  <a:pt x="84908" y="10151"/>
                  <a:pt x="85049" y="10754"/>
                  <a:pt x="85189" y="11392"/>
                </a:cubicBezTo>
                <a:cubicBezTo>
                  <a:pt x="85202" y="11451"/>
                  <a:pt x="85218" y="11510"/>
                  <a:pt x="85229" y="11569"/>
                </a:cubicBezTo>
                <a:cubicBezTo>
                  <a:pt x="85100" y="12050"/>
                  <a:pt x="85014" y="12551"/>
                  <a:pt x="84936" y="12962"/>
                </a:cubicBezTo>
                <a:cubicBezTo>
                  <a:pt x="84924" y="13016"/>
                  <a:pt x="84916" y="13075"/>
                  <a:pt x="84904" y="13134"/>
                </a:cubicBezTo>
                <a:cubicBezTo>
                  <a:pt x="84880" y="13240"/>
                  <a:pt x="84857" y="13345"/>
                  <a:pt x="84837" y="13455"/>
                </a:cubicBezTo>
                <a:cubicBezTo>
                  <a:pt x="84756" y="12719"/>
                  <a:pt x="84678" y="11983"/>
                  <a:pt x="84591" y="11248"/>
                </a:cubicBezTo>
                <a:cubicBezTo>
                  <a:pt x="84505" y="10547"/>
                  <a:pt x="84431" y="9846"/>
                  <a:pt x="84364" y="9146"/>
                </a:cubicBezTo>
                <a:cubicBezTo>
                  <a:pt x="84544" y="8375"/>
                  <a:pt x="84759" y="7620"/>
                  <a:pt x="84971" y="6864"/>
                </a:cubicBezTo>
                <a:cubicBezTo>
                  <a:pt x="85135" y="6285"/>
                  <a:pt x="85339" y="5725"/>
                  <a:pt x="85527" y="5162"/>
                </a:cubicBezTo>
                <a:cubicBezTo>
                  <a:pt x="85593" y="4958"/>
                  <a:pt x="85648" y="4755"/>
                  <a:pt x="85718" y="4551"/>
                </a:cubicBezTo>
                <a:cubicBezTo>
                  <a:pt x="85781" y="4367"/>
                  <a:pt x="85863" y="4199"/>
                  <a:pt x="85961" y="4042"/>
                </a:cubicBezTo>
                <a:cubicBezTo>
                  <a:pt x="86026" y="3924"/>
                  <a:pt x="86124" y="3867"/>
                  <a:pt x="86253" y="3867"/>
                </a:cubicBezTo>
                <a:cubicBezTo>
                  <a:pt x="86278" y="3867"/>
                  <a:pt x="86305" y="3869"/>
                  <a:pt x="86333" y="3874"/>
                </a:cubicBezTo>
                <a:cubicBezTo>
                  <a:pt x="86336" y="3891"/>
                  <a:pt x="86346" y="3898"/>
                  <a:pt x="86356" y="3898"/>
                </a:cubicBezTo>
                <a:cubicBezTo>
                  <a:pt x="86370" y="3898"/>
                  <a:pt x="86383" y="3886"/>
                  <a:pt x="86383" y="3866"/>
                </a:cubicBezTo>
                <a:cubicBezTo>
                  <a:pt x="86381" y="3695"/>
                  <a:pt x="86333" y="3632"/>
                  <a:pt x="86264" y="3632"/>
                </a:cubicBezTo>
                <a:cubicBezTo>
                  <a:pt x="86098" y="3632"/>
                  <a:pt x="85813" y="3991"/>
                  <a:pt x="85758" y="4065"/>
                </a:cubicBezTo>
                <a:cubicBezTo>
                  <a:pt x="85480" y="4426"/>
                  <a:pt x="85339" y="4974"/>
                  <a:pt x="85147" y="5412"/>
                </a:cubicBezTo>
                <a:cubicBezTo>
                  <a:pt x="84904" y="5964"/>
                  <a:pt x="84685" y="6540"/>
                  <a:pt x="84485" y="7118"/>
                </a:cubicBezTo>
                <a:cubicBezTo>
                  <a:pt x="84400" y="7357"/>
                  <a:pt x="84321" y="7600"/>
                  <a:pt x="84243" y="7846"/>
                </a:cubicBezTo>
                <a:cubicBezTo>
                  <a:pt x="84227" y="7686"/>
                  <a:pt x="84212" y="7530"/>
                  <a:pt x="84199" y="7369"/>
                </a:cubicBezTo>
                <a:cubicBezTo>
                  <a:pt x="84152" y="6802"/>
                  <a:pt x="84071" y="6242"/>
                  <a:pt x="84012" y="5678"/>
                </a:cubicBezTo>
                <a:cubicBezTo>
                  <a:pt x="83968" y="5275"/>
                  <a:pt x="83968" y="4919"/>
                  <a:pt x="83809" y="4562"/>
                </a:cubicBezTo>
                <a:cubicBezTo>
                  <a:pt x="83794" y="4530"/>
                  <a:pt x="83773" y="4517"/>
                  <a:pt x="83754" y="4517"/>
                </a:cubicBezTo>
                <a:cubicBezTo>
                  <a:pt x="83711" y="4517"/>
                  <a:pt x="83671" y="4579"/>
                  <a:pt x="83695" y="4649"/>
                </a:cubicBezTo>
                <a:cubicBezTo>
                  <a:pt x="83883" y="5212"/>
                  <a:pt x="83812" y="6054"/>
                  <a:pt x="83827" y="6661"/>
                </a:cubicBezTo>
                <a:cubicBezTo>
                  <a:pt x="83843" y="7224"/>
                  <a:pt x="83804" y="7788"/>
                  <a:pt x="83809" y="8352"/>
                </a:cubicBezTo>
                <a:cubicBezTo>
                  <a:pt x="83812" y="8653"/>
                  <a:pt x="83820" y="8954"/>
                  <a:pt x="83824" y="9255"/>
                </a:cubicBezTo>
                <a:cubicBezTo>
                  <a:pt x="83785" y="9405"/>
                  <a:pt x="83746" y="9549"/>
                  <a:pt x="83710" y="9698"/>
                </a:cubicBezTo>
                <a:cubicBezTo>
                  <a:pt x="83695" y="9576"/>
                  <a:pt x="83679" y="9455"/>
                  <a:pt x="83663" y="9334"/>
                </a:cubicBezTo>
                <a:cubicBezTo>
                  <a:pt x="83656" y="9279"/>
                  <a:pt x="83648" y="9212"/>
                  <a:pt x="83632" y="9142"/>
                </a:cubicBezTo>
                <a:lnTo>
                  <a:pt x="83636" y="9142"/>
                </a:lnTo>
                <a:cubicBezTo>
                  <a:pt x="83641" y="9144"/>
                  <a:pt x="83646" y="9145"/>
                  <a:pt x="83651" y="9145"/>
                </a:cubicBezTo>
                <a:cubicBezTo>
                  <a:pt x="83699" y="9145"/>
                  <a:pt x="83713" y="9045"/>
                  <a:pt x="83659" y="9017"/>
                </a:cubicBezTo>
                <a:cubicBezTo>
                  <a:pt x="83640" y="9009"/>
                  <a:pt x="83621" y="9001"/>
                  <a:pt x="83601" y="8989"/>
                </a:cubicBezTo>
                <a:cubicBezTo>
                  <a:pt x="83558" y="8809"/>
                  <a:pt x="83484" y="8645"/>
                  <a:pt x="83347" y="8625"/>
                </a:cubicBezTo>
                <a:cubicBezTo>
                  <a:pt x="83344" y="8624"/>
                  <a:pt x="83341" y="8624"/>
                  <a:pt x="83339" y="8624"/>
                </a:cubicBezTo>
                <a:cubicBezTo>
                  <a:pt x="83275" y="8624"/>
                  <a:pt x="83258" y="8756"/>
                  <a:pt x="83311" y="8798"/>
                </a:cubicBezTo>
                <a:cubicBezTo>
                  <a:pt x="83401" y="8864"/>
                  <a:pt x="83358" y="9318"/>
                  <a:pt x="83307" y="9741"/>
                </a:cubicBezTo>
                <a:cubicBezTo>
                  <a:pt x="83240" y="9107"/>
                  <a:pt x="83175" y="8476"/>
                  <a:pt x="83108" y="7842"/>
                </a:cubicBezTo>
                <a:cubicBezTo>
                  <a:pt x="83115" y="7811"/>
                  <a:pt x="83112" y="7772"/>
                  <a:pt x="83096" y="7745"/>
                </a:cubicBezTo>
                <a:cubicBezTo>
                  <a:pt x="83049" y="7310"/>
                  <a:pt x="83002" y="6876"/>
                  <a:pt x="82959" y="6441"/>
                </a:cubicBezTo>
                <a:cubicBezTo>
                  <a:pt x="82873" y="5612"/>
                  <a:pt x="82810" y="4766"/>
                  <a:pt x="82465" y="4038"/>
                </a:cubicBezTo>
                <a:cubicBezTo>
                  <a:pt x="82451" y="4009"/>
                  <a:pt x="82430" y="3997"/>
                  <a:pt x="82410" y="3997"/>
                </a:cubicBezTo>
                <a:cubicBezTo>
                  <a:pt x="82366" y="3997"/>
                  <a:pt x="82323" y="4057"/>
                  <a:pt x="82353" y="4125"/>
                </a:cubicBezTo>
                <a:cubicBezTo>
                  <a:pt x="82771" y="5040"/>
                  <a:pt x="82720" y="6179"/>
                  <a:pt x="82767" y="7212"/>
                </a:cubicBezTo>
                <a:cubicBezTo>
                  <a:pt x="82775" y="7439"/>
                  <a:pt x="82783" y="7667"/>
                  <a:pt x="82790" y="7893"/>
                </a:cubicBezTo>
                <a:cubicBezTo>
                  <a:pt x="82427" y="8320"/>
                  <a:pt x="82235" y="9020"/>
                  <a:pt x="82082" y="9604"/>
                </a:cubicBezTo>
                <a:cubicBezTo>
                  <a:pt x="82075" y="9639"/>
                  <a:pt x="82066" y="9674"/>
                  <a:pt x="82059" y="9710"/>
                </a:cubicBezTo>
                <a:cubicBezTo>
                  <a:pt x="82047" y="9455"/>
                  <a:pt x="82035" y="9204"/>
                  <a:pt x="82028" y="8954"/>
                </a:cubicBezTo>
                <a:cubicBezTo>
                  <a:pt x="82012" y="8273"/>
                  <a:pt x="81589" y="7286"/>
                  <a:pt x="81844" y="6649"/>
                </a:cubicBezTo>
                <a:cubicBezTo>
                  <a:pt x="81862" y="6600"/>
                  <a:pt x="81833" y="6557"/>
                  <a:pt x="81801" y="6557"/>
                </a:cubicBezTo>
                <a:cubicBezTo>
                  <a:pt x="81787" y="6557"/>
                  <a:pt x="81772" y="6566"/>
                  <a:pt x="81761" y="6587"/>
                </a:cubicBezTo>
                <a:cubicBezTo>
                  <a:pt x="81515" y="7060"/>
                  <a:pt x="81644" y="7960"/>
                  <a:pt x="81699" y="8496"/>
                </a:cubicBezTo>
                <a:cubicBezTo>
                  <a:pt x="81777" y="9314"/>
                  <a:pt x="81679" y="10238"/>
                  <a:pt x="81628" y="11067"/>
                </a:cubicBezTo>
                <a:cubicBezTo>
                  <a:pt x="81613" y="11009"/>
                  <a:pt x="81601" y="10946"/>
                  <a:pt x="81582" y="10888"/>
                </a:cubicBezTo>
                <a:cubicBezTo>
                  <a:pt x="81288" y="9839"/>
                  <a:pt x="80962" y="8821"/>
                  <a:pt x="80650" y="7779"/>
                </a:cubicBezTo>
                <a:cubicBezTo>
                  <a:pt x="80637" y="7735"/>
                  <a:pt x="80608" y="7715"/>
                  <a:pt x="80580" y="7715"/>
                </a:cubicBezTo>
                <a:cubicBezTo>
                  <a:pt x="80538" y="7715"/>
                  <a:pt x="80497" y="7758"/>
                  <a:pt x="80509" y="7831"/>
                </a:cubicBezTo>
                <a:cubicBezTo>
                  <a:pt x="80962" y="10226"/>
                  <a:pt x="81194" y="12696"/>
                  <a:pt x="81244" y="15173"/>
                </a:cubicBezTo>
                <a:cubicBezTo>
                  <a:pt x="81197" y="15819"/>
                  <a:pt x="81166" y="16468"/>
                  <a:pt x="81147" y="17118"/>
                </a:cubicBezTo>
                <a:cubicBezTo>
                  <a:pt x="81116" y="17330"/>
                  <a:pt x="81085" y="17541"/>
                  <a:pt x="81049" y="17749"/>
                </a:cubicBezTo>
                <a:cubicBezTo>
                  <a:pt x="80854" y="16347"/>
                  <a:pt x="80685" y="14938"/>
                  <a:pt x="80591" y="13518"/>
                </a:cubicBezTo>
                <a:cubicBezTo>
                  <a:pt x="80529" y="12570"/>
                  <a:pt x="80513" y="11592"/>
                  <a:pt x="80399" y="10653"/>
                </a:cubicBezTo>
                <a:cubicBezTo>
                  <a:pt x="80310" y="9916"/>
                  <a:pt x="80160" y="9240"/>
                  <a:pt x="79981" y="8551"/>
                </a:cubicBezTo>
                <a:cubicBezTo>
                  <a:pt x="79969" y="8308"/>
                  <a:pt x="79957" y="8061"/>
                  <a:pt x="79922" y="7823"/>
                </a:cubicBezTo>
                <a:cubicBezTo>
                  <a:pt x="79867" y="7412"/>
                  <a:pt x="79761" y="7067"/>
                  <a:pt x="79652" y="6680"/>
                </a:cubicBezTo>
                <a:cubicBezTo>
                  <a:pt x="79641" y="6641"/>
                  <a:pt x="79614" y="6624"/>
                  <a:pt x="79588" y="6624"/>
                </a:cubicBezTo>
                <a:cubicBezTo>
                  <a:pt x="79549" y="6624"/>
                  <a:pt x="79510" y="6664"/>
                  <a:pt x="79526" y="6727"/>
                </a:cubicBezTo>
                <a:cubicBezTo>
                  <a:pt x="79632" y="7122"/>
                  <a:pt x="79714" y="7479"/>
                  <a:pt x="79738" y="7889"/>
                </a:cubicBezTo>
                <a:cubicBezTo>
                  <a:pt x="79731" y="7888"/>
                  <a:pt x="79724" y="7887"/>
                  <a:pt x="79717" y="7887"/>
                </a:cubicBezTo>
                <a:cubicBezTo>
                  <a:pt x="79653" y="7887"/>
                  <a:pt x="79596" y="7951"/>
                  <a:pt x="79620" y="8054"/>
                </a:cubicBezTo>
                <a:cubicBezTo>
                  <a:pt x="79663" y="8222"/>
                  <a:pt x="79699" y="8395"/>
                  <a:pt x="79730" y="8567"/>
                </a:cubicBezTo>
                <a:cubicBezTo>
                  <a:pt x="79714" y="8868"/>
                  <a:pt x="79694" y="9170"/>
                  <a:pt x="79699" y="9467"/>
                </a:cubicBezTo>
                <a:cubicBezTo>
                  <a:pt x="79703" y="9686"/>
                  <a:pt x="79699" y="9909"/>
                  <a:pt x="79699" y="10128"/>
                </a:cubicBezTo>
                <a:cubicBezTo>
                  <a:pt x="79660" y="9823"/>
                  <a:pt x="79620" y="9439"/>
                  <a:pt x="79687" y="9224"/>
                </a:cubicBezTo>
                <a:cubicBezTo>
                  <a:pt x="79710" y="9144"/>
                  <a:pt x="79655" y="9088"/>
                  <a:pt x="79600" y="9088"/>
                </a:cubicBezTo>
                <a:cubicBezTo>
                  <a:pt x="79572" y="9088"/>
                  <a:pt x="79544" y="9103"/>
                  <a:pt x="79526" y="9138"/>
                </a:cubicBezTo>
                <a:cubicBezTo>
                  <a:pt x="79335" y="9537"/>
                  <a:pt x="79405" y="10195"/>
                  <a:pt x="79362" y="10644"/>
                </a:cubicBezTo>
                <a:cubicBezTo>
                  <a:pt x="79323" y="11072"/>
                  <a:pt x="79315" y="11498"/>
                  <a:pt x="79319" y="11925"/>
                </a:cubicBezTo>
                <a:cubicBezTo>
                  <a:pt x="79182" y="11466"/>
                  <a:pt x="79022" y="11025"/>
                  <a:pt x="78865" y="10574"/>
                </a:cubicBezTo>
                <a:cubicBezTo>
                  <a:pt x="78849" y="10104"/>
                  <a:pt x="78838" y="9631"/>
                  <a:pt x="78834" y="9154"/>
                </a:cubicBezTo>
                <a:cubicBezTo>
                  <a:pt x="78832" y="9112"/>
                  <a:pt x="78808" y="9092"/>
                  <a:pt x="78784" y="9092"/>
                </a:cubicBezTo>
                <a:cubicBezTo>
                  <a:pt x="78760" y="9092"/>
                  <a:pt x="78736" y="9112"/>
                  <a:pt x="78736" y="9154"/>
                </a:cubicBezTo>
                <a:cubicBezTo>
                  <a:pt x="78732" y="9475"/>
                  <a:pt x="78724" y="9795"/>
                  <a:pt x="78713" y="10120"/>
                </a:cubicBezTo>
                <a:cubicBezTo>
                  <a:pt x="78654" y="9936"/>
                  <a:pt x="78599" y="9752"/>
                  <a:pt x="78552" y="9564"/>
                </a:cubicBezTo>
                <a:cubicBezTo>
                  <a:pt x="78533" y="9495"/>
                  <a:pt x="78491" y="9464"/>
                  <a:pt x="78449" y="9464"/>
                </a:cubicBezTo>
                <a:cubicBezTo>
                  <a:pt x="78387" y="9464"/>
                  <a:pt x="78326" y="9532"/>
                  <a:pt x="78345" y="9639"/>
                </a:cubicBezTo>
                <a:cubicBezTo>
                  <a:pt x="78462" y="10335"/>
                  <a:pt x="78548" y="11060"/>
                  <a:pt x="78623" y="11768"/>
                </a:cubicBezTo>
                <a:cubicBezTo>
                  <a:pt x="78560" y="12613"/>
                  <a:pt x="78470" y="13459"/>
                  <a:pt x="78348" y="14293"/>
                </a:cubicBezTo>
                <a:cubicBezTo>
                  <a:pt x="78329" y="13838"/>
                  <a:pt x="78309" y="13381"/>
                  <a:pt x="78298" y="12927"/>
                </a:cubicBezTo>
                <a:cubicBezTo>
                  <a:pt x="78285" y="12598"/>
                  <a:pt x="78274" y="12265"/>
                  <a:pt x="78220" y="11948"/>
                </a:cubicBezTo>
                <a:cubicBezTo>
                  <a:pt x="78204" y="11858"/>
                  <a:pt x="78204" y="11002"/>
                  <a:pt x="78114" y="10927"/>
                </a:cubicBezTo>
                <a:lnTo>
                  <a:pt x="78114" y="10927"/>
                </a:lnTo>
                <a:cubicBezTo>
                  <a:pt x="78122" y="10933"/>
                  <a:pt x="78129" y="10935"/>
                  <a:pt x="78136" y="10935"/>
                </a:cubicBezTo>
                <a:cubicBezTo>
                  <a:pt x="78171" y="10935"/>
                  <a:pt x="78197" y="10875"/>
                  <a:pt x="78168" y="10832"/>
                </a:cubicBezTo>
                <a:cubicBezTo>
                  <a:pt x="78133" y="10785"/>
                  <a:pt x="78129" y="10790"/>
                  <a:pt x="78079" y="10751"/>
                </a:cubicBezTo>
                <a:cubicBezTo>
                  <a:pt x="78069" y="10744"/>
                  <a:pt x="78059" y="10742"/>
                  <a:pt x="78050" y="10742"/>
                </a:cubicBezTo>
                <a:cubicBezTo>
                  <a:pt x="78019" y="10742"/>
                  <a:pt x="77994" y="10774"/>
                  <a:pt x="77989" y="10817"/>
                </a:cubicBezTo>
                <a:cubicBezTo>
                  <a:pt x="77953" y="11166"/>
                  <a:pt x="77929" y="11513"/>
                  <a:pt x="77910" y="11866"/>
                </a:cubicBezTo>
                <a:cubicBezTo>
                  <a:pt x="77867" y="11654"/>
                  <a:pt x="77820" y="11443"/>
                  <a:pt x="77769" y="11232"/>
                </a:cubicBezTo>
                <a:cubicBezTo>
                  <a:pt x="77730" y="9604"/>
                  <a:pt x="77675" y="7498"/>
                  <a:pt x="77691" y="7498"/>
                </a:cubicBezTo>
                <a:cubicBezTo>
                  <a:pt x="77788" y="7498"/>
                  <a:pt x="77788" y="7302"/>
                  <a:pt x="77691" y="7302"/>
                </a:cubicBezTo>
                <a:lnTo>
                  <a:pt x="77648" y="7302"/>
                </a:lnTo>
                <a:cubicBezTo>
                  <a:pt x="77613" y="7302"/>
                  <a:pt x="77586" y="7333"/>
                  <a:pt x="77573" y="7373"/>
                </a:cubicBezTo>
                <a:cubicBezTo>
                  <a:pt x="77429" y="7886"/>
                  <a:pt x="77413" y="8476"/>
                  <a:pt x="77389" y="9040"/>
                </a:cubicBezTo>
                <a:lnTo>
                  <a:pt x="77382" y="9040"/>
                </a:lnTo>
                <a:cubicBezTo>
                  <a:pt x="77229" y="9056"/>
                  <a:pt x="77100" y="9130"/>
                  <a:pt x="76983" y="9240"/>
                </a:cubicBezTo>
                <a:cubicBezTo>
                  <a:pt x="76963" y="8876"/>
                  <a:pt x="76932" y="8430"/>
                  <a:pt x="77017" y="8085"/>
                </a:cubicBezTo>
                <a:cubicBezTo>
                  <a:pt x="77030" y="8074"/>
                  <a:pt x="77037" y="8061"/>
                  <a:pt x="77037" y="8043"/>
                </a:cubicBezTo>
                <a:cubicBezTo>
                  <a:pt x="77045" y="8014"/>
                  <a:pt x="77049" y="7987"/>
                  <a:pt x="77053" y="7960"/>
                </a:cubicBezTo>
                <a:cubicBezTo>
                  <a:pt x="77068" y="7876"/>
                  <a:pt x="77021" y="7823"/>
                  <a:pt x="76972" y="7823"/>
                </a:cubicBezTo>
                <a:cubicBezTo>
                  <a:pt x="76970" y="7823"/>
                  <a:pt x="76968" y="7823"/>
                  <a:pt x="76967" y="7823"/>
                </a:cubicBezTo>
                <a:cubicBezTo>
                  <a:pt x="77026" y="7463"/>
                  <a:pt x="77073" y="7098"/>
                  <a:pt x="77092" y="6735"/>
                </a:cubicBezTo>
                <a:cubicBezTo>
                  <a:pt x="77104" y="6515"/>
                  <a:pt x="77188" y="5866"/>
                  <a:pt x="76917" y="5866"/>
                </a:cubicBezTo>
                <a:cubicBezTo>
                  <a:pt x="76913" y="5866"/>
                  <a:pt x="76909" y="5866"/>
                  <a:pt x="76905" y="5866"/>
                </a:cubicBezTo>
                <a:cubicBezTo>
                  <a:pt x="76853" y="5870"/>
                  <a:pt x="76853" y="5968"/>
                  <a:pt x="76905" y="5968"/>
                </a:cubicBezTo>
                <a:cubicBezTo>
                  <a:pt x="77217" y="5968"/>
                  <a:pt x="76364" y="8770"/>
                  <a:pt x="76286" y="9001"/>
                </a:cubicBezTo>
                <a:cubicBezTo>
                  <a:pt x="76204" y="9248"/>
                  <a:pt x="76133" y="9502"/>
                  <a:pt x="76067" y="9757"/>
                </a:cubicBezTo>
                <a:cubicBezTo>
                  <a:pt x="76047" y="9569"/>
                  <a:pt x="76031" y="9318"/>
                  <a:pt x="75989" y="9095"/>
                </a:cubicBezTo>
                <a:cubicBezTo>
                  <a:pt x="76117" y="8786"/>
                  <a:pt x="76255" y="8480"/>
                  <a:pt x="76407" y="8191"/>
                </a:cubicBezTo>
                <a:cubicBezTo>
                  <a:pt x="76437" y="8134"/>
                  <a:pt x="76397" y="8085"/>
                  <a:pt x="76355" y="8085"/>
                </a:cubicBezTo>
                <a:cubicBezTo>
                  <a:pt x="76342" y="8085"/>
                  <a:pt x="76329" y="8089"/>
                  <a:pt x="76317" y="8101"/>
                </a:cubicBezTo>
                <a:cubicBezTo>
                  <a:pt x="76168" y="8258"/>
                  <a:pt x="76031" y="8442"/>
                  <a:pt x="75910" y="8641"/>
                </a:cubicBezTo>
                <a:cubicBezTo>
                  <a:pt x="75824" y="8097"/>
                  <a:pt x="75714" y="7561"/>
                  <a:pt x="75554" y="7021"/>
                </a:cubicBezTo>
                <a:cubicBezTo>
                  <a:pt x="75311" y="6215"/>
                  <a:pt x="75049" y="5380"/>
                  <a:pt x="74533" y="4809"/>
                </a:cubicBezTo>
                <a:cubicBezTo>
                  <a:pt x="74519" y="4794"/>
                  <a:pt x="74504" y="4787"/>
                  <a:pt x="74489" y="4787"/>
                </a:cubicBezTo>
                <a:cubicBezTo>
                  <a:pt x="74437" y="4787"/>
                  <a:pt x="74394" y="4869"/>
                  <a:pt x="74443" y="4927"/>
                </a:cubicBezTo>
                <a:cubicBezTo>
                  <a:pt x="75068" y="5674"/>
                  <a:pt x="75378" y="6986"/>
                  <a:pt x="75491" y="8061"/>
                </a:cubicBezTo>
                <a:cubicBezTo>
                  <a:pt x="75530" y="8449"/>
                  <a:pt x="75558" y="8841"/>
                  <a:pt x="75585" y="9232"/>
                </a:cubicBezTo>
                <a:cubicBezTo>
                  <a:pt x="75433" y="9533"/>
                  <a:pt x="75296" y="9846"/>
                  <a:pt x="75155" y="10133"/>
                </a:cubicBezTo>
                <a:cubicBezTo>
                  <a:pt x="74959" y="10535"/>
                  <a:pt x="74768" y="10942"/>
                  <a:pt x="74575" y="11349"/>
                </a:cubicBezTo>
                <a:cubicBezTo>
                  <a:pt x="74614" y="10801"/>
                  <a:pt x="74618" y="9099"/>
                  <a:pt x="75171" y="8845"/>
                </a:cubicBezTo>
                <a:cubicBezTo>
                  <a:pt x="75218" y="8823"/>
                  <a:pt x="75204" y="8733"/>
                  <a:pt x="75158" y="8733"/>
                </a:cubicBezTo>
                <a:cubicBezTo>
                  <a:pt x="75155" y="8733"/>
                  <a:pt x="75151" y="8734"/>
                  <a:pt x="75147" y="8735"/>
                </a:cubicBezTo>
                <a:cubicBezTo>
                  <a:pt x="74818" y="8836"/>
                  <a:pt x="74665" y="9232"/>
                  <a:pt x="74544" y="9611"/>
                </a:cubicBezTo>
                <a:cubicBezTo>
                  <a:pt x="74423" y="9999"/>
                  <a:pt x="74317" y="10391"/>
                  <a:pt x="74235" y="10790"/>
                </a:cubicBezTo>
                <a:cubicBezTo>
                  <a:pt x="74223" y="10676"/>
                  <a:pt x="74215" y="10563"/>
                  <a:pt x="74196" y="10453"/>
                </a:cubicBezTo>
                <a:cubicBezTo>
                  <a:pt x="74190" y="10424"/>
                  <a:pt x="74172" y="10411"/>
                  <a:pt x="74155" y="10411"/>
                </a:cubicBezTo>
                <a:cubicBezTo>
                  <a:pt x="74139" y="10411"/>
                  <a:pt x="74123" y="10421"/>
                  <a:pt x="74114" y="10438"/>
                </a:cubicBezTo>
                <a:cubicBezTo>
                  <a:pt x="74011" y="10610"/>
                  <a:pt x="74043" y="10535"/>
                  <a:pt x="73993" y="10720"/>
                </a:cubicBezTo>
                <a:cubicBezTo>
                  <a:pt x="73987" y="10743"/>
                  <a:pt x="74005" y="10763"/>
                  <a:pt x="74021" y="10763"/>
                </a:cubicBezTo>
                <a:cubicBezTo>
                  <a:pt x="74028" y="10763"/>
                  <a:pt x="74036" y="10758"/>
                  <a:pt x="74040" y="10747"/>
                </a:cubicBezTo>
                <a:cubicBezTo>
                  <a:pt x="74063" y="10683"/>
                  <a:pt x="74079" y="10658"/>
                  <a:pt x="74090" y="10658"/>
                </a:cubicBezTo>
                <a:cubicBezTo>
                  <a:pt x="74136" y="10658"/>
                  <a:pt x="74098" y="11078"/>
                  <a:pt x="74098" y="11087"/>
                </a:cubicBezTo>
                <a:cubicBezTo>
                  <a:pt x="74082" y="11287"/>
                  <a:pt x="74058" y="11486"/>
                  <a:pt x="74035" y="11686"/>
                </a:cubicBezTo>
                <a:cubicBezTo>
                  <a:pt x="74031" y="11690"/>
                  <a:pt x="74031" y="11697"/>
                  <a:pt x="74031" y="11701"/>
                </a:cubicBezTo>
                <a:cubicBezTo>
                  <a:pt x="73996" y="11377"/>
                  <a:pt x="73969" y="11052"/>
                  <a:pt x="73941" y="10723"/>
                </a:cubicBezTo>
                <a:cubicBezTo>
                  <a:pt x="73906" y="10297"/>
                  <a:pt x="73859" y="9851"/>
                  <a:pt x="73875" y="9416"/>
                </a:cubicBezTo>
                <a:cubicBezTo>
                  <a:pt x="73890" y="9005"/>
                  <a:pt x="73769" y="8320"/>
                  <a:pt x="73996" y="7991"/>
                </a:cubicBezTo>
                <a:cubicBezTo>
                  <a:pt x="74045" y="7924"/>
                  <a:pt x="74001" y="7845"/>
                  <a:pt x="73948" y="7845"/>
                </a:cubicBezTo>
                <a:cubicBezTo>
                  <a:pt x="73933" y="7845"/>
                  <a:pt x="73917" y="7851"/>
                  <a:pt x="73902" y="7866"/>
                </a:cubicBezTo>
                <a:cubicBezTo>
                  <a:pt x="73453" y="8336"/>
                  <a:pt x="73511" y="9607"/>
                  <a:pt x="73460" y="10285"/>
                </a:cubicBezTo>
                <a:cubicBezTo>
                  <a:pt x="73448" y="10473"/>
                  <a:pt x="73440" y="10660"/>
                  <a:pt x="73433" y="10848"/>
                </a:cubicBezTo>
                <a:cubicBezTo>
                  <a:pt x="73359" y="10762"/>
                  <a:pt x="73280" y="10688"/>
                  <a:pt x="73190" y="10626"/>
                </a:cubicBezTo>
                <a:cubicBezTo>
                  <a:pt x="73198" y="10023"/>
                  <a:pt x="73205" y="9416"/>
                  <a:pt x="73213" y="8813"/>
                </a:cubicBezTo>
                <a:cubicBezTo>
                  <a:pt x="73221" y="8809"/>
                  <a:pt x="73225" y="8801"/>
                  <a:pt x="73233" y="8798"/>
                </a:cubicBezTo>
                <a:cubicBezTo>
                  <a:pt x="73276" y="8755"/>
                  <a:pt x="73256" y="8672"/>
                  <a:pt x="73218" y="8661"/>
                </a:cubicBezTo>
                <a:cubicBezTo>
                  <a:pt x="73218" y="8359"/>
                  <a:pt x="73221" y="8058"/>
                  <a:pt x="73225" y="7756"/>
                </a:cubicBezTo>
                <a:cubicBezTo>
                  <a:pt x="73225" y="7690"/>
                  <a:pt x="73186" y="7657"/>
                  <a:pt x="73146" y="7657"/>
                </a:cubicBezTo>
                <a:cubicBezTo>
                  <a:pt x="73107" y="7657"/>
                  <a:pt x="73066" y="7690"/>
                  <a:pt x="73065" y="7756"/>
                </a:cubicBezTo>
                <a:cubicBezTo>
                  <a:pt x="73061" y="8117"/>
                  <a:pt x="73034" y="8476"/>
                  <a:pt x="72998" y="8836"/>
                </a:cubicBezTo>
                <a:cubicBezTo>
                  <a:pt x="72239" y="9663"/>
                  <a:pt x="72062" y="11310"/>
                  <a:pt x="71953" y="12606"/>
                </a:cubicBezTo>
                <a:cubicBezTo>
                  <a:pt x="71863" y="11878"/>
                  <a:pt x="71773" y="11142"/>
                  <a:pt x="71601" y="10442"/>
                </a:cubicBezTo>
                <a:cubicBezTo>
                  <a:pt x="71378" y="9526"/>
                  <a:pt x="71081" y="8648"/>
                  <a:pt x="70850" y="7729"/>
                </a:cubicBezTo>
                <a:cubicBezTo>
                  <a:pt x="70842" y="7698"/>
                  <a:pt x="70823" y="7684"/>
                  <a:pt x="70805" y="7684"/>
                </a:cubicBezTo>
                <a:cubicBezTo>
                  <a:pt x="70777" y="7684"/>
                  <a:pt x="70748" y="7715"/>
                  <a:pt x="70756" y="7764"/>
                </a:cubicBezTo>
                <a:cubicBezTo>
                  <a:pt x="70873" y="8536"/>
                  <a:pt x="70947" y="9302"/>
                  <a:pt x="71010" y="10073"/>
                </a:cubicBezTo>
                <a:cubicBezTo>
                  <a:pt x="70855" y="9527"/>
                  <a:pt x="70695" y="9032"/>
                  <a:pt x="70628" y="9032"/>
                </a:cubicBezTo>
                <a:cubicBezTo>
                  <a:pt x="70627" y="9032"/>
                  <a:pt x="70627" y="9032"/>
                  <a:pt x="70626" y="9033"/>
                </a:cubicBezTo>
                <a:cubicBezTo>
                  <a:pt x="70693" y="9024"/>
                  <a:pt x="70693" y="8903"/>
                  <a:pt x="70626" y="8895"/>
                </a:cubicBezTo>
                <a:cubicBezTo>
                  <a:pt x="70611" y="8892"/>
                  <a:pt x="70595" y="8892"/>
                  <a:pt x="70579" y="8888"/>
                </a:cubicBezTo>
                <a:cubicBezTo>
                  <a:pt x="70578" y="8888"/>
                  <a:pt x="70576" y="8888"/>
                  <a:pt x="70575" y="8888"/>
                </a:cubicBezTo>
                <a:cubicBezTo>
                  <a:pt x="70539" y="8888"/>
                  <a:pt x="70521" y="8944"/>
                  <a:pt x="70525" y="8986"/>
                </a:cubicBezTo>
                <a:cubicBezTo>
                  <a:pt x="70552" y="9204"/>
                  <a:pt x="70588" y="9420"/>
                  <a:pt x="70622" y="9635"/>
                </a:cubicBezTo>
                <a:cubicBezTo>
                  <a:pt x="70497" y="9259"/>
                  <a:pt x="70368" y="8888"/>
                  <a:pt x="70235" y="8516"/>
                </a:cubicBezTo>
                <a:cubicBezTo>
                  <a:pt x="70196" y="7737"/>
                  <a:pt x="70156" y="6958"/>
                  <a:pt x="70118" y="6179"/>
                </a:cubicBezTo>
                <a:cubicBezTo>
                  <a:pt x="70112" y="6071"/>
                  <a:pt x="70051" y="6018"/>
                  <a:pt x="69990" y="6018"/>
                </a:cubicBezTo>
                <a:cubicBezTo>
                  <a:pt x="69930" y="6018"/>
                  <a:pt x="69869" y="6071"/>
                  <a:pt x="69863" y="6179"/>
                </a:cubicBezTo>
                <a:cubicBezTo>
                  <a:pt x="69844" y="6578"/>
                  <a:pt x="69824" y="6977"/>
                  <a:pt x="69808" y="7377"/>
                </a:cubicBezTo>
                <a:cubicBezTo>
                  <a:pt x="69714" y="7134"/>
                  <a:pt x="69620" y="6899"/>
                  <a:pt x="69526" y="6661"/>
                </a:cubicBezTo>
                <a:cubicBezTo>
                  <a:pt x="69300" y="6112"/>
                  <a:pt x="69088" y="5565"/>
                  <a:pt x="68888" y="5001"/>
                </a:cubicBezTo>
                <a:cubicBezTo>
                  <a:pt x="68791" y="4727"/>
                  <a:pt x="68685" y="4609"/>
                  <a:pt x="68462" y="4528"/>
                </a:cubicBezTo>
                <a:cubicBezTo>
                  <a:pt x="68455" y="4525"/>
                  <a:pt x="68448" y="4523"/>
                  <a:pt x="68442" y="4523"/>
                </a:cubicBezTo>
                <a:cubicBezTo>
                  <a:pt x="68380" y="4523"/>
                  <a:pt x="68363" y="4652"/>
                  <a:pt x="68431" y="4684"/>
                </a:cubicBezTo>
                <a:cubicBezTo>
                  <a:pt x="68763" y="4844"/>
                  <a:pt x="68771" y="5361"/>
                  <a:pt x="68873" y="5718"/>
                </a:cubicBezTo>
                <a:cubicBezTo>
                  <a:pt x="68963" y="6014"/>
                  <a:pt x="69065" y="6305"/>
                  <a:pt x="69150" y="6605"/>
                </a:cubicBezTo>
                <a:cubicBezTo>
                  <a:pt x="69284" y="7087"/>
                  <a:pt x="69448" y="7577"/>
                  <a:pt x="69582" y="8066"/>
                </a:cubicBezTo>
                <a:cubicBezTo>
                  <a:pt x="69578" y="8074"/>
                  <a:pt x="69573" y="8081"/>
                  <a:pt x="69569" y="8089"/>
                </a:cubicBezTo>
                <a:cubicBezTo>
                  <a:pt x="69296" y="7537"/>
                  <a:pt x="69022" y="6981"/>
                  <a:pt x="68740" y="6437"/>
                </a:cubicBezTo>
                <a:cubicBezTo>
                  <a:pt x="68728" y="6332"/>
                  <a:pt x="68724" y="6230"/>
                  <a:pt x="68713" y="6124"/>
                </a:cubicBezTo>
                <a:cubicBezTo>
                  <a:pt x="68708" y="6089"/>
                  <a:pt x="68686" y="6070"/>
                  <a:pt x="68665" y="6070"/>
                </a:cubicBezTo>
                <a:cubicBezTo>
                  <a:pt x="68645" y="6070"/>
                  <a:pt x="68626" y="6088"/>
                  <a:pt x="68626" y="6124"/>
                </a:cubicBezTo>
                <a:cubicBezTo>
                  <a:pt x="68626" y="6155"/>
                  <a:pt x="68622" y="6187"/>
                  <a:pt x="68622" y="6218"/>
                </a:cubicBezTo>
                <a:cubicBezTo>
                  <a:pt x="68357" y="5709"/>
                  <a:pt x="68086" y="5209"/>
                  <a:pt x="67801" y="4715"/>
                </a:cubicBezTo>
                <a:cubicBezTo>
                  <a:pt x="67488" y="4175"/>
                  <a:pt x="67010" y="3142"/>
                  <a:pt x="66431" y="3091"/>
                </a:cubicBezTo>
                <a:cubicBezTo>
                  <a:pt x="66408" y="3091"/>
                  <a:pt x="66408" y="3138"/>
                  <a:pt x="66431" y="3142"/>
                </a:cubicBezTo>
                <a:cubicBezTo>
                  <a:pt x="66892" y="3212"/>
                  <a:pt x="67358" y="4183"/>
                  <a:pt x="67585" y="4618"/>
                </a:cubicBezTo>
                <a:cubicBezTo>
                  <a:pt x="67864" y="5162"/>
                  <a:pt x="68137" y="5713"/>
                  <a:pt x="68407" y="6265"/>
                </a:cubicBezTo>
                <a:cubicBezTo>
                  <a:pt x="68474" y="6402"/>
                  <a:pt x="68540" y="6543"/>
                  <a:pt x="68607" y="6684"/>
                </a:cubicBezTo>
                <a:cubicBezTo>
                  <a:pt x="68545" y="8672"/>
                  <a:pt x="68415" y="10657"/>
                  <a:pt x="68352" y="12649"/>
                </a:cubicBezTo>
                <a:cubicBezTo>
                  <a:pt x="68328" y="13498"/>
                  <a:pt x="68305" y="14347"/>
                  <a:pt x="68282" y="15196"/>
                </a:cubicBezTo>
                <a:cubicBezTo>
                  <a:pt x="68239" y="15012"/>
                  <a:pt x="68192" y="14824"/>
                  <a:pt x="68145" y="14645"/>
                </a:cubicBezTo>
                <a:cubicBezTo>
                  <a:pt x="67770" y="13204"/>
                  <a:pt x="67421" y="11439"/>
                  <a:pt x="66657" y="10254"/>
                </a:cubicBezTo>
                <a:cubicBezTo>
                  <a:pt x="66649" y="10240"/>
                  <a:pt x="66638" y="10234"/>
                  <a:pt x="66627" y="10234"/>
                </a:cubicBezTo>
                <a:cubicBezTo>
                  <a:pt x="66596" y="10234"/>
                  <a:pt x="66566" y="10284"/>
                  <a:pt x="66583" y="10328"/>
                </a:cubicBezTo>
                <a:cubicBezTo>
                  <a:pt x="67136" y="11643"/>
                  <a:pt x="67315" y="13350"/>
                  <a:pt x="67499" y="14840"/>
                </a:cubicBezTo>
                <a:cubicBezTo>
                  <a:pt x="67478" y="14828"/>
                  <a:pt x="67456" y="14822"/>
                  <a:pt x="67433" y="14822"/>
                </a:cubicBezTo>
                <a:cubicBezTo>
                  <a:pt x="67413" y="14822"/>
                  <a:pt x="67393" y="14827"/>
                  <a:pt x="67374" y="14837"/>
                </a:cubicBezTo>
                <a:cubicBezTo>
                  <a:pt x="67342" y="14434"/>
                  <a:pt x="67323" y="14026"/>
                  <a:pt x="67319" y="13616"/>
                </a:cubicBezTo>
                <a:cubicBezTo>
                  <a:pt x="67319" y="13547"/>
                  <a:pt x="67278" y="13513"/>
                  <a:pt x="67237" y="13513"/>
                </a:cubicBezTo>
                <a:cubicBezTo>
                  <a:pt x="67195" y="13513"/>
                  <a:pt x="67154" y="13547"/>
                  <a:pt x="67154" y="13616"/>
                </a:cubicBezTo>
                <a:cubicBezTo>
                  <a:pt x="67151" y="14461"/>
                  <a:pt x="67116" y="15306"/>
                  <a:pt x="67116" y="16152"/>
                </a:cubicBezTo>
                <a:cubicBezTo>
                  <a:pt x="67116" y="16555"/>
                  <a:pt x="67170" y="16990"/>
                  <a:pt x="67241" y="17420"/>
                </a:cubicBezTo>
                <a:cubicBezTo>
                  <a:pt x="67237" y="17557"/>
                  <a:pt x="67237" y="17698"/>
                  <a:pt x="67233" y="17835"/>
                </a:cubicBezTo>
                <a:cubicBezTo>
                  <a:pt x="67057" y="16492"/>
                  <a:pt x="66873" y="15149"/>
                  <a:pt x="66650" y="13823"/>
                </a:cubicBezTo>
                <a:cubicBezTo>
                  <a:pt x="66540" y="13173"/>
                  <a:pt x="66415" y="12532"/>
                  <a:pt x="66285" y="11889"/>
                </a:cubicBezTo>
                <a:cubicBezTo>
                  <a:pt x="66274" y="11533"/>
                  <a:pt x="66262" y="11173"/>
                  <a:pt x="66254" y="10817"/>
                </a:cubicBezTo>
                <a:cubicBezTo>
                  <a:pt x="66253" y="10741"/>
                  <a:pt x="66209" y="10702"/>
                  <a:pt x="66165" y="10702"/>
                </a:cubicBezTo>
                <a:cubicBezTo>
                  <a:pt x="66121" y="10702"/>
                  <a:pt x="66076" y="10741"/>
                  <a:pt x="66074" y="10817"/>
                </a:cubicBezTo>
                <a:lnTo>
                  <a:pt x="66074" y="10861"/>
                </a:lnTo>
                <a:cubicBezTo>
                  <a:pt x="66055" y="10774"/>
                  <a:pt x="66036" y="10684"/>
                  <a:pt x="66020" y="10597"/>
                </a:cubicBezTo>
                <a:cubicBezTo>
                  <a:pt x="65965" y="10344"/>
                  <a:pt x="65451" y="8038"/>
                  <a:pt x="65393" y="8038"/>
                </a:cubicBezTo>
                <a:cubicBezTo>
                  <a:pt x="65393" y="8038"/>
                  <a:pt x="65393" y="8038"/>
                  <a:pt x="65393" y="8038"/>
                </a:cubicBezTo>
                <a:lnTo>
                  <a:pt x="65393" y="8038"/>
                </a:lnTo>
                <a:cubicBezTo>
                  <a:pt x="65436" y="8030"/>
                  <a:pt x="65436" y="7929"/>
                  <a:pt x="65393" y="7920"/>
                </a:cubicBezTo>
                <a:cubicBezTo>
                  <a:pt x="65378" y="7917"/>
                  <a:pt x="65366" y="7913"/>
                  <a:pt x="65351" y="7913"/>
                </a:cubicBezTo>
                <a:cubicBezTo>
                  <a:pt x="65347" y="7912"/>
                  <a:pt x="65343" y="7912"/>
                  <a:pt x="65339" y="7912"/>
                </a:cubicBezTo>
                <a:cubicBezTo>
                  <a:pt x="65310" y="7912"/>
                  <a:pt x="65281" y="7935"/>
                  <a:pt x="65284" y="7980"/>
                </a:cubicBezTo>
                <a:cubicBezTo>
                  <a:pt x="65433" y="10128"/>
                  <a:pt x="65667" y="12277"/>
                  <a:pt x="65918" y="14422"/>
                </a:cubicBezTo>
                <a:cubicBezTo>
                  <a:pt x="65902" y="14750"/>
                  <a:pt x="65886" y="15079"/>
                  <a:pt x="65879" y="15404"/>
                </a:cubicBezTo>
                <a:cubicBezTo>
                  <a:pt x="65789" y="14692"/>
                  <a:pt x="65698" y="13984"/>
                  <a:pt x="65601" y="13271"/>
                </a:cubicBezTo>
                <a:cubicBezTo>
                  <a:pt x="65448" y="12132"/>
                  <a:pt x="65315" y="10985"/>
                  <a:pt x="65198" y="9839"/>
                </a:cubicBezTo>
                <a:cubicBezTo>
                  <a:pt x="65143" y="9275"/>
                  <a:pt x="65069" y="8715"/>
                  <a:pt x="65017" y="8151"/>
                </a:cubicBezTo>
                <a:cubicBezTo>
                  <a:pt x="64990" y="7858"/>
                  <a:pt x="64842" y="7127"/>
                  <a:pt x="64975" y="6849"/>
                </a:cubicBezTo>
                <a:cubicBezTo>
                  <a:pt x="64995" y="6807"/>
                  <a:pt x="64963" y="6760"/>
                  <a:pt x="64933" y="6760"/>
                </a:cubicBezTo>
                <a:cubicBezTo>
                  <a:pt x="64923" y="6760"/>
                  <a:pt x="64912" y="6765"/>
                  <a:pt x="64905" y="6778"/>
                </a:cubicBezTo>
                <a:cubicBezTo>
                  <a:pt x="64818" y="6919"/>
                  <a:pt x="64822" y="7048"/>
                  <a:pt x="64826" y="7228"/>
                </a:cubicBezTo>
                <a:cubicBezTo>
                  <a:pt x="64838" y="7764"/>
                  <a:pt x="64822" y="8305"/>
                  <a:pt x="64849" y="8845"/>
                </a:cubicBezTo>
                <a:cubicBezTo>
                  <a:pt x="64908" y="10097"/>
                  <a:pt x="64955" y="11354"/>
                  <a:pt x="65053" y="12606"/>
                </a:cubicBezTo>
                <a:cubicBezTo>
                  <a:pt x="65061" y="12669"/>
                  <a:pt x="65064" y="12731"/>
                  <a:pt x="65073" y="12794"/>
                </a:cubicBezTo>
                <a:cubicBezTo>
                  <a:pt x="65053" y="13287"/>
                  <a:pt x="65049" y="13776"/>
                  <a:pt x="65084" y="14269"/>
                </a:cubicBezTo>
                <a:cubicBezTo>
                  <a:pt x="65120" y="14719"/>
                  <a:pt x="65178" y="15162"/>
                  <a:pt x="65248" y="15604"/>
                </a:cubicBezTo>
                <a:cubicBezTo>
                  <a:pt x="65030" y="14801"/>
                  <a:pt x="64811" y="13999"/>
                  <a:pt x="64591" y="13193"/>
                </a:cubicBezTo>
                <a:cubicBezTo>
                  <a:pt x="64533" y="12434"/>
                  <a:pt x="64454" y="11678"/>
                  <a:pt x="64349" y="10922"/>
                </a:cubicBezTo>
                <a:cubicBezTo>
                  <a:pt x="64347" y="10899"/>
                  <a:pt x="64329" y="10886"/>
                  <a:pt x="64312" y="10886"/>
                </a:cubicBezTo>
                <a:cubicBezTo>
                  <a:pt x="64296" y="10886"/>
                  <a:pt x="64280" y="10898"/>
                  <a:pt x="64278" y="10922"/>
                </a:cubicBezTo>
                <a:cubicBezTo>
                  <a:pt x="64242" y="11232"/>
                  <a:pt x="64235" y="11549"/>
                  <a:pt x="64239" y="11870"/>
                </a:cubicBezTo>
                <a:cubicBezTo>
                  <a:pt x="64184" y="11654"/>
                  <a:pt x="64125" y="11439"/>
                  <a:pt x="64070" y="11224"/>
                </a:cubicBezTo>
                <a:cubicBezTo>
                  <a:pt x="64004" y="10962"/>
                  <a:pt x="63933" y="10700"/>
                  <a:pt x="63863" y="10433"/>
                </a:cubicBezTo>
                <a:cubicBezTo>
                  <a:pt x="63867" y="10406"/>
                  <a:pt x="63867" y="10379"/>
                  <a:pt x="63871" y="10348"/>
                </a:cubicBezTo>
                <a:cubicBezTo>
                  <a:pt x="63902" y="9846"/>
                  <a:pt x="63922" y="9342"/>
                  <a:pt x="63973" y="8841"/>
                </a:cubicBezTo>
                <a:cubicBezTo>
                  <a:pt x="64012" y="8430"/>
                  <a:pt x="63993" y="7185"/>
                  <a:pt x="64372" y="6966"/>
                </a:cubicBezTo>
                <a:cubicBezTo>
                  <a:pt x="64400" y="6951"/>
                  <a:pt x="64383" y="6902"/>
                  <a:pt x="64359" y="6902"/>
                </a:cubicBezTo>
                <a:cubicBezTo>
                  <a:pt x="64357" y="6902"/>
                  <a:pt x="64355" y="6902"/>
                  <a:pt x="64352" y="6903"/>
                </a:cubicBezTo>
                <a:cubicBezTo>
                  <a:pt x="63910" y="7075"/>
                  <a:pt x="63820" y="8320"/>
                  <a:pt x="63745" y="8801"/>
                </a:cubicBezTo>
                <a:cubicBezTo>
                  <a:pt x="63707" y="9064"/>
                  <a:pt x="63668" y="9322"/>
                  <a:pt x="63628" y="9584"/>
                </a:cubicBezTo>
                <a:cubicBezTo>
                  <a:pt x="63429" y="8892"/>
                  <a:pt x="63225" y="8202"/>
                  <a:pt x="63014" y="7517"/>
                </a:cubicBezTo>
                <a:cubicBezTo>
                  <a:pt x="62849" y="6981"/>
                  <a:pt x="62705" y="6417"/>
                  <a:pt x="62513" y="5897"/>
                </a:cubicBezTo>
                <a:cubicBezTo>
                  <a:pt x="62407" y="5612"/>
                  <a:pt x="62305" y="5318"/>
                  <a:pt x="62204" y="5032"/>
                </a:cubicBezTo>
                <a:cubicBezTo>
                  <a:pt x="62082" y="4692"/>
                  <a:pt x="61867" y="4379"/>
                  <a:pt x="61773" y="4027"/>
                </a:cubicBezTo>
                <a:cubicBezTo>
                  <a:pt x="61767" y="4001"/>
                  <a:pt x="61751" y="3990"/>
                  <a:pt x="61735" y="3990"/>
                </a:cubicBezTo>
                <a:cubicBezTo>
                  <a:pt x="61712" y="3990"/>
                  <a:pt x="61689" y="4014"/>
                  <a:pt x="61699" y="4054"/>
                </a:cubicBezTo>
                <a:cubicBezTo>
                  <a:pt x="61793" y="4492"/>
                  <a:pt x="62008" y="4891"/>
                  <a:pt x="62114" y="5337"/>
                </a:cubicBezTo>
                <a:cubicBezTo>
                  <a:pt x="62259" y="5948"/>
                  <a:pt x="62423" y="6574"/>
                  <a:pt x="62509" y="7201"/>
                </a:cubicBezTo>
                <a:cubicBezTo>
                  <a:pt x="62634" y="8124"/>
                  <a:pt x="62826" y="9060"/>
                  <a:pt x="63018" y="9983"/>
                </a:cubicBezTo>
                <a:cubicBezTo>
                  <a:pt x="63026" y="10442"/>
                  <a:pt x="63057" y="10899"/>
                  <a:pt x="63104" y="11357"/>
                </a:cubicBezTo>
                <a:cubicBezTo>
                  <a:pt x="63002" y="11936"/>
                  <a:pt x="62927" y="12523"/>
                  <a:pt x="62830" y="13103"/>
                </a:cubicBezTo>
                <a:cubicBezTo>
                  <a:pt x="62786" y="13350"/>
                  <a:pt x="62744" y="13600"/>
                  <a:pt x="62701" y="13847"/>
                </a:cubicBezTo>
                <a:cubicBezTo>
                  <a:pt x="62580" y="13529"/>
                  <a:pt x="62462" y="13209"/>
                  <a:pt x="62340" y="12891"/>
                </a:cubicBezTo>
                <a:cubicBezTo>
                  <a:pt x="62313" y="12582"/>
                  <a:pt x="62286" y="12269"/>
                  <a:pt x="62278" y="11956"/>
                </a:cubicBezTo>
                <a:cubicBezTo>
                  <a:pt x="62276" y="11893"/>
                  <a:pt x="62240" y="11862"/>
                  <a:pt x="62205" y="11862"/>
                </a:cubicBezTo>
                <a:cubicBezTo>
                  <a:pt x="62169" y="11862"/>
                  <a:pt x="62134" y="11893"/>
                  <a:pt x="62134" y="11956"/>
                </a:cubicBezTo>
                <a:cubicBezTo>
                  <a:pt x="62129" y="12085"/>
                  <a:pt x="62134" y="12214"/>
                  <a:pt x="62134" y="12344"/>
                </a:cubicBezTo>
                <a:cubicBezTo>
                  <a:pt x="62078" y="12203"/>
                  <a:pt x="62024" y="12058"/>
                  <a:pt x="61961" y="11909"/>
                </a:cubicBezTo>
                <a:cubicBezTo>
                  <a:pt x="61965" y="11674"/>
                  <a:pt x="62004" y="11475"/>
                  <a:pt x="62114" y="11392"/>
                </a:cubicBezTo>
                <a:cubicBezTo>
                  <a:pt x="62160" y="11359"/>
                  <a:pt x="62133" y="11280"/>
                  <a:pt x="62090" y="11280"/>
                </a:cubicBezTo>
                <a:cubicBezTo>
                  <a:pt x="62082" y="11280"/>
                  <a:pt x="62075" y="11282"/>
                  <a:pt x="62067" y="11287"/>
                </a:cubicBezTo>
                <a:cubicBezTo>
                  <a:pt x="61953" y="11361"/>
                  <a:pt x="61890" y="11498"/>
                  <a:pt x="61856" y="11659"/>
                </a:cubicBezTo>
                <a:cubicBezTo>
                  <a:pt x="61828" y="11596"/>
                  <a:pt x="61800" y="11533"/>
                  <a:pt x="61773" y="11471"/>
                </a:cubicBezTo>
                <a:cubicBezTo>
                  <a:pt x="61726" y="10966"/>
                  <a:pt x="61675" y="10457"/>
                  <a:pt x="61644" y="9948"/>
                </a:cubicBezTo>
                <a:lnTo>
                  <a:pt x="61644" y="9948"/>
                </a:lnTo>
                <a:cubicBezTo>
                  <a:pt x="61655" y="9972"/>
                  <a:pt x="61664" y="9995"/>
                  <a:pt x="61679" y="10019"/>
                </a:cubicBezTo>
                <a:cubicBezTo>
                  <a:pt x="61682" y="10024"/>
                  <a:pt x="61687" y="10027"/>
                  <a:pt x="61692" y="10027"/>
                </a:cubicBezTo>
                <a:cubicBezTo>
                  <a:pt x="61702" y="10027"/>
                  <a:pt x="61712" y="10018"/>
                  <a:pt x="61706" y="10003"/>
                </a:cubicBezTo>
                <a:cubicBezTo>
                  <a:pt x="61655" y="9858"/>
                  <a:pt x="61628" y="9705"/>
                  <a:pt x="61621" y="9545"/>
                </a:cubicBezTo>
                <a:cubicBezTo>
                  <a:pt x="61619" y="9492"/>
                  <a:pt x="61589" y="9466"/>
                  <a:pt x="61560" y="9466"/>
                </a:cubicBezTo>
                <a:cubicBezTo>
                  <a:pt x="61530" y="9466"/>
                  <a:pt x="61499" y="9492"/>
                  <a:pt x="61495" y="9545"/>
                </a:cubicBezTo>
                <a:cubicBezTo>
                  <a:pt x="61480" y="9960"/>
                  <a:pt x="61456" y="10375"/>
                  <a:pt x="61433" y="10790"/>
                </a:cubicBezTo>
                <a:cubicBezTo>
                  <a:pt x="61292" y="10532"/>
                  <a:pt x="61135" y="10288"/>
                  <a:pt x="60967" y="10081"/>
                </a:cubicBezTo>
                <a:cubicBezTo>
                  <a:pt x="60958" y="10069"/>
                  <a:pt x="60948" y="10064"/>
                  <a:pt x="60937" y="10064"/>
                </a:cubicBezTo>
                <a:cubicBezTo>
                  <a:pt x="60905" y="10064"/>
                  <a:pt x="60873" y="10110"/>
                  <a:pt x="60896" y="10151"/>
                </a:cubicBezTo>
                <a:cubicBezTo>
                  <a:pt x="61104" y="10535"/>
                  <a:pt x="61260" y="10982"/>
                  <a:pt x="61397" y="11439"/>
                </a:cubicBezTo>
                <a:cubicBezTo>
                  <a:pt x="61343" y="12457"/>
                  <a:pt x="61280" y="13478"/>
                  <a:pt x="61245" y="14500"/>
                </a:cubicBezTo>
                <a:cubicBezTo>
                  <a:pt x="61182" y="14246"/>
                  <a:pt x="61108" y="13991"/>
                  <a:pt x="61045" y="13749"/>
                </a:cubicBezTo>
                <a:cubicBezTo>
                  <a:pt x="61034" y="13709"/>
                  <a:pt x="61014" y="13682"/>
                  <a:pt x="60990" y="13663"/>
                </a:cubicBezTo>
                <a:cubicBezTo>
                  <a:pt x="61025" y="13388"/>
                  <a:pt x="61053" y="13110"/>
                  <a:pt x="61068" y="12828"/>
                </a:cubicBezTo>
                <a:cubicBezTo>
                  <a:pt x="61073" y="12767"/>
                  <a:pt x="61041" y="12737"/>
                  <a:pt x="61005" y="12737"/>
                </a:cubicBezTo>
                <a:cubicBezTo>
                  <a:pt x="60969" y="12737"/>
                  <a:pt x="60930" y="12769"/>
                  <a:pt x="60924" y="12828"/>
                </a:cubicBezTo>
                <a:cubicBezTo>
                  <a:pt x="60896" y="13134"/>
                  <a:pt x="60834" y="13428"/>
                  <a:pt x="60759" y="13713"/>
                </a:cubicBezTo>
                <a:cubicBezTo>
                  <a:pt x="60759" y="13588"/>
                  <a:pt x="60756" y="13459"/>
                  <a:pt x="60752" y="13330"/>
                </a:cubicBezTo>
                <a:cubicBezTo>
                  <a:pt x="60759" y="13326"/>
                  <a:pt x="60763" y="13318"/>
                  <a:pt x="60772" y="13314"/>
                </a:cubicBezTo>
                <a:cubicBezTo>
                  <a:pt x="60831" y="13295"/>
                  <a:pt x="60812" y="13188"/>
                  <a:pt x="60757" y="13188"/>
                </a:cubicBezTo>
                <a:cubicBezTo>
                  <a:pt x="60754" y="13188"/>
                  <a:pt x="60751" y="13189"/>
                  <a:pt x="60748" y="13189"/>
                </a:cubicBezTo>
                <a:cubicBezTo>
                  <a:pt x="60736" y="12805"/>
                  <a:pt x="60720" y="12425"/>
                  <a:pt x="60689" y="12042"/>
                </a:cubicBezTo>
                <a:cubicBezTo>
                  <a:pt x="60681" y="11963"/>
                  <a:pt x="60631" y="11923"/>
                  <a:pt x="60585" y="11923"/>
                </a:cubicBezTo>
                <a:cubicBezTo>
                  <a:pt x="60540" y="11923"/>
                  <a:pt x="60497" y="11962"/>
                  <a:pt x="60501" y="12042"/>
                </a:cubicBezTo>
                <a:cubicBezTo>
                  <a:pt x="60528" y="12884"/>
                  <a:pt x="60450" y="13729"/>
                  <a:pt x="60333" y="14566"/>
                </a:cubicBezTo>
                <a:cubicBezTo>
                  <a:pt x="60262" y="14324"/>
                  <a:pt x="60192" y="14081"/>
                  <a:pt x="60122" y="13838"/>
                </a:cubicBezTo>
                <a:cubicBezTo>
                  <a:pt x="59800" y="12739"/>
                  <a:pt x="59448" y="11654"/>
                  <a:pt x="59029" y="10610"/>
                </a:cubicBezTo>
                <a:cubicBezTo>
                  <a:pt x="58850" y="10164"/>
                  <a:pt x="58622" y="9741"/>
                  <a:pt x="58419" y="9314"/>
                </a:cubicBezTo>
                <a:cubicBezTo>
                  <a:pt x="58344" y="9154"/>
                  <a:pt x="58247" y="9013"/>
                  <a:pt x="58149" y="8876"/>
                </a:cubicBezTo>
                <a:cubicBezTo>
                  <a:pt x="58203" y="8339"/>
                  <a:pt x="58239" y="7761"/>
                  <a:pt x="58078" y="7318"/>
                </a:cubicBezTo>
                <a:cubicBezTo>
                  <a:pt x="58072" y="7303"/>
                  <a:pt x="58061" y="7296"/>
                  <a:pt x="58050" y="7296"/>
                </a:cubicBezTo>
                <a:cubicBezTo>
                  <a:pt x="58028" y="7296"/>
                  <a:pt x="58004" y="7322"/>
                  <a:pt x="58012" y="7353"/>
                </a:cubicBezTo>
                <a:cubicBezTo>
                  <a:pt x="58102" y="7667"/>
                  <a:pt x="57922" y="8167"/>
                  <a:pt x="57851" y="8484"/>
                </a:cubicBezTo>
                <a:cubicBezTo>
                  <a:pt x="57781" y="8386"/>
                  <a:pt x="57710" y="8285"/>
                  <a:pt x="57648" y="8179"/>
                </a:cubicBezTo>
                <a:cubicBezTo>
                  <a:pt x="57648" y="8175"/>
                  <a:pt x="57644" y="8167"/>
                  <a:pt x="57640" y="8164"/>
                </a:cubicBezTo>
                <a:cubicBezTo>
                  <a:pt x="57629" y="8140"/>
                  <a:pt x="57613" y="8120"/>
                  <a:pt x="57601" y="8097"/>
                </a:cubicBezTo>
                <a:cubicBezTo>
                  <a:pt x="57590" y="8079"/>
                  <a:pt x="57576" y="8072"/>
                  <a:pt x="57564" y="8072"/>
                </a:cubicBezTo>
                <a:cubicBezTo>
                  <a:pt x="57525" y="8072"/>
                  <a:pt x="57490" y="8138"/>
                  <a:pt x="57507" y="8191"/>
                </a:cubicBezTo>
                <a:cubicBezTo>
                  <a:pt x="57585" y="8422"/>
                  <a:pt x="57679" y="8637"/>
                  <a:pt x="57773" y="8856"/>
                </a:cubicBezTo>
                <a:cubicBezTo>
                  <a:pt x="57687" y="9228"/>
                  <a:pt x="57601" y="9600"/>
                  <a:pt x="57499" y="9963"/>
                </a:cubicBezTo>
                <a:cubicBezTo>
                  <a:pt x="57257" y="10832"/>
                  <a:pt x="57116" y="11776"/>
                  <a:pt x="57002" y="12696"/>
                </a:cubicBezTo>
                <a:cubicBezTo>
                  <a:pt x="56959" y="12359"/>
                  <a:pt x="56924" y="12022"/>
                  <a:pt x="56885" y="11682"/>
                </a:cubicBezTo>
                <a:cubicBezTo>
                  <a:pt x="56822" y="11142"/>
                  <a:pt x="56763" y="10586"/>
                  <a:pt x="56728" y="10042"/>
                </a:cubicBezTo>
                <a:cubicBezTo>
                  <a:pt x="56689" y="9498"/>
                  <a:pt x="56560" y="8758"/>
                  <a:pt x="56677" y="8230"/>
                </a:cubicBezTo>
                <a:cubicBezTo>
                  <a:pt x="56689" y="8176"/>
                  <a:pt x="56658" y="8143"/>
                  <a:pt x="56626" y="8143"/>
                </a:cubicBezTo>
                <a:cubicBezTo>
                  <a:pt x="56605" y="8143"/>
                  <a:pt x="56583" y="8158"/>
                  <a:pt x="56572" y="8191"/>
                </a:cubicBezTo>
                <a:cubicBezTo>
                  <a:pt x="56462" y="8539"/>
                  <a:pt x="56493" y="8930"/>
                  <a:pt x="56482" y="9302"/>
                </a:cubicBezTo>
                <a:cubicBezTo>
                  <a:pt x="56462" y="9870"/>
                  <a:pt x="56446" y="10442"/>
                  <a:pt x="56458" y="11009"/>
                </a:cubicBezTo>
                <a:cubicBezTo>
                  <a:pt x="56485" y="12085"/>
                  <a:pt x="56513" y="13157"/>
                  <a:pt x="56587" y="14230"/>
                </a:cubicBezTo>
                <a:cubicBezTo>
                  <a:pt x="56592" y="14308"/>
                  <a:pt x="56599" y="14391"/>
                  <a:pt x="56607" y="14468"/>
                </a:cubicBezTo>
                <a:cubicBezTo>
                  <a:pt x="56536" y="14328"/>
                  <a:pt x="56466" y="14190"/>
                  <a:pt x="56395" y="14046"/>
                </a:cubicBezTo>
                <a:cubicBezTo>
                  <a:pt x="56375" y="13529"/>
                  <a:pt x="56364" y="13005"/>
                  <a:pt x="56360" y="12481"/>
                </a:cubicBezTo>
                <a:cubicBezTo>
                  <a:pt x="56359" y="12428"/>
                  <a:pt x="56329" y="12403"/>
                  <a:pt x="56299" y="12403"/>
                </a:cubicBezTo>
                <a:cubicBezTo>
                  <a:pt x="56268" y="12403"/>
                  <a:pt x="56237" y="12429"/>
                  <a:pt x="56235" y="12481"/>
                </a:cubicBezTo>
                <a:cubicBezTo>
                  <a:pt x="56231" y="12880"/>
                  <a:pt x="56223" y="13279"/>
                  <a:pt x="56211" y="13678"/>
                </a:cubicBezTo>
                <a:cubicBezTo>
                  <a:pt x="56039" y="13326"/>
                  <a:pt x="55867" y="12969"/>
                  <a:pt x="55687" y="12617"/>
                </a:cubicBezTo>
                <a:cubicBezTo>
                  <a:pt x="55726" y="11847"/>
                  <a:pt x="55773" y="11076"/>
                  <a:pt x="55875" y="10316"/>
                </a:cubicBezTo>
                <a:cubicBezTo>
                  <a:pt x="55985" y="9510"/>
                  <a:pt x="56090" y="8442"/>
                  <a:pt x="56607" y="7897"/>
                </a:cubicBezTo>
                <a:cubicBezTo>
                  <a:pt x="56633" y="7868"/>
                  <a:pt x="56608" y="7815"/>
                  <a:pt x="56580" y="7815"/>
                </a:cubicBezTo>
                <a:cubicBezTo>
                  <a:pt x="56575" y="7815"/>
                  <a:pt x="56569" y="7817"/>
                  <a:pt x="56563" y="7823"/>
                </a:cubicBezTo>
                <a:cubicBezTo>
                  <a:pt x="56153" y="8214"/>
                  <a:pt x="55976" y="8817"/>
                  <a:pt x="55801" y="9416"/>
                </a:cubicBezTo>
                <a:cubicBezTo>
                  <a:pt x="55562" y="10203"/>
                  <a:pt x="55425" y="11079"/>
                  <a:pt x="55331" y="11929"/>
                </a:cubicBezTo>
                <a:cubicBezTo>
                  <a:pt x="55154" y="11592"/>
                  <a:pt x="54975" y="11255"/>
                  <a:pt x="54795" y="10926"/>
                </a:cubicBezTo>
                <a:cubicBezTo>
                  <a:pt x="54634" y="10637"/>
                  <a:pt x="54470" y="10355"/>
                  <a:pt x="54301" y="10073"/>
                </a:cubicBezTo>
                <a:cubicBezTo>
                  <a:pt x="54243" y="9204"/>
                  <a:pt x="54200" y="8332"/>
                  <a:pt x="54188" y="7459"/>
                </a:cubicBezTo>
                <a:cubicBezTo>
                  <a:pt x="54188" y="7414"/>
                  <a:pt x="54162" y="7392"/>
                  <a:pt x="54137" y="7392"/>
                </a:cubicBezTo>
                <a:cubicBezTo>
                  <a:pt x="54111" y="7392"/>
                  <a:pt x="54084" y="7414"/>
                  <a:pt x="54083" y="7459"/>
                </a:cubicBezTo>
                <a:cubicBezTo>
                  <a:pt x="54070" y="8195"/>
                  <a:pt x="54055" y="8923"/>
                  <a:pt x="54043" y="9654"/>
                </a:cubicBezTo>
                <a:cubicBezTo>
                  <a:pt x="53769" y="9208"/>
                  <a:pt x="53483" y="8770"/>
                  <a:pt x="53201" y="8332"/>
                </a:cubicBezTo>
                <a:cubicBezTo>
                  <a:pt x="53124" y="8211"/>
                  <a:pt x="53046" y="8097"/>
                  <a:pt x="52963" y="7983"/>
                </a:cubicBezTo>
                <a:cubicBezTo>
                  <a:pt x="52939" y="7479"/>
                  <a:pt x="52932" y="6977"/>
                  <a:pt x="52939" y="6473"/>
                </a:cubicBezTo>
                <a:cubicBezTo>
                  <a:pt x="52941" y="6432"/>
                  <a:pt x="52918" y="6411"/>
                  <a:pt x="52893" y="6411"/>
                </a:cubicBezTo>
                <a:cubicBezTo>
                  <a:pt x="52869" y="6411"/>
                  <a:pt x="52844" y="6432"/>
                  <a:pt x="52842" y="6473"/>
                </a:cubicBezTo>
                <a:cubicBezTo>
                  <a:pt x="52822" y="6907"/>
                  <a:pt x="52814" y="7338"/>
                  <a:pt x="52811" y="7772"/>
                </a:cubicBezTo>
                <a:cubicBezTo>
                  <a:pt x="52642" y="7537"/>
                  <a:pt x="52466" y="7306"/>
                  <a:pt x="52302" y="7071"/>
                </a:cubicBezTo>
                <a:cubicBezTo>
                  <a:pt x="52227" y="6970"/>
                  <a:pt x="51816" y="6273"/>
                  <a:pt x="51824" y="6273"/>
                </a:cubicBezTo>
                <a:cubicBezTo>
                  <a:pt x="51855" y="6269"/>
                  <a:pt x="51855" y="6215"/>
                  <a:pt x="51824" y="6211"/>
                </a:cubicBezTo>
                <a:cubicBezTo>
                  <a:pt x="51796" y="6206"/>
                  <a:pt x="51765" y="6202"/>
                  <a:pt x="51734" y="6199"/>
                </a:cubicBezTo>
                <a:cubicBezTo>
                  <a:pt x="51715" y="6199"/>
                  <a:pt x="51702" y="6230"/>
                  <a:pt x="51707" y="6253"/>
                </a:cubicBezTo>
                <a:cubicBezTo>
                  <a:pt x="51758" y="6524"/>
                  <a:pt x="51930" y="6778"/>
                  <a:pt x="52051" y="7009"/>
                </a:cubicBezTo>
                <a:cubicBezTo>
                  <a:pt x="52302" y="7483"/>
                  <a:pt x="52520" y="7980"/>
                  <a:pt x="52759" y="8461"/>
                </a:cubicBezTo>
                <a:cubicBezTo>
                  <a:pt x="52779" y="8492"/>
                  <a:pt x="52795" y="8527"/>
                  <a:pt x="52811" y="8563"/>
                </a:cubicBezTo>
                <a:cubicBezTo>
                  <a:pt x="52818" y="9940"/>
                  <a:pt x="52873" y="11314"/>
                  <a:pt x="52865" y="12700"/>
                </a:cubicBezTo>
                <a:cubicBezTo>
                  <a:pt x="52787" y="12434"/>
                  <a:pt x="52708" y="12171"/>
                  <a:pt x="52630" y="11909"/>
                </a:cubicBezTo>
                <a:cubicBezTo>
                  <a:pt x="52368" y="11056"/>
                  <a:pt x="52071" y="10156"/>
                  <a:pt x="51695" y="9376"/>
                </a:cubicBezTo>
                <a:cubicBezTo>
                  <a:pt x="51499" y="8973"/>
                  <a:pt x="51346" y="8531"/>
                  <a:pt x="51147" y="8132"/>
                </a:cubicBezTo>
                <a:cubicBezTo>
                  <a:pt x="51077" y="7991"/>
                  <a:pt x="50544" y="7114"/>
                  <a:pt x="50599" y="6950"/>
                </a:cubicBezTo>
                <a:cubicBezTo>
                  <a:pt x="50609" y="6927"/>
                  <a:pt x="50595" y="6906"/>
                  <a:pt x="50580" y="6906"/>
                </a:cubicBezTo>
                <a:cubicBezTo>
                  <a:pt x="50573" y="6906"/>
                  <a:pt x="50565" y="6911"/>
                  <a:pt x="50560" y="6923"/>
                </a:cubicBezTo>
                <a:cubicBezTo>
                  <a:pt x="50517" y="7001"/>
                  <a:pt x="50501" y="7028"/>
                  <a:pt x="50544" y="7134"/>
                </a:cubicBezTo>
                <a:cubicBezTo>
                  <a:pt x="50689" y="7498"/>
                  <a:pt x="50822" y="7858"/>
                  <a:pt x="50936" y="8245"/>
                </a:cubicBezTo>
                <a:cubicBezTo>
                  <a:pt x="51225" y="9228"/>
                  <a:pt x="51444" y="10234"/>
                  <a:pt x="51699" y="11228"/>
                </a:cubicBezTo>
                <a:cubicBezTo>
                  <a:pt x="51886" y="11964"/>
                  <a:pt x="52067" y="12707"/>
                  <a:pt x="52242" y="13451"/>
                </a:cubicBezTo>
                <a:cubicBezTo>
                  <a:pt x="51989" y="13561"/>
                  <a:pt x="52083" y="13937"/>
                  <a:pt x="52133" y="14199"/>
                </a:cubicBezTo>
                <a:cubicBezTo>
                  <a:pt x="52289" y="15012"/>
                  <a:pt x="52564" y="15792"/>
                  <a:pt x="52802" y="16567"/>
                </a:cubicBezTo>
                <a:cubicBezTo>
                  <a:pt x="52795" y="16993"/>
                  <a:pt x="52783" y="17420"/>
                  <a:pt x="52768" y="17843"/>
                </a:cubicBezTo>
                <a:cubicBezTo>
                  <a:pt x="52732" y="17694"/>
                  <a:pt x="52697" y="17541"/>
                  <a:pt x="52665" y="17389"/>
                </a:cubicBezTo>
                <a:cubicBezTo>
                  <a:pt x="52524" y="16750"/>
                  <a:pt x="52388" y="16109"/>
                  <a:pt x="52251" y="15471"/>
                </a:cubicBezTo>
                <a:cubicBezTo>
                  <a:pt x="52258" y="15318"/>
                  <a:pt x="52266" y="15165"/>
                  <a:pt x="52274" y="15017"/>
                </a:cubicBezTo>
                <a:cubicBezTo>
                  <a:pt x="52286" y="14848"/>
                  <a:pt x="52195" y="14766"/>
                  <a:pt x="52098" y="14759"/>
                </a:cubicBezTo>
                <a:cubicBezTo>
                  <a:pt x="51808" y="13408"/>
                  <a:pt x="51519" y="12058"/>
                  <a:pt x="51221" y="10711"/>
                </a:cubicBezTo>
                <a:cubicBezTo>
                  <a:pt x="50967" y="9553"/>
                  <a:pt x="50674" y="8410"/>
                  <a:pt x="50415" y="7252"/>
                </a:cubicBezTo>
                <a:cubicBezTo>
                  <a:pt x="50383" y="7118"/>
                  <a:pt x="50352" y="6981"/>
                  <a:pt x="50321" y="6840"/>
                </a:cubicBezTo>
                <a:lnTo>
                  <a:pt x="50321" y="6774"/>
                </a:lnTo>
                <a:cubicBezTo>
                  <a:pt x="50306" y="6637"/>
                  <a:pt x="50306" y="6496"/>
                  <a:pt x="50317" y="6355"/>
                </a:cubicBezTo>
                <a:cubicBezTo>
                  <a:pt x="50306" y="6328"/>
                  <a:pt x="50293" y="6305"/>
                  <a:pt x="50282" y="6281"/>
                </a:cubicBezTo>
                <a:cubicBezTo>
                  <a:pt x="50290" y="6277"/>
                  <a:pt x="50302" y="6269"/>
                  <a:pt x="50306" y="6253"/>
                </a:cubicBezTo>
                <a:cubicBezTo>
                  <a:pt x="50306" y="6234"/>
                  <a:pt x="50309" y="6218"/>
                  <a:pt x="50309" y="6199"/>
                </a:cubicBezTo>
                <a:cubicBezTo>
                  <a:pt x="50317" y="6155"/>
                  <a:pt x="50293" y="6128"/>
                  <a:pt x="50269" y="6128"/>
                </a:cubicBezTo>
                <a:cubicBezTo>
                  <a:pt x="50252" y="6128"/>
                  <a:pt x="50235" y="6141"/>
                  <a:pt x="50228" y="6168"/>
                </a:cubicBezTo>
                <a:cubicBezTo>
                  <a:pt x="50215" y="6215"/>
                  <a:pt x="50204" y="6262"/>
                  <a:pt x="50192" y="6305"/>
                </a:cubicBezTo>
                <a:cubicBezTo>
                  <a:pt x="50031" y="5651"/>
                  <a:pt x="49843" y="4993"/>
                  <a:pt x="49597" y="4414"/>
                </a:cubicBezTo>
                <a:cubicBezTo>
                  <a:pt x="49589" y="4393"/>
                  <a:pt x="49576" y="4385"/>
                  <a:pt x="49563" y="4385"/>
                </a:cubicBezTo>
                <a:cubicBezTo>
                  <a:pt x="49533" y="4385"/>
                  <a:pt x="49502" y="4428"/>
                  <a:pt x="49518" y="4477"/>
                </a:cubicBezTo>
                <a:cubicBezTo>
                  <a:pt x="49800" y="5216"/>
                  <a:pt x="49934" y="6077"/>
                  <a:pt x="50067" y="6907"/>
                </a:cubicBezTo>
                <a:cubicBezTo>
                  <a:pt x="49965" y="7564"/>
                  <a:pt x="49934" y="8273"/>
                  <a:pt x="49887" y="8907"/>
                </a:cubicBezTo>
                <a:cubicBezTo>
                  <a:pt x="49879" y="9001"/>
                  <a:pt x="49871" y="9095"/>
                  <a:pt x="49867" y="9185"/>
                </a:cubicBezTo>
                <a:cubicBezTo>
                  <a:pt x="49856" y="9134"/>
                  <a:pt x="49847" y="9080"/>
                  <a:pt x="49836" y="9024"/>
                </a:cubicBezTo>
                <a:cubicBezTo>
                  <a:pt x="49822" y="8945"/>
                  <a:pt x="49777" y="8911"/>
                  <a:pt x="49730" y="8911"/>
                </a:cubicBezTo>
                <a:cubicBezTo>
                  <a:pt x="49659" y="8911"/>
                  <a:pt x="49582" y="8990"/>
                  <a:pt x="49601" y="9111"/>
                </a:cubicBezTo>
                <a:cubicBezTo>
                  <a:pt x="49659" y="9479"/>
                  <a:pt x="49730" y="9851"/>
                  <a:pt x="49796" y="10218"/>
                </a:cubicBezTo>
                <a:cubicBezTo>
                  <a:pt x="49762" y="10767"/>
                  <a:pt x="49734" y="11314"/>
                  <a:pt x="49730" y="11866"/>
                </a:cubicBezTo>
                <a:cubicBezTo>
                  <a:pt x="49531" y="11338"/>
                  <a:pt x="49323" y="10809"/>
                  <a:pt x="49108" y="10285"/>
                </a:cubicBezTo>
                <a:cubicBezTo>
                  <a:pt x="49108" y="9972"/>
                  <a:pt x="49112" y="9658"/>
                  <a:pt x="49115" y="9345"/>
                </a:cubicBezTo>
                <a:cubicBezTo>
                  <a:pt x="49124" y="8328"/>
                  <a:pt x="49065" y="7024"/>
                  <a:pt x="49359" y="6077"/>
                </a:cubicBezTo>
                <a:cubicBezTo>
                  <a:pt x="49366" y="6054"/>
                  <a:pt x="49350" y="6036"/>
                  <a:pt x="49335" y="6036"/>
                </a:cubicBezTo>
                <a:cubicBezTo>
                  <a:pt x="49327" y="6036"/>
                  <a:pt x="49319" y="6041"/>
                  <a:pt x="49315" y="6054"/>
                </a:cubicBezTo>
                <a:cubicBezTo>
                  <a:pt x="49218" y="6324"/>
                  <a:pt x="49155" y="6621"/>
                  <a:pt x="49108" y="6930"/>
                </a:cubicBezTo>
                <a:cubicBezTo>
                  <a:pt x="49100" y="6930"/>
                  <a:pt x="49088" y="6939"/>
                  <a:pt x="49084" y="6958"/>
                </a:cubicBezTo>
                <a:cubicBezTo>
                  <a:pt x="48920" y="7768"/>
                  <a:pt x="48819" y="8598"/>
                  <a:pt x="48748" y="9432"/>
                </a:cubicBezTo>
                <a:cubicBezTo>
                  <a:pt x="48572" y="9048"/>
                  <a:pt x="48380" y="8653"/>
                  <a:pt x="48212" y="8245"/>
                </a:cubicBezTo>
                <a:cubicBezTo>
                  <a:pt x="48255" y="7964"/>
                  <a:pt x="48317" y="7694"/>
                  <a:pt x="48400" y="7432"/>
                </a:cubicBezTo>
                <a:cubicBezTo>
                  <a:pt x="48418" y="7381"/>
                  <a:pt x="48386" y="7334"/>
                  <a:pt x="48355" y="7334"/>
                </a:cubicBezTo>
                <a:cubicBezTo>
                  <a:pt x="48340" y="7334"/>
                  <a:pt x="48326" y="7344"/>
                  <a:pt x="48317" y="7369"/>
                </a:cubicBezTo>
                <a:cubicBezTo>
                  <a:pt x="48239" y="7573"/>
                  <a:pt x="48172" y="7788"/>
                  <a:pt x="48114" y="8007"/>
                </a:cubicBezTo>
                <a:cubicBezTo>
                  <a:pt x="47937" y="7545"/>
                  <a:pt x="47804" y="7071"/>
                  <a:pt x="47777" y="6590"/>
                </a:cubicBezTo>
                <a:cubicBezTo>
                  <a:pt x="47775" y="6555"/>
                  <a:pt x="47755" y="6537"/>
                  <a:pt x="47735" y="6537"/>
                </a:cubicBezTo>
                <a:cubicBezTo>
                  <a:pt x="47715" y="6537"/>
                  <a:pt x="47695" y="6555"/>
                  <a:pt x="47695" y="6590"/>
                </a:cubicBezTo>
                <a:cubicBezTo>
                  <a:pt x="47710" y="7208"/>
                  <a:pt x="47875" y="7756"/>
                  <a:pt x="48039" y="8308"/>
                </a:cubicBezTo>
                <a:cubicBezTo>
                  <a:pt x="47903" y="8915"/>
                  <a:pt x="47820" y="9545"/>
                  <a:pt x="47766" y="10160"/>
                </a:cubicBezTo>
                <a:cubicBezTo>
                  <a:pt x="47742" y="10382"/>
                  <a:pt x="47722" y="10610"/>
                  <a:pt x="47699" y="10837"/>
                </a:cubicBezTo>
                <a:cubicBezTo>
                  <a:pt x="47695" y="10836"/>
                  <a:pt x="47690" y="10836"/>
                  <a:pt x="47686" y="10836"/>
                </a:cubicBezTo>
                <a:cubicBezTo>
                  <a:pt x="47652" y="10836"/>
                  <a:pt x="47622" y="10853"/>
                  <a:pt x="47601" y="10895"/>
                </a:cubicBezTo>
                <a:cubicBezTo>
                  <a:pt x="47589" y="10332"/>
                  <a:pt x="47578" y="9768"/>
                  <a:pt x="47565" y="9201"/>
                </a:cubicBezTo>
                <a:cubicBezTo>
                  <a:pt x="47609" y="8930"/>
                  <a:pt x="47687" y="8684"/>
                  <a:pt x="47844" y="8539"/>
                </a:cubicBezTo>
                <a:cubicBezTo>
                  <a:pt x="47873" y="8513"/>
                  <a:pt x="47856" y="8453"/>
                  <a:pt x="47827" y="8453"/>
                </a:cubicBezTo>
                <a:cubicBezTo>
                  <a:pt x="47821" y="8453"/>
                  <a:pt x="47815" y="8456"/>
                  <a:pt x="47809" y="8461"/>
                </a:cubicBezTo>
                <a:cubicBezTo>
                  <a:pt x="47706" y="8539"/>
                  <a:pt x="47625" y="8653"/>
                  <a:pt x="47562" y="8782"/>
                </a:cubicBezTo>
                <a:cubicBezTo>
                  <a:pt x="47558" y="8641"/>
                  <a:pt x="47558" y="8504"/>
                  <a:pt x="47554" y="8367"/>
                </a:cubicBezTo>
                <a:cubicBezTo>
                  <a:pt x="47554" y="8324"/>
                  <a:pt x="47530" y="8302"/>
                  <a:pt x="47505" y="8302"/>
                </a:cubicBezTo>
                <a:cubicBezTo>
                  <a:pt x="47480" y="8302"/>
                  <a:pt x="47454" y="8324"/>
                  <a:pt x="47452" y="8367"/>
                </a:cubicBezTo>
                <a:cubicBezTo>
                  <a:pt x="47452" y="8606"/>
                  <a:pt x="47448" y="8841"/>
                  <a:pt x="47444" y="9080"/>
                </a:cubicBezTo>
                <a:cubicBezTo>
                  <a:pt x="47358" y="9369"/>
                  <a:pt x="47311" y="9694"/>
                  <a:pt x="47272" y="9968"/>
                </a:cubicBezTo>
                <a:cubicBezTo>
                  <a:pt x="47202" y="10426"/>
                  <a:pt x="47041" y="10872"/>
                  <a:pt x="46963" y="11338"/>
                </a:cubicBezTo>
                <a:cubicBezTo>
                  <a:pt x="46904" y="11710"/>
                  <a:pt x="46841" y="12077"/>
                  <a:pt x="46783" y="12449"/>
                </a:cubicBezTo>
                <a:cubicBezTo>
                  <a:pt x="46583" y="11776"/>
                  <a:pt x="46395" y="11095"/>
                  <a:pt x="46231" y="10410"/>
                </a:cubicBezTo>
                <a:cubicBezTo>
                  <a:pt x="46278" y="9788"/>
                  <a:pt x="46317" y="9165"/>
                  <a:pt x="46341" y="8543"/>
                </a:cubicBezTo>
                <a:cubicBezTo>
                  <a:pt x="46342" y="8505"/>
                  <a:pt x="46321" y="8486"/>
                  <a:pt x="46299" y="8486"/>
                </a:cubicBezTo>
                <a:cubicBezTo>
                  <a:pt x="46276" y="8486"/>
                  <a:pt x="46252" y="8506"/>
                  <a:pt x="46250" y="8543"/>
                </a:cubicBezTo>
                <a:cubicBezTo>
                  <a:pt x="46216" y="9001"/>
                  <a:pt x="46169" y="9459"/>
                  <a:pt x="46118" y="9913"/>
                </a:cubicBezTo>
                <a:cubicBezTo>
                  <a:pt x="45887" y="8868"/>
                  <a:pt x="45538" y="7353"/>
                  <a:pt x="45988" y="6379"/>
                </a:cubicBezTo>
                <a:cubicBezTo>
                  <a:pt x="46004" y="6344"/>
                  <a:pt x="45982" y="6313"/>
                  <a:pt x="45958" y="6313"/>
                </a:cubicBezTo>
                <a:cubicBezTo>
                  <a:pt x="45946" y="6313"/>
                  <a:pt x="45934" y="6320"/>
                  <a:pt x="45925" y="6336"/>
                </a:cubicBezTo>
                <a:cubicBezTo>
                  <a:pt x="45578" y="6997"/>
                  <a:pt x="45613" y="7913"/>
                  <a:pt x="45613" y="8688"/>
                </a:cubicBezTo>
                <a:cubicBezTo>
                  <a:pt x="45613" y="9643"/>
                  <a:pt x="45761" y="10594"/>
                  <a:pt x="45925" y="11522"/>
                </a:cubicBezTo>
                <a:cubicBezTo>
                  <a:pt x="45894" y="11772"/>
                  <a:pt x="45863" y="12019"/>
                  <a:pt x="45831" y="12265"/>
                </a:cubicBezTo>
                <a:cubicBezTo>
                  <a:pt x="45636" y="12304"/>
                  <a:pt x="45475" y="12492"/>
                  <a:pt x="45503" y="12828"/>
                </a:cubicBezTo>
                <a:cubicBezTo>
                  <a:pt x="45503" y="12844"/>
                  <a:pt x="45503" y="12857"/>
                  <a:pt x="45507" y="12872"/>
                </a:cubicBezTo>
                <a:cubicBezTo>
                  <a:pt x="45468" y="12786"/>
                  <a:pt x="45432" y="12700"/>
                  <a:pt x="45394" y="12617"/>
                </a:cubicBezTo>
                <a:cubicBezTo>
                  <a:pt x="45394" y="11823"/>
                  <a:pt x="45323" y="10954"/>
                  <a:pt x="44881" y="10418"/>
                </a:cubicBezTo>
                <a:cubicBezTo>
                  <a:pt x="45029" y="9737"/>
                  <a:pt x="45182" y="9064"/>
                  <a:pt x="45320" y="8379"/>
                </a:cubicBezTo>
                <a:cubicBezTo>
                  <a:pt x="45432" y="7815"/>
                  <a:pt x="45573" y="7239"/>
                  <a:pt x="45734" y="6696"/>
                </a:cubicBezTo>
                <a:cubicBezTo>
                  <a:pt x="45844" y="6324"/>
                  <a:pt x="45981" y="5537"/>
                  <a:pt x="46321" y="5400"/>
                </a:cubicBezTo>
                <a:cubicBezTo>
                  <a:pt x="46340" y="5389"/>
                  <a:pt x="46341" y="5345"/>
                  <a:pt x="46316" y="5345"/>
                </a:cubicBezTo>
                <a:cubicBezTo>
                  <a:pt x="46315" y="5345"/>
                  <a:pt x="46314" y="5346"/>
                  <a:pt x="46313" y="5346"/>
                </a:cubicBezTo>
                <a:cubicBezTo>
                  <a:pt x="45813" y="5353"/>
                  <a:pt x="45601" y="6336"/>
                  <a:pt x="45437" y="6813"/>
                </a:cubicBezTo>
                <a:cubicBezTo>
                  <a:pt x="45065" y="7909"/>
                  <a:pt x="44728" y="9024"/>
                  <a:pt x="44435" y="10160"/>
                </a:cubicBezTo>
                <a:cubicBezTo>
                  <a:pt x="44352" y="9095"/>
                  <a:pt x="44227" y="8030"/>
                  <a:pt x="43989" y="7040"/>
                </a:cubicBezTo>
                <a:cubicBezTo>
                  <a:pt x="43982" y="7012"/>
                  <a:pt x="43965" y="7000"/>
                  <a:pt x="43948" y="7000"/>
                </a:cubicBezTo>
                <a:cubicBezTo>
                  <a:pt x="43923" y="7000"/>
                  <a:pt x="43897" y="7027"/>
                  <a:pt x="43906" y="7067"/>
                </a:cubicBezTo>
                <a:cubicBezTo>
                  <a:pt x="44137" y="8074"/>
                  <a:pt x="44149" y="9103"/>
                  <a:pt x="44247" y="10136"/>
                </a:cubicBezTo>
                <a:cubicBezTo>
                  <a:pt x="44254" y="10226"/>
                  <a:pt x="44258" y="10316"/>
                  <a:pt x="44267" y="10406"/>
                </a:cubicBezTo>
                <a:cubicBezTo>
                  <a:pt x="44063" y="9992"/>
                  <a:pt x="43840" y="9510"/>
                  <a:pt x="43785" y="9064"/>
                </a:cubicBezTo>
                <a:cubicBezTo>
                  <a:pt x="43781" y="9029"/>
                  <a:pt x="43761" y="9014"/>
                  <a:pt x="43740" y="9014"/>
                </a:cubicBezTo>
                <a:cubicBezTo>
                  <a:pt x="43713" y="9014"/>
                  <a:pt x="43685" y="9038"/>
                  <a:pt x="43687" y="9080"/>
                </a:cubicBezTo>
                <a:cubicBezTo>
                  <a:pt x="43695" y="9788"/>
                  <a:pt x="43981" y="10445"/>
                  <a:pt x="44196" y="11095"/>
                </a:cubicBezTo>
                <a:cubicBezTo>
                  <a:pt x="44079" y="11584"/>
                  <a:pt x="43965" y="12077"/>
                  <a:pt x="43864" y="12570"/>
                </a:cubicBezTo>
                <a:cubicBezTo>
                  <a:pt x="43620" y="11682"/>
                  <a:pt x="43370" y="10794"/>
                  <a:pt x="43147" y="9898"/>
                </a:cubicBezTo>
                <a:cubicBezTo>
                  <a:pt x="43049" y="8198"/>
                  <a:pt x="42845" y="6508"/>
                  <a:pt x="42509" y="4853"/>
                </a:cubicBezTo>
                <a:cubicBezTo>
                  <a:pt x="42504" y="4826"/>
                  <a:pt x="42489" y="4814"/>
                  <a:pt x="42473" y="4814"/>
                </a:cubicBezTo>
                <a:cubicBezTo>
                  <a:pt x="42449" y="4814"/>
                  <a:pt x="42424" y="4840"/>
                  <a:pt x="42431" y="4880"/>
                </a:cubicBezTo>
                <a:cubicBezTo>
                  <a:pt x="42673" y="6215"/>
                  <a:pt x="42830" y="7584"/>
                  <a:pt x="42908" y="8970"/>
                </a:cubicBezTo>
                <a:cubicBezTo>
                  <a:pt x="42904" y="8968"/>
                  <a:pt x="42899" y="8967"/>
                  <a:pt x="42894" y="8967"/>
                </a:cubicBezTo>
                <a:cubicBezTo>
                  <a:pt x="42867" y="8967"/>
                  <a:pt x="42840" y="8993"/>
                  <a:pt x="42849" y="9036"/>
                </a:cubicBezTo>
                <a:cubicBezTo>
                  <a:pt x="42877" y="9185"/>
                  <a:pt x="42905" y="9338"/>
                  <a:pt x="42932" y="9486"/>
                </a:cubicBezTo>
                <a:cubicBezTo>
                  <a:pt x="43013" y="11404"/>
                  <a:pt x="42955" y="13350"/>
                  <a:pt x="42779" y="15252"/>
                </a:cubicBezTo>
                <a:cubicBezTo>
                  <a:pt x="42361" y="12129"/>
                  <a:pt x="42016" y="8923"/>
                  <a:pt x="41883" y="5893"/>
                </a:cubicBezTo>
                <a:lnTo>
                  <a:pt x="41883" y="5893"/>
                </a:lnTo>
                <a:cubicBezTo>
                  <a:pt x="41884" y="5919"/>
                  <a:pt x="41899" y="5931"/>
                  <a:pt x="41914" y="5931"/>
                </a:cubicBezTo>
                <a:cubicBezTo>
                  <a:pt x="41929" y="5931"/>
                  <a:pt x="41944" y="5919"/>
                  <a:pt x="41945" y="5893"/>
                </a:cubicBezTo>
                <a:cubicBezTo>
                  <a:pt x="41945" y="5874"/>
                  <a:pt x="41945" y="5854"/>
                  <a:pt x="41949" y="5835"/>
                </a:cubicBezTo>
                <a:cubicBezTo>
                  <a:pt x="41949" y="5808"/>
                  <a:pt x="41933" y="5793"/>
                  <a:pt x="41916" y="5793"/>
                </a:cubicBezTo>
                <a:cubicBezTo>
                  <a:pt x="41904" y="5793"/>
                  <a:pt x="41891" y="5801"/>
                  <a:pt x="41883" y="5815"/>
                </a:cubicBezTo>
                <a:cubicBezTo>
                  <a:pt x="41781" y="5999"/>
                  <a:pt x="41816" y="6211"/>
                  <a:pt x="41805" y="6437"/>
                </a:cubicBezTo>
                <a:cubicBezTo>
                  <a:pt x="41774" y="6990"/>
                  <a:pt x="41738" y="7541"/>
                  <a:pt x="41750" y="8093"/>
                </a:cubicBezTo>
                <a:cubicBezTo>
                  <a:pt x="41758" y="8430"/>
                  <a:pt x="41765" y="8766"/>
                  <a:pt x="41769" y="9107"/>
                </a:cubicBezTo>
                <a:cubicBezTo>
                  <a:pt x="41718" y="9071"/>
                  <a:pt x="41664" y="9044"/>
                  <a:pt x="41597" y="9033"/>
                </a:cubicBezTo>
                <a:cubicBezTo>
                  <a:pt x="41593" y="9032"/>
                  <a:pt x="41590" y="9032"/>
                  <a:pt x="41586" y="9032"/>
                </a:cubicBezTo>
                <a:cubicBezTo>
                  <a:pt x="41480" y="9032"/>
                  <a:pt x="41487" y="9256"/>
                  <a:pt x="41597" y="9275"/>
                </a:cubicBezTo>
                <a:cubicBezTo>
                  <a:pt x="41671" y="9287"/>
                  <a:pt x="41727" y="9334"/>
                  <a:pt x="41774" y="9405"/>
                </a:cubicBezTo>
                <a:cubicBezTo>
                  <a:pt x="41785" y="10093"/>
                  <a:pt x="41785" y="10782"/>
                  <a:pt x="41754" y="11451"/>
                </a:cubicBezTo>
                <a:cubicBezTo>
                  <a:pt x="41727" y="12003"/>
                  <a:pt x="41789" y="12613"/>
                  <a:pt x="41812" y="13169"/>
                </a:cubicBezTo>
                <a:cubicBezTo>
                  <a:pt x="41824" y="13444"/>
                  <a:pt x="41839" y="13709"/>
                  <a:pt x="41855" y="13979"/>
                </a:cubicBezTo>
                <a:lnTo>
                  <a:pt x="41855" y="14011"/>
                </a:lnTo>
                <a:cubicBezTo>
                  <a:pt x="41821" y="13811"/>
                  <a:pt x="41785" y="13616"/>
                  <a:pt x="41750" y="13420"/>
                </a:cubicBezTo>
                <a:cubicBezTo>
                  <a:pt x="41675" y="12993"/>
                  <a:pt x="41648" y="12288"/>
                  <a:pt x="41382" y="11975"/>
                </a:cubicBezTo>
                <a:cubicBezTo>
                  <a:pt x="41378" y="11972"/>
                  <a:pt x="41378" y="11972"/>
                  <a:pt x="41374" y="11972"/>
                </a:cubicBezTo>
                <a:cubicBezTo>
                  <a:pt x="41261" y="11408"/>
                  <a:pt x="41151" y="10841"/>
                  <a:pt x="41041" y="10277"/>
                </a:cubicBezTo>
                <a:cubicBezTo>
                  <a:pt x="40952" y="9799"/>
                  <a:pt x="40815" y="9338"/>
                  <a:pt x="40681" y="8879"/>
                </a:cubicBezTo>
                <a:cubicBezTo>
                  <a:pt x="40670" y="8836"/>
                  <a:pt x="40595" y="8637"/>
                  <a:pt x="40517" y="8406"/>
                </a:cubicBezTo>
                <a:cubicBezTo>
                  <a:pt x="40646" y="7967"/>
                  <a:pt x="40775" y="7530"/>
                  <a:pt x="40892" y="7083"/>
                </a:cubicBezTo>
                <a:cubicBezTo>
                  <a:pt x="41120" y="6211"/>
                  <a:pt x="41499" y="5263"/>
                  <a:pt x="41530" y="4327"/>
                </a:cubicBezTo>
                <a:cubicBezTo>
                  <a:pt x="41530" y="4314"/>
                  <a:pt x="41521" y="4306"/>
                  <a:pt x="41512" y="4306"/>
                </a:cubicBezTo>
                <a:cubicBezTo>
                  <a:pt x="41504" y="4306"/>
                  <a:pt x="41497" y="4312"/>
                  <a:pt x="41496" y="4324"/>
                </a:cubicBezTo>
                <a:cubicBezTo>
                  <a:pt x="41299" y="5537"/>
                  <a:pt x="40759" y="6711"/>
                  <a:pt x="40345" y="7819"/>
                </a:cubicBezTo>
                <a:cubicBezTo>
                  <a:pt x="40321" y="7690"/>
                  <a:pt x="40313" y="7588"/>
                  <a:pt x="40341" y="7549"/>
                </a:cubicBezTo>
                <a:cubicBezTo>
                  <a:pt x="40363" y="7517"/>
                  <a:pt x="40343" y="7466"/>
                  <a:pt x="40314" y="7466"/>
                </a:cubicBezTo>
                <a:cubicBezTo>
                  <a:pt x="40308" y="7466"/>
                  <a:pt x="40301" y="7469"/>
                  <a:pt x="40294" y="7474"/>
                </a:cubicBezTo>
                <a:cubicBezTo>
                  <a:pt x="40172" y="7573"/>
                  <a:pt x="40195" y="7842"/>
                  <a:pt x="40242" y="8093"/>
                </a:cubicBezTo>
                <a:cubicBezTo>
                  <a:pt x="40114" y="8442"/>
                  <a:pt x="39984" y="8786"/>
                  <a:pt x="39855" y="9134"/>
                </a:cubicBezTo>
                <a:cubicBezTo>
                  <a:pt x="39742" y="8191"/>
                  <a:pt x="39601" y="7259"/>
                  <a:pt x="39417" y="6343"/>
                </a:cubicBezTo>
                <a:cubicBezTo>
                  <a:pt x="39413" y="6320"/>
                  <a:pt x="39402" y="6312"/>
                  <a:pt x="39390" y="6312"/>
                </a:cubicBezTo>
                <a:cubicBezTo>
                  <a:pt x="39707" y="5662"/>
                  <a:pt x="40024" y="5021"/>
                  <a:pt x="40336" y="4371"/>
                </a:cubicBezTo>
                <a:cubicBezTo>
                  <a:pt x="40611" y="3796"/>
                  <a:pt x="40806" y="3181"/>
                  <a:pt x="41061" y="2594"/>
                </a:cubicBezTo>
                <a:cubicBezTo>
                  <a:pt x="41315" y="2015"/>
                  <a:pt x="41566" y="1224"/>
                  <a:pt x="42012" y="875"/>
                </a:cubicBezTo>
                <a:cubicBezTo>
                  <a:pt x="42033" y="859"/>
                  <a:pt x="42020" y="826"/>
                  <a:pt x="42001" y="826"/>
                </a:cubicBezTo>
                <a:cubicBezTo>
                  <a:pt x="41998" y="826"/>
                  <a:pt x="41995" y="827"/>
                  <a:pt x="41992" y="828"/>
                </a:cubicBezTo>
                <a:cubicBezTo>
                  <a:pt x="41586" y="1087"/>
                  <a:pt x="41468" y="1486"/>
                  <a:pt x="41198" y="1928"/>
                </a:cubicBezTo>
                <a:cubicBezTo>
                  <a:pt x="40877" y="2449"/>
                  <a:pt x="40638" y="3032"/>
                  <a:pt x="40376" y="3604"/>
                </a:cubicBezTo>
                <a:cubicBezTo>
                  <a:pt x="39836" y="4762"/>
                  <a:pt x="39162" y="5835"/>
                  <a:pt x="38544" y="6934"/>
                </a:cubicBezTo>
                <a:cubicBezTo>
                  <a:pt x="38524" y="6934"/>
                  <a:pt x="38501" y="6946"/>
                  <a:pt x="38490" y="6977"/>
                </a:cubicBezTo>
                <a:cubicBezTo>
                  <a:pt x="38481" y="7009"/>
                  <a:pt x="38474" y="7040"/>
                  <a:pt x="38466" y="7071"/>
                </a:cubicBezTo>
                <a:cubicBezTo>
                  <a:pt x="38458" y="7087"/>
                  <a:pt x="38450" y="7103"/>
                  <a:pt x="38443" y="7118"/>
                </a:cubicBezTo>
                <a:cubicBezTo>
                  <a:pt x="38340" y="6649"/>
                  <a:pt x="38184" y="5906"/>
                  <a:pt x="37852" y="5768"/>
                </a:cubicBezTo>
                <a:cubicBezTo>
                  <a:pt x="37847" y="5766"/>
                  <a:pt x="37842" y="5765"/>
                  <a:pt x="37837" y="5765"/>
                </a:cubicBezTo>
                <a:cubicBezTo>
                  <a:pt x="37794" y="5765"/>
                  <a:pt x="37767" y="5857"/>
                  <a:pt x="37812" y="5886"/>
                </a:cubicBezTo>
                <a:cubicBezTo>
                  <a:pt x="38098" y="6058"/>
                  <a:pt x="38176" y="6833"/>
                  <a:pt x="38235" y="7177"/>
                </a:cubicBezTo>
                <a:cubicBezTo>
                  <a:pt x="38246" y="7263"/>
                  <a:pt x="38262" y="7346"/>
                  <a:pt x="38275" y="7427"/>
                </a:cubicBezTo>
                <a:cubicBezTo>
                  <a:pt x="38223" y="7526"/>
                  <a:pt x="38172" y="7615"/>
                  <a:pt x="38121" y="7714"/>
                </a:cubicBezTo>
                <a:cubicBezTo>
                  <a:pt x="38035" y="7878"/>
                  <a:pt x="37950" y="8050"/>
                  <a:pt x="37863" y="8218"/>
                </a:cubicBezTo>
                <a:cubicBezTo>
                  <a:pt x="37809" y="8038"/>
                  <a:pt x="37753" y="7862"/>
                  <a:pt x="37699" y="7682"/>
                </a:cubicBezTo>
                <a:cubicBezTo>
                  <a:pt x="37656" y="7530"/>
                  <a:pt x="37585" y="7380"/>
                  <a:pt x="37531" y="7236"/>
                </a:cubicBezTo>
                <a:cubicBezTo>
                  <a:pt x="37502" y="7160"/>
                  <a:pt x="37386" y="7112"/>
                  <a:pt x="37392" y="7112"/>
                </a:cubicBezTo>
                <a:lnTo>
                  <a:pt x="37392" y="7112"/>
                </a:lnTo>
                <a:cubicBezTo>
                  <a:pt x="37394" y="7112"/>
                  <a:pt x="37414" y="7119"/>
                  <a:pt x="37464" y="7134"/>
                </a:cubicBezTo>
                <a:cubicBezTo>
                  <a:pt x="37465" y="7134"/>
                  <a:pt x="37466" y="7134"/>
                  <a:pt x="37467" y="7134"/>
                </a:cubicBezTo>
                <a:cubicBezTo>
                  <a:pt x="37485" y="7134"/>
                  <a:pt x="37494" y="7103"/>
                  <a:pt x="37480" y="7091"/>
                </a:cubicBezTo>
                <a:cubicBezTo>
                  <a:pt x="37440" y="7044"/>
                  <a:pt x="37406" y="6997"/>
                  <a:pt x="37366" y="6954"/>
                </a:cubicBezTo>
                <a:cubicBezTo>
                  <a:pt x="37358" y="6940"/>
                  <a:pt x="37348" y="6935"/>
                  <a:pt x="37337" y="6935"/>
                </a:cubicBezTo>
                <a:cubicBezTo>
                  <a:pt x="37309" y="6935"/>
                  <a:pt x="37281" y="6970"/>
                  <a:pt x="37292" y="7009"/>
                </a:cubicBezTo>
                <a:cubicBezTo>
                  <a:pt x="37453" y="7537"/>
                  <a:pt x="37570" y="8081"/>
                  <a:pt x="37664" y="8625"/>
                </a:cubicBezTo>
                <a:cubicBezTo>
                  <a:pt x="37471" y="9024"/>
                  <a:pt x="37284" y="9428"/>
                  <a:pt x="37100" y="9835"/>
                </a:cubicBezTo>
                <a:cubicBezTo>
                  <a:pt x="37030" y="9682"/>
                  <a:pt x="36959" y="9533"/>
                  <a:pt x="36889" y="9381"/>
                </a:cubicBezTo>
                <a:cubicBezTo>
                  <a:pt x="36834" y="8578"/>
                  <a:pt x="36673" y="7608"/>
                  <a:pt x="36916" y="6899"/>
                </a:cubicBezTo>
                <a:cubicBezTo>
                  <a:pt x="36927" y="6867"/>
                  <a:pt x="36908" y="6839"/>
                  <a:pt x="36889" y="6839"/>
                </a:cubicBezTo>
                <a:cubicBezTo>
                  <a:pt x="36880" y="6839"/>
                  <a:pt x="36872" y="6845"/>
                  <a:pt x="36866" y="6860"/>
                </a:cubicBezTo>
                <a:cubicBezTo>
                  <a:pt x="36607" y="7486"/>
                  <a:pt x="36678" y="8187"/>
                  <a:pt x="36646" y="8883"/>
                </a:cubicBezTo>
                <a:cubicBezTo>
                  <a:pt x="36478" y="8554"/>
                  <a:pt x="36306" y="8226"/>
                  <a:pt x="36125" y="7905"/>
                </a:cubicBezTo>
                <a:cubicBezTo>
                  <a:pt x="36117" y="7892"/>
                  <a:pt x="36106" y="7886"/>
                  <a:pt x="36095" y="7886"/>
                </a:cubicBezTo>
                <a:cubicBezTo>
                  <a:pt x="36069" y="7886"/>
                  <a:pt x="36043" y="7919"/>
                  <a:pt x="36062" y="7952"/>
                </a:cubicBezTo>
                <a:cubicBezTo>
                  <a:pt x="36270" y="8332"/>
                  <a:pt x="36462" y="8700"/>
                  <a:pt x="36642" y="9080"/>
                </a:cubicBezTo>
                <a:cubicBezTo>
                  <a:pt x="36626" y="9428"/>
                  <a:pt x="36619" y="9772"/>
                  <a:pt x="36615" y="10120"/>
                </a:cubicBezTo>
                <a:cubicBezTo>
                  <a:pt x="36466" y="9819"/>
                  <a:pt x="36306" y="9506"/>
                  <a:pt x="36270" y="9154"/>
                </a:cubicBezTo>
                <a:cubicBezTo>
                  <a:pt x="36268" y="9118"/>
                  <a:pt x="36245" y="9099"/>
                  <a:pt x="36223" y="9099"/>
                </a:cubicBezTo>
                <a:cubicBezTo>
                  <a:pt x="36202" y="9099"/>
                  <a:pt x="36182" y="9117"/>
                  <a:pt x="36185" y="9154"/>
                </a:cubicBezTo>
                <a:cubicBezTo>
                  <a:pt x="36212" y="9482"/>
                  <a:pt x="36309" y="9737"/>
                  <a:pt x="36443" y="10015"/>
                </a:cubicBezTo>
                <a:cubicBezTo>
                  <a:pt x="36505" y="10144"/>
                  <a:pt x="36560" y="10285"/>
                  <a:pt x="36615" y="10429"/>
                </a:cubicBezTo>
                <a:cubicBezTo>
                  <a:pt x="36615" y="10597"/>
                  <a:pt x="36611" y="10770"/>
                  <a:pt x="36611" y="10942"/>
                </a:cubicBezTo>
                <a:cubicBezTo>
                  <a:pt x="36505" y="11197"/>
                  <a:pt x="36403" y="11459"/>
                  <a:pt x="36297" y="11717"/>
                </a:cubicBezTo>
                <a:cubicBezTo>
                  <a:pt x="36274" y="11663"/>
                  <a:pt x="36247" y="11612"/>
                  <a:pt x="36223" y="11557"/>
                </a:cubicBezTo>
                <a:cubicBezTo>
                  <a:pt x="36208" y="11526"/>
                  <a:pt x="36186" y="11513"/>
                  <a:pt x="36164" y="11513"/>
                </a:cubicBezTo>
                <a:cubicBezTo>
                  <a:pt x="36114" y="11513"/>
                  <a:pt x="36065" y="11580"/>
                  <a:pt x="36098" y="11650"/>
                </a:cubicBezTo>
                <a:cubicBezTo>
                  <a:pt x="36141" y="11737"/>
                  <a:pt x="36176" y="11827"/>
                  <a:pt x="36216" y="11917"/>
                </a:cubicBezTo>
                <a:cubicBezTo>
                  <a:pt x="36024" y="12394"/>
                  <a:pt x="35840" y="12880"/>
                  <a:pt x="35659" y="13369"/>
                </a:cubicBezTo>
                <a:cubicBezTo>
                  <a:pt x="35605" y="12833"/>
                  <a:pt x="35538" y="12300"/>
                  <a:pt x="35460" y="11772"/>
                </a:cubicBezTo>
                <a:cubicBezTo>
                  <a:pt x="35296" y="10657"/>
                  <a:pt x="35038" y="9560"/>
                  <a:pt x="34669" y="8527"/>
                </a:cubicBezTo>
                <a:cubicBezTo>
                  <a:pt x="34380" y="7714"/>
                  <a:pt x="34071" y="7009"/>
                  <a:pt x="33503" y="6469"/>
                </a:cubicBezTo>
                <a:cubicBezTo>
                  <a:pt x="33493" y="6460"/>
                  <a:pt x="33484" y="6456"/>
                  <a:pt x="33475" y="6456"/>
                </a:cubicBezTo>
                <a:cubicBezTo>
                  <a:pt x="33434" y="6456"/>
                  <a:pt x="33406" y="6544"/>
                  <a:pt x="33448" y="6590"/>
                </a:cubicBezTo>
                <a:cubicBezTo>
                  <a:pt x="34079" y="7221"/>
                  <a:pt x="34364" y="8136"/>
                  <a:pt x="34588" y="9091"/>
                </a:cubicBezTo>
                <a:cubicBezTo>
                  <a:pt x="34576" y="9081"/>
                  <a:pt x="34562" y="9076"/>
                  <a:pt x="34547" y="9076"/>
                </a:cubicBezTo>
                <a:cubicBezTo>
                  <a:pt x="34521" y="9076"/>
                  <a:pt x="34495" y="9093"/>
                  <a:pt x="34489" y="9134"/>
                </a:cubicBezTo>
                <a:cubicBezTo>
                  <a:pt x="34442" y="9533"/>
                  <a:pt x="34423" y="9940"/>
                  <a:pt x="34427" y="10348"/>
                </a:cubicBezTo>
                <a:cubicBezTo>
                  <a:pt x="34333" y="9898"/>
                  <a:pt x="34223" y="9447"/>
                  <a:pt x="33992" y="9091"/>
                </a:cubicBezTo>
                <a:cubicBezTo>
                  <a:pt x="33979" y="9072"/>
                  <a:pt x="33965" y="9064"/>
                  <a:pt x="33950" y="9064"/>
                </a:cubicBezTo>
                <a:cubicBezTo>
                  <a:pt x="33902" y="9064"/>
                  <a:pt x="33856" y="9150"/>
                  <a:pt x="33898" y="9217"/>
                </a:cubicBezTo>
                <a:cubicBezTo>
                  <a:pt x="34169" y="9631"/>
                  <a:pt x="34180" y="10113"/>
                  <a:pt x="34278" y="10613"/>
                </a:cubicBezTo>
                <a:cubicBezTo>
                  <a:pt x="34317" y="10817"/>
                  <a:pt x="34357" y="11020"/>
                  <a:pt x="34395" y="11228"/>
                </a:cubicBezTo>
                <a:cubicBezTo>
                  <a:pt x="34227" y="10962"/>
                  <a:pt x="34055" y="10707"/>
                  <a:pt x="33875" y="10465"/>
                </a:cubicBezTo>
                <a:cubicBezTo>
                  <a:pt x="33777" y="10328"/>
                  <a:pt x="33676" y="10179"/>
                  <a:pt x="33566" y="10030"/>
                </a:cubicBezTo>
                <a:cubicBezTo>
                  <a:pt x="33511" y="9412"/>
                  <a:pt x="33464" y="8794"/>
                  <a:pt x="33414" y="8179"/>
                </a:cubicBezTo>
                <a:cubicBezTo>
                  <a:pt x="33300" y="6892"/>
                  <a:pt x="33179" y="5545"/>
                  <a:pt x="33445" y="4277"/>
                </a:cubicBezTo>
                <a:cubicBezTo>
                  <a:pt x="33449" y="4257"/>
                  <a:pt x="33438" y="4244"/>
                  <a:pt x="33426" y="4244"/>
                </a:cubicBezTo>
                <a:cubicBezTo>
                  <a:pt x="33417" y="4244"/>
                  <a:pt x="33409" y="4250"/>
                  <a:pt x="33405" y="4265"/>
                </a:cubicBezTo>
                <a:cubicBezTo>
                  <a:pt x="33132" y="5357"/>
                  <a:pt x="33112" y="6558"/>
                  <a:pt x="33159" y="7698"/>
                </a:cubicBezTo>
                <a:cubicBezTo>
                  <a:pt x="33170" y="8061"/>
                  <a:pt x="33186" y="8426"/>
                  <a:pt x="33197" y="8789"/>
                </a:cubicBezTo>
                <a:cubicBezTo>
                  <a:pt x="33182" y="8789"/>
                  <a:pt x="33170" y="8798"/>
                  <a:pt x="33163" y="8817"/>
                </a:cubicBezTo>
                <a:cubicBezTo>
                  <a:pt x="33096" y="8958"/>
                  <a:pt x="33033" y="9107"/>
                  <a:pt x="32979" y="9255"/>
                </a:cubicBezTo>
                <a:cubicBezTo>
                  <a:pt x="32760" y="9001"/>
                  <a:pt x="32532" y="8778"/>
                  <a:pt x="32286" y="8633"/>
                </a:cubicBezTo>
                <a:cubicBezTo>
                  <a:pt x="32281" y="8630"/>
                  <a:pt x="32275" y="8628"/>
                  <a:pt x="32269" y="8628"/>
                </a:cubicBezTo>
                <a:cubicBezTo>
                  <a:pt x="32244" y="8628"/>
                  <a:pt x="32223" y="8662"/>
                  <a:pt x="32239" y="8700"/>
                </a:cubicBezTo>
                <a:cubicBezTo>
                  <a:pt x="32254" y="8735"/>
                  <a:pt x="32270" y="8774"/>
                  <a:pt x="32286" y="8813"/>
                </a:cubicBezTo>
                <a:cubicBezTo>
                  <a:pt x="32292" y="8829"/>
                  <a:pt x="32301" y="8835"/>
                  <a:pt x="32311" y="8835"/>
                </a:cubicBezTo>
                <a:cubicBezTo>
                  <a:pt x="32332" y="8835"/>
                  <a:pt x="32354" y="8802"/>
                  <a:pt x="32341" y="8766"/>
                </a:cubicBezTo>
                <a:cubicBezTo>
                  <a:pt x="32325" y="8722"/>
                  <a:pt x="32320" y="8704"/>
                  <a:pt x="32322" y="8704"/>
                </a:cubicBezTo>
                <a:lnTo>
                  <a:pt x="32322" y="8704"/>
                </a:lnTo>
                <a:cubicBezTo>
                  <a:pt x="32331" y="8704"/>
                  <a:pt x="32488" y="9071"/>
                  <a:pt x="32498" y="9087"/>
                </a:cubicBezTo>
                <a:cubicBezTo>
                  <a:pt x="32587" y="9259"/>
                  <a:pt x="32697" y="9423"/>
                  <a:pt x="32795" y="9592"/>
                </a:cubicBezTo>
                <a:cubicBezTo>
                  <a:pt x="32810" y="9616"/>
                  <a:pt x="32822" y="9643"/>
                  <a:pt x="32838" y="9670"/>
                </a:cubicBezTo>
                <a:cubicBezTo>
                  <a:pt x="32760" y="9913"/>
                  <a:pt x="32693" y="10164"/>
                  <a:pt x="32619" y="10414"/>
                </a:cubicBezTo>
                <a:cubicBezTo>
                  <a:pt x="32489" y="10019"/>
                  <a:pt x="32361" y="9620"/>
                  <a:pt x="32227" y="9224"/>
                </a:cubicBezTo>
                <a:lnTo>
                  <a:pt x="32227" y="9220"/>
                </a:lnTo>
                <a:cubicBezTo>
                  <a:pt x="31938" y="7866"/>
                  <a:pt x="31562" y="6511"/>
                  <a:pt x="30892" y="5467"/>
                </a:cubicBezTo>
                <a:cubicBezTo>
                  <a:pt x="30670" y="4923"/>
                  <a:pt x="30426" y="4390"/>
                  <a:pt x="30164" y="3870"/>
                </a:cubicBezTo>
                <a:cubicBezTo>
                  <a:pt x="30154" y="3849"/>
                  <a:pt x="30139" y="3840"/>
                  <a:pt x="30123" y="3840"/>
                </a:cubicBezTo>
                <a:cubicBezTo>
                  <a:pt x="30087" y="3840"/>
                  <a:pt x="30050" y="3888"/>
                  <a:pt x="30074" y="3940"/>
                </a:cubicBezTo>
                <a:cubicBezTo>
                  <a:pt x="30258" y="4304"/>
                  <a:pt x="30435" y="4680"/>
                  <a:pt x="30596" y="5064"/>
                </a:cubicBezTo>
                <a:cubicBezTo>
                  <a:pt x="30594" y="5064"/>
                  <a:pt x="30593" y="5064"/>
                  <a:pt x="30592" y="5064"/>
                </a:cubicBezTo>
                <a:cubicBezTo>
                  <a:pt x="30554" y="5064"/>
                  <a:pt x="30518" y="5127"/>
                  <a:pt x="30552" y="5178"/>
                </a:cubicBezTo>
                <a:cubicBezTo>
                  <a:pt x="30642" y="5302"/>
                  <a:pt x="30724" y="5431"/>
                  <a:pt x="30798" y="5565"/>
                </a:cubicBezTo>
                <a:cubicBezTo>
                  <a:pt x="31107" y="6343"/>
                  <a:pt x="31378" y="7150"/>
                  <a:pt x="31613" y="7976"/>
                </a:cubicBezTo>
                <a:cubicBezTo>
                  <a:pt x="31609" y="8120"/>
                  <a:pt x="31656" y="8289"/>
                  <a:pt x="31714" y="8453"/>
                </a:cubicBezTo>
                <a:cubicBezTo>
                  <a:pt x="31891" y="9526"/>
                  <a:pt x="32090" y="10597"/>
                  <a:pt x="32227" y="11678"/>
                </a:cubicBezTo>
                <a:cubicBezTo>
                  <a:pt x="32094" y="11029"/>
                  <a:pt x="31953" y="10382"/>
                  <a:pt x="31793" y="9745"/>
                </a:cubicBezTo>
                <a:cubicBezTo>
                  <a:pt x="31784" y="9704"/>
                  <a:pt x="31758" y="9687"/>
                  <a:pt x="31732" y="9687"/>
                </a:cubicBezTo>
                <a:cubicBezTo>
                  <a:pt x="31693" y="9687"/>
                  <a:pt x="31653" y="9727"/>
                  <a:pt x="31667" y="9788"/>
                </a:cubicBezTo>
                <a:cubicBezTo>
                  <a:pt x="31867" y="10597"/>
                  <a:pt x="32005" y="11428"/>
                  <a:pt x="32126" y="12265"/>
                </a:cubicBezTo>
                <a:cubicBezTo>
                  <a:pt x="32113" y="12312"/>
                  <a:pt x="32106" y="12359"/>
                  <a:pt x="32098" y="12406"/>
                </a:cubicBezTo>
                <a:cubicBezTo>
                  <a:pt x="31942" y="12026"/>
                  <a:pt x="31773" y="11654"/>
                  <a:pt x="31597" y="11291"/>
                </a:cubicBezTo>
                <a:cubicBezTo>
                  <a:pt x="31649" y="10770"/>
                  <a:pt x="31638" y="10204"/>
                  <a:pt x="31308" y="10204"/>
                </a:cubicBezTo>
                <a:cubicBezTo>
                  <a:pt x="31288" y="10204"/>
                  <a:pt x="31267" y="10206"/>
                  <a:pt x="31245" y="10210"/>
                </a:cubicBezTo>
                <a:cubicBezTo>
                  <a:pt x="31173" y="10226"/>
                  <a:pt x="31189" y="10375"/>
                  <a:pt x="31254" y="10375"/>
                </a:cubicBezTo>
                <a:cubicBezTo>
                  <a:pt x="31256" y="10375"/>
                  <a:pt x="31258" y="10375"/>
                  <a:pt x="31261" y="10375"/>
                </a:cubicBezTo>
                <a:cubicBezTo>
                  <a:pt x="31267" y="10374"/>
                  <a:pt x="31274" y="10373"/>
                  <a:pt x="31280" y="10373"/>
                </a:cubicBezTo>
                <a:cubicBezTo>
                  <a:pt x="31416" y="10373"/>
                  <a:pt x="31451" y="10610"/>
                  <a:pt x="31432" y="10962"/>
                </a:cubicBezTo>
                <a:cubicBezTo>
                  <a:pt x="31351" y="10805"/>
                  <a:pt x="31272" y="10644"/>
                  <a:pt x="31190" y="10489"/>
                </a:cubicBezTo>
                <a:cubicBezTo>
                  <a:pt x="31127" y="10210"/>
                  <a:pt x="31042" y="9929"/>
                  <a:pt x="30896" y="9717"/>
                </a:cubicBezTo>
                <a:cubicBezTo>
                  <a:pt x="30849" y="9318"/>
                  <a:pt x="30798" y="8915"/>
                  <a:pt x="30748" y="8512"/>
                </a:cubicBezTo>
                <a:cubicBezTo>
                  <a:pt x="30697" y="8108"/>
                  <a:pt x="30549" y="7369"/>
                  <a:pt x="30658" y="6946"/>
                </a:cubicBezTo>
                <a:cubicBezTo>
                  <a:pt x="30665" y="6916"/>
                  <a:pt x="30647" y="6895"/>
                  <a:pt x="30627" y="6895"/>
                </a:cubicBezTo>
                <a:cubicBezTo>
                  <a:pt x="30615" y="6895"/>
                  <a:pt x="30604" y="6901"/>
                  <a:pt x="30596" y="6915"/>
                </a:cubicBezTo>
                <a:cubicBezTo>
                  <a:pt x="30482" y="7122"/>
                  <a:pt x="30513" y="7330"/>
                  <a:pt x="30497" y="7584"/>
                </a:cubicBezTo>
                <a:cubicBezTo>
                  <a:pt x="30473" y="8081"/>
                  <a:pt x="30497" y="8570"/>
                  <a:pt x="30509" y="9067"/>
                </a:cubicBezTo>
                <a:cubicBezTo>
                  <a:pt x="30509" y="9126"/>
                  <a:pt x="30513" y="9188"/>
                  <a:pt x="30513" y="9248"/>
                </a:cubicBezTo>
                <a:cubicBezTo>
                  <a:pt x="30470" y="9165"/>
                  <a:pt x="30426" y="9087"/>
                  <a:pt x="30379" y="9005"/>
                </a:cubicBezTo>
                <a:cubicBezTo>
                  <a:pt x="30374" y="8994"/>
                  <a:pt x="30366" y="8990"/>
                  <a:pt x="30358" y="8990"/>
                </a:cubicBezTo>
                <a:cubicBezTo>
                  <a:pt x="30340" y="8990"/>
                  <a:pt x="30324" y="9013"/>
                  <a:pt x="30337" y="9040"/>
                </a:cubicBezTo>
                <a:cubicBezTo>
                  <a:pt x="30399" y="9177"/>
                  <a:pt x="30462" y="9318"/>
                  <a:pt x="30520" y="9459"/>
                </a:cubicBezTo>
                <a:cubicBezTo>
                  <a:pt x="30552" y="10386"/>
                  <a:pt x="30607" y="11314"/>
                  <a:pt x="30685" y="12234"/>
                </a:cubicBezTo>
                <a:cubicBezTo>
                  <a:pt x="30513" y="11616"/>
                  <a:pt x="30314" y="11005"/>
                  <a:pt x="30102" y="10398"/>
                </a:cubicBezTo>
                <a:cubicBezTo>
                  <a:pt x="29985" y="9412"/>
                  <a:pt x="29832" y="8437"/>
                  <a:pt x="29605" y="7474"/>
                </a:cubicBezTo>
                <a:cubicBezTo>
                  <a:pt x="29601" y="7455"/>
                  <a:pt x="29593" y="7432"/>
                  <a:pt x="29590" y="7408"/>
                </a:cubicBezTo>
                <a:cubicBezTo>
                  <a:pt x="29593" y="7279"/>
                  <a:pt x="29593" y="7154"/>
                  <a:pt x="29597" y="7028"/>
                </a:cubicBezTo>
                <a:cubicBezTo>
                  <a:pt x="29613" y="6535"/>
                  <a:pt x="29738" y="6085"/>
                  <a:pt x="29769" y="5604"/>
                </a:cubicBezTo>
                <a:cubicBezTo>
                  <a:pt x="29771" y="5575"/>
                  <a:pt x="29756" y="5561"/>
                  <a:pt x="29740" y="5561"/>
                </a:cubicBezTo>
                <a:cubicBezTo>
                  <a:pt x="29723" y="5561"/>
                  <a:pt x="29705" y="5576"/>
                  <a:pt x="29703" y="5604"/>
                </a:cubicBezTo>
                <a:cubicBezTo>
                  <a:pt x="29660" y="6046"/>
                  <a:pt x="29530" y="6464"/>
                  <a:pt x="29472" y="6907"/>
                </a:cubicBezTo>
                <a:cubicBezTo>
                  <a:pt x="29304" y="6199"/>
                  <a:pt x="29084" y="5396"/>
                  <a:pt x="28736" y="4923"/>
                </a:cubicBezTo>
                <a:cubicBezTo>
                  <a:pt x="28729" y="4913"/>
                  <a:pt x="28720" y="4909"/>
                  <a:pt x="28712" y="4909"/>
                </a:cubicBezTo>
                <a:cubicBezTo>
                  <a:pt x="28687" y="4909"/>
                  <a:pt x="28664" y="4945"/>
                  <a:pt x="28681" y="4977"/>
                </a:cubicBezTo>
                <a:cubicBezTo>
                  <a:pt x="28920" y="5412"/>
                  <a:pt x="29053" y="6136"/>
                  <a:pt x="29171" y="6637"/>
                </a:cubicBezTo>
                <a:cubicBezTo>
                  <a:pt x="29257" y="7005"/>
                  <a:pt x="29327" y="7377"/>
                  <a:pt x="29389" y="7748"/>
                </a:cubicBezTo>
                <a:cubicBezTo>
                  <a:pt x="29370" y="7999"/>
                  <a:pt x="29351" y="8249"/>
                  <a:pt x="29339" y="8500"/>
                </a:cubicBezTo>
                <a:cubicBezTo>
                  <a:pt x="29057" y="7882"/>
                  <a:pt x="28764" y="7279"/>
                  <a:pt x="28462" y="6684"/>
                </a:cubicBezTo>
                <a:cubicBezTo>
                  <a:pt x="28415" y="6594"/>
                  <a:pt x="28368" y="6500"/>
                  <a:pt x="28318" y="6410"/>
                </a:cubicBezTo>
                <a:cubicBezTo>
                  <a:pt x="28349" y="6379"/>
                  <a:pt x="28380" y="6347"/>
                  <a:pt x="28412" y="6320"/>
                </a:cubicBezTo>
                <a:cubicBezTo>
                  <a:pt x="28432" y="6307"/>
                  <a:pt x="28420" y="6273"/>
                  <a:pt x="28402" y="6273"/>
                </a:cubicBezTo>
                <a:cubicBezTo>
                  <a:pt x="28399" y="6273"/>
                  <a:pt x="28395" y="6274"/>
                  <a:pt x="28392" y="6277"/>
                </a:cubicBezTo>
                <a:lnTo>
                  <a:pt x="28286" y="6347"/>
                </a:lnTo>
                <a:cubicBezTo>
                  <a:pt x="28078" y="5956"/>
                  <a:pt x="27863" y="5581"/>
                  <a:pt x="27648" y="5196"/>
                </a:cubicBezTo>
                <a:cubicBezTo>
                  <a:pt x="27359" y="4688"/>
                  <a:pt x="27010" y="4238"/>
                  <a:pt x="26779" y="3678"/>
                </a:cubicBezTo>
                <a:cubicBezTo>
                  <a:pt x="26774" y="3668"/>
                  <a:pt x="26767" y="3664"/>
                  <a:pt x="26761" y="3664"/>
                </a:cubicBezTo>
                <a:cubicBezTo>
                  <a:pt x="26746" y="3664"/>
                  <a:pt x="26732" y="3684"/>
                  <a:pt x="26740" y="3706"/>
                </a:cubicBezTo>
                <a:cubicBezTo>
                  <a:pt x="27115" y="4668"/>
                  <a:pt x="27652" y="5510"/>
                  <a:pt x="28016" y="6493"/>
                </a:cubicBezTo>
                <a:cubicBezTo>
                  <a:pt x="28020" y="6500"/>
                  <a:pt x="28024" y="6508"/>
                  <a:pt x="28024" y="6516"/>
                </a:cubicBezTo>
                <a:cubicBezTo>
                  <a:pt x="27828" y="6645"/>
                  <a:pt x="27640" y="6778"/>
                  <a:pt x="27453" y="6954"/>
                </a:cubicBezTo>
                <a:cubicBezTo>
                  <a:pt x="27445" y="6945"/>
                  <a:pt x="27435" y="6941"/>
                  <a:pt x="27425" y="6941"/>
                </a:cubicBezTo>
                <a:cubicBezTo>
                  <a:pt x="27407" y="6941"/>
                  <a:pt x="27388" y="6954"/>
                  <a:pt x="27386" y="6981"/>
                </a:cubicBezTo>
                <a:cubicBezTo>
                  <a:pt x="27382" y="7001"/>
                  <a:pt x="27378" y="7017"/>
                  <a:pt x="27374" y="7036"/>
                </a:cubicBezTo>
                <a:cubicBezTo>
                  <a:pt x="27359" y="7056"/>
                  <a:pt x="27339" y="7075"/>
                  <a:pt x="27319" y="7095"/>
                </a:cubicBezTo>
                <a:cubicBezTo>
                  <a:pt x="27073" y="7369"/>
                  <a:pt x="26818" y="7639"/>
                  <a:pt x="26564" y="7902"/>
                </a:cubicBezTo>
                <a:cubicBezTo>
                  <a:pt x="26223" y="6868"/>
                  <a:pt x="25809" y="5893"/>
                  <a:pt x="25256" y="5084"/>
                </a:cubicBezTo>
                <a:cubicBezTo>
                  <a:pt x="25246" y="5069"/>
                  <a:pt x="25235" y="5063"/>
                  <a:pt x="25223" y="5063"/>
                </a:cubicBezTo>
                <a:cubicBezTo>
                  <a:pt x="25186" y="5063"/>
                  <a:pt x="25153" y="5128"/>
                  <a:pt x="25186" y="5173"/>
                </a:cubicBezTo>
                <a:cubicBezTo>
                  <a:pt x="25397" y="5490"/>
                  <a:pt x="25589" y="5835"/>
                  <a:pt x="25762" y="6195"/>
                </a:cubicBezTo>
                <a:cubicBezTo>
                  <a:pt x="25756" y="6195"/>
                  <a:pt x="25753" y="6193"/>
                  <a:pt x="25749" y="6193"/>
                </a:cubicBezTo>
                <a:cubicBezTo>
                  <a:pt x="25747" y="6193"/>
                  <a:pt x="25745" y="6194"/>
                  <a:pt x="25742" y="6195"/>
                </a:cubicBezTo>
                <a:cubicBezTo>
                  <a:pt x="25581" y="6253"/>
                  <a:pt x="25453" y="6402"/>
                  <a:pt x="25347" y="6594"/>
                </a:cubicBezTo>
                <a:cubicBezTo>
                  <a:pt x="25280" y="6179"/>
                  <a:pt x="25202" y="5772"/>
                  <a:pt x="25108" y="5365"/>
                </a:cubicBezTo>
                <a:cubicBezTo>
                  <a:pt x="25010" y="4919"/>
                  <a:pt x="24803" y="4520"/>
                  <a:pt x="24709" y="4085"/>
                </a:cubicBezTo>
                <a:cubicBezTo>
                  <a:pt x="24703" y="4060"/>
                  <a:pt x="24685" y="4048"/>
                  <a:pt x="24668" y="4048"/>
                </a:cubicBezTo>
                <a:cubicBezTo>
                  <a:pt x="24648" y="4048"/>
                  <a:pt x="24628" y="4065"/>
                  <a:pt x="24631" y="4097"/>
                </a:cubicBezTo>
                <a:cubicBezTo>
                  <a:pt x="24631" y="4116"/>
                  <a:pt x="24635" y="4136"/>
                  <a:pt x="24635" y="4156"/>
                </a:cubicBezTo>
                <a:cubicBezTo>
                  <a:pt x="24635" y="4179"/>
                  <a:pt x="24646" y="4187"/>
                  <a:pt x="24658" y="4195"/>
                </a:cubicBezTo>
                <a:cubicBezTo>
                  <a:pt x="24650" y="4222"/>
                  <a:pt x="24642" y="4253"/>
                  <a:pt x="24646" y="4273"/>
                </a:cubicBezTo>
                <a:cubicBezTo>
                  <a:pt x="24693" y="4453"/>
                  <a:pt x="24728" y="4618"/>
                  <a:pt x="24748" y="4806"/>
                </a:cubicBezTo>
                <a:cubicBezTo>
                  <a:pt x="24810" y="5314"/>
                  <a:pt x="24857" y="5823"/>
                  <a:pt x="24857" y="6339"/>
                </a:cubicBezTo>
                <a:cubicBezTo>
                  <a:pt x="24857" y="6883"/>
                  <a:pt x="24850" y="7423"/>
                  <a:pt x="24834" y="7964"/>
                </a:cubicBezTo>
                <a:cubicBezTo>
                  <a:pt x="24615" y="8661"/>
                  <a:pt x="24447" y="9423"/>
                  <a:pt x="24313" y="10171"/>
                </a:cubicBezTo>
                <a:cubicBezTo>
                  <a:pt x="24274" y="10214"/>
                  <a:pt x="24232" y="10261"/>
                  <a:pt x="24188" y="10304"/>
                </a:cubicBezTo>
                <a:cubicBezTo>
                  <a:pt x="24172" y="9858"/>
                  <a:pt x="24129" y="9405"/>
                  <a:pt x="23981" y="9040"/>
                </a:cubicBezTo>
                <a:cubicBezTo>
                  <a:pt x="23972" y="9020"/>
                  <a:pt x="23960" y="9012"/>
                  <a:pt x="23948" y="9012"/>
                </a:cubicBezTo>
                <a:cubicBezTo>
                  <a:pt x="23921" y="9012"/>
                  <a:pt x="23894" y="9052"/>
                  <a:pt x="23910" y="9095"/>
                </a:cubicBezTo>
                <a:cubicBezTo>
                  <a:pt x="24051" y="9467"/>
                  <a:pt x="24062" y="9979"/>
                  <a:pt x="24062" y="10438"/>
                </a:cubicBezTo>
                <a:cubicBezTo>
                  <a:pt x="23961" y="10547"/>
                  <a:pt x="23856" y="10657"/>
                  <a:pt x="23753" y="10767"/>
                </a:cubicBezTo>
                <a:cubicBezTo>
                  <a:pt x="23668" y="9851"/>
                  <a:pt x="23598" y="8935"/>
                  <a:pt x="23542" y="8023"/>
                </a:cubicBezTo>
                <a:cubicBezTo>
                  <a:pt x="23397" y="5525"/>
                  <a:pt x="22975" y="3056"/>
                  <a:pt x="22823" y="563"/>
                </a:cubicBezTo>
                <a:cubicBezTo>
                  <a:pt x="22823" y="547"/>
                  <a:pt x="22813" y="539"/>
                  <a:pt x="22803" y="539"/>
                </a:cubicBezTo>
                <a:cubicBezTo>
                  <a:pt x="22793" y="539"/>
                  <a:pt x="22783" y="547"/>
                  <a:pt x="22783" y="563"/>
                </a:cubicBezTo>
                <a:cubicBezTo>
                  <a:pt x="22767" y="1764"/>
                  <a:pt x="22814" y="2989"/>
                  <a:pt x="22826" y="4191"/>
                </a:cubicBezTo>
                <a:cubicBezTo>
                  <a:pt x="22846" y="5549"/>
                  <a:pt x="22791" y="6907"/>
                  <a:pt x="22814" y="8261"/>
                </a:cubicBezTo>
                <a:cubicBezTo>
                  <a:pt x="22693" y="7698"/>
                  <a:pt x="22552" y="7145"/>
                  <a:pt x="22380" y="6602"/>
                </a:cubicBezTo>
                <a:cubicBezTo>
                  <a:pt x="22376" y="6582"/>
                  <a:pt x="22368" y="6574"/>
                  <a:pt x="22357" y="6567"/>
                </a:cubicBezTo>
                <a:cubicBezTo>
                  <a:pt x="22212" y="6050"/>
                  <a:pt x="22059" y="5537"/>
                  <a:pt x="21907" y="5021"/>
                </a:cubicBezTo>
                <a:cubicBezTo>
                  <a:pt x="21761" y="4535"/>
                  <a:pt x="21398" y="4101"/>
                  <a:pt x="21499" y="3529"/>
                </a:cubicBezTo>
                <a:cubicBezTo>
                  <a:pt x="21505" y="3501"/>
                  <a:pt x="21488" y="3481"/>
                  <a:pt x="21470" y="3481"/>
                </a:cubicBezTo>
                <a:cubicBezTo>
                  <a:pt x="21461" y="3481"/>
                  <a:pt x="21451" y="3486"/>
                  <a:pt x="21445" y="3498"/>
                </a:cubicBezTo>
                <a:cubicBezTo>
                  <a:pt x="21170" y="4007"/>
                  <a:pt x="21456" y="4872"/>
                  <a:pt x="21546" y="5412"/>
                </a:cubicBezTo>
                <a:cubicBezTo>
                  <a:pt x="21750" y="6657"/>
                  <a:pt x="21918" y="7909"/>
                  <a:pt x="22126" y="9150"/>
                </a:cubicBezTo>
                <a:cubicBezTo>
                  <a:pt x="22203" y="9610"/>
                  <a:pt x="22277" y="10074"/>
                  <a:pt x="22356" y="10539"/>
                </a:cubicBezTo>
                <a:lnTo>
                  <a:pt x="22356" y="10539"/>
                </a:lnTo>
                <a:cubicBezTo>
                  <a:pt x="22349" y="10537"/>
                  <a:pt x="22342" y="10536"/>
                  <a:pt x="22336" y="10536"/>
                </a:cubicBezTo>
                <a:cubicBezTo>
                  <a:pt x="22249" y="10536"/>
                  <a:pt x="22219" y="10710"/>
                  <a:pt x="22313" y="10743"/>
                </a:cubicBezTo>
                <a:cubicBezTo>
                  <a:pt x="22451" y="10790"/>
                  <a:pt x="22458" y="11338"/>
                  <a:pt x="22431" y="11964"/>
                </a:cubicBezTo>
                <a:cubicBezTo>
                  <a:pt x="22357" y="11721"/>
                  <a:pt x="22294" y="11475"/>
                  <a:pt x="22254" y="11213"/>
                </a:cubicBezTo>
                <a:cubicBezTo>
                  <a:pt x="22251" y="11191"/>
                  <a:pt x="22240" y="11182"/>
                  <a:pt x="22228" y="11182"/>
                </a:cubicBezTo>
                <a:cubicBezTo>
                  <a:pt x="22212" y="11182"/>
                  <a:pt x="22194" y="11199"/>
                  <a:pt x="22192" y="11224"/>
                </a:cubicBezTo>
                <a:cubicBezTo>
                  <a:pt x="22145" y="11713"/>
                  <a:pt x="22192" y="12147"/>
                  <a:pt x="22263" y="12610"/>
                </a:cubicBezTo>
                <a:cubicBezTo>
                  <a:pt x="22180" y="12719"/>
                  <a:pt x="22098" y="12833"/>
                  <a:pt x="22016" y="12942"/>
                </a:cubicBezTo>
                <a:cubicBezTo>
                  <a:pt x="21981" y="12680"/>
                  <a:pt x="21945" y="12414"/>
                  <a:pt x="21910" y="12152"/>
                </a:cubicBezTo>
                <a:cubicBezTo>
                  <a:pt x="21891" y="12038"/>
                  <a:pt x="21832" y="11988"/>
                  <a:pt x="21770" y="11979"/>
                </a:cubicBezTo>
                <a:cubicBezTo>
                  <a:pt x="21640" y="11404"/>
                  <a:pt x="21511" y="10829"/>
                  <a:pt x="21374" y="10261"/>
                </a:cubicBezTo>
                <a:cubicBezTo>
                  <a:pt x="21370" y="10062"/>
                  <a:pt x="21367" y="9858"/>
                  <a:pt x="21354" y="9658"/>
                </a:cubicBezTo>
                <a:cubicBezTo>
                  <a:pt x="21353" y="9645"/>
                  <a:pt x="21344" y="9638"/>
                  <a:pt x="21336" y="9638"/>
                </a:cubicBezTo>
                <a:cubicBezTo>
                  <a:pt x="21327" y="9638"/>
                  <a:pt x="21320" y="9645"/>
                  <a:pt x="21320" y="9658"/>
                </a:cubicBezTo>
                <a:cubicBezTo>
                  <a:pt x="21311" y="9757"/>
                  <a:pt x="21304" y="9854"/>
                  <a:pt x="21296" y="9952"/>
                </a:cubicBezTo>
                <a:cubicBezTo>
                  <a:pt x="21217" y="9643"/>
                  <a:pt x="21136" y="9334"/>
                  <a:pt x="21045" y="9029"/>
                </a:cubicBezTo>
                <a:cubicBezTo>
                  <a:pt x="21116" y="7933"/>
                  <a:pt x="21206" y="6840"/>
                  <a:pt x="21335" y="5752"/>
                </a:cubicBezTo>
                <a:cubicBezTo>
                  <a:pt x="21358" y="5530"/>
                  <a:pt x="21249" y="5369"/>
                  <a:pt x="21120" y="5310"/>
                </a:cubicBezTo>
                <a:cubicBezTo>
                  <a:pt x="21155" y="5201"/>
                  <a:pt x="21190" y="5091"/>
                  <a:pt x="21229" y="4981"/>
                </a:cubicBezTo>
                <a:cubicBezTo>
                  <a:pt x="21246" y="4939"/>
                  <a:pt x="21217" y="4899"/>
                  <a:pt x="21190" y="4899"/>
                </a:cubicBezTo>
                <a:cubicBezTo>
                  <a:pt x="21178" y="4899"/>
                  <a:pt x="21166" y="4907"/>
                  <a:pt x="21159" y="4927"/>
                </a:cubicBezTo>
                <a:cubicBezTo>
                  <a:pt x="21112" y="5044"/>
                  <a:pt x="21073" y="5165"/>
                  <a:pt x="21033" y="5287"/>
                </a:cubicBezTo>
                <a:cubicBezTo>
                  <a:pt x="21028" y="5286"/>
                  <a:pt x="21023" y="5286"/>
                  <a:pt x="21018" y="5286"/>
                </a:cubicBezTo>
                <a:cubicBezTo>
                  <a:pt x="20911" y="5286"/>
                  <a:pt x="20809" y="5366"/>
                  <a:pt x="20783" y="5557"/>
                </a:cubicBezTo>
                <a:cubicBezTo>
                  <a:pt x="20701" y="6183"/>
                  <a:pt x="20623" y="6809"/>
                  <a:pt x="20552" y="7432"/>
                </a:cubicBezTo>
                <a:cubicBezTo>
                  <a:pt x="20501" y="7295"/>
                  <a:pt x="20455" y="7154"/>
                  <a:pt x="20404" y="7013"/>
                </a:cubicBezTo>
                <a:cubicBezTo>
                  <a:pt x="20380" y="6899"/>
                  <a:pt x="20337" y="6802"/>
                  <a:pt x="20278" y="6711"/>
                </a:cubicBezTo>
                <a:cubicBezTo>
                  <a:pt x="20247" y="6672"/>
                  <a:pt x="20220" y="6641"/>
                  <a:pt x="20196" y="6614"/>
                </a:cubicBezTo>
                <a:cubicBezTo>
                  <a:pt x="20204" y="6605"/>
                  <a:pt x="20207" y="6594"/>
                  <a:pt x="20204" y="6578"/>
                </a:cubicBezTo>
                <a:cubicBezTo>
                  <a:pt x="20196" y="6540"/>
                  <a:pt x="20188" y="6500"/>
                  <a:pt x="20180" y="6457"/>
                </a:cubicBezTo>
                <a:cubicBezTo>
                  <a:pt x="20173" y="6429"/>
                  <a:pt x="20154" y="6416"/>
                  <a:pt x="20136" y="6416"/>
                </a:cubicBezTo>
                <a:cubicBezTo>
                  <a:pt x="20113" y="6416"/>
                  <a:pt x="20090" y="6436"/>
                  <a:pt x="20090" y="6473"/>
                </a:cubicBezTo>
                <a:cubicBezTo>
                  <a:pt x="20102" y="6770"/>
                  <a:pt x="20211" y="7028"/>
                  <a:pt x="20270" y="7318"/>
                </a:cubicBezTo>
                <a:cubicBezTo>
                  <a:pt x="20329" y="7608"/>
                  <a:pt x="20392" y="7897"/>
                  <a:pt x="20458" y="8187"/>
                </a:cubicBezTo>
                <a:cubicBezTo>
                  <a:pt x="20431" y="8442"/>
                  <a:pt x="20408" y="8695"/>
                  <a:pt x="20388" y="8950"/>
                </a:cubicBezTo>
                <a:cubicBezTo>
                  <a:pt x="20298" y="9846"/>
                  <a:pt x="20231" y="10743"/>
                  <a:pt x="20169" y="11639"/>
                </a:cubicBezTo>
                <a:cubicBezTo>
                  <a:pt x="19942" y="9862"/>
                  <a:pt x="19765" y="8061"/>
                  <a:pt x="19554" y="6285"/>
                </a:cubicBezTo>
                <a:cubicBezTo>
                  <a:pt x="19551" y="6255"/>
                  <a:pt x="19536" y="6243"/>
                  <a:pt x="19520" y="6243"/>
                </a:cubicBezTo>
                <a:cubicBezTo>
                  <a:pt x="19499" y="6243"/>
                  <a:pt x="19474" y="6266"/>
                  <a:pt x="19472" y="6300"/>
                </a:cubicBezTo>
                <a:cubicBezTo>
                  <a:pt x="19378" y="7232"/>
                  <a:pt x="19445" y="8226"/>
                  <a:pt x="19421" y="9170"/>
                </a:cubicBezTo>
                <a:cubicBezTo>
                  <a:pt x="19409" y="9490"/>
                  <a:pt x="19405" y="9808"/>
                  <a:pt x="19398" y="10128"/>
                </a:cubicBezTo>
                <a:cubicBezTo>
                  <a:pt x="19391" y="10125"/>
                  <a:pt x="19384" y="10124"/>
                  <a:pt x="19378" y="10124"/>
                </a:cubicBezTo>
                <a:cubicBezTo>
                  <a:pt x="19319" y="10124"/>
                  <a:pt x="19299" y="10249"/>
                  <a:pt x="19366" y="10281"/>
                </a:cubicBezTo>
                <a:cubicBezTo>
                  <a:pt x="19378" y="10285"/>
                  <a:pt x="19386" y="10297"/>
                  <a:pt x="19398" y="10304"/>
                </a:cubicBezTo>
                <a:cubicBezTo>
                  <a:pt x="19389" y="10931"/>
                  <a:pt x="19394" y="11560"/>
                  <a:pt x="19425" y="12183"/>
                </a:cubicBezTo>
                <a:cubicBezTo>
                  <a:pt x="19362" y="11948"/>
                  <a:pt x="19292" y="11710"/>
                  <a:pt x="19217" y="11475"/>
                </a:cubicBezTo>
                <a:cubicBezTo>
                  <a:pt x="19077" y="11032"/>
                  <a:pt x="18916" y="10606"/>
                  <a:pt x="18751" y="10179"/>
                </a:cubicBezTo>
                <a:cubicBezTo>
                  <a:pt x="18732" y="10128"/>
                  <a:pt x="18681" y="9976"/>
                  <a:pt x="18627" y="9792"/>
                </a:cubicBezTo>
                <a:cubicBezTo>
                  <a:pt x="18643" y="9690"/>
                  <a:pt x="18658" y="9584"/>
                  <a:pt x="18674" y="9479"/>
                </a:cubicBezTo>
                <a:cubicBezTo>
                  <a:pt x="18818" y="8536"/>
                  <a:pt x="18920" y="7322"/>
                  <a:pt x="19308" y="6488"/>
                </a:cubicBezTo>
                <a:cubicBezTo>
                  <a:pt x="19343" y="6421"/>
                  <a:pt x="19294" y="6355"/>
                  <a:pt x="19244" y="6355"/>
                </a:cubicBezTo>
                <a:cubicBezTo>
                  <a:pt x="19228" y="6355"/>
                  <a:pt x="19211" y="6362"/>
                  <a:pt x="19198" y="6379"/>
                </a:cubicBezTo>
                <a:cubicBezTo>
                  <a:pt x="18912" y="6708"/>
                  <a:pt x="18771" y="7208"/>
                  <a:pt x="18623" y="7655"/>
                </a:cubicBezTo>
                <a:cubicBezTo>
                  <a:pt x="18473" y="8117"/>
                  <a:pt x="18329" y="8570"/>
                  <a:pt x="18196" y="9044"/>
                </a:cubicBezTo>
                <a:cubicBezTo>
                  <a:pt x="18188" y="9071"/>
                  <a:pt x="18184" y="9095"/>
                  <a:pt x="18177" y="9123"/>
                </a:cubicBezTo>
                <a:cubicBezTo>
                  <a:pt x="18114" y="8841"/>
                  <a:pt x="18051" y="8559"/>
                  <a:pt x="17985" y="8277"/>
                </a:cubicBezTo>
                <a:cubicBezTo>
                  <a:pt x="17899" y="7913"/>
                  <a:pt x="17758" y="6684"/>
                  <a:pt x="17389" y="6551"/>
                </a:cubicBezTo>
                <a:cubicBezTo>
                  <a:pt x="17387" y="6550"/>
                  <a:pt x="17384" y="6549"/>
                  <a:pt x="17382" y="6549"/>
                </a:cubicBezTo>
                <a:cubicBezTo>
                  <a:pt x="17355" y="6549"/>
                  <a:pt x="17338" y="6603"/>
                  <a:pt x="17366" y="6621"/>
                </a:cubicBezTo>
                <a:cubicBezTo>
                  <a:pt x="17593" y="6778"/>
                  <a:pt x="17633" y="7870"/>
                  <a:pt x="17656" y="8093"/>
                </a:cubicBezTo>
                <a:cubicBezTo>
                  <a:pt x="17703" y="8598"/>
                  <a:pt x="17754" y="9107"/>
                  <a:pt x="17808" y="9611"/>
                </a:cubicBezTo>
                <a:cubicBezTo>
                  <a:pt x="17832" y="9831"/>
                  <a:pt x="17852" y="10050"/>
                  <a:pt x="17871" y="10269"/>
                </a:cubicBezTo>
                <a:cubicBezTo>
                  <a:pt x="17761" y="10707"/>
                  <a:pt x="17656" y="11150"/>
                  <a:pt x="17558" y="11592"/>
                </a:cubicBezTo>
                <a:cubicBezTo>
                  <a:pt x="17499" y="11260"/>
                  <a:pt x="17436" y="10926"/>
                  <a:pt x="17370" y="10590"/>
                </a:cubicBezTo>
                <a:cubicBezTo>
                  <a:pt x="17135" y="9420"/>
                  <a:pt x="16802" y="8336"/>
                  <a:pt x="16744" y="7111"/>
                </a:cubicBezTo>
                <a:cubicBezTo>
                  <a:pt x="16744" y="7083"/>
                  <a:pt x="16729" y="7070"/>
                  <a:pt x="16714" y="7070"/>
                </a:cubicBezTo>
                <a:cubicBezTo>
                  <a:pt x="16699" y="7070"/>
                  <a:pt x="16683" y="7083"/>
                  <a:pt x="16681" y="7111"/>
                </a:cubicBezTo>
                <a:cubicBezTo>
                  <a:pt x="16646" y="8977"/>
                  <a:pt x="16849" y="10864"/>
                  <a:pt x="16928" y="12731"/>
                </a:cubicBezTo>
                <a:cubicBezTo>
                  <a:pt x="16952" y="13279"/>
                  <a:pt x="16986" y="13823"/>
                  <a:pt x="17022" y="14367"/>
                </a:cubicBezTo>
                <a:cubicBezTo>
                  <a:pt x="16963" y="14712"/>
                  <a:pt x="16905" y="15059"/>
                  <a:pt x="16853" y="15408"/>
                </a:cubicBezTo>
                <a:cubicBezTo>
                  <a:pt x="16842" y="15247"/>
                  <a:pt x="16787" y="15126"/>
                  <a:pt x="16705" y="15044"/>
                </a:cubicBezTo>
                <a:cubicBezTo>
                  <a:pt x="16697" y="15017"/>
                  <a:pt x="16685" y="14989"/>
                  <a:pt x="16677" y="14962"/>
                </a:cubicBezTo>
                <a:cubicBezTo>
                  <a:pt x="16697" y="13928"/>
                  <a:pt x="16685" y="12891"/>
                  <a:pt x="16630" y="11866"/>
                </a:cubicBezTo>
                <a:cubicBezTo>
                  <a:pt x="16568" y="10758"/>
                  <a:pt x="16454" y="9607"/>
                  <a:pt x="16251" y="8523"/>
                </a:cubicBezTo>
                <a:cubicBezTo>
                  <a:pt x="16168" y="8089"/>
                  <a:pt x="16118" y="7647"/>
                  <a:pt x="16040" y="7208"/>
                </a:cubicBezTo>
                <a:cubicBezTo>
                  <a:pt x="16219" y="5999"/>
                  <a:pt x="16427" y="4793"/>
                  <a:pt x="16615" y="3572"/>
                </a:cubicBezTo>
                <a:cubicBezTo>
                  <a:pt x="16624" y="3519"/>
                  <a:pt x="16590" y="3483"/>
                  <a:pt x="16558" y="3483"/>
                </a:cubicBezTo>
                <a:cubicBezTo>
                  <a:pt x="16536" y="3483"/>
                  <a:pt x="16515" y="3499"/>
                  <a:pt x="16509" y="3537"/>
                </a:cubicBezTo>
                <a:cubicBezTo>
                  <a:pt x="16333" y="4621"/>
                  <a:pt x="16137" y="5698"/>
                  <a:pt x="15953" y="6778"/>
                </a:cubicBezTo>
                <a:cubicBezTo>
                  <a:pt x="15859" y="6320"/>
                  <a:pt x="15840" y="5830"/>
                  <a:pt x="15726" y="5384"/>
                </a:cubicBezTo>
                <a:cubicBezTo>
                  <a:pt x="15980" y="4649"/>
                  <a:pt x="16231" y="3913"/>
                  <a:pt x="16423" y="3138"/>
                </a:cubicBezTo>
                <a:cubicBezTo>
                  <a:pt x="16437" y="3077"/>
                  <a:pt x="16399" y="3039"/>
                  <a:pt x="16362" y="3039"/>
                </a:cubicBezTo>
                <a:cubicBezTo>
                  <a:pt x="16336" y="3039"/>
                  <a:pt x="16311" y="3056"/>
                  <a:pt x="16302" y="3095"/>
                </a:cubicBezTo>
                <a:cubicBezTo>
                  <a:pt x="16106" y="3866"/>
                  <a:pt x="15852" y="4605"/>
                  <a:pt x="15593" y="5337"/>
                </a:cubicBezTo>
                <a:cubicBezTo>
                  <a:pt x="15566" y="5169"/>
                  <a:pt x="15534" y="5005"/>
                  <a:pt x="15491" y="4840"/>
                </a:cubicBezTo>
                <a:cubicBezTo>
                  <a:pt x="15480" y="4792"/>
                  <a:pt x="15453" y="4771"/>
                  <a:pt x="15425" y="4771"/>
                </a:cubicBezTo>
                <a:cubicBezTo>
                  <a:pt x="15383" y="4771"/>
                  <a:pt x="15340" y="4818"/>
                  <a:pt x="15346" y="4891"/>
                </a:cubicBezTo>
                <a:cubicBezTo>
                  <a:pt x="15390" y="5225"/>
                  <a:pt x="15393" y="5581"/>
                  <a:pt x="15378" y="5940"/>
                </a:cubicBezTo>
                <a:cubicBezTo>
                  <a:pt x="15280" y="6218"/>
                  <a:pt x="15182" y="6500"/>
                  <a:pt x="15084" y="6786"/>
                </a:cubicBezTo>
                <a:cubicBezTo>
                  <a:pt x="14725" y="7878"/>
                  <a:pt x="14450" y="9005"/>
                  <a:pt x="14153" y="10124"/>
                </a:cubicBezTo>
                <a:cubicBezTo>
                  <a:pt x="14031" y="10579"/>
                  <a:pt x="13914" y="11032"/>
                  <a:pt x="13797" y="11482"/>
                </a:cubicBezTo>
                <a:cubicBezTo>
                  <a:pt x="13777" y="11244"/>
                  <a:pt x="13753" y="11001"/>
                  <a:pt x="13735" y="10758"/>
                </a:cubicBezTo>
                <a:cubicBezTo>
                  <a:pt x="13581" y="8872"/>
                  <a:pt x="13695" y="6970"/>
                  <a:pt x="13715" y="5084"/>
                </a:cubicBezTo>
                <a:cubicBezTo>
                  <a:pt x="13715" y="5066"/>
                  <a:pt x="13702" y="5055"/>
                  <a:pt x="13691" y="5055"/>
                </a:cubicBezTo>
                <a:cubicBezTo>
                  <a:pt x="13682" y="5055"/>
                  <a:pt x="13673" y="5062"/>
                  <a:pt x="13672" y="5075"/>
                </a:cubicBezTo>
                <a:cubicBezTo>
                  <a:pt x="13464" y="6727"/>
                  <a:pt x="13272" y="8367"/>
                  <a:pt x="13159" y="10030"/>
                </a:cubicBezTo>
                <a:cubicBezTo>
                  <a:pt x="13135" y="9772"/>
                  <a:pt x="13112" y="9517"/>
                  <a:pt x="13085" y="9259"/>
                </a:cubicBezTo>
                <a:cubicBezTo>
                  <a:pt x="13045" y="8848"/>
                  <a:pt x="13002" y="8433"/>
                  <a:pt x="12955" y="8023"/>
                </a:cubicBezTo>
                <a:cubicBezTo>
                  <a:pt x="12928" y="7788"/>
                  <a:pt x="12900" y="7553"/>
                  <a:pt x="12869" y="7318"/>
                </a:cubicBezTo>
                <a:cubicBezTo>
                  <a:pt x="12834" y="7044"/>
                  <a:pt x="12654" y="6578"/>
                  <a:pt x="12736" y="6305"/>
                </a:cubicBezTo>
                <a:cubicBezTo>
                  <a:pt x="12741" y="6284"/>
                  <a:pt x="12729" y="6273"/>
                  <a:pt x="12716" y="6273"/>
                </a:cubicBezTo>
                <a:cubicBezTo>
                  <a:pt x="12708" y="6273"/>
                  <a:pt x="12701" y="6276"/>
                  <a:pt x="12697" y="6285"/>
                </a:cubicBezTo>
                <a:cubicBezTo>
                  <a:pt x="12638" y="6390"/>
                  <a:pt x="12631" y="6473"/>
                  <a:pt x="12635" y="6567"/>
                </a:cubicBezTo>
                <a:cubicBezTo>
                  <a:pt x="12595" y="6218"/>
                  <a:pt x="12552" y="5877"/>
                  <a:pt x="12497" y="5534"/>
                </a:cubicBezTo>
                <a:cubicBezTo>
                  <a:pt x="12423" y="5079"/>
                  <a:pt x="12388" y="4559"/>
                  <a:pt x="12274" y="4121"/>
                </a:cubicBezTo>
                <a:cubicBezTo>
                  <a:pt x="12235" y="3960"/>
                  <a:pt x="12203" y="3878"/>
                  <a:pt x="12082" y="3827"/>
                </a:cubicBezTo>
                <a:cubicBezTo>
                  <a:pt x="12076" y="3824"/>
                  <a:pt x="12070" y="3823"/>
                  <a:pt x="12064" y="3823"/>
                </a:cubicBezTo>
                <a:cubicBezTo>
                  <a:pt x="12009" y="3823"/>
                  <a:pt x="11979" y="3932"/>
                  <a:pt x="12035" y="3971"/>
                </a:cubicBezTo>
                <a:cubicBezTo>
                  <a:pt x="12216" y="4109"/>
                  <a:pt x="12145" y="5149"/>
                  <a:pt x="12153" y="5377"/>
                </a:cubicBezTo>
                <a:cubicBezTo>
                  <a:pt x="12180" y="5917"/>
                  <a:pt x="12212" y="6446"/>
                  <a:pt x="12192" y="6986"/>
                </a:cubicBezTo>
                <a:cubicBezTo>
                  <a:pt x="12145" y="8128"/>
                  <a:pt x="12141" y="9271"/>
                  <a:pt x="12098" y="10414"/>
                </a:cubicBezTo>
                <a:cubicBezTo>
                  <a:pt x="12094" y="10535"/>
                  <a:pt x="12086" y="10657"/>
                  <a:pt x="12082" y="10778"/>
                </a:cubicBezTo>
                <a:cubicBezTo>
                  <a:pt x="12024" y="10539"/>
                  <a:pt x="11969" y="10297"/>
                  <a:pt x="11945" y="10066"/>
                </a:cubicBezTo>
                <a:cubicBezTo>
                  <a:pt x="11943" y="10038"/>
                  <a:pt x="11926" y="10023"/>
                  <a:pt x="11910" y="10023"/>
                </a:cubicBezTo>
                <a:cubicBezTo>
                  <a:pt x="11894" y="10023"/>
                  <a:pt x="11879" y="10037"/>
                  <a:pt x="11879" y="10066"/>
                </a:cubicBezTo>
                <a:cubicBezTo>
                  <a:pt x="11891" y="10543"/>
                  <a:pt x="11950" y="11020"/>
                  <a:pt x="11997" y="11495"/>
                </a:cubicBezTo>
                <a:cubicBezTo>
                  <a:pt x="11930" y="11650"/>
                  <a:pt x="11867" y="11804"/>
                  <a:pt x="11813" y="11964"/>
                </a:cubicBezTo>
                <a:cubicBezTo>
                  <a:pt x="11683" y="12340"/>
                  <a:pt x="11546" y="12711"/>
                  <a:pt x="11425" y="13091"/>
                </a:cubicBezTo>
                <a:cubicBezTo>
                  <a:pt x="11397" y="13173"/>
                  <a:pt x="11374" y="13260"/>
                  <a:pt x="11350" y="13341"/>
                </a:cubicBezTo>
                <a:cubicBezTo>
                  <a:pt x="11319" y="12985"/>
                  <a:pt x="11284" y="12629"/>
                  <a:pt x="11253" y="12273"/>
                </a:cubicBezTo>
                <a:cubicBezTo>
                  <a:pt x="11182" y="11408"/>
                  <a:pt x="11014" y="10555"/>
                  <a:pt x="10838" y="9717"/>
                </a:cubicBezTo>
                <a:cubicBezTo>
                  <a:pt x="11006" y="7588"/>
                  <a:pt x="11401" y="5518"/>
                  <a:pt x="11910" y="3482"/>
                </a:cubicBezTo>
                <a:cubicBezTo>
                  <a:pt x="11920" y="3438"/>
                  <a:pt x="11891" y="3409"/>
                  <a:pt x="11863" y="3409"/>
                </a:cubicBezTo>
                <a:cubicBezTo>
                  <a:pt x="11843" y="3409"/>
                  <a:pt x="11824" y="3421"/>
                  <a:pt x="11816" y="3451"/>
                </a:cubicBezTo>
                <a:cubicBezTo>
                  <a:pt x="11339" y="5290"/>
                  <a:pt x="10917" y="7181"/>
                  <a:pt x="10700" y="9111"/>
                </a:cubicBezTo>
                <a:cubicBezTo>
                  <a:pt x="10642" y="8864"/>
                  <a:pt x="10583" y="8614"/>
                  <a:pt x="10525" y="8363"/>
                </a:cubicBezTo>
                <a:cubicBezTo>
                  <a:pt x="10545" y="8164"/>
                  <a:pt x="10564" y="7967"/>
                  <a:pt x="10583" y="7768"/>
                </a:cubicBezTo>
                <a:cubicBezTo>
                  <a:pt x="10689" y="6727"/>
                  <a:pt x="10729" y="5471"/>
                  <a:pt x="11085" y="4515"/>
                </a:cubicBezTo>
                <a:cubicBezTo>
                  <a:pt x="11093" y="4498"/>
                  <a:pt x="11082" y="4476"/>
                  <a:pt x="11070" y="4476"/>
                </a:cubicBezTo>
                <a:cubicBezTo>
                  <a:pt x="11066" y="4476"/>
                  <a:pt x="11061" y="4478"/>
                  <a:pt x="11057" y="4484"/>
                </a:cubicBezTo>
                <a:cubicBezTo>
                  <a:pt x="10599" y="5162"/>
                  <a:pt x="10376" y="6183"/>
                  <a:pt x="10200" y="7048"/>
                </a:cubicBezTo>
                <a:cubicBezTo>
                  <a:pt x="9981" y="8136"/>
                  <a:pt x="9707" y="9188"/>
                  <a:pt x="9550" y="10301"/>
                </a:cubicBezTo>
                <a:cubicBezTo>
                  <a:pt x="9542" y="10265"/>
                  <a:pt x="9535" y="10226"/>
                  <a:pt x="9526" y="10191"/>
                </a:cubicBezTo>
                <a:cubicBezTo>
                  <a:pt x="9441" y="9835"/>
                  <a:pt x="9358" y="9470"/>
                  <a:pt x="9273" y="9107"/>
                </a:cubicBezTo>
                <a:cubicBezTo>
                  <a:pt x="9508" y="8305"/>
                  <a:pt x="9750" y="7510"/>
                  <a:pt x="10004" y="6723"/>
                </a:cubicBezTo>
                <a:cubicBezTo>
                  <a:pt x="10384" y="5553"/>
                  <a:pt x="10814" y="4414"/>
                  <a:pt x="11260" y="3283"/>
                </a:cubicBezTo>
                <a:cubicBezTo>
                  <a:pt x="11640" y="2336"/>
                  <a:pt x="12185" y="1126"/>
                  <a:pt x="12212" y="42"/>
                </a:cubicBezTo>
                <a:cubicBezTo>
                  <a:pt x="12212" y="18"/>
                  <a:pt x="12194" y="1"/>
                  <a:pt x="1217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13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13"/>
          <p:cNvSpPr txBox="1"/>
          <p:nvPr>
            <p:ph type="title"/>
          </p:nvPr>
        </p:nvSpPr>
        <p:spPr>
          <a:xfrm>
            <a:off x="2548800" y="539500"/>
            <a:ext cx="40464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6" name="Google Shape;256;p13"/>
          <p:cNvSpPr txBox="1"/>
          <p:nvPr>
            <p:ph idx="2" type="title"/>
          </p:nvPr>
        </p:nvSpPr>
        <p:spPr>
          <a:xfrm>
            <a:off x="1875125" y="1386300"/>
            <a:ext cx="2587200" cy="382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1875125" y="1769174"/>
            <a:ext cx="2587200" cy="41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13"/>
          <p:cNvSpPr txBox="1"/>
          <p:nvPr>
            <p:ph hasCustomPrompt="1" idx="3" type="title"/>
          </p:nvPr>
        </p:nvSpPr>
        <p:spPr>
          <a:xfrm>
            <a:off x="826025" y="1386375"/>
            <a:ext cx="707700" cy="7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59" name="Google Shape;259;p13"/>
          <p:cNvSpPr txBox="1"/>
          <p:nvPr>
            <p:ph idx="4" type="title"/>
          </p:nvPr>
        </p:nvSpPr>
        <p:spPr>
          <a:xfrm>
            <a:off x="1875125" y="2514625"/>
            <a:ext cx="2587200" cy="382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0" name="Google Shape;260;p13"/>
          <p:cNvSpPr txBox="1"/>
          <p:nvPr>
            <p:ph idx="5" type="subTitle"/>
          </p:nvPr>
        </p:nvSpPr>
        <p:spPr>
          <a:xfrm>
            <a:off x="1875125" y="2897499"/>
            <a:ext cx="2587200" cy="41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13"/>
          <p:cNvSpPr txBox="1"/>
          <p:nvPr>
            <p:ph hasCustomPrompt="1" idx="6" type="title"/>
          </p:nvPr>
        </p:nvSpPr>
        <p:spPr>
          <a:xfrm>
            <a:off x="826025" y="2514700"/>
            <a:ext cx="707700" cy="7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62" name="Google Shape;262;p13"/>
          <p:cNvSpPr txBox="1"/>
          <p:nvPr>
            <p:ph hasCustomPrompt="1" idx="7" type="title"/>
          </p:nvPr>
        </p:nvSpPr>
        <p:spPr>
          <a:xfrm>
            <a:off x="4791875" y="1386375"/>
            <a:ext cx="707700" cy="7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63" name="Google Shape;263;p13"/>
          <p:cNvSpPr txBox="1"/>
          <p:nvPr>
            <p:ph hasCustomPrompt="1" idx="8" type="title"/>
          </p:nvPr>
        </p:nvSpPr>
        <p:spPr>
          <a:xfrm>
            <a:off x="4791875" y="2514700"/>
            <a:ext cx="707700" cy="7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64" name="Google Shape;264;p13"/>
          <p:cNvSpPr txBox="1"/>
          <p:nvPr>
            <p:ph idx="9" type="title"/>
          </p:nvPr>
        </p:nvSpPr>
        <p:spPr>
          <a:xfrm>
            <a:off x="5843825" y="1386300"/>
            <a:ext cx="2587200" cy="382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5" name="Google Shape;265;p13"/>
          <p:cNvSpPr txBox="1"/>
          <p:nvPr>
            <p:ph idx="13" type="subTitle"/>
          </p:nvPr>
        </p:nvSpPr>
        <p:spPr>
          <a:xfrm>
            <a:off x="5843825" y="1769174"/>
            <a:ext cx="2587200" cy="41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13"/>
          <p:cNvSpPr txBox="1"/>
          <p:nvPr>
            <p:ph idx="14" type="title"/>
          </p:nvPr>
        </p:nvSpPr>
        <p:spPr>
          <a:xfrm>
            <a:off x="5843825" y="2514625"/>
            <a:ext cx="2587200" cy="382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7" name="Google Shape;267;p13"/>
          <p:cNvSpPr txBox="1"/>
          <p:nvPr>
            <p:ph idx="15" type="subTitle"/>
          </p:nvPr>
        </p:nvSpPr>
        <p:spPr>
          <a:xfrm>
            <a:off x="5843825" y="2897499"/>
            <a:ext cx="2587200" cy="41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4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14"/>
          <p:cNvGrpSpPr/>
          <p:nvPr/>
        </p:nvGrpSpPr>
        <p:grpSpPr>
          <a:xfrm>
            <a:off x="8192000" y="3650763"/>
            <a:ext cx="196725" cy="385900"/>
            <a:chOff x="9836150" y="3750788"/>
            <a:chExt cx="196725" cy="385900"/>
          </a:xfrm>
        </p:grpSpPr>
        <p:sp>
          <p:nvSpPr>
            <p:cNvPr id="271" name="Google Shape;271;p14"/>
            <p:cNvSpPr/>
            <p:nvPr/>
          </p:nvSpPr>
          <p:spPr>
            <a:xfrm>
              <a:off x="9920500" y="4011713"/>
              <a:ext cx="25900" cy="124975"/>
            </a:xfrm>
            <a:custGeom>
              <a:rect b="b" l="l" r="r" t="t"/>
              <a:pathLst>
                <a:path extrusionOk="0" h="4999" w="1036">
                  <a:moveTo>
                    <a:pt x="1" y="0"/>
                  </a:moveTo>
                  <a:lnTo>
                    <a:pt x="1" y="4999"/>
                  </a:lnTo>
                  <a:lnTo>
                    <a:pt x="1036" y="4999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9865575" y="3750788"/>
              <a:ext cx="137750" cy="279850"/>
            </a:xfrm>
            <a:custGeom>
              <a:rect b="b" l="l" r="r" t="t"/>
              <a:pathLst>
                <a:path extrusionOk="0" h="11194" w="5510">
                  <a:moveTo>
                    <a:pt x="2757" y="1"/>
                  </a:moveTo>
                  <a:cubicBezTo>
                    <a:pt x="1236" y="1"/>
                    <a:pt x="0" y="2507"/>
                    <a:pt x="0" y="5597"/>
                  </a:cubicBezTo>
                  <a:cubicBezTo>
                    <a:pt x="0" y="8687"/>
                    <a:pt x="1236" y="11193"/>
                    <a:pt x="2757" y="11193"/>
                  </a:cubicBezTo>
                  <a:cubicBezTo>
                    <a:pt x="4278" y="11193"/>
                    <a:pt x="5509" y="8687"/>
                    <a:pt x="5509" y="5597"/>
                  </a:cubicBezTo>
                  <a:cubicBezTo>
                    <a:pt x="5509" y="2507"/>
                    <a:pt x="4278" y="1"/>
                    <a:pt x="2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9836150" y="3790363"/>
              <a:ext cx="131125" cy="219425"/>
            </a:xfrm>
            <a:custGeom>
              <a:rect b="b" l="l" r="r" t="t"/>
              <a:pathLst>
                <a:path extrusionOk="0" h="8777" w="5245">
                  <a:moveTo>
                    <a:pt x="3267" y="1"/>
                  </a:moveTo>
                  <a:cubicBezTo>
                    <a:pt x="2135" y="1"/>
                    <a:pt x="914" y="1698"/>
                    <a:pt x="471" y="3969"/>
                  </a:cubicBezTo>
                  <a:cubicBezTo>
                    <a:pt x="0" y="6382"/>
                    <a:pt x="579" y="8526"/>
                    <a:pt x="1766" y="8757"/>
                  </a:cubicBezTo>
                  <a:cubicBezTo>
                    <a:pt x="1836" y="8770"/>
                    <a:pt x="1906" y="8777"/>
                    <a:pt x="1977" y="8777"/>
                  </a:cubicBezTo>
                  <a:cubicBezTo>
                    <a:pt x="3109" y="8777"/>
                    <a:pt x="4325" y="7079"/>
                    <a:pt x="4773" y="4808"/>
                  </a:cubicBezTo>
                  <a:cubicBezTo>
                    <a:pt x="5244" y="2395"/>
                    <a:pt x="4665" y="252"/>
                    <a:pt x="3479" y="21"/>
                  </a:cubicBezTo>
                  <a:cubicBezTo>
                    <a:pt x="3409" y="7"/>
                    <a:pt x="3338" y="1"/>
                    <a:pt x="3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9901775" y="3790363"/>
              <a:ext cx="131100" cy="219425"/>
            </a:xfrm>
            <a:custGeom>
              <a:rect b="b" l="l" r="r" t="t"/>
              <a:pathLst>
                <a:path extrusionOk="0" h="8777" w="5244">
                  <a:moveTo>
                    <a:pt x="1977" y="1"/>
                  </a:moveTo>
                  <a:cubicBezTo>
                    <a:pt x="1906" y="1"/>
                    <a:pt x="1836" y="7"/>
                    <a:pt x="1766" y="21"/>
                  </a:cubicBezTo>
                  <a:cubicBezTo>
                    <a:pt x="578" y="252"/>
                    <a:pt x="0" y="2395"/>
                    <a:pt x="471" y="4808"/>
                  </a:cubicBezTo>
                  <a:cubicBezTo>
                    <a:pt x="914" y="7079"/>
                    <a:pt x="2130" y="8777"/>
                    <a:pt x="3261" y="8777"/>
                  </a:cubicBezTo>
                  <a:cubicBezTo>
                    <a:pt x="3332" y="8777"/>
                    <a:pt x="3403" y="8770"/>
                    <a:pt x="3473" y="8757"/>
                  </a:cubicBezTo>
                  <a:cubicBezTo>
                    <a:pt x="4659" y="8526"/>
                    <a:pt x="5243" y="6382"/>
                    <a:pt x="4768" y="3969"/>
                  </a:cubicBezTo>
                  <a:cubicBezTo>
                    <a:pt x="4324" y="1698"/>
                    <a:pt x="3108" y="1"/>
                    <a:pt x="1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" name="Google Shape;275;p14"/>
          <p:cNvGrpSpPr/>
          <p:nvPr/>
        </p:nvGrpSpPr>
        <p:grpSpPr>
          <a:xfrm>
            <a:off x="5474175" y="4041113"/>
            <a:ext cx="340800" cy="138375"/>
            <a:chOff x="9466075" y="3998588"/>
            <a:chExt cx="340800" cy="138375"/>
          </a:xfrm>
        </p:grpSpPr>
        <p:sp>
          <p:nvSpPr>
            <p:cNvPr id="276" name="Google Shape;276;p14"/>
            <p:cNvSpPr/>
            <p:nvPr/>
          </p:nvSpPr>
          <p:spPr>
            <a:xfrm flipH="1">
              <a:off x="9617900" y="3998588"/>
              <a:ext cx="188975" cy="138375"/>
            </a:xfrm>
            <a:custGeom>
              <a:rect b="b" l="l" r="r" t="t"/>
              <a:pathLst>
                <a:path extrusionOk="0" h="5535" w="7559">
                  <a:moveTo>
                    <a:pt x="2927" y="1"/>
                  </a:moveTo>
                  <a:cubicBezTo>
                    <a:pt x="1449" y="1"/>
                    <a:pt x="104" y="448"/>
                    <a:pt x="38" y="448"/>
                  </a:cubicBezTo>
                  <a:cubicBezTo>
                    <a:pt x="37" y="448"/>
                    <a:pt x="36" y="448"/>
                    <a:pt x="36" y="448"/>
                  </a:cubicBezTo>
                  <a:cubicBezTo>
                    <a:pt x="35" y="447"/>
                    <a:pt x="35" y="447"/>
                    <a:pt x="35" y="447"/>
                  </a:cubicBezTo>
                  <a:cubicBezTo>
                    <a:pt x="1" y="447"/>
                    <a:pt x="36" y="5534"/>
                    <a:pt x="36" y="5534"/>
                  </a:cubicBezTo>
                  <a:lnTo>
                    <a:pt x="4817" y="5499"/>
                  </a:lnTo>
                  <a:cubicBezTo>
                    <a:pt x="4817" y="5499"/>
                    <a:pt x="7559" y="4602"/>
                    <a:pt x="6534" y="2032"/>
                  </a:cubicBezTo>
                  <a:cubicBezTo>
                    <a:pt x="5886" y="413"/>
                    <a:pt x="4345" y="1"/>
                    <a:pt x="2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 flipH="1">
              <a:off x="9466075" y="4078413"/>
              <a:ext cx="229450" cy="58550"/>
            </a:xfrm>
            <a:custGeom>
              <a:rect b="b" l="l" r="r" t="t"/>
              <a:pathLst>
                <a:path extrusionOk="0" h="2342" w="9178">
                  <a:moveTo>
                    <a:pt x="4023" y="1"/>
                  </a:moveTo>
                  <a:cubicBezTo>
                    <a:pt x="1897" y="1"/>
                    <a:pt x="323" y="1119"/>
                    <a:pt x="246" y="1119"/>
                  </a:cubicBezTo>
                  <a:lnTo>
                    <a:pt x="1" y="2321"/>
                  </a:lnTo>
                  <a:lnTo>
                    <a:pt x="9178" y="2341"/>
                  </a:lnTo>
                  <a:cubicBezTo>
                    <a:pt x="9178" y="2341"/>
                    <a:pt x="8825" y="1246"/>
                    <a:pt x="5837" y="286"/>
                  </a:cubicBezTo>
                  <a:cubicBezTo>
                    <a:pt x="5205" y="81"/>
                    <a:pt x="4594" y="1"/>
                    <a:pt x="4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14"/>
          <p:cNvGrpSpPr/>
          <p:nvPr/>
        </p:nvGrpSpPr>
        <p:grpSpPr>
          <a:xfrm>
            <a:off x="7120892" y="2775800"/>
            <a:ext cx="1136425" cy="1382596"/>
            <a:chOff x="6908154" y="-2095350"/>
            <a:chExt cx="1136425" cy="1382596"/>
          </a:xfrm>
        </p:grpSpPr>
        <p:sp>
          <p:nvSpPr>
            <p:cNvPr id="279" name="Google Shape;279;p14"/>
            <p:cNvSpPr/>
            <p:nvPr/>
          </p:nvSpPr>
          <p:spPr>
            <a:xfrm>
              <a:off x="7384065" y="-1478840"/>
              <a:ext cx="538217" cy="766086"/>
            </a:xfrm>
            <a:custGeom>
              <a:rect b="b" l="l" r="r" t="t"/>
              <a:pathLst>
                <a:path extrusionOk="0" h="24633" w="17306">
                  <a:moveTo>
                    <a:pt x="1054" y="1"/>
                  </a:moveTo>
                  <a:lnTo>
                    <a:pt x="1054" y="19536"/>
                  </a:lnTo>
                  <a:lnTo>
                    <a:pt x="1" y="19536"/>
                  </a:lnTo>
                  <a:lnTo>
                    <a:pt x="1" y="24633"/>
                  </a:lnTo>
                  <a:lnTo>
                    <a:pt x="17305" y="24633"/>
                  </a:lnTo>
                  <a:lnTo>
                    <a:pt x="17305" y="19536"/>
                  </a:lnTo>
                  <a:lnTo>
                    <a:pt x="16701" y="19536"/>
                  </a:lnTo>
                  <a:lnTo>
                    <a:pt x="1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7531569" y="-830112"/>
              <a:ext cx="99178" cy="115350"/>
            </a:xfrm>
            <a:custGeom>
              <a:rect b="b" l="l" r="r" t="t"/>
              <a:pathLst>
                <a:path extrusionOk="0" h="3709" w="3189">
                  <a:moveTo>
                    <a:pt x="1" y="0"/>
                  </a:moveTo>
                  <a:lnTo>
                    <a:pt x="1" y="3708"/>
                  </a:lnTo>
                  <a:lnTo>
                    <a:pt x="3188" y="3708"/>
                  </a:lnTo>
                  <a:lnTo>
                    <a:pt x="3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7768140" y="-1007688"/>
              <a:ext cx="31629" cy="36822"/>
            </a:xfrm>
            <a:custGeom>
              <a:rect b="b" l="l" r="r" t="t"/>
              <a:pathLst>
                <a:path extrusionOk="0" h="1184" w="1017">
                  <a:moveTo>
                    <a:pt x="0" y="1"/>
                  </a:moveTo>
                  <a:lnTo>
                    <a:pt x="0" y="1184"/>
                  </a:lnTo>
                  <a:lnTo>
                    <a:pt x="1016" y="1184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7768140" y="-1147510"/>
              <a:ext cx="31629" cy="36791"/>
            </a:xfrm>
            <a:custGeom>
              <a:rect b="b" l="l" r="r" t="t"/>
              <a:pathLst>
                <a:path extrusionOk="0" h="1183" w="1017">
                  <a:moveTo>
                    <a:pt x="0" y="0"/>
                  </a:moveTo>
                  <a:lnTo>
                    <a:pt x="0" y="1182"/>
                  </a:lnTo>
                  <a:lnTo>
                    <a:pt x="1016" y="1182"/>
                  </a:lnTo>
                  <a:lnTo>
                    <a:pt x="10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7768140" y="-1282543"/>
              <a:ext cx="31629" cy="36947"/>
            </a:xfrm>
            <a:custGeom>
              <a:rect b="b" l="l" r="r" t="t"/>
              <a:pathLst>
                <a:path extrusionOk="0" h="1188" w="1017">
                  <a:moveTo>
                    <a:pt x="0" y="1"/>
                  </a:moveTo>
                  <a:lnTo>
                    <a:pt x="0" y="1187"/>
                  </a:lnTo>
                  <a:lnTo>
                    <a:pt x="1016" y="1187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7416688" y="-1418415"/>
              <a:ext cx="486373" cy="26373"/>
            </a:xfrm>
            <a:custGeom>
              <a:rect b="b" l="l" r="r" t="t"/>
              <a:pathLst>
                <a:path extrusionOk="0" h="848" w="15639">
                  <a:moveTo>
                    <a:pt x="15638" y="0"/>
                  </a:moveTo>
                  <a:lnTo>
                    <a:pt x="1" y="48"/>
                  </a:lnTo>
                  <a:lnTo>
                    <a:pt x="1" y="848"/>
                  </a:lnTo>
                  <a:lnTo>
                    <a:pt x="15638" y="848"/>
                  </a:lnTo>
                  <a:lnTo>
                    <a:pt x="156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7389725" y="-1704589"/>
              <a:ext cx="541078" cy="295357"/>
            </a:xfrm>
            <a:custGeom>
              <a:rect b="b" l="l" r="r" t="t"/>
              <a:pathLst>
                <a:path extrusionOk="0" h="9497" w="17398">
                  <a:moveTo>
                    <a:pt x="8736" y="0"/>
                  </a:moveTo>
                  <a:cubicBezTo>
                    <a:pt x="7534" y="0"/>
                    <a:pt x="5463" y="1418"/>
                    <a:pt x="3639" y="3242"/>
                  </a:cubicBezTo>
                  <a:cubicBezTo>
                    <a:pt x="3575" y="3238"/>
                    <a:pt x="3507" y="3233"/>
                    <a:pt x="3443" y="3233"/>
                  </a:cubicBezTo>
                  <a:cubicBezTo>
                    <a:pt x="2443" y="3233"/>
                    <a:pt x="1628" y="3993"/>
                    <a:pt x="1608" y="4940"/>
                  </a:cubicBezTo>
                  <a:lnTo>
                    <a:pt x="1608" y="5606"/>
                  </a:lnTo>
                  <a:cubicBezTo>
                    <a:pt x="648" y="6936"/>
                    <a:pt x="0" y="8265"/>
                    <a:pt x="0" y="9295"/>
                  </a:cubicBezTo>
                  <a:cubicBezTo>
                    <a:pt x="0" y="9300"/>
                    <a:pt x="1236" y="9497"/>
                    <a:pt x="8564" y="9497"/>
                  </a:cubicBezTo>
                  <a:cubicBezTo>
                    <a:pt x="15926" y="9497"/>
                    <a:pt x="17397" y="9314"/>
                    <a:pt x="17397" y="9295"/>
                  </a:cubicBezTo>
                  <a:cubicBezTo>
                    <a:pt x="17397" y="6058"/>
                    <a:pt x="11507" y="0"/>
                    <a:pt x="8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7428009" y="-883634"/>
              <a:ext cx="468646" cy="13466"/>
            </a:xfrm>
            <a:custGeom>
              <a:rect b="b" l="l" r="r" t="t"/>
              <a:pathLst>
                <a:path extrusionOk="0" h="433" w="15069">
                  <a:moveTo>
                    <a:pt x="0" y="0"/>
                  </a:moveTo>
                  <a:lnTo>
                    <a:pt x="0" y="432"/>
                  </a:lnTo>
                  <a:lnTo>
                    <a:pt x="15068" y="432"/>
                  </a:lnTo>
                  <a:lnTo>
                    <a:pt x="150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7126440" y="-2079676"/>
              <a:ext cx="293024" cy="471663"/>
            </a:xfrm>
            <a:custGeom>
              <a:rect b="b" l="l" r="r" t="t"/>
              <a:pathLst>
                <a:path extrusionOk="0" h="15166" w="9422">
                  <a:moveTo>
                    <a:pt x="2443" y="0"/>
                  </a:moveTo>
                  <a:lnTo>
                    <a:pt x="0" y="1222"/>
                  </a:lnTo>
                  <a:lnTo>
                    <a:pt x="6979" y="15166"/>
                  </a:lnTo>
                  <a:lnTo>
                    <a:pt x="9422" y="13945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7555515" y="-1459030"/>
              <a:ext cx="293055" cy="471725"/>
            </a:xfrm>
            <a:custGeom>
              <a:rect b="b" l="l" r="r" t="t"/>
              <a:pathLst>
                <a:path extrusionOk="0" h="15168" w="9423">
                  <a:moveTo>
                    <a:pt x="2443" y="1"/>
                  </a:moveTo>
                  <a:lnTo>
                    <a:pt x="0" y="1223"/>
                  </a:lnTo>
                  <a:lnTo>
                    <a:pt x="6980" y="15167"/>
                  </a:lnTo>
                  <a:lnTo>
                    <a:pt x="9422" y="13945"/>
                  </a:lnTo>
                  <a:lnTo>
                    <a:pt x="24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6930266" y="-1461767"/>
              <a:ext cx="471694" cy="293055"/>
            </a:xfrm>
            <a:custGeom>
              <a:rect b="b" l="l" r="r" t="t"/>
              <a:pathLst>
                <a:path extrusionOk="0" h="9423" w="15167">
                  <a:moveTo>
                    <a:pt x="13945" y="0"/>
                  </a:moveTo>
                  <a:lnTo>
                    <a:pt x="1" y="6980"/>
                  </a:lnTo>
                  <a:lnTo>
                    <a:pt x="1222" y="9422"/>
                  </a:lnTo>
                  <a:lnTo>
                    <a:pt x="15166" y="2443"/>
                  </a:lnTo>
                  <a:lnTo>
                    <a:pt x="13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7550788" y="-1890842"/>
              <a:ext cx="471818" cy="293086"/>
            </a:xfrm>
            <a:custGeom>
              <a:rect b="b" l="l" r="r" t="t"/>
              <a:pathLst>
                <a:path extrusionOk="0" h="9424" w="15171">
                  <a:moveTo>
                    <a:pt x="13945" y="0"/>
                  </a:moveTo>
                  <a:lnTo>
                    <a:pt x="1" y="6981"/>
                  </a:lnTo>
                  <a:lnTo>
                    <a:pt x="1226" y="9423"/>
                  </a:lnTo>
                  <a:lnTo>
                    <a:pt x="15171" y="2443"/>
                  </a:lnTo>
                  <a:lnTo>
                    <a:pt x="13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6908154" y="-2095350"/>
              <a:ext cx="1136425" cy="1123674"/>
            </a:xfrm>
            <a:custGeom>
              <a:rect b="b" l="l" r="r" t="t"/>
              <a:pathLst>
                <a:path extrusionOk="0" h="36131" w="36541">
                  <a:moveTo>
                    <a:pt x="10168" y="1903"/>
                  </a:moveTo>
                  <a:lnTo>
                    <a:pt x="10924" y="3413"/>
                  </a:lnTo>
                  <a:lnTo>
                    <a:pt x="10222" y="3766"/>
                  </a:lnTo>
                  <a:lnTo>
                    <a:pt x="9462" y="2250"/>
                  </a:lnTo>
                  <a:lnTo>
                    <a:pt x="10168" y="1903"/>
                  </a:lnTo>
                  <a:close/>
                  <a:moveTo>
                    <a:pt x="9349" y="2309"/>
                  </a:moveTo>
                  <a:lnTo>
                    <a:pt x="10104" y="3825"/>
                  </a:lnTo>
                  <a:lnTo>
                    <a:pt x="9339" y="4208"/>
                  </a:lnTo>
                  <a:lnTo>
                    <a:pt x="8583" y="2691"/>
                  </a:lnTo>
                  <a:lnTo>
                    <a:pt x="9349" y="2309"/>
                  </a:lnTo>
                  <a:close/>
                  <a:moveTo>
                    <a:pt x="10983" y="3531"/>
                  </a:moveTo>
                  <a:lnTo>
                    <a:pt x="11737" y="5046"/>
                  </a:lnTo>
                  <a:lnTo>
                    <a:pt x="11037" y="5394"/>
                  </a:lnTo>
                  <a:lnTo>
                    <a:pt x="10281" y="3884"/>
                  </a:lnTo>
                  <a:lnTo>
                    <a:pt x="10983" y="3531"/>
                  </a:lnTo>
                  <a:close/>
                  <a:moveTo>
                    <a:pt x="10163" y="3938"/>
                  </a:moveTo>
                  <a:lnTo>
                    <a:pt x="10924" y="5453"/>
                  </a:lnTo>
                  <a:lnTo>
                    <a:pt x="10158" y="5836"/>
                  </a:lnTo>
                  <a:lnTo>
                    <a:pt x="9398" y="4321"/>
                  </a:lnTo>
                  <a:lnTo>
                    <a:pt x="10163" y="3938"/>
                  </a:lnTo>
                  <a:close/>
                  <a:moveTo>
                    <a:pt x="11796" y="5159"/>
                  </a:moveTo>
                  <a:lnTo>
                    <a:pt x="12556" y="6675"/>
                  </a:lnTo>
                  <a:lnTo>
                    <a:pt x="11850" y="7028"/>
                  </a:lnTo>
                  <a:lnTo>
                    <a:pt x="11096" y="5512"/>
                  </a:lnTo>
                  <a:lnTo>
                    <a:pt x="11796" y="5159"/>
                  </a:lnTo>
                  <a:close/>
                  <a:moveTo>
                    <a:pt x="10978" y="5571"/>
                  </a:moveTo>
                  <a:lnTo>
                    <a:pt x="11737" y="7082"/>
                  </a:lnTo>
                  <a:lnTo>
                    <a:pt x="10972" y="7470"/>
                  </a:lnTo>
                  <a:lnTo>
                    <a:pt x="10213" y="5953"/>
                  </a:lnTo>
                  <a:lnTo>
                    <a:pt x="10978" y="5571"/>
                  </a:lnTo>
                  <a:close/>
                  <a:moveTo>
                    <a:pt x="12611" y="6788"/>
                  </a:moveTo>
                  <a:lnTo>
                    <a:pt x="13371" y="8303"/>
                  </a:lnTo>
                  <a:lnTo>
                    <a:pt x="12669" y="8656"/>
                  </a:lnTo>
                  <a:lnTo>
                    <a:pt x="11909" y="7141"/>
                  </a:lnTo>
                  <a:lnTo>
                    <a:pt x="12611" y="6788"/>
                  </a:lnTo>
                  <a:close/>
                  <a:moveTo>
                    <a:pt x="11796" y="7200"/>
                  </a:moveTo>
                  <a:lnTo>
                    <a:pt x="12552" y="8715"/>
                  </a:lnTo>
                  <a:lnTo>
                    <a:pt x="11787" y="9098"/>
                  </a:lnTo>
                  <a:lnTo>
                    <a:pt x="11031" y="7583"/>
                  </a:lnTo>
                  <a:lnTo>
                    <a:pt x="11796" y="7200"/>
                  </a:lnTo>
                  <a:close/>
                  <a:moveTo>
                    <a:pt x="33643" y="8136"/>
                  </a:moveTo>
                  <a:lnTo>
                    <a:pt x="34025" y="8901"/>
                  </a:lnTo>
                  <a:lnTo>
                    <a:pt x="32514" y="9661"/>
                  </a:lnTo>
                  <a:lnTo>
                    <a:pt x="32127" y="8896"/>
                  </a:lnTo>
                  <a:lnTo>
                    <a:pt x="33643" y="8136"/>
                  </a:lnTo>
                  <a:close/>
                  <a:moveTo>
                    <a:pt x="13430" y="8421"/>
                  </a:moveTo>
                  <a:lnTo>
                    <a:pt x="14186" y="9931"/>
                  </a:lnTo>
                  <a:lnTo>
                    <a:pt x="13484" y="10284"/>
                  </a:lnTo>
                  <a:lnTo>
                    <a:pt x="12724" y="8769"/>
                  </a:lnTo>
                  <a:lnTo>
                    <a:pt x="13430" y="8421"/>
                  </a:lnTo>
                  <a:close/>
                  <a:moveTo>
                    <a:pt x="32014" y="8955"/>
                  </a:moveTo>
                  <a:lnTo>
                    <a:pt x="32396" y="9720"/>
                  </a:lnTo>
                  <a:lnTo>
                    <a:pt x="30881" y="10476"/>
                  </a:lnTo>
                  <a:lnTo>
                    <a:pt x="30499" y="9711"/>
                  </a:lnTo>
                  <a:lnTo>
                    <a:pt x="32014" y="8955"/>
                  </a:lnTo>
                  <a:close/>
                  <a:moveTo>
                    <a:pt x="34084" y="9019"/>
                  </a:moveTo>
                  <a:lnTo>
                    <a:pt x="34437" y="9720"/>
                  </a:lnTo>
                  <a:lnTo>
                    <a:pt x="32921" y="10481"/>
                  </a:lnTo>
                  <a:lnTo>
                    <a:pt x="32568" y="9774"/>
                  </a:lnTo>
                  <a:lnTo>
                    <a:pt x="34084" y="9019"/>
                  </a:lnTo>
                  <a:close/>
                  <a:moveTo>
                    <a:pt x="12611" y="8828"/>
                  </a:moveTo>
                  <a:lnTo>
                    <a:pt x="13371" y="10343"/>
                  </a:lnTo>
                  <a:lnTo>
                    <a:pt x="12601" y="10726"/>
                  </a:lnTo>
                  <a:lnTo>
                    <a:pt x="11845" y="9211"/>
                  </a:lnTo>
                  <a:lnTo>
                    <a:pt x="12611" y="8828"/>
                  </a:lnTo>
                  <a:close/>
                  <a:moveTo>
                    <a:pt x="30386" y="9770"/>
                  </a:moveTo>
                  <a:lnTo>
                    <a:pt x="30768" y="10535"/>
                  </a:lnTo>
                  <a:lnTo>
                    <a:pt x="29253" y="11295"/>
                  </a:lnTo>
                  <a:lnTo>
                    <a:pt x="28871" y="10525"/>
                  </a:lnTo>
                  <a:lnTo>
                    <a:pt x="30386" y="9770"/>
                  </a:lnTo>
                  <a:close/>
                  <a:moveTo>
                    <a:pt x="32455" y="9833"/>
                  </a:moveTo>
                  <a:lnTo>
                    <a:pt x="32808" y="10535"/>
                  </a:lnTo>
                  <a:lnTo>
                    <a:pt x="31293" y="11295"/>
                  </a:lnTo>
                  <a:lnTo>
                    <a:pt x="30940" y="10594"/>
                  </a:lnTo>
                  <a:lnTo>
                    <a:pt x="32455" y="9833"/>
                  </a:lnTo>
                  <a:close/>
                  <a:moveTo>
                    <a:pt x="14244" y="10049"/>
                  </a:moveTo>
                  <a:lnTo>
                    <a:pt x="15004" y="11565"/>
                  </a:lnTo>
                  <a:lnTo>
                    <a:pt x="14297" y="11913"/>
                  </a:lnTo>
                  <a:lnTo>
                    <a:pt x="13543" y="10397"/>
                  </a:lnTo>
                  <a:lnTo>
                    <a:pt x="14244" y="10049"/>
                  </a:lnTo>
                  <a:close/>
                  <a:moveTo>
                    <a:pt x="28758" y="10584"/>
                  </a:moveTo>
                  <a:lnTo>
                    <a:pt x="29140" y="11349"/>
                  </a:lnTo>
                  <a:lnTo>
                    <a:pt x="27624" y="12109"/>
                  </a:lnTo>
                  <a:lnTo>
                    <a:pt x="27241" y="11344"/>
                  </a:lnTo>
                  <a:lnTo>
                    <a:pt x="28758" y="10584"/>
                  </a:lnTo>
                  <a:close/>
                  <a:moveTo>
                    <a:pt x="30827" y="10648"/>
                  </a:moveTo>
                  <a:lnTo>
                    <a:pt x="31175" y="11354"/>
                  </a:lnTo>
                  <a:lnTo>
                    <a:pt x="29665" y="12109"/>
                  </a:lnTo>
                  <a:lnTo>
                    <a:pt x="29312" y="11408"/>
                  </a:lnTo>
                  <a:lnTo>
                    <a:pt x="30827" y="10648"/>
                  </a:lnTo>
                  <a:close/>
                  <a:moveTo>
                    <a:pt x="13425" y="10456"/>
                  </a:moveTo>
                  <a:lnTo>
                    <a:pt x="14186" y="11972"/>
                  </a:lnTo>
                  <a:lnTo>
                    <a:pt x="13420" y="12355"/>
                  </a:lnTo>
                  <a:lnTo>
                    <a:pt x="12660" y="10839"/>
                  </a:lnTo>
                  <a:lnTo>
                    <a:pt x="13425" y="10456"/>
                  </a:lnTo>
                  <a:close/>
                  <a:moveTo>
                    <a:pt x="27124" y="11398"/>
                  </a:moveTo>
                  <a:lnTo>
                    <a:pt x="27511" y="12168"/>
                  </a:lnTo>
                  <a:lnTo>
                    <a:pt x="25996" y="12923"/>
                  </a:lnTo>
                  <a:lnTo>
                    <a:pt x="25613" y="12158"/>
                  </a:lnTo>
                  <a:lnTo>
                    <a:pt x="27124" y="11398"/>
                  </a:lnTo>
                  <a:close/>
                  <a:moveTo>
                    <a:pt x="29194" y="11467"/>
                  </a:moveTo>
                  <a:lnTo>
                    <a:pt x="29547" y="12168"/>
                  </a:lnTo>
                  <a:lnTo>
                    <a:pt x="28031" y="12928"/>
                  </a:lnTo>
                  <a:lnTo>
                    <a:pt x="27683" y="12222"/>
                  </a:lnTo>
                  <a:lnTo>
                    <a:pt x="29194" y="11467"/>
                  </a:lnTo>
                  <a:close/>
                  <a:moveTo>
                    <a:pt x="15058" y="11678"/>
                  </a:moveTo>
                  <a:lnTo>
                    <a:pt x="15818" y="13193"/>
                  </a:lnTo>
                  <a:lnTo>
                    <a:pt x="15117" y="13541"/>
                  </a:lnTo>
                  <a:lnTo>
                    <a:pt x="14356" y="12031"/>
                  </a:lnTo>
                  <a:lnTo>
                    <a:pt x="15058" y="11678"/>
                  </a:lnTo>
                  <a:close/>
                  <a:moveTo>
                    <a:pt x="25496" y="12217"/>
                  </a:moveTo>
                  <a:lnTo>
                    <a:pt x="25878" y="12982"/>
                  </a:lnTo>
                  <a:lnTo>
                    <a:pt x="24368" y="13738"/>
                  </a:lnTo>
                  <a:lnTo>
                    <a:pt x="23979" y="12973"/>
                  </a:lnTo>
                  <a:lnTo>
                    <a:pt x="25496" y="12217"/>
                  </a:lnTo>
                  <a:close/>
                  <a:moveTo>
                    <a:pt x="27565" y="12281"/>
                  </a:moveTo>
                  <a:lnTo>
                    <a:pt x="27918" y="12982"/>
                  </a:lnTo>
                  <a:lnTo>
                    <a:pt x="26403" y="13743"/>
                  </a:lnTo>
                  <a:lnTo>
                    <a:pt x="26050" y="13041"/>
                  </a:lnTo>
                  <a:lnTo>
                    <a:pt x="27565" y="12281"/>
                  </a:lnTo>
                  <a:close/>
                  <a:moveTo>
                    <a:pt x="14244" y="12085"/>
                  </a:moveTo>
                  <a:lnTo>
                    <a:pt x="14999" y="13600"/>
                  </a:lnTo>
                  <a:lnTo>
                    <a:pt x="14234" y="13983"/>
                  </a:lnTo>
                  <a:lnTo>
                    <a:pt x="13473" y="12472"/>
                  </a:lnTo>
                  <a:lnTo>
                    <a:pt x="14244" y="12085"/>
                  </a:lnTo>
                  <a:close/>
                  <a:moveTo>
                    <a:pt x="23868" y="13032"/>
                  </a:moveTo>
                  <a:lnTo>
                    <a:pt x="24250" y="13797"/>
                  </a:lnTo>
                  <a:lnTo>
                    <a:pt x="22734" y="14557"/>
                  </a:lnTo>
                  <a:lnTo>
                    <a:pt x="22351" y="13792"/>
                  </a:lnTo>
                  <a:lnTo>
                    <a:pt x="23868" y="13032"/>
                  </a:lnTo>
                  <a:close/>
                  <a:moveTo>
                    <a:pt x="25937" y="13095"/>
                  </a:moveTo>
                  <a:lnTo>
                    <a:pt x="26290" y="13801"/>
                  </a:lnTo>
                  <a:lnTo>
                    <a:pt x="24774" y="14557"/>
                  </a:lnTo>
                  <a:lnTo>
                    <a:pt x="24421" y="13856"/>
                  </a:lnTo>
                  <a:lnTo>
                    <a:pt x="25937" y="13095"/>
                  </a:lnTo>
                  <a:close/>
                  <a:moveTo>
                    <a:pt x="24309" y="13914"/>
                  </a:moveTo>
                  <a:lnTo>
                    <a:pt x="24662" y="14616"/>
                  </a:lnTo>
                  <a:lnTo>
                    <a:pt x="23146" y="15371"/>
                  </a:lnTo>
                  <a:lnTo>
                    <a:pt x="22793" y="14669"/>
                  </a:lnTo>
                  <a:lnTo>
                    <a:pt x="24309" y="13914"/>
                  </a:lnTo>
                  <a:close/>
                  <a:moveTo>
                    <a:pt x="13396" y="20996"/>
                  </a:moveTo>
                  <a:lnTo>
                    <a:pt x="13749" y="21702"/>
                  </a:lnTo>
                  <a:lnTo>
                    <a:pt x="12233" y="22458"/>
                  </a:lnTo>
                  <a:lnTo>
                    <a:pt x="11884" y="21757"/>
                  </a:lnTo>
                  <a:lnTo>
                    <a:pt x="13396" y="20996"/>
                  </a:lnTo>
                  <a:close/>
                  <a:moveTo>
                    <a:pt x="11766" y="21815"/>
                  </a:moveTo>
                  <a:lnTo>
                    <a:pt x="12120" y="22517"/>
                  </a:lnTo>
                  <a:lnTo>
                    <a:pt x="10605" y="23273"/>
                  </a:lnTo>
                  <a:lnTo>
                    <a:pt x="10251" y="22571"/>
                  </a:lnTo>
                  <a:lnTo>
                    <a:pt x="11766" y="21815"/>
                  </a:lnTo>
                  <a:close/>
                  <a:moveTo>
                    <a:pt x="13808" y="21815"/>
                  </a:moveTo>
                  <a:lnTo>
                    <a:pt x="14190" y="22581"/>
                  </a:lnTo>
                  <a:lnTo>
                    <a:pt x="12674" y="23341"/>
                  </a:lnTo>
                  <a:lnTo>
                    <a:pt x="12292" y="22576"/>
                  </a:lnTo>
                  <a:lnTo>
                    <a:pt x="13808" y="21815"/>
                  </a:lnTo>
                  <a:close/>
                  <a:moveTo>
                    <a:pt x="23028" y="22144"/>
                  </a:moveTo>
                  <a:lnTo>
                    <a:pt x="23784" y="23660"/>
                  </a:lnTo>
                  <a:lnTo>
                    <a:pt x="23019" y="24043"/>
                  </a:lnTo>
                  <a:lnTo>
                    <a:pt x="22258" y="22532"/>
                  </a:lnTo>
                  <a:lnTo>
                    <a:pt x="23028" y="22144"/>
                  </a:lnTo>
                  <a:close/>
                  <a:moveTo>
                    <a:pt x="10138" y="22630"/>
                  </a:moveTo>
                  <a:lnTo>
                    <a:pt x="10492" y="23332"/>
                  </a:lnTo>
                  <a:lnTo>
                    <a:pt x="8977" y="24092"/>
                  </a:lnTo>
                  <a:lnTo>
                    <a:pt x="8623" y="23386"/>
                  </a:lnTo>
                  <a:lnTo>
                    <a:pt x="10138" y="22630"/>
                  </a:lnTo>
                  <a:close/>
                  <a:moveTo>
                    <a:pt x="12178" y="22630"/>
                  </a:moveTo>
                  <a:lnTo>
                    <a:pt x="12561" y="23395"/>
                  </a:lnTo>
                  <a:lnTo>
                    <a:pt x="11046" y="24156"/>
                  </a:lnTo>
                  <a:lnTo>
                    <a:pt x="10663" y="23391"/>
                  </a:lnTo>
                  <a:lnTo>
                    <a:pt x="12178" y="22630"/>
                  </a:lnTo>
                  <a:close/>
                  <a:moveTo>
                    <a:pt x="22145" y="22585"/>
                  </a:moveTo>
                  <a:lnTo>
                    <a:pt x="22906" y="24102"/>
                  </a:lnTo>
                  <a:lnTo>
                    <a:pt x="22200" y="24455"/>
                  </a:lnTo>
                  <a:lnTo>
                    <a:pt x="21444" y="22938"/>
                  </a:lnTo>
                  <a:lnTo>
                    <a:pt x="22145" y="22585"/>
                  </a:lnTo>
                  <a:close/>
                  <a:moveTo>
                    <a:pt x="8510" y="23445"/>
                  </a:moveTo>
                  <a:lnTo>
                    <a:pt x="8859" y="24145"/>
                  </a:lnTo>
                  <a:lnTo>
                    <a:pt x="7347" y="24906"/>
                  </a:lnTo>
                  <a:lnTo>
                    <a:pt x="6994" y="24204"/>
                  </a:lnTo>
                  <a:lnTo>
                    <a:pt x="8510" y="23445"/>
                  </a:lnTo>
                  <a:close/>
                  <a:moveTo>
                    <a:pt x="10546" y="23449"/>
                  </a:moveTo>
                  <a:lnTo>
                    <a:pt x="10933" y="24215"/>
                  </a:lnTo>
                  <a:lnTo>
                    <a:pt x="9418" y="24969"/>
                  </a:lnTo>
                  <a:lnTo>
                    <a:pt x="9035" y="24204"/>
                  </a:lnTo>
                  <a:lnTo>
                    <a:pt x="10546" y="23449"/>
                  </a:lnTo>
                  <a:close/>
                  <a:moveTo>
                    <a:pt x="23843" y="23778"/>
                  </a:moveTo>
                  <a:lnTo>
                    <a:pt x="24597" y="25288"/>
                  </a:lnTo>
                  <a:lnTo>
                    <a:pt x="23832" y="25675"/>
                  </a:lnTo>
                  <a:lnTo>
                    <a:pt x="23078" y="24160"/>
                  </a:lnTo>
                  <a:lnTo>
                    <a:pt x="23843" y="23778"/>
                  </a:lnTo>
                  <a:close/>
                  <a:moveTo>
                    <a:pt x="6881" y="24258"/>
                  </a:moveTo>
                  <a:lnTo>
                    <a:pt x="7230" y="24964"/>
                  </a:lnTo>
                  <a:lnTo>
                    <a:pt x="5715" y="25720"/>
                  </a:lnTo>
                  <a:lnTo>
                    <a:pt x="5366" y="25019"/>
                  </a:lnTo>
                  <a:lnTo>
                    <a:pt x="6881" y="24258"/>
                  </a:lnTo>
                  <a:close/>
                  <a:moveTo>
                    <a:pt x="8918" y="24263"/>
                  </a:moveTo>
                  <a:lnTo>
                    <a:pt x="9300" y="25028"/>
                  </a:lnTo>
                  <a:lnTo>
                    <a:pt x="7789" y="25788"/>
                  </a:lnTo>
                  <a:lnTo>
                    <a:pt x="7402" y="25019"/>
                  </a:lnTo>
                  <a:lnTo>
                    <a:pt x="8918" y="24263"/>
                  </a:lnTo>
                  <a:close/>
                  <a:moveTo>
                    <a:pt x="22960" y="24219"/>
                  </a:moveTo>
                  <a:lnTo>
                    <a:pt x="23721" y="25730"/>
                  </a:lnTo>
                  <a:lnTo>
                    <a:pt x="23019" y="26083"/>
                  </a:lnTo>
                  <a:lnTo>
                    <a:pt x="22258" y="24568"/>
                  </a:lnTo>
                  <a:lnTo>
                    <a:pt x="22960" y="24219"/>
                  </a:lnTo>
                  <a:close/>
                  <a:moveTo>
                    <a:pt x="5249" y="25077"/>
                  </a:moveTo>
                  <a:lnTo>
                    <a:pt x="5602" y="25779"/>
                  </a:lnTo>
                  <a:lnTo>
                    <a:pt x="4086" y="26539"/>
                  </a:lnTo>
                  <a:lnTo>
                    <a:pt x="3738" y="25833"/>
                  </a:lnTo>
                  <a:lnTo>
                    <a:pt x="5249" y="25077"/>
                  </a:lnTo>
                  <a:close/>
                  <a:moveTo>
                    <a:pt x="7289" y="25077"/>
                  </a:moveTo>
                  <a:lnTo>
                    <a:pt x="7671" y="25843"/>
                  </a:lnTo>
                  <a:lnTo>
                    <a:pt x="6156" y="26603"/>
                  </a:lnTo>
                  <a:lnTo>
                    <a:pt x="5774" y="25838"/>
                  </a:lnTo>
                  <a:lnTo>
                    <a:pt x="7289" y="25077"/>
                  </a:lnTo>
                  <a:close/>
                  <a:moveTo>
                    <a:pt x="24656" y="25406"/>
                  </a:moveTo>
                  <a:lnTo>
                    <a:pt x="25417" y="26922"/>
                  </a:lnTo>
                  <a:lnTo>
                    <a:pt x="24652" y="27305"/>
                  </a:lnTo>
                  <a:lnTo>
                    <a:pt x="23891" y="25788"/>
                  </a:lnTo>
                  <a:lnTo>
                    <a:pt x="24656" y="25406"/>
                  </a:lnTo>
                  <a:close/>
                  <a:moveTo>
                    <a:pt x="3621" y="25892"/>
                  </a:moveTo>
                  <a:lnTo>
                    <a:pt x="3974" y="26594"/>
                  </a:lnTo>
                  <a:lnTo>
                    <a:pt x="2458" y="27353"/>
                  </a:lnTo>
                  <a:lnTo>
                    <a:pt x="2104" y="26652"/>
                  </a:lnTo>
                  <a:lnTo>
                    <a:pt x="3621" y="25892"/>
                  </a:lnTo>
                  <a:close/>
                  <a:moveTo>
                    <a:pt x="5661" y="25892"/>
                  </a:moveTo>
                  <a:lnTo>
                    <a:pt x="6043" y="26662"/>
                  </a:lnTo>
                  <a:lnTo>
                    <a:pt x="4527" y="27418"/>
                  </a:lnTo>
                  <a:lnTo>
                    <a:pt x="4144" y="26652"/>
                  </a:lnTo>
                  <a:lnTo>
                    <a:pt x="5661" y="25892"/>
                  </a:lnTo>
                  <a:close/>
                  <a:moveTo>
                    <a:pt x="23779" y="25847"/>
                  </a:moveTo>
                  <a:lnTo>
                    <a:pt x="24534" y="27363"/>
                  </a:lnTo>
                  <a:lnTo>
                    <a:pt x="23832" y="27712"/>
                  </a:lnTo>
                  <a:lnTo>
                    <a:pt x="23073" y="26200"/>
                  </a:lnTo>
                  <a:lnTo>
                    <a:pt x="23779" y="25847"/>
                  </a:lnTo>
                  <a:close/>
                  <a:moveTo>
                    <a:pt x="4033" y="26711"/>
                  </a:moveTo>
                  <a:lnTo>
                    <a:pt x="4415" y="27476"/>
                  </a:lnTo>
                  <a:lnTo>
                    <a:pt x="2899" y="28231"/>
                  </a:lnTo>
                  <a:lnTo>
                    <a:pt x="2516" y="27466"/>
                  </a:lnTo>
                  <a:lnTo>
                    <a:pt x="4033" y="26711"/>
                  </a:lnTo>
                  <a:close/>
                  <a:moveTo>
                    <a:pt x="25471" y="27035"/>
                  </a:moveTo>
                  <a:lnTo>
                    <a:pt x="26231" y="28550"/>
                  </a:lnTo>
                  <a:lnTo>
                    <a:pt x="25466" y="28933"/>
                  </a:lnTo>
                  <a:lnTo>
                    <a:pt x="24706" y="27418"/>
                  </a:lnTo>
                  <a:lnTo>
                    <a:pt x="25471" y="27035"/>
                  </a:lnTo>
                  <a:close/>
                  <a:moveTo>
                    <a:pt x="24593" y="27476"/>
                  </a:moveTo>
                  <a:lnTo>
                    <a:pt x="25349" y="28991"/>
                  </a:lnTo>
                  <a:lnTo>
                    <a:pt x="24647" y="29345"/>
                  </a:lnTo>
                  <a:lnTo>
                    <a:pt x="23891" y="27830"/>
                  </a:lnTo>
                  <a:lnTo>
                    <a:pt x="24593" y="27476"/>
                  </a:lnTo>
                  <a:close/>
                  <a:moveTo>
                    <a:pt x="26290" y="28663"/>
                  </a:moveTo>
                  <a:lnTo>
                    <a:pt x="27046" y="30178"/>
                  </a:lnTo>
                  <a:lnTo>
                    <a:pt x="26281" y="30561"/>
                  </a:lnTo>
                  <a:lnTo>
                    <a:pt x="25525" y="29050"/>
                  </a:lnTo>
                  <a:lnTo>
                    <a:pt x="26290" y="28663"/>
                  </a:lnTo>
                  <a:close/>
                  <a:moveTo>
                    <a:pt x="25407" y="29104"/>
                  </a:moveTo>
                  <a:lnTo>
                    <a:pt x="26168" y="30619"/>
                  </a:lnTo>
                  <a:lnTo>
                    <a:pt x="25462" y="30973"/>
                  </a:lnTo>
                  <a:lnTo>
                    <a:pt x="24706" y="29458"/>
                  </a:lnTo>
                  <a:lnTo>
                    <a:pt x="25407" y="29104"/>
                  </a:lnTo>
                  <a:close/>
                  <a:moveTo>
                    <a:pt x="27105" y="30296"/>
                  </a:moveTo>
                  <a:lnTo>
                    <a:pt x="27864" y="31807"/>
                  </a:lnTo>
                  <a:lnTo>
                    <a:pt x="27094" y="32194"/>
                  </a:lnTo>
                  <a:lnTo>
                    <a:pt x="26340" y="30678"/>
                  </a:lnTo>
                  <a:lnTo>
                    <a:pt x="27105" y="30296"/>
                  </a:lnTo>
                  <a:close/>
                  <a:moveTo>
                    <a:pt x="26222" y="30737"/>
                  </a:moveTo>
                  <a:lnTo>
                    <a:pt x="26981" y="32249"/>
                  </a:lnTo>
                  <a:lnTo>
                    <a:pt x="26281" y="32602"/>
                  </a:lnTo>
                  <a:lnTo>
                    <a:pt x="25520" y="31086"/>
                  </a:lnTo>
                  <a:lnTo>
                    <a:pt x="26222" y="30737"/>
                  </a:lnTo>
                  <a:close/>
                  <a:moveTo>
                    <a:pt x="27918" y="31925"/>
                  </a:moveTo>
                  <a:lnTo>
                    <a:pt x="28679" y="33440"/>
                  </a:lnTo>
                  <a:lnTo>
                    <a:pt x="27914" y="33822"/>
                  </a:lnTo>
                  <a:lnTo>
                    <a:pt x="27153" y="32307"/>
                  </a:lnTo>
                  <a:lnTo>
                    <a:pt x="27918" y="31925"/>
                  </a:lnTo>
                  <a:close/>
                  <a:moveTo>
                    <a:pt x="27040" y="32366"/>
                  </a:moveTo>
                  <a:lnTo>
                    <a:pt x="27796" y="33881"/>
                  </a:lnTo>
                  <a:lnTo>
                    <a:pt x="27094" y="34230"/>
                  </a:lnTo>
                  <a:lnTo>
                    <a:pt x="26334" y="32715"/>
                  </a:lnTo>
                  <a:lnTo>
                    <a:pt x="27040" y="32366"/>
                  </a:lnTo>
                  <a:close/>
                  <a:moveTo>
                    <a:pt x="10749" y="0"/>
                  </a:moveTo>
                  <a:cubicBezTo>
                    <a:pt x="10569" y="0"/>
                    <a:pt x="10346" y="60"/>
                    <a:pt x="10066" y="201"/>
                  </a:cubicBezTo>
                  <a:lnTo>
                    <a:pt x="9466" y="504"/>
                  </a:lnTo>
                  <a:lnTo>
                    <a:pt x="10109" y="1785"/>
                  </a:lnTo>
                  <a:lnTo>
                    <a:pt x="9407" y="2138"/>
                  </a:lnTo>
                  <a:lnTo>
                    <a:pt x="8775" y="873"/>
                  </a:lnTo>
                  <a:lnTo>
                    <a:pt x="8658" y="932"/>
                  </a:lnTo>
                  <a:lnTo>
                    <a:pt x="9290" y="2197"/>
                  </a:lnTo>
                  <a:lnTo>
                    <a:pt x="8525" y="2580"/>
                  </a:lnTo>
                  <a:lnTo>
                    <a:pt x="7892" y="1314"/>
                  </a:lnTo>
                  <a:lnTo>
                    <a:pt x="7779" y="1373"/>
                  </a:lnTo>
                  <a:lnTo>
                    <a:pt x="8412" y="2638"/>
                  </a:lnTo>
                  <a:lnTo>
                    <a:pt x="7662" y="3010"/>
                  </a:lnTo>
                  <a:lnTo>
                    <a:pt x="7721" y="3123"/>
                  </a:lnTo>
                  <a:lnTo>
                    <a:pt x="8466" y="2750"/>
                  </a:lnTo>
                  <a:lnTo>
                    <a:pt x="9226" y="4266"/>
                  </a:lnTo>
                  <a:lnTo>
                    <a:pt x="8481" y="4640"/>
                  </a:lnTo>
                  <a:lnTo>
                    <a:pt x="8535" y="4751"/>
                  </a:lnTo>
                  <a:lnTo>
                    <a:pt x="9285" y="4379"/>
                  </a:lnTo>
                  <a:lnTo>
                    <a:pt x="10041" y="5894"/>
                  </a:lnTo>
                  <a:lnTo>
                    <a:pt x="9294" y="6268"/>
                  </a:lnTo>
                  <a:lnTo>
                    <a:pt x="9353" y="6385"/>
                  </a:lnTo>
                  <a:lnTo>
                    <a:pt x="10100" y="6007"/>
                  </a:lnTo>
                  <a:lnTo>
                    <a:pt x="10854" y="7524"/>
                  </a:lnTo>
                  <a:lnTo>
                    <a:pt x="10109" y="7896"/>
                  </a:lnTo>
                  <a:lnTo>
                    <a:pt x="10168" y="8013"/>
                  </a:lnTo>
                  <a:lnTo>
                    <a:pt x="10913" y="7641"/>
                  </a:lnTo>
                  <a:lnTo>
                    <a:pt x="11673" y="9152"/>
                  </a:lnTo>
                  <a:lnTo>
                    <a:pt x="10924" y="9530"/>
                  </a:lnTo>
                  <a:lnTo>
                    <a:pt x="10983" y="9643"/>
                  </a:lnTo>
                  <a:lnTo>
                    <a:pt x="11728" y="9269"/>
                  </a:lnTo>
                  <a:lnTo>
                    <a:pt x="12488" y="10784"/>
                  </a:lnTo>
                  <a:lnTo>
                    <a:pt x="11743" y="11158"/>
                  </a:lnTo>
                  <a:lnTo>
                    <a:pt x="11802" y="11271"/>
                  </a:lnTo>
                  <a:lnTo>
                    <a:pt x="12547" y="10897"/>
                  </a:lnTo>
                  <a:lnTo>
                    <a:pt x="13303" y="12414"/>
                  </a:lnTo>
                  <a:lnTo>
                    <a:pt x="12556" y="12786"/>
                  </a:lnTo>
                  <a:lnTo>
                    <a:pt x="12615" y="12903"/>
                  </a:lnTo>
                  <a:lnTo>
                    <a:pt x="13362" y="12527"/>
                  </a:lnTo>
                  <a:lnTo>
                    <a:pt x="14121" y="14042"/>
                  </a:lnTo>
                  <a:lnTo>
                    <a:pt x="13371" y="14415"/>
                  </a:lnTo>
                  <a:lnTo>
                    <a:pt x="13430" y="14532"/>
                  </a:lnTo>
                  <a:lnTo>
                    <a:pt x="14175" y="14159"/>
                  </a:lnTo>
                  <a:lnTo>
                    <a:pt x="14749" y="15298"/>
                  </a:lnTo>
                  <a:lnTo>
                    <a:pt x="14862" y="15243"/>
                  </a:lnTo>
                  <a:lnTo>
                    <a:pt x="14293" y="14100"/>
                  </a:lnTo>
                  <a:lnTo>
                    <a:pt x="15058" y="13718"/>
                  </a:lnTo>
                  <a:lnTo>
                    <a:pt x="15628" y="14856"/>
                  </a:lnTo>
                  <a:lnTo>
                    <a:pt x="15745" y="14802"/>
                  </a:lnTo>
                  <a:lnTo>
                    <a:pt x="15171" y="13659"/>
                  </a:lnTo>
                  <a:lnTo>
                    <a:pt x="15877" y="13306"/>
                  </a:lnTo>
                  <a:lnTo>
                    <a:pt x="17858" y="17269"/>
                  </a:lnTo>
                  <a:cubicBezTo>
                    <a:pt x="17770" y="17435"/>
                    <a:pt x="17711" y="17622"/>
                    <a:pt x="17711" y="17824"/>
                  </a:cubicBezTo>
                  <a:lnTo>
                    <a:pt x="17706" y="17824"/>
                  </a:lnTo>
                  <a:lnTo>
                    <a:pt x="17706" y="18093"/>
                  </a:lnTo>
                  <a:lnTo>
                    <a:pt x="14229" y="19830"/>
                  </a:lnTo>
                  <a:lnTo>
                    <a:pt x="13061" y="19207"/>
                  </a:lnTo>
                  <a:cubicBezTo>
                    <a:pt x="13061" y="19207"/>
                    <a:pt x="721" y="25381"/>
                    <a:pt x="717" y="25387"/>
                  </a:cubicBezTo>
                  <a:cubicBezTo>
                    <a:pt x="270" y="25607"/>
                    <a:pt x="1" y="25936"/>
                    <a:pt x="407" y="26750"/>
                  </a:cubicBezTo>
                  <a:lnTo>
                    <a:pt x="707" y="27348"/>
                  </a:lnTo>
                  <a:lnTo>
                    <a:pt x="1991" y="26705"/>
                  </a:lnTo>
                  <a:lnTo>
                    <a:pt x="2345" y="27412"/>
                  </a:lnTo>
                  <a:lnTo>
                    <a:pt x="1079" y="28045"/>
                  </a:lnTo>
                  <a:lnTo>
                    <a:pt x="1138" y="28158"/>
                  </a:lnTo>
                  <a:lnTo>
                    <a:pt x="2399" y="27525"/>
                  </a:lnTo>
                  <a:lnTo>
                    <a:pt x="2781" y="28290"/>
                  </a:lnTo>
                  <a:lnTo>
                    <a:pt x="1521" y="28923"/>
                  </a:lnTo>
                  <a:lnTo>
                    <a:pt x="1575" y="29041"/>
                  </a:lnTo>
                  <a:lnTo>
                    <a:pt x="2840" y="28408"/>
                  </a:lnTo>
                  <a:lnTo>
                    <a:pt x="3213" y="29154"/>
                  </a:lnTo>
                  <a:lnTo>
                    <a:pt x="3331" y="29095"/>
                  </a:lnTo>
                  <a:lnTo>
                    <a:pt x="2958" y="28349"/>
                  </a:lnTo>
                  <a:lnTo>
                    <a:pt x="4468" y="27588"/>
                  </a:lnTo>
                  <a:lnTo>
                    <a:pt x="4846" y="28339"/>
                  </a:lnTo>
                  <a:lnTo>
                    <a:pt x="4959" y="28280"/>
                  </a:lnTo>
                  <a:lnTo>
                    <a:pt x="4586" y="27535"/>
                  </a:lnTo>
                  <a:lnTo>
                    <a:pt x="6102" y="26775"/>
                  </a:lnTo>
                  <a:lnTo>
                    <a:pt x="6475" y="27520"/>
                  </a:lnTo>
                  <a:lnTo>
                    <a:pt x="6587" y="27466"/>
                  </a:lnTo>
                  <a:lnTo>
                    <a:pt x="6215" y="26716"/>
                  </a:lnTo>
                  <a:lnTo>
                    <a:pt x="7730" y="25960"/>
                  </a:lnTo>
                  <a:lnTo>
                    <a:pt x="8103" y="26705"/>
                  </a:lnTo>
                  <a:lnTo>
                    <a:pt x="8216" y="26647"/>
                  </a:lnTo>
                  <a:lnTo>
                    <a:pt x="7843" y="25901"/>
                  </a:lnTo>
                  <a:lnTo>
                    <a:pt x="9359" y="25141"/>
                  </a:lnTo>
                  <a:lnTo>
                    <a:pt x="9731" y="25892"/>
                  </a:lnTo>
                  <a:lnTo>
                    <a:pt x="9849" y="25833"/>
                  </a:lnTo>
                  <a:lnTo>
                    <a:pt x="9477" y="25087"/>
                  </a:lnTo>
                  <a:lnTo>
                    <a:pt x="10987" y="24328"/>
                  </a:lnTo>
                  <a:lnTo>
                    <a:pt x="11360" y="25073"/>
                  </a:lnTo>
                  <a:lnTo>
                    <a:pt x="11478" y="25019"/>
                  </a:lnTo>
                  <a:lnTo>
                    <a:pt x="11105" y="24269"/>
                  </a:lnTo>
                  <a:lnTo>
                    <a:pt x="12620" y="23513"/>
                  </a:lnTo>
                  <a:lnTo>
                    <a:pt x="12993" y="24258"/>
                  </a:lnTo>
                  <a:lnTo>
                    <a:pt x="13106" y="24199"/>
                  </a:lnTo>
                  <a:lnTo>
                    <a:pt x="12733" y="23454"/>
                  </a:lnTo>
                  <a:lnTo>
                    <a:pt x="14249" y="22698"/>
                  </a:lnTo>
                  <a:lnTo>
                    <a:pt x="14621" y="23445"/>
                  </a:lnTo>
                  <a:lnTo>
                    <a:pt x="14734" y="23386"/>
                  </a:lnTo>
                  <a:lnTo>
                    <a:pt x="14362" y="22640"/>
                  </a:lnTo>
                  <a:lnTo>
                    <a:pt x="15504" y="22066"/>
                  </a:lnTo>
                  <a:lnTo>
                    <a:pt x="15445" y="21953"/>
                  </a:lnTo>
                  <a:lnTo>
                    <a:pt x="14303" y="22522"/>
                  </a:lnTo>
                  <a:lnTo>
                    <a:pt x="13921" y="21757"/>
                  </a:lnTo>
                  <a:lnTo>
                    <a:pt x="15063" y="21188"/>
                  </a:lnTo>
                  <a:lnTo>
                    <a:pt x="15004" y="21070"/>
                  </a:lnTo>
                  <a:lnTo>
                    <a:pt x="13867" y="21644"/>
                  </a:lnTo>
                  <a:lnTo>
                    <a:pt x="13513" y="20943"/>
                  </a:lnTo>
                  <a:lnTo>
                    <a:pt x="17706" y="18843"/>
                  </a:lnTo>
                  <a:lnTo>
                    <a:pt x="17706" y="20521"/>
                  </a:lnTo>
                  <a:lnTo>
                    <a:pt x="19483" y="20521"/>
                  </a:lnTo>
                  <a:lnTo>
                    <a:pt x="20277" y="22105"/>
                  </a:lnTo>
                  <a:lnTo>
                    <a:pt x="19649" y="23273"/>
                  </a:lnTo>
                  <a:cubicBezTo>
                    <a:pt x="19649" y="23273"/>
                    <a:pt x="25829" y="35613"/>
                    <a:pt x="25829" y="35622"/>
                  </a:cubicBezTo>
                  <a:cubicBezTo>
                    <a:pt x="25977" y="35912"/>
                    <a:pt x="26168" y="36131"/>
                    <a:pt x="26513" y="36131"/>
                  </a:cubicBezTo>
                  <a:cubicBezTo>
                    <a:pt x="26692" y="36131"/>
                    <a:pt x="26914" y="36072"/>
                    <a:pt x="27193" y="35932"/>
                  </a:cubicBezTo>
                  <a:lnTo>
                    <a:pt x="27796" y="35628"/>
                  </a:lnTo>
                  <a:lnTo>
                    <a:pt x="27153" y="34347"/>
                  </a:lnTo>
                  <a:lnTo>
                    <a:pt x="27855" y="33994"/>
                  </a:lnTo>
                  <a:lnTo>
                    <a:pt x="28488" y="35260"/>
                  </a:lnTo>
                  <a:lnTo>
                    <a:pt x="28600" y="35201"/>
                  </a:lnTo>
                  <a:lnTo>
                    <a:pt x="27968" y="33935"/>
                  </a:lnTo>
                  <a:lnTo>
                    <a:pt x="28738" y="33553"/>
                  </a:lnTo>
                  <a:lnTo>
                    <a:pt x="29371" y="34818"/>
                  </a:lnTo>
                  <a:lnTo>
                    <a:pt x="29483" y="34759"/>
                  </a:lnTo>
                  <a:lnTo>
                    <a:pt x="28851" y="33494"/>
                  </a:lnTo>
                  <a:lnTo>
                    <a:pt x="29596" y="33121"/>
                  </a:lnTo>
                  <a:lnTo>
                    <a:pt x="29542" y="33009"/>
                  </a:lnTo>
                  <a:lnTo>
                    <a:pt x="28792" y="33381"/>
                  </a:lnTo>
                  <a:lnTo>
                    <a:pt x="28036" y="31866"/>
                  </a:lnTo>
                  <a:lnTo>
                    <a:pt x="28782" y="31493"/>
                  </a:lnTo>
                  <a:lnTo>
                    <a:pt x="28723" y="31375"/>
                  </a:lnTo>
                  <a:lnTo>
                    <a:pt x="27977" y="31753"/>
                  </a:lnTo>
                  <a:lnTo>
                    <a:pt x="27217" y="30237"/>
                  </a:lnTo>
                  <a:lnTo>
                    <a:pt x="27968" y="29865"/>
                  </a:lnTo>
                  <a:lnTo>
                    <a:pt x="27909" y="29747"/>
                  </a:lnTo>
                  <a:lnTo>
                    <a:pt x="27164" y="30119"/>
                  </a:lnTo>
                  <a:lnTo>
                    <a:pt x="26403" y="28609"/>
                  </a:lnTo>
                  <a:lnTo>
                    <a:pt x="27148" y="28231"/>
                  </a:lnTo>
                  <a:lnTo>
                    <a:pt x="27094" y="28118"/>
                  </a:lnTo>
                  <a:lnTo>
                    <a:pt x="26344" y="28491"/>
                  </a:lnTo>
                  <a:lnTo>
                    <a:pt x="25589" y="26976"/>
                  </a:lnTo>
                  <a:lnTo>
                    <a:pt x="26334" y="26603"/>
                  </a:lnTo>
                  <a:lnTo>
                    <a:pt x="26275" y="26490"/>
                  </a:lnTo>
                  <a:lnTo>
                    <a:pt x="25530" y="26863"/>
                  </a:lnTo>
                  <a:lnTo>
                    <a:pt x="24774" y="25347"/>
                  </a:lnTo>
                  <a:lnTo>
                    <a:pt x="25520" y="24975"/>
                  </a:lnTo>
                  <a:lnTo>
                    <a:pt x="25462" y="24862"/>
                  </a:lnTo>
                  <a:lnTo>
                    <a:pt x="24715" y="25234"/>
                  </a:lnTo>
                  <a:lnTo>
                    <a:pt x="23956" y="23719"/>
                  </a:lnTo>
                  <a:lnTo>
                    <a:pt x="24706" y="23346"/>
                  </a:lnTo>
                  <a:lnTo>
                    <a:pt x="24647" y="23228"/>
                  </a:lnTo>
                  <a:lnTo>
                    <a:pt x="23902" y="23606"/>
                  </a:lnTo>
                  <a:lnTo>
                    <a:pt x="23141" y="22091"/>
                  </a:lnTo>
                  <a:lnTo>
                    <a:pt x="23886" y="21718"/>
                  </a:lnTo>
                  <a:lnTo>
                    <a:pt x="23832" y="21600"/>
                  </a:lnTo>
                  <a:lnTo>
                    <a:pt x="23082" y="21973"/>
                  </a:lnTo>
                  <a:lnTo>
                    <a:pt x="22514" y="20835"/>
                  </a:lnTo>
                  <a:lnTo>
                    <a:pt x="22396" y="20889"/>
                  </a:lnTo>
                  <a:lnTo>
                    <a:pt x="22969" y="22032"/>
                  </a:lnTo>
                  <a:lnTo>
                    <a:pt x="22204" y="22415"/>
                  </a:lnTo>
                  <a:lnTo>
                    <a:pt x="21631" y="21272"/>
                  </a:lnTo>
                  <a:lnTo>
                    <a:pt x="21518" y="21331"/>
                  </a:lnTo>
                  <a:lnTo>
                    <a:pt x="22087" y="22474"/>
                  </a:lnTo>
                  <a:lnTo>
                    <a:pt x="21385" y="22827"/>
                  </a:lnTo>
                  <a:lnTo>
                    <a:pt x="20149" y="20355"/>
                  </a:lnTo>
                  <a:lnTo>
                    <a:pt x="20149" y="17824"/>
                  </a:lnTo>
                  <a:lnTo>
                    <a:pt x="20144" y="17824"/>
                  </a:lnTo>
                  <a:cubicBezTo>
                    <a:pt x="20144" y="17759"/>
                    <a:pt x="20135" y="17695"/>
                    <a:pt x="20124" y="17637"/>
                  </a:cubicBezTo>
                  <a:lnTo>
                    <a:pt x="22313" y="16538"/>
                  </a:lnTo>
                  <a:lnTo>
                    <a:pt x="23479" y="17166"/>
                  </a:lnTo>
                  <a:cubicBezTo>
                    <a:pt x="23479" y="17166"/>
                    <a:pt x="35821" y="10990"/>
                    <a:pt x="35825" y="10986"/>
                  </a:cubicBezTo>
                  <a:cubicBezTo>
                    <a:pt x="36271" y="10761"/>
                    <a:pt x="36541" y="10437"/>
                    <a:pt x="36134" y="9623"/>
                  </a:cubicBezTo>
                  <a:lnTo>
                    <a:pt x="35835" y="9025"/>
                  </a:lnTo>
                  <a:lnTo>
                    <a:pt x="34550" y="9661"/>
                  </a:lnTo>
                  <a:lnTo>
                    <a:pt x="34202" y="8960"/>
                  </a:lnTo>
                  <a:lnTo>
                    <a:pt x="35463" y="8328"/>
                  </a:lnTo>
                  <a:lnTo>
                    <a:pt x="35409" y="8215"/>
                  </a:lnTo>
                  <a:lnTo>
                    <a:pt x="34143" y="8848"/>
                  </a:lnTo>
                  <a:lnTo>
                    <a:pt x="33760" y="8083"/>
                  </a:lnTo>
                  <a:lnTo>
                    <a:pt x="35021" y="7450"/>
                  </a:lnTo>
                  <a:lnTo>
                    <a:pt x="34967" y="7332"/>
                  </a:lnTo>
                  <a:lnTo>
                    <a:pt x="33702" y="7965"/>
                  </a:lnTo>
                  <a:lnTo>
                    <a:pt x="33328" y="7219"/>
                  </a:lnTo>
                  <a:lnTo>
                    <a:pt x="33211" y="7278"/>
                  </a:lnTo>
                  <a:lnTo>
                    <a:pt x="33589" y="8024"/>
                  </a:lnTo>
                  <a:lnTo>
                    <a:pt x="32072" y="8779"/>
                  </a:lnTo>
                  <a:lnTo>
                    <a:pt x="31700" y="8033"/>
                  </a:lnTo>
                  <a:lnTo>
                    <a:pt x="31583" y="8092"/>
                  </a:lnTo>
                  <a:lnTo>
                    <a:pt x="31955" y="8837"/>
                  </a:lnTo>
                  <a:lnTo>
                    <a:pt x="30444" y="9598"/>
                  </a:lnTo>
                  <a:lnTo>
                    <a:pt x="30067" y="8853"/>
                  </a:lnTo>
                  <a:lnTo>
                    <a:pt x="29954" y="8907"/>
                  </a:lnTo>
                  <a:lnTo>
                    <a:pt x="30327" y="9652"/>
                  </a:lnTo>
                  <a:lnTo>
                    <a:pt x="28812" y="10412"/>
                  </a:lnTo>
                  <a:lnTo>
                    <a:pt x="28439" y="9666"/>
                  </a:lnTo>
                  <a:lnTo>
                    <a:pt x="28326" y="9725"/>
                  </a:lnTo>
                  <a:lnTo>
                    <a:pt x="28699" y="10471"/>
                  </a:lnTo>
                  <a:lnTo>
                    <a:pt x="27183" y="11226"/>
                  </a:lnTo>
                  <a:lnTo>
                    <a:pt x="26811" y="10481"/>
                  </a:lnTo>
                  <a:lnTo>
                    <a:pt x="26693" y="10540"/>
                  </a:lnTo>
                  <a:lnTo>
                    <a:pt x="27070" y="11285"/>
                  </a:lnTo>
                  <a:lnTo>
                    <a:pt x="25555" y="12045"/>
                  </a:lnTo>
                  <a:lnTo>
                    <a:pt x="25181" y="11295"/>
                  </a:lnTo>
                  <a:lnTo>
                    <a:pt x="25064" y="11354"/>
                  </a:lnTo>
                  <a:lnTo>
                    <a:pt x="25437" y="12099"/>
                  </a:lnTo>
                  <a:lnTo>
                    <a:pt x="23927" y="12860"/>
                  </a:lnTo>
                  <a:lnTo>
                    <a:pt x="23549" y="12115"/>
                  </a:lnTo>
                  <a:lnTo>
                    <a:pt x="23436" y="12168"/>
                  </a:lnTo>
                  <a:lnTo>
                    <a:pt x="23809" y="12919"/>
                  </a:lnTo>
                  <a:lnTo>
                    <a:pt x="22293" y="13674"/>
                  </a:lnTo>
                  <a:lnTo>
                    <a:pt x="21919" y="12928"/>
                  </a:lnTo>
                  <a:lnTo>
                    <a:pt x="21808" y="12987"/>
                  </a:lnTo>
                  <a:lnTo>
                    <a:pt x="22180" y="13733"/>
                  </a:lnTo>
                  <a:lnTo>
                    <a:pt x="21037" y="14302"/>
                  </a:lnTo>
                  <a:lnTo>
                    <a:pt x="21095" y="14419"/>
                  </a:lnTo>
                  <a:lnTo>
                    <a:pt x="22238" y="13845"/>
                  </a:lnTo>
                  <a:lnTo>
                    <a:pt x="22621" y="14610"/>
                  </a:lnTo>
                  <a:lnTo>
                    <a:pt x="21478" y="15185"/>
                  </a:lnTo>
                  <a:lnTo>
                    <a:pt x="21537" y="15298"/>
                  </a:lnTo>
                  <a:lnTo>
                    <a:pt x="22680" y="14728"/>
                  </a:lnTo>
                  <a:lnTo>
                    <a:pt x="23028" y="15429"/>
                  </a:lnTo>
                  <a:lnTo>
                    <a:pt x="19830" y="17034"/>
                  </a:lnTo>
                  <a:cubicBezTo>
                    <a:pt x="19610" y="16783"/>
                    <a:pt x="19291" y="16622"/>
                    <a:pt x="18928" y="16622"/>
                  </a:cubicBezTo>
                  <a:cubicBezTo>
                    <a:pt x="18722" y="16622"/>
                    <a:pt x="18530" y="16681"/>
                    <a:pt x="18359" y="16769"/>
                  </a:cubicBezTo>
                  <a:lnTo>
                    <a:pt x="16986" y="14027"/>
                  </a:lnTo>
                  <a:lnTo>
                    <a:pt x="17609" y="12860"/>
                  </a:lnTo>
                  <a:cubicBezTo>
                    <a:pt x="17609" y="12860"/>
                    <a:pt x="11433" y="520"/>
                    <a:pt x="11429" y="509"/>
                  </a:cubicBezTo>
                  <a:cubicBezTo>
                    <a:pt x="11284" y="217"/>
                    <a:pt x="11093" y="0"/>
                    <a:pt x="10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7456962" y="-1553727"/>
              <a:ext cx="56198" cy="46246"/>
            </a:xfrm>
            <a:custGeom>
              <a:rect b="b" l="l" r="r" t="t"/>
              <a:pathLst>
                <a:path extrusionOk="0" h="1487" w="1807">
                  <a:moveTo>
                    <a:pt x="741" y="0"/>
                  </a:moveTo>
                  <a:cubicBezTo>
                    <a:pt x="329" y="0"/>
                    <a:pt x="1" y="334"/>
                    <a:pt x="1" y="741"/>
                  </a:cubicBezTo>
                  <a:cubicBezTo>
                    <a:pt x="1" y="1153"/>
                    <a:pt x="329" y="1486"/>
                    <a:pt x="741" y="1486"/>
                  </a:cubicBezTo>
                  <a:lnTo>
                    <a:pt x="1065" y="1486"/>
                  </a:lnTo>
                  <a:cubicBezTo>
                    <a:pt x="1472" y="1486"/>
                    <a:pt x="1806" y="1153"/>
                    <a:pt x="1806" y="741"/>
                  </a:cubicBezTo>
                  <a:cubicBezTo>
                    <a:pt x="1806" y="334"/>
                    <a:pt x="1472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7465359" y="-1545330"/>
              <a:ext cx="29296" cy="29296"/>
            </a:xfrm>
            <a:custGeom>
              <a:rect b="b" l="l" r="r" t="t"/>
              <a:pathLst>
                <a:path extrusionOk="0" h="942" w="942">
                  <a:moveTo>
                    <a:pt x="471" y="0"/>
                  </a:moveTo>
                  <a:cubicBezTo>
                    <a:pt x="212" y="0"/>
                    <a:pt x="0" y="211"/>
                    <a:pt x="0" y="471"/>
                  </a:cubicBezTo>
                  <a:cubicBezTo>
                    <a:pt x="0" y="731"/>
                    <a:pt x="212" y="942"/>
                    <a:pt x="471" y="942"/>
                  </a:cubicBezTo>
                  <a:cubicBezTo>
                    <a:pt x="731" y="942"/>
                    <a:pt x="942" y="731"/>
                    <a:pt x="942" y="471"/>
                  </a:cubicBezTo>
                  <a:cubicBezTo>
                    <a:pt x="942" y="211"/>
                    <a:pt x="731" y="0"/>
                    <a:pt x="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7455905" y="-1412506"/>
              <a:ext cx="34023" cy="542353"/>
            </a:xfrm>
            <a:custGeom>
              <a:rect b="b" l="l" r="r" t="t"/>
              <a:pathLst>
                <a:path extrusionOk="0" h="17439" w="1094">
                  <a:moveTo>
                    <a:pt x="0" y="1"/>
                  </a:moveTo>
                  <a:lnTo>
                    <a:pt x="0" y="17438"/>
                  </a:lnTo>
                  <a:lnTo>
                    <a:pt x="1094" y="17438"/>
                  </a:lnTo>
                  <a:lnTo>
                    <a:pt x="10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7400703" y="-871318"/>
              <a:ext cx="16638" cy="157926"/>
            </a:xfrm>
            <a:custGeom>
              <a:rect b="b" l="l" r="r" t="t"/>
              <a:pathLst>
                <a:path extrusionOk="0" h="5078" w="535">
                  <a:moveTo>
                    <a:pt x="0" y="1"/>
                  </a:moveTo>
                  <a:lnTo>
                    <a:pt x="0" y="5078"/>
                  </a:lnTo>
                  <a:lnTo>
                    <a:pt x="535" y="5078"/>
                  </a:lnTo>
                  <a:lnTo>
                    <a:pt x="5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6" name="Google Shape;296;p14"/>
          <p:cNvSpPr/>
          <p:nvPr/>
        </p:nvSpPr>
        <p:spPr>
          <a:xfrm>
            <a:off x="181967" y="3668675"/>
            <a:ext cx="8780066" cy="1315013"/>
          </a:xfrm>
          <a:custGeom>
            <a:rect b="b" l="l" r="r" t="t"/>
            <a:pathLst>
              <a:path extrusionOk="0" h="28876" w="192799">
                <a:moveTo>
                  <a:pt x="52222" y="0"/>
                </a:moveTo>
                <a:cubicBezTo>
                  <a:pt x="47169" y="0"/>
                  <a:pt x="42309" y="339"/>
                  <a:pt x="37729" y="903"/>
                </a:cubicBezTo>
                <a:cubicBezTo>
                  <a:pt x="36899" y="1006"/>
                  <a:pt x="36075" y="1114"/>
                  <a:pt x="35261" y="1231"/>
                </a:cubicBezTo>
                <a:cubicBezTo>
                  <a:pt x="34447" y="1344"/>
                  <a:pt x="33643" y="1467"/>
                  <a:pt x="32848" y="1600"/>
                </a:cubicBezTo>
                <a:cubicBezTo>
                  <a:pt x="30067" y="2051"/>
                  <a:pt x="27408" y="2571"/>
                  <a:pt x="24898" y="3139"/>
                </a:cubicBezTo>
                <a:cubicBezTo>
                  <a:pt x="24539" y="3218"/>
                  <a:pt x="24185" y="3302"/>
                  <a:pt x="23832" y="3384"/>
                </a:cubicBezTo>
                <a:cubicBezTo>
                  <a:pt x="9369" y="6769"/>
                  <a:pt x="1" y="11483"/>
                  <a:pt x="1" y="11483"/>
                </a:cubicBezTo>
                <a:lnTo>
                  <a:pt x="1" y="13537"/>
                </a:lnTo>
                <a:lnTo>
                  <a:pt x="1" y="28876"/>
                </a:lnTo>
                <a:lnTo>
                  <a:pt x="192779" y="28876"/>
                </a:lnTo>
                <a:cubicBezTo>
                  <a:pt x="192779" y="28876"/>
                  <a:pt x="192765" y="28856"/>
                  <a:pt x="192735" y="28811"/>
                </a:cubicBezTo>
                <a:lnTo>
                  <a:pt x="192735" y="28733"/>
                </a:lnTo>
                <a:cubicBezTo>
                  <a:pt x="192770" y="28826"/>
                  <a:pt x="192779" y="28876"/>
                  <a:pt x="192779" y="28876"/>
                </a:cubicBezTo>
                <a:lnTo>
                  <a:pt x="192799" y="18879"/>
                </a:lnTo>
                <a:lnTo>
                  <a:pt x="192799" y="16412"/>
                </a:lnTo>
                <a:cubicBezTo>
                  <a:pt x="186791" y="13150"/>
                  <a:pt x="179796" y="11571"/>
                  <a:pt x="173131" y="10571"/>
                </a:cubicBezTo>
                <a:cubicBezTo>
                  <a:pt x="168235" y="9836"/>
                  <a:pt x="163286" y="9552"/>
                  <a:pt x="158335" y="9552"/>
                </a:cubicBezTo>
                <a:cubicBezTo>
                  <a:pt x="155187" y="9552"/>
                  <a:pt x="152037" y="9667"/>
                  <a:pt x="148900" y="9854"/>
                </a:cubicBezTo>
                <a:cubicBezTo>
                  <a:pt x="147003" y="9967"/>
                  <a:pt x="145119" y="10144"/>
                  <a:pt x="143255" y="10374"/>
                </a:cubicBezTo>
                <a:cubicBezTo>
                  <a:pt x="143221" y="10379"/>
                  <a:pt x="143187" y="10379"/>
                  <a:pt x="143157" y="10384"/>
                </a:cubicBezTo>
                <a:cubicBezTo>
                  <a:pt x="142657" y="10418"/>
                  <a:pt x="142161" y="10458"/>
                  <a:pt x="141666" y="10492"/>
                </a:cubicBezTo>
                <a:cubicBezTo>
                  <a:pt x="141470" y="10506"/>
                  <a:pt x="141269" y="10521"/>
                  <a:pt x="141072" y="10536"/>
                </a:cubicBezTo>
                <a:cubicBezTo>
                  <a:pt x="140818" y="10556"/>
                  <a:pt x="140563" y="10576"/>
                  <a:pt x="140312" y="10594"/>
                </a:cubicBezTo>
                <a:cubicBezTo>
                  <a:pt x="139915" y="10624"/>
                  <a:pt x="139517" y="10653"/>
                  <a:pt x="139125" y="10678"/>
                </a:cubicBezTo>
                <a:cubicBezTo>
                  <a:pt x="138998" y="10689"/>
                  <a:pt x="138870" y="10698"/>
                  <a:pt x="138743" y="10707"/>
                </a:cubicBezTo>
                <a:cubicBezTo>
                  <a:pt x="138444" y="10727"/>
                  <a:pt x="138145" y="10752"/>
                  <a:pt x="137846" y="10771"/>
                </a:cubicBezTo>
                <a:cubicBezTo>
                  <a:pt x="137708" y="10782"/>
                  <a:pt x="137570" y="10791"/>
                  <a:pt x="137434" y="10800"/>
                </a:cubicBezTo>
                <a:cubicBezTo>
                  <a:pt x="137051" y="10825"/>
                  <a:pt x="136669" y="10850"/>
                  <a:pt x="136286" y="10875"/>
                </a:cubicBezTo>
                <a:cubicBezTo>
                  <a:pt x="136251" y="10879"/>
                  <a:pt x="136221" y="10879"/>
                  <a:pt x="136187" y="10884"/>
                </a:cubicBezTo>
                <a:cubicBezTo>
                  <a:pt x="135786" y="10909"/>
                  <a:pt x="135383" y="10933"/>
                  <a:pt x="134981" y="10958"/>
                </a:cubicBezTo>
                <a:cubicBezTo>
                  <a:pt x="134863" y="10963"/>
                  <a:pt x="134740" y="10972"/>
                  <a:pt x="134618" y="10977"/>
                </a:cubicBezTo>
                <a:cubicBezTo>
                  <a:pt x="134314" y="10997"/>
                  <a:pt x="134009" y="11012"/>
                  <a:pt x="133706" y="11026"/>
                </a:cubicBezTo>
                <a:cubicBezTo>
                  <a:pt x="133593" y="11031"/>
                  <a:pt x="133480" y="11042"/>
                  <a:pt x="133367" y="11046"/>
                </a:cubicBezTo>
                <a:cubicBezTo>
                  <a:pt x="132965" y="11065"/>
                  <a:pt x="132567" y="11085"/>
                  <a:pt x="132171" y="11101"/>
                </a:cubicBezTo>
                <a:cubicBezTo>
                  <a:pt x="132112" y="11105"/>
                  <a:pt x="132058" y="11105"/>
                  <a:pt x="131999" y="11110"/>
                </a:cubicBezTo>
                <a:cubicBezTo>
                  <a:pt x="131660" y="11124"/>
                  <a:pt x="131317" y="11135"/>
                  <a:pt x="130978" y="11144"/>
                </a:cubicBezTo>
                <a:cubicBezTo>
                  <a:pt x="130861" y="11149"/>
                  <a:pt x="130743" y="11154"/>
                  <a:pt x="130625" y="11159"/>
                </a:cubicBezTo>
                <a:cubicBezTo>
                  <a:pt x="130317" y="11169"/>
                  <a:pt x="130012" y="11174"/>
                  <a:pt x="129708" y="11183"/>
                </a:cubicBezTo>
                <a:cubicBezTo>
                  <a:pt x="129615" y="11183"/>
                  <a:pt x="129522" y="11189"/>
                  <a:pt x="129429" y="11189"/>
                </a:cubicBezTo>
                <a:cubicBezTo>
                  <a:pt x="129041" y="11194"/>
                  <a:pt x="128658" y="11198"/>
                  <a:pt x="128275" y="11203"/>
                </a:cubicBezTo>
                <a:lnTo>
                  <a:pt x="127114" y="11203"/>
                </a:lnTo>
                <a:cubicBezTo>
                  <a:pt x="127001" y="11203"/>
                  <a:pt x="126883" y="11198"/>
                  <a:pt x="126770" y="11198"/>
                </a:cubicBezTo>
                <a:cubicBezTo>
                  <a:pt x="126451" y="11194"/>
                  <a:pt x="126133" y="11189"/>
                  <a:pt x="125814" y="11183"/>
                </a:cubicBezTo>
                <a:cubicBezTo>
                  <a:pt x="125755" y="11178"/>
                  <a:pt x="125692" y="11178"/>
                  <a:pt x="125627" y="11178"/>
                </a:cubicBezTo>
                <a:cubicBezTo>
                  <a:pt x="125255" y="11169"/>
                  <a:pt x="124886" y="11154"/>
                  <a:pt x="124519" y="11139"/>
                </a:cubicBezTo>
                <a:cubicBezTo>
                  <a:pt x="124420" y="11135"/>
                  <a:pt x="124323" y="11130"/>
                  <a:pt x="124225" y="11124"/>
                </a:cubicBezTo>
                <a:cubicBezTo>
                  <a:pt x="123945" y="11110"/>
                  <a:pt x="123661" y="11095"/>
                  <a:pt x="123381" y="11076"/>
                </a:cubicBezTo>
                <a:cubicBezTo>
                  <a:pt x="123278" y="11071"/>
                  <a:pt x="123170" y="11061"/>
                  <a:pt x="123067" y="11056"/>
                </a:cubicBezTo>
                <a:cubicBezTo>
                  <a:pt x="122699" y="11031"/>
                  <a:pt x="122337" y="11002"/>
                  <a:pt x="121973" y="10968"/>
                </a:cubicBezTo>
                <a:cubicBezTo>
                  <a:pt x="119177" y="10712"/>
                  <a:pt x="116529" y="10394"/>
                  <a:pt x="113984" y="10021"/>
                </a:cubicBezTo>
                <a:cubicBezTo>
                  <a:pt x="109535" y="9138"/>
                  <a:pt x="104409" y="8147"/>
                  <a:pt x="99009" y="7147"/>
                </a:cubicBezTo>
                <a:cubicBezTo>
                  <a:pt x="84687" y="3875"/>
                  <a:pt x="72023" y="0"/>
                  <a:pt x="52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7" name="Google Shape;297;p14"/>
          <p:cNvGrpSpPr/>
          <p:nvPr/>
        </p:nvGrpSpPr>
        <p:grpSpPr>
          <a:xfrm>
            <a:off x="5768925" y="3681473"/>
            <a:ext cx="1322393" cy="497002"/>
            <a:chOff x="6078300" y="3695435"/>
            <a:chExt cx="1322393" cy="497002"/>
          </a:xfrm>
        </p:grpSpPr>
        <p:sp>
          <p:nvSpPr>
            <p:cNvPr id="298" name="Google Shape;298;p14"/>
            <p:cNvSpPr/>
            <p:nvPr/>
          </p:nvSpPr>
          <p:spPr>
            <a:xfrm>
              <a:off x="6125602" y="3730702"/>
              <a:ext cx="246810" cy="461617"/>
            </a:xfrm>
            <a:custGeom>
              <a:rect b="b" l="l" r="r" t="t"/>
              <a:pathLst>
                <a:path extrusionOk="0" h="14843" w="7936">
                  <a:moveTo>
                    <a:pt x="3733" y="1"/>
                  </a:moveTo>
                  <a:lnTo>
                    <a:pt x="1" y="4287"/>
                  </a:lnTo>
                  <a:lnTo>
                    <a:pt x="1" y="14842"/>
                  </a:lnTo>
                  <a:lnTo>
                    <a:pt x="7936" y="14842"/>
                  </a:lnTo>
                  <a:lnTo>
                    <a:pt x="7936" y="4287"/>
                  </a:lnTo>
                  <a:lnTo>
                    <a:pt x="37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6372094" y="3863993"/>
              <a:ext cx="940122" cy="328323"/>
            </a:xfrm>
            <a:custGeom>
              <a:rect b="b" l="l" r="r" t="t"/>
              <a:pathLst>
                <a:path extrusionOk="0" h="10557" w="30229">
                  <a:moveTo>
                    <a:pt x="1" y="1"/>
                  </a:moveTo>
                  <a:lnTo>
                    <a:pt x="1" y="10556"/>
                  </a:lnTo>
                  <a:lnTo>
                    <a:pt x="30229" y="10556"/>
                  </a:lnTo>
                  <a:lnTo>
                    <a:pt x="30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6078300" y="3695435"/>
              <a:ext cx="1287913" cy="191483"/>
            </a:xfrm>
            <a:custGeom>
              <a:rect b="b" l="l" r="r" t="t"/>
              <a:pathLst>
                <a:path extrusionOk="0" h="6157" w="41412">
                  <a:moveTo>
                    <a:pt x="4189" y="1"/>
                  </a:moveTo>
                  <a:lnTo>
                    <a:pt x="1" y="6156"/>
                  </a:lnTo>
                  <a:lnTo>
                    <a:pt x="1526" y="6156"/>
                  </a:lnTo>
                  <a:lnTo>
                    <a:pt x="5048" y="1306"/>
                  </a:lnTo>
                  <a:lnTo>
                    <a:pt x="8732" y="6156"/>
                  </a:lnTo>
                  <a:lnTo>
                    <a:pt x="41412" y="6156"/>
                  </a:lnTo>
                  <a:lnTo>
                    <a:pt x="369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6100567" y="3716832"/>
              <a:ext cx="134756" cy="170863"/>
            </a:xfrm>
            <a:custGeom>
              <a:rect b="b" l="l" r="r" t="t"/>
              <a:pathLst>
                <a:path extrusionOk="0" h="5494" w="4333">
                  <a:moveTo>
                    <a:pt x="3866" y="0"/>
                  </a:moveTo>
                  <a:lnTo>
                    <a:pt x="1" y="5493"/>
                  </a:lnTo>
                  <a:lnTo>
                    <a:pt x="810" y="5493"/>
                  </a:lnTo>
                  <a:lnTo>
                    <a:pt x="4332" y="618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6152596" y="3962546"/>
              <a:ext cx="187968" cy="229891"/>
            </a:xfrm>
            <a:custGeom>
              <a:rect b="b" l="l" r="r" t="t"/>
              <a:pathLst>
                <a:path extrusionOk="0" h="7392" w="6044">
                  <a:moveTo>
                    <a:pt x="0" y="1"/>
                  </a:moveTo>
                  <a:lnTo>
                    <a:pt x="0" y="7392"/>
                  </a:lnTo>
                  <a:lnTo>
                    <a:pt x="6044" y="7392"/>
                  </a:lnTo>
                  <a:lnTo>
                    <a:pt x="60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6456591" y="4101653"/>
              <a:ext cx="944103" cy="90657"/>
            </a:xfrm>
            <a:custGeom>
              <a:rect b="b" l="l" r="r" t="t"/>
              <a:pathLst>
                <a:path extrusionOk="0" h="2915" w="30357">
                  <a:moveTo>
                    <a:pt x="1125" y="1"/>
                  </a:moveTo>
                  <a:lnTo>
                    <a:pt x="869" y="550"/>
                  </a:lnTo>
                  <a:lnTo>
                    <a:pt x="0" y="550"/>
                  </a:lnTo>
                  <a:lnTo>
                    <a:pt x="0" y="997"/>
                  </a:lnTo>
                  <a:lnTo>
                    <a:pt x="864" y="997"/>
                  </a:lnTo>
                  <a:lnTo>
                    <a:pt x="864" y="2914"/>
                  </a:lnTo>
                  <a:lnTo>
                    <a:pt x="1365" y="2914"/>
                  </a:lnTo>
                  <a:lnTo>
                    <a:pt x="1365" y="997"/>
                  </a:lnTo>
                  <a:lnTo>
                    <a:pt x="2610" y="997"/>
                  </a:lnTo>
                  <a:lnTo>
                    <a:pt x="2610" y="2914"/>
                  </a:lnTo>
                  <a:lnTo>
                    <a:pt x="3115" y="2914"/>
                  </a:lnTo>
                  <a:lnTo>
                    <a:pt x="3115" y="997"/>
                  </a:lnTo>
                  <a:lnTo>
                    <a:pt x="4356" y="997"/>
                  </a:lnTo>
                  <a:lnTo>
                    <a:pt x="4356" y="2914"/>
                  </a:lnTo>
                  <a:lnTo>
                    <a:pt x="4862" y="2914"/>
                  </a:lnTo>
                  <a:lnTo>
                    <a:pt x="4862" y="997"/>
                  </a:lnTo>
                  <a:lnTo>
                    <a:pt x="6103" y="997"/>
                  </a:lnTo>
                  <a:lnTo>
                    <a:pt x="6103" y="2914"/>
                  </a:lnTo>
                  <a:lnTo>
                    <a:pt x="6608" y="2914"/>
                  </a:lnTo>
                  <a:lnTo>
                    <a:pt x="6608" y="997"/>
                  </a:lnTo>
                  <a:lnTo>
                    <a:pt x="7848" y="997"/>
                  </a:lnTo>
                  <a:lnTo>
                    <a:pt x="7848" y="2914"/>
                  </a:lnTo>
                  <a:lnTo>
                    <a:pt x="8353" y="2914"/>
                  </a:lnTo>
                  <a:lnTo>
                    <a:pt x="8353" y="997"/>
                  </a:lnTo>
                  <a:lnTo>
                    <a:pt x="9600" y="997"/>
                  </a:lnTo>
                  <a:lnTo>
                    <a:pt x="9600" y="2914"/>
                  </a:lnTo>
                  <a:lnTo>
                    <a:pt x="10100" y="2914"/>
                  </a:lnTo>
                  <a:lnTo>
                    <a:pt x="10100" y="997"/>
                  </a:lnTo>
                  <a:lnTo>
                    <a:pt x="11346" y="997"/>
                  </a:lnTo>
                  <a:lnTo>
                    <a:pt x="11346" y="2914"/>
                  </a:lnTo>
                  <a:lnTo>
                    <a:pt x="11851" y="2914"/>
                  </a:lnTo>
                  <a:lnTo>
                    <a:pt x="11851" y="997"/>
                  </a:lnTo>
                  <a:lnTo>
                    <a:pt x="13092" y="997"/>
                  </a:lnTo>
                  <a:lnTo>
                    <a:pt x="13092" y="2914"/>
                  </a:lnTo>
                  <a:lnTo>
                    <a:pt x="13597" y="2914"/>
                  </a:lnTo>
                  <a:lnTo>
                    <a:pt x="13597" y="997"/>
                  </a:lnTo>
                  <a:lnTo>
                    <a:pt x="14838" y="997"/>
                  </a:lnTo>
                  <a:lnTo>
                    <a:pt x="14838" y="2914"/>
                  </a:lnTo>
                  <a:lnTo>
                    <a:pt x="15343" y="2914"/>
                  </a:lnTo>
                  <a:lnTo>
                    <a:pt x="15343" y="997"/>
                  </a:lnTo>
                  <a:lnTo>
                    <a:pt x="16589" y="997"/>
                  </a:lnTo>
                  <a:lnTo>
                    <a:pt x="16589" y="2914"/>
                  </a:lnTo>
                  <a:lnTo>
                    <a:pt x="17089" y="2914"/>
                  </a:lnTo>
                  <a:lnTo>
                    <a:pt x="17089" y="997"/>
                  </a:lnTo>
                  <a:lnTo>
                    <a:pt x="18335" y="997"/>
                  </a:lnTo>
                  <a:lnTo>
                    <a:pt x="18335" y="2914"/>
                  </a:lnTo>
                  <a:lnTo>
                    <a:pt x="18841" y="2914"/>
                  </a:lnTo>
                  <a:lnTo>
                    <a:pt x="18841" y="997"/>
                  </a:lnTo>
                  <a:lnTo>
                    <a:pt x="20081" y="997"/>
                  </a:lnTo>
                  <a:lnTo>
                    <a:pt x="20081" y="2914"/>
                  </a:lnTo>
                  <a:lnTo>
                    <a:pt x="20586" y="2914"/>
                  </a:lnTo>
                  <a:lnTo>
                    <a:pt x="20586" y="997"/>
                  </a:lnTo>
                  <a:lnTo>
                    <a:pt x="21827" y="997"/>
                  </a:lnTo>
                  <a:lnTo>
                    <a:pt x="21827" y="2914"/>
                  </a:lnTo>
                  <a:lnTo>
                    <a:pt x="22332" y="2914"/>
                  </a:lnTo>
                  <a:lnTo>
                    <a:pt x="22332" y="997"/>
                  </a:lnTo>
                  <a:lnTo>
                    <a:pt x="23573" y="997"/>
                  </a:lnTo>
                  <a:lnTo>
                    <a:pt x="23573" y="2914"/>
                  </a:lnTo>
                  <a:lnTo>
                    <a:pt x="24079" y="2914"/>
                  </a:lnTo>
                  <a:lnTo>
                    <a:pt x="24079" y="997"/>
                  </a:lnTo>
                  <a:lnTo>
                    <a:pt x="25325" y="997"/>
                  </a:lnTo>
                  <a:lnTo>
                    <a:pt x="25325" y="2914"/>
                  </a:lnTo>
                  <a:lnTo>
                    <a:pt x="25825" y="2914"/>
                  </a:lnTo>
                  <a:lnTo>
                    <a:pt x="25825" y="997"/>
                  </a:lnTo>
                  <a:lnTo>
                    <a:pt x="27070" y="997"/>
                  </a:lnTo>
                  <a:lnTo>
                    <a:pt x="27070" y="2914"/>
                  </a:lnTo>
                  <a:lnTo>
                    <a:pt x="27575" y="2914"/>
                  </a:lnTo>
                  <a:lnTo>
                    <a:pt x="27575" y="997"/>
                  </a:lnTo>
                  <a:lnTo>
                    <a:pt x="28817" y="997"/>
                  </a:lnTo>
                  <a:lnTo>
                    <a:pt x="28817" y="2914"/>
                  </a:lnTo>
                  <a:lnTo>
                    <a:pt x="29322" y="2914"/>
                  </a:lnTo>
                  <a:lnTo>
                    <a:pt x="29322" y="997"/>
                  </a:lnTo>
                  <a:lnTo>
                    <a:pt x="30357" y="997"/>
                  </a:lnTo>
                  <a:lnTo>
                    <a:pt x="30357" y="550"/>
                  </a:lnTo>
                  <a:lnTo>
                    <a:pt x="29317" y="550"/>
                  </a:lnTo>
                  <a:lnTo>
                    <a:pt x="29076" y="1"/>
                  </a:lnTo>
                  <a:lnTo>
                    <a:pt x="28822" y="550"/>
                  </a:lnTo>
                  <a:lnTo>
                    <a:pt x="27571" y="550"/>
                  </a:lnTo>
                  <a:lnTo>
                    <a:pt x="27330" y="1"/>
                  </a:lnTo>
                  <a:lnTo>
                    <a:pt x="27075" y="550"/>
                  </a:lnTo>
                  <a:lnTo>
                    <a:pt x="25825" y="550"/>
                  </a:lnTo>
                  <a:lnTo>
                    <a:pt x="25585" y="1"/>
                  </a:lnTo>
                  <a:lnTo>
                    <a:pt x="25329" y="550"/>
                  </a:lnTo>
                  <a:lnTo>
                    <a:pt x="24073" y="550"/>
                  </a:lnTo>
                  <a:lnTo>
                    <a:pt x="23838" y="1"/>
                  </a:lnTo>
                  <a:lnTo>
                    <a:pt x="23579" y="550"/>
                  </a:lnTo>
                  <a:lnTo>
                    <a:pt x="22328" y="550"/>
                  </a:lnTo>
                  <a:lnTo>
                    <a:pt x="22087" y="1"/>
                  </a:lnTo>
                  <a:lnTo>
                    <a:pt x="21832" y="550"/>
                  </a:lnTo>
                  <a:lnTo>
                    <a:pt x="20582" y="550"/>
                  </a:lnTo>
                  <a:lnTo>
                    <a:pt x="20342" y="1"/>
                  </a:lnTo>
                  <a:lnTo>
                    <a:pt x="20086" y="550"/>
                  </a:lnTo>
                  <a:lnTo>
                    <a:pt x="18835" y="550"/>
                  </a:lnTo>
                  <a:lnTo>
                    <a:pt x="18595" y="1"/>
                  </a:lnTo>
                  <a:lnTo>
                    <a:pt x="18340" y="550"/>
                  </a:lnTo>
                  <a:lnTo>
                    <a:pt x="17084" y="550"/>
                  </a:lnTo>
                  <a:lnTo>
                    <a:pt x="16849" y="1"/>
                  </a:lnTo>
                  <a:lnTo>
                    <a:pt x="16594" y="550"/>
                  </a:lnTo>
                  <a:lnTo>
                    <a:pt x="15339" y="550"/>
                  </a:lnTo>
                  <a:lnTo>
                    <a:pt x="15097" y="1"/>
                  </a:lnTo>
                  <a:lnTo>
                    <a:pt x="14843" y="550"/>
                  </a:lnTo>
                  <a:lnTo>
                    <a:pt x="13592" y="550"/>
                  </a:lnTo>
                  <a:lnTo>
                    <a:pt x="13352" y="1"/>
                  </a:lnTo>
                  <a:lnTo>
                    <a:pt x="13096" y="550"/>
                  </a:lnTo>
                  <a:lnTo>
                    <a:pt x="11846" y="550"/>
                  </a:lnTo>
                  <a:lnTo>
                    <a:pt x="11606" y="1"/>
                  </a:lnTo>
                  <a:lnTo>
                    <a:pt x="11351" y="550"/>
                  </a:lnTo>
                  <a:lnTo>
                    <a:pt x="10100" y="550"/>
                  </a:lnTo>
                  <a:lnTo>
                    <a:pt x="9859" y="1"/>
                  </a:lnTo>
                  <a:lnTo>
                    <a:pt x="9605" y="550"/>
                  </a:lnTo>
                  <a:lnTo>
                    <a:pt x="8349" y="550"/>
                  </a:lnTo>
                  <a:lnTo>
                    <a:pt x="8113" y="1"/>
                  </a:lnTo>
                  <a:lnTo>
                    <a:pt x="7853" y="550"/>
                  </a:lnTo>
                  <a:lnTo>
                    <a:pt x="6603" y="550"/>
                  </a:lnTo>
                  <a:lnTo>
                    <a:pt x="6363" y="1"/>
                  </a:lnTo>
                  <a:lnTo>
                    <a:pt x="6107" y="550"/>
                  </a:lnTo>
                  <a:lnTo>
                    <a:pt x="4856" y="550"/>
                  </a:lnTo>
                  <a:lnTo>
                    <a:pt x="4616" y="1"/>
                  </a:lnTo>
                  <a:lnTo>
                    <a:pt x="4362" y="550"/>
                  </a:lnTo>
                  <a:lnTo>
                    <a:pt x="3110" y="550"/>
                  </a:lnTo>
                  <a:lnTo>
                    <a:pt x="2870" y="1"/>
                  </a:lnTo>
                  <a:lnTo>
                    <a:pt x="2615" y="550"/>
                  </a:lnTo>
                  <a:lnTo>
                    <a:pt x="1360" y="550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6323455" y="3708901"/>
              <a:ext cx="143558" cy="178016"/>
            </a:xfrm>
            <a:custGeom>
              <a:rect b="b" l="l" r="r" t="t"/>
              <a:pathLst>
                <a:path extrusionOk="0" h="5724" w="4616">
                  <a:moveTo>
                    <a:pt x="0" y="0"/>
                  </a:moveTo>
                  <a:lnTo>
                    <a:pt x="4095" y="5723"/>
                  </a:lnTo>
                  <a:lnTo>
                    <a:pt x="4616" y="5723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6488187" y="3708901"/>
              <a:ext cx="144646" cy="178016"/>
            </a:xfrm>
            <a:custGeom>
              <a:rect b="b" l="l" r="r" t="t"/>
              <a:pathLst>
                <a:path extrusionOk="0" h="5724" w="4651">
                  <a:moveTo>
                    <a:pt x="0" y="0"/>
                  </a:moveTo>
                  <a:lnTo>
                    <a:pt x="4134" y="5723"/>
                  </a:lnTo>
                  <a:lnTo>
                    <a:pt x="4650" y="5723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6653075" y="3708901"/>
              <a:ext cx="145704" cy="178016"/>
            </a:xfrm>
            <a:custGeom>
              <a:rect b="b" l="l" r="r" t="t"/>
              <a:pathLst>
                <a:path extrusionOk="0" h="5724" w="4685">
                  <a:moveTo>
                    <a:pt x="0" y="0"/>
                  </a:moveTo>
                  <a:lnTo>
                    <a:pt x="4165" y="5723"/>
                  </a:lnTo>
                  <a:lnTo>
                    <a:pt x="4684" y="5723"/>
                  </a:lnTo>
                  <a:lnTo>
                    <a:pt x="5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6817808" y="3708901"/>
              <a:ext cx="146761" cy="178016"/>
            </a:xfrm>
            <a:custGeom>
              <a:rect b="b" l="l" r="r" t="t"/>
              <a:pathLst>
                <a:path extrusionOk="0" h="5724" w="4719">
                  <a:moveTo>
                    <a:pt x="0" y="0"/>
                  </a:moveTo>
                  <a:lnTo>
                    <a:pt x="4204" y="5723"/>
                  </a:lnTo>
                  <a:lnTo>
                    <a:pt x="4718" y="5723"/>
                  </a:lnTo>
                  <a:lnTo>
                    <a:pt x="5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6982696" y="3708901"/>
              <a:ext cx="147849" cy="178016"/>
            </a:xfrm>
            <a:custGeom>
              <a:rect b="b" l="l" r="r" t="t"/>
              <a:pathLst>
                <a:path extrusionOk="0" h="5724" w="4754">
                  <a:moveTo>
                    <a:pt x="0" y="0"/>
                  </a:moveTo>
                  <a:lnTo>
                    <a:pt x="4233" y="5723"/>
                  </a:lnTo>
                  <a:lnTo>
                    <a:pt x="4754" y="5723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7147583" y="3708901"/>
              <a:ext cx="148751" cy="178016"/>
            </a:xfrm>
            <a:custGeom>
              <a:rect b="b" l="l" r="r" t="t"/>
              <a:pathLst>
                <a:path extrusionOk="0" h="5724" w="4783">
                  <a:moveTo>
                    <a:pt x="0" y="0"/>
                  </a:moveTo>
                  <a:lnTo>
                    <a:pt x="4267" y="5723"/>
                  </a:lnTo>
                  <a:lnTo>
                    <a:pt x="4783" y="5723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6371939" y="3886726"/>
              <a:ext cx="928522" cy="20930"/>
            </a:xfrm>
            <a:custGeom>
              <a:rect b="b" l="l" r="r" t="t"/>
              <a:pathLst>
                <a:path extrusionOk="0" h="673" w="29856">
                  <a:moveTo>
                    <a:pt x="1" y="1"/>
                  </a:moveTo>
                  <a:lnTo>
                    <a:pt x="1" y="673"/>
                  </a:lnTo>
                  <a:lnTo>
                    <a:pt x="29856" y="673"/>
                  </a:lnTo>
                  <a:lnTo>
                    <a:pt x="298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6208575" y="3695435"/>
              <a:ext cx="1027544" cy="13777"/>
            </a:xfrm>
            <a:custGeom>
              <a:rect b="b" l="l" r="r" t="t"/>
              <a:pathLst>
                <a:path extrusionOk="0" h="443" w="33040">
                  <a:moveTo>
                    <a:pt x="0" y="1"/>
                  </a:moveTo>
                  <a:lnTo>
                    <a:pt x="294" y="442"/>
                  </a:lnTo>
                  <a:lnTo>
                    <a:pt x="33039" y="442"/>
                  </a:lnTo>
                  <a:lnTo>
                    <a:pt x="32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6339440" y="3873012"/>
              <a:ext cx="1026767" cy="13902"/>
            </a:xfrm>
            <a:custGeom>
              <a:rect b="b" l="l" r="r" t="t"/>
              <a:pathLst>
                <a:path extrusionOk="0" h="447" w="33015">
                  <a:moveTo>
                    <a:pt x="0" y="0"/>
                  </a:moveTo>
                  <a:lnTo>
                    <a:pt x="335" y="446"/>
                  </a:lnTo>
                  <a:lnTo>
                    <a:pt x="33015" y="446"/>
                  </a:lnTo>
                  <a:lnTo>
                    <a:pt x="326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4"/>
            <p:cNvSpPr/>
            <p:nvPr/>
          </p:nvSpPr>
          <p:spPr>
            <a:xfrm>
              <a:off x="6518665" y="3959809"/>
              <a:ext cx="40026" cy="39995"/>
            </a:xfrm>
            <a:custGeom>
              <a:rect b="b" l="l" r="r" t="t"/>
              <a:pathLst>
                <a:path extrusionOk="0" h="1286" w="1287">
                  <a:moveTo>
                    <a:pt x="1" y="0"/>
                  </a:moveTo>
                  <a:lnTo>
                    <a:pt x="1" y="1286"/>
                  </a:lnTo>
                  <a:lnTo>
                    <a:pt x="1286" y="128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4"/>
            <p:cNvSpPr/>
            <p:nvPr/>
          </p:nvSpPr>
          <p:spPr>
            <a:xfrm>
              <a:off x="7148827" y="3959809"/>
              <a:ext cx="39963" cy="39995"/>
            </a:xfrm>
            <a:custGeom>
              <a:rect b="b" l="l" r="r" t="t"/>
              <a:pathLst>
                <a:path extrusionOk="0" h="1286" w="1285">
                  <a:moveTo>
                    <a:pt x="0" y="0"/>
                  </a:moveTo>
                  <a:lnTo>
                    <a:pt x="0" y="1286"/>
                  </a:lnTo>
                  <a:lnTo>
                    <a:pt x="1285" y="1286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4"/>
            <p:cNvSpPr/>
            <p:nvPr/>
          </p:nvSpPr>
          <p:spPr>
            <a:xfrm>
              <a:off x="6744445" y="3959809"/>
              <a:ext cx="39995" cy="39995"/>
            </a:xfrm>
            <a:custGeom>
              <a:rect b="b" l="l" r="r" t="t"/>
              <a:pathLst>
                <a:path extrusionOk="0" h="1286" w="1286">
                  <a:moveTo>
                    <a:pt x="0" y="0"/>
                  </a:moveTo>
                  <a:lnTo>
                    <a:pt x="0" y="1286"/>
                  </a:lnTo>
                  <a:lnTo>
                    <a:pt x="1286" y="128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4"/>
            <p:cNvSpPr/>
            <p:nvPr/>
          </p:nvSpPr>
          <p:spPr>
            <a:xfrm>
              <a:off x="6934958" y="3959809"/>
              <a:ext cx="39995" cy="39995"/>
            </a:xfrm>
            <a:custGeom>
              <a:rect b="b" l="l" r="r" t="t"/>
              <a:pathLst>
                <a:path extrusionOk="0" h="1286" w="1286">
                  <a:moveTo>
                    <a:pt x="0" y="0"/>
                  </a:moveTo>
                  <a:lnTo>
                    <a:pt x="0" y="1286"/>
                  </a:lnTo>
                  <a:lnTo>
                    <a:pt x="1286" y="1286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" name="Google Shape;317;p14"/>
          <p:cNvSpPr/>
          <p:nvPr/>
        </p:nvSpPr>
        <p:spPr>
          <a:xfrm>
            <a:off x="7870625" y="3870550"/>
            <a:ext cx="1074350" cy="294625"/>
          </a:xfrm>
          <a:custGeom>
            <a:rect b="b" l="l" r="r" t="t"/>
            <a:pathLst>
              <a:path extrusionOk="0" h="11785" w="42974">
                <a:moveTo>
                  <a:pt x="42208" y="0"/>
                </a:moveTo>
                <a:cubicBezTo>
                  <a:pt x="41974" y="0"/>
                  <a:pt x="41718" y="46"/>
                  <a:pt x="41434" y="148"/>
                </a:cubicBezTo>
                <a:cubicBezTo>
                  <a:pt x="40825" y="364"/>
                  <a:pt x="40487" y="776"/>
                  <a:pt x="40055" y="1223"/>
                </a:cubicBezTo>
                <a:cubicBezTo>
                  <a:pt x="39756" y="1526"/>
                  <a:pt x="39437" y="1766"/>
                  <a:pt x="39104" y="1968"/>
                </a:cubicBezTo>
                <a:cubicBezTo>
                  <a:pt x="39091" y="1968"/>
                  <a:pt x="39077" y="1968"/>
                  <a:pt x="39064" y="1968"/>
                </a:cubicBezTo>
                <a:cubicBezTo>
                  <a:pt x="38361" y="1968"/>
                  <a:pt x="37681" y="1700"/>
                  <a:pt x="36877" y="1551"/>
                </a:cubicBezTo>
                <a:cubicBezTo>
                  <a:pt x="36644" y="1506"/>
                  <a:pt x="36405" y="1487"/>
                  <a:pt x="36162" y="1487"/>
                </a:cubicBezTo>
                <a:cubicBezTo>
                  <a:pt x="35395" y="1487"/>
                  <a:pt x="34596" y="1678"/>
                  <a:pt x="33885" y="1865"/>
                </a:cubicBezTo>
                <a:cubicBezTo>
                  <a:pt x="32409" y="2253"/>
                  <a:pt x="31080" y="2988"/>
                  <a:pt x="30285" y="4209"/>
                </a:cubicBezTo>
                <a:cubicBezTo>
                  <a:pt x="30256" y="4211"/>
                  <a:pt x="30227" y="4212"/>
                  <a:pt x="30198" y="4212"/>
                </a:cubicBezTo>
                <a:cubicBezTo>
                  <a:pt x="30141" y="4212"/>
                  <a:pt x="30085" y="4209"/>
                  <a:pt x="30030" y="4209"/>
                </a:cubicBezTo>
                <a:cubicBezTo>
                  <a:pt x="29093" y="4164"/>
                  <a:pt x="28456" y="3680"/>
                  <a:pt x="27465" y="3680"/>
                </a:cubicBezTo>
                <a:cubicBezTo>
                  <a:pt x="27387" y="3680"/>
                  <a:pt x="27307" y="3683"/>
                  <a:pt x="27224" y="3690"/>
                </a:cubicBezTo>
                <a:cubicBezTo>
                  <a:pt x="27122" y="3699"/>
                  <a:pt x="27020" y="3701"/>
                  <a:pt x="26918" y="3701"/>
                </a:cubicBezTo>
                <a:cubicBezTo>
                  <a:pt x="26851" y="3701"/>
                  <a:pt x="26783" y="3700"/>
                  <a:pt x="26716" y="3700"/>
                </a:cubicBezTo>
                <a:cubicBezTo>
                  <a:pt x="26504" y="3700"/>
                  <a:pt x="26292" y="3708"/>
                  <a:pt x="26081" y="3773"/>
                </a:cubicBezTo>
                <a:cubicBezTo>
                  <a:pt x="25635" y="3915"/>
                  <a:pt x="25203" y="4249"/>
                  <a:pt x="24748" y="4254"/>
                </a:cubicBezTo>
                <a:cubicBezTo>
                  <a:pt x="24745" y="4254"/>
                  <a:pt x="24742" y="4254"/>
                  <a:pt x="24739" y="4254"/>
                </a:cubicBezTo>
                <a:cubicBezTo>
                  <a:pt x="24108" y="4254"/>
                  <a:pt x="23396" y="3738"/>
                  <a:pt x="22771" y="3602"/>
                </a:cubicBezTo>
                <a:cubicBezTo>
                  <a:pt x="22432" y="3527"/>
                  <a:pt x="22146" y="3486"/>
                  <a:pt x="21881" y="3486"/>
                </a:cubicBezTo>
                <a:cubicBezTo>
                  <a:pt x="21294" y="3486"/>
                  <a:pt x="20818" y="3689"/>
                  <a:pt x="20118" y="4180"/>
                </a:cubicBezTo>
                <a:cubicBezTo>
                  <a:pt x="19931" y="4317"/>
                  <a:pt x="19485" y="4519"/>
                  <a:pt x="19279" y="4548"/>
                </a:cubicBezTo>
                <a:cubicBezTo>
                  <a:pt x="19254" y="4552"/>
                  <a:pt x="19229" y="4553"/>
                  <a:pt x="19205" y="4553"/>
                </a:cubicBezTo>
                <a:cubicBezTo>
                  <a:pt x="18835" y="4553"/>
                  <a:pt x="18522" y="4159"/>
                  <a:pt x="18140" y="4131"/>
                </a:cubicBezTo>
                <a:cubicBezTo>
                  <a:pt x="18112" y="4129"/>
                  <a:pt x="18084" y="4127"/>
                  <a:pt x="18057" y="4127"/>
                </a:cubicBezTo>
                <a:cubicBezTo>
                  <a:pt x="17775" y="4127"/>
                  <a:pt x="17555" y="4264"/>
                  <a:pt x="17282" y="4469"/>
                </a:cubicBezTo>
                <a:cubicBezTo>
                  <a:pt x="16987" y="4690"/>
                  <a:pt x="16688" y="4747"/>
                  <a:pt x="16390" y="4747"/>
                </a:cubicBezTo>
                <a:cubicBezTo>
                  <a:pt x="16066" y="4747"/>
                  <a:pt x="15741" y="4679"/>
                  <a:pt x="15421" y="4679"/>
                </a:cubicBezTo>
                <a:cubicBezTo>
                  <a:pt x="15079" y="4679"/>
                  <a:pt x="14741" y="4757"/>
                  <a:pt x="14413" y="5078"/>
                </a:cubicBezTo>
                <a:cubicBezTo>
                  <a:pt x="14158" y="5327"/>
                  <a:pt x="13834" y="5474"/>
                  <a:pt x="13555" y="5632"/>
                </a:cubicBezTo>
                <a:cubicBezTo>
                  <a:pt x="13480" y="5674"/>
                  <a:pt x="13391" y="5690"/>
                  <a:pt x="13295" y="5690"/>
                </a:cubicBezTo>
                <a:cubicBezTo>
                  <a:pt x="12994" y="5690"/>
                  <a:pt x="12624" y="5525"/>
                  <a:pt x="12378" y="5451"/>
                </a:cubicBezTo>
                <a:cubicBezTo>
                  <a:pt x="12082" y="5361"/>
                  <a:pt x="11805" y="5317"/>
                  <a:pt x="11538" y="5317"/>
                </a:cubicBezTo>
                <a:cubicBezTo>
                  <a:pt x="10862" y="5317"/>
                  <a:pt x="10258" y="5594"/>
                  <a:pt x="9612" y="6083"/>
                </a:cubicBezTo>
                <a:cubicBezTo>
                  <a:pt x="9288" y="6323"/>
                  <a:pt x="8817" y="6716"/>
                  <a:pt x="8302" y="7138"/>
                </a:cubicBezTo>
                <a:cubicBezTo>
                  <a:pt x="8061" y="7255"/>
                  <a:pt x="7821" y="7364"/>
                  <a:pt x="7571" y="7446"/>
                </a:cubicBezTo>
                <a:cubicBezTo>
                  <a:pt x="6747" y="7726"/>
                  <a:pt x="5904" y="7903"/>
                  <a:pt x="5089" y="8217"/>
                </a:cubicBezTo>
                <a:cubicBezTo>
                  <a:pt x="3451" y="8845"/>
                  <a:pt x="2259" y="10218"/>
                  <a:pt x="601" y="10762"/>
                </a:cubicBezTo>
                <a:cubicBezTo>
                  <a:pt x="0" y="10964"/>
                  <a:pt x="188" y="11784"/>
                  <a:pt x="758" y="11784"/>
                </a:cubicBezTo>
                <a:cubicBezTo>
                  <a:pt x="797" y="11784"/>
                  <a:pt x="838" y="11780"/>
                  <a:pt x="881" y="11772"/>
                </a:cubicBezTo>
                <a:cubicBezTo>
                  <a:pt x="2710" y="11414"/>
                  <a:pt x="4260" y="9954"/>
                  <a:pt x="6006" y="9291"/>
                </a:cubicBezTo>
                <a:cubicBezTo>
                  <a:pt x="6139" y="9241"/>
                  <a:pt x="6280" y="9193"/>
                  <a:pt x="6428" y="9144"/>
                </a:cubicBezTo>
                <a:cubicBezTo>
                  <a:pt x="6486" y="9232"/>
                  <a:pt x="6575" y="9306"/>
                  <a:pt x="6692" y="9345"/>
                </a:cubicBezTo>
                <a:cubicBezTo>
                  <a:pt x="8236" y="9812"/>
                  <a:pt x="9874" y="9993"/>
                  <a:pt x="11556" y="9993"/>
                </a:cubicBezTo>
                <a:cubicBezTo>
                  <a:pt x="16037" y="9993"/>
                  <a:pt x="20823" y="8704"/>
                  <a:pt x="24915" y="8094"/>
                </a:cubicBezTo>
                <a:cubicBezTo>
                  <a:pt x="27515" y="7705"/>
                  <a:pt x="30151" y="7365"/>
                  <a:pt x="32769" y="7365"/>
                </a:cubicBezTo>
                <a:cubicBezTo>
                  <a:pt x="36166" y="7365"/>
                  <a:pt x="39530" y="7938"/>
                  <a:pt x="42738" y="9723"/>
                </a:cubicBezTo>
                <a:lnTo>
                  <a:pt x="42974" y="9526"/>
                </a:lnTo>
                <a:lnTo>
                  <a:pt x="42974" y="9399"/>
                </a:lnTo>
                <a:cubicBezTo>
                  <a:pt x="42964" y="9384"/>
                  <a:pt x="42955" y="9370"/>
                  <a:pt x="42944" y="9350"/>
                </a:cubicBezTo>
                <a:lnTo>
                  <a:pt x="42974" y="9350"/>
                </a:lnTo>
                <a:lnTo>
                  <a:pt x="42974" y="183"/>
                </a:lnTo>
                <a:cubicBezTo>
                  <a:pt x="42743" y="67"/>
                  <a:pt x="42491" y="0"/>
                  <a:pt x="422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4"/>
          <p:cNvSpPr/>
          <p:nvPr/>
        </p:nvSpPr>
        <p:spPr>
          <a:xfrm>
            <a:off x="6448025" y="4036675"/>
            <a:ext cx="2514000" cy="445175"/>
          </a:xfrm>
          <a:custGeom>
            <a:rect b="b" l="l" r="r" t="t"/>
            <a:pathLst>
              <a:path extrusionOk="0" h="17807" w="100560">
                <a:moveTo>
                  <a:pt x="83197" y="1"/>
                </a:moveTo>
                <a:cubicBezTo>
                  <a:pt x="75247" y="1"/>
                  <a:pt x="65153" y="1177"/>
                  <a:pt x="54175" y="4868"/>
                </a:cubicBezTo>
                <a:cubicBezTo>
                  <a:pt x="40033" y="9620"/>
                  <a:pt x="20758" y="17340"/>
                  <a:pt x="1" y="17777"/>
                </a:cubicBezTo>
                <a:lnTo>
                  <a:pt x="13464" y="17782"/>
                </a:lnTo>
                <a:lnTo>
                  <a:pt x="100559" y="17806"/>
                </a:lnTo>
                <a:lnTo>
                  <a:pt x="100559" y="4721"/>
                </a:lnTo>
                <a:lnTo>
                  <a:pt x="100559" y="2985"/>
                </a:lnTo>
                <a:cubicBezTo>
                  <a:pt x="100106" y="1947"/>
                  <a:pt x="93425" y="1"/>
                  <a:pt x="83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p14"/>
          <p:cNvGrpSpPr/>
          <p:nvPr/>
        </p:nvGrpSpPr>
        <p:grpSpPr>
          <a:xfrm>
            <a:off x="7247538" y="3770713"/>
            <a:ext cx="312225" cy="337600"/>
            <a:chOff x="10139750" y="3799463"/>
            <a:chExt cx="312225" cy="337600"/>
          </a:xfrm>
        </p:grpSpPr>
        <p:sp>
          <p:nvSpPr>
            <p:cNvPr id="320" name="Google Shape;320;p14"/>
            <p:cNvSpPr/>
            <p:nvPr/>
          </p:nvSpPr>
          <p:spPr>
            <a:xfrm>
              <a:off x="10227700" y="4082213"/>
              <a:ext cx="146950" cy="54750"/>
            </a:xfrm>
            <a:custGeom>
              <a:rect b="b" l="l" r="r" t="t"/>
              <a:pathLst>
                <a:path extrusionOk="0" h="2190" w="5878">
                  <a:moveTo>
                    <a:pt x="2335" y="0"/>
                  </a:moveTo>
                  <a:cubicBezTo>
                    <a:pt x="2318" y="0"/>
                    <a:pt x="2302" y="1"/>
                    <a:pt x="2285" y="1"/>
                  </a:cubicBezTo>
                  <a:cubicBezTo>
                    <a:pt x="294" y="35"/>
                    <a:pt x="0" y="2189"/>
                    <a:pt x="0" y="2189"/>
                  </a:cubicBezTo>
                  <a:lnTo>
                    <a:pt x="4919" y="2189"/>
                  </a:lnTo>
                  <a:cubicBezTo>
                    <a:pt x="5878" y="1712"/>
                    <a:pt x="4304" y="0"/>
                    <a:pt x="2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4"/>
            <p:cNvSpPr/>
            <p:nvPr/>
          </p:nvSpPr>
          <p:spPr>
            <a:xfrm>
              <a:off x="10225725" y="4027413"/>
              <a:ext cx="22600" cy="109275"/>
            </a:xfrm>
            <a:custGeom>
              <a:rect b="b" l="l" r="r" t="t"/>
              <a:pathLst>
                <a:path extrusionOk="0" h="4371" w="904">
                  <a:moveTo>
                    <a:pt x="0" y="1"/>
                  </a:moveTo>
                  <a:lnTo>
                    <a:pt x="0" y="4371"/>
                  </a:lnTo>
                  <a:lnTo>
                    <a:pt x="903" y="4371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4"/>
            <p:cNvSpPr/>
            <p:nvPr/>
          </p:nvSpPr>
          <p:spPr>
            <a:xfrm>
              <a:off x="10177775" y="3799463"/>
              <a:ext cx="120300" cy="244525"/>
            </a:xfrm>
            <a:custGeom>
              <a:rect b="b" l="l" r="r" t="t"/>
              <a:pathLst>
                <a:path extrusionOk="0" h="9781" w="4812">
                  <a:moveTo>
                    <a:pt x="2403" y="1"/>
                  </a:moveTo>
                  <a:cubicBezTo>
                    <a:pt x="1074" y="1"/>
                    <a:pt x="1" y="2188"/>
                    <a:pt x="1" y="4891"/>
                  </a:cubicBezTo>
                  <a:cubicBezTo>
                    <a:pt x="1" y="7593"/>
                    <a:pt x="1074" y="9781"/>
                    <a:pt x="2403" y="9781"/>
                  </a:cubicBezTo>
                  <a:cubicBezTo>
                    <a:pt x="3733" y="9781"/>
                    <a:pt x="4812" y="7593"/>
                    <a:pt x="4812" y="4891"/>
                  </a:cubicBezTo>
                  <a:cubicBezTo>
                    <a:pt x="4812" y="2188"/>
                    <a:pt x="3733" y="1"/>
                    <a:pt x="2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4"/>
            <p:cNvSpPr/>
            <p:nvPr/>
          </p:nvSpPr>
          <p:spPr>
            <a:xfrm>
              <a:off x="10152025" y="3834088"/>
              <a:ext cx="114525" cy="191725"/>
            </a:xfrm>
            <a:custGeom>
              <a:rect b="b" l="l" r="r" t="t"/>
              <a:pathLst>
                <a:path extrusionOk="0" h="7669" w="4581">
                  <a:moveTo>
                    <a:pt x="2848" y="0"/>
                  </a:moveTo>
                  <a:cubicBezTo>
                    <a:pt x="1859" y="0"/>
                    <a:pt x="800" y="1484"/>
                    <a:pt x="413" y="3467"/>
                  </a:cubicBezTo>
                  <a:cubicBezTo>
                    <a:pt x="1" y="5575"/>
                    <a:pt x="506" y="7449"/>
                    <a:pt x="1540" y="7650"/>
                  </a:cubicBezTo>
                  <a:cubicBezTo>
                    <a:pt x="1602" y="7662"/>
                    <a:pt x="1663" y="7668"/>
                    <a:pt x="1725" y="7668"/>
                  </a:cubicBezTo>
                  <a:cubicBezTo>
                    <a:pt x="2716" y="7668"/>
                    <a:pt x="3781" y="6186"/>
                    <a:pt x="4169" y="4202"/>
                  </a:cubicBezTo>
                  <a:cubicBezTo>
                    <a:pt x="4581" y="2093"/>
                    <a:pt x="4071" y="219"/>
                    <a:pt x="3037" y="19"/>
                  </a:cubicBezTo>
                  <a:cubicBezTo>
                    <a:pt x="2974" y="6"/>
                    <a:pt x="2911" y="0"/>
                    <a:pt x="2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14"/>
            <p:cNvSpPr/>
            <p:nvPr/>
          </p:nvSpPr>
          <p:spPr>
            <a:xfrm>
              <a:off x="10209300" y="3834088"/>
              <a:ext cx="114525" cy="191725"/>
            </a:xfrm>
            <a:custGeom>
              <a:rect b="b" l="l" r="r" t="t"/>
              <a:pathLst>
                <a:path extrusionOk="0" h="7669" w="4581">
                  <a:moveTo>
                    <a:pt x="1733" y="0"/>
                  </a:moveTo>
                  <a:cubicBezTo>
                    <a:pt x="1670" y="0"/>
                    <a:pt x="1607" y="6"/>
                    <a:pt x="1545" y="19"/>
                  </a:cubicBezTo>
                  <a:cubicBezTo>
                    <a:pt x="505" y="219"/>
                    <a:pt x="0" y="2093"/>
                    <a:pt x="412" y="4202"/>
                  </a:cubicBezTo>
                  <a:cubicBezTo>
                    <a:pt x="800" y="6186"/>
                    <a:pt x="1865" y="7668"/>
                    <a:pt x="2852" y="7668"/>
                  </a:cubicBezTo>
                  <a:cubicBezTo>
                    <a:pt x="2914" y="7668"/>
                    <a:pt x="2975" y="7662"/>
                    <a:pt x="3036" y="7650"/>
                  </a:cubicBezTo>
                  <a:cubicBezTo>
                    <a:pt x="4076" y="7449"/>
                    <a:pt x="4581" y="5575"/>
                    <a:pt x="4169" y="3467"/>
                  </a:cubicBezTo>
                  <a:cubicBezTo>
                    <a:pt x="3781" y="1484"/>
                    <a:pt x="2718" y="0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4"/>
            <p:cNvSpPr/>
            <p:nvPr/>
          </p:nvSpPr>
          <p:spPr>
            <a:xfrm>
              <a:off x="10341100" y="4111413"/>
              <a:ext cx="110875" cy="25275"/>
            </a:xfrm>
            <a:custGeom>
              <a:rect b="b" l="l" r="r" t="t"/>
              <a:pathLst>
                <a:path extrusionOk="0" h="1011" w="4435">
                  <a:moveTo>
                    <a:pt x="2139" y="1"/>
                  </a:moveTo>
                  <a:cubicBezTo>
                    <a:pt x="682" y="1"/>
                    <a:pt x="1" y="1011"/>
                    <a:pt x="1" y="1011"/>
                  </a:cubicBezTo>
                  <a:lnTo>
                    <a:pt x="4434" y="1011"/>
                  </a:lnTo>
                  <a:cubicBezTo>
                    <a:pt x="4434" y="1011"/>
                    <a:pt x="359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4"/>
            <p:cNvSpPr/>
            <p:nvPr/>
          </p:nvSpPr>
          <p:spPr>
            <a:xfrm>
              <a:off x="10139750" y="4101338"/>
              <a:ext cx="110025" cy="35725"/>
            </a:xfrm>
            <a:custGeom>
              <a:rect b="b" l="l" r="r" t="t"/>
              <a:pathLst>
                <a:path extrusionOk="0" h="1429" w="4401">
                  <a:moveTo>
                    <a:pt x="2247" y="1"/>
                  </a:moveTo>
                  <a:cubicBezTo>
                    <a:pt x="619" y="1"/>
                    <a:pt x="1" y="1429"/>
                    <a:pt x="1" y="1429"/>
                  </a:cubicBezTo>
                  <a:cubicBezTo>
                    <a:pt x="1" y="1429"/>
                    <a:pt x="1956" y="1418"/>
                    <a:pt x="3260" y="1418"/>
                  </a:cubicBezTo>
                  <a:cubicBezTo>
                    <a:pt x="3908" y="1418"/>
                    <a:pt x="4395" y="1421"/>
                    <a:pt x="4401" y="1429"/>
                  </a:cubicBezTo>
                  <a:lnTo>
                    <a:pt x="4401" y="1429"/>
                  </a:lnTo>
                  <a:cubicBezTo>
                    <a:pt x="4395" y="1412"/>
                    <a:pt x="3866" y="1"/>
                    <a:pt x="2247" y="1"/>
                  </a:cubicBezTo>
                  <a:close/>
                  <a:moveTo>
                    <a:pt x="4401" y="1429"/>
                  </a:moveTo>
                  <a:cubicBezTo>
                    <a:pt x="4401" y="1429"/>
                    <a:pt x="4401" y="1429"/>
                    <a:pt x="4401" y="1429"/>
                  </a:cubicBezTo>
                  <a:cubicBezTo>
                    <a:pt x="4401" y="1429"/>
                    <a:pt x="4401" y="1429"/>
                    <a:pt x="4401" y="14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14"/>
          <p:cNvSpPr/>
          <p:nvPr/>
        </p:nvSpPr>
        <p:spPr>
          <a:xfrm>
            <a:off x="-35514" y="41940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8" name="Google Shape;328;p14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14"/>
          <p:cNvSpPr txBox="1"/>
          <p:nvPr>
            <p:ph type="title"/>
          </p:nvPr>
        </p:nvSpPr>
        <p:spPr>
          <a:xfrm>
            <a:off x="713225" y="556200"/>
            <a:ext cx="4145700" cy="225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0" name="Google Shape;330;p14"/>
          <p:cNvSpPr txBox="1"/>
          <p:nvPr>
            <p:ph idx="1" type="subTitle"/>
          </p:nvPr>
        </p:nvSpPr>
        <p:spPr>
          <a:xfrm>
            <a:off x="713225" y="2851000"/>
            <a:ext cx="4145700" cy="531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5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5"/>
          <p:cNvSpPr/>
          <p:nvPr/>
        </p:nvSpPr>
        <p:spPr>
          <a:xfrm>
            <a:off x="318000" y="2870624"/>
            <a:ext cx="510968" cy="2256366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" name="Google Shape;334;p15"/>
          <p:cNvGrpSpPr/>
          <p:nvPr/>
        </p:nvGrpSpPr>
        <p:grpSpPr>
          <a:xfrm rot="1800044">
            <a:off x="615913" y="3611868"/>
            <a:ext cx="712265" cy="1398569"/>
            <a:chOff x="-4983725" y="3741303"/>
            <a:chExt cx="712280" cy="1398600"/>
          </a:xfrm>
        </p:grpSpPr>
        <p:sp>
          <p:nvSpPr>
            <p:cNvPr id="335" name="Google Shape;335;p15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5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7" name="Google Shape;337;p15"/>
          <p:cNvSpPr/>
          <p:nvPr/>
        </p:nvSpPr>
        <p:spPr>
          <a:xfrm rot="899755">
            <a:off x="2644340" y="3232095"/>
            <a:ext cx="423909" cy="1871925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15"/>
          <p:cNvSpPr/>
          <p:nvPr/>
        </p:nvSpPr>
        <p:spPr>
          <a:xfrm>
            <a:off x="3095150" y="3209096"/>
            <a:ext cx="836453" cy="1917917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9" name="Google Shape;339;p15"/>
          <p:cNvGrpSpPr/>
          <p:nvPr/>
        </p:nvGrpSpPr>
        <p:grpSpPr>
          <a:xfrm>
            <a:off x="4535059" y="3399991"/>
            <a:ext cx="836431" cy="1642376"/>
            <a:chOff x="-4983725" y="3741303"/>
            <a:chExt cx="712280" cy="1398600"/>
          </a:xfrm>
        </p:grpSpPr>
        <p:sp>
          <p:nvSpPr>
            <p:cNvPr id="340" name="Google Shape;340;p15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5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15"/>
          <p:cNvSpPr/>
          <p:nvPr/>
        </p:nvSpPr>
        <p:spPr>
          <a:xfrm flipH="1" rot="-899520">
            <a:off x="5387705" y="3595100"/>
            <a:ext cx="342793" cy="1513728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15"/>
          <p:cNvSpPr/>
          <p:nvPr/>
        </p:nvSpPr>
        <p:spPr>
          <a:xfrm flipH="1">
            <a:off x="6262273" y="3373970"/>
            <a:ext cx="722652" cy="1656980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5"/>
          <p:cNvSpPr/>
          <p:nvPr/>
        </p:nvSpPr>
        <p:spPr>
          <a:xfrm>
            <a:off x="7334625" y="3068894"/>
            <a:ext cx="466096" cy="2058219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5"/>
          <p:cNvSpPr/>
          <p:nvPr/>
        </p:nvSpPr>
        <p:spPr>
          <a:xfrm rot="894909">
            <a:off x="7731337" y="3381908"/>
            <a:ext cx="371638" cy="1641102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5"/>
          <p:cNvSpPr/>
          <p:nvPr/>
        </p:nvSpPr>
        <p:spPr>
          <a:xfrm>
            <a:off x="138" y="4270137"/>
            <a:ext cx="9143717" cy="888335"/>
          </a:xfrm>
          <a:custGeom>
            <a:rect b="b" l="l" r="r" t="t"/>
            <a:pathLst>
              <a:path extrusionOk="0" h="22054" w="227018">
                <a:moveTo>
                  <a:pt x="5719" y="6355"/>
                </a:moveTo>
                <a:cubicBezTo>
                  <a:pt x="5727" y="6355"/>
                  <a:pt x="5732" y="6377"/>
                  <a:pt x="5734" y="6433"/>
                </a:cubicBezTo>
                <a:cubicBezTo>
                  <a:pt x="5695" y="6567"/>
                  <a:pt x="5652" y="6704"/>
                  <a:pt x="5609" y="6836"/>
                </a:cubicBezTo>
                <a:cubicBezTo>
                  <a:pt x="5617" y="6766"/>
                  <a:pt x="5624" y="6699"/>
                  <a:pt x="5640" y="6629"/>
                </a:cubicBezTo>
                <a:cubicBezTo>
                  <a:pt x="5646" y="6596"/>
                  <a:pt x="5694" y="6355"/>
                  <a:pt x="5719" y="6355"/>
                </a:cubicBezTo>
                <a:close/>
                <a:moveTo>
                  <a:pt x="221299" y="6355"/>
                </a:moveTo>
                <a:cubicBezTo>
                  <a:pt x="221325" y="6355"/>
                  <a:pt x="221376" y="6596"/>
                  <a:pt x="221381" y="6629"/>
                </a:cubicBezTo>
                <a:cubicBezTo>
                  <a:pt x="221393" y="6699"/>
                  <a:pt x="221405" y="6766"/>
                  <a:pt x="221409" y="6836"/>
                </a:cubicBezTo>
                <a:cubicBezTo>
                  <a:pt x="221365" y="6704"/>
                  <a:pt x="221327" y="6567"/>
                  <a:pt x="221284" y="6433"/>
                </a:cubicBezTo>
                <a:cubicBezTo>
                  <a:pt x="221285" y="6377"/>
                  <a:pt x="221291" y="6355"/>
                  <a:pt x="221299" y="6355"/>
                </a:cubicBezTo>
                <a:close/>
                <a:moveTo>
                  <a:pt x="6227" y="6872"/>
                </a:moveTo>
                <a:lnTo>
                  <a:pt x="6227" y="6872"/>
                </a:lnTo>
                <a:cubicBezTo>
                  <a:pt x="6235" y="6883"/>
                  <a:pt x="6243" y="6899"/>
                  <a:pt x="6262" y="6930"/>
                </a:cubicBezTo>
                <a:cubicBezTo>
                  <a:pt x="6258" y="6939"/>
                  <a:pt x="6251" y="6974"/>
                  <a:pt x="6247" y="7017"/>
                </a:cubicBezTo>
                <a:cubicBezTo>
                  <a:pt x="6247" y="7009"/>
                  <a:pt x="6247" y="7001"/>
                  <a:pt x="6243" y="6997"/>
                </a:cubicBezTo>
                <a:cubicBezTo>
                  <a:pt x="6239" y="6954"/>
                  <a:pt x="6231" y="6915"/>
                  <a:pt x="6227" y="6872"/>
                </a:cubicBezTo>
                <a:close/>
                <a:moveTo>
                  <a:pt x="220794" y="6872"/>
                </a:moveTo>
                <a:lnTo>
                  <a:pt x="220794" y="6872"/>
                </a:lnTo>
                <a:cubicBezTo>
                  <a:pt x="220787" y="6915"/>
                  <a:pt x="220782" y="6954"/>
                  <a:pt x="220775" y="6997"/>
                </a:cubicBezTo>
                <a:lnTo>
                  <a:pt x="220775" y="7017"/>
                </a:lnTo>
                <a:cubicBezTo>
                  <a:pt x="220771" y="6974"/>
                  <a:pt x="220763" y="6939"/>
                  <a:pt x="220759" y="6930"/>
                </a:cubicBezTo>
                <a:cubicBezTo>
                  <a:pt x="220778" y="6899"/>
                  <a:pt x="220787" y="6883"/>
                  <a:pt x="220794" y="6872"/>
                </a:cubicBezTo>
                <a:close/>
                <a:moveTo>
                  <a:pt x="15335" y="6531"/>
                </a:moveTo>
                <a:lnTo>
                  <a:pt x="15335" y="6531"/>
                </a:lnTo>
                <a:cubicBezTo>
                  <a:pt x="15299" y="6907"/>
                  <a:pt x="15245" y="7283"/>
                  <a:pt x="15186" y="7643"/>
                </a:cubicBezTo>
                <a:cubicBezTo>
                  <a:pt x="15167" y="7486"/>
                  <a:pt x="15151" y="7315"/>
                  <a:pt x="15147" y="7150"/>
                </a:cubicBezTo>
                <a:cubicBezTo>
                  <a:pt x="15206" y="6943"/>
                  <a:pt x="15268" y="6735"/>
                  <a:pt x="15335" y="6531"/>
                </a:cubicBezTo>
                <a:close/>
                <a:moveTo>
                  <a:pt x="211683" y="6531"/>
                </a:moveTo>
                <a:lnTo>
                  <a:pt x="211683" y="6531"/>
                </a:lnTo>
                <a:cubicBezTo>
                  <a:pt x="211749" y="6735"/>
                  <a:pt x="211811" y="6946"/>
                  <a:pt x="211874" y="7154"/>
                </a:cubicBezTo>
                <a:cubicBezTo>
                  <a:pt x="211871" y="7315"/>
                  <a:pt x="211851" y="7486"/>
                  <a:pt x="211831" y="7643"/>
                </a:cubicBezTo>
                <a:cubicBezTo>
                  <a:pt x="211777" y="7283"/>
                  <a:pt x="211722" y="6907"/>
                  <a:pt x="211683" y="6531"/>
                </a:cubicBezTo>
                <a:close/>
                <a:moveTo>
                  <a:pt x="214371" y="6692"/>
                </a:moveTo>
                <a:lnTo>
                  <a:pt x="214371" y="6692"/>
                </a:lnTo>
                <a:cubicBezTo>
                  <a:pt x="214320" y="7142"/>
                  <a:pt x="214282" y="7592"/>
                  <a:pt x="214246" y="8043"/>
                </a:cubicBezTo>
                <a:cubicBezTo>
                  <a:pt x="214266" y="7604"/>
                  <a:pt x="214301" y="7165"/>
                  <a:pt x="214364" y="6731"/>
                </a:cubicBezTo>
                <a:cubicBezTo>
                  <a:pt x="214367" y="6715"/>
                  <a:pt x="214367" y="6708"/>
                  <a:pt x="214371" y="6692"/>
                </a:cubicBezTo>
                <a:close/>
                <a:moveTo>
                  <a:pt x="12646" y="6668"/>
                </a:moveTo>
                <a:lnTo>
                  <a:pt x="12646" y="6668"/>
                </a:lnTo>
                <a:cubicBezTo>
                  <a:pt x="12650" y="6692"/>
                  <a:pt x="12650" y="6708"/>
                  <a:pt x="12654" y="6731"/>
                </a:cubicBezTo>
                <a:cubicBezTo>
                  <a:pt x="12720" y="7174"/>
                  <a:pt x="12756" y="7620"/>
                  <a:pt x="12775" y="8070"/>
                </a:cubicBezTo>
                <a:cubicBezTo>
                  <a:pt x="12740" y="7600"/>
                  <a:pt x="12701" y="7134"/>
                  <a:pt x="12646" y="6668"/>
                </a:cubicBezTo>
                <a:close/>
                <a:moveTo>
                  <a:pt x="15684" y="5514"/>
                </a:moveTo>
                <a:cubicBezTo>
                  <a:pt x="15793" y="6175"/>
                  <a:pt x="15801" y="6911"/>
                  <a:pt x="15820" y="7604"/>
                </a:cubicBezTo>
                <a:cubicBezTo>
                  <a:pt x="15785" y="7839"/>
                  <a:pt x="15746" y="8077"/>
                  <a:pt x="15715" y="8312"/>
                </a:cubicBezTo>
                <a:cubicBezTo>
                  <a:pt x="15722" y="8011"/>
                  <a:pt x="15726" y="7705"/>
                  <a:pt x="15726" y="7404"/>
                </a:cubicBezTo>
                <a:cubicBezTo>
                  <a:pt x="15718" y="6829"/>
                  <a:pt x="15707" y="6230"/>
                  <a:pt x="15637" y="5651"/>
                </a:cubicBezTo>
                <a:cubicBezTo>
                  <a:pt x="15652" y="5604"/>
                  <a:pt x="15668" y="5561"/>
                  <a:pt x="15684" y="5514"/>
                </a:cubicBezTo>
                <a:close/>
                <a:moveTo>
                  <a:pt x="211338" y="5514"/>
                </a:moveTo>
                <a:cubicBezTo>
                  <a:pt x="211354" y="5561"/>
                  <a:pt x="211370" y="5604"/>
                  <a:pt x="211385" y="5651"/>
                </a:cubicBezTo>
                <a:cubicBezTo>
                  <a:pt x="211315" y="6230"/>
                  <a:pt x="211299" y="6829"/>
                  <a:pt x="211295" y="7404"/>
                </a:cubicBezTo>
                <a:cubicBezTo>
                  <a:pt x="211291" y="7705"/>
                  <a:pt x="211299" y="8011"/>
                  <a:pt x="211307" y="8312"/>
                </a:cubicBezTo>
                <a:cubicBezTo>
                  <a:pt x="211271" y="8077"/>
                  <a:pt x="211237" y="7839"/>
                  <a:pt x="211197" y="7604"/>
                </a:cubicBezTo>
                <a:cubicBezTo>
                  <a:pt x="211217" y="6911"/>
                  <a:pt x="211229" y="6175"/>
                  <a:pt x="211338" y="5514"/>
                </a:cubicBezTo>
                <a:close/>
                <a:moveTo>
                  <a:pt x="27026" y="8061"/>
                </a:moveTo>
                <a:lnTo>
                  <a:pt x="27026" y="8061"/>
                </a:lnTo>
                <a:cubicBezTo>
                  <a:pt x="27010" y="8104"/>
                  <a:pt x="26994" y="8148"/>
                  <a:pt x="26983" y="8191"/>
                </a:cubicBezTo>
                <a:cubicBezTo>
                  <a:pt x="26924" y="8375"/>
                  <a:pt x="26873" y="8559"/>
                  <a:pt x="26818" y="8747"/>
                </a:cubicBezTo>
                <a:cubicBezTo>
                  <a:pt x="26787" y="8645"/>
                  <a:pt x="26759" y="8539"/>
                  <a:pt x="26728" y="8437"/>
                </a:cubicBezTo>
                <a:cubicBezTo>
                  <a:pt x="26830" y="8312"/>
                  <a:pt x="26927" y="8187"/>
                  <a:pt x="27026" y="8061"/>
                </a:cubicBezTo>
                <a:close/>
                <a:moveTo>
                  <a:pt x="199992" y="8061"/>
                </a:moveTo>
                <a:cubicBezTo>
                  <a:pt x="200093" y="8187"/>
                  <a:pt x="200192" y="8312"/>
                  <a:pt x="200290" y="8437"/>
                </a:cubicBezTo>
                <a:cubicBezTo>
                  <a:pt x="200262" y="8539"/>
                  <a:pt x="200230" y="8645"/>
                  <a:pt x="200203" y="8747"/>
                </a:cubicBezTo>
                <a:cubicBezTo>
                  <a:pt x="200149" y="8563"/>
                  <a:pt x="200093" y="8375"/>
                  <a:pt x="200039" y="8191"/>
                </a:cubicBezTo>
                <a:cubicBezTo>
                  <a:pt x="200023" y="8148"/>
                  <a:pt x="200008" y="8104"/>
                  <a:pt x="199992" y="8061"/>
                </a:cubicBezTo>
                <a:close/>
                <a:moveTo>
                  <a:pt x="25812" y="6296"/>
                </a:moveTo>
                <a:cubicBezTo>
                  <a:pt x="26063" y="6833"/>
                  <a:pt x="26278" y="7408"/>
                  <a:pt x="26466" y="8003"/>
                </a:cubicBezTo>
                <a:cubicBezTo>
                  <a:pt x="26275" y="8195"/>
                  <a:pt x="26087" y="8390"/>
                  <a:pt x="25894" y="8583"/>
                </a:cubicBezTo>
                <a:cubicBezTo>
                  <a:pt x="25793" y="8684"/>
                  <a:pt x="25691" y="8786"/>
                  <a:pt x="25589" y="8888"/>
                </a:cubicBezTo>
                <a:cubicBezTo>
                  <a:pt x="25550" y="8289"/>
                  <a:pt x="25500" y="7690"/>
                  <a:pt x="25421" y="7098"/>
                </a:cubicBezTo>
                <a:cubicBezTo>
                  <a:pt x="25444" y="7024"/>
                  <a:pt x="25468" y="6950"/>
                  <a:pt x="25495" y="6880"/>
                </a:cubicBezTo>
                <a:cubicBezTo>
                  <a:pt x="25578" y="6680"/>
                  <a:pt x="25722" y="6464"/>
                  <a:pt x="25711" y="6370"/>
                </a:cubicBezTo>
                <a:lnTo>
                  <a:pt x="25711" y="6370"/>
                </a:lnTo>
                <a:cubicBezTo>
                  <a:pt x="25715" y="6400"/>
                  <a:pt x="25736" y="6415"/>
                  <a:pt x="25758" y="6415"/>
                </a:cubicBezTo>
                <a:cubicBezTo>
                  <a:pt x="25779" y="6415"/>
                  <a:pt x="25801" y="6400"/>
                  <a:pt x="25805" y="6370"/>
                </a:cubicBezTo>
                <a:cubicBezTo>
                  <a:pt x="25805" y="6347"/>
                  <a:pt x="25809" y="6320"/>
                  <a:pt x="25812" y="6296"/>
                </a:cubicBezTo>
                <a:close/>
                <a:moveTo>
                  <a:pt x="201209" y="6296"/>
                </a:moveTo>
                <a:cubicBezTo>
                  <a:pt x="201213" y="6320"/>
                  <a:pt x="201213" y="6347"/>
                  <a:pt x="201217" y="6370"/>
                </a:cubicBezTo>
                <a:cubicBezTo>
                  <a:pt x="201221" y="6400"/>
                  <a:pt x="201243" y="6415"/>
                  <a:pt x="201264" y="6415"/>
                </a:cubicBezTo>
                <a:cubicBezTo>
                  <a:pt x="201284" y="6415"/>
                  <a:pt x="201304" y="6400"/>
                  <a:pt x="201307" y="6372"/>
                </a:cubicBezTo>
                <a:lnTo>
                  <a:pt x="201307" y="6372"/>
                </a:lnTo>
                <a:cubicBezTo>
                  <a:pt x="201301" y="6466"/>
                  <a:pt x="201441" y="6681"/>
                  <a:pt x="201522" y="6880"/>
                </a:cubicBezTo>
                <a:cubicBezTo>
                  <a:pt x="201554" y="6950"/>
                  <a:pt x="201573" y="7024"/>
                  <a:pt x="201601" y="7098"/>
                </a:cubicBezTo>
                <a:cubicBezTo>
                  <a:pt x="201518" y="7694"/>
                  <a:pt x="201467" y="8289"/>
                  <a:pt x="201432" y="8888"/>
                </a:cubicBezTo>
                <a:cubicBezTo>
                  <a:pt x="201330" y="8786"/>
                  <a:pt x="201229" y="8684"/>
                  <a:pt x="201127" y="8583"/>
                </a:cubicBezTo>
                <a:cubicBezTo>
                  <a:pt x="200935" y="8390"/>
                  <a:pt x="200743" y="8195"/>
                  <a:pt x="200555" y="7999"/>
                </a:cubicBezTo>
                <a:cubicBezTo>
                  <a:pt x="200743" y="7408"/>
                  <a:pt x="200955" y="6833"/>
                  <a:pt x="201209" y="6296"/>
                </a:cubicBezTo>
                <a:close/>
                <a:moveTo>
                  <a:pt x="6478" y="8778"/>
                </a:moveTo>
                <a:cubicBezTo>
                  <a:pt x="6520" y="9024"/>
                  <a:pt x="6556" y="9271"/>
                  <a:pt x="6576" y="9522"/>
                </a:cubicBezTo>
                <a:cubicBezTo>
                  <a:pt x="6549" y="9329"/>
                  <a:pt x="6525" y="9138"/>
                  <a:pt x="6497" y="8942"/>
                </a:cubicBezTo>
                <a:cubicBezTo>
                  <a:pt x="6493" y="8888"/>
                  <a:pt x="6486" y="8832"/>
                  <a:pt x="6478" y="8778"/>
                </a:cubicBezTo>
                <a:close/>
                <a:moveTo>
                  <a:pt x="220543" y="8782"/>
                </a:moveTo>
                <a:lnTo>
                  <a:pt x="220543" y="8782"/>
                </a:lnTo>
                <a:cubicBezTo>
                  <a:pt x="220536" y="8836"/>
                  <a:pt x="220528" y="8888"/>
                  <a:pt x="220520" y="8942"/>
                </a:cubicBezTo>
                <a:cubicBezTo>
                  <a:pt x="220496" y="9134"/>
                  <a:pt x="220469" y="9326"/>
                  <a:pt x="220446" y="9522"/>
                </a:cubicBezTo>
                <a:cubicBezTo>
                  <a:pt x="220465" y="9271"/>
                  <a:pt x="220500" y="9024"/>
                  <a:pt x="220543" y="8782"/>
                </a:cubicBezTo>
                <a:close/>
                <a:moveTo>
                  <a:pt x="33202" y="8973"/>
                </a:moveTo>
                <a:cubicBezTo>
                  <a:pt x="33210" y="9170"/>
                  <a:pt x="33217" y="9365"/>
                  <a:pt x="33226" y="9560"/>
                </a:cubicBezTo>
                <a:cubicBezTo>
                  <a:pt x="33174" y="9494"/>
                  <a:pt x="33120" y="9428"/>
                  <a:pt x="33069" y="9361"/>
                </a:cubicBezTo>
                <a:cubicBezTo>
                  <a:pt x="33108" y="9228"/>
                  <a:pt x="33155" y="9095"/>
                  <a:pt x="33202" y="8973"/>
                </a:cubicBezTo>
                <a:close/>
                <a:moveTo>
                  <a:pt x="193816" y="8973"/>
                </a:moveTo>
                <a:cubicBezTo>
                  <a:pt x="193866" y="9095"/>
                  <a:pt x="193910" y="9228"/>
                  <a:pt x="193953" y="9361"/>
                </a:cubicBezTo>
                <a:cubicBezTo>
                  <a:pt x="193898" y="9428"/>
                  <a:pt x="193847" y="9494"/>
                  <a:pt x="193796" y="9560"/>
                </a:cubicBezTo>
                <a:cubicBezTo>
                  <a:pt x="193800" y="9365"/>
                  <a:pt x="193808" y="9170"/>
                  <a:pt x="193816" y="8973"/>
                </a:cubicBezTo>
                <a:close/>
                <a:moveTo>
                  <a:pt x="49021" y="7886"/>
                </a:moveTo>
                <a:cubicBezTo>
                  <a:pt x="49006" y="8124"/>
                  <a:pt x="48994" y="8359"/>
                  <a:pt x="48974" y="8583"/>
                </a:cubicBezTo>
                <a:cubicBezTo>
                  <a:pt x="48947" y="8982"/>
                  <a:pt x="48924" y="9385"/>
                  <a:pt x="48904" y="9788"/>
                </a:cubicBezTo>
                <a:cubicBezTo>
                  <a:pt x="48897" y="9768"/>
                  <a:pt x="48889" y="9748"/>
                  <a:pt x="48881" y="9733"/>
                </a:cubicBezTo>
                <a:cubicBezTo>
                  <a:pt x="48904" y="9114"/>
                  <a:pt x="48947" y="8496"/>
                  <a:pt x="49021" y="7886"/>
                </a:cubicBezTo>
                <a:close/>
                <a:moveTo>
                  <a:pt x="178000" y="7889"/>
                </a:moveTo>
                <a:cubicBezTo>
                  <a:pt x="178071" y="8500"/>
                  <a:pt x="178113" y="9114"/>
                  <a:pt x="178141" y="9733"/>
                </a:cubicBezTo>
                <a:cubicBezTo>
                  <a:pt x="178133" y="9748"/>
                  <a:pt x="178125" y="9768"/>
                  <a:pt x="178118" y="9788"/>
                </a:cubicBezTo>
                <a:cubicBezTo>
                  <a:pt x="178094" y="9385"/>
                  <a:pt x="178071" y="8982"/>
                  <a:pt x="178042" y="8583"/>
                </a:cubicBezTo>
                <a:cubicBezTo>
                  <a:pt x="178027" y="8359"/>
                  <a:pt x="178015" y="8128"/>
                  <a:pt x="178000" y="7889"/>
                </a:cubicBezTo>
                <a:close/>
                <a:moveTo>
                  <a:pt x="39350" y="6390"/>
                </a:moveTo>
                <a:cubicBezTo>
                  <a:pt x="39530" y="7380"/>
                  <a:pt x="39660" y="8386"/>
                  <a:pt x="39749" y="9408"/>
                </a:cubicBezTo>
                <a:cubicBezTo>
                  <a:pt x="39652" y="9670"/>
                  <a:pt x="39554" y="9936"/>
                  <a:pt x="39456" y="10198"/>
                </a:cubicBezTo>
                <a:cubicBezTo>
                  <a:pt x="39339" y="9804"/>
                  <a:pt x="39209" y="9408"/>
                  <a:pt x="39065" y="9029"/>
                </a:cubicBezTo>
                <a:cubicBezTo>
                  <a:pt x="38940" y="8692"/>
                  <a:pt x="38752" y="8285"/>
                  <a:pt x="38646" y="7873"/>
                </a:cubicBezTo>
                <a:cubicBezTo>
                  <a:pt x="38873" y="7373"/>
                  <a:pt x="39112" y="6883"/>
                  <a:pt x="39350" y="6390"/>
                </a:cubicBezTo>
                <a:close/>
                <a:moveTo>
                  <a:pt x="187667" y="6390"/>
                </a:moveTo>
                <a:cubicBezTo>
                  <a:pt x="187910" y="6883"/>
                  <a:pt x="188145" y="7373"/>
                  <a:pt x="188375" y="7873"/>
                </a:cubicBezTo>
                <a:cubicBezTo>
                  <a:pt x="188266" y="8285"/>
                  <a:pt x="188078" y="8692"/>
                  <a:pt x="187952" y="9029"/>
                </a:cubicBezTo>
                <a:cubicBezTo>
                  <a:pt x="187811" y="9408"/>
                  <a:pt x="187683" y="9804"/>
                  <a:pt x="187565" y="10198"/>
                </a:cubicBezTo>
                <a:cubicBezTo>
                  <a:pt x="187468" y="9936"/>
                  <a:pt x="187365" y="9670"/>
                  <a:pt x="187268" y="9408"/>
                </a:cubicBezTo>
                <a:cubicBezTo>
                  <a:pt x="187362" y="8386"/>
                  <a:pt x="187487" y="7380"/>
                  <a:pt x="187667" y="6390"/>
                </a:cubicBezTo>
                <a:close/>
                <a:moveTo>
                  <a:pt x="36904" y="9674"/>
                </a:moveTo>
                <a:cubicBezTo>
                  <a:pt x="36947" y="9776"/>
                  <a:pt x="36990" y="9882"/>
                  <a:pt x="37030" y="9983"/>
                </a:cubicBezTo>
                <a:cubicBezTo>
                  <a:pt x="36994" y="10062"/>
                  <a:pt x="36959" y="10140"/>
                  <a:pt x="36924" y="10218"/>
                </a:cubicBezTo>
                <a:cubicBezTo>
                  <a:pt x="36920" y="10039"/>
                  <a:pt x="36913" y="9854"/>
                  <a:pt x="36904" y="9674"/>
                </a:cubicBezTo>
                <a:close/>
                <a:moveTo>
                  <a:pt x="190113" y="9674"/>
                </a:moveTo>
                <a:lnTo>
                  <a:pt x="190113" y="9674"/>
                </a:lnTo>
                <a:cubicBezTo>
                  <a:pt x="190109" y="9854"/>
                  <a:pt x="190102" y="10039"/>
                  <a:pt x="190094" y="10218"/>
                </a:cubicBezTo>
                <a:cubicBezTo>
                  <a:pt x="190062" y="10140"/>
                  <a:pt x="190024" y="10062"/>
                  <a:pt x="189988" y="9983"/>
                </a:cubicBezTo>
                <a:cubicBezTo>
                  <a:pt x="190031" y="9882"/>
                  <a:pt x="190071" y="9776"/>
                  <a:pt x="190113" y="9674"/>
                </a:cubicBezTo>
                <a:close/>
                <a:moveTo>
                  <a:pt x="25890" y="9459"/>
                </a:moveTo>
                <a:lnTo>
                  <a:pt x="25890" y="9459"/>
                </a:lnTo>
                <a:cubicBezTo>
                  <a:pt x="25836" y="9851"/>
                  <a:pt x="25753" y="10241"/>
                  <a:pt x="25672" y="10633"/>
                </a:cubicBezTo>
                <a:cubicBezTo>
                  <a:pt x="25664" y="10367"/>
                  <a:pt x="25652" y="10109"/>
                  <a:pt x="25641" y="9846"/>
                </a:cubicBezTo>
                <a:cubicBezTo>
                  <a:pt x="25641" y="9815"/>
                  <a:pt x="25636" y="9788"/>
                  <a:pt x="25636" y="9757"/>
                </a:cubicBezTo>
                <a:cubicBezTo>
                  <a:pt x="25722" y="9658"/>
                  <a:pt x="25805" y="9557"/>
                  <a:pt x="25890" y="9459"/>
                </a:cubicBezTo>
                <a:close/>
                <a:moveTo>
                  <a:pt x="201131" y="9459"/>
                </a:moveTo>
                <a:lnTo>
                  <a:pt x="201131" y="9459"/>
                </a:lnTo>
                <a:cubicBezTo>
                  <a:pt x="201213" y="9557"/>
                  <a:pt x="201299" y="9658"/>
                  <a:pt x="201385" y="9757"/>
                </a:cubicBezTo>
                <a:cubicBezTo>
                  <a:pt x="201381" y="9788"/>
                  <a:pt x="201381" y="9815"/>
                  <a:pt x="201381" y="9846"/>
                </a:cubicBezTo>
                <a:cubicBezTo>
                  <a:pt x="201370" y="10109"/>
                  <a:pt x="201358" y="10367"/>
                  <a:pt x="201346" y="10633"/>
                </a:cubicBezTo>
                <a:cubicBezTo>
                  <a:pt x="201264" y="10241"/>
                  <a:pt x="201182" y="9851"/>
                  <a:pt x="201131" y="9459"/>
                </a:cubicBezTo>
                <a:close/>
                <a:moveTo>
                  <a:pt x="58063" y="9717"/>
                </a:moveTo>
                <a:cubicBezTo>
                  <a:pt x="58075" y="9772"/>
                  <a:pt x="58090" y="9823"/>
                  <a:pt x="58102" y="9874"/>
                </a:cubicBezTo>
                <a:cubicBezTo>
                  <a:pt x="58125" y="10151"/>
                  <a:pt x="58137" y="10429"/>
                  <a:pt x="58149" y="10707"/>
                </a:cubicBezTo>
                <a:cubicBezTo>
                  <a:pt x="58113" y="10597"/>
                  <a:pt x="58078" y="10492"/>
                  <a:pt x="58039" y="10386"/>
                </a:cubicBezTo>
                <a:cubicBezTo>
                  <a:pt x="58032" y="10367"/>
                  <a:pt x="58019" y="10359"/>
                  <a:pt x="58008" y="10359"/>
                </a:cubicBezTo>
                <a:cubicBezTo>
                  <a:pt x="58024" y="10144"/>
                  <a:pt x="58043" y="9932"/>
                  <a:pt x="58063" y="9717"/>
                </a:cubicBezTo>
                <a:close/>
                <a:moveTo>
                  <a:pt x="168959" y="9717"/>
                </a:moveTo>
                <a:cubicBezTo>
                  <a:pt x="168978" y="9932"/>
                  <a:pt x="168994" y="10144"/>
                  <a:pt x="169014" y="10359"/>
                </a:cubicBezTo>
                <a:cubicBezTo>
                  <a:pt x="169001" y="10359"/>
                  <a:pt x="168990" y="10367"/>
                  <a:pt x="168983" y="10386"/>
                </a:cubicBezTo>
                <a:cubicBezTo>
                  <a:pt x="168943" y="10492"/>
                  <a:pt x="168907" y="10597"/>
                  <a:pt x="168869" y="10707"/>
                </a:cubicBezTo>
                <a:cubicBezTo>
                  <a:pt x="168880" y="10429"/>
                  <a:pt x="168896" y="10151"/>
                  <a:pt x="168916" y="9874"/>
                </a:cubicBezTo>
                <a:cubicBezTo>
                  <a:pt x="168931" y="9823"/>
                  <a:pt x="168943" y="9772"/>
                  <a:pt x="168959" y="9717"/>
                </a:cubicBezTo>
                <a:close/>
                <a:moveTo>
                  <a:pt x="31026" y="10767"/>
                </a:moveTo>
                <a:lnTo>
                  <a:pt x="31026" y="10767"/>
                </a:lnTo>
                <a:cubicBezTo>
                  <a:pt x="31042" y="10817"/>
                  <a:pt x="31057" y="10868"/>
                  <a:pt x="31073" y="10919"/>
                </a:cubicBezTo>
                <a:cubicBezTo>
                  <a:pt x="31089" y="11110"/>
                  <a:pt x="31100" y="11294"/>
                  <a:pt x="31112" y="11459"/>
                </a:cubicBezTo>
                <a:cubicBezTo>
                  <a:pt x="31080" y="11228"/>
                  <a:pt x="31053" y="10997"/>
                  <a:pt x="31026" y="10767"/>
                </a:cubicBezTo>
                <a:close/>
                <a:moveTo>
                  <a:pt x="195996" y="10767"/>
                </a:moveTo>
                <a:lnTo>
                  <a:pt x="195996" y="10767"/>
                </a:lnTo>
                <a:cubicBezTo>
                  <a:pt x="195969" y="11001"/>
                  <a:pt x="195937" y="11236"/>
                  <a:pt x="195906" y="11471"/>
                </a:cubicBezTo>
                <a:cubicBezTo>
                  <a:pt x="195918" y="11302"/>
                  <a:pt x="195929" y="11114"/>
                  <a:pt x="195945" y="10922"/>
                </a:cubicBezTo>
                <a:cubicBezTo>
                  <a:pt x="195965" y="10872"/>
                  <a:pt x="195980" y="10817"/>
                  <a:pt x="195996" y="10767"/>
                </a:cubicBezTo>
                <a:close/>
                <a:moveTo>
                  <a:pt x="158231" y="7064"/>
                </a:moveTo>
                <a:lnTo>
                  <a:pt x="158231" y="7064"/>
                </a:lnTo>
                <a:cubicBezTo>
                  <a:pt x="158129" y="8386"/>
                  <a:pt x="158058" y="9717"/>
                  <a:pt x="158011" y="11048"/>
                </a:cubicBezTo>
                <a:cubicBezTo>
                  <a:pt x="158007" y="10621"/>
                  <a:pt x="158020" y="10195"/>
                  <a:pt x="158063" y="9768"/>
                </a:cubicBezTo>
                <a:cubicBezTo>
                  <a:pt x="158069" y="9692"/>
                  <a:pt x="158017" y="9649"/>
                  <a:pt x="157967" y="9649"/>
                </a:cubicBezTo>
                <a:cubicBezTo>
                  <a:pt x="157927" y="9649"/>
                  <a:pt x="157887" y="9676"/>
                  <a:pt x="157879" y="9733"/>
                </a:cubicBezTo>
                <a:cubicBezTo>
                  <a:pt x="157785" y="10402"/>
                  <a:pt x="157714" y="11056"/>
                  <a:pt x="157667" y="11713"/>
                </a:cubicBezTo>
                <a:cubicBezTo>
                  <a:pt x="157655" y="10852"/>
                  <a:pt x="157655" y="9987"/>
                  <a:pt x="157597" y="9138"/>
                </a:cubicBezTo>
                <a:cubicBezTo>
                  <a:pt x="157588" y="8970"/>
                  <a:pt x="157581" y="8739"/>
                  <a:pt x="157554" y="8516"/>
                </a:cubicBezTo>
                <a:cubicBezTo>
                  <a:pt x="157776" y="8030"/>
                  <a:pt x="158004" y="7545"/>
                  <a:pt x="158231" y="7064"/>
                </a:cubicBezTo>
                <a:close/>
                <a:moveTo>
                  <a:pt x="68787" y="7064"/>
                </a:moveTo>
                <a:lnTo>
                  <a:pt x="68787" y="7064"/>
                </a:lnTo>
                <a:cubicBezTo>
                  <a:pt x="69018" y="7545"/>
                  <a:pt x="69244" y="8027"/>
                  <a:pt x="69464" y="8512"/>
                </a:cubicBezTo>
                <a:cubicBezTo>
                  <a:pt x="69437" y="8735"/>
                  <a:pt x="69432" y="8970"/>
                  <a:pt x="69421" y="9138"/>
                </a:cubicBezTo>
                <a:cubicBezTo>
                  <a:pt x="69366" y="9992"/>
                  <a:pt x="69366" y="10856"/>
                  <a:pt x="69354" y="11721"/>
                </a:cubicBezTo>
                <a:cubicBezTo>
                  <a:pt x="69307" y="11060"/>
                  <a:pt x="69237" y="10402"/>
                  <a:pt x="69139" y="9733"/>
                </a:cubicBezTo>
                <a:cubicBezTo>
                  <a:pt x="69130" y="9676"/>
                  <a:pt x="69091" y="9649"/>
                  <a:pt x="69051" y="9649"/>
                </a:cubicBezTo>
                <a:cubicBezTo>
                  <a:pt x="69001" y="9649"/>
                  <a:pt x="68950" y="9692"/>
                  <a:pt x="68959" y="9768"/>
                </a:cubicBezTo>
                <a:cubicBezTo>
                  <a:pt x="68998" y="10198"/>
                  <a:pt x="69014" y="10629"/>
                  <a:pt x="69006" y="11056"/>
                </a:cubicBezTo>
                <a:cubicBezTo>
                  <a:pt x="68963" y="9721"/>
                  <a:pt x="68892" y="8390"/>
                  <a:pt x="68787" y="7064"/>
                </a:cubicBezTo>
                <a:close/>
                <a:moveTo>
                  <a:pt x="39839" y="10555"/>
                </a:moveTo>
                <a:cubicBezTo>
                  <a:pt x="39863" y="10942"/>
                  <a:pt x="39883" y="11338"/>
                  <a:pt x="39899" y="11729"/>
                </a:cubicBezTo>
                <a:cubicBezTo>
                  <a:pt x="39867" y="11616"/>
                  <a:pt x="39836" y="11506"/>
                  <a:pt x="39801" y="11392"/>
                </a:cubicBezTo>
                <a:cubicBezTo>
                  <a:pt x="39796" y="11157"/>
                  <a:pt x="39796" y="10926"/>
                  <a:pt x="39793" y="10691"/>
                </a:cubicBezTo>
                <a:cubicBezTo>
                  <a:pt x="39808" y="10644"/>
                  <a:pt x="39824" y="10597"/>
                  <a:pt x="39839" y="10555"/>
                </a:cubicBezTo>
                <a:close/>
                <a:moveTo>
                  <a:pt x="187182" y="10551"/>
                </a:moveTo>
                <a:cubicBezTo>
                  <a:pt x="187197" y="10597"/>
                  <a:pt x="187213" y="10644"/>
                  <a:pt x="187224" y="10691"/>
                </a:cubicBezTo>
                <a:cubicBezTo>
                  <a:pt x="187224" y="10926"/>
                  <a:pt x="187221" y="11157"/>
                  <a:pt x="187217" y="11392"/>
                </a:cubicBezTo>
                <a:cubicBezTo>
                  <a:pt x="187186" y="11506"/>
                  <a:pt x="187154" y="11619"/>
                  <a:pt x="187119" y="11733"/>
                </a:cubicBezTo>
                <a:cubicBezTo>
                  <a:pt x="187135" y="11338"/>
                  <a:pt x="187154" y="10946"/>
                  <a:pt x="187182" y="10551"/>
                </a:cubicBezTo>
                <a:close/>
                <a:moveTo>
                  <a:pt x="27045" y="9134"/>
                </a:moveTo>
                <a:cubicBezTo>
                  <a:pt x="27413" y="9235"/>
                  <a:pt x="27738" y="9392"/>
                  <a:pt x="28004" y="9823"/>
                </a:cubicBezTo>
                <a:cubicBezTo>
                  <a:pt x="28047" y="9889"/>
                  <a:pt x="28083" y="9960"/>
                  <a:pt x="28121" y="10030"/>
                </a:cubicBezTo>
                <a:cubicBezTo>
                  <a:pt x="28141" y="10171"/>
                  <a:pt x="28161" y="10312"/>
                  <a:pt x="28181" y="10453"/>
                </a:cubicBezTo>
                <a:cubicBezTo>
                  <a:pt x="27840" y="10673"/>
                  <a:pt x="27702" y="11404"/>
                  <a:pt x="27561" y="11807"/>
                </a:cubicBezTo>
                <a:cubicBezTo>
                  <a:pt x="27558" y="11819"/>
                  <a:pt x="27554" y="11831"/>
                  <a:pt x="27550" y="11842"/>
                </a:cubicBezTo>
                <a:cubicBezTo>
                  <a:pt x="27523" y="11697"/>
                  <a:pt x="27496" y="11549"/>
                  <a:pt x="27464" y="11404"/>
                </a:cubicBezTo>
                <a:cubicBezTo>
                  <a:pt x="27323" y="10762"/>
                  <a:pt x="27171" y="10097"/>
                  <a:pt x="26998" y="9428"/>
                </a:cubicBezTo>
                <a:cubicBezTo>
                  <a:pt x="27018" y="9329"/>
                  <a:pt x="27030" y="9232"/>
                  <a:pt x="27045" y="9134"/>
                </a:cubicBezTo>
                <a:close/>
                <a:moveTo>
                  <a:pt x="199976" y="9134"/>
                </a:moveTo>
                <a:cubicBezTo>
                  <a:pt x="199988" y="9232"/>
                  <a:pt x="200004" y="9329"/>
                  <a:pt x="200019" y="9428"/>
                </a:cubicBezTo>
                <a:cubicBezTo>
                  <a:pt x="199847" y="10097"/>
                  <a:pt x="199699" y="10762"/>
                  <a:pt x="199558" y="11404"/>
                </a:cubicBezTo>
                <a:cubicBezTo>
                  <a:pt x="199526" y="11549"/>
                  <a:pt x="199499" y="11697"/>
                  <a:pt x="199471" y="11842"/>
                </a:cubicBezTo>
                <a:cubicBezTo>
                  <a:pt x="199464" y="11831"/>
                  <a:pt x="199464" y="11819"/>
                  <a:pt x="199455" y="11807"/>
                </a:cubicBezTo>
                <a:cubicBezTo>
                  <a:pt x="199315" y="11404"/>
                  <a:pt x="199177" y="10673"/>
                  <a:pt x="198837" y="10453"/>
                </a:cubicBezTo>
                <a:cubicBezTo>
                  <a:pt x="198857" y="10312"/>
                  <a:pt x="198877" y="10171"/>
                  <a:pt x="198900" y="10034"/>
                </a:cubicBezTo>
                <a:cubicBezTo>
                  <a:pt x="198939" y="9963"/>
                  <a:pt x="198975" y="9893"/>
                  <a:pt x="199018" y="9823"/>
                </a:cubicBezTo>
                <a:cubicBezTo>
                  <a:pt x="199284" y="9392"/>
                  <a:pt x="199609" y="9235"/>
                  <a:pt x="199976" y="9134"/>
                </a:cubicBezTo>
                <a:close/>
                <a:moveTo>
                  <a:pt x="26634" y="8559"/>
                </a:moveTo>
                <a:cubicBezTo>
                  <a:pt x="26669" y="8677"/>
                  <a:pt x="26705" y="8794"/>
                  <a:pt x="26736" y="8911"/>
                </a:cubicBezTo>
                <a:cubicBezTo>
                  <a:pt x="26697" y="8942"/>
                  <a:pt x="26693" y="9017"/>
                  <a:pt x="26728" y="9044"/>
                </a:cubicBezTo>
                <a:cubicBezTo>
                  <a:pt x="26654" y="9306"/>
                  <a:pt x="26575" y="9569"/>
                  <a:pt x="26497" y="9831"/>
                </a:cubicBezTo>
                <a:cubicBezTo>
                  <a:pt x="26396" y="10164"/>
                  <a:pt x="26309" y="10496"/>
                  <a:pt x="26228" y="10832"/>
                </a:cubicBezTo>
                <a:cubicBezTo>
                  <a:pt x="26098" y="11161"/>
                  <a:pt x="25997" y="11506"/>
                  <a:pt x="25899" y="11858"/>
                </a:cubicBezTo>
                <a:cubicBezTo>
                  <a:pt x="25899" y="11800"/>
                  <a:pt x="25899" y="11744"/>
                  <a:pt x="25894" y="11686"/>
                </a:cubicBezTo>
                <a:cubicBezTo>
                  <a:pt x="25871" y="10899"/>
                  <a:pt x="25941" y="10124"/>
                  <a:pt x="25984" y="9345"/>
                </a:cubicBezTo>
                <a:cubicBezTo>
                  <a:pt x="26028" y="9298"/>
                  <a:pt x="26067" y="9251"/>
                  <a:pt x="26106" y="9204"/>
                </a:cubicBezTo>
                <a:cubicBezTo>
                  <a:pt x="26286" y="8993"/>
                  <a:pt x="26462" y="8778"/>
                  <a:pt x="26634" y="8559"/>
                </a:cubicBezTo>
                <a:close/>
                <a:moveTo>
                  <a:pt x="200387" y="8559"/>
                </a:moveTo>
                <a:cubicBezTo>
                  <a:pt x="200559" y="8778"/>
                  <a:pt x="200736" y="8993"/>
                  <a:pt x="200915" y="9204"/>
                </a:cubicBezTo>
                <a:cubicBezTo>
                  <a:pt x="200955" y="9251"/>
                  <a:pt x="200994" y="9298"/>
                  <a:pt x="201033" y="9345"/>
                </a:cubicBezTo>
                <a:cubicBezTo>
                  <a:pt x="201076" y="10124"/>
                  <a:pt x="201150" y="10899"/>
                  <a:pt x="201123" y="11686"/>
                </a:cubicBezTo>
                <a:lnTo>
                  <a:pt x="201123" y="11858"/>
                </a:lnTo>
                <a:cubicBezTo>
                  <a:pt x="201025" y="11506"/>
                  <a:pt x="200920" y="11161"/>
                  <a:pt x="200790" y="10832"/>
                </a:cubicBezTo>
                <a:cubicBezTo>
                  <a:pt x="200712" y="10496"/>
                  <a:pt x="200626" y="10160"/>
                  <a:pt x="200524" y="9831"/>
                </a:cubicBezTo>
                <a:cubicBezTo>
                  <a:pt x="200442" y="9569"/>
                  <a:pt x="200368" y="9306"/>
                  <a:pt x="200290" y="9044"/>
                </a:cubicBezTo>
                <a:cubicBezTo>
                  <a:pt x="200328" y="9017"/>
                  <a:pt x="200321" y="8942"/>
                  <a:pt x="200286" y="8911"/>
                </a:cubicBezTo>
                <a:cubicBezTo>
                  <a:pt x="200317" y="8794"/>
                  <a:pt x="200352" y="8677"/>
                  <a:pt x="200387" y="8559"/>
                </a:cubicBezTo>
                <a:close/>
                <a:moveTo>
                  <a:pt x="18517" y="10492"/>
                </a:moveTo>
                <a:cubicBezTo>
                  <a:pt x="18544" y="10649"/>
                  <a:pt x="18572" y="10805"/>
                  <a:pt x="18596" y="10966"/>
                </a:cubicBezTo>
                <a:cubicBezTo>
                  <a:pt x="18643" y="11279"/>
                  <a:pt x="18685" y="11596"/>
                  <a:pt x="18724" y="11913"/>
                </a:cubicBezTo>
                <a:cubicBezTo>
                  <a:pt x="18708" y="11823"/>
                  <a:pt x="18689" y="11733"/>
                  <a:pt x="18674" y="11647"/>
                </a:cubicBezTo>
                <a:cubicBezTo>
                  <a:pt x="18611" y="11322"/>
                  <a:pt x="18549" y="11001"/>
                  <a:pt x="18486" y="10680"/>
                </a:cubicBezTo>
                <a:cubicBezTo>
                  <a:pt x="18497" y="10617"/>
                  <a:pt x="18505" y="10555"/>
                  <a:pt x="18517" y="10492"/>
                </a:cubicBezTo>
                <a:close/>
                <a:moveTo>
                  <a:pt x="77378" y="9235"/>
                </a:moveTo>
                <a:lnTo>
                  <a:pt x="77378" y="9235"/>
                </a:lnTo>
                <a:cubicBezTo>
                  <a:pt x="77370" y="9353"/>
                  <a:pt x="77362" y="9470"/>
                  <a:pt x="77355" y="9588"/>
                </a:cubicBezTo>
                <a:cubicBezTo>
                  <a:pt x="77339" y="9714"/>
                  <a:pt x="77327" y="9842"/>
                  <a:pt x="77315" y="9972"/>
                </a:cubicBezTo>
                <a:cubicBezTo>
                  <a:pt x="77315" y="9968"/>
                  <a:pt x="77311" y="9963"/>
                  <a:pt x="77311" y="9960"/>
                </a:cubicBezTo>
                <a:cubicBezTo>
                  <a:pt x="77295" y="9928"/>
                  <a:pt x="77272" y="9915"/>
                  <a:pt x="77250" y="9915"/>
                </a:cubicBezTo>
                <a:cubicBezTo>
                  <a:pt x="77200" y="9915"/>
                  <a:pt x="77154" y="9981"/>
                  <a:pt x="77186" y="10054"/>
                </a:cubicBezTo>
                <a:cubicBezTo>
                  <a:pt x="77221" y="10140"/>
                  <a:pt x="77257" y="10234"/>
                  <a:pt x="77284" y="10335"/>
                </a:cubicBezTo>
                <a:cubicBezTo>
                  <a:pt x="77233" y="10861"/>
                  <a:pt x="77186" y="11385"/>
                  <a:pt x="77147" y="11913"/>
                </a:cubicBezTo>
                <a:cubicBezTo>
                  <a:pt x="77123" y="11619"/>
                  <a:pt x="77100" y="11322"/>
                  <a:pt x="77076" y="11029"/>
                </a:cubicBezTo>
                <a:cubicBezTo>
                  <a:pt x="77041" y="10566"/>
                  <a:pt x="77022" y="10104"/>
                  <a:pt x="77002" y="9639"/>
                </a:cubicBezTo>
                <a:cubicBezTo>
                  <a:pt x="77088" y="9423"/>
                  <a:pt x="77210" y="9267"/>
                  <a:pt x="77378" y="9235"/>
                </a:cubicBezTo>
                <a:close/>
                <a:moveTo>
                  <a:pt x="149644" y="9235"/>
                </a:moveTo>
                <a:lnTo>
                  <a:pt x="149644" y="9235"/>
                </a:lnTo>
                <a:cubicBezTo>
                  <a:pt x="149812" y="9267"/>
                  <a:pt x="149929" y="9423"/>
                  <a:pt x="150019" y="9639"/>
                </a:cubicBezTo>
                <a:cubicBezTo>
                  <a:pt x="150000" y="10104"/>
                  <a:pt x="149980" y="10566"/>
                  <a:pt x="149941" y="11029"/>
                </a:cubicBezTo>
                <a:cubicBezTo>
                  <a:pt x="149918" y="11322"/>
                  <a:pt x="149898" y="11616"/>
                  <a:pt x="149875" y="11913"/>
                </a:cubicBezTo>
                <a:cubicBezTo>
                  <a:pt x="149831" y="11385"/>
                  <a:pt x="149788" y="10861"/>
                  <a:pt x="149738" y="10335"/>
                </a:cubicBezTo>
                <a:cubicBezTo>
                  <a:pt x="149765" y="10234"/>
                  <a:pt x="149797" y="10140"/>
                  <a:pt x="149835" y="10054"/>
                </a:cubicBezTo>
                <a:cubicBezTo>
                  <a:pt x="149868" y="9981"/>
                  <a:pt x="149820" y="9915"/>
                  <a:pt x="149770" y="9915"/>
                </a:cubicBezTo>
                <a:cubicBezTo>
                  <a:pt x="149748" y="9915"/>
                  <a:pt x="149726" y="9928"/>
                  <a:pt x="149710" y="9960"/>
                </a:cubicBezTo>
                <a:cubicBezTo>
                  <a:pt x="149707" y="9963"/>
                  <a:pt x="149707" y="9968"/>
                  <a:pt x="149707" y="9972"/>
                </a:cubicBezTo>
                <a:cubicBezTo>
                  <a:pt x="149691" y="9842"/>
                  <a:pt x="149679" y="9714"/>
                  <a:pt x="149667" y="9588"/>
                </a:cubicBezTo>
                <a:cubicBezTo>
                  <a:pt x="149656" y="9470"/>
                  <a:pt x="149647" y="9353"/>
                  <a:pt x="149644" y="9235"/>
                </a:cubicBezTo>
                <a:close/>
                <a:moveTo>
                  <a:pt x="208505" y="10492"/>
                </a:moveTo>
                <a:cubicBezTo>
                  <a:pt x="208512" y="10555"/>
                  <a:pt x="208524" y="10617"/>
                  <a:pt x="208532" y="10680"/>
                </a:cubicBezTo>
                <a:cubicBezTo>
                  <a:pt x="208469" y="11001"/>
                  <a:pt x="208411" y="11322"/>
                  <a:pt x="208348" y="11647"/>
                </a:cubicBezTo>
                <a:cubicBezTo>
                  <a:pt x="208328" y="11733"/>
                  <a:pt x="208312" y="11823"/>
                  <a:pt x="208297" y="11913"/>
                </a:cubicBezTo>
                <a:cubicBezTo>
                  <a:pt x="208336" y="11596"/>
                  <a:pt x="208375" y="11279"/>
                  <a:pt x="208422" y="10966"/>
                </a:cubicBezTo>
                <a:cubicBezTo>
                  <a:pt x="208446" y="10805"/>
                  <a:pt x="208473" y="10649"/>
                  <a:pt x="208505" y="10492"/>
                </a:cubicBezTo>
                <a:close/>
                <a:moveTo>
                  <a:pt x="75624" y="10019"/>
                </a:moveTo>
                <a:cubicBezTo>
                  <a:pt x="75640" y="10492"/>
                  <a:pt x="75648" y="10962"/>
                  <a:pt x="75640" y="11432"/>
                </a:cubicBezTo>
                <a:cubicBezTo>
                  <a:pt x="75640" y="11573"/>
                  <a:pt x="75636" y="11713"/>
                  <a:pt x="75636" y="11854"/>
                </a:cubicBezTo>
                <a:cubicBezTo>
                  <a:pt x="75628" y="11894"/>
                  <a:pt x="75624" y="11925"/>
                  <a:pt x="75617" y="11964"/>
                </a:cubicBezTo>
                <a:cubicBezTo>
                  <a:pt x="75554" y="11502"/>
                  <a:pt x="75491" y="11040"/>
                  <a:pt x="75425" y="10579"/>
                </a:cubicBezTo>
                <a:cubicBezTo>
                  <a:pt x="75491" y="10391"/>
                  <a:pt x="75558" y="10207"/>
                  <a:pt x="75624" y="10019"/>
                </a:cubicBezTo>
                <a:close/>
                <a:moveTo>
                  <a:pt x="151397" y="10019"/>
                </a:moveTo>
                <a:cubicBezTo>
                  <a:pt x="151464" y="10207"/>
                  <a:pt x="151530" y="10395"/>
                  <a:pt x="151593" y="10582"/>
                </a:cubicBezTo>
                <a:cubicBezTo>
                  <a:pt x="151530" y="11040"/>
                  <a:pt x="151468" y="11502"/>
                  <a:pt x="151401" y="11964"/>
                </a:cubicBezTo>
                <a:cubicBezTo>
                  <a:pt x="151397" y="11925"/>
                  <a:pt x="151389" y="11894"/>
                  <a:pt x="151381" y="11854"/>
                </a:cubicBezTo>
                <a:cubicBezTo>
                  <a:pt x="151381" y="11713"/>
                  <a:pt x="151381" y="11573"/>
                  <a:pt x="151378" y="11432"/>
                </a:cubicBezTo>
                <a:cubicBezTo>
                  <a:pt x="151374" y="10962"/>
                  <a:pt x="151381" y="10489"/>
                  <a:pt x="151397" y="10019"/>
                </a:cubicBezTo>
                <a:close/>
                <a:moveTo>
                  <a:pt x="22615" y="12105"/>
                </a:moveTo>
                <a:cubicBezTo>
                  <a:pt x="22619" y="12113"/>
                  <a:pt x="22619" y="12120"/>
                  <a:pt x="22622" y="12132"/>
                </a:cubicBezTo>
                <a:cubicBezTo>
                  <a:pt x="22619" y="12132"/>
                  <a:pt x="22619" y="12132"/>
                  <a:pt x="22619" y="12136"/>
                </a:cubicBezTo>
                <a:cubicBezTo>
                  <a:pt x="22619" y="12124"/>
                  <a:pt x="22619" y="12113"/>
                  <a:pt x="22615" y="12105"/>
                </a:cubicBezTo>
                <a:close/>
                <a:moveTo>
                  <a:pt x="204403" y="12105"/>
                </a:moveTo>
                <a:lnTo>
                  <a:pt x="204403" y="12136"/>
                </a:lnTo>
                <a:cubicBezTo>
                  <a:pt x="204403" y="12132"/>
                  <a:pt x="204399" y="12132"/>
                  <a:pt x="204399" y="12132"/>
                </a:cubicBezTo>
                <a:cubicBezTo>
                  <a:pt x="204399" y="12120"/>
                  <a:pt x="204403" y="12113"/>
                  <a:pt x="204403" y="12105"/>
                </a:cubicBezTo>
                <a:close/>
                <a:moveTo>
                  <a:pt x="38427" y="8355"/>
                </a:moveTo>
                <a:cubicBezTo>
                  <a:pt x="38439" y="8426"/>
                  <a:pt x="38446" y="8496"/>
                  <a:pt x="38458" y="8563"/>
                </a:cubicBezTo>
                <a:cubicBezTo>
                  <a:pt x="38575" y="9275"/>
                  <a:pt x="38669" y="9995"/>
                  <a:pt x="38756" y="10715"/>
                </a:cubicBezTo>
                <a:cubicBezTo>
                  <a:pt x="38662" y="10410"/>
                  <a:pt x="38587" y="10097"/>
                  <a:pt x="38564" y="9768"/>
                </a:cubicBezTo>
                <a:cubicBezTo>
                  <a:pt x="38560" y="9723"/>
                  <a:pt x="38533" y="9700"/>
                  <a:pt x="38507" y="9700"/>
                </a:cubicBezTo>
                <a:cubicBezTo>
                  <a:pt x="38481" y="9700"/>
                  <a:pt x="38456" y="9723"/>
                  <a:pt x="38458" y="9768"/>
                </a:cubicBezTo>
                <a:cubicBezTo>
                  <a:pt x="38481" y="10402"/>
                  <a:pt x="38669" y="10978"/>
                  <a:pt x="38862" y="11557"/>
                </a:cubicBezTo>
                <a:cubicBezTo>
                  <a:pt x="38862" y="11569"/>
                  <a:pt x="38862" y="11580"/>
                  <a:pt x="38865" y="11592"/>
                </a:cubicBezTo>
                <a:cubicBezTo>
                  <a:pt x="38873" y="11654"/>
                  <a:pt x="38877" y="11717"/>
                  <a:pt x="38885" y="11784"/>
                </a:cubicBezTo>
                <a:cubicBezTo>
                  <a:pt x="38833" y="11925"/>
                  <a:pt x="38787" y="12066"/>
                  <a:pt x="38736" y="12210"/>
                </a:cubicBezTo>
                <a:cubicBezTo>
                  <a:pt x="38540" y="11197"/>
                  <a:pt x="38364" y="10183"/>
                  <a:pt x="38137" y="9181"/>
                </a:cubicBezTo>
                <a:cubicBezTo>
                  <a:pt x="38129" y="9146"/>
                  <a:pt x="38118" y="9114"/>
                  <a:pt x="38110" y="9080"/>
                </a:cubicBezTo>
                <a:cubicBezTo>
                  <a:pt x="38212" y="8836"/>
                  <a:pt x="38317" y="8598"/>
                  <a:pt x="38427" y="8355"/>
                </a:cubicBezTo>
                <a:close/>
                <a:moveTo>
                  <a:pt x="188595" y="8359"/>
                </a:moveTo>
                <a:cubicBezTo>
                  <a:pt x="188700" y="8598"/>
                  <a:pt x="188806" y="8836"/>
                  <a:pt x="188911" y="9080"/>
                </a:cubicBezTo>
                <a:cubicBezTo>
                  <a:pt x="188904" y="9114"/>
                  <a:pt x="188892" y="9146"/>
                  <a:pt x="188884" y="9181"/>
                </a:cubicBezTo>
                <a:cubicBezTo>
                  <a:pt x="188657" y="10183"/>
                  <a:pt x="188477" y="11197"/>
                  <a:pt x="188281" y="12210"/>
                </a:cubicBezTo>
                <a:cubicBezTo>
                  <a:pt x="188234" y="12069"/>
                  <a:pt x="188183" y="11925"/>
                  <a:pt x="188136" y="11784"/>
                </a:cubicBezTo>
                <a:cubicBezTo>
                  <a:pt x="188145" y="11721"/>
                  <a:pt x="188149" y="11654"/>
                  <a:pt x="188156" y="11592"/>
                </a:cubicBezTo>
                <a:cubicBezTo>
                  <a:pt x="188156" y="11580"/>
                  <a:pt x="188160" y="11569"/>
                  <a:pt x="188160" y="11557"/>
                </a:cubicBezTo>
                <a:cubicBezTo>
                  <a:pt x="188352" y="10978"/>
                  <a:pt x="188536" y="10402"/>
                  <a:pt x="188563" y="9768"/>
                </a:cubicBezTo>
                <a:cubicBezTo>
                  <a:pt x="188565" y="9723"/>
                  <a:pt x="188540" y="9700"/>
                  <a:pt x="188514" y="9700"/>
                </a:cubicBezTo>
                <a:cubicBezTo>
                  <a:pt x="188487" y="9700"/>
                  <a:pt x="188460" y="9723"/>
                  <a:pt x="188458" y="9768"/>
                </a:cubicBezTo>
                <a:cubicBezTo>
                  <a:pt x="188431" y="10097"/>
                  <a:pt x="188360" y="10410"/>
                  <a:pt x="188262" y="10715"/>
                </a:cubicBezTo>
                <a:cubicBezTo>
                  <a:pt x="188352" y="9995"/>
                  <a:pt x="188446" y="9275"/>
                  <a:pt x="188559" y="8563"/>
                </a:cubicBezTo>
                <a:cubicBezTo>
                  <a:pt x="188571" y="8496"/>
                  <a:pt x="188583" y="8426"/>
                  <a:pt x="188595" y="8359"/>
                </a:cubicBezTo>
                <a:close/>
                <a:moveTo>
                  <a:pt x="104666" y="9976"/>
                </a:moveTo>
                <a:lnTo>
                  <a:pt x="104666" y="9976"/>
                </a:lnTo>
                <a:cubicBezTo>
                  <a:pt x="104716" y="10657"/>
                  <a:pt x="104634" y="11388"/>
                  <a:pt x="104591" y="12026"/>
                </a:cubicBezTo>
                <a:cubicBezTo>
                  <a:pt x="104587" y="12093"/>
                  <a:pt x="104583" y="12160"/>
                  <a:pt x="104579" y="12226"/>
                </a:cubicBezTo>
                <a:cubicBezTo>
                  <a:pt x="104344" y="11941"/>
                  <a:pt x="104106" y="11650"/>
                  <a:pt x="103871" y="11365"/>
                </a:cubicBezTo>
                <a:cubicBezTo>
                  <a:pt x="103891" y="11260"/>
                  <a:pt x="103910" y="11154"/>
                  <a:pt x="103929" y="11052"/>
                </a:cubicBezTo>
                <a:cubicBezTo>
                  <a:pt x="103985" y="10805"/>
                  <a:pt x="104055" y="10570"/>
                  <a:pt x="104141" y="10339"/>
                </a:cubicBezTo>
                <a:cubicBezTo>
                  <a:pt x="104247" y="10054"/>
                  <a:pt x="104454" y="9987"/>
                  <a:pt x="104666" y="9976"/>
                </a:cubicBezTo>
                <a:close/>
                <a:moveTo>
                  <a:pt x="122356" y="9976"/>
                </a:moveTo>
                <a:cubicBezTo>
                  <a:pt x="122567" y="9987"/>
                  <a:pt x="122775" y="10054"/>
                  <a:pt x="122880" y="10339"/>
                </a:cubicBezTo>
                <a:cubicBezTo>
                  <a:pt x="122963" y="10570"/>
                  <a:pt x="123037" y="10805"/>
                  <a:pt x="123088" y="11052"/>
                </a:cubicBezTo>
                <a:cubicBezTo>
                  <a:pt x="123111" y="11154"/>
                  <a:pt x="123131" y="11260"/>
                  <a:pt x="123151" y="11365"/>
                </a:cubicBezTo>
                <a:cubicBezTo>
                  <a:pt x="122912" y="11650"/>
                  <a:pt x="122677" y="11941"/>
                  <a:pt x="122439" y="12226"/>
                </a:cubicBezTo>
                <a:cubicBezTo>
                  <a:pt x="122434" y="12160"/>
                  <a:pt x="122434" y="12093"/>
                  <a:pt x="122430" y="12026"/>
                </a:cubicBezTo>
                <a:cubicBezTo>
                  <a:pt x="122387" y="11388"/>
                  <a:pt x="122305" y="10657"/>
                  <a:pt x="122356" y="9976"/>
                </a:cubicBezTo>
                <a:close/>
                <a:moveTo>
                  <a:pt x="44841" y="10594"/>
                </a:moveTo>
                <a:cubicBezTo>
                  <a:pt x="45159" y="11036"/>
                  <a:pt x="45217" y="11659"/>
                  <a:pt x="45210" y="12261"/>
                </a:cubicBezTo>
                <a:cubicBezTo>
                  <a:pt x="45170" y="12191"/>
                  <a:pt x="45132" y="12116"/>
                  <a:pt x="45092" y="12050"/>
                </a:cubicBezTo>
                <a:cubicBezTo>
                  <a:pt x="45042" y="11968"/>
                  <a:pt x="44995" y="11878"/>
                  <a:pt x="44944" y="11791"/>
                </a:cubicBezTo>
                <a:cubicBezTo>
                  <a:pt x="44948" y="11757"/>
                  <a:pt x="44948" y="11725"/>
                  <a:pt x="44948" y="11690"/>
                </a:cubicBezTo>
                <a:cubicBezTo>
                  <a:pt x="44948" y="11587"/>
                  <a:pt x="44885" y="11532"/>
                  <a:pt x="44823" y="11532"/>
                </a:cubicBezTo>
                <a:cubicBezTo>
                  <a:pt x="44819" y="11532"/>
                  <a:pt x="44814" y="11533"/>
                  <a:pt x="44810" y="11533"/>
                </a:cubicBezTo>
                <a:cubicBezTo>
                  <a:pt x="44771" y="11451"/>
                  <a:pt x="44732" y="11372"/>
                  <a:pt x="44693" y="11291"/>
                </a:cubicBezTo>
                <a:cubicBezTo>
                  <a:pt x="44740" y="11060"/>
                  <a:pt x="44791" y="10825"/>
                  <a:pt x="44841" y="10594"/>
                </a:cubicBezTo>
                <a:close/>
                <a:moveTo>
                  <a:pt x="182180" y="10594"/>
                </a:moveTo>
                <a:cubicBezTo>
                  <a:pt x="182231" y="10825"/>
                  <a:pt x="182278" y="11060"/>
                  <a:pt x="182325" y="11291"/>
                </a:cubicBezTo>
                <a:cubicBezTo>
                  <a:pt x="182285" y="11372"/>
                  <a:pt x="182246" y="11451"/>
                  <a:pt x="182207" y="11533"/>
                </a:cubicBezTo>
                <a:cubicBezTo>
                  <a:pt x="182203" y="11533"/>
                  <a:pt x="182199" y="11532"/>
                  <a:pt x="182195" y="11532"/>
                </a:cubicBezTo>
                <a:cubicBezTo>
                  <a:pt x="182133" y="11532"/>
                  <a:pt x="182074" y="11587"/>
                  <a:pt x="182074" y="11690"/>
                </a:cubicBezTo>
                <a:lnTo>
                  <a:pt x="182074" y="11791"/>
                </a:lnTo>
                <a:cubicBezTo>
                  <a:pt x="182027" y="11878"/>
                  <a:pt x="181980" y="11968"/>
                  <a:pt x="181929" y="12050"/>
                </a:cubicBezTo>
                <a:cubicBezTo>
                  <a:pt x="181886" y="12116"/>
                  <a:pt x="181847" y="12191"/>
                  <a:pt x="181808" y="12261"/>
                </a:cubicBezTo>
                <a:cubicBezTo>
                  <a:pt x="181804" y="11659"/>
                  <a:pt x="181859" y="11036"/>
                  <a:pt x="182180" y="10594"/>
                </a:cubicBezTo>
                <a:close/>
                <a:moveTo>
                  <a:pt x="206066" y="10954"/>
                </a:moveTo>
                <a:cubicBezTo>
                  <a:pt x="206081" y="11404"/>
                  <a:pt x="206094" y="11851"/>
                  <a:pt x="206105" y="12300"/>
                </a:cubicBezTo>
                <a:cubicBezTo>
                  <a:pt x="206054" y="12085"/>
                  <a:pt x="206007" y="11866"/>
                  <a:pt x="205969" y="11650"/>
                </a:cubicBezTo>
                <a:cubicBezTo>
                  <a:pt x="206000" y="11419"/>
                  <a:pt x="206035" y="11185"/>
                  <a:pt x="206066" y="10954"/>
                </a:cubicBezTo>
                <a:close/>
                <a:moveTo>
                  <a:pt x="20955" y="10950"/>
                </a:moveTo>
                <a:cubicBezTo>
                  <a:pt x="20986" y="11185"/>
                  <a:pt x="21022" y="11416"/>
                  <a:pt x="21053" y="11650"/>
                </a:cubicBezTo>
                <a:cubicBezTo>
                  <a:pt x="21010" y="11870"/>
                  <a:pt x="20963" y="12085"/>
                  <a:pt x="20916" y="12304"/>
                </a:cubicBezTo>
                <a:cubicBezTo>
                  <a:pt x="20924" y="11854"/>
                  <a:pt x="20935" y="11401"/>
                  <a:pt x="20955" y="10950"/>
                </a:cubicBezTo>
                <a:close/>
                <a:moveTo>
                  <a:pt x="99965" y="9416"/>
                </a:moveTo>
                <a:cubicBezTo>
                  <a:pt x="100074" y="10077"/>
                  <a:pt x="100153" y="10751"/>
                  <a:pt x="100235" y="11419"/>
                </a:cubicBezTo>
                <a:cubicBezTo>
                  <a:pt x="100195" y="11717"/>
                  <a:pt x="100148" y="12015"/>
                  <a:pt x="100101" y="12308"/>
                </a:cubicBezTo>
                <a:cubicBezTo>
                  <a:pt x="100094" y="12261"/>
                  <a:pt x="100090" y="12210"/>
                  <a:pt x="100083" y="12163"/>
                </a:cubicBezTo>
                <a:cubicBezTo>
                  <a:pt x="100020" y="11737"/>
                  <a:pt x="99933" y="11291"/>
                  <a:pt x="99808" y="10891"/>
                </a:cubicBezTo>
                <a:cubicBezTo>
                  <a:pt x="99769" y="10767"/>
                  <a:pt x="99726" y="10704"/>
                  <a:pt x="99683" y="10649"/>
                </a:cubicBezTo>
                <a:cubicBezTo>
                  <a:pt x="99769" y="10234"/>
                  <a:pt x="99867" y="9823"/>
                  <a:pt x="99965" y="9416"/>
                </a:cubicBezTo>
                <a:close/>
                <a:moveTo>
                  <a:pt x="127053" y="9416"/>
                </a:moveTo>
                <a:cubicBezTo>
                  <a:pt x="127154" y="9823"/>
                  <a:pt x="127248" y="10234"/>
                  <a:pt x="127338" y="10649"/>
                </a:cubicBezTo>
                <a:cubicBezTo>
                  <a:pt x="127291" y="10704"/>
                  <a:pt x="127248" y="10767"/>
                  <a:pt x="127210" y="10891"/>
                </a:cubicBezTo>
                <a:cubicBezTo>
                  <a:pt x="127088" y="11291"/>
                  <a:pt x="127002" y="11737"/>
                  <a:pt x="126939" y="12163"/>
                </a:cubicBezTo>
                <a:cubicBezTo>
                  <a:pt x="126932" y="12214"/>
                  <a:pt x="126924" y="12261"/>
                  <a:pt x="126916" y="12312"/>
                </a:cubicBezTo>
                <a:cubicBezTo>
                  <a:pt x="126869" y="12015"/>
                  <a:pt x="126825" y="11717"/>
                  <a:pt x="126783" y="11419"/>
                </a:cubicBezTo>
                <a:cubicBezTo>
                  <a:pt x="126869" y="10751"/>
                  <a:pt x="126947" y="10077"/>
                  <a:pt x="127053" y="9416"/>
                </a:cubicBezTo>
                <a:close/>
                <a:moveTo>
                  <a:pt x="100751" y="6885"/>
                </a:moveTo>
                <a:cubicBezTo>
                  <a:pt x="100930" y="6885"/>
                  <a:pt x="101002" y="8054"/>
                  <a:pt x="101002" y="8054"/>
                </a:cubicBezTo>
                <a:cubicBezTo>
                  <a:pt x="101013" y="8590"/>
                  <a:pt x="101053" y="9150"/>
                  <a:pt x="101026" y="9678"/>
                </a:cubicBezTo>
                <a:cubicBezTo>
                  <a:pt x="100979" y="10570"/>
                  <a:pt x="100970" y="11459"/>
                  <a:pt x="100959" y="12351"/>
                </a:cubicBezTo>
                <a:cubicBezTo>
                  <a:pt x="100842" y="11580"/>
                  <a:pt x="100704" y="10817"/>
                  <a:pt x="100529" y="10066"/>
                </a:cubicBezTo>
                <a:cubicBezTo>
                  <a:pt x="100536" y="9678"/>
                  <a:pt x="100540" y="9291"/>
                  <a:pt x="100536" y="8907"/>
                </a:cubicBezTo>
                <a:cubicBezTo>
                  <a:pt x="100536" y="8870"/>
                  <a:pt x="100515" y="8851"/>
                  <a:pt x="100493" y="8851"/>
                </a:cubicBezTo>
                <a:cubicBezTo>
                  <a:pt x="100471" y="8851"/>
                  <a:pt x="100450" y="8870"/>
                  <a:pt x="100450" y="8907"/>
                </a:cubicBezTo>
                <a:cubicBezTo>
                  <a:pt x="100442" y="9138"/>
                  <a:pt x="100435" y="9373"/>
                  <a:pt x="100419" y="9604"/>
                </a:cubicBezTo>
                <a:cubicBezTo>
                  <a:pt x="100352" y="9334"/>
                  <a:pt x="100282" y="9067"/>
                  <a:pt x="100208" y="8801"/>
                </a:cubicBezTo>
                <a:cubicBezTo>
                  <a:pt x="100204" y="8786"/>
                  <a:pt x="100188" y="8731"/>
                  <a:pt x="100161" y="8653"/>
                </a:cubicBezTo>
                <a:cubicBezTo>
                  <a:pt x="100317" y="8074"/>
                  <a:pt x="100477" y="7498"/>
                  <a:pt x="100646" y="6927"/>
                </a:cubicBezTo>
                <a:cubicBezTo>
                  <a:pt x="100653" y="6932"/>
                  <a:pt x="100660" y="6935"/>
                  <a:pt x="100668" y="6935"/>
                </a:cubicBezTo>
                <a:cubicBezTo>
                  <a:pt x="100678" y="6935"/>
                  <a:pt x="100688" y="6930"/>
                  <a:pt x="100697" y="6919"/>
                </a:cubicBezTo>
                <a:cubicBezTo>
                  <a:pt x="100716" y="6896"/>
                  <a:pt x="100734" y="6885"/>
                  <a:pt x="100751" y="6885"/>
                </a:cubicBezTo>
                <a:close/>
                <a:moveTo>
                  <a:pt x="126271" y="6885"/>
                </a:moveTo>
                <a:cubicBezTo>
                  <a:pt x="126288" y="6885"/>
                  <a:pt x="126306" y="6896"/>
                  <a:pt x="126325" y="6919"/>
                </a:cubicBezTo>
                <a:cubicBezTo>
                  <a:pt x="126334" y="6930"/>
                  <a:pt x="126344" y="6935"/>
                  <a:pt x="126354" y="6935"/>
                </a:cubicBezTo>
                <a:cubicBezTo>
                  <a:pt x="126361" y="6935"/>
                  <a:pt x="126369" y="6932"/>
                  <a:pt x="126375" y="6927"/>
                </a:cubicBezTo>
                <a:cubicBezTo>
                  <a:pt x="126540" y="7498"/>
                  <a:pt x="126704" y="8074"/>
                  <a:pt x="126857" y="8653"/>
                </a:cubicBezTo>
                <a:cubicBezTo>
                  <a:pt x="126834" y="8731"/>
                  <a:pt x="126818" y="8786"/>
                  <a:pt x="126814" y="8801"/>
                </a:cubicBezTo>
                <a:cubicBezTo>
                  <a:pt x="126736" y="9067"/>
                  <a:pt x="126666" y="9334"/>
                  <a:pt x="126599" y="9604"/>
                </a:cubicBezTo>
                <a:cubicBezTo>
                  <a:pt x="126587" y="9373"/>
                  <a:pt x="126576" y="9138"/>
                  <a:pt x="126572" y="8907"/>
                </a:cubicBezTo>
                <a:cubicBezTo>
                  <a:pt x="126572" y="8870"/>
                  <a:pt x="126550" y="8851"/>
                  <a:pt x="126529" y="8851"/>
                </a:cubicBezTo>
                <a:cubicBezTo>
                  <a:pt x="126507" y="8851"/>
                  <a:pt x="126485" y="8870"/>
                  <a:pt x="126485" y="8907"/>
                </a:cubicBezTo>
                <a:cubicBezTo>
                  <a:pt x="126478" y="9291"/>
                  <a:pt x="126482" y="9678"/>
                  <a:pt x="126489" y="10066"/>
                </a:cubicBezTo>
                <a:cubicBezTo>
                  <a:pt x="126317" y="10817"/>
                  <a:pt x="126176" y="11580"/>
                  <a:pt x="126059" y="12351"/>
                </a:cubicBezTo>
                <a:cubicBezTo>
                  <a:pt x="126050" y="11459"/>
                  <a:pt x="126043" y="10566"/>
                  <a:pt x="125996" y="9678"/>
                </a:cubicBezTo>
                <a:cubicBezTo>
                  <a:pt x="125965" y="9150"/>
                  <a:pt x="126008" y="8590"/>
                  <a:pt x="126016" y="8054"/>
                </a:cubicBezTo>
                <a:cubicBezTo>
                  <a:pt x="126016" y="8054"/>
                  <a:pt x="126091" y="6885"/>
                  <a:pt x="126271" y="6885"/>
                </a:cubicBezTo>
                <a:close/>
                <a:moveTo>
                  <a:pt x="106266" y="12022"/>
                </a:moveTo>
                <a:lnTo>
                  <a:pt x="106266" y="12022"/>
                </a:lnTo>
                <a:cubicBezTo>
                  <a:pt x="106239" y="12140"/>
                  <a:pt x="106212" y="12261"/>
                  <a:pt x="106184" y="12382"/>
                </a:cubicBezTo>
                <a:cubicBezTo>
                  <a:pt x="106203" y="12238"/>
                  <a:pt x="106231" y="12116"/>
                  <a:pt x="106266" y="12022"/>
                </a:cubicBezTo>
                <a:close/>
                <a:moveTo>
                  <a:pt x="120755" y="12022"/>
                </a:moveTo>
                <a:cubicBezTo>
                  <a:pt x="120786" y="12116"/>
                  <a:pt x="120814" y="12241"/>
                  <a:pt x="120837" y="12382"/>
                </a:cubicBezTo>
                <a:cubicBezTo>
                  <a:pt x="120810" y="12265"/>
                  <a:pt x="120783" y="12144"/>
                  <a:pt x="120755" y="12022"/>
                </a:cubicBezTo>
                <a:close/>
                <a:moveTo>
                  <a:pt x="50352" y="8633"/>
                </a:moveTo>
                <a:lnTo>
                  <a:pt x="50352" y="8633"/>
                </a:lnTo>
                <a:cubicBezTo>
                  <a:pt x="50474" y="9423"/>
                  <a:pt x="50580" y="10218"/>
                  <a:pt x="50701" y="11005"/>
                </a:cubicBezTo>
                <a:cubicBezTo>
                  <a:pt x="50615" y="11267"/>
                  <a:pt x="50568" y="11573"/>
                  <a:pt x="50548" y="11889"/>
                </a:cubicBezTo>
                <a:cubicBezTo>
                  <a:pt x="50524" y="11913"/>
                  <a:pt x="50513" y="11956"/>
                  <a:pt x="50533" y="11999"/>
                </a:cubicBezTo>
                <a:cubicBezTo>
                  <a:pt x="50533" y="12006"/>
                  <a:pt x="50537" y="12015"/>
                  <a:pt x="50540" y="12022"/>
                </a:cubicBezTo>
                <a:cubicBezTo>
                  <a:pt x="50533" y="12144"/>
                  <a:pt x="50533" y="12265"/>
                  <a:pt x="50537" y="12387"/>
                </a:cubicBezTo>
                <a:cubicBezTo>
                  <a:pt x="50528" y="12324"/>
                  <a:pt x="50524" y="12265"/>
                  <a:pt x="50521" y="12203"/>
                </a:cubicBezTo>
                <a:cubicBezTo>
                  <a:pt x="50443" y="11103"/>
                  <a:pt x="50411" y="10007"/>
                  <a:pt x="50364" y="8907"/>
                </a:cubicBezTo>
                <a:cubicBezTo>
                  <a:pt x="50360" y="8817"/>
                  <a:pt x="50356" y="8727"/>
                  <a:pt x="50352" y="8633"/>
                </a:cubicBezTo>
                <a:close/>
                <a:moveTo>
                  <a:pt x="176669" y="8633"/>
                </a:moveTo>
                <a:lnTo>
                  <a:pt x="176669" y="8633"/>
                </a:lnTo>
                <a:cubicBezTo>
                  <a:pt x="176665" y="8727"/>
                  <a:pt x="176662" y="8817"/>
                  <a:pt x="176657" y="8907"/>
                </a:cubicBezTo>
                <a:cubicBezTo>
                  <a:pt x="176606" y="10007"/>
                  <a:pt x="176579" y="11103"/>
                  <a:pt x="176501" y="12203"/>
                </a:cubicBezTo>
                <a:cubicBezTo>
                  <a:pt x="176497" y="12261"/>
                  <a:pt x="176489" y="12324"/>
                  <a:pt x="176485" y="12387"/>
                </a:cubicBezTo>
                <a:cubicBezTo>
                  <a:pt x="176485" y="12265"/>
                  <a:pt x="176485" y="12144"/>
                  <a:pt x="176481" y="12022"/>
                </a:cubicBezTo>
                <a:cubicBezTo>
                  <a:pt x="176485" y="12015"/>
                  <a:pt x="176485" y="12006"/>
                  <a:pt x="176489" y="11999"/>
                </a:cubicBezTo>
                <a:cubicBezTo>
                  <a:pt x="176509" y="11956"/>
                  <a:pt x="176497" y="11913"/>
                  <a:pt x="176474" y="11889"/>
                </a:cubicBezTo>
                <a:cubicBezTo>
                  <a:pt x="176454" y="11573"/>
                  <a:pt x="176407" y="11267"/>
                  <a:pt x="176321" y="11005"/>
                </a:cubicBezTo>
                <a:cubicBezTo>
                  <a:pt x="176438" y="10218"/>
                  <a:pt x="176548" y="9423"/>
                  <a:pt x="176669" y="8633"/>
                </a:cubicBezTo>
                <a:close/>
                <a:moveTo>
                  <a:pt x="34611" y="9185"/>
                </a:moveTo>
                <a:lnTo>
                  <a:pt x="34611" y="9185"/>
                </a:lnTo>
                <a:cubicBezTo>
                  <a:pt x="34630" y="9271"/>
                  <a:pt x="34650" y="9361"/>
                  <a:pt x="34669" y="9447"/>
                </a:cubicBezTo>
                <a:cubicBezTo>
                  <a:pt x="34885" y="10395"/>
                  <a:pt x="34994" y="11369"/>
                  <a:pt x="35061" y="12351"/>
                </a:cubicBezTo>
                <a:cubicBezTo>
                  <a:pt x="35061" y="12363"/>
                  <a:pt x="35057" y="12378"/>
                  <a:pt x="35057" y="12391"/>
                </a:cubicBezTo>
                <a:lnTo>
                  <a:pt x="35057" y="12394"/>
                </a:lnTo>
                <a:cubicBezTo>
                  <a:pt x="35041" y="12363"/>
                  <a:pt x="35025" y="12335"/>
                  <a:pt x="35010" y="12304"/>
                </a:cubicBezTo>
                <a:cubicBezTo>
                  <a:pt x="35002" y="12285"/>
                  <a:pt x="34998" y="12265"/>
                  <a:pt x="34991" y="12241"/>
                </a:cubicBezTo>
                <a:cubicBezTo>
                  <a:pt x="34685" y="11263"/>
                  <a:pt x="34513" y="10241"/>
                  <a:pt x="34611" y="9185"/>
                </a:cubicBezTo>
                <a:close/>
                <a:moveTo>
                  <a:pt x="192410" y="9185"/>
                </a:moveTo>
                <a:lnTo>
                  <a:pt x="192410" y="9185"/>
                </a:lnTo>
                <a:cubicBezTo>
                  <a:pt x="192508" y="10241"/>
                  <a:pt x="192336" y="11263"/>
                  <a:pt x="192031" y="12241"/>
                </a:cubicBezTo>
                <a:cubicBezTo>
                  <a:pt x="192023" y="12265"/>
                  <a:pt x="192015" y="12285"/>
                  <a:pt x="192011" y="12308"/>
                </a:cubicBezTo>
                <a:cubicBezTo>
                  <a:pt x="191996" y="12335"/>
                  <a:pt x="191980" y="12367"/>
                  <a:pt x="191964" y="12394"/>
                </a:cubicBezTo>
                <a:lnTo>
                  <a:pt x="191964" y="12391"/>
                </a:lnTo>
                <a:cubicBezTo>
                  <a:pt x="191961" y="12378"/>
                  <a:pt x="191961" y="12363"/>
                  <a:pt x="191957" y="12351"/>
                </a:cubicBezTo>
                <a:cubicBezTo>
                  <a:pt x="192027" y="11369"/>
                  <a:pt x="192137" y="10395"/>
                  <a:pt x="192348" y="9447"/>
                </a:cubicBezTo>
                <a:cubicBezTo>
                  <a:pt x="192367" y="9361"/>
                  <a:pt x="192387" y="9271"/>
                  <a:pt x="192410" y="9185"/>
                </a:cubicBezTo>
                <a:close/>
                <a:moveTo>
                  <a:pt x="50739" y="11267"/>
                </a:moveTo>
                <a:cubicBezTo>
                  <a:pt x="50799" y="11650"/>
                  <a:pt x="50862" y="12030"/>
                  <a:pt x="50924" y="12410"/>
                </a:cubicBezTo>
                <a:cubicBezTo>
                  <a:pt x="50862" y="12261"/>
                  <a:pt x="50783" y="12136"/>
                  <a:pt x="50697" y="11983"/>
                </a:cubicBezTo>
                <a:cubicBezTo>
                  <a:pt x="50693" y="11733"/>
                  <a:pt x="50705" y="11490"/>
                  <a:pt x="50739" y="11267"/>
                </a:cubicBezTo>
                <a:close/>
                <a:moveTo>
                  <a:pt x="176281" y="11267"/>
                </a:moveTo>
                <a:cubicBezTo>
                  <a:pt x="176317" y="11490"/>
                  <a:pt x="176328" y="11733"/>
                  <a:pt x="176324" y="11983"/>
                </a:cubicBezTo>
                <a:cubicBezTo>
                  <a:pt x="176239" y="12136"/>
                  <a:pt x="176160" y="12261"/>
                  <a:pt x="176098" y="12410"/>
                </a:cubicBezTo>
                <a:cubicBezTo>
                  <a:pt x="176160" y="12030"/>
                  <a:pt x="176219" y="11647"/>
                  <a:pt x="176281" y="11267"/>
                </a:cubicBezTo>
                <a:close/>
                <a:moveTo>
                  <a:pt x="37824" y="9752"/>
                </a:moveTo>
                <a:cubicBezTo>
                  <a:pt x="37930" y="10602"/>
                  <a:pt x="37997" y="11463"/>
                  <a:pt x="38090" y="12320"/>
                </a:cubicBezTo>
                <a:cubicBezTo>
                  <a:pt x="38098" y="12382"/>
                  <a:pt x="38105" y="12449"/>
                  <a:pt x="38114" y="12512"/>
                </a:cubicBezTo>
                <a:cubicBezTo>
                  <a:pt x="37914" y="11885"/>
                  <a:pt x="37695" y="11267"/>
                  <a:pt x="37453" y="10668"/>
                </a:cubicBezTo>
                <a:cubicBezTo>
                  <a:pt x="37574" y="10359"/>
                  <a:pt x="37699" y="10054"/>
                  <a:pt x="37824" y="9752"/>
                </a:cubicBezTo>
                <a:close/>
                <a:moveTo>
                  <a:pt x="189193" y="9752"/>
                </a:moveTo>
                <a:cubicBezTo>
                  <a:pt x="189323" y="10054"/>
                  <a:pt x="189444" y="10359"/>
                  <a:pt x="189565" y="10668"/>
                </a:cubicBezTo>
                <a:cubicBezTo>
                  <a:pt x="189323" y="11271"/>
                  <a:pt x="189103" y="11885"/>
                  <a:pt x="188908" y="12512"/>
                </a:cubicBezTo>
                <a:cubicBezTo>
                  <a:pt x="188911" y="12449"/>
                  <a:pt x="188924" y="12382"/>
                  <a:pt x="188927" y="12320"/>
                </a:cubicBezTo>
                <a:cubicBezTo>
                  <a:pt x="189021" y="11463"/>
                  <a:pt x="189092" y="10602"/>
                  <a:pt x="189193" y="9752"/>
                </a:cubicBezTo>
                <a:close/>
                <a:moveTo>
                  <a:pt x="163816" y="12144"/>
                </a:moveTo>
                <a:cubicBezTo>
                  <a:pt x="163828" y="12285"/>
                  <a:pt x="163840" y="12434"/>
                  <a:pt x="163847" y="12575"/>
                </a:cubicBezTo>
                <a:cubicBezTo>
                  <a:pt x="163843" y="12563"/>
                  <a:pt x="163843" y="12547"/>
                  <a:pt x="163840" y="12532"/>
                </a:cubicBezTo>
                <a:cubicBezTo>
                  <a:pt x="163828" y="12441"/>
                  <a:pt x="163812" y="12351"/>
                  <a:pt x="163800" y="12261"/>
                </a:cubicBezTo>
                <a:cubicBezTo>
                  <a:pt x="163804" y="12223"/>
                  <a:pt x="163812" y="12183"/>
                  <a:pt x="163816" y="12144"/>
                </a:cubicBezTo>
                <a:close/>
                <a:moveTo>
                  <a:pt x="63202" y="12144"/>
                </a:moveTo>
                <a:cubicBezTo>
                  <a:pt x="63209" y="12183"/>
                  <a:pt x="63214" y="12223"/>
                  <a:pt x="63221" y="12261"/>
                </a:cubicBezTo>
                <a:cubicBezTo>
                  <a:pt x="63205" y="12351"/>
                  <a:pt x="63194" y="12441"/>
                  <a:pt x="63178" y="12532"/>
                </a:cubicBezTo>
                <a:cubicBezTo>
                  <a:pt x="63178" y="12551"/>
                  <a:pt x="63174" y="12566"/>
                  <a:pt x="63171" y="12582"/>
                </a:cubicBezTo>
                <a:cubicBezTo>
                  <a:pt x="63182" y="12438"/>
                  <a:pt x="63190" y="12288"/>
                  <a:pt x="63202" y="12144"/>
                </a:cubicBezTo>
                <a:close/>
                <a:moveTo>
                  <a:pt x="57992" y="10527"/>
                </a:moveTo>
                <a:cubicBezTo>
                  <a:pt x="58066" y="10774"/>
                  <a:pt x="58125" y="11029"/>
                  <a:pt x="58180" y="11287"/>
                </a:cubicBezTo>
                <a:lnTo>
                  <a:pt x="58180" y="11291"/>
                </a:lnTo>
                <a:cubicBezTo>
                  <a:pt x="58180" y="11307"/>
                  <a:pt x="58180" y="11322"/>
                  <a:pt x="58184" y="11338"/>
                </a:cubicBezTo>
                <a:cubicBezTo>
                  <a:pt x="58071" y="11721"/>
                  <a:pt x="57981" y="12116"/>
                  <a:pt x="57907" y="12523"/>
                </a:cubicBezTo>
                <a:cubicBezTo>
                  <a:pt x="57878" y="12563"/>
                  <a:pt x="57851" y="12613"/>
                  <a:pt x="57828" y="12664"/>
                </a:cubicBezTo>
                <a:cubicBezTo>
                  <a:pt x="57836" y="12539"/>
                  <a:pt x="57847" y="12414"/>
                  <a:pt x="57855" y="12288"/>
                </a:cubicBezTo>
                <a:cubicBezTo>
                  <a:pt x="57902" y="11701"/>
                  <a:pt x="57945" y="11114"/>
                  <a:pt x="57992" y="10527"/>
                </a:cubicBezTo>
                <a:close/>
                <a:moveTo>
                  <a:pt x="169025" y="10527"/>
                </a:moveTo>
                <a:cubicBezTo>
                  <a:pt x="169072" y="11114"/>
                  <a:pt x="169119" y="11701"/>
                  <a:pt x="169166" y="12288"/>
                </a:cubicBezTo>
                <a:cubicBezTo>
                  <a:pt x="169174" y="12414"/>
                  <a:pt x="169182" y="12539"/>
                  <a:pt x="169194" y="12664"/>
                </a:cubicBezTo>
                <a:cubicBezTo>
                  <a:pt x="169170" y="12613"/>
                  <a:pt x="169142" y="12566"/>
                  <a:pt x="169115" y="12523"/>
                </a:cubicBezTo>
                <a:cubicBezTo>
                  <a:pt x="169041" y="12116"/>
                  <a:pt x="168951" y="11721"/>
                  <a:pt x="168837" y="11338"/>
                </a:cubicBezTo>
                <a:cubicBezTo>
                  <a:pt x="168837" y="11322"/>
                  <a:pt x="168837" y="11307"/>
                  <a:pt x="168842" y="11291"/>
                </a:cubicBezTo>
                <a:lnTo>
                  <a:pt x="168842" y="11287"/>
                </a:lnTo>
                <a:cubicBezTo>
                  <a:pt x="168892" y="11029"/>
                  <a:pt x="168954" y="10774"/>
                  <a:pt x="169025" y="10527"/>
                </a:cubicBezTo>
                <a:close/>
                <a:moveTo>
                  <a:pt x="24062" y="11670"/>
                </a:moveTo>
                <a:lnTo>
                  <a:pt x="24062" y="11815"/>
                </a:lnTo>
                <a:cubicBezTo>
                  <a:pt x="24024" y="12109"/>
                  <a:pt x="23988" y="12398"/>
                  <a:pt x="23954" y="12692"/>
                </a:cubicBezTo>
                <a:cubicBezTo>
                  <a:pt x="23926" y="12434"/>
                  <a:pt x="23894" y="12179"/>
                  <a:pt x="23867" y="11925"/>
                </a:cubicBezTo>
                <a:cubicBezTo>
                  <a:pt x="23934" y="11838"/>
                  <a:pt x="24000" y="11757"/>
                  <a:pt x="24062" y="11670"/>
                </a:cubicBezTo>
                <a:close/>
                <a:moveTo>
                  <a:pt x="202954" y="11670"/>
                </a:moveTo>
                <a:cubicBezTo>
                  <a:pt x="203021" y="11757"/>
                  <a:pt x="203088" y="11838"/>
                  <a:pt x="203151" y="11925"/>
                </a:cubicBezTo>
                <a:cubicBezTo>
                  <a:pt x="203127" y="12179"/>
                  <a:pt x="203095" y="12438"/>
                  <a:pt x="203068" y="12692"/>
                </a:cubicBezTo>
                <a:cubicBezTo>
                  <a:pt x="203033" y="12398"/>
                  <a:pt x="202994" y="12109"/>
                  <a:pt x="202954" y="11815"/>
                </a:cubicBezTo>
                <a:lnTo>
                  <a:pt x="202954" y="11670"/>
                </a:lnTo>
                <a:close/>
                <a:moveTo>
                  <a:pt x="25965" y="12277"/>
                </a:moveTo>
                <a:lnTo>
                  <a:pt x="25965" y="12277"/>
                </a:lnTo>
                <a:cubicBezTo>
                  <a:pt x="25946" y="12434"/>
                  <a:pt x="25926" y="12590"/>
                  <a:pt x="25910" y="12750"/>
                </a:cubicBezTo>
                <a:cubicBezTo>
                  <a:pt x="25910" y="12684"/>
                  <a:pt x="25906" y="12617"/>
                  <a:pt x="25906" y="12551"/>
                </a:cubicBezTo>
                <a:cubicBezTo>
                  <a:pt x="25926" y="12472"/>
                  <a:pt x="25937" y="12398"/>
                  <a:pt x="25957" y="12324"/>
                </a:cubicBezTo>
                <a:cubicBezTo>
                  <a:pt x="25961" y="12308"/>
                  <a:pt x="25961" y="12293"/>
                  <a:pt x="25965" y="12277"/>
                </a:cubicBezTo>
                <a:close/>
                <a:moveTo>
                  <a:pt x="201052" y="12281"/>
                </a:moveTo>
                <a:cubicBezTo>
                  <a:pt x="201056" y="12297"/>
                  <a:pt x="201061" y="12308"/>
                  <a:pt x="201065" y="12324"/>
                </a:cubicBezTo>
                <a:cubicBezTo>
                  <a:pt x="201080" y="12398"/>
                  <a:pt x="201096" y="12476"/>
                  <a:pt x="201111" y="12551"/>
                </a:cubicBezTo>
                <a:lnTo>
                  <a:pt x="201111" y="12750"/>
                </a:lnTo>
                <a:cubicBezTo>
                  <a:pt x="201096" y="12594"/>
                  <a:pt x="201072" y="12438"/>
                  <a:pt x="201052" y="12281"/>
                </a:cubicBezTo>
                <a:close/>
                <a:moveTo>
                  <a:pt x="101926" y="9654"/>
                </a:moveTo>
                <a:cubicBezTo>
                  <a:pt x="102082" y="9764"/>
                  <a:pt x="102231" y="9893"/>
                  <a:pt x="102372" y="10042"/>
                </a:cubicBezTo>
                <a:cubicBezTo>
                  <a:pt x="102329" y="10946"/>
                  <a:pt x="102314" y="11854"/>
                  <a:pt x="102285" y="12763"/>
                </a:cubicBezTo>
                <a:cubicBezTo>
                  <a:pt x="102278" y="12579"/>
                  <a:pt x="102262" y="12398"/>
                  <a:pt x="102223" y="12238"/>
                </a:cubicBezTo>
                <a:cubicBezTo>
                  <a:pt x="102137" y="11885"/>
                  <a:pt x="102004" y="11733"/>
                  <a:pt x="101808" y="11670"/>
                </a:cubicBezTo>
                <a:cubicBezTo>
                  <a:pt x="101808" y="11592"/>
                  <a:pt x="101808" y="11513"/>
                  <a:pt x="101812" y="11439"/>
                </a:cubicBezTo>
                <a:cubicBezTo>
                  <a:pt x="101832" y="10938"/>
                  <a:pt x="101851" y="10398"/>
                  <a:pt x="101906" y="9905"/>
                </a:cubicBezTo>
                <a:cubicBezTo>
                  <a:pt x="101914" y="9827"/>
                  <a:pt x="101922" y="9745"/>
                  <a:pt x="101926" y="9654"/>
                </a:cubicBezTo>
                <a:close/>
                <a:moveTo>
                  <a:pt x="125096" y="9654"/>
                </a:moveTo>
                <a:cubicBezTo>
                  <a:pt x="125100" y="9745"/>
                  <a:pt x="125107" y="9827"/>
                  <a:pt x="125116" y="9905"/>
                </a:cubicBezTo>
                <a:cubicBezTo>
                  <a:pt x="125170" y="10398"/>
                  <a:pt x="125190" y="10938"/>
                  <a:pt x="125210" y="11439"/>
                </a:cubicBezTo>
                <a:cubicBezTo>
                  <a:pt x="125210" y="11513"/>
                  <a:pt x="125213" y="11592"/>
                  <a:pt x="125213" y="11670"/>
                </a:cubicBezTo>
                <a:cubicBezTo>
                  <a:pt x="125017" y="11733"/>
                  <a:pt x="124885" y="11885"/>
                  <a:pt x="124798" y="12238"/>
                </a:cubicBezTo>
                <a:cubicBezTo>
                  <a:pt x="124759" y="12394"/>
                  <a:pt x="124744" y="12579"/>
                  <a:pt x="124735" y="12763"/>
                </a:cubicBezTo>
                <a:cubicBezTo>
                  <a:pt x="124708" y="11854"/>
                  <a:pt x="124693" y="10946"/>
                  <a:pt x="124650" y="10042"/>
                </a:cubicBezTo>
                <a:cubicBezTo>
                  <a:pt x="124791" y="9893"/>
                  <a:pt x="124939" y="9764"/>
                  <a:pt x="125096" y="9654"/>
                </a:cubicBezTo>
                <a:close/>
                <a:moveTo>
                  <a:pt x="28078" y="6665"/>
                </a:moveTo>
                <a:cubicBezTo>
                  <a:pt x="28459" y="7714"/>
                  <a:pt x="28799" y="8836"/>
                  <a:pt x="29084" y="9932"/>
                </a:cubicBezTo>
                <a:cubicBezTo>
                  <a:pt x="29135" y="10136"/>
                  <a:pt x="29190" y="10335"/>
                  <a:pt x="29249" y="10539"/>
                </a:cubicBezTo>
                <a:cubicBezTo>
                  <a:pt x="29229" y="11087"/>
                  <a:pt x="29210" y="11639"/>
                  <a:pt x="29202" y="12191"/>
                </a:cubicBezTo>
                <a:lnTo>
                  <a:pt x="29202" y="12817"/>
                </a:lnTo>
                <a:cubicBezTo>
                  <a:pt x="29143" y="12570"/>
                  <a:pt x="29080" y="12324"/>
                  <a:pt x="29010" y="12077"/>
                </a:cubicBezTo>
                <a:cubicBezTo>
                  <a:pt x="28908" y="11522"/>
                  <a:pt x="28764" y="10973"/>
                  <a:pt x="28548" y="10496"/>
                </a:cubicBezTo>
                <a:cubicBezTo>
                  <a:pt x="28583" y="10261"/>
                  <a:pt x="28623" y="10026"/>
                  <a:pt x="28677" y="9795"/>
                </a:cubicBezTo>
                <a:cubicBezTo>
                  <a:pt x="28689" y="9741"/>
                  <a:pt x="28657" y="9707"/>
                  <a:pt x="28625" y="9707"/>
                </a:cubicBezTo>
                <a:cubicBezTo>
                  <a:pt x="28604" y="9707"/>
                  <a:pt x="28583" y="9722"/>
                  <a:pt x="28576" y="9757"/>
                </a:cubicBezTo>
                <a:cubicBezTo>
                  <a:pt x="28529" y="9932"/>
                  <a:pt x="28490" y="10101"/>
                  <a:pt x="28446" y="10273"/>
                </a:cubicBezTo>
                <a:cubicBezTo>
                  <a:pt x="28289" y="9780"/>
                  <a:pt x="28125" y="9291"/>
                  <a:pt x="27949" y="8821"/>
                </a:cubicBezTo>
                <a:cubicBezTo>
                  <a:pt x="27943" y="8804"/>
                  <a:pt x="27931" y="8797"/>
                  <a:pt x="27918" y="8797"/>
                </a:cubicBezTo>
                <a:cubicBezTo>
                  <a:pt x="27892" y="8797"/>
                  <a:pt x="27865" y="8826"/>
                  <a:pt x="27875" y="8860"/>
                </a:cubicBezTo>
                <a:cubicBezTo>
                  <a:pt x="27949" y="9099"/>
                  <a:pt x="28004" y="9345"/>
                  <a:pt x="28047" y="9596"/>
                </a:cubicBezTo>
                <a:cubicBezTo>
                  <a:pt x="27953" y="9463"/>
                  <a:pt x="27852" y="9342"/>
                  <a:pt x="27738" y="9255"/>
                </a:cubicBezTo>
                <a:cubicBezTo>
                  <a:pt x="27527" y="9087"/>
                  <a:pt x="27303" y="9017"/>
                  <a:pt x="27068" y="8962"/>
                </a:cubicBezTo>
                <a:cubicBezTo>
                  <a:pt x="27100" y="8727"/>
                  <a:pt x="27131" y="8489"/>
                  <a:pt x="27171" y="8261"/>
                </a:cubicBezTo>
                <a:cubicBezTo>
                  <a:pt x="27205" y="8066"/>
                  <a:pt x="27261" y="7882"/>
                  <a:pt x="27312" y="7694"/>
                </a:cubicBezTo>
                <a:cubicBezTo>
                  <a:pt x="27319" y="7690"/>
                  <a:pt x="27323" y="7682"/>
                  <a:pt x="27327" y="7678"/>
                </a:cubicBezTo>
                <a:cubicBezTo>
                  <a:pt x="27593" y="7338"/>
                  <a:pt x="27812" y="6977"/>
                  <a:pt x="28078" y="6665"/>
                </a:cubicBezTo>
                <a:close/>
                <a:moveTo>
                  <a:pt x="198943" y="6665"/>
                </a:moveTo>
                <a:cubicBezTo>
                  <a:pt x="199209" y="6977"/>
                  <a:pt x="199424" y="7338"/>
                  <a:pt x="199694" y="7678"/>
                </a:cubicBezTo>
                <a:cubicBezTo>
                  <a:pt x="199699" y="7682"/>
                  <a:pt x="199702" y="7690"/>
                  <a:pt x="199706" y="7694"/>
                </a:cubicBezTo>
                <a:cubicBezTo>
                  <a:pt x="199761" y="7882"/>
                  <a:pt x="199816" y="8066"/>
                  <a:pt x="199847" y="8261"/>
                </a:cubicBezTo>
                <a:cubicBezTo>
                  <a:pt x="199887" y="8489"/>
                  <a:pt x="199918" y="8727"/>
                  <a:pt x="199949" y="8962"/>
                </a:cubicBezTo>
                <a:cubicBezTo>
                  <a:pt x="199718" y="9017"/>
                  <a:pt x="199495" y="9087"/>
                  <a:pt x="199284" y="9255"/>
                </a:cubicBezTo>
                <a:cubicBezTo>
                  <a:pt x="199170" y="9342"/>
                  <a:pt x="199068" y="9463"/>
                  <a:pt x="198971" y="9596"/>
                </a:cubicBezTo>
                <a:cubicBezTo>
                  <a:pt x="199018" y="9345"/>
                  <a:pt x="199072" y="9099"/>
                  <a:pt x="199143" y="8860"/>
                </a:cubicBezTo>
                <a:cubicBezTo>
                  <a:pt x="199156" y="8826"/>
                  <a:pt x="199129" y="8797"/>
                  <a:pt x="199103" y="8797"/>
                </a:cubicBezTo>
                <a:cubicBezTo>
                  <a:pt x="199091" y="8797"/>
                  <a:pt x="199079" y="8804"/>
                  <a:pt x="199072" y="8821"/>
                </a:cubicBezTo>
                <a:cubicBezTo>
                  <a:pt x="198896" y="9291"/>
                  <a:pt x="198731" y="9780"/>
                  <a:pt x="198572" y="10273"/>
                </a:cubicBezTo>
                <a:cubicBezTo>
                  <a:pt x="198532" y="10101"/>
                  <a:pt x="198489" y="9932"/>
                  <a:pt x="198446" y="9757"/>
                </a:cubicBezTo>
                <a:cubicBezTo>
                  <a:pt x="198438" y="9722"/>
                  <a:pt x="198417" y="9707"/>
                  <a:pt x="198396" y="9707"/>
                </a:cubicBezTo>
                <a:cubicBezTo>
                  <a:pt x="198364" y="9707"/>
                  <a:pt x="198332" y="9741"/>
                  <a:pt x="198344" y="9795"/>
                </a:cubicBezTo>
                <a:cubicBezTo>
                  <a:pt x="198395" y="10026"/>
                  <a:pt x="198434" y="10261"/>
                  <a:pt x="198469" y="10496"/>
                </a:cubicBezTo>
                <a:cubicBezTo>
                  <a:pt x="198258" y="10973"/>
                  <a:pt x="198113" y="11518"/>
                  <a:pt x="198008" y="12077"/>
                </a:cubicBezTo>
                <a:cubicBezTo>
                  <a:pt x="197941" y="12320"/>
                  <a:pt x="197875" y="12566"/>
                  <a:pt x="197820" y="12817"/>
                </a:cubicBezTo>
                <a:cubicBezTo>
                  <a:pt x="197820" y="12610"/>
                  <a:pt x="197820" y="12398"/>
                  <a:pt x="197815" y="12191"/>
                </a:cubicBezTo>
                <a:cubicBezTo>
                  <a:pt x="197808" y="11639"/>
                  <a:pt x="197792" y="11087"/>
                  <a:pt x="197773" y="10539"/>
                </a:cubicBezTo>
                <a:cubicBezTo>
                  <a:pt x="197828" y="10335"/>
                  <a:pt x="197882" y="10136"/>
                  <a:pt x="197937" y="9932"/>
                </a:cubicBezTo>
                <a:cubicBezTo>
                  <a:pt x="198219" y="8836"/>
                  <a:pt x="198559" y="7714"/>
                  <a:pt x="198943" y="6665"/>
                </a:cubicBezTo>
                <a:close/>
                <a:moveTo>
                  <a:pt x="157424" y="8801"/>
                </a:moveTo>
                <a:lnTo>
                  <a:pt x="157424" y="8801"/>
                </a:lnTo>
                <a:cubicBezTo>
                  <a:pt x="157467" y="9502"/>
                  <a:pt x="157386" y="10445"/>
                  <a:pt x="157377" y="10704"/>
                </a:cubicBezTo>
                <a:cubicBezTo>
                  <a:pt x="157366" y="11432"/>
                  <a:pt x="157350" y="12160"/>
                  <a:pt x="157330" y="12888"/>
                </a:cubicBezTo>
                <a:cubicBezTo>
                  <a:pt x="157339" y="11631"/>
                  <a:pt x="157319" y="10379"/>
                  <a:pt x="157279" y="9123"/>
                </a:cubicBezTo>
                <a:cubicBezTo>
                  <a:pt x="157326" y="9013"/>
                  <a:pt x="157377" y="8907"/>
                  <a:pt x="157424" y="8801"/>
                </a:cubicBezTo>
                <a:close/>
                <a:moveTo>
                  <a:pt x="69593" y="8798"/>
                </a:moveTo>
                <a:lnTo>
                  <a:pt x="69593" y="8798"/>
                </a:lnTo>
                <a:cubicBezTo>
                  <a:pt x="69644" y="8907"/>
                  <a:pt x="69695" y="9013"/>
                  <a:pt x="69742" y="9123"/>
                </a:cubicBezTo>
                <a:cubicBezTo>
                  <a:pt x="69703" y="10379"/>
                  <a:pt x="69683" y="11635"/>
                  <a:pt x="69687" y="12891"/>
                </a:cubicBezTo>
                <a:cubicBezTo>
                  <a:pt x="69672" y="12163"/>
                  <a:pt x="69656" y="11432"/>
                  <a:pt x="69640" y="10704"/>
                </a:cubicBezTo>
                <a:cubicBezTo>
                  <a:pt x="69636" y="10445"/>
                  <a:pt x="69554" y="9502"/>
                  <a:pt x="69593" y="8798"/>
                </a:cubicBezTo>
                <a:close/>
                <a:moveTo>
                  <a:pt x="72967" y="9130"/>
                </a:moveTo>
                <a:lnTo>
                  <a:pt x="72967" y="9130"/>
                </a:lnTo>
                <a:cubicBezTo>
                  <a:pt x="72893" y="9761"/>
                  <a:pt x="72787" y="10386"/>
                  <a:pt x="72709" y="11016"/>
                </a:cubicBezTo>
                <a:cubicBezTo>
                  <a:pt x="72626" y="11643"/>
                  <a:pt x="72560" y="12273"/>
                  <a:pt x="72509" y="12904"/>
                </a:cubicBezTo>
                <a:cubicBezTo>
                  <a:pt x="72501" y="12598"/>
                  <a:pt x="72493" y="12293"/>
                  <a:pt x="72490" y="11988"/>
                </a:cubicBezTo>
                <a:cubicBezTo>
                  <a:pt x="72490" y="11885"/>
                  <a:pt x="72493" y="11784"/>
                  <a:pt x="72497" y="11678"/>
                </a:cubicBezTo>
                <a:cubicBezTo>
                  <a:pt x="72513" y="10911"/>
                  <a:pt x="72571" y="9804"/>
                  <a:pt x="72967" y="9130"/>
                </a:cubicBezTo>
                <a:close/>
                <a:moveTo>
                  <a:pt x="154055" y="9130"/>
                </a:moveTo>
                <a:lnTo>
                  <a:pt x="154055" y="9130"/>
                </a:lnTo>
                <a:cubicBezTo>
                  <a:pt x="154450" y="9804"/>
                  <a:pt x="154508" y="10911"/>
                  <a:pt x="154524" y="11678"/>
                </a:cubicBezTo>
                <a:cubicBezTo>
                  <a:pt x="154524" y="11784"/>
                  <a:pt x="154528" y="11885"/>
                  <a:pt x="154532" y="11991"/>
                </a:cubicBezTo>
                <a:cubicBezTo>
                  <a:pt x="154524" y="12293"/>
                  <a:pt x="154521" y="12598"/>
                  <a:pt x="154512" y="12904"/>
                </a:cubicBezTo>
                <a:cubicBezTo>
                  <a:pt x="154458" y="12273"/>
                  <a:pt x="154395" y="11643"/>
                  <a:pt x="154313" y="11016"/>
                </a:cubicBezTo>
                <a:cubicBezTo>
                  <a:pt x="154230" y="10391"/>
                  <a:pt x="154129" y="9761"/>
                  <a:pt x="154055" y="9130"/>
                </a:cubicBezTo>
                <a:close/>
                <a:moveTo>
                  <a:pt x="90520" y="9682"/>
                </a:moveTo>
                <a:cubicBezTo>
                  <a:pt x="90708" y="9983"/>
                  <a:pt x="90888" y="10273"/>
                  <a:pt x="91065" y="10574"/>
                </a:cubicBezTo>
                <a:cubicBezTo>
                  <a:pt x="90771" y="10852"/>
                  <a:pt x="90697" y="11498"/>
                  <a:pt x="90626" y="11929"/>
                </a:cubicBezTo>
                <a:cubicBezTo>
                  <a:pt x="90572" y="12257"/>
                  <a:pt x="90516" y="12586"/>
                  <a:pt x="90466" y="12915"/>
                </a:cubicBezTo>
                <a:cubicBezTo>
                  <a:pt x="90466" y="12410"/>
                  <a:pt x="90473" y="11909"/>
                  <a:pt x="90458" y="11404"/>
                </a:cubicBezTo>
                <a:cubicBezTo>
                  <a:pt x="90442" y="10829"/>
                  <a:pt x="90493" y="10257"/>
                  <a:pt x="90520" y="9682"/>
                </a:cubicBezTo>
                <a:close/>
                <a:moveTo>
                  <a:pt x="136500" y="9682"/>
                </a:moveTo>
                <a:cubicBezTo>
                  <a:pt x="136529" y="10257"/>
                  <a:pt x="136579" y="10829"/>
                  <a:pt x="136563" y="11404"/>
                </a:cubicBezTo>
                <a:cubicBezTo>
                  <a:pt x="136547" y="11905"/>
                  <a:pt x="136552" y="12410"/>
                  <a:pt x="136556" y="12915"/>
                </a:cubicBezTo>
                <a:cubicBezTo>
                  <a:pt x="136500" y="12586"/>
                  <a:pt x="136446" y="12257"/>
                  <a:pt x="136392" y="11929"/>
                </a:cubicBezTo>
                <a:cubicBezTo>
                  <a:pt x="136321" y="11498"/>
                  <a:pt x="136251" y="10852"/>
                  <a:pt x="135957" y="10574"/>
                </a:cubicBezTo>
                <a:cubicBezTo>
                  <a:pt x="136129" y="10273"/>
                  <a:pt x="136313" y="9983"/>
                  <a:pt x="136500" y="9682"/>
                </a:cubicBezTo>
                <a:close/>
                <a:moveTo>
                  <a:pt x="44560" y="12308"/>
                </a:moveTo>
                <a:cubicBezTo>
                  <a:pt x="44587" y="12398"/>
                  <a:pt x="44615" y="12485"/>
                  <a:pt x="44646" y="12570"/>
                </a:cubicBezTo>
                <a:cubicBezTo>
                  <a:pt x="44630" y="12707"/>
                  <a:pt x="44610" y="12841"/>
                  <a:pt x="44592" y="12974"/>
                </a:cubicBezTo>
                <a:cubicBezTo>
                  <a:pt x="44587" y="12860"/>
                  <a:pt x="44579" y="12743"/>
                  <a:pt x="44576" y="12626"/>
                </a:cubicBezTo>
                <a:cubicBezTo>
                  <a:pt x="44568" y="12523"/>
                  <a:pt x="44563" y="12414"/>
                  <a:pt x="44560" y="12308"/>
                </a:cubicBezTo>
                <a:close/>
                <a:moveTo>
                  <a:pt x="182462" y="12312"/>
                </a:moveTo>
                <a:cubicBezTo>
                  <a:pt x="182457" y="12418"/>
                  <a:pt x="182450" y="12523"/>
                  <a:pt x="182446" y="12626"/>
                </a:cubicBezTo>
                <a:cubicBezTo>
                  <a:pt x="182439" y="12743"/>
                  <a:pt x="182434" y="12860"/>
                  <a:pt x="182430" y="12974"/>
                </a:cubicBezTo>
                <a:cubicBezTo>
                  <a:pt x="182407" y="12844"/>
                  <a:pt x="182392" y="12711"/>
                  <a:pt x="182376" y="12579"/>
                </a:cubicBezTo>
                <a:cubicBezTo>
                  <a:pt x="182403" y="12488"/>
                  <a:pt x="182434" y="12398"/>
                  <a:pt x="182462" y="12312"/>
                </a:cubicBezTo>
                <a:close/>
                <a:moveTo>
                  <a:pt x="32935" y="9851"/>
                </a:moveTo>
                <a:cubicBezTo>
                  <a:pt x="33049" y="10081"/>
                  <a:pt x="33151" y="10316"/>
                  <a:pt x="33268" y="10543"/>
                </a:cubicBezTo>
                <a:cubicBezTo>
                  <a:pt x="33288" y="10888"/>
                  <a:pt x="33307" y="11236"/>
                  <a:pt x="33335" y="11584"/>
                </a:cubicBezTo>
                <a:cubicBezTo>
                  <a:pt x="33374" y="12105"/>
                  <a:pt x="33417" y="12626"/>
                  <a:pt x="33460" y="13146"/>
                </a:cubicBezTo>
                <a:cubicBezTo>
                  <a:pt x="33268" y="12500"/>
                  <a:pt x="33076" y="11854"/>
                  <a:pt x="32877" y="11217"/>
                </a:cubicBezTo>
                <a:cubicBezTo>
                  <a:pt x="32865" y="11048"/>
                  <a:pt x="32854" y="10805"/>
                  <a:pt x="32791" y="10629"/>
                </a:cubicBezTo>
                <a:cubicBezTo>
                  <a:pt x="32830" y="10367"/>
                  <a:pt x="32873" y="10104"/>
                  <a:pt x="32935" y="9851"/>
                </a:cubicBezTo>
                <a:close/>
                <a:moveTo>
                  <a:pt x="194086" y="9851"/>
                </a:moveTo>
                <a:cubicBezTo>
                  <a:pt x="194144" y="10104"/>
                  <a:pt x="194191" y="10367"/>
                  <a:pt x="194231" y="10629"/>
                </a:cubicBezTo>
                <a:cubicBezTo>
                  <a:pt x="194164" y="10805"/>
                  <a:pt x="194157" y="11048"/>
                  <a:pt x="194144" y="11213"/>
                </a:cubicBezTo>
                <a:cubicBezTo>
                  <a:pt x="193941" y="11854"/>
                  <a:pt x="193753" y="12500"/>
                  <a:pt x="193561" y="13146"/>
                </a:cubicBezTo>
                <a:cubicBezTo>
                  <a:pt x="193604" y="12626"/>
                  <a:pt x="193648" y="12105"/>
                  <a:pt x="193687" y="11584"/>
                </a:cubicBezTo>
                <a:cubicBezTo>
                  <a:pt x="193714" y="11236"/>
                  <a:pt x="193734" y="10888"/>
                  <a:pt x="193749" y="10543"/>
                </a:cubicBezTo>
                <a:cubicBezTo>
                  <a:pt x="193866" y="10316"/>
                  <a:pt x="193973" y="10081"/>
                  <a:pt x="194086" y="9851"/>
                </a:cubicBezTo>
                <a:close/>
                <a:moveTo>
                  <a:pt x="8959" y="10203"/>
                </a:moveTo>
                <a:cubicBezTo>
                  <a:pt x="8998" y="10512"/>
                  <a:pt x="9038" y="10814"/>
                  <a:pt x="9085" y="11107"/>
                </a:cubicBezTo>
                <a:cubicBezTo>
                  <a:pt x="9167" y="11674"/>
                  <a:pt x="9245" y="12238"/>
                  <a:pt x="9311" y="12810"/>
                </a:cubicBezTo>
                <a:cubicBezTo>
                  <a:pt x="9291" y="12907"/>
                  <a:pt x="9268" y="13005"/>
                  <a:pt x="9245" y="13106"/>
                </a:cubicBezTo>
                <a:cubicBezTo>
                  <a:pt x="9241" y="13126"/>
                  <a:pt x="9237" y="13150"/>
                  <a:pt x="9233" y="13169"/>
                </a:cubicBezTo>
                <a:cubicBezTo>
                  <a:pt x="9183" y="12888"/>
                  <a:pt x="9127" y="12606"/>
                  <a:pt x="9073" y="12324"/>
                </a:cubicBezTo>
                <a:cubicBezTo>
                  <a:pt x="8982" y="11874"/>
                  <a:pt x="8865" y="11432"/>
                  <a:pt x="8740" y="10997"/>
                </a:cubicBezTo>
                <a:cubicBezTo>
                  <a:pt x="8811" y="10731"/>
                  <a:pt x="8885" y="10469"/>
                  <a:pt x="8959" y="10203"/>
                </a:cubicBezTo>
                <a:close/>
                <a:moveTo>
                  <a:pt x="218063" y="10203"/>
                </a:moveTo>
                <a:cubicBezTo>
                  <a:pt x="218137" y="10469"/>
                  <a:pt x="218207" y="10731"/>
                  <a:pt x="218282" y="10997"/>
                </a:cubicBezTo>
                <a:cubicBezTo>
                  <a:pt x="218152" y="11432"/>
                  <a:pt x="218034" y="11874"/>
                  <a:pt x="217945" y="12324"/>
                </a:cubicBezTo>
                <a:cubicBezTo>
                  <a:pt x="217890" y="12606"/>
                  <a:pt x="217839" y="12888"/>
                  <a:pt x="217785" y="13169"/>
                </a:cubicBezTo>
                <a:cubicBezTo>
                  <a:pt x="217781" y="13150"/>
                  <a:pt x="217776" y="13126"/>
                  <a:pt x="217772" y="13106"/>
                </a:cubicBezTo>
                <a:cubicBezTo>
                  <a:pt x="217753" y="13005"/>
                  <a:pt x="217729" y="12907"/>
                  <a:pt x="217706" y="12810"/>
                </a:cubicBezTo>
                <a:cubicBezTo>
                  <a:pt x="217776" y="12238"/>
                  <a:pt x="217851" y="11674"/>
                  <a:pt x="217937" y="11107"/>
                </a:cubicBezTo>
                <a:cubicBezTo>
                  <a:pt x="217980" y="10814"/>
                  <a:pt x="218023" y="10512"/>
                  <a:pt x="218063" y="10203"/>
                </a:cubicBezTo>
                <a:close/>
                <a:moveTo>
                  <a:pt x="15859" y="8500"/>
                </a:moveTo>
                <a:cubicBezTo>
                  <a:pt x="15902" y="9452"/>
                  <a:pt x="15946" y="10414"/>
                  <a:pt x="15899" y="11361"/>
                </a:cubicBezTo>
                <a:cubicBezTo>
                  <a:pt x="15890" y="11560"/>
                  <a:pt x="15883" y="11757"/>
                  <a:pt x="15875" y="11956"/>
                </a:cubicBezTo>
                <a:cubicBezTo>
                  <a:pt x="15840" y="11968"/>
                  <a:pt x="15812" y="12006"/>
                  <a:pt x="15820" y="12066"/>
                </a:cubicBezTo>
                <a:cubicBezTo>
                  <a:pt x="15836" y="12140"/>
                  <a:pt x="15848" y="12210"/>
                  <a:pt x="15859" y="12285"/>
                </a:cubicBezTo>
                <a:cubicBezTo>
                  <a:pt x="15848" y="12582"/>
                  <a:pt x="15836" y="12880"/>
                  <a:pt x="15825" y="13173"/>
                </a:cubicBezTo>
                <a:cubicBezTo>
                  <a:pt x="15778" y="13119"/>
                  <a:pt x="15734" y="13063"/>
                  <a:pt x="15684" y="13013"/>
                </a:cubicBezTo>
                <a:cubicBezTo>
                  <a:pt x="15666" y="12993"/>
                  <a:pt x="15646" y="12985"/>
                  <a:pt x="15627" y="12985"/>
                </a:cubicBezTo>
                <a:cubicBezTo>
                  <a:pt x="15599" y="12985"/>
                  <a:pt x="15572" y="13002"/>
                  <a:pt x="15554" y="13025"/>
                </a:cubicBezTo>
                <a:cubicBezTo>
                  <a:pt x="15554" y="12794"/>
                  <a:pt x="15558" y="12559"/>
                  <a:pt x="15554" y="12328"/>
                </a:cubicBezTo>
                <a:cubicBezTo>
                  <a:pt x="15554" y="12156"/>
                  <a:pt x="15546" y="11983"/>
                  <a:pt x="15534" y="11807"/>
                </a:cubicBezTo>
                <a:cubicBezTo>
                  <a:pt x="15577" y="11197"/>
                  <a:pt x="15628" y="10586"/>
                  <a:pt x="15687" y="9976"/>
                </a:cubicBezTo>
                <a:cubicBezTo>
                  <a:pt x="15738" y="9479"/>
                  <a:pt x="15793" y="8989"/>
                  <a:pt x="15859" y="8500"/>
                </a:cubicBezTo>
                <a:close/>
                <a:moveTo>
                  <a:pt x="211162" y="8500"/>
                </a:moveTo>
                <a:cubicBezTo>
                  <a:pt x="211224" y="8989"/>
                  <a:pt x="211284" y="9479"/>
                  <a:pt x="211330" y="9976"/>
                </a:cubicBezTo>
                <a:cubicBezTo>
                  <a:pt x="211393" y="10582"/>
                  <a:pt x="211440" y="11193"/>
                  <a:pt x="211483" y="11807"/>
                </a:cubicBezTo>
                <a:cubicBezTo>
                  <a:pt x="211475" y="11979"/>
                  <a:pt x="211468" y="12152"/>
                  <a:pt x="211464" y="12328"/>
                </a:cubicBezTo>
                <a:lnTo>
                  <a:pt x="211464" y="13025"/>
                </a:lnTo>
                <a:cubicBezTo>
                  <a:pt x="211445" y="13002"/>
                  <a:pt x="211420" y="12985"/>
                  <a:pt x="211393" y="12985"/>
                </a:cubicBezTo>
                <a:cubicBezTo>
                  <a:pt x="211375" y="12985"/>
                  <a:pt x="211356" y="12993"/>
                  <a:pt x="211338" y="13013"/>
                </a:cubicBezTo>
                <a:cubicBezTo>
                  <a:pt x="211287" y="13063"/>
                  <a:pt x="211240" y="13119"/>
                  <a:pt x="211197" y="13177"/>
                </a:cubicBezTo>
                <a:cubicBezTo>
                  <a:pt x="211186" y="12880"/>
                  <a:pt x="211170" y="12582"/>
                  <a:pt x="211159" y="12288"/>
                </a:cubicBezTo>
                <a:cubicBezTo>
                  <a:pt x="211174" y="12214"/>
                  <a:pt x="211186" y="12140"/>
                  <a:pt x="211197" y="12066"/>
                </a:cubicBezTo>
                <a:cubicBezTo>
                  <a:pt x="211209" y="12006"/>
                  <a:pt x="211177" y="11968"/>
                  <a:pt x="211143" y="11956"/>
                </a:cubicBezTo>
                <a:cubicBezTo>
                  <a:pt x="211135" y="11757"/>
                  <a:pt x="211127" y="11560"/>
                  <a:pt x="211119" y="11361"/>
                </a:cubicBezTo>
                <a:cubicBezTo>
                  <a:pt x="211072" y="10414"/>
                  <a:pt x="211115" y="9452"/>
                  <a:pt x="211162" y="8500"/>
                </a:cubicBezTo>
                <a:close/>
                <a:moveTo>
                  <a:pt x="127412" y="10997"/>
                </a:moveTo>
                <a:cubicBezTo>
                  <a:pt x="127472" y="11271"/>
                  <a:pt x="127526" y="11545"/>
                  <a:pt x="127582" y="11823"/>
                </a:cubicBezTo>
                <a:cubicBezTo>
                  <a:pt x="127550" y="12022"/>
                  <a:pt x="127515" y="12223"/>
                  <a:pt x="127475" y="12422"/>
                </a:cubicBezTo>
                <a:cubicBezTo>
                  <a:pt x="127409" y="12727"/>
                  <a:pt x="127362" y="13044"/>
                  <a:pt x="127323" y="13369"/>
                </a:cubicBezTo>
                <a:cubicBezTo>
                  <a:pt x="127319" y="13072"/>
                  <a:pt x="127315" y="12770"/>
                  <a:pt x="127307" y="12472"/>
                </a:cubicBezTo>
                <a:cubicBezTo>
                  <a:pt x="127303" y="12089"/>
                  <a:pt x="127385" y="11706"/>
                  <a:pt x="127374" y="11318"/>
                </a:cubicBezTo>
                <a:cubicBezTo>
                  <a:pt x="127370" y="11197"/>
                  <a:pt x="127385" y="11095"/>
                  <a:pt x="127412" y="10997"/>
                </a:cubicBezTo>
                <a:close/>
                <a:moveTo>
                  <a:pt x="99604" y="10997"/>
                </a:moveTo>
                <a:cubicBezTo>
                  <a:pt x="99632" y="11095"/>
                  <a:pt x="99651" y="11197"/>
                  <a:pt x="99648" y="11318"/>
                </a:cubicBezTo>
                <a:cubicBezTo>
                  <a:pt x="99632" y="11706"/>
                  <a:pt x="99718" y="12089"/>
                  <a:pt x="99711" y="12472"/>
                </a:cubicBezTo>
                <a:cubicBezTo>
                  <a:pt x="99707" y="12770"/>
                  <a:pt x="99702" y="13072"/>
                  <a:pt x="99698" y="13373"/>
                </a:cubicBezTo>
                <a:cubicBezTo>
                  <a:pt x="99660" y="13048"/>
                  <a:pt x="99608" y="12727"/>
                  <a:pt x="99546" y="12422"/>
                </a:cubicBezTo>
                <a:cubicBezTo>
                  <a:pt x="99503" y="12223"/>
                  <a:pt x="99472" y="12022"/>
                  <a:pt x="99440" y="11823"/>
                </a:cubicBezTo>
                <a:cubicBezTo>
                  <a:pt x="99496" y="11545"/>
                  <a:pt x="99550" y="11271"/>
                  <a:pt x="99604" y="10997"/>
                </a:cubicBezTo>
                <a:close/>
                <a:moveTo>
                  <a:pt x="6661" y="10198"/>
                </a:moveTo>
                <a:lnTo>
                  <a:pt x="6661" y="10198"/>
                </a:lnTo>
                <a:cubicBezTo>
                  <a:pt x="6708" y="10433"/>
                  <a:pt x="6764" y="10668"/>
                  <a:pt x="6807" y="10895"/>
                </a:cubicBezTo>
                <a:cubicBezTo>
                  <a:pt x="6908" y="11459"/>
                  <a:pt x="6943" y="12038"/>
                  <a:pt x="7002" y="12613"/>
                </a:cubicBezTo>
                <a:cubicBezTo>
                  <a:pt x="7030" y="12884"/>
                  <a:pt x="7057" y="13157"/>
                  <a:pt x="7084" y="13431"/>
                </a:cubicBezTo>
                <a:cubicBezTo>
                  <a:pt x="6943" y="12355"/>
                  <a:pt x="6802" y="11275"/>
                  <a:pt x="6661" y="10198"/>
                </a:cubicBezTo>
                <a:close/>
                <a:moveTo>
                  <a:pt x="220359" y="10198"/>
                </a:moveTo>
                <a:cubicBezTo>
                  <a:pt x="220218" y="11279"/>
                  <a:pt x="220078" y="12355"/>
                  <a:pt x="219933" y="13435"/>
                </a:cubicBezTo>
                <a:cubicBezTo>
                  <a:pt x="219960" y="13162"/>
                  <a:pt x="219988" y="12888"/>
                  <a:pt x="220019" y="12613"/>
                </a:cubicBezTo>
                <a:cubicBezTo>
                  <a:pt x="220078" y="12038"/>
                  <a:pt x="220113" y="11459"/>
                  <a:pt x="220215" y="10895"/>
                </a:cubicBezTo>
                <a:cubicBezTo>
                  <a:pt x="220254" y="10668"/>
                  <a:pt x="220312" y="10433"/>
                  <a:pt x="220359" y="10198"/>
                </a:cubicBezTo>
                <a:close/>
                <a:moveTo>
                  <a:pt x="92035" y="12786"/>
                </a:moveTo>
                <a:cubicBezTo>
                  <a:pt x="92051" y="12833"/>
                  <a:pt x="92066" y="12875"/>
                  <a:pt x="92079" y="12919"/>
                </a:cubicBezTo>
                <a:cubicBezTo>
                  <a:pt x="92086" y="12954"/>
                  <a:pt x="92090" y="12989"/>
                  <a:pt x="92098" y="13025"/>
                </a:cubicBezTo>
                <a:cubicBezTo>
                  <a:pt x="92066" y="13213"/>
                  <a:pt x="92039" y="13404"/>
                  <a:pt x="92016" y="13596"/>
                </a:cubicBezTo>
                <a:cubicBezTo>
                  <a:pt x="92019" y="13326"/>
                  <a:pt x="92028" y="13056"/>
                  <a:pt x="92035" y="12786"/>
                </a:cubicBezTo>
                <a:close/>
                <a:moveTo>
                  <a:pt x="134986" y="12786"/>
                </a:moveTo>
                <a:cubicBezTo>
                  <a:pt x="134994" y="13056"/>
                  <a:pt x="135002" y="13326"/>
                  <a:pt x="135006" y="13596"/>
                </a:cubicBezTo>
                <a:cubicBezTo>
                  <a:pt x="134979" y="13404"/>
                  <a:pt x="134955" y="13213"/>
                  <a:pt x="134923" y="13021"/>
                </a:cubicBezTo>
                <a:cubicBezTo>
                  <a:pt x="134927" y="12989"/>
                  <a:pt x="134932" y="12954"/>
                  <a:pt x="134939" y="12922"/>
                </a:cubicBezTo>
                <a:cubicBezTo>
                  <a:pt x="134955" y="12875"/>
                  <a:pt x="134970" y="12833"/>
                  <a:pt x="134986" y="12786"/>
                </a:cubicBezTo>
                <a:close/>
                <a:moveTo>
                  <a:pt x="40388" y="8825"/>
                </a:moveTo>
                <a:cubicBezTo>
                  <a:pt x="40544" y="9780"/>
                  <a:pt x="40670" y="10731"/>
                  <a:pt x="40787" y="11701"/>
                </a:cubicBezTo>
                <a:cubicBezTo>
                  <a:pt x="40826" y="12050"/>
                  <a:pt x="40869" y="12398"/>
                  <a:pt x="40912" y="12750"/>
                </a:cubicBezTo>
                <a:cubicBezTo>
                  <a:pt x="40646" y="12766"/>
                  <a:pt x="40356" y="13063"/>
                  <a:pt x="40407" y="13518"/>
                </a:cubicBezTo>
                <a:cubicBezTo>
                  <a:pt x="40412" y="13572"/>
                  <a:pt x="40419" y="13623"/>
                  <a:pt x="40423" y="13678"/>
                </a:cubicBezTo>
                <a:cubicBezTo>
                  <a:pt x="40333" y="13303"/>
                  <a:pt x="40235" y="12931"/>
                  <a:pt x="40134" y="12559"/>
                </a:cubicBezTo>
                <a:cubicBezTo>
                  <a:pt x="40094" y="11757"/>
                  <a:pt x="40040" y="10958"/>
                  <a:pt x="39965" y="10164"/>
                </a:cubicBezTo>
                <a:cubicBezTo>
                  <a:pt x="40106" y="9717"/>
                  <a:pt x="40251" y="9275"/>
                  <a:pt x="40388" y="8825"/>
                </a:cubicBezTo>
                <a:close/>
                <a:moveTo>
                  <a:pt x="186630" y="8825"/>
                </a:moveTo>
                <a:cubicBezTo>
                  <a:pt x="186771" y="9275"/>
                  <a:pt x="186912" y="9717"/>
                  <a:pt x="187056" y="10164"/>
                </a:cubicBezTo>
                <a:cubicBezTo>
                  <a:pt x="186982" y="10958"/>
                  <a:pt x="186924" y="11760"/>
                  <a:pt x="186884" y="12563"/>
                </a:cubicBezTo>
                <a:cubicBezTo>
                  <a:pt x="186783" y="12931"/>
                  <a:pt x="186684" y="13303"/>
                  <a:pt x="186595" y="13678"/>
                </a:cubicBezTo>
                <a:cubicBezTo>
                  <a:pt x="186603" y="13623"/>
                  <a:pt x="186606" y="13572"/>
                  <a:pt x="186614" y="13518"/>
                </a:cubicBezTo>
                <a:cubicBezTo>
                  <a:pt x="186665" y="13063"/>
                  <a:pt x="186375" y="12766"/>
                  <a:pt x="186109" y="12750"/>
                </a:cubicBezTo>
                <a:cubicBezTo>
                  <a:pt x="186153" y="12398"/>
                  <a:pt x="186191" y="12050"/>
                  <a:pt x="186234" y="11701"/>
                </a:cubicBezTo>
                <a:cubicBezTo>
                  <a:pt x="186352" y="10731"/>
                  <a:pt x="186473" y="9780"/>
                  <a:pt x="186630" y="8825"/>
                </a:cubicBezTo>
                <a:close/>
                <a:moveTo>
                  <a:pt x="44348" y="13291"/>
                </a:moveTo>
                <a:cubicBezTo>
                  <a:pt x="44348" y="13431"/>
                  <a:pt x="44352" y="13576"/>
                  <a:pt x="44352" y="13721"/>
                </a:cubicBezTo>
                <a:cubicBezTo>
                  <a:pt x="44333" y="13713"/>
                  <a:pt x="44310" y="13706"/>
                  <a:pt x="44290" y="13702"/>
                </a:cubicBezTo>
                <a:cubicBezTo>
                  <a:pt x="44310" y="13565"/>
                  <a:pt x="44329" y="13428"/>
                  <a:pt x="44348" y="13291"/>
                </a:cubicBezTo>
                <a:close/>
                <a:moveTo>
                  <a:pt x="182669" y="13291"/>
                </a:moveTo>
                <a:cubicBezTo>
                  <a:pt x="182692" y="13428"/>
                  <a:pt x="182708" y="13565"/>
                  <a:pt x="182728" y="13702"/>
                </a:cubicBezTo>
                <a:cubicBezTo>
                  <a:pt x="182708" y="13706"/>
                  <a:pt x="182688" y="13713"/>
                  <a:pt x="182669" y="13721"/>
                </a:cubicBezTo>
                <a:lnTo>
                  <a:pt x="182669" y="13291"/>
                </a:lnTo>
                <a:close/>
                <a:moveTo>
                  <a:pt x="28196" y="10566"/>
                </a:moveTo>
                <a:cubicBezTo>
                  <a:pt x="28219" y="10731"/>
                  <a:pt x="28243" y="10891"/>
                  <a:pt x="28266" y="11052"/>
                </a:cubicBezTo>
                <a:cubicBezTo>
                  <a:pt x="28161" y="11529"/>
                  <a:pt x="28074" y="12011"/>
                  <a:pt x="28012" y="12519"/>
                </a:cubicBezTo>
                <a:cubicBezTo>
                  <a:pt x="27961" y="12942"/>
                  <a:pt x="27933" y="13365"/>
                  <a:pt x="27910" y="13791"/>
                </a:cubicBezTo>
                <a:cubicBezTo>
                  <a:pt x="27859" y="13475"/>
                  <a:pt x="27805" y="13162"/>
                  <a:pt x="27746" y="12848"/>
                </a:cubicBezTo>
                <a:cubicBezTo>
                  <a:pt x="27789" y="12559"/>
                  <a:pt x="27828" y="12265"/>
                  <a:pt x="27867" y="11972"/>
                </a:cubicBezTo>
                <a:cubicBezTo>
                  <a:pt x="27910" y="11659"/>
                  <a:pt x="27965" y="10884"/>
                  <a:pt x="28196" y="10566"/>
                </a:cubicBezTo>
                <a:close/>
                <a:moveTo>
                  <a:pt x="198821" y="10566"/>
                </a:moveTo>
                <a:cubicBezTo>
                  <a:pt x="199052" y="10884"/>
                  <a:pt x="199112" y="11659"/>
                  <a:pt x="199154" y="11972"/>
                </a:cubicBezTo>
                <a:cubicBezTo>
                  <a:pt x="199193" y="12265"/>
                  <a:pt x="199233" y="12559"/>
                  <a:pt x="199271" y="12848"/>
                </a:cubicBezTo>
                <a:cubicBezTo>
                  <a:pt x="199217" y="13162"/>
                  <a:pt x="199162" y="13478"/>
                  <a:pt x="199112" y="13791"/>
                </a:cubicBezTo>
                <a:cubicBezTo>
                  <a:pt x="199088" y="13365"/>
                  <a:pt x="199060" y="12942"/>
                  <a:pt x="199009" y="12519"/>
                </a:cubicBezTo>
                <a:cubicBezTo>
                  <a:pt x="198947" y="12011"/>
                  <a:pt x="198857" y="11529"/>
                  <a:pt x="198751" y="11052"/>
                </a:cubicBezTo>
                <a:cubicBezTo>
                  <a:pt x="198778" y="10891"/>
                  <a:pt x="198802" y="10731"/>
                  <a:pt x="198821" y="10566"/>
                </a:cubicBezTo>
                <a:close/>
                <a:moveTo>
                  <a:pt x="29621" y="11835"/>
                </a:moveTo>
                <a:lnTo>
                  <a:pt x="29621" y="11835"/>
                </a:lnTo>
                <a:cubicBezTo>
                  <a:pt x="29628" y="11862"/>
                  <a:pt x="29640" y="11894"/>
                  <a:pt x="29648" y="11925"/>
                </a:cubicBezTo>
                <a:cubicBezTo>
                  <a:pt x="29680" y="12551"/>
                  <a:pt x="29698" y="13177"/>
                  <a:pt x="29707" y="13803"/>
                </a:cubicBezTo>
                <a:cubicBezTo>
                  <a:pt x="29667" y="13150"/>
                  <a:pt x="29636" y="12492"/>
                  <a:pt x="29621" y="11835"/>
                </a:cubicBezTo>
                <a:close/>
                <a:moveTo>
                  <a:pt x="197401" y="11835"/>
                </a:moveTo>
                <a:cubicBezTo>
                  <a:pt x="197385" y="12492"/>
                  <a:pt x="197354" y="13150"/>
                  <a:pt x="197315" y="13807"/>
                </a:cubicBezTo>
                <a:cubicBezTo>
                  <a:pt x="197322" y="13181"/>
                  <a:pt x="197342" y="12555"/>
                  <a:pt x="197374" y="11929"/>
                </a:cubicBezTo>
                <a:cubicBezTo>
                  <a:pt x="197381" y="11898"/>
                  <a:pt x="197389" y="11866"/>
                  <a:pt x="197401" y="11835"/>
                </a:cubicBezTo>
                <a:close/>
                <a:moveTo>
                  <a:pt x="119068" y="13819"/>
                </a:moveTo>
                <a:lnTo>
                  <a:pt x="119068" y="13819"/>
                </a:lnTo>
                <a:cubicBezTo>
                  <a:pt x="119069" y="13822"/>
                  <a:pt x="119070" y="13824"/>
                  <a:pt x="119070" y="13827"/>
                </a:cubicBezTo>
                <a:lnTo>
                  <a:pt x="119070" y="13827"/>
                </a:lnTo>
                <a:cubicBezTo>
                  <a:pt x="119068" y="13825"/>
                  <a:pt x="119068" y="13822"/>
                  <a:pt x="119068" y="13819"/>
                </a:cubicBezTo>
                <a:close/>
                <a:moveTo>
                  <a:pt x="10482" y="8876"/>
                </a:moveTo>
                <a:cubicBezTo>
                  <a:pt x="10509" y="9071"/>
                  <a:pt x="10532" y="9271"/>
                  <a:pt x="10548" y="9467"/>
                </a:cubicBezTo>
                <a:cubicBezTo>
                  <a:pt x="10572" y="9748"/>
                  <a:pt x="10588" y="10026"/>
                  <a:pt x="10599" y="10304"/>
                </a:cubicBezTo>
                <a:cubicBezTo>
                  <a:pt x="10517" y="11502"/>
                  <a:pt x="10478" y="12700"/>
                  <a:pt x="10466" y="13901"/>
                </a:cubicBezTo>
                <a:cubicBezTo>
                  <a:pt x="10341" y="12911"/>
                  <a:pt x="10294" y="11901"/>
                  <a:pt x="10344" y="10899"/>
                </a:cubicBezTo>
                <a:cubicBezTo>
                  <a:pt x="10380" y="10222"/>
                  <a:pt x="10423" y="9549"/>
                  <a:pt x="10482" y="8876"/>
                </a:cubicBezTo>
                <a:close/>
                <a:moveTo>
                  <a:pt x="216540" y="8876"/>
                </a:moveTo>
                <a:cubicBezTo>
                  <a:pt x="216594" y="9549"/>
                  <a:pt x="216641" y="10222"/>
                  <a:pt x="216672" y="10899"/>
                </a:cubicBezTo>
                <a:cubicBezTo>
                  <a:pt x="216724" y="11901"/>
                  <a:pt x="216677" y="12907"/>
                  <a:pt x="216555" y="13901"/>
                </a:cubicBezTo>
                <a:cubicBezTo>
                  <a:pt x="216544" y="12700"/>
                  <a:pt x="216504" y="11498"/>
                  <a:pt x="216423" y="10301"/>
                </a:cubicBezTo>
                <a:cubicBezTo>
                  <a:pt x="216434" y="10023"/>
                  <a:pt x="216450" y="9748"/>
                  <a:pt x="216470" y="9467"/>
                </a:cubicBezTo>
                <a:cubicBezTo>
                  <a:pt x="216489" y="9271"/>
                  <a:pt x="216513" y="9071"/>
                  <a:pt x="216540" y="8876"/>
                </a:cubicBezTo>
                <a:close/>
                <a:moveTo>
                  <a:pt x="50736" y="12602"/>
                </a:moveTo>
                <a:cubicBezTo>
                  <a:pt x="50849" y="13036"/>
                  <a:pt x="50909" y="13478"/>
                  <a:pt x="50963" y="13941"/>
                </a:cubicBezTo>
                <a:cubicBezTo>
                  <a:pt x="50932" y="13791"/>
                  <a:pt x="50900" y="13643"/>
                  <a:pt x="50873" y="13491"/>
                </a:cubicBezTo>
                <a:cubicBezTo>
                  <a:pt x="50822" y="13244"/>
                  <a:pt x="50771" y="12931"/>
                  <a:pt x="50736" y="12602"/>
                </a:cubicBezTo>
                <a:close/>
                <a:moveTo>
                  <a:pt x="176286" y="12602"/>
                </a:moveTo>
                <a:cubicBezTo>
                  <a:pt x="176250" y="12931"/>
                  <a:pt x="176199" y="13244"/>
                  <a:pt x="176149" y="13491"/>
                </a:cubicBezTo>
                <a:cubicBezTo>
                  <a:pt x="176121" y="13643"/>
                  <a:pt x="176086" y="13791"/>
                  <a:pt x="176055" y="13941"/>
                </a:cubicBezTo>
                <a:cubicBezTo>
                  <a:pt x="176113" y="13478"/>
                  <a:pt x="176168" y="13036"/>
                  <a:pt x="176286" y="12602"/>
                </a:cubicBezTo>
                <a:close/>
                <a:moveTo>
                  <a:pt x="47428" y="10516"/>
                </a:moveTo>
                <a:lnTo>
                  <a:pt x="47428" y="10516"/>
                </a:lnTo>
                <a:cubicBezTo>
                  <a:pt x="47425" y="11126"/>
                  <a:pt x="47417" y="11737"/>
                  <a:pt x="47417" y="12347"/>
                </a:cubicBezTo>
                <a:cubicBezTo>
                  <a:pt x="47354" y="12899"/>
                  <a:pt x="47300" y="13451"/>
                  <a:pt x="47256" y="14007"/>
                </a:cubicBezTo>
                <a:cubicBezTo>
                  <a:pt x="47229" y="13921"/>
                  <a:pt x="47202" y="13834"/>
                  <a:pt x="47175" y="13749"/>
                </a:cubicBezTo>
                <a:cubicBezTo>
                  <a:pt x="47229" y="12828"/>
                  <a:pt x="47253" y="11901"/>
                  <a:pt x="47366" y="10989"/>
                </a:cubicBezTo>
                <a:cubicBezTo>
                  <a:pt x="47386" y="10832"/>
                  <a:pt x="47410" y="10673"/>
                  <a:pt x="47428" y="10516"/>
                </a:cubicBezTo>
                <a:close/>
                <a:moveTo>
                  <a:pt x="179589" y="10516"/>
                </a:moveTo>
                <a:lnTo>
                  <a:pt x="179589" y="10516"/>
                </a:lnTo>
                <a:cubicBezTo>
                  <a:pt x="179612" y="10673"/>
                  <a:pt x="179636" y="10832"/>
                  <a:pt x="179655" y="10989"/>
                </a:cubicBezTo>
                <a:cubicBezTo>
                  <a:pt x="179765" y="11901"/>
                  <a:pt x="179792" y="12828"/>
                  <a:pt x="179847" y="13749"/>
                </a:cubicBezTo>
                <a:cubicBezTo>
                  <a:pt x="179820" y="13834"/>
                  <a:pt x="179792" y="13921"/>
                  <a:pt x="179765" y="14007"/>
                </a:cubicBezTo>
                <a:cubicBezTo>
                  <a:pt x="179722" y="13451"/>
                  <a:pt x="179667" y="12899"/>
                  <a:pt x="179605" y="12347"/>
                </a:cubicBezTo>
                <a:cubicBezTo>
                  <a:pt x="179601" y="11737"/>
                  <a:pt x="179597" y="11126"/>
                  <a:pt x="179589" y="10516"/>
                </a:cubicBezTo>
                <a:close/>
                <a:moveTo>
                  <a:pt x="187988" y="13142"/>
                </a:moveTo>
                <a:cubicBezTo>
                  <a:pt x="188012" y="13220"/>
                  <a:pt x="188035" y="13294"/>
                  <a:pt x="188059" y="13373"/>
                </a:cubicBezTo>
                <a:cubicBezTo>
                  <a:pt x="188008" y="13635"/>
                  <a:pt x="187952" y="13897"/>
                  <a:pt x="187902" y="14159"/>
                </a:cubicBezTo>
                <a:cubicBezTo>
                  <a:pt x="187929" y="13823"/>
                  <a:pt x="187957" y="13482"/>
                  <a:pt x="187988" y="13142"/>
                </a:cubicBezTo>
                <a:close/>
                <a:moveTo>
                  <a:pt x="39030" y="13142"/>
                </a:moveTo>
                <a:cubicBezTo>
                  <a:pt x="39065" y="13482"/>
                  <a:pt x="39088" y="13823"/>
                  <a:pt x="39120" y="14163"/>
                </a:cubicBezTo>
                <a:cubicBezTo>
                  <a:pt x="39065" y="13897"/>
                  <a:pt x="39014" y="13635"/>
                  <a:pt x="38963" y="13373"/>
                </a:cubicBezTo>
                <a:cubicBezTo>
                  <a:pt x="38983" y="13294"/>
                  <a:pt x="39010" y="13220"/>
                  <a:pt x="39030" y="13142"/>
                </a:cubicBezTo>
                <a:close/>
                <a:moveTo>
                  <a:pt x="37366" y="10888"/>
                </a:moveTo>
                <a:cubicBezTo>
                  <a:pt x="37609" y="11576"/>
                  <a:pt x="37832" y="12281"/>
                  <a:pt x="38016" y="13001"/>
                </a:cubicBezTo>
                <a:cubicBezTo>
                  <a:pt x="38087" y="13271"/>
                  <a:pt x="38152" y="13541"/>
                  <a:pt x="38212" y="13815"/>
                </a:cubicBezTo>
                <a:cubicBezTo>
                  <a:pt x="38172" y="13937"/>
                  <a:pt x="38137" y="14062"/>
                  <a:pt x="38098" y="14183"/>
                </a:cubicBezTo>
                <a:cubicBezTo>
                  <a:pt x="37824" y="13400"/>
                  <a:pt x="37531" y="12633"/>
                  <a:pt x="37272" y="11838"/>
                </a:cubicBezTo>
                <a:cubicBezTo>
                  <a:pt x="37233" y="11713"/>
                  <a:pt x="37186" y="11588"/>
                  <a:pt x="37143" y="11459"/>
                </a:cubicBezTo>
                <a:cubicBezTo>
                  <a:pt x="37218" y="11267"/>
                  <a:pt x="37292" y="11076"/>
                  <a:pt x="37366" y="10888"/>
                </a:cubicBezTo>
                <a:close/>
                <a:moveTo>
                  <a:pt x="189655" y="10888"/>
                </a:moveTo>
                <a:cubicBezTo>
                  <a:pt x="189730" y="11076"/>
                  <a:pt x="189804" y="11267"/>
                  <a:pt x="189874" y="11459"/>
                </a:cubicBezTo>
                <a:cubicBezTo>
                  <a:pt x="189831" y="11588"/>
                  <a:pt x="189789" y="11713"/>
                  <a:pt x="189746" y="11838"/>
                </a:cubicBezTo>
                <a:cubicBezTo>
                  <a:pt x="189491" y="12633"/>
                  <a:pt x="189193" y="13400"/>
                  <a:pt x="188920" y="14183"/>
                </a:cubicBezTo>
                <a:cubicBezTo>
                  <a:pt x="188884" y="14058"/>
                  <a:pt x="188845" y="13937"/>
                  <a:pt x="188806" y="13815"/>
                </a:cubicBezTo>
                <a:cubicBezTo>
                  <a:pt x="188868" y="13541"/>
                  <a:pt x="188931" y="13271"/>
                  <a:pt x="189002" y="13001"/>
                </a:cubicBezTo>
                <a:cubicBezTo>
                  <a:pt x="189189" y="12281"/>
                  <a:pt x="189413" y="11576"/>
                  <a:pt x="189655" y="10888"/>
                </a:cubicBezTo>
                <a:close/>
                <a:moveTo>
                  <a:pt x="21198" y="12763"/>
                </a:moveTo>
                <a:cubicBezTo>
                  <a:pt x="21241" y="13162"/>
                  <a:pt x="21276" y="13561"/>
                  <a:pt x="21307" y="13964"/>
                </a:cubicBezTo>
                <a:cubicBezTo>
                  <a:pt x="21237" y="14069"/>
                  <a:pt x="21170" y="14179"/>
                  <a:pt x="21100" y="14284"/>
                </a:cubicBezTo>
                <a:cubicBezTo>
                  <a:pt x="21085" y="14112"/>
                  <a:pt x="21069" y="13941"/>
                  <a:pt x="21053" y="13772"/>
                </a:cubicBezTo>
                <a:cubicBezTo>
                  <a:pt x="21104" y="13435"/>
                  <a:pt x="21155" y="13099"/>
                  <a:pt x="21198" y="12763"/>
                </a:cubicBezTo>
                <a:close/>
                <a:moveTo>
                  <a:pt x="205823" y="12763"/>
                </a:moveTo>
                <a:cubicBezTo>
                  <a:pt x="205866" y="13099"/>
                  <a:pt x="205917" y="13435"/>
                  <a:pt x="205964" y="13772"/>
                </a:cubicBezTo>
                <a:cubicBezTo>
                  <a:pt x="205949" y="13944"/>
                  <a:pt x="205933" y="14112"/>
                  <a:pt x="205922" y="14284"/>
                </a:cubicBezTo>
                <a:cubicBezTo>
                  <a:pt x="205851" y="14179"/>
                  <a:pt x="205781" y="14069"/>
                  <a:pt x="205710" y="13964"/>
                </a:cubicBezTo>
                <a:cubicBezTo>
                  <a:pt x="205741" y="13561"/>
                  <a:pt x="205781" y="13162"/>
                  <a:pt x="205823" y="12763"/>
                </a:cubicBezTo>
                <a:close/>
                <a:moveTo>
                  <a:pt x="31488" y="12300"/>
                </a:moveTo>
                <a:lnTo>
                  <a:pt x="31488" y="12300"/>
                </a:lnTo>
                <a:cubicBezTo>
                  <a:pt x="31633" y="12852"/>
                  <a:pt x="31757" y="13412"/>
                  <a:pt x="31867" y="13979"/>
                </a:cubicBezTo>
                <a:cubicBezTo>
                  <a:pt x="31851" y="14085"/>
                  <a:pt x="31844" y="14187"/>
                  <a:pt x="31828" y="14289"/>
                </a:cubicBezTo>
                <a:cubicBezTo>
                  <a:pt x="31814" y="14286"/>
                  <a:pt x="31798" y="14283"/>
                  <a:pt x="31783" y="14283"/>
                </a:cubicBezTo>
                <a:cubicBezTo>
                  <a:pt x="31777" y="14283"/>
                  <a:pt x="31771" y="14283"/>
                  <a:pt x="31765" y="14284"/>
                </a:cubicBezTo>
                <a:cubicBezTo>
                  <a:pt x="31718" y="13960"/>
                  <a:pt x="31671" y="13639"/>
                  <a:pt x="31624" y="13318"/>
                </a:cubicBezTo>
                <a:cubicBezTo>
                  <a:pt x="31573" y="12982"/>
                  <a:pt x="31530" y="12641"/>
                  <a:pt x="31488" y="12300"/>
                </a:cubicBezTo>
                <a:close/>
                <a:moveTo>
                  <a:pt x="195534" y="12297"/>
                </a:moveTo>
                <a:lnTo>
                  <a:pt x="195534" y="12297"/>
                </a:lnTo>
                <a:cubicBezTo>
                  <a:pt x="195491" y="12637"/>
                  <a:pt x="195448" y="12982"/>
                  <a:pt x="195397" y="13318"/>
                </a:cubicBezTo>
                <a:cubicBezTo>
                  <a:pt x="195346" y="13639"/>
                  <a:pt x="195303" y="13960"/>
                  <a:pt x="195256" y="14284"/>
                </a:cubicBezTo>
                <a:cubicBezTo>
                  <a:pt x="195249" y="14283"/>
                  <a:pt x="195243" y="14283"/>
                  <a:pt x="195236" y="14283"/>
                </a:cubicBezTo>
                <a:cubicBezTo>
                  <a:pt x="195221" y="14283"/>
                  <a:pt x="195207" y="14286"/>
                  <a:pt x="195190" y="14289"/>
                </a:cubicBezTo>
                <a:cubicBezTo>
                  <a:pt x="195178" y="14187"/>
                  <a:pt x="195166" y="14085"/>
                  <a:pt x="195154" y="13979"/>
                </a:cubicBezTo>
                <a:cubicBezTo>
                  <a:pt x="195264" y="13412"/>
                  <a:pt x="195389" y="12848"/>
                  <a:pt x="195534" y="12297"/>
                </a:cubicBezTo>
                <a:close/>
                <a:moveTo>
                  <a:pt x="48153" y="8688"/>
                </a:moveTo>
                <a:cubicBezTo>
                  <a:pt x="48200" y="8860"/>
                  <a:pt x="48247" y="9033"/>
                  <a:pt x="48290" y="9208"/>
                </a:cubicBezTo>
                <a:cubicBezTo>
                  <a:pt x="48400" y="9705"/>
                  <a:pt x="48532" y="10198"/>
                  <a:pt x="48665" y="10684"/>
                </a:cubicBezTo>
                <a:cubicBezTo>
                  <a:pt x="48638" y="11307"/>
                  <a:pt x="48622" y="11932"/>
                  <a:pt x="48615" y="12555"/>
                </a:cubicBezTo>
                <a:cubicBezTo>
                  <a:pt x="48501" y="13189"/>
                  <a:pt x="48454" y="13843"/>
                  <a:pt x="48450" y="14504"/>
                </a:cubicBezTo>
                <a:cubicBezTo>
                  <a:pt x="48356" y="13807"/>
                  <a:pt x="48243" y="13110"/>
                  <a:pt x="48094" y="12434"/>
                </a:cubicBezTo>
                <a:cubicBezTo>
                  <a:pt x="48091" y="12414"/>
                  <a:pt x="48082" y="12398"/>
                  <a:pt x="48075" y="12382"/>
                </a:cubicBezTo>
                <a:cubicBezTo>
                  <a:pt x="48071" y="11889"/>
                  <a:pt x="48067" y="11401"/>
                  <a:pt x="48078" y="10911"/>
                </a:cubicBezTo>
                <a:cubicBezTo>
                  <a:pt x="48091" y="10195"/>
                  <a:pt x="48078" y="9428"/>
                  <a:pt x="48153" y="8688"/>
                </a:cubicBezTo>
                <a:close/>
                <a:moveTo>
                  <a:pt x="178869" y="8688"/>
                </a:moveTo>
                <a:cubicBezTo>
                  <a:pt x="178943" y="9428"/>
                  <a:pt x="178927" y="10195"/>
                  <a:pt x="178943" y="10911"/>
                </a:cubicBezTo>
                <a:cubicBezTo>
                  <a:pt x="178951" y="11401"/>
                  <a:pt x="178951" y="11889"/>
                  <a:pt x="178947" y="12378"/>
                </a:cubicBezTo>
                <a:cubicBezTo>
                  <a:pt x="178935" y="12394"/>
                  <a:pt x="178927" y="12414"/>
                  <a:pt x="178924" y="12434"/>
                </a:cubicBezTo>
                <a:cubicBezTo>
                  <a:pt x="178779" y="13110"/>
                  <a:pt x="178665" y="13807"/>
                  <a:pt x="178571" y="14504"/>
                </a:cubicBezTo>
                <a:cubicBezTo>
                  <a:pt x="178564" y="13843"/>
                  <a:pt x="178517" y="13189"/>
                  <a:pt x="178403" y="12555"/>
                </a:cubicBezTo>
                <a:cubicBezTo>
                  <a:pt x="178395" y="11932"/>
                  <a:pt x="178380" y="11310"/>
                  <a:pt x="178352" y="10684"/>
                </a:cubicBezTo>
                <a:cubicBezTo>
                  <a:pt x="178489" y="10198"/>
                  <a:pt x="178622" y="9705"/>
                  <a:pt x="178732" y="9208"/>
                </a:cubicBezTo>
                <a:cubicBezTo>
                  <a:pt x="178770" y="9033"/>
                  <a:pt x="178817" y="8860"/>
                  <a:pt x="178869" y="8688"/>
                </a:cubicBezTo>
                <a:close/>
                <a:moveTo>
                  <a:pt x="26943" y="9745"/>
                </a:moveTo>
                <a:cubicBezTo>
                  <a:pt x="27115" y="10485"/>
                  <a:pt x="27265" y="11228"/>
                  <a:pt x="27397" y="11936"/>
                </a:cubicBezTo>
                <a:cubicBezTo>
                  <a:pt x="27413" y="12015"/>
                  <a:pt x="27425" y="12089"/>
                  <a:pt x="27440" y="12167"/>
                </a:cubicBezTo>
                <a:cubicBezTo>
                  <a:pt x="27178" y="12935"/>
                  <a:pt x="26943" y="13709"/>
                  <a:pt x="26748" y="14508"/>
                </a:cubicBezTo>
                <a:cubicBezTo>
                  <a:pt x="26736" y="14190"/>
                  <a:pt x="26732" y="13870"/>
                  <a:pt x="26728" y="13549"/>
                </a:cubicBezTo>
                <a:cubicBezTo>
                  <a:pt x="26916" y="12848"/>
                  <a:pt x="27178" y="12073"/>
                  <a:pt x="27159" y="11341"/>
                </a:cubicBezTo>
                <a:cubicBezTo>
                  <a:pt x="27159" y="11301"/>
                  <a:pt x="27130" y="11264"/>
                  <a:pt x="27100" y="11264"/>
                </a:cubicBezTo>
                <a:cubicBezTo>
                  <a:pt x="27095" y="11264"/>
                  <a:pt x="27089" y="11265"/>
                  <a:pt x="27084" y="11267"/>
                </a:cubicBezTo>
                <a:cubicBezTo>
                  <a:pt x="27018" y="11302"/>
                  <a:pt x="26951" y="11338"/>
                  <a:pt x="26885" y="11369"/>
                </a:cubicBezTo>
                <a:cubicBezTo>
                  <a:pt x="26831" y="11393"/>
                  <a:pt x="26846" y="11493"/>
                  <a:pt x="26896" y="11493"/>
                </a:cubicBezTo>
                <a:cubicBezTo>
                  <a:pt x="26901" y="11493"/>
                  <a:pt x="26907" y="11492"/>
                  <a:pt x="26912" y="11490"/>
                </a:cubicBezTo>
                <a:cubicBezTo>
                  <a:pt x="26935" y="11481"/>
                  <a:pt x="26953" y="11477"/>
                  <a:pt x="26968" y="11477"/>
                </a:cubicBezTo>
                <a:cubicBezTo>
                  <a:pt x="27114" y="11477"/>
                  <a:pt x="26923" y="11859"/>
                  <a:pt x="26877" y="11975"/>
                </a:cubicBezTo>
                <a:cubicBezTo>
                  <a:pt x="26822" y="12124"/>
                  <a:pt x="26791" y="12312"/>
                  <a:pt x="26748" y="12469"/>
                </a:cubicBezTo>
                <a:cubicBezTo>
                  <a:pt x="26740" y="12485"/>
                  <a:pt x="26736" y="12504"/>
                  <a:pt x="26732" y="12519"/>
                </a:cubicBezTo>
                <a:cubicBezTo>
                  <a:pt x="26736" y="11596"/>
                  <a:pt x="26759" y="10633"/>
                  <a:pt x="26943" y="9745"/>
                </a:cubicBezTo>
                <a:close/>
                <a:moveTo>
                  <a:pt x="200078" y="9745"/>
                </a:moveTo>
                <a:cubicBezTo>
                  <a:pt x="200262" y="10633"/>
                  <a:pt x="200281" y="11596"/>
                  <a:pt x="200290" y="12523"/>
                </a:cubicBezTo>
                <a:cubicBezTo>
                  <a:pt x="200286" y="12504"/>
                  <a:pt x="200277" y="12485"/>
                  <a:pt x="200274" y="12469"/>
                </a:cubicBezTo>
                <a:cubicBezTo>
                  <a:pt x="200230" y="12312"/>
                  <a:pt x="200199" y="12124"/>
                  <a:pt x="200140" y="11975"/>
                </a:cubicBezTo>
                <a:cubicBezTo>
                  <a:pt x="200098" y="11859"/>
                  <a:pt x="199907" y="11477"/>
                  <a:pt x="200053" y="11477"/>
                </a:cubicBezTo>
                <a:cubicBezTo>
                  <a:pt x="200068" y="11477"/>
                  <a:pt x="200087" y="11481"/>
                  <a:pt x="200109" y="11490"/>
                </a:cubicBezTo>
                <a:cubicBezTo>
                  <a:pt x="200115" y="11492"/>
                  <a:pt x="200120" y="11493"/>
                  <a:pt x="200124" y="11493"/>
                </a:cubicBezTo>
                <a:cubicBezTo>
                  <a:pt x="200172" y="11493"/>
                  <a:pt x="200187" y="11393"/>
                  <a:pt x="200133" y="11369"/>
                </a:cubicBezTo>
                <a:cubicBezTo>
                  <a:pt x="200066" y="11338"/>
                  <a:pt x="199999" y="11302"/>
                  <a:pt x="199934" y="11267"/>
                </a:cubicBezTo>
                <a:cubicBezTo>
                  <a:pt x="199928" y="11265"/>
                  <a:pt x="199923" y="11264"/>
                  <a:pt x="199918" y="11264"/>
                </a:cubicBezTo>
                <a:cubicBezTo>
                  <a:pt x="199889" y="11264"/>
                  <a:pt x="199863" y="11301"/>
                  <a:pt x="199863" y="11341"/>
                </a:cubicBezTo>
                <a:cubicBezTo>
                  <a:pt x="199843" y="12073"/>
                  <a:pt x="200105" y="12844"/>
                  <a:pt x="200290" y="13545"/>
                </a:cubicBezTo>
                <a:cubicBezTo>
                  <a:pt x="200286" y="13870"/>
                  <a:pt x="200281" y="14190"/>
                  <a:pt x="200274" y="14508"/>
                </a:cubicBezTo>
                <a:cubicBezTo>
                  <a:pt x="200078" y="13709"/>
                  <a:pt x="199840" y="12935"/>
                  <a:pt x="199581" y="12167"/>
                </a:cubicBezTo>
                <a:cubicBezTo>
                  <a:pt x="199593" y="12089"/>
                  <a:pt x="199609" y="12015"/>
                  <a:pt x="199624" y="11936"/>
                </a:cubicBezTo>
                <a:cubicBezTo>
                  <a:pt x="199757" y="11228"/>
                  <a:pt x="199902" y="10485"/>
                  <a:pt x="200078" y="9745"/>
                </a:cubicBezTo>
                <a:close/>
                <a:moveTo>
                  <a:pt x="55042" y="13451"/>
                </a:moveTo>
                <a:lnTo>
                  <a:pt x="55042" y="13451"/>
                </a:lnTo>
                <a:cubicBezTo>
                  <a:pt x="55080" y="13541"/>
                  <a:pt x="55123" y="13632"/>
                  <a:pt x="55167" y="13721"/>
                </a:cubicBezTo>
                <a:cubicBezTo>
                  <a:pt x="55143" y="13988"/>
                  <a:pt x="55127" y="14253"/>
                  <a:pt x="55107" y="14519"/>
                </a:cubicBezTo>
                <a:cubicBezTo>
                  <a:pt x="55098" y="14513"/>
                  <a:pt x="55088" y="14507"/>
                  <a:pt x="55077" y="14507"/>
                </a:cubicBezTo>
                <a:cubicBezTo>
                  <a:pt x="55074" y="14507"/>
                  <a:pt x="55072" y="14507"/>
                  <a:pt x="55069" y="14508"/>
                </a:cubicBezTo>
                <a:lnTo>
                  <a:pt x="55060" y="14508"/>
                </a:lnTo>
                <a:cubicBezTo>
                  <a:pt x="55049" y="14156"/>
                  <a:pt x="55045" y="13803"/>
                  <a:pt x="55042" y="13451"/>
                </a:cubicBezTo>
                <a:close/>
                <a:moveTo>
                  <a:pt x="171980" y="13451"/>
                </a:moveTo>
                <a:lnTo>
                  <a:pt x="171980" y="13451"/>
                </a:lnTo>
                <a:cubicBezTo>
                  <a:pt x="171976" y="13803"/>
                  <a:pt x="171969" y="14156"/>
                  <a:pt x="171957" y="14508"/>
                </a:cubicBezTo>
                <a:lnTo>
                  <a:pt x="171949" y="14508"/>
                </a:lnTo>
                <a:cubicBezTo>
                  <a:pt x="171946" y="14507"/>
                  <a:pt x="171943" y="14507"/>
                  <a:pt x="171941" y="14507"/>
                </a:cubicBezTo>
                <a:cubicBezTo>
                  <a:pt x="171929" y="14507"/>
                  <a:pt x="171920" y="14513"/>
                  <a:pt x="171913" y="14519"/>
                </a:cubicBezTo>
                <a:cubicBezTo>
                  <a:pt x="171895" y="14253"/>
                  <a:pt x="171875" y="13988"/>
                  <a:pt x="171855" y="13721"/>
                </a:cubicBezTo>
                <a:cubicBezTo>
                  <a:pt x="171895" y="13632"/>
                  <a:pt x="171937" y="13541"/>
                  <a:pt x="171980" y="13451"/>
                </a:cubicBezTo>
                <a:close/>
                <a:moveTo>
                  <a:pt x="54486" y="12257"/>
                </a:moveTo>
                <a:lnTo>
                  <a:pt x="54486" y="12257"/>
                </a:lnTo>
                <a:cubicBezTo>
                  <a:pt x="54607" y="12523"/>
                  <a:pt x="54732" y="12786"/>
                  <a:pt x="54854" y="13052"/>
                </a:cubicBezTo>
                <a:cubicBezTo>
                  <a:pt x="54826" y="13549"/>
                  <a:pt x="54779" y="14046"/>
                  <a:pt x="54740" y="14539"/>
                </a:cubicBezTo>
                <a:cubicBezTo>
                  <a:pt x="54650" y="13780"/>
                  <a:pt x="54560" y="13021"/>
                  <a:pt x="54486" y="12257"/>
                </a:cubicBezTo>
                <a:close/>
                <a:moveTo>
                  <a:pt x="172536" y="12257"/>
                </a:moveTo>
                <a:lnTo>
                  <a:pt x="172536" y="12257"/>
                </a:lnTo>
                <a:cubicBezTo>
                  <a:pt x="172458" y="13021"/>
                  <a:pt x="172372" y="13780"/>
                  <a:pt x="172278" y="14539"/>
                </a:cubicBezTo>
                <a:cubicBezTo>
                  <a:pt x="172238" y="14046"/>
                  <a:pt x="172191" y="13549"/>
                  <a:pt x="172164" y="13052"/>
                </a:cubicBezTo>
                <a:cubicBezTo>
                  <a:pt x="172289" y="12786"/>
                  <a:pt x="172411" y="12523"/>
                  <a:pt x="172536" y="12257"/>
                </a:cubicBezTo>
                <a:close/>
                <a:moveTo>
                  <a:pt x="9476" y="14378"/>
                </a:moveTo>
                <a:cubicBezTo>
                  <a:pt x="9484" y="14481"/>
                  <a:pt x="9492" y="14586"/>
                  <a:pt x="9499" y="14692"/>
                </a:cubicBezTo>
                <a:cubicBezTo>
                  <a:pt x="9488" y="14618"/>
                  <a:pt x="9476" y="14547"/>
                  <a:pt x="9464" y="14477"/>
                </a:cubicBezTo>
                <a:cubicBezTo>
                  <a:pt x="9468" y="14441"/>
                  <a:pt x="9472" y="14410"/>
                  <a:pt x="9476" y="14378"/>
                </a:cubicBezTo>
                <a:close/>
                <a:moveTo>
                  <a:pt x="217541" y="14378"/>
                </a:moveTo>
                <a:cubicBezTo>
                  <a:pt x="217550" y="14410"/>
                  <a:pt x="217550" y="14441"/>
                  <a:pt x="217557" y="14477"/>
                </a:cubicBezTo>
                <a:cubicBezTo>
                  <a:pt x="217546" y="14547"/>
                  <a:pt x="217530" y="14622"/>
                  <a:pt x="217518" y="14692"/>
                </a:cubicBezTo>
                <a:cubicBezTo>
                  <a:pt x="217530" y="14586"/>
                  <a:pt x="217534" y="14481"/>
                  <a:pt x="217541" y="14378"/>
                </a:cubicBezTo>
                <a:close/>
                <a:moveTo>
                  <a:pt x="15014" y="7608"/>
                </a:moveTo>
                <a:cubicBezTo>
                  <a:pt x="15018" y="7855"/>
                  <a:pt x="15034" y="8093"/>
                  <a:pt x="15037" y="8265"/>
                </a:cubicBezTo>
                <a:lnTo>
                  <a:pt x="15037" y="8594"/>
                </a:lnTo>
                <a:cubicBezTo>
                  <a:pt x="14896" y="9470"/>
                  <a:pt x="14772" y="10348"/>
                  <a:pt x="14665" y="11232"/>
                </a:cubicBezTo>
                <a:cubicBezTo>
                  <a:pt x="14591" y="11831"/>
                  <a:pt x="14517" y="12434"/>
                  <a:pt x="14450" y="13040"/>
                </a:cubicBezTo>
                <a:cubicBezTo>
                  <a:pt x="14439" y="13009"/>
                  <a:pt x="14431" y="12978"/>
                  <a:pt x="14419" y="12951"/>
                </a:cubicBezTo>
                <a:cubicBezTo>
                  <a:pt x="14405" y="12911"/>
                  <a:pt x="14381" y="12895"/>
                  <a:pt x="14356" y="12895"/>
                </a:cubicBezTo>
                <a:cubicBezTo>
                  <a:pt x="14302" y="12895"/>
                  <a:pt x="14245" y="12974"/>
                  <a:pt x="14275" y="13059"/>
                </a:cubicBezTo>
                <a:cubicBezTo>
                  <a:pt x="14322" y="13185"/>
                  <a:pt x="14364" y="13310"/>
                  <a:pt x="14403" y="13439"/>
                </a:cubicBezTo>
                <a:cubicBezTo>
                  <a:pt x="14353" y="13862"/>
                  <a:pt x="14306" y="14284"/>
                  <a:pt x="14255" y="14707"/>
                </a:cubicBezTo>
                <a:cubicBezTo>
                  <a:pt x="14212" y="14242"/>
                  <a:pt x="14165" y="13780"/>
                  <a:pt x="14114" y="13318"/>
                </a:cubicBezTo>
                <a:cubicBezTo>
                  <a:pt x="14075" y="12904"/>
                  <a:pt x="14000" y="12496"/>
                  <a:pt x="13879" y="12120"/>
                </a:cubicBezTo>
                <a:cubicBezTo>
                  <a:pt x="14051" y="11404"/>
                  <a:pt x="14231" y="10691"/>
                  <a:pt x="14403" y="9976"/>
                </a:cubicBezTo>
                <a:cubicBezTo>
                  <a:pt x="14595" y="9177"/>
                  <a:pt x="14791" y="8386"/>
                  <a:pt x="15014" y="7608"/>
                </a:cubicBezTo>
                <a:close/>
                <a:moveTo>
                  <a:pt x="212008" y="7608"/>
                </a:moveTo>
                <a:cubicBezTo>
                  <a:pt x="212227" y="8386"/>
                  <a:pt x="212422" y="9177"/>
                  <a:pt x="212618" y="9976"/>
                </a:cubicBezTo>
                <a:cubicBezTo>
                  <a:pt x="212790" y="10691"/>
                  <a:pt x="212967" y="11404"/>
                  <a:pt x="213142" y="12120"/>
                </a:cubicBezTo>
                <a:cubicBezTo>
                  <a:pt x="213018" y="12496"/>
                  <a:pt x="212947" y="12904"/>
                  <a:pt x="212904" y="13318"/>
                </a:cubicBezTo>
                <a:cubicBezTo>
                  <a:pt x="212857" y="13780"/>
                  <a:pt x="212810" y="14242"/>
                  <a:pt x="212763" y="14707"/>
                </a:cubicBezTo>
                <a:cubicBezTo>
                  <a:pt x="212716" y="14284"/>
                  <a:pt x="212665" y="13862"/>
                  <a:pt x="212618" y="13439"/>
                </a:cubicBezTo>
                <a:cubicBezTo>
                  <a:pt x="212657" y="13310"/>
                  <a:pt x="212700" y="13185"/>
                  <a:pt x="212743" y="13059"/>
                </a:cubicBezTo>
                <a:cubicBezTo>
                  <a:pt x="212776" y="12974"/>
                  <a:pt x="212719" y="12895"/>
                  <a:pt x="212665" y="12895"/>
                </a:cubicBezTo>
                <a:cubicBezTo>
                  <a:pt x="212641" y="12895"/>
                  <a:pt x="212617" y="12911"/>
                  <a:pt x="212602" y="12951"/>
                </a:cubicBezTo>
                <a:cubicBezTo>
                  <a:pt x="212591" y="12978"/>
                  <a:pt x="212583" y="13009"/>
                  <a:pt x="212571" y="13040"/>
                </a:cubicBezTo>
                <a:cubicBezTo>
                  <a:pt x="212501" y="12434"/>
                  <a:pt x="212430" y="11831"/>
                  <a:pt x="212356" y="11232"/>
                </a:cubicBezTo>
                <a:cubicBezTo>
                  <a:pt x="212246" y="10348"/>
                  <a:pt x="212125" y="9470"/>
                  <a:pt x="211984" y="8594"/>
                </a:cubicBezTo>
                <a:cubicBezTo>
                  <a:pt x="211984" y="8484"/>
                  <a:pt x="211980" y="8375"/>
                  <a:pt x="211984" y="8265"/>
                </a:cubicBezTo>
                <a:cubicBezTo>
                  <a:pt x="211984" y="8093"/>
                  <a:pt x="212004" y="7855"/>
                  <a:pt x="212008" y="7608"/>
                </a:cubicBezTo>
                <a:close/>
                <a:moveTo>
                  <a:pt x="73182" y="10922"/>
                </a:moveTo>
                <a:cubicBezTo>
                  <a:pt x="73272" y="11025"/>
                  <a:pt x="73350" y="11154"/>
                  <a:pt x="73421" y="11298"/>
                </a:cubicBezTo>
                <a:cubicBezTo>
                  <a:pt x="73409" y="12089"/>
                  <a:pt x="73456" y="12880"/>
                  <a:pt x="73534" y="13670"/>
                </a:cubicBezTo>
                <a:cubicBezTo>
                  <a:pt x="73538" y="13690"/>
                  <a:pt x="73542" y="13713"/>
                  <a:pt x="73542" y="13733"/>
                </a:cubicBezTo>
                <a:cubicBezTo>
                  <a:pt x="73409" y="14062"/>
                  <a:pt x="73276" y="14387"/>
                  <a:pt x="73147" y="14716"/>
                </a:cubicBezTo>
                <a:lnTo>
                  <a:pt x="73147" y="13834"/>
                </a:lnTo>
                <a:cubicBezTo>
                  <a:pt x="73151" y="12864"/>
                  <a:pt x="73166" y="11894"/>
                  <a:pt x="73182" y="10922"/>
                </a:cubicBezTo>
                <a:close/>
                <a:moveTo>
                  <a:pt x="153836" y="10922"/>
                </a:moveTo>
                <a:cubicBezTo>
                  <a:pt x="153851" y="11894"/>
                  <a:pt x="153871" y="12864"/>
                  <a:pt x="153874" y="13834"/>
                </a:cubicBezTo>
                <a:lnTo>
                  <a:pt x="153874" y="14716"/>
                </a:lnTo>
                <a:cubicBezTo>
                  <a:pt x="153746" y="14387"/>
                  <a:pt x="153612" y="14062"/>
                  <a:pt x="153475" y="13733"/>
                </a:cubicBezTo>
                <a:cubicBezTo>
                  <a:pt x="153479" y="13713"/>
                  <a:pt x="153484" y="13690"/>
                  <a:pt x="153484" y="13670"/>
                </a:cubicBezTo>
                <a:cubicBezTo>
                  <a:pt x="153565" y="12880"/>
                  <a:pt x="153609" y="12089"/>
                  <a:pt x="153601" y="11298"/>
                </a:cubicBezTo>
                <a:cubicBezTo>
                  <a:pt x="153667" y="11154"/>
                  <a:pt x="153746" y="11025"/>
                  <a:pt x="153836" y="10922"/>
                </a:cubicBezTo>
                <a:close/>
                <a:moveTo>
                  <a:pt x="75265" y="11060"/>
                </a:moveTo>
                <a:cubicBezTo>
                  <a:pt x="75331" y="11674"/>
                  <a:pt x="75402" y="12288"/>
                  <a:pt x="75464" y="12904"/>
                </a:cubicBezTo>
                <a:cubicBezTo>
                  <a:pt x="75362" y="13538"/>
                  <a:pt x="75268" y="14167"/>
                  <a:pt x="75182" y="14801"/>
                </a:cubicBezTo>
                <a:cubicBezTo>
                  <a:pt x="75045" y="14437"/>
                  <a:pt x="74909" y="14069"/>
                  <a:pt x="74768" y="13702"/>
                </a:cubicBezTo>
                <a:cubicBezTo>
                  <a:pt x="74697" y="13518"/>
                  <a:pt x="74630" y="13322"/>
                  <a:pt x="74560" y="13126"/>
                </a:cubicBezTo>
                <a:cubicBezTo>
                  <a:pt x="74806" y="12453"/>
                  <a:pt x="75033" y="11757"/>
                  <a:pt x="75265" y="11060"/>
                </a:cubicBezTo>
                <a:close/>
                <a:moveTo>
                  <a:pt x="151757" y="11060"/>
                </a:moveTo>
                <a:cubicBezTo>
                  <a:pt x="151988" y="11757"/>
                  <a:pt x="152211" y="12453"/>
                  <a:pt x="152462" y="13126"/>
                </a:cubicBezTo>
                <a:cubicBezTo>
                  <a:pt x="152391" y="13322"/>
                  <a:pt x="152324" y="13518"/>
                  <a:pt x="152250" y="13702"/>
                </a:cubicBezTo>
                <a:cubicBezTo>
                  <a:pt x="152109" y="14069"/>
                  <a:pt x="151976" y="14437"/>
                  <a:pt x="151840" y="14801"/>
                </a:cubicBezTo>
                <a:cubicBezTo>
                  <a:pt x="151753" y="14167"/>
                  <a:pt x="151659" y="13538"/>
                  <a:pt x="151558" y="12904"/>
                </a:cubicBezTo>
                <a:cubicBezTo>
                  <a:pt x="151620" y="12288"/>
                  <a:pt x="151687" y="11674"/>
                  <a:pt x="151757" y="11060"/>
                </a:cubicBezTo>
                <a:close/>
                <a:moveTo>
                  <a:pt x="55096" y="14653"/>
                </a:moveTo>
                <a:cubicBezTo>
                  <a:pt x="55092" y="14727"/>
                  <a:pt x="55084" y="14801"/>
                  <a:pt x="55080" y="14880"/>
                </a:cubicBezTo>
                <a:cubicBezTo>
                  <a:pt x="55076" y="14809"/>
                  <a:pt x="55073" y="14739"/>
                  <a:pt x="55069" y="14672"/>
                </a:cubicBezTo>
                <a:cubicBezTo>
                  <a:pt x="55076" y="14669"/>
                  <a:pt x="55076" y="14660"/>
                  <a:pt x="55084" y="14656"/>
                </a:cubicBezTo>
                <a:cubicBezTo>
                  <a:pt x="55089" y="14656"/>
                  <a:pt x="55092" y="14653"/>
                  <a:pt x="55096" y="14653"/>
                </a:cubicBezTo>
                <a:close/>
                <a:moveTo>
                  <a:pt x="171922" y="14653"/>
                </a:moveTo>
                <a:cubicBezTo>
                  <a:pt x="171929" y="14653"/>
                  <a:pt x="171929" y="14656"/>
                  <a:pt x="171933" y="14656"/>
                </a:cubicBezTo>
                <a:cubicBezTo>
                  <a:pt x="171941" y="14660"/>
                  <a:pt x="171945" y="14669"/>
                  <a:pt x="171949" y="14672"/>
                </a:cubicBezTo>
                <a:cubicBezTo>
                  <a:pt x="171949" y="14743"/>
                  <a:pt x="171945" y="14813"/>
                  <a:pt x="171941" y="14884"/>
                </a:cubicBezTo>
                <a:cubicBezTo>
                  <a:pt x="171933" y="14806"/>
                  <a:pt x="171929" y="14727"/>
                  <a:pt x="171922" y="14653"/>
                </a:cubicBezTo>
                <a:close/>
                <a:moveTo>
                  <a:pt x="5996" y="6018"/>
                </a:moveTo>
                <a:cubicBezTo>
                  <a:pt x="6024" y="6281"/>
                  <a:pt x="6055" y="6543"/>
                  <a:pt x="6086" y="6805"/>
                </a:cubicBezTo>
                <a:cubicBezTo>
                  <a:pt x="6211" y="7949"/>
                  <a:pt x="6372" y="9083"/>
                  <a:pt x="6493" y="10226"/>
                </a:cubicBezTo>
                <a:cubicBezTo>
                  <a:pt x="6623" y="11495"/>
                  <a:pt x="6795" y="12754"/>
                  <a:pt x="6967" y="14015"/>
                </a:cubicBezTo>
                <a:cubicBezTo>
                  <a:pt x="6896" y="14324"/>
                  <a:pt x="6826" y="14637"/>
                  <a:pt x="6760" y="14947"/>
                </a:cubicBezTo>
                <a:cubicBezTo>
                  <a:pt x="6713" y="13991"/>
                  <a:pt x="6619" y="13040"/>
                  <a:pt x="6455" y="12129"/>
                </a:cubicBezTo>
                <a:cubicBezTo>
                  <a:pt x="6262" y="11079"/>
                  <a:pt x="5977" y="10070"/>
                  <a:pt x="5774" y="9024"/>
                </a:cubicBezTo>
                <a:cubicBezTo>
                  <a:pt x="5675" y="8531"/>
                  <a:pt x="5640" y="8023"/>
                  <a:pt x="5613" y="7514"/>
                </a:cubicBezTo>
                <a:cubicBezTo>
                  <a:pt x="5754" y="7024"/>
                  <a:pt x="5868" y="6520"/>
                  <a:pt x="5996" y="6018"/>
                </a:cubicBezTo>
                <a:close/>
                <a:moveTo>
                  <a:pt x="221025" y="6018"/>
                </a:moveTo>
                <a:cubicBezTo>
                  <a:pt x="221150" y="6520"/>
                  <a:pt x="221264" y="7024"/>
                  <a:pt x="221405" y="7514"/>
                </a:cubicBezTo>
                <a:cubicBezTo>
                  <a:pt x="221378" y="8023"/>
                  <a:pt x="221342" y="8531"/>
                  <a:pt x="221248" y="9024"/>
                </a:cubicBezTo>
                <a:cubicBezTo>
                  <a:pt x="221045" y="10070"/>
                  <a:pt x="220755" y="11079"/>
                  <a:pt x="220567" y="12129"/>
                </a:cubicBezTo>
                <a:cubicBezTo>
                  <a:pt x="220399" y="13040"/>
                  <a:pt x="220309" y="13991"/>
                  <a:pt x="220258" y="14947"/>
                </a:cubicBezTo>
                <a:cubicBezTo>
                  <a:pt x="220191" y="14637"/>
                  <a:pt x="220124" y="14328"/>
                  <a:pt x="220050" y="14019"/>
                </a:cubicBezTo>
                <a:cubicBezTo>
                  <a:pt x="220223" y="12758"/>
                  <a:pt x="220395" y="11495"/>
                  <a:pt x="220528" y="10226"/>
                </a:cubicBezTo>
                <a:cubicBezTo>
                  <a:pt x="220646" y="9083"/>
                  <a:pt x="220810" y="7949"/>
                  <a:pt x="220935" y="6805"/>
                </a:cubicBezTo>
                <a:cubicBezTo>
                  <a:pt x="220962" y="6543"/>
                  <a:pt x="220993" y="6281"/>
                  <a:pt x="221025" y="6018"/>
                </a:cubicBezTo>
                <a:close/>
                <a:moveTo>
                  <a:pt x="37030" y="11753"/>
                </a:moveTo>
                <a:cubicBezTo>
                  <a:pt x="37272" y="12559"/>
                  <a:pt x="37527" y="13361"/>
                  <a:pt x="37765" y="14172"/>
                </a:cubicBezTo>
                <a:cubicBezTo>
                  <a:pt x="37824" y="14363"/>
                  <a:pt x="37875" y="14555"/>
                  <a:pt x="37934" y="14747"/>
                </a:cubicBezTo>
                <a:cubicBezTo>
                  <a:pt x="37906" y="14833"/>
                  <a:pt x="37883" y="14918"/>
                  <a:pt x="37859" y="15005"/>
                </a:cubicBezTo>
                <a:cubicBezTo>
                  <a:pt x="37679" y="14629"/>
                  <a:pt x="37503" y="14253"/>
                  <a:pt x="37327" y="13878"/>
                </a:cubicBezTo>
                <a:cubicBezTo>
                  <a:pt x="37296" y="13650"/>
                  <a:pt x="37265" y="13424"/>
                  <a:pt x="37233" y="13197"/>
                </a:cubicBezTo>
                <a:cubicBezTo>
                  <a:pt x="37218" y="13079"/>
                  <a:pt x="37159" y="13021"/>
                  <a:pt x="37092" y="13005"/>
                </a:cubicBezTo>
                <a:cubicBezTo>
                  <a:pt x="37077" y="12810"/>
                  <a:pt x="37065" y="12617"/>
                  <a:pt x="37045" y="12422"/>
                </a:cubicBezTo>
                <a:cubicBezTo>
                  <a:pt x="37030" y="12223"/>
                  <a:pt x="37014" y="12022"/>
                  <a:pt x="37002" y="11823"/>
                </a:cubicBezTo>
                <a:cubicBezTo>
                  <a:pt x="37014" y="11800"/>
                  <a:pt x="37021" y="11776"/>
                  <a:pt x="37030" y="11753"/>
                </a:cubicBezTo>
                <a:close/>
                <a:moveTo>
                  <a:pt x="189988" y="11753"/>
                </a:moveTo>
                <a:cubicBezTo>
                  <a:pt x="190000" y="11776"/>
                  <a:pt x="190008" y="11800"/>
                  <a:pt x="190015" y="11823"/>
                </a:cubicBezTo>
                <a:cubicBezTo>
                  <a:pt x="190004" y="12022"/>
                  <a:pt x="189992" y="12223"/>
                  <a:pt x="189972" y="12422"/>
                </a:cubicBezTo>
                <a:cubicBezTo>
                  <a:pt x="189957" y="12617"/>
                  <a:pt x="189941" y="12810"/>
                  <a:pt x="189925" y="13005"/>
                </a:cubicBezTo>
                <a:cubicBezTo>
                  <a:pt x="189859" y="13021"/>
                  <a:pt x="189804" y="13079"/>
                  <a:pt x="189789" y="13197"/>
                </a:cubicBezTo>
                <a:cubicBezTo>
                  <a:pt x="189757" y="13424"/>
                  <a:pt x="189726" y="13650"/>
                  <a:pt x="189695" y="13878"/>
                </a:cubicBezTo>
                <a:cubicBezTo>
                  <a:pt x="189514" y="14253"/>
                  <a:pt x="189338" y="14629"/>
                  <a:pt x="189162" y="15005"/>
                </a:cubicBezTo>
                <a:cubicBezTo>
                  <a:pt x="189139" y="14918"/>
                  <a:pt x="189112" y="14833"/>
                  <a:pt x="189088" y="14747"/>
                </a:cubicBezTo>
                <a:cubicBezTo>
                  <a:pt x="189143" y="14555"/>
                  <a:pt x="189197" y="14363"/>
                  <a:pt x="189252" y="14172"/>
                </a:cubicBezTo>
                <a:cubicBezTo>
                  <a:pt x="189491" y="13361"/>
                  <a:pt x="189746" y="12559"/>
                  <a:pt x="189988" y="11753"/>
                </a:cubicBezTo>
                <a:close/>
                <a:moveTo>
                  <a:pt x="22297" y="14187"/>
                </a:moveTo>
                <a:cubicBezTo>
                  <a:pt x="22294" y="14468"/>
                  <a:pt x="22290" y="14750"/>
                  <a:pt x="22286" y="15032"/>
                </a:cubicBezTo>
                <a:cubicBezTo>
                  <a:pt x="22259" y="14801"/>
                  <a:pt x="22227" y="14571"/>
                  <a:pt x="22200" y="14340"/>
                </a:cubicBezTo>
                <a:cubicBezTo>
                  <a:pt x="22231" y="14289"/>
                  <a:pt x="22266" y="14237"/>
                  <a:pt x="22297" y="14187"/>
                </a:cubicBezTo>
                <a:close/>
                <a:moveTo>
                  <a:pt x="204719" y="14187"/>
                </a:moveTo>
                <a:cubicBezTo>
                  <a:pt x="204755" y="14237"/>
                  <a:pt x="204786" y="14289"/>
                  <a:pt x="204822" y="14340"/>
                </a:cubicBezTo>
                <a:cubicBezTo>
                  <a:pt x="204790" y="14571"/>
                  <a:pt x="204763" y="14801"/>
                  <a:pt x="204732" y="15032"/>
                </a:cubicBezTo>
                <a:cubicBezTo>
                  <a:pt x="204728" y="14750"/>
                  <a:pt x="204724" y="14468"/>
                  <a:pt x="204719" y="14187"/>
                </a:cubicBezTo>
                <a:close/>
                <a:moveTo>
                  <a:pt x="91150" y="10727"/>
                </a:moveTo>
                <a:cubicBezTo>
                  <a:pt x="91331" y="11048"/>
                  <a:pt x="91499" y="11381"/>
                  <a:pt x="91647" y="11744"/>
                </a:cubicBezTo>
                <a:cubicBezTo>
                  <a:pt x="91640" y="11807"/>
                  <a:pt x="91632" y="11870"/>
                  <a:pt x="91624" y="11929"/>
                </a:cubicBezTo>
                <a:cubicBezTo>
                  <a:pt x="91585" y="12210"/>
                  <a:pt x="91550" y="12488"/>
                  <a:pt x="91519" y="12770"/>
                </a:cubicBezTo>
                <a:cubicBezTo>
                  <a:pt x="91493" y="12738"/>
                  <a:pt x="91457" y="12722"/>
                  <a:pt x="91419" y="12722"/>
                </a:cubicBezTo>
                <a:cubicBezTo>
                  <a:pt x="91342" y="12722"/>
                  <a:pt x="91258" y="12789"/>
                  <a:pt x="91244" y="12915"/>
                </a:cubicBezTo>
                <a:cubicBezTo>
                  <a:pt x="91178" y="13627"/>
                  <a:pt x="91112" y="14331"/>
                  <a:pt x="91042" y="15041"/>
                </a:cubicBezTo>
                <a:cubicBezTo>
                  <a:pt x="91018" y="14786"/>
                  <a:pt x="90998" y="14535"/>
                  <a:pt x="90986" y="14281"/>
                </a:cubicBezTo>
                <a:cubicBezTo>
                  <a:pt x="90971" y="13932"/>
                  <a:pt x="90838" y="13392"/>
                  <a:pt x="91026" y="13079"/>
                </a:cubicBezTo>
                <a:cubicBezTo>
                  <a:pt x="91065" y="13016"/>
                  <a:pt x="91025" y="12932"/>
                  <a:pt x="90978" y="12932"/>
                </a:cubicBezTo>
                <a:cubicBezTo>
                  <a:pt x="90964" y="12932"/>
                  <a:pt x="90949" y="12940"/>
                  <a:pt x="90935" y="12958"/>
                </a:cubicBezTo>
                <a:cubicBezTo>
                  <a:pt x="90877" y="13036"/>
                  <a:pt x="90838" y="13126"/>
                  <a:pt x="90807" y="13220"/>
                </a:cubicBezTo>
                <a:cubicBezTo>
                  <a:pt x="90814" y="12535"/>
                  <a:pt x="90830" y="11157"/>
                  <a:pt x="91150" y="10727"/>
                </a:cubicBezTo>
                <a:close/>
                <a:moveTo>
                  <a:pt x="135871" y="10727"/>
                </a:moveTo>
                <a:cubicBezTo>
                  <a:pt x="136191" y="11157"/>
                  <a:pt x="136207" y="12535"/>
                  <a:pt x="136211" y="13220"/>
                </a:cubicBezTo>
                <a:cubicBezTo>
                  <a:pt x="136184" y="13126"/>
                  <a:pt x="136144" y="13036"/>
                  <a:pt x="136086" y="12958"/>
                </a:cubicBezTo>
                <a:cubicBezTo>
                  <a:pt x="136072" y="12940"/>
                  <a:pt x="136056" y="12932"/>
                  <a:pt x="136042" y="12932"/>
                </a:cubicBezTo>
                <a:cubicBezTo>
                  <a:pt x="135994" y="12932"/>
                  <a:pt x="135956" y="13016"/>
                  <a:pt x="135992" y="13079"/>
                </a:cubicBezTo>
                <a:cubicBezTo>
                  <a:pt x="136184" y="13392"/>
                  <a:pt x="136051" y="13932"/>
                  <a:pt x="136031" y="14281"/>
                </a:cubicBezTo>
                <a:cubicBezTo>
                  <a:pt x="136020" y="14535"/>
                  <a:pt x="136000" y="14786"/>
                  <a:pt x="135980" y="15041"/>
                </a:cubicBezTo>
                <a:cubicBezTo>
                  <a:pt x="135910" y="14336"/>
                  <a:pt x="135843" y="13627"/>
                  <a:pt x="135773" y="12915"/>
                </a:cubicBezTo>
                <a:cubicBezTo>
                  <a:pt x="135760" y="12789"/>
                  <a:pt x="135678" y="12722"/>
                  <a:pt x="135601" y="12722"/>
                </a:cubicBezTo>
                <a:cubicBezTo>
                  <a:pt x="135564" y="12722"/>
                  <a:pt x="135528" y="12738"/>
                  <a:pt x="135503" y="12770"/>
                </a:cubicBezTo>
                <a:cubicBezTo>
                  <a:pt x="135472" y="12488"/>
                  <a:pt x="135436" y="12210"/>
                  <a:pt x="135397" y="11929"/>
                </a:cubicBezTo>
                <a:cubicBezTo>
                  <a:pt x="135386" y="11870"/>
                  <a:pt x="135382" y="11807"/>
                  <a:pt x="135370" y="11744"/>
                </a:cubicBezTo>
                <a:cubicBezTo>
                  <a:pt x="135523" y="11381"/>
                  <a:pt x="135691" y="11048"/>
                  <a:pt x="135871" y="10727"/>
                </a:cubicBezTo>
                <a:close/>
                <a:moveTo>
                  <a:pt x="103859" y="12038"/>
                </a:moveTo>
                <a:lnTo>
                  <a:pt x="103859" y="12038"/>
                </a:lnTo>
                <a:cubicBezTo>
                  <a:pt x="104090" y="12382"/>
                  <a:pt x="104313" y="12739"/>
                  <a:pt x="104528" y="13103"/>
                </a:cubicBezTo>
                <a:cubicBezTo>
                  <a:pt x="104525" y="13244"/>
                  <a:pt x="104516" y="13384"/>
                  <a:pt x="104509" y="13529"/>
                </a:cubicBezTo>
                <a:cubicBezTo>
                  <a:pt x="104407" y="14035"/>
                  <a:pt x="104310" y="14539"/>
                  <a:pt x="104216" y="15048"/>
                </a:cubicBezTo>
                <a:cubicBezTo>
                  <a:pt x="104164" y="14316"/>
                  <a:pt x="104090" y="13592"/>
                  <a:pt x="103988" y="12868"/>
                </a:cubicBezTo>
                <a:cubicBezTo>
                  <a:pt x="103949" y="12590"/>
                  <a:pt x="103906" y="12312"/>
                  <a:pt x="103859" y="12038"/>
                </a:cubicBezTo>
                <a:close/>
                <a:moveTo>
                  <a:pt x="123158" y="12038"/>
                </a:moveTo>
                <a:lnTo>
                  <a:pt x="123158" y="12038"/>
                </a:lnTo>
                <a:cubicBezTo>
                  <a:pt x="123111" y="12316"/>
                  <a:pt x="123073" y="12590"/>
                  <a:pt x="123030" y="12868"/>
                </a:cubicBezTo>
                <a:cubicBezTo>
                  <a:pt x="122932" y="13592"/>
                  <a:pt x="122857" y="14316"/>
                  <a:pt x="122802" y="15048"/>
                </a:cubicBezTo>
                <a:cubicBezTo>
                  <a:pt x="122708" y="14543"/>
                  <a:pt x="122614" y="14038"/>
                  <a:pt x="122509" y="13533"/>
                </a:cubicBezTo>
                <a:cubicBezTo>
                  <a:pt x="122504" y="13388"/>
                  <a:pt x="122497" y="13244"/>
                  <a:pt x="122489" y="13099"/>
                </a:cubicBezTo>
                <a:cubicBezTo>
                  <a:pt x="122708" y="12739"/>
                  <a:pt x="122927" y="12382"/>
                  <a:pt x="123158" y="12038"/>
                </a:cubicBezTo>
                <a:close/>
                <a:moveTo>
                  <a:pt x="93844" y="12555"/>
                </a:moveTo>
                <a:lnTo>
                  <a:pt x="93844" y="12555"/>
                </a:lnTo>
                <a:cubicBezTo>
                  <a:pt x="93761" y="13462"/>
                  <a:pt x="93667" y="14371"/>
                  <a:pt x="93566" y="15275"/>
                </a:cubicBezTo>
                <a:cubicBezTo>
                  <a:pt x="93479" y="14954"/>
                  <a:pt x="93390" y="14637"/>
                  <a:pt x="93287" y="14324"/>
                </a:cubicBezTo>
                <a:cubicBezTo>
                  <a:pt x="93350" y="14022"/>
                  <a:pt x="93550" y="13052"/>
                  <a:pt x="93844" y="12555"/>
                </a:cubicBezTo>
                <a:close/>
                <a:moveTo>
                  <a:pt x="133178" y="12555"/>
                </a:moveTo>
                <a:lnTo>
                  <a:pt x="133178" y="12555"/>
                </a:lnTo>
                <a:cubicBezTo>
                  <a:pt x="133467" y="13052"/>
                  <a:pt x="133671" y="14022"/>
                  <a:pt x="133734" y="14324"/>
                </a:cubicBezTo>
                <a:cubicBezTo>
                  <a:pt x="133632" y="14637"/>
                  <a:pt x="133538" y="14954"/>
                  <a:pt x="133452" y="15275"/>
                </a:cubicBezTo>
                <a:cubicBezTo>
                  <a:pt x="133350" y="14371"/>
                  <a:pt x="133260" y="13462"/>
                  <a:pt x="133178" y="12555"/>
                </a:cubicBezTo>
                <a:close/>
                <a:moveTo>
                  <a:pt x="70384" y="11401"/>
                </a:moveTo>
                <a:cubicBezTo>
                  <a:pt x="70400" y="11416"/>
                  <a:pt x="70411" y="11432"/>
                  <a:pt x="70427" y="11448"/>
                </a:cubicBezTo>
                <a:cubicBezTo>
                  <a:pt x="70470" y="11619"/>
                  <a:pt x="70512" y="11788"/>
                  <a:pt x="70552" y="11960"/>
                </a:cubicBezTo>
                <a:cubicBezTo>
                  <a:pt x="70724" y="12664"/>
                  <a:pt x="70888" y="13373"/>
                  <a:pt x="71045" y="14085"/>
                </a:cubicBezTo>
                <a:cubicBezTo>
                  <a:pt x="70935" y="14434"/>
                  <a:pt x="70814" y="14778"/>
                  <a:pt x="70713" y="15115"/>
                </a:cubicBezTo>
                <a:cubicBezTo>
                  <a:pt x="70685" y="15209"/>
                  <a:pt x="70658" y="15306"/>
                  <a:pt x="70626" y="15400"/>
                </a:cubicBezTo>
                <a:cubicBezTo>
                  <a:pt x="70536" y="14069"/>
                  <a:pt x="70458" y="12734"/>
                  <a:pt x="70384" y="11401"/>
                </a:cubicBezTo>
                <a:close/>
                <a:moveTo>
                  <a:pt x="156634" y="11401"/>
                </a:moveTo>
                <a:lnTo>
                  <a:pt x="156634" y="11401"/>
                </a:lnTo>
                <a:cubicBezTo>
                  <a:pt x="156564" y="12734"/>
                  <a:pt x="156485" y="14069"/>
                  <a:pt x="156391" y="15400"/>
                </a:cubicBezTo>
                <a:cubicBezTo>
                  <a:pt x="156364" y="15306"/>
                  <a:pt x="156336" y="15209"/>
                  <a:pt x="156309" y="15115"/>
                </a:cubicBezTo>
                <a:cubicBezTo>
                  <a:pt x="156208" y="14778"/>
                  <a:pt x="156086" y="14434"/>
                  <a:pt x="155977" y="14085"/>
                </a:cubicBezTo>
                <a:cubicBezTo>
                  <a:pt x="156133" y="13373"/>
                  <a:pt x="156297" y="12664"/>
                  <a:pt x="156466" y="11960"/>
                </a:cubicBezTo>
                <a:cubicBezTo>
                  <a:pt x="156508" y="11788"/>
                  <a:pt x="156551" y="11619"/>
                  <a:pt x="156595" y="11448"/>
                </a:cubicBezTo>
                <a:cubicBezTo>
                  <a:pt x="156607" y="11432"/>
                  <a:pt x="156622" y="11416"/>
                  <a:pt x="156634" y="11401"/>
                </a:cubicBezTo>
                <a:close/>
                <a:moveTo>
                  <a:pt x="101804" y="11791"/>
                </a:moveTo>
                <a:cubicBezTo>
                  <a:pt x="101906" y="11831"/>
                  <a:pt x="101989" y="11921"/>
                  <a:pt x="102012" y="12132"/>
                </a:cubicBezTo>
                <a:cubicBezTo>
                  <a:pt x="102043" y="12371"/>
                  <a:pt x="102039" y="12664"/>
                  <a:pt x="102027" y="12907"/>
                </a:cubicBezTo>
                <a:cubicBezTo>
                  <a:pt x="102004" y="13326"/>
                  <a:pt x="101980" y="13744"/>
                  <a:pt x="101953" y="14163"/>
                </a:cubicBezTo>
                <a:cubicBezTo>
                  <a:pt x="101922" y="14590"/>
                  <a:pt x="101875" y="15021"/>
                  <a:pt x="101824" y="15451"/>
                </a:cubicBezTo>
                <a:cubicBezTo>
                  <a:pt x="101816" y="15075"/>
                  <a:pt x="101808" y="14703"/>
                  <a:pt x="101804" y="14328"/>
                </a:cubicBezTo>
                <a:cubicBezTo>
                  <a:pt x="101792" y="13482"/>
                  <a:pt x="101781" y="12637"/>
                  <a:pt x="101804" y="11791"/>
                </a:cubicBezTo>
                <a:close/>
                <a:moveTo>
                  <a:pt x="125217" y="11791"/>
                </a:moveTo>
                <a:cubicBezTo>
                  <a:pt x="125237" y="12637"/>
                  <a:pt x="125229" y="13482"/>
                  <a:pt x="125217" y="14328"/>
                </a:cubicBezTo>
                <a:cubicBezTo>
                  <a:pt x="125210" y="14703"/>
                  <a:pt x="125205" y="15079"/>
                  <a:pt x="125198" y="15451"/>
                </a:cubicBezTo>
                <a:cubicBezTo>
                  <a:pt x="125143" y="15021"/>
                  <a:pt x="125096" y="14590"/>
                  <a:pt x="125069" y="14163"/>
                </a:cubicBezTo>
                <a:cubicBezTo>
                  <a:pt x="125037" y="13744"/>
                  <a:pt x="125017" y="13326"/>
                  <a:pt x="124994" y="12907"/>
                </a:cubicBezTo>
                <a:cubicBezTo>
                  <a:pt x="124982" y="12664"/>
                  <a:pt x="124979" y="12371"/>
                  <a:pt x="125006" y="12132"/>
                </a:cubicBezTo>
                <a:cubicBezTo>
                  <a:pt x="125029" y="11921"/>
                  <a:pt x="125111" y="11831"/>
                  <a:pt x="125217" y="11791"/>
                </a:cubicBezTo>
                <a:close/>
                <a:moveTo>
                  <a:pt x="188544" y="15193"/>
                </a:moveTo>
                <a:cubicBezTo>
                  <a:pt x="188552" y="15220"/>
                  <a:pt x="188555" y="15247"/>
                  <a:pt x="188559" y="15271"/>
                </a:cubicBezTo>
                <a:cubicBezTo>
                  <a:pt x="188539" y="15346"/>
                  <a:pt x="188516" y="15420"/>
                  <a:pt x="188492" y="15494"/>
                </a:cubicBezTo>
                <a:cubicBezTo>
                  <a:pt x="188508" y="15393"/>
                  <a:pt x="188528" y="15294"/>
                  <a:pt x="188544" y="15193"/>
                </a:cubicBezTo>
                <a:close/>
                <a:moveTo>
                  <a:pt x="38477" y="15193"/>
                </a:moveTo>
                <a:cubicBezTo>
                  <a:pt x="38493" y="15294"/>
                  <a:pt x="38513" y="15397"/>
                  <a:pt x="38528" y="15498"/>
                </a:cubicBezTo>
                <a:cubicBezTo>
                  <a:pt x="38505" y="15424"/>
                  <a:pt x="38481" y="15350"/>
                  <a:pt x="38458" y="15275"/>
                </a:cubicBezTo>
                <a:cubicBezTo>
                  <a:pt x="38466" y="15247"/>
                  <a:pt x="38470" y="15220"/>
                  <a:pt x="38477" y="15193"/>
                </a:cubicBezTo>
                <a:close/>
                <a:moveTo>
                  <a:pt x="45456" y="15177"/>
                </a:moveTo>
                <a:cubicBezTo>
                  <a:pt x="45475" y="15236"/>
                  <a:pt x="45491" y="15294"/>
                  <a:pt x="45507" y="15353"/>
                </a:cubicBezTo>
                <a:cubicBezTo>
                  <a:pt x="45503" y="15404"/>
                  <a:pt x="45499" y="15459"/>
                  <a:pt x="45495" y="15514"/>
                </a:cubicBezTo>
                <a:cubicBezTo>
                  <a:pt x="45484" y="15400"/>
                  <a:pt x="45468" y="15287"/>
                  <a:pt x="45456" y="15177"/>
                </a:cubicBezTo>
                <a:close/>
                <a:moveTo>
                  <a:pt x="181561" y="15177"/>
                </a:moveTo>
                <a:cubicBezTo>
                  <a:pt x="181550" y="15290"/>
                  <a:pt x="181538" y="15400"/>
                  <a:pt x="181526" y="15514"/>
                </a:cubicBezTo>
                <a:cubicBezTo>
                  <a:pt x="181518" y="15459"/>
                  <a:pt x="181514" y="15408"/>
                  <a:pt x="181510" y="15353"/>
                </a:cubicBezTo>
                <a:cubicBezTo>
                  <a:pt x="181530" y="15294"/>
                  <a:pt x="181546" y="15236"/>
                  <a:pt x="181561" y="15177"/>
                </a:cubicBezTo>
                <a:close/>
                <a:moveTo>
                  <a:pt x="48912" y="14801"/>
                </a:moveTo>
                <a:lnTo>
                  <a:pt x="48912" y="14801"/>
                </a:lnTo>
                <a:cubicBezTo>
                  <a:pt x="48928" y="15059"/>
                  <a:pt x="48943" y="15318"/>
                  <a:pt x="48967" y="15576"/>
                </a:cubicBezTo>
                <a:cubicBezTo>
                  <a:pt x="48959" y="15534"/>
                  <a:pt x="48947" y="15490"/>
                  <a:pt x="48940" y="15447"/>
                </a:cubicBezTo>
                <a:cubicBezTo>
                  <a:pt x="48931" y="15232"/>
                  <a:pt x="48920" y="15017"/>
                  <a:pt x="48912" y="14801"/>
                </a:cubicBezTo>
                <a:close/>
                <a:moveTo>
                  <a:pt x="178109" y="14797"/>
                </a:moveTo>
                <a:cubicBezTo>
                  <a:pt x="178102" y="15017"/>
                  <a:pt x="178089" y="15232"/>
                  <a:pt x="178078" y="15447"/>
                </a:cubicBezTo>
                <a:cubicBezTo>
                  <a:pt x="178071" y="15490"/>
                  <a:pt x="178062" y="15534"/>
                  <a:pt x="178055" y="15576"/>
                </a:cubicBezTo>
                <a:cubicBezTo>
                  <a:pt x="178074" y="15318"/>
                  <a:pt x="178094" y="15059"/>
                  <a:pt x="178109" y="14797"/>
                </a:cubicBezTo>
                <a:close/>
                <a:moveTo>
                  <a:pt x="50880" y="15224"/>
                </a:moveTo>
                <a:cubicBezTo>
                  <a:pt x="50904" y="15346"/>
                  <a:pt x="50932" y="15467"/>
                  <a:pt x="50959" y="15592"/>
                </a:cubicBezTo>
                <a:cubicBezTo>
                  <a:pt x="50943" y="15541"/>
                  <a:pt x="50927" y="15490"/>
                  <a:pt x="50916" y="15440"/>
                </a:cubicBezTo>
                <a:cubicBezTo>
                  <a:pt x="50900" y="15369"/>
                  <a:pt x="50893" y="15294"/>
                  <a:pt x="50880" y="15224"/>
                </a:cubicBezTo>
                <a:close/>
                <a:moveTo>
                  <a:pt x="176140" y="15224"/>
                </a:moveTo>
                <a:cubicBezTo>
                  <a:pt x="176129" y="15294"/>
                  <a:pt x="176117" y="15369"/>
                  <a:pt x="176106" y="15440"/>
                </a:cubicBezTo>
                <a:cubicBezTo>
                  <a:pt x="176090" y="15490"/>
                  <a:pt x="176075" y="15541"/>
                  <a:pt x="176059" y="15592"/>
                </a:cubicBezTo>
                <a:cubicBezTo>
                  <a:pt x="176090" y="15467"/>
                  <a:pt x="176117" y="15346"/>
                  <a:pt x="176140" y="15224"/>
                </a:cubicBezTo>
                <a:close/>
                <a:moveTo>
                  <a:pt x="44810" y="13216"/>
                </a:moveTo>
                <a:cubicBezTo>
                  <a:pt x="44873" y="13787"/>
                  <a:pt x="44939" y="14360"/>
                  <a:pt x="45002" y="14931"/>
                </a:cubicBezTo>
                <a:cubicBezTo>
                  <a:pt x="44963" y="15205"/>
                  <a:pt x="44920" y="15478"/>
                  <a:pt x="44877" y="15753"/>
                </a:cubicBezTo>
                <a:cubicBezTo>
                  <a:pt x="44845" y="15435"/>
                  <a:pt x="44814" y="15056"/>
                  <a:pt x="44736" y="14707"/>
                </a:cubicBezTo>
                <a:cubicBezTo>
                  <a:pt x="44728" y="14578"/>
                  <a:pt x="44724" y="14445"/>
                  <a:pt x="44717" y="14316"/>
                </a:cubicBezTo>
                <a:cubicBezTo>
                  <a:pt x="44713" y="14195"/>
                  <a:pt x="44686" y="14093"/>
                  <a:pt x="44646" y="14007"/>
                </a:cubicBezTo>
                <a:cubicBezTo>
                  <a:pt x="44709" y="13744"/>
                  <a:pt x="44763" y="13482"/>
                  <a:pt x="44810" y="13216"/>
                </a:cubicBezTo>
                <a:close/>
                <a:moveTo>
                  <a:pt x="182207" y="13216"/>
                </a:moveTo>
                <a:cubicBezTo>
                  <a:pt x="182254" y="13482"/>
                  <a:pt x="182313" y="13744"/>
                  <a:pt x="182376" y="14007"/>
                </a:cubicBezTo>
                <a:cubicBezTo>
                  <a:pt x="182336" y="14093"/>
                  <a:pt x="182309" y="14195"/>
                  <a:pt x="182301" y="14316"/>
                </a:cubicBezTo>
                <a:cubicBezTo>
                  <a:pt x="182298" y="14445"/>
                  <a:pt x="182289" y="14578"/>
                  <a:pt x="182282" y="14707"/>
                </a:cubicBezTo>
                <a:cubicBezTo>
                  <a:pt x="182207" y="15056"/>
                  <a:pt x="182172" y="15435"/>
                  <a:pt x="182141" y="15753"/>
                </a:cubicBezTo>
                <a:cubicBezTo>
                  <a:pt x="182101" y="15478"/>
                  <a:pt x="182058" y="15205"/>
                  <a:pt x="182020" y="14931"/>
                </a:cubicBezTo>
                <a:cubicBezTo>
                  <a:pt x="182082" y="14360"/>
                  <a:pt x="182144" y="13787"/>
                  <a:pt x="182207" y="13216"/>
                </a:cubicBezTo>
                <a:close/>
                <a:moveTo>
                  <a:pt x="37495" y="15091"/>
                </a:moveTo>
                <a:lnTo>
                  <a:pt x="37495" y="15091"/>
                </a:lnTo>
                <a:cubicBezTo>
                  <a:pt x="37562" y="15263"/>
                  <a:pt x="37628" y="15435"/>
                  <a:pt x="37695" y="15608"/>
                </a:cubicBezTo>
                <a:cubicBezTo>
                  <a:pt x="37668" y="15713"/>
                  <a:pt x="37641" y="15815"/>
                  <a:pt x="37612" y="15921"/>
                </a:cubicBezTo>
                <a:cubicBezTo>
                  <a:pt x="37574" y="15646"/>
                  <a:pt x="37534" y="15369"/>
                  <a:pt x="37495" y="15091"/>
                </a:cubicBezTo>
                <a:close/>
                <a:moveTo>
                  <a:pt x="189526" y="15091"/>
                </a:moveTo>
                <a:lnTo>
                  <a:pt x="189526" y="15091"/>
                </a:lnTo>
                <a:cubicBezTo>
                  <a:pt x="189487" y="15369"/>
                  <a:pt x="189448" y="15646"/>
                  <a:pt x="189408" y="15921"/>
                </a:cubicBezTo>
                <a:cubicBezTo>
                  <a:pt x="189381" y="15815"/>
                  <a:pt x="189354" y="15713"/>
                  <a:pt x="189327" y="15608"/>
                </a:cubicBezTo>
                <a:cubicBezTo>
                  <a:pt x="189393" y="15435"/>
                  <a:pt x="189460" y="15263"/>
                  <a:pt x="189526" y="15091"/>
                </a:cubicBezTo>
                <a:close/>
                <a:moveTo>
                  <a:pt x="102583" y="10273"/>
                </a:moveTo>
                <a:lnTo>
                  <a:pt x="102583" y="10273"/>
                </a:lnTo>
                <a:cubicBezTo>
                  <a:pt x="102751" y="10473"/>
                  <a:pt x="102912" y="10684"/>
                  <a:pt x="103065" y="10899"/>
                </a:cubicBezTo>
                <a:cubicBezTo>
                  <a:pt x="103131" y="11166"/>
                  <a:pt x="103178" y="11435"/>
                  <a:pt x="103217" y="11710"/>
                </a:cubicBezTo>
                <a:cubicBezTo>
                  <a:pt x="103186" y="11631"/>
                  <a:pt x="103154" y="11560"/>
                  <a:pt x="103119" y="11490"/>
                </a:cubicBezTo>
                <a:cubicBezTo>
                  <a:pt x="103110" y="11471"/>
                  <a:pt x="103096" y="11463"/>
                  <a:pt x="103082" y="11463"/>
                </a:cubicBezTo>
                <a:cubicBezTo>
                  <a:pt x="103052" y="11463"/>
                  <a:pt x="103023" y="11502"/>
                  <a:pt x="103045" y="11545"/>
                </a:cubicBezTo>
                <a:cubicBezTo>
                  <a:pt x="103464" y="12438"/>
                  <a:pt x="103233" y="13431"/>
                  <a:pt x="103080" y="14383"/>
                </a:cubicBezTo>
                <a:cubicBezTo>
                  <a:pt x="102995" y="14900"/>
                  <a:pt x="102901" y="15412"/>
                  <a:pt x="102798" y="15924"/>
                </a:cubicBezTo>
                <a:cubicBezTo>
                  <a:pt x="102814" y="15615"/>
                  <a:pt x="102825" y="15310"/>
                  <a:pt x="102825" y="15001"/>
                </a:cubicBezTo>
                <a:cubicBezTo>
                  <a:pt x="102838" y="13424"/>
                  <a:pt x="102704" y="11847"/>
                  <a:pt x="102583" y="10273"/>
                </a:cubicBezTo>
                <a:close/>
                <a:moveTo>
                  <a:pt x="124439" y="10273"/>
                </a:moveTo>
                <a:lnTo>
                  <a:pt x="124439" y="10273"/>
                </a:lnTo>
                <a:cubicBezTo>
                  <a:pt x="124317" y="11847"/>
                  <a:pt x="124184" y="13424"/>
                  <a:pt x="124191" y="15001"/>
                </a:cubicBezTo>
                <a:cubicBezTo>
                  <a:pt x="124195" y="15310"/>
                  <a:pt x="124207" y="15615"/>
                  <a:pt x="124223" y="15924"/>
                </a:cubicBezTo>
                <a:cubicBezTo>
                  <a:pt x="124121" y="15412"/>
                  <a:pt x="124023" y="14900"/>
                  <a:pt x="123942" y="14383"/>
                </a:cubicBezTo>
                <a:cubicBezTo>
                  <a:pt x="123785" y="13431"/>
                  <a:pt x="123557" y="12438"/>
                  <a:pt x="123976" y="11545"/>
                </a:cubicBezTo>
                <a:cubicBezTo>
                  <a:pt x="123995" y="11502"/>
                  <a:pt x="123968" y="11463"/>
                  <a:pt x="123938" y="11463"/>
                </a:cubicBezTo>
                <a:cubicBezTo>
                  <a:pt x="123925" y="11463"/>
                  <a:pt x="123912" y="11471"/>
                  <a:pt x="123902" y="11490"/>
                </a:cubicBezTo>
                <a:cubicBezTo>
                  <a:pt x="123866" y="11557"/>
                  <a:pt x="123835" y="11631"/>
                  <a:pt x="123804" y="11706"/>
                </a:cubicBezTo>
                <a:cubicBezTo>
                  <a:pt x="123839" y="11432"/>
                  <a:pt x="123886" y="11161"/>
                  <a:pt x="123953" y="10899"/>
                </a:cubicBezTo>
                <a:cubicBezTo>
                  <a:pt x="124110" y="10684"/>
                  <a:pt x="124270" y="10473"/>
                  <a:pt x="124439" y="10273"/>
                </a:cubicBezTo>
                <a:close/>
                <a:moveTo>
                  <a:pt x="60712" y="15588"/>
                </a:moveTo>
                <a:cubicBezTo>
                  <a:pt x="60725" y="15737"/>
                  <a:pt x="60736" y="15890"/>
                  <a:pt x="60756" y="16042"/>
                </a:cubicBezTo>
                <a:cubicBezTo>
                  <a:pt x="60736" y="15975"/>
                  <a:pt x="60716" y="15913"/>
                  <a:pt x="60696" y="15846"/>
                </a:cubicBezTo>
                <a:cubicBezTo>
                  <a:pt x="60705" y="15760"/>
                  <a:pt x="60709" y="15675"/>
                  <a:pt x="60712" y="15588"/>
                </a:cubicBezTo>
                <a:close/>
                <a:moveTo>
                  <a:pt x="166309" y="15584"/>
                </a:moveTo>
                <a:cubicBezTo>
                  <a:pt x="166313" y="15670"/>
                  <a:pt x="166317" y="15760"/>
                  <a:pt x="166321" y="15846"/>
                </a:cubicBezTo>
                <a:cubicBezTo>
                  <a:pt x="166301" y="15913"/>
                  <a:pt x="166286" y="15975"/>
                  <a:pt x="166266" y="16042"/>
                </a:cubicBezTo>
                <a:cubicBezTo>
                  <a:pt x="166282" y="15890"/>
                  <a:pt x="166293" y="15737"/>
                  <a:pt x="166309" y="15584"/>
                </a:cubicBezTo>
                <a:close/>
                <a:moveTo>
                  <a:pt x="83527" y="14073"/>
                </a:moveTo>
                <a:cubicBezTo>
                  <a:pt x="83612" y="14735"/>
                  <a:pt x="83710" y="15393"/>
                  <a:pt x="83824" y="16046"/>
                </a:cubicBezTo>
                <a:cubicBezTo>
                  <a:pt x="83785" y="15862"/>
                  <a:pt x="83746" y="15678"/>
                  <a:pt x="83706" y="15490"/>
                </a:cubicBezTo>
                <a:cubicBezTo>
                  <a:pt x="83659" y="15247"/>
                  <a:pt x="83616" y="15001"/>
                  <a:pt x="83578" y="14754"/>
                </a:cubicBezTo>
                <a:cubicBezTo>
                  <a:pt x="83562" y="14531"/>
                  <a:pt x="83546" y="14304"/>
                  <a:pt x="83522" y="14078"/>
                </a:cubicBezTo>
                <a:cubicBezTo>
                  <a:pt x="83527" y="14078"/>
                  <a:pt x="83527" y="14073"/>
                  <a:pt x="83527" y="14073"/>
                </a:cubicBezTo>
                <a:close/>
                <a:moveTo>
                  <a:pt x="143495" y="14069"/>
                </a:moveTo>
                <a:lnTo>
                  <a:pt x="143495" y="14078"/>
                </a:lnTo>
                <a:cubicBezTo>
                  <a:pt x="143475" y="14304"/>
                  <a:pt x="143460" y="14528"/>
                  <a:pt x="143444" y="14754"/>
                </a:cubicBezTo>
                <a:cubicBezTo>
                  <a:pt x="143405" y="15001"/>
                  <a:pt x="143362" y="15247"/>
                  <a:pt x="143311" y="15490"/>
                </a:cubicBezTo>
                <a:cubicBezTo>
                  <a:pt x="143276" y="15678"/>
                  <a:pt x="143233" y="15862"/>
                  <a:pt x="143193" y="16046"/>
                </a:cubicBezTo>
                <a:cubicBezTo>
                  <a:pt x="143307" y="15393"/>
                  <a:pt x="143409" y="14731"/>
                  <a:pt x="143495" y="14069"/>
                </a:cubicBezTo>
                <a:close/>
                <a:moveTo>
                  <a:pt x="116662" y="11612"/>
                </a:moveTo>
                <a:lnTo>
                  <a:pt x="116662" y="11612"/>
                </a:lnTo>
                <a:cubicBezTo>
                  <a:pt x="116767" y="11878"/>
                  <a:pt x="116861" y="12183"/>
                  <a:pt x="116939" y="12472"/>
                </a:cubicBezTo>
                <a:cubicBezTo>
                  <a:pt x="116915" y="12821"/>
                  <a:pt x="116888" y="13115"/>
                  <a:pt x="116881" y="13220"/>
                </a:cubicBezTo>
                <a:cubicBezTo>
                  <a:pt x="116794" y="14183"/>
                  <a:pt x="116700" y="15142"/>
                  <a:pt x="116591" y="16097"/>
                </a:cubicBezTo>
                <a:cubicBezTo>
                  <a:pt x="116595" y="15909"/>
                  <a:pt x="116599" y="15717"/>
                  <a:pt x="116606" y="15529"/>
                </a:cubicBezTo>
                <a:cubicBezTo>
                  <a:pt x="116642" y="14519"/>
                  <a:pt x="116673" y="13509"/>
                  <a:pt x="116685" y="12504"/>
                </a:cubicBezTo>
                <a:cubicBezTo>
                  <a:pt x="116685" y="12340"/>
                  <a:pt x="116669" y="11999"/>
                  <a:pt x="116662" y="11612"/>
                </a:cubicBezTo>
                <a:close/>
                <a:moveTo>
                  <a:pt x="110360" y="11612"/>
                </a:moveTo>
                <a:lnTo>
                  <a:pt x="110360" y="11612"/>
                </a:lnTo>
                <a:cubicBezTo>
                  <a:pt x="110352" y="11999"/>
                  <a:pt x="110333" y="12340"/>
                  <a:pt x="110336" y="12504"/>
                </a:cubicBezTo>
                <a:cubicBezTo>
                  <a:pt x="110349" y="13509"/>
                  <a:pt x="110376" y="14519"/>
                  <a:pt x="110415" y="15529"/>
                </a:cubicBezTo>
                <a:cubicBezTo>
                  <a:pt x="110423" y="15717"/>
                  <a:pt x="110427" y="15909"/>
                  <a:pt x="110430" y="16101"/>
                </a:cubicBezTo>
                <a:cubicBezTo>
                  <a:pt x="110321" y="15142"/>
                  <a:pt x="110227" y="14183"/>
                  <a:pt x="110141" y="13220"/>
                </a:cubicBezTo>
                <a:cubicBezTo>
                  <a:pt x="110133" y="13115"/>
                  <a:pt x="110102" y="12821"/>
                  <a:pt x="110082" y="12472"/>
                </a:cubicBezTo>
                <a:cubicBezTo>
                  <a:pt x="110161" y="12183"/>
                  <a:pt x="110251" y="11878"/>
                  <a:pt x="110360" y="11612"/>
                </a:cubicBezTo>
                <a:close/>
                <a:moveTo>
                  <a:pt x="100388" y="12837"/>
                </a:moveTo>
                <a:cubicBezTo>
                  <a:pt x="100450" y="13509"/>
                  <a:pt x="100489" y="14187"/>
                  <a:pt x="100524" y="14864"/>
                </a:cubicBezTo>
                <a:cubicBezTo>
                  <a:pt x="100493" y="14871"/>
                  <a:pt x="100466" y="14903"/>
                  <a:pt x="100477" y="14947"/>
                </a:cubicBezTo>
                <a:cubicBezTo>
                  <a:pt x="100599" y="15314"/>
                  <a:pt x="100509" y="15717"/>
                  <a:pt x="100341" y="16105"/>
                </a:cubicBezTo>
                <a:cubicBezTo>
                  <a:pt x="100325" y="16054"/>
                  <a:pt x="100309" y="16007"/>
                  <a:pt x="100294" y="15956"/>
                </a:cubicBezTo>
                <a:cubicBezTo>
                  <a:pt x="100305" y="15612"/>
                  <a:pt x="100313" y="15267"/>
                  <a:pt x="100309" y="14923"/>
                </a:cubicBezTo>
                <a:cubicBezTo>
                  <a:pt x="100309" y="14633"/>
                  <a:pt x="100298" y="14347"/>
                  <a:pt x="100282" y="14062"/>
                </a:cubicBezTo>
                <a:cubicBezTo>
                  <a:pt x="100321" y="13655"/>
                  <a:pt x="100356" y="13247"/>
                  <a:pt x="100388" y="12837"/>
                </a:cubicBezTo>
                <a:close/>
                <a:moveTo>
                  <a:pt x="126630" y="12837"/>
                </a:moveTo>
                <a:cubicBezTo>
                  <a:pt x="126661" y="13247"/>
                  <a:pt x="126700" y="13655"/>
                  <a:pt x="126740" y="14062"/>
                </a:cubicBezTo>
                <a:cubicBezTo>
                  <a:pt x="126724" y="14347"/>
                  <a:pt x="126708" y="14633"/>
                  <a:pt x="126708" y="14923"/>
                </a:cubicBezTo>
                <a:cubicBezTo>
                  <a:pt x="126708" y="15267"/>
                  <a:pt x="126716" y="15612"/>
                  <a:pt x="126724" y="15956"/>
                </a:cubicBezTo>
                <a:cubicBezTo>
                  <a:pt x="126708" y="16007"/>
                  <a:pt x="126693" y="16054"/>
                  <a:pt x="126677" y="16105"/>
                </a:cubicBezTo>
                <a:cubicBezTo>
                  <a:pt x="126513" y="15717"/>
                  <a:pt x="126422" y="15314"/>
                  <a:pt x="126540" y="14947"/>
                </a:cubicBezTo>
                <a:cubicBezTo>
                  <a:pt x="126556" y="14903"/>
                  <a:pt x="126525" y="14871"/>
                  <a:pt x="126497" y="14864"/>
                </a:cubicBezTo>
                <a:cubicBezTo>
                  <a:pt x="126529" y="14187"/>
                  <a:pt x="126572" y="13509"/>
                  <a:pt x="126630" y="12837"/>
                </a:cubicBezTo>
                <a:close/>
                <a:moveTo>
                  <a:pt x="60904" y="14226"/>
                </a:moveTo>
                <a:cubicBezTo>
                  <a:pt x="61049" y="14860"/>
                  <a:pt x="61135" y="15478"/>
                  <a:pt x="61072" y="16136"/>
                </a:cubicBezTo>
                <a:cubicBezTo>
                  <a:pt x="60963" y="15670"/>
                  <a:pt x="60865" y="15228"/>
                  <a:pt x="60795" y="14837"/>
                </a:cubicBezTo>
                <a:cubicBezTo>
                  <a:pt x="60834" y="14633"/>
                  <a:pt x="60873" y="14430"/>
                  <a:pt x="60904" y="14226"/>
                </a:cubicBezTo>
                <a:close/>
                <a:moveTo>
                  <a:pt x="166113" y="14226"/>
                </a:moveTo>
                <a:cubicBezTo>
                  <a:pt x="166149" y="14430"/>
                  <a:pt x="166188" y="14633"/>
                  <a:pt x="166227" y="14837"/>
                </a:cubicBezTo>
                <a:cubicBezTo>
                  <a:pt x="166152" y="15228"/>
                  <a:pt x="166058" y="15670"/>
                  <a:pt x="165949" y="16140"/>
                </a:cubicBezTo>
                <a:cubicBezTo>
                  <a:pt x="165887" y="15478"/>
                  <a:pt x="165972" y="14860"/>
                  <a:pt x="166113" y="14226"/>
                </a:cubicBezTo>
                <a:close/>
                <a:moveTo>
                  <a:pt x="25832" y="14985"/>
                </a:moveTo>
                <a:cubicBezTo>
                  <a:pt x="25832" y="15228"/>
                  <a:pt x="25843" y="15475"/>
                  <a:pt x="25856" y="15717"/>
                </a:cubicBezTo>
                <a:cubicBezTo>
                  <a:pt x="25816" y="15890"/>
                  <a:pt x="25777" y="16062"/>
                  <a:pt x="25742" y="16233"/>
                </a:cubicBezTo>
                <a:lnTo>
                  <a:pt x="25742" y="16168"/>
                </a:lnTo>
                <a:cubicBezTo>
                  <a:pt x="25773" y="15772"/>
                  <a:pt x="25805" y="15381"/>
                  <a:pt x="25832" y="14985"/>
                </a:cubicBezTo>
                <a:close/>
                <a:moveTo>
                  <a:pt x="201189" y="14985"/>
                </a:moveTo>
                <a:cubicBezTo>
                  <a:pt x="201217" y="15381"/>
                  <a:pt x="201249" y="15772"/>
                  <a:pt x="201280" y="16168"/>
                </a:cubicBezTo>
                <a:lnTo>
                  <a:pt x="201280" y="16233"/>
                </a:lnTo>
                <a:cubicBezTo>
                  <a:pt x="201240" y="16062"/>
                  <a:pt x="201205" y="15890"/>
                  <a:pt x="201166" y="15722"/>
                </a:cubicBezTo>
                <a:cubicBezTo>
                  <a:pt x="201173" y="15475"/>
                  <a:pt x="201186" y="15228"/>
                  <a:pt x="201189" y="14985"/>
                </a:cubicBezTo>
                <a:close/>
                <a:moveTo>
                  <a:pt x="944" y="15353"/>
                </a:moveTo>
                <a:cubicBezTo>
                  <a:pt x="944" y="15455"/>
                  <a:pt x="947" y="15561"/>
                  <a:pt x="947" y="15666"/>
                </a:cubicBezTo>
                <a:lnTo>
                  <a:pt x="947" y="16238"/>
                </a:lnTo>
                <a:cubicBezTo>
                  <a:pt x="940" y="16218"/>
                  <a:pt x="936" y="16199"/>
                  <a:pt x="928" y="16183"/>
                </a:cubicBezTo>
                <a:lnTo>
                  <a:pt x="928" y="16179"/>
                </a:lnTo>
                <a:cubicBezTo>
                  <a:pt x="928" y="15905"/>
                  <a:pt x="931" y="15628"/>
                  <a:pt x="944" y="15353"/>
                </a:cubicBezTo>
                <a:close/>
                <a:moveTo>
                  <a:pt x="226078" y="15346"/>
                </a:moveTo>
                <a:cubicBezTo>
                  <a:pt x="226086" y="15623"/>
                  <a:pt x="226094" y="15901"/>
                  <a:pt x="226089" y="16179"/>
                </a:cubicBezTo>
                <a:lnTo>
                  <a:pt x="226089" y="16183"/>
                </a:lnTo>
                <a:cubicBezTo>
                  <a:pt x="226086" y="16199"/>
                  <a:pt x="226078" y="16218"/>
                  <a:pt x="226074" y="16238"/>
                </a:cubicBezTo>
                <a:cubicBezTo>
                  <a:pt x="226074" y="16046"/>
                  <a:pt x="226074" y="15854"/>
                  <a:pt x="226070" y="15666"/>
                </a:cubicBezTo>
                <a:cubicBezTo>
                  <a:pt x="226070" y="15557"/>
                  <a:pt x="226074" y="15451"/>
                  <a:pt x="226078" y="15346"/>
                </a:cubicBezTo>
                <a:close/>
                <a:moveTo>
                  <a:pt x="74833" y="15800"/>
                </a:moveTo>
                <a:cubicBezTo>
                  <a:pt x="74889" y="15964"/>
                  <a:pt x="74939" y="16125"/>
                  <a:pt x="74994" y="16289"/>
                </a:cubicBezTo>
                <a:cubicBezTo>
                  <a:pt x="74990" y="16309"/>
                  <a:pt x="74990" y="16332"/>
                  <a:pt x="74986" y="16356"/>
                </a:cubicBezTo>
                <a:cubicBezTo>
                  <a:pt x="74932" y="16175"/>
                  <a:pt x="74880" y="15995"/>
                  <a:pt x="74830" y="15815"/>
                </a:cubicBezTo>
                <a:cubicBezTo>
                  <a:pt x="74833" y="15811"/>
                  <a:pt x="74833" y="15803"/>
                  <a:pt x="74833" y="15800"/>
                </a:cubicBezTo>
                <a:close/>
                <a:moveTo>
                  <a:pt x="152184" y="15800"/>
                </a:moveTo>
                <a:cubicBezTo>
                  <a:pt x="152184" y="15803"/>
                  <a:pt x="152187" y="15811"/>
                  <a:pt x="152187" y="15815"/>
                </a:cubicBezTo>
                <a:cubicBezTo>
                  <a:pt x="152137" y="15995"/>
                  <a:pt x="152086" y="16175"/>
                  <a:pt x="152035" y="16356"/>
                </a:cubicBezTo>
                <a:cubicBezTo>
                  <a:pt x="152031" y="16332"/>
                  <a:pt x="152028" y="16309"/>
                  <a:pt x="152028" y="16289"/>
                </a:cubicBezTo>
                <a:cubicBezTo>
                  <a:pt x="152078" y="16125"/>
                  <a:pt x="152133" y="15964"/>
                  <a:pt x="152184" y="15800"/>
                </a:cubicBezTo>
                <a:close/>
                <a:moveTo>
                  <a:pt x="107949" y="13819"/>
                </a:moveTo>
                <a:lnTo>
                  <a:pt x="107949" y="13827"/>
                </a:lnTo>
                <a:cubicBezTo>
                  <a:pt x="107874" y="14300"/>
                  <a:pt x="107789" y="14774"/>
                  <a:pt x="107730" y="15252"/>
                </a:cubicBezTo>
                <a:cubicBezTo>
                  <a:pt x="107726" y="15306"/>
                  <a:pt x="107718" y="15357"/>
                  <a:pt x="107715" y="15408"/>
                </a:cubicBezTo>
                <a:cubicBezTo>
                  <a:pt x="107585" y="15725"/>
                  <a:pt x="107507" y="16085"/>
                  <a:pt x="107440" y="16426"/>
                </a:cubicBezTo>
                <a:cubicBezTo>
                  <a:pt x="107397" y="16351"/>
                  <a:pt x="107354" y="16285"/>
                  <a:pt x="107311" y="16210"/>
                </a:cubicBezTo>
                <a:cubicBezTo>
                  <a:pt x="107413" y="15819"/>
                  <a:pt x="107518" y="15431"/>
                  <a:pt x="107616" y="15041"/>
                </a:cubicBezTo>
                <a:cubicBezTo>
                  <a:pt x="107726" y="14633"/>
                  <a:pt x="107836" y="14226"/>
                  <a:pt x="107949" y="13819"/>
                </a:cubicBezTo>
                <a:close/>
                <a:moveTo>
                  <a:pt x="119074" y="13840"/>
                </a:moveTo>
                <a:lnTo>
                  <a:pt x="119074" y="13840"/>
                </a:lnTo>
                <a:cubicBezTo>
                  <a:pt x="119186" y="14240"/>
                  <a:pt x="119298" y="14640"/>
                  <a:pt x="119401" y="15041"/>
                </a:cubicBezTo>
                <a:cubicBezTo>
                  <a:pt x="119503" y="15431"/>
                  <a:pt x="119605" y="15819"/>
                  <a:pt x="119710" y="16210"/>
                </a:cubicBezTo>
                <a:cubicBezTo>
                  <a:pt x="119668" y="16285"/>
                  <a:pt x="119621" y="16351"/>
                  <a:pt x="119577" y="16426"/>
                </a:cubicBezTo>
                <a:cubicBezTo>
                  <a:pt x="119515" y="16085"/>
                  <a:pt x="119433" y="15725"/>
                  <a:pt x="119307" y="15408"/>
                </a:cubicBezTo>
                <a:cubicBezTo>
                  <a:pt x="119299" y="15357"/>
                  <a:pt x="119296" y="15306"/>
                  <a:pt x="119287" y="15252"/>
                </a:cubicBezTo>
                <a:cubicBezTo>
                  <a:pt x="119233" y="14778"/>
                  <a:pt x="119148" y="14309"/>
                  <a:pt x="119074" y="13840"/>
                </a:cubicBezTo>
                <a:close/>
                <a:moveTo>
                  <a:pt x="12016" y="12179"/>
                </a:moveTo>
                <a:lnTo>
                  <a:pt x="12016" y="12179"/>
                </a:lnTo>
                <a:cubicBezTo>
                  <a:pt x="11938" y="13545"/>
                  <a:pt x="11832" y="14903"/>
                  <a:pt x="11699" y="16262"/>
                </a:cubicBezTo>
                <a:cubicBezTo>
                  <a:pt x="11687" y="16316"/>
                  <a:pt x="11672" y="16374"/>
                  <a:pt x="11656" y="16434"/>
                </a:cubicBezTo>
                <a:cubicBezTo>
                  <a:pt x="11585" y="15733"/>
                  <a:pt x="11511" y="15036"/>
                  <a:pt x="11444" y="14340"/>
                </a:cubicBezTo>
                <a:cubicBezTo>
                  <a:pt x="11558" y="13803"/>
                  <a:pt x="11683" y="13271"/>
                  <a:pt x="11832" y="12754"/>
                </a:cubicBezTo>
                <a:cubicBezTo>
                  <a:pt x="11887" y="12563"/>
                  <a:pt x="11950" y="12371"/>
                  <a:pt x="12016" y="12179"/>
                </a:cubicBezTo>
                <a:close/>
                <a:moveTo>
                  <a:pt x="215005" y="12179"/>
                </a:moveTo>
                <a:lnTo>
                  <a:pt x="215005" y="12179"/>
                </a:lnTo>
                <a:cubicBezTo>
                  <a:pt x="215072" y="12371"/>
                  <a:pt x="215135" y="12563"/>
                  <a:pt x="215189" y="12754"/>
                </a:cubicBezTo>
                <a:cubicBezTo>
                  <a:pt x="215339" y="13271"/>
                  <a:pt x="215464" y="13803"/>
                  <a:pt x="215577" y="14340"/>
                </a:cubicBezTo>
                <a:cubicBezTo>
                  <a:pt x="215507" y="15036"/>
                  <a:pt x="215436" y="15737"/>
                  <a:pt x="215362" y="16434"/>
                </a:cubicBezTo>
                <a:cubicBezTo>
                  <a:pt x="215350" y="16374"/>
                  <a:pt x="215334" y="16316"/>
                  <a:pt x="215319" y="16262"/>
                </a:cubicBezTo>
                <a:cubicBezTo>
                  <a:pt x="215189" y="14903"/>
                  <a:pt x="215084" y="13545"/>
                  <a:pt x="215005" y="12179"/>
                </a:cubicBezTo>
                <a:close/>
                <a:moveTo>
                  <a:pt x="36622" y="12864"/>
                </a:moveTo>
                <a:cubicBezTo>
                  <a:pt x="36631" y="12884"/>
                  <a:pt x="36638" y="12899"/>
                  <a:pt x="36646" y="12915"/>
                </a:cubicBezTo>
                <a:cubicBezTo>
                  <a:pt x="36673" y="14112"/>
                  <a:pt x="36712" y="15306"/>
                  <a:pt x="36783" y="16500"/>
                </a:cubicBezTo>
                <a:cubicBezTo>
                  <a:pt x="36541" y="15862"/>
                  <a:pt x="36294" y="15228"/>
                  <a:pt x="36035" y="14602"/>
                </a:cubicBezTo>
                <a:cubicBezTo>
                  <a:pt x="36223" y="14019"/>
                  <a:pt x="36419" y="13439"/>
                  <a:pt x="36622" y="12864"/>
                </a:cubicBezTo>
                <a:close/>
                <a:moveTo>
                  <a:pt x="190395" y="12864"/>
                </a:moveTo>
                <a:cubicBezTo>
                  <a:pt x="190602" y="13439"/>
                  <a:pt x="190799" y="14019"/>
                  <a:pt x="190986" y="14602"/>
                </a:cubicBezTo>
                <a:cubicBezTo>
                  <a:pt x="190728" y="15228"/>
                  <a:pt x="190477" y="15862"/>
                  <a:pt x="190235" y="16500"/>
                </a:cubicBezTo>
                <a:cubicBezTo>
                  <a:pt x="190309" y="15306"/>
                  <a:pt x="190348" y="14112"/>
                  <a:pt x="190376" y="12915"/>
                </a:cubicBezTo>
                <a:cubicBezTo>
                  <a:pt x="190383" y="12899"/>
                  <a:pt x="190391" y="12880"/>
                  <a:pt x="190395" y="12864"/>
                </a:cubicBezTo>
                <a:close/>
                <a:moveTo>
                  <a:pt x="108215" y="15568"/>
                </a:moveTo>
                <a:cubicBezTo>
                  <a:pt x="108219" y="15834"/>
                  <a:pt x="108219" y="16097"/>
                  <a:pt x="108223" y="16359"/>
                </a:cubicBezTo>
                <a:cubicBezTo>
                  <a:pt x="108208" y="16418"/>
                  <a:pt x="108196" y="16477"/>
                  <a:pt x="108180" y="16535"/>
                </a:cubicBezTo>
                <a:cubicBezTo>
                  <a:pt x="108192" y="16215"/>
                  <a:pt x="108203" y="15893"/>
                  <a:pt x="108215" y="15568"/>
                </a:cubicBezTo>
                <a:close/>
                <a:moveTo>
                  <a:pt x="118803" y="15568"/>
                </a:moveTo>
                <a:cubicBezTo>
                  <a:pt x="118814" y="15893"/>
                  <a:pt x="118830" y="16215"/>
                  <a:pt x="118841" y="16535"/>
                </a:cubicBezTo>
                <a:cubicBezTo>
                  <a:pt x="118826" y="16477"/>
                  <a:pt x="118810" y="16418"/>
                  <a:pt x="118799" y="16359"/>
                </a:cubicBezTo>
                <a:cubicBezTo>
                  <a:pt x="118799" y="16097"/>
                  <a:pt x="118803" y="15834"/>
                  <a:pt x="118803" y="15568"/>
                </a:cubicBezTo>
                <a:close/>
                <a:moveTo>
                  <a:pt x="107636" y="16109"/>
                </a:moveTo>
                <a:lnTo>
                  <a:pt x="107636" y="16109"/>
                </a:lnTo>
                <a:cubicBezTo>
                  <a:pt x="107612" y="16293"/>
                  <a:pt x="107593" y="16473"/>
                  <a:pt x="107574" y="16652"/>
                </a:cubicBezTo>
                <a:cubicBezTo>
                  <a:pt x="107569" y="16645"/>
                  <a:pt x="107565" y="16633"/>
                  <a:pt x="107558" y="16625"/>
                </a:cubicBezTo>
                <a:cubicBezTo>
                  <a:pt x="107578" y="16450"/>
                  <a:pt x="107601" y="16277"/>
                  <a:pt x="107636" y="16109"/>
                </a:cubicBezTo>
                <a:close/>
                <a:moveTo>
                  <a:pt x="119386" y="16112"/>
                </a:moveTo>
                <a:cubicBezTo>
                  <a:pt x="119417" y="16277"/>
                  <a:pt x="119440" y="16453"/>
                  <a:pt x="119460" y="16625"/>
                </a:cubicBezTo>
                <a:cubicBezTo>
                  <a:pt x="119456" y="16633"/>
                  <a:pt x="119452" y="16645"/>
                  <a:pt x="119444" y="16652"/>
                </a:cubicBezTo>
                <a:cubicBezTo>
                  <a:pt x="119424" y="16473"/>
                  <a:pt x="119405" y="16293"/>
                  <a:pt x="119386" y="16112"/>
                </a:cubicBezTo>
                <a:close/>
                <a:moveTo>
                  <a:pt x="92404" y="14821"/>
                </a:moveTo>
                <a:cubicBezTo>
                  <a:pt x="92451" y="15075"/>
                  <a:pt x="92501" y="15334"/>
                  <a:pt x="92548" y="15588"/>
                </a:cubicBezTo>
                <a:cubicBezTo>
                  <a:pt x="92462" y="15999"/>
                  <a:pt x="92388" y="16414"/>
                  <a:pt x="92328" y="16833"/>
                </a:cubicBezTo>
                <a:cubicBezTo>
                  <a:pt x="92337" y="16665"/>
                  <a:pt x="92341" y="16492"/>
                  <a:pt x="92348" y="16320"/>
                </a:cubicBezTo>
                <a:cubicBezTo>
                  <a:pt x="92372" y="15823"/>
                  <a:pt x="92388" y="15322"/>
                  <a:pt x="92404" y="14821"/>
                </a:cubicBezTo>
                <a:close/>
                <a:moveTo>
                  <a:pt x="134614" y="14821"/>
                </a:moveTo>
                <a:cubicBezTo>
                  <a:pt x="134630" y="15322"/>
                  <a:pt x="134645" y="15823"/>
                  <a:pt x="134669" y="16320"/>
                </a:cubicBezTo>
                <a:cubicBezTo>
                  <a:pt x="134677" y="16492"/>
                  <a:pt x="134685" y="16665"/>
                  <a:pt x="134692" y="16833"/>
                </a:cubicBezTo>
                <a:cubicBezTo>
                  <a:pt x="134634" y="16414"/>
                  <a:pt x="134560" y="15999"/>
                  <a:pt x="134470" y="15588"/>
                </a:cubicBezTo>
                <a:cubicBezTo>
                  <a:pt x="134520" y="15334"/>
                  <a:pt x="134567" y="15075"/>
                  <a:pt x="134614" y="14821"/>
                </a:cubicBezTo>
                <a:close/>
                <a:moveTo>
                  <a:pt x="33714" y="11396"/>
                </a:moveTo>
                <a:cubicBezTo>
                  <a:pt x="34004" y="11999"/>
                  <a:pt x="34263" y="12637"/>
                  <a:pt x="34513" y="13251"/>
                </a:cubicBezTo>
                <a:cubicBezTo>
                  <a:pt x="34599" y="13467"/>
                  <a:pt x="34682" y="13678"/>
                  <a:pt x="34763" y="13894"/>
                </a:cubicBezTo>
                <a:cubicBezTo>
                  <a:pt x="34783" y="14073"/>
                  <a:pt x="34803" y="14257"/>
                  <a:pt x="34823" y="14437"/>
                </a:cubicBezTo>
                <a:cubicBezTo>
                  <a:pt x="34841" y="14613"/>
                  <a:pt x="34861" y="14793"/>
                  <a:pt x="34881" y="14970"/>
                </a:cubicBezTo>
                <a:cubicBezTo>
                  <a:pt x="34865" y="15236"/>
                  <a:pt x="34850" y="15502"/>
                  <a:pt x="34830" y="15769"/>
                </a:cubicBezTo>
                <a:cubicBezTo>
                  <a:pt x="34756" y="16007"/>
                  <a:pt x="34673" y="16242"/>
                  <a:pt x="34599" y="16481"/>
                </a:cubicBezTo>
                <a:cubicBezTo>
                  <a:pt x="34556" y="16609"/>
                  <a:pt x="34517" y="16743"/>
                  <a:pt x="34478" y="16872"/>
                </a:cubicBezTo>
                <a:cubicBezTo>
                  <a:pt x="34454" y="16688"/>
                  <a:pt x="34427" y="16508"/>
                  <a:pt x="34404" y="16324"/>
                </a:cubicBezTo>
                <a:cubicBezTo>
                  <a:pt x="34395" y="16269"/>
                  <a:pt x="34384" y="16226"/>
                  <a:pt x="34364" y="16191"/>
                </a:cubicBezTo>
                <a:cubicBezTo>
                  <a:pt x="34184" y="14790"/>
                  <a:pt x="34019" y="13388"/>
                  <a:pt x="33801" y="11999"/>
                </a:cubicBezTo>
                <a:cubicBezTo>
                  <a:pt x="33770" y="11800"/>
                  <a:pt x="33742" y="11600"/>
                  <a:pt x="33714" y="11396"/>
                </a:cubicBezTo>
                <a:close/>
                <a:moveTo>
                  <a:pt x="193307" y="11396"/>
                </a:moveTo>
                <a:lnTo>
                  <a:pt x="193307" y="11396"/>
                </a:lnTo>
                <a:cubicBezTo>
                  <a:pt x="193279" y="11600"/>
                  <a:pt x="193252" y="11800"/>
                  <a:pt x="193221" y="11999"/>
                </a:cubicBezTo>
                <a:cubicBezTo>
                  <a:pt x="193001" y="13388"/>
                  <a:pt x="192833" y="14793"/>
                  <a:pt x="192657" y="16195"/>
                </a:cubicBezTo>
                <a:cubicBezTo>
                  <a:pt x="192638" y="16230"/>
                  <a:pt x="192622" y="16273"/>
                  <a:pt x="192618" y="16324"/>
                </a:cubicBezTo>
                <a:cubicBezTo>
                  <a:pt x="192591" y="16508"/>
                  <a:pt x="192567" y="16688"/>
                  <a:pt x="192544" y="16872"/>
                </a:cubicBezTo>
                <a:cubicBezTo>
                  <a:pt x="192504" y="16743"/>
                  <a:pt x="192461" y="16609"/>
                  <a:pt x="192423" y="16481"/>
                </a:cubicBezTo>
                <a:cubicBezTo>
                  <a:pt x="192348" y="16242"/>
                  <a:pt x="192266" y="16007"/>
                  <a:pt x="192188" y="15769"/>
                </a:cubicBezTo>
                <a:cubicBezTo>
                  <a:pt x="192172" y="15502"/>
                  <a:pt x="192156" y="15236"/>
                  <a:pt x="192137" y="14970"/>
                </a:cubicBezTo>
                <a:cubicBezTo>
                  <a:pt x="192156" y="14793"/>
                  <a:pt x="192176" y="14613"/>
                  <a:pt x="192195" y="14437"/>
                </a:cubicBezTo>
                <a:cubicBezTo>
                  <a:pt x="192215" y="14257"/>
                  <a:pt x="192235" y="14073"/>
                  <a:pt x="192255" y="13894"/>
                </a:cubicBezTo>
                <a:cubicBezTo>
                  <a:pt x="192340" y="13678"/>
                  <a:pt x="192419" y="13467"/>
                  <a:pt x="192504" y="13251"/>
                </a:cubicBezTo>
                <a:cubicBezTo>
                  <a:pt x="192755" y="12637"/>
                  <a:pt x="193017" y="11999"/>
                  <a:pt x="193307" y="11396"/>
                </a:cubicBezTo>
                <a:close/>
                <a:moveTo>
                  <a:pt x="61937" y="13740"/>
                </a:moveTo>
                <a:cubicBezTo>
                  <a:pt x="61993" y="14289"/>
                  <a:pt x="62063" y="14833"/>
                  <a:pt x="62121" y="15381"/>
                </a:cubicBezTo>
                <a:cubicBezTo>
                  <a:pt x="62165" y="15780"/>
                  <a:pt x="62215" y="16175"/>
                  <a:pt x="62266" y="16574"/>
                </a:cubicBezTo>
                <a:cubicBezTo>
                  <a:pt x="62251" y="16680"/>
                  <a:pt x="62235" y="16782"/>
                  <a:pt x="62219" y="16883"/>
                </a:cubicBezTo>
                <a:cubicBezTo>
                  <a:pt x="62188" y="16633"/>
                  <a:pt x="62161" y="16383"/>
                  <a:pt x="62129" y="16132"/>
                </a:cubicBezTo>
                <a:cubicBezTo>
                  <a:pt x="62071" y="15659"/>
                  <a:pt x="62024" y="15181"/>
                  <a:pt x="61977" y="14707"/>
                </a:cubicBezTo>
                <a:cubicBezTo>
                  <a:pt x="61965" y="14387"/>
                  <a:pt x="61953" y="14066"/>
                  <a:pt x="61937" y="13740"/>
                </a:cubicBezTo>
                <a:close/>
                <a:moveTo>
                  <a:pt x="165084" y="13740"/>
                </a:moveTo>
                <a:lnTo>
                  <a:pt x="165084" y="13740"/>
                </a:lnTo>
                <a:cubicBezTo>
                  <a:pt x="165068" y="14042"/>
                  <a:pt x="165061" y="14340"/>
                  <a:pt x="165049" y="14641"/>
                </a:cubicBezTo>
                <a:cubicBezTo>
                  <a:pt x="165002" y="15138"/>
                  <a:pt x="164951" y="15635"/>
                  <a:pt x="164892" y="16132"/>
                </a:cubicBezTo>
                <a:cubicBezTo>
                  <a:pt x="164861" y="16383"/>
                  <a:pt x="164830" y="16633"/>
                  <a:pt x="164798" y="16883"/>
                </a:cubicBezTo>
                <a:cubicBezTo>
                  <a:pt x="164783" y="16782"/>
                  <a:pt x="164767" y="16676"/>
                  <a:pt x="164756" y="16574"/>
                </a:cubicBezTo>
                <a:cubicBezTo>
                  <a:pt x="164806" y="16175"/>
                  <a:pt x="164857" y="15776"/>
                  <a:pt x="164900" y="15381"/>
                </a:cubicBezTo>
                <a:cubicBezTo>
                  <a:pt x="164958" y="14833"/>
                  <a:pt x="165025" y="14289"/>
                  <a:pt x="165084" y="13740"/>
                </a:cubicBezTo>
                <a:close/>
                <a:moveTo>
                  <a:pt x="4204" y="14649"/>
                </a:moveTo>
                <a:cubicBezTo>
                  <a:pt x="4235" y="14997"/>
                  <a:pt x="4262" y="15341"/>
                  <a:pt x="4294" y="15686"/>
                </a:cubicBezTo>
                <a:cubicBezTo>
                  <a:pt x="4235" y="15987"/>
                  <a:pt x="4172" y="16285"/>
                  <a:pt x="4134" y="16578"/>
                </a:cubicBezTo>
                <a:cubicBezTo>
                  <a:pt x="4118" y="16688"/>
                  <a:pt x="4106" y="16797"/>
                  <a:pt x="4090" y="16911"/>
                </a:cubicBezTo>
                <a:cubicBezTo>
                  <a:pt x="4083" y="16571"/>
                  <a:pt x="4078" y="16233"/>
                  <a:pt x="4078" y="15893"/>
                </a:cubicBezTo>
                <a:cubicBezTo>
                  <a:pt x="4118" y="15478"/>
                  <a:pt x="4161" y="15064"/>
                  <a:pt x="4204" y="14649"/>
                </a:cubicBezTo>
                <a:close/>
                <a:moveTo>
                  <a:pt x="222814" y="14649"/>
                </a:moveTo>
                <a:cubicBezTo>
                  <a:pt x="222861" y="15064"/>
                  <a:pt x="222904" y="15478"/>
                  <a:pt x="222942" y="15893"/>
                </a:cubicBezTo>
                <a:cubicBezTo>
                  <a:pt x="222942" y="16233"/>
                  <a:pt x="222935" y="16571"/>
                  <a:pt x="222927" y="16911"/>
                </a:cubicBezTo>
                <a:cubicBezTo>
                  <a:pt x="222915" y="16797"/>
                  <a:pt x="222904" y="16688"/>
                  <a:pt x="222888" y="16578"/>
                </a:cubicBezTo>
                <a:cubicBezTo>
                  <a:pt x="222845" y="16285"/>
                  <a:pt x="222787" y="15987"/>
                  <a:pt x="222724" y="15686"/>
                </a:cubicBezTo>
                <a:cubicBezTo>
                  <a:pt x="222755" y="15341"/>
                  <a:pt x="222787" y="14994"/>
                  <a:pt x="222814" y="14649"/>
                </a:cubicBezTo>
                <a:close/>
                <a:moveTo>
                  <a:pt x="100576" y="16027"/>
                </a:moveTo>
                <a:cubicBezTo>
                  <a:pt x="100583" y="16324"/>
                  <a:pt x="100595" y="16621"/>
                  <a:pt x="100603" y="16914"/>
                </a:cubicBezTo>
                <a:cubicBezTo>
                  <a:pt x="100548" y="16746"/>
                  <a:pt x="100489" y="16574"/>
                  <a:pt x="100435" y="16403"/>
                </a:cubicBezTo>
                <a:cubicBezTo>
                  <a:pt x="100477" y="16289"/>
                  <a:pt x="100520" y="16175"/>
                  <a:pt x="100564" y="16062"/>
                </a:cubicBezTo>
                <a:cubicBezTo>
                  <a:pt x="100567" y="16050"/>
                  <a:pt x="100571" y="16038"/>
                  <a:pt x="100576" y="16027"/>
                </a:cubicBezTo>
                <a:close/>
                <a:moveTo>
                  <a:pt x="126446" y="16027"/>
                </a:moveTo>
                <a:cubicBezTo>
                  <a:pt x="126450" y="16038"/>
                  <a:pt x="126454" y="16050"/>
                  <a:pt x="126458" y="16062"/>
                </a:cubicBezTo>
                <a:cubicBezTo>
                  <a:pt x="126497" y="16175"/>
                  <a:pt x="126540" y="16289"/>
                  <a:pt x="126583" y="16403"/>
                </a:cubicBezTo>
                <a:cubicBezTo>
                  <a:pt x="126529" y="16574"/>
                  <a:pt x="126473" y="16746"/>
                  <a:pt x="126419" y="16914"/>
                </a:cubicBezTo>
                <a:cubicBezTo>
                  <a:pt x="126426" y="16621"/>
                  <a:pt x="126435" y="16324"/>
                  <a:pt x="126446" y="16027"/>
                </a:cubicBezTo>
                <a:close/>
                <a:moveTo>
                  <a:pt x="85648" y="13404"/>
                </a:moveTo>
                <a:cubicBezTo>
                  <a:pt x="85683" y="13569"/>
                  <a:pt x="85722" y="13733"/>
                  <a:pt x="85758" y="13901"/>
                </a:cubicBezTo>
                <a:cubicBezTo>
                  <a:pt x="85793" y="14062"/>
                  <a:pt x="85824" y="14226"/>
                  <a:pt x="85855" y="14391"/>
                </a:cubicBezTo>
                <a:cubicBezTo>
                  <a:pt x="85769" y="14848"/>
                  <a:pt x="85699" y="15205"/>
                  <a:pt x="85679" y="15318"/>
                </a:cubicBezTo>
                <a:cubicBezTo>
                  <a:pt x="85608" y="15776"/>
                  <a:pt x="85546" y="16230"/>
                  <a:pt x="85483" y="16688"/>
                </a:cubicBezTo>
                <a:cubicBezTo>
                  <a:pt x="85476" y="16719"/>
                  <a:pt x="85468" y="16746"/>
                  <a:pt x="85464" y="16778"/>
                </a:cubicBezTo>
                <a:cubicBezTo>
                  <a:pt x="85440" y="16829"/>
                  <a:pt x="85421" y="16880"/>
                  <a:pt x="85397" y="16930"/>
                </a:cubicBezTo>
                <a:cubicBezTo>
                  <a:pt x="85487" y="15756"/>
                  <a:pt x="85570" y="14582"/>
                  <a:pt x="85648" y="13404"/>
                </a:cubicBezTo>
                <a:close/>
                <a:moveTo>
                  <a:pt x="141374" y="13412"/>
                </a:moveTo>
                <a:cubicBezTo>
                  <a:pt x="141448" y="14586"/>
                  <a:pt x="141534" y="15760"/>
                  <a:pt x="141625" y="16930"/>
                </a:cubicBezTo>
                <a:cubicBezTo>
                  <a:pt x="141601" y="16883"/>
                  <a:pt x="141581" y="16833"/>
                  <a:pt x="141558" y="16782"/>
                </a:cubicBezTo>
                <a:cubicBezTo>
                  <a:pt x="141549" y="16750"/>
                  <a:pt x="141542" y="16715"/>
                  <a:pt x="141538" y="16684"/>
                </a:cubicBezTo>
                <a:cubicBezTo>
                  <a:pt x="141475" y="16230"/>
                  <a:pt x="141408" y="15776"/>
                  <a:pt x="141338" y="15318"/>
                </a:cubicBezTo>
                <a:cubicBezTo>
                  <a:pt x="141323" y="15205"/>
                  <a:pt x="141253" y="14848"/>
                  <a:pt x="141162" y="14391"/>
                </a:cubicBezTo>
                <a:cubicBezTo>
                  <a:pt x="141197" y="14226"/>
                  <a:pt x="141229" y="14062"/>
                  <a:pt x="141264" y="13901"/>
                </a:cubicBezTo>
                <a:cubicBezTo>
                  <a:pt x="141300" y="13737"/>
                  <a:pt x="141338" y="13576"/>
                  <a:pt x="141374" y="13412"/>
                </a:cubicBezTo>
                <a:close/>
                <a:moveTo>
                  <a:pt x="53022" y="9005"/>
                </a:moveTo>
                <a:lnTo>
                  <a:pt x="53022" y="9005"/>
                </a:lnTo>
                <a:cubicBezTo>
                  <a:pt x="53362" y="9741"/>
                  <a:pt x="53667" y="10504"/>
                  <a:pt x="54012" y="11236"/>
                </a:cubicBezTo>
                <a:cubicBezTo>
                  <a:pt x="54020" y="11255"/>
                  <a:pt x="54027" y="11279"/>
                  <a:pt x="54036" y="11298"/>
                </a:cubicBezTo>
                <a:cubicBezTo>
                  <a:pt x="54043" y="12019"/>
                  <a:pt x="54059" y="12747"/>
                  <a:pt x="54090" y="13475"/>
                </a:cubicBezTo>
                <a:cubicBezTo>
                  <a:pt x="54094" y="13592"/>
                  <a:pt x="54102" y="13706"/>
                  <a:pt x="54110" y="13819"/>
                </a:cubicBezTo>
                <a:cubicBezTo>
                  <a:pt x="54070" y="13831"/>
                  <a:pt x="54027" y="13890"/>
                  <a:pt x="54036" y="13948"/>
                </a:cubicBezTo>
                <a:cubicBezTo>
                  <a:pt x="54063" y="14266"/>
                  <a:pt x="54114" y="14586"/>
                  <a:pt x="54177" y="14903"/>
                </a:cubicBezTo>
                <a:cubicBezTo>
                  <a:pt x="54180" y="15001"/>
                  <a:pt x="54188" y="15095"/>
                  <a:pt x="54196" y="15189"/>
                </a:cubicBezTo>
                <a:cubicBezTo>
                  <a:pt x="54157" y="15787"/>
                  <a:pt x="54114" y="16387"/>
                  <a:pt x="54063" y="16985"/>
                </a:cubicBezTo>
                <a:cubicBezTo>
                  <a:pt x="54027" y="16649"/>
                  <a:pt x="53996" y="16316"/>
                  <a:pt x="53965" y="15980"/>
                </a:cubicBezTo>
                <a:cubicBezTo>
                  <a:pt x="53947" y="15798"/>
                  <a:pt x="53830" y="15712"/>
                  <a:pt x="53723" y="15712"/>
                </a:cubicBezTo>
                <a:cubicBezTo>
                  <a:pt x="53716" y="15712"/>
                  <a:pt x="53710" y="15712"/>
                  <a:pt x="53703" y="15713"/>
                </a:cubicBezTo>
                <a:cubicBezTo>
                  <a:pt x="53589" y="15290"/>
                  <a:pt x="53480" y="14868"/>
                  <a:pt x="53366" y="14449"/>
                </a:cubicBezTo>
                <a:cubicBezTo>
                  <a:pt x="53351" y="13874"/>
                  <a:pt x="53331" y="13298"/>
                  <a:pt x="53304" y="12719"/>
                </a:cubicBezTo>
                <a:cubicBezTo>
                  <a:pt x="53237" y="11482"/>
                  <a:pt x="53108" y="10245"/>
                  <a:pt x="53022" y="9005"/>
                </a:cubicBezTo>
                <a:close/>
                <a:moveTo>
                  <a:pt x="174000" y="9005"/>
                </a:moveTo>
                <a:cubicBezTo>
                  <a:pt x="173914" y="10245"/>
                  <a:pt x="173784" y="11482"/>
                  <a:pt x="173718" y="12719"/>
                </a:cubicBezTo>
                <a:cubicBezTo>
                  <a:pt x="173687" y="13298"/>
                  <a:pt x="173667" y="13874"/>
                  <a:pt x="173656" y="14449"/>
                </a:cubicBezTo>
                <a:cubicBezTo>
                  <a:pt x="173538" y="14871"/>
                  <a:pt x="173428" y="15290"/>
                  <a:pt x="173319" y="15713"/>
                </a:cubicBezTo>
                <a:cubicBezTo>
                  <a:pt x="173312" y="15712"/>
                  <a:pt x="173305" y="15712"/>
                  <a:pt x="173299" y="15712"/>
                </a:cubicBezTo>
                <a:cubicBezTo>
                  <a:pt x="173190" y="15712"/>
                  <a:pt x="173075" y="15798"/>
                  <a:pt x="173056" y="15980"/>
                </a:cubicBezTo>
                <a:cubicBezTo>
                  <a:pt x="173022" y="16316"/>
                  <a:pt x="172990" y="16649"/>
                  <a:pt x="172959" y="16985"/>
                </a:cubicBezTo>
                <a:cubicBezTo>
                  <a:pt x="172908" y="16390"/>
                  <a:pt x="172861" y="15792"/>
                  <a:pt x="172822" y="15193"/>
                </a:cubicBezTo>
                <a:cubicBezTo>
                  <a:pt x="172829" y="15095"/>
                  <a:pt x="172838" y="15001"/>
                  <a:pt x="172845" y="14903"/>
                </a:cubicBezTo>
                <a:cubicBezTo>
                  <a:pt x="172908" y="14586"/>
                  <a:pt x="172959" y="14266"/>
                  <a:pt x="172986" y="13948"/>
                </a:cubicBezTo>
                <a:cubicBezTo>
                  <a:pt x="172990" y="13890"/>
                  <a:pt x="172951" y="13831"/>
                  <a:pt x="172912" y="13819"/>
                </a:cubicBezTo>
                <a:cubicBezTo>
                  <a:pt x="172916" y="13706"/>
                  <a:pt x="172923" y="13592"/>
                  <a:pt x="172928" y="13475"/>
                </a:cubicBezTo>
                <a:cubicBezTo>
                  <a:pt x="172963" y="12747"/>
                  <a:pt x="172978" y="12019"/>
                  <a:pt x="172982" y="11298"/>
                </a:cubicBezTo>
                <a:cubicBezTo>
                  <a:pt x="172990" y="11279"/>
                  <a:pt x="173002" y="11255"/>
                  <a:pt x="173009" y="11236"/>
                </a:cubicBezTo>
                <a:cubicBezTo>
                  <a:pt x="173354" y="10504"/>
                  <a:pt x="173660" y="9741"/>
                  <a:pt x="174000" y="9005"/>
                </a:cubicBezTo>
                <a:close/>
                <a:moveTo>
                  <a:pt x="96705" y="13287"/>
                </a:moveTo>
                <a:cubicBezTo>
                  <a:pt x="96665" y="14003"/>
                  <a:pt x="96634" y="14727"/>
                  <a:pt x="96584" y="15444"/>
                </a:cubicBezTo>
                <a:cubicBezTo>
                  <a:pt x="96575" y="15541"/>
                  <a:pt x="96568" y="15639"/>
                  <a:pt x="96564" y="15737"/>
                </a:cubicBezTo>
                <a:cubicBezTo>
                  <a:pt x="96508" y="16132"/>
                  <a:pt x="96454" y="16524"/>
                  <a:pt x="96391" y="16911"/>
                </a:cubicBezTo>
                <a:cubicBezTo>
                  <a:pt x="96376" y="16943"/>
                  <a:pt x="96360" y="16974"/>
                  <a:pt x="96349" y="17005"/>
                </a:cubicBezTo>
                <a:cubicBezTo>
                  <a:pt x="96325" y="16876"/>
                  <a:pt x="96306" y="16743"/>
                  <a:pt x="96282" y="16614"/>
                </a:cubicBezTo>
                <a:cubicBezTo>
                  <a:pt x="96333" y="15800"/>
                  <a:pt x="96399" y="14994"/>
                  <a:pt x="96470" y="14187"/>
                </a:cubicBezTo>
                <a:cubicBezTo>
                  <a:pt x="96513" y="14015"/>
                  <a:pt x="96555" y="13843"/>
                  <a:pt x="96602" y="13666"/>
                </a:cubicBezTo>
                <a:cubicBezTo>
                  <a:pt x="96634" y="13541"/>
                  <a:pt x="96669" y="13412"/>
                  <a:pt x="96705" y="13287"/>
                </a:cubicBezTo>
                <a:close/>
                <a:moveTo>
                  <a:pt x="106219" y="16046"/>
                </a:moveTo>
                <a:cubicBezTo>
                  <a:pt x="106337" y="16262"/>
                  <a:pt x="106450" y="16477"/>
                  <a:pt x="106564" y="16692"/>
                </a:cubicBezTo>
                <a:cubicBezTo>
                  <a:pt x="106532" y="16797"/>
                  <a:pt x="106497" y="16899"/>
                  <a:pt x="106462" y="17005"/>
                </a:cubicBezTo>
                <a:cubicBezTo>
                  <a:pt x="106407" y="16806"/>
                  <a:pt x="106317" y="16633"/>
                  <a:pt x="106172" y="16484"/>
                </a:cubicBezTo>
                <a:cubicBezTo>
                  <a:pt x="106188" y="16340"/>
                  <a:pt x="106203" y="16191"/>
                  <a:pt x="106219" y="16046"/>
                </a:cubicBezTo>
                <a:close/>
                <a:moveTo>
                  <a:pt x="120799" y="16046"/>
                </a:moveTo>
                <a:cubicBezTo>
                  <a:pt x="120814" y="16195"/>
                  <a:pt x="120833" y="16340"/>
                  <a:pt x="120846" y="16484"/>
                </a:cubicBezTo>
                <a:cubicBezTo>
                  <a:pt x="120705" y="16633"/>
                  <a:pt x="120615" y="16806"/>
                  <a:pt x="120555" y="17005"/>
                </a:cubicBezTo>
                <a:cubicBezTo>
                  <a:pt x="120524" y="16899"/>
                  <a:pt x="120490" y="16797"/>
                  <a:pt x="120454" y="16692"/>
                </a:cubicBezTo>
                <a:cubicBezTo>
                  <a:pt x="120571" y="16477"/>
                  <a:pt x="120685" y="16262"/>
                  <a:pt x="120799" y="16046"/>
                </a:cubicBezTo>
                <a:close/>
                <a:moveTo>
                  <a:pt x="130313" y="13287"/>
                </a:moveTo>
                <a:lnTo>
                  <a:pt x="130313" y="13287"/>
                </a:lnTo>
                <a:cubicBezTo>
                  <a:pt x="130348" y="13412"/>
                  <a:pt x="130384" y="13541"/>
                  <a:pt x="130418" y="13666"/>
                </a:cubicBezTo>
                <a:cubicBezTo>
                  <a:pt x="130465" y="13843"/>
                  <a:pt x="130508" y="14015"/>
                  <a:pt x="130552" y="14190"/>
                </a:cubicBezTo>
                <a:cubicBezTo>
                  <a:pt x="130622" y="14994"/>
                  <a:pt x="130689" y="15803"/>
                  <a:pt x="130736" y="16614"/>
                </a:cubicBezTo>
                <a:cubicBezTo>
                  <a:pt x="130716" y="16743"/>
                  <a:pt x="130693" y="16876"/>
                  <a:pt x="130673" y="17005"/>
                </a:cubicBezTo>
                <a:cubicBezTo>
                  <a:pt x="130658" y="16974"/>
                  <a:pt x="130646" y="16943"/>
                  <a:pt x="130630" y="16911"/>
                </a:cubicBezTo>
                <a:cubicBezTo>
                  <a:pt x="130564" y="16508"/>
                  <a:pt x="130505" y="16101"/>
                  <a:pt x="130450" y="15698"/>
                </a:cubicBezTo>
                <a:cubicBezTo>
                  <a:pt x="130446" y="15612"/>
                  <a:pt x="130446" y="15525"/>
                  <a:pt x="130438" y="15444"/>
                </a:cubicBezTo>
                <a:cubicBezTo>
                  <a:pt x="130384" y="14727"/>
                  <a:pt x="130353" y="14007"/>
                  <a:pt x="130313" y="13287"/>
                </a:cubicBezTo>
                <a:close/>
                <a:moveTo>
                  <a:pt x="71213" y="14880"/>
                </a:moveTo>
                <a:cubicBezTo>
                  <a:pt x="71256" y="15087"/>
                  <a:pt x="71296" y="15299"/>
                  <a:pt x="71339" y="15505"/>
                </a:cubicBezTo>
                <a:cubicBezTo>
                  <a:pt x="71363" y="15792"/>
                  <a:pt x="71386" y="16081"/>
                  <a:pt x="71405" y="16367"/>
                </a:cubicBezTo>
                <a:cubicBezTo>
                  <a:pt x="71327" y="16609"/>
                  <a:pt x="71253" y="16860"/>
                  <a:pt x="71186" y="17115"/>
                </a:cubicBezTo>
                <a:cubicBezTo>
                  <a:pt x="71061" y="16696"/>
                  <a:pt x="70967" y="16336"/>
                  <a:pt x="71002" y="16293"/>
                </a:cubicBezTo>
                <a:cubicBezTo>
                  <a:pt x="71049" y="16246"/>
                  <a:pt x="71038" y="16168"/>
                  <a:pt x="71002" y="16121"/>
                </a:cubicBezTo>
                <a:cubicBezTo>
                  <a:pt x="71072" y="15706"/>
                  <a:pt x="71139" y="15290"/>
                  <a:pt x="71213" y="14880"/>
                </a:cubicBezTo>
                <a:close/>
                <a:moveTo>
                  <a:pt x="155808" y="14880"/>
                </a:moveTo>
                <a:cubicBezTo>
                  <a:pt x="155879" y="15290"/>
                  <a:pt x="155949" y="15706"/>
                  <a:pt x="156015" y="16121"/>
                </a:cubicBezTo>
                <a:cubicBezTo>
                  <a:pt x="155980" y="16168"/>
                  <a:pt x="155968" y="16246"/>
                  <a:pt x="156015" y="16293"/>
                </a:cubicBezTo>
                <a:cubicBezTo>
                  <a:pt x="156055" y="16336"/>
                  <a:pt x="155961" y="16696"/>
                  <a:pt x="155836" y="17115"/>
                </a:cubicBezTo>
                <a:cubicBezTo>
                  <a:pt x="155765" y="16860"/>
                  <a:pt x="155695" y="16609"/>
                  <a:pt x="155612" y="16367"/>
                </a:cubicBezTo>
                <a:cubicBezTo>
                  <a:pt x="155636" y="16078"/>
                  <a:pt x="155659" y="15792"/>
                  <a:pt x="155683" y="15505"/>
                </a:cubicBezTo>
                <a:cubicBezTo>
                  <a:pt x="155722" y="15294"/>
                  <a:pt x="155765" y="15087"/>
                  <a:pt x="155808" y="14880"/>
                </a:cubicBezTo>
                <a:close/>
                <a:moveTo>
                  <a:pt x="58682" y="11975"/>
                </a:moveTo>
                <a:cubicBezTo>
                  <a:pt x="58857" y="12622"/>
                  <a:pt x="59038" y="13267"/>
                  <a:pt x="59213" y="13913"/>
                </a:cubicBezTo>
                <a:cubicBezTo>
                  <a:pt x="59460" y="14824"/>
                  <a:pt x="59699" y="15737"/>
                  <a:pt x="59937" y="16652"/>
                </a:cubicBezTo>
                <a:cubicBezTo>
                  <a:pt x="59898" y="16809"/>
                  <a:pt x="59859" y="16966"/>
                  <a:pt x="59824" y="17122"/>
                </a:cubicBezTo>
                <a:cubicBezTo>
                  <a:pt x="59534" y="15662"/>
                  <a:pt x="59206" y="14219"/>
                  <a:pt x="58810" y="12810"/>
                </a:cubicBezTo>
                <a:cubicBezTo>
                  <a:pt x="58767" y="12532"/>
                  <a:pt x="58724" y="12254"/>
                  <a:pt x="58682" y="11975"/>
                </a:cubicBezTo>
                <a:close/>
                <a:moveTo>
                  <a:pt x="113510" y="15240"/>
                </a:moveTo>
                <a:cubicBezTo>
                  <a:pt x="113604" y="15733"/>
                  <a:pt x="113542" y="16296"/>
                  <a:pt x="113526" y="16797"/>
                </a:cubicBezTo>
                <a:cubicBezTo>
                  <a:pt x="113523" y="16903"/>
                  <a:pt x="113515" y="17013"/>
                  <a:pt x="113510" y="17122"/>
                </a:cubicBezTo>
                <a:cubicBezTo>
                  <a:pt x="113503" y="17013"/>
                  <a:pt x="113499" y="16903"/>
                  <a:pt x="113495" y="16797"/>
                </a:cubicBezTo>
                <a:cubicBezTo>
                  <a:pt x="113479" y="16296"/>
                  <a:pt x="113416" y="15733"/>
                  <a:pt x="113510" y="15240"/>
                </a:cubicBezTo>
                <a:close/>
                <a:moveTo>
                  <a:pt x="168340" y="11975"/>
                </a:moveTo>
                <a:lnTo>
                  <a:pt x="168340" y="11975"/>
                </a:lnTo>
                <a:cubicBezTo>
                  <a:pt x="168293" y="12254"/>
                  <a:pt x="168250" y="12532"/>
                  <a:pt x="168211" y="12810"/>
                </a:cubicBezTo>
                <a:cubicBezTo>
                  <a:pt x="167812" y="14219"/>
                  <a:pt x="167483" y="15662"/>
                  <a:pt x="167198" y="17122"/>
                </a:cubicBezTo>
                <a:cubicBezTo>
                  <a:pt x="167158" y="16966"/>
                  <a:pt x="167123" y="16809"/>
                  <a:pt x="167084" y="16652"/>
                </a:cubicBezTo>
                <a:cubicBezTo>
                  <a:pt x="167323" y="15737"/>
                  <a:pt x="167561" y="14824"/>
                  <a:pt x="167808" y="13913"/>
                </a:cubicBezTo>
                <a:cubicBezTo>
                  <a:pt x="167984" y="13267"/>
                  <a:pt x="168161" y="12622"/>
                  <a:pt x="168340" y="11975"/>
                </a:cubicBezTo>
                <a:close/>
                <a:moveTo>
                  <a:pt x="21414" y="15646"/>
                </a:moveTo>
                <a:cubicBezTo>
                  <a:pt x="21441" y="16230"/>
                  <a:pt x="21461" y="16813"/>
                  <a:pt x="21476" y="17389"/>
                </a:cubicBezTo>
                <a:cubicBezTo>
                  <a:pt x="21398" y="17169"/>
                  <a:pt x="21323" y="16946"/>
                  <a:pt x="21253" y="16727"/>
                </a:cubicBezTo>
                <a:cubicBezTo>
                  <a:pt x="21244" y="16621"/>
                  <a:pt x="21241" y="16520"/>
                  <a:pt x="21237" y="16418"/>
                </a:cubicBezTo>
                <a:cubicBezTo>
                  <a:pt x="21229" y="16277"/>
                  <a:pt x="21221" y="16140"/>
                  <a:pt x="21213" y="16003"/>
                </a:cubicBezTo>
                <a:cubicBezTo>
                  <a:pt x="21280" y="15886"/>
                  <a:pt x="21343" y="15764"/>
                  <a:pt x="21414" y="15646"/>
                </a:cubicBezTo>
                <a:close/>
                <a:moveTo>
                  <a:pt x="205608" y="15646"/>
                </a:moveTo>
                <a:cubicBezTo>
                  <a:pt x="205675" y="15764"/>
                  <a:pt x="205741" y="15886"/>
                  <a:pt x="205808" y="16003"/>
                </a:cubicBezTo>
                <a:cubicBezTo>
                  <a:pt x="205800" y="16140"/>
                  <a:pt x="205792" y="16277"/>
                  <a:pt x="205785" y="16418"/>
                </a:cubicBezTo>
                <a:cubicBezTo>
                  <a:pt x="205776" y="16520"/>
                  <a:pt x="205772" y="16621"/>
                  <a:pt x="205769" y="16727"/>
                </a:cubicBezTo>
                <a:cubicBezTo>
                  <a:pt x="205698" y="16946"/>
                  <a:pt x="205620" y="17169"/>
                  <a:pt x="205541" y="17389"/>
                </a:cubicBezTo>
                <a:cubicBezTo>
                  <a:pt x="205561" y="16813"/>
                  <a:pt x="205581" y="16230"/>
                  <a:pt x="205608" y="15646"/>
                </a:cubicBezTo>
                <a:close/>
                <a:moveTo>
                  <a:pt x="88587" y="13491"/>
                </a:moveTo>
                <a:cubicBezTo>
                  <a:pt x="88623" y="13807"/>
                  <a:pt x="88642" y="14093"/>
                  <a:pt x="88661" y="14261"/>
                </a:cubicBezTo>
                <a:cubicBezTo>
                  <a:pt x="88744" y="15099"/>
                  <a:pt x="88782" y="15933"/>
                  <a:pt x="88822" y="16778"/>
                </a:cubicBezTo>
                <a:cubicBezTo>
                  <a:pt x="88822" y="16821"/>
                  <a:pt x="88822" y="16864"/>
                  <a:pt x="88826" y="16907"/>
                </a:cubicBezTo>
                <a:cubicBezTo>
                  <a:pt x="88782" y="17091"/>
                  <a:pt x="88744" y="17271"/>
                  <a:pt x="88701" y="17451"/>
                </a:cubicBezTo>
                <a:cubicBezTo>
                  <a:pt x="88627" y="17173"/>
                  <a:pt x="88556" y="16896"/>
                  <a:pt x="88486" y="16618"/>
                </a:cubicBezTo>
                <a:cubicBezTo>
                  <a:pt x="88477" y="16356"/>
                  <a:pt x="88473" y="16093"/>
                  <a:pt x="88470" y="15831"/>
                </a:cubicBezTo>
                <a:cubicBezTo>
                  <a:pt x="88466" y="15044"/>
                  <a:pt x="88505" y="14266"/>
                  <a:pt x="88587" y="13491"/>
                </a:cubicBezTo>
                <a:close/>
                <a:moveTo>
                  <a:pt x="138431" y="13486"/>
                </a:moveTo>
                <a:cubicBezTo>
                  <a:pt x="138516" y="14261"/>
                  <a:pt x="138556" y="15044"/>
                  <a:pt x="138548" y="15831"/>
                </a:cubicBezTo>
                <a:cubicBezTo>
                  <a:pt x="138548" y="16093"/>
                  <a:pt x="138540" y="16356"/>
                  <a:pt x="138536" y="16618"/>
                </a:cubicBezTo>
                <a:cubicBezTo>
                  <a:pt x="138466" y="16896"/>
                  <a:pt x="138395" y="17173"/>
                  <a:pt x="138321" y="17451"/>
                </a:cubicBezTo>
                <a:cubicBezTo>
                  <a:pt x="138278" y="17271"/>
                  <a:pt x="138234" y="17091"/>
                  <a:pt x="138196" y="16911"/>
                </a:cubicBezTo>
                <a:cubicBezTo>
                  <a:pt x="138196" y="16864"/>
                  <a:pt x="138196" y="16821"/>
                  <a:pt x="138200" y="16778"/>
                </a:cubicBezTo>
                <a:cubicBezTo>
                  <a:pt x="138238" y="15933"/>
                  <a:pt x="138274" y="15099"/>
                  <a:pt x="138360" y="14261"/>
                </a:cubicBezTo>
                <a:cubicBezTo>
                  <a:pt x="138375" y="14093"/>
                  <a:pt x="138395" y="13807"/>
                  <a:pt x="138431" y="13486"/>
                </a:cubicBezTo>
                <a:close/>
                <a:moveTo>
                  <a:pt x="43198" y="10982"/>
                </a:moveTo>
                <a:lnTo>
                  <a:pt x="43198" y="10982"/>
                </a:lnTo>
                <a:cubicBezTo>
                  <a:pt x="43347" y="11894"/>
                  <a:pt x="43488" y="12813"/>
                  <a:pt x="43629" y="13729"/>
                </a:cubicBezTo>
                <a:cubicBezTo>
                  <a:pt x="43398" y="14958"/>
                  <a:pt x="43210" y="16202"/>
                  <a:pt x="43089" y="17471"/>
                </a:cubicBezTo>
                <a:cubicBezTo>
                  <a:pt x="43057" y="17248"/>
                  <a:pt x="43026" y="17024"/>
                  <a:pt x="42995" y="16802"/>
                </a:cubicBezTo>
                <a:cubicBezTo>
                  <a:pt x="43178" y="14871"/>
                  <a:pt x="43257" y="12922"/>
                  <a:pt x="43198" y="10982"/>
                </a:cubicBezTo>
                <a:close/>
                <a:moveTo>
                  <a:pt x="56646" y="16891"/>
                </a:moveTo>
                <a:cubicBezTo>
                  <a:pt x="56673" y="16950"/>
                  <a:pt x="56700" y="17008"/>
                  <a:pt x="56728" y="17068"/>
                </a:cubicBezTo>
                <a:cubicBezTo>
                  <a:pt x="56728" y="17201"/>
                  <a:pt x="56736" y="17337"/>
                  <a:pt x="56736" y="17471"/>
                </a:cubicBezTo>
                <a:cubicBezTo>
                  <a:pt x="56704" y="17279"/>
                  <a:pt x="56673" y="17084"/>
                  <a:pt x="56646" y="16891"/>
                </a:cubicBezTo>
                <a:close/>
                <a:moveTo>
                  <a:pt x="170376" y="16891"/>
                </a:moveTo>
                <a:lnTo>
                  <a:pt x="170376" y="16891"/>
                </a:lnTo>
                <a:cubicBezTo>
                  <a:pt x="170345" y="17084"/>
                  <a:pt x="170316" y="17279"/>
                  <a:pt x="170282" y="17471"/>
                </a:cubicBezTo>
                <a:cubicBezTo>
                  <a:pt x="170285" y="17337"/>
                  <a:pt x="170289" y="17201"/>
                  <a:pt x="170293" y="17068"/>
                </a:cubicBezTo>
                <a:cubicBezTo>
                  <a:pt x="170321" y="17008"/>
                  <a:pt x="170348" y="16950"/>
                  <a:pt x="170376" y="16891"/>
                </a:cubicBezTo>
                <a:close/>
                <a:moveTo>
                  <a:pt x="183824" y="10982"/>
                </a:moveTo>
                <a:cubicBezTo>
                  <a:pt x="183765" y="12922"/>
                  <a:pt x="183839" y="14871"/>
                  <a:pt x="184027" y="16802"/>
                </a:cubicBezTo>
                <a:cubicBezTo>
                  <a:pt x="183996" y="17024"/>
                  <a:pt x="183965" y="17248"/>
                  <a:pt x="183933" y="17471"/>
                </a:cubicBezTo>
                <a:cubicBezTo>
                  <a:pt x="183808" y="16202"/>
                  <a:pt x="183624" y="14958"/>
                  <a:pt x="183393" y="13729"/>
                </a:cubicBezTo>
                <a:cubicBezTo>
                  <a:pt x="183530" y="12813"/>
                  <a:pt x="183671" y="11894"/>
                  <a:pt x="183824" y="10982"/>
                </a:cubicBezTo>
                <a:close/>
                <a:moveTo>
                  <a:pt x="73448" y="16379"/>
                </a:moveTo>
                <a:cubicBezTo>
                  <a:pt x="73413" y="16770"/>
                  <a:pt x="73374" y="17165"/>
                  <a:pt x="73339" y="17561"/>
                </a:cubicBezTo>
                <a:cubicBezTo>
                  <a:pt x="73299" y="17424"/>
                  <a:pt x="73260" y="17286"/>
                  <a:pt x="73221" y="17149"/>
                </a:cubicBezTo>
                <a:cubicBezTo>
                  <a:pt x="73292" y="16891"/>
                  <a:pt x="73370" y="16633"/>
                  <a:pt x="73448" y="16379"/>
                </a:cubicBezTo>
                <a:close/>
                <a:moveTo>
                  <a:pt x="153573" y="16379"/>
                </a:moveTo>
                <a:cubicBezTo>
                  <a:pt x="153652" y="16637"/>
                  <a:pt x="153726" y="16891"/>
                  <a:pt x="153800" y="17154"/>
                </a:cubicBezTo>
                <a:cubicBezTo>
                  <a:pt x="153757" y="17286"/>
                  <a:pt x="153718" y="17424"/>
                  <a:pt x="153679" y="17561"/>
                </a:cubicBezTo>
                <a:cubicBezTo>
                  <a:pt x="153643" y="17165"/>
                  <a:pt x="153609" y="16774"/>
                  <a:pt x="153573" y="16379"/>
                </a:cubicBezTo>
                <a:close/>
                <a:moveTo>
                  <a:pt x="106153" y="16684"/>
                </a:moveTo>
                <a:cubicBezTo>
                  <a:pt x="106286" y="16907"/>
                  <a:pt x="106309" y="17205"/>
                  <a:pt x="106301" y="17510"/>
                </a:cubicBezTo>
                <a:cubicBezTo>
                  <a:pt x="106293" y="17541"/>
                  <a:pt x="106286" y="17568"/>
                  <a:pt x="106274" y="17596"/>
                </a:cubicBezTo>
                <a:cubicBezTo>
                  <a:pt x="106262" y="17534"/>
                  <a:pt x="106250" y="17467"/>
                  <a:pt x="106239" y="17400"/>
                </a:cubicBezTo>
                <a:cubicBezTo>
                  <a:pt x="106212" y="17232"/>
                  <a:pt x="106172" y="17048"/>
                  <a:pt x="106137" y="16853"/>
                </a:cubicBezTo>
                <a:cubicBezTo>
                  <a:pt x="106145" y="16797"/>
                  <a:pt x="106149" y="16739"/>
                  <a:pt x="106153" y="16684"/>
                </a:cubicBezTo>
                <a:close/>
                <a:moveTo>
                  <a:pt x="120865" y="16684"/>
                </a:moveTo>
                <a:cubicBezTo>
                  <a:pt x="120873" y="16743"/>
                  <a:pt x="120877" y="16797"/>
                  <a:pt x="120880" y="16856"/>
                </a:cubicBezTo>
                <a:cubicBezTo>
                  <a:pt x="120846" y="17048"/>
                  <a:pt x="120810" y="17236"/>
                  <a:pt x="120783" y="17400"/>
                </a:cubicBezTo>
                <a:cubicBezTo>
                  <a:pt x="120771" y="17467"/>
                  <a:pt x="120755" y="17530"/>
                  <a:pt x="120743" y="17596"/>
                </a:cubicBezTo>
                <a:cubicBezTo>
                  <a:pt x="120736" y="17568"/>
                  <a:pt x="120728" y="17541"/>
                  <a:pt x="120716" y="17510"/>
                </a:cubicBezTo>
                <a:cubicBezTo>
                  <a:pt x="120708" y="17205"/>
                  <a:pt x="120736" y="16907"/>
                  <a:pt x="120865" y="16684"/>
                </a:cubicBezTo>
                <a:close/>
                <a:moveTo>
                  <a:pt x="54317" y="16656"/>
                </a:moveTo>
                <a:cubicBezTo>
                  <a:pt x="54337" y="16883"/>
                  <a:pt x="54361" y="17115"/>
                  <a:pt x="54379" y="17346"/>
                </a:cubicBezTo>
                <a:cubicBezTo>
                  <a:pt x="54364" y="17389"/>
                  <a:pt x="54345" y="17440"/>
                  <a:pt x="54325" y="17483"/>
                </a:cubicBezTo>
                <a:cubicBezTo>
                  <a:pt x="54309" y="17530"/>
                  <a:pt x="54290" y="17577"/>
                  <a:pt x="54270" y="17624"/>
                </a:cubicBezTo>
                <a:cubicBezTo>
                  <a:pt x="54290" y="17299"/>
                  <a:pt x="54301" y="16977"/>
                  <a:pt x="54317" y="16656"/>
                </a:cubicBezTo>
                <a:close/>
                <a:moveTo>
                  <a:pt x="172704" y="16656"/>
                </a:moveTo>
                <a:cubicBezTo>
                  <a:pt x="172716" y="16977"/>
                  <a:pt x="172731" y="17299"/>
                  <a:pt x="172747" y="17624"/>
                </a:cubicBezTo>
                <a:cubicBezTo>
                  <a:pt x="172731" y="17577"/>
                  <a:pt x="172712" y="17530"/>
                  <a:pt x="172693" y="17483"/>
                </a:cubicBezTo>
                <a:cubicBezTo>
                  <a:pt x="172677" y="17440"/>
                  <a:pt x="172657" y="17393"/>
                  <a:pt x="172638" y="17346"/>
                </a:cubicBezTo>
                <a:cubicBezTo>
                  <a:pt x="172661" y="17115"/>
                  <a:pt x="172681" y="16887"/>
                  <a:pt x="172704" y="16656"/>
                </a:cubicBezTo>
                <a:close/>
                <a:moveTo>
                  <a:pt x="49147" y="12453"/>
                </a:moveTo>
                <a:lnTo>
                  <a:pt x="49147" y="12453"/>
                </a:lnTo>
                <a:cubicBezTo>
                  <a:pt x="49429" y="13522"/>
                  <a:pt x="49718" y="14586"/>
                  <a:pt x="50016" y="15646"/>
                </a:cubicBezTo>
                <a:cubicBezTo>
                  <a:pt x="50040" y="15823"/>
                  <a:pt x="50071" y="15995"/>
                  <a:pt x="50098" y="16168"/>
                </a:cubicBezTo>
                <a:cubicBezTo>
                  <a:pt x="49906" y="15729"/>
                  <a:pt x="49699" y="15299"/>
                  <a:pt x="49558" y="14829"/>
                </a:cubicBezTo>
                <a:lnTo>
                  <a:pt x="49558" y="14829"/>
                </a:lnTo>
                <a:cubicBezTo>
                  <a:pt x="49559" y="14829"/>
                  <a:pt x="49560" y="14829"/>
                  <a:pt x="49561" y="14829"/>
                </a:cubicBezTo>
                <a:cubicBezTo>
                  <a:pt x="49617" y="14829"/>
                  <a:pt x="49627" y="14730"/>
                  <a:pt x="49585" y="14696"/>
                </a:cubicBezTo>
                <a:cubicBezTo>
                  <a:pt x="49547" y="14665"/>
                  <a:pt x="49507" y="14629"/>
                  <a:pt x="49471" y="14598"/>
                </a:cubicBezTo>
                <a:cubicBezTo>
                  <a:pt x="49457" y="14586"/>
                  <a:pt x="49442" y="14581"/>
                  <a:pt x="49428" y="14581"/>
                </a:cubicBezTo>
                <a:cubicBezTo>
                  <a:pt x="49381" y="14581"/>
                  <a:pt x="49341" y="14637"/>
                  <a:pt x="49335" y="14700"/>
                </a:cubicBezTo>
                <a:cubicBezTo>
                  <a:pt x="49296" y="15200"/>
                  <a:pt x="49484" y="15787"/>
                  <a:pt x="49589" y="16265"/>
                </a:cubicBezTo>
                <a:cubicBezTo>
                  <a:pt x="49659" y="16605"/>
                  <a:pt x="49726" y="16950"/>
                  <a:pt x="49793" y="17295"/>
                </a:cubicBezTo>
                <a:cubicBezTo>
                  <a:pt x="49742" y="17451"/>
                  <a:pt x="49695" y="17611"/>
                  <a:pt x="49652" y="17776"/>
                </a:cubicBezTo>
                <a:cubicBezTo>
                  <a:pt x="49628" y="17627"/>
                  <a:pt x="49612" y="17478"/>
                  <a:pt x="49594" y="17333"/>
                </a:cubicBezTo>
                <a:cubicBezTo>
                  <a:pt x="49597" y="17259"/>
                  <a:pt x="49601" y="17189"/>
                  <a:pt x="49605" y="17115"/>
                </a:cubicBezTo>
                <a:cubicBezTo>
                  <a:pt x="49612" y="16977"/>
                  <a:pt x="49574" y="16876"/>
                  <a:pt x="49518" y="16802"/>
                </a:cubicBezTo>
                <a:cubicBezTo>
                  <a:pt x="49335" y="15365"/>
                  <a:pt x="49209" y="13913"/>
                  <a:pt x="49147" y="12453"/>
                </a:cubicBezTo>
                <a:close/>
                <a:moveTo>
                  <a:pt x="177871" y="12453"/>
                </a:moveTo>
                <a:cubicBezTo>
                  <a:pt x="177808" y="13913"/>
                  <a:pt x="177683" y="15365"/>
                  <a:pt x="177499" y="16802"/>
                </a:cubicBezTo>
                <a:cubicBezTo>
                  <a:pt x="177444" y="16876"/>
                  <a:pt x="177408" y="16977"/>
                  <a:pt x="177417" y="17115"/>
                </a:cubicBezTo>
                <a:cubicBezTo>
                  <a:pt x="177421" y="17189"/>
                  <a:pt x="177424" y="17263"/>
                  <a:pt x="177428" y="17333"/>
                </a:cubicBezTo>
                <a:cubicBezTo>
                  <a:pt x="177405" y="17483"/>
                  <a:pt x="177390" y="17627"/>
                  <a:pt x="177366" y="17776"/>
                </a:cubicBezTo>
                <a:cubicBezTo>
                  <a:pt x="177323" y="17611"/>
                  <a:pt x="177276" y="17451"/>
                  <a:pt x="177229" y="17295"/>
                </a:cubicBezTo>
                <a:cubicBezTo>
                  <a:pt x="177296" y="16950"/>
                  <a:pt x="177358" y="16605"/>
                  <a:pt x="177432" y="16265"/>
                </a:cubicBezTo>
                <a:cubicBezTo>
                  <a:pt x="177534" y="15787"/>
                  <a:pt x="177726" y="15200"/>
                  <a:pt x="177686" y="14700"/>
                </a:cubicBezTo>
                <a:cubicBezTo>
                  <a:pt x="177681" y="14637"/>
                  <a:pt x="177640" y="14581"/>
                  <a:pt x="177593" y="14581"/>
                </a:cubicBezTo>
                <a:cubicBezTo>
                  <a:pt x="177579" y="14581"/>
                  <a:pt x="177564" y="14586"/>
                  <a:pt x="177549" y="14598"/>
                </a:cubicBezTo>
                <a:cubicBezTo>
                  <a:pt x="177511" y="14629"/>
                  <a:pt x="177471" y="14665"/>
                  <a:pt x="177432" y="14696"/>
                </a:cubicBezTo>
                <a:cubicBezTo>
                  <a:pt x="177390" y="14730"/>
                  <a:pt x="177404" y="14829"/>
                  <a:pt x="177461" y="14829"/>
                </a:cubicBezTo>
                <a:cubicBezTo>
                  <a:pt x="177462" y="14829"/>
                  <a:pt x="177463" y="14829"/>
                  <a:pt x="177464" y="14829"/>
                </a:cubicBezTo>
                <a:lnTo>
                  <a:pt x="177464" y="14829"/>
                </a:lnTo>
                <a:cubicBezTo>
                  <a:pt x="177323" y="15299"/>
                  <a:pt x="177115" y="15729"/>
                  <a:pt x="176924" y="16168"/>
                </a:cubicBezTo>
                <a:cubicBezTo>
                  <a:pt x="176951" y="15995"/>
                  <a:pt x="176978" y="15823"/>
                  <a:pt x="177005" y="15646"/>
                </a:cubicBezTo>
                <a:cubicBezTo>
                  <a:pt x="177303" y="14586"/>
                  <a:pt x="177589" y="13522"/>
                  <a:pt x="177871" y="12453"/>
                </a:cubicBezTo>
                <a:close/>
                <a:moveTo>
                  <a:pt x="63608" y="14472"/>
                </a:moveTo>
                <a:cubicBezTo>
                  <a:pt x="63621" y="14528"/>
                  <a:pt x="63628" y="14582"/>
                  <a:pt x="63640" y="14633"/>
                </a:cubicBezTo>
                <a:cubicBezTo>
                  <a:pt x="63761" y="15263"/>
                  <a:pt x="63899" y="15886"/>
                  <a:pt x="64047" y="16508"/>
                </a:cubicBezTo>
                <a:cubicBezTo>
                  <a:pt x="64047" y="16993"/>
                  <a:pt x="64055" y="17478"/>
                  <a:pt x="64063" y="17964"/>
                </a:cubicBezTo>
                <a:cubicBezTo>
                  <a:pt x="63883" y="17337"/>
                  <a:pt x="63699" y="16712"/>
                  <a:pt x="63499" y="16097"/>
                </a:cubicBezTo>
                <a:cubicBezTo>
                  <a:pt x="63538" y="15557"/>
                  <a:pt x="63574" y="15012"/>
                  <a:pt x="63608" y="14472"/>
                </a:cubicBezTo>
                <a:close/>
                <a:moveTo>
                  <a:pt x="163412" y="14477"/>
                </a:moveTo>
                <a:cubicBezTo>
                  <a:pt x="163448" y="15017"/>
                  <a:pt x="163479" y="15557"/>
                  <a:pt x="163518" y="16097"/>
                </a:cubicBezTo>
                <a:cubicBezTo>
                  <a:pt x="163318" y="16712"/>
                  <a:pt x="163135" y="17337"/>
                  <a:pt x="162959" y="17964"/>
                </a:cubicBezTo>
                <a:cubicBezTo>
                  <a:pt x="162966" y="17478"/>
                  <a:pt x="162971" y="16993"/>
                  <a:pt x="162971" y="16508"/>
                </a:cubicBezTo>
                <a:cubicBezTo>
                  <a:pt x="163119" y="15886"/>
                  <a:pt x="163256" y="15263"/>
                  <a:pt x="163381" y="14633"/>
                </a:cubicBezTo>
                <a:cubicBezTo>
                  <a:pt x="163389" y="14582"/>
                  <a:pt x="163401" y="14528"/>
                  <a:pt x="163412" y="14477"/>
                </a:cubicBezTo>
                <a:close/>
                <a:moveTo>
                  <a:pt x="8455" y="12089"/>
                </a:moveTo>
                <a:cubicBezTo>
                  <a:pt x="8458" y="12116"/>
                  <a:pt x="8462" y="12144"/>
                  <a:pt x="8466" y="12176"/>
                </a:cubicBezTo>
                <a:cubicBezTo>
                  <a:pt x="8572" y="13247"/>
                  <a:pt x="8686" y="14320"/>
                  <a:pt x="8783" y="15397"/>
                </a:cubicBezTo>
                <a:cubicBezTo>
                  <a:pt x="8713" y="15776"/>
                  <a:pt x="8646" y="16156"/>
                  <a:pt x="8592" y="16539"/>
                </a:cubicBezTo>
                <a:cubicBezTo>
                  <a:pt x="8521" y="17013"/>
                  <a:pt x="8458" y="17490"/>
                  <a:pt x="8399" y="17967"/>
                </a:cubicBezTo>
                <a:cubicBezTo>
                  <a:pt x="8243" y="16778"/>
                  <a:pt x="8090" y="15592"/>
                  <a:pt x="7911" y="14410"/>
                </a:cubicBezTo>
                <a:cubicBezTo>
                  <a:pt x="7914" y="14383"/>
                  <a:pt x="7922" y="14355"/>
                  <a:pt x="7926" y="14328"/>
                </a:cubicBezTo>
                <a:cubicBezTo>
                  <a:pt x="8090" y="13580"/>
                  <a:pt x="8267" y="12833"/>
                  <a:pt x="8455" y="12089"/>
                </a:cubicBezTo>
                <a:close/>
                <a:moveTo>
                  <a:pt x="218563" y="12089"/>
                </a:moveTo>
                <a:cubicBezTo>
                  <a:pt x="218751" y="12833"/>
                  <a:pt x="218932" y="13580"/>
                  <a:pt x="219091" y="14328"/>
                </a:cubicBezTo>
                <a:cubicBezTo>
                  <a:pt x="219100" y="14355"/>
                  <a:pt x="219103" y="14383"/>
                  <a:pt x="219111" y="14410"/>
                </a:cubicBezTo>
                <a:cubicBezTo>
                  <a:pt x="218927" y="15592"/>
                  <a:pt x="218775" y="16778"/>
                  <a:pt x="218618" y="17967"/>
                </a:cubicBezTo>
                <a:cubicBezTo>
                  <a:pt x="218563" y="17490"/>
                  <a:pt x="218500" y="17013"/>
                  <a:pt x="218430" y="16539"/>
                </a:cubicBezTo>
                <a:cubicBezTo>
                  <a:pt x="218372" y="16156"/>
                  <a:pt x="218305" y="15776"/>
                  <a:pt x="218238" y="15400"/>
                </a:cubicBezTo>
                <a:cubicBezTo>
                  <a:pt x="218336" y="14324"/>
                  <a:pt x="218450" y="13247"/>
                  <a:pt x="218556" y="12176"/>
                </a:cubicBezTo>
                <a:cubicBezTo>
                  <a:pt x="218560" y="12144"/>
                  <a:pt x="218560" y="12116"/>
                  <a:pt x="218563" y="12089"/>
                </a:cubicBezTo>
                <a:close/>
                <a:moveTo>
                  <a:pt x="55605" y="14660"/>
                </a:moveTo>
                <a:cubicBezTo>
                  <a:pt x="55801" y="15083"/>
                  <a:pt x="55996" y="15502"/>
                  <a:pt x="56192" y="15924"/>
                </a:cubicBezTo>
                <a:cubicBezTo>
                  <a:pt x="56204" y="16637"/>
                  <a:pt x="56243" y="17349"/>
                  <a:pt x="56329" y="18061"/>
                </a:cubicBezTo>
                <a:cubicBezTo>
                  <a:pt x="56227" y="17839"/>
                  <a:pt x="56129" y="17615"/>
                  <a:pt x="56032" y="17389"/>
                </a:cubicBezTo>
                <a:cubicBezTo>
                  <a:pt x="56016" y="17353"/>
                  <a:pt x="55801" y="16899"/>
                  <a:pt x="55573" y="16374"/>
                </a:cubicBezTo>
                <a:cubicBezTo>
                  <a:pt x="55577" y="15803"/>
                  <a:pt x="55586" y="15232"/>
                  <a:pt x="55605" y="14660"/>
                </a:cubicBezTo>
                <a:close/>
                <a:moveTo>
                  <a:pt x="171416" y="14660"/>
                </a:moveTo>
                <a:cubicBezTo>
                  <a:pt x="171432" y="15232"/>
                  <a:pt x="171444" y="15803"/>
                  <a:pt x="171448" y="16374"/>
                </a:cubicBezTo>
                <a:cubicBezTo>
                  <a:pt x="171221" y="16899"/>
                  <a:pt x="171006" y="17353"/>
                  <a:pt x="170990" y="17389"/>
                </a:cubicBezTo>
                <a:cubicBezTo>
                  <a:pt x="170888" y="17615"/>
                  <a:pt x="170791" y="17839"/>
                  <a:pt x="170692" y="18061"/>
                </a:cubicBezTo>
                <a:cubicBezTo>
                  <a:pt x="170779" y="17349"/>
                  <a:pt x="170814" y="16637"/>
                  <a:pt x="170826" y="15924"/>
                </a:cubicBezTo>
                <a:cubicBezTo>
                  <a:pt x="171021" y="15502"/>
                  <a:pt x="171221" y="15083"/>
                  <a:pt x="171416" y="14660"/>
                </a:cubicBezTo>
                <a:close/>
                <a:moveTo>
                  <a:pt x="24759" y="12167"/>
                </a:moveTo>
                <a:cubicBezTo>
                  <a:pt x="24759" y="13267"/>
                  <a:pt x="24767" y="14367"/>
                  <a:pt x="24763" y="15463"/>
                </a:cubicBezTo>
                <a:cubicBezTo>
                  <a:pt x="24759" y="16093"/>
                  <a:pt x="24756" y="16719"/>
                  <a:pt x="24748" y="17349"/>
                </a:cubicBezTo>
                <a:cubicBezTo>
                  <a:pt x="24728" y="17600"/>
                  <a:pt x="24712" y="17854"/>
                  <a:pt x="24701" y="18108"/>
                </a:cubicBezTo>
                <a:cubicBezTo>
                  <a:pt x="24631" y="17741"/>
                  <a:pt x="24568" y="17373"/>
                  <a:pt x="24509" y="17001"/>
                </a:cubicBezTo>
                <a:cubicBezTo>
                  <a:pt x="24564" y="15388"/>
                  <a:pt x="24669" y="13776"/>
                  <a:pt x="24759" y="12167"/>
                </a:cubicBezTo>
                <a:close/>
                <a:moveTo>
                  <a:pt x="202258" y="12167"/>
                </a:moveTo>
                <a:cubicBezTo>
                  <a:pt x="202352" y="13780"/>
                  <a:pt x="202458" y="15388"/>
                  <a:pt x="202512" y="17001"/>
                </a:cubicBezTo>
                <a:cubicBezTo>
                  <a:pt x="202450" y="17373"/>
                  <a:pt x="202387" y="17741"/>
                  <a:pt x="202320" y="18108"/>
                </a:cubicBezTo>
                <a:cubicBezTo>
                  <a:pt x="202309" y="17854"/>
                  <a:pt x="202293" y="17600"/>
                  <a:pt x="202273" y="17349"/>
                </a:cubicBezTo>
                <a:cubicBezTo>
                  <a:pt x="202266" y="16719"/>
                  <a:pt x="202262" y="16093"/>
                  <a:pt x="202258" y="15463"/>
                </a:cubicBezTo>
                <a:cubicBezTo>
                  <a:pt x="202250" y="14367"/>
                  <a:pt x="202258" y="13267"/>
                  <a:pt x="202258" y="12167"/>
                </a:cubicBezTo>
                <a:close/>
                <a:moveTo>
                  <a:pt x="71471" y="17306"/>
                </a:moveTo>
                <a:cubicBezTo>
                  <a:pt x="71487" y="17561"/>
                  <a:pt x="71503" y="17819"/>
                  <a:pt x="71518" y="18077"/>
                </a:cubicBezTo>
                <a:lnTo>
                  <a:pt x="71518" y="18144"/>
                </a:lnTo>
                <a:cubicBezTo>
                  <a:pt x="71480" y="18027"/>
                  <a:pt x="71433" y="17882"/>
                  <a:pt x="71381" y="17729"/>
                </a:cubicBezTo>
                <a:cubicBezTo>
                  <a:pt x="71409" y="17588"/>
                  <a:pt x="71440" y="17447"/>
                  <a:pt x="71471" y="17306"/>
                </a:cubicBezTo>
                <a:close/>
                <a:moveTo>
                  <a:pt x="155550" y="17306"/>
                </a:moveTo>
                <a:cubicBezTo>
                  <a:pt x="155581" y="17447"/>
                  <a:pt x="155608" y="17588"/>
                  <a:pt x="155639" y="17729"/>
                </a:cubicBezTo>
                <a:cubicBezTo>
                  <a:pt x="155589" y="17882"/>
                  <a:pt x="155542" y="18027"/>
                  <a:pt x="155503" y="18144"/>
                </a:cubicBezTo>
                <a:lnTo>
                  <a:pt x="155503" y="18081"/>
                </a:lnTo>
                <a:cubicBezTo>
                  <a:pt x="155518" y="17823"/>
                  <a:pt x="155530" y="17565"/>
                  <a:pt x="155550" y="17306"/>
                </a:cubicBezTo>
                <a:close/>
                <a:moveTo>
                  <a:pt x="47065" y="16218"/>
                </a:moveTo>
                <a:cubicBezTo>
                  <a:pt x="47108" y="16356"/>
                  <a:pt x="47151" y="16492"/>
                  <a:pt x="47194" y="16629"/>
                </a:cubicBezTo>
                <a:cubicBezTo>
                  <a:pt x="47209" y="17024"/>
                  <a:pt x="47229" y="17420"/>
                  <a:pt x="47256" y="17815"/>
                </a:cubicBezTo>
                <a:cubicBezTo>
                  <a:pt x="47253" y="17929"/>
                  <a:pt x="47249" y="18042"/>
                  <a:pt x="47245" y="18155"/>
                </a:cubicBezTo>
                <a:cubicBezTo>
                  <a:pt x="47178" y="17905"/>
                  <a:pt x="47108" y="17651"/>
                  <a:pt x="47038" y="17400"/>
                </a:cubicBezTo>
                <a:cubicBezTo>
                  <a:pt x="47045" y="17005"/>
                  <a:pt x="47053" y="16609"/>
                  <a:pt x="47065" y="16218"/>
                </a:cubicBezTo>
                <a:close/>
                <a:moveTo>
                  <a:pt x="179957" y="16218"/>
                </a:moveTo>
                <a:cubicBezTo>
                  <a:pt x="179968" y="16609"/>
                  <a:pt x="179977" y="17005"/>
                  <a:pt x="179984" y="17400"/>
                </a:cubicBezTo>
                <a:cubicBezTo>
                  <a:pt x="179910" y="17651"/>
                  <a:pt x="179843" y="17905"/>
                  <a:pt x="179773" y="18159"/>
                </a:cubicBezTo>
                <a:cubicBezTo>
                  <a:pt x="179769" y="18046"/>
                  <a:pt x="179769" y="17929"/>
                  <a:pt x="179765" y="17815"/>
                </a:cubicBezTo>
                <a:cubicBezTo>
                  <a:pt x="179792" y="17420"/>
                  <a:pt x="179812" y="17024"/>
                  <a:pt x="179823" y="16629"/>
                </a:cubicBezTo>
                <a:cubicBezTo>
                  <a:pt x="179870" y="16492"/>
                  <a:pt x="179914" y="16356"/>
                  <a:pt x="179957" y="16218"/>
                </a:cubicBezTo>
                <a:close/>
                <a:moveTo>
                  <a:pt x="69891" y="18050"/>
                </a:moveTo>
                <a:cubicBezTo>
                  <a:pt x="69894" y="18132"/>
                  <a:pt x="69902" y="18218"/>
                  <a:pt x="69910" y="18305"/>
                </a:cubicBezTo>
                <a:cubicBezTo>
                  <a:pt x="69907" y="18305"/>
                  <a:pt x="69907" y="18308"/>
                  <a:pt x="69907" y="18308"/>
                </a:cubicBezTo>
                <a:cubicBezTo>
                  <a:pt x="69902" y="18222"/>
                  <a:pt x="69894" y="18136"/>
                  <a:pt x="69891" y="18050"/>
                </a:cubicBezTo>
                <a:close/>
                <a:moveTo>
                  <a:pt x="157131" y="18054"/>
                </a:moveTo>
                <a:cubicBezTo>
                  <a:pt x="157124" y="18140"/>
                  <a:pt x="157119" y="18226"/>
                  <a:pt x="157111" y="18312"/>
                </a:cubicBezTo>
                <a:lnTo>
                  <a:pt x="157111" y="18305"/>
                </a:lnTo>
                <a:cubicBezTo>
                  <a:pt x="157119" y="18218"/>
                  <a:pt x="157124" y="18136"/>
                  <a:pt x="157131" y="18054"/>
                </a:cubicBezTo>
                <a:close/>
                <a:moveTo>
                  <a:pt x="18861" y="18081"/>
                </a:moveTo>
                <a:cubicBezTo>
                  <a:pt x="18877" y="18152"/>
                  <a:pt x="18889" y="18226"/>
                  <a:pt x="18905" y="18296"/>
                </a:cubicBezTo>
                <a:cubicBezTo>
                  <a:pt x="18892" y="18316"/>
                  <a:pt x="18885" y="18336"/>
                  <a:pt x="18877" y="18359"/>
                </a:cubicBezTo>
                <a:cubicBezTo>
                  <a:pt x="18873" y="18265"/>
                  <a:pt x="18869" y="18175"/>
                  <a:pt x="18861" y="18081"/>
                </a:cubicBezTo>
                <a:close/>
                <a:moveTo>
                  <a:pt x="208156" y="18077"/>
                </a:moveTo>
                <a:lnTo>
                  <a:pt x="208156" y="18077"/>
                </a:lnTo>
                <a:cubicBezTo>
                  <a:pt x="208153" y="18171"/>
                  <a:pt x="208148" y="18265"/>
                  <a:pt x="208141" y="18359"/>
                </a:cubicBezTo>
                <a:cubicBezTo>
                  <a:pt x="208133" y="18339"/>
                  <a:pt x="208125" y="18316"/>
                  <a:pt x="208117" y="18296"/>
                </a:cubicBezTo>
                <a:cubicBezTo>
                  <a:pt x="208133" y="18222"/>
                  <a:pt x="208144" y="18152"/>
                  <a:pt x="208156" y="18077"/>
                </a:cubicBezTo>
                <a:close/>
                <a:moveTo>
                  <a:pt x="168798" y="12136"/>
                </a:moveTo>
                <a:lnTo>
                  <a:pt x="168798" y="12136"/>
                </a:lnTo>
                <a:cubicBezTo>
                  <a:pt x="169014" y="13709"/>
                  <a:pt x="168845" y="15451"/>
                  <a:pt x="168720" y="16974"/>
                </a:cubicBezTo>
                <a:cubicBezTo>
                  <a:pt x="168681" y="17447"/>
                  <a:pt x="168626" y="17920"/>
                  <a:pt x="168564" y="18393"/>
                </a:cubicBezTo>
                <a:lnTo>
                  <a:pt x="168564" y="18393"/>
                </a:lnTo>
                <a:cubicBezTo>
                  <a:pt x="168595" y="16872"/>
                  <a:pt x="168630" y="15348"/>
                  <a:pt x="168712" y="13831"/>
                </a:cubicBezTo>
                <a:cubicBezTo>
                  <a:pt x="168743" y="13267"/>
                  <a:pt x="168771" y="12700"/>
                  <a:pt x="168798" y="12136"/>
                </a:cubicBezTo>
                <a:close/>
                <a:moveTo>
                  <a:pt x="58223" y="12136"/>
                </a:moveTo>
                <a:lnTo>
                  <a:pt x="58223" y="12136"/>
                </a:lnTo>
                <a:cubicBezTo>
                  <a:pt x="58250" y="12700"/>
                  <a:pt x="58278" y="13267"/>
                  <a:pt x="58310" y="13831"/>
                </a:cubicBezTo>
                <a:cubicBezTo>
                  <a:pt x="58388" y="15350"/>
                  <a:pt x="58423" y="16876"/>
                  <a:pt x="58458" y="18399"/>
                </a:cubicBezTo>
                <a:lnTo>
                  <a:pt x="58458" y="18399"/>
                </a:lnTo>
                <a:cubicBezTo>
                  <a:pt x="58458" y="18398"/>
                  <a:pt x="58458" y="18394"/>
                  <a:pt x="58454" y="18394"/>
                </a:cubicBezTo>
                <a:cubicBezTo>
                  <a:pt x="58391" y="17921"/>
                  <a:pt x="58341" y="17447"/>
                  <a:pt x="58301" y="16974"/>
                </a:cubicBezTo>
                <a:cubicBezTo>
                  <a:pt x="58176" y="15451"/>
                  <a:pt x="58008" y="13709"/>
                  <a:pt x="58223" y="12136"/>
                </a:cubicBezTo>
                <a:close/>
                <a:moveTo>
                  <a:pt x="70787" y="17412"/>
                </a:moveTo>
                <a:cubicBezTo>
                  <a:pt x="70790" y="17451"/>
                  <a:pt x="70794" y="17483"/>
                  <a:pt x="70799" y="17510"/>
                </a:cubicBezTo>
                <a:cubicBezTo>
                  <a:pt x="70822" y="17768"/>
                  <a:pt x="70853" y="18027"/>
                  <a:pt x="70888" y="18281"/>
                </a:cubicBezTo>
                <a:cubicBezTo>
                  <a:pt x="70877" y="18320"/>
                  <a:pt x="70869" y="18359"/>
                  <a:pt x="70857" y="18399"/>
                </a:cubicBezTo>
                <a:cubicBezTo>
                  <a:pt x="70853" y="18359"/>
                  <a:pt x="70850" y="18323"/>
                  <a:pt x="70841" y="18289"/>
                </a:cubicBezTo>
                <a:cubicBezTo>
                  <a:pt x="70834" y="18155"/>
                  <a:pt x="70822" y="18027"/>
                  <a:pt x="70814" y="17893"/>
                </a:cubicBezTo>
                <a:cubicBezTo>
                  <a:pt x="70799" y="17752"/>
                  <a:pt x="70790" y="17608"/>
                  <a:pt x="70779" y="17467"/>
                </a:cubicBezTo>
                <a:cubicBezTo>
                  <a:pt x="70783" y="17447"/>
                  <a:pt x="70787" y="17431"/>
                  <a:pt x="70787" y="17412"/>
                </a:cubicBezTo>
                <a:close/>
                <a:moveTo>
                  <a:pt x="156231" y="17412"/>
                </a:moveTo>
                <a:cubicBezTo>
                  <a:pt x="156235" y="17431"/>
                  <a:pt x="156239" y="17447"/>
                  <a:pt x="156242" y="17467"/>
                </a:cubicBezTo>
                <a:cubicBezTo>
                  <a:pt x="156231" y="17608"/>
                  <a:pt x="156219" y="17752"/>
                  <a:pt x="156208" y="17893"/>
                </a:cubicBezTo>
                <a:cubicBezTo>
                  <a:pt x="156195" y="18027"/>
                  <a:pt x="156188" y="18159"/>
                  <a:pt x="156176" y="18292"/>
                </a:cubicBezTo>
                <a:cubicBezTo>
                  <a:pt x="156172" y="18328"/>
                  <a:pt x="156168" y="18363"/>
                  <a:pt x="156161" y="18399"/>
                </a:cubicBezTo>
                <a:cubicBezTo>
                  <a:pt x="156152" y="18359"/>
                  <a:pt x="156141" y="18320"/>
                  <a:pt x="156133" y="18281"/>
                </a:cubicBezTo>
                <a:cubicBezTo>
                  <a:pt x="156164" y="18027"/>
                  <a:pt x="156195" y="17768"/>
                  <a:pt x="156223" y="17510"/>
                </a:cubicBezTo>
                <a:cubicBezTo>
                  <a:pt x="156223" y="17487"/>
                  <a:pt x="156226" y="17451"/>
                  <a:pt x="156231" y="17412"/>
                </a:cubicBezTo>
                <a:close/>
                <a:moveTo>
                  <a:pt x="106059" y="17686"/>
                </a:moveTo>
                <a:cubicBezTo>
                  <a:pt x="106078" y="17827"/>
                  <a:pt x="106094" y="17967"/>
                  <a:pt x="106113" y="18108"/>
                </a:cubicBezTo>
                <a:cubicBezTo>
                  <a:pt x="106075" y="18234"/>
                  <a:pt x="106035" y="18355"/>
                  <a:pt x="105996" y="18480"/>
                </a:cubicBezTo>
                <a:cubicBezTo>
                  <a:pt x="106015" y="18215"/>
                  <a:pt x="106035" y="17952"/>
                  <a:pt x="106059" y="17686"/>
                </a:cubicBezTo>
                <a:close/>
                <a:moveTo>
                  <a:pt x="120959" y="17713"/>
                </a:moveTo>
                <a:cubicBezTo>
                  <a:pt x="120978" y="17967"/>
                  <a:pt x="121006" y="18222"/>
                  <a:pt x="121025" y="18480"/>
                </a:cubicBezTo>
                <a:cubicBezTo>
                  <a:pt x="120986" y="18355"/>
                  <a:pt x="120947" y="18234"/>
                  <a:pt x="120908" y="18112"/>
                </a:cubicBezTo>
                <a:cubicBezTo>
                  <a:pt x="120924" y="17980"/>
                  <a:pt x="120940" y="17846"/>
                  <a:pt x="120959" y="17713"/>
                </a:cubicBezTo>
                <a:close/>
                <a:moveTo>
                  <a:pt x="45159" y="16512"/>
                </a:moveTo>
                <a:cubicBezTo>
                  <a:pt x="45213" y="17087"/>
                  <a:pt x="45264" y="17662"/>
                  <a:pt x="45307" y="18238"/>
                </a:cubicBezTo>
                <a:cubicBezTo>
                  <a:pt x="45304" y="18323"/>
                  <a:pt x="45300" y="18406"/>
                  <a:pt x="45296" y="18493"/>
                </a:cubicBezTo>
                <a:cubicBezTo>
                  <a:pt x="45213" y="18155"/>
                  <a:pt x="45132" y="17823"/>
                  <a:pt x="45053" y="17490"/>
                </a:cubicBezTo>
                <a:cubicBezTo>
                  <a:pt x="45092" y="17165"/>
                  <a:pt x="45127" y="16837"/>
                  <a:pt x="45159" y="16512"/>
                </a:cubicBezTo>
                <a:close/>
                <a:moveTo>
                  <a:pt x="181859" y="16512"/>
                </a:moveTo>
                <a:cubicBezTo>
                  <a:pt x="181894" y="16837"/>
                  <a:pt x="181929" y="17165"/>
                  <a:pt x="181964" y="17490"/>
                </a:cubicBezTo>
                <a:cubicBezTo>
                  <a:pt x="181886" y="17823"/>
                  <a:pt x="181808" y="18155"/>
                  <a:pt x="181726" y="18493"/>
                </a:cubicBezTo>
                <a:cubicBezTo>
                  <a:pt x="181718" y="18406"/>
                  <a:pt x="181714" y="18323"/>
                  <a:pt x="181711" y="18238"/>
                </a:cubicBezTo>
                <a:cubicBezTo>
                  <a:pt x="181753" y="17662"/>
                  <a:pt x="181804" y="17087"/>
                  <a:pt x="181859" y="16512"/>
                </a:cubicBezTo>
                <a:close/>
                <a:moveTo>
                  <a:pt x="67605" y="15612"/>
                </a:moveTo>
                <a:lnTo>
                  <a:pt x="67605" y="15612"/>
                </a:lnTo>
                <a:cubicBezTo>
                  <a:pt x="67734" y="16586"/>
                  <a:pt x="67882" y="17561"/>
                  <a:pt x="68028" y="18535"/>
                </a:cubicBezTo>
                <a:cubicBezTo>
                  <a:pt x="67867" y="17929"/>
                  <a:pt x="67730" y="17314"/>
                  <a:pt x="67616" y="16696"/>
                </a:cubicBezTo>
                <a:cubicBezTo>
                  <a:pt x="67613" y="16336"/>
                  <a:pt x="67609" y="15971"/>
                  <a:pt x="67605" y="15612"/>
                </a:cubicBezTo>
                <a:close/>
                <a:moveTo>
                  <a:pt x="159416" y="15612"/>
                </a:moveTo>
                <a:lnTo>
                  <a:pt x="159416" y="15612"/>
                </a:lnTo>
                <a:cubicBezTo>
                  <a:pt x="159413" y="15971"/>
                  <a:pt x="159409" y="16336"/>
                  <a:pt x="159401" y="16696"/>
                </a:cubicBezTo>
                <a:cubicBezTo>
                  <a:pt x="159291" y="17314"/>
                  <a:pt x="159151" y="17929"/>
                  <a:pt x="158994" y="18535"/>
                </a:cubicBezTo>
                <a:cubicBezTo>
                  <a:pt x="159138" y="17561"/>
                  <a:pt x="159284" y="16586"/>
                  <a:pt x="159416" y="15612"/>
                </a:cubicBezTo>
                <a:close/>
                <a:moveTo>
                  <a:pt x="105132" y="14101"/>
                </a:moveTo>
                <a:cubicBezTo>
                  <a:pt x="105155" y="14140"/>
                  <a:pt x="105174" y="14175"/>
                  <a:pt x="105197" y="14210"/>
                </a:cubicBezTo>
                <a:cubicBezTo>
                  <a:pt x="105291" y="14363"/>
                  <a:pt x="105378" y="14515"/>
                  <a:pt x="105468" y="14672"/>
                </a:cubicBezTo>
                <a:cubicBezTo>
                  <a:pt x="105460" y="14707"/>
                  <a:pt x="105456" y="14743"/>
                  <a:pt x="105452" y="14778"/>
                </a:cubicBezTo>
                <a:cubicBezTo>
                  <a:pt x="105432" y="14895"/>
                  <a:pt x="105417" y="15012"/>
                  <a:pt x="105397" y="15130"/>
                </a:cubicBezTo>
                <a:cubicBezTo>
                  <a:pt x="105380" y="15108"/>
                  <a:pt x="105357" y="15095"/>
                  <a:pt x="105336" y="15095"/>
                </a:cubicBezTo>
                <a:cubicBezTo>
                  <a:pt x="105308" y="15095"/>
                  <a:pt x="105283" y="15117"/>
                  <a:pt x="105276" y="15165"/>
                </a:cubicBezTo>
                <a:cubicBezTo>
                  <a:pt x="105190" y="15740"/>
                  <a:pt x="105150" y="16324"/>
                  <a:pt x="105135" y="16907"/>
                </a:cubicBezTo>
                <a:cubicBezTo>
                  <a:pt x="105049" y="17506"/>
                  <a:pt x="104967" y="18101"/>
                  <a:pt x="104892" y="18699"/>
                </a:cubicBezTo>
                <a:cubicBezTo>
                  <a:pt x="104892" y="18081"/>
                  <a:pt x="104900" y="17467"/>
                  <a:pt x="104924" y="16853"/>
                </a:cubicBezTo>
                <a:cubicBezTo>
                  <a:pt x="104939" y="16562"/>
                  <a:pt x="104951" y="16273"/>
                  <a:pt x="104959" y="15984"/>
                </a:cubicBezTo>
                <a:cubicBezTo>
                  <a:pt x="104975" y="15623"/>
                  <a:pt x="104998" y="15263"/>
                  <a:pt x="105018" y="14900"/>
                </a:cubicBezTo>
                <a:cubicBezTo>
                  <a:pt x="105056" y="14633"/>
                  <a:pt x="105092" y="14367"/>
                  <a:pt x="105132" y="14101"/>
                </a:cubicBezTo>
                <a:close/>
                <a:moveTo>
                  <a:pt x="121886" y="14101"/>
                </a:moveTo>
                <a:cubicBezTo>
                  <a:pt x="121926" y="14371"/>
                  <a:pt x="121964" y="14637"/>
                  <a:pt x="122000" y="14903"/>
                </a:cubicBezTo>
                <a:cubicBezTo>
                  <a:pt x="122024" y="15263"/>
                  <a:pt x="122043" y="15623"/>
                  <a:pt x="122063" y="15984"/>
                </a:cubicBezTo>
                <a:cubicBezTo>
                  <a:pt x="122070" y="16273"/>
                  <a:pt x="122082" y="16562"/>
                  <a:pt x="122098" y="16853"/>
                </a:cubicBezTo>
                <a:cubicBezTo>
                  <a:pt x="122117" y="17467"/>
                  <a:pt x="122129" y="18081"/>
                  <a:pt x="122129" y="18699"/>
                </a:cubicBezTo>
                <a:cubicBezTo>
                  <a:pt x="122051" y="18101"/>
                  <a:pt x="121969" y="17506"/>
                  <a:pt x="121886" y="16907"/>
                </a:cubicBezTo>
                <a:cubicBezTo>
                  <a:pt x="121870" y="16324"/>
                  <a:pt x="121828" y="15740"/>
                  <a:pt x="121745" y="15165"/>
                </a:cubicBezTo>
                <a:cubicBezTo>
                  <a:pt x="121739" y="15117"/>
                  <a:pt x="121712" y="15095"/>
                  <a:pt x="121684" y="15095"/>
                </a:cubicBezTo>
                <a:cubicBezTo>
                  <a:pt x="121662" y="15095"/>
                  <a:pt x="121639" y="15108"/>
                  <a:pt x="121624" y="15130"/>
                </a:cubicBezTo>
                <a:cubicBezTo>
                  <a:pt x="121605" y="15012"/>
                  <a:pt x="121589" y="14895"/>
                  <a:pt x="121570" y="14778"/>
                </a:cubicBezTo>
                <a:cubicBezTo>
                  <a:pt x="121565" y="14743"/>
                  <a:pt x="121558" y="14707"/>
                  <a:pt x="121554" y="14672"/>
                </a:cubicBezTo>
                <a:cubicBezTo>
                  <a:pt x="121640" y="14515"/>
                  <a:pt x="121729" y="14363"/>
                  <a:pt x="121820" y="14210"/>
                </a:cubicBezTo>
                <a:cubicBezTo>
                  <a:pt x="121843" y="14175"/>
                  <a:pt x="121867" y="14140"/>
                  <a:pt x="121886" y="14101"/>
                </a:cubicBezTo>
                <a:close/>
                <a:moveTo>
                  <a:pt x="45797" y="16793"/>
                </a:moveTo>
                <a:cubicBezTo>
                  <a:pt x="45840" y="17451"/>
                  <a:pt x="45878" y="18112"/>
                  <a:pt x="45910" y="18774"/>
                </a:cubicBezTo>
                <a:cubicBezTo>
                  <a:pt x="45882" y="18754"/>
                  <a:pt x="45852" y="18742"/>
                  <a:pt x="45824" y="18742"/>
                </a:cubicBezTo>
                <a:cubicBezTo>
                  <a:pt x="45820" y="18742"/>
                  <a:pt x="45816" y="18742"/>
                  <a:pt x="45813" y="18742"/>
                </a:cubicBezTo>
                <a:cubicBezTo>
                  <a:pt x="45797" y="18543"/>
                  <a:pt x="45777" y="18343"/>
                  <a:pt x="45757" y="18144"/>
                </a:cubicBezTo>
                <a:cubicBezTo>
                  <a:pt x="45769" y="17694"/>
                  <a:pt x="45781" y="17243"/>
                  <a:pt x="45797" y="16793"/>
                </a:cubicBezTo>
                <a:close/>
                <a:moveTo>
                  <a:pt x="181225" y="16793"/>
                </a:moveTo>
                <a:cubicBezTo>
                  <a:pt x="181236" y="17243"/>
                  <a:pt x="181248" y="17694"/>
                  <a:pt x="181260" y="18144"/>
                </a:cubicBezTo>
                <a:cubicBezTo>
                  <a:pt x="181245" y="18343"/>
                  <a:pt x="181225" y="18543"/>
                  <a:pt x="181209" y="18742"/>
                </a:cubicBezTo>
                <a:cubicBezTo>
                  <a:pt x="181205" y="18742"/>
                  <a:pt x="181201" y="18742"/>
                  <a:pt x="181196" y="18742"/>
                </a:cubicBezTo>
                <a:cubicBezTo>
                  <a:pt x="181166" y="18742"/>
                  <a:pt x="181135" y="18754"/>
                  <a:pt x="181111" y="18774"/>
                </a:cubicBezTo>
                <a:cubicBezTo>
                  <a:pt x="181142" y="18112"/>
                  <a:pt x="181182" y="17451"/>
                  <a:pt x="181225" y="16793"/>
                </a:cubicBezTo>
                <a:close/>
                <a:moveTo>
                  <a:pt x="28681" y="14629"/>
                </a:moveTo>
                <a:cubicBezTo>
                  <a:pt x="28822" y="16015"/>
                  <a:pt x="28905" y="17400"/>
                  <a:pt x="28928" y="18798"/>
                </a:cubicBezTo>
                <a:cubicBezTo>
                  <a:pt x="28811" y="17830"/>
                  <a:pt x="28721" y="16856"/>
                  <a:pt x="28642" y="15877"/>
                </a:cubicBezTo>
                <a:cubicBezTo>
                  <a:pt x="28661" y="15459"/>
                  <a:pt x="28677" y="15044"/>
                  <a:pt x="28681" y="14629"/>
                </a:cubicBezTo>
                <a:close/>
                <a:moveTo>
                  <a:pt x="198337" y="14625"/>
                </a:moveTo>
                <a:cubicBezTo>
                  <a:pt x="198344" y="15044"/>
                  <a:pt x="198355" y="15463"/>
                  <a:pt x="198379" y="15881"/>
                </a:cubicBezTo>
                <a:cubicBezTo>
                  <a:pt x="198297" y="16856"/>
                  <a:pt x="198207" y="17830"/>
                  <a:pt x="198090" y="18798"/>
                </a:cubicBezTo>
                <a:cubicBezTo>
                  <a:pt x="198117" y="17400"/>
                  <a:pt x="198200" y="16015"/>
                  <a:pt x="198337" y="14625"/>
                </a:cubicBezTo>
                <a:close/>
                <a:moveTo>
                  <a:pt x="73730" y="17901"/>
                </a:moveTo>
                <a:cubicBezTo>
                  <a:pt x="73730" y="17987"/>
                  <a:pt x="73726" y="18077"/>
                  <a:pt x="73726" y="18164"/>
                </a:cubicBezTo>
                <a:cubicBezTo>
                  <a:pt x="73722" y="18343"/>
                  <a:pt x="73722" y="18520"/>
                  <a:pt x="73722" y="18695"/>
                </a:cubicBezTo>
                <a:cubicBezTo>
                  <a:pt x="73711" y="18751"/>
                  <a:pt x="73702" y="18805"/>
                  <a:pt x="73691" y="18856"/>
                </a:cubicBezTo>
                <a:cubicBezTo>
                  <a:pt x="73683" y="18825"/>
                  <a:pt x="73675" y="18793"/>
                  <a:pt x="73668" y="18762"/>
                </a:cubicBezTo>
                <a:cubicBezTo>
                  <a:pt x="73687" y="18477"/>
                  <a:pt x="73711" y="18187"/>
                  <a:pt x="73730" y="17901"/>
                </a:cubicBezTo>
                <a:close/>
                <a:moveTo>
                  <a:pt x="153291" y="17921"/>
                </a:moveTo>
                <a:lnTo>
                  <a:pt x="153291" y="17921"/>
                </a:lnTo>
                <a:cubicBezTo>
                  <a:pt x="153311" y="18199"/>
                  <a:pt x="153330" y="18480"/>
                  <a:pt x="153354" y="18762"/>
                </a:cubicBezTo>
                <a:cubicBezTo>
                  <a:pt x="153346" y="18793"/>
                  <a:pt x="153338" y="18825"/>
                  <a:pt x="153330" y="18856"/>
                </a:cubicBezTo>
                <a:cubicBezTo>
                  <a:pt x="153319" y="18802"/>
                  <a:pt x="153307" y="18746"/>
                  <a:pt x="153296" y="18695"/>
                </a:cubicBezTo>
                <a:lnTo>
                  <a:pt x="153296" y="18164"/>
                </a:lnTo>
                <a:cubicBezTo>
                  <a:pt x="153296" y="18081"/>
                  <a:pt x="153291" y="17999"/>
                  <a:pt x="153291" y="17921"/>
                </a:cubicBezTo>
                <a:close/>
                <a:moveTo>
                  <a:pt x="38149" y="16755"/>
                </a:moveTo>
                <a:cubicBezTo>
                  <a:pt x="38219" y="16927"/>
                  <a:pt x="38290" y="17095"/>
                  <a:pt x="38360" y="17267"/>
                </a:cubicBezTo>
                <a:cubicBezTo>
                  <a:pt x="38255" y="17846"/>
                  <a:pt x="38152" y="18430"/>
                  <a:pt x="38055" y="19009"/>
                </a:cubicBezTo>
                <a:lnTo>
                  <a:pt x="38043" y="19009"/>
                </a:lnTo>
                <a:cubicBezTo>
                  <a:pt x="38004" y="18727"/>
                  <a:pt x="37965" y="18441"/>
                  <a:pt x="37926" y="18159"/>
                </a:cubicBezTo>
                <a:cubicBezTo>
                  <a:pt x="37961" y="17874"/>
                  <a:pt x="38004" y="17592"/>
                  <a:pt x="38047" y="17306"/>
                </a:cubicBezTo>
                <a:cubicBezTo>
                  <a:pt x="38078" y="17122"/>
                  <a:pt x="38114" y="16938"/>
                  <a:pt x="38149" y="16755"/>
                </a:cubicBezTo>
                <a:close/>
                <a:moveTo>
                  <a:pt x="188868" y="16755"/>
                </a:moveTo>
                <a:cubicBezTo>
                  <a:pt x="188904" y="16938"/>
                  <a:pt x="188943" y="17122"/>
                  <a:pt x="188971" y="17306"/>
                </a:cubicBezTo>
                <a:cubicBezTo>
                  <a:pt x="189018" y="17592"/>
                  <a:pt x="189056" y="17874"/>
                  <a:pt x="189096" y="18159"/>
                </a:cubicBezTo>
                <a:cubicBezTo>
                  <a:pt x="189056" y="18441"/>
                  <a:pt x="189018" y="18727"/>
                  <a:pt x="188978" y="19009"/>
                </a:cubicBezTo>
                <a:lnTo>
                  <a:pt x="188967" y="19009"/>
                </a:lnTo>
                <a:cubicBezTo>
                  <a:pt x="188864" y="18430"/>
                  <a:pt x="188767" y="17846"/>
                  <a:pt x="188657" y="17267"/>
                </a:cubicBezTo>
                <a:cubicBezTo>
                  <a:pt x="188727" y="17095"/>
                  <a:pt x="188802" y="16927"/>
                  <a:pt x="188868" y="16755"/>
                </a:cubicBezTo>
                <a:close/>
                <a:moveTo>
                  <a:pt x="33284" y="15534"/>
                </a:moveTo>
                <a:cubicBezTo>
                  <a:pt x="33472" y="16434"/>
                  <a:pt x="33660" y="17333"/>
                  <a:pt x="33851" y="18230"/>
                </a:cubicBezTo>
                <a:cubicBezTo>
                  <a:pt x="33887" y="18383"/>
                  <a:pt x="33918" y="18531"/>
                  <a:pt x="33954" y="18684"/>
                </a:cubicBezTo>
                <a:cubicBezTo>
                  <a:pt x="33910" y="18833"/>
                  <a:pt x="33875" y="18981"/>
                  <a:pt x="33836" y="19130"/>
                </a:cubicBezTo>
                <a:cubicBezTo>
                  <a:pt x="33816" y="19056"/>
                  <a:pt x="33797" y="18981"/>
                  <a:pt x="33781" y="18907"/>
                </a:cubicBezTo>
                <a:lnTo>
                  <a:pt x="33836" y="18558"/>
                </a:lnTo>
                <a:cubicBezTo>
                  <a:pt x="33887" y="18253"/>
                  <a:pt x="33734" y="18038"/>
                  <a:pt x="33554" y="17971"/>
                </a:cubicBezTo>
                <a:cubicBezTo>
                  <a:pt x="33499" y="17733"/>
                  <a:pt x="33441" y="17498"/>
                  <a:pt x="33385" y="17259"/>
                </a:cubicBezTo>
                <a:cubicBezTo>
                  <a:pt x="33362" y="16684"/>
                  <a:pt x="33323" y="16109"/>
                  <a:pt x="33284" y="15534"/>
                </a:cubicBezTo>
                <a:close/>
                <a:moveTo>
                  <a:pt x="193738" y="15534"/>
                </a:moveTo>
                <a:lnTo>
                  <a:pt x="193738" y="15534"/>
                </a:lnTo>
                <a:cubicBezTo>
                  <a:pt x="193695" y="16105"/>
                  <a:pt x="193659" y="16684"/>
                  <a:pt x="193632" y="17259"/>
                </a:cubicBezTo>
                <a:cubicBezTo>
                  <a:pt x="193577" y="17498"/>
                  <a:pt x="193523" y="17733"/>
                  <a:pt x="193463" y="17971"/>
                </a:cubicBezTo>
                <a:cubicBezTo>
                  <a:pt x="193288" y="18038"/>
                  <a:pt x="193135" y="18253"/>
                  <a:pt x="193185" y="18558"/>
                </a:cubicBezTo>
                <a:lnTo>
                  <a:pt x="193241" y="18907"/>
                </a:lnTo>
                <a:cubicBezTo>
                  <a:pt x="193221" y="18981"/>
                  <a:pt x="193201" y="19056"/>
                  <a:pt x="193185" y="19130"/>
                </a:cubicBezTo>
                <a:cubicBezTo>
                  <a:pt x="193147" y="18981"/>
                  <a:pt x="193107" y="18833"/>
                  <a:pt x="193068" y="18684"/>
                </a:cubicBezTo>
                <a:cubicBezTo>
                  <a:pt x="193100" y="18531"/>
                  <a:pt x="193135" y="18383"/>
                  <a:pt x="193166" y="18230"/>
                </a:cubicBezTo>
                <a:cubicBezTo>
                  <a:pt x="193358" y="17333"/>
                  <a:pt x="193550" y="16434"/>
                  <a:pt x="193738" y="15534"/>
                </a:cubicBezTo>
                <a:close/>
                <a:moveTo>
                  <a:pt x="204188" y="17541"/>
                </a:moveTo>
                <a:lnTo>
                  <a:pt x="204188" y="17541"/>
                </a:lnTo>
                <a:cubicBezTo>
                  <a:pt x="204152" y="18074"/>
                  <a:pt x="204117" y="18610"/>
                  <a:pt x="204085" y="19142"/>
                </a:cubicBezTo>
                <a:cubicBezTo>
                  <a:pt x="204090" y="18715"/>
                  <a:pt x="204109" y="18292"/>
                  <a:pt x="204137" y="17866"/>
                </a:cubicBezTo>
                <a:cubicBezTo>
                  <a:pt x="204152" y="17760"/>
                  <a:pt x="204172" y="17651"/>
                  <a:pt x="204188" y="17541"/>
                </a:cubicBezTo>
                <a:close/>
                <a:moveTo>
                  <a:pt x="22830" y="17541"/>
                </a:moveTo>
                <a:lnTo>
                  <a:pt x="22830" y="17541"/>
                </a:lnTo>
                <a:cubicBezTo>
                  <a:pt x="22850" y="17651"/>
                  <a:pt x="22865" y="17756"/>
                  <a:pt x="22885" y="17862"/>
                </a:cubicBezTo>
                <a:cubicBezTo>
                  <a:pt x="22912" y="18292"/>
                  <a:pt x="22928" y="18723"/>
                  <a:pt x="22935" y="19150"/>
                </a:cubicBezTo>
                <a:cubicBezTo>
                  <a:pt x="22901" y="18614"/>
                  <a:pt x="22870" y="18077"/>
                  <a:pt x="22830" y="17541"/>
                </a:cubicBezTo>
                <a:close/>
                <a:moveTo>
                  <a:pt x="74517" y="17983"/>
                </a:moveTo>
                <a:lnTo>
                  <a:pt x="74517" y="17983"/>
                </a:lnTo>
                <a:cubicBezTo>
                  <a:pt x="74583" y="18195"/>
                  <a:pt x="74654" y="18402"/>
                  <a:pt x="74724" y="18610"/>
                </a:cubicBezTo>
                <a:cubicBezTo>
                  <a:pt x="74712" y="18695"/>
                  <a:pt x="74697" y="18782"/>
                  <a:pt x="74685" y="18868"/>
                </a:cubicBezTo>
                <a:cubicBezTo>
                  <a:pt x="74634" y="18966"/>
                  <a:pt x="74583" y="19071"/>
                  <a:pt x="74537" y="19174"/>
                </a:cubicBezTo>
                <a:cubicBezTo>
                  <a:pt x="74524" y="18778"/>
                  <a:pt x="74517" y="18383"/>
                  <a:pt x="74517" y="17983"/>
                </a:cubicBezTo>
                <a:close/>
                <a:moveTo>
                  <a:pt x="152505" y="17983"/>
                </a:moveTo>
                <a:cubicBezTo>
                  <a:pt x="152501" y="18383"/>
                  <a:pt x="152497" y="18778"/>
                  <a:pt x="152485" y="19174"/>
                </a:cubicBezTo>
                <a:cubicBezTo>
                  <a:pt x="152434" y="19071"/>
                  <a:pt x="152387" y="18966"/>
                  <a:pt x="152337" y="18868"/>
                </a:cubicBezTo>
                <a:cubicBezTo>
                  <a:pt x="152324" y="18782"/>
                  <a:pt x="152309" y="18695"/>
                  <a:pt x="152297" y="18610"/>
                </a:cubicBezTo>
                <a:cubicBezTo>
                  <a:pt x="152368" y="18402"/>
                  <a:pt x="152434" y="18195"/>
                  <a:pt x="152505" y="17983"/>
                </a:cubicBezTo>
                <a:close/>
                <a:moveTo>
                  <a:pt x="60466" y="18692"/>
                </a:moveTo>
                <a:cubicBezTo>
                  <a:pt x="60481" y="18751"/>
                  <a:pt x="60497" y="18809"/>
                  <a:pt x="60513" y="18872"/>
                </a:cubicBezTo>
                <a:cubicBezTo>
                  <a:pt x="60481" y="18986"/>
                  <a:pt x="60447" y="19098"/>
                  <a:pt x="60415" y="19212"/>
                </a:cubicBezTo>
                <a:cubicBezTo>
                  <a:pt x="60431" y="19040"/>
                  <a:pt x="60447" y="18864"/>
                  <a:pt x="60466" y="18692"/>
                </a:cubicBezTo>
                <a:close/>
                <a:moveTo>
                  <a:pt x="166555" y="18692"/>
                </a:moveTo>
                <a:cubicBezTo>
                  <a:pt x="166571" y="18864"/>
                  <a:pt x="166587" y="19040"/>
                  <a:pt x="166606" y="19212"/>
                </a:cubicBezTo>
                <a:cubicBezTo>
                  <a:pt x="166571" y="19098"/>
                  <a:pt x="166540" y="18986"/>
                  <a:pt x="166508" y="18872"/>
                </a:cubicBezTo>
                <a:cubicBezTo>
                  <a:pt x="166524" y="18813"/>
                  <a:pt x="166540" y="18751"/>
                  <a:pt x="166555" y="18692"/>
                </a:cubicBezTo>
                <a:close/>
                <a:moveTo>
                  <a:pt x="132537" y="15940"/>
                </a:moveTo>
                <a:cubicBezTo>
                  <a:pt x="132611" y="16974"/>
                  <a:pt x="132689" y="18003"/>
                  <a:pt x="132775" y="19033"/>
                </a:cubicBezTo>
                <a:cubicBezTo>
                  <a:pt x="132763" y="19111"/>
                  <a:pt x="132755" y="19189"/>
                  <a:pt x="132748" y="19263"/>
                </a:cubicBezTo>
                <a:cubicBezTo>
                  <a:pt x="132634" y="18892"/>
                  <a:pt x="132524" y="18511"/>
                  <a:pt x="132419" y="18136"/>
                </a:cubicBezTo>
                <a:cubicBezTo>
                  <a:pt x="132414" y="17913"/>
                  <a:pt x="132403" y="17689"/>
                  <a:pt x="132399" y="17467"/>
                </a:cubicBezTo>
                <a:cubicBezTo>
                  <a:pt x="132438" y="16958"/>
                  <a:pt x="132481" y="16450"/>
                  <a:pt x="132537" y="15940"/>
                </a:cubicBezTo>
                <a:close/>
                <a:moveTo>
                  <a:pt x="94485" y="15940"/>
                </a:moveTo>
                <a:cubicBezTo>
                  <a:pt x="94541" y="16450"/>
                  <a:pt x="94583" y="16958"/>
                  <a:pt x="94622" y="17467"/>
                </a:cubicBezTo>
                <a:cubicBezTo>
                  <a:pt x="94615" y="17689"/>
                  <a:pt x="94606" y="17913"/>
                  <a:pt x="94603" y="18136"/>
                </a:cubicBezTo>
                <a:cubicBezTo>
                  <a:pt x="94497" y="18516"/>
                  <a:pt x="94384" y="18892"/>
                  <a:pt x="94274" y="19268"/>
                </a:cubicBezTo>
                <a:cubicBezTo>
                  <a:pt x="94262" y="19189"/>
                  <a:pt x="94254" y="19111"/>
                  <a:pt x="94247" y="19036"/>
                </a:cubicBezTo>
                <a:cubicBezTo>
                  <a:pt x="94333" y="18003"/>
                  <a:pt x="94411" y="16974"/>
                  <a:pt x="94485" y="15940"/>
                </a:cubicBezTo>
                <a:close/>
                <a:moveTo>
                  <a:pt x="54431" y="17839"/>
                </a:moveTo>
                <a:cubicBezTo>
                  <a:pt x="54478" y="18320"/>
                  <a:pt x="54525" y="18802"/>
                  <a:pt x="54576" y="19279"/>
                </a:cubicBezTo>
                <a:cubicBezTo>
                  <a:pt x="54493" y="18923"/>
                  <a:pt x="54408" y="18563"/>
                  <a:pt x="54321" y="18202"/>
                </a:cubicBezTo>
                <a:cubicBezTo>
                  <a:pt x="54356" y="18081"/>
                  <a:pt x="54392" y="17960"/>
                  <a:pt x="54431" y="17839"/>
                </a:cubicBezTo>
                <a:close/>
                <a:moveTo>
                  <a:pt x="172591" y="17839"/>
                </a:moveTo>
                <a:cubicBezTo>
                  <a:pt x="172626" y="17960"/>
                  <a:pt x="172661" y="18081"/>
                  <a:pt x="172700" y="18206"/>
                </a:cubicBezTo>
                <a:cubicBezTo>
                  <a:pt x="172614" y="18563"/>
                  <a:pt x="172529" y="18923"/>
                  <a:pt x="172446" y="19279"/>
                </a:cubicBezTo>
                <a:cubicBezTo>
                  <a:pt x="172497" y="18802"/>
                  <a:pt x="172544" y="18320"/>
                  <a:pt x="172591" y="17839"/>
                </a:cubicBezTo>
                <a:close/>
                <a:moveTo>
                  <a:pt x="73178" y="18919"/>
                </a:moveTo>
                <a:cubicBezTo>
                  <a:pt x="73190" y="18966"/>
                  <a:pt x="73198" y="19013"/>
                  <a:pt x="73209" y="19060"/>
                </a:cubicBezTo>
                <a:cubicBezTo>
                  <a:pt x="73205" y="19134"/>
                  <a:pt x="73198" y="19208"/>
                  <a:pt x="73190" y="19286"/>
                </a:cubicBezTo>
                <a:cubicBezTo>
                  <a:pt x="73186" y="19271"/>
                  <a:pt x="73182" y="19255"/>
                  <a:pt x="73182" y="19239"/>
                </a:cubicBezTo>
                <a:cubicBezTo>
                  <a:pt x="73178" y="19134"/>
                  <a:pt x="73178" y="19028"/>
                  <a:pt x="73178" y="18919"/>
                </a:cubicBezTo>
                <a:close/>
                <a:moveTo>
                  <a:pt x="153843" y="18919"/>
                </a:moveTo>
                <a:lnTo>
                  <a:pt x="153843" y="18919"/>
                </a:lnTo>
                <a:cubicBezTo>
                  <a:pt x="153840" y="19028"/>
                  <a:pt x="153840" y="19134"/>
                  <a:pt x="153840" y="19239"/>
                </a:cubicBezTo>
                <a:cubicBezTo>
                  <a:pt x="153836" y="19255"/>
                  <a:pt x="153831" y="19271"/>
                  <a:pt x="153827" y="19286"/>
                </a:cubicBezTo>
                <a:cubicBezTo>
                  <a:pt x="153824" y="19208"/>
                  <a:pt x="153816" y="19134"/>
                  <a:pt x="153808" y="19060"/>
                </a:cubicBezTo>
                <a:lnTo>
                  <a:pt x="153843" y="18919"/>
                </a:lnTo>
                <a:close/>
                <a:moveTo>
                  <a:pt x="35029" y="18061"/>
                </a:moveTo>
                <a:cubicBezTo>
                  <a:pt x="35061" y="18261"/>
                  <a:pt x="35088" y="18469"/>
                  <a:pt x="35112" y="18672"/>
                </a:cubicBezTo>
                <a:cubicBezTo>
                  <a:pt x="35104" y="18786"/>
                  <a:pt x="35104" y="18896"/>
                  <a:pt x="35096" y="19005"/>
                </a:cubicBezTo>
                <a:cubicBezTo>
                  <a:pt x="35092" y="19067"/>
                  <a:pt x="35088" y="19127"/>
                  <a:pt x="35085" y="19185"/>
                </a:cubicBezTo>
                <a:cubicBezTo>
                  <a:pt x="35076" y="19232"/>
                  <a:pt x="35069" y="19275"/>
                  <a:pt x="35061" y="19322"/>
                </a:cubicBezTo>
                <a:cubicBezTo>
                  <a:pt x="35041" y="19248"/>
                  <a:pt x="35022" y="19174"/>
                  <a:pt x="35006" y="19103"/>
                </a:cubicBezTo>
                <a:cubicBezTo>
                  <a:pt x="34994" y="19060"/>
                  <a:pt x="34982" y="19017"/>
                  <a:pt x="34975" y="18970"/>
                </a:cubicBezTo>
                <a:cubicBezTo>
                  <a:pt x="34978" y="18872"/>
                  <a:pt x="34987" y="18770"/>
                  <a:pt x="34994" y="18668"/>
                </a:cubicBezTo>
                <a:cubicBezTo>
                  <a:pt x="35006" y="18464"/>
                  <a:pt x="35018" y="18261"/>
                  <a:pt x="35029" y="18061"/>
                </a:cubicBezTo>
                <a:close/>
                <a:moveTo>
                  <a:pt x="191992" y="18058"/>
                </a:moveTo>
                <a:cubicBezTo>
                  <a:pt x="192004" y="18261"/>
                  <a:pt x="192015" y="18464"/>
                  <a:pt x="192027" y="18668"/>
                </a:cubicBezTo>
                <a:cubicBezTo>
                  <a:pt x="192035" y="18770"/>
                  <a:pt x="192038" y="18868"/>
                  <a:pt x="192047" y="18970"/>
                </a:cubicBezTo>
                <a:cubicBezTo>
                  <a:pt x="192035" y="19013"/>
                  <a:pt x="192023" y="19060"/>
                  <a:pt x="192015" y="19103"/>
                </a:cubicBezTo>
                <a:cubicBezTo>
                  <a:pt x="191996" y="19174"/>
                  <a:pt x="191976" y="19248"/>
                  <a:pt x="191961" y="19322"/>
                </a:cubicBezTo>
                <a:cubicBezTo>
                  <a:pt x="191953" y="19275"/>
                  <a:pt x="191945" y="19232"/>
                  <a:pt x="191937" y="19185"/>
                </a:cubicBezTo>
                <a:cubicBezTo>
                  <a:pt x="191933" y="19127"/>
                  <a:pt x="191930" y="19067"/>
                  <a:pt x="191926" y="19005"/>
                </a:cubicBezTo>
                <a:cubicBezTo>
                  <a:pt x="191917" y="18896"/>
                  <a:pt x="191914" y="18782"/>
                  <a:pt x="191910" y="18672"/>
                </a:cubicBezTo>
                <a:cubicBezTo>
                  <a:pt x="191930" y="18464"/>
                  <a:pt x="191957" y="18261"/>
                  <a:pt x="191992" y="18058"/>
                </a:cubicBezTo>
                <a:close/>
                <a:moveTo>
                  <a:pt x="30596" y="16387"/>
                </a:moveTo>
                <a:cubicBezTo>
                  <a:pt x="30623" y="16551"/>
                  <a:pt x="30646" y="16712"/>
                  <a:pt x="30673" y="16876"/>
                </a:cubicBezTo>
                <a:cubicBezTo>
                  <a:pt x="30717" y="17173"/>
                  <a:pt x="30760" y="17471"/>
                  <a:pt x="30795" y="17768"/>
                </a:cubicBezTo>
                <a:cubicBezTo>
                  <a:pt x="30681" y="18289"/>
                  <a:pt x="30567" y="18813"/>
                  <a:pt x="30458" y="19333"/>
                </a:cubicBezTo>
                <a:cubicBezTo>
                  <a:pt x="30458" y="19205"/>
                  <a:pt x="30450" y="19075"/>
                  <a:pt x="30455" y="18943"/>
                </a:cubicBezTo>
                <a:cubicBezTo>
                  <a:pt x="30458" y="18711"/>
                  <a:pt x="30361" y="18061"/>
                  <a:pt x="30525" y="17901"/>
                </a:cubicBezTo>
                <a:cubicBezTo>
                  <a:pt x="30576" y="17854"/>
                  <a:pt x="30560" y="17745"/>
                  <a:pt x="30493" y="17745"/>
                </a:cubicBezTo>
                <a:cubicBezTo>
                  <a:pt x="30490" y="17745"/>
                  <a:pt x="30487" y="17745"/>
                  <a:pt x="30483" y="17745"/>
                </a:cubicBezTo>
                <a:cubicBezTo>
                  <a:pt x="30414" y="17745"/>
                  <a:pt x="30358" y="17783"/>
                  <a:pt x="30309" y="17846"/>
                </a:cubicBezTo>
                <a:cubicBezTo>
                  <a:pt x="30309" y="17772"/>
                  <a:pt x="30314" y="17698"/>
                  <a:pt x="30314" y="17624"/>
                </a:cubicBezTo>
                <a:cubicBezTo>
                  <a:pt x="30408" y="17212"/>
                  <a:pt x="30502" y="16797"/>
                  <a:pt x="30596" y="16387"/>
                </a:cubicBezTo>
                <a:close/>
                <a:moveTo>
                  <a:pt x="196426" y="16383"/>
                </a:moveTo>
                <a:cubicBezTo>
                  <a:pt x="196516" y="16797"/>
                  <a:pt x="196610" y="17212"/>
                  <a:pt x="196704" y="17624"/>
                </a:cubicBezTo>
                <a:cubicBezTo>
                  <a:pt x="196708" y="17698"/>
                  <a:pt x="196708" y="17772"/>
                  <a:pt x="196712" y="17846"/>
                </a:cubicBezTo>
                <a:cubicBezTo>
                  <a:pt x="196663" y="17783"/>
                  <a:pt x="196608" y="17745"/>
                  <a:pt x="196538" y="17745"/>
                </a:cubicBezTo>
                <a:cubicBezTo>
                  <a:pt x="196535" y="17745"/>
                  <a:pt x="196532" y="17745"/>
                  <a:pt x="196528" y="17745"/>
                </a:cubicBezTo>
                <a:cubicBezTo>
                  <a:pt x="196458" y="17745"/>
                  <a:pt x="196446" y="17854"/>
                  <a:pt x="196497" y="17901"/>
                </a:cubicBezTo>
                <a:cubicBezTo>
                  <a:pt x="196661" y="18061"/>
                  <a:pt x="196563" y="18711"/>
                  <a:pt x="196567" y="18943"/>
                </a:cubicBezTo>
                <a:cubicBezTo>
                  <a:pt x="196567" y="19071"/>
                  <a:pt x="196563" y="19205"/>
                  <a:pt x="196563" y="19333"/>
                </a:cubicBezTo>
                <a:cubicBezTo>
                  <a:pt x="196450" y="18809"/>
                  <a:pt x="196336" y="18289"/>
                  <a:pt x="196223" y="17768"/>
                </a:cubicBezTo>
                <a:cubicBezTo>
                  <a:pt x="196262" y="17471"/>
                  <a:pt x="196301" y="17173"/>
                  <a:pt x="196348" y="16876"/>
                </a:cubicBezTo>
                <a:cubicBezTo>
                  <a:pt x="196372" y="16712"/>
                  <a:pt x="196399" y="16547"/>
                  <a:pt x="196426" y="16383"/>
                </a:cubicBezTo>
                <a:close/>
                <a:moveTo>
                  <a:pt x="15558" y="13166"/>
                </a:moveTo>
                <a:cubicBezTo>
                  <a:pt x="15558" y="13166"/>
                  <a:pt x="15558" y="13169"/>
                  <a:pt x="15562" y="13169"/>
                </a:cubicBezTo>
                <a:cubicBezTo>
                  <a:pt x="15652" y="13267"/>
                  <a:pt x="15734" y="13369"/>
                  <a:pt x="15812" y="13482"/>
                </a:cubicBezTo>
                <a:cubicBezTo>
                  <a:pt x="15754" y="14974"/>
                  <a:pt x="15695" y="16468"/>
                  <a:pt x="15585" y="17956"/>
                </a:cubicBezTo>
                <a:cubicBezTo>
                  <a:pt x="15554" y="18417"/>
                  <a:pt x="15515" y="18880"/>
                  <a:pt x="15480" y="19338"/>
                </a:cubicBezTo>
                <a:cubicBezTo>
                  <a:pt x="15456" y="19103"/>
                  <a:pt x="15429" y="18868"/>
                  <a:pt x="15409" y="18625"/>
                </a:cubicBezTo>
                <a:cubicBezTo>
                  <a:pt x="15409" y="18558"/>
                  <a:pt x="15413" y="18488"/>
                  <a:pt x="15417" y="18422"/>
                </a:cubicBezTo>
                <a:cubicBezTo>
                  <a:pt x="15500" y="16665"/>
                  <a:pt x="15558" y="14918"/>
                  <a:pt x="15558" y="13166"/>
                </a:cubicBezTo>
                <a:close/>
                <a:moveTo>
                  <a:pt x="211464" y="13166"/>
                </a:moveTo>
                <a:cubicBezTo>
                  <a:pt x="211464" y="14918"/>
                  <a:pt x="211522" y="16665"/>
                  <a:pt x="211605" y="18422"/>
                </a:cubicBezTo>
                <a:cubicBezTo>
                  <a:pt x="211609" y="18488"/>
                  <a:pt x="211609" y="18555"/>
                  <a:pt x="211612" y="18625"/>
                </a:cubicBezTo>
                <a:cubicBezTo>
                  <a:pt x="211589" y="18864"/>
                  <a:pt x="211565" y="19103"/>
                  <a:pt x="211538" y="19338"/>
                </a:cubicBezTo>
                <a:cubicBezTo>
                  <a:pt x="211502" y="18880"/>
                  <a:pt x="211468" y="18417"/>
                  <a:pt x="211432" y="17956"/>
                </a:cubicBezTo>
                <a:cubicBezTo>
                  <a:pt x="211323" y="16468"/>
                  <a:pt x="211268" y="14974"/>
                  <a:pt x="211209" y="13482"/>
                </a:cubicBezTo>
                <a:cubicBezTo>
                  <a:pt x="211287" y="13373"/>
                  <a:pt x="211370" y="13267"/>
                  <a:pt x="211459" y="13169"/>
                </a:cubicBezTo>
                <a:lnTo>
                  <a:pt x="211464" y="13166"/>
                </a:lnTo>
                <a:close/>
                <a:moveTo>
                  <a:pt x="107433" y="18328"/>
                </a:moveTo>
                <a:cubicBezTo>
                  <a:pt x="107437" y="18332"/>
                  <a:pt x="107437" y="18336"/>
                  <a:pt x="107440" y="18343"/>
                </a:cubicBezTo>
                <a:cubicBezTo>
                  <a:pt x="107421" y="18708"/>
                  <a:pt x="107401" y="19075"/>
                  <a:pt x="107386" y="19443"/>
                </a:cubicBezTo>
                <a:cubicBezTo>
                  <a:pt x="107382" y="19450"/>
                  <a:pt x="107378" y="19458"/>
                  <a:pt x="107377" y="19465"/>
                </a:cubicBezTo>
                <a:lnTo>
                  <a:pt x="107377" y="19465"/>
                </a:lnTo>
                <a:cubicBezTo>
                  <a:pt x="107390" y="19086"/>
                  <a:pt x="107409" y="18707"/>
                  <a:pt x="107433" y="18328"/>
                </a:cubicBezTo>
                <a:close/>
                <a:moveTo>
                  <a:pt x="119589" y="18328"/>
                </a:moveTo>
                <a:cubicBezTo>
                  <a:pt x="119612" y="18708"/>
                  <a:pt x="119632" y="19087"/>
                  <a:pt x="119644" y="19467"/>
                </a:cubicBezTo>
                <a:cubicBezTo>
                  <a:pt x="119639" y="19459"/>
                  <a:pt x="119639" y="19451"/>
                  <a:pt x="119636" y="19443"/>
                </a:cubicBezTo>
                <a:cubicBezTo>
                  <a:pt x="119621" y="19075"/>
                  <a:pt x="119601" y="18708"/>
                  <a:pt x="119581" y="18339"/>
                </a:cubicBezTo>
                <a:cubicBezTo>
                  <a:pt x="119581" y="18336"/>
                  <a:pt x="119585" y="18332"/>
                  <a:pt x="119589" y="18328"/>
                </a:cubicBezTo>
                <a:close/>
                <a:moveTo>
                  <a:pt x="20935" y="18829"/>
                </a:moveTo>
                <a:lnTo>
                  <a:pt x="20935" y="18829"/>
                </a:lnTo>
                <a:cubicBezTo>
                  <a:pt x="20982" y="18946"/>
                  <a:pt x="21029" y="19060"/>
                  <a:pt x="21073" y="19174"/>
                </a:cubicBezTo>
                <a:cubicBezTo>
                  <a:pt x="21076" y="19369"/>
                  <a:pt x="21076" y="19564"/>
                  <a:pt x="21076" y="19761"/>
                </a:cubicBezTo>
                <a:cubicBezTo>
                  <a:pt x="21033" y="19592"/>
                  <a:pt x="20998" y="19420"/>
                  <a:pt x="20971" y="19248"/>
                </a:cubicBezTo>
                <a:cubicBezTo>
                  <a:pt x="20967" y="19224"/>
                  <a:pt x="20959" y="19208"/>
                  <a:pt x="20948" y="19197"/>
                </a:cubicBezTo>
                <a:cubicBezTo>
                  <a:pt x="20944" y="19075"/>
                  <a:pt x="20939" y="18954"/>
                  <a:pt x="20935" y="18829"/>
                </a:cubicBezTo>
                <a:close/>
                <a:moveTo>
                  <a:pt x="206081" y="18833"/>
                </a:moveTo>
                <a:cubicBezTo>
                  <a:pt x="206078" y="18954"/>
                  <a:pt x="206078" y="19075"/>
                  <a:pt x="206074" y="19197"/>
                </a:cubicBezTo>
                <a:cubicBezTo>
                  <a:pt x="206063" y="19208"/>
                  <a:pt x="206054" y="19224"/>
                  <a:pt x="206050" y="19248"/>
                </a:cubicBezTo>
                <a:cubicBezTo>
                  <a:pt x="206023" y="19420"/>
                  <a:pt x="205984" y="19592"/>
                  <a:pt x="205945" y="19761"/>
                </a:cubicBezTo>
                <a:lnTo>
                  <a:pt x="205945" y="19174"/>
                </a:lnTo>
                <a:cubicBezTo>
                  <a:pt x="205992" y="19060"/>
                  <a:pt x="206039" y="18946"/>
                  <a:pt x="206081" y="18833"/>
                </a:cubicBezTo>
                <a:close/>
                <a:moveTo>
                  <a:pt x="5315" y="8531"/>
                </a:moveTo>
                <a:cubicBezTo>
                  <a:pt x="5315" y="9486"/>
                  <a:pt x="5440" y="10426"/>
                  <a:pt x="5534" y="11372"/>
                </a:cubicBezTo>
                <a:cubicBezTo>
                  <a:pt x="5754" y="13623"/>
                  <a:pt x="5886" y="15854"/>
                  <a:pt x="5824" y="18128"/>
                </a:cubicBezTo>
                <a:cubicBezTo>
                  <a:pt x="5808" y="18676"/>
                  <a:pt x="5785" y="19228"/>
                  <a:pt x="5754" y="19776"/>
                </a:cubicBezTo>
                <a:cubicBezTo>
                  <a:pt x="5637" y="19111"/>
                  <a:pt x="5515" y="18441"/>
                  <a:pt x="5405" y="17772"/>
                </a:cubicBezTo>
                <a:cubicBezTo>
                  <a:pt x="5425" y="16524"/>
                  <a:pt x="5480" y="15279"/>
                  <a:pt x="5566" y="14054"/>
                </a:cubicBezTo>
                <a:cubicBezTo>
                  <a:pt x="5574" y="13932"/>
                  <a:pt x="5507" y="13872"/>
                  <a:pt x="5435" y="13872"/>
                </a:cubicBezTo>
                <a:cubicBezTo>
                  <a:pt x="5362" y="13872"/>
                  <a:pt x="5284" y="13934"/>
                  <a:pt x="5272" y="14054"/>
                </a:cubicBezTo>
                <a:cubicBezTo>
                  <a:pt x="5225" y="14653"/>
                  <a:pt x="5167" y="15252"/>
                  <a:pt x="5108" y="15846"/>
                </a:cubicBezTo>
                <a:cubicBezTo>
                  <a:pt x="5002" y="15099"/>
                  <a:pt x="4916" y="14351"/>
                  <a:pt x="4865" y="13600"/>
                </a:cubicBezTo>
                <a:cubicBezTo>
                  <a:pt x="4863" y="13584"/>
                  <a:pt x="4855" y="13576"/>
                  <a:pt x="4846" y="13576"/>
                </a:cubicBezTo>
                <a:cubicBezTo>
                  <a:pt x="4838" y="13576"/>
                  <a:pt x="4830" y="13584"/>
                  <a:pt x="4830" y="13600"/>
                </a:cubicBezTo>
                <a:cubicBezTo>
                  <a:pt x="4752" y="15111"/>
                  <a:pt x="4795" y="16633"/>
                  <a:pt x="4881" y="18152"/>
                </a:cubicBezTo>
                <a:cubicBezTo>
                  <a:pt x="4838" y="18625"/>
                  <a:pt x="4799" y="19098"/>
                  <a:pt x="4768" y="19577"/>
                </a:cubicBezTo>
                <a:cubicBezTo>
                  <a:pt x="4708" y="18789"/>
                  <a:pt x="4642" y="18007"/>
                  <a:pt x="4571" y="17224"/>
                </a:cubicBezTo>
                <a:cubicBezTo>
                  <a:pt x="4544" y="16324"/>
                  <a:pt x="4553" y="15420"/>
                  <a:pt x="4591" y="14524"/>
                </a:cubicBezTo>
                <a:cubicBezTo>
                  <a:pt x="4593" y="14479"/>
                  <a:pt x="4568" y="14458"/>
                  <a:pt x="4542" y="14458"/>
                </a:cubicBezTo>
                <a:cubicBezTo>
                  <a:pt x="4515" y="14458"/>
                  <a:pt x="4486" y="14480"/>
                  <a:pt x="4482" y="14524"/>
                </a:cubicBezTo>
                <a:cubicBezTo>
                  <a:pt x="4462" y="14743"/>
                  <a:pt x="4430" y="14962"/>
                  <a:pt x="4392" y="15181"/>
                </a:cubicBezTo>
                <a:cubicBezTo>
                  <a:pt x="4356" y="14774"/>
                  <a:pt x="4321" y="14371"/>
                  <a:pt x="4286" y="13968"/>
                </a:cubicBezTo>
                <a:cubicBezTo>
                  <a:pt x="4407" y="12954"/>
                  <a:pt x="4556" y="11944"/>
                  <a:pt x="4759" y="10935"/>
                </a:cubicBezTo>
                <a:cubicBezTo>
                  <a:pt x="4924" y="10117"/>
                  <a:pt x="5100" y="9318"/>
                  <a:pt x="5315" y="8531"/>
                </a:cubicBezTo>
                <a:close/>
                <a:moveTo>
                  <a:pt x="221706" y="8531"/>
                </a:moveTo>
                <a:cubicBezTo>
                  <a:pt x="221921" y="9318"/>
                  <a:pt x="222093" y="10117"/>
                  <a:pt x="222258" y="10935"/>
                </a:cubicBezTo>
                <a:cubicBezTo>
                  <a:pt x="222462" y="11944"/>
                  <a:pt x="222610" y="12954"/>
                  <a:pt x="222736" y="13964"/>
                </a:cubicBezTo>
                <a:cubicBezTo>
                  <a:pt x="222700" y="14371"/>
                  <a:pt x="222665" y="14774"/>
                  <a:pt x="222630" y="15181"/>
                </a:cubicBezTo>
                <a:cubicBezTo>
                  <a:pt x="222590" y="14958"/>
                  <a:pt x="222555" y="14739"/>
                  <a:pt x="222540" y="14524"/>
                </a:cubicBezTo>
                <a:cubicBezTo>
                  <a:pt x="222536" y="14480"/>
                  <a:pt x="222507" y="14458"/>
                  <a:pt x="222480" y="14458"/>
                </a:cubicBezTo>
                <a:cubicBezTo>
                  <a:pt x="222453" y="14458"/>
                  <a:pt x="222428" y="14479"/>
                  <a:pt x="222431" y="14524"/>
                </a:cubicBezTo>
                <a:cubicBezTo>
                  <a:pt x="222465" y="15416"/>
                  <a:pt x="222473" y="16312"/>
                  <a:pt x="222446" y="17209"/>
                </a:cubicBezTo>
                <a:cubicBezTo>
                  <a:pt x="222379" y="17999"/>
                  <a:pt x="222313" y="18786"/>
                  <a:pt x="222250" y="19577"/>
                </a:cubicBezTo>
                <a:cubicBezTo>
                  <a:pt x="222219" y="19098"/>
                  <a:pt x="222180" y="18625"/>
                  <a:pt x="222140" y="18152"/>
                </a:cubicBezTo>
                <a:cubicBezTo>
                  <a:pt x="222227" y="16633"/>
                  <a:pt x="222270" y="15111"/>
                  <a:pt x="222191" y="13600"/>
                </a:cubicBezTo>
                <a:cubicBezTo>
                  <a:pt x="222189" y="13584"/>
                  <a:pt x="222180" y="13576"/>
                  <a:pt x="222172" y="13576"/>
                </a:cubicBezTo>
                <a:cubicBezTo>
                  <a:pt x="222164" y="13576"/>
                  <a:pt x="222156" y="13584"/>
                  <a:pt x="222156" y="13600"/>
                </a:cubicBezTo>
                <a:cubicBezTo>
                  <a:pt x="222102" y="14351"/>
                  <a:pt x="222015" y="15099"/>
                  <a:pt x="221914" y="15846"/>
                </a:cubicBezTo>
                <a:cubicBezTo>
                  <a:pt x="221855" y="15252"/>
                  <a:pt x="221797" y="14653"/>
                  <a:pt x="221745" y="14054"/>
                </a:cubicBezTo>
                <a:cubicBezTo>
                  <a:pt x="221735" y="13934"/>
                  <a:pt x="221657" y="13872"/>
                  <a:pt x="221584" y="13872"/>
                </a:cubicBezTo>
                <a:cubicBezTo>
                  <a:pt x="221512" y="13872"/>
                  <a:pt x="221446" y="13932"/>
                  <a:pt x="221456" y="14054"/>
                </a:cubicBezTo>
                <a:cubicBezTo>
                  <a:pt x="221542" y="15279"/>
                  <a:pt x="221596" y="16527"/>
                  <a:pt x="221616" y="17772"/>
                </a:cubicBezTo>
                <a:cubicBezTo>
                  <a:pt x="221502" y="18441"/>
                  <a:pt x="221385" y="19111"/>
                  <a:pt x="221268" y="19776"/>
                </a:cubicBezTo>
                <a:cubicBezTo>
                  <a:pt x="221237" y="19228"/>
                  <a:pt x="221213" y="18676"/>
                  <a:pt x="221197" y="18128"/>
                </a:cubicBezTo>
                <a:cubicBezTo>
                  <a:pt x="221134" y="15854"/>
                  <a:pt x="221264" y="13623"/>
                  <a:pt x="221487" y="11372"/>
                </a:cubicBezTo>
                <a:cubicBezTo>
                  <a:pt x="221580" y="10426"/>
                  <a:pt x="221706" y="9486"/>
                  <a:pt x="221706" y="8531"/>
                </a:cubicBezTo>
                <a:close/>
                <a:moveTo>
                  <a:pt x="97272" y="18527"/>
                </a:moveTo>
                <a:cubicBezTo>
                  <a:pt x="97307" y="18774"/>
                  <a:pt x="97339" y="19028"/>
                  <a:pt x="97386" y="19279"/>
                </a:cubicBezTo>
                <a:cubicBezTo>
                  <a:pt x="97397" y="19342"/>
                  <a:pt x="97406" y="19400"/>
                  <a:pt x="97417" y="19459"/>
                </a:cubicBezTo>
                <a:cubicBezTo>
                  <a:pt x="97406" y="19584"/>
                  <a:pt x="97397" y="19714"/>
                  <a:pt x="97386" y="19839"/>
                </a:cubicBezTo>
                <a:cubicBezTo>
                  <a:pt x="97343" y="19400"/>
                  <a:pt x="97303" y="18966"/>
                  <a:pt x="97272" y="18527"/>
                </a:cubicBezTo>
                <a:close/>
                <a:moveTo>
                  <a:pt x="129746" y="18527"/>
                </a:moveTo>
                <a:lnTo>
                  <a:pt x="129746" y="18527"/>
                </a:lnTo>
                <a:cubicBezTo>
                  <a:pt x="129719" y="18966"/>
                  <a:pt x="129679" y="19400"/>
                  <a:pt x="129632" y="19839"/>
                </a:cubicBezTo>
                <a:cubicBezTo>
                  <a:pt x="129620" y="19714"/>
                  <a:pt x="129612" y="19584"/>
                  <a:pt x="129601" y="19459"/>
                </a:cubicBezTo>
                <a:cubicBezTo>
                  <a:pt x="129612" y="19400"/>
                  <a:pt x="129625" y="19342"/>
                  <a:pt x="129636" y="19279"/>
                </a:cubicBezTo>
                <a:cubicBezTo>
                  <a:pt x="129683" y="19028"/>
                  <a:pt x="129714" y="18774"/>
                  <a:pt x="129746" y="18527"/>
                </a:cubicBezTo>
                <a:close/>
                <a:moveTo>
                  <a:pt x="43891" y="17671"/>
                </a:moveTo>
                <a:cubicBezTo>
                  <a:pt x="43914" y="18089"/>
                  <a:pt x="43938" y="18511"/>
                  <a:pt x="43961" y="18930"/>
                </a:cubicBezTo>
                <a:cubicBezTo>
                  <a:pt x="43906" y="19248"/>
                  <a:pt x="43851" y="19561"/>
                  <a:pt x="43797" y="19870"/>
                </a:cubicBezTo>
                <a:cubicBezTo>
                  <a:pt x="43808" y="19447"/>
                  <a:pt x="43824" y="19020"/>
                  <a:pt x="43844" y="18594"/>
                </a:cubicBezTo>
                <a:cubicBezTo>
                  <a:pt x="43855" y="18289"/>
                  <a:pt x="43875" y="17980"/>
                  <a:pt x="43891" y="17671"/>
                </a:cubicBezTo>
                <a:close/>
                <a:moveTo>
                  <a:pt x="183127" y="17674"/>
                </a:moveTo>
                <a:cubicBezTo>
                  <a:pt x="183147" y="17980"/>
                  <a:pt x="183166" y="18289"/>
                  <a:pt x="183178" y="18594"/>
                </a:cubicBezTo>
                <a:cubicBezTo>
                  <a:pt x="183197" y="19020"/>
                  <a:pt x="183213" y="19447"/>
                  <a:pt x="183225" y="19873"/>
                </a:cubicBezTo>
                <a:cubicBezTo>
                  <a:pt x="183166" y="19561"/>
                  <a:pt x="183111" y="19248"/>
                  <a:pt x="183060" y="18930"/>
                </a:cubicBezTo>
                <a:cubicBezTo>
                  <a:pt x="183084" y="18511"/>
                  <a:pt x="183104" y="18093"/>
                  <a:pt x="183127" y="17674"/>
                </a:cubicBezTo>
                <a:close/>
                <a:moveTo>
                  <a:pt x="53355" y="18516"/>
                </a:moveTo>
                <a:cubicBezTo>
                  <a:pt x="53425" y="18802"/>
                  <a:pt x="53495" y="19091"/>
                  <a:pt x="53566" y="19376"/>
                </a:cubicBezTo>
                <a:cubicBezTo>
                  <a:pt x="53480" y="19580"/>
                  <a:pt x="53398" y="19784"/>
                  <a:pt x="53319" y="19991"/>
                </a:cubicBezTo>
                <a:cubicBezTo>
                  <a:pt x="53327" y="19694"/>
                  <a:pt x="53335" y="19400"/>
                  <a:pt x="53342" y="19103"/>
                </a:cubicBezTo>
                <a:cubicBezTo>
                  <a:pt x="53346" y="18907"/>
                  <a:pt x="53351" y="18711"/>
                  <a:pt x="53355" y="18516"/>
                </a:cubicBezTo>
                <a:close/>
                <a:moveTo>
                  <a:pt x="173667" y="18516"/>
                </a:moveTo>
                <a:cubicBezTo>
                  <a:pt x="173671" y="18711"/>
                  <a:pt x="173675" y="18907"/>
                  <a:pt x="173679" y="19103"/>
                </a:cubicBezTo>
                <a:cubicBezTo>
                  <a:pt x="173687" y="19400"/>
                  <a:pt x="173694" y="19694"/>
                  <a:pt x="173703" y="19991"/>
                </a:cubicBezTo>
                <a:cubicBezTo>
                  <a:pt x="173620" y="19784"/>
                  <a:pt x="173538" y="19580"/>
                  <a:pt x="173456" y="19380"/>
                </a:cubicBezTo>
                <a:cubicBezTo>
                  <a:pt x="173522" y="19091"/>
                  <a:pt x="173593" y="18802"/>
                  <a:pt x="173667" y="18516"/>
                </a:cubicBezTo>
                <a:close/>
                <a:moveTo>
                  <a:pt x="36646" y="19248"/>
                </a:moveTo>
                <a:lnTo>
                  <a:pt x="36646" y="19248"/>
                </a:lnTo>
                <a:cubicBezTo>
                  <a:pt x="36725" y="19451"/>
                  <a:pt x="36803" y="19655"/>
                  <a:pt x="36881" y="19858"/>
                </a:cubicBezTo>
                <a:cubicBezTo>
                  <a:pt x="36869" y="19933"/>
                  <a:pt x="36861" y="20007"/>
                  <a:pt x="36853" y="20077"/>
                </a:cubicBezTo>
                <a:cubicBezTo>
                  <a:pt x="36779" y="19803"/>
                  <a:pt x="36712" y="19526"/>
                  <a:pt x="36646" y="19248"/>
                </a:cubicBezTo>
                <a:close/>
                <a:moveTo>
                  <a:pt x="190376" y="19244"/>
                </a:moveTo>
                <a:lnTo>
                  <a:pt x="190376" y="19244"/>
                </a:lnTo>
                <a:cubicBezTo>
                  <a:pt x="190309" y="19526"/>
                  <a:pt x="190239" y="19803"/>
                  <a:pt x="190168" y="20077"/>
                </a:cubicBezTo>
                <a:cubicBezTo>
                  <a:pt x="190160" y="20007"/>
                  <a:pt x="190149" y="19933"/>
                  <a:pt x="190141" y="19858"/>
                </a:cubicBezTo>
                <a:cubicBezTo>
                  <a:pt x="190219" y="19655"/>
                  <a:pt x="190297" y="19451"/>
                  <a:pt x="190376" y="19244"/>
                </a:cubicBezTo>
                <a:close/>
                <a:moveTo>
                  <a:pt x="18102" y="13134"/>
                </a:moveTo>
                <a:cubicBezTo>
                  <a:pt x="18114" y="13166"/>
                  <a:pt x="18126" y="13197"/>
                  <a:pt x="18133" y="13228"/>
                </a:cubicBezTo>
                <a:cubicBezTo>
                  <a:pt x="18141" y="13287"/>
                  <a:pt x="18145" y="13345"/>
                  <a:pt x="18153" y="13404"/>
                </a:cubicBezTo>
                <a:cubicBezTo>
                  <a:pt x="18243" y="14246"/>
                  <a:pt x="18352" y="15075"/>
                  <a:pt x="18478" y="15901"/>
                </a:cubicBezTo>
                <a:cubicBezTo>
                  <a:pt x="18478" y="15913"/>
                  <a:pt x="18482" y="15924"/>
                  <a:pt x="18482" y="15937"/>
                </a:cubicBezTo>
                <a:cubicBezTo>
                  <a:pt x="18509" y="16977"/>
                  <a:pt x="18544" y="18007"/>
                  <a:pt x="18596" y="19040"/>
                </a:cubicBezTo>
                <a:cubicBezTo>
                  <a:pt x="18458" y="19380"/>
                  <a:pt x="18333" y="19729"/>
                  <a:pt x="18215" y="20081"/>
                </a:cubicBezTo>
                <a:cubicBezTo>
                  <a:pt x="18314" y="18159"/>
                  <a:pt x="18149" y="16195"/>
                  <a:pt x="17938" y="14293"/>
                </a:cubicBezTo>
                <a:cubicBezTo>
                  <a:pt x="17993" y="13905"/>
                  <a:pt x="18047" y="13522"/>
                  <a:pt x="18102" y="13134"/>
                </a:cubicBezTo>
                <a:close/>
                <a:moveTo>
                  <a:pt x="208915" y="13134"/>
                </a:moveTo>
                <a:cubicBezTo>
                  <a:pt x="208975" y="13518"/>
                  <a:pt x="209029" y="13905"/>
                  <a:pt x="209084" y="14289"/>
                </a:cubicBezTo>
                <a:cubicBezTo>
                  <a:pt x="208872" y="16191"/>
                  <a:pt x="208704" y="18159"/>
                  <a:pt x="208806" y="20081"/>
                </a:cubicBezTo>
                <a:cubicBezTo>
                  <a:pt x="208688" y="19729"/>
                  <a:pt x="208559" y="19380"/>
                  <a:pt x="208426" y="19040"/>
                </a:cubicBezTo>
                <a:cubicBezTo>
                  <a:pt x="208473" y="18007"/>
                  <a:pt x="208509" y="16977"/>
                  <a:pt x="208540" y="15937"/>
                </a:cubicBezTo>
                <a:lnTo>
                  <a:pt x="208540" y="15897"/>
                </a:lnTo>
                <a:cubicBezTo>
                  <a:pt x="208669" y="15075"/>
                  <a:pt x="208775" y="14246"/>
                  <a:pt x="208868" y="13404"/>
                </a:cubicBezTo>
                <a:cubicBezTo>
                  <a:pt x="208872" y="13345"/>
                  <a:pt x="208881" y="13291"/>
                  <a:pt x="208884" y="13232"/>
                </a:cubicBezTo>
                <a:cubicBezTo>
                  <a:pt x="208896" y="13200"/>
                  <a:pt x="208904" y="13166"/>
                  <a:pt x="208915" y="13134"/>
                </a:cubicBezTo>
                <a:close/>
                <a:moveTo>
                  <a:pt x="50165" y="18911"/>
                </a:moveTo>
                <a:cubicBezTo>
                  <a:pt x="50184" y="19001"/>
                  <a:pt x="50204" y="19087"/>
                  <a:pt x="50223" y="19177"/>
                </a:cubicBezTo>
                <a:cubicBezTo>
                  <a:pt x="50215" y="19396"/>
                  <a:pt x="50208" y="19611"/>
                  <a:pt x="50196" y="19826"/>
                </a:cubicBezTo>
                <a:cubicBezTo>
                  <a:pt x="50165" y="19996"/>
                  <a:pt x="50134" y="20167"/>
                  <a:pt x="50098" y="20336"/>
                </a:cubicBezTo>
                <a:cubicBezTo>
                  <a:pt x="50078" y="20234"/>
                  <a:pt x="50058" y="20136"/>
                  <a:pt x="50040" y="20034"/>
                </a:cubicBezTo>
                <a:cubicBezTo>
                  <a:pt x="50082" y="19658"/>
                  <a:pt x="50121" y="19286"/>
                  <a:pt x="50165" y="18911"/>
                </a:cubicBezTo>
                <a:close/>
                <a:moveTo>
                  <a:pt x="176857" y="18911"/>
                </a:moveTo>
                <a:cubicBezTo>
                  <a:pt x="176896" y="19286"/>
                  <a:pt x="176939" y="19658"/>
                  <a:pt x="176982" y="20034"/>
                </a:cubicBezTo>
                <a:cubicBezTo>
                  <a:pt x="176962" y="20136"/>
                  <a:pt x="176943" y="20238"/>
                  <a:pt x="176924" y="20339"/>
                </a:cubicBezTo>
                <a:cubicBezTo>
                  <a:pt x="176888" y="20167"/>
                  <a:pt x="176857" y="19999"/>
                  <a:pt x="176826" y="19826"/>
                </a:cubicBezTo>
                <a:cubicBezTo>
                  <a:pt x="176814" y="19611"/>
                  <a:pt x="176806" y="19392"/>
                  <a:pt x="176798" y="19177"/>
                </a:cubicBezTo>
                <a:cubicBezTo>
                  <a:pt x="176818" y="19087"/>
                  <a:pt x="176837" y="18997"/>
                  <a:pt x="176857" y="18911"/>
                </a:cubicBezTo>
                <a:close/>
                <a:moveTo>
                  <a:pt x="106978" y="17463"/>
                </a:moveTo>
                <a:cubicBezTo>
                  <a:pt x="107052" y="17604"/>
                  <a:pt x="107128" y="17745"/>
                  <a:pt x="107202" y="17886"/>
                </a:cubicBezTo>
                <a:cubicBezTo>
                  <a:pt x="107123" y="18473"/>
                  <a:pt x="107057" y="19064"/>
                  <a:pt x="107005" y="19655"/>
                </a:cubicBezTo>
                <a:cubicBezTo>
                  <a:pt x="106982" y="19944"/>
                  <a:pt x="106959" y="20238"/>
                  <a:pt x="106943" y="20527"/>
                </a:cubicBezTo>
                <a:cubicBezTo>
                  <a:pt x="106884" y="20308"/>
                  <a:pt x="106834" y="20085"/>
                  <a:pt x="106779" y="19866"/>
                </a:cubicBezTo>
                <a:cubicBezTo>
                  <a:pt x="106728" y="19467"/>
                  <a:pt x="106685" y="19071"/>
                  <a:pt x="106649" y="18672"/>
                </a:cubicBezTo>
                <a:cubicBezTo>
                  <a:pt x="106759" y="18273"/>
                  <a:pt x="106869" y="17866"/>
                  <a:pt x="106978" y="17463"/>
                </a:cubicBezTo>
                <a:close/>
                <a:moveTo>
                  <a:pt x="120043" y="17463"/>
                </a:moveTo>
                <a:cubicBezTo>
                  <a:pt x="120152" y="17866"/>
                  <a:pt x="120259" y="18273"/>
                  <a:pt x="120372" y="18672"/>
                </a:cubicBezTo>
                <a:cubicBezTo>
                  <a:pt x="120336" y="19071"/>
                  <a:pt x="120290" y="19470"/>
                  <a:pt x="120239" y="19866"/>
                </a:cubicBezTo>
                <a:cubicBezTo>
                  <a:pt x="120188" y="20089"/>
                  <a:pt x="120133" y="20308"/>
                  <a:pt x="120078" y="20527"/>
                </a:cubicBezTo>
                <a:cubicBezTo>
                  <a:pt x="120058" y="20238"/>
                  <a:pt x="120039" y="19944"/>
                  <a:pt x="120011" y="19655"/>
                </a:cubicBezTo>
                <a:cubicBezTo>
                  <a:pt x="119961" y="19064"/>
                  <a:pt x="119898" y="18473"/>
                  <a:pt x="119820" y="17886"/>
                </a:cubicBezTo>
                <a:cubicBezTo>
                  <a:pt x="119894" y="17745"/>
                  <a:pt x="119968" y="17604"/>
                  <a:pt x="120043" y="17463"/>
                </a:cubicBezTo>
                <a:close/>
                <a:moveTo>
                  <a:pt x="31002" y="19761"/>
                </a:moveTo>
                <a:cubicBezTo>
                  <a:pt x="31022" y="20023"/>
                  <a:pt x="31042" y="20285"/>
                  <a:pt x="31053" y="20551"/>
                </a:cubicBezTo>
                <a:cubicBezTo>
                  <a:pt x="31037" y="20500"/>
                  <a:pt x="31022" y="20449"/>
                  <a:pt x="31006" y="20402"/>
                </a:cubicBezTo>
                <a:cubicBezTo>
                  <a:pt x="30990" y="20339"/>
                  <a:pt x="30955" y="20245"/>
                  <a:pt x="30924" y="20140"/>
                </a:cubicBezTo>
                <a:cubicBezTo>
                  <a:pt x="30948" y="20011"/>
                  <a:pt x="30975" y="19886"/>
                  <a:pt x="31002" y="19761"/>
                </a:cubicBezTo>
                <a:close/>
                <a:moveTo>
                  <a:pt x="196019" y="19761"/>
                </a:moveTo>
                <a:cubicBezTo>
                  <a:pt x="196047" y="19886"/>
                  <a:pt x="196070" y="20014"/>
                  <a:pt x="196097" y="20140"/>
                </a:cubicBezTo>
                <a:cubicBezTo>
                  <a:pt x="196063" y="20245"/>
                  <a:pt x="196031" y="20339"/>
                  <a:pt x="196012" y="20402"/>
                </a:cubicBezTo>
                <a:cubicBezTo>
                  <a:pt x="195996" y="20449"/>
                  <a:pt x="195980" y="20500"/>
                  <a:pt x="195965" y="20551"/>
                </a:cubicBezTo>
                <a:cubicBezTo>
                  <a:pt x="195980" y="20289"/>
                  <a:pt x="196000" y="20023"/>
                  <a:pt x="196019" y="19761"/>
                </a:cubicBezTo>
                <a:close/>
                <a:moveTo>
                  <a:pt x="7589" y="19189"/>
                </a:moveTo>
                <a:cubicBezTo>
                  <a:pt x="7593" y="19236"/>
                  <a:pt x="7597" y="19286"/>
                  <a:pt x="7601" y="19333"/>
                </a:cubicBezTo>
                <a:cubicBezTo>
                  <a:pt x="7617" y="19545"/>
                  <a:pt x="7640" y="19752"/>
                  <a:pt x="7667" y="19960"/>
                </a:cubicBezTo>
                <a:cubicBezTo>
                  <a:pt x="7687" y="20198"/>
                  <a:pt x="7711" y="20437"/>
                  <a:pt x="7730" y="20677"/>
                </a:cubicBezTo>
                <a:cubicBezTo>
                  <a:pt x="7680" y="20375"/>
                  <a:pt x="7629" y="20077"/>
                  <a:pt x="7573" y="19776"/>
                </a:cubicBezTo>
                <a:cubicBezTo>
                  <a:pt x="7582" y="19580"/>
                  <a:pt x="7586" y="19385"/>
                  <a:pt x="7589" y="19189"/>
                </a:cubicBezTo>
                <a:close/>
                <a:moveTo>
                  <a:pt x="219428" y="19189"/>
                </a:moveTo>
                <a:cubicBezTo>
                  <a:pt x="219436" y="19385"/>
                  <a:pt x="219440" y="19580"/>
                  <a:pt x="219443" y="19776"/>
                </a:cubicBezTo>
                <a:cubicBezTo>
                  <a:pt x="219393" y="20077"/>
                  <a:pt x="219342" y="20375"/>
                  <a:pt x="219291" y="20677"/>
                </a:cubicBezTo>
                <a:cubicBezTo>
                  <a:pt x="219311" y="20429"/>
                  <a:pt x="219335" y="20179"/>
                  <a:pt x="219358" y="19933"/>
                </a:cubicBezTo>
                <a:cubicBezTo>
                  <a:pt x="219381" y="19732"/>
                  <a:pt x="219401" y="19533"/>
                  <a:pt x="219416" y="19333"/>
                </a:cubicBezTo>
                <a:cubicBezTo>
                  <a:pt x="219420" y="19286"/>
                  <a:pt x="219425" y="19236"/>
                  <a:pt x="219428" y="19189"/>
                </a:cubicBezTo>
                <a:close/>
                <a:moveTo>
                  <a:pt x="110677" y="11036"/>
                </a:moveTo>
                <a:cubicBezTo>
                  <a:pt x="110689" y="11067"/>
                  <a:pt x="110701" y="11099"/>
                  <a:pt x="110712" y="11134"/>
                </a:cubicBezTo>
                <a:cubicBezTo>
                  <a:pt x="110861" y="11549"/>
                  <a:pt x="110932" y="11995"/>
                  <a:pt x="111077" y="12410"/>
                </a:cubicBezTo>
                <a:cubicBezTo>
                  <a:pt x="111373" y="13251"/>
                  <a:pt x="111491" y="14242"/>
                  <a:pt x="111667" y="15138"/>
                </a:cubicBezTo>
                <a:cubicBezTo>
                  <a:pt x="111749" y="15561"/>
                  <a:pt x="111828" y="15987"/>
                  <a:pt x="111902" y="16414"/>
                </a:cubicBezTo>
                <a:cubicBezTo>
                  <a:pt x="111843" y="17866"/>
                  <a:pt x="111597" y="19333"/>
                  <a:pt x="111295" y="20747"/>
                </a:cubicBezTo>
                <a:cubicBezTo>
                  <a:pt x="111288" y="20715"/>
                  <a:pt x="111279" y="20684"/>
                  <a:pt x="111272" y="20657"/>
                </a:cubicBezTo>
                <a:cubicBezTo>
                  <a:pt x="111268" y="20406"/>
                  <a:pt x="111256" y="20164"/>
                  <a:pt x="111252" y="19917"/>
                </a:cubicBezTo>
                <a:cubicBezTo>
                  <a:pt x="111261" y="19577"/>
                  <a:pt x="111264" y="19236"/>
                  <a:pt x="111276" y="18896"/>
                </a:cubicBezTo>
                <a:cubicBezTo>
                  <a:pt x="111279" y="18789"/>
                  <a:pt x="111284" y="18680"/>
                  <a:pt x="111284" y="18571"/>
                </a:cubicBezTo>
                <a:cubicBezTo>
                  <a:pt x="111335" y="17874"/>
                  <a:pt x="111370" y="17178"/>
                  <a:pt x="111386" y="16481"/>
                </a:cubicBezTo>
                <a:cubicBezTo>
                  <a:pt x="111405" y="16379"/>
                  <a:pt x="111429" y="16277"/>
                  <a:pt x="111456" y="16179"/>
                </a:cubicBezTo>
                <a:cubicBezTo>
                  <a:pt x="111476" y="16116"/>
                  <a:pt x="111433" y="16065"/>
                  <a:pt x="111389" y="16062"/>
                </a:cubicBezTo>
                <a:cubicBezTo>
                  <a:pt x="111393" y="15917"/>
                  <a:pt x="111393" y="15772"/>
                  <a:pt x="111393" y="15628"/>
                </a:cubicBezTo>
                <a:cubicBezTo>
                  <a:pt x="111393" y="15567"/>
                  <a:pt x="111358" y="15536"/>
                  <a:pt x="111322" y="15536"/>
                </a:cubicBezTo>
                <a:cubicBezTo>
                  <a:pt x="111286" y="15536"/>
                  <a:pt x="111250" y="15567"/>
                  <a:pt x="111248" y="15628"/>
                </a:cubicBezTo>
                <a:cubicBezTo>
                  <a:pt x="111241" y="15913"/>
                  <a:pt x="111221" y="16202"/>
                  <a:pt x="111198" y="16492"/>
                </a:cubicBezTo>
                <a:cubicBezTo>
                  <a:pt x="111162" y="16602"/>
                  <a:pt x="111135" y="16719"/>
                  <a:pt x="111108" y="16837"/>
                </a:cubicBezTo>
                <a:cubicBezTo>
                  <a:pt x="111045" y="15893"/>
                  <a:pt x="110974" y="14954"/>
                  <a:pt x="110880" y="14015"/>
                </a:cubicBezTo>
                <a:cubicBezTo>
                  <a:pt x="110786" y="13059"/>
                  <a:pt x="110724" y="12085"/>
                  <a:pt x="110603" y="11134"/>
                </a:cubicBezTo>
                <a:cubicBezTo>
                  <a:pt x="110627" y="11099"/>
                  <a:pt x="110650" y="11063"/>
                  <a:pt x="110677" y="11036"/>
                </a:cubicBezTo>
                <a:close/>
                <a:moveTo>
                  <a:pt x="116341" y="11036"/>
                </a:moveTo>
                <a:cubicBezTo>
                  <a:pt x="116368" y="11063"/>
                  <a:pt x="116395" y="11099"/>
                  <a:pt x="116419" y="11134"/>
                </a:cubicBezTo>
                <a:cubicBezTo>
                  <a:pt x="116297" y="12089"/>
                  <a:pt x="116231" y="13059"/>
                  <a:pt x="116137" y="14015"/>
                </a:cubicBezTo>
                <a:cubicBezTo>
                  <a:pt x="116047" y="14954"/>
                  <a:pt x="115972" y="15893"/>
                  <a:pt x="115914" y="16837"/>
                </a:cubicBezTo>
                <a:cubicBezTo>
                  <a:pt x="115882" y="16719"/>
                  <a:pt x="115855" y="16602"/>
                  <a:pt x="115824" y="16492"/>
                </a:cubicBezTo>
                <a:cubicBezTo>
                  <a:pt x="115797" y="16202"/>
                  <a:pt x="115781" y="15913"/>
                  <a:pt x="115773" y="15628"/>
                </a:cubicBezTo>
                <a:cubicBezTo>
                  <a:pt x="115771" y="15567"/>
                  <a:pt x="115735" y="15536"/>
                  <a:pt x="115699" y="15536"/>
                </a:cubicBezTo>
                <a:cubicBezTo>
                  <a:pt x="115664" y="15536"/>
                  <a:pt x="115629" y="15567"/>
                  <a:pt x="115629" y="15628"/>
                </a:cubicBezTo>
                <a:cubicBezTo>
                  <a:pt x="115624" y="15772"/>
                  <a:pt x="115629" y="15917"/>
                  <a:pt x="115629" y="16062"/>
                </a:cubicBezTo>
                <a:cubicBezTo>
                  <a:pt x="115585" y="16065"/>
                  <a:pt x="115542" y="16116"/>
                  <a:pt x="115562" y="16179"/>
                </a:cubicBezTo>
                <a:cubicBezTo>
                  <a:pt x="115593" y="16277"/>
                  <a:pt x="115616" y="16379"/>
                  <a:pt x="115636" y="16481"/>
                </a:cubicBezTo>
                <a:cubicBezTo>
                  <a:pt x="115652" y="17178"/>
                  <a:pt x="115687" y="17874"/>
                  <a:pt x="115737" y="18571"/>
                </a:cubicBezTo>
                <a:cubicBezTo>
                  <a:pt x="115737" y="18680"/>
                  <a:pt x="115737" y="18789"/>
                  <a:pt x="115741" y="18896"/>
                </a:cubicBezTo>
                <a:cubicBezTo>
                  <a:pt x="115753" y="19236"/>
                  <a:pt x="115761" y="19577"/>
                  <a:pt x="115769" y="19917"/>
                </a:cubicBezTo>
                <a:cubicBezTo>
                  <a:pt x="115761" y="20164"/>
                  <a:pt x="115753" y="20410"/>
                  <a:pt x="115750" y="20657"/>
                </a:cubicBezTo>
                <a:cubicBezTo>
                  <a:pt x="115741" y="20684"/>
                  <a:pt x="115730" y="20715"/>
                  <a:pt x="115722" y="20747"/>
                </a:cubicBezTo>
                <a:cubicBezTo>
                  <a:pt x="115425" y="19333"/>
                  <a:pt x="115178" y="17870"/>
                  <a:pt x="115119" y="16414"/>
                </a:cubicBezTo>
                <a:cubicBezTo>
                  <a:pt x="115194" y="15987"/>
                  <a:pt x="115272" y="15561"/>
                  <a:pt x="115354" y="15138"/>
                </a:cubicBezTo>
                <a:cubicBezTo>
                  <a:pt x="115530" y="14242"/>
                  <a:pt x="115644" y="13251"/>
                  <a:pt x="115945" y="12410"/>
                </a:cubicBezTo>
                <a:cubicBezTo>
                  <a:pt x="116090" y="11995"/>
                  <a:pt x="116156" y="11549"/>
                  <a:pt x="116310" y="11134"/>
                </a:cubicBezTo>
                <a:cubicBezTo>
                  <a:pt x="116321" y="11099"/>
                  <a:pt x="116333" y="11067"/>
                  <a:pt x="116341" y="11036"/>
                </a:cubicBezTo>
                <a:close/>
                <a:moveTo>
                  <a:pt x="186665" y="17705"/>
                </a:moveTo>
                <a:cubicBezTo>
                  <a:pt x="186712" y="17917"/>
                  <a:pt x="186759" y="18132"/>
                  <a:pt x="186806" y="18343"/>
                </a:cubicBezTo>
                <a:cubicBezTo>
                  <a:pt x="186778" y="18731"/>
                  <a:pt x="186755" y="19118"/>
                  <a:pt x="186731" y="19506"/>
                </a:cubicBezTo>
                <a:cubicBezTo>
                  <a:pt x="186579" y="19831"/>
                  <a:pt x="186407" y="20132"/>
                  <a:pt x="186317" y="20516"/>
                </a:cubicBezTo>
                <a:cubicBezTo>
                  <a:pt x="186290" y="20617"/>
                  <a:pt x="186270" y="20719"/>
                  <a:pt x="186247" y="20821"/>
                </a:cubicBezTo>
                <a:cubicBezTo>
                  <a:pt x="186223" y="20708"/>
                  <a:pt x="186203" y="20590"/>
                  <a:pt x="186180" y="20476"/>
                </a:cubicBezTo>
                <a:cubicBezTo>
                  <a:pt x="186325" y="19639"/>
                  <a:pt x="186469" y="18805"/>
                  <a:pt x="186619" y="17967"/>
                </a:cubicBezTo>
                <a:cubicBezTo>
                  <a:pt x="186634" y="17882"/>
                  <a:pt x="186650" y="17792"/>
                  <a:pt x="186665" y="17705"/>
                </a:cubicBezTo>
                <a:close/>
                <a:moveTo>
                  <a:pt x="40352" y="17705"/>
                </a:moveTo>
                <a:cubicBezTo>
                  <a:pt x="40368" y="17792"/>
                  <a:pt x="40388" y="17882"/>
                  <a:pt x="40399" y="17967"/>
                </a:cubicBezTo>
                <a:cubicBezTo>
                  <a:pt x="40548" y="18805"/>
                  <a:pt x="40697" y="19639"/>
                  <a:pt x="40838" y="20476"/>
                </a:cubicBezTo>
                <a:cubicBezTo>
                  <a:pt x="40818" y="20590"/>
                  <a:pt x="40795" y="20708"/>
                  <a:pt x="40771" y="20825"/>
                </a:cubicBezTo>
                <a:cubicBezTo>
                  <a:pt x="40752" y="20719"/>
                  <a:pt x="40728" y="20617"/>
                  <a:pt x="40705" y="20516"/>
                </a:cubicBezTo>
                <a:cubicBezTo>
                  <a:pt x="40611" y="20132"/>
                  <a:pt x="40439" y="19831"/>
                  <a:pt x="40286" y="19502"/>
                </a:cubicBezTo>
                <a:cubicBezTo>
                  <a:pt x="40266" y="19118"/>
                  <a:pt x="40242" y="18731"/>
                  <a:pt x="40215" y="18343"/>
                </a:cubicBezTo>
                <a:cubicBezTo>
                  <a:pt x="40262" y="18132"/>
                  <a:pt x="40309" y="17917"/>
                  <a:pt x="40352" y="17705"/>
                </a:cubicBezTo>
                <a:close/>
                <a:moveTo>
                  <a:pt x="78865" y="13518"/>
                </a:moveTo>
                <a:cubicBezTo>
                  <a:pt x="78919" y="13874"/>
                  <a:pt x="78971" y="14234"/>
                  <a:pt x="79002" y="14594"/>
                </a:cubicBezTo>
                <a:cubicBezTo>
                  <a:pt x="79042" y="15036"/>
                  <a:pt x="79073" y="15478"/>
                  <a:pt x="79092" y="15921"/>
                </a:cubicBezTo>
                <a:cubicBezTo>
                  <a:pt x="78998" y="16042"/>
                  <a:pt x="79010" y="16242"/>
                  <a:pt x="78986" y="16445"/>
                </a:cubicBezTo>
                <a:cubicBezTo>
                  <a:pt x="78901" y="17115"/>
                  <a:pt x="78877" y="17792"/>
                  <a:pt x="78834" y="18469"/>
                </a:cubicBezTo>
                <a:cubicBezTo>
                  <a:pt x="78779" y="19263"/>
                  <a:pt x="78736" y="20046"/>
                  <a:pt x="78677" y="20832"/>
                </a:cubicBezTo>
                <a:cubicBezTo>
                  <a:pt x="78670" y="20789"/>
                  <a:pt x="78657" y="20747"/>
                  <a:pt x="78646" y="20704"/>
                </a:cubicBezTo>
                <a:cubicBezTo>
                  <a:pt x="78556" y="20328"/>
                  <a:pt x="78470" y="19952"/>
                  <a:pt x="78379" y="19577"/>
                </a:cubicBezTo>
                <a:cubicBezTo>
                  <a:pt x="78408" y="18805"/>
                  <a:pt x="78435" y="18046"/>
                  <a:pt x="78439" y="17286"/>
                </a:cubicBezTo>
                <a:cubicBezTo>
                  <a:pt x="78572" y="16496"/>
                  <a:pt x="78673" y="15698"/>
                  <a:pt x="78748" y="14880"/>
                </a:cubicBezTo>
                <a:cubicBezTo>
                  <a:pt x="78787" y="14437"/>
                  <a:pt x="78830" y="13979"/>
                  <a:pt x="78865" y="13518"/>
                </a:cubicBezTo>
                <a:close/>
                <a:moveTo>
                  <a:pt x="148157" y="13518"/>
                </a:moveTo>
                <a:cubicBezTo>
                  <a:pt x="148188" y="13979"/>
                  <a:pt x="148235" y="14437"/>
                  <a:pt x="148274" y="14880"/>
                </a:cubicBezTo>
                <a:cubicBezTo>
                  <a:pt x="148348" y="15698"/>
                  <a:pt x="148450" y="16500"/>
                  <a:pt x="148583" y="17290"/>
                </a:cubicBezTo>
                <a:cubicBezTo>
                  <a:pt x="148587" y="18050"/>
                  <a:pt x="148610" y="18809"/>
                  <a:pt x="148641" y="19577"/>
                </a:cubicBezTo>
                <a:cubicBezTo>
                  <a:pt x="148552" y="19952"/>
                  <a:pt x="148466" y="20328"/>
                  <a:pt x="148372" y="20704"/>
                </a:cubicBezTo>
                <a:cubicBezTo>
                  <a:pt x="148364" y="20747"/>
                  <a:pt x="148352" y="20789"/>
                  <a:pt x="148341" y="20832"/>
                </a:cubicBezTo>
                <a:cubicBezTo>
                  <a:pt x="148282" y="20046"/>
                  <a:pt x="148238" y="19263"/>
                  <a:pt x="148188" y="18469"/>
                </a:cubicBezTo>
                <a:cubicBezTo>
                  <a:pt x="148141" y="17792"/>
                  <a:pt x="148121" y="17115"/>
                  <a:pt x="148035" y="16445"/>
                </a:cubicBezTo>
                <a:cubicBezTo>
                  <a:pt x="148007" y="16242"/>
                  <a:pt x="148020" y="16042"/>
                  <a:pt x="147926" y="15921"/>
                </a:cubicBezTo>
                <a:cubicBezTo>
                  <a:pt x="147949" y="15478"/>
                  <a:pt x="147976" y="15036"/>
                  <a:pt x="148020" y="14594"/>
                </a:cubicBezTo>
                <a:cubicBezTo>
                  <a:pt x="148051" y="14234"/>
                  <a:pt x="148101" y="13874"/>
                  <a:pt x="148157" y="13518"/>
                </a:cubicBezTo>
                <a:close/>
                <a:moveTo>
                  <a:pt x="27660" y="13455"/>
                </a:moveTo>
                <a:cubicBezTo>
                  <a:pt x="27731" y="13917"/>
                  <a:pt x="27796" y="14383"/>
                  <a:pt x="27859" y="14848"/>
                </a:cubicBezTo>
                <a:cubicBezTo>
                  <a:pt x="27852" y="15021"/>
                  <a:pt x="27843" y="15189"/>
                  <a:pt x="27836" y="15357"/>
                </a:cubicBezTo>
                <a:cubicBezTo>
                  <a:pt x="27778" y="16304"/>
                  <a:pt x="27820" y="17283"/>
                  <a:pt x="27914" y="18258"/>
                </a:cubicBezTo>
                <a:cubicBezTo>
                  <a:pt x="27796" y="19127"/>
                  <a:pt x="27660" y="19991"/>
                  <a:pt x="27511" y="20852"/>
                </a:cubicBezTo>
                <a:cubicBezTo>
                  <a:pt x="27378" y="20245"/>
                  <a:pt x="27256" y="19635"/>
                  <a:pt x="27159" y="19017"/>
                </a:cubicBezTo>
                <a:cubicBezTo>
                  <a:pt x="27155" y="17960"/>
                  <a:pt x="27218" y="16903"/>
                  <a:pt x="27350" y="15866"/>
                </a:cubicBezTo>
                <a:cubicBezTo>
                  <a:pt x="27453" y="15064"/>
                  <a:pt x="27538" y="14253"/>
                  <a:pt x="27660" y="13455"/>
                </a:cubicBezTo>
                <a:close/>
                <a:moveTo>
                  <a:pt x="199362" y="13455"/>
                </a:moveTo>
                <a:cubicBezTo>
                  <a:pt x="199479" y="14253"/>
                  <a:pt x="199569" y="15064"/>
                  <a:pt x="199671" y="15866"/>
                </a:cubicBezTo>
                <a:cubicBezTo>
                  <a:pt x="199804" y="16903"/>
                  <a:pt x="199867" y="17960"/>
                  <a:pt x="199858" y="19017"/>
                </a:cubicBezTo>
                <a:cubicBezTo>
                  <a:pt x="199761" y="19635"/>
                  <a:pt x="199643" y="20245"/>
                  <a:pt x="199511" y="20852"/>
                </a:cubicBezTo>
                <a:cubicBezTo>
                  <a:pt x="199362" y="19991"/>
                  <a:pt x="199224" y="19127"/>
                  <a:pt x="199107" y="18258"/>
                </a:cubicBezTo>
                <a:cubicBezTo>
                  <a:pt x="199197" y="17283"/>
                  <a:pt x="199240" y="16304"/>
                  <a:pt x="199186" y="15357"/>
                </a:cubicBezTo>
                <a:cubicBezTo>
                  <a:pt x="199174" y="15189"/>
                  <a:pt x="199166" y="15017"/>
                  <a:pt x="199159" y="14848"/>
                </a:cubicBezTo>
                <a:cubicBezTo>
                  <a:pt x="199221" y="14383"/>
                  <a:pt x="199287" y="13917"/>
                  <a:pt x="199362" y="13455"/>
                </a:cubicBezTo>
                <a:close/>
                <a:moveTo>
                  <a:pt x="21354" y="19846"/>
                </a:moveTo>
                <a:lnTo>
                  <a:pt x="21354" y="19846"/>
                </a:lnTo>
                <a:cubicBezTo>
                  <a:pt x="21409" y="19972"/>
                  <a:pt x="21461" y="20101"/>
                  <a:pt x="21519" y="20226"/>
                </a:cubicBezTo>
                <a:cubicBezTo>
                  <a:pt x="21515" y="20507"/>
                  <a:pt x="21511" y="20785"/>
                  <a:pt x="21503" y="21067"/>
                </a:cubicBezTo>
                <a:cubicBezTo>
                  <a:pt x="21452" y="20942"/>
                  <a:pt x="21405" y="20813"/>
                  <a:pt x="21362" y="20684"/>
                </a:cubicBezTo>
                <a:cubicBezTo>
                  <a:pt x="21362" y="20406"/>
                  <a:pt x="21358" y="20124"/>
                  <a:pt x="21354" y="19846"/>
                </a:cubicBezTo>
                <a:close/>
                <a:moveTo>
                  <a:pt x="205667" y="19846"/>
                </a:moveTo>
                <a:lnTo>
                  <a:pt x="205667" y="19846"/>
                </a:lnTo>
                <a:cubicBezTo>
                  <a:pt x="205663" y="20124"/>
                  <a:pt x="205659" y="20406"/>
                  <a:pt x="205659" y="20684"/>
                </a:cubicBezTo>
                <a:cubicBezTo>
                  <a:pt x="205612" y="20813"/>
                  <a:pt x="205565" y="20942"/>
                  <a:pt x="205514" y="21067"/>
                </a:cubicBezTo>
                <a:cubicBezTo>
                  <a:pt x="205510" y="20785"/>
                  <a:pt x="205507" y="20507"/>
                  <a:pt x="205503" y="20226"/>
                </a:cubicBezTo>
                <a:cubicBezTo>
                  <a:pt x="205557" y="20101"/>
                  <a:pt x="205612" y="19972"/>
                  <a:pt x="205667" y="19846"/>
                </a:cubicBezTo>
                <a:close/>
                <a:moveTo>
                  <a:pt x="92865" y="17201"/>
                </a:moveTo>
                <a:cubicBezTo>
                  <a:pt x="92962" y="17686"/>
                  <a:pt x="93061" y="18168"/>
                  <a:pt x="93159" y="18652"/>
                </a:cubicBezTo>
                <a:cubicBezTo>
                  <a:pt x="93049" y="19490"/>
                  <a:pt x="92928" y="20328"/>
                  <a:pt x="92803" y="21161"/>
                </a:cubicBezTo>
                <a:cubicBezTo>
                  <a:pt x="92751" y="19850"/>
                  <a:pt x="92744" y="18500"/>
                  <a:pt x="92865" y="17201"/>
                </a:cubicBezTo>
                <a:close/>
                <a:moveTo>
                  <a:pt x="134157" y="17201"/>
                </a:moveTo>
                <a:cubicBezTo>
                  <a:pt x="134274" y="18500"/>
                  <a:pt x="134266" y="19850"/>
                  <a:pt x="134215" y="21161"/>
                </a:cubicBezTo>
                <a:cubicBezTo>
                  <a:pt x="134090" y="20328"/>
                  <a:pt x="133973" y="19490"/>
                  <a:pt x="133863" y="18652"/>
                </a:cubicBezTo>
                <a:cubicBezTo>
                  <a:pt x="133961" y="18171"/>
                  <a:pt x="134058" y="17686"/>
                  <a:pt x="134157" y="17201"/>
                </a:cubicBezTo>
                <a:close/>
                <a:moveTo>
                  <a:pt x="102485" y="20242"/>
                </a:moveTo>
                <a:lnTo>
                  <a:pt x="102485" y="20242"/>
                </a:lnTo>
                <a:cubicBezTo>
                  <a:pt x="102458" y="20414"/>
                  <a:pt x="102431" y="20590"/>
                  <a:pt x="102403" y="20762"/>
                </a:cubicBezTo>
                <a:cubicBezTo>
                  <a:pt x="102372" y="20966"/>
                  <a:pt x="102341" y="21165"/>
                  <a:pt x="102309" y="21369"/>
                </a:cubicBezTo>
                <a:cubicBezTo>
                  <a:pt x="102298" y="21306"/>
                  <a:pt x="102290" y="21244"/>
                  <a:pt x="102278" y="21185"/>
                </a:cubicBezTo>
                <a:cubicBezTo>
                  <a:pt x="102348" y="20872"/>
                  <a:pt x="102419" y="20554"/>
                  <a:pt x="102485" y="20242"/>
                </a:cubicBezTo>
                <a:close/>
                <a:moveTo>
                  <a:pt x="124536" y="20245"/>
                </a:moveTo>
                <a:cubicBezTo>
                  <a:pt x="124603" y="20559"/>
                  <a:pt x="124673" y="20872"/>
                  <a:pt x="124744" y="21185"/>
                </a:cubicBezTo>
                <a:cubicBezTo>
                  <a:pt x="124732" y="21244"/>
                  <a:pt x="124724" y="21306"/>
                  <a:pt x="124712" y="21369"/>
                </a:cubicBezTo>
                <a:cubicBezTo>
                  <a:pt x="124681" y="21165"/>
                  <a:pt x="124650" y="20966"/>
                  <a:pt x="124618" y="20762"/>
                </a:cubicBezTo>
                <a:cubicBezTo>
                  <a:pt x="124591" y="20590"/>
                  <a:pt x="124563" y="20418"/>
                  <a:pt x="124536" y="20245"/>
                </a:cubicBezTo>
                <a:close/>
                <a:moveTo>
                  <a:pt x="224642" y="12160"/>
                </a:moveTo>
                <a:cubicBezTo>
                  <a:pt x="224708" y="12904"/>
                  <a:pt x="224747" y="13650"/>
                  <a:pt x="224794" y="14398"/>
                </a:cubicBezTo>
                <a:cubicBezTo>
                  <a:pt x="224915" y="16257"/>
                  <a:pt x="224958" y="18105"/>
                  <a:pt x="224990" y="19967"/>
                </a:cubicBezTo>
                <a:cubicBezTo>
                  <a:pt x="225002" y="20445"/>
                  <a:pt x="224994" y="20923"/>
                  <a:pt x="224978" y="21396"/>
                </a:cubicBezTo>
                <a:cubicBezTo>
                  <a:pt x="224911" y="20320"/>
                  <a:pt x="224814" y="19252"/>
                  <a:pt x="224665" y="18179"/>
                </a:cubicBezTo>
                <a:cubicBezTo>
                  <a:pt x="224552" y="17357"/>
                  <a:pt x="224505" y="16515"/>
                  <a:pt x="224351" y="15706"/>
                </a:cubicBezTo>
                <a:cubicBezTo>
                  <a:pt x="224317" y="15505"/>
                  <a:pt x="224309" y="15236"/>
                  <a:pt x="224239" y="15021"/>
                </a:cubicBezTo>
                <a:cubicBezTo>
                  <a:pt x="224239" y="14950"/>
                  <a:pt x="224234" y="14880"/>
                  <a:pt x="224230" y="14809"/>
                </a:cubicBezTo>
                <a:cubicBezTo>
                  <a:pt x="224239" y="14418"/>
                  <a:pt x="224246" y="14031"/>
                  <a:pt x="224246" y="13643"/>
                </a:cubicBezTo>
                <a:cubicBezTo>
                  <a:pt x="224380" y="13146"/>
                  <a:pt x="224508" y="12653"/>
                  <a:pt x="224642" y="12160"/>
                </a:cubicBezTo>
                <a:close/>
                <a:moveTo>
                  <a:pt x="2380" y="12160"/>
                </a:moveTo>
                <a:cubicBezTo>
                  <a:pt x="2510" y="12653"/>
                  <a:pt x="2642" y="13146"/>
                  <a:pt x="2772" y="13643"/>
                </a:cubicBezTo>
                <a:cubicBezTo>
                  <a:pt x="2775" y="14031"/>
                  <a:pt x="2783" y="14418"/>
                  <a:pt x="2791" y="14806"/>
                </a:cubicBezTo>
                <a:cubicBezTo>
                  <a:pt x="2787" y="14876"/>
                  <a:pt x="2783" y="14950"/>
                  <a:pt x="2779" y="15025"/>
                </a:cubicBezTo>
                <a:cubicBezTo>
                  <a:pt x="2712" y="15236"/>
                  <a:pt x="2705" y="15505"/>
                  <a:pt x="2665" y="15706"/>
                </a:cubicBezTo>
                <a:cubicBezTo>
                  <a:pt x="2517" y="16515"/>
                  <a:pt x="2470" y="17357"/>
                  <a:pt x="2356" y="18179"/>
                </a:cubicBezTo>
                <a:cubicBezTo>
                  <a:pt x="2204" y="19252"/>
                  <a:pt x="2106" y="20320"/>
                  <a:pt x="2040" y="21400"/>
                </a:cubicBezTo>
                <a:cubicBezTo>
                  <a:pt x="2028" y="20923"/>
                  <a:pt x="2020" y="20445"/>
                  <a:pt x="2028" y="19967"/>
                </a:cubicBezTo>
                <a:cubicBezTo>
                  <a:pt x="2063" y="18105"/>
                  <a:pt x="2102" y="16257"/>
                  <a:pt x="2223" y="14398"/>
                </a:cubicBezTo>
                <a:cubicBezTo>
                  <a:pt x="2275" y="13650"/>
                  <a:pt x="2309" y="12904"/>
                  <a:pt x="2380" y="12160"/>
                </a:cubicBezTo>
                <a:close/>
                <a:moveTo>
                  <a:pt x="69273" y="17232"/>
                </a:moveTo>
                <a:cubicBezTo>
                  <a:pt x="69280" y="18187"/>
                  <a:pt x="69304" y="19138"/>
                  <a:pt x="69350" y="20089"/>
                </a:cubicBezTo>
                <a:cubicBezTo>
                  <a:pt x="69374" y="20527"/>
                  <a:pt x="69413" y="20966"/>
                  <a:pt x="69460" y="21405"/>
                </a:cubicBezTo>
                <a:cubicBezTo>
                  <a:pt x="69417" y="21412"/>
                  <a:pt x="69378" y="21428"/>
                  <a:pt x="69338" y="21455"/>
                </a:cubicBezTo>
                <a:cubicBezTo>
                  <a:pt x="69284" y="20962"/>
                  <a:pt x="69221" y="20473"/>
                  <a:pt x="69150" y="19987"/>
                </a:cubicBezTo>
                <a:cubicBezTo>
                  <a:pt x="69147" y="19952"/>
                  <a:pt x="69143" y="19917"/>
                  <a:pt x="69135" y="19882"/>
                </a:cubicBezTo>
                <a:lnTo>
                  <a:pt x="69135" y="19701"/>
                </a:lnTo>
                <a:cubicBezTo>
                  <a:pt x="69170" y="18880"/>
                  <a:pt x="69217" y="18054"/>
                  <a:pt x="69273" y="17232"/>
                </a:cubicBezTo>
                <a:close/>
                <a:moveTo>
                  <a:pt x="157749" y="17240"/>
                </a:moveTo>
                <a:cubicBezTo>
                  <a:pt x="157800" y="18061"/>
                  <a:pt x="157851" y="18883"/>
                  <a:pt x="157886" y="19709"/>
                </a:cubicBezTo>
                <a:cubicBezTo>
                  <a:pt x="157886" y="19768"/>
                  <a:pt x="157882" y="19826"/>
                  <a:pt x="157882" y="19882"/>
                </a:cubicBezTo>
                <a:cubicBezTo>
                  <a:pt x="157879" y="19917"/>
                  <a:pt x="157875" y="19952"/>
                  <a:pt x="157867" y="19987"/>
                </a:cubicBezTo>
                <a:cubicBezTo>
                  <a:pt x="157796" y="20473"/>
                  <a:pt x="157738" y="20962"/>
                  <a:pt x="157682" y="21455"/>
                </a:cubicBezTo>
                <a:cubicBezTo>
                  <a:pt x="157644" y="21428"/>
                  <a:pt x="157601" y="21412"/>
                  <a:pt x="157561" y="21405"/>
                </a:cubicBezTo>
                <a:cubicBezTo>
                  <a:pt x="157604" y="20966"/>
                  <a:pt x="157648" y="20527"/>
                  <a:pt x="157667" y="20089"/>
                </a:cubicBezTo>
                <a:cubicBezTo>
                  <a:pt x="157718" y="19138"/>
                  <a:pt x="157742" y="18191"/>
                  <a:pt x="157749" y="17240"/>
                </a:cubicBezTo>
                <a:close/>
                <a:moveTo>
                  <a:pt x="138258" y="21240"/>
                </a:moveTo>
                <a:lnTo>
                  <a:pt x="138294" y="21381"/>
                </a:lnTo>
                <a:cubicBezTo>
                  <a:pt x="138290" y="21408"/>
                  <a:pt x="138285" y="21439"/>
                  <a:pt x="138285" y="21467"/>
                </a:cubicBezTo>
                <a:cubicBezTo>
                  <a:pt x="138274" y="21405"/>
                  <a:pt x="138258" y="21338"/>
                  <a:pt x="138250" y="21271"/>
                </a:cubicBezTo>
                <a:cubicBezTo>
                  <a:pt x="138250" y="21259"/>
                  <a:pt x="138254" y="21251"/>
                  <a:pt x="138258" y="21240"/>
                </a:cubicBezTo>
                <a:close/>
                <a:moveTo>
                  <a:pt x="88764" y="21240"/>
                </a:moveTo>
                <a:cubicBezTo>
                  <a:pt x="88767" y="21251"/>
                  <a:pt x="88767" y="21259"/>
                  <a:pt x="88771" y="21271"/>
                </a:cubicBezTo>
                <a:cubicBezTo>
                  <a:pt x="88759" y="21338"/>
                  <a:pt x="88748" y="21405"/>
                  <a:pt x="88735" y="21470"/>
                </a:cubicBezTo>
                <a:cubicBezTo>
                  <a:pt x="88732" y="21439"/>
                  <a:pt x="88728" y="21412"/>
                  <a:pt x="88728" y="21381"/>
                </a:cubicBezTo>
                <a:lnTo>
                  <a:pt x="88764" y="21240"/>
                </a:lnTo>
                <a:close/>
                <a:moveTo>
                  <a:pt x="83632" y="18950"/>
                </a:moveTo>
                <a:cubicBezTo>
                  <a:pt x="83753" y="19498"/>
                  <a:pt x="83883" y="20042"/>
                  <a:pt x="84020" y="20578"/>
                </a:cubicBezTo>
                <a:cubicBezTo>
                  <a:pt x="83984" y="20789"/>
                  <a:pt x="83953" y="20997"/>
                  <a:pt x="83930" y="21201"/>
                </a:cubicBezTo>
                <a:cubicBezTo>
                  <a:pt x="83918" y="21298"/>
                  <a:pt x="83906" y="21396"/>
                  <a:pt x="83890" y="21494"/>
                </a:cubicBezTo>
                <a:cubicBezTo>
                  <a:pt x="83836" y="21212"/>
                  <a:pt x="83785" y="20930"/>
                  <a:pt x="83738" y="20648"/>
                </a:cubicBezTo>
                <a:cubicBezTo>
                  <a:pt x="83679" y="20292"/>
                  <a:pt x="83628" y="19929"/>
                  <a:pt x="83581" y="19568"/>
                </a:cubicBezTo>
                <a:cubicBezTo>
                  <a:pt x="83601" y="19361"/>
                  <a:pt x="83616" y="19154"/>
                  <a:pt x="83632" y="18950"/>
                </a:cubicBezTo>
                <a:close/>
                <a:moveTo>
                  <a:pt x="143386" y="18950"/>
                </a:moveTo>
                <a:cubicBezTo>
                  <a:pt x="143401" y="19158"/>
                  <a:pt x="143417" y="19361"/>
                  <a:pt x="143437" y="19568"/>
                </a:cubicBezTo>
                <a:cubicBezTo>
                  <a:pt x="143393" y="19929"/>
                  <a:pt x="143343" y="20292"/>
                  <a:pt x="143280" y="20648"/>
                </a:cubicBezTo>
                <a:cubicBezTo>
                  <a:pt x="143233" y="20930"/>
                  <a:pt x="143182" y="21212"/>
                  <a:pt x="143127" y="21494"/>
                </a:cubicBezTo>
                <a:cubicBezTo>
                  <a:pt x="143115" y="21396"/>
                  <a:pt x="143104" y="21298"/>
                  <a:pt x="143092" y="21201"/>
                </a:cubicBezTo>
                <a:cubicBezTo>
                  <a:pt x="143065" y="20997"/>
                  <a:pt x="143034" y="20789"/>
                  <a:pt x="142998" y="20578"/>
                </a:cubicBezTo>
                <a:cubicBezTo>
                  <a:pt x="143135" y="20042"/>
                  <a:pt x="143268" y="19498"/>
                  <a:pt x="143386" y="18950"/>
                </a:cubicBezTo>
                <a:close/>
                <a:moveTo>
                  <a:pt x="53734" y="20128"/>
                </a:moveTo>
                <a:cubicBezTo>
                  <a:pt x="53738" y="20148"/>
                  <a:pt x="53742" y="20164"/>
                  <a:pt x="53742" y="20179"/>
                </a:cubicBezTo>
                <a:cubicBezTo>
                  <a:pt x="53695" y="20633"/>
                  <a:pt x="53648" y="21087"/>
                  <a:pt x="53597" y="21541"/>
                </a:cubicBezTo>
                <a:cubicBezTo>
                  <a:pt x="53554" y="21345"/>
                  <a:pt x="53511" y="21150"/>
                  <a:pt x="53468" y="20958"/>
                </a:cubicBezTo>
                <a:cubicBezTo>
                  <a:pt x="53557" y="20680"/>
                  <a:pt x="53644" y="20406"/>
                  <a:pt x="53734" y="20128"/>
                </a:cubicBezTo>
                <a:close/>
                <a:moveTo>
                  <a:pt x="173288" y="20132"/>
                </a:moveTo>
                <a:cubicBezTo>
                  <a:pt x="173374" y="20406"/>
                  <a:pt x="173463" y="20680"/>
                  <a:pt x="173553" y="20954"/>
                </a:cubicBezTo>
                <a:cubicBezTo>
                  <a:pt x="173506" y="21150"/>
                  <a:pt x="173463" y="21345"/>
                  <a:pt x="173421" y="21541"/>
                </a:cubicBezTo>
                <a:cubicBezTo>
                  <a:pt x="173374" y="21087"/>
                  <a:pt x="173327" y="20633"/>
                  <a:pt x="173275" y="20179"/>
                </a:cubicBezTo>
                <a:cubicBezTo>
                  <a:pt x="173280" y="20164"/>
                  <a:pt x="173284" y="20148"/>
                  <a:pt x="173288" y="20132"/>
                </a:cubicBezTo>
                <a:close/>
                <a:moveTo>
                  <a:pt x="100204" y="17651"/>
                </a:moveTo>
                <a:cubicBezTo>
                  <a:pt x="100219" y="17713"/>
                  <a:pt x="100235" y="17776"/>
                  <a:pt x="100251" y="17835"/>
                </a:cubicBezTo>
                <a:cubicBezTo>
                  <a:pt x="100383" y="18355"/>
                  <a:pt x="100505" y="18876"/>
                  <a:pt x="100626" y="19400"/>
                </a:cubicBezTo>
                <a:cubicBezTo>
                  <a:pt x="100618" y="19862"/>
                  <a:pt x="100607" y="20328"/>
                  <a:pt x="100587" y="20789"/>
                </a:cubicBezTo>
                <a:cubicBezTo>
                  <a:pt x="100540" y="21052"/>
                  <a:pt x="100489" y="21314"/>
                  <a:pt x="100442" y="21580"/>
                </a:cubicBezTo>
                <a:cubicBezTo>
                  <a:pt x="100368" y="20598"/>
                  <a:pt x="100254" y="19627"/>
                  <a:pt x="100106" y="18661"/>
                </a:cubicBezTo>
                <a:cubicBezTo>
                  <a:pt x="100141" y="18323"/>
                  <a:pt x="100177" y="17987"/>
                  <a:pt x="100204" y="17651"/>
                </a:cubicBezTo>
                <a:close/>
                <a:moveTo>
                  <a:pt x="126818" y="17651"/>
                </a:moveTo>
                <a:cubicBezTo>
                  <a:pt x="126845" y="17995"/>
                  <a:pt x="126877" y="18336"/>
                  <a:pt x="126912" y="18676"/>
                </a:cubicBezTo>
                <a:cubicBezTo>
                  <a:pt x="126763" y="19635"/>
                  <a:pt x="126653" y="20606"/>
                  <a:pt x="126576" y="21580"/>
                </a:cubicBezTo>
                <a:cubicBezTo>
                  <a:pt x="126529" y="21318"/>
                  <a:pt x="126482" y="21052"/>
                  <a:pt x="126435" y="20789"/>
                </a:cubicBezTo>
                <a:cubicBezTo>
                  <a:pt x="126415" y="20324"/>
                  <a:pt x="126399" y="19862"/>
                  <a:pt x="126395" y="19396"/>
                </a:cubicBezTo>
                <a:cubicBezTo>
                  <a:pt x="126513" y="18876"/>
                  <a:pt x="126638" y="18355"/>
                  <a:pt x="126771" y="17835"/>
                </a:cubicBezTo>
                <a:cubicBezTo>
                  <a:pt x="126787" y="17776"/>
                  <a:pt x="126802" y="17713"/>
                  <a:pt x="126818" y="17651"/>
                </a:cubicBezTo>
                <a:close/>
                <a:moveTo>
                  <a:pt x="71061" y="19416"/>
                </a:moveTo>
                <a:cubicBezTo>
                  <a:pt x="71166" y="20038"/>
                  <a:pt x="71287" y="20657"/>
                  <a:pt x="71397" y="21267"/>
                </a:cubicBezTo>
                <a:cubicBezTo>
                  <a:pt x="71378" y="21423"/>
                  <a:pt x="71358" y="21576"/>
                  <a:pt x="71343" y="21729"/>
                </a:cubicBezTo>
                <a:cubicBezTo>
                  <a:pt x="71225" y="21020"/>
                  <a:pt x="71123" y="20312"/>
                  <a:pt x="71025" y="19604"/>
                </a:cubicBezTo>
                <a:cubicBezTo>
                  <a:pt x="71029" y="19584"/>
                  <a:pt x="71034" y="19568"/>
                  <a:pt x="71034" y="19549"/>
                </a:cubicBezTo>
                <a:cubicBezTo>
                  <a:pt x="71045" y="19506"/>
                  <a:pt x="71053" y="19459"/>
                  <a:pt x="71061" y="19416"/>
                </a:cubicBezTo>
                <a:close/>
                <a:moveTo>
                  <a:pt x="155961" y="19416"/>
                </a:moveTo>
                <a:cubicBezTo>
                  <a:pt x="155968" y="19459"/>
                  <a:pt x="155977" y="19506"/>
                  <a:pt x="155984" y="19549"/>
                </a:cubicBezTo>
                <a:cubicBezTo>
                  <a:pt x="155988" y="19568"/>
                  <a:pt x="155992" y="19584"/>
                  <a:pt x="155996" y="19604"/>
                </a:cubicBezTo>
                <a:cubicBezTo>
                  <a:pt x="155894" y="20312"/>
                  <a:pt x="155792" y="21020"/>
                  <a:pt x="155679" y="21729"/>
                </a:cubicBezTo>
                <a:cubicBezTo>
                  <a:pt x="155659" y="21576"/>
                  <a:pt x="155644" y="21423"/>
                  <a:pt x="155621" y="21267"/>
                </a:cubicBezTo>
                <a:cubicBezTo>
                  <a:pt x="155733" y="20657"/>
                  <a:pt x="155855" y="20038"/>
                  <a:pt x="155961" y="19416"/>
                </a:cubicBezTo>
                <a:close/>
                <a:moveTo>
                  <a:pt x="13054" y="20296"/>
                </a:moveTo>
                <a:cubicBezTo>
                  <a:pt x="13100" y="20762"/>
                  <a:pt x="13151" y="21220"/>
                  <a:pt x="13206" y="21682"/>
                </a:cubicBezTo>
                <a:cubicBezTo>
                  <a:pt x="13206" y="21741"/>
                  <a:pt x="13209" y="21795"/>
                  <a:pt x="13209" y="21854"/>
                </a:cubicBezTo>
                <a:cubicBezTo>
                  <a:pt x="13198" y="21909"/>
                  <a:pt x="13186" y="21963"/>
                  <a:pt x="13175" y="22023"/>
                </a:cubicBezTo>
                <a:cubicBezTo>
                  <a:pt x="13104" y="21885"/>
                  <a:pt x="13030" y="21748"/>
                  <a:pt x="12960" y="21611"/>
                </a:cubicBezTo>
                <a:cubicBezTo>
                  <a:pt x="13007" y="21177"/>
                  <a:pt x="13034" y="20739"/>
                  <a:pt x="13054" y="20296"/>
                </a:cubicBezTo>
                <a:close/>
                <a:moveTo>
                  <a:pt x="213968" y="20296"/>
                </a:moveTo>
                <a:cubicBezTo>
                  <a:pt x="213984" y="20739"/>
                  <a:pt x="214015" y="21177"/>
                  <a:pt x="214058" y="21611"/>
                </a:cubicBezTo>
                <a:cubicBezTo>
                  <a:pt x="213988" y="21748"/>
                  <a:pt x="213917" y="21885"/>
                  <a:pt x="213843" y="22023"/>
                </a:cubicBezTo>
                <a:cubicBezTo>
                  <a:pt x="213831" y="21963"/>
                  <a:pt x="213820" y="21909"/>
                  <a:pt x="213812" y="21854"/>
                </a:cubicBezTo>
                <a:cubicBezTo>
                  <a:pt x="213812" y="21795"/>
                  <a:pt x="213812" y="21737"/>
                  <a:pt x="213816" y="21682"/>
                </a:cubicBezTo>
                <a:cubicBezTo>
                  <a:pt x="213867" y="21220"/>
                  <a:pt x="213921" y="20758"/>
                  <a:pt x="213968" y="20296"/>
                </a:cubicBezTo>
                <a:close/>
                <a:moveTo>
                  <a:pt x="82803" y="8222"/>
                </a:moveTo>
                <a:cubicBezTo>
                  <a:pt x="82834" y="9118"/>
                  <a:pt x="82857" y="10019"/>
                  <a:pt x="82861" y="10919"/>
                </a:cubicBezTo>
                <a:lnTo>
                  <a:pt x="82861" y="10922"/>
                </a:lnTo>
                <a:lnTo>
                  <a:pt x="82857" y="10919"/>
                </a:lnTo>
                <a:cubicBezTo>
                  <a:pt x="82842" y="10899"/>
                  <a:pt x="82822" y="10890"/>
                  <a:pt x="82804" y="10890"/>
                </a:cubicBezTo>
                <a:cubicBezTo>
                  <a:pt x="82770" y="10890"/>
                  <a:pt x="82738" y="10918"/>
                  <a:pt x="82728" y="10966"/>
                </a:cubicBezTo>
                <a:cubicBezTo>
                  <a:pt x="82603" y="11545"/>
                  <a:pt x="82622" y="12234"/>
                  <a:pt x="82595" y="12833"/>
                </a:cubicBezTo>
                <a:cubicBezTo>
                  <a:pt x="82552" y="13674"/>
                  <a:pt x="82528" y="14515"/>
                  <a:pt x="82525" y="15357"/>
                </a:cubicBezTo>
                <a:cubicBezTo>
                  <a:pt x="82521" y="15803"/>
                  <a:pt x="82525" y="16246"/>
                  <a:pt x="82532" y="16692"/>
                </a:cubicBezTo>
                <a:cubicBezTo>
                  <a:pt x="82450" y="17642"/>
                  <a:pt x="82395" y="18610"/>
                  <a:pt x="82376" y="19580"/>
                </a:cubicBezTo>
                <a:cubicBezTo>
                  <a:pt x="82274" y="20398"/>
                  <a:pt x="82156" y="21220"/>
                  <a:pt x="82019" y="22030"/>
                </a:cubicBezTo>
                <a:cubicBezTo>
                  <a:pt x="82024" y="21529"/>
                  <a:pt x="82024" y="21029"/>
                  <a:pt x="82024" y="20523"/>
                </a:cubicBezTo>
                <a:cubicBezTo>
                  <a:pt x="82172" y="18680"/>
                  <a:pt x="82184" y="16829"/>
                  <a:pt x="82102" y="14978"/>
                </a:cubicBezTo>
                <a:cubicBezTo>
                  <a:pt x="82109" y="14915"/>
                  <a:pt x="82122" y="14848"/>
                  <a:pt x="82129" y="14786"/>
                </a:cubicBezTo>
                <a:cubicBezTo>
                  <a:pt x="82239" y="13932"/>
                  <a:pt x="82356" y="13072"/>
                  <a:pt x="82364" y="12203"/>
                </a:cubicBezTo>
                <a:cubicBezTo>
                  <a:pt x="82368" y="11768"/>
                  <a:pt x="82364" y="11338"/>
                  <a:pt x="82356" y="10903"/>
                </a:cubicBezTo>
                <a:cubicBezTo>
                  <a:pt x="82356" y="10817"/>
                  <a:pt x="82337" y="10715"/>
                  <a:pt x="82309" y="10617"/>
                </a:cubicBezTo>
                <a:cubicBezTo>
                  <a:pt x="82368" y="9878"/>
                  <a:pt x="82431" y="8836"/>
                  <a:pt x="82803" y="8222"/>
                </a:cubicBezTo>
                <a:close/>
                <a:moveTo>
                  <a:pt x="144219" y="8222"/>
                </a:moveTo>
                <a:cubicBezTo>
                  <a:pt x="144587" y="8832"/>
                  <a:pt x="144654" y="9882"/>
                  <a:pt x="144712" y="10617"/>
                </a:cubicBezTo>
                <a:cubicBezTo>
                  <a:pt x="144685" y="10720"/>
                  <a:pt x="144665" y="10817"/>
                  <a:pt x="144661" y="10903"/>
                </a:cubicBezTo>
                <a:cubicBezTo>
                  <a:pt x="144658" y="11338"/>
                  <a:pt x="144649" y="11768"/>
                  <a:pt x="144654" y="12203"/>
                </a:cubicBezTo>
                <a:cubicBezTo>
                  <a:pt x="144665" y="13072"/>
                  <a:pt x="144779" y="13932"/>
                  <a:pt x="144892" y="14786"/>
                </a:cubicBezTo>
                <a:cubicBezTo>
                  <a:pt x="144900" y="14853"/>
                  <a:pt x="144908" y="14915"/>
                  <a:pt x="144920" y="14978"/>
                </a:cubicBezTo>
                <a:cubicBezTo>
                  <a:pt x="144833" y="16829"/>
                  <a:pt x="144849" y="18680"/>
                  <a:pt x="144998" y="20523"/>
                </a:cubicBezTo>
                <a:lnTo>
                  <a:pt x="144998" y="22030"/>
                </a:lnTo>
                <a:cubicBezTo>
                  <a:pt x="144861" y="21220"/>
                  <a:pt x="144748" y="20398"/>
                  <a:pt x="144645" y="19577"/>
                </a:cubicBezTo>
                <a:cubicBezTo>
                  <a:pt x="144622" y="18610"/>
                  <a:pt x="144571" y="17642"/>
                  <a:pt x="144485" y="16692"/>
                </a:cubicBezTo>
                <a:cubicBezTo>
                  <a:pt x="144497" y="16246"/>
                  <a:pt x="144501" y="15803"/>
                  <a:pt x="144497" y="15357"/>
                </a:cubicBezTo>
                <a:cubicBezTo>
                  <a:pt x="144490" y="14515"/>
                  <a:pt x="144470" y="13674"/>
                  <a:pt x="144427" y="12833"/>
                </a:cubicBezTo>
                <a:cubicBezTo>
                  <a:pt x="144396" y="12234"/>
                  <a:pt x="144419" y="11545"/>
                  <a:pt x="144293" y="10966"/>
                </a:cubicBezTo>
                <a:cubicBezTo>
                  <a:pt x="144284" y="10918"/>
                  <a:pt x="144249" y="10890"/>
                  <a:pt x="144215" y="10890"/>
                </a:cubicBezTo>
                <a:cubicBezTo>
                  <a:pt x="144196" y="10890"/>
                  <a:pt x="144176" y="10899"/>
                  <a:pt x="144161" y="10919"/>
                </a:cubicBezTo>
                <a:cubicBezTo>
                  <a:pt x="144161" y="10015"/>
                  <a:pt x="144188" y="9118"/>
                  <a:pt x="144219" y="8222"/>
                </a:cubicBezTo>
                <a:close/>
                <a:moveTo>
                  <a:pt x="12177" y="1"/>
                </a:moveTo>
                <a:cubicBezTo>
                  <a:pt x="12167" y="1"/>
                  <a:pt x="12157" y="7"/>
                  <a:pt x="12153" y="22"/>
                </a:cubicBezTo>
                <a:cubicBezTo>
                  <a:pt x="12141" y="62"/>
                  <a:pt x="12125" y="100"/>
                  <a:pt x="12114" y="140"/>
                </a:cubicBezTo>
                <a:cubicBezTo>
                  <a:pt x="12106" y="167"/>
                  <a:pt x="12122" y="192"/>
                  <a:pt x="12138" y="192"/>
                </a:cubicBezTo>
                <a:cubicBezTo>
                  <a:pt x="12144" y="192"/>
                  <a:pt x="12151" y="188"/>
                  <a:pt x="12155" y="178"/>
                </a:cubicBezTo>
                <a:lnTo>
                  <a:pt x="12155" y="178"/>
                </a:lnTo>
                <a:cubicBezTo>
                  <a:pt x="11811" y="984"/>
                  <a:pt x="11292" y="2255"/>
                  <a:pt x="10803" y="3205"/>
                </a:cubicBezTo>
                <a:cubicBezTo>
                  <a:pt x="10223" y="4332"/>
                  <a:pt x="9683" y="5463"/>
                  <a:pt x="9214" y="6672"/>
                </a:cubicBezTo>
                <a:cubicBezTo>
                  <a:pt x="9096" y="6981"/>
                  <a:pt x="8982" y="7295"/>
                  <a:pt x="8869" y="7608"/>
                </a:cubicBezTo>
                <a:cubicBezTo>
                  <a:pt x="8579" y="6684"/>
                  <a:pt x="8211" y="5815"/>
                  <a:pt x="7664" y="5091"/>
                </a:cubicBezTo>
                <a:cubicBezTo>
                  <a:pt x="7654" y="5078"/>
                  <a:pt x="7644" y="5073"/>
                  <a:pt x="7634" y="5073"/>
                </a:cubicBezTo>
                <a:cubicBezTo>
                  <a:pt x="7602" y="5073"/>
                  <a:pt x="7575" y="5128"/>
                  <a:pt x="7605" y="5169"/>
                </a:cubicBezTo>
                <a:cubicBezTo>
                  <a:pt x="8173" y="5999"/>
                  <a:pt x="8466" y="7060"/>
                  <a:pt x="8666" y="8167"/>
                </a:cubicBezTo>
                <a:cubicBezTo>
                  <a:pt x="8525" y="8567"/>
                  <a:pt x="8388" y="8970"/>
                  <a:pt x="8254" y="9376"/>
                </a:cubicBezTo>
                <a:cubicBezTo>
                  <a:pt x="8036" y="8715"/>
                  <a:pt x="7774" y="8070"/>
                  <a:pt x="7711" y="7342"/>
                </a:cubicBezTo>
                <a:cubicBezTo>
                  <a:pt x="7711" y="7325"/>
                  <a:pt x="7700" y="7316"/>
                  <a:pt x="7690" y="7316"/>
                </a:cubicBezTo>
                <a:cubicBezTo>
                  <a:pt x="7680" y="7316"/>
                  <a:pt x="7671" y="7324"/>
                  <a:pt x="7671" y="7342"/>
                </a:cubicBezTo>
                <a:cubicBezTo>
                  <a:pt x="7660" y="8081"/>
                  <a:pt x="7851" y="8742"/>
                  <a:pt x="8008" y="9439"/>
                </a:cubicBezTo>
                <a:cubicBezTo>
                  <a:pt x="8039" y="9580"/>
                  <a:pt x="8070" y="9725"/>
                  <a:pt x="8099" y="9870"/>
                </a:cubicBezTo>
                <a:cubicBezTo>
                  <a:pt x="7918" y="10445"/>
                  <a:pt x="7750" y="11020"/>
                  <a:pt x="7589" y="11604"/>
                </a:cubicBezTo>
                <a:cubicBezTo>
                  <a:pt x="7573" y="11150"/>
                  <a:pt x="7535" y="10688"/>
                  <a:pt x="7386" y="10312"/>
                </a:cubicBezTo>
                <a:cubicBezTo>
                  <a:pt x="7367" y="10264"/>
                  <a:pt x="7338" y="10245"/>
                  <a:pt x="7307" y="10245"/>
                </a:cubicBezTo>
                <a:cubicBezTo>
                  <a:pt x="7240" y="10245"/>
                  <a:pt x="7169" y="10340"/>
                  <a:pt x="7210" y="10445"/>
                </a:cubicBezTo>
                <a:cubicBezTo>
                  <a:pt x="7311" y="10700"/>
                  <a:pt x="7347" y="11016"/>
                  <a:pt x="7358" y="11338"/>
                </a:cubicBezTo>
                <a:cubicBezTo>
                  <a:pt x="7253" y="10837"/>
                  <a:pt x="7131" y="10335"/>
                  <a:pt x="6990" y="9831"/>
                </a:cubicBezTo>
                <a:cubicBezTo>
                  <a:pt x="6713" y="8841"/>
                  <a:pt x="6439" y="7784"/>
                  <a:pt x="6247" y="6755"/>
                </a:cubicBezTo>
                <a:cubicBezTo>
                  <a:pt x="6242" y="6742"/>
                  <a:pt x="6235" y="6736"/>
                  <a:pt x="6226" y="6736"/>
                </a:cubicBezTo>
                <a:cubicBezTo>
                  <a:pt x="6220" y="6736"/>
                  <a:pt x="6213" y="6740"/>
                  <a:pt x="6208" y="6746"/>
                </a:cubicBezTo>
                <a:cubicBezTo>
                  <a:pt x="6161" y="6433"/>
                  <a:pt x="6098" y="6101"/>
                  <a:pt x="6055" y="5776"/>
                </a:cubicBezTo>
                <a:cubicBezTo>
                  <a:pt x="6161" y="5384"/>
                  <a:pt x="6274" y="4997"/>
                  <a:pt x="6423" y="4633"/>
                </a:cubicBezTo>
                <a:cubicBezTo>
                  <a:pt x="6431" y="4611"/>
                  <a:pt x="6417" y="4592"/>
                  <a:pt x="6402" y="4592"/>
                </a:cubicBezTo>
                <a:cubicBezTo>
                  <a:pt x="6396" y="4592"/>
                  <a:pt x="6389" y="4596"/>
                  <a:pt x="6384" y="4605"/>
                </a:cubicBezTo>
                <a:cubicBezTo>
                  <a:pt x="6251" y="4896"/>
                  <a:pt x="6133" y="5205"/>
                  <a:pt x="6027" y="5518"/>
                </a:cubicBezTo>
                <a:cubicBezTo>
                  <a:pt x="6016" y="5384"/>
                  <a:pt x="6009" y="5256"/>
                  <a:pt x="6012" y="5131"/>
                </a:cubicBezTo>
                <a:cubicBezTo>
                  <a:pt x="6016" y="4799"/>
                  <a:pt x="6201" y="3583"/>
                  <a:pt x="5776" y="3583"/>
                </a:cubicBezTo>
                <a:cubicBezTo>
                  <a:pt x="5769" y="3583"/>
                  <a:pt x="5762" y="3584"/>
                  <a:pt x="5754" y="3584"/>
                </a:cubicBezTo>
                <a:cubicBezTo>
                  <a:pt x="5699" y="3592"/>
                  <a:pt x="5699" y="3698"/>
                  <a:pt x="5751" y="3698"/>
                </a:cubicBezTo>
                <a:cubicBezTo>
                  <a:pt x="5752" y="3698"/>
                  <a:pt x="5753" y="3698"/>
                  <a:pt x="5754" y="3698"/>
                </a:cubicBezTo>
                <a:cubicBezTo>
                  <a:pt x="5756" y="3698"/>
                  <a:pt x="5758" y="3698"/>
                  <a:pt x="5759" y="3698"/>
                </a:cubicBezTo>
                <a:cubicBezTo>
                  <a:pt x="6034" y="3698"/>
                  <a:pt x="5903" y="5170"/>
                  <a:pt x="5922" y="5365"/>
                </a:cubicBezTo>
                <a:cubicBezTo>
                  <a:pt x="5933" y="5483"/>
                  <a:pt x="5949" y="5600"/>
                  <a:pt x="5962" y="5718"/>
                </a:cubicBezTo>
                <a:cubicBezTo>
                  <a:pt x="5899" y="5909"/>
                  <a:pt x="5836" y="6101"/>
                  <a:pt x="5777" y="6296"/>
                </a:cubicBezTo>
                <a:lnTo>
                  <a:pt x="5777" y="6269"/>
                </a:lnTo>
                <a:cubicBezTo>
                  <a:pt x="5780" y="6248"/>
                  <a:pt x="5769" y="6238"/>
                  <a:pt x="5756" y="6238"/>
                </a:cubicBezTo>
                <a:cubicBezTo>
                  <a:pt x="5750" y="6238"/>
                  <a:pt x="5743" y="6240"/>
                  <a:pt x="5738" y="6246"/>
                </a:cubicBezTo>
                <a:cubicBezTo>
                  <a:pt x="5460" y="6543"/>
                  <a:pt x="5378" y="7111"/>
                  <a:pt x="5346" y="7624"/>
                </a:cubicBezTo>
                <a:cubicBezTo>
                  <a:pt x="5002" y="8594"/>
                  <a:pt x="4708" y="9560"/>
                  <a:pt x="4446" y="10579"/>
                </a:cubicBezTo>
                <a:cubicBezTo>
                  <a:pt x="4329" y="11020"/>
                  <a:pt x="4228" y="11459"/>
                  <a:pt x="4130" y="11901"/>
                </a:cubicBezTo>
                <a:cubicBezTo>
                  <a:pt x="4134" y="11757"/>
                  <a:pt x="4137" y="11612"/>
                  <a:pt x="4141" y="11463"/>
                </a:cubicBezTo>
                <a:cubicBezTo>
                  <a:pt x="4168" y="10332"/>
                  <a:pt x="4177" y="9201"/>
                  <a:pt x="4247" y="8070"/>
                </a:cubicBezTo>
                <a:cubicBezTo>
                  <a:pt x="4278" y="7530"/>
                  <a:pt x="4309" y="6986"/>
                  <a:pt x="4356" y="6446"/>
                </a:cubicBezTo>
                <a:cubicBezTo>
                  <a:pt x="4399" y="5995"/>
                  <a:pt x="4345" y="5271"/>
                  <a:pt x="4506" y="4860"/>
                </a:cubicBezTo>
                <a:cubicBezTo>
                  <a:pt x="4513" y="4844"/>
                  <a:pt x="4503" y="4828"/>
                  <a:pt x="4492" y="4828"/>
                </a:cubicBezTo>
                <a:cubicBezTo>
                  <a:pt x="4487" y="4828"/>
                  <a:pt x="4481" y="4832"/>
                  <a:pt x="4477" y="4840"/>
                </a:cubicBezTo>
                <a:cubicBezTo>
                  <a:pt x="4337" y="5118"/>
                  <a:pt x="4341" y="5490"/>
                  <a:pt x="4290" y="5807"/>
                </a:cubicBezTo>
                <a:cubicBezTo>
                  <a:pt x="4212" y="6308"/>
                  <a:pt x="4149" y="6813"/>
                  <a:pt x="4094" y="7315"/>
                </a:cubicBezTo>
                <a:cubicBezTo>
                  <a:pt x="4031" y="7902"/>
                  <a:pt x="3969" y="8480"/>
                  <a:pt x="3919" y="9064"/>
                </a:cubicBezTo>
                <a:cubicBezTo>
                  <a:pt x="3805" y="7459"/>
                  <a:pt x="3671" y="5859"/>
                  <a:pt x="3578" y="4253"/>
                </a:cubicBezTo>
                <a:cubicBezTo>
                  <a:pt x="3576" y="4222"/>
                  <a:pt x="3556" y="4207"/>
                  <a:pt x="3538" y="4207"/>
                </a:cubicBezTo>
                <a:cubicBezTo>
                  <a:pt x="3519" y="4207"/>
                  <a:pt x="3501" y="4222"/>
                  <a:pt x="3503" y="4253"/>
                </a:cubicBezTo>
                <a:cubicBezTo>
                  <a:pt x="3593" y="6124"/>
                  <a:pt x="3742" y="7996"/>
                  <a:pt x="3856" y="9866"/>
                </a:cubicBezTo>
                <a:cubicBezTo>
                  <a:pt x="3840" y="10073"/>
                  <a:pt x="3828" y="10277"/>
                  <a:pt x="3816" y="10485"/>
                </a:cubicBezTo>
                <a:cubicBezTo>
                  <a:pt x="3765" y="11365"/>
                  <a:pt x="3711" y="12246"/>
                  <a:pt x="3655" y="13122"/>
                </a:cubicBezTo>
                <a:cubicBezTo>
                  <a:pt x="3644" y="12794"/>
                  <a:pt x="3637" y="12461"/>
                  <a:pt x="3621" y="12129"/>
                </a:cubicBezTo>
                <a:cubicBezTo>
                  <a:pt x="3581" y="11197"/>
                  <a:pt x="3511" y="10265"/>
                  <a:pt x="3453" y="9334"/>
                </a:cubicBezTo>
                <a:cubicBezTo>
                  <a:pt x="3402" y="8504"/>
                  <a:pt x="3397" y="7705"/>
                  <a:pt x="3390" y="6880"/>
                </a:cubicBezTo>
                <a:cubicBezTo>
                  <a:pt x="3390" y="6835"/>
                  <a:pt x="3366" y="6813"/>
                  <a:pt x="3341" y="6813"/>
                </a:cubicBezTo>
                <a:cubicBezTo>
                  <a:pt x="3315" y="6813"/>
                  <a:pt x="3288" y="6836"/>
                  <a:pt x="3284" y="6880"/>
                </a:cubicBezTo>
                <a:cubicBezTo>
                  <a:pt x="3147" y="8711"/>
                  <a:pt x="3006" y="10543"/>
                  <a:pt x="2900" y="12382"/>
                </a:cubicBezTo>
                <a:cubicBezTo>
                  <a:pt x="2889" y="12579"/>
                  <a:pt x="2881" y="12774"/>
                  <a:pt x="2869" y="12974"/>
                </a:cubicBezTo>
                <a:cubicBezTo>
                  <a:pt x="2728" y="12485"/>
                  <a:pt x="2591" y="11995"/>
                  <a:pt x="2450" y="11502"/>
                </a:cubicBezTo>
                <a:cubicBezTo>
                  <a:pt x="2544" y="10735"/>
                  <a:pt x="2560" y="9940"/>
                  <a:pt x="2674" y="9181"/>
                </a:cubicBezTo>
                <a:cubicBezTo>
                  <a:pt x="2685" y="9106"/>
                  <a:pt x="2640" y="9057"/>
                  <a:pt x="2596" y="9057"/>
                </a:cubicBezTo>
                <a:cubicBezTo>
                  <a:pt x="2566" y="9057"/>
                  <a:pt x="2537" y="9078"/>
                  <a:pt x="2525" y="9126"/>
                </a:cubicBezTo>
                <a:cubicBezTo>
                  <a:pt x="2407" y="9588"/>
                  <a:pt x="2290" y="10054"/>
                  <a:pt x="2176" y="10516"/>
                </a:cubicBezTo>
                <a:cubicBezTo>
                  <a:pt x="1946" y="9654"/>
                  <a:pt x="1730" y="8782"/>
                  <a:pt x="1519" y="7909"/>
                </a:cubicBezTo>
                <a:cubicBezTo>
                  <a:pt x="1300" y="7009"/>
                  <a:pt x="1135" y="6089"/>
                  <a:pt x="740" y="5290"/>
                </a:cubicBezTo>
                <a:cubicBezTo>
                  <a:pt x="735" y="5280"/>
                  <a:pt x="728" y="5275"/>
                  <a:pt x="721" y="5275"/>
                </a:cubicBezTo>
                <a:cubicBezTo>
                  <a:pt x="706" y="5275"/>
                  <a:pt x="690" y="5298"/>
                  <a:pt x="701" y="5322"/>
                </a:cubicBezTo>
                <a:cubicBezTo>
                  <a:pt x="1143" y="6269"/>
                  <a:pt x="1272" y="7373"/>
                  <a:pt x="1491" y="8430"/>
                </a:cubicBezTo>
                <a:cubicBezTo>
                  <a:pt x="1668" y="9279"/>
                  <a:pt x="1863" y="10124"/>
                  <a:pt x="2071" y="10958"/>
                </a:cubicBezTo>
                <a:cubicBezTo>
                  <a:pt x="1777" y="12207"/>
                  <a:pt x="1523" y="13471"/>
                  <a:pt x="1386" y="14762"/>
                </a:cubicBezTo>
                <a:cubicBezTo>
                  <a:pt x="1366" y="14911"/>
                  <a:pt x="1354" y="15064"/>
                  <a:pt x="1343" y="15212"/>
                </a:cubicBezTo>
                <a:cubicBezTo>
                  <a:pt x="1284" y="14759"/>
                  <a:pt x="1218" y="14308"/>
                  <a:pt x="1139" y="13862"/>
                </a:cubicBezTo>
                <a:cubicBezTo>
                  <a:pt x="1119" y="13737"/>
                  <a:pt x="1092" y="13608"/>
                  <a:pt x="1065" y="13482"/>
                </a:cubicBezTo>
                <a:cubicBezTo>
                  <a:pt x="1104" y="13091"/>
                  <a:pt x="1178" y="12649"/>
                  <a:pt x="1410" y="12559"/>
                </a:cubicBezTo>
                <a:cubicBezTo>
                  <a:pt x="1480" y="12535"/>
                  <a:pt x="1468" y="12394"/>
                  <a:pt x="1394" y="12394"/>
                </a:cubicBezTo>
                <a:cubicBezTo>
                  <a:pt x="1178" y="12394"/>
                  <a:pt x="1030" y="12579"/>
                  <a:pt x="920" y="12801"/>
                </a:cubicBezTo>
                <a:cubicBezTo>
                  <a:pt x="842" y="12429"/>
                  <a:pt x="767" y="12058"/>
                  <a:pt x="732" y="11686"/>
                </a:cubicBezTo>
                <a:cubicBezTo>
                  <a:pt x="732" y="11670"/>
                  <a:pt x="722" y="11662"/>
                  <a:pt x="713" y="11662"/>
                </a:cubicBezTo>
                <a:cubicBezTo>
                  <a:pt x="703" y="11662"/>
                  <a:pt x="693" y="11670"/>
                  <a:pt x="693" y="11686"/>
                </a:cubicBezTo>
                <a:cubicBezTo>
                  <a:pt x="709" y="12140"/>
                  <a:pt x="776" y="12590"/>
                  <a:pt x="822" y="13040"/>
                </a:cubicBezTo>
                <a:cubicBezTo>
                  <a:pt x="803" y="13099"/>
                  <a:pt x="783" y="13153"/>
                  <a:pt x="767" y="13209"/>
                </a:cubicBezTo>
                <a:cubicBezTo>
                  <a:pt x="622" y="13686"/>
                  <a:pt x="481" y="14190"/>
                  <a:pt x="384" y="14696"/>
                </a:cubicBezTo>
                <a:cubicBezTo>
                  <a:pt x="294" y="14441"/>
                  <a:pt x="219" y="14183"/>
                  <a:pt x="185" y="13928"/>
                </a:cubicBezTo>
                <a:cubicBezTo>
                  <a:pt x="178" y="13897"/>
                  <a:pt x="158" y="13883"/>
                  <a:pt x="137" y="13883"/>
                </a:cubicBezTo>
                <a:cubicBezTo>
                  <a:pt x="132" y="13883"/>
                  <a:pt x="127" y="13884"/>
                  <a:pt x="122" y="13885"/>
                </a:cubicBezTo>
                <a:cubicBezTo>
                  <a:pt x="110" y="13885"/>
                  <a:pt x="94" y="13890"/>
                  <a:pt x="79" y="13894"/>
                </a:cubicBezTo>
                <a:cubicBezTo>
                  <a:pt x="39" y="13901"/>
                  <a:pt x="39" y="13991"/>
                  <a:pt x="79" y="13999"/>
                </a:cubicBezTo>
                <a:cubicBezTo>
                  <a:pt x="91" y="14003"/>
                  <a:pt x="216" y="15177"/>
                  <a:pt x="232" y="15283"/>
                </a:cubicBezTo>
                <a:cubicBezTo>
                  <a:pt x="239" y="15361"/>
                  <a:pt x="247" y="15444"/>
                  <a:pt x="259" y="15521"/>
                </a:cubicBezTo>
                <a:cubicBezTo>
                  <a:pt x="39" y="17514"/>
                  <a:pt x="1" y="19592"/>
                  <a:pt x="102" y="21596"/>
                </a:cubicBezTo>
                <a:cubicBezTo>
                  <a:pt x="110" y="21748"/>
                  <a:pt x="122" y="21901"/>
                  <a:pt x="129" y="22054"/>
                </a:cubicBezTo>
                <a:lnTo>
                  <a:pt x="3617" y="22054"/>
                </a:lnTo>
                <a:cubicBezTo>
                  <a:pt x="3621" y="21913"/>
                  <a:pt x="3624" y="21772"/>
                  <a:pt x="3628" y="21631"/>
                </a:cubicBezTo>
                <a:cubicBezTo>
                  <a:pt x="3644" y="21772"/>
                  <a:pt x="3664" y="21913"/>
                  <a:pt x="3679" y="22054"/>
                </a:cubicBezTo>
                <a:lnTo>
                  <a:pt x="9002" y="22054"/>
                </a:lnTo>
                <a:cubicBezTo>
                  <a:pt x="8955" y="21705"/>
                  <a:pt x="8897" y="21361"/>
                  <a:pt x="8842" y="21017"/>
                </a:cubicBezTo>
                <a:cubicBezTo>
                  <a:pt x="8889" y="20238"/>
                  <a:pt x="8944" y="19467"/>
                  <a:pt x="9010" y="18695"/>
                </a:cubicBezTo>
                <a:cubicBezTo>
                  <a:pt x="9061" y="19815"/>
                  <a:pt x="9089" y="20935"/>
                  <a:pt x="9100" y="22054"/>
                </a:cubicBezTo>
                <a:lnTo>
                  <a:pt x="14278" y="22054"/>
                </a:lnTo>
                <a:cubicBezTo>
                  <a:pt x="14278" y="21987"/>
                  <a:pt x="14282" y="21925"/>
                  <a:pt x="14282" y="21858"/>
                </a:cubicBezTo>
                <a:cubicBezTo>
                  <a:pt x="14286" y="21925"/>
                  <a:pt x="14290" y="21987"/>
                  <a:pt x="14293" y="22054"/>
                </a:cubicBezTo>
                <a:lnTo>
                  <a:pt x="25871" y="22054"/>
                </a:lnTo>
                <a:cubicBezTo>
                  <a:pt x="25800" y="21663"/>
                  <a:pt x="25746" y="21271"/>
                  <a:pt x="25703" y="20876"/>
                </a:cubicBezTo>
                <a:cubicBezTo>
                  <a:pt x="25785" y="19858"/>
                  <a:pt x="25894" y="18849"/>
                  <a:pt x="26016" y="17839"/>
                </a:cubicBezTo>
                <a:cubicBezTo>
                  <a:pt x="26067" y="18323"/>
                  <a:pt x="26129" y="18809"/>
                  <a:pt x="26199" y="19291"/>
                </a:cubicBezTo>
                <a:cubicBezTo>
                  <a:pt x="26204" y="19682"/>
                  <a:pt x="26219" y="20073"/>
                  <a:pt x="26243" y="20460"/>
                </a:cubicBezTo>
                <a:cubicBezTo>
                  <a:pt x="26184" y="20989"/>
                  <a:pt x="26129" y="21522"/>
                  <a:pt x="26078" y="22054"/>
                </a:cubicBezTo>
                <a:lnTo>
                  <a:pt x="27937" y="22054"/>
                </a:lnTo>
                <a:cubicBezTo>
                  <a:pt x="28024" y="21498"/>
                  <a:pt x="28106" y="20942"/>
                  <a:pt x="28181" y="20386"/>
                </a:cubicBezTo>
                <a:cubicBezTo>
                  <a:pt x="28227" y="20684"/>
                  <a:pt x="28271" y="20977"/>
                  <a:pt x="28318" y="21271"/>
                </a:cubicBezTo>
                <a:cubicBezTo>
                  <a:pt x="28352" y="21482"/>
                  <a:pt x="28392" y="21698"/>
                  <a:pt x="28430" y="21909"/>
                </a:cubicBezTo>
                <a:cubicBezTo>
                  <a:pt x="28430" y="21956"/>
                  <a:pt x="28435" y="22007"/>
                  <a:pt x="28435" y="22054"/>
                </a:cubicBezTo>
                <a:lnTo>
                  <a:pt x="38736" y="22054"/>
                </a:lnTo>
                <a:cubicBezTo>
                  <a:pt x="38587" y="21557"/>
                  <a:pt x="38430" y="21071"/>
                  <a:pt x="38266" y="20586"/>
                </a:cubicBezTo>
                <a:cubicBezTo>
                  <a:pt x="38259" y="20536"/>
                  <a:pt x="38251" y="20484"/>
                  <a:pt x="38243" y="20437"/>
                </a:cubicBezTo>
                <a:cubicBezTo>
                  <a:pt x="38380" y="19624"/>
                  <a:pt x="38521" y="18813"/>
                  <a:pt x="38669" y="18003"/>
                </a:cubicBezTo>
                <a:cubicBezTo>
                  <a:pt x="38748" y="18195"/>
                  <a:pt x="38830" y="18383"/>
                  <a:pt x="38909" y="18571"/>
                </a:cubicBezTo>
                <a:cubicBezTo>
                  <a:pt x="38916" y="18680"/>
                  <a:pt x="38927" y="18793"/>
                  <a:pt x="38936" y="18903"/>
                </a:cubicBezTo>
                <a:cubicBezTo>
                  <a:pt x="38990" y="19615"/>
                  <a:pt x="39041" y="20332"/>
                  <a:pt x="39084" y="21052"/>
                </a:cubicBezTo>
                <a:cubicBezTo>
                  <a:pt x="39081" y="21083"/>
                  <a:pt x="39077" y="21118"/>
                  <a:pt x="39073" y="21154"/>
                </a:cubicBezTo>
                <a:cubicBezTo>
                  <a:pt x="39041" y="21451"/>
                  <a:pt x="39003" y="21752"/>
                  <a:pt x="38967" y="22054"/>
                </a:cubicBezTo>
                <a:lnTo>
                  <a:pt x="43898" y="22054"/>
                </a:lnTo>
                <a:cubicBezTo>
                  <a:pt x="43875" y="21948"/>
                  <a:pt x="43851" y="21846"/>
                  <a:pt x="43828" y="21741"/>
                </a:cubicBezTo>
                <a:cubicBezTo>
                  <a:pt x="43911" y="21376"/>
                  <a:pt x="43985" y="21013"/>
                  <a:pt x="44059" y="20645"/>
                </a:cubicBezTo>
                <a:cubicBezTo>
                  <a:pt x="44063" y="20766"/>
                  <a:pt x="44070" y="20883"/>
                  <a:pt x="44079" y="21005"/>
                </a:cubicBezTo>
                <a:cubicBezTo>
                  <a:pt x="44032" y="21353"/>
                  <a:pt x="43985" y="21705"/>
                  <a:pt x="43942" y="22054"/>
                </a:cubicBezTo>
                <a:lnTo>
                  <a:pt x="50486" y="22054"/>
                </a:lnTo>
                <a:cubicBezTo>
                  <a:pt x="50533" y="21811"/>
                  <a:pt x="50580" y="21569"/>
                  <a:pt x="50627" y="21326"/>
                </a:cubicBezTo>
                <a:cubicBezTo>
                  <a:pt x="50654" y="21494"/>
                  <a:pt x="50681" y="21667"/>
                  <a:pt x="50705" y="21838"/>
                </a:cubicBezTo>
                <a:cubicBezTo>
                  <a:pt x="50693" y="21909"/>
                  <a:pt x="50685" y="21983"/>
                  <a:pt x="50674" y="22054"/>
                </a:cubicBezTo>
                <a:lnTo>
                  <a:pt x="56525" y="22054"/>
                </a:lnTo>
                <a:cubicBezTo>
                  <a:pt x="56525" y="22050"/>
                  <a:pt x="56521" y="22042"/>
                  <a:pt x="56521" y="22039"/>
                </a:cubicBezTo>
                <a:cubicBezTo>
                  <a:pt x="56258" y="20895"/>
                  <a:pt x="56008" y="19748"/>
                  <a:pt x="55730" y="18610"/>
                </a:cubicBezTo>
                <a:cubicBezTo>
                  <a:pt x="55683" y="18414"/>
                  <a:pt x="55636" y="18218"/>
                  <a:pt x="55586" y="18027"/>
                </a:cubicBezTo>
                <a:lnTo>
                  <a:pt x="55586" y="18027"/>
                </a:lnTo>
                <a:cubicBezTo>
                  <a:pt x="55895" y="18974"/>
                  <a:pt x="56211" y="19925"/>
                  <a:pt x="56545" y="20856"/>
                </a:cubicBezTo>
                <a:cubicBezTo>
                  <a:pt x="56685" y="21259"/>
                  <a:pt x="56834" y="21654"/>
                  <a:pt x="56979" y="22054"/>
                </a:cubicBezTo>
                <a:lnTo>
                  <a:pt x="60669" y="22054"/>
                </a:lnTo>
                <a:cubicBezTo>
                  <a:pt x="60642" y="21869"/>
                  <a:pt x="60611" y="21686"/>
                  <a:pt x="60584" y="21502"/>
                </a:cubicBezTo>
                <a:cubicBezTo>
                  <a:pt x="60685" y="21087"/>
                  <a:pt x="60783" y="20672"/>
                  <a:pt x="60873" y="20258"/>
                </a:cubicBezTo>
                <a:cubicBezTo>
                  <a:pt x="60881" y="20292"/>
                  <a:pt x="60893" y="20328"/>
                  <a:pt x="60900" y="20363"/>
                </a:cubicBezTo>
                <a:cubicBezTo>
                  <a:pt x="60955" y="20567"/>
                  <a:pt x="61006" y="20774"/>
                  <a:pt x="61061" y="20982"/>
                </a:cubicBezTo>
                <a:cubicBezTo>
                  <a:pt x="61053" y="21107"/>
                  <a:pt x="61049" y="21235"/>
                  <a:pt x="61045" y="21361"/>
                </a:cubicBezTo>
                <a:cubicBezTo>
                  <a:pt x="61034" y="21592"/>
                  <a:pt x="61018" y="21823"/>
                  <a:pt x="61006" y="22054"/>
                </a:cubicBezTo>
                <a:lnTo>
                  <a:pt x="62994" y="22054"/>
                </a:lnTo>
                <a:cubicBezTo>
                  <a:pt x="63018" y="21827"/>
                  <a:pt x="63041" y="21604"/>
                  <a:pt x="63061" y="21376"/>
                </a:cubicBezTo>
                <a:cubicBezTo>
                  <a:pt x="63108" y="21604"/>
                  <a:pt x="63155" y="21827"/>
                  <a:pt x="63202" y="22054"/>
                </a:cubicBezTo>
                <a:lnTo>
                  <a:pt x="65190" y="22054"/>
                </a:lnTo>
                <a:cubicBezTo>
                  <a:pt x="65167" y="21979"/>
                  <a:pt x="65147" y="21909"/>
                  <a:pt x="65127" y="21835"/>
                </a:cubicBezTo>
                <a:cubicBezTo>
                  <a:pt x="65092" y="21701"/>
                  <a:pt x="65053" y="21573"/>
                  <a:pt x="65017" y="21439"/>
                </a:cubicBezTo>
                <a:cubicBezTo>
                  <a:pt x="65017" y="21423"/>
                  <a:pt x="65017" y="21408"/>
                  <a:pt x="65014" y="21396"/>
                </a:cubicBezTo>
                <a:cubicBezTo>
                  <a:pt x="65002" y="20872"/>
                  <a:pt x="64986" y="20348"/>
                  <a:pt x="64959" y="19826"/>
                </a:cubicBezTo>
                <a:lnTo>
                  <a:pt x="64959" y="19826"/>
                </a:lnTo>
                <a:cubicBezTo>
                  <a:pt x="64975" y="19882"/>
                  <a:pt x="64994" y="19936"/>
                  <a:pt x="65010" y="19991"/>
                </a:cubicBezTo>
                <a:cubicBezTo>
                  <a:pt x="65225" y="20680"/>
                  <a:pt x="65452" y="21369"/>
                  <a:pt x="65687" y="22054"/>
                </a:cubicBezTo>
                <a:lnTo>
                  <a:pt x="67864" y="22054"/>
                </a:lnTo>
                <a:cubicBezTo>
                  <a:pt x="67797" y="21271"/>
                  <a:pt x="67746" y="20489"/>
                  <a:pt x="67707" y="19701"/>
                </a:cubicBezTo>
                <a:lnTo>
                  <a:pt x="67707" y="19701"/>
                </a:lnTo>
                <a:cubicBezTo>
                  <a:pt x="67840" y="20249"/>
                  <a:pt x="67981" y="20785"/>
                  <a:pt x="68137" y="21318"/>
                </a:cubicBezTo>
                <a:cubicBezTo>
                  <a:pt x="68129" y="21564"/>
                  <a:pt x="68117" y="21807"/>
                  <a:pt x="68110" y="22054"/>
                </a:cubicBezTo>
                <a:lnTo>
                  <a:pt x="86141" y="22054"/>
                </a:lnTo>
                <a:cubicBezTo>
                  <a:pt x="86074" y="21788"/>
                  <a:pt x="86008" y="21522"/>
                  <a:pt x="85941" y="21259"/>
                </a:cubicBezTo>
                <a:cubicBezTo>
                  <a:pt x="85953" y="21036"/>
                  <a:pt x="85964" y="20817"/>
                  <a:pt x="85977" y="20598"/>
                </a:cubicBezTo>
                <a:cubicBezTo>
                  <a:pt x="86016" y="19878"/>
                  <a:pt x="86055" y="19158"/>
                  <a:pt x="86102" y="18441"/>
                </a:cubicBezTo>
                <a:cubicBezTo>
                  <a:pt x="86188" y="17995"/>
                  <a:pt x="86274" y="17557"/>
                  <a:pt x="86368" y="17115"/>
                </a:cubicBezTo>
                <a:cubicBezTo>
                  <a:pt x="86372" y="17138"/>
                  <a:pt x="86376" y="17158"/>
                  <a:pt x="86380" y="17181"/>
                </a:cubicBezTo>
                <a:cubicBezTo>
                  <a:pt x="86258" y="18805"/>
                  <a:pt x="86235" y="20426"/>
                  <a:pt x="86352" y="22054"/>
                </a:cubicBezTo>
                <a:lnTo>
                  <a:pt x="96270" y="22054"/>
                </a:lnTo>
                <a:cubicBezTo>
                  <a:pt x="96262" y="21987"/>
                  <a:pt x="96259" y="21916"/>
                  <a:pt x="96255" y="21851"/>
                </a:cubicBezTo>
                <a:cubicBezTo>
                  <a:pt x="96255" y="21846"/>
                  <a:pt x="96255" y="21846"/>
                  <a:pt x="96259" y="21842"/>
                </a:cubicBezTo>
                <a:lnTo>
                  <a:pt x="96293" y="22054"/>
                </a:lnTo>
                <a:lnTo>
                  <a:pt x="103154" y="22054"/>
                </a:lnTo>
                <a:cubicBezTo>
                  <a:pt x="103190" y="21831"/>
                  <a:pt x="103225" y="21604"/>
                  <a:pt x="103260" y="21381"/>
                </a:cubicBezTo>
                <a:cubicBezTo>
                  <a:pt x="103272" y="21513"/>
                  <a:pt x="103288" y="21647"/>
                  <a:pt x="103300" y="21780"/>
                </a:cubicBezTo>
                <a:cubicBezTo>
                  <a:pt x="103295" y="21869"/>
                  <a:pt x="103288" y="21963"/>
                  <a:pt x="103280" y="22054"/>
                </a:cubicBezTo>
                <a:lnTo>
                  <a:pt x="105855" y="22054"/>
                </a:lnTo>
                <a:cubicBezTo>
                  <a:pt x="105851" y="21831"/>
                  <a:pt x="105851" y="21611"/>
                  <a:pt x="105855" y="21392"/>
                </a:cubicBezTo>
                <a:cubicBezTo>
                  <a:pt x="105968" y="21017"/>
                  <a:pt x="106082" y="20641"/>
                  <a:pt x="106196" y="20265"/>
                </a:cubicBezTo>
                <a:cubicBezTo>
                  <a:pt x="106207" y="20864"/>
                  <a:pt x="106254" y="21463"/>
                  <a:pt x="106324" y="22054"/>
                </a:cubicBezTo>
                <a:lnTo>
                  <a:pt x="108219" y="22054"/>
                </a:lnTo>
                <a:cubicBezTo>
                  <a:pt x="108196" y="21329"/>
                  <a:pt x="108176" y="20601"/>
                  <a:pt x="108165" y="19870"/>
                </a:cubicBezTo>
                <a:lnTo>
                  <a:pt x="108165" y="19870"/>
                </a:lnTo>
                <a:cubicBezTo>
                  <a:pt x="108203" y="19964"/>
                  <a:pt x="108243" y="20054"/>
                  <a:pt x="108282" y="20148"/>
                </a:cubicBezTo>
                <a:cubicBezTo>
                  <a:pt x="108286" y="20343"/>
                  <a:pt x="108290" y="20543"/>
                  <a:pt x="108293" y="20739"/>
                </a:cubicBezTo>
                <a:cubicBezTo>
                  <a:pt x="108297" y="21177"/>
                  <a:pt x="108306" y="21616"/>
                  <a:pt x="108313" y="22054"/>
                </a:cubicBezTo>
                <a:lnTo>
                  <a:pt x="110184" y="22054"/>
                </a:lnTo>
                <a:cubicBezTo>
                  <a:pt x="109957" y="21522"/>
                  <a:pt x="109726" y="21001"/>
                  <a:pt x="109495" y="20480"/>
                </a:cubicBezTo>
                <a:cubicBezTo>
                  <a:pt x="109448" y="19902"/>
                  <a:pt x="109386" y="19322"/>
                  <a:pt x="109315" y="18751"/>
                </a:cubicBezTo>
                <a:cubicBezTo>
                  <a:pt x="109319" y="18543"/>
                  <a:pt x="109327" y="18332"/>
                  <a:pt x="109335" y="18124"/>
                </a:cubicBezTo>
                <a:cubicBezTo>
                  <a:pt x="109366" y="17377"/>
                  <a:pt x="109249" y="16215"/>
                  <a:pt x="109742" y="15675"/>
                </a:cubicBezTo>
                <a:cubicBezTo>
                  <a:pt x="109779" y="15631"/>
                  <a:pt x="109745" y="15570"/>
                  <a:pt x="109706" y="15570"/>
                </a:cubicBezTo>
                <a:cubicBezTo>
                  <a:pt x="109696" y="15570"/>
                  <a:pt x="109685" y="15575"/>
                  <a:pt x="109675" y="15584"/>
                </a:cubicBezTo>
                <a:cubicBezTo>
                  <a:pt x="109343" y="15924"/>
                  <a:pt x="109221" y="16645"/>
                  <a:pt x="109158" y="17158"/>
                </a:cubicBezTo>
                <a:cubicBezTo>
                  <a:pt x="109151" y="17216"/>
                  <a:pt x="109142" y="17275"/>
                  <a:pt x="109135" y="17333"/>
                </a:cubicBezTo>
                <a:cubicBezTo>
                  <a:pt x="109111" y="17146"/>
                  <a:pt x="109092" y="16961"/>
                  <a:pt x="109072" y="16774"/>
                </a:cubicBezTo>
                <a:cubicBezTo>
                  <a:pt x="109095" y="16746"/>
                  <a:pt x="109124" y="16719"/>
                  <a:pt x="109155" y="16696"/>
                </a:cubicBezTo>
                <a:cubicBezTo>
                  <a:pt x="109246" y="16635"/>
                  <a:pt x="109188" y="16471"/>
                  <a:pt x="109100" y="16471"/>
                </a:cubicBezTo>
                <a:cubicBezTo>
                  <a:pt x="109086" y="16471"/>
                  <a:pt x="109072" y="16475"/>
                  <a:pt x="109057" y="16484"/>
                </a:cubicBezTo>
                <a:cubicBezTo>
                  <a:pt x="109053" y="16488"/>
                  <a:pt x="109045" y="16492"/>
                  <a:pt x="109041" y="16496"/>
                </a:cubicBezTo>
                <a:cubicBezTo>
                  <a:pt x="109072" y="16379"/>
                  <a:pt x="109104" y="16262"/>
                  <a:pt x="109135" y="16144"/>
                </a:cubicBezTo>
                <a:cubicBezTo>
                  <a:pt x="109366" y="15267"/>
                  <a:pt x="109605" y="14387"/>
                  <a:pt x="109828" y="13506"/>
                </a:cubicBezTo>
                <a:cubicBezTo>
                  <a:pt x="109828" y="13744"/>
                  <a:pt x="109832" y="13984"/>
                  <a:pt x="109832" y="14222"/>
                </a:cubicBezTo>
                <a:cubicBezTo>
                  <a:pt x="109859" y="16262"/>
                  <a:pt x="110008" y="18226"/>
                  <a:pt x="110345" y="20222"/>
                </a:cubicBezTo>
                <a:cubicBezTo>
                  <a:pt x="110376" y="20410"/>
                  <a:pt x="110415" y="20598"/>
                  <a:pt x="110454" y="20785"/>
                </a:cubicBezTo>
                <a:cubicBezTo>
                  <a:pt x="110450" y="20954"/>
                  <a:pt x="110450" y="21126"/>
                  <a:pt x="110446" y="21295"/>
                </a:cubicBezTo>
                <a:cubicBezTo>
                  <a:pt x="110399" y="21549"/>
                  <a:pt x="110352" y="21799"/>
                  <a:pt x="110305" y="22054"/>
                </a:cubicBezTo>
                <a:lnTo>
                  <a:pt x="111773" y="22054"/>
                </a:lnTo>
                <a:cubicBezTo>
                  <a:pt x="111906" y="21264"/>
                  <a:pt x="112012" y="20460"/>
                  <a:pt x="112083" y="19655"/>
                </a:cubicBezTo>
                <a:lnTo>
                  <a:pt x="112083" y="19655"/>
                </a:lnTo>
                <a:cubicBezTo>
                  <a:pt x="112063" y="20061"/>
                  <a:pt x="112039" y="20469"/>
                  <a:pt x="112020" y="20876"/>
                </a:cubicBezTo>
                <a:cubicBezTo>
                  <a:pt x="111996" y="21267"/>
                  <a:pt x="111976" y="21663"/>
                  <a:pt x="111957" y="22054"/>
                </a:cubicBezTo>
                <a:lnTo>
                  <a:pt x="115065" y="22054"/>
                </a:lnTo>
                <a:cubicBezTo>
                  <a:pt x="115041" y="21663"/>
                  <a:pt x="115022" y="21267"/>
                  <a:pt x="115002" y="20876"/>
                </a:cubicBezTo>
                <a:cubicBezTo>
                  <a:pt x="114979" y="20469"/>
                  <a:pt x="114959" y="20061"/>
                  <a:pt x="114939" y="19655"/>
                </a:cubicBezTo>
                <a:lnTo>
                  <a:pt x="114939" y="19655"/>
                </a:lnTo>
                <a:cubicBezTo>
                  <a:pt x="115010" y="20460"/>
                  <a:pt x="115112" y="21264"/>
                  <a:pt x="115248" y="22054"/>
                </a:cubicBezTo>
                <a:lnTo>
                  <a:pt x="116716" y="22054"/>
                </a:lnTo>
                <a:cubicBezTo>
                  <a:pt x="116666" y="21799"/>
                  <a:pt x="116619" y="21549"/>
                  <a:pt x="116572" y="21295"/>
                </a:cubicBezTo>
                <a:cubicBezTo>
                  <a:pt x="116572" y="21126"/>
                  <a:pt x="116568" y="20958"/>
                  <a:pt x="116568" y="20785"/>
                </a:cubicBezTo>
                <a:cubicBezTo>
                  <a:pt x="116606" y="20598"/>
                  <a:pt x="116642" y="20410"/>
                  <a:pt x="116677" y="20222"/>
                </a:cubicBezTo>
                <a:cubicBezTo>
                  <a:pt x="117009" y="18226"/>
                  <a:pt x="117162" y="16262"/>
                  <a:pt x="117186" y="14222"/>
                </a:cubicBezTo>
                <a:cubicBezTo>
                  <a:pt x="117190" y="13984"/>
                  <a:pt x="117193" y="13744"/>
                  <a:pt x="117193" y="13506"/>
                </a:cubicBezTo>
                <a:cubicBezTo>
                  <a:pt x="117417" y="14387"/>
                  <a:pt x="117652" y="15267"/>
                  <a:pt x="117883" y="16144"/>
                </a:cubicBezTo>
                <a:cubicBezTo>
                  <a:pt x="117914" y="16262"/>
                  <a:pt x="117945" y="16379"/>
                  <a:pt x="117977" y="16496"/>
                </a:cubicBezTo>
                <a:cubicBezTo>
                  <a:pt x="117972" y="16492"/>
                  <a:pt x="117968" y="16488"/>
                  <a:pt x="117961" y="16484"/>
                </a:cubicBezTo>
                <a:cubicBezTo>
                  <a:pt x="117947" y="16475"/>
                  <a:pt x="117932" y="16471"/>
                  <a:pt x="117919" y="16471"/>
                </a:cubicBezTo>
                <a:cubicBezTo>
                  <a:pt x="117832" y="16471"/>
                  <a:pt x="117772" y="16635"/>
                  <a:pt x="117867" y="16696"/>
                </a:cubicBezTo>
                <a:cubicBezTo>
                  <a:pt x="117898" y="16719"/>
                  <a:pt x="117925" y="16746"/>
                  <a:pt x="117949" y="16774"/>
                </a:cubicBezTo>
                <a:cubicBezTo>
                  <a:pt x="117930" y="16961"/>
                  <a:pt x="117906" y="17146"/>
                  <a:pt x="117887" y="17333"/>
                </a:cubicBezTo>
                <a:cubicBezTo>
                  <a:pt x="117878" y="17275"/>
                  <a:pt x="117871" y="17216"/>
                  <a:pt x="117863" y="17158"/>
                </a:cubicBezTo>
                <a:cubicBezTo>
                  <a:pt x="117797" y="16645"/>
                  <a:pt x="117679" y="15924"/>
                  <a:pt x="117343" y="15584"/>
                </a:cubicBezTo>
                <a:cubicBezTo>
                  <a:pt x="117333" y="15575"/>
                  <a:pt x="117322" y="15570"/>
                  <a:pt x="117312" y="15570"/>
                </a:cubicBezTo>
                <a:cubicBezTo>
                  <a:pt x="117273" y="15570"/>
                  <a:pt x="117239" y="15631"/>
                  <a:pt x="117276" y="15675"/>
                </a:cubicBezTo>
                <a:cubicBezTo>
                  <a:pt x="117769" y="16215"/>
                  <a:pt x="117652" y="17377"/>
                  <a:pt x="117687" y="18124"/>
                </a:cubicBezTo>
                <a:cubicBezTo>
                  <a:pt x="117695" y="18332"/>
                  <a:pt x="117699" y="18543"/>
                  <a:pt x="117706" y="18751"/>
                </a:cubicBezTo>
                <a:cubicBezTo>
                  <a:pt x="117632" y="19322"/>
                  <a:pt x="117573" y="19897"/>
                  <a:pt x="117526" y="20480"/>
                </a:cubicBezTo>
                <a:cubicBezTo>
                  <a:pt x="117296" y="21001"/>
                  <a:pt x="117065" y="21522"/>
                  <a:pt x="116837" y="22054"/>
                </a:cubicBezTo>
                <a:lnTo>
                  <a:pt x="118705" y="22054"/>
                </a:lnTo>
                <a:cubicBezTo>
                  <a:pt x="118712" y="21616"/>
                  <a:pt x="118720" y="21177"/>
                  <a:pt x="118728" y="20739"/>
                </a:cubicBezTo>
                <a:cubicBezTo>
                  <a:pt x="118732" y="20543"/>
                  <a:pt x="118736" y="20343"/>
                  <a:pt x="118740" y="20148"/>
                </a:cubicBezTo>
                <a:cubicBezTo>
                  <a:pt x="118779" y="20054"/>
                  <a:pt x="118818" y="19964"/>
                  <a:pt x="118857" y="19870"/>
                </a:cubicBezTo>
                <a:lnTo>
                  <a:pt x="118857" y="19870"/>
                </a:lnTo>
                <a:cubicBezTo>
                  <a:pt x="118841" y="20601"/>
                  <a:pt x="118826" y="21329"/>
                  <a:pt x="118799" y="22054"/>
                </a:cubicBezTo>
                <a:lnTo>
                  <a:pt x="120692" y="22054"/>
                </a:lnTo>
                <a:cubicBezTo>
                  <a:pt x="120767" y="21463"/>
                  <a:pt x="120814" y="20864"/>
                  <a:pt x="120826" y="20265"/>
                </a:cubicBezTo>
                <a:cubicBezTo>
                  <a:pt x="120936" y="20641"/>
                  <a:pt x="121048" y="21017"/>
                  <a:pt x="121166" y="21392"/>
                </a:cubicBezTo>
                <a:cubicBezTo>
                  <a:pt x="121171" y="21611"/>
                  <a:pt x="121166" y="21831"/>
                  <a:pt x="121166" y="22054"/>
                </a:cubicBezTo>
                <a:lnTo>
                  <a:pt x="123742" y="22054"/>
                </a:lnTo>
                <a:cubicBezTo>
                  <a:pt x="123734" y="21963"/>
                  <a:pt x="123726" y="21869"/>
                  <a:pt x="123718" y="21780"/>
                </a:cubicBezTo>
                <a:cubicBezTo>
                  <a:pt x="123734" y="21647"/>
                  <a:pt x="123749" y="21513"/>
                  <a:pt x="123761" y="21381"/>
                </a:cubicBezTo>
                <a:cubicBezTo>
                  <a:pt x="123796" y="21604"/>
                  <a:pt x="123828" y="21831"/>
                  <a:pt x="123863" y="22054"/>
                </a:cubicBezTo>
                <a:lnTo>
                  <a:pt x="130728" y="22054"/>
                </a:lnTo>
                <a:lnTo>
                  <a:pt x="130763" y="21842"/>
                </a:lnTo>
                <a:lnTo>
                  <a:pt x="130763" y="21851"/>
                </a:lnTo>
                <a:cubicBezTo>
                  <a:pt x="130759" y="21916"/>
                  <a:pt x="130756" y="21987"/>
                  <a:pt x="130752" y="22054"/>
                </a:cubicBezTo>
                <a:lnTo>
                  <a:pt x="140669" y="22054"/>
                </a:lnTo>
                <a:cubicBezTo>
                  <a:pt x="140783" y="20426"/>
                  <a:pt x="140763" y="18805"/>
                  <a:pt x="140638" y="17181"/>
                </a:cubicBezTo>
                <a:cubicBezTo>
                  <a:pt x="140642" y="17158"/>
                  <a:pt x="140646" y="17138"/>
                  <a:pt x="140650" y="17115"/>
                </a:cubicBezTo>
                <a:cubicBezTo>
                  <a:pt x="140743" y="17557"/>
                  <a:pt x="140834" y="17999"/>
                  <a:pt x="140915" y="18441"/>
                </a:cubicBezTo>
                <a:cubicBezTo>
                  <a:pt x="140962" y="19161"/>
                  <a:pt x="141006" y="19878"/>
                  <a:pt x="141045" y="20598"/>
                </a:cubicBezTo>
                <a:cubicBezTo>
                  <a:pt x="141056" y="20817"/>
                  <a:pt x="141068" y="21036"/>
                  <a:pt x="141076" y="21259"/>
                </a:cubicBezTo>
                <a:cubicBezTo>
                  <a:pt x="141009" y="21522"/>
                  <a:pt x="140944" y="21788"/>
                  <a:pt x="140877" y="22054"/>
                </a:cubicBezTo>
                <a:lnTo>
                  <a:pt x="158912" y="22054"/>
                </a:lnTo>
                <a:cubicBezTo>
                  <a:pt x="158900" y="21807"/>
                  <a:pt x="158892" y="21564"/>
                  <a:pt x="158880" y="21318"/>
                </a:cubicBezTo>
                <a:cubicBezTo>
                  <a:pt x="159037" y="20785"/>
                  <a:pt x="159182" y="20249"/>
                  <a:pt x="159311" y="19701"/>
                </a:cubicBezTo>
                <a:lnTo>
                  <a:pt x="159311" y="19701"/>
                </a:lnTo>
                <a:cubicBezTo>
                  <a:pt x="159276" y="20489"/>
                  <a:pt x="159225" y="21271"/>
                  <a:pt x="159154" y="22054"/>
                </a:cubicBezTo>
                <a:lnTo>
                  <a:pt x="161335" y="22054"/>
                </a:lnTo>
                <a:cubicBezTo>
                  <a:pt x="161569" y="21369"/>
                  <a:pt x="161797" y="20680"/>
                  <a:pt x="162012" y="19991"/>
                </a:cubicBezTo>
                <a:cubicBezTo>
                  <a:pt x="162027" y="19936"/>
                  <a:pt x="162043" y="19882"/>
                  <a:pt x="162059" y="19826"/>
                </a:cubicBezTo>
                <a:lnTo>
                  <a:pt x="162059" y="19826"/>
                </a:lnTo>
                <a:cubicBezTo>
                  <a:pt x="162035" y="20343"/>
                  <a:pt x="162019" y="20864"/>
                  <a:pt x="162003" y="21385"/>
                </a:cubicBezTo>
                <a:cubicBezTo>
                  <a:pt x="162003" y="21405"/>
                  <a:pt x="162003" y="21420"/>
                  <a:pt x="162000" y="21439"/>
                </a:cubicBezTo>
                <a:cubicBezTo>
                  <a:pt x="161965" y="21573"/>
                  <a:pt x="161929" y="21701"/>
                  <a:pt x="161894" y="21835"/>
                </a:cubicBezTo>
                <a:cubicBezTo>
                  <a:pt x="161871" y="21909"/>
                  <a:pt x="161851" y="21979"/>
                  <a:pt x="161831" y="22054"/>
                </a:cubicBezTo>
                <a:lnTo>
                  <a:pt x="163816" y="22054"/>
                </a:lnTo>
                <a:cubicBezTo>
                  <a:pt x="163867" y="21827"/>
                  <a:pt x="163914" y="21604"/>
                  <a:pt x="163957" y="21376"/>
                </a:cubicBezTo>
                <a:cubicBezTo>
                  <a:pt x="163981" y="21604"/>
                  <a:pt x="164004" y="21827"/>
                  <a:pt x="164023" y="22054"/>
                </a:cubicBezTo>
                <a:lnTo>
                  <a:pt x="166015" y="22054"/>
                </a:lnTo>
                <a:cubicBezTo>
                  <a:pt x="166004" y="21823"/>
                  <a:pt x="165988" y="21592"/>
                  <a:pt x="165977" y="21361"/>
                </a:cubicBezTo>
                <a:cubicBezTo>
                  <a:pt x="165972" y="21235"/>
                  <a:pt x="165965" y="21107"/>
                  <a:pt x="165961" y="20982"/>
                </a:cubicBezTo>
                <a:cubicBezTo>
                  <a:pt x="166011" y="20774"/>
                  <a:pt x="166066" y="20567"/>
                  <a:pt x="166118" y="20363"/>
                </a:cubicBezTo>
                <a:cubicBezTo>
                  <a:pt x="166129" y="20328"/>
                  <a:pt x="166136" y="20292"/>
                  <a:pt x="166149" y="20258"/>
                </a:cubicBezTo>
                <a:cubicBezTo>
                  <a:pt x="166239" y="20677"/>
                  <a:pt x="166336" y="21091"/>
                  <a:pt x="166438" y="21506"/>
                </a:cubicBezTo>
                <a:cubicBezTo>
                  <a:pt x="166411" y="21690"/>
                  <a:pt x="166380" y="21869"/>
                  <a:pt x="166352" y="22054"/>
                </a:cubicBezTo>
                <a:lnTo>
                  <a:pt x="170039" y="22054"/>
                </a:lnTo>
                <a:cubicBezTo>
                  <a:pt x="170188" y="21654"/>
                  <a:pt x="170332" y="21259"/>
                  <a:pt x="170477" y="20856"/>
                </a:cubicBezTo>
                <a:cubicBezTo>
                  <a:pt x="170810" y="19925"/>
                  <a:pt x="171123" y="18974"/>
                  <a:pt x="171432" y="18027"/>
                </a:cubicBezTo>
                <a:lnTo>
                  <a:pt x="171432" y="18027"/>
                </a:lnTo>
                <a:cubicBezTo>
                  <a:pt x="171385" y="18218"/>
                  <a:pt x="171335" y="18414"/>
                  <a:pt x="171288" y="18610"/>
                </a:cubicBezTo>
                <a:cubicBezTo>
                  <a:pt x="171013" y="19745"/>
                  <a:pt x="170763" y="20892"/>
                  <a:pt x="170501" y="22030"/>
                </a:cubicBezTo>
                <a:cubicBezTo>
                  <a:pt x="170501" y="22039"/>
                  <a:pt x="170497" y="22046"/>
                  <a:pt x="170493" y="22054"/>
                </a:cubicBezTo>
                <a:lnTo>
                  <a:pt x="176348" y="22054"/>
                </a:lnTo>
                <a:cubicBezTo>
                  <a:pt x="176337" y="21983"/>
                  <a:pt x="176324" y="21909"/>
                  <a:pt x="176313" y="21838"/>
                </a:cubicBezTo>
                <a:cubicBezTo>
                  <a:pt x="176340" y="21667"/>
                  <a:pt x="176368" y="21494"/>
                  <a:pt x="176395" y="21322"/>
                </a:cubicBezTo>
                <a:cubicBezTo>
                  <a:pt x="176442" y="21564"/>
                  <a:pt x="176489" y="21807"/>
                  <a:pt x="176536" y="22054"/>
                </a:cubicBezTo>
                <a:lnTo>
                  <a:pt x="183080" y="22054"/>
                </a:lnTo>
                <a:cubicBezTo>
                  <a:pt x="183033" y="21705"/>
                  <a:pt x="182990" y="21353"/>
                  <a:pt x="182943" y="21005"/>
                </a:cubicBezTo>
                <a:cubicBezTo>
                  <a:pt x="182947" y="20883"/>
                  <a:pt x="182955" y="20766"/>
                  <a:pt x="182963" y="20645"/>
                </a:cubicBezTo>
                <a:cubicBezTo>
                  <a:pt x="183033" y="21013"/>
                  <a:pt x="183111" y="21376"/>
                  <a:pt x="183190" y="21737"/>
                </a:cubicBezTo>
                <a:cubicBezTo>
                  <a:pt x="183170" y="21842"/>
                  <a:pt x="183147" y="21948"/>
                  <a:pt x="183123" y="22054"/>
                </a:cubicBezTo>
                <a:lnTo>
                  <a:pt x="188055" y="22054"/>
                </a:lnTo>
                <a:cubicBezTo>
                  <a:pt x="188015" y="21752"/>
                  <a:pt x="187981" y="21451"/>
                  <a:pt x="187945" y="21154"/>
                </a:cubicBezTo>
                <a:cubicBezTo>
                  <a:pt x="187941" y="21118"/>
                  <a:pt x="187937" y="21083"/>
                  <a:pt x="187934" y="21052"/>
                </a:cubicBezTo>
                <a:cubicBezTo>
                  <a:pt x="187981" y="20332"/>
                  <a:pt x="188031" y="19615"/>
                  <a:pt x="188086" y="18903"/>
                </a:cubicBezTo>
                <a:cubicBezTo>
                  <a:pt x="188093" y="18793"/>
                  <a:pt x="188102" y="18680"/>
                  <a:pt x="188113" y="18571"/>
                </a:cubicBezTo>
                <a:cubicBezTo>
                  <a:pt x="188192" y="18383"/>
                  <a:pt x="188274" y="18195"/>
                  <a:pt x="188352" y="18003"/>
                </a:cubicBezTo>
                <a:cubicBezTo>
                  <a:pt x="188501" y="18813"/>
                  <a:pt x="188638" y="19624"/>
                  <a:pt x="188774" y="20437"/>
                </a:cubicBezTo>
                <a:cubicBezTo>
                  <a:pt x="188767" y="20484"/>
                  <a:pt x="188763" y="20536"/>
                  <a:pt x="188756" y="20586"/>
                </a:cubicBezTo>
                <a:cubicBezTo>
                  <a:pt x="188591" y="21067"/>
                  <a:pt x="188431" y="21557"/>
                  <a:pt x="188286" y="22054"/>
                </a:cubicBezTo>
                <a:lnTo>
                  <a:pt x="198583" y="22054"/>
                </a:lnTo>
                <a:cubicBezTo>
                  <a:pt x="198583" y="22003"/>
                  <a:pt x="198587" y="21956"/>
                  <a:pt x="198587" y="21909"/>
                </a:cubicBezTo>
                <a:cubicBezTo>
                  <a:pt x="198626" y="21694"/>
                  <a:pt x="198665" y="21482"/>
                  <a:pt x="198700" y="21271"/>
                </a:cubicBezTo>
                <a:cubicBezTo>
                  <a:pt x="198747" y="20977"/>
                  <a:pt x="198794" y="20684"/>
                  <a:pt x="198837" y="20386"/>
                </a:cubicBezTo>
                <a:cubicBezTo>
                  <a:pt x="198915" y="20942"/>
                  <a:pt x="198994" y="21498"/>
                  <a:pt x="199083" y="22054"/>
                </a:cubicBezTo>
                <a:lnTo>
                  <a:pt x="200939" y="22054"/>
                </a:lnTo>
                <a:cubicBezTo>
                  <a:pt x="200892" y="21522"/>
                  <a:pt x="200833" y="20993"/>
                  <a:pt x="200779" y="20460"/>
                </a:cubicBezTo>
                <a:cubicBezTo>
                  <a:pt x="200802" y="20073"/>
                  <a:pt x="200817" y="19682"/>
                  <a:pt x="200821" y="19291"/>
                </a:cubicBezTo>
                <a:cubicBezTo>
                  <a:pt x="200892" y="18809"/>
                  <a:pt x="200951" y="18323"/>
                  <a:pt x="201005" y="17843"/>
                </a:cubicBezTo>
                <a:cubicBezTo>
                  <a:pt x="201127" y="18849"/>
                  <a:pt x="201233" y="19858"/>
                  <a:pt x="201319" y="20872"/>
                </a:cubicBezTo>
                <a:cubicBezTo>
                  <a:pt x="201272" y="21267"/>
                  <a:pt x="201217" y="21663"/>
                  <a:pt x="201150" y="22054"/>
                </a:cubicBezTo>
                <a:lnTo>
                  <a:pt x="212724" y="22054"/>
                </a:lnTo>
                <a:cubicBezTo>
                  <a:pt x="212727" y="21987"/>
                  <a:pt x="212732" y="21925"/>
                  <a:pt x="212736" y="21858"/>
                </a:cubicBezTo>
                <a:cubicBezTo>
                  <a:pt x="212739" y="21925"/>
                  <a:pt x="212739" y="21987"/>
                  <a:pt x="212743" y="22054"/>
                </a:cubicBezTo>
                <a:lnTo>
                  <a:pt x="217922" y="22054"/>
                </a:lnTo>
                <a:cubicBezTo>
                  <a:pt x="217933" y="20930"/>
                  <a:pt x="217957" y="19811"/>
                  <a:pt x="218007" y="18692"/>
                </a:cubicBezTo>
                <a:cubicBezTo>
                  <a:pt x="218078" y="19463"/>
                  <a:pt x="218133" y="20238"/>
                  <a:pt x="218175" y="21013"/>
                </a:cubicBezTo>
                <a:cubicBezTo>
                  <a:pt x="218121" y="21361"/>
                  <a:pt x="218066" y="21705"/>
                  <a:pt x="218016" y="22054"/>
                </a:cubicBezTo>
                <a:lnTo>
                  <a:pt x="223338" y="22054"/>
                </a:lnTo>
                <a:cubicBezTo>
                  <a:pt x="223358" y="21913"/>
                  <a:pt x="223374" y="21772"/>
                  <a:pt x="223393" y="21631"/>
                </a:cubicBezTo>
                <a:cubicBezTo>
                  <a:pt x="223397" y="21772"/>
                  <a:pt x="223397" y="21913"/>
                  <a:pt x="223405" y="22054"/>
                </a:cubicBezTo>
                <a:lnTo>
                  <a:pt x="226888" y="22054"/>
                </a:lnTo>
                <a:cubicBezTo>
                  <a:pt x="226900" y="21901"/>
                  <a:pt x="226907" y="21748"/>
                  <a:pt x="226916" y="21596"/>
                </a:cubicBezTo>
                <a:cubicBezTo>
                  <a:pt x="227017" y="19592"/>
                  <a:pt x="226982" y="17514"/>
                  <a:pt x="226763" y="15521"/>
                </a:cubicBezTo>
                <a:cubicBezTo>
                  <a:pt x="226770" y="15444"/>
                  <a:pt x="226779" y="15361"/>
                  <a:pt x="226790" y="15283"/>
                </a:cubicBezTo>
                <a:cubicBezTo>
                  <a:pt x="226802" y="15177"/>
                  <a:pt x="226931" y="14003"/>
                  <a:pt x="226939" y="13999"/>
                </a:cubicBezTo>
                <a:cubicBezTo>
                  <a:pt x="226982" y="13991"/>
                  <a:pt x="226982" y="13901"/>
                  <a:pt x="226939" y="13894"/>
                </a:cubicBezTo>
                <a:cubicBezTo>
                  <a:pt x="226927" y="13890"/>
                  <a:pt x="226911" y="13885"/>
                  <a:pt x="226896" y="13885"/>
                </a:cubicBezTo>
                <a:cubicBezTo>
                  <a:pt x="226892" y="13884"/>
                  <a:pt x="226887" y="13883"/>
                  <a:pt x="226882" y="13883"/>
                </a:cubicBezTo>
                <a:cubicBezTo>
                  <a:pt x="226862" y="13883"/>
                  <a:pt x="226840" y="13897"/>
                  <a:pt x="226837" y="13928"/>
                </a:cubicBezTo>
                <a:cubicBezTo>
                  <a:pt x="226798" y="14183"/>
                  <a:pt x="226723" y="14441"/>
                  <a:pt x="226638" y="14696"/>
                </a:cubicBezTo>
                <a:cubicBezTo>
                  <a:pt x="226535" y="14190"/>
                  <a:pt x="226395" y="13686"/>
                  <a:pt x="226254" y="13209"/>
                </a:cubicBezTo>
                <a:cubicBezTo>
                  <a:pt x="226235" y="13153"/>
                  <a:pt x="226219" y="13099"/>
                  <a:pt x="226199" y="13040"/>
                </a:cubicBezTo>
                <a:cubicBezTo>
                  <a:pt x="226246" y="12590"/>
                  <a:pt x="226313" y="12140"/>
                  <a:pt x="226324" y="11686"/>
                </a:cubicBezTo>
                <a:cubicBezTo>
                  <a:pt x="226326" y="11670"/>
                  <a:pt x="226318" y="11662"/>
                  <a:pt x="226308" y="11662"/>
                </a:cubicBezTo>
                <a:cubicBezTo>
                  <a:pt x="226298" y="11662"/>
                  <a:pt x="226287" y="11670"/>
                  <a:pt x="226286" y="11686"/>
                </a:cubicBezTo>
                <a:cubicBezTo>
                  <a:pt x="226254" y="12058"/>
                  <a:pt x="226179" y="12429"/>
                  <a:pt x="226101" y="12801"/>
                </a:cubicBezTo>
                <a:cubicBezTo>
                  <a:pt x="225992" y="12579"/>
                  <a:pt x="225843" y="12394"/>
                  <a:pt x="225628" y="12394"/>
                </a:cubicBezTo>
                <a:cubicBezTo>
                  <a:pt x="225554" y="12394"/>
                  <a:pt x="225542" y="12535"/>
                  <a:pt x="225608" y="12559"/>
                </a:cubicBezTo>
                <a:cubicBezTo>
                  <a:pt x="225839" y="12649"/>
                  <a:pt x="225917" y="13091"/>
                  <a:pt x="225953" y="13482"/>
                </a:cubicBezTo>
                <a:cubicBezTo>
                  <a:pt x="225925" y="13608"/>
                  <a:pt x="225901" y="13737"/>
                  <a:pt x="225878" y="13862"/>
                </a:cubicBezTo>
                <a:cubicBezTo>
                  <a:pt x="225800" y="14308"/>
                  <a:pt x="225737" y="14759"/>
                  <a:pt x="225679" y="15212"/>
                </a:cubicBezTo>
                <a:cubicBezTo>
                  <a:pt x="225663" y="15064"/>
                  <a:pt x="225652" y="14911"/>
                  <a:pt x="225636" y="14762"/>
                </a:cubicBezTo>
                <a:cubicBezTo>
                  <a:pt x="225498" y="13471"/>
                  <a:pt x="225244" y="12207"/>
                  <a:pt x="224947" y="10958"/>
                </a:cubicBezTo>
                <a:cubicBezTo>
                  <a:pt x="225158" y="10124"/>
                  <a:pt x="225354" y="9279"/>
                  <a:pt x="225530" y="8430"/>
                </a:cubicBezTo>
                <a:cubicBezTo>
                  <a:pt x="225745" y="7373"/>
                  <a:pt x="225878" y="6269"/>
                  <a:pt x="226320" y="5322"/>
                </a:cubicBezTo>
                <a:cubicBezTo>
                  <a:pt x="226331" y="5298"/>
                  <a:pt x="226314" y="5275"/>
                  <a:pt x="226297" y="5275"/>
                </a:cubicBezTo>
                <a:cubicBezTo>
                  <a:pt x="226290" y="5275"/>
                  <a:pt x="226282" y="5280"/>
                  <a:pt x="226277" y="5290"/>
                </a:cubicBezTo>
                <a:cubicBezTo>
                  <a:pt x="225883" y="6089"/>
                  <a:pt x="225718" y="7009"/>
                  <a:pt x="225498" y="7909"/>
                </a:cubicBezTo>
                <a:cubicBezTo>
                  <a:pt x="225287" y="8782"/>
                  <a:pt x="225072" y="9654"/>
                  <a:pt x="224841" y="10516"/>
                </a:cubicBezTo>
                <a:cubicBezTo>
                  <a:pt x="224727" y="10054"/>
                  <a:pt x="224610" y="9588"/>
                  <a:pt x="224492" y="9126"/>
                </a:cubicBezTo>
                <a:cubicBezTo>
                  <a:pt x="224480" y="9078"/>
                  <a:pt x="224452" y="9057"/>
                  <a:pt x="224423" y="9057"/>
                </a:cubicBezTo>
                <a:cubicBezTo>
                  <a:pt x="224379" y="9057"/>
                  <a:pt x="224334" y="9106"/>
                  <a:pt x="224344" y="9181"/>
                </a:cubicBezTo>
                <a:cubicBezTo>
                  <a:pt x="224461" y="9940"/>
                  <a:pt x="224474" y="10735"/>
                  <a:pt x="224571" y="11502"/>
                </a:cubicBezTo>
                <a:cubicBezTo>
                  <a:pt x="224430" y="11995"/>
                  <a:pt x="224289" y="12485"/>
                  <a:pt x="224149" y="12974"/>
                </a:cubicBezTo>
                <a:cubicBezTo>
                  <a:pt x="224140" y="12774"/>
                  <a:pt x="224129" y="12579"/>
                  <a:pt x="224117" y="12382"/>
                </a:cubicBezTo>
                <a:cubicBezTo>
                  <a:pt x="224015" y="10543"/>
                  <a:pt x="223871" y="8711"/>
                  <a:pt x="223733" y="6880"/>
                </a:cubicBezTo>
                <a:cubicBezTo>
                  <a:pt x="223732" y="6836"/>
                  <a:pt x="223705" y="6813"/>
                  <a:pt x="223679" y="6813"/>
                </a:cubicBezTo>
                <a:cubicBezTo>
                  <a:pt x="223653" y="6813"/>
                  <a:pt x="223628" y="6835"/>
                  <a:pt x="223628" y="6880"/>
                </a:cubicBezTo>
                <a:cubicBezTo>
                  <a:pt x="223624" y="7705"/>
                  <a:pt x="223616" y="8504"/>
                  <a:pt x="223569" y="9334"/>
                </a:cubicBezTo>
                <a:cubicBezTo>
                  <a:pt x="223511" y="10265"/>
                  <a:pt x="223440" y="11197"/>
                  <a:pt x="223397" y="12129"/>
                </a:cubicBezTo>
                <a:cubicBezTo>
                  <a:pt x="223385" y="12461"/>
                  <a:pt x="223374" y="12794"/>
                  <a:pt x="223365" y="13122"/>
                </a:cubicBezTo>
                <a:cubicBezTo>
                  <a:pt x="223311" y="12246"/>
                  <a:pt x="223252" y="11365"/>
                  <a:pt x="223206" y="10485"/>
                </a:cubicBezTo>
                <a:cubicBezTo>
                  <a:pt x="223193" y="10277"/>
                  <a:pt x="223177" y="10073"/>
                  <a:pt x="223166" y="9870"/>
                </a:cubicBezTo>
                <a:cubicBezTo>
                  <a:pt x="223280" y="7999"/>
                  <a:pt x="223424" y="6124"/>
                  <a:pt x="223518" y="4253"/>
                </a:cubicBezTo>
                <a:cubicBezTo>
                  <a:pt x="223518" y="4222"/>
                  <a:pt x="223500" y="4207"/>
                  <a:pt x="223481" y="4207"/>
                </a:cubicBezTo>
                <a:cubicBezTo>
                  <a:pt x="223462" y="4207"/>
                  <a:pt x="223442" y="4222"/>
                  <a:pt x="223440" y="4253"/>
                </a:cubicBezTo>
                <a:cubicBezTo>
                  <a:pt x="223350" y="5859"/>
                  <a:pt x="223217" y="7463"/>
                  <a:pt x="223099" y="9067"/>
                </a:cubicBezTo>
                <a:cubicBezTo>
                  <a:pt x="223049" y="8484"/>
                  <a:pt x="222989" y="7902"/>
                  <a:pt x="222927" y="7315"/>
                </a:cubicBezTo>
                <a:cubicBezTo>
                  <a:pt x="222872" y="6813"/>
                  <a:pt x="222806" y="6308"/>
                  <a:pt x="222731" y="5807"/>
                </a:cubicBezTo>
                <a:cubicBezTo>
                  <a:pt x="222680" y="5490"/>
                  <a:pt x="222684" y="5118"/>
                  <a:pt x="222543" y="4840"/>
                </a:cubicBezTo>
                <a:cubicBezTo>
                  <a:pt x="222540" y="4832"/>
                  <a:pt x="222534" y="4828"/>
                  <a:pt x="222528" y="4828"/>
                </a:cubicBezTo>
                <a:cubicBezTo>
                  <a:pt x="222517" y="4828"/>
                  <a:pt x="222505" y="4844"/>
                  <a:pt x="222512" y="4860"/>
                </a:cubicBezTo>
                <a:cubicBezTo>
                  <a:pt x="222673" y="5271"/>
                  <a:pt x="222622" y="5995"/>
                  <a:pt x="222661" y="6446"/>
                </a:cubicBezTo>
                <a:cubicBezTo>
                  <a:pt x="222712" y="6986"/>
                  <a:pt x="222743" y="7530"/>
                  <a:pt x="222774" y="8070"/>
                </a:cubicBezTo>
                <a:cubicBezTo>
                  <a:pt x="222841" y="9201"/>
                  <a:pt x="222849" y="10332"/>
                  <a:pt x="222877" y="11463"/>
                </a:cubicBezTo>
                <a:cubicBezTo>
                  <a:pt x="222881" y="11612"/>
                  <a:pt x="222884" y="11757"/>
                  <a:pt x="222888" y="11901"/>
                </a:cubicBezTo>
                <a:cubicBezTo>
                  <a:pt x="222794" y="11459"/>
                  <a:pt x="222689" y="11020"/>
                  <a:pt x="222575" y="10579"/>
                </a:cubicBezTo>
                <a:cubicBezTo>
                  <a:pt x="222308" y="9560"/>
                  <a:pt x="222019" y="8594"/>
                  <a:pt x="221674" y="7624"/>
                </a:cubicBezTo>
                <a:cubicBezTo>
                  <a:pt x="221643" y="7111"/>
                  <a:pt x="221562" y="6543"/>
                  <a:pt x="221284" y="6246"/>
                </a:cubicBezTo>
                <a:cubicBezTo>
                  <a:pt x="221278" y="6240"/>
                  <a:pt x="221272" y="6238"/>
                  <a:pt x="221265" y="6238"/>
                </a:cubicBezTo>
                <a:cubicBezTo>
                  <a:pt x="221253" y="6238"/>
                  <a:pt x="221240" y="6248"/>
                  <a:pt x="221240" y="6269"/>
                </a:cubicBezTo>
                <a:lnTo>
                  <a:pt x="221240" y="6296"/>
                </a:lnTo>
                <a:cubicBezTo>
                  <a:pt x="221181" y="6101"/>
                  <a:pt x="221123" y="5909"/>
                  <a:pt x="221060" y="5718"/>
                </a:cubicBezTo>
                <a:cubicBezTo>
                  <a:pt x="221072" y="5600"/>
                  <a:pt x="221087" y="5483"/>
                  <a:pt x="221100" y="5365"/>
                </a:cubicBezTo>
                <a:cubicBezTo>
                  <a:pt x="221119" y="5170"/>
                  <a:pt x="220984" y="3698"/>
                  <a:pt x="221258" y="3698"/>
                </a:cubicBezTo>
                <a:cubicBezTo>
                  <a:pt x="221260" y="3698"/>
                  <a:pt x="221262" y="3698"/>
                  <a:pt x="221264" y="3698"/>
                </a:cubicBezTo>
                <a:cubicBezTo>
                  <a:pt x="221265" y="3698"/>
                  <a:pt x="221266" y="3698"/>
                  <a:pt x="221267" y="3698"/>
                </a:cubicBezTo>
                <a:cubicBezTo>
                  <a:pt x="221318" y="3698"/>
                  <a:pt x="221317" y="3592"/>
                  <a:pt x="221264" y="3584"/>
                </a:cubicBezTo>
                <a:cubicBezTo>
                  <a:pt x="221256" y="3584"/>
                  <a:pt x="221249" y="3583"/>
                  <a:pt x="221241" y="3583"/>
                </a:cubicBezTo>
                <a:cubicBezTo>
                  <a:pt x="220817" y="3583"/>
                  <a:pt x="221002" y="4799"/>
                  <a:pt x="221009" y="5131"/>
                </a:cubicBezTo>
                <a:cubicBezTo>
                  <a:pt x="221009" y="5256"/>
                  <a:pt x="221002" y="5384"/>
                  <a:pt x="220990" y="5518"/>
                </a:cubicBezTo>
                <a:cubicBezTo>
                  <a:pt x="220884" y="5205"/>
                  <a:pt x="220771" y="4896"/>
                  <a:pt x="220637" y="4605"/>
                </a:cubicBezTo>
                <a:cubicBezTo>
                  <a:pt x="220633" y="4596"/>
                  <a:pt x="220626" y="4592"/>
                  <a:pt x="220619" y="4592"/>
                </a:cubicBezTo>
                <a:cubicBezTo>
                  <a:pt x="220605" y="4592"/>
                  <a:pt x="220590" y="4611"/>
                  <a:pt x="220599" y="4633"/>
                </a:cubicBezTo>
                <a:cubicBezTo>
                  <a:pt x="220747" y="4997"/>
                  <a:pt x="220861" y="5384"/>
                  <a:pt x="220962" y="5776"/>
                </a:cubicBezTo>
                <a:cubicBezTo>
                  <a:pt x="220923" y="6101"/>
                  <a:pt x="220861" y="6430"/>
                  <a:pt x="220810" y="6746"/>
                </a:cubicBezTo>
                <a:cubicBezTo>
                  <a:pt x="220806" y="6740"/>
                  <a:pt x="220800" y="6736"/>
                  <a:pt x="220793" y="6736"/>
                </a:cubicBezTo>
                <a:cubicBezTo>
                  <a:pt x="220785" y="6736"/>
                  <a:pt x="220777" y="6742"/>
                  <a:pt x="220775" y="6755"/>
                </a:cubicBezTo>
                <a:cubicBezTo>
                  <a:pt x="220583" y="7784"/>
                  <a:pt x="220309" y="8841"/>
                  <a:pt x="220031" y="9831"/>
                </a:cubicBezTo>
                <a:cubicBezTo>
                  <a:pt x="219886" y="10335"/>
                  <a:pt x="219768" y="10837"/>
                  <a:pt x="219663" y="11338"/>
                </a:cubicBezTo>
                <a:cubicBezTo>
                  <a:pt x="219675" y="11016"/>
                  <a:pt x="219710" y="10700"/>
                  <a:pt x="219808" y="10445"/>
                </a:cubicBezTo>
                <a:cubicBezTo>
                  <a:pt x="219848" y="10340"/>
                  <a:pt x="219779" y="10245"/>
                  <a:pt x="219712" y="10245"/>
                </a:cubicBezTo>
                <a:cubicBezTo>
                  <a:pt x="219681" y="10245"/>
                  <a:pt x="219651" y="10264"/>
                  <a:pt x="219631" y="10312"/>
                </a:cubicBezTo>
                <a:cubicBezTo>
                  <a:pt x="219483" y="10688"/>
                  <a:pt x="219448" y="11150"/>
                  <a:pt x="219432" y="11604"/>
                </a:cubicBezTo>
                <a:cubicBezTo>
                  <a:pt x="219268" y="11020"/>
                  <a:pt x="219100" y="10442"/>
                  <a:pt x="218919" y="9870"/>
                </a:cubicBezTo>
                <a:cubicBezTo>
                  <a:pt x="218950" y="9725"/>
                  <a:pt x="218982" y="9580"/>
                  <a:pt x="219013" y="9439"/>
                </a:cubicBezTo>
                <a:cubicBezTo>
                  <a:pt x="219170" y="8742"/>
                  <a:pt x="219362" y="8081"/>
                  <a:pt x="219346" y="7342"/>
                </a:cubicBezTo>
                <a:cubicBezTo>
                  <a:pt x="219346" y="7324"/>
                  <a:pt x="219338" y="7316"/>
                  <a:pt x="219329" y="7316"/>
                </a:cubicBezTo>
                <a:cubicBezTo>
                  <a:pt x="219319" y="7316"/>
                  <a:pt x="219309" y="7325"/>
                  <a:pt x="219307" y="7342"/>
                </a:cubicBezTo>
                <a:cubicBezTo>
                  <a:pt x="219248" y="8070"/>
                  <a:pt x="218986" y="8715"/>
                  <a:pt x="218762" y="9376"/>
                </a:cubicBezTo>
                <a:cubicBezTo>
                  <a:pt x="218634" y="8970"/>
                  <a:pt x="218493" y="8567"/>
                  <a:pt x="218356" y="8167"/>
                </a:cubicBezTo>
                <a:cubicBezTo>
                  <a:pt x="218551" y="7060"/>
                  <a:pt x="218849" y="5999"/>
                  <a:pt x="219416" y="5169"/>
                </a:cubicBezTo>
                <a:cubicBezTo>
                  <a:pt x="219443" y="5128"/>
                  <a:pt x="219416" y="5073"/>
                  <a:pt x="219384" y="5073"/>
                </a:cubicBezTo>
                <a:cubicBezTo>
                  <a:pt x="219374" y="5073"/>
                  <a:pt x="219363" y="5078"/>
                  <a:pt x="219354" y="5091"/>
                </a:cubicBezTo>
                <a:cubicBezTo>
                  <a:pt x="218806" y="5815"/>
                  <a:pt x="218438" y="6684"/>
                  <a:pt x="218152" y="7608"/>
                </a:cubicBezTo>
                <a:cubicBezTo>
                  <a:pt x="218039" y="7295"/>
                  <a:pt x="217926" y="6981"/>
                  <a:pt x="217808" y="6672"/>
                </a:cubicBezTo>
                <a:cubicBezTo>
                  <a:pt x="217335" y="5463"/>
                  <a:pt x="216798" y="4332"/>
                  <a:pt x="216219" y="3205"/>
                </a:cubicBezTo>
                <a:cubicBezTo>
                  <a:pt x="215730" y="2254"/>
                  <a:pt x="215210" y="983"/>
                  <a:pt x="214861" y="177"/>
                </a:cubicBezTo>
                <a:lnTo>
                  <a:pt x="214861" y="177"/>
                </a:lnTo>
                <a:cubicBezTo>
                  <a:pt x="214866" y="188"/>
                  <a:pt x="214873" y="192"/>
                  <a:pt x="214880" y="192"/>
                </a:cubicBezTo>
                <a:cubicBezTo>
                  <a:pt x="214898" y="192"/>
                  <a:pt x="214916" y="167"/>
                  <a:pt x="214907" y="140"/>
                </a:cubicBezTo>
                <a:cubicBezTo>
                  <a:pt x="214892" y="100"/>
                  <a:pt x="214876" y="62"/>
                  <a:pt x="214864" y="22"/>
                </a:cubicBezTo>
                <a:cubicBezTo>
                  <a:pt x="214860" y="7"/>
                  <a:pt x="214850" y="1"/>
                  <a:pt x="214841" y="1"/>
                </a:cubicBezTo>
                <a:cubicBezTo>
                  <a:pt x="214824" y="1"/>
                  <a:pt x="214807" y="18"/>
                  <a:pt x="214810" y="42"/>
                </a:cubicBezTo>
                <a:cubicBezTo>
                  <a:pt x="214837" y="1126"/>
                  <a:pt x="215381" y="2336"/>
                  <a:pt x="215757" y="3283"/>
                </a:cubicBezTo>
                <a:cubicBezTo>
                  <a:pt x="216203" y="4414"/>
                  <a:pt x="216634" y="5553"/>
                  <a:pt x="217013" y="6723"/>
                </a:cubicBezTo>
                <a:cubicBezTo>
                  <a:pt x="217268" y="7510"/>
                  <a:pt x="217514" y="8305"/>
                  <a:pt x="217749" y="9107"/>
                </a:cubicBezTo>
                <a:cubicBezTo>
                  <a:pt x="217663" y="9470"/>
                  <a:pt x="217577" y="9835"/>
                  <a:pt x="217494" y="10191"/>
                </a:cubicBezTo>
                <a:cubicBezTo>
                  <a:pt x="217487" y="10226"/>
                  <a:pt x="217479" y="10265"/>
                  <a:pt x="217471" y="10301"/>
                </a:cubicBezTo>
                <a:cubicBezTo>
                  <a:pt x="217315" y="9188"/>
                  <a:pt x="217041" y="8136"/>
                  <a:pt x="216822" y="7048"/>
                </a:cubicBezTo>
                <a:cubicBezTo>
                  <a:pt x="216645" y="6183"/>
                  <a:pt x="216423" y="5162"/>
                  <a:pt x="215964" y="4484"/>
                </a:cubicBezTo>
                <a:cubicBezTo>
                  <a:pt x="215960" y="4478"/>
                  <a:pt x="215956" y="4476"/>
                  <a:pt x="215952" y="4476"/>
                </a:cubicBezTo>
                <a:cubicBezTo>
                  <a:pt x="215939" y="4476"/>
                  <a:pt x="215928" y="4498"/>
                  <a:pt x="215933" y="4515"/>
                </a:cubicBezTo>
                <a:cubicBezTo>
                  <a:pt x="216289" y="5471"/>
                  <a:pt x="216332" y="6727"/>
                  <a:pt x="216438" y="7768"/>
                </a:cubicBezTo>
                <a:cubicBezTo>
                  <a:pt x="216457" y="7967"/>
                  <a:pt x="216477" y="8164"/>
                  <a:pt x="216493" y="8363"/>
                </a:cubicBezTo>
                <a:cubicBezTo>
                  <a:pt x="216438" y="8614"/>
                  <a:pt x="216376" y="8864"/>
                  <a:pt x="216316" y="9111"/>
                </a:cubicBezTo>
                <a:cubicBezTo>
                  <a:pt x="216105" y="7177"/>
                  <a:pt x="215682" y="5290"/>
                  <a:pt x="215201" y="3451"/>
                </a:cubicBezTo>
                <a:cubicBezTo>
                  <a:pt x="215194" y="3421"/>
                  <a:pt x="215174" y="3409"/>
                  <a:pt x="215156" y="3409"/>
                </a:cubicBezTo>
                <a:cubicBezTo>
                  <a:pt x="215127" y="3409"/>
                  <a:pt x="215099" y="3438"/>
                  <a:pt x="215111" y="3482"/>
                </a:cubicBezTo>
                <a:cubicBezTo>
                  <a:pt x="215620" y="5518"/>
                  <a:pt x="216015" y="7588"/>
                  <a:pt x="216179" y="9717"/>
                </a:cubicBezTo>
                <a:cubicBezTo>
                  <a:pt x="216004" y="10559"/>
                  <a:pt x="215839" y="11408"/>
                  <a:pt x="215765" y="12273"/>
                </a:cubicBezTo>
                <a:cubicBezTo>
                  <a:pt x="215738" y="12629"/>
                  <a:pt x="215702" y="12989"/>
                  <a:pt x="215671" y="13345"/>
                </a:cubicBezTo>
                <a:cubicBezTo>
                  <a:pt x="215644" y="13260"/>
                  <a:pt x="215620" y="13173"/>
                  <a:pt x="215597" y="13091"/>
                </a:cubicBezTo>
                <a:cubicBezTo>
                  <a:pt x="215475" y="12711"/>
                  <a:pt x="215339" y="12340"/>
                  <a:pt x="215209" y="11964"/>
                </a:cubicBezTo>
                <a:cubicBezTo>
                  <a:pt x="215154" y="11804"/>
                  <a:pt x="215088" y="11650"/>
                  <a:pt x="215025" y="11495"/>
                </a:cubicBezTo>
                <a:cubicBezTo>
                  <a:pt x="215072" y="11020"/>
                  <a:pt x="215127" y="10543"/>
                  <a:pt x="215139" y="10066"/>
                </a:cubicBezTo>
                <a:cubicBezTo>
                  <a:pt x="215140" y="10037"/>
                  <a:pt x="215126" y="10023"/>
                  <a:pt x="215111" y="10023"/>
                </a:cubicBezTo>
                <a:cubicBezTo>
                  <a:pt x="215094" y="10023"/>
                  <a:pt x="215076" y="10038"/>
                  <a:pt x="215072" y="10066"/>
                </a:cubicBezTo>
                <a:cubicBezTo>
                  <a:pt x="215048" y="10301"/>
                  <a:pt x="214998" y="10539"/>
                  <a:pt x="214939" y="10778"/>
                </a:cubicBezTo>
                <a:cubicBezTo>
                  <a:pt x="214931" y="10657"/>
                  <a:pt x="214927" y="10535"/>
                  <a:pt x="214923" y="10414"/>
                </a:cubicBezTo>
                <a:cubicBezTo>
                  <a:pt x="214880" y="9271"/>
                  <a:pt x="214876" y="8128"/>
                  <a:pt x="214829" y="6986"/>
                </a:cubicBezTo>
                <a:cubicBezTo>
                  <a:pt x="214806" y="6446"/>
                  <a:pt x="214841" y="5917"/>
                  <a:pt x="214864" y="5377"/>
                </a:cubicBezTo>
                <a:cubicBezTo>
                  <a:pt x="214876" y="5149"/>
                  <a:pt x="214806" y="4109"/>
                  <a:pt x="214986" y="3971"/>
                </a:cubicBezTo>
                <a:cubicBezTo>
                  <a:pt x="215039" y="3932"/>
                  <a:pt x="215012" y="3823"/>
                  <a:pt x="214957" y="3823"/>
                </a:cubicBezTo>
                <a:cubicBezTo>
                  <a:pt x="214952" y="3823"/>
                  <a:pt x="214946" y="3824"/>
                  <a:pt x="214939" y="3827"/>
                </a:cubicBezTo>
                <a:cubicBezTo>
                  <a:pt x="214817" y="3878"/>
                  <a:pt x="214786" y="3960"/>
                  <a:pt x="214747" y="4121"/>
                </a:cubicBezTo>
                <a:cubicBezTo>
                  <a:pt x="214634" y="4559"/>
                  <a:pt x="214598" y="5079"/>
                  <a:pt x="214524" y="5534"/>
                </a:cubicBezTo>
                <a:cubicBezTo>
                  <a:pt x="214470" y="5870"/>
                  <a:pt x="214427" y="6211"/>
                  <a:pt x="214387" y="6547"/>
                </a:cubicBezTo>
                <a:cubicBezTo>
                  <a:pt x="214391" y="6461"/>
                  <a:pt x="214380" y="6383"/>
                  <a:pt x="214324" y="6285"/>
                </a:cubicBezTo>
                <a:cubicBezTo>
                  <a:pt x="214320" y="6276"/>
                  <a:pt x="214313" y="6273"/>
                  <a:pt x="214305" y="6273"/>
                </a:cubicBezTo>
                <a:cubicBezTo>
                  <a:pt x="214293" y="6273"/>
                  <a:pt x="214280" y="6284"/>
                  <a:pt x="214286" y="6305"/>
                </a:cubicBezTo>
                <a:cubicBezTo>
                  <a:pt x="214367" y="6578"/>
                  <a:pt x="214188" y="7044"/>
                  <a:pt x="214148" y="7318"/>
                </a:cubicBezTo>
                <a:cubicBezTo>
                  <a:pt x="214121" y="7553"/>
                  <a:pt x="214089" y="7788"/>
                  <a:pt x="214066" y="8023"/>
                </a:cubicBezTo>
                <a:cubicBezTo>
                  <a:pt x="214019" y="8433"/>
                  <a:pt x="213977" y="8848"/>
                  <a:pt x="213933" y="9259"/>
                </a:cubicBezTo>
                <a:cubicBezTo>
                  <a:pt x="213910" y="9517"/>
                  <a:pt x="213886" y="9772"/>
                  <a:pt x="213863" y="10030"/>
                </a:cubicBezTo>
                <a:cubicBezTo>
                  <a:pt x="213749" y="8367"/>
                  <a:pt x="213558" y="6727"/>
                  <a:pt x="213350" y="5075"/>
                </a:cubicBezTo>
                <a:cubicBezTo>
                  <a:pt x="213348" y="5062"/>
                  <a:pt x="213340" y="5055"/>
                  <a:pt x="213331" y="5055"/>
                </a:cubicBezTo>
                <a:cubicBezTo>
                  <a:pt x="213319" y="5055"/>
                  <a:pt x="213307" y="5066"/>
                  <a:pt x="213307" y="5084"/>
                </a:cubicBezTo>
                <a:cubicBezTo>
                  <a:pt x="213323" y="6970"/>
                  <a:pt x="213440" y="8872"/>
                  <a:pt x="213283" y="10758"/>
                </a:cubicBezTo>
                <a:cubicBezTo>
                  <a:pt x="213264" y="11001"/>
                  <a:pt x="213244" y="11240"/>
                  <a:pt x="213220" y="11482"/>
                </a:cubicBezTo>
                <a:cubicBezTo>
                  <a:pt x="213103" y="11029"/>
                  <a:pt x="212986" y="10579"/>
                  <a:pt x="212868" y="10124"/>
                </a:cubicBezTo>
                <a:cubicBezTo>
                  <a:pt x="212571" y="9005"/>
                  <a:pt x="212297" y="7878"/>
                  <a:pt x="211934" y="6786"/>
                </a:cubicBezTo>
                <a:cubicBezTo>
                  <a:pt x="211840" y="6500"/>
                  <a:pt x="211741" y="6218"/>
                  <a:pt x="211640" y="5940"/>
                </a:cubicBezTo>
                <a:cubicBezTo>
                  <a:pt x="211624" y="5581"/>
                  <a:pt x="211632" y="5225"/>
                  <a:pt x="211671" y="4891"/>
                </a:cubicBezTo>
                <a:cubicBezTo>
                  <a:pt x="211680" y="4818"/>
                  <a:pt x="211638" y="4771"/>
                  <a:pt x="211595" y="4771"/>
                </a:cubicBezTo>
                <a:cubicBezTo>
                  <a:pt x="211567" y="4771"/>
                  <a:pt x="211539" y="4792"/>
                  <a:pt x="211526" y="4840"/>
                </a:cubicBezTo>
                <a:cubicBezTo>
                  <a:pt x="211487" y="5005"/>
                  <a:pt x="211455" y="5169"/>
                  <a:pt x="211428" y="5337"/>
                </a:cubicBezTo>
                <a:cubicBezTo>
                  <a:pt x="211166" y="4605"/>
                  <a:pt x="210915" y="3866"/>
                  <a:pt x="210720" y="3095"/>
                </a:cubicBezTo>
                <a:cubicBezTo>
                  <a:pt x="210710" y="3056"/>
                  <a:pt x="210685" y="3039"/>
                  <a:pt x="210660" y="3039"/>
                </a:cubicBezTo>
                <a:cubicBezTo>
                  <a:pt x="210622" y="3039"/>
                  <a:pt x="210585" y="3077"/>
                  <a:pt x="210599" y="3138"/>
                </a:cubicBezTo>
                <a:cubicBezTo>
                  <a:pt x="210790" y="3913"/>
                  <a:pt x="211036" y="4649"/>
                  <a:pt x="211291" y="5384"/>
                </a:cubicBezTo>
                <a:cubicBezTo>
                  <a:pt x="211182" y="5830"/>
                  <a:pt x="211159" y="6320"/>
                  <a:pt x="211065" y="6778"/>
                </a:cubicBezTo>
                <a:cubicBezTo>
                  <a:pt x="210884" y="5698"/>
                  <a:pt x="210689" y="4621"/>
                  <a:pt x="210512" y="3537"/>
                </a:cubicBezTo>
                <a:cubicBezTo>
                  <a:pt x="210506" y="3499"/>
                  <a:pt x="210485" y="3483"/>
                  <a:pt x="210463" y="3483"/>
                </a:cubicBezTo>
                <a:cubicBezTo>
                  <a:pt x="210431" y="3483"/>
                  <a:pt x="210398" y="3519"/>
                  <a:pt x="210407" y="3572"/>
                </a:cubicBezTo>
                <a:cubicBezTo>
                  <a:pt x="210595" y="4793"/>
                  <a:pt x="210798" y="5999"/>
                  <a:pt x="210982" y="7212"/>
                </a:cubicBezTo>
                <a:cubicBezTo>
                  <a:pt x="210900" y="7647"/>
                  <a:pt x="210849" y="8089"/>
                  <a:pt x="210767" y="8523"/>
                </a:cubicBezTo>
                <a:cubicBezTo>
                  <a:pt x="210567" y="9607"/>
                  <a:pt x="210449" y="10758"/>
                  <a:pt x="210391" y="11866"/>
                </a:cubicBezTo>
                <a:cubicBezTo>
                  <a:pt x="210332" y="12891"/>
                  <a:pt x="210324" y="13925"/>
                  <a:pt x="210340" y="14962"/>
                </a:cubicBezTo>
                <a:cubicBezTo>
                  <a:pt x="210332" y="14989"/>
                  <a:pt x="210324" y="15017"/>
                  <a:pt x="210317" y="15044"/>
                </a:cubicBezTo>
                <a:cubicBezTo>
                  <a:pt x="210234" y="15126"/>
                  <a:pt x="210176" y="15247"/>
                  <a:pt x="210164" y="15408"/>
                </a:cubicBezTo>
                <a:cubicBezTo>
                  <a:pt x="210113" y="15059"/>
                  <a:pt x="210059" y="14716"/>
                  <a:pt x="209999" y="14367"/>
                </a:cubicBezTo>
                <a:cubicBezTo>
                  <a:pt x="210035" y="13823"/>
                  <a:pt x="210070" y="13279"/>
                  <a:pt x="210090" y="12731"/>
                </a:cubicBezTo>
                <a:cubicBezTo>
                  <a:pt x="210168" y="10864"/>
                  <a:pt x="210375" y="8977"/>
                  <a:pt x="210337" y="7111"/>
                </a:cubicBezTo>
                <a:cubicBezTo>
                  <a:pt x="210337" y="7083"/>
                  <a:pt x="210322" y="7070"/>
                  <a:pt x="210307" y="7070"/>
                </a:cubicBezTo>
                <a:cubicBezTo>
                  <a:pt x="210291" y="7070"/>
                  <a:pt x="210276" y="7083"/>
                  <a:pt x="210274" y="7111"/>
                </a:cubicBezTo>
                <a:cubicBezTo>
                  <a:pt x="210219" y="8336"/>
                  <a:pt x="209886" y="9420"/>
                  <a:pt x="209651" y="10590"/>
                </a:cubicBezTo>
                <a:cubicBezTo>
                  <a:pt x="209580" y="10926"/>
                  <a:pt x="209522" y="11260"/>
                  <a:pt x="209463" y="11592"/>
                </a:cubicBezTo>
                <a:cubicBezTo>
                  <a:pt x="209362" y="11150"/>
                  <a:pt x="209260" y="10707"/>
                  <a:pt x="209147" y="10269"/>
                </a:cubicBezTo>
                <a:cubicBezTo>
                  <a:pt x="209170" y="10050"/>
                  <a:pt x="209190" y="9831"/>
                  <a:pt x="209213" y="9611"/>
                </a:cubicBezTo>
                <a:cubicBezTo>
                  <a:pt x="209268" y="9107"/>
                  <a:pt x="209318" y="8598"/>
                  <a:pt x="209365" y="8093"/>
                </a:cubicBezTo>
                <a:cubicBezTo>
                  <a:pt x="209389" y="7870"/>
                  <a:pt x="209428" y="6778"/>
                  <a:pt x="209656" y="6621"/>
                </a:cubicBezTo>
                <a:cubicBezTo>
                  <a:pt x="209681" y="6603"/>
                  <a:pt x="209666" y="6549"/>
                  <a:pt x="209640" y="6549"/>
                </a:cubicBezTo>
                <a:cubicBezTo>
                  <a:pt x="209637" y="6549"/>
                  <a:pt x="209635" y="6550"/>
                  <a:pt x="209632" y="6551"/>
                </a:cubicBezTo>
                <a:cubicBezTo>
                  <a:pt x="209260" y="6684"/>
                  <a:pt x="209123" y="7913"/>
                  <a:pt x="209033" y="8277"/>
                </a:cubicBezTo>
                <a:cubicBezTo>
                  <a:pt x="208966" y="8559"/>
                  <a:pt x="208904" y="8841"/>
                  <a:pt x="208845" y="9123"/>
                </a:cubicBezTo>
                <a:cubicBezTo>
                  <a:pt x="208837" y="9099"/>
                  <a:pt x="208829" y="9071"/>
                  <a:pt x="208822" y="9044"/>
                </a:cubicBezTo>
                <a:cubicBezTo>
                  <a:pt x="208688" y="8570"/>
                  <a:pt x="208547" y="8117"/>
                  <a:pt x="208395" y="7655"/>
                </a:cubicBezTo>
                <a:cubicBezTo>
                  <a:pt x="208250" y="7208"/>
                  <a:pt x="208106" y="6708"/>
                  <a:pt x="207824" y="6379"/>
                </a:cubicBezTo>
                <a:cubicBezTo>
                  <a:pt x="207809" y="6362"/>
                  <a:pt x="207792" y="6355"/>
                  <a:pt x="207775" y="6355"/>
                </a:cubicBezTo>
                <a:cubicBezTo>
                  <a:pt x="207724" y="6355"/>
                  <a:pt x="207676" y="6421"/>
                  <a:pt x="207714" y="6488"/>
                </a:cubicBezTo>
                <a:cubicBezTo>
                  <a:pt x="208101" y="7322"/>
                  <a:pt x="208200" y="8536"/>
                  <a:pt x="208344" y="9479"/>
                </a:cubicBezTo>
                <a:cubicBezTo>
                  <a:pt x="208359" y="9584"/>
                  <a:pt x="208379" y="9690"/>
                  <a:pt x="208395" y="9792"/>
                </a:cubicBezTo>
                <a:cubicBezTo>
                  <a:pt x="208336" y="9976"/>
                  <a:pt x="208289" y="10128"/>
                  <a:pt x="208270" y="10179"/>
                </a:cubicBezTo>
                <a:cubicBezTo>
                  <a:pt x="208106" y="10606"/>
                  <a:pt x="207945" y="11032"/>
                  <a:pt x="207804" y="11475"/>
                </a:cubicBezTo>
                <a:cubicBezTo>
                  <a:pt x="207725" y="11710"/>
                  <a:pt x="207660" y="11948"/>
                  <a:pt x="207593" y="12183"/>
                </a:cubicBezTo>
                <a:cubicBezTo>
                  <a:pt x="207628" y="11560"/>
                  <a:pt x="207631" y="10931"/>
                  <a:pt x="207624" y="10304"/>
                </a:cubicBezTo>
                <a:cubicBezTo>
                  <a:pt x="207636" y="10297"/>
                  <a:pt x="207644" y="10285"/>
                  <a:pt x="207655" y="10281"/>
                </a:cubicBezTo>
                <a:cubicBezTo>
                  <a:pt x="207719" y="10249"/>
                  <a:pt x="207702" y="10124"/>
                  <a:pt x="207643" y="10124"/>
                </a:cubicBezTo>
                <a:cubicBezTo>
                  <a:pt x="207637" y="10124"/>
                  <a:pt x="207631" y="10125"/>
                  <a:pt x="207624" y="10128"/>
                </a:cubicBezTo>
                <a:lnTo>
                  <a:pt x="207620" y="10128"/>
                </a:lnTo>
                <a:cubicBezTo>
                  <a:pt x="207616" y="9808"/>
                  <a:pt x="207608" y="9490"/>
                  <a:pt x="207600" y="9170"/>
                </a:cubicBezTo>
                <a:cubicBezTo>
                  <a:pt x="207573" y="8226"/>
                  <a:pt x="207644" y="7232"/>
                  <a:pt x="207550" y="6300"/>
                </a:cubicBezTo>
                <a:cubicBezTo>
                  <a:pt x="207545" y="6266"/>
                  <a:pt x="207520" y="6243"/>
                  <a:pt x="207498" y="6243"/>
                </a:cubicBezTo>
                <a:cubicBezTo>
                  <a:pt x="207481" y="6243"/>
                  <a:pt x="207467" y="6255"/>
                  <a:pt x="207463" y="6285"/>
                </a:cubicBezTo>
                <a:cubicBezTo>
                  <a:pt x="207252" y="8061"/>
                  <a:pt x="207080" y="9862"/>
                  <a:pt x="206849" y="11643"/>
                </a:cubicBezTo>
                <a:cubicBezTo>
                  <a:pt x="206791" y="10743"/>
                  <a:pt x="206720" y="9846"/>
                  <a:pt x="206634" y="8950"/>
                </a:cubicBezTo>
                <a:cubicBezTo>
                  <a:pt x="206614" y="8695"/>
                  <a:pt x="206591" y="8437"/>
                  <a:pt x="206563" y="8187"/>
                </a:cubicBezTo>
                <a:cubicBezTo>
                  <a:pt x="206626" y="7897"/>
                  <a:pt x="206692" y="7608"/>
                  <a:pt x="206751" y="7318"/>
                </a:cubicBezTo>
                <a:cubicBezTo>
                  <a:pt x="206806" y="7028"/>
                  <a:pt x="206919" y="6770"/>
                  <a:pt x="206927" y="6473"/>
                </a:cubicBezTo>
                <a:cubicBezTo>
                  <a:pt x="206929" y="6436"/>
                  <a:pt x="206906" y="6416"/>
                  <a:pt x="206883" y="6416"/>
                </a:cubicBezTo>
                <a:cubicBezTo>
                  <a:pt x="206865" y="6416"/>
                  <a:pt x="206846" y="6429"/>
                  <a:pt x="206841" y="6457"/>
                </a:cubicBezTo>
                <a:cubicBezTo>
                  <a:pt x="206833" y="6500"/>
                  <a:pt x="206822" y="6540"/>
                  <a:pt x="206814" y="6578"/>
                </a:cubicBezTo>
                <a:cubicBezTo>
                  <a:pt x="206809" y="6594"/>
                  <a:pt x="206818" y="6605"/>
                  <a:pt x="206825" y="6614"/>
                </a:cubicBezTo>
                <a:cubicBezTo>
                  <a:pt x="206802" y="6641"/>
                  <a:pt x="206775" y="6672"/>
                  <a:pt x="206739" y="6711"/>
                </a:cubicBezTo>
                <a:cubicBezTo>
                  <a:pt x="206681" y="6802"/>
                  <a:pt x="206641" y="6899"/>
                  <a:pt x="206614" y="7013"/>
                </a:cubicBezTo>
                <a:cubicBezTo>
                  <a:pt x="206567" y="7154"/>
                  <a:pt x="206516" y="7295"/>
                  <a:pt x="206469" y="7432"/>
                </a:cubicBezTo>
                <a:cubicBezTo>
                  <a:pt x="206399" y="6809"/>
                  <a:pt x="206321" y="6183"/>
                  <a:pt x="206235" y="5557"/>
                </a:cubicBezTo>
                <a:cubicBezTo>
                  <a:pt x="206209" y="5366"/>
                  <a:pt x="206110" y="5286"/>
                  <a:pt x="206002" y="5286"/>
                </a:cubicBezTo>
                <a:cubicBezTo>
                  <a:pt x="205997" y="5286"/>
                  <a:pt x="205993" y="5286"/>
                  <a:pt x="205988" y="5287"/>
                </a:cubicBezTo>
                <a:cubicBezTo>
                  <a:pt x="205949" y="5165"/>
                  <a:pt x="205906" y="5044"/>
                  <a:pt x="205863" y="4927"/>
                </a:cubicBezTo>
                <a:cubicBezTo>
                  <a:pt x="205855" y="4907"/>
                  <a:pt x="205843" y="4899"/>
                  <a:pt x="205831" y="4899"/>
                </a:cubicBezTo>
                <a:cubicBezTo>
                  <a:pt x="205804" y="4899"/>
                  <a:pt x="205776" y="4939"/>
                  <a:pt x="205792" y="4981"/>
                </a:cubicBezTo>
                <a:cubicBezTo>
                  <a:pt x="205832" y="5091"/>
                  <a:pt x="205866" y="5201"/>
                  <a:pt x="205902" y="5310"/>
                </a:cubicBezTo>
                <a:cubicBezTo>
                  <a:pt x="205772" y="5369"/>
                  <a:pt x="205659" y="5530"/>
                  <a:pt x="205687" y="5752"/>
                </a:cubicBezTo>
                <a:cubicBezTo>
                  <a:pt x="205812" y="6840"/>
                  <a:pt x="205906" y="7933"/>
                  <a:pt x="205973" y="9029"/>
                </a:cubicBezTo>
                <a:cubicBezTo>
                  <a:pt x="205886" y="9334"/>
                  <a:pt x="205800" y="9643"/>
                  <a:pt x="205722" y="9952"/>
                </a:cubicBezTo>
                <a:cubicBezTo>
                  <a:pt x="205718" y="9854"/>
                  <a:pt x="205706" y="9757"/>
                  <a:pt x="205702" y="9658"/>
                </a:cubicBezTo>
                <a:cubicBezTo>
                  <a:pt x="205700" y="9645"/>
                  <a:pt x="205691" y="9638"/>
                  <a:pt x="205683" y="9638"/>
                </a:cubicBezTo>
                <a:cubicBezTo>
                  <a:pt x="205675" y="9638"/>
                  <a:pt x="205667" y="9645"/>
                  <a:pt x="205667" y="9658"/>
                </a:cubicBezTo>
                <a:cubicBezTo>
                  <a:pt x="205655" y="9858"/>
                  <a:pt x="205648" y="10062"/>
                  <a:pt x="205648" y="10261"/>
                </a:cubicBezTo>
                <a:cubicBezTo>
                  <a:pt x="205510" y="10829"/>
                  <a:pt x="205382" y="11404"/>
                  <a:pt x="205252" y="11979"/>
                </a:cubicBezTo>
                <a:cubicBezTo>
                  <a:pt x="205185" y="11988"/>
                  <a:pt x="205127" y="12038"/>
                  <a:pt x="205111" y="12152"/>
                </a:cubicBezTo>
                <a:cubicBezTo>
                  <a:pt x="205072" y="12418"/>
                  <a:pt x="205041" y="12680"/>
                  <a:pt x="205006" y="12946"/>
                </a:cubicBezTo>
                <a:cubicBezTo>
                  <a:pt x="204923" y="12833"/>
                  <a:pt x="204842" y="12719"/>
                  <a:pt x="204759" y="12610"/>
                </a:cubicBezTo>
                <a:cubicBezTo>
                  <a:pt x="204829" y="12147"/>
                  <a:pt x="204873" y="11713"/>
                  <a:pt x="204826" y="11224"/>
                </a:cubicBezTo>
                <a:cubicBezTo>
                  <a:pt x="204823" y="11199"/>
                  <a:pt x="204806" y="11182"/>
                  <a:pt x="204789" y="11182"/>
                </a:cubicBezTo>
                <a:cubicBezTo>
                  <a:pt x="204777" y="11182"/>
                  <a:pt x="204766" y="11191"/>
                  <a:pt x="204763" y="11213"/>
                </a:cubicBezTo>
                <a:cubicBezTo>
                  <a:pt x="204724" y="11475"/>
                  <a:pt x="204665" y="11721"/>
                  <a:pt x="204591" y="11964"/>
                </a:cubicBezTo>
                <a:cubicBezTo>
                  <a:pt x="204560" y="11338"/>
                  <a:pt x="204571" y="10790"/>
                  <a:pt x="204708" y="10743"/>
                </a:cubicBezTo>
                <a:cubicBezTo>
                  <a:pt x="204799" y="10710"/>
                  <a:pt x="204771" y="10536"/>
                  <a:pt x="204686" y="10536"/>
                </a:cubicBezTo>
                <a:cubicBezTo>
                  <a:pt x="204679" y="10536"/>
                  <a:pt x="204672" y="10537"/>
                  <a:pt x="204665" y="10539"/>
                </a:cubicBezTo>
                <a:cubicBezTo>
                  <a:pt x="204665" y="10539"/>
                  <a:pt x="204665" y="10543"/>
                  <a:pt x="204661" y="10543"/>
                </a:cubicBezTo>
                <a:cubicBezTo>
                  <a:pt x="204739" y="10077"/>
                  <a:pt x="204818" y="9611"/>
                  <a:pt x="204892" y="9150"/>
                </a:cubicBezTo>
                <a:cubicBezTo>
                  <a:pt x="205104" y="7909"/>
                  <a:pt x="205268" y="6657"/>
                  <a:pt x="205476" y="5412"/>
                </a:cubicBezTo>
                <a:cubicBezTo>
                  <a:pt x="205565" y="4872"/>
                  <a:pt x="205851" y="4007"/>
                  <a:pt x="205577" y="3498"/>
                </a:cubicBezTo>
                <a:cubicBezTo>
                  <a:pt x="205570" y="3486"/>
                  <a:pt x="205561" y="3481"/>
                  <a:pt x="205552" y="3481"/>
                </a:cubicBezTo>
                <a:cubicBezTo>
                  <a:pt x="205534" y="3481"/>
                  <a:pt x="205517" y="3501"/>
                  <a:pt x="205523" y="3529"/>
                </a:cubicBezTo>
                <a:cubicBezTo>
                  <a:pt x="205624" y="4101"/>
                  <a:pt x="205260" y="4535"/>
                  <a:pt x="205115" y="5021"/>
                </a:cubicBezTo>
                <a:cubicBezTo>
                  <a:pt x="204959" y="5537"/>
                  <a:pt x="204810" y="6050"/>
                  <a:pt x="204661" y="6571"/>
                </a:cubicBezTo>
                <a:cubicBezTo>
                  <a:pt x="204654" y="6574"/>
                  <a:pt x="204641" y="6587"/>
                  <a:pt x="204638" y="6602"/>
                </a:cubicBezTo>
                <a:cubicBezTo>
                  <a:pt x="204470" y="7142"/>
                  <a:pt x="204329" y="7698"/>
                  <a:pt x="204208" y="8261"/>
                </a:cubicBezTo>
                <a:cubicBezTo>
                  <a:pt x="204231" y="6903"/>
                  <a:pt x="204176" y="5549"/>
                  <a:pt x="204192" y="4191"/>
                </a:cubicBezTo>
                <a:cubicBezTo>
                  <a:pt x="204208" y="2989"/>
                  <a:pt x="204254" y="1764"/>
                  <a:pt x="204239" y="563"/>
                </a:cubicBezTo>
                <a:cubicBezTo>
                  <a:pt x="204237" y="547"/>
                  <a:pt x="204227" y="539"/>
                  <a:pt x="204217" y="539"/>
                </a:cubicBezTo>
                <a:cubicBezTo>
                  <a:pt x="204208" y="539"/>
                  <a:pt x="204199" y="547"/>
                  <a:pt x="204199" y="563"/>
                </a:cubicBezTo>
                <a:cubicBezTo>
                  <a:pt x="204047" y="3056"/>
                  <a:pt x="203624" y="5525"/>
                  <a:pt x="203475" y="8023"/>
                </a:cubicBezTo>
                <a:cubicBezTo>
                  <a:pt x="203424" y="8935"/>
                  <a:pt x="203354" y="9851"/>
                  <a:pt x="203268" y="10767"/>
                </a:cubicBezTo>
                <a:cubicBezTo>
                  <a:pt x="203166" y="10657"/>
                  <a:pt x="203061" y="10547"/>
                  <a:pt x="202954" y="10438"/>
                </a:cubicBezTo>
                <a:cubicBezTo>
                  <a:pt x="202958" y="9976"/>
                  <a:pt x="202970" y="9467"/>
                  <a:pt x="203111" y="9095"/>
                </a:cubicBezTo>
                <a:cubicBezTo>
                  <a:pt x="203127" y="9052"/>
                  <a:pt x="203099" y="9012"/>
                  <a:pt x="203072" y="9012"/>
                </a:cubicBezTo>
                <a:cubicBezTo>
                  <a:pt x="203060" y="9012"/>
                  <a:pt x="203048" y="9020"/>
                  <a:pt x="203041" y="9040"/>
                </a:cubicBezTo>
                <a:cubicBezTo>
                  <a:pt x="202888" y="9405"/>
                  <a:pt x="202849" y="9858"/>
                  <a:pt x="202833" y="10304"/>
                </a:cubicBezTo>
                <a:cubicBezTo>
                  <a:pt x="202790" y="10261"/>
                  <a:pt x="202747" y="10214"/>
                  <a:pt x="202705" y="10171"/>
                </a:cubicBezTo>
                <a:cubicBezTo>
                  <a:pt x="202571" y="9423"/>
                  <a:pt x="202407" y="8661"/>
                  <a:pt x="202183" y="7964"/>
                </a:cubicBezTo>
                <a:cubicBezTo>
                  <a:pt x="202172" y="7423"/>
                  <a:pt x="202160" y="6883"/>
                  <a:pt x="202160" y="6339"/>
                </a:cubicBezTo>
                <a:cubicBezTo>
                  <a:pt x="202160" y="5823"/>
                  <a:pt x="202207" y="5314"/>
                  <a:pt x="202270" y="4806"/>
                </a:cubicBezTo>
                <a:cubicBezTo>
                  <a:pt x="202293" y="4618"/>
                  <a:pt x="202329" y="4453"/>
                  <a:pt x="202371" y="4273"/>
                </a:cubicBezTo>
                <a:cubicBezTo>
                  <a:pt x="202380" y="4253"/>
                  <a:pt x="202371" y="4222"/>
                  <a:pt x="202364" y="4195"/>
                </a:cubicBezTo>
                <a:cubicBezTo>
                  <a:pt x="202376" y="4187"/>
                  <a:pt x="202383" y="4179"/>
                  <a:pt x="202383" y="4156"/>
                </a:cubicBezTo>
                <a:cubicBezTo>
                  <a:pt x="202387" y="4136"/>
                  <a:pt x="202387" y="4116"/>
                  <a:pt x="202391" y="4097"/>
                </a:cubicBezTo>
                <a:cubicBezTo>
                  <a:pt x="202393" y="4065"/>
                  <a:pt x="202373" y="4048"/>
                  <a:pt x="202353" y="4048"/>
                </a:cubicBezTo>
                <a:cubicBezTo>
                  <a:pt x="202336" y="4048"/>
                  <a:pt x="202318" y="4060"/>
                  <a:pt x="202313" y="4085"/>
                </a:cubicBezTo>
                <a:cubicBezTo>
                  <a:pt x="202215" y="4520"/>
                  <a:pt x="202008" y="4919"/>
                  <a:pt x="201910" y="5365"/>
                </a:cubicBezTo>
                <a:cubicBezTo>
                  <a:pt x="201820" y="5772"/>
                  <a:pt x="201742" y="6179"/>
                  <a:pt x="201675" y="6594"/>
                </a:cubicBezTo>
                <a:cubicBezTo>
                  <a:pt x="201565" y="6402"/>
                  <a:pt x="201440" y="6253"/>
                  <a:pt x="201280" y="6195"/>
                </a:cubicBezTo>
                <a:cubicBezTo>
                  <a:pt x="201277" y="6194"/>
                  <a:pt x="201275" y="6193"/>
                  <a:pt x="201272" y="6193"/>
                </a:cubicBezTo>
                <a:cubicBezTo>
                  <a:pt x="201267" y="6193"/>
                  <a:pt x="201261" y="6195"/>
                  <a:pt x="201256" y="6195"/>
                </a:cubicBezTo>
                <a:cubicBezTo>
                  <a:pt x="201432" y="5835"/>
                  <a:pt x="201624" y="5490"/>
                  <a:pt x="201836" y="5173"/>
                </a:cubicBezTo>
                <a:cubicBezTo>
                  <a:pt x="201865" y="5128"/>
                  <a:pt x="201833" y="5063"/>
                  <a:pt x="201797" y="5063"/>
                </a:cubicBezTo>
                <a:cubicBezTo>
                  <a:pt x="201786" y="5063"/>
                  <a:pt x="201775" y="5069"/>
                  <a:pt x="201765" y="5084"/>
                </a:cubicBezTo>
                <a:cubicBezTo>
                  <a:pt x="201213" y="5893"/>
                  <a:pt x="200794" y="6868"/>
                  <a:pt x="200458" y="7902"/>
                </a:cubicBezTo>
                <a:cubicBezTo>
                  <a:pt x="200199" y="7639"/>
                  <a:pt x="199945" y="7369"/>
                  <a:pt x="199699" y="7095"/>
                </a:cubicBezTo>
                <a:cubicBezTo>
                  <a:pt x="199683" y="7075"/>
                  <a:pt x="199663" y="7056"/>
                  <a:pt x="199643" y="7036"/>
                </a:cubicBezTo>
                <a:cubicBezTo>
                  <a:pt x="199643" y="7017"/>
                  <a:pt x="199636" y="7001"/>
                  <a:pt x="199636" y="6981"/>
                </a:cubicBezTo>
                <a:cubicBezTo>
                  <a:pt x="199631" y="6954"/>
                  <a:pt x="199613" y="6941"/>
                  <a:pt x="199595" y="6941"/>
                </a:cubicBezTo>
                <a:cubicBezTo>
                  <a:pt x="199585" y="6941"/>
                  <a:pt x="199574" y="6945"/>
                  <a:pt x="199565" y="6954"/>
                </a:cubicBezTo>
                <a:cubicBezTo>
                  <a:pt x="199381" y="6778"/>
                  <a:pt x="199193" y="6645"/>
                  <a:pt x="198994" y="6516"/>
                </a:cubicBezTo>
                <a:cubicBezTo>
                  <a:pt x="198998" y="6508"/>
                  <a:pt x="199002" y="6500"/>
                  <a:pt x="199002" y="6493"/>
                </a:cubicBezTo>
                <a:cubicBezTo>
                  <a:pt x="199365" y="5510"/>
                  <a:pt x="199902" y="4668"/>
                  <a:pt x="200281" y="3706"/>
                </a:cubicBezTo>
                <a:cubicBezTo>
                  <a:pt x="200290" y="3684"/>
                  <a:pt x="200273" y="3664"/>
                  <a:pt x="200259" y="3664"/>
                </a:cubicBezTo>
                <a:cubicBezTo>
                  <a:pt x="200252" y="3664"/>
                  <a:pt x="200246" y="3668"/>
                  <a:pt x="200243" y="3678"/>
                </a:cubicBezTo>
                <a:cubicBezTo>
                  <a:pt x="200008" y="4238"/>
                  <a:pt x="199663" y="4688"/>
                  <a:pt x="199374" y="5196"/>
                </a:cubicBezTo>
                <a:cubicBezTo>
                  <a:pt x="199154" y="5581"/>
                  <a:pt x="198939" y="5956"/>
                  <a:pt x="198731" y="6347"/>
                </a:cubicBezTo>
                <a:cubicBezTo>
                  <a:pt x="198700" y="6324"/>
                  <a:pt x="198661" y="6300"/>
                  <a:pt x="198626" y="6277"/>
                </a:cubicBezTo>
                <a:cubicBezTo>
                  <a:pt x="198623" y="6274"/>
                  <a:pt x="198619" y="6273"/>
                  <a:pt x="198616" y="6273"/>
                </a:cubicBezTo>
                <a:cubicBezTo>
                  <a:pt x="198599" y="6273"/>
                  <a:pt x="198589" y="6307"/>
                  <a:pt x="198606" y="6320"/>
                </a:cubicBezTo>
                <a:cubicBezTo>
                  <a:pt x="198642" y="6347"/>
                  <a:pt x="198669" y="6379"/>
                  <a:pt x="198700" y="6410"/>
                </a:cubicBezTo>
                <a:cubicBezTo>
                  <a:pt x="198653" y="6500"/>
                  <a:pt x="198603" y="6594"/>
                  <a:pt x="198559" y="6684"/>
                </a:cubicBezTo>
                <a:cubicBezTo>
                  <a:pt x="198258" y="7279"/>
                  <a:pt x="197961" y="7882"/>
                  <a:pt x="197683" y="8500"/>
                </a:cubicBezTo>
                <a:cubicBezTo>
                  <a:pt x="197671" y="8249"/>
                  <a:pt x="197651" y="7999"/>
                  <a:pt x="197632" y="7748"/>
                </a:cubicBezTo>
                <a:cubicBezTo>
                  <a:pt x="197694" y="7377"/>
                  <a:pt x="197761" y="7005"/>
                  <a:pt x="197847" y="6637"/>
                </a:cubicBezTo>
                <a:cubicBezTo>
                  <a:pt x="197965" y="6136"/>
                  <a:pt x="198097" y="5412"/>
                  <a:pt x="198340" y="4977"/>
                </a:cubicBezTo>
                <a:cubicBezTo>
                  <a:pt x="198358" y="4945"/>
                  <a:pt x="198334" y="4909"/>
                  <a:pt x="198309" y="4909"/>
                </a:cubicBezTo>
                <a:cubicBezTo>
                  <a:pt x="198301" y="4909"/>
                  <a:pt x="198292" y="4913"/>
                  <a:pt x="198285" y="4923"/>
                </a:cubicBezTo>
                <a:cubicBezTo>
                  <a:pt x="197937" y="5396"/>
                  <a:pt x="197714" y="6199"/>
                  <a:pt x="197546" y="6907"/>
                </a:cubicBezTo>
                <a:cubicBezTo>
                  <a:pt x="197491" y="6464"/>
                  <a:pt x="197362" y="6046"/>
                  <a:pt x="197318" y="5604"/>
                </a:cubicBezTo>
                <a:cubicBezTo>
                  <a:pt x="197315" y="5576"/>
                  <a:pt x="197297" y="5561"/>
                  <a:pt x="197280" y="5561"/>
                </a:cubicBezTo>
                <a:cubicBezTo>
                  <a:pt x="197264" y="5561"/>
                  <a:pt x="197250" y="5575"/>
                  <a:pt x="197252" y="5604"/>
                </a:cubicBezTo>
                <a:cubicBezTo>
                  <a:pt x="197284" y="6085"/>
                  <a:pt x="197405" y="6535"/>
                  <a:pt x="197421" y="7028"/>
                </a:cubicBezTo>
                <a:cubicBezTo>
                  <a:pt x="197425" y="7154"/>
                  <a:pt x="197428" y="7283"/>
                  <a:pt x="197428" y="7408"/>
                </a:cubicBezTo>
                <a:cubicBezTo>
                  <a:pt x="197425" y="7432"/>
                  <a:pt x="197421" y="7455"/>
                  <a:pt x="197412" y="7474"/>
                </a:cubicBezTo>
                <a:cubicBezTo>
                  <a:pt x="197190" y="8437"/>
                  <a:pt x="197037" y="9408"/>
                  <a:pt x="196919" y="10398"/>
                </a:cubicBezTo>
                <a:cubicBezTo>
                  <a:pt x="196704" y="11001"/>
                  <a:pt x="196509" y="11616"/>
                  <a:pt x="196332" y="12234"/>
                </a:cubicBezTo>
                <a:cubicBezTo>
                  <a:pt x="196411" y="11314"/>
                  <a:pt x="196469" y="10386"/>
                  <a:pt x="196497" y="9459"/>
                </a:cubicBezTo>
                <a:cubicBezTo>
                  <a:pt x="196559" y="9318"/>
                  <a:pt x="196618" y="9177"/>
                  <a:pt x="196684" y="9040"/>
                </a:cubicBezTo>
                <a:cubicBezTo>
                  <a:pt x="196695" y="9013"/>
                  <a:pt x="196678" y="8990"/>
                  <a:pt x="196660" y="8990"/>
                </a:cubicBezTo>
                <a:cubicBezTo>
                  <a:pt x="196652" y="8990"/>
                  <a:pt x="196644" y="8994"/>
                  <a:pt x="196637" y="9005"/>
                </a:cubicBezTo>
                <a:cubicBezTo>
                  <a:pt x="196594" y="9087"/>
                  <a:pt x="196547" y="9165"/>
                  <a:pt x="196505" y="9248"/>
                </a:cubicBezTo>
                <a:cubicBezTo>
                  <a:pt x="196509" y="9188"/>
                  <a:pt x="196509" y="9126"/>
                  <a:pt x="196513" y="9067"/>
                </a:cubicBezTo>
                <a:cubicBezTo>
                  <a:pt x="196520" y="8570"/>
                  <a:pt x="196547" y="8081"/>
                  <a:pt x="196520" y="7584"/>
                </a:cubicBezTo>
                <a:cubicBezTo>
                  <a:pt x="196509" y="7330"/>
                  <a:pt x="196540" y="7122"/>
                  <a:pt x="196426" y="6915"/>
                </a:cubicBezTo>
                <a:cubicBezTo>
                  <a:pt x="196418" y="6901"/>
                  <a:pt x="196406" y="6895"/>
                  <a:pt x="196395" y="6895"/>
                </a:cubicBezTo>
                <a:cubicBezTo>
                  <a:pt x="196375" y="6895"/>
                  <a:pt x="196356" y="6916"/>
                  <a:pt x="196364" y="6946"/>
                </a:cubicBezTo>
                <a:cubicBezTo>
                  <a:pt x="196469" y="7369"/>
                  <a:pt x="196325" y="8108"/>
                  <a:pt x="196274" y="8512"/>
                </a:cubicBezTo>
                <a:cubicBezTo>
                  <a:pt x="196223" y="8915"/>
                  <a:pt x="196172" y="9314"/>
                  <a:pt x="196121" y="9717"/>
                </a:cubicBezTo>
                <a:cubicBezTo>
                  <a:pt x="195976" y="9929"/>
                  <a:pt x="195894" y="10210"/>
                  <a:pt x="195831" y="10492"/>
                </a:cubicBezTo>
                <a:cubicBezTo>
                  <a:pt x="195749" y="10649"/>
                  <a:pt x="195667" y="10805"/>
                  <a:pt x="195589" y="10962"/>
                </a:cubicBezTo>
                <a:cubicBezTo>
                  <a:pt x="195567" y="10610"/>
                  <a:pt x="195604" y="10373"/>
                  <a:pt x="195738" y="10373"/>
                </a:cubicBezTo>
                <a:cubicBezTo>
                  <a:pt x="195744" y="10373"/>
                  <a:pt x="195751" y="10374"/>
                  <a:pt x="195757" y="10375"/>
                </a:cubicBezTo>
                <a:cubicBezTo>
                  <a:pt x="195760" y="10375"/>
                  <a:pt x="195762" y="10375"/>
                  <a:pt x="195765" y="10375"/>
                </a:cubicBezTo>
                <a:cubicBezTo>
                  <a:pt x="195832" y="10375"/>
                  <a:pt x="195845" y="10226"/>
                  <a:pt x="195777" y="10210"/>
                </a:cubicBezTo>
                <a:cubicBezTo>
                  <a:pt x="195754" y="10206"/>
                  <a:pt x="195732" y="10204"/>
                  <a:pt x="195712" y="10204"/>
                </a:cubicBezTo>
                <a:cubicBezTo>
                  <a:pt x="195384" y="10204"/>
                  <a:pt x="195373" y="10771"/>
                  <a:pt x="195425" y="11291"/>
                </a:cubicBezTo>
                <a:cubicBezTo>
                  <a:pt x="195248" y="11654"/>
                  <a:pt x="195076" y="12026"/>
                  <a:pt x="194923" y="12406"/>
                </a:cubicBezTo>
                <a:cubicBezTo>
                  <a:pt x="194916" y="12359"/>
                  <a:pt x="194903" y="12312"/>
                  <a:pt x="194896" y="12261"/>
                </a:cubicBezTo>
                <a:cubicBezTo>
                  <a:pt x="195013" y="11428"/>
                  <a:pt x="195154" y="10597"/>
                  <a:pt x="195350" y="9788"/>
                </a:cubicBezTo>
                <a:cubicBezTo>
                  <a:pt x="195367" y="9727"/>
                  <a:pt x="195328" y="9687"/>
                  <a:pt x="195288" y="9687"/>
                </a:cubicBezTo>
                <a:cubicBezTo>
                  <a:pt x="195262" y="9687"/>
                  <a:pt x="195236" y="9704"/>
                  <a:pt x="195225" y="9745"/>
                </a:cubicBezTo>
                <a:cubicBezTo>
                  <a:pt x="195068" y="10382"/>
                  <a:pt x="194927" y="11029"/>
                  <a:pt x="194794" y="11678"/>
                </a:cubicBezTo>
                <a:cubicBezTo>
                  <a:pt x="194932" y="10597"/>
                  <a:pt x="195127" y="9529"/>
                  <a:pt x="195303" y="8457"/>
                </a:cubicBezTo>
                <a:cubicBezTo>
                  <a:pt x="195362" y="8292"/>
                  <a:pt x="195409" y="8120"/>
                  <a:pt x="195409" y="7976"/>
                </a:cubicBezTo>
                <a:cubicBezTo>
                  <a:pt x="195644" y="7150"/>
                  <a:pt x="195909" y="6343"/>
                  <a:pt x="196219" y="5565"/>
                </a:cubicBezTo>
                <a:cubicBezTo>
                  <a:pt x="196297" y="5431"/>
                  <a:pt x="196379" y="5302"/>
                  <a:pt x="196466" y="5178"/>
                </a:cubicBezTo>
                <a:cubicBezTo>
                  <a:pt x="196499" y="5127"/>
                  <a:pt x="196467" y="5064"/>
                  <a:pt x="196429" y="5064"/>
                </a:cubicBezTo>
                <a:cubicBezTo>
                  <a:pt x="196428" y="5064"/>
                  <a:pt x="196427" y="5064"/>
                  <a:pt x="196426" y="5064"/>
                </a:cubicBezTo>
                <a:cubicBezTo>
                  <a:pt x="196587" y="4680"/>
                  <a:pt x="196759" y="4304"/>
                  <a:pt x="196943" y="3940"/>
                </a:cubicBezTo>
                <a:cubicBezTo>
                  <a:pt x="196968" y="3888"/>
                  <a:pt x="196933" y="3840"/>
                  <a:pt x="196898" y="3840"/>
                </a:cubicBezTo>
                <a:cubicBezTo>
                  <a:pt x="196883" y="3840"/>
                  <a:pt x="196868" y="3849"/>
                  <a:pt x="196857" y="3870"/>
                </a:cubicBezTo>
                <a:cubicBezTo>
                  <a:pt x="196590" y="4390"/>
                  <a:pt x="196352" y="4923"/>
                  <a:pt x="196129" y="5467"/>
                </a:cubicBezTo>
                <a:cubicBezTo>
                  <a:pt x="195456" y="6511"/>
                  <a:pt x="195080" y="7866"/>
                  <a:pt x="194794" y="9220"/>
                </a:cubicBezTo>
                <a:cubicBezTo>
                  <a:pt x="194794" y="9224"/>
                  <a:pt x="194791" y="9224"/>
                  <a:pt x="194791" y="9224"/>
                </a:cubicBezTo>
                <a:cubicBezTo>
                  <a:pt x="194657" y="9620"/>
                  <a:pt x="194532" y="10019"/>
                  <a:pt x="194399" y="10414"/>
                </a:cubicBezTo>
                <a:cubicBezTo>
                  <a:pt x="194329" y="10164"/>
                  <a:pt x="194258" y="9913"/>
                  <a:pt x="194184" y="9670"/>
                </a:cubicBezTo>
                <a:cubicBezTo>
                  <a:pt x="194195" y="9643"/>
                  <a:pt x="194211" y="9616"/>
                  <a:pt x="194222" y="9592"/>
                </a:cubicBezTo>
                <a:cubicBezTo>
                  <a:pt x="194321" y="9423"/>
                  <a:pt x="194434" y="9259"/>
                  <a:pt x="194524" y="9087"/>
                </a:cubicBezTo>
                <a:cubicBezTo>
                  <a:pt x="194534" y="9071"/>
                  <a:pt x="194687" y="8704"/>
                  <a:pt x="194696" y="8704"/>
                </a:cubicBezTo>
                <a:lnTo>
                  <a:pt x="194696" y="8704"/>
                </a:lnTo>
                <a:cubicBezTo>
                  <a:pt x="194698" y="8704"/>
                  <a:pt x="194693" y="8722"/>
                  <a:pt x="194677" y="8766"/>
                </a:cubicBezTo>
                <a:cubicBezTo>
                  <a:pt x="194663" y="8802"/>
                  <a:pt x="194687" y="8835"/>
                  <a:pt x="194710" y="8835"/>
                </a:cubicBezTo>
                <a:cubicBezTo>
                  <a:pt x="194720" y="8835"/>
                  <a:pt x="194729" y="8829"/>
                  <a:pt x="194735" y="8813"/>
                </a:cubicBezTo>
                <a:cubicBezTo>
                  <a:pt x="194751" y="8774"/>
                  <a:pt x="194767" y="8735"/>
                  <a:pt x="194782" y="8700"/>
                </a:cubicBezTo>
                <a:cubicBezTo>
                  <a:pt x="194798" y="8662"/>
                  <a:pt x="194775" y="8628"/>
                  <a:pt x="194749" y="8628"/>
                </a:cubicBezTo>
                <a:cubicBezTo>
                  <a:pt x="194743" y="8628"/>
                  <a:pt x="194737" y="8630"/>
                  <a:pt x="194732" y="8633"/>
                </a:cubicBezTo>
                <a:cubicBezTo>
                  <a:pt x="194489" y="8778"/>
                  <a:pt x="194258" y="9001"/>
                  <a:pt x="194039" y="9255"/>
                </a:cubicBezTo>
                <a:cubicBezTo>
                  <a:pt x="193984" y="9107"/>
                  <a:pt x="193926" y="8958"/>
                  <a:pt x="193859" y="8817"/>
                </a:cubicBezTo>
                <a:cubicBezTo>
                  <a:pt x="193847" y="8798"/>
                  <a:pt x="193835" y="8789"/>
                  <a:pt x="193823" y="8789"/>
                </a:cubicBezTo>
                <a:cubicBezTo>
                  <a:pt x="193835" y="8426"/>
                  <a:pt x="193847" y="8061"/>
                  <a:pt x="193863" y="7698"/>
                </a:cubicBezTo>
                <a:cubicBezTo>
                  <a:pt x="193910" y="6558"/>
                  <a:pt x="193890" y="5357"/>
                  <a:pt x="193617" y="4265"/>
                </a:cubicBezTo>
                <a:cubicBezTo>
                  <a:pt x="193613" y="4250"/>
                  <a:pt x="193603" y="4244"/>
                  <a:pt x="193594" y="4244"/>
                </a:cubicBezTo>
                <a:cubicBezTo>
                  <a:pt x="193581" y="4244"/>
                  <a:pt x="193568" y="4257"/>
                  <a:pt x="193573" y="4277"/>
                </a:cubicBezTo>
                <a:cubicBezTo>
                  <a:pt x="193843" y="5545"/>
                  <a:pt x="193718" y="6892"/>
                  <a:pt x="193608" y="8179"/>
                </a:cubicBezTo>
                <a:cubicBezTo>
                  <a:pt x="193554" y="8794"/>
                  <a:pt x="193510" y="9412"/>
                  <a:pt x="193452" y="10030"/>
                </a:cubicBezTo>
                <a:cubicBezTo>
                  <a:pt x="193346" y="10179"/>
                  <a:pt x="193241" y="10328"/>
                  <a:pt x="193142" y="10465"/>
                </a:cubicBezTo>
                <a:cubicBezTo>
                  <a:pt x="192963" y="10707"/>
                  <a:pt x="192790" y="10966"/>
                  <a:pt x="192626" y="11228"/>
                </a:cubicBezTo>
                <a:cubicBezTo>
                  <a:pt x="192665" y="11020"/>
                  <a:pt x="192704" y="10817"/>
                  <a:pt x="192743" y="10613"/>
                </a:cubicBezTo>
                <a:cubicBezTo>
                  <a:pt x="192837" y="10113"/>
                  <a:pt x="192849" y="9631"/>
                  <a:pt x="193123" y="9217"/>
                </a:cubicBezTo>
                <a:cubicBezTo>
                  <a:pt x="193165" y="9150"/>
                  <a:pt x="193120" y="9064"/>
                  <a:pt x="193070" y="9064"/>
                </a:cubicBezTo>
                <a:cubicBezTo>
                  <a:pt x="193054" y="9064"/>
                  <a:pt x="193039" y="9072"/>
                  <a:pt x="193025" y="9091"/>
                </a:cubicBezTo>
                <a:cubicBezTo>
                  <a:pt x="192795" y="9447"/>
                  <a:pt x="192688" y="9898"/>
                  <a:pt x="192595" y="10348"/>
                </a:cubicBezTo>
                <a:cubicBezTo>
                  <a:pt x="192595" y="9940"/>
                  <a:pt x="192579" y="9533"/>
                  <a:pt x="192532" y="9134"/>
                </a:cubicBezTo>
                <a:cubicBezTo>
                  <a:pt x="192527" y="9093"/>
                  <a:pt x="192501" y="9076"/>
                  <a:pt x="192473" y="9076"/>
                </a:cubicBezTo>
                <a:cubicBezTo>
                  <a:pt x="192458" y="9076"/>
                  <a:pt x="192443" y="9081"/>
                  <a:pt x="192430" y="9091"/>
                </a:cubicBezTo>
                <a:cubicBezTo>
                  <a:pt x="192657" y="8136"/>
                  <a:pt x="192939" y="7221"/>
                  <a:pt x="193570" y="6590"/>
                </a:cubicBezTo>
                <a:cubicBezTo>
                  <a:pt x="193615" y="6544"/>
                  <a:pt x="193588" y="6456"/>
                  <a:pt x="193546" y="6456"/>
                </a:cubicBezTo>
                <a:cubicBezTo>
                  <a:pt x="193537" y="6456"/>
                  <a:pt x="193528" y="6460"/>
                  <a:pt x="193518" y="6469"/>
                </a:cubicBezTo>
                <a:cubicBezTo>
                  <a:pt x="192951" y="7009"/>
                  <a:pt x="192642" y="7714"/>
                  <a:pt x="192352" y="8527"/>
                </a:cubicBezTo>
                <a:cubicBezTo>
                  <a:pt x="191984" y="9560"/>
                  <a:pt x="191722" y="10657"/>
                  <a:pt x="191558" y="11772"/>
                </a:cubicBezTo>
                <a:cubicBezTo>
                  <a:pt x="191480" y="12300"/>
                  <a:pt x="191417" y="12833"/>
                  <a:pt x="191362" y="13369"/>
                </a:cubicBezTo>
                <a:cubicBezTo>
                  <a:pt x="191182" y="12880"/>
                  <a:pt x="190994" y="12394"/>
                  <a:pt x="190802" y="11917"/>
                </a:cubicBezTo>
                <a:cubicBezTo>
                  <a:pt x="190841" y="11827"/>
                  <a:pt x="190880" y="11737"/>
                  <a:pt x="190920" y="11650"/>
                </a:cubicBezTo>
                <a:cubicBezTo>
                  <a:pt x="190952" y="11580"/>
                  <a:pt x="190904" y="11513"/>
                  <a:pt x="190855" y="11513"/>
                </a:cubicBezTo>
                <a:cubicBezTo>
                  <a:pt x="190834" y="11513"/>
                  <a:pt x="190813" y="11526"/>
                  <a:pt x="190799" y="11557"/>
                </a:cubicBezTo>
                <a:cubicBezTo>
                  <a:pt x="190770" y="11612"/>
                  <a:pt x="190747" y="11663"/>
                  <a:pt x="190723" y="11717"/>
                </a:cubicBezTo>
                <a:cubicBezTo>
                  <a:pt x="190618" y="11459"/>
                  <a:pt x="190517" y="11197"/>
                  <a:pt x="190407" y="10942"/>
                </a:cubicBezTo>
                <a:lnTo>
                  <a:pt x="190407" y="10429"/>
                </a:lnTo>
                <a:cubicBezTo>
                  <a:pt x="190458" y="10285"/>
                  <a:pt x="190512" y="10148"/>
                  <a:pt x="190575" y="10015"/>
                </a:cubicBezTo>
                <a:cubicBezTo>
                  <a:pt x="190708" y="9737"/>
                  <a:pt x="190810" y="9482"/>
                  <a:pt x="190833" y="9154"/>
                </a:cubicBezTo>
                <a:cubicBezTo>
                  <a:pt x="190837" y="9117"/>
                  <a:pt x="190818" y="9099"/>
                  <a:pt x="190797" y="9099"/>
                </a:cubicBezTo>
                <a:cubicBezTo>
                  <a:pt x="190775" y="9099"/>
                  <a:pt x="190751" y="9118"/>
                  <a:pt x="190747" y="9154"/>
                </a:cubicBezTo>
                <a:cubicBezTo>
                  <a:pt x="190712" y="9506"/>
                  <a:pt x="190555" y="9819"/>
                  <a:pt x="190403" y="10124"/>
                </a:cubicBezTo>
                <a:cubicBezTo>
                  <a:pt x="190399" y="9776"/>
                  <a:pt x="190391" y="9428"/>
                  <a:pt x="190380" y="9080"/>
                </a:cubicBezTo>
                <a:cubicBezTo>
                  <a:pt x="190559" y="8700"/>
                  <a:pt x="190752" y="8332"/>
                  <a:pt x="190954" y="7952"/>
                </a:cubicBezTo>
                <a:cubicBezTo>
                  <a:pt x="190974" y="7919"/>
                  <a:pt x="190950" y="7886"/>
                  <a:pt x="190925" y="7886"/>
                </a:cubicBezTo>
                <a:cubicBezTo>
                  <a:pt x="190915" y="7886"/>
                  <a:pt x="190904" y="7892"/>
                  <a:pt x="190896" y="7905"/>
                </a:cubicBezTo>
                <a:cubicBezTo>
                  <a:pt x="190712" y="8226"/>
                  <a:pt x="190540" y="8554"/>
                  <a:pt x="190376" y="8883"/>
                </a:cubicBezTo>
                <a:cubicBezTo>
                  <a:pt x="190344" y="8187"/>
                  <a:pt x="190411" y="7486"/>
                  <a:pt x="190152" y="6860"/>
                </a:cubicBezTo>
                <a:cubicBezTo>
                  <a:pt x="190147" y="6845"/>
                  <a:pt x="190139" y="6839"/>
                  <a:pt x="190130" y="6839"/>
                </a:cubicBezTo>
                <a:cubicBezTo>
                  <a:pt x="190111" y="6839"/>
                  <a:pt x="190091" y="6867"/>
                  <a:pt x="190102" y="6899"/>
                </a:cubicBezTo>
                <a:cubicBezTo>
                  <a:pt x="190348" y="7608"/>
                  <a:pt x="190188" y="8578"/>
                  <a:pt x="190129" y="9381"/>
                </a:cubicBezTo>
                <a:cubicBezTo>
                  <a:pt x="190058" y="9533"/>
                  <a:pt x="189988" y="9682"/>
                  <a:pt x="189921" y="9835"/>
                </a:cubicBezTo>
                <a:cubicBezTo>
                  <a:pt x="189737" y="9428"/>
                  <a:pt x="189549" y="9024"/>
                  <a:pt x="189358" y="8625"/>
                </a:cubicBezTo>
                <a:cubicBezTo>
                  <a:pt x="189448" y="8081"/>
                  <a:pt x="189569" y="7537"/>
                  <a:pt x="189730" y="7009"/>
                </a:cubicBezTo>
                <a:cubicBezTo>
                  <a:pt x="189741" y="6970"/>
                  <a:pt x="189710" y="6935"/>
                  <a:pt x="189682" y="6935"/>
                </a:cubicBezTo>
                <a:cubicBezTo>
                  <a:pt x="189671" y="6935"/>
                  <a:pt x="189659" y="6940"/>
                  <a:pt x="189652" y="6954"/>
                </a:cubicBezTo>
                <a:cubicBezTo>
                  <a:pt x="189616" y="6997"/>
                  <a:pt x="189577" y="7044"/>
                  <a:pt x="189542" y="7091"/>
                </a:cubicBezTo>
                <a:cubicBezTo>
                  <a:pt x="189527" y="7103"/>
                  <a:pt x="189533" y="7134"/>
                  <a:pt x="189551" y="7134"/>
                </a:cubicBezTo>
                <a:cubicBezTo>
                  <a:pt x="189552" y="7134"/>
                  <a:pt x="189553" y="7134"/>
                  <a:pt x="189554" y="7134"/>
                </a:cubicBezTo>
                <a:cubicBezTo>
                  <a:pt x="189605" y="7119"/>
                  <a:pt x="189626" y="7112"/>
                  <a:pt x="189628" y="7112"/>
                </a:cubicBezTo>
                <a:lnTo>
                  <a:pt x="189628" y="7112"/>
                </a:lnTo>
                <a:cubicBezTo>
                  <a:pt x="189635" y="7112"/>
                  <a:pt x="189520" y="7160"/>
                  <a:pt x="189491" y="7236"/>
                </a:cubicBezTo>
                <a:cubicBezTo>
                  <a:pt x="189437" y="7380"/>
                  <a:pt x="189366" y="7530"/>
                  <a:pt x="189323" y="7682"/>
                </a:cubicBezTo>
                <a:cubicBezTo>
                  <a:pt x="189267" y="7862"/>
                  <a:pt x="189209" y="8038"/>
                  <a:pt x="189155" y="8218"/>
                </a:cubicBezTo>
                <a:cubicBezTo>
                  <a:pt x="189072" y="8050"/>
                  <a:pt x="188986" y="7878"/>
                  <a:pt x="188900" y="7714"/>
                </a:cubicBezTo>
                <a:cubicBezTo>
                  <a:pt x="188849" y="7615"/>
                  <a:pt x="188798" y="7526"/>
                  <a:pt x="188747" y="7432"/>
                </a:cubicBezTo>
                <a:cubicBezTo>
                  <a:pt x="188759" y="7346"/>
                  <a:pt x="188774" y="7263"/>
                  <a:pt x="188787" y="7177"/>
                </a:cubicBezTo>
                <a:cubicBezTo>
                  <a:pt x="188845" y="6833"/>
                  <a:pt x="188924" y="6058"/>
                  <a:pt x="189205" y="5886"/>
                </a:cubicBezTo>
                <a:cubicBezTo>
                  <a:pt x="189251" y="5857"/>
                  <a:pt x="189227" y="5765"/>
                  <a:pt x="189181" y="5765"/>
                </a:cubicBezTo>
                <a:cubicBezTo>
                  <a:pt x="189176" y="5765"/>
                  <a:pt x="189171" y="5766"/>
                  <a:pt x="189166" y="5768"/>
                </a:cubicBezTo>
                <a:cubicBezTo>
                  <a:pt x="188837" y="5906"/>
                  <a:pt x="188677" y="6649"/>
                  <a:pt x="188579" y="7122"/>
                </a:cubicBezTo>
                <a:cubicBezTo>
                  <a:pt x="188568" y="7103"/>
                  <a:pt x="188559" y="7087"/>
                  <a:pt x="188552" y="7071"/>
                </a:cubicBezTo>
                <a:cubicBezTo>
                  <a:pt x="188544" y="7040"/>
                  <a:pt x="188539" y="7009"/>
                  <a:pt x="188528" y="6977"/>
                </a:cubicBezTo>
                <a:cubicBezTo>
                  <a:pt x="188521" y="6946"/>
                  <a:pt x="188497" y="6934"/>
                  <a:pt x="188477" y="6934"/>
                </a:cubicBezTo>
                <a:cubicBezTo>
                  <a:pt x="187858" y="5835"/>
                  <a:pt x="187182" y="4762"/>
                  <a:pt x="186646" y="3604"/>
                </a:cubicBezTo>
                <a:cubicBezTo>
                  <a:pt x="186379" y="3032"/>
                  <a:pt x="186140" y="2449"/>
                  <a:pt x="185820" y="1928"/>
                </a:cubicBezTo>
                <a:cubicBezTo>
                  <a:pt x="185550" y="1486"/>
                  <a:pt x="185436" y="1087"/>
                  <a:pt x="185029" y="828"/>
                </a:cubicBezTo>
                <a:cubicBezTo>
                  <a:pt x="185026" y="827"/>
                  <a:pt x="185024" y="826"/>
                  <a:pt x="185021" y="826"/>
                </a:cubicBezTo>
                <a:cubicBezTo>
                  <a:pt x="185001" y="826"/>
                  <a:pt x="184988" y="859"/>
                  <a:pt x="185006" y="875"/>
                </a:cubicBezTo>
                <a:cubicBezTo>
                  <a:pt x="185456" y="1224"/>
                  <a:pt x="185706" y="2015"/>
                  <a:pt x="185961" y="2594"/>
                </a:cubicBezTo>
                <a:cubicBezTo>
                  <a:pt x="186215" y="3181"/>
                  <a:pt x="186407" y="3796"/>
                  <a:pt x="186684" y="4371"/>
                </a:cubicBezTo>
                <a:cubicBezTo>
                  <a:pt x="186994" y="5021"/>
                  <a:pt x="187315" y="5662"/>
                  <a:pt x="187628" y="6312"/>
                </a:cubicBezTo>
                <a:cubicBezTo>
                  <a:pt x="187616" y="6312"/>
                  <a:pt x="187605" y="6320"/>
                  <a:pt x="187600" y="6343"/>
                </a:cubicBezTo>
                <a:cubicBezTo>
                  <a:pt x="187417" y="7259"/>
                  <a:pt x="187276" y="8191"/>
                  <a:pt x="187166" y="9134"/>
                </a:cubicBezTo>
                <a:cubicBezTo>
                  <a:pt x="187037" y="8786"/>
                  <a:pt x="186904" y="8442"/>
                  <a:pt x="186774" y="8093"/>
                </a:cubicBezTo>
                <a:cubicBezTo>
                  <a:pt x="186825" y="7842"/>
                  <a:pt x="186845" y="7573"/>
                  <a:pt x="186724" y="7474"/>
                </a:cubicBezTo>
                <a:cubicBezTo>
                  <a:pt x="186718" y="7469"/>
                  <a:pt x="186711" y="7466"/>
                  <a:pt x="186705" y="7466"/>
                </a:cubicBezTo>
                <a:cubicBezTo>
                  <a:pt x="186677" y="7466"/>
                  <a:pt x="186655" y="7517"/>
                  <a:pt x="186681" y="7549"/>
                </a:cubicBezTo>
                <a:cubicBezTo>
                  <a:pt x="186708" y="7588"/>
                  <a:pt x="186700" y="7690"/>
                  <a:pt x="186673" y="7819"/>
                </a:cubicBezTo>
                <a:cubicBezTo>
                  <a:pt x="186262" y="6711"/>
                  <a:pt x="185721" y="5537"/>
                  <a:pt x="185522" y="4324"/>
                </a:cubicBezTo>
                <a:cubicBezTo>
                  <a:pt x="185521" y="4312"/>
                  <a:pt x="185513" y="4306"/>
                  <a:pt x="185506" y="4306"/>
                </a:cubicBezTo>
                <a:cubicBezTo>
                  <a:pt x="185496" y="4306"/>
                  <a:pt x="185487" y="4314"/>
                  <a:pt x="185487" y="4327"/>
                </a:cubicBezTo>
                <a:cubicBezTo>
                  <a:pt x="185522" y="5263"/>
                  <a:pt x="185902" y="6211"/>
                  <a:pt x="186129" y="7083"/>
                </a:cubicBezTo>
                <a:cubicBezTo>
                  <a:pt x="186247" y="7530"/>
                  <a:pt x="186371" y="7967"/>
                  <a:pt x="186505" y="8406"/>
                </a:cubicBezTo>
                <a:cubicBezTo>
                  <a:pt x="186426" y="8637"/>
                  <a:pt x="186352" y="8836"/>
                  <a:pt x="186340" y="8879"/>
                </a:cubicBezTo>
                <a:cubicBezTo>
                  <a:pt x="186203" y="9338"/>
                  <a:pt x="186066" y="9799"/>
                  <a:pt x="185976" y="10277"/>
                </a:cubicBezTo>
                <a:cubicBezTo>
                  <a:pt x="185867" y="10841"/>
                  <a:pt x="185757" y="11408"/>
                  <a:pt x="185644" y="11972"/>
                </a:cubicBezTo>
                <a:cubicBezTo>
                  <a:pt x="185644" y="11972"/>
                  <a:pt x="185640" y="11972"/>
                  <a:pt x="185640" y="11975"/>
                </a:cubicBezTo>
                <a:cubicBezTo>
                  <a:pt x="185374" y="12288"/>
                  <a:pt x="185346" y="12993"/>
                  <a:pt x="185268" y="13420"/>
                </a:cubicBezTo>
                <a:cubicBezTo>
                  <a:pt x="185233" y="13616"/>
                  <a:pt x="185197" y="13811"/>
                  <a:pt x="185166" y="14011"/>
                </a:cubicBezTo>
                <a:cubicBezTo>
                  <a:pt x="185163" y="13999"/>
                  <a:pt x="185163" y="13991"/>
                  <a:pt x="185163" y="13984"/>
                </a:cubicBezTo>
                <a:cubicBezTo>
                  <a:pt x="185181" y="13713"/>
                  <a:pt x="185197" y="13444"/>
                  <a:pt x="185210" y="13169"/>
                </a:cubicBezTo>
                <a:cubicBezTo>
                  <a:pt x="185233" y="12613"/>
                  <a:pt x="185295" y="12003"/>
                  <a:pt x="185268" y="11451"/>
                </a:cubicBezTo>
                <a:cubicBezTo>
                  <a:pt x="185233" y="10782"/>
                  <a:pt x="185233" y="10093"/>
                  <a:pt x="185244" y="9405"/>
                </a:cubicBezTo>
                <a:cubicBezTo>
                  <a:pt x="185291" y="9334"/>
                  <a:pt x="185350" y="9287"/>
                  <a:pt x="185421" y="9275"/>
                </a:cubicBezTo>
                <a:cubicBezTo>
                  <a:pt x="185535" y="9256"/>
                  <a:pt x="185542" y="9032"/>
                  <a:pt x="185432" y="9032"/>
                </a:cubicBezTo>
                <a:cubicBezTo>
                  <a:pt x="185429" y="9032"/>
                  <a:pt x="185425" y="9032"/>
                  <a:pt x="185421" y="9033"/>
                </a:cubicBezTo>
                <a:cubicBezTo>
                  <a:pt x="185358" y="9044"/>
                  <a:pt x="185303" y="9071"/>
                  <a:pt x="185248" y="9107"/>
                </a:cubicBezTo>
                <a:cubicBezTo>
                  <a:pt x="185257" y="8766"/>
                  <a:pt x="185264" y="8430"/>
                  <a:pt x="185272" y="8093"/>
                </a:cubicBezTo>
                <a:cubicBezTo>
                  <a:pt x="185280" y="7541"/>
                  <a:pt x="185244" y="6990"/>
                  <a:pt x="185213" y="6437"/>
                </a:cubicBezTo>
                <a:cubicBezTo>
                  <a:pt x="185201" y="6211"/>
                  <a:pt x="185241" y="5999"/>
                  <a:pt x="185134" y="5815"/>
                </a:cubicBezTo>
                <a:cubicBezTo>
                  <a:pt x="185128" y="5801"/>
                  <a:pt x="185116" y="5793"/>
                  <a:pt x="185104" y="5793"/>
                </a:cubicBezTo>
                <a:cubicBezTo>
                  <a:pt x="185087" y="5793"/>
                  <a:pt x="185070" y="5808"/>
                  <a:pt x="185072" y="5835"/>
                </a:cubicBezTo>
                <a:cubicBezTo>
                  <a:pt x="185072" y="5854"/>
                  <a:pt x="185072" y="5874"/>
                  <a:pt x="185076" y="5893"/>
                </a:cubicBezTo>
                <a:cubicBezTo>
                  <a:pt x="185076" y="5919"/>
                  <a:pt x="185091" y="5931"/>
                  <a:pt x="185106" y="5931"/>
                </a:cubicBezTo>
                <a:cubicBezTo>
                  <a:pt x="185121" y="5931"/>
                  <a:pt x="185137" y="5919"/>
                  <a:pt x="185139" y="5893"/>
                </a:cubicBezTo>
                <a:lnTo>
                  <a:pt x="185139" y="5893"/>
                </a:lnTo>
                <a:cubicBezTo>
                  <a:pt x="185006" y="8923"/>
                  <a:pt x="184661" y="12129"/>
                  <a:pt x="184242" y="15252"/>
                </a:cubicBezTo>
                <a:cubicBezTo>
                  <a:pt x="184066" y="13345"/>
                  <a:pt x="184007" y="11404"/>
                  <a:pt x="184090" y="9482"/>
                </a:cubicBezTo>
                <a:cubicBezTo>
                  <a:pt x="184117" y="9334"/>
                  <a:pt x="184144" y="9185"/>
                  <a:pt x="184172" y="9036"/>
                </a:cubicBezTo>
                <a:cubicBezTo>
                  <a:pt x="184182" y="8993"/>
                  <a:pt x="184155" y="8967"/>
                  <a:pt x="184128" y="8967"/>
                </a:cubicBezTo>
                <a:cubicBezTo>
                  <a:pt x="184123" y="8967"/>
                  <a:pt x="184118" y="8968"/>
                  <a:pt x="184113" y="8970"/>
                </a:cubicBezTo>
                <a:cubicBezTo>
                  <a:pt x="184191" y="7584"/>
                  <a:pt x="184348" y="6215"/>
                  <a:pt x="184591" y="4880"/>
                </a:cubicBezTo>
                <a:cubicBezTo>
                  <a:pt x="184598" y="4840"/>
                  <a:pt x="184573" y="4814"/>
                  <a:pt x="184548" y="4814"/>
                </a:cubicBezTo>
                <a:cubicBezTo>
                  <a:pt x="184531" y="4814"/>
                  <a:pt x="184515" y="4826"/>
                  <a:pt x="184509" y="4853"/>
                </a:cubicBezTo>
                <a:cubicBezTo>
                  <a:pt x="184176" y="6508"/>
                  <a:pt x="183972" y="8198"/>
                  <a:pt x="183871" y="9898"/>
                </a:cubicBezTo>
                <a:cubicBezTo>
                  <a:pt x="183647" y="10794"/>
                  <a:pt x="183401" y="11682"/>
                  <a:pt x="183158" y="12570"/>
                </a:cubicBezTo>
                <a:cubicBezTo>
                  <a:pt x="183053" y="12077"/>
                  <a:pt x="182943" y="11584"/>
                  <a:pt x="182822" y="11095"/>
                </a:cubicBezTo>
                <a:cubicBezTo>
                  <a:pt x="183041" y="10445"/>
                  <a:pt x="183322" y="9788"/>
                  <a:pt x="183335" y="9080"/>
                </a:cubicBezTo>
                <a:cubicBezTo>
                  <a:pt x="183335" y="9038"/>
                  <a:pt x="183307" y="9014"/>
                  <a:pt x="183280" y="9014"/>
                </a:cubicBezTo>
                <a:cubicBezTo>
                  <a:pt x="183258" y="9014"/>
                  <a:pt x="183238" y="9029"/>
                  <a:pt x="183232" y="9064"/>
                </a:cubicBezTo>
                <a:cubicBezTo>
                  <a:pt x="183178" y="9510"/>
                  <a:pt x="182959" y="9992"/>
                  <a:pt x="182751" y="10406"/>
                </a:cubicBezTo>
                <a:cubicBezTo>
                  <a:pt x="182759" y="10316"/>
                  <a:pt x="182763" y="10226"/>
                  <a:pt x="182775" y="10136"/>
                </a:cubicBezTo>
                <a:cubicBezTo>
                  <a:pt x="182869" y="9103"/>
                  <a:pt x="182880" y="8074"/>
                  <a:pt x="183115" y="7067"/>
                </a:cubicBezTo>
                <a:cubicBezTo>
                  <a:pt x="183124" y="7027"/>
                  <a:pt x="183099" y="7000"/>
                  <a:pt x="183073" y="7000"/>
                </a:cubicBezTo>
                <a:cubicBezTo>
                  <a:pt x="183056" y="7000"/>
                  <a:pt x="183039" y="7012"/>
                  <a:pt x="183033" y="7040"/>
                </a:cubicBezTo>
                <a:cubicBezTo>
                  <a:pt x="182791" y="8030"/>
                  <a:pt x="182669" y="9095"/>
                  <a:pt x="182587" y="10160"/>
                </a:cubicBezTo>
                <a:cubicBezTo>
                  <a:pt x="182289" y="9024"/>
                  <a:pt x="181957" y="7909"/>
                  <a:pt x="181581" y="6813"/>
                </a:cubicBezTo>
                <a:cubicBezTo>
                  <a:pt x="181420" y="6336"/>
                  <a:pt x="181209" y="5353"/>
                  <a:pt x="180704" y="5346"/>
                </a:cubicBezTo>
                <a:cubicBezTo>
                  <a:pt x="180704" y="5346"/>
                  <a:pt x="180703" y="5345"/>
                  <a:pt x="180702" y="5345"/>
                </a:cubicBezTo>
                <a:cubicBezTo>
                  <a:pt x="180681" y="5345"/>
                  <a:pt x="180678" y="5389"/>
                  <a:pt x="180701" y="5400"/>
                </a:cubicBezTo>
                <a:cubicBezTo>
                  <a:pt x="181041" y="5537"/>
                  <a:pt x="181178" y="6324"/>
                  <a:pt x="181288" y="6696"/>
                </a:cubicBezTo>
                <a:cubicBezTo>
                  <a:pt x="181448" y="7239"/>
                  <a:pt x="181588" y="7815"/>
                  <a:pt x="181702" y="8379"/>
                </a:cubicBezTo>
                <a:cubicBezTo>
                  <a:pt x="181839" y="9064"/>
                  <a:pt x="181992" y="9737"/>
                  <a:pt x="182141" y="10418"/>
                </a:cubicBezTo>
                <a:cubicBezTo>
                  <a:pt x="181698" y="10954"/>
                  <a:pt x="181628" y="11823"/>
                  <a:pt x="181628" y="12617"/>
                </a:cubicBezTo>
                <a:cubicBezTo>
                  <a:pt x="181588" y="12700"/>
                  <a:pt x="181550" y="12786"/>
                  <a:pt x="181514" y="12872"/>
                </a:cubicBezTo>
                <a:cubicBezTo>
                  <a:pt x="181514" y="12860"/>
                  <a:pt x="181514" y="12844"/>
                  <a:pt x="181518" y="12828"/>
                </a:cubicBezTo>
                <a:cubicBezTo>
                  <a:pt x="181546" y="12492"/>
                  <a:pt x="181382" y="12304"/>
                  <a:pt x="181189" y="12265"/>
                </a:cubicBezTo>
                <a:cubicBezTo>
                  <a:pt x="181158" y="12019"/>
                  <a:pt x="181127" y="11772"/>
                  <a:pt x="181095" y="11522"/>
                </a:cubicBezTo>
                <a:cubicBezTo>
                  <a:pt x="181260" y="10594"/>
                  <a:pt x="181409" y="9643"/>
                  <a:pt x="181409" y="8688"/>
                </a:cubicBezTo>
                <a:cubicBezTo>
                  <a:pt x="181409" y="7913"/>
                  <a:pt x="181440" y="6997"/>
                  <a:pt x="181092" y="6336"/>
                </a:cubicBezTo>
                <a:cubicBezTo>
                  <a:pt x="181084" y="6320"/>
                  <a:pt x="181073" y="6313"/>
                  <a:pt x="181062" y="6313"/>
                </a:cubicBezTo>
                <a:cubicBezTo>
                  <a:pt x="181039" y="6313"/>
                  <a:pt x="181016" y="6344"/>
                  <a:pt x="181030" y="6379"/>
                </a:cubicBezTo>
                <a:cubicBezTo>
                  <a:pt x="181479" y="7353"/>
                  <a:pt x="181135" y="8872"/>
                  <a:pt x="180904" y="9913"/>
                </a:cubicBezTo>
                <a:cubicBezTo>
                  <a:pt x="180853" y="9459"/>
                  <a:pt x="180806" y="9001"/>
                  <a:pt x="180766" y="8543"/>
                </a:cubicBezTo>
                <a:cubicBezTo>
                  <a:pt x="180765" y="8506"/>
                  <a:pt x="180741" y="8486"/>
                  <a:pt x="180718" y="8486"/>
                </a:cubicBezTo>
                <a:cubicBezTo>
                  <a:pt x="180696" y="8486"/>
                  <a:pt x="180675" y="8505"/>
                  <a:pt x="180677" y="8543"/>
                </a:cubicBezTo>
                <a:cubicBezTo>
                  <a:pt x="180704" y="9165"/>
                  <a:pt x="180739" y="9788"/>
                  <a:pt x="180786" y="10410"/>
                </a:cubicBezTo>
                <a:cubicBezTo>
                  <a:pt x="180626" y="11095"/>
                  <a:pt x="180434" y="11776"/>
                  <a:pt x="180239" y="12449"/>
                </a:cubicBezTo>
                <a:cubicBezTo>
                  <a:pt x="180179" y="12077"/>
                  <a:pt x="180114" y="11710"/>
                  <a:pt x="180054" y="11338"/>
                </a:cubicBezTo>
                <a:cubicBezTo>
                  <a:pt x="179980" y="10872"/>
                  <a:pt x="179820" y="10426"/>
                  <a:pt x="179749" y="9968"/>
                </a:cubicBezTo>
                <a:cubicBezTo>
                  <a:pt x="179706" y="9694"/>
                  <a:pt x="179663" y="9369"/>
                  <a:pt x="179574" y="9080"/>
                </a:cubicBezTo>
                <a:cubicBezTo>
                  <a:pt x="179574" y="8841"/>
                  <a:pt x="179569" y="8606"/>
                  <a:pt x="179565" y="8367"/>
                </a:cubicBezTo>
                <a:cubicBezTo>
                  <a:pt x="179565" y="8324"/>
                  <a:pt x="179540" y="8302"/>
                  <a:pt x="179514" y="8302"/>
                </a:cubicBezTo>
                <a:cubicBezTo>
                  <a:pt x="179489" y="8302"/>
                  <a:pt x="179464" y="8324"/>
                  <a:pt x="179464" y="8367"/>
                </a:cubicBezTo>
                <a:cubicBezTo>
                  <a:pt x="179464" y="8504"/>
                  <a:pt x="179460" y="8641"/>
                  <a:pt x="179460" y="8782"/>
                </a:cubicBezTo>
                <a:cubicBezTo>
                  <a:pt x="179393" y="8653"/>
                  <a:pt x="179315" y="8539"/>
                  <a:pt x="179213" y="8461"/>
                </a:cubicBezTo>
                <a:cubicBezTo>
                  <a:pt x="179207" y="8456"/>
                  <a:pt x="179201" y="8453"/>
                  <a:pt x="179195" y="8453"/>
                </a:cubicBezTo>
                <a:cubicBezTo>
                  <a:pt x="179165" y="8453"/>
                  <a:pt x="179145" y="8513"/>
                  <a:pt x="179178" y="8539"/>
                </a:cubicBezTo>
                <a:cubicBezTo>
                  <a:pt x="179334" y="8684"/>
                  <a:pt x="179409" y="8930"/>
                  <a:pt x="179451" y="9201"/>
                </a:cubicBezTo>
                <a:cubicBezTo>
                  <a:pt x="179444" y="9768"/>
                  <a:pt x="179433" y="10332"/>
                  <a:pt x="179417" y="10895"/>
                </a:cubicBezTo>
                <a:cubicBezTo>
                  <a:pt x="179399" y="10853"/>
                  <a:pt x="179366" y="10836"/>
                  <a:pt x="179332" y="10836"/>
                </a:cubicBezTo>
                <a:cubicBezTo>
                  <a:pt x="179328" y="10836"/>
                  <a:pt x="179323" y="10836"/>
                  <a:pt x="179319" y="10837"/>
                </a:cubicBezTo>
                <a:cubicBezTo>
                  <a:pt x="179299" y="10610"/>
                  <a:pt x="179280" y="10382"/>
                  <a:pt x="179256" y="10160"/>
                </a:cubicBezTo>
                <a:cubicBezTo>
                  <a:pt x="179198" y="9545"/>
                  <a:pt x="179115" y="8915"/>
                  <a:pt x="178978" y="8308"/>
                </a:cubicBezTo>
                <a:cubicBezTo>
                  <a:pt x="179146" y="7756"/>
                  <a:pt x="179311" y="7208"/>
                  <a:pt x="179326" y="6590"/>
                </a:cubicBezTo>
                <a:cubicBezTo>
                  <a:pt x="179326" y="6555"/>
                  <a:pt x="179306" y="6537"/>
                  <a:pt x="179285" y="6537"/>
                </a:cubicBezTo>
                <a:cubicBezTo>
                  <a:pt x="179264" y="6537"/>
                  <a:pt x="179242" y="6555"/>
                  <a:pt x="179240" y="6590"/>
                </a:cubicBezTo>
                <a:cubicBezTo>
                  <a:pt x="179213" y="7071"/>
                  <a:pt x="179080" y="7545"/>
                  <a:pt x="178904" y="8007"/>
                </a:cubicBezTo>
                <a:cubicBezTo>
                  <a:pt x="178846" y="7788"/>
                  <a:pt x="178783" y="7573"/>
                  <a:pt x="178705" y="7369"/>
                </a:cubicBezTo>
                <a:cubicBezTo>
                  <a:pt x="178696" y="7344"/>
                  <a:pt x="178681" y="7334"/>
                  <a:pt x="178667" y="7334"/>
                </a:cubicBezTo>
                <a:cubicBezTo>
                  <a:pt x="178635" y="7334"/>
                  <a:pt x="178602" y="7381"/>
                  <a:pt x="178618" y="7432"/>
                </a:cubicBezTo>
                <a:cubicBezTo>
                  <a:pt x="178705" y="7694"/>
                  <a:pt x="178767" y="7964"/>
                  <a:pt x="178810" y="8245"/>
                </a:cubicBezTo>
                <a:cubicBezTo>
                  <a:pt x="178642" y="8653"/>
                  <a:pt x="178446" y="9048"/>
                  <a:pt x="178274" y="9432"/>
                </a:cubicBezTo>
                <a:cubicBezTo>
                  <a:pt x="178203" y="8598"/>
                  <a:pt x="178098" y="7768"/>
                  <a:pt x="177933" y="6958"/>
                </a:cubicBezTo>
                <a:cubicBezTo>
                  <a:pt x="177930" y="6939"/>
                  <a:pt x="177921" y="6930"/>
                  <a:pt x="177910" y="6930"/>
                </a:cubicBezTo>
                <a:cubicBezTo>
                  <a:pt x="177867" y="6621"/>
                  <a:pt x="177804" y="6324"/>
                  <a:pt x="177706" y="6054"/>
                </a:cubicBezTo>
                <a:cubicBezTo>
                  <a:pt x="177702" y="6041"/>
                  <a:pt x="177694" y="6036"/>
                  <a:pt x="177686" y="6036"/>
                </a:cubicBezTo>
                <a:cubicBezTo>
                  <a:pt x="177671" y="6036"/>
                  <a:pt x="177654" y="6054"/>
                  <a:pt x="177659" y="6077"/>
                </a:cubicBezTo>
                <a:cubicBezTo>
                  <a:pt x="177957" y="7024"/>
                  <a:pt x="177894" y="8328"/>
                  <a:pt x="177906" y="9345"/>
                </a:cubicBezTo>
                <a:cubicBezTo>
                  <a:pt x="177910" y="9658"/>
                  <a:pt x="177910" y="9972"/>
                  <a:pt x="177910" y="10285"/>
                </a:cubicBezTo>
                <a:cubicBezTo>
                  <a:pt x="177699" y="10809"/>
                  <a:pt x="177487" y="11338"/>
                  <a:pt x="177287" y="11866"/>
                </a:cubicBezTo>
                <a:cubicBezTo>
                  <a:pt x="177283" y="11314"/>
                  <a:pt x="177256" y="10770"/>
                  <a:pt x="177225" y="10222"/>
                </a:cubicBezTo>
                <a:cubicBezTo>
                  <a:pt x="177291" y="9851"/>
                  <a:pt x="177358" y="9479"/>
                  <a:pt x="177417" y="9111"/>
                </a:cubicBezTo>
                <a:cubicBezTo>
                  <a:pt x="177438" y="8990"/>
                  <a:pt x="177361" y="8911"/>
                  <a:pt x="177288" y="8911"/>
                </a:cubicBezTo>
                <a:cubicBezTo>
                  <a:pt x="177241" y="8911"/>
                  <a:pt x="177196" y="8945"/>
                  <a:pt x="177182" y="9024"/>
                </a:cubicBezTo>
                <a:cubicBezTo>
                  <a:pt x="177174" y="9080"/>
                  <a:pt x="177162" y="9134"/>
                  <a:pt x="177155" y="9188"/>
                </a:cubicBezTo>
                <a:cubicBezTo>
                  <a:pt x="177146" y="9095"/>
                  <a:pt x="177143" y="9001"/>
                  <a:pt x="177135" y="8907"/>
                </a:cubicBezTo>
                <a:cubicBezTo>
                  <a:pt x="177088" y="8273"/>
                  <a:pt x="177056" y="7564"/>
                  <a:pt x="176951" y="6907"/>
                </a:cubicBezTo>
                <a:cubicBezTo>
                  <a:pt x="177084" y="6077"/>
                  <a:pt x="177221" y="5216"/>
                  <a:pt x="177499" y="4477"/>
                </a:cubicBezTo>
                <a:cubicBezTo>
                  <a:pt x="177517" y="4428"/>
                  <a:pt x="177488" y="4385"/>
                  <a:pt x="177457" y="4385"/>
                </a:cubicBezTo>
                <a:cubicBezTo>
                  <a:pt x="177444" y="4385"/>
                  <a:pt x="177430" y="4393"/>
                  <a:pt x="177421" y="4414"/>
                </a:cubicBezTo>
                <a:cubicBezTo>
                  <a:pt x="177178" y="4993"/>
                  <a:pt x="176990" y="5651"/>
                  <a:pt x="176830" y="6305"/>
                </a:cubicBezTo>
                <a:cubicBezTo>
                  <a:pt x="176814" y="6262"/>
                  <a:pt x="176806" y="6215"/>
                  <a:pt x="176794" y="6168"/>
                </a:cubicBezTo>
                <a:cubicBezTo>
                  <a:pt x="176785" y="6141"/>
                  <a:pt x="176767" y="6128"/>
                  <a:pt x="176750" y="6128"/>
                </a:cubicBezTo>
                <a:cubicBezTo>
                  <a:pt x="176725" y="6128"/>
                  <a:pt x="176701" y="6155"/>
                  <a:pt x="176709" y="6199"/>
                </a:cubicBezTo>
                <a:cubicBezTo>
                  <a:pt x="176712" y="6218"/>
                  <a:pt x="176712" y="6234"/>
                  <a:pt x="176716" y="6253"/>
                </a:cubicBezTo>
                <a:cubicBezTo>
                  <a:pt x="176720" y="6269"/>
                  <a:pt x="176727" y="6277"/>
                  <a:pt x="176740" y="6281"/>
                </a:cubicBezTo>
                <a:cubicBezTo>
                  <a:pt x="176727" y="6305"/>
                  <a:pt x="176716" y="6328"/>
                  <a:pt x="176700" y="6355"/>
                </a:cubicBezTo>
                <a:cubicBezTo>
                  <a:pt x="176712" y="6496"/>
                  <a:pt x="176712" y="6637"/>
                  <a:pt x="176700" y="6774"/>
                </a:cubicBezTo>
                <a:lnTo>
                  <a:pt x="176700" y="6840"/>
                </a:lnTo>
                <a:cubicBezTo>
                  <a:pt x="176669" y="6981"/>
                  <a:pt x="176638" y="7118"/>
                  <a:pt x="176606" y="7252"/>
                </a:cubicBezTo>
                <a:cubicBezTo>
                  <a:pt x="176348" y="8410"/>
                  <a:pt x="176055" y="9553"/>
                  <a:pt x="175796" y="10711"/>
                </a:cubicBezTo>
                <a:cubicBezTo>
                  <a:pt x="175499" y="12058"/>
                  <a:pt x="175213" y="13408"/>
                  <a:pt x="174924" y="14759"/>
                </a:cubicBezTo>
                <a:cubicBezTo>
                  <a:pt x="174825" y="14766"/>
                  <a:pt x="174736" y="14848"/>
                  <a:pt x="174744" y="15017"/>
                </a:cubicBezTo>
                <a:cubicBezTo>
                  <a:pt x="174751" y="15169"/>
                  <a:pt x="174763" y="15322"/>
                  <a:pt x="174771" y="15471"/>
                </a:cubicBezTo>
                <a:cubicBezTo>
                  <a:pt x="174634" y="16112"/>
                  <a:pt x="174496" y="16750"/>
                  <a:pt x="174356" y="17389"/>
                </a:cubicBezTo>
                <a:cubicBezTo>
                  <a:pt x="174321" y="17541"/>
                  <a:pt x="174285" y="17694"/>
                  <a:pt x="174254" y="17843"/>
                </a:cubicBezTo>
                <a:cubicBezTo>
                  <a:pt x="174238" y="17420"/>
                  <a:pt x="174227" y="16993"/>
                  <a:pt x="174215" y="16567"/>
                </a:cubicBezTo>
                <a:cubicBezTo>
                  <a:pt x="174458" y="15792"/>
                  <a:pt x="174731" y="15012"/>
                  <a:pt x="174888" y="14199"/>
                </a:cubicBezTo>
                <a:cubicBezTo>
                  <a:pt x="174939" y="13937"/>
                  <a:pt x="175029" y="13561"/>
                  <a:pt x="174778" y="13451"/>
                </a:cubicBezTo>
                <a:cubicBezTo>
                  <a:pt x="174955" y="12707"/>
                  <a:pt x="175135" y="11964"/>
                  <a:pt x="175323" y="11228"/>
                </a:cubicBezTo>
                <a:cubicBezTo>
                  <a:pt x="175577" y="10234"/>
                  <a:pt x="175793" y="9228"/>
                  <a:pt x="176082" y="8245"/>
                </a:cubicBezTo>
                <a:cubicBezTo>
                  <a:pt x="176199" y="7858"/>
                  <a:pt x="176333" y="7498"/>
                  <a:pt x="176478" y="7134"/>
                </a:cubicBezTo>
                <a:cubicBezTo>
                  <a:pt x="176516" y="7028"/>
                  <a:pt x="176501" y="7001"/>
                  <a:pt x="176462" y="6923"/>
                </a:cubicBezTo>
                <a:cubicBezTo>
                  <a:pt x="176455" y="6911"/>
                  <a:pt x="176447" y="6906"/>
                  <a:pt x="176439" y="6906"/>
                </a:cubicBezTo>
                <a:cubicBezTo>
                  <a:pt x="176424" y="6906"/>
                  <a:pt x="176411" y="6927"/>
                  <a:pt x="176418" y="6950"/>
                </a:cubicBezTo>
                <a:cubicBezTo>
                  <a:pt x="176474" y="7114"/>
                  <a:pt x="175945" y="7991"/>
                  <a:pt x="175874" y="8132"/>
                </a:cubicBezTo>
                <a:cubicBezTo>
                  <a:pt x="175671" y="8531"/>
                  <a:pt x="175522" y="8973"/>
                  <a:pt x="175327" y="9376"/>
                </a:cubicBezTo>
                <a:cubicBezTo>
                  <a:pt x="174947" y="10156"/>
                  <a:pt x="174653" y="11056"/>
                  <a:pt x="174391" y="11909"/>
                </a:cubicBezTo>
                <a:cubicBezTo>
                  <a:pt x="174309" y="12171"/>
                  <a:pt x="174231" y="12434"/>
                  <a:pt x="174153" y="12700"/>
                </a:cubicBezTo>
                <a:cubicBezTo>
                  <a:pt x="174149" y="11314"/>
                  <a:pt x="174200" y="9940"/>
                  <a:pt x="174211" y="8563"/>
                </a:cubicBezTo>
                <a:cubicBezTo>
                  <a:pt x="174227" y="8527"/>
                  <a:pt x="174243" y="8492"/>
                  <a:pt x="174258" y="8461"/>
                </a:cubicBezTo>
                <a:cubicBezTo>
                  <a:pt x="174501" y="7980"/>
                  <a:pt x="174720" y="7483"/>
                  <a:pt x="174971" y="7009"/>
                </a:cubicBezTo>
                <a:cubicBezTo>
                  <a:pt x="175088" y="6778"/>
                  <a:pt x="175264" y="6524"/>
                  <a:pt x="175315" y="6253"/>
                </a:cubicBezTo>
                <a:cubicBezTo>
                  <a:pt x="175318" y="6230"/>
                  <a:pt x="175303" y="6199"/>
                  <a:pt x="175284" y="6199"/>
                </a:cubicBezTo>
                <a:cubicBezTo>
                  <a:pt x="175256" y="6202"/>
                  <a:pt x="175224" y="6206"/>
                  <a:pt x="175193" y="6211"/>
                </a:cubicBezTo>
                <a:cubicBezTo>
                  <a:pt x="175166" y="6215"/>
                  <a:pt x="175166" y="6269"/>
                  <a:pt x="175193" y="6273"/>
                </a:cubicBezTo>
                <a:cubicBezTo>
                  <a:pt x="175206" y="6273"/>
                  <a:pt x="174790" y="6970"/>
                  <a:pt x="174720" y="7071"/>
                </a:cubicBezTo>
                <a:cubicBezTo>
                  <a:pt x="174552" y="7306"/>
                  <a:pt x="174379" y="7537"/>
                  <a:pt x="174207" y="7772"/>
                </a:cubicBezTo>
                <a:cubicBezTo>
                  <a:pt x="174207" y="7338"/>
                  <a:pt x="174196" y="6907"/>
                  <a:pt x="174176" y="6473"/>
                </a:cubicBezTo>
                <a:cubicBezTo>
                  <a:pt x="174176" y="6432"/>
                  <a:pt x="174152" y="6411"/>
                  <a:pt x="174127" y="6411"/>
                </a:cubicBezTo>
                <a:cubicBezTo>
                  <a:pt x="174103" y="6411"/>
                  <a:pt x="174078" y="6432"/>
                  <a:pt x="174078" y="6473"/>
                </a:cubicBezTo>
                <a:cubicBezTo>
                  <a:pt x="174090" y="6977"/>
                  <a:pt x="174078" y="7479"/>
                  <a:pt x="174059" y="7983"/>
                </a:cubicBezTo>
                <a:cubicBezTo>
                  <a:pt x="173976" y="8097"/>
                  <a:pt x="173898" y="8211"/>
                  <a:pt x="173820" y="8332"/>
                </a:cubicBezTo>
                <a:cubicBezTo>
                  <a:pt x="173534" y="8770"/>
                  <a:pt x="173252" y="9208"/>
                  <a:pt x="172975" y="9654"/>
                </a:cubicBezTo>
                <a:cubicBezTo>
                  <a:pt x="172966" y="8923"/>
                  <a:pt x="172951" y="8195"/>
                  <a:pt x="172935" y="7459"/>
                </a:cubicBezTo>
                <a:cubicBezTo>
                  <a:pt x="172935" y="7414"/>
                  <a:pt x="172910" y="7392"/>
                  <a:pt x="172884" y="7392"/>
                </a:cubicBezTo>
                <a:cubicBezTo>
                  <a:pt x="172858" y="7392"/>
                  <a:pt x="172831" y="7414"/>
                  <a:pt x="172829" y="7459"/>
                </a:cubicBezTo>
                <a:cubicBezTo>
                  <a:pt x="172818" y="8332"/>
                  <a:pt x="172778" y="9204"/>
                  <a:pt x="172720" y="10073"/>
                </a:cubicBezTo>
                <a:cubicBezTo>
                  <a:pt x="172552" y="10355"/>
                  <a:pt x="172388" y="10637"/>
                  <a:pt x="172227" y="10926"/>
                </a:cubicBezTo>
                <a:cubicBezTo>
                  <a:pt x="172043" y="11255"/>
                  <a:pt x="171863" y="11592"/>
                  <a:pt x="171687" y="11929"/>
                </a:cubicBezTo>
                <a:cubicBezTo>
                  <a:pt x="171597" y="11079"/>
                  <a:pt x="171456" y="10203"/>
                  <a:pt x="171221" y="9416"/>
                </a:cubicBezTo>
                <a:cubicBezTo>
                  <a:pt x="171041" y="8817"/>
                  <a:pt x="170869" y="8214"/>
                  <a:pt x="170457" y="7823"/>
                </a:cubicBezTo>
                <a:cubicBezTo>
                  <a:pt x="170452" y="7817"/>
                  <a:pt x="170446" y="7815"/>
                  <a:pt x="170441" y="7815"/>
                </a:cubicBezTo>
                <a:cubicBezTo>
                  <a:pt x="170414" y="7815"/>
                  <a:pt x="170389" y="7868"/>
                  <a:pt x="170415" y="7897"/>
                </a:cubicBezTo>
                <a:cubicBezTo>
                  <a:pt x="170927" y="8442"/>
                  <a:pt x="171037" y="9510"/>
                  <a:pt x="171143" y="10316"/>
                </a:cubicBezTo>
                <a:cubicBezTo>
                  <a:pt x="171244" y="11076"/>
                  <a:pt x="171295" y="11847"/>
                  <a:pt x="171331" y="12617"/>
                </a:cubicBezTo>
                <a:cubicBezTo>
                  <a:pt x="171154" y="12969"/>
                  <a:pt x="170982" y="13326"/>
                  <a:pt x="170806" y="13678"/>
                </a:cubicBezTo>
                <a:cubicBezTo>
                  <a:pt x="170798" y="13279"/>
                  <a:pt x="170791" y="12880"/>
                  <a:pt x="170782" y="12481"/>
                </a:cubicBezTo>
                <a:cubicBezTo>
                  <a:pt x="170782" y="12429"/>
                  <a:pt x="170751" y="12403"/>
                  <a:pt x="170721" y="12403"/>
                </a:cubicBezTo>
                <a:cubicBezTo>
                  <a:pt x="170691" y="12403"/>
                  <a:pt x="170661" y="12428"/>
                  <a:pt x="170661" y="12481"/>
                </a:cubicBezTo>
                <a:cubicBezTo>
                  <a:pt x="170657" y="13005"/>
                  <a:pt x="170645" y="13529"/>
                  <a:pt x="170626" y="14046"/>
                </a:cubicBezTo>
                <a:cubicBezTo>
                  <a:pt x="170556" y="14190"/>
                  <a:pt x="170486" y="14328"/>
                  <a:pt x="170415" y="14468"/>
                </a:cubicBezTo>
                <a:cubicBezTo>
                  <a:pt x="170423" y="14391"/>
                  <a:pt x="170426" y="14308"/>
                  <a:pt x="170434" y="14230"/>
                </a:cubicBezTo>
                <a:cubicBezTo>
                  <a:pt x="170504" y="13157"/>
                  <a:pt x="170536" y="12085"/>
                  <a:pt x="170560" y="11009"/>
                </a:cubicBezTo>
                <a:cubicBezTo>
                  <a:pt x="170575" y="10442"/>
                  <a:pt x="170560" y="9870"/>
                  <a:pt x="170540" y="9302"/>
                </a:cubicBezTo>
                <a:cubicBezTo>
                  <a:pt x="170528" y="8930"/>
                  <a:pt x="170556" y="8539"/>
                  <a:pt x="170446" y="8191"/>
                </a:cubicBezTo>
                <a:cubicBezTo>
                  <a:pt x="170437" y="8158"/>
                  <a:pt x="170415" y="8143"/>
                  <a:pt x="170393" y="8143"/>
                </a:cubicBezTo>
                <a:cubicBezTo>
                  <a:pt x="170361" y="8143"/>
                  <a:pt x="170329" y="8176"/>
                  <a:pt x="170340" y="8230"/>
                </a:cubicBezTo>
                <a:cubicBezTo>
                  <a:pt x="170462" y="8758"/>
                  <a:pt x="170332" y="9498"/>
                  <a:pt x="170293" y="10042"/>
                </a:cubicBezTo>
                <a:cubicBezTo>
                  <a:pt x="170254" y="10586"/>
                  <a:pt x="170199" y="11142"/>
                  <a:pt x="170137" y="11682"/>
                </a:cubicBezTo>
                <a:cubicBezTo>
                  <a:pt x="170098" y="12022"/>
                  <a:pt x="170058" y="12359"/>
                  <a:pt x="170020" y="12696"/>
                </a:cubicBezTo>
                <a:cubicBezTo>
                  <a:pt x="169902" y="11776"/>
                  <a:pt x="169765" y="10832"/>
                  <a:pt x="169523" y="9963"/>
                </a:cubicBezTo>
                <a:cubicBezTo>
                  <a:pt x="169420" y="9600"/>
                  <a:pt x="169330" y="9228"/>
                  <a:pt x="169248" y="8856"/>
                </a:cubicBezTo>
                <a:cubicBezTo>
                  <a:pt x="169339" y="8637"/>
                  <a:pt x="169436" y="8422"/>
                  <a:pt x="169514" y="8191"/>
                </a:cubicBezTo>
                <a:cubicBezTo>
                  <a:pt x="169532" y="8138"/>
                  <a:pt x="169497" y="8072"/>
                  <a:pt x="169458" y="8072"/>
                </a:cubicBezTo>
                <a:cubicBezTo>
                  <a:pt x="169445" y="8072"/>
                  <a:pt x="169432" y="8079"/>
                  <a:pt x="169420" y="8097"/>
                </a:cubicBezTo>
                <a:cubicBezTo>
                  <a:pt x="169405" y="8120"/>
                  <a:pt x="169393" y="8140"/>
                  <a:pt x="169377" y="8164"/>
                </a:cubicBezTo>
                <a:cubicBezTo>
                  <a:pt x="169377" y="8167"/>
                  <a:pt x="169373" y="8175"/>
                  <a:pt x="169373" y="8179"/>
                </a:cubicBezTo>
                <a:cubicBezTo>
                  <a:pt x="169311" y="8285"/>
                  <a:pt x="169241" y="8386"/>
                  <a:pt x="169170" y="8484"/>
                </a:cubicBezTo>
                <a:cubicBezTo>
                  <a:pt x="169100" y="8167"/>
                  <a:pt x="168920" y="7667"/>
                  <a:pt x="169006" y="7353"/>
                </a:cubicBezTo>
                <a:cubicBezTo>
                  <a:pt x="169016" y="7322"/>
                  <a:pt x="168992" y="7296"/>
                  <a:pt x="168970" y="7296"/>
                </a:cubicBezTo>
                <a:cubicBezTo>
                  <a:pt x="168959" y="7296"/>
                  <a:pt x="168948" y="7303"/>
                  <a:pt x="168943" y="7318"/>
                </a:cubicBezTo>
                <a:cubicBezTo>
                  <a:pt x="168783" y="7761"/>
                  <a:pt x="168813" y="8339"/>
                  <a:pt x="168873" y="8876"/>
                </a:cubicBezTo>
                <a:cubicBezTo>
                  <a:pt x="168771" y="9013"/>
                  <a:pt x="168677" y="9154"/>
                  <a:pt x="168602" y="9314"/>
                </a:cubicBezTo>
                <a:cubicBezTo>
                  <a:pt x="168395" y="9741"/>
                  <a:pt x="168172" y="10164"/>
                  <a:pt x="167992" y="10610"/>
                </a:cubicBezTo>
                <a:cubicBezTo>
                  <a:pt x="167574" y="11654"/>
                  <a:pt x="167217" y="12739"/>
                  <a:pt x="166896" y="13838"/>
                </a:cubicBezTo>
                <a:cubicBezTo>
                  <a:pt x="166826" y="14081"/>
                  <a:pt x="166759" y="14324"/>
                  <a:pt x="166689" y="14566"/>
                </a:cubicBezTo>
                <a:cubicBezTo>
                  <a:pt x="166571" y="13729"/>
                  <a:pt x="166493" y="12884"/>
                  <a:pt x="166521" y="12042"/>
                </a:cubicBezTo>
                <a:cubicBezTo>
                  <a:pt x="166522" y="11962"/>
                  <a:pt x="166479" y="11923"/>
                  <a:pt x="166433" y="11923"/>
                </a:cubicBezTo>
                <a:cubicBezTo>
                  <a:pt x="166387" y="11923"/>
                  <a:pt x="166338" y="11963"/>
                  <a:pt x="166333" y="12042"/>
                </a:cubicBezTo>
                <a:cubicBezTo>
                  <a:pt x="166301" y="12425"/>
                  <a:pt x="166282" y="12805"/>
                  <a:pt x="166274" y="13189"/>
                </a:cubicBezTo>
                <a:cubicBezTo>
                  <a:pt x="166270" y="13188"/>
                  <a:pt x="166266" y="13188"/>
                  <a:pt x="166263" y="13188"/>
                </a:cubicBezTo>
                <a:cubicBezTo>
                  <a:pt x="166208" y="13188"/>
                  <a:pt x="166187" y="13296"/>
                  <a:pt x="166246" y="13314"/>
                </a:cubicBezTo>
                <a:cubicBezTo>
                  <a:pt x="166254" y="13318"/>
                  <a:pt x="166262" y="13326"/>
                  <a:pt x="166270" y="13330"/>
                </a:cubicBezTo>
                <a:cubicBezTo>
                  <a:pt x="166266" y="13459"/>
                  <a:pt x="166262" y="13588"/>
                  <a:pt x="166259" y="13713"/>
                </a:cubicBezTo>
                <a:cubicBezTo>
                  <a:pt x="166183" y="13428"/>
                  <a:pt x="166125" y="13134"/>
                  <a:pt x="166098" y="12828"/>
                </a:cubicBezTo>
                <a:cubicBezTo>
                  <a:pt x="166092" y="12769"/>
                  <a:pt x="166052" y="12737"/>
                  <a:pt x="166016" y="12737"/>
                </a:cubicBezTo>
                <a:cubicBezTo>
                  <a:pt x="165980" y="12737"/>
                  <a:pt x="165947" y="12767"/>
                  <a:pt x="165949" y="12828"/>
                </a:cubicBezTo>
                <a:cubicBezTo>
                  <a:pt x="165965" y="13110"/>
                  <a:pt x="165996" y="13388"/>
                  <a:pt x="166031" y="13663"/>
                </a:cubicBezTo>
                <a:cubicBezTo>
                  <a:pt x="166008" y="13682"/>
                  <a:pt x="165984" y="13709"/>
                  <a:pt x="165977" y="13749"/>
                </a:cubicBezTo>
                <a:cubicBezTo>
                  <a:pt x="165914" y="13991"/>
                  <a:pt x="165840" y="14246"/>
                  <a:pt x="165773" y="14500"/>
                </a:cubicBezTo>
                <a:cubicBezTo>
                  <a:pt x="165737" y="13478"/>
                  <a:pt x="165679" y="12457"/>
                  <a:pt x="165620" y="11439"/>
                </a:cubicBezTo>
                <a:cubicBezTo>
                  <a:pt x="165757" y="10982"/>
                  <a:pt x="165914" y="10535"/>
                  <a:pt x="166125" y="10151"/>
                </a:cubicBezTo>
                <a:cubicBezTo>
                  <a:pt x="166146" y="10110"/>
                  <a:pt x="166113" y="10064"/>
                  <a:pt x="166081" y="10064"/>
                </a:cubicBezTo>
                <a:cubicBezTo>
                  <a:pt x="166070" y="10064"/>
                  <a:pt x="166059" y="10069"/>
                  <a:pt x="166051" y="10081"/>
                </a:cubicBezTo>
                <a:cubicBezTo>
                  <a:pt x="165883" y="10288"/>
                  <a:pt x="165730" y="10532"/>
                  <a:pt x="165585" y="10790"/>
                </a:cubicBezTo>
                <a:cubicBezTo>
                  <a:pt x="165562" y="10375"/>
                  <a:pt x="165542" y="9960"/>
                  <a:pt x="165522" y="9545"/>
                </a:cubicBezTo>
                <a:cubicBezTo>
                  <a:pt x="165520" y="9492"/>
                  <a:pt x="165491" y="9466"/>
                  <a:pt x="165461" y="9466"/>
                </a:cubicBezTo>
                <a:cubicBezTo>
                  <a:pt x="165432" y="9466"/>
                  <a:pt x="165403" y="9492"/>
                  <a:pt x="165401" y="9545"/>
                </a:cubicBezTo>
                <a:cubicBezTo>
                  <a:pt x="165393" y="9705"/>
                  <a:pt x="165361" y="9858"/>
                  <a:pt x="165311" y="10003"/>
                </a:cubicBezTo>
                <a:cubicBezTo>
                  <a:pt x="165308" y="10018"/>
                  <a:pt x="165317" y="10027"/>
                  <a:pt x="165327" y="10027"/>
                </a:cubicBezTo>
                <a:cubicBezTo>
                  <a:pt x="165333" y="10027"/>
                  <a:pt x="165338" y="10024"/>
                  <a:pt x="165343" y="10019"/>
                </a:cubicBezTo>
                <a:lnTo>
                  <a:pt x="165377" y="9948"/>
                </a:lnTo>
                <a:lnTo>
                  <a:pt x="165377" y="9948"/>
                </a:lnTo>
                <a:cubicBezTo>
                  <a:pt x="165346" y="10457"/>
                  <a:pt x="165296" y="10966"/>
                  <a:pt x="165244" y="11471"/>
                </a:cubicBezTo>
                <a:cubicBezTo>
                  <a:pt x="165217" y="11533"/>
                  <a:pt x="165190" y="11596"/>
                  <a:pt x="165162" y="11659"/>
                </a:cubicBezTo>
                <a:cubicBezTo>
                  <a:pt x="165131" y="11498"/>
                  <a:pt x="165068" y="11361"/>
                  <a:pt x="164951" y="11287"/>
                </a:cubicBezTo>
                <a:cubicBezTo>
                  <a:pt x="164944" y="11282"/>
                  <a:pt x="164936" y="11280"/>
                  <a:pt x="164929" y="11280"/>
                </a:cubicBezTo>
                <a:cubicBezTo>
                  <a:pt x="164888" y="11280"/>
                  <a:pt x="164857" y="11359"/>
                  <a:pt x="164904" y="11392"/>
                </a:cubicBezTo>
                <a:cubicBezTo>
                  <a:pt x="165018" y="11475"/>
                  <a:pt x="165056" y="11674"/>
                  <a:pt x="165056" y="11909"/>
                </a:cubicBezTo>
                <a:cubicBezTo>
                  <a:pt x="164998" y="12058"/>
                  <a:pt x="164939" y="12203"/>
                  <a:pt x="164884" y="12344"/>
                </a:cubicBezTo>
                <a:cubicBezTo>
                  <a:pt x="164884" y="12214"/>
                  <a:pt x="164892" y="12085"/>
                  <a:pt x="164888" y="11956"/>
                </a:cubicBezTo>
                <a:cubicBezTo>
                  <a:pt x="164888" y="11893"/>
                  <a:pt x="164853" y="11862"/>
                  <a:pt x="164817" y="11862"/>
                </a:cubicBezTo>
                <a:cubicBezTo>
                  <a:pt x="164781" y="11862"/>
                  <a:pt x="164745" y="11893"/>
                  <a:pt x="164743" y="11956"/>
                </a:cubicBezTo>
                <a:cubicBezTo>
                  <a:pt x="164732" y="12269"/>
                  <a:pt x="164709" y="12582"/>
                  <a:pt x="164677" y="12891"/>
                </a:cubicBezTo>
                <a:cubicBezTo>
                  <a:pt x="164556" y="13213"/>
                  <a:pt x="164438" y="13529"/>
                  <a:pt x="164321" y="13847"/>
                </a:cubicBezTo>
                <a:cubicBezTo>
                  <a:pt x="164277" y="13600"/>
                  <a:pt x="164234" y="13350"/>
                  <a:pt x="164192" y="13103"/>
                </a:cubicBezTo>
                <a:cubicBezTo>
                  <a:pt x="164090" y="12523"/>
                  <a:pt x="164015" y="11936"/>
                  <a:pt x="163914" y="11357"/>
                </a:cubicBezTo>
                <a:cubicBezTo>
                  <a:pt x="163965" y="10899"/>
                  <a:pt x="163992" y="10442"/>
                  <a:pt x="164004" y="9983"/>
                </a:cubicBezTo>
                <a:cubicBezTo>
                  <a:pt x="164192" y="9060"/>
                  <a:pt x="164384" y="8124"/>
                  <a:pt x="164512" y="7201"/>
                </a:cubicBezTo>
                <a:cubicBezTo>
                  <a:pt x="164599" y="6574"/>
                  <a:pt x="164763" y="5948"/>
                  <a:pt x="164904" y="5337"/>
                </a:cubicBezTo>
                <a:cubicBezTo>
                  <a:pt x="165009" y="4891"/>
                  <a:pt x="165225" y="4492"/>
                  <a:pt x="165323" y="4054"/>
                </a:cubicBezTo>
                <a:cubicBezTo>
                  <a:pt x="165330" y="4014"/>
                  <a:pt x="165306" y="3990"/>
                  <a:pt x="165283" y="3990"/>
                </a:cubicBezTo>
                <a:cubicBezTo>
                  <a:pt x="165267" y="3990"/>
                  <a:pt x="165251" y="4001"/>
                  <a:pt x="165244" y="4027"/>
                </a:cubicBezTo>
                <a:cubicBezTo>
                  <a:pt x="165155" y="4379"/>
                  <a:pt x="164935" y="4692"/>
                  <a:pt x="164814" y="5032"/>
                </a:cubicBezTo>
                <a:cubicBezTo>
                  <a:pt x="164712" y="5318"/>
                  <a:pt x="164615" y="5612"/>
                  <a:pt x="164509" y="5897"/>
                </a:cubicBezTo>
                <a:cubicBezTo>
                  <a:pt x="164317" y="6417"/>
                  <a:pt x="164172" y="6981"/>
                  <a:pt x="164008" y="7517"/>
                </a:cubicBezTo>
                <a:cubicBezTo>
                  <a:pt x="163797" y="8202"/>
                  <a:pt x="163589" y="8892"/>
                  <a:pt x="163394" y="9584"/>
                </a:cubicBezTo>
                <a:cubicBezTo>
                  <a:pt x="163354" y="9322"/>
                  <a:pt x="163315" y="9064"/>
                  <a:pt x="163276" y="8801"/>
                </a:cubicBezTo>
                <a:cubicBezTo>
                  <a:pt x="163201" y="8320"/>
                  <a:pt x="163107" y="7075"/>
                  <a:pt x="162669" y="6903"/>
                </a:cubicBezTo>
                <a:cubicBezTo>
                  <a:pt x="162667" y="6902"/>
                  <a:pt x="162664" y="6902"/>
                  <a:pt x="162661" y="6902"/>
                </a:cubicBezTo>
                <a:cubicBezTo>
                  <a:pt x="162634" y="6902"/>
                  <a:pt x="162621" y="6951"/>
                  <a:pt x="162646" y="6966"/>
                </a:cubicBezTo>
                <a:cubicBezTo>
                  <a:pt x="163029" y="7185"/>
                  <a:pt x="163009" y="8430"/>
                  <a:pt x="163049" y="8841"/>
                </a:cubicBezTo>
                <a:cubicBezTo>
                  <a:pt x="163096" y="9342"/>
                  <a:pt x="163119" y="9846"/>
                  <a:pt x="163150" y="10348"/>
                </a:cubicBezTo>
                <a:cubicBezTo>
                  <a:pt x="163150" y="10379"/>
                  <a:pt x="163154" y="10406"/>
                  <a:pt x="163154" y="10433"/>
                </a:cubicBezTo>
                <a:cubicBezTo>
                  <a:pt x="163084" y="10700"/>
                  <a:pt x="163013" y="10962"/>
                  <a:pt x="162947" y="11224"/>
                </a:cubicBezTo>
                <a:cubicBezTo>
                  <a:pt x="162892" y="11439"/>
                  <a:pt x="162837" y="11654"/>
                  <a:pt x="162778" y="11870"/>
                </a:cubicBezTo>
                <a:cubicBezTo>
                  <a:pt x="162783" y="11549"/>
                  <a:pt x="162775" y="11232"/>
                  <a:pt x="162744" y="10922"/>
                </a:cubicBezTo>
                <a:cubicBezTo>
                  <a:pt x="162740" y="10898"/>
                  <a:pt x="162724" y="10886"/>
                  <a:pt x="162707" y="10886"/>
                </a:cubicBezTo>
                <a:cubicBezTo>
                  <a:pt x="162690" y="10886"/>
                  <a:pt x="162673" y="10899"/>
                  <a:pt x="162669" y="10922"/>
                </a:cubicBezTo>
                <a:cubicBezTo>
                  <a:pt x="162563" y="11678"/>
                  <a:pt x="162489" y="12434"/>
                  <a:pt x="162426" y="13193"/>
                </a:cubicBezTo>
                <a:cubicBezTo>
                  <a:pt x="162211" y="13999"/>
                  <a:pt x="161992" y="14797"/>
                  <a:pt x="161769" y="15599"/>
                </a:cubicBezTo>
                <a:cubicBezTo>
                  <a:pt x="161844" y="15162"/>
                  <a:pt x="161902" y="14716"/>
                  <a:pt x="161933" y="14269"/>
                </a:cubicBezTo>
                <a:cubicBezTo>
                  <a:pt x="161972" y="13776"/>
                  <a:pt x="161969" y="13287"/>
                  <a:pt x="161949" y="12794"/>
                </a:cubicBezTo>
                <a:cubicBezTo>
                  <a:pt x="161953" y="12731"/>
                  <a:pt x="161961" y="12669"/>
                  <a:pt x="161965" y="12606"/>
                </a:cubicBezTo>
                <a:cubicBezTo>
                  <a:pt x="162066" y="11354"/>
                  <a:pt x="162113" y="10097"/>
                  <a:pt x="162172" y="8845"/>
                </a:cubicBezTo>
                <a:cubicBezTo>
                  <a:pt x="162196" y="8305"/>
                  <a:pt x="162180" y="7764"/>
                  <a:pt x="162191" y="7228"/>
                </a:cubicBezTo>
                <a:cubicBezTo>
                  <a:pt x="162200" y="7048"/>
                  <a:pt x="162203" y="6919"/>
                  <a:pt x="162117" y="6778"/>
                </a:cubicBezTo>
                <a:cubicBezTo>
                  <a:pt x="162108" y="6765"/>
                  <a:pt x="162098" y="6760"/>
                  <a:pt x="162087" y="6760"/>
                </a:cubicBezTo>
                <a:cubicBezTo>
                  <a:pt x="162056" y="6760"/>
                  <a:pt x="162025" y="6807"/>
                  <a:pt x="162043" y="6849"/>
                </a:cubicBezTo>
                <a:cubicBezTo>
                  <a:pt x="162180" y="7127"/>
                  <a:pt x="162027" y="7858"/>
                  <a:pt x="162000" y="8151"/>
                </a:cubicBezTo>
                <a:cubicBezTo>
                  <a:pt x="161953" y="8715"/>
                  <a:pt x="161878" y="9275"/>
                  <a:pt x="161820" y="9839"/>
                </a:cubicBezTo>
                <a:cubicBezTo>
                  <a:pt x="161703" y="10985"/>
                  <a:pt x="161573" y="12132"/>
                  <a:pt x="161416" y="13271"/>
                </a:cubicBezTo>
                <a:cubicBezTo>
                  <a:pt x="161319" y="13979"/>
                  <a:pt x="161228" y="14692"/>
                  <a:pt x="161143" y="15404"/>
                </a:cubicBezTo>
                <a:cubicBezTo>
                  <a:pt x="161131" y="15075"/>
                  <a:pt x="161119" y="14750"/>
                  <a:pt x="161103" y="14425"/>
                </a:cubicBezTo>
                <a:cubicBezTo>
                  <a:pt x="161354" y="12281"/>
                  <a:pt x="161585" y="10128"/>
                  <a:pt x="161738" y="7980"/>
                </a:cubicBezTo>
                <a:cubicBezTo>
                  <a:pt x="161741" y="7935"/>
                  <a:pt x="161712" y="7912"/>
                  <a:pt x="161683" y="7912"/>
                </a:cubicBezTo>
                <a:cubicBezTo>
                  <a:pt x="161679" y="7912"/>
                  <a:pt x="161675" y="7912"/>
                  <a:pt x="161671" y="7913"/>
                </a:cubicBezTo>
                <a:cubicBezTo>
                  <a:pt x="161656" y="7913"/>
                  <a:pt x="161640" y="7917"/>
                  <a:pt x="161628" y="7920"/>
                </a:cubicBezTo>
                <a:cubicBezTo>
                  <a:pt x="161581" y="7929"/>
                  <a:pt x="161581" y="8030"/>
                  <a:pt x="161627" y="8038"/>
                </a:cubicBezTo>
                <a:lnTo>
                  <a:pt x="161627" y="8038"/>
                </a:lnTo>
                <a:cubicBezTo>
                  <a:pt x="161627" y="8038"/>
                  <a:pt x="161627" y="8038"/>
                  <a:pt x="161627" y="8038"/>
                </a:cubicBezTo>
                <a:cubicBezTo>
                  <a:pt x="161567" y="8038"/>
                  <a:pt x="161056" y="10344"/>
                  <a:pt x="161002" y="10597"/>
                </a:cubicBezTo>
                <a:cubicBezTo>
                  <a:pt x="160982" y="10684"/>
                  <a:pt x="160966" y="10774"/>
                  <a:pt x="160947" y="10861"/>
                </a:cubicBezTo>
                <a:lnTo>
                  <a:pt x="160947" y="10817"/>
                </a:lnTo>
                <a:cubicBezTo>
                  <a:pt x="160945" y="10741"/>
                  <a:pt x="160900" y="10702"/>
                  <a:pt x="160855" y="10702"/>
                </a:cubicBezTo>
                <a:cubicBezTo>
                  <a:pt x="160810" y="10702"/>
                  <a:pt x="160765" y="10741"/>
                  <a:pt x="160763" y="10817"/>
                </a:cubicBezTo>
                <a:cubicBezTo>
                  <a:pt x="160759" y="11173"/>
                  <a:pt x="160747" y="11529"/>
                  <a:pt x="160735" y="11889"/>
                </a:cubicBezTo>
                <a:cubicBezTo>
                  <a:pt x="160607" y="12532"/>
                  <a:pt x="160482" y="13173"/>
                  <a:pt x="160372" y="13823"/>
                </a:cubicBezTo>
                <a:cubicBezTo>
                  <a:pt x="160148" y="15149"/>
                  <a:pt x="159965" y="16492"/>
                  <a:pt x="159785" y="17835"/>
                </a:cubicBezTo>
                <a:cubicBezTo>
                  <a:pt x="159785" y="17698"/>
                  <a:pt x="159781" y="17561"/>
                  <a:pt x="159781" y="17420"/>
                </a:cubicBezTo>
                <a:cubicBezTo>
                  <a:pt x="159851" y="16990"/>
                  <a:pt x="159902" y="16555"/>
                  <a:pt x="159902" y="16152"/>
                </a:cubicBezTo>
                <a:cubicBezTo>
                  <a:pt x="159902" y="15306"/>
                  <a:pt x="159866" y="14461"/>
                  <a:pt x="159863" y="13616"/>
                </a:cubicBezTo>
                <a:cubicBezTo>
                  <a:pt x="159863" y="13547"/>
                  <a:pt x="159822" y="13513"/>
                  <a:pt x="159780" y="13513"/>
                </a:cubicBezTo>
                <a:cubicBezTo>
                  <a:pt x="159739" y="13513"/>
                  <a:pt x="159698" y="13547"/>
                  <a:pt x="159698" y="13616"/>
                </a:cubicBezTo>
                <a:cubicBezTo>
                  <a:pt x="159698" y="14026"/>
                  <a:pt x="159678" y="14434"/>
                  <a:pt x="159644" y="14837"/>
                </a:cubicBezTo>
                <a:cubicBezTo>
                  <a:pt x="159625" y="14827"/>
                  <a:pt x="159604" y="14822"/>
                  <a:pt x="159584" y="14822"/>
                </a:cubicBezTo>
                <a:cubicBezTo>
                  <a:pt x="159561" y="14822"/>
                  <a:pt x="159539" y="14828"/>
                  <a:pt x="159519" y="14840"/>
                </a:cubicBezTo>
                <a:cubicBezTo>
                  <a:pt x="159702" y="13350"/>
                  <a:pt x="159886" y="11643"/>
                  <a:pt x="160435" y="10328"/>
                </a:cubicBezTo>
                <a:cubicBezTo>
                  <a:pt x="160455" y="10284"/>
                  <a:pt x="160425" y="10234"/>
                  <a:pt x="160392" y="10234"/>
                </a:cubicBezTo>
                <a:cubicBezTo>
                  <a:pt x="160381" y="10234"/>
                  <a:pt x="160370" y="10240"/>
                  <a:pt x="160360" y="10254"/>
                </a:cubicBezTo>
                <a:cubicBezTo>
                  <a:pt x="159601" y="11439"/>
                  <a:pt x="159248" y="13204"/>
                  <a:pt x="158873" y="14645"/>
                </a:cubicBezTo>
                <a:cubicBezTo>
                  <a:pt x="158826" y="14824"/>
                  <a:pt x="158782" y="15012"/>
                  <a:pt x="158735" y="15196"/>
                </a:cubicBezTo>
                <a:cubicBezTo>
                  <a:pt x="158716" y="14347"/>
                  <a:pt x="158692" y="13498"/>
                  <a:pt x="158665" y="12649"/>
                </a:cubicBezTo>
                <a:cubicBezTo>
                  <a:pt x="158603" y="10657"/>
                  <a:pt x="158477" y="8672"/>
                  <a:pt x="158415" y="6684"/>
                </a:cubicBezTo>
                <a:cubicBezTo>
                  <a:pt x="158481" y="6543"/>
                  <a:pt x="158544" y="6402"/>
                  <a:pt x="158614" y="6265"/>
                </a:cubicBezTo>
                <a:cubicBezTo>
                  <a:pt x="158880" y="5713"/>
                  <a:pt x="159154" y="5162"/>
                  <a:pt x="159436" y="4618"/>
                </a:cubicBezTo>
                <a:cubicBezTo>
                  <a:pt x="159660" y="4183"/>
                  <a:pt x="160129" y="3212"/>
                  <a:pt x="160587" y="3142"/>
                </a:cubicBezTo>
                <a:cubicBezTo>
                  <a:pt x="160610" y="3138"/>
                  <a:pt x="160614" y="3091"/>
                  <a:pt x="160587" y="3091"/>
                </a:cubicBezTo>
                <a:cubicBezTo>
                  <a:pt x="160012" y="3142"/>
                  <a:pt x="159530" y="4175"/>
                  <a:pt x="159217" y="4715"/>
                </a:cubicBezTo>
                <a:cubicBezTo>
                  <a:pt x="158935" y="5209"/>
                  <a:pt x="158661" y="5709"/>
                  <a:pt x="158395" y="6218"/>
                </a:cubicBezTo>
                <a:lnTo>
                  <a:pt x="158395" y="6124"/>
                </a:lnTo>
                <a:cubicBezTo>
                  <a:pt x="158394" y="6088"/>
                  <a:pt x="158373" y="6070"/>
                  <a:pt x="158353" y="6070"/>
                </a:cubicBezTo>
                <a:cubicBezTo>
                  <a:pt x="158331" y="6070"/>
                  <a:pt x="158309" y="6089"/>
                  <a:pt x="158305" y="6124"/>
                </a:cubicBezTo>
                <a:cubicBezTo>
                  <a:pt x="158298" y="6230"/>
                  <a:pt x="158289" y="6332"/>
                  <a:pt x="158282" y="6437"/>
                </a:cubicBezTo>
                <a:cubicBezTo>
                  <a:pt x="158000" y="6981"/>
                  <a:pt x="157722" y="7537"/>
                  <a:pt x="157452" y="8089"/>
                </a:cubicBezTo>
                <a:cubicBezTo>
                  <a:pt x="157448" y="8081"/>
                  <a:pt x="157444" y="8074"/>
                  <a:pt x="157440" y="8066"/>
                </a:cubicBezTo>
                <a:cubicBezTo>
                  <a:pt x="157573" y="7577"/>
                  <a:pt x="157734" y="7091"/>
                  <a:pt x="157870" y="6605"/>
                </a:cubicBezTo>
                <a:cubicBezTo>
                  <a:pt x="157953" y="6305"/>
                  <a:pt x="158058" y="6014"/>
                  <a:pt x="158145" y="5718"/>
                </a:cubicBezTo>
                <a:cubicBezTo>
                  <a:pt x="158251" y="5361"/>
                  <a:pt x="158258" y="4844"/>
                  <a:pt x="158591" y="4684"/>
                </a:cubicBezTo>
                <a:cubicBezTo>
                  <a:pt x="158658" y="4652"/>
                  <a:pt x="158639" y="4523"/>
                  <a:pt x="158576" y="4523"/>
                </a:cubicBezTo>
                <a:cubicBezTo>
                  <a:pt x="158570" y="4523"/>
                  <a:pt x="158563" y="4525"/>
                  <a:pt x="158556" y="4528"/>
                </a:cubicBezTo>
                <a:cubicBezTo>
                  <a:pt x="158336" y="4609"/>
                  <a:pt x="158231" y="4727"/>
                  <a:pt x="158133" y="5001"/>
                </a:cubicBezTo>
                <a:cubicBezTo>
                  <a:pt x="157929" y="5565"/>
                  <a:pt x="157718" y="6112"/>
                  <a:pt x="157495" y="6661"/>
                </a:cubicBezTo>
                <a:cubicBezTo>
                  <a:pt x="157401" y="6899"/>
                  <a:pt x="157307" y="7134"/>
                  <a:pt x="157213" y="7377"/>
                </a:cubicBezTo>
                <a:cubicBezTo>
                  <a:pt x="157194" y="6977"/>
                  <a:pt x="157178" y="6578"/>
                  <a:pt x="157158" y="6179"/>
                </a:cubicBezTo>
                <a:cubicBezTo>
                  <a:pt x="157153" y="6071"/>
                  <a:pt x="157091" y="6018"/>
                  <a:pt x="157029" y="6018"/>
                </a:cubicBezTo>
                <a:cubicBezTo>
                  <a:pt x="156968" y="6018"/>
                  <a:pt x="156906" y="6071"/>
                  <a:pt x="156900" y="6179"/>
                </a:cubicBezTo>
                <a:cubicBezTo>
                  <a:pt x="156861" y="6958"/>
                  <a:pt x="156826" y="7737"/>
                  <a:pt x="156786" y="8516"/>
                </a:cubicBezTo>
                <a:cubicBezTo>
                  <a:pt x="156649" y="8888"/>
                  <a:pt x="156524" y="9264"/>
                  <a:pt x="156396" y="9639"/>
                </a:cubicBezTo>
                <a:cubicBezTo>
                  <a:pt x="156434" y="9423"/>
                  <a:pt x="156466" y="9204"/>
                  <a:pt x="156497" y="8986"/>
                </a:cubicBezTo>
                <a:cubicBezTo>
                  <a:pt x="156501" y="8944"/>
                  <a:pt x="156482" y="8888"/>
                  <a:pt x="156443" y="8888"/>
                </a:cubicBezTo>
                <a:cubicBezTo>
                  <a:pt x="156441" y="8888"/>
                  <a:pt x="156439" y="8888"/>
                  <a:pt x="156438" y="8888"/>
                </a:cubicBezTo>
                <a:cubicBezTo>
                  <a:pt x="156423" y="8892"/>
                  <a:pt x="156411" y="8892"/>
                  <a:pt x="156396" y="8895"/>
                </a:cubicBezTo>
                <a:cubicBezTo>
                  <a:pt x="156325" y="8903"/>
                  <a:pt x="156325" y="9024"/>
                  <a:pt x="156396" y="9033"/>
                </a:cubicBezTo>
                <a:cubicBezTo>
                  <a:pt x="156395" y="9032"/>
                  <a:pt x="156394" y="9032"/>
                  <a:pt x="156394" y="9032"/>
                </a:cubicBezTo>
                <a:cubicBezTo>
                  <a:pt x="156322" y="9032"/>
                  <a:pt x="156163" y="9527"/>
                  <a:pt x="156011" y="10073"/>
                </a:cubicBezTo>
                <a:cubicBezTo>
                  <a:pt x="156071" y="9302"/>
                  <a:pt x="156148" y="8536"/>
                  <a:pt x="156266" y="7764"/>
                </a:cubicBezTo>
                <a:cubicBezTo>
                  <a:pt x="156273" y="7715"/>
                  <a:pt x="156244" y="7684"/>
                  <a:pt x="156215" y="7684"/>
                </a:cubicBezTo>
                <a:cubicBezTo>
                  <a:pt x="156195" y="7684"/>
                  <a:pt x="156176" y="7698"/>
                  <a:pt x="156168" y="7729"/>
                </a:cubicBezTo>
                <a:cubicBezTo>
                  <a:pt x="155941" y="8648"/>
                  <a:pt x="155644" y="9526"/>
                  <a:pt x="155417" y="10442"/>
                </a:cubicBezTo>
                <a:cubicBezTo>
                  <a:pt x="155249" y="11142"/>
                  <a:pt x="155158" y="11878"/>
                  <a:pt x="155068" y="12606"/>
                </a:cubicBezTo>
                <a:cubicBezTo>
                  <a:pt x="154958" y="11310"/>
                  <a:pt x="154779" y="9663"/>
                  <a:pt x="154024" y="8836"/>
                </a:cubicBezTo>
                <a:cubicBezTo>
                  <a:pt x="153984" y="8476"/>
                  <a:pt x="153957" y="8117"/>
                  <a:pt x="153953" y="7756"/>
                </a:cubicBezTo>
                <a:cubicBezTo>
                  <a:pt x="153953" y="7690"/>
                  <a:pt x="153914" y="7657"/>
                  <a:pt x="153875" y="7657"/>
                </a:cubicBezTo>
                <a:cubicBezTo>
                  <a:pt x="153836" y="7657"/>
                  <a:pt x="153796" y="7690"/>
                  <a:pt x="153796" y="7756"/>
                </a:cubicBezTo>
                <a:cubicBezTo>
                  <a:pt x="153796" y="8058"/>
                  <a:pt x="153800" y="8359"/>
                  <a:pt x="153804" y="8661"/>
                </a:cubicBezTo>
                <a:cubicBezTo>
                  <a:pt x="153765" y="8672"/>
                  <a:pt x="153742" y="8755"/>
                  <a:pt x="153789" y="8798"/>
                </a:cubicBezTo>
                <a:cubicBezTo>
                  <a:pt x="153796" y="8801"/>
                  <a:pt x="153800" y="8809"/>
                  <a:pt x="153804" y="8813"/>
                </a:cubicBezTo>
                <a:cubicBezTo>
                  <a:pt x="153812" y="9416"/>
                  <a:pt x="153820" y="10023"/>
                  <a:pt x="153831" y="10626"/>
                </a:cubicBezTo>
                <a:lnTo>
                  <a:pt x="153827" y="10626"/>
                </a:lnTo>
                <a:cubicBezTo>
                  <a:pt x="153737" y="10688"/>
                  <a:pt x="153663" y="10762"/>
                  <a:pt x="153589" y="10848"/>
                </a:cubicBezTo>
                <a:cubicBezTo>
                  <a:pt x="153581" y="10660"/>
                  <a:pt x="153573" y="10473"/>
                  <a:pt x="153558" y="10285"/>
                </a:cubicBezTo>
                <a:cubicBezTo>
                  <a:pt x="153507" y="9607"/>
                  <a:pt x="153569" y="8336"/>
                  <a:pt x="153115" y="7866"/>
                </a:cubicBezTo>
                <a:cubicBezTo>
                  <a:pt x="153101" y="7851"/>
                  <a:pt x="153085" y="7845"/>
                  <a:pt x="153070" y="7845"/>
                </a:cubicBezTo>
                <a:cubicBezTo>
                  <a:pt x="153018" y="7845"/>
                  <a:pt x="152975" y="7924"/>
                  <a:pt x="153021" y="7991"/>
                </a:cubicBezTo>
                <a:cubicBezTo>
                  <a:pt x="153253" y="8320"/>
                  <a:pt x="153127" y="9005"/>
                  <a:pt x="153143" y="9416"/>
                </a:cubicBezTo>
                <a:cubicBezTo>
                  <a:pt x="153162" y="9851"/>
                  <a:pt x="153115" y="10297"/>
                  <a:pt x="153080" y="10723"/>
                </a:cubicBezTo>
                <a:cubicBezTo>
                  <a:pt x="153052" y="11052"/>
                  <a:pt x="153021" y="11377"/>
                  <a:pt x="152990" y="11701"/>
                </a:cubicBezTo>
                <a:cubicBezTo>
                  <a:pt x="152986" y="11697"/>
                  <a:pt x="152986" y="11690"/>
                  <a:pt x="152986" y="11686"/>
                </a:cubicBezTo>
                <a:cubicBezTo>
                  <a:pt x="152959" y="11486"/>
                  <a:pt x="152939" y="11287"/>
                  <a:pt x="152924" y="11087"/>
                </a:cubicBezTo>
                <a:cubicBezTo>
                  <a:pt x="152924" y="11078"/>
                  <a:pt x="152883" y="10658"/>
                  <a:pt x="152928" y="10658"/>
                </a:cubicBezTo>
                <a:cubicBezTo>
                  <a:pt x="152939" y="10658"/>
                  <a:pt x="152955" y="10683"/>
                  <a:pt x="152978" y="10747"/>
                </a:cubicBezTo>
                <a:cubicBezTo>
                  <a:pt x="152983" y="10758"/>
                  <a:pt x="152992" y="10763"/>
                  <a:pt x="153000" y="10763"/>
                </a:cubicBezTo>
                <a:cubicBezTo>
                  <a:pt x="153017" y="10763"/>
                  <a:pt x="153035" y="10743"/>
                  <a:pt x="153029" y="10720"/>
                </a:cubicBezTo>
                <a:cubicBezTo>
                  <a:pt x="152978" y="10535"/>
                  <a:pt x="153005" y="10610"/>
                  <a:pt x="152908" y="10438"/>
                </a:cubicBezTo>
                <a:cubicBezTo>
                  <a:pt x="152897" y="10421"/>
                  <a:pt x="152880" y="10411"/>
                  <a:pt x="152864" y="10411"/>
                </a:cubicBezTo>
                <a:cubicBezTo>
                  <a:pt x="152846" y="10411"/>
                  <a:pt x="152830" y="10424"/>
                  <a:pt x="152826" y="10453"/>
                </a:cubicBezTo>
                <a:cubicBezTo>
                  <a:pt x="152806" y="10563"/>
                  <a:pt x="152794" y="10676"/>
                  <a:pt x="152787" y="10790"/>
                </a:cubicBezTo>
                <a:cubicBezTo>
                  <a:pt x="152700" y="10391"/>
                  <a:pt x="152595" y="9999"/>
                  <a:pt x="152474" y="9611"/>
                </a:cubicBezTo>
                <a:cubicBezTo>
                  <a:pt x="152356" y="9232"/>
                  <a:pt x="152200" y="8836"/>
                  <a:pt x="151871" y="8735"/>
                </a:cubicBezTo>
                <a:cubicBezTo>
                  <a:pt x="151867" y="8734"/>
                  <a:pt x="151864" y="8733"/>
                  <a:pt x="151860" y="8733"/>
                </a:cubicBezTo>
                <a:cubicBezTo>
                  <a:pt x="151817" y="8733"/>
                  <a:pt x="151800" y="8823"/>
                  <a:pt x="151851" y="8845"/>
                </a:cubicBezTo>
                <a:cubicBezTo>
                  <a:pt x="152399" y="9099"/>
                  <a:pt x="152403" y="10801"/>
                  <a:pt x="152442" y="11349"/>
                </a:cubicBezTo>
                <a:cubicBezTo>
                  <a:pt x="152254" y="10942"/>
                  <a:pt x="152062" y="10535"/>
                  <a:pt x="151867" y="10133"/>
                </a:cubicBezTo>
                <a:cubicBezTo>
                  <a:pt x="151726" y="9842"/>
                  <a:pt x="151585" y="9533"/>
                  <a:pt x="151436" y="9232"/>
                </a:cubicBezTo>
                <a:cubicBezTo>
                  <a:pt x="151459" y="8841"/>
                  <a:pt x="151491" y="8449"/>
                  <a:pt x="151530" y="8061"/>
                </a:cubicBezTo>
                <a:cubicBezTo>
                  <a:pt x="151643" y="6986"/>
                  <a:pt x="151952" y="5674"/>
                  <a:pt x="152579" y="4927"/>
                </a:cubicBezTo>
                <a:cubicBezTo>
                  <a:pt x="152628" y="4869"/>
                  <a:pt x="152582" y="4787"/>
                  <a:pt x="152529" y="4787"/>
                </a:cubicBezTo>
                <a:cubicBezTo>
                  <a:pt x="152514" y="4787"/>
                  <a:pt x="152499" y="4794"/>
                  <a:pt x="152485" y="4809"/>
                </a:cubicBezTo>
                <a:cubicBezTo>
                  <a:pt x="151972" y="5380"/>
                  <a:pt x="151710" y="6215"/>
                  <a:pt x="151468" y="7021"/>
                </a:cubicBezTo>
                <a:cubicBezTo>
                  <a:pt x="151307" y="7561"/>
                  <a:pt x="151197" y="8097"/>
                  <a:pt x="151112" y="8641"/>
                </a:cubicBezTo>
                <a:cubicBezTo>
                  <a:pt x="150986" y="8442"/>
                  <a:pt x="150853" y="8258"/>
                  <a:pt x="150700" y="8101"/>
                </a:cubicBezTo>
                <a:cubicBezTo>
                  <a:pt x="150689" y="8089"/>
                  <a:pt x="150676" y="8085"/>
                  <a:pt x="150663" y="8085"/>
                </a:cubicBezTo>
                <a:cubicBezTo>
                  <a:pt x="150621" y="8085"/>
                  <a:pt x="150581" y="8134"/>
                  <a:pt x="150610" y="8191"/>
                </a:cubicBezTo>
                <a:cubicBezTo>
                  <a:pt x="150763" y="8480"/>
                  <a:pt x="150900" y="8786"/>
                  <a:pt x="151033" y="9095"/>
                </a:cubicBezTo>
                <a:cubicBezTo>
                  <a:pt x="150990" y="9318"/>
                  <a:pt x="150975" y="9569"/>
                  <a:pt x="150955" y="9757"/>
                </a:cubicBezTo>
                <a:cubicBezTo>
                  <a:pt x="150888" y="9502"/>
                  <a:pt x="150818" y="9248"/>
                  <a:pt x="150736" y="9001"/>
                </a:cubicBezTo>
                <a:cubicBezTo>
                  <a:pt x="150657" y="8770"/>
                  <a:pt x="149800" y="5968"/>
                  <a:pt x="150117" y="5968"/>
                </a:cubicBezTo>
                <a:cubicBezTo>
                  <a:pt x="150168" y="5968"/>
                  <a:pt x="150168" y="5870"/>
                  <a:pt x="150117" y="5866"/>
                </a:cubicBezTo>
                <a:cubicBezTo>
                  <a:pt x="150113" y="5866"/>
                  <a:pt x="150109" y="5866"/>
                  <a:pt x="150105" y="5866"/>
                </a:cubicBezTo>
                <a:cubicBezTo>
                  <a:pt x="149830" y="5866"/>
                  <a:pt x="149918" y="6515"/>
                  <a:pt x="149929" y="6735"/>
                </a:cubicBezTo>
                <a:cubicBezTo>
                  <a:pt x="149949" y="7098"/>
                  <a:pt x="149996" y="7463"/>
                  <a:pt x="150055" y="7823"/>
                </a:cubicBezTo>
                <a:cubicBezTo>
                  <a:pt x="150053" y="7823"/>
                  <a:pt x="150051" y="7823"/>
                  <a:pt x="150050" y="7823"/>
                </a:cubicBezTo>
                <a:cubicBezTo>
                  <a:pt x="149997" y="7823"/>
                  <a:pt x="149953" y="7876"/>
                  <a:pt x="149965" y="7960"/>
                </a:cubicBezTo>
                <a:cubicBezTo>
                  <a:pt x="149972" y="7987"/>
                  <a:pt x="149976" y="8014"/>
                  <a:pt x="149980" y="8043"/>
                </a:cubicBezTo>
                <a:cubicBezTo>
                  <a:pt x="149985" y="8061"/>
                  <a:pt x="149992" y="8074"/>
                  <a:pt x="150003" y="8085"/>
                </a:cubicBezTo>
                <a:cubicBezTo>
                  <a:pt x="150090" y="8430"/>
                  <a:pt x="150059" y="8876"/>
                  <a:pt x="150039" y="9240"/>
                </a:cubicBezTo>
                <a:cubicBezTo>
                  <a:pt x="149922" y="9130"/>
                  <a:pt x="149788" y="9056"/>
                  <a:pt x="149640" y="9040"/>
                </a:cubicBezTo>
                <a:lnTo>
                  <a:pt x="149632" y="9040"/>
                </a:lnTo>
                <a:cubicBezTo>
                  <a:pt x="149604" y="8476"/>
                  <a:pt x="149593" y="7886"/>
                  <a:pt x="149444" y="7373"/>
                </a:cubicBezTo>
                <a:cubicBezTo>
                  <a:pt x="149432" y="7333"/>
                  <a:pt x="149409" y="7302"/>
                  <a:pt x="149374" y="7302"/>
                </a:cubicBezTo>
                <a:lnTo>
                  <a:pt x="149327" y="7302"/>
                </a:lnTo>
                <a:cubicBezTo>
                  <a:pt x="149233" y="7302"/>
                  <a:pt x="149233" y="7498"/>
                  <a:pt x="149327" y="7498"/>
                </a:cubicBezTo>
                <a:cubicBezTo>
                  <a:pt x="149346" y="7498"/>
                  <a:pt x="149291" y="9604"/>
                  <a:pt x="149252" y="11232"/>
                </a:cubicBezTo>
                <a:cubicBezTo>
                  <a:pt x="149197" y="11443"/>
                  <a:pt x="149154" y="11654"/>
                  <a:pt x="149111" y="11866"/>
                </a:cubicBezTo>
                <a:cubicBezTo>
                  <a:pt x="149092" y="11513"/>
                  <a:pt x="149064" y="11166"/>
                  <a:pt x="149029" y="10817"/>
                </a:cubicBezTo>
                <a:cubicBezTo>
                  <a:pt x="149026" y="10774"/>
                  <a:pt x="149002" y="10742"/>
                  <a:pt x="148971" y="10742"/>
                </a:cubicBezTo>
                <a:cubicBezTo>
                  <a:pt x="148962" y="10742"/>
                  <a:pt x="148953" y="10744"/>
                  <a:pt x="148943" y="10751"/>
                </a:cubicBezTo>
                <a:cubicBezTo>
                  <a:pt x="148888" y="10790"/>
                  <a:pt x="148888" y="10785"/>
                  <a:pt x="148853" y="10832"/>
                </a:cubicBezTo>
                <a:cubicBezTo>
                  <a:pt x="148821" y="10875"/>
                  <a:pt x="148847" y="10935"/>
                  <a:pt x="148884" y="10935"/>
                </a:cubicBezTo>
                <a:cubicBezTo>
                  <a:pt x="148892" y="10935"/>
                  <a:pt x="148900" y="10933"/>
                  <a:pt x="148908" y="10926"/>
                </a:cubicBezTo>
                <a:lnTo>
                  <a:pt x="148908" y="10926"/>
                </a:lnTo>
                <a:cubicBezTo>
                  <a:pt x="148818" y="10997"/>
                  <a:pt x="148818" y="11858"/>
                  <a:pt x="148802" y="11948"/>
                </a:cubicBezTo>
                <a:cubicBezTo>
                  <a:pt x="148744" y="12265"/>
                  <a:pt x="148735" y="12598"/>
                  <a:pt x="148724" y="12927"/>
                </a:cubicBezTo>
                <a:cubicBezTo>
                  <a:pt x="148708" y="13381"/>
                  <a:pt x="148693" y="13838"/>
                  <a:pt x="148673" y="14293"/>
                </a:cubicBezTo>
                <a:cubicBezTo>
                  <a:pt x="148547" y="13455"/>
                  <a:pt x="148458" y="12613"/>
                  <a:pt x="148395" y="11764"/>
                </a:cubicBezTo>
                <a:cubicBezTo>
                  <a:pt x="148469" y="11056"/>
                  <a:pt x="148556" y="10335"/>
                  <a:pt x="148677" y="9639"/>
                </a:cubicBezTo>
                <a:cubicBezTo>
                  <a:pt x="148696" y="9532"/>
                  <a:pt x="148633" y="9464"/>
                  <a:pt x="148571" y="9464"/>
                </a:cubicBezTo>
                <a:cubicBezTo>
                  <a:pt x="148529" y="9464"/>
                  <a:pt x="148487" y="9495"/>
                  <a:pt x="148469" y="9564"/>
                </a:cubicBezTo>
                <a:cubicBezTo>
                  <a:pt x="148419" y="9752"/>
                  <a:pt x="148364" y="9936"/>
                  <a:pt x="148305" y="10117"/>
                </a:cubicBezTo>
                <a:cubicBezTo>
                  <a:pt x="148298" y="9795"/>
                  <a:pt x="148289" y="9475"/>
                  <a:pt x="148285" y="9154"/>
                </a:cubicBezTo>
                <a:cubicBezTo>
                  <a:pt x="148285" y="9112"/>
                  <a:pt x="148261" y="9092"/>
                  <a:pt x="148236" y="9092"/>
                </a:cubicBezTo>
                <a:cubicBezTo>
                  <a:pt x="148212" y="9092"/>
                  <a:pt x="148188" y="9112"/>
                  <a:pt x="148188" y="9154"/>
                </a:cubicBezTo>
                <a:cubicBezTo>
                  <a:pt x="148184" y="9631"/>
                  <a:pt x="148168" y="10104"/>
                  <a:pt x="148153" y="10579"/>
                </a:cubicBezTo>
                <a:cubicBezTo>
                  <a:pt x="148000" y="11025"/>
                  <a:pt x="147835" y="11466"/>
                  <a:pt x="147702" y="11925"/>
                </a:cubicBezTo>
                <a:cubicBezTo>
                  <a:pt x="147702" y="11498"/>
                  <a:pt x="147698" y="11072"/>
                  <a:pt x="147655" y="10644"/>
                </a:cubicBezTo>
                <a:cubicBezTo>
                  <a:pt x="147613" y="10195"/>
                  <a:pt x="147683" y="9537"/>
                  <a:pt x="147491" y="9138"/>
                </a:cubicBezTo>
                <a:cubicBezTo>
                  <a:pt x="147473" y="9103"/>
                  <a:pt x="147445" y="9088"/>
                  <a:pt x="147417" y="9088"/>
                </a:cubicBezTo>
                <a:cubicBezTo>
                  <a:pt x="147363" y="9088"/>
                  <a:pt x="147309" y="9144"/>
                  <a:pt x="147335" y="9224"/>
                </a:cubicBezTo>
                <a:cubicBezTo>
                  <a:pt x="147397" y="9439"/>
                  <a:pt x="147358" y="9823"/>
                  <a:pt x="147323" y="10128"/>
                </a:cubicBezTo>
                <a:cubicBezTo>
                  <a:pt x="147319" y="9905"/>
                  <a:pt x="147319" y="9686"/>
                  <a:pt x="147319" y="9467"/>
                </a:cubicBezTo>
                <a:cubicBezTo>
                  <a:pt x="147323" y="9170"/>
                  <a:pt x="147303" y="8868"/>
                  <a:pt x="147292" y="8567"/>
                </a:cubicBezTo>
                <a:cubicBezTo>
                  <a:pt x="147319" y="8395"/>
                  <a:pt x="147354" y="8222"/>
                  <a:pt x="147401" y="8054"/>
                </a:cubicBezTo>
                <a:cubicBezTo>
                  <a:pt x="147426" y="7951"/>
                  <a:pt x="147364" y="7887"/>
                  <a:pt x="147304" y="7887"/>
                </a:cubicBezTo>
                <a:cubicBezTo>
                  <a:pt x="147297" y="7887"/>
                  <a:pt x="147291" y="7888"/>
                  <a:pt x="147284" y="7889"/>
                </a:cubicBezTo>
                <a:cubicBezTo>
                  <a:pt x="147303" y="7479"/>
                  <a:pt x="147389" y="7122"/>
                  <a:pt x="147495" y="6727"/>
                </a:cubicBezTo>
                <a:cubicBezTo>
                  <a:pt x="147512" y="6664"/>
                  <a:pt x="147473" y="6624"/>
                  <a:pt x="147433" y="6624"/>
                </a:cubicBezTo>
                <a:cubicBezTo>
                  <a:pt x="147407" y="6624"/>
                  <a:pt x="147380" y="6641"/>
                  <a:pt x="147369" y="6680"/>
                </a:cubicBezTo>
                <a:cubicBezTo>
                  <a:pt x="147261" y="7067"/>
                  <a:pt x="147154" y="7412"/>
                  <a:pt x="147096" y="7823"/>
                </a:cubicBezTo>
                <a:cubicBezTo>
                  <a:pt x="147064" y="8061"/>
                  <a:pt x="147053" y="8308"/>
                  <a:pt x="147041" y="8551"/>
                </a:cubicBezTo>
                <a:cubicBezTo>
                  <a:pt x="146861" y="9240"/>
                  <a:pt x="146708" y="9916"/>
                  <a:pt x="146622" y="10653"/>
                </a:cubicBezTo>
                <a:cubicBezTo>
                  <a:pt x="146509" y="11592"/>
                  <a:pt x="146489" y="12570"/>
                  <a:pt x="146426" y="13518"/>
                </a:cubicBezTo>
                <a:cubicBezTo>
                  <a:pt x="146332" y="14938"/>
                  <a:pt x="146164" y="16347"/>
                  <a:pt x="145969" y="17749"/>
                </a:cubicBezTo>
                <a:cubicBezTo>
                  <a:pt x="145937" y="17541"/>
                  <a:pt x="145906" y="17333"/>
                  <a:pt x="145875" y="17126"/>
                </a:cubicBezTo>
                <a:cubicBezTo>
                  <a:pt x="145852" y="16477"/>
                  <a:pt x="145823" y="15823"/>
                  <a:pt x="145776" y="15173"/>
                </a:cubicBezTo>
                <a:cubicBezTo>
                  <a:pt x="145823" y="12696"/>
                  <a:pt x="146058" y="10226"/>
                  <a:pt x="146509" y="7831"/>
                </a:cubicBezTo>
                <a:cubicBezTo>
                  <a:pt x="146523" y="7758"/>
                  <a:pt x="146483" y="7715"/>
                  <a:pt x="146441" y="7715"/>
                </a:cubicBezTo>
                <a:cubicBezTo>
                  <a:pt x="146412" y="7715"/>
                  <a:pt x="146382" y="7735"/>
                  <a:pt x="146368" y="7779"/>
                </a:cubicBezTo>
                <a:cubicBezTo>
                  <a:pt x="146058" y="8821"/>
                  <a:pt x="145734" y="9839"/>
                  <a:pt x="145436" y="10888"/>
                </a:cubicBezTo>
                <a:cubicBezTo>
                  <a:pt x="145420" y="10946"/>
                  <a:pt x="145409" y="11009"/>
                  <a:pt x="145393" y="11072"/>
                </a:cubicBezTo>
                <a:cubicBezTo>
                  <a:pt x="145339" y="10238"/>
                  <a:pt x="145245" y="9314"/>
                  <a:pt x="145323" y="8496"/>
                </a:cubicBezTo>
                <a:cubicBezTo>
                  <a:pt x="145373" y="7960"/>
                  <a:pt x="145503" y="7060"/>
                  <a:pt x="145256" y="6587"/>
                </a:cubicBezTo>
                <a:cubicBezTo>
                  <a:pt x="145245" y="6566"/>
                  <a:pt x="145231" y="6557"/>
                  <a:pt x="145216" y="6557"/>
                </a:cubicBezTo>
                <a:cubicBezTo>
                  <a:pt x="145185" y="6557"/>
                  <a:pt x="145155" y="6600"/>
                  <a:pt x="145174" y="6649"/>
                </a:cubicBezTo>
                <a:cubicBezTo>
                  <a:pt x="145429" y="7286"/>
                  <a:pt x="145010" y="8273"/>
                  <a:pt x="144990" y="8954"/>
                </a:cubicBezTo>
                <a:cubicBezTo>
                  <a:pt x="144986" y="9204"/>
                  <a:pt x="144974" y="9455"/>
                  <a:pt x="144963" y="9710"/>
                </a:cubicBezTo>
                <a:cubicBezTo>
                  <a:pt x="144954" y="9674"/>
                  <a:pt x="144947" y="9639"/>
                  <a:pt x="144936" y="9604"/>
                </a:cubicBezTo>
                <a:cubicBezTo>
                  <a:pt x="144783" y="9020"/>
                  <a:pt x="144595" y="8320"/>
                  <a:pt x="144231" y="7893"/>
                </a:cubicBezTo>
                <a:cubicBezTo>
                  <a:pt x="144239" y="7667"/>
                  <a:pt x="144242" y="7439"/>
                  <a:pt x="144255" y="7212"/>
                </a:cubicBezTo>
                <a:cubicBezTo>
                  <a:pt x="144302" y="6179"/>
                  <a:pt x="144250" y="5040"/>
                  <a:pt x="144669" y="4125"/>
                </a:cubicBezTo>
                <a:cubicBezTo>
                  <a:pt x="144699" y="4057"/>
                  <a:pt x="144654" y="3997"/>
                  <a:pt x="144609" y="3997"/>
                </a:cubicBezTo>
                <a:cubicBezTo>
                  <a:pt x="144589" y="3997"/>
                  <a:pt x="144569" y="4009"/>
                  <a:pt x="144555" y="4038"/>
                </a:cubicBezTo>
                <a:cubicBezTo>
                  <a:pt x="144211" y="4766"/>
                  <a:pt x="144145" y="5612"/>
                  <a:pt x="144058" y="6441"/>
                </a:cubicBezTo>
                <a:cubicBezTo>
                  <a:pt x="144015" y="6876"/>
                  <a:pt x="143968" y="7310"/>
                  <a:pt x="143921" y="7745"/>
                </a:cubicBezTo>
                <a:cubicBezTo>
                  <a:pt x="143910" y="7772"/>
                  <a:pt x="143906" y="7811"/>
                  <a:pt x="143914" y="7842"/>
                </a:cubicBezTo>
                <a:cubicBezTo>
                  <a:pt x="143847" y="8476"/>
                  <a:pt x="143780" y="9107"/>
                  <a:pt x="143715" y="9741"/>
                </a:cubicBezTo>
                <a:cubicBezTo>
                  <a:pt x="143663" y="9318"/>
                  <a:pt x="143621" y="8864"/>
                  <a:pt x="143710" y="8798"/>
                </a:cubicBezTo>
                <a:cubicBezTo>
                  <a:pt x="143763" y="8756"/>
                  <a:pt x="143747" y="8624"/>
                  <a:pt x="143680" y="8624"/>
                </a:cubicBezTo>
                <a:cubicBezTo>
                  <a:pt x="143677" y="8624"/>
                  <a:pt x="143674" y="8624"/>
                  <a:pt x="143671" y="8625"/>
                </a:cubicBezTo>
                <a:cubicBezTo>
                  <a:pt x="143534" y="8645"/>
                  <a:pt x="143464" y="8809"/>
                  <a:pt x="143417" y="8989"/>
                </a:cubicBezTo>
                <a:cubicBezTo>
                  <a:pt x="143397" y="9001"/>
                  <a:pt x="143377" y="9009"/>
                  <a:pt x="143358" y="9017"/>
                </a:cubicBezTo>
                <a:cubicBezTo>
                  <a:pt x="143305" y="9045"/>
                  <a:pt x="143319" y="9145"/>
                  <a:pt x="143370" y="9145"/>
                </a:cubicBezTo>
                <a:cubicBezTo>
                  <a:pt x="143375" y="9145"/>
                  <a:pt x="143380" y="9144"/>
                  <a:pt x="143386" y="9142"/>
                </a:cubicBezTo>
                <a:lnTo>
                  <a:pt x="143386" y="9142"/>
                </a:lnTo>
                <a:cubicBezTo>
                  <a:pt x="143374" y="9212"/>
                  <a:pt x="143366" y="9279"/>
                  <a:pt x="143358" y="9334"/>
                </a:cubicBezTo>
                <a:cubicBezTo>
                  <a:pt x="143339" y="9455"/>
                  <a:pt x="143327" y="9576"/>
                  <a:pt x="143311" y="9698"/>
                </a:cubicBezTo>
                <a:cubicBezTo>
                  <a:pt x="143272" y="9553"/>
                  <a:pt x="143236" y="9405"/>
                  <a:pt x="143193" y="9255"/>
                </a:cubicBezTo>
                <a:cubicBezTo>
                  <a:pt x="143202" y="8954"/>
                  <a:pt x="143205" y="8653"/>
                  <a:pt x="143209" y="8352"/>
                </a:cubicBezTo>
                <a:cubicBezTo>
                  <a:pt x="143217" y="7788"/>
                  <a:pt x="143178" y="7224"/>
                  <a:pt x="143193" y="6661"/>
                </a:cubicBezTo>
                <a:cubicBezTo>
                  <a:pt x="143209" y="6054"/>
                  <a:pt x="143139" y="5212"/>
                  <a:pt x="143327" y="4649"/>
                </a:cubicBezTo>
                <a:cubicBezTo>
                  <a:pt x="143351" y="4579"/>
                  <a:pt x="143309" y="4517"/>
                  <a:pt x="143266" y="4517"/>
                </a:cubicBezTo>
                <a:cubicBezTo>
                  <a:pt x="143247" y="4517"/>
                  <a:pt x="143227" y="4530"/>
                  <a:pt x="143213" y="4562"/>
                </a:cubicBezTo>
                <a:cubicBezTo>
                  <a:pt x="143049" y="4919"/>
                  <a:pt x="143052" y="5275"/>
                  <a:pt x="143010" y="5678"/>
                </a:cubicBezTo>
                <a:cubicBezTo>
                  <a:pt x="142947" y="6242"/>
                  <a:pt x="142869" y="6802"/>
                  <a:pt x="142822" y="7369"/>
                </a:cubicBezTo>
                <a:cubicBezTo>
                  <a:pt x="142806" y="7530"/>
                  <a:pt x="142790" y="7686"/>
                  <a:pt x="142779" y="7846"/>
                </a:cubicBezTo>
                <a:cubicBezTo>
                  <a:pt x="142700" y="7600"/>
                  <a:pt x="142618" y="7357"/>
                  <a:pt x="142536" y="7118"/>
                </a:cubicBezTo>
                <a:cubicBezTo>
                  <a:pt x="142337" y="6540"/>
                  <a:pt x="142113" y="5964"/>
                  <a:pt x="141874" y="5412"/>
                </a:cubicBezTo>
                <a:cubicBezTo>
                  <a:pt x="141683" y="4974"/>
                  <a:pt x="141542" y="4426"/>
                  <a:pt x="141264" y="4065"/>
                </a:cubicBezTo>
                <a:cubicBezTo>
                  <a:pt x="141209" y="3991"/>
                  <a:pt x="140922" y="3632"/>
                  <a:pt x="140755" y="3632"/>
                </a:cubicBezTo>
                <a:cubicBezTo>
                  <a:pt x="140685" y="3632"/>
                  <a:pt x="140636" y="3695"/>
                  <a:pt x="140634" y="3866"/>
                </a:cubicBezTo>
                <a:cubicBezTo>
                  <a:pt x="140634" y="3886"/>
                  <a:pt x="140649" y="3898"/>
                  <a:pt x="140662" y="3898"/>
                </a:cubicBezTo>
                <a:cubicBezTo>
                  <a:pt x="140673" y="3898"/>
                  <a:pt x="140683" y="3891"/>
                  <a:pt x="140685" y="3874"/>
                </a:cubicBezTo>
                <a:cubicBezTo>
                  <a:pt x="140713" y="3869"/>
                  <a:pt x="140740" y="3867"/>
                  <a:pt x="140765" y="3867"/>
                </a:cubicBezTo>
                <a:cubicBezTo>
                  <a:pt x="140894" y="3867"/>
                  <a:pt x="140991" y="3924"/>
                  <a:pt x="141056" y="4042"/>
                </a:cubicBezTo>
                <a:cubicBezTo>
                  <a:pt x="141159" y="4199"/>
                  <a:pt x="141237" y="4367"/>
                  <a:pt x="141303" y="4551"/>
                </a:cubicBezTo>
                <a:cubicBezTo>
                  <a:pt x="141370" y="4755"/>
                  <a:pt x="141424" y="4958"/>
                  <a:pt x="141495" y="5162"/>
                </a:cubicBezTo>
                <a:cubicBezTo>
                  <a:pt x="141683" y="5725"/>
                  <a:pt x="141887" y="6285"/>
                  <a:pt x="142047" y="6864"/>
                </a:cubicBezTo>
                <a:cubicBezTo>
                  <a:pt x="142262" y="7620"/>
                  <a:pt x="142477" y="8371"/>
                  <a:pt x="142658" y="9142"/>
                </a:cubicBezTo>
                <a:cubicBezTo>
                  <a:pt x="142587" y="9842"/>
                  <a:pt x="142512" y="10547"/>
                  <a:pt x="142430" y="11248"/>
                </a:cubicBezTo>
                <a:cubicBezTo>
                  <a:pt x="142344" y="11979"/>
                  <a:pt x="142262" y="12716"/>
                  <a:pt x="142183" y="13451"/>
                </a:cubicBezTo>
                <a:cubicBezTo>
                  <a:pt x="142165" y="13345"/>
                  <a:pt x="142141" y="13240"/>
                  <a:pt x="142118" y="13134"/>
                </a:cubicBezTo>
                <a:cubicBezTo>
                  <a:pt x="142105" y="13075"/>
                  <a:pt x="142094" y="13016"/>
                  <a:pt x="142086" y="12962"/>
                </a:cubicBezTo>
                <a:cubicBezTo>
                  <a:pt x="142004" y="12551"/>
                  <a:pt x="141918" y="12050"/>
                  <a:pt x="141793" y="11569"/>
                </a:cubicBezTo>
                <a:cubicBezTo>
                  <a:pt x="141804" y="11510"/>
                  <a:pt x="141816" y="11451"/>
                  <a:pt x="141831" y="11392"/>
                </a:cubicBezTo>
                <a:cubicBezTo>
                  <a:pt x="141972" y="10754"/>
                  <a:pt x="142109" y="10151"/>
                  <a:pt x="142129" y="9486"/>
                </a:cubicBezTo>
                <a:cubicBezTo>
                  <a:pt x="142131" y="9446"/>
                  <a:pt x="142110" y="9426"/>
                  <a:pt x="142087" y="9426"/>
                </a:cubicBezTo>
                <a:cubicBezTo>
                  <a:pt x="142064" y="9426"/>
                  <a:pt x="142039" y="9447"/>
                  <a:pt x="142035" y="9486"/>
                </a:cubicBezTo>
                <a:cubicBezTo>
                  <a:pt x="141984" y="10054"/>
                  <a:pt x="141836" y="10602"/>
                  <a:pt x="141659" y="11134"/>
                </a:cubicBezTo>
                <a:cubicBezTo>
                  <a:pt x="141593" y="10942"/>
                  <a:pt x="141518" y="10762"/>
                  <a:pt x="141428" y="10597"/>
                </a:cubicBezTo>
                <a:cubicBezTo>
                  <a:pt x="141424" y="10586"/>
                  <a:pt x="141424" y="10570"/>
                  <a:pt x="141421" y="10559"/>
                </a:cubicBezTo>
                <a:cubicBezTo>
                  <a:pt x="141166" y="9607"/>
                  <a:pt x="140759" y="8739"/>
                  <a:pt x="140642" y="7733"/>
                </a:cubicBezTo>
                <a:cubicBezTo>
                  <a:pt x="140637" y="7697"/>
                  <a:pt x="140613" y="7681"/>
                  <a:pt x="140588" y="7681"/>
                </a:cubicBezTo>
                <a:cubicBezTo>
                  <a:pt x="140556" y="7681"/>
                  <a:pt x="140522" y="7708"/>
                  <a:pt x="140525" y="7756"/>
                </a:cubicBezTo>
                <a:cubicBezTo>
                  <a:pt x="140591" y="8520"/>
                  <a:pt x="140771" y="9267"/>
                  <a:pt x="140939" y="10007"/>
                </a:cubicBezTo>
                <a:cubicBezTo>
                  <a:pt x="140794" y="9905"/>
                  <a:pt x="140630" y="9842"/>
                  <a:pt x="140438" y="9831"/>
                </a:cubicBezTo>
                <a:cubicBezTo>
                  <a:pt x="140437" y="9831"/>
                  <a:pt x="140436" y="9831"/>
                  <a:pt x="140435" y="9831"/>
                </a:cubicBezTo>
                <a:cubicBezTo>
                  <a:pt x="140380" y="9831"/>
                  <a:pt x="140381" y="9945"/>
                  <a:pt x="140438" y="9948"/>
                </a:cubicBezTo>
                <a:cubicBezTo>
                  <a:pt x="140669" y="9972"/>
                  <a:pt x="140845" y="10073"/>
                  <a:pt x="140990" y="10230"/>
                </a:cubicBezTo>
                <a:cubicBezTo>
                  <a:pt x="141103" y="10711"/>
                  <a:pt x="141178" y="11217"/>
                  <a:pt x="141233" y="11725"/>
                </a:cubicBezTo>
                <a:cubicBezTo>
                  <a:pt x="141178" y="11725"/>
                  <a:pt x="141162" y="11847"/>
                  <a:pt x="141225" y="11878"/>
                </a:cubicBezTo>
                <a:cubicBezTo>
                  <a:pt x="141233" y="11882"/>
                  <a:pt x="141240" y="11889"/>
                  <a:pt x="141253" y="11898"/>
                </a:cubicBezTo>
                <a:cubicBezTo>
                  <a:pt x="141264" y="11991"/>
                  <a:pt x="141272" y="12085"/>
                  <a:pt x="141280" y="12179"/>
                </a:cubicBezTo>
                <a:cubicBezTo>
                  <a:pt x="141159" y="12508"/>
                  <a:pt x="141045" y="12852"/>
                  <a:pt x="140944" y="13197"/>
                </a:cubicBezTo>
                <a:cubicBezTo>
                  <a:pt x="140751" y="12116"/>
                  <a:pt x="140591" y="11029"/>
                  <a:pt x="140736" y="10989"/>
                </a:cubicBezTo>
                <a:cubicBezTo>
                  <a:pt x="140803" y="10969"/>
                  <a:pt x="140803" y="10837"/>
                  <a:pt x="140736" y="10821"/>
                </a:cubicBezTo>
                <a:cubicBezTo>
                  <a:pt x="140693" y="10809"/>
                  <a:pt x="140653" y="10798"/>
                  <a:pt x="140610" y="10782"/>
                </a:cubicBezTo>
                <a:cubicBezTo>
                  <a:pt x="140604" y="10780"/>
                  <a:pt x="140597" y="10779"/>
                  <a:pt x="140591" y="10779"/>
                </a:cubicBezTo>
                <a:cubicBezTo>
                  <a:pt x="140547" y="10779"/>
                  <a:pt x="140500" y="10811"/>
                  <a:pt x="140493" y="10872"/>
                </a:cubicBezTo>
                <a:cubicBezTo>
                  <a:pt x="140422" y="11439"/>
                  <a:pt x="140415" y="12026"/>
                  <a:pt x="140434" y="12613"/>
                </a:cubicBezTo>
                <a:cubicBezTo>
                  <a:pt x="140328" y="12273"/>
                  <a:pt x="140219" y="11932"/>
                  <a:pt x="140109" y="11592"/>
                </a:cubicBezTo>
                <a:cubicBezTo>
                  <a:pt x="140102" y="11565"/>
                  <a:pt x="140090" y="11542"/>
                  <a:pt x="140082" y="11513"/>
                </a:cubicBezTo>
                <a:cubicBezTo>
                  <a:pt x="140082" y="11154"/>
                  <a:pt x="140070" y="10782"/>
                  <a:pt x="140039" y="10457"/>
                </a:cubicBezTo>
                <a:cubicBezTo>
                  <a:pt x="140086" y="10398"/>
                  <a:pt x="140140" y="10351"/>
                  <a:pt x="140207" y="10324"/>
                </a:cubicBezTo>
                <a:cubicBezTo>
                  <a:pt x="140321" y="10280"/>
                  <a:pt x="140283" y="10079"/>
                  <a:pt x="140176" y="10079"/>
                </a:cubicBezTo>
                <a:cubicBezTo>
                  <a:pt x="140170" y="10079"/>
                  <a:pt x="140163" y="10079"/>
                  <a:pt x="140156" y="10081"/>
                </a:cubicBezTo>
                <a:cubicBezTo>
                  <a:pt x="140098" y="10097"/>
                  <a:pt x="140043" y="10117"/>
                  <a:pt x="139999" y="10136"/>
                </a:cubicBezTo>
                <a:cubicBezTo>
                  <a:pt x="139928" y="9713"/>
                  <a:pt x="139810" y="9421"/>
                  <a:pt x="139616" y="9421"/>
                </a:cubicBezTo>
                <a:cubicBezTo>
                  <a:pt x="139599" y="9421"/>
                  <a:pt x="139581" y="9423"/>
                  <a:pt x="139562" y="9428"/>
                </a:cubicBezTo>
                <a:cubicBezTo>
                  <a:pt x="139503" y="9443"/>
                  <a:pt x="139503" y="9569"/>
                  <a:pt x="139562" y="9580"/>
                </a:cubicBezTo>
                <a:cubicBezTo>
                  <a:pt x="139690" y="9611"/>
                  <a:pt x="139706" y="9983"/>
                  <a:pt x="139683" y="10379"/>
                </a:cubicBezTo>
                <a:cubicBezTo>
                  <a:pt x="139499" y="9882"/>
                  <a:pt x="139295" y="9396"/>
                  <a:pt x="139065" y="8942"/>
                </a:cubicBezTo>
                <a:cubicBezTo>
                  <a:pt x="138807" y="8426"/>
                  <a:pt x="138747" y="7737"/>
                  <a:pt x="138219" y="7682"/>
                </a:cubicBezTo>
                <a:cubicBezTo>
                  <a:pt x="138219" y="7682"/>
                  <a:pt x="138218" y="7682"/>
                  <a:pt x="138217" y="7682"/>
                </a:cubicBezTo>
                <a:cubicBezTo>
                  <a:pt x="138160" y="7682"/>
                  <a:pt x="138150" y="7796"/>
                  <a:pt x="138203" y="7811"/>
                </a:cubicBezTo>
                <a:cubicBezTo>
                  <a:pt x="138516" y="7878"/>
                  <a:pt x="138599" y="8860"/>
                  <a:pt x="138681" y="9154"/>
                </a:cubicBezTo>
                <a:cubicBezTo>
                  <a:pt x="138798" y="9588"/>
                  <a:pt x="138872" y="10046"/>
                  <a:pt x="138994" y="10480"/>
                </a:cubicBezTo>
                <a:cubicBezTo>
                  <a:pt x="139150" y="11032"/>
                  <a:pt x="139291" y="11592"/>
                  <a:pt x="139428" y="12152"/>
                </a:cubicBezTo>
                <a:cubicBezTo>
                  <a:pt x="139417" y="12331"/>
                  <a:pt x="139409" y="12512"/>
                  <a:pt x="139405" y="12696"/>
                </a:cubicBezTo>
                <a:cubicBezTo>
                  <a:pt x="139284" y="13338"/>
                  <a:pt x="139131" y="13972"/>
                  <a:pt x="138998" y="14613"/>
                </a:cubicBezTo>
                <a:cubicBezTo>
                  <a:pt x="138885" y="13960"/>
                  <a:pt x="138783" y="13209"/>
                  <a:pt x="138591" y="12519"/>
                </a:cubicBezTo>
                <a:cubicBezTo>
                  <a:pt x="138689" y="12124"/>
                  <a:pt x="138834" y="11807"/>
                  <a:pt x="139053" y="11753"/>
                </a:cubicBezTo>
                <a:cubicBezTo>
                  <a:pt x="139114" y="11737"/>
                  <a:pt x="139090" y="11630"/>
                  <a:pt x="139035" y="11630"/>
                </a:cubicBezTo>
                <a:cubicBezTo>
                  <a:pt x="139033" y="11630"/>
                  <a:pt x="139031" y="11631"/>
                  <a:pt x="139029" y="11631"/>
                </a:cubicBezTo>
                <a:cubicBezTo>
                  <a:pt x="138959" y="11647"/>
                  <a:pt x="138900" y="11674"/>
                  <a:pt x="138849" y="11710"/>
                </a:cubicBezTo>
                <a:cubicBezTo>
                  <a:pt x="138845" y="11701"/>
                  <a:pt x="138841" y="11697"/>
                  <a:pt x="138838" y="11690"/>
                </a:cubicBezTo>
                <a:cubicBezTo>
                  <a:pt x="138787" y="11631"/>
                  <a:pt x="138787" y="11619"/>
                  <a:pt x="138724" y="11607"/>
                </a:cubicBezTo>
                <a:cubicBezTo>
                  <a:pt x="138718" y="11606"/>
                  <a:pt x="138712" y="11605"/>
                  <a:pt x="138707" y="11605"/>
                </a:cubicBezTo>
                <a:cubicBezTo>
                  <a:pt x="138683" y="11605"/>
                  <a:pt x="138663" y="11618"/>
                  <a:pt x="138650" y="11647"/>
                </a:cubicBezTo>
                <a:cubicBezTo>
                  <a:pt x="138579" y="11788"/>
                  <a:pt x="138516" y="11941"/>
                  <a:pt x="138458" y="12097"/>
                </a:cubicBezTo>
                <a:cubicBezTo>
                  <a:pt x="138262" y="11557"/>
                  <a:pt x="137992" y="11091"/>
                  <a:pt x="137585" y="10801"/>
                </a:cubicBezTo>
                <a:cubicBezTo>
                  <a:pt x="137574" y="10793"/>
                  <a:pt x="137563" y="10789"/>
                  <a:pt x="137552" y="10789"/>
                </a:cubicBezTo>
                <a:cubicBezTo>
                  <a:pt x="137492" y="10789"/>
                  <a:pt x="137451" y="10903"/>
                  <a:pt x="137515" y="10950"/>
                </a:cubicBezTo>
                <a:cubicBezTo>
                  <a:pt x="137992" y="11307"/>
                  <a:pt x="138191" y="11894"/>
                  <a:pt x="138305" y="12535"/>
                </a:cubicBezTo>
                <a:cubicBezTo>
                  <a:pt x="138172" y="12946"/>
                  <a:pt x="138063" y="13373"/>
                  <a:pt x="137956" y="13776"/>
                </a:cubicBezTo>
                <a:cubicBezTo>
                  <a:pt x="137914" y="13948"/>
                  <a:pt x="137867" y="14116"/>
                  <a:pt x="137824" y="14289"/>
                </a:cubicBezTo>
                <a:cubicBezTo>
                  <a:pt x="137839" y="14058"/>
                  <a:pt x="137859" y="13831"/>
                  <a:pt x="137875" y="13600"/>
                </a:cubicBezTo>
                <a:cubicBezTo>
                  <a:pt x="137898" y="13310"/>
                  <a:pt x="138050" y="12602"/>
                  <a:pt x="137859" y="12387"/>
                </a:cubicBezTo>
                <a:cubicBezTo>
                  <a:pt x="137846" y="12372"/>
                  <a:pt x="137831" y="12365"/>
                  <a:pt x="137816" y="12365"/>
                </a:cubicBezTo>
                <a:cubicBezTo>
                  <a:pt x="137775" y="12365"/>
                  <a:pt x="137739" y="12420"/>
                  <a:pt x="137765" y="12481"/>
                </a:cubicBezTo>
                <a:cubicBezTo>
                  <a:pt x="137832" y="12626"/>
                  <a:pt x="137585" y="13173"/>
                  <a:pt x="137550" y="13322"/>
                </a:cubicBezTo>
                <a:cubicBezTo>
                  <a:pt x="137530" y="13404"/>
                  <a:pt x="137510" y="13486"/>
                  <a:pt x="137487" y="13569"/>
                </a:cubicBezTo>
                <a:cubicBezTo>
                  <a:pt x="137479" y="13522"/>
                  <a:pt x="137476" y="13478"/>
                  <a:pt x="137468" y="13431"/>
                </a:cubicBezTo>
                <a:cubicBezTo>
                  <a:pt x="137522" y="12997"/>
                  <a:pt x="137566" y="12406"/>
                  <a:pt x="137863" y="12194"/>
                </a:cubicBezTo>
                <a:cubicBezTo>
                  <a:pt x="137916" y="12160"/>
                  <a:pt x="137886" y="12049"/>
                  <a:pt x="137834" y="12049"/>
                </a:cubicBezTo>
                <a:cubicBezTo>
                  <a:pt x="137828" y="12049"/>
                  <a:pt x="137822" y="12050"/>
                  <a:pt x="137816" y="12053"/>
                </a:cubicBezTo>
                <a:cubicBezTo>
                  <a:pt x="137593" y="12163"/>
                  <a:pt x="137487" y="12367"/>
                  <a:pt x="137413" y="12610"/>
                </a:cubicBezTo>
                <a:cubicBezTo>
                  <a:pt x="137322" y="10570"/>
                  <a:pt x="137244" y="8531"/>
                  <a:pt x="137033" y="6504"/>
                </a:cubicBezTo>
                <a:cubicBezTo>
                  <a:pt x="137030" y="6466"/>
                  <a:pt x="136993" y="6429"/>
                  <a:pt x="136963" y="6429"/>
                </a:cubicBezTo>
                <a:cubicBezTo>
                  <a:pt x="136962" y="6429"/>
                  <a:pt x="136960" y="6429"/>
                  <a:pt x="136959" y="6430"/>
                </a:cubicBezTo>
                <a:cubicBezTo>
                  <a:pt x="136939" y="6433"/>
                  <a:pt x="136916" y="6437"/>
                  <a:pt x="136892" y="6441"/>
                </a:cubicBezTo>
                <a:cubicBezTo>
                  <a:pt x="136806" y="6457"/>
                  <a:pt x="136806" y="6601"/>
                  <a:pt x="136892" y="6618"/>
                </a:cubicBezTo>
                <a:lnTo>
                  <a:pt x="136892" y="6618"/>
                </a:lnTo>
                <a:cubicBezTo>
                  <a:pt x="136892" y="6617"/>
                  <a:pt x="136892" y="6617"/>
                  <a:pt x="136891" y="6617"/>
                </a:cubicBezTo>
                <a:cubicBezTo>
                  <a:pt x="136829" y="6617"/>
                  <a:pt x="136755" y="7861"/>
                  <a:pt x="136697" y="9193"/>
                </a:cubicBezTo>
                <a:cubicBezTo>
                  <a:pt x="136688" y="9177"/>
                  <a:pt x="136677" y="9165"/>
                  <a:pt x="136665" y="9154"/>
                </a:cubicBezTo>
                <a:cubicBezTo>
                  <a:pt x="136650" y="9036"/>
                  <a:pt x="136638" y="8923"/>
                  <a:pt x="136630" y="8805"/>
                </a:cubicBezTo>
                <a:cubicBezTo>
                  <a:pt x="136624" y="8746"/>
                  <a:pt x="136588" y="8716"/>
                  <a:pt x="136554" y="8716"/>
                </a:cubicBezTo>
                <a:cubicBezTo>
                  <a:pt x="136520" y="8716"/>
                  <a:pt x="136487" y="8745"/>
                  <a:pt x="136485" y="8805"/>
                </a:cubicBezTo>
                <a:cubicBezTo>
                  <a:pt x="136482" y="9005"/>
                  <a:pt x="136482" y="9204"/>
                  <a:pt x="136489" y="9400"/>
                </a:cubicBezTo>
                <a:cubicBezTo>
                  <a:pt x="136305" y="9667"/>
                  <a:pt x="135910" y="10081"/>
                  <a:pt x="135851" y="10164"/>
                </a:cubicBezTo>
                <a:cubicBezTo>
                  <a:pt x="135655" y="10426"/>
                  <a:pt x="135452" y="10680"/>
                  <a:pt x="135268" y="10958"/>
                </a:cubicBezTo>
                <a:cubicBezTo>
                  <a:pt x="135268" y="10942"/>
                  <a:pt x="135264" y="10931"/>
                  <a:pt x="135264" y="10915"/>
                </a:cubicBezTo>
                <a:cubicBezTo>
                  <a:pt x="135389" y="9936"/>
                  <a:pt x="135432" y="8939"/>
                  <a:pt x="135190" y="8089"/>
                </a:cubicBezTo>
                <a:cubicBezTo>
                  <a:pt x="135182" y="8063"/>
                  <a:pt x="135164" y="8051"/>
                  <a:pt x="135147" y="8051"/>
                </a:cubicBezTo>
                <a:cubicBezTo>
                  <a:pt x="135121" y="8051"/>
                  <a:pt x="135096" y="8078"/>
                  <a:pt x="135107" y="8120"/>
                </a:cubicBezTo>
                <a:cubicBezTo>
                  <a:pt x="135178" y="8410"/>
                  <a:pt x="135182" y="8739"/>
                  <a:pt x="135151" y="9076"/>
                </a:cubicBezTo>
                <a:cubicBezTo>
                  <a:pt x="135148" y="9075"/>
                  <a:pt x="135145" y="9075"/>
                  <a:pt x="135142" y="9075"/>
                </a:cubicBezTo>
                <a:cubicBezTo>
                  <a:pt x="135125" y="9075"/>
                  <a:pt x="135105" y="9087"/>
                  <a:pt x="135091" y="9111"/>
                </a:cubicBezTo>
                <a:cubicBezTo>
                  <a:pt x="134943" y="9392"/>
                  <a:pt x="134932" y="9846"/>
                  <a:pt x="134936" y="10265"/>
                </a:cubicBezTo>
                <a:cubicBezTo>
                  <a:pt x="134908" y="10395"/>
                  <a:pt x="134876" y="10520"/>
                  <a:pt x="134849" y="10637"/>
                </a:cubicBezTo>
                <a:cubicBezTo>
                  <a:pt x="134775" y="10978"/>
                  <a:pt x="134650" y="11310"/>
                  <a:pt x="134544" y="11643"/>
                </a:cubicBezTo>
                <a:cubicBezTo>
                  <a:pt x="134454" y="11522"/>
                  <a:pt x="134343" y="11482"/>
                  <a:pt x="134181" y="11482"/>
                </a:cubicBezTo>
                <a:cubicBezTo>
                  <a:pt x="134137" y="11482"/>
                  <a:pt x="134091" y="11485"/>
                  <a:pt x="134039" y="11490"/>
                </a:cubicBezTo>
                <a:cubicBezTo>
                  <a:pt x="133958" y="11498"/>
                  <a:pt x="133957" y="11654"/>
                  <a:pt x="134036" y="11654"/>
                </a:cubicBezTo>
                <a:cubicBezTo>
                  <a:pt x="134037" y="11654"/>
                  <a:pt x="134038" y="11654"/>
                  <a:pt x="134039" y="11654"/>
                </a:cubicBezTo>
                <a:cubicBezTo>
                  <a:pt x="134048" y="11654"/>
                  <a:pt x="134056" y="11654"/>
                  <a:pt x="134064" y="11654"/>
                </a:cubicBezTo>
                <a:cubicBezTo>
                  <a:pt x="134252" y="11654"/>
                  <a:pt x="134371" y="11780"/>
                  <a:pt x="134446" y="11972"/>
                </a:cubicBezTo>
                <a:cubicBezTo>
                  <a:pt x="134419" y="12073"/>
                  <a:pt x="134395" y="12176"/>
                  <a:pt x="134368" y="12277"/>
                </a:cubicBezTo>
                <a:cubicBezTo>
                  <a:pt x="134360" y="12257"/>
                  <a:pt x="134352" y="12238"/>
                  <a:pt x="134345" y="12218"/>
                </a:cubicBezTo>
                <a:cubicBezTo>
                  <a:pt x="134143" y="11712"/>
                  <a:pt x="133991" y="11556"/>
                  <a:pt x="133566" y="11556"/>
                </a:cubicBezTo>
                <a:cubicBezTo>
                  <a:pt x="133560" y="11556"/>
                  <a:pt x="133555" y="11557"/>
                  <a:pt x="133550" y="11557"/>
                </a:cubicBezTo>
                <a:cubicBezTo>
                  <a:pt x="133480" y="11557"/>
                  <a:pt x="133480" y="11697"/>
                  <a:pt x="133550" y="11701"/>
                </a:cubicBezTo>
                <a:cubicBezTo>
                  <a:pt x="133902" y="11717"/>
                  <a:pt x="134129" y="12152"/>
                  <a:pt x="134286" y="12649"/>
                </a:cubicBezTo>
                <a:cubicBezTo>
                  <a:pt x="134255" y="12786"/>
                  <a:pt x="134227" y="12919"/>
                  <a:pt x="134195" y="13052"/>
                </a:cubicBezTo>
                <a:cubicBezTo>
                  <a:pt x="134192" y="13059"/>
                  <a:pt x="134192" y="13059"/>
                  <a:pt x="134188" y="13068"/>
                </a:cubicBezTo>
                <a:cubicBezTo>
                  <a:pt x="134101" y="13283"/>
                  <a:pt x="134020" y="13502"/>
                  <a:pt x="133937" y="13725"/>
                </a:cubicBezTo>
                <a:cubicBezTo>
                  <a:pt x="133758" y="13169"/>
                  <a:pt x="133476" y="12402"/>
                  <a:pt x="133142" y="12129"/>
                </a:cubicBezTo>
                <a:cubicBezTo>
                  <a:pt x="133139" y="12105"/>
                  <a:pt x="133139" y="12077"/>
                  <a:pt x="133135" y="12050"/>
                </a:cubicBezTo>
                <a:cubicBezTo>
                  <a:pt x="133221" y="11576"/>
                  <a:pt x="133315" y="11107"/>
                  <a:pt x="133440" y="10653"/>
                </a:cubicBezTo>
                <a:cubicBezTo>
                  <a:pt x="133655" y="9858"/>
                  <a:pt x="133980" y="8191"/>
                  <a:pt x="134751" y="8077"/>
                </a:cubicBezTo>
                <a:cubicBezTo>
                  <a:pt x="134785" y="8070"/>
                  <a:pt x="134786" y="7999"/>
                  <a:pt x="134754" y="7999"/>
                </a:cubicBezTo>
                <a:cubicBezTo>
                  <a:pt x="134753" y="7999"/>
                  <a:pt x="134752" y="7999"/>
                  <a:pt x="134751" y="7999"/>
                </a:cubicBezTo>
                <a:cubicBezTo>
                  <a:pt x="134208" y="8066"/>
                  <a:pt x="133894" y="8755"/>
                  <a:pt x="133659" y="9329"/>
                </a:cubicBezTo>
                <a:cubicBezTo>
                  <a:pt x="133436" y="9878"/>
                  <a:pt x="133233" y="10426"/>
                  <a:pt x="133053" y="10989"/>
                </a:cubicBezTo>
                <a:cubicBezTo>
                  <a:pt x="133030" y="10657"/>
                  <a:pt x="133006" y="10324"/>
                  <a:pt x="132983" y="9995"/>
                </a:cubicBezTo>
                <a:cubicBezTo>
                  <a:pt x="132920" y="8892"/>
                  <a:pt x="132830" y="7788"/>
                  <a:pt x="132799" y="6680"/>
                </a:cubicBezTo>
                <a:cubicBezTo>
                  <a:pt x="132786" y="6202"/>
                  <a:pt x="132763" y="5721"/>
                  <a:pt x="132748" y="5240"/>
                </a:cubicBezTo>
                <a:cubicBezTo>
                  <a:pt x="132739" y="4849"/>
                  <a:pt x="132626" y="3552"/>
                  <a:pt x="133014" y="3451"/>
                </a:cubicBezTo>
                <a:cubicBezTo>
                  <a:pt x="133081" y="3432"/>
                  <a:pt x="133055" y="3309"/>
                  <a:pt x="132994" y="3309"/>
                </a:cubicBezTo>
                <a:cubicBezTo>
                  <a:pt x="132992" y="3309"/>
                  <a:pt x="132989" y="3310"/>
                  <a:pt x="132986" y="3310"/>
                </a:cubicBezTo>
                <a:cubicBezTo>
                  <a:pt x="132481" y="3404"/>
                  <a:pt x="132560" y="4304"/>
                  <a:pt x="132513" y="4802"/>
                </a:cubicBezTo>
                <a:cubicBezTo>
                  <a:pt x="132396" y="6018"/>
                  <a:pt x="132387" y="7244"/>
                  <a:pt x="132349" y="8465"/>
                </a:cubicBezTo>
                <a:cubicBezTo>
                  <a:pt x="132297" y="10124"/>
                  <a:pt x="132333" y="11780"/>
                  <a:pt x="132430" y="13431"/>
                </a:cubicBezTo>
                <a:cubicBezTo>
                  <a:pt x="132340" y="13831"/>
                  <a:pt x="132258" y="14234"/>
                  <a:pt x="132176" y="14637"/>
                </a:cubicBezTo>
                <a:cubicBezTo>
                  <a:pt x="132043" y="13397"/>
                  <a:pt x="131926" y="12147"/>
                  <a:pt x="132078" y="10935"/>
                </a:cubicBezTo>
                <a:cubicBezTo>
                  <a:pt x="132088" y="10850"/>
                  <a:pt x="132033" y="10793"/>
                  <a:pt x="131983" y="10793"/>
                </a:cubicBezTo>
                <a:cubicBezTo>
                  <a:pt x="131950" y="10793"/>
                  <a:pt x="131919" y="10818"/>
                  <a:pt x="131910" y="10876"/>
                </a:cubicBezTo>
                <a:cubicBezTo>
                  <a:pt x="131832" y="11381"/>
                  <a:pt x="131789" y="11894"/>
                  <a:pt x="131765" y="12406"/>
                </a:cubicBezTo>
                <a:cubicBezTo>
                  <a:pt x="131722" y="11123"/>
                  <a:pt x="131746" y="9823"/>
                  <a:pt x="132125" y="8704"/>
                </a:cubicBezTo>
                <a:cubicBezTo>
                  <a:pt x="132141" y="8656"/>
                  <a:pt x="132110" y="8611"/>
                  <a:pt x="132080" y="8611"/>
                </a:cubicBezTo>
                <a:cubicBezTo>
                  <a:pt x="132066" y="8611"/>
                  <a:pt x="132052" y="8621"/>
                  <a:pt x="132043" y="8645"/>
                </a:cubicBezTo>
                <a:cubicBezTo>
                  <a:pt x="131503" y="10081"/>
                  <a:pt x="131417" y="11701"/>
                  <a:pt x="131370" y="13287"/>
                </a:cubicBezTo>
                <a:cubicBezTo>
                  <a:pt x="131320" y="13155"/>
                  <a:pt x="131253" y="13065"/>
                  <a:pt x="131160" y="13065"/>
                </a:cubicBezTo>
                <a:cubicBezTo>
                  <a:pt x="131150" y="13065"/>
                  <a:pt x="131141" y="13066"/>
                  <a:pt x="131131" y="13068"/>
                </a:cubicBezTo>
                <a:cubicBezTo>
                  <a:pt x="131072" y="12300"/>
                  <a:pt x="131021" y="11533"/>
                  <a:pt x="130971" y="10762"/>
                </a:cubicBezTo>
                <a:cubicBezTo>
                  <a:pt x="130908" y="9780"/>
                  <a:pt x="130864" y="8786"/>
                  <a:pt x="130846" y="7799"/>
                </a:cubicBezTo>
                <a:cubicBezTo>
                  <a:pt x="130826" y="6755"/>
                  <a:pt x="130720" y="5725"/>
                  <a:pt x="130958" y="4708"/>
                </a:cubicBezTo>
                <a:cubicBezTo>
                  <a:pt x="130966" y="4668"/>
                  <a:pt x="130944" y="4644"/>
                  <a:pt x="130920" y="4644"/>
                </a:cubicBezTo>
                <a:cubicBezTo>
                  <a:pt x="130905" y="4644"/>
                  <a:pt x="130888" y="4655"/>
                  <a:pt x="130880" y="4680"/>
                </a:cubicBezTo>
                <a:cubicBezTo>
                  <a:pt x="130646" y="5521"/>
                  <a:pt x="130630" y="6406"/>
                  <a:pt x="130611" y="7295"/>
                </a:cubicBezTo>
                <a:cubicBezTo>
                  <a:pt x="130591" y="8222"/>
                  <a:pt x="130552" y="9150"/>
                  <a:pt x="130536" y="10077"/>
                </a:cubicBezTo>
                <a:cubicBezTo>
                  <a:pt x="130423" y="9620"/>
                  <a:pt x="130286" y="9165"/>
                  <a:pt x="130149" y="8719"/>
                </a:cubicBezTo>
                <a:cubicBezTo>
                  <a:pt x="130055" y="8402"/>
                  <a:pt x="130012" y="8050"/>
                  <a:pt x="129878" y="7761"/>
                </a:cubicBezTo>
                <a:cubicBezTo>
                  <a:pt x="129864" y="7727"/>
                  <a:pt x="129843" y="7713"/>
                  <a:pt x="129822" y="7713"/>
                </a:cubicBezTo>
                <a:cubicBezTo>
                  <a:pt x="129782" y="7713"/>
                  <a:pt x="129741" y="7766"/>
                  <a:pt x="129750" y="7831"/>
                </a:cubicBezTo>
                <a:cubicBezTo>
                  <a:pt x="129750" y="7850"/>
                  <a:pt x="129753" y="7866"/>
                  <a:pt x="129753" y="7886"/>
                </a:cubicBezTo>
                <a:cubicBezTo>
                  <a:pt x="129757" y="7897"/>
                  <a:pt x="129761" y="7909"/>
                  <a:pt x="129765" y="7917"/>
                </a:cubicBezTo>
                <a:cubicBezTo>
                  <a:pt x="130012" y="9154"/>
                  <a:pt x="130180" y="10438"/>
                  <a:pt x="130317" y="11717"/>
                </a:cubicBezTo>
                <a:cubicBezTo>
                  <a:pt x="130277" y="11627"/>
                  <a:pt x="130239" y="11533"/>
                  <a:pt x="130199" y="11439"/>
                </a:cubicBezTo>
                <a:cubicBezTo>
                  <a:pt x="130165" y="10790"/>
                  <a:pt x="130121" y="10128"/>
                  <a:pt x="129937" y="9533"/>
                </a:cubicBezTo>
                <a:cubicBezTo>
                  <a:pt x="129931" y="9512"/>
                  <a:pt x="129917" y="9503"/>
                  <a:pt x="129904" y="9503"/>
                </a:cubicBezTo>
                <a:cubicBezTo>
                  <a:pt x="129885" y="9503"/>
                  <a:pt x="129868" y="9522"/>
                  <a:pt x="129874" y="9557"/>
                </a:cubicBezTo>
                <a:cubicBezTo>
                  <a:pt x="129957" y="9976"/>
                  <a:pt x="129981" y="10422"/>
                  <a:pt x="129977" y="10872"/>
                </a:cubicBezTo>
                <a:cubicBezTo>
                  <a:pt x="129972" y="10856"/>
                  <a:pt x="129968" y="10845"/>
                  <a:pt x="129965" y="10832"/>
                </a:cubicBezTo>
                <a:cubicBezTo>
                  <a:pt x="129890" y="9921"/>
                  <a:pt x="129827" y="9009"/>
                  <a:pt x="129757" y="8104"/>
                </a:cubicBezTo>
                <a:cubicBezTo>
                  <a:pt x="129755" y="8066"/>
                  <a:pt x="129734" y="8046"/>
                  <a:pt x="129712" y="8046"/>
                </a:cubicBezTo>
                <a:cubicBezTo>
                  <a:pt x="129690" y="8046"/>
                  <a:pt x="129667" y="8066"/>
                  <a:pt x="129663" y="8104"/>
                </a:cubicBezTo>
                <a:cubicBezTo>
                  <a:pt x="129632" y="8543"/>
                  <a:pt x="129605" y="8982"/>
                  <a:pt x="129581" y="9423"/>
                </a:cubicBezTo>
                <a:cubicBezTo>
                  <a:pt x="129578" y="9423"/>
                  <a:pt x="129574" y="9422"/>
                  <a:pt x="129570" y="9422"/>
                </a:cubicBezTo>
                <a:cubicBezTo>
                  <a:pt x="129538" y="9422"/>
                  <a:pt x="129508" y="9450"/>
                  <a:pt x="129511" y="9506"/>
                </a:cubicBezTo>
                <a:cubicBezTo>
                  <a:pt x="129515" y="9670"/>
                  <a:pt x="129531" y="9835"/>
                  <a:pt x="129558" y="9999"/>
                </a:cubicBezTo>
                <a:cubicBezTo>
                  <a:pt x="129464" y="12371"/>
                  <a:pt x="129534" y="14786"/>
                  <a:pt x="129824" y="17138"/>
                </a:cubicBezTo>
                <a:cubicBezTo>
                  <a:pt x="129824" y="17165"/>
                  <a:pt x="129824" y="17196"/>
                  <a:pt x="129820" y="17228"/>
                </a:cubicBezTo>
                <a:cubicBezTo>
                  <a:pt x="129679" y="17487"/>
                  <a:pt x="129562" y="17756"/>
                  <a:pt x="129460" y="18042"/>
                </a:cubicBezTo>
                <a:cubicBezTo>
                  <a:pt x="129409" y="17561"/>
                  <a:pt x="129354" y="17079"/>
                  <a:pt x="129296" y="16602"/>
                </a:cubicBezTo>
                <a:cubicBezTo>
                  <a:pt x="129159" y="15431"/>
                  <a:pt x="128982" y="14253"/>
                  <a:pt x="128759" y="13091"/>
                </a:cubicBezTo>
                <a:cubicBezTo>
                  <a:pt x="128790" y="12692"/>
                  <a:pt x="128834" y="12293"/>
                  <a:pt x="128884" y="11898"/>
                </a:cubicBezTo>
                <a:cubicBezTo>
                  <a:pt x="128982" y="11185"/>
                  <a:pt x="129123" y="10504"/>
                  <a:pt x="129103" y="9776"/>
                </a:cubicBezTo>
                <a:cubicBezTo>
                  <a:pt x="129103" y="9739"/>
                  <a:pt x="129083" y="9721"/>
                  <a:pt x="129063" y="9721"/>
                </a:cubicBezTo>
                <a:cubicBezTo>
                  <a:pt x="129042" y="9721"/>
                  <a:pt x="129020" y="9740"/>
                  <a:pt x="129018" y="9776"/>
                </a:cubicBezTo>
                <a:cubicBezTo>
                  <a:pt x="128962" y="10590"/>
                  <a:pt x="128728" y="11325"/>
                  <a:pt x="128559" y="12100"/>
                </a:cubicBezTo>
                <a:cubicBezTo>
                  <a:pt x="128422" y="11466"/>
                  <a:pt x="128274" y="10837"/>
                  <a:pt x="128106" y="10214"/>
                </a:cubicBezTo>
                <a:cubicBezTo>
                  <a:pt x="128106" y="10109"/>
                  <a:pt x="128109" y="9999"/>
                  <a:pt x="128106" y="9889"/>
                </a:cubicBezTo>
                <a:cubicBezTo>
                  <a:pt x="128106" y="9837"/>
                  <a:pt x="128073" y="9808"/>
                  <a:pt x="128039" y="9808"/>
                </a:cubicBezTo>
                <a:cubicBezTo>
                  <a:pt x="128022" y="9808"/>
                  <a:pt x="128005" y="9815"/>
                  <a:pt x="127992" y="9831"/>
                </a:cubicBezTo>
                <a:cubicBezTo>
                  <a:pt x="127945" y="9663"/>
                  <a:pt x="127898" y="9490"/>
                  <a:pt x="127847" y="9322"/>
                </a:cubicBezTo>
                <a:cubicBezTo>
                  <a:pt x="127703" y="8845"/>
                  <a:pt x="127535" y="8383"/>
                  <a:pt x="127358" y="7929"/>
                </a:cubicBezTo>
                <a:cubicBezTo>
                  <a:pt x="127409" y="7709"/>
                  <a:pt x="127464" y="7486"/>
                  <a:pt x="127526" y="7268"/>
                </a:cubicBezTo>
                <a:cubicBezTo>
                  <a:pt x="127545" y="7197"/>
                  <a:pt x="127743" y="6623"/>
                  <a:pt x="127879" y="6623"/>
                </a:cubicBezTo>
                <a:cubicBezTo>
                  <a:pt x="127909" y="6623"/>
                  <a:pt x="127936" y="6651"/>
                  <a:pt x="127957" y="6719"/>
                </a:cubicBezTo>
                <a:cubicBezTo>
                  <a:pt x="127965" y="6743"/>
                  <a:pt x="127981" y="6753"/>
                  <a:pt x="127997" y="6753"/>
                </a:cubicBezTo>
                <a:cubicBezTo>
                  <a:pt x="128021" y="6753"/>
                  <a:pt x="128043" y="6730"/>
                  <a:pt x="128031" y="6692"/>
                </a:cubicBezTo>
                <a:cubicBezTo>
                  <a:pt x="127991" y="6536"/>
                  <a:pt x="127937" y="6469"/>
                  <a:pt x="127873" y="6469"/>
                </a:cubicBezTo>
                <a:cubicBezTo>
                  <a:pt x="127692" y="6469"/>
                  <a:pt x="127436" y="7018"/>
                  <a:pt x="127221" y="7580"/>
                </a:cubicBezTo>
                <a:cubicBezTo>
                  <a:pt x="127041" y="7122"/>
                  <a:pt x="126854" y="6665"/>
                  <a:pt x="126673" y="6202"/>
                </a:cubicBezTo>
                <a:cubicBezTo>
                  <a:pt x="126442" y="5624"/>
                  <a:pt x="126188" y="5068"/>
                  <a:pt x="125969" y="4484"/>
                </a:cubicBezTo>
                <a:cubicBezTo>
                  <a:pt x="125777" y="3984"/>
                  <a:pt x="125440" y="3467"/>
                  <a:pt x="125331" y="2927"/>
                </a:cubicBezTo>
                <a:cubicBezTo>
                  <a:pt x="125324" y="2894"/>
                  <a:pt x="125302" y="2878"/>
                  <a:pt x="125280" y="2878"/>
                </a:cubicBezTo>
                <a:cubicBezTo>
                  <a:pt x="125253" y="2878"/>
                  <a:pt x="125226" y="2901"/>
                  <a:pt x="125229" y="2942"/>
                </a:cubicBezTo>
                <a:cubicBezTo>
                  <a:pt x="125257" y="3310"/>
                  <a:pt x="125421" y="3628"/>
                  <a:pt x="125526" y="3964"/>
                </a:cubicBezTo>
                <a:cubicBezTo>
                  <a:pt x="125718" y="4559"/>
                  <a:pt x="125875" y="5165"/>
                  <a:pt x="126043" y="5768"/>
                </a:cubicBezTo>
                <a:cubicBezTo>
                  <a:pt x="126129" y="6085"/>
                  <a:pt x="126223" y="6399"/>
                  <a:pt x="126313" y="6715"/>
                </a:cubicBezTo>
                <a:cubicBezTo>
                  <a:pt x="126269" y="6658"/>
                  <a:pt x="126226" y="6632"/>
                  <a:pt x="126185" y="6632"/>
                </a:cubicBezTo>
                <a:cubicBezTo>
                  <a:pt x="126084" y="6632"/>
                  <a:pt x="125995" y="6787"/>
                  <a:pt x="125925" y="7005"/>
                </a:cubicBezTo>
                <a:cubicBezTo>
                  <a:pt x="125660" y="7799"/>
                  <a:pt x="125557" y="8825"/>
                  <a:pt x="125507" y="9678"/>
                </a:cubicBezTo>
                <a:cubicBezTo>
                  <a:pt x="125495" y="9874"/>
                  <a:pt x="125487" y="10070"/>
                  <a:pt x="125476" y="10265"/>
                </a:cubicBezTo>
                <a:cubicBezTo>
                  <a:pt x="125413" y="9823"/>
                  <a:pt x="125331" y="9389"/>
                  <a:pt x="125194" y="8989"/>
                </a:cubicBezTo>
                <a:cubicBezTo>
                  <a:pt x="125186" y="8970"/>
                  <a:pt x="125178" y="8962"/>
                  <a:pt x="125167" y="8958"/>
                </a:cubicBezTo>
                <a:cubicBezTo>
                  <a:pt x="125100" y="8774"/>
                  <a:pt x="125022" y="8614"/>
                  <a:pt x="124919" y="8507"/>
                </a:cubicBezTo>
                <a:cubicBezTo>
                  <a:pt x="124912" y="8500"/>
                  <a:pt x="124904" y="8497"/>
                  <a:pt x="124896" y="8497"/>
                </a:cubicBezTo>
                <a:cubicBezTo>
                  <a:pt x="124868" y="8497"/>
                  <a:pt x="124844" y="8540"/>
                  <a:pt x="124869" y="8574"/>
                </a:cubicBezTo>
                <a:cubicBezTo>
                  <a:pt x="125022" y="8786"/>
                  <a:pt x="125060" y="9157"/>
                  <a:pt x="125084" y="9494"/>
                </a:cubicBezTo>
                <a:cubicBezTo>
                  <a:pt x="124932" y="9576"/>
                  <a:pt x="124782" y="9678"/>
                  <a:pt x="124634" y="9792"/>
                </a:cubicBezTo>
                <a:cubicBezTo>
                  <a:pt x="124626" y="9639"/>
                  <a:pt x="124618" y="9482"/>
                  <a:pt x="124610" y="9329"/>
                </a:cubicBezTo>
                <a:cubicBezTo>
                  <a:pt x="124607" y="9289"/>
                  <a:pt x="124583" y="9268"/>
                  <a:pt x="124560" y="9268"/>
                </a:cubicBezTo>
                <a:cubicBezTo>
                  <a:pt x="124536" y="9268"/>
                  <a:pt x="124513" y="9289"/>
                  <a:pt x="124509" y="9329"/>
                </a:cubicBezTo>
                <a:cubicBezTo>
                  <a:pt x="124497" y="9529"/>
                  <a:pt x="124482" y="9733"/>
                  <a:pt x="124466" y="9932"/>
                </a:cubicBezTo>
                <a:cubicBezTo>
                  <a:pt x="124348" y="10034"/>
                  <a:pt x="124235" y="10140"/>
                  <a:pt x="124121" y="10254"/>
                </a:cubicBezTo>
                <a:cubicBezTo>
                  <a:pt x="124112" y="10235"/>
                  <a:pt x="124097" y="10222"/>
                  <a:pt x="124080" y="10222"/>
                </a:cubicBezTo>
                <a:cubicBezTo>
                  <a:pt x="124067" y="10222"/>
                  <a:pt x="124055" y="10229"/>
                  <a:pt x="124043" y="10245"/>
                </a:cubicBezTo>
                <a:lnTo>
                  <a:pt x="123922" y="10433"/>
                </a:lnTo>
                <a:cubicBezTo>
                  <a:pt x="123913" y="10445"/>
                  <a:pt x="123910" y="10461"/>
                  <a:pt x="123910" y="10473"/>
                </a:cubicBezTo>
                <a:cubicBezTo>
                  <a:pt x="123886" y="10500"/>
                  <a:pt x="123859" y="10532"/>
                  <a:pt x="123835" y="10559"/>
                </a:cubicBezTo>
                <a:cubicBezTo>
                  <a:pt x="124000" y="9651"/>
                  <a:pt x="124235" y="8061"/>
                  <a:pt x="124959" y="7725"/>
                </a:cubicBezTo>
                <a:cubicBezTo>
                  <a:pt x="125008" y="7700"/>
                  <a:pt x="124994" y="7608"/>
                  <a:pt x="124950" y="7608"/>
                </a:cubicBezTo>
                <a:cubicBezTo>
                  <a:pt x="124946" y="7608"/>
                  <a:pt x="124941" y="7609"/>
                  <a:pt x="124935" y="7611"/>
                </a:cubicBezTo>
                <a:cubicBezTo>
                  <a:pt x="124329" y="7839"/>
                  <a:pt x="124059" y="8724"/>
                  <a:pt x="123820" y="9385"/>
                </a:cubicBezTo>
                <a:cubicBezTo>
                  <a:pt x="123628" y="9913"/>
                  <a:pt x="123479" y="10457"/>
                  <a:pt x="123358" y="11009"/>
                </a:cubicBezTo>
                <a:cubicBezTo>
                  <a:pt x="123311" y="10856"/>
                  <a:pt x="123261" y="10704"/>
                  <a:pt x="123201" y="10559"/>
                </a:cubicBezTo>
                <a:cubicBezTo>
                  <a:pt x="122971" y="9997"/>
                  <a:pt x="122747" y="9889"/>
                  <a:pt x="122383" y="9889"/>
                </a:cubicBezTo>
                <a:cubicBezTo>
                  <a:pt x="122377" y="9889"/>
                  <a:pt x="122370" y="9889"/>
                  <a:pt x="122364" y="9889"/>
                </a:cubicBezTo>
                <a:cubicBezTo>
                  <a:pt x="122395" y="9549"/>
                  <a:pt x="122457" y="9224"/>
                  <a:pt x="122587" y="8935"/>
                </a:cubicBezTo>
                <a:cubicBezTo>
                  <a:pt x="122617" y="8867"/>
                  <a:pt x="122572" y="8805"/>
                  <a:pt x="122526" y="8805"/>
                </a:cubicBezTo>
                <a:cubicBezTo>
                  <a:pt x="122505" y="8805"/>
                  <a:pt x="122484" y="8818"/>
                  <a:pt x="122470" y="8848"/>
                </a:cubicBezTo>
                <a:cubicBezTo>
                  <a:pt x="122313" y="9188"/>
                  <a:pt x="122235" y="9537"/>
                  <a:pt x="122188" y="9893"/>
                </a:cubicBezTo>
                <a:cubicBezTo>
                  <a:pt x="122133" y="9898"/>
                  <a:pt x="122074" y="9901"/>
                  <a:pt x="122008" y="9905"/>
                </a:cubicBezTo>
                <a:cubicBezTo>
                  <a:pt x="121973" y="9909"/>
                  <a:pt x="121973" y="9979"/>
                  <a:pt x="122008" y="9979"/>
                </a:cubicBezTo>
                <a:cubicBezTo>
                  <a:pt x="122063" y="9979"/>
                  <a:pt x="122121" y="9976"/>
                  <a:pt x="122180" y="9972"/>
                </a:cubicBezTo>
                <a:lnTo>
                  <a:pt x="122180" y="9972"/>
                </a:lnTo>
                <a:cubicBezTo>
                  <a:pt x="122129" y="10406"/>
                  <a:pt x="122129" y="10852"/>
                  <a:pt x="122110" y="11314"/>
                </a:cubicBezTo>
                <a:cubicBezTo>
                  <a:pt x="122105" y="11361"/>
                  <a:pt x="122105" y="11412"/>
                  <a:pt x="122101" y="11463"/>
                </a:cubicBezTo>
                <a:cubicBezTo>
                  <a:pt x="121863" y="10226"/>
                  <a:pt x="121577" y="9013"/>
                  <a:pt x="121249" y="7819"/>
                </a:cubicBezTo>
                <a:cubicBezTo>
                  <a:pt x="121245" y="7808"/>
                  <a:pt x="121241" y="7795"/>
                  <a:pt x="121233" y="7788"/>
                </a:cubicBezTo>
                <a:cubicBezTo>
                  <a:pt x="121053" y="6946"/>
                  <a:pt x="120889" y="6097"/>
                  <a:pt x="120755" y="5240"/>
                </a:cubicBezTo>
                <a:cubicBezTo>
                  <a:pt x="120751" y="5204"/>
                  <a:pt x="120732" y="5188"/>
                  <a:pt x="120712" y="5188"/>
                </a:cubicBezTo>
                <a:cubicBezTo>
                  <a:pt x="120682" y="5188"/>
                  <a:pt x="120649" y="5223"/>
                  <a:pt x="120654" y="5275"/>
                </a:cubicBezTo>
                <a:cubicBezTo>
                  <a:pt x="120955" y="7897"/>
                  <a:pt x="121358" y="10500"/>
                  <a:pt x="121742" y="13103"/>
                </a:cubicBezTo>
                <a:cubicBezTo>
                  <a:pt x="121617" y="13271"/>
                  <a:pt x="121495" y="13439"/>
                  <a:pt x="121373" y="13608"/>
                </a:cubicBezTo>
                <a:cubicBezTo>
                  <a:pt x="121296" y="13185"/>
                  <a:pt x="121202" y="12763"/>
                  <a:pt x="121088" y="12359"/>
                </a:cubicBezTo>
                <a:cubicBezTo>
                  <a:pt x="121006" y="12062"/>
                  <a:pt x="120924" y="11694"/>
                  <a:pt x="120661" y="11647"/>
                </a:cubicBezTo>
                <a:cubicBezTo>
                  <a:pt x="120270" y="10081"/>
                  <a:pt x="119812" y="8547"/>
                  <a:pt x="119491" y="6950"/>
                </a:cubicBezTo>
                <a:cubicBezTo>
                  <a:pt x="119485" y="6918"/>
                  <a:pt x="119465" y="6904"/>
                  <a:pt x="119446" y="6904"/>
                </a:cubicBezTo>
                <a:cubicBezTo>
                  <a:pt x="119415" y="6904"/>
                  <a:pt x="119384" y="6936"/>
                  <a:pt x="119393" y="6986"/>
                </a:cubicBezTo>
                <a:cubicBezTo>
                  <a:pt x="119883" y="9537"/>
                  <a:pt x="120320" y="12109"/>
                  <a:pt x="120642" y="14707"/>
                </a:cubicBezTo>
                <a:cubicBezTo>
                  <a:pt x="120458" y="14994"/>
                  <a:pt x="120274" y="15279"/>
                  <a:pt x="120094" y="15572"/>
                </a:cubicBezTo>
                <a:cubicBezTo>
                  <a:pt x="120035" y="15388"/>
                  <a:pt x="119977" y="15205"/>
                  <a:pt x="119918" y="15021"/>
                </a:cubicBezTo>
                <a:cubicBezTo>
                  <a:pt x="119632" y="14156"/>
                  <a:pt x="119296" y="13322"/>
                  <a:pt x="118971" y="12481"/>
                </a:cubicBezTo>
                <a:cubicBezTo>
                  <a:pt x="118987" y="12441"/>
                  <a:pt x="119002" y="12406"/>
                  <a:pt x="119025" y="12375"/>
                </a:cubicBezTo>
                <a:cubicBezTo>
                  <a:pt x="119080" y="12302"/>
                  <a:pt x="119031" y="12208"/>
                  <a:pt x="118970" y="12208"/>
                </a:cubicBezTo>
                <a:cubicBezTo>
                  <a:pt x="118952" y="12208"/>
                  <a:pt x="118934" y="12216"/>
                  <a:pt x="118916" y="12234"/>
                </a:cubicBezTo>
                <a:cubicBezTo>
                  <a:pt x="118908" y="12246"/>
                  <a:pt x="118896" y="12257"/>
                  <a:pt x="118888" y="12273"/>
                </a:cubicBezTo>
                <a:cubicBezTo>
                  <a:pt x="118850" y="12167"/>
                  <a:pt x="118806" y="12066"/>
                  <a:pt x="118767" y="11964"/>
                </a:cubicBezTo>
                <a:cubicBezTo>
                  <a:pt x="118767" y="11744"/>
                  <a:pt x="118763" y="11526"/>
                  <a:pt x="118763" y="11302"/>
                </a:cubicBezTo>
                <a:cubicBezTo>
                  <a:pt x="118763" y="10375"/>
                  <a:pt x="118685" y="9114"/>
                  <a:pt x="119084" y="8312"/>
                </a:cubicBezTo>
                <a:cubicBezTo>
                  <a:pt x="119109" y="8263"/>
                  <a:pt x="119072" y="8215"/>
                  <a:pt x="119036" y="8215"/>
                </a:cubicBezTo>
                <a:cubicBezTo>
                  <a:pt x="119020" y="8215"/>
                  <a:pt x="119005" y="8224"/>
                  <a:pt x="118994" y="8245"/>
                </a:cubicBezTo>
                <a:cubicBezTo>
                  <a:pt x="118638" y="8946"/>
                  <a:pt x="118642" y="9741"/>
                  <a:pt x="118548" y="10551"/>
                </a:cubicBezTo>
                <a:cubicBezTo>
                  <a:pt x="118524" y="10770"/>
                  <a:pt x="118505" y="10989"/>
                  <a:pt x="118485" y="11208"/>
                </a:cubicBezTo>
                <a:cubicBezTo>
                  <a:pt x="118344" y="10814"/>
                  <a:pt x="118207" y="10418"/>
                  <a:pt x="118082" y="10010"/>
                </a:cubicBezTo>
                <a:cubicBezTo>
                  <a:pt x="118073" y="9978"/>
                  <a:pt x="118051" y="9964"/>
                  <a:pt x="118030" y="9964"/>
                </a:cubicBezTo>
                <a:cubicBezTo>
                  <a:pt x="117998" y="9964"/>
                  <a:pt x="117966" y="9996"/>
                  <a:pt x="117981" y="10046"/>
                </a:cubicBezTo>
                <a:cubicBezTo>
                  <a:pt x="118133" y="10602"/>
                  <a:pt x="118293" y="11150"/>
                  <a:pt x="118454" y="11697"/>
                </a:cubicBezTo>
                <a:cubicBezTo>
                  <a:pt x="118423" y="12300"/>
                  <a:pt x="118403" y="12904"/>
                  <a:pt x="118368" y="13502"/>
                </a:cubicBezTo>
                <a:cubicBezTo>
                  <a:pt x="118368" y="13553"/>
                  <a:pt x="118364" y="13603"/>
                  <a:pt x="118360" y="13655"/>
                </a:cubicBezTo>
                <a:cubicBezTo>
                  <a:pt x="118290" y="14069"/>
                  <a:pt x="118227" y="14488"/>
                  <a:pt x="118172" y="14903"/>
                </a:cubicBezTo>
                <a:cubicBezTo>
                  <a:pt x="118071" y="14609"/>
                  <a:pt x="117972" y="14316"/>
                  <a:pt x="117871" y="14022"/>
                </a:cubicBezTo>
                <a:cubicBezTo>
                  <a:pt x="117625" y="13310"/>
                  <a:pt x="117397" y="12512"/>
                  <a:pt x="117100" y="11795"/>
                </a:cubicBezTo>
                <a:cubicBezTo>
                  <a:pt x="117092" y="11733"/>
                  <a:pt x="117085" y="11674"/>
                  <a:pt x="117076" y="11616"/>
                </a:cubicBezTo>
                <a:cubicBezTo>
                  <a:pt x="117022" y="11275"/>
                  <a:pt x="117103" y="10821"/>
                  <a:pt x="116775" y="10767"/>
                </a:cubicBezTo>
                <a:cubicBezTo>
                  <a:pt x="116773" y="10766"/>
                  <a:pt x="116772" y="10766"/>
                  <a:pt x="116771" y="10766"/>
                </a:cubicBezTo>
                <a:cubicBezTo>
                  <a:pt x="116732" y="10766"/>
                  <a:pt x="116725" y="10852"/>
                  <a:pt x="116763" y="10864"/>
                </a:cubicBezTo>
                <a:cubicBezTo>
                  <a:pt x="116881" y="10895"/>
                  <a:pt x="116931" y="11138"/>
                  <a:pt x="116951" y="11463"/>
                </a:cubicBezTo>
                <a:cubicBezTo>
                  <a:pt x="116897" y="11338"/>
                  <a:pt x="116834" y="11217"/>
                  <a:pt x="116771" y="11099"/>
                </a:cubicBezTo>
                <a:cubicBezTo>
                  <a:pt x="116736" y="11036"/>
                  <a:pt x="116700" y="10982"/>
                  <a:pt x="116666" y="10931"/>
                </a:cubicBezTo>
                <a:cubicBezTo>
                  <a:pt x="116693" y="10281"/>
                  <a:pt x="116790" y="9690"/>
                  <a:pt x="117092" y="9663"/>
                </a:cubicBezTo>
                <a:cubicBezTo>
                  <a:pt x="117159" y="9654"/>
                  <a:pt x="117162" y="9522"/>
                  <a:pt x="117092" y="9522"/>
                </a:cubicBezTo>
                <a:cubicBezTo>
                  <a:pt x="116583" y="9526"/>
                  <a:pt x="116568" y="10101"/>
                  <a:pt x="116481" y="10649"/>
                </a:cubicBezTo>
                <a:cubicBezTo>
                  <a:pt x="116478" y="10673"/>
                  <a:pt x="116478" y="10700"/>
                  <a:pt x="116474" y="10723"/>
                </a:cubicBezTo>
                <a:cubicBezTo>
                  <a:pt x="116454" y="10707"/>
                  <a:pt x="116434" y="10691"/>
                  <a:pt x="116415" y="10684"/>
                </a:cubicBezTo>
                <a:cubicBezTo>
                  <a:pt x="116415" y="10668"/>
                  <a:pt x="116419" y="10657"/>
                  <a:pt x="116419" y="10641"/>
                </a:cubicBezTo>
                <a:cubicBezTo>
                  <a:pt x="116419" y="10603"/>
                  <a:pt x="116395" y="10581"/>
                  <a:pt x="116369" y="10581"/>
                </a:cubicBezTo>
                <a:cubicBezTo>
                  <a:pt x="116365" y="10581"/>
                  <a:pt x="116361" y="10581"/>
                  <a:pt x="116357" y="10582"/>
                </a:cubicBezTo>
                <a:cubicBezTo>
                  <a:pt x="116313" y="10590"/>
                  <a:pt x="116274" y="10597"/>
                  <a:pt x="116231" y="10606"/>
                </a:cubicBezTo>
                <a:cubicBezTo>
                  <a:pt x="116216" y="10610"/>
                  <a:pt x="116207" y="10629"/>
                  <a:pt x="116211" y="10644"/>
                </a:cubicBezTo>
                <a:cubicBezTo>
                  <a:pt x="116086" y="10660"/>
                  <a:pt x="115949" y="10738"/>
                  <a:pt x="115793" y="10884"/>
                </a:cubicBezTo>
                <a:cubicBezTo>
                  <a:pt x="115754" y="10919"/>
                  <a:pt x="115777" y="10996"/>
                  <a:pt x="115815" y="10996"/>
                </a:cubicBezTo>
                <a:cubicBezTo>
                  <a:pt x="115823" y="10996"/>
                  <a:pt x="115831" y="10993"/>
                  <a:pt x="115840" y="10985"/>
                </a:cubicBezTo>
                <a:cubicBezTo>
                  <a:pt x="115918" y="10916"/>
                  <a:pt x="115993" y="10885"/>
                  <a:pt x="116066" y="10885"/>
                </a:cubicBezTo>
                <a:cubicBezTo>
                  <a:pt x="116113" y="10885"/>
                  <a:pt x="116159" y="10898"/>
                  <a:pt x="116203" y="10922"/>
                </a:cubicBezTo>
                <a:cubicBezTo>
                  <a:pt x="116109" y="11166"/>
                  <a:pt x="115922" y="11522"/>
                  <a:pt x="115891" y="11588"/>
                </a:cubicBezTo>
                <a:cubicBezTo>
                  <a:pt x="115710" y="11988"/>
                  <a:pt x="115506" y="12363"/>
                  <a:pt x="115354" y="12781"/>
                </a:cubicBezTo>
                <a:cubicBezTo>
                  <a:pt x="115088" y="13498"/>
                  <a:pt x="114845" y="14222"/>
                  <a:pt x="114642" y="14974"/>
                </a:cubicBezTo>
                <a:cubicBezTo>
                  <a:pt x="114560" y="14050"/>
                  <a:pt x="114426" y="13122"/>
                  <a:pt x="114274" y="12214"/>
                </a:cubicBezTo>
                <a:cubicBezTo>
                  <a:pt x="114144" y="11424"/>
                  <a:pt x="113953" y="10633"/>
                  <a:pt x="113855" y="9835"/>
                </a:cubicBezTo>
                <a:cubicBezTo>
                  <a:pt x="113850" y="9800"/>
                  <a:pt x="113829" y="9785"/>
                  <a:pt x="113807" y="9785"/>
                </a:cubicBezTo>
                <a:cubicBezTo>
                  <a:pt x="113779" y="9785"/>
                  <a:pt x="113750" y="9810"/>
                  <a:pt x="113750" y="9854"/>
                </a:cubicBezTo>
                <a:cubicBezTo>
                  <a:pt x="113765" y="10657"/>
                  <a:pt x="113863" y="11479"/>
                  <a:pt x="113938" y="12273"/>
                </a:cubicBezTo>
                <a:cubicBezTo>
                  <a:pt x="114035" y="13283"/>
                  <a:pt x="114074" y="14297"/>
                  <a:pt x="114133" y="15306"/>
                </a:cubicBezTo>
                <a:cubicBezTo>
                  <a:pt x="114160" y="15803"/>
                  <a:pt x="114180" y="16296"/>
                  <a:pt x="114200" y="16793"/>
                </a:cubicBezTo>
                <a:cubicBezTo>
                  <a:pt x="114086" y="17306"/>
                  <a:pt x="113980" y="17819"/>
                  <a:pt x="113882" y="18336"/>
                </a:cubicBezTo>
                <a:cubicBezTo>
                  <a:pt x="113891" y="17545"/>
                  <a:pt x="113871" y="16743"/>
                  <a:pt x="113812" y="15960"/>
                </a:cubicBezTo>
                <a:cubicBezTo>
                  <a:pt x="113785" y="15592"/>
                  <a:pt x="113730" y="15220"/>
                  <a:pt x="113604" y="14895"/>
                </a:cubicBezTo>
                <a:cubicBezTo>
                  <a:pt x="113636" y="14809"/>
                  <a:pt x="113679" y="14731"/>
                  <a:pt x="113726" y="14653"/>
                </a:cubicBezTo>
                <a:cubicBezTo>
                  <a:pt x="113777" y="14575"/>
                  <a:pt x="113725" y="14470"/>
                  <a:pt x="113666" y="14470"/>
                </a:cubicBezTo>
                <a:cubicBezTo>
                  <a:pt x="113648" y="14470"/>
                  <a:pt x="113629" y="14480"/>
                  <a:pt x="113613" y="14504"/>
                </a:cubicBezTo>
                <a:cubicBezTo>
                  <a:pt x="113573" y="14559"/>
                  <a:pt x="113542" y="14618"/>
                  <a:pt x="113510" y="14680"/>
                </a:cubicBezTo>
                <a:cubicBezTo>
                  <a:pt x="113479" y="14618"/>
                  <a:pt x="113445" y="14559"/>
                  <a:pt x="113409" y="14504"/>
                </a:cubicBezTo>
                <a:cubicBezTo>
                  <a:pt x="113392" y="14480"/>
                  <a:pt x="113373" y="14470"/>
                  <a:pt x="113355" y="14470"/>
                </a:cubicBezTo>
                <a:cubicBezTo>
                  <a:pt x="113296" y="14470"/>
                  <a:pt x="113244" y="14575"/>
                  <a:pt x="113295" y="14653"/>
                </a:cubicBezTo>
                <a:cubicBezTo>
                  <a:pt x="113342" y="14731"/>
                  <a:pt x="113382" y="14809"/>
                  <a:pt x="113416" y="14895"/>
                </a:cubicBezTo>
                <a:cubicBezTo>
                  <a:pt x="113291" y="15220"/>
                  <a:pt x="113237" y="15592"/>
                  <a:pt x="113210" y="15960"/>
                </a:cubicBezTo>
                <a:cubicBezTo>
                  <a:pt x="113151" y="16743"/>
                  <a:pt x="113127" y="17545"/>
                  <a:pt x="113135" y="18336"/>
                </a:cubicBezTo>
                <a:cubicBezTo>
                  <a:pt x="113037" y="17819"/>
                  <a:pt x="112932" y="17306"/>
                  <a:pt x="112822" y="16793"/>
                </a:cubicBezTo>
                <a:cubicBezTo>
                  <a:pt x="112842" y="16296"/>
                  <a:pt x="112861" y="15803"/>
                  <a:pt x="112889" y="15306"/>
                </a:cubicBezTo>
                <a:cubicBezTo>
                  <a:pt x="112943" y="14297"/>
                  <a:pt x="112986" y="13283"/>
                  <a:pt x="113080" y="12273"/>
                </a:cubicBezTo>
                <a:cubicBezTo>
                  <a:pt x="113158" y="11479"/>
                  <a:pt x="113252" y="10657"/>
                  <a:pt x="113268" y="9854"/>
                </a:cubicBezTo>
                <a:cubicBezTo>
                  <a:pt x="113270" y="9810"/>
                  <a:pt x="113240" y="9785"/>
                  <a:pt x="113212" y="9785"/>
                </a:cubicBezTo>
                <a:cubicBezTo>
                  <a:pt x="113191" y="9785"/>
                  <a:pt x="113170" y="9800"/>
                  <a:pt x="113167" y="9835"/>
                </a:cubicBezTo>
                <a:cubicBezTo>
                  <a:pt x="113064" y="10633"/>
                  <a:pt x="112876" y="11424"/>
                  <a:pt x="112748" y="12214"/>
                </a:cubicBezTo>
                <a:cubicBezTo>
                  <a:pt x="112594" y="13122"/>
                  <a:pt x="112462" y="14050"/>
                  <a:pt x="112379" y="14970"/>
                </a:cubicBezTo>
                <a:cubicBezTo>
                  <a:pt x="112172" y="14222"/>
                  <a:pt x="111933" y="13498"/>
                  <a:pt x="111667" y="12781"/>
                </a:cubicBezTo>
                <a:cubicBezTo>
                  <a:pt x="111514" y="12363"/>
                  <a:pt x="111311" y="11988"/>
                  <a:pt x="111131" y="11588"/>
                </a:cubicBezTo>
                <a:cubicBezTo>
                  <a:pt x="111100" y="11522"/>
                  <a:pt x="110912" y="11166"/>
                  <a:pt x="110818" y="10922"/>
                </a:cubicBezTo>
                <a:cubicBezTo>
                  <a:pt x="110863" y="10898"/>
                  <a:pt x="110909" y="10885"/>
                  <a:pt x="110956" y="10885"/>
                </a:cubicBezTo>
                <a:cubicBezTo>
                  <a:pt x="111028" y="10885"/>
                  <a:pt x="111104" y="10916"/>
                  <a:pt x="111182" y="10985"/>
                </a:cubicBezTo>
                <a:cubicBezTo>
                  <a:pt x="111190" y="10993"/>
                  <a:pt x="111197" y="10996"/>
                  <a:pt x="111205" y="10996"/>
                </a:cubicBezTo>
                <a:cubicBezTo>
                  <a:pt x="111241" y="10996"/>
                  <a:pt x="111264" y="10919"/>
                  <a:pt x="111225" y="10884"/>
                </a:cubicBezTo>
                <a:cubicBezTo>
                  <a:pt x="111068" y="10738"/>
                  <a:pt x="110936" y="10660"/>
                  <a:pt x="110810" y="10644"/>
                </a:cubicBezTo>
                <a:cubicBezTo>
                  <a:pt x="110810" y="10629"/>
                  <a:pt x="110806" y="10610"/>
                  <a:pt x="110791" y="10606"/>
                </a:cubicBezTo>
                <a:cubicBezTo>
                  <a:pt x="110748" y="10597"/>
                  <a:pt x="110705" y="10590"/>
                  <a:pt x="110661" y="10582"/>
                </a:cubicBezTo>
                <a:cubicBezTo>
                  <a:pt x="110658" y="10581"/>
                  <a:pt x="110654" y="10581"/>
                  <a:pt x="110650" y="10581"/>
                </a:cubicBezTo>
                <a:cubicBezTo>
                  <a:pt x="110625" y="10581"/>
                  <a:pt x="110598" y="10603"/>
                  <a:pt x="110598" y="10641"/>
                </a:cubicBezTo>
                <a:cubicBezTo>
                  <a:pt x="110598" y="10657"/>
                  <a:pt x="110603" y="10668"/>
                  <a:pt x="110603" y="10684"/>
                </a:cubicBezTo>
                <a:cubicBezTo>
                  <a:pt x="110583" y="10691"/>
                  <a:pt x="110567" y="10707"/>
                  <a:pt x="110548" y="10723"/>
                </a:cubicBezTo>
                <a:cubicBezTo>
                  <a:pt x="110544" y="10700"/>
                  <a:pt x="110540" y="10673"/>
                  <a:pt x="110536" y="10649"/>
                </a:cubicBezTo>
                <a:cubicBezTo>
                  <a:pt x="110454" y="10101"/>
                  <a:pt x="110434" y="9526"/>
                  <a:pt x="109926" y="9522"/>
                </a:cubicBezTo>
                <a:cubicBezTo>
                  <a:pt x="109859" y="9522"/>
                  <a:pt x="109859" y="9654"/>
                  <a:pt x="109926" y="9663"/>
                </a:cubicBezTo>
                <a:cubicBezTo>
                  <a:pt x="110231" y="9690"/>
                  <a:pt x="110329" y="10281"/>
                  <a:pt x="110352" y="10931"/>
                </a:cubicBezTo>
                <a:cubicBezTo>
                  <a:pt x="110321" y="10982"/>
                  <a:pt x="110286" y="11036"/>
                  <a:pt x="110251" y="11099"/>
                </a:cubicBezTo>
                <a:cubicBezTo>
                  <a:pt x="110188" y="11217"/>
                  <a:pt x="110125" y="11338"/>
                  <a:pt x="110067" y="11463"/>
                </a:cubicBezTo>
                <a:cubicBezTo>
                  <a:pt x="110086" y="11138"/>
                  <a:pt x="110141" y="10895"/>
                  <a:pt x="110258" y="10864"/>
                </a:cubicBezTo>
                <a:cubicBezTo>
                  <a:pt x="110297" y="10852"/>
                  <a:pt x="110290" y="10766"/>
                  <a:pt x="110249" y="10766"/>
                </a:cubicBezTo>
                <a:cubicBezTo>
                  <a:pt x="110248" y="10766"/>
                  <a:pt x="110247" y="10766"/>
                  <a:pt x="110246" y="10767"/>
                </a:cubicBezTo>
                <a:cubicBezTo>
                  <a:pt x="109917" y="10821"/>
                  <a:pt x="110000" y="11275"/>
                  <a:pt x="109946" y="11616"/>
                </a:cubicBezTo>
                <a:cubicBezTo>
                  <a:pt x="109937" y="11674"/>
                  <a:pt x="109930" y="11733"/>
                  <a:pt x="109922" y="11795"/>
                </a:cubicBezTo>
                <a:cubicBezTo>
                  <a:pt x="109624" y="12512"/>
                  <a:pt x="109397" y="13310"/>
                  <a:pt x="109147" y="14022"/>
                </a:cubicBezTo>
                <a:cubicBezTo>
                  <a:pt x="109049" y="14316"/>
                  <a:pt x="108947" y="14609"/>
                  <a:pt x="108849" y="14903"/>
                </a:cubicBezTo>
                <a:cubicBezTo>
                  <a:pt x="108795" y="14484"/>
                  <a:pt x="108732" y="14069"/>
                  <a:pt x="108658" y="13655"/>
                </a:cubicBezTo>
                <a:cubicBezTo>
                  <a:pt x="108658" y="13603"/>
                  <a:pt x="108654" y="13553"/>
                  <a:pt x="108649" y="13502"/>
                </a:cubicBezTo>
                <a:cubicBezTo>
                  <a:pt x="108618" y="12904"/>
                  <a:pt x="108599" y="12300"/>
                  <a:pt x="108564" y="11697"/>
                </a:cubicBezTo>
                <a:cubicBezTo>
                  <a:pt x="108724" y="11150"/>
                  <a:pt x="108884" y="10602"/>
                  <a:pt x="109041" y="10046"/>
                </a:cubicBezTo>
                <a:cubicBezTo>
                  <a:pt x="109053" y="9996"/>
                  <a:pt x="109022" y="9964"/>
                  <a:pt x="108990" y="9964"/>
                </a:cubicBezTo>
                <a:cubicBezTo>
                  <a:pt x="108969" y="9964"/>
                  <a:pt x="108947" y="9978"/>
                  <a:pt x="108936" y="10010"/>
                </a:cubicBezTo>
                <a:cubicBezTo>
                  <a:pt x="108814" y="10418"/>
                  <a:pt x="108677" y="10814"/>
                  <a:pt x="108532" y="11208"/>
                </a:cubicBezTo>
                <a:cubicBezTo>
                  <a:pt x="108517" y="10989"/>
                  <a:pt x="108497" y="10770"/>
                  <a:pt x="108474" y="10551"/>
                </a:cubicBezTo>
                <a:cubicBezTo>
                  <a:pt x="108380" y="9741"/>
                  <a:pt x="108380" y="8946"/>
                  <a:pt x="108024" y="8245"/>
                </a:cubicBezTo>
                <a:cubicBezTo>
                  <a:pt x="108013" y="8224"/>
                  <a:pt x="107998" y="8215"/>
                  <a:pt x="107983" y="8215"/>
                </a:cubicBezTo>
                <a:cubicBezTo>
                  <a:pt x="107947" y="8215"/>
                  <a:pt x="107913" y="8263"/>
                  <a:pt x="107937" y="8312"/>
                </a:cubicBezTo>
                <a:cubicBezTo>
                  <a:pt x="108337" y="9114"/>
                  <a:pt x="108259" y="10375"/>
                  <a:pt x="108255" y="11302"/>
                </a:cubicBezTo>
                <a:cubicBezTo>
                  <a:pt x="108255" y="11526"/>
                  <a:pt x="108255" y="11744"/>
                  <a:pt x="108250" y="11964"/>
                </a:cubicBezTo>
                <a:cubicBezTo>
                  <a:pt x="108212" y="12066"/>
                  <a:pt x="108172" y="12167"/>
                  <a:pt x="108133" y="12273"/>
                </a:cubicBezTo>
                <a:cubicBezTo>
                  <a:pt x="108121" y="12257"/>
                  <a:pt x="108114" y="12246"/>
                  <a:pt x="108102" y="12234"/>
                </a:cubicBezTo>
                <a:cubicBezTo>
                  <a:pt x="108085" y="12216"/>
                  <a:pt x="108067" y="12208"/>
                  <a:pt x="108050" y="12208"/>
                </a:cubicBezTo>
                <a:cubicBezTo>
                  <a:pt x="107989" y="12208"/>
                  <a:pt x="107937" y="12302"/>
                  <a:pt x="107992" y="12375"/>
                </a:cubicBezTo>
                <a:cubicBezTo>
                  <a:pt x="108015" y="12406"/>
                  <a:pt x="108035" y="12441"/>
                  <a:pt x="108051" y="12481"/>
                </a:cubicBezTo>
                <a:cubicBezTo>
                  <a:pt x="107722" y="13322"/>
                  <a:pt x="107390" y="14156"/>
                  <a:pt x="107104" y="15021"/>
                </a:cubicBezTo>
                <a:cubicBezTo>
                  <a:pt x="107041" y="15205"/>
                  <a:pt x="106987" y="15388"/>
                  <a:pt x="106928" y="15572"/>
                </a:cubicBezTo>
                <a:cubicBezTo>
                  <a:pt x="106747" y="15279"/>
                  <a:pt x="106564" y="14994"/>
                  <a:pt x="106376" y="14703"/>
                </a:cubicBezTo>
                <a:cubicBezTo>
                  <a:pt x="106700" y="12109"/>
                  <a:pt x="107135" y="9537"/>
                  <a:pt x="107628" y="6986"/>
                </a:cubicBezTo>
                <a:cubicBezTo>
                  <a:pt x="107638" y="6936"/>
                  <a:pt x="107606" y="6904"/>
                  <a:pt x="107576" y="6904"/>
                </a:cubicBezTo>
                <a:cubicBezTo>
                  <a:pt x="107556" y="6904"/>
                  <a:pt x="107537" y="6918"/>
                  <a:pt x="107531" y="6950"/>
                </a:cubicBezTo>
                <a:cubicBezTo>
                  <a:pt x="107209" y="8547"/>
                  <a:pt x="106752" y="10081"/>
                  <a:pt x="106360" y="11647"/>
                </a:cubicBezTo>
                <a:cubicBezTo>
                  <a:pt x="106094" y="11694"/>
                  <a:pt x="106015" y="12062"/>
                  <a:pt x="105934" y="12359"/>
                </a:cubicBezTo>
                <a:cubicBezTo>
                  <a:pt x="105816" y="12763"/>
                  <a:pt x="105726" y="13185"/>
                  <a:pt x="105648" y="13608"/>
                </a:cubicBezTo>
                <a:cubicBezTo>
                  <a:pt x="105526" y="13439"/>
                  <a:pt x="105401" y="13271"/>
                  <a:pt x="105276" y="13103"/>
                </a:cubicBezTo>
                <a:cubicBezTo>
                  <a:pt x="105659" y="10500"/>
                  <a:pt x="106062" y="7897"/>
                  <a:pt x="106364" y="5275"/>
                </a:cubicBezTo>
                <a:cubicBezTo>
                  <a:pt x="106371" y="5223"/>
                  <a:pt x="106338" y="5188"/>
                  <a:pt x="106308" y="5188"/>
                </a:cubicBezTo>
                <a:cubicBezTo>
                  <a:pt x="106288" y="5188"/>
                  <a:pt x="106268" y="5204"/>
                  <a:pt x="106262" y="5240"/>
                </a:cubicBezTo>
                <a:cubicBezTo>
                  <a:pt x="106133" y="6097"/>
                  <a:pt x="105968" y="6946"/>
                  <a:pt x="105784" y="7788"/>
                </a:cubicBezTo>
                <a:cubicBezTo>
                  <a:pt x="105781" y="7795"/>
                  <a:pt x="105773" y="7808"/>
                  <a:pt x="105769" y="7819"/>
                </a:cubicBezTo>
                <a:cubicBezTo>
                  <a:pt x="105441" y="9013"/>
                  <a:pt x="105155" y="10226"/>
                  <a:pt x="104915" y="11463"/>
                </a:cubicBezTo>
                <a:cubicBezTo>
                  <a:pt x="104915" y="11412"/>
                  <a:pt x="104915" y="11361"/>
                  <a:pt x="104912" y="11314"/>
                </a:cubicBezTo>
                <a:cubicBezTo>
                  <a:pt x="104892" y="10852"/>
                  <a:pt x="104888" y="10406"/>
                  <a:pt x="104841" y="9972"/>
                </a:cubicBezTo>
                <a:lnTo>
                  <a:pt x="104841" y="9972"/>
                </a:lnTo>
                <a:cubicBezTo>
                  <a:pt x="104900" y="9976"/>
                  <a:pt x="104959" y="9979"/>
                  <a:pt x="105009" y="9979"/>
                </a:cubicBezTo>
                <a:cubicBezTo>
                  <a:pt x="105045" y="9979"/>
                  <a:pt x="105045" y="9909"/>
                  <a:pt x="105009" y="9905"/>
                </a:cubicBezTo>
                <a:cubicBezTo>
                  <a:pt x="104947" y="9901"/>
                  <a:pt x="104888" y="9898"/>
                  <a:pt x="104830" y="9893"/>
                </a:cubicBezTo>
                <a:cubicBezTo>
                  <a:pt x="104787" y="9537"/>
                  <a:pt x="104704" y="9188"/>
                  <a:pt x="104548" y="8848"/>
                </a:cubicBezTo>
                <a:cubicBezTo>
                  <a:pt x="104535" y="8818"/>
                  <a:pt x="104514" y="8805"/>
                  <a:pt x="104494" y="8805"/>
                </a:cubicBezTo>
                <a:cubicBezTo>
                  <a:pt x="104449" y="8805"/>
                  <a:pt x="104405" y="8867"/>
                  <a:pt x="104435" y="8935"/>
                </a:cubicBezTo>
                <a:cubicBezTo>
                  <a:pt x="104559" y="9224"/>
                  <a:pt x="104626" y="9549"/>
                  <a:pt x="104657" y="9889"/>
                </a:cubicBezTo>
                <a:cubicBezTo>
                  <a:pt x="104651" y="9889"/>
                  <a:pt x="104644" y="9889"/>
                  <a:pt x="104638" y="9889"/>
                </a:cubicBezTo>
                <a:cubicBezTo>
                  <a:pt x="104274" y="9889"/>
                  <a:pt x="104051" y="9997"/>
                  <a:pt x="103816" y="10559"/>
                </a:cubicBezTo>
                <a:cubicBezTo>
                  <a:pt x="103757" y="10704"/>
                  <a:pt x="103707" y="10856"/>
                  <a:pt x="103663" y="11009"/>
                </a:cubicBezTo>
                <a:cubicBezTo>
                  <a:pt x="103538" y="10457"/>
                  <a:pt x="103389" y="9913"/>
                  <a:pt x="103201" y="9385"/>
                </a:cubicBezTo>
                <a:cubicBezTo>
                  <a:pt x="102959" y="8724"/>
                  <a:pt x="102689" y="7839"/>
                  <a:pt x="102086" y="7611"/>
                </a:cubicBezTo>
                <a:cubicBezTo>
                  <a:pt x="102081" y="7609"/>
                  <a:pt x="102076" y="7608"/>
                  <a:pt x="102071" y="7608"/>
                </a:cubicBezTo>
                <a:cubicBezTo>
                  <a:pt x="102028" y="7608"/>
                  <a:pt x="102013" y="7700"/>
                  <a:pt x="102063" y="7725"/>
                </a:cubicBezTo>
                <a:cubicBezTo>
                  <a:pt x="102783" y="8061"/>
                  <a:pt x="103022" y="9651"/>
                  <a:pt x="103186" y="10559"/>
                </a:cubicBezTo>
                <a:cubicBezTo>
                  <a:pt x="103159" y="10532"/>
                  <a:pt x="103135" y="10500"/>
                  <a:pt x="103107" y="10473"/>
                </a:cubicBezTo>
                <a:cubicBezTo>
                  <a:pt x="103112" y="10461"/>
                  <a:pt x="103107" y="10445"/>
                  <a:pt x="103100" y="10433"/>
                </a:cubicBezTo>
                <a:lnTo>
                  <a:pt x="102975" y="10245"/>
                </a:lnTo>
                <a:cubicBezTo>
                  <a:pt x="102965" y="10229"/>
                  <a:pt x="102953" y="10222"/>
                  <a:pt x="102941" y="10222"/>
                </a:cubicBezTo>
                <a:cubicBezTo>
                  <a:pt x="102924" y="10222"/>
                  <a:pt x="102907" y="10235"/>
                  <a:pt x="102896" y="10254"/>
                </a:cubicBezTo>
                <a:cubicBezTo>
                  <a:pt x="102787" y="10140"/>
                  <a:pt x="102670" y="10034"/>
                  <a:pt x="102556" y="9932"/>
                </a:cubicBezTo>
                <a:cubicBezTo>
                  <a:pt x="102540" y="9733"/>
                  <a:pt x="102525" y="9529"/>
                  <a:pt x="102509" y="9329"/>
                </a:cubicBezTo>
                <a:cubicBezTo>
                  <a:pt x="102505" y="9289"/>
                  <a:pt x="102482" y="9268"/>
                  <a:pt x="102459" y="9268"/>
                </a:cubicBezTo>
                <a:cubicBezTo>
                  <a:pt x="102436" y="9268"/>
                  <a:pt x="102413" y="9289"/>
                  <a:pt x="102411" y="9329"/>
                </a:cubicBezTo>
                <a:cubicBezTo>
                  <a:pt x="102399" y="9482"/>
                  <a:pt x="102391" y="9639"/>
                  <a:pt x="102384" y="9792"/>
                </a:cubicBezTo>
                <a:cubicBezTo>
                  <a:pt x="102238" y="9678"/>
                  <a:pt x="102086" y="9576"/>
                  <a:pt x="101938" y="9494"/>
                </a:cubicBezTo>
                <a:cubicBezTo>
                  <a:pt x="101961" y="9157"/>
                  <a:pt x="102000" y="8786"/>
                  <a:pt x="102149" y="8574"/>
                </a:cubicBezTo>
                <a:cubicBezTo>
                  <a:pt x="102174" y="8540"/>
                  <a:pt x="102150" y="8497"/>
                  <a:pt x="102121" y="8497"/>
                </a:cubicBezTo>
                <a:cubicBezTo>
                  <a:pt x="102113" y="8497"/>
                  <a:pt x="102105" y="8500"/>
                  <a:pt x="102097" y="8507"/>
                </a:cubicBezTo>
                <a:cubicBezTo>
                  <a:pt x="101996" y="8614"/>
                  <a:pt x="101918" y="8774"/>
                  <a:pt x="101855" y="8958"/>
                </a:cubicBezTo>
                <a:cubicBezTo>
                  <a:pt x="101844" y="8962"/>
                  <a:pt x="101832" y="8970"/>
                  <a:pt x="101824" y="8989"/>
                </a:cubicBezTo>
                <a:cubicBezTo>
                  <a:pt x="101691" y="9389"/>
                  <a:pt x="101604" y="9823"/>
                  <a:pt x="101546" y="10261"/>
                </a:cubicBezTo>
                <a:cubicBezTo>
                  <a:pt x="101534" y="10070"/>
                  <a:pt x="101523" y="9874"/>
                  <a:pt x="101510" y="9678"/>
                </a:cubicBezTo>
                <a:cubicBezTo>
                  <a:pt x="101460" y="8825"/>
                  <a:pt x="101358" y="7799"/>
                  <a:pt x="101096" y="7005"/>
                </a:cubicBezTo>
                <a:cubicBezTo>
                  <a:pt x="101023" y="6787"/>
                  <a:pt x="100933" y="6632"/>
                  <a:pt x="100832" y="6632"/>
                </a:cubicBezTo>
                <a:cubicBezTo>
                  <a:pt x="100791" y="6632"/>
                  <a:pt x="100749" y="6658"/>
                  <a:pt x="100704" y="6715"/>
                </a:cubicBezTo>
                <a:cubicBezTo>
                  <a:pt x="100798" y="6399"/>
                  <a:pt x="100889" y="6085"/>
                  <a:pt x="100979" y="5768"/>
                </a:cubicBezTo>
                <a:cubicBezTo>
                  <a:pt x="101147" y="5165"/>
                  <a:pt x="101304" y="4559"/>
                  <a:pt x="101492" y="3964"/>
                </a:cubicBezTo>
                <a:cubicBezTo>
                  <a:pt x="101601" y="3628"/>
                  <a:pt x="101761" y="3310"/>
                  <a:pt x="101788" y="2942"/>
                </a:cubicBezTo>
                <a:cubicBezTo>
                  <a:pt x="101793" y="2901"/>
                  <a:pt x="101767" y="2878"/>
                  <a:pt x="101740" y="2878"/>
                </a:cubicBezTo>
                <a:cubicBezTo>
                  <a:pt x="101718" y="2878"/>
                  <a:pt x="101696" y="2894"/>
                  <a:pt x="101691" y="2927"/>
                </a:cubicBezTo>
                <a:cubicBezTo>
                  <a:pt x="101581" y="3467"/>
                  <a:pt x="101241" y="3984"/>
                  <a:pt x="101053" y="4484"/>
                </a:cubicBezTo>
                <a:cubicBezTo>
                  <a:pt x="100834" y="5068"/>
                  <a:pt x="100576" y="5624"/>
                  <a:pt x="100348" y="6202"/>
                </a:cubicBezTo>
                <a:cubicBezTo>
                  <a:pt x="100168" y="6665"/>
                  <a:pt x="99980" y="7122"/>
                  <a:pt x="99796" y="7580"/>
                </a:cubicBezTo>
                <a:cubicBezTo>
                  <a:pt x="99582" y="7015"/>
                  <a:pt x="99329" y="6469"/>
                  <a:pt x="99147" y="6469"/>
                </a:cubicBezTo>
                <a:cubicBezTo>
                  <a:pt x="99083" y="6469"/>
                  <a:pt x="99028" y="6535"/>
                  <a:pt x="98986" y="6692"/>
                </a:cubicBezTo>
                <a:cubicBezTo>
                  <a:pt x="98977" y="6730"/>
                  <a:pt x="99000" y="6753"/>
                  <a:pt x="99024" y="6753"/>
                </a:cubicBezTo>
                <a:cubicBezTo>
                  <a:pt x="99040" y="6753"/>
                  <a:pt x="99056" y="6743"/>
                  <a:pt x="99064" y="6719"/>
                </a:cubicBezTo>
                <a:cubicBezTo>
                  <a:pt x="99086" y="6651"/>
                  <a:pt x="99113" y="6623"/>
                  <a:pt x="99142" y="6623"/>
                </a:cubicBezTo>
                <a:cubicBezTo>
                  <a:pt x="99277" y="6623"/>
                  <a:pt x="99472" y="7197"/>
                  <a:pt x="99496" y="7268"/>
                </a:cubicBezTo>
                <a:cubicBezTo>
                  <a:pt x="99558" y="7486"/>
                  <a:pt x="99608" y="7709"/>
                  <a:pt x="99660" y="7929"/>
                </a:cubicBezTo>
                <a:cubicBezTo>
                  <a:pt x="99487" y="8383"/>
                  <a:pt x="99319" y="8845"/>
                  <a:pt x="99174" y="9322"/>
                </a:cubicBezTo>
                <a:cubicBezTo>
                  <a:pt x="99120" y="9490"/>
                  <a:pt x="99073" y="9663"/>
                  <a:pt x="99026" y="9831"/>
                </a:cubicBezTo>
                <a:cubicBezTo>
                  <a:pt x="99014" y="9815"/>
                  <a:pt x="98998" y="9808"/>
                  <a:pt x="98981" y="9808"/>
                </a:cubicBezTo>
                <a:cubicBezTo>
                  <a:pt x="98948" y="9808"/>
                  <a:pt x="98915" y="9837"/>
                  <a:pt x="98912" y="9889"/>
                </a:cubicBezTo>
                <a:cubicBezTo>
                  <a:pt x="98912" y="9999"/>
                  <a:pt x="98916" y="10109"/>
                  <a:pt x="98916" y="10214"/>
                </a:cubicBezTo>
                <a:cubicBezTo>
                  <a:pt x="98748" y="10837"/>
                  <a:pt x="98595" y="11466"/>
                  <a:pt x="98458" y="12105"/>
                </a:cubicBezTo>
                <a:cubicBezTo>
                  <a:pt x="98293" y="11325"/>
                  <a:pt x="98058" y="10590"/>
                  <a:pt x="98000" y="9776"/>
                </a:cubicBezTo>
                <a:cubicBezTo>
                  <a:pt x="97998" y="9740"/>
                  <a:pt x="97977" y="9721"/>
                  <a:pt x="97956" y="9721"/>
                </a:cubicBezTo>
                <a:cubicBezTo>
                  <a:pt x="97936" y="9721"/>
                  <a:pt x="97916" y="9739"/>
                  <a:pt x="97914" y="9776"/>
                </a:cubicBezTo>
                <a:cubicBezTo>
                  <a:pt x="97899" y="10504"/>
                  <a:pt x="98035" y="11185"/>
                  <a:pt x="98133" y="11898"/>
                </a:cubicBezTo>
                <a:cubicBezTo>
                  <a:pt x="98188" y="12293"/>
                  <a:pt x="98227" y="12692"/>
                  <a:pt x="98258" y="13091"/>
                </a:cubicBezTo>
                <a:cubicBezTo>
                  <a:pt x="98040" y="14253"/>
                  <a:pt x="97863" y="15431"/>
                  <a:pt x="97722" y="16602"/>
                </a:cubicBezTo>
                <a:cubicBezTo>
                  <a:pt x="97668" y="17079"/>
                  <a:pt x="97612" y="17561"/>
                  <a:pt x="97558" y="18042"/>
                </a:cubicBezTo>
                <a:cubicBezTo>
                  <a:pt x="97460" y="17756"/>
                  <a:pt x="97343" y="17487"/>
                  <a:pt x="97198" y="17224"/>
                </a:cubicBezTo>
                <a:cubicBezTo>
                  <a:pt x="97198" y="17196"/>
                  <a:pt x="97198" y="17169"/>
                  <a:pt x="97194" y="17142"/>
                </a:cubicBezTo>
                <a:cubicBezTo>
                  <a:pt x="97483" y="14790"/>
                  <a:pt x="97558" y="12371"/>
                  <a:pt x="97464" y="9999"/>
                </a:cubicBezTo>
                <a:cubicBezTo>
                  <a:pt x="97487" y="9835"/>
                  <a:pt x="97503" y="9670"/>
                  <a:pt x="97511" y="9506"/>
                </a:cubicBezTo>
                <a:cubicBezTo>
                  <a:pt x="97511" y="9450"/>
                  <a:pt x="97483" y="9422"/>
                  <a:pt x="97449" y="9422"/>
                </a:cubicBezTo>
                <a:cubicBezTo>
                  <a:pt x="97445" y="9422"/>
                  <a:pt x="97441" y="9423"/>
                  <a:pt x="97436" y="9423"/>
                </a:cubicBezTo>
                <a:cubicBezTo>
                  <a:pt x="97417" y="8982"/>
                  <a:pt x="97390" y="8543"/>
                  <a:pt x="97354" y="8104"/>
                </a:cubicBezTo>
                <a:cubicBezTo>
                  <a:pt x="97352" y="8066"/>
                  <a:pt x="97331" y="8046"/>
                  <a:pt x="97309" y="8046"/>
                </a:cubicBezTo>
                <a:cubicBezTo>
                  <a:pt x="97287" y="8046"/>
                  <a:pt x="97264" y="8066"/>
                  <a:pt x="97260" y="8104"/>
                </a:cubicBezTo>
                <a:cubicBezTo>
                  <a:pt x="97194" y="9009"/>
                  <a:pt x="97127" y="9921"/>
                  <a:pt x="97057" y="10832"/>
                </a:cubicBezTo>
                <a:cubicBezTo>
                  <a:pt x="97053" y="10845"/>
                  <a:pt x="97045" y="10856"/>
                  <a:pt x="97041" y="10868"/>
                </a:cubicBezTo>
                <a:cubicBezTo>
                  <a:pt x="97041" y="10418"/>
                  <a:pt x="97065" y="9976"/>
                  <a:pt x="97147" y="9557"/>
                </a:cubicBezTo>
                <a:cubicBezTo>
                  <a:pt x="97154" y="9522"/>
                  <a:pt x="97135" y="9503"/>
                  <a:pt x="97115" y="9503"/>
                </a:cubicBezTo>
                <a:cubicBezTo>
                  <a:pt x="97101" y="9503"/>
                  <a:pt x="97087" y="9512"/>
                  <a:pt x="97080" y="9533"/>
                </a:cubicBezTo>
                <a:cubicBezTo>
                  <a:pt x="96896" y="10128"/>
                  <a:pt x="96857" y="10790"/>
                  <a:pt x="96822" y="11439"/>
                </a:cubicBezTo>
                <a:cubicBezTo>
                  <a:pt x="96783" y="11537"/>
                  <a:pt x="96743" y="11627"/>
                  <a:pt x="96705" y="11721"/>
                </a:cubicBezTo>
                <a:cubicBezTo>
                  <a:pt x="96842" y="10438"/>
                  <a:pt x="97010" y="9154"/>
                  <a:pt x="97256" y="7917"/>
                </a:cubicBezTo>
                <a:cubicBezTo>
                  <a:pt x="97260" y="7909"/>
                  <a:pt x="97265" y="7897"/>
                  <a:pt x="97265" y="7886"/>
                </a:cubicBezTo>
                <a:cubicBezTo>
                  <a:pt x="97268" y="7866"/>
                  <a:pt x="97268" y="7850"/>
                  <a:pt x="97272" y="7831"/>
                </a:cubicBezTo>
                <a:cubicBezTo>
                  <a:pt x="97280" y="7766"/>
                  <a:pt x="97240" y="7713"/>
                  <a:pt x="97199" y="7713"/>
                </a:cubicBezTo>
                <a:cubicBezTo>
                  <a:pt x="97178" y="7713"/>
                  <a:pt x="97157" y="7727"/>
                  <a:pt x="97142" y="7761"/>
                </a:cubicBezTo>
                <a:cubicBezTo>
                  <a:pt x="97010" y="8050"/>
                  <a:pt x="96967" y="8402"/>
                  <a:pt x="96869" y="8719"/>
                </a:cubicBezTo>
                <a:cubicBezTo>
                  <a:pt x="96736" y="9165"/>
                  <a:pt x="96599" y="9620"/>
                  <a:pt x="96485" y="10077"/>
                </a:cubicBezTo>
                <a:cubicBezTo>
                  <a:pt x="96466" y="9150"/>
                  <a:pt x="96427" y="8222"/>
                  <a:pt x="96411" y="7295"/>
                </a:cubicBezTo>
                <a:cubicBezTo>
                  <a:pt x="96391" y="6406"/>
                  <a:pt x="96376" y="5521"/>
                  <a:pt x="96137" y="4680"/>
                </a:cubicBezTo>
                <a:cubicBezTo>
                  <a:pt x="96131" y="4655"/>
                  <a:pt x="96115" y="4644"/>
                  <a:pt x="96099" y="4644"/>
                </a:cubicBezTo>
                <a:cubicBezTo>
                  <a:pt x="96076" y="4644"/>
                  <a:pt x="96053" y="4668"/>
                  <a:pt x="96062" y="4708"/>
                </a:cubicBezTo>
                <a:cubicBezTo>
                  <a:pt x="96302" y="5725"/>
                  <a:pt x="96196" y="6755"/>
                  <a:pt x="96172" y="7799"/>
                </a:cubicBezTo>
                <a:cubicBezTo>
                  <a:pt x="96152" y="8786"/>
                  <a:pt x="96114" y="9780"/>
                  <a:pt x="96051" y="10762"/>
                </a:cubicBezTo>
                <a:cubicBezTo>
                  <a:pt x="96000" y="11533"/>
                  <a:pt x="95945" y="12300"/>
                  <a:pt x="95890" y="13068"/>
                </a:cubicBezTo>
                <a:cubicBezTo>
                  <a:pt x="95880" y="13066"/>
                  <a:pt x="95870" y="13065"/>
                  <a:pt x="95861" y="13065"/>
                </a:cubicBezTo>
                <a:cubicBezTo>
                  <a:pt x="95764" y="13065"/>
                  <a:pt x="95698" y="13155"/>
                  <a:pt x="95652" y="13287"/>
                </a:cubicBezTo>
                <a:cubicBezTo>
                  <a:pt x="95605" y="11701"/>
                  <a:pt x="95518" y="10081"/>
                  <a:pt x="94978" y="8645"/>
                </a:cubicBezTo>
                <a:cubicBezTo>
                  <a:pt x="94970" y="8621"/>
                  <a:pt x="94956" y="8611"/>
                  <a:pt x="94942" y="8611"/>
                </a:cubicBezTo>
                <a:cubicBezTo>
                  <a:pt x="94912" y="8611"/>
                  <a:pt x="94881" y="8656"/>
                  <a:pt x="94897" y="8704"/>
                </a:cubicBezTo>
                <a:cubicBezTo>
                  <a:pt x="95276" y="9823"/>
                  <a:pt x="95300" y="11119"/>
                  <a:pt x="95253" y="12398"/>
                </a:cubicBezTo>
                <a:cubicBezTo>
                  <a:pt x="95229" y="11885"/>
                  <a:pt x="95190" y="11377"/>
                  <a:pt x="95112" y="10876"/>
                </a:cubicBezTo>
                <a:cubicBezTo>
                  <a:pt x="95102" y="10818"/>
                  <a:pt x="95071" y="10793"/>
                  <a:pt x="95037" y="10793"/>
                </a:cubicBezTo>
                <a:cubicBezTo>
                  <a:pt x="94987" y="10793"/>
                  <a:pt x="94932" y="10850"/>
                  <a:pt x="94944" y="10935"/>
                </a:cubicBezTo>
                <a:cubicBezTo>
                  <a:pt x="95096" y="12147"/>
                  <a:pt x="94975" y="13397"/>
                  <a:pt x="94841" y="14637"/>
                </a:cubicBezTo>
                <a:cubicBezTo>
                  <a:pt x="94763" y="14234"/>
                  <a:pt x="94681" y="13831"/>
                  <a:pt x="94591" y="13431"/>
                </a:cubicBezTo>
                <a:cubicBezTo>
                  <a:pt x="94689" y="11780"/>
                  <a:pt x="94724" y="10124"/>
                  <a:pt x="94669" y="8465"/>
                </a:cubicBezTo>
                <a:cubicBezTo>
                  <a:pt x="94630" y="7244"/>
                  <a:pt x="94622" y="6018"/>
                  <a:pt x="94505" y="4802"/>
                </a:cubicBezTo>
                <a:cubicBezTo>
                  <a:pt x="94458" y="4304"/>
                  <a:pt x="94541" y="3404"/>
                  <a:pt x="94035" y="3310"/>
                </a:cubicBezTo>
                <a:cubicBezTo>
                  <a:pt x="94032" y="3310"/>
                  <a:pt x="94030" y="3309"/>
                  <a:pt x="94027" y="3309"/>
                </a:cubicBezTo>
                <a:cubicBezTo>
                  <a:pt x="93962" y="3309"/>
                  <a:pt x="93937" y="3432"/>
                  <a:pt x="94004" y="3451"/>
                </a:cubicBezTo>
                <a:cubicBezTo>
                  <a:pt x="94395" y="3552"/>
                  <a:pt x="94282" y="4849"/>
                  <a:pt x="94270" y="5240"/>
                </a:cubicBezTo>
                <a:cubicBezTo>
                  <a:pt x="94259" y="5721"/>
                  <a:pt x="94235" y="6202"/>
                  <a:pt x="94223" y="6680"/>
                </a:cubicBezTo>
                <a:cubicBezTo>
                  <a:pt x="94192" y="7788"/>
                  <a:pt x="94102" y="8892"/>
                  <a:pt x="94035" y="9995"/>
                </a:cubicBezTo>
                <a:cubicBezTo>
                  <a:pt x="94015" y="10324"/>
                  <a:pt x="93992" y="10657"/>
                  <a:pt x="93968" y="10989"/>
                </a:cubicBezTo>
                <a:cubicBezTo>
                  <a:pt x="93789" y="10426"/>
                  <a:pt x="93581" y="9878"/>
                  <a:pt x="93362" y="9329"/>
                </a:cubicBezTo>
                <a:cubicBezTo>
                  <a:pt x="93127" y="8755"/>
                  <a:pt x="92814" y="8066"/>
                  <a:pt x="92270" y="7999"/>
                </a:cubicBezTo>
                <a:cubicBezTo>
                  <a:pt x="92269" y="7999"/>
                  <a:pt x="92268" y="7999"/>
                  <a:pt x="92267" y="7999"/>
                </a:cubicBezTo>
                <a:cubicBezTo>
                  <a:pt x="92231" y="7999"/>
                  <a:pt x="92232" y="8070"/>
                  <a:pt x="92270" y="8077"/>
                </a:cubicBezTo>
                <a:cubicBezTo>
                  <a:pt x="93041" y="8191"/>
                  <a:pt x="93366" y="9858"/>
                  <a:pt x="93581" y="10653"/>
                </a:cubicBezTo>
                <a:cubicBezTo>
                  <a:pt x="93703" y="11107"/>
                  <a:pt x="93797" y="11576"/>
                  <a:pt x="93887" y="12046"/>
                </a:cubicBezTo>
                <a:cubicBezTo>
                  <a:pt x="93883" y="12073"/>
                  <a:pt x="93878" y="12100"/>
                  <a:pt x="93878" y="12129"/>
                </a:cubicBezTo>
                <a:cubicBezTo>
                  <a:pt x="93542" y="12406"/>
                  <a:pt x="93264" y="13169"/>
                  <a:pt x="93080" y="13725"/>
                </a:cubicBezTo>
                <a:cubicBezTo>
                  <a:pt x="93002" y="13502"/>
                  <a:pt x="92920" y="13283"/>
                  <a:pt x="92830" y="13068"/>
                </a:cubicBezTo>
                <a:lnTo>
                  <a:pt x="92830" y="13063"/>
                </a:lnTo>
                <a:cubicBezTo>
                  <a:pt x="92798" y="12927"/>
                  <a:pt x="92767" y="12790"/>
                  <a:pt x="92736" y="12649"/>
                </a:cubicBezTo>
                <a:cubicBezTo>
                  <a:pt x="92888" y="12152"/>
                  <a:pt x="93119" y="11717"/>
                  <a:pt x="93468" y="11701"/>
                </a:cubicBezTo>
                <a:cubicBezTo>
                  <a:pt x="93542" y="11697"/>
                  <a:pt x="93542" y="11557"/>
                  <a:pt x="93468" y="11557"/>
                </a:cubicBezTo>
                <a:cubicBezTo>
                  <a:pt x="93463" y="11557"/>
                  <a:pt x="93458" y="11556"/>
                  <a:pt x="93452" y="11556"/>
                </a:cubicBezTo>
                <a:cubicBezTo>
                  <a:pt x="93029" y="11556"/>
                  <a:pt x="92878" y="11712"/>
                  <a:pt x="92673" y="12218"/>
                </a:cubicBezTo>
                <a:cubicBezTo>
                  <a:pt x="92666" y="12241"/>
                  <a:pt x="92657" y="12261"/>
                  <a:pt x="92646" y="12285"/>
                </a:cubicBezTo>
                <a:cubicBezTo>
                  <a:pt x="92622" y="12179"/>
                  <a:pt x="92599" y="12073"/>
                  <a:pt x="92572" y="11972"/>
                </a:cubicBezTo>
                <a:cubicBezTo>
                  <a:pt x="92650" y="11780"/>
                  <a:pt x="92769" y="11654"/>
                  <a:pt x="92958" y="11654"/>
                </a:cubicBezTo>
                <a:cubicBezTo>
                  <a:pt x="92966" y="11654"/>
                  <a:pt x="92974" y="11654"/>
                  <a:pt x="92982" y="11654"/>
                </a:cubicBezTo>
                <a:cubicBezTo>
                  <a:pt x="92983" y="11654"/>
                  <a:pt x="92985" y="11654"/>
                  <a:pt x="92986" y="11654"/>
                </a:cubicBezTo>
                <a:cubicBezTo>
                  <a:pt x="93065" y="11654"/>
                  <a:pt x="93060" y="11498"/>
                  <a:pt x="92982" y="11490"/>
                </a:cubicBezTo>
                <a:cubicBezTo>
                  <a:pt x="92931" y="11485"/>
                  <a:pt x="92884" y="11482"/>
                  <a:pt x="92840" y="11482"/>
                </a:cubicBezTo>
                <a:cubicBezTo>
                  <a:pt x="92677" y="11482"/>
                  <a:pt x="92564" y="11522"/>
                  <a:pt x="92478" y="11643"/>
                </a:cubicBezTo>
                <a:cubicBezTo>
                  <a:pt x="92368" y="11310"/>
                  <a:pt x="92247" y="10978"/>
                  <a:pt x="92169" y="10637"/>
                </a:cubicBezTo>
                <a:cubicBezTo>
                  <a:pt x="92145" y="10520"/>
                  <a:pt x="92113" y="10395"/>
                  <a:pt x="92082" y="10265"/>
                </a:cubicBezTo>
                <a:cubicBezTo>
                  <a:pt x="92090" y="9846"/>
                  <a:pt x="92079" y="9392"/>
                  <a:pt x="91929" y="9111"/>
                </a:cubicBezTo>
                <a:cubicBezTo>
                  <a:pt x="91916" y="9087"/>
                  <a:pt x="91897" y="9075"/>
                  <a:pt x="91877" y="9075"/>
                </a:cubicBezTo>
                <a:cubicBezTo>
                  <a:pt x="91874" y="9075"/>
                  <a:pt x="91870" y="9075"/>
                  <a:pt x="91867" y="9076"/>
                </a:cubicBezTo>
                <a:cubicBezTo>
                  <a:pt x="91835" y="8739"/>
                  <a:pt x="91840" y="8410"/>
                  <a:pt x="91914" y="8120"/>
                </a:cubicBezTo>
                <a:cubicBezTo>
                  <a:pt x="91923" y="8078"/>
                  <a:pt x="91899" y="8051"/>
                  <a:pt x="91873" y="8051"/>
                </a:cubicBezTo>
                <a:cubicBezTo>
                  <a:pt x="91856" y="8051"/>
                  <a:pt x="91839" y="8063"/>
                  <a:pt x="91832" y="8089"/>
                </a:cubicBezTo>
                <a:cubicBezTo>
                  <a:pt x="91589" y="8939"/>
                  <a:pt x="91632" y="9936"/>
                  <a:pt x="91757" y="10915"/>
                </a:cubicBezTo>
                <a:cubicBezTo>
                  <a:pt x="91754" y="10931"/>
                  <a:pt x="91754" y="10946"/>
                  <a:pt x="91750" y="10958"/>
                </a:cubicBezTo>
                <a:cubicBezTo>
                  <a:pt x="91566" y="10680"/>
                  <a:pt x="91366" y="10426"/>
                  <a:pt x="91170" y="10164"/>
                </a:cubicBezTo>
                <a:cubicBezTo>
                  <a:pt x="91107" y="10081"/>
                  <a:pt x="90717" y="9667"/>
                  <a:pt x="90532" y="9400"/>
                </a:cubicBezTo>
                <a:cubicBezTo>
                  <a:pt x="90536" y="9204"/>
                  <a:pt x="90540" y="9005"/>
                  <a:pt x="90532" y="8805"/>
                </a:cubicBezTo>
                <a:cubicBezTo>
                  <a:pt x="90531" y="8745"/>
                  <a:pt x="90498" y="8716"/>
                  <a:pt x="90464" y="8716"/>
                </a:cubicBezTo>
                <a:cubicBezTo>
                  <a:pt x="90430" y="8716"/>
                  <a:pt x="90395" y="8746"/>
                  <a:pt x="90392" y="8805"/>
                </a:cubicBezTo>
                <a:cubicBezTo>
                  <a:pt x="90384" y="8923"/>
                  <a:pt x="90368" y="9040"/>
                  <a:pt x="90352" y="9157"/>
                </a:cubicBezTo>
                <a:cubicBezTo>
                  <a:pt x="90341" y="9170"/>
                  <a:pt x="90332" y="9181"/>
                  <a:pt x="90325" y="9193"/>
                </a:cubicBezTo>
                <a:cubicBezTo>
                  <a:pt x="90267" y="7861"/>
                  <a:pt x="90192" y="6617"/>
                  <a:pt x="90127" y="6617"/>
                </a:cubicBezTo>
                <a:cubicBezTo>
                  <a:pt x="90126" y="6617"/>
                  <a:pt x="90126" y="6617"/>
                  <a:pt x="90126" y="6618"/>
                </a:cubicBezTo>
                <a:cubicBezTo>
                  <a:pt x="90211" y="6602"/>
                  <a:pt x="90211" y="6457"/>
                  <a:pt x="90126" y="6441"/>
                </a:cubicBezTo>
                <a:cubicBezTo>
                  <a:pt x="90106" y="6437"/>
                  <a:pt x="90082" y="6433"/>
                  <a:pt x="90059" y="6430"/>
                </a:cubicBezTo>
                <a:cubicBezTo>
                  <a:pt x="90058" y="6429"/>
                  <a:pt x="90056" y="6429"/>
                  <a:pt x="90055" y="6429"/>
                </a:cubicBezTo>
                <a:cubicBezTo>
                  <a:pt x="90028" y="6429"/>
                  <a:pt x="89992" y="6466"/>
                  <a:pt x="89989" y="6504"/>
                </a:cubicBezTo>
                <a:cubicBezTo>
                  <a:pt x="89777" y="8531"/>
                  <a:pt x="89698" y="10570"/>
                  <a:pt x="89609" y="12610"/>
                </a:cubicBezTo>
                <a:cubicBezTo>
                  <a:pt x="89530" y="12367"/>
                  <a:pt x="89429" y="12163"/>
                  <a:pt x="89201" y="12053"/>
                </a:cubicBezTo>
                <a:cubicBezTo>
                  <a:pt x="89195" y="12050"/>
                  <a:pt x="89189" y="12049"/>
                  <a:pt x="89183" y="12049"/>
                </a:cubicBezTo>
                <a:cubicBezTo>
                  <a:pt x="89132" y="12049"/>
                  <a:pt x="89106" y="12160"/>
                  <a:pt x="89158" y="12194"/>
                </a:cubicBezTo>
                <a:cubicBezTo>
                  <a:pt x="89452" y="12406"/>
                  <a:pt x="89499" y="12997"/>
                  <a:pt x="89554" y="13431"/>
                </a:cubicBezTo>
                <a:cubicBezTo>
                  <a:pt x="89546" y="13475"/>
                  <a:pt x="89539" y="13522"/>
                  <a:pt x="89530" y="13569"/>
                </a:cubicBezTo>
                <a:cubicBezTo>
                  <a:pt x="89510" y="13486"/>
                  <a:pt x="89492" y="13404"/>
                  <a:pt x="89472" y="13322"/>
                </a:cubicBezTo>
                <a:cubicBezTo>
                  <a:pt x="89436" y="13173"/>
                  <a:pt x="89190" y="12626"/>
                  <a:pt x="89252" y="12481"/>
                </a:cubicBezTo>
                <a:cubicBezTo>
                  <a:pt x="89279" y="12420"/>
                  <a:pt x="89243" y="12365"/>
                  <a:pt x="89203" y="12365"/>
                </a:cubicBezTo>
                <a:cubicBezTo>
                  <a:pt x="89189" y="12365"/>
                  <a:pt x="89175" y="12372"/>
                  <a:pt x="89163" y="12387"/>
                </a:cubicBezTo>
                <a:cubicBezTo>
                  <a:pt x="88970" y="12602"/>
                  <a:pt x="89123" y="13310"/>
                  <a:pt x="89143" y="13600"/>
                </a:cubicBezTo>
                <a:cubicBezTo>
                  <a:pt x="89163" y="13831"/>
                  <a:pt x="89178" y="14058"/>
                  <a:pt x="89198" y="14289"/>
                </a:cubicBezTo>
                <a:cubicBezTo>
                  <a:pt x="89151" y="14116"/>
                  <a:pt x="89107" y="13948"/>
                  <a:pt x="89060" y="13776"/>
                </a:cubicBezTo>
                <a:cubicBezTo>
                  <a:pt x="88955" y="13373"/>
                  <a:pt x="88845" y="12946"/>
                  <a:pt x="88717" y="12535"/>
                </a:cubicBezTo>
                <a:cubicBezTo>
                  <a:pt x="88829" y="11894"/>
                  <a:pt x="89026" y="11307"/>
                  <a:pt x="89503" y="10950"/>
                </a:cubicBezTo>
                <a:cubicBezTo>
                  <a:pt x="89566" y="10903"/>
                  <a:pt x="89527" y="10789"/>
                  <a:pt x="89469" y="10789"/>
                </a:cubicBezTo>
                <a:cubicBezTo>
                  <a:pt x="89458" y="10789"/>
                  <a:pt x="89447" y="10793"/>
                  <a:pt x="89436" y="10801"/>
                </a:cubicBezTo>
                <a:cubicBezTo>
                  <a:pt x="89026" y="11091"/>
                  <a:pt x="88755" y="11557"/>
                  <a:pt x="88564" y="12097"/>
                </a:cubicBezTo>
                <a:cubicBezTo>
                  <a:pt x="88501" y="11941"/>
                  <a:pt x="88439" y="11788"/>
                  <a:pt x="88368" y="11647"/>
                </a:cubicBezTo>
                <a:cubicBezTo>
                  <a:pt x="88355" y="11618"/>
                  <a:pt x="88335" y="11605"/>
                  <a:pt x="88313" y="11605"/>
                </a:cubicBezTo>
                <a:cubicBezTo>
                  <a:pt x="88308" y="11605"/>
                  <a:pt x="88303" y="11606"/>
                  <a:pt x="88298" y="11607"/>
                </a:cubicBezTo>
                <a:cubicBezTo>
                  <a:pt x="88235" y="11619"/>
                  <a:pt x="88231" y="11631"/>
                  <a:pt x="88184" y="11690"/>
                </a:cubicBezTo>
                <a:cubicBezTo>
                  <a:pt x="88180" y="11697"/>
                  <a:pt x="88177" y="11701"/>
                  <a:pt x="88172" y="11710"/>
                </a:cubicBezTo>
                <a:cubicBezTo>
                  <a:pt x="88121" y="11674"/>
                  <a:pt x="88063" y="11647"/>
                  <a:pt x="87992" y="11631"/>
                </a:cubicBezTo>
                <a:cubicBezTo>
                  <a:pt x="87991" y="11631"/>
                  <a:pt x="87989" y="11630"/>
                  <a:pt x="87987" y="11630"/>
                </a:cubicBezTo>
                <a:cubicBezTo>
                  <a:pt x="87932" y="11630"/>
                  <a:pt x="87908" y="11737"/>
                  <a:pt x="87965" y="11753"/>
                </a:cubicBezTo>
                <a:cubicBezTo>
                  <a:pt x="88184" y="11807"/>
                  <a:pt x="88329" y="12124"/>
                  <a:pt x="88430" y="12523"/>
                </a:cubicBezTo>
                <a:cubicBezTo>
                  <a:pt x="88239" y="13209"/>
                  <a:pt x="88137" y="13960"/>
                  <a:pt x="88020" y="14613"/>
                </a:cubicBezTo>
                <a:cubicBezTo>
                  <a:pt x="87886" y="13972"/>
                  <a:pt x="87738" y="13338"/>
                  <a:pt x="87613" y="12696"/>
                </a:cubicBezTo>
                <a:cubicBezTo>
                  <a:pt x="87608" y="12512"/>
                  <a:pt x="87601" y="12331"/>
                  <a:pt x="87589" y="12152"/>
                </a:cubicBezTo>
                <a:cubicBezTo>
                  <a:pt x="87730" y="11592"/>
                  <a:pt x="87867" y="11032"/>
                  <a:pt x="88023" y="10480"/>
                </a:cubicBezTo>
                <a:cubicBezTo>
                  <a:pt x="88148" y="10046"/>
                  <a:pt x="88219" y="9588"/>
                  <a:pt x="88341" y="9154"/>
                </a:cubicBezTo>
                <a:cubicBezTo>
                  <a:pt x="88419" y="8860"/>
                  <a:pt x="88501" y="7878"/>
                  <a:pt x="88818" y="7811"/>
                </a:cubicBezTo>
                <a:cubicBezTo>
                  <a:pt x="88868" y="7796"/>
                  <a:pt x="88858" y="7682"/>
                  <a:pt x="88805" y="7682"/>
                </a:cubicBezTo>
                <a:cubicBezTo>
                  <a:pt x="88804" y="7682"/>
                  <a:pt x="88803" y="7682"/>
                  <a:pt x="88802" y="7682"/>
                </a:cubicBezTo>
                <a:cubicBezTo>
                  <a:pt x="88270" y="7737"/>
                  <a:pt x="88211" y="8426"/>
                  <a:pt x="87953" y="8942"/>
                </a:cubicBezTo>
                <a:cubicBezTo>
                  <a:pt x="87726" y="9396"/>
                  <a:pt x="87523" y="9882"/>
                  <a:pt x="87335" y="10379"/>
                </a:cubicBezTo>
                <a:cubicBezTo>
                  <a:pt x="87315" y="9983"/>
                  <a:pt x="87331" y="9611"/>
                  <a:pt x="87460" y="9580"/>
                </a:cubicBezTo>
                <a:cubicBezTo>
                  <a:pt x="87519" y="9569"/>
                  <a:pt x="87514" y="9443"/>
                  <a:pt x="87460" y="9428"/>
                </a:cubicBezTo>
                <a:cubicBezTo>
                  <a:pt x="87441" y="9423"/>
                  <a:pt x="87422" y="9421"/>
                  <a:pt x="87404" y="9421"/>
                </a:cubicBezTo>
                <a:cubicBezTo>
                  <a:pt x="87207" y="9421"/>
                  <a:pt x="87090" y="9713"/>
                  <a:pt x="87021" y="10136"/>
                </a:cubicBezTo>
                <a:cubicBezTo>
                  <a:pt x="86974" y="10117"/>
                  <a:pt x="86923" y="10097"/>
                  <a:pt x="86865" y="10081"/>
                </a:cubicBezTo>
                <a:cubicBezTo>
                  <a:pt x="86858" y="10079"/>
                  <a:pt x="86852" y="10079"/>
                  <a:pt x="86845" y="10079"/>
                </a:cubicBezTo>
                <a:cubicBezTo>
                  <a:pt x="86739" y="10079"/>
                  <a:pt x="86699" y="10280"/>
                  <a:pt x="86815" y="10324"/>
                </a:cubicBezTo>
                <a:cubicBezTo>
                  <a:pt x="86877" y="10351"/>
                  <a:pt x="86936" y="10398"/>
                  <a:pt x="86979" y="10457"/>
                </a:cubicBezTo>
                <a:cubicBezTo>
                  <a:pt x="86947" y="10782"/>
                  <a:pt x="86936" y="11154"/>
                  <a:pt x="86936" y="11513"/>
                </a:cubicBezTo>
                <a:cubicBezTo>
                  <a:pt x="86927" y="11542"/>
                  <a:pt x="86920" y="11565"/>
                  <a:pt x="86912" y="11592"/>
                </a:cubicBezTo>
                <a:cubicBezTo>
                  <a:pt x="86799" y="11932"/>
                  <a:pt x="86692" y="12273"/>
                  <a:pt x="86587" y="12613"/>
                </a:cubicBezTo>
                <a:cubicBezTo>
                  <a:pt x="86607" y="12026"/>
                  <a:pt x="86595" y="11439"/>
                  <a:pt x="86528" y="10872"/>
                </a:cubicBezTo>
                <a:cubicBezTo>
                  <a:pt x="86522" y="10811"/>
                  <a:pt x="86473" y="10779"/>
                  <a:pt x="86430" y="10779"/>
                </a:cubicBezTo>
                <a:cubicBezTo>
                  <a:pt x="86423" y="10779"/>
                  <a:pt x="86417" y="10780"/>
                  <a:pt x="86411" y="10782"/>
                </a:cubicBezTo>
                <a:cubicBezTo>
                  <a:pt x="86368" y="10798"/>
                  <a:pt x="86325" y="10809"/>
                  <a:pt x="86282" y="10821"/>
                </a:cubicBezTo>
                <a:cubicBezTo>
                  <a:pt x="86219" y="10837"/>
                  <a:pt x="86219" y="10969"/>
                  <a:pt x="86282" y="10989"/>
                </a:cubicBezTo>
                <a:cubicBezTo>
                  <a:pt x="86427" y="11029"/>
                  <a:pt x="86270" y="12116"/>
                  <a:pt x="86078" y="13197"/>
                </a:cubicBezTo>
                <a:cubicBezTo>
                  <a:pt x="85973" y="12852"/>
                  <a:pt x="85863" y="12508"/>
                  <a:pt x="85738" y="12179"/>
                </a:cubicBezTo>
                <a:cubicBezTo>
                  <a:pt x="85749" y="12085"/>
                  <a:pt x="85758" y="11991"/>
                  <a:pt x="85765" y="11898"/>
                </a:cubicBezTo>
                <a:cubicBezTo>
                  <a:pt x="85777" y="11889"/>
                  <a:pt x="85785" y="11882"/>
                  <a:pt x="85796" y="11878"/>
                </a:cubicBezTo>
                <a:cubicBezTo>
                  <a:pt x="85858" y="11847"/>
                  <a:pt x="85840" y="11725"/>
                  <a:pt x="85787" y="11725"/>
                </a:cubicBezTo>
                <a:cubicBezTo>
                  <a:pt x="85787" y="11725"/>
                  <a:pt x="85786" y="11725"/>
                  <a:pt x="85785" y="11725"/>
                </a:cubicBezTo>
                <a:cubicBezTo>
                  <a:pt x="85843" y="11217"/>
                  <a:pt x="85917" y="10711"/>
                  <a:pt x="86027" y="10230"/>
                </a:cubicBezTo>
                <a:cubicBezTo>
                  <a:pt x="86172" y="10073"/>
                  <a:pt x="86352" y="9972"/>
                  <a:pt x="86580" y="9948"/>
                </a:cubicBezTo>
                <a:cubicBezTo>
                  <a:pt x="86637" y="9945"/>
                  <a:pt x="86638" y="9831"/>
                  <a:pt x="86582" y="9831"/>
                </a:cubicBezTo>
                <a:cubicBezTo>
                  <a:pt x="86582" y="9831"/>
                  <a:pt x="86581" y="9831"/>
                  <a:pt x="86580" y="9831"/>
                </a:cubicBezTo>
                <a:cubicBezTo>
                  <a:pt x="86392" y="9842"/>
                  <a:pt x="86227" y="9905"/>
                  <a:pt x="86078" y="10007"/>
                </a:cubicBezTo>
                <a:cubicBezTo>
                  <a:pt x="86251" y="9267"/>
                  <a:pt x="86427" y="8520"/>
                  <a:pt x="86493" y="7756"/>
                </a:cubicBezTo>
                <a:cubicBezTo>
                  <a:pt x="86498" y="7708"/>
                  <a:pt x="86463" y="7681"/>
                  <a:pt x="86431" y="7681"/>
                </a:cubicBezTo>
                <a:cubicBezTo>
                  <a:pt x="86406" y="7681"/>
                  <a:pt x="86383" y="7697"/>
                  <a:pt x="86380" y="7733"/>
                </a:cubicBezTo>
                <a:cubicBezTo>
                  <a:pt x="86262" y="8739"/>
                  <a:pt x="85855" y="9607"/>
                  <a:pt x="85601" y="10559"/>
                </a:cubicBezTo>
                <a:cubicBezTo>
                  <a:pt x="85597" y="10570"/>
                  <a:pt x="85593" y="10586"/>
                  <a:pt x="85589" y="10597"/>
                </a:cubicBezTo>
                <a:cubicBezTo>
                  <a:pt x="85503" y="10762"/>
                  <a:pt x="85429" y="10942"/>
                  <a:pt x="85362" y="11134"/>
                </a:cubicBezTo>
                <a:cubicBezTo>
                  <a:pt x="85182" y="10602"/>
                  <a:pt x="85037" y="10054"/>
                  <a:pt x="84983" y="9486"/>
                </a:cubicBezTo>
                <a:cubicBezTo>
                  <a:pt x="84979" y="9447"/>
                  <a:pt x="84953" y="9426"/>
                  <a:pt x="84930" y="9426"/>
                </a:cubicBezTo>
                <a:cubicBezTo>
                  <a:pt x="84907" y="9426"/>
                  <a:pt x="84887" y="9446"/>
                  <a:pt x="84889" y="9486"/>
                </a:cubicBezTo>
                <a:cubicBezTo>
                  <a:pt x="84908" y="10151"/>
                  <a:pt x="85049" y="10754"/>
                  <a:pt x="85189" y="11392"/>
                </a:cubicBezTo>
                <a:cubicBezTo>
                  <a:pt x="85202" y="11451"/>
                  <a:pt x="85218" y="11510"/>
                  <a:pt x="85229" y="11569"/>
                </a:cubicBezTo>
                <a:cubicBezTo>
                  <a:pt x="85100" y="12050"/>
                  <a:pt x="85014" y="12551"/>
                  <a:pt x="84936" y="12962"/>
                </a:cubicBezTo>
                <a:cubicBezTo>
                  <a:pt x="84924" y="13016"/>
                  <a:pt x="84916" y="13075"/>
                  <a:pt x="84904" y="13134"/>
                </a:cubicBezTo>
                <a:cubicBezTo>
                  <a:pt x="84880" y="13240"/>
                  <a:pt x="84857" y="13345"/>
                  <a:pt x="84837" y="13455"/>
                </a:cubicBezTo>
                <a:cubicBezTo>
                  <a:pt x="84756" y="12719"/>
                  <a:pt x="84678" y="11983"/>
                  <a:pt x="84591" y="11248"/>
                </a:cubicBezTo>
                <a:cubicBezTo>
                  <a:pt x="84505" y="10547"/>
                  <a:pt x="84431" y="9846"/>
                  <a:pt x="84364" y="9146"/>
                </a:cubicBezTo>
                <a:cubicBezTo>
                  <a:pt x="84544" y="8375"/>
                  <a:pt x="84759" y="7620"/>
                  <a:pt x="84971" y="6864"/>
                </a:cubicBezTo>
                <a:cubicBezTo>
                  <a:pt x="85135" y="6285"/>
                  <a:pt x="85339" y="5725"/>
                  <a:pt x="85527" y="5162"/>
                </a:cubicBezTo>
                <a:cubicBezTo>
                  <a:pt x="85593" y="4958"/>
                  <a:pt x="85648" y="4755"/>
                  <a:pt x="85718" y="4551"/>
                </a:cubicBezTo>
                <a:cubicBezTo>
                  <a:pt x="85781" y="4367"/>
                  <a:pt x="85863" y="4199"/>
                  <a:pt x="85961" y="4042"/>
                </a:cubicBezTo>
                <a:cubicBezTo>
                  <a:pt x="86026" y="3924"/>
                  <a:pt x="86124" y="3867"/>
                  <a:pt x="86253" y="3867"/>
                </a:cubicBezTo>
                <a:cubicBezTo>
                  <a:pt x="86278" y="3867"/>
                  <a:pt x="86305" y="3869"/>
                  <a:pt x="86333" y="3874"/>
                </a:cubicBezTo>
                <a:cubicBezTo>
                  <a:pt x="86336" y="3891"/>
                  <a:pt x="86346" y="3898"/>
                  <a:pt x="86356" y="3898"/>
                </a:cubicBezTo>
                <a:cubicBezTo>
                  <a:pt x="86370" y="3898"/>
                  <a:pt x="86383" y="3886"/>
                  <a:pt x="86383" y="3866"/>
                </a:cubicBezTo>
                <a:cubicBezTo>
                  <a:pt x="86381" y="3695"/>
                  <a:pt x="86333" y="3632"/>
                  <a:pt x="86264" y="3632"/>
                </a:cubicBezTo>
                <a:cubicBezTo>
                  <a:pt x="86098" y="3632"/>
                  <a:pt x="85813" y="3991"/>
                  <a:pt x="85758" y="4065"/>
                </a:cubicBezTo>
                <a:cubicBezTo>
                  <a:pt x="85480" y="4426"/>
                  <a:pt x="85339" y="4974"/>
                  <a:pt x="85147" y="5412"/>
                </a:cubicBezTo>
                <a:cubicBezTo>
                  <a:pt x="84904" y="5964"/>
                  <a:pt x="84685" y="6540"/>
                  <a:pt x="84485" y="7118"/>
                </a:cubicBezTo>
                <a:cubicBezTo>
                  <a:pt x="84400" y="7357"/>
                  <a:pt x="84321" y="7600"/>
                  <a:pt x="84243" y="7846"/>
                </a:cubicBezTo>
                <a:cubicBezTo>
                  <a:pt x="84227" y="7686"/>
                  <a:pt x="84212" y="7530"/>
                  <a:pt x="84199" y="7369"/>
                </a:cubicBezTo>
                <a:cubicBezTo>
                  <a:pt x="84152" y="6802"/>
                  <a:pt x="84071" y="6242"/>
                  <a:pt x="84012" y="5678"/>
                </a:cubicBezTo>
                <a:cubicBezTo>
                  <a:pt x="83968" y="5275"/>
                  <a:pt x="83968" y="4919"/>
                  <a:pt x="83809" y="4562"/>
                </a:cubicBezTo>
                <a:cubicBezTo>
                  <a:pt x="83794" y="4530"/>
                  <a:pt x="83773" y="4517"/>
                  <a:pt x="83754" y="4517"/>
                </a:cubicBezTo>
                <a:cubicBezTo>
                  <a:pt x="83711" y="4517"/>
                  <a:pt x="83671" y="4579"/>
                  <a:pt x="83695" y="4649"/>
                </a:cubicBezTo>
                <a:cubicBezTo>
                  <a:pt x="83883" y="5212"/>
                  <a:pt x="83812" y="6054"/>
                  <a:pt x="83827" y="6661"/>
                </a:cubicBezTo>
                <a:cubicBezTo>
                  <a:pt x="83843" y="7224"/>
                  <a:pt x="83804" y="7788"/>
                  <a:pt x="83809" y="8352"/>
                </a:cubicBezTo>
                <a:cubicBezTo>
                  <a:pt x="83812" y="8653"/>
                  <a:pt x="83820" y="8954"/>
                  <a:pt x="83824" y="9255"/>
                </a:cubicBezTo>
                <a:cubicBezTo>
                  <a:pt x="83785" y="9405"/>
                  <a:pt x="83746" y="9549"/>
                  <a:pt x="83710" y="9698"/>
                </a:cubicBezTo>
                <a:cubicBezTo>
                  <a:pt x="83695" y="9576"/>
                  <a:pt x="83679" y="9455"/>
                  <a:pt x="83663" y="9334"/>
                </a:cubicBezTo>
                <a:cubicBezTo>
                  <a:pt x="83656" y="9279"/>
                  <a:pt x="83648" y="9212"/>
                  <a:pt x="83632" y="9142"/>
                </a:cubicBezTo>
                <a:lnTo>
                  <a:pt x="83636" y="9142"/>
                </a:lnTo>
                <a:cubicBezTo>
                  <a:pt x="83641" y="9144"/>
                  <a:pt x="83646" y="9145"/>
                  <a:pt x="83651" y="9145"/>
                </a:cubicBezTo>
                <a:cubicBezTo>
                  <a:pt x="83699" y="9145"/>
                  <a:pt x="83713" y="9045"/>
                  <a:pt x="83659" y="9017"/>
                </a:cubicBezTo>
                <a:cubicBezTo>
                  <a:pt x="83640" y="9009"/>
                  <a:pt x="83621" y="9001"/>
                  <a:pt x="83601" y="8989"/>
                </a:cubicBezTo>
                <a:cubicBezTo>
                  <a:pt x="83558" y="8809"/>
                  <a:pt x="83484" y="8645"/>
                  <a:pt x="83347" y="8625"/>
                </a:cubicBezTo>
                <a:cubicBezTo>
                  <a:pt x="83344" y="8624"/>
                  <a:pt x="83341" y="8624"/>
                  <a:pt x="83339" y="8624"/>
                </a:cubicBezTo>
                <a:cubicBezTo>
                  <a:pt x="83275" y="8624"/>
                  <a:pt x="83258" y="8756"/>
                  <a:pt x="83311" y="8798"/>
                </a:cubicBezTo>
                <a:cubicBezTo>
                  <a:pt x="83401" y="8864"/>
                  <a:pt x="83358" y="9318"/>
                  <a:pt x="83307" y="9741"/>
                </a:cubicBezTo>
                <a:cubicBezTo>
                  <a:pt x="83240" y="9107"/>
                  <a:pt x="83175" y="8476"/>
                  <a:pt x="83108" y="7842"/>
                </a:cubicBezTo>
                <a:cubicBezTo>
                  <a:pt x="83115" y="7811"/>
                  <a:pt x="83112" y="7772"/>
                  <a:pt x="83096" y="7745"/>
                </a:cubicBezTo>
                <a:cubicBezTo>
                  <a:pt x="83049" y="7310"/>
                  <a:pt x="83002" y="6876"/>
                  <a:pt x="82959" y="6441"/>
                </a:cubicBezTo>
                <a:cubicBezTo>
                  <a:pt x="82873" y="5612"/>
                  <a:pt x="82810" y="4766"/>
                  <a:pt x="82465" y="4038"/>
                </a:cubicBezTo>
                <a:cubicBezTo>
                  <a:pt x="82451" y="4009"/>
                  <a:pt x="82430" y="3997"/>
                  <a:pt x="82410" y="3997"/>
                </a:cubicBezTo>
                <a:cubicBezTo>
                  <a:pt x="82366" y="3997"/>
                  <a:pt x="82323" y="4057"/>
                  <a:pt x="82353" y="4125"/>
                </a:cubicBezTo>
                <a:cubicBezTo>
                  <a:pt x="82771" y="5040"/>
                  <a:pt x="82720" y="6179"/>
                  <a:pt x="82767" y="7212"/>
                </a:cubicBezTo>
                <a:cubicBezTo>
                  <a:pt x="82775" y="7439"/>
                  <a:pt x="82783" y="7667"/>
                  <a:pt x="82790" y="7893"/>
                </a:cubicBezTo>
                <a:cubicBezTo>
                  <a:pt x="82427" y="8320"/>
                  <a:pt x="82235" y="9020"/>
                  <a:pt x="82082" y="9604"/>
                </a:cubicBezTo>
                <a:cubicBezTo>
                  <a:pt x="82075" y="9639"/>
                  <a:pt x="82066" y="9674"/>
                  <a:pt x="82059" y="9710"/>
                </a:cubicBezTo>
                <a:cubicBezTo>
                  <a:pt x="82047" y="9455"/>
                  <a:pt x="82035" y="9204"/>
                  <a:pt x="82028" y="8954"/>
                </a:cubicBezTo>
                <a:cubicBezTo>
                  <a:pt x="82012" y="8273"/>
                  <a:pt x="81589" y="7286"/>
                  <a:pt x="81844" y="6649"/>
                </a:cubicBezTo>
                <a:cubicBezTo>
                  <a:pt x="81862" y="6600"/>
                  <a:pt x="81833" y="6557"/>
                  <a:pt x="81801" y="6557"/>
                </a:cubicBezTo>
                <a:cubicBezTo>
                  <a:pt x="81787" y="6557"/>
                  <a:pt x="81772" y="6566"/>
                  <a:pt x="81761" y="6587"/>
                </a:cubicBezTo>
                <a:cubicBezTo>
                  <a:pt x="81515" y="7060"/>
                  <a:pt x="81644" y="7960"/>
                  <a:pt x="81699" y="8496"/>
                </a:cubicBezTo>
                <a:cubicBezTo>
                  <a:pt x="81777" y="9314"/>
                  <a:pt x="81679" y="10238"/>
                  <a:pt x="81628" y="11067"/>
                </a:cubicBezTo>
                <a:cubicBezTo>
                  <a:pt x="81613" y="11009"/>
                  <a:pt x="81601" y="10946"/>
                  <a:pt x="81582" y="10888"/>
                </a:cubicBezTo>
                <a:cubicBezTo>
                  <a:pt x="81288" y="9839"/>
                  <a:pt x="80962" y="8821"/>
                  <a:pt x="80650" y="7779"/>
                </a:cubicBezTo>
                <a:cubicBezTo>
                  <a:pt x="80637" y="7735"/>
                  <a:pt x="80608" y="7715"/>
                  <a:pt x="80580" y="7715"/>
                </a:cubicBezTo>
                <a:cubicBezTo>
                  <a:pt x="80538" y="7715"/>
                  <a:pt x="80497" y="7758"/>
                  <a:pt x="80509" y="7831"/>
                </a:cubicBezTo>
                <a:cubicBezTo>
                  <a:pt x="80962" y="10226"/>
                  <a:pt x="81194" y="12696"/>
                  <a:pt x="81244" y="15173"/>
                </a:cubicBezTo>
                <a:cubicBezTo>
                  <a:pt x="81197" y="15819"/>
                  <a:pt x="81166" y="16468"/>
                  <a:pt x="81147" y="17118"/>
                </a:cubicBezTo>
                <a:cubicBezTo>
                  <a:pt x="81116" y="17330"/>
                  <a:pt x="81085" y="17541"/>
                  <a:pt x="81049" y="17749"/>
                </a:cubicBezTo>
                <a:cubicBezTo>
                  <a:pt x="80854" y="16347"/>
                  <a:pt x="80685" y="14938"/>
                  <a:pt x="80591" y="13518"/>
                </a:cubicBezTo>
                <a:cubicBezTo>
                  <a:pt x="80529" y="12570"/>
                  <a:pt x="80513" y="11592"/>
                  <a:pt x="80399" y="10653"/>
                </a:cubicBezTo>
                <a:cubicBezTo>
                  <a:pt x="80310" y="9916"/>
                  <a:pt x="80160" y="9240"/>
                  <a:pt x="79981" y="8551"/>
                </a:cubicBezTo>
                <a:cubicBezTo>
                  <a:pt x="79969" y="8308"/>
                  <a:pt x="79957" y="8061"/>
                  <a:pt x="79922" y="7823"/>
                </a:cubicBezTo>
                <a:cubicBezTo>
                  <a:pt x="79867" y="7412"/>
                  <a:pt x="79761" y="7067"/>
                  <a:pt x="79652" y="6680"/>
                </a:cubicBezTo>
                <a:cubicBezTo>
                  <a:pt x="79641" y="6641"/>
                  <a:pt x="79614" y="6624"/>
                  <a:pt x="79588" y="6624"/>
                </a:cubicBezTo>
                <a:cubicBezTo>
                  <a:pt x="79549" y="6624"/>
                  <a:pt x="79510" y="6664"/>
                  <a:pt x="79526" y="6727"/>
                </a:cubicBezTo>
                <a:cubicBezTo>
                  <a:pt x="79632" y="7122"/>
                  <a:pt x="79714" y="7479"/>
                  <a:pt x="79738" y="7889"/>
                </a:cubicBezTo>
                <a:cubicBezTo>
                  <a:pt x="79731" y="7888"/>
                  <a:pt x="79724" y="7887"/>
                  <a:pt x="79717" y="7887"/>
                </a:cubicBezTo>
                <a:cubicBezTo>
                  <a:pt x="79653" y="7887"/>
                  <a:pt x="79596" y="7951"/>
                  <a:pt x="79620" y="8054"/>
                </a:cubicBezTo>
                <a:cubicBezTo>
                  <a:pt x="79663" y="8222"/>
                  <a:pt x="79699" y="8395"/>
                  <a:pt x="79730" y="8567"/>
                </a:cubicBezTo>
                <a:cubicBezTo>
                  <a:pt x="79714" y="8868"/>
                  <a:pt x="79694" y="9170"/>
                  <a:pt x="79699" y="9467"/>
                </a:cubicBezTo>
                <a:cubicBezTo>
                  <a:pt x="79703" y="9686"/>
                  <a:pt x="79699" y="9909"/>
                  <a:pt x="79699" y="10128"/>
                </a:cubicBezTo>
                <a:cubicBezTo>
                  <a:pt x="79660" y="9823"/>
                  <a:pt x="79620" y="9439"/>
                  <a:pt x="79687" y="9224"/>
                </a:cubicBezTo>
                <a:cubicBezTo>
                  <a:pt x="79710" y="9144"/>
                  <a:pt x="79655" y="9088"/>
                  <a:pt x="79600" y="9088"/>
                </a:cubicBezTo>
                <a:cubicBezTo>
                  <a:pt x="79572" y="9088"/>
                  <a:pt x="79544" y="9103"/>
                  <a:pt x="79526" y="9138"/>
                </a:cubicBezTo>
                <a:cubicBezTo>
                  <a:pt x="79335" y="9537"/>
                  <a:pt x="79405" y="10195"/>
                  <a:pt x="79362" y="10644"/>
                </a:cubicBezTo>
                <a:cubicBezTo>
                  <a:pt x="79323" y="11072"/>
                  <a:pt x="79315" y="11498"/>
                  <a:pt x="79319" y="11925"/>
                </a:cubicBezTo>
                <a:cubicBezTo>
                  <a:pt x="79182" y="11466"/>
                  <a:pt x="79022" y="11025"/>
                  <a:pt x="78865" y="10574"/>
                </a:cubicBezTo>
                <a:cubicBezTo>
                  <a:pt x="78849" y="10104"/>
                  <a:pt x="78838" y="9631"/>
                  <a:pt x="78834" y="9154"/>
                </a:cubicBezTo>
                <a:cubicBezTo>
                  <a:pt x="78832" y="9112"/>
                  <a:pt x="78808" y="9092"/>
                  <a:pt x="78784" y="9092"/>
                </a:cubicBezTo>
                <a:cubicBezTo>
                  <a:pt x="78760" y="9092"/>
                  <a:pt x="78736" y="9112"/>
                  <a:pt x="78736" y="9154"/>
                </a:cubicBezTo>
                <a:cubicBezTo>
                  <a:pt x="78732" y="9475"/>
                  <a:pt x="78724" y="9795"/>
                  <a:pt x="78713" y="10120"/>
                </a:cubicBezTo>
                <a:cubicBezTo>
                  <a:pt x="78654" y="9936"/>
                  <a:pt x="78599" y="9752"/>
                  <a:pt x="78552" y="9564"/>
                </a:cubicBezTo>
                <a:cubicBezTo>
                  <a:pt x="78533" y="9495"/>
                  <a:pt x="78491" y="9464"/>
                  <a:pt x="78449" y="9464"/>
                </a:cubicBezTo>
                <a:cubicBezTo>
                  <a:pt x="78387" y="9464"/>
                  <a:pt x="78326" y="9532"/>
                  <a:pt x="78345" y="9639"/>
                </a:cubicBezTo>
                <a:cubicBezTo>
                  <a:pt x="78462" y="10335"/>
                  <a:pt x="78548" y="11060"/>
                  <a:pt x="78623" y="11768"/>
                </a:cubicBezTo>
                <a:cubicBezTo>
                  <a:pt x="78560" y="12613"/>
                  <a:pt x="78470" y="13459"/>
                  <a:pt x="78348" y="14293"/>
                </a:cubicBezTo>
                <a:cubicBezTo>
                  <a:pt x="78329" y="13838"/>
                  <a:pt x="78309" y="13381"/>
                  <a:pt x="78298" y="12927"/>
                </a:cubicBezTo>
                <a:cubicBezTo>
                  <a:pt x="78285" y="12598"/>
                  <a:pt x="78274" y="12265"/>
                  <a:pt x="78220" y="11948"/>
                </a:cubicBezTo>
                <a:cubicBezTo>
                  <a:pt x="78204" y="11858"/>
                  <a:pt x="78204" y="11002"/>
                  <a:pt x="78114" y="10927"/>
                </a:cubicBezTo>
                <a:lnTo>
                  <a:pt x="78114" y="10927"/>
                </a:lnTo>
                <a:cubicBezTo>
                  <a:pt x="78122" y="10933"/>
                  <a:pt x="78129" y="10935"/>
                  <a:pt x="78136" y="10935"/>
                </a:cubicBezTo>
                <a:cubicBezTo>
                  <a:pt x="78171" y="10935"/>
                  <a:pt x="78197" y="10875"/>
                  <a:pt x="78168" y="10832"/>
                </a:cubicBezTo>
                <a:cubicBezTo>
                  <a:pt x="78133" y="10785"/>
                  <a:pt x="78129" y="10790"/>
                  <a:pt x="78079" y="10751"/>
                </a:cubicBezTo>
                <a:cubicBezTo>
                  <a:pt x="78069" y="10744"/>
                  <a:pt x="78059" y="10742"/>
                  <a:pt x="78050" y="10742"/>
                </a:cubicBezTo>
                <a:cubicBezTo>
                  <a:pt x="78019" y="10742"/>
                  <a:pt x="77994" y="10774"/>
                  <a:pt x="77989" y="10817"/>
                </a:cubicBezTo>
                <a:cubicBezTo>
                  <a:pt x="77953" y="11166"/>
                  <a:pt x="77929" y="11513"/>
                  <a:pt x="77910" y="11866"/>
                </a:cubicBezTo>
                <a:cubicBezTo>
                  <a:pt x="77867" y="11654"/>
                  <a:pt x="77820" y="11443"/>
                  <a:pt x="77769" y="11232"/>
                </a:cubicBezTo>
                <a:cubicBezTo>
                  <a:pt x="77730" y="9604"/>
                  <a:pt x="77675" y="7498"/>
                  <a:pt x="77691" y="7498"/>
                </a:cubicBezTo>
                <a:cubicBezTo>
                  <a:pt x="77788" y="7498"/>
                  <a:pt x="77788" y="7302"/>
                  <a:pt x="77691" y="7302"/>
                </a:cubicBezTo>
                <a:lnTo>
                  <a:pt x="77648" y="7302"/>
                </a:lnTo>
                <a:cubicBezTo>
                  <a:pt x="77613" y="7302"/>
                  <a:pt x="77586" y="7333"/>
                  <a:pt x="77573" y="7373"/>
                </a:cubicBezTo>
                <a:cubicBezTo>
                  <a:pt x="77429" y="7886"/>
                  <a:pt x="77413" y="8476"/>
                  <a:pt x="77389" y="9040"/>
                </a:cubicBezTo>
                <a:lnTo>
                  <a:pt x="77382" y="9040"/>
                </a:lnTo>
                <a:cubicBezTo>
                  <a:pt x="77229" y="9056"/>
                  <a:pt x="77100" y="9130"/>
                  <a:pt x="76983" y="9240"/>
                </a:cubicBezTo>
                <a:cubicBezTo>
                  <a:pt x="76963" y="8876"/>
                  <a:pt x="76932" y="8430"/>
                  <a:pt x="77017" y="8085"/>
                </a:cubicBezTo>
                <a:cubicBezTo>
                  <a:pt x="77030" y="8074"/>
                  <a:pt x="77037" y="8061"/>
                  <a:pt x="77037" y="8043"/>
                </a:cubicBezTo>
                <a:cubicBezTo>
                  <a:pt x="77045" y="8014"/>
                  <a:pt x="77049" y="7987"/>
                  <a:pt x="77053" y="7960"/>
                </a:cubicBezTo>
                <a:cubicBezTo>
                  <a:pt x="77068" y="7876"/>
                  <a:pt x="77021" y="7823"/>
                  <a:pt x="76972" y="7823"/>
                </a:cubicBezTo>
                <a:cubicBezTo>
                  <a:pt x="76970" y="7823"/>
                  <a:pt x="76968" y="7823"/>
                  <a:pt x="76967" y="7823"/>
                </a:cubicBezTo>
                <a:cubicBezTo>
                  <a:pt x="77026" y="7463"/>
                  <a:pt x="77073" y="7098"/>
                  <a:pt x="77092" y="6735"/>
                </a:cubicBezTo>
                <a:cubicBezTo>
                  <a:pt x="77104" y="6515"/>
                  <a:pt x="77188" y="5866"/>
                  <a:pt x="76917" y="5866"/>
                </a:cubicBezTo>
                <a:cubicBezTo>
                  <a:pt x="76913" y="5866"/>
                  <a:pt x="76909" y="5866"/>
                  <a:pt x="76905" y="5866"/>
                </a:cubicBezTo>
                <a:cubicBezTo>
                  <a:pt x="76853" y="5870"/>
                  <a:pt x="76853" y="5968"/>
                  <a:pt x="76905" y="5968"/>
                </a:cubicBezTo>
                <a:cubicBezTo>
                  <a:pt x="77217" y="5968"/>
                  <a:pt x="76364" y="8770"/>
                  <a:pt x="76286" y="9001"/>
                </a:cubicBezTo>
                <a:cubicBezTo>
                  <a:pt x="76204" y="9248"/>
                  <a:pt x="76133" y="9502"/>
                  <a:pt x="76067" y="9757"/>
                </a:cubicBezTo>
                <a:cubicBezTo>
                  <a:pt x="76047" y="9569"/>
                  <a:pt x="76031" y="9318"/>
                  <a:pt x="75989" y="9095"/>
                </a:cubicBezTo>
                <a:cubicBezTo>
                  <a:pt x="76117" y="8786"/>
                  <a:pt x="76255" y="8480"/>
                  <a:pt x="76407" y="8191"/>
                </a:cubicBezTo>
                <a:cubicBezTo>
                  <a:pt x="76437" y="8134"/>
                  <a:pt x="76397" y="8085"/>
                  <a:pt x="76355" y="8085"/>
                </a:cubicBezTo>
                <a:cubicBezTo>
                  <a:pt x="76342" y="8085"/>
                  <a:pt x="76329" y="8089"/>
                  <a:pt x="76317" y="8101"/>
                </a:cubicBezTo>
                <a:cubicBezTo>
                  <a:pt x="76168" y="8258"/>
                  <a:pt x="76031" y="8442"/>
                  <a:pt x="75910" y="8641"/>
                </a:cubicBezTo>
                <a:cubicBezTo>
                  <a:pt x="75824" y="8097"/>
                  <a:pt x="75714" y="7561"/>
                  <a:pt x="75554" y="7021"/>
                </a:cubicBezTo>
                <a:cubicBezTo>
                  <a:pt x="75311" y="6215"/>
                  <a:pt x="75049" y="5380"/>
                  <a:pt x="74533" y="4809"/>
                </a:cubicBezTo>
                <a:cubicBezTo>
                  <a:pt x="74519" y="4794"/>
                  <a:pt x="74504" y="4787"/>
                  <a:pt x="74489" y="4787"/>
                </a:cubicBezTo>
                <a:cubicBezTo>
                  <a:pt x="74437" y="4787"/>
                  <a:pt x="74394" y="4869"/>
                  <a:pt x="74443" y="4927"/>
                </a:cubicBezTo>
                <a:cubicBezTo>
                  <a:pt x="75068" y="5674"/>
                  <a:pt x="75378" y="6986"/>
                  <a:pt x="75491" y="8061"/>
                </a:cubicBezTo>
                <a:cubicBezTo>
                  <a:pt x="75530" y="8449"/>
                  <a:pt x="75558" y="8841"/>
                  <a:pt x="75585" y="9232"/>
                </a:cubicBezTo>
                <a:cubicBezTo>
                  <a:pt x="75433" y="9533"/>
                  <a:pt x="75296" y="9846"/>
                  <a:pt x="75155" y="10133"/>
                </a:cubicBezTo>
                <a:cubicBezTo>
                  <a:pt x="74959" y="10535"/>
                  <a:pt x="74768" y="10942"/>
                  <a:pt x="74575" y="11349"/>
                </a:cubicBezTo>
                <a:cubicBezTo>
                  <a:pt x="74614" y="10801"/>
                  <a:pt x="74618" y="9099"/>
                  <a:pt x="75171" y="8845"/>
                </a:cubicBezTo>
                <a:cubicBezTo>
                  <a:pt x="75218" y="8823"/>
                  <a:pt x="75204" y="8733"/>
                  <a:pt x="75158" y="8733"/>
                </a:cubicBezTo>
                <a:cubicBezTo>
                  <a:pt x="75155" y="8733"/>
                  <a:pt x="75151" y="8734"/>
                  <a:pt x="75147" y="8735"/>
                </a:cubicBezTo>
                <a:cubicBezTo>
                  <a:pt x="74818" y="8836"/>
                  <a:pt x="74665" y="9232"/>
                  <a:pt x="74544" y="9611"/>
                </a:cubicBezTo>
                <a:cubicBezTo>
                  <a:pt x="74423" y="9999"/>
                  <a:pt x="74317" y="10391"/>
                  <a:pt x="74235" y="10790"/>
                </a:cubicBezTo>
                <a:cubicBezTo>
                  <a:pt x="74223" y="10676"/>
                  <a:pt x="74215" y="10563"/>
                  <a:pt x="74196" y="10453"/>
                </a:cubicBezTo>
                <a:cubicBezTo>
                  <a:pt x="74190" y="10424"/>
                  <a:pt x="74172" y="10411"/>
                  <a:pt x="74155" y="10411"/>
                </a:cubicBezTo>
                <a:cubicBezTo>
                  <a:pt x="74139" y="10411"/>
                  <a:pt x="74123" y="10421"/>
                  <a:pt x="74114" y="10438"/>
                </a:cubicBezTo>
                <a:cubicBezTo>
                  <a:pt x="74011" y="10610"/>
                  <a:pt x="74043" y="10535"/>
                  <a:pt x="73993" y="10720"/>
                </a:cubicBezTo>
                <a:cubicBezTo>
                  <a:pt x="73987" y="10743"/>
                  <a:pt x="74005" y="10763"/>
                  <a:pt x="74021" y="10763"/>
                </a:cubicBezTo>
                <a:cubicBezTo>
                  <a:pt x="74028" y="10763"/>
                  <a:pt x="74036" y="10758"/>
                  <a:pt x="74040" y="10747"/>
                </a:cubicBezTo>
                <a:cubicBezTo>
                  <a:pt x="74063" y="10683"/>
                  <a:pt x="74079" y="10658"/>
                  <a:pt x="74090" y="10658"/>
                </a:cubicBezTo>
                <a:cubicBezTo>
                  <a:pt x="74136" y="10658"/>
                  <a:pt x="74098" y="11078"/>
                  <a:pt x="74098" y="11087"/>
                </a:cubicBezTo>
                <a:cubicBezTo>
                  <a:pt x="74082" y="11287"/>
                  <a:pt x="74058" y="11486"/>
                  <a:pt x="74035" y="11686"/>
                </a:cubicBezTo>
                <a:cubicBezTo>
                  <a:pt x="74031" y="11690"/>
                  <a:pt x="74031" y="11697"/>
                  <a:pt x="74031" y="11701"/>
                </a:cubicBezTo>
                <a:cubicBezTo>
                  <a:pt x="73996" y="11377"/>
                  <a:pt x="73969" y="11052"/>
                  <a:pt x="73941" y="10723"/>
                </a:cubicBezTo>
                <a:cubicBezTo>
                  <a:pt x="73906" y="10297"/>
                  <a:pt x="73859" y="9851"/>
                  <a:pt x="73875" y="9416"/>
                </a:cubicBezTo>
                <a:cubicBezTo>
                  <a:pt x="73890" y="9005"/>
                  <a:pt x="73769" y="8320"/>
                  <a:pt x="73996" y="7991"/>
                </a:cubicBezTo>
                <a:cubicBezTo>
                  <a:pt x="74045" y="7924"/>
                  <a:pt x="74001" y="7845"/>
                  <a:pt x="73948" y="7845"/>
                </a:cubicBezTo>
                <a:cubicBezTo>
                  <a:pt x="73933" y="7845"/>
                  <a:pt x="73917" y="7851"/>
                  <a:pt x="73902" y="7866"/>
                </a:cubicBezTo>
                <a:cubicBezTo>
                  <a:pt x="73453" y="8336"/>
                  <a:pt x="73511" y="9607"/>
                  <a:pt x="73460" y="10285"/>
                </a:cubicBezTo>
                <a:cubicBezTo>
                  <a:pt x="73448" y="10473"/>
                  <a:pt x="73440" y="10660"/>
                  <a:pt x="73433" y="10848"/>
                </a:cubicBezTo>
                <a:cubicBezTo>
                  <a:pt x="73359" y="10762"/>
                  <a:pt x="73280" y="10688"/>
                  <a:pt x="73190" y="10626"/>
                </a:cubicBezTo>
                <a:cubicBezTo>
                  <a:pt x="73198" y="10023"/>
                  <a:pt x="73205" y="9416"/>
                  <a:pt x="73213" y="8813"/>
                </a:cubicBezTo>
                <a:cubicBezTo>
                  <a:pt x="73221" y="8809"/>
                  <a:pt x="73225" y="8801"/>
                  <a:pt x="73233" y="8798"/>
                </a:cubicBezTo>
                <a:cubicBezTo>
                  <a:pt x="73276" y="8755"/>
                  <a:pt x="73256" y="8672"/>
                  <a:pt x="73218" y="8661"/>
                </a:cubicBezTo>
                <a:cubicBezTo>
                  <a:pt x="73218" y="8359"/>
                  <a:pt x="73221" y="8058"/>
                  <a:pt x="73225" y="7756"/>
                </a:cubicBezTo>
                <a:cubicBezTo>
                  <a:pt x="73225" y="7690"/>
                  <a:pt x="73186" y="7657"/>
                  <a:pt x="73146" y="7657"/>
                </a:cubicBezTo>
                <a:cubicBezTo>
                  <a:pt x="73107" y="7657"/>
                  <a:pt x="73066" y="7690"/>
                  <a:pt x="73065" y="7756"/>
                </a:cubicBezTo>
                <a:cubicBezTo>
                  <a:pt x="73061" y="8117"/>
                  <a:pt x="73034" y="8476"/>
                  <a:pt x="72998" y="8836"/>
                </a:cubicBezTo>
                <a:cubicBezTo>
                  <a:pt x="72239" y="9663"/>
                  <a:pt x="72062" y="11310"/>
                  <a:pt x="71953" y="12606"/>
                </a:cubicBezTo>
                <a:cubicBezTo>
                  <a:pt x="71863" y="11878"/>
                  <a:pt x="71773" y="11142"/>
                  <a:pt x="71601" y="10442"/>
                </a:cubicBezTo>
                <a:cubicBezTo>
                  <a:pt x="71378" y="9526"/>
                  <a:pt x="71081" y="8648"/>
                  <a:pt x="70850" y="7729"/>
                </a:cubicBezTo>
                <a:cubicBezTo>
                  <a:pt x="70842" y="7698"/>
                  <a:pt x="70823" y="7684"/>
                  <a:pt x="70805" y="7684"/>
                </a:cubicBezTo>
                <a:cubicBezTo>
                  <a:pt x="70777" y="7684"/>
                  <a:pt x="70748" y="7715"/>
                  <a:pt x="70756" y="7764"/>
                </a:cubicBezTo>
                <a:cubicBezTo>
                  <a:pt x="70873" y="8536"/>
                  <a:pt x="70947" y="9302"/>
                  <a:pt x="71010" y="10073"/>
                </a:cubicBezTo>
                <a:cubicBezTo>
                  <a:pt x="70855" y="9527"/>
                  <a:pt x="70695" y="9032"/>
                  <a:pt x="70628" y="9032"/>
                </a:cubicBezTo>
                <a:cubicBezTo>
                  <a:pt x="70627" y="9032"/>
                  <a:pt x="70627" y="9032"/>
                  <a:pt x="70626" y="9033"/>
                </a:cubicBezTo>
                <a:cubicBezTo>
                  <a:pt x="70693" y="9024"/>
                  <a:pt x="70693" y="8903"/>
                  <a:pt x="70626" y="8895"/>
                </a:cubicBezTo>
                <a:cubicBezTo>
                  <a:pt x="70611" y="8892"/>
                  <a:pt x="70595" y="8892"/>
                  <a:pt x="70579" y="8888"/>
                </a:cubicBezTo>
                <a:cubicBezTo>
                  <a:pt x="70578" y="8888"/>
                  <a:pt x="70576" y="8888"/>
                  <a:pt x="70575" y="8888"/>
                </a:cubicBezTo>
                <a:cubicBezTo>
                  <a:pt x="70539" y="8888"/>
                  <a:pt x="70521" y="8944"/>
                  <a:pt x="70525" y="8986"/>
                </a:cubicBezTo>
                <a:cubicBezTo>
                  <a:pt x="70552" y="9204"/>
                  <a:pt x="70588" y="9420"/>
                  <a:pt x="70622" y="9635"/>
                </a:cubicBezTo>
                <a:cubicBezTo>
                  <a:pt x="70497" y="9259"/>
                  <a:pt x="70368" y="8888"/>
                  <a:pt x="70235" y="8516"/>
                </a:cubicBezTo>
                <a:cubicBezTo>
                  <a:pt x="70196" y="7737"/>
                  <a:pt x="70156" y="6958"/>
                  <a:pt x="70118" y="6179"/>
                </a:cubicBezTo>
                <a:cubicBezTo>
                  <a:pt x="70112" y="6071"/>
                  <a:pt x="70051" y="6018"/>
                  <a:pt x="69990" y="6018"/>
                </a:cubicBezTo>
                <a:cubicBezTo>
                  <a:pt x="69930" y="6018"/>
                  <a:pt x="69869" y="6071"/>
                  <a:pt x="69863" y="6179"/>
                </a:cubicBezTo>
                <a:cubicBezTo>
                  <a:pt x="69844" y="6578"/>
                  <a:pt x="69824" y="6977"/>
                  <a:pt x="69808" y="7377"/>
                </a:cubicBezTo>
                <a:cubicBezTo>
                  <a:pt x="69714" y="7134"/>
                  <a:pt x="69620" y="6899"/>
                  <a:pt x="69526" y="6661"/>
                </a:cubicBezTo>
                <a:cubicBezTo>
                  <a:pt x="69300" y="6112"/>
                  <a:pt x="69088" y="5565"/>
                  <a:pt x="68888" y="5001"/>
                </a:cubicBezTo>
                <a:cubicBezTo>
                  <a:pt x="68791" y="4727"/>
                  <a:pt x="68685" y="4609"/>
                  <a:pt x="68462" y="4528"/>
                </a:cubicBezTo>
                <a:cubicBezTo>
                  <a:pt x="68455" y="4525"/>
                  <a:pt x="68448" y="4523"/>
                  <a:pt x="68442" y="4523"/>
                </a:cubicBezTo>
                <a:cubicBezTo>
                  <a:pt x="68380" y="4523"/>
                  <a:pt x="68363" y="4652"/>
                  <a:pt x="68431" y="4684"/>
                </a:cubicBezTo>
                <a:cubicBezTo>
                  <a:pt x="68763" y="4844"/>
                  <a:pt x="68771" y="5361"/>
                  <a:pt x="68873" y="5718"/>
                </a:cubicBezTo>
                <a:cubicBezTo>
                  <a:pt x="68963" y="6014"/>
                  <a:pt x="69065" y="6305"/>
                  <a:pt x="69150" y="6605"/>
                </a:cubicBezTo>
                <a:cubicBezTo>
                  <a:pt x="69284" y="7087"/>
                  <a:pt x="69448" y="7577"/>
                  <a:pt x="69582" y="8066"/>
                </a:cubicBezTo>
                <a:cubicBezTo>
                  <a:pt x="69578" y="8074"/>
                  <a:pt x="69573" y="8081"/>
                  <a:pt x="69569" y="8089"/>
                </a:cubicBezTo>
                <a:cubicBezTo>
                  <a:pt x="69296" y="7537"/>
                  <a:pt x="69022" y="6981"/>
                  <a:pt x="68740" y="6437"/>
                </a:cubicBezTo>
                <a:cubicBezTo>
                  <a:pt x="68728" y="6332"/>
                  <a:pt x="68724" y="6230"/>
                  <a:pt x="68713" y="6124"/>
                </a:cubicBezTo>
                <a:cubicBezTo>
                  <a:pt x="68708" y="6089"/>
                  <a:pt x="68686" y="6070"/>
                  <a:pt x="68665" y="6070"/>
                </a:cubicBezTo>
                <a:cubicBezTo>
                  <a:pt x="68645" y="6070"/>
                  <a:pt x="68626" y="6088"/>
                  <a:pt x="68626" y="6124"/>
                </a:cubicBezTo>
                <a:cubicBezTo>
                  <a:pt x="68626" y="6155"/>
                  <a:pt x="68622" y="6187"/>
                  <a:pt x="68622" y="6218"/>
                </a:cubicBezTo>
                <a:cubicBezTo>
                  <a:pt x="68357" y="5709"/>
                  <a:pt x="68086" y="5209"/>
                  <a:pt x="67801" y="4715"/>
                </a:cubicBezTo>
                <a:cubicBezTo>
                  <a:pt x="67488" y="4175"/>
                  <a:pt x="67010" y="3142"/>
                  <a:pt x="66431" y="3091"/>
                </a:cubicBezTo>
                <a:cubicBezTo>
                  <a:pt x="66408" y="3091"/>
                  <a:pt x="66408" y="3138"/>
                  <a:pt x="66431" y="3142"/>
                </a:cubicBezTo>
                <a:cubicBezTo>
                  <a:pt x="66892" y="3212"/>
                  <a:pt x="67358" y="4183"/>
                  <a:pt x="67585" y="4618"/>
                </a:cubicBezTo>
                <a:cubicBezTo>
                  <a:pt x="67864" y="5162"/>
                  <a:pt x="68137" y="5713"/>
                  <a:pt x="68407" y="6265"/>
                </a:cubicBezTo>
                <a:cubicBezTo>
                  <a:pt x="68474" y="6402"/>
                  <a:pt x="68540" y="6543"/>
                  <a:pt x="68607" y="6684"/>
                </a:cubicBezTo>
                <a:cubicBezTo>
                  <a:pt x="68545" y="8672"/>
                  <a:pt x="68415" y="10657"/>
                  <a:pt x="68352" y="12649"/>
                </a:cubicBezTo>
                <a:cubicBezTo>
                  <a:pt x="68328" y="13498"/>
                  <a:pt x="68305" y="14347"/>
                  <a:pt x="68282" y="15196"/>
                </a:cubicBezTo>
                <a:cubicBezTo>
                  <a:pt x="68239" y="15012"/>
                  <a:pt x="68192" y="14824"/>
                  <a:pt x="68145" y="14645"/>
                </a:cubicBezTo>
                <a:cubicBezTo>
                  <a:pt x="67770" y="13204"/>
                  <a:pt x="67421" y="11439"/>
                  <a:pt x="66657" y="10254"/>
                </a:cubicBezTo>
                <a:cubicBezTo>
                  <a:pt x="66649" y="10240"/>
                  <a:pt x="66638" y="10234"/>
                  <a:pt x="66627" y="10234"/>
                </a:cubicBezTo>
                <a:cubicBezTo>
                  <a:pt x="66596" y="10234"/>
                  <a:pt x="66566" y="10284"/>
                  <a:pt x="66583" y="10328"/>
                </a:cubicBezTo>
                <a:cubicBezTo>
                  <a:pt x="67136" y="11643"/>
                  <a:pt x="67315" y="13350"/>
                  <a:pt x="67499" y="14840"/>
                </a:cubicBezTo>
                <a:cubicBezTo>
                  <a:pt x="67478" y="14828"/>
                  <a:pt x="67456" y="14822"/>
                  <a:pt x="67433" y="14822"/>
                </a:cubicBezTo>
                <a:cubicBezTo>
                  <a:pt x="67413" y="14822"/>
                  <a:pt x="67393" y="14827"/>
                  <a:pt x="67374" y="14837"/>
                </a:cubicBezTo>
                <a:cubicBezTo>
                  <a:pt x="67342" y="14434"/>
                  <a:pt x="67323" y="14026"/>
                  <a:pt x="67319" y="13616"/>
                </a:cubicBezTo>
                <a:cubicBezTo>
                  <a:pt x="67319" y="13547"/>
                  <a:pt x="67278" y="13513"/>
                  <a:pt x="67237" y="13513"/>
                </a:cubicBezTo>
                <a:cubicBezTo>
                  <a:pt x="67195" y="13513"/>
                  <a:pt x="67154" y="13547"/>
                  <a:pt x="67154" y="13616"/>
                </a:cubicBezTo>
                <a:cubicBezTo>
                  <a:pt x="67151" y="14461"/>
                  <a:pt x="67116" y="15306"/>
                  <a:pt x="67116" y="16152"/>
                </a:cubicBezTo>
                <a:cubicBezTo>
                  <a:pt x="67116" y="16555"/>
                  <a:pt x="67170" y="16990"/>
                  <a:pt x="67241" y="17420"/>
                </a:cubicBezTo>
                <a:cubicBezTo>
                  <a:pt x="67237" y="17557"/>
                  <a:pt x="67237" y="17698"/>
                  <a:pt x="67233" y="17835"/>
                </a:cubicBezTo>
                <a:cubicBezTo>
                  <a:pt x="67057" y="16492"/>
                  <a:pt x="66873" y="15149"/>
                  <a:pt x="66650" y="13823"/>
                </a:cubicBezTo>
                <a:cubicBezTo>
                  <a:pt x="66540" y="13173"/>
                  <a:pt x="66415" y="12532"/>
                  <a:pt x="66285" y="11889"/>
                </a:cubicBezTo>
                <a:cubicBezTo>
                  <a:pt x="66274" y="11533"/>
                  <a:pt x="66262" y="11173"/>
                  <a:pt x="66254" y="10817"/>
                </a:cubicBezTo>
                <a:cubicBezTo>
                  <a:pt x="66253" y="10741"/>
                  <a:pt x="66209" y="10702"/>
                  <a:pt x="66165" y="10702"/>
                </a:cubicBezTo>
                <a:cubicBezTo>
                  <a:pt x="66121" y="10702"/>
                  <a:pt x="66076" y="10741"/>
                  <a:pt x="66074" y="10817"/>
                </a:cubicBezTo>
                <a:lnTo>
                  <a:pt x="66074" y="10861"/>
                </a:lnTo>
                <a:cubicBezTo>
                  <a:pt x="66055" y="10774"/>
                  <a:pt x="66036" y="10684"/>
                  <a:pt x="66020" y="10597"/>
                </a:cubicBezTo>
                <a:cubicBezTo>
                  <a:pt x="65965" y="10344"/>
                  <a:pt x="65451" y="8038"/>
                  <a:pt x="65393" y="8038"/>
                </a:cubicBezTo>
                <a:cubicBezTo>
                  <a:pt x="65393" y="8038"/>
                  <a:pt x="65393" y="8038"/>
                  <a:pt x="65393" y="8038"/>
                </a:cubicBezTo>
                <a:lnTo>
                  <a:pt x="65393" y="8038"/>
                </a:lnTo>
                <a:cubicBezTo>
                  <a:pt x="65436" y="8030"/>
                  <a:pt x="65436" y="7929"/>
                  <a:pt x="65393" y="7920"/>
                </a:cubicBezTo>
                <a:cubicBezTo>
                  <a:pt x="65378" y="7917"/>
                  <a:pt x="65366" y="7913"/>
                  <a:pt x="65351" y="7913"/>
                </a:cubicBezTo>
                <a:cubicBezTo>
                  <a:pt x="65347" y="7912"/>
                  <a:pt x="65343" y="7912"/>
                  <a:pt x="65339" y="7912"/>
                </a:cubicBezTo>
                <a:cubicBezTo>
                  <a:pt x="65310" y="7912"/>
                  <a:pt x="65281" y="7935"/>
                  <a:pt x="65284" y="7980"/>
                </a:cubicBezTo>
                <a:cubicBezTo>
                  <a:pt x="65433" y="10128"/>
                  <a:pt x="65667" y="12277"/>
                  <a:pt x="65918" y="14422"/>
                </a:cubicBezTo>
                <a:cubicBezTo>
                  <a:pt x="65902" y="14750"/>
                  <a:pt x="65886" y="15079"/>
                  <a:pt x="65879" y="15404"/>
                </a:cubicBezTo>
                <a:cubicBezTo>
                  <a:pt x="65789" y="14692"/>
                  <a:pt x="65698" y="13984"/>
                  <a:pt x="65601" y="13271"/>
                </a:cubicBezTo>
                <a:cubicBezTo>
                  <a:pt x="65448" y="12132"/>
                  <a:pt x="65315" y="10985"/>
                  <a:pt x="65198" y="9839"/>
                </a:cubicBezTo>
                <a:cubicBezTo>
                  <a:pt x="65143" y="9275"/>
                  <a:pt x="65069" y="8715"/>
                  <a:pt x="65017" y="8151"/>
                </a:cubicBezTo>
                <a:cubicBezTo>
                  <a:pt x="64990" y="7858"/>
                  <a:pt x="64842" y="7127"/>
                  <a:pt x="64975" y="6849"/>
                </a:cubicBezTo>
                <a:cubicBezTo>
                  <a:pt x="64995" y="6807"/>
                  <a:pt x="64963" y="6760"/>
                  <a:pt x="64933" y="6760"/>
                </a:cubicBezTo>
                <a:cubicBezTo>
                  <a:pt x="64923" y="6760"/>
                  <a:pt x="64912" y="6765"/>
                  <a:pt x="64905" y="6778"/>
                </a:cubicBezTo>
                <a:cubicBezTo>
                  <a:pt x="64818" y="6919"/>
                  <a:pt x="64822" y="7048"/>
                  <a:pt x="64826" y="7228"/>
                </a:cubicBezTo>
                <a:cubicBezTo>
                  <a:pt x="64838" y="7764"/>
                  <a:pt x="64822" y="8305"/>
                  <a:pt x="64849" y="8845"/>
                </a:cubicBezTo>
                <a:cubicBezTo>
                  <a:pt x="64908" y="10097"/>
                  <a:pt x="64955" y="11354"/>
                  <a:pt x="65053" y="12606"/>
                </a:cubicBezTo>
                <a:cubicBezTo>
                  <a:pt x="65061" y="12669"/>
                  <a:pt x="65064" y="12731"/>
                  <a:pt x="65073" y="12794"/>
                </a:cubicBezTo>
                <a:cubicBezTo>
                  <a:pt x="65053" y="13287"/>
                  <a:pt x="65049" y="13776"/>
                  <a:pt x="65084" y="14269"/>
                </a:cubicBezTo>
                <a:cubicBezTo>
                  <a:pt x="65120" y="14719"/>
                  <a:pt x="65178" y="15162"/>
                  <a:pt x="65248" y="15604"/>
                </a:cubicBezTo>
                <a:cubicBezTo>
                  <a:pt x="65030" y="14801"/>
                  <a:pt x="64811" y="13999"/>
                  <a:pt x="64591" y="13193"/>
                </a:cubicBezTo>
                <a:cubicBezTo>
                  <a:pt x="64533" y="12434"/>
                  <a:pt x="64454" y="11678"/>
                  <a:pt x="64349" y="10922"/>
                </a:cubicBezTo>
                <a:cubicBezTo>
                  <a:pt x="64347" y="10899"/>
                  <a:pt x="64329" y="10886"/>
                  <a:pt x="64312" y="10886"/>
                </a:cubicBezTo>
                <a:cubicBezTo>
                  <a:pt x="64296" y="10886"/>
                  <a:pt x="64280" y="10898"/>
                  <a:pt x="64278" y="10922"/>
                </a:cubicBezTo>
                <a:cubicBezTo>
                  <a:pt x="64242" y="11232"/>
                  <a:pt x="64235" y="11549"/>
                  <a:pt x="64239" y="11870"/>
                </a:cubicBezTo>
                <a:cubicBezTo>
                  <a:pt x="64184" y="11654"/>
                  <a:pt x="64125" y="11439"/>
                  <a:pt x="64070" y="11224"/>
                </a:cubicBezTo>
                <a:cubicBezTo>
                  <a:pt x="64004" y="10962"/>
                  <a:pt x="63933" y="10700"/>
                  <a:pt x="63863" y="10433"/>
                </a:cubicBezTo>
                <a:cubicBezTo>
                  <a:pt x="63867" y="10406"/>
                  <a:pt x="63867" y="10379"/>
                  <a:pt x="63871" y="10348"/>
                </a:cubicBezTo>
                <a:cubicBezTo>
                  <a:pt x="63902" y="9846"/>
                  <a:pt x="63922" y="9342"/>
                  <a:pt x="63973" y="8841"/>
                </a:cubicBezTo>
                <a:cubicBezTo>
                  <a:pt x="64012" y="8430"/>
                  <a:pt x="63993" y="7185"/>
                  <a:pt x="64372" y="6966"/>
                </a:cubicBezTo>
                <a:cubicBezTo>
                  <a:pt x="64400" y="6951"/>
                  <a:pt x="64383" y="6902"/>
                  <a:pt x="64359" y="6902"/>
                </a:cubicBezTo>
                <a:cubicBezTo>
                  <a:pt x="64357" y="6902"/>
                  <a:pt x="64355" y="6902"/>
                  <a:pt x="64352" y="6903"/>
                </a:cubicBezTo>
                <a:cubicBezTo>
                  <a:pt x="63910" y="7075"/>
                  <a:pt x="63820" y="8320"/>
                  <a:pt x="63745" y="8801"/>
                </a:cubicBezTo>
                <a:cubicBezTo>
                  <a:pt x="63707" y="9064"/>
                  <a:pt x="63668" y="9322"/>
                  <a:pt x="63628" y="9584"/>
                </a:cubicBezTo>
                <a:cubicBezTo>
                  <a:pt x="63429" y="8892"/>
                  <a:pt x="63225" y="8202"/>
                  <a:pt x="63014" y="7517"/>
                </a:cubicBezTo>
                <a:cubicBezTo>
                  <a:pt x="62849" y="6981"/>
                  <a:pt x="62705" y="6417"/>
                  <a:pt x="62513" y="5897"/>
                </a:cubicBezTo>
                <a:cubicBezTo>
                  <a:pt x="62407" y="5612"/>
                  <a:pt x="62305" y="5318"/>
                  <a:pt x="62204" y="5032"/>
                </a:cubicBezTo>
                <a:cubicBezTo>
                  <a:pt x="62082" y="4692"/>
                  <a:pt x="61867" y="4379"/>
                  <a:pt x="61773" y="4027"/>
                </a:cubicBezTo>
                <a:cubicBezTo>
                  <a:pt x="61767" y="4001"/>
                  <a:pt x="61751" y="3990"/>
                  <a:pt x="61735" y="3990"/>
                </a:cubicBezTo>
                <a:cubicBezTo>
                  <a:pt x="61712" y="3990"/>
                  <a:pt x="61689" y="4014"/>
                  <a:pt x="61699" y="4054"/>
                </a:cubicBezTo>
                <a:cubicBezTo>
                  <a:pt x="61793" y="4492"/>
                  <a:pt x="62008" y="4891"/>
                  <a:pt x="62114" y="5337"/>
                </a:cubicBezTo>
                <a:cubicBezTo>
                  <a:pt x="62259" y="5948"/>
                  <a:pt x="62423" y="6574"/>
                  <a:pt x="62509" y="7201"/>
                </a:cubicBezTo>
                <a:cubicBezTo>
                  <a:pt x="62634" y="8124"/>
                  <a:pt x="62826" y="9060"/>
                  <a:pt x="63018" y="9983"/>
                </a:cubicBezTo>
                <a:cubicBezTo>
                  <a:pt x="63026" y="10442"/>
                  <a:pt x="63057" y="10899"/>
                  <a:pt x="63104" y="11357"/>
                </a:cubicBezTo>
                <a:cubicBezTo>
                  <a:pt x="63002" y="11936"/>
                  <a:pt x="62927" y="12523"/>
                  <a:pt x="62830" y="13103"/>
                </a:cubicBezTo>
                <a:cubicBezTo>
                  <a:pt x="62786" y="13350"/>
                  <a:pt x="62744" y="13600"/>
                  <a:pt x="62701" y="13847"/>
                </a:cubicBezTo>
                <a:cubicBezTo>
                  <a:pt x="62580" y="13529"/>
                  <a:pt x="62462" y="13209"/>
                  <a:pt x="62340" y="12891"/>
                </a:cubicBezTo>
                <a:cubicBezTo>
                  <a:pt x="62313" y="12582"/>
                  <a:pt x="62286" y="12269"/>
                  <a:pt x="62278" y="11956"/>
                </a:cubicBezTo>
                <a:cubicBezTo>
                  <a:pt x="62276" y="11893"/>
                  <a:pt x="62240" y="11862"/>
                  <a:pt x="62205" y="11862"/>
                </a:cubicBezTo>
                <a:cubicBezTo>
                  <a:pt x="62169" y="11862"/>
                  <a:pt x="62134" y="11893"/>
                  <a:pt x="62134" y="11956"/>
                </a:cubicBezTo>
                <a:cubicBezTo>
                  <a:pt x="62129" y="12085"/>
                  <a:pt x="62134" y="12214"/>
                  <a:pt x="62134" y="12344"/>
                </a:cubicBezTo>
                <a:cubicBezTo>
                  <a:pt x="62078" y="12203"/>
                  <a:pt x="62024" y="12058"/>
                  <a:pt x="61961" y="11909"/>
                </a:cubicBezTo>
                <a:cubicBezTo>
                  <a:pt x="61965" y="11674"/>
                  <a:pt x="62004" y="11475"/>
                  <a:pt x="62114" y="11392"/>
                </a:cubicBezTo>
                <a:cubicBezTo>
                  <a:pt x="62160" y="11359"/>
                  <a:pt x="62133" y="11280"/>
                  <a:pt x="62090" y="11280"/>
                </a:cubicBezTo>
                <a:cubicBezTo>
                  <a:pt x="62082" y="11280"/>
                  <a:pt x="62075" y="11282"/>
                  <a:pt x="62067" y="11287"/>
                </a:cubicBezTo>
                <a:cubicBezTo>
                  <a:pt x="61953" y="11361"/>
                  <a:pt x="61890" y="11498"/>
                  <a:pt x="61856" y="11659"/>
                </a:cubicBezTo>
                <a:cubicBezTo>
                  <a:pt x="61828" y="11596"/>
                  <a:pt x="61800" y="11533"/>
                  <a:pt x="61773" y="11471"/>
                </a:cubicBezTo>
                <a:cubicBezTo>
                  <a:pt x="61726" y="10966"/>
                  <a:pt x="61675" y="10457"/>
                  <a:pt x="61644" y="9948"/>
                </a:cubicBezTo>
                <a:lnTo>
                  <a:pt x="61644" y="9948"/>
                </a:lnTo>
                <a:cubicBezTo>
                  <a:pt x="61655" y="9972"/>
                  <a:pt x="61664" y="9995"/>
                  <a:pt x="61679" y="10019"/>
                </a:cubicBezTo>
                <a:cubicBezTo>
                  <a:pt x="61682" y="10024"/>
                  <a:pt x="61687" y="10027"/>
                  <a:pt x="61692" y="10027"/>
                </a:cubicBezTo>
                <a:cubicBezTo>
                  <a:pt x="61702" y="10027"/>
                  <a:pt x="61712" y="10018"/>
                  <a:pt x="61706" y="10003"/>
                </a:cubicBezTo>
                <a:cubicBezTo>
                  <a:pt x="61655" y="9858"/>
                  <a:pt x="61628" y="9705"/>
                  <a:pt x="61621" y="9545"/>
                </a:cubicBezTo>
                <a:cubicBezTo>
                  <a:pt x="61619" y="9492"/>
                  <a:pt x="61589" y="9466"/>
                  <a:pt x="61560" y="9466"/>
                </a:cubicBezTo>
                <a:cubicBezTo>
                  <a:pt x="61530" y="9466"/>
                  <a:pt x="61499" y="9492"/>
                  <a:pt x="61495" y="9545"/>
                </a:cubicBezTo>
                <a:cubicBezTo>
                  <a:pt x="61480" y="9960"/>
                  <a:pt x="61456" y="10375"/>
                  <a:pt x="61433" y="10790"/>
                </a:cubicBezTo>
                <a:cubicBezTo>
                  <a:pt x="61292" y="10532"/>
                  <a:pt x="61135" y="10288"/>
                  <a:pt x="60967" y="10081"/>
                </a:cubicBezTo>
                <a:cubicBezTo>
                  <a:pt x="60958" y="10069"/>
                  <a:pt x="60948" y="10064"/>
                  <a:pt x="60937" y="10064"/>
                </a:cubicBezTo>
                <a:cubicBezTo>
                  <a:pt x="60905" y="10064"/>
                  <a:pt x="60873" y="10110"/>
                  <a:pt x="60896" y="10151"/>
                </a:cubicBezTo>
                <a:cubicBezTo>
                  <a:pt x="61104" y="10535"/>
                  <a:pt x="61260" y="10982"/>
                  <a:pt x="61397" y="11439"/>
                </a:cubicBezTo>
                <a:cubicBezTo>
                  <a:pt x="61343" y="12457"/>
                  <a:pt x="61280" y="13478"/>
                  <a:pt x="61245" y="14500"/>
                </a:cubicBezTo>
                <a:cubicBezTo>
                  <a:pt x="61182" y="14246"/>
                  <a:pt x="61108" y="13991"/>
                  <a:pt x="61045" y="13749"/>
                </a:cubicBezTo>
                <a:cubicBezTo>
                  <a:pt x="61034" y="13709"/>
                  <a:pt x="61014" y="13682"/>
                  <a:pt x="60990" y="13663"/>
                </a:cubicBezTo>
                <a:cubicBezTo>
                  <a:pt x="61025" y="13388"/>
                  <a:pt x="61053" y="13110"/>
                  <a:pt x="61068" y="12828"/>
                </a:cubicBezTo>
                <a:cubicBezTo>
                  <a:pt x="61073" y="12767"/>
                  <a:pt x="61041" y="12737"/>
                  <a:pt x="61005" y="12737"/>
                </a:cubicBezTo>
                <a:cubicBezTo>
                  <a:pt x="60969" y="12737"/>
                  <a:pt x="60930" y="12769"/>
                  <a:pt x="60924" y="12828"/>
                </a:cubicBezTo>
                <a:cubicBezTo>
                  <a:pt x="60896" y="13134"/>
                  <a:pt x="60834" y="13428"/>
                  <a:pt x="60759" y="13713"/>
                </a:cubicBezTo>
                <a:cubicBezTo>
                  <a:pt x="60759" y="13588"/>
                  <a:pt x="60756" y="13459"/>
                  <a:pt x="60752" y="13330"/>
                </a:cubicBezTo>
                <a:cubicBezTo>
                  <a:pt x="60759" y="13326"/>
                  <a:pt x="60763" y="13318"/>
                  <a:pt x="60772" y="13314"/>
                </a:cubicBezTo>
                <a:cubicBezTo>
                  <a:pt x="60831" y="13295"/>
                  <a:pt x="60812" y="13188"/>
                  <a:pt x="60757" y="13188"/>
                </a:cubicBezTo>
                <a:cubicBezTo>
                  <a:pt x="60754" y="13188"/>
                  <a:pt x="60751" y="13189"/>
                  <a:pt x="60748" y="13189"/>
                </a:cubicBezTo>
                <a:cubicBezTo>
                  <a:pt x="60736" y="12805"/>
                  <a:pt x="60720" y="12425"/>
                  <a:pt x="60689" y="12042"/>
                </a:cubicBezTo>
                <a:cubicBezTo>
                  <a:pt x="60681" y="11963"/>
                  <a:pt x="60631" y="11923"/>
                  <a:pt x="60585" y="11923"/>
                </a:cubicBezTo>
                <a:cubicBezTo>
                  <a:pt x="60540" y="11923"/>
                  <a:pt x="60497" y="11962"/>
                  <a:pt x="60501" y="12042"/>
                </a:cubicBezTo>
                <a:cubicBezTo>
                  <a:pt x="60528" y="12884"/>
                  <a:pt x="60450" y="13729"/>
                  <a:pt x="60333" y="14566"/>
                </a:cubicBezTo>
                <a:cubicBezTo>
                  <a:pt x="60262" y="14324"/>
                  <a:pt x="60192" y="14081"/>
                  <a:pt x="60122" y="13838"/>
                </a:cubicBezTo>
                <a:cubicBezTo>
                  <a:pt x="59800" y="12739"/>
                  <a:pt x="59448" y="11654"/>
                  <a:pt x="59029" y="10610"/>
                </a:cubicBezTo>
                <a:cubicBezTo>
                  <a:pt x="58850" y="10164"/>
                  <a:pt x="58622" y="9741"/>
                  <a:pt x="58419" y="9314"/>
                </a:cubicBezTo>
                <a:cubicBezTo>
                  <a:pt x="58344" y="9154"/>
                  <a:pt x="58247" y="9013"/>
                  <a:pt x="58149" y="8876"/>
                </a:cubicBezTo>
                <a:cubicBezTo>
                  <a:pt x="58203" y="8339"/>
                  <a:pt x="58239" y="7761"/>
                  <a:pt x="58078" y="7318"/>
                </a:cubicBezTo>
                <a:cubicBezTo>
                  <a:pt x="58072" y="7303"/>
                  <a:pt x="58061" y="7296"/>
                  <a:pt x="58050" y="7296"/>
                </a:cubicBezTo>
                <a:cubicBezTo>
                  <a:pt x="58028" y="7296"/>
                  <a:pt x="58004" y="7322"/>
                  <a:pt x="58012" y="7353"/>
                </a:cubicBezTo>
                <a:cubicBezTo>
                  <a:pt x="58102" y="7667"/>
                  <a:pt x="57922" y="8167"/>
                  <a:pt x="57851" y="8484"/>
                </a:cubicBezTo>
                <a:cubicBezTo>
                  <a:pt x="57781" y="8386"/>
                  <a:pt x="57710" y="8285"/>
                  <a:pt x="57648" y="8179"/>
                </a:cubicBezTo>
                <a:cubicBezTo>
                  <a:pt x="57648" y="8175"/>
                  <a:pt x="57644" y="8167"/>
                  <a:pt x="57640" y="8164"/>
                </a:cubicBezTo>
                <a:cubicBezTo>
                  <a:pt x="57629" y="8140"/>
                  <a:pt x="57613" y="8120"/>
                  <a:pt x="57601" y="8097"/>
                </a:cubicBezTo>
                <a:cubicBezTo>
                  <a:pt x="57590" y="8079"/>
                  <a:pt x="57576" y="8072"/>
                  <a:pt x="57564" y="8072"/>
                </a:cubicBezTo>
                <a:cubicBezTo>
                  <a:pt x="57525" y="8072"/>
                  <a:pt x="57490" y="8138"/>
                  <a:pt x="57507" y="8191"/>
                </a:cubicBezTo>
                <a:cubicBezTo>
                  <a:pt x="57585" y="8422"/>
                  <a:pt x="57679" y="8637"/>
                  <a:pt x="57773" y="8856"/>
                </a:cubicBezTo>
                <a:cubicBezTo>
                  <a:pt x="57687" y="9228"/>
                  <a:pt x="57601" y="9600"/>
                  <a:pt x="57499" y="9963"/>
                </a:cubicBezTo>
                <a:cubicBezTo>
                  <a:pt x="57257" y="10832"/>
                  <a:pt x="57116" y="11776"/>
                  <a:pt x="57002" y="12696"/>
                </a:cubicBezTo>
                <a:cubicBezTo>
                  <a:pt x="56959" y="12359"/>
                  <a:pt x="56924" y="12022"/>
                  <a:pt x="56885" y="11682"/>
                </a:cubicBezTo>
                <a:cubicBezTo>
                  <a:pt x="56822" y="11142"/>
                  <a:pt x="56763" y="10586"/>
                  <a:pt x="56728" y="10042"/>
                </a:cubicBezTo>
                <a:cubicBezTo>
                  <a:pt x="56689" y="9498"/>
                  <a:pt x="56560" y="8758"/>
                  <a:pt x="56677" y="8230"/>
                </a:cubicBezTo>
                <a:cubicBezTo>
                  <a:pt x="56689" y="8176"/>
                  <a:pt x="56658" y="8143"/>
                  <a:pt x="56626" y="8143"/>
                </a:cubicBezTo>
                <a:cubicBezTo>
                  <a:pt x="56605" y="8143"/>
                  <a:pt x="56583" y="8158"/>
                  <a:pt x="56572" y="8191"/>
                </a:cubicBezTo>
                <a:cubicBezTo>
                  <a:pt x="56462" y="8539"/>
                  <a:pt x="56493" y="8930"/>
                  <a:pt x="56482" y="9302"/>
                </a:cubicBezTo>
                <a:cubicBezTo>
                  <a:pt x="56462" y="9870"/>
                  <a:pt x="56446" y="10442"/>
                  <a:pt x="56458" y="11009"/>
                </a:cubicBezTo>
                <a:cubicBezTo>
                  <a:pt x="56485" y="12085"/>
                  <a:pt x="56513" y="13157"/>
                  <a:pt x="56587" y="14230"/>
                </a:cubicBezTo>
                <a:cubicBezTo>
                  <a:pt x="56592" y="14308"/>
                  <a:pt x="56599" y="14391"/>
                  <a:pt x="56607" y="14468"/>
                </a:cubicBezTo>
                <a:cubicBezTo>
                  <a:pt x="56536" y="14328"/>
                  <a:pt x="56466" y="14190"/>
                  <a:pt x="56395" y="14046"/>
                </a:cubicBezTo>
                <a:cubicBezTo>
                  <a:pt x="56375" y="13529"/>
                  <a:pt x="56364" y="13005"/>
                  <a:pt x="56360" y="12481"/>
                </a:cubicBezTo>
                <a:cubicBezTo>
                  <a:pt x="56359" y="12428"/>
                  <a:pt x="56329" y="12403"/>
                  <a:pt x="56299" y="12403"/>
                </a:cubicBezTo>
                <a:cubicBezTo>
                  <a:pt x="56268" y="12403"/>
                  <a:pt x="56237" y="12429"/>
                  <a:pt x="56235" y="12481"/>
                </a:cubicBezTo>
                <a:cubicBezTo>
                  <a:pt x="56231" y="12880"/>
                  <a:pt x="56223" y="13279"/>
                  <a:pt x="56211" y="13678"/>
                </a:cubicBezTo>
                <a:cubicBezTo>
                  <a:pt x="56039" y="13326"/>
                  <a:pt x="55867" y="12969"/>
                  <a:pt x="55687" y="12617"/>
                </a:cubicBezTo>
                <a:cubicBezTo>
                  <a:pt x="55726" y="11847"/>
                  <a:pt x="55773" y="11076"/>
                  <a:pt x="55875" y="10316"/>
                </a:cubicBezTo>
                <a:cubicBezTo>
                  <a:pt x="55985" y="9510"/>
                  <a:pt x="56090" y="8442"/>
                  <a:pt x="56607" y="7897"/>
                </a:cubicBezTo>
                <a:cubicBezTo>
                  <a:pt x="56633" y="7868"/>
                  <a:pt x="56608" y="7815"/>
                  <a:pt x="56580" y="7815"/>
                </a:cubicBezTo>
                <a:cubicBezTo>
                  <a:pt x="56575" y="7815"/>
                  <a:pt x="56569" y="7817"/>
                  <a:pt x="56563" y="7823"/>
                </a:cubicBezTo>
                <a:cubicBezTo>
                  <a:pt x="56153" y="8214"/>
                  <a:pt x="55976" y="8817"/>
                  <a:pt x="55801" y="9416"/>
                </a:cubicBezTo>
                <a:cubicBezTo>
                  <a:pt x="55562" y="10203"/>
                  <a:pt x="55425" y="11079"/>
                  <a:pt x="55331" y="11929"/>
                </a:cubicBezTo>
                <a:cubicBezTo>
                  <a:pt x="55154" y="11592"/>
                  <a:pt x="54975" y="11255"/>
                  <a:pt x="54795" y="10926"/>
                </a:cubicBezTo>
                <a:cubicBezTo>
                  <a:pt x="54634" y="10637"/>
                  <a:pt x="54470" y="10355"/>
                  <a:pt x="54301" y="10073"/>
                </a:cubicBezTo>
                <a:cubicBezTo>
                  <a:pt x="54243" y="9204"/>
                  <a:pt x="54200" y="8332"/>
                  <a:pt x="54188" y="7459"/>
                </a:cubicBezTo>
                <a:cubicBezTo>
                  <a:pt x="54188" y="7414"/>
                  <a:pt x="54162" y="7392"/>
                  <a:pt x="54137" y="7392"/>
                </a:cubicBezTo>
                <a:cubicBezTo>
                  <a:pt x="54111" y="7392"/>
                  <a:pt x="54084" y="7414"/>
                  <a:pt x="54083" y="7459"/>
                </a:cubicBezTo>
                <a:cubicBezTo>
                  <a:pt x="54070" y="8195"/>
                  <a:pt x="54055" y="8923"/>
                  <a:pt x="54043" y="9654"/>
                </a:cubicBezTo>
                <a:cubicBezTo>
                  <a:pt x="53769" y="9208"/>
                  <a:pt x="53483" y="8770"/>
                  <a:pt x="53201" y="8332"/>
                </a:cubicBezTo>
                <a:cubicBezTo>
                  <a:pt x="53124" y="8211"/>
                  <a:pt x="53046" y="8097"/>
                  <a:pt x="52963" y="7983"/>
                </a:cubicBezTo>
                <a:cubicBezTo>
                  <a:pt x="52939" y="7479"/>
                  <a:pt x="52932" y="6977"/>
                  <a:pt x="52939" y="6473"/>
                </a:cubicBezTo>
                <a:cubicBezTo>
                  <a:pt x="52941" y="6432"/>
                  <a:pt x="52918" y="6411"/>
                  <a:pt x="52893" y="6411"/>
                </a:cubicBezTo>
                <a:cubicBezTo>
                  <a:pt x="52869" y="6411"/>
                  <a:pt x="52844" y="6432"/>
                  <a:pt x="52842" y="6473"/>
                </a:cubicBezTo>
                <a:cubicBezTo>
                  <a:pt x="52822" y="6907"/>
                  <a:pt x="52814" y="7338"/>
                  <a:pt x="52811" y="7772"/>
                </a:cubicBezTo>
                <a:cubicBezTo>
                  <a:pt x="52642" y="7537"/>
                  <a:pt x="52466" y="7306"/>
                  <a:pt x="52302" y="7071"/>
                </a:cubicBezTo>
                <a:cubicBezTo>
                  <a:pt x="52227" y="6970"/>
                  <a:pt x="51816" y="6273"/>
                  <a:pt x="51824" y="6273"/>
                </a:cubicBezTo>
                <a:cubicBezTo>
                  <a:pt x="51855" y="6269"/>
                  <a:pt x="51855" y="6215"/>
                  <a:pt x="51824" y="6211"/>
                </a:cubicBezTo>
                <a:cubicBezTo>
                  <a:pt x="51796" y="6206"/>
                  <a:pt x="51765" y="6202"/>
                  <a:pt x="51734" y="6199"/>
                </a:cubicBezTo>
                <a:cubicBezTo>
                  <a:pt x="51715" y="6199"/>
                  <a:pt x="51702" y="6230"/>
                  <a:pt x="51707" y="6253"/>
                </a:cubicBezTo>
                <a:cubicBezTo>
                  <a:pt x="51758" y="6524"/>
                  <a:pt x="51930" y="6778"/>
                  <a:pt x="52051" y="7009"/>
                </a:cubicBezTo>
                <a:cubicBezTo>
                  <a:pt x="52302" y="7483"/>
                  <a:pt x="52520" y="7980"/>
                  <a:pt x="52759" y="8461"/>
                </a:cubicBezTo>
                <a:cubicBezTo>
                  <a:pt x="52779" y="8492"/>
                  <a:pt x="52795" y="8527"/>
                  <a:pt x="52811" y="8563"/>
                </a:cubicBezTo>
                <a:cubicBezTo>
                  <a:pt x="52818" y="9940"/>
                  <a:pt x="52873" y="11314"/>
                  <a:pt x="52865" y="12700"/>
                </a:cubicBezTo>
                <a:cubicBezTo>
                  <a:pt x="52787" y="12434"/>
                  <a:pt x="52708" y="12171"/>
                  <a:pt x="52630" y="11909"/>
                </a:cubicBezTo>
                <a:cubicBezTo>
                  <a:pt x="52368" y="11056"/>
                  <a:pt x="52071" y="10156"/>
                  <a:pt x="51695" y="9376"/>
                </a:cubicBezTo>
                <a:cubicBezTo>
                  <a:pt x="51499" y="8973"/>
                  <a:pt x="51346" y="8531"/>
                  <a:pt x="51147" y="8132"/>
                </a:cubicBezTo>
                <a:cubicBezTo>
                  <a:pt x="51077" y="7991"/>
                  <a:pt x="50544" y="7114"/>
                  <a:pt x="50599" y="6950"/>
                </a:cubicBezTo>
                <a:cubicBezTo>
                  <a:pt x="50609" y="6927"/>
                  <a:pt x="50595" y="6906"/>
                  <a:pt x="50580" y="6906"/>
                </a:cubicBezTo>
                <a:cubicBezTo>
                  <a:pt x="50573" y="6906"/>
                  <a:pt x="50565" y="6911"/>
                  <a:pt x="50560" y="6923"/>
                </a:cubicBezTo>
                <a:cubicBezTo>
                  <a:pt x="50517" y="7001"/>
                  <a:pt x="50501" y="7028"/>
                  <a:pt x="50544" y="7134"/>
                </a:cubicBezTo>
                <a:cubicBezTo>
                  <a:pt x="50689" y="7498"/>
                  <a:pt x="50822" y="7858"/>
                  <a:pt x="50936" y="8245"/>
                </a:cubicBezTo>
                <a:cubicBezTo>
                  <a:pt x="51225" y="9228"/>
                  <a:pt x="51444" y="10234"/>
                  <a:pt x="51699" y="11228"/>
                </a:cubicBezTo>
                <a:cubicBezTo>
                  <a:pt x="51886" y="11964"/>
                  <a:pt x="52067" y="12707"/>
                  <a:pt x="52242" y="13451"/>
                </a:cubicBezTo>
                <a:cubicBezTo>
                  <a:pt x="51989" y="13561"/>
                  <a:pt x="52083" y="13937"/>
                  <a:pt x="52133" y="14199"/>
                </a:cubicBezTo>
                <a:cubicBezTo>
                  <a:pt x="52289" y="15012"/>
                  <a:pt x="52564" y="15792"/>
                  <a:pt x="52802" y="16567"/>
                </a:cubicBezTo>
                <a:cubicBezTo>
                  <a:pt x="52795" y="16993"/>
                  <a:pt x="52783" y="17420"/>
                  <a:pt x="52768" y="17843"/>
                </a:cubicBezTo>
                <a:cubicBezTo>
                  <a:pt x="52732" y="17694"/>
                  <a:pt x="52697" y="17541"/>
                  <a:pt x="52665" y="17389"/>
                </a:cubicBezTo>
                <a:cubicBezTo>
                  <a:pt x="52524" y="16750"/>
                  <a:pt x="52388" y="16109"/>
                  <a:pt x="52251" y="15471"/>
                </a:cubicBezTo>
                <a:cubicBezTo>
                  <a:pt x="52258" y="15318"/>
                  <a:pt x="52266" y="15165"/>
                  <a:pt x="52274" y="15017"/>
                </a:cubicBezTo>
                <a:cubicBezTo>
                  <a:pt x="52286" y="14848"/>
                  <a:pt x="52195" y="14766"/>
                  <a:pt x="52098" y="14759"/>
                </a:cubicBezTo>
                <a:cubicBezTo>
                  <a:pt x="51808" y="13408"/>
                  <a:pt x="51519" y="12058"/>
                  <a:pt x="51221" y="10711"/>
                </a:cubicBezTo>
                <a:cubicBezTo>
                  <a:pt x="50967" y="9553"/>
                  <a:pt x="50674" y="8410"/>
                  <a:pt x="50415" y="7252"/>
                </a:cubicBezTo>
                <a:cubicBezTo>
                  <a:pt x="50383" y="7118"/>
                  <a:pt x="50352" y="6981"/>
                  <a:pt x="50321" y="6840"/>
                </a:cubicBezTo>
                <a:lnTo>
                  <a:pt x="50321" y="6774"/>
                </a:lnTo>
                <a:cubicBezTo>
                  <a:pt x="50306" y="6637"/>
                  <a:pt x="50306" y="6496"/>
                  <a:pt x="50317" y="6355"/>
                </a:cubicBezTo>
                <a:cubicBezTo>
                  <a:pt x="50306" y="6328"/>
                  <a:pt x="50293" y="6305"/>
                  <a:pt x="50282" y="6281"/>
                </a:cubicBezTo>
                <a:cubicBezTo>
                  <a:pt x="50290" y="6277"/>
                  <a:pt x="50302" y="6269"/>
                  <a:pt x="50306" y="6253"/>
                </a:cubicBezTo>
                <a:cubicBezTo>
                  <a:pt x="50306" y="6234"/>
                  <a:pt x="50309" y="6218"/>
                  <a:pt x="50309" y="6199"/>
                </a:cubicBezTo>
                <a:cubicBezTo>
                  <a:pt x="50317" y="6155"/>
                  <a:pt x="50293" y="6128"/>
                  <a:pt x="50269" y="6128"/>
                </a:cubicBezTo>
                <a:cubicBezTo>
                  <a:pt x="50252" y="6128"/>
                  <a:pt x="50235" y="6141"/>
                  <a:pt x="50228" y="6168"/>
                </a:cubicBezTo>
                <a:cubicBezTo>
                  <a:pt x="50215" y="6215"/>
                  <a:pt x="50204" y="6262"/>
                  <a:pt x="50192" y="6305"/>
                </a:cubicBezTo>
                <a:cubicBezTo>
                  <a:pt x="50031" y="5651"/>
                  <a:pt x="49843" y="4993"/>
                  <a:pt x="49597" y="4414"/>
                </a:cubicBezTo>
                <a:cubicBezTo>
                  <a:pt x="49589" y="4393"/>
                  <a:pt x="49576" y="4385"/>
                  <a:pt x="49563" y="4385"/>
                </a:cubicBezTo>
                <a:cubicBezTo>
                  <a:pt x="49533" y="4385"/>
                  <a:pt x="49502" y="4428"/>
                  <a:pt x="49518" y="4477"/>
                </a:cubicBezTo>
                <a:cubicBezTo>
                  <a:pt x="49800" y="5216"/>
                  <a:pt x="49934" y="6077"/>
                  <a:pt x="50067" y="6907"/>
                </a:cubicBezTo>
                <a:cubicBezTo>
                  <a:pt x="49965" y="7564"/>
                  <a:pt x="49934" y="8273"/>
                  <a:pt x="49887" y="8907"/>
                </a:cubicBezTo>
                <a:cubicBezTo>
                  <a:pt x="49879" y="9001"/>
                  <a:pt x="49871" y="9095"/>
                  <a:pt x="49867" y="9185"/>
                </a:cubicBezTo>
                <a:cubicBezTo>
                  <a:pt x="49856" y="9134"/>
                  <a:pt x="49847" y="9080"/>
                  <a:pt x="49836" y="9024"/>
                </a:cubicBezTo>
                <a:cubicBezTo>
                  <a:pt x="49822" y="8945"/>
                  <a:pt x="49777" y="8911"/>
                  <a:pt x="49730" y="8911"/>
                </a:cubicBezTo>
                <a:cubicBezTo>
                  <a:pt x="49659" y="8911"/>
                  <a:pt x="49582" y="8990"/>
                  <a:pt x="49601" y="9111"/>
                </a:cubicBezTo>
                <a:cubicBezTo>
                  <a:pt x="49659" y="9479"/>
                  <a:pt x="49730" y="9851"/>
                  <a:pt x="49796" y="10218"/>
                </a:cubicBezTo>
                <a:cubicBezTo>
                  <a:pt x="49762" y="10767"/>
                  <a:pt x="49734" y="11314"/>
                  <a:pt x="49730" y="11866"/>
                </a:cubicBezTo>
                <a:cubicBezTo>
                  <a:pt x="49531" y="11338"/>
                  <a:pt x="49323" y="10809"/>
                  <a:pt x="49108" y="10285"/>
                </a:cubicBezTo>
                <a:cubicBezTo>
                  <a:pt x="49108" y="9972"/>
                  <a:pt x="49112" y="9658"/>
                  <a:pt x="49115" y="9345"/>
                </a:cubicBezTo>
                <a:cubicBezTo>
                  <a:pt x="49124" y="8328"/>
                  <a:pt x="49065" y="7024"/>
                  <a:pt x="49359" y="6077"/>
                </a:cubicBezTo>
                <a:cubicBezTo>
                  <a:pt x="49366" y="6054"/>
                  <a:pt x="49350" y="6036"/>
                  <a:pt x="49335" y="6036"/>
                </a:cubicBezTo>
                <a:cubicBezTo>
                  <a:pt x="49327" y="6036"/>
                  <a:pt x="49319" y="6041"/>
                  <a:pt x="49315" y="6054"/>
                </a:cubicBezTo>
                <a:cubicBezTo>
                  <a:pt x="49218" y="6324"/>
                  <a:pt x="49155" y="6621"/>
                  <a:pt x="49108" y="6930"/>
                </a:cubicBezTo>
                <a:cubicBezTo>
                  <a:pt x="49100" y="6930"/>
                  <a:pt x="49088" y="6939"/>
                  <a:pt x="49084" y="6958"/>
                </a:cubicBezTo>
                <a:cubicBezTo>
                  <a:pt x="48920" y="7768"/>
                  <a:pt x="48819" y="8598"/>
                  <a:pt x="48748" y="9432"/>
                </a:cubicBezTo>
                <a:cubicBezTo>
                  <a:pt x="48572" y="9048"/>
                  <a:pt x="48380" y="8653"/>
                  <a:pt x="48212" y="8245"/>
                </a:cubicBezTo>
                <a:cubicBezTo>
                  <a:pt x="48255" y="7964"/>
                  <a:pt x="48317" y="7694"/>
                  <a:pt x="48400" y="7432"/>
                </a:cubicBezTo>
                <a:cubicBezTo>
                  <a:pt x="48418" y="7381"/>
                  <a:pt x="48386" y="7334"/>
                  <a:pt x="48355" y="7334"/>
                </a:cubicBezTo>
                <a:cubicBezTo>
                  <a:pt x="48340" y="7334"/>
                  <a:pt x="48326" y="7344"/>
                  <a:pt x="48317" y="7369"/>
                </a:cubicBezTo>
                <a:cubicBezTo>
                  <a:pt x="48239" y="7573"/>
                  <a:pt x="48172" y="7788"/>
                  <a:pt x="48114" y="8007"/>
                </a:cubicBezTo>
                <a:cubicBezTo>
                  <a:pt x="47937" y="7545"/>
                  <a:pt x="47804" y="7071"/>
                  <a:pt x="47777" y="6590"/>
                </a:cubicBezTo>
                <a:cubicBezTo>
                  <a:pt x="47775" y="6555"/>
                  <a:pt x="47755" y="6537"/>
                  <a:pt x="47735" y="6537"/>
                </a:cubicBezTo>
                <a:cubicBezTo>
                  <a:pt x="47715" y="6537"/>
                  <a:pt x="47695" y="6555"/>
                  <a:pt x="47695" y="6590"/>
                </a:cubicBezTo>
                <a:cubicBezTo>
                  <a:pt x="47710" y="7208"/>
                  <a:pt x="47875" y="7756"/>
                  <a:pt x="48039" y="8308"/>
                </a:cubicBezTo>
                <a:cubicBezTo>
                  <a:pt x="47903" y="8915"/>
                  <a:pt x="47820" y="9545"/>
                  <a:pt x="47766" y="10160"/>
                </a:cubicBezTo>
                <a:cubicBezTo>
                  <a:pt x="47742" y="10382"/>
                  <a:pt x="47722" y="10610"/>
                  <a:pt x="47699" y="10837"/>
                </a:cubicBezTo>
                <a:cubicBezTo>
                  <a:pt x="47695" y="10836"/>
                  <a:pt x="47690" y="10836"/>
                  <a:pt x="47686" y="10836"/>
                </a:cubicBezTo>
                <a:cubicBezTo>
                  <a:pt x="47652" y="10836"/>
                  <a:pt x="47622" y="10853"/>
                  <a:pt x="47601" y="10895"/>
                </a:cubicBezTo>
                <a:cubicBezTo>
                  <a:pt x="47589" y="10332"/>
                  <a:pt x="47578" y="9768"/>
                  <a:pt x="47565" y="9201"/>
                </a:cubicBezTo>
                <a:cubicBezTo>
                  <a:pt x="47609" y="8930"/>
                  <a:pt x="47687" y="8684"/>
                  <a:pt x="47844" y="8539"/>
                </a:cubicBezTo>
                <a:cubicBezTo>
                  <a:pt x="47873" y="8513"/>
                  <a:pt x="47856" y="8453"/>
                  <a:pt x="47827" y="8453"/>
                </a:cubicBezTo>
                <a:cubicBezTo>
                  <a:pt x="47821" y="8453"/>
                  <a:pt x="47815" y="8456"/>
                  <a:pt x="47809" y="8461"/>
                </a:cubicBezTo>
                <a:cubicBezTo>
                  <a:pt x="47706" y="8539"/>
                  <a:pt x="47625" y="8653"/>
                  <a:pt x="47562" y="8782"/>
                </a:cubicBezTo>
                <a:cubicBezTo>
                  <a:pt x="47558" y="8641"/>
                  <a:pt x="47558" y="8504"/>
                  <a:pt x="47554" y="8367"/>
                </a:cubicBezTo>
                <a:cubicBezTo>
                  <a:pt x="47554" y="8324"/>
                  <a:pt x="47530" y="8302"/>
                  <a:pt x="47505" y="8302"/>
                </a:cubicBezTo>
                <a:cubicBezTo>
                  <a:pt x="47480" y="8302"/>
                  <a:pt x="47454" y="8324"/>
                  <a:pt x="47452" y="8367"/>
                </a:cubicBezTo>
                <a:cubicBezTo>
                  <a:pt x="47452" y="8606"/>
                  <a:pt x="47448" y="8841"/>
                  <a:pt x="47444" y="9080"/>
                </a:cubicBezTo>
                <a:cubicBezTo>
                  <a:pt x="47358" y="9369"/>
                  <a:pt x="47311" y="9694"/>
                  <a:pt x="47272" y="9968"/>
                </a:cubicBezTo>
                <a:cubicBezTo>
                  <a:pt x="47202" y="10426"/>
                  <a:pt x="47041" y="10872"/>
                  <a:pt x="46963" y="11338"/>
                </a:cubicBezTo>
                <a:cubicBezTo>
                  <a:pt x="46904" y="11710"/>
                  <a:pt x="46841" y="12077"/>
                  <a:pt x="46783" y="12449"/>
                </a:cubicBezTo>
                <a:cubicBezTo>
                  <a:pt x="46583" y="11776"/>
                  <a:pt x="46395" y="11095"/>
                  <a:pt x="46231" y="10410"/>
                </a:cubicBezTo>
                <a:cubicBezTo>
                  <a:pt x="46278" y="9788"/>
                  <a:pt x="46317" y="9165"/>
                  <a:pt x="46341" y="8543"/>
                </a:cubicBezTo>
                <a:cubicBezTo>
                  <a:pt x="46342" y="8505"/>
                  <a:pt x="46321" y="8486"/>
                  <a:pt x="46299" y="8486"/>
                </a:cubicBezTo>
                <a:cubicBezTo>
                  <a:pt x="46276" y="8486"/>
                  <a:pt x="46252" y="8506"/>
                  <a:pt x="46250" y="8543"/>
                </a:cubicBezTo>
                <a:cubicBezTo>
                  <a:pt x="46216" y="9001"/>
                  <a:pt x="46169" y="9459"/>
                  <a:pt x="46118" y="9913"/>
                </a:cubicBezTo>
                <a:cubicBezTo>
                  <a:pt x="45887" y="8868"/>
                  <a:pt x="45538" y="7353"/>
                  <a:pt x="45988" y="6379"/>
                </a:cubicBezTo>
                <a:cubicBezTo>
                  <a:pt x="46004" y="6344"/>
                  <a:pt x="45982" y="6313"/>
                  <a:pt x="45958" y="6313"/>
                </a:cubicBezTo>
                <a:cubicBezTo>
                  <a:pt x="45946" y="6313"/>
                  <a:pt x="45934" y="6320"/>
                  <a:pt x="45925" y="6336"/>
                </a:cubicBezTo>
                <a:cubicBezTo>
                  <a:pt x="45578" y="6997"/>
                  <a:pt x="45613" y="7913"/>
                  <a:pt x="45613" y="8688"/>
                </a:cubicBezTo>
                <a:cubicBezTo>
                  <a:pt x="45613" y="9643"/>
                  <a:pt x="45761" y="10594"/>
                  <a:pt x="45925" y="11522"/>
                </a:cubicBezTo>
                <a:cubicBezTo>
                  <a:pt x="45894" y="11772"/>
                  <a:pt x="45863" y="12019"/>
                  <a:pt x="45831" y="12265"/>
                </a:cubicBezTo>
                <a:cubicBezTo>
                  <a:pt x="45636" y="12304"/>
                  <a:pt x="45475" y="12492"/>
                  <a:pt x="45503" y="12828"/>
                </a:cubicBezTo>
                <a:cubicBezTo>
                  <a:pt x="45503" y="12844"/>
                  <a:pt x="45503" y="12857"/>
                  <a:pt x="45507" y="12872"/>
                </a:cubicBezTo>
                <a:cubicBezTo>
                  <a:pt x="45468" y="12786"/>
                  <a:pt x="45432" y="12700"/>
                  <a:pt x="45394" y="12617"/>
                </a:cubicBezTo>
                <a:cubicBezTo>
                  <a:pt x="45394" y="11823"/>
                  <a:pt x="45323" y="10954"/>
                  <a:pt x="44881" y="10418"/>
                </a:cubicBezTo>
                <a:cubicBezTo>
                  <a:pt x="45029" y="9737"/>
                  <a:pt x="45182" y="9064"/>
                  <a:pt x="45320" y="8379"/>
                </a:cubicBezTo>
                <a:cubicBezTo>
                  <a:pt x="45432" y="7815"/>
                  <a:pt x="45573" y="7239"/>
                  <a:pt x="45734" y="6696"/>
                </a:cubicBezTo>
                <a:cubicBezTo>
                  <a:pt x="45844" y="6324"/>
                  <a:pt x="45981" y="5537"/>
                  <a:pt x="46321" y="5400"/>
                </a:cubicBezTo>
                <a:cubicBezTo>
                  <a:pt x="46340" y="5389"/>
                  <a:pt x="46341" y="5345"/>
                  <a:pt x="46316" y="5345"/>
                </a:cubicBezTo>
                <a:cubicBezTo>
                  <a:pt x="46315" y="5345"/>
                  <a:pt x="46314" y="5346"/>
                  <a:pt x="46313" y="5346"/>
                </a:cubicBezTo>
                <a:cubicBezTo>
                  <a:pt x="45813" y="5353"/>
                  <a:pt x="45601" y="6336"/>
                  <a:pt x="45437" y="6813"/>
                </a:cubicBezTo>
                <a:cubicBezTo>
                  <a:pt x="45065" y="7909"/>
                  <a:pt x="44728" y="9024"/>
                  <a:pt x="44435" y="10160"/>
                </a:cubicBezTo>
                <a:cubicBezTo>
                  <a:pt x="44352" y="9095"/>
                  <a:pt x="44227" y="8030"/>
                  <a:pt x="43989" y="7040"/>
                </a:cubicBezTo>
                <a:cubicBezTo>
                  <a:pt x="43982" y="7012"/>
                  <a:pt x="43965" y="7000"/>
                  <a:pt x="43948" y="7000"/>
                </a:cubicBezTo>
                <a:cubicBezTo>
                  <a:pt x="43923" y="7000"/>
                  <a:pt x="43897" y="7027"/>
                  <a:pt x="43906" y="7067"/>
                </a:cubicBezTo>
                <a:cubicBezTo>
                  <a:pt x="44137" y="8074"/>
                  <a:pt x="44149" y="9103"/>
                  <a:pt x="44247" y="10136"/>
                </a:cubicBezTo>
                <a:cubicBezTo>
                  <a:pt x="44254" y="10226"/>
                  <a:pt x="44258" y="10316"/>
                  <a:pt x="44267" y="10406"/>
                </a:cubicBezTo>
                <a:cubicBezTo>
                  <a:pt x="44063" y="9992"/>
                  <a:pt x="43840" y="9510"/>
                  <a:pt x="43785" y="9064"/>
                </a:cubicBezTo>
                <a:cubicBezTo>
                  <a:pt x="43781" y="9029"/>
                  <a:pt x="43761" y="9014"/>
                  <a:pt x="43740" y="9014"/>
                </a:cubicBezTo>
                <a:cubicBezTo>
                  <a:pt x="43713" y="9014"/>
                  <a:pt x="43685" y="9038"/>
                  <a:pt x="43687" y="9080"/>
                </a:cubicBezTo>
                <a:cubicBezTo>
                  <a:pt x="43695" y="9788"/>
                  <a:pt x="43981" y="10445"/>
                  <a:pt x="44196" y="11095"/>
                </a:cubicBezTo>
                <a:cubicBezTo>
                  <a:pt x="44079" y="11584"/>
                  <a:pt x="43965" y="12077"/>
                  <a:pt x="43864" y="12570"/>
                </a:cubicBezTo>
                <a:cubicBezTo>
                  <a:pt x="43620" y="11682"/>
                  <a:pt x="43370" y="10794"/>
                  <a:pt x="43147" y="9898"/>
                </a:cubicBezTo>
                <a:cubicBezTo>
                  <a:pt x="43049" y="8198"/>
                  <a:pt x="42845" y="6508"/>
                  <a:pt x="42509" y="4853"/>
                </a:cubicBezTo>
                <a:cubicBezTo>
                  <a:pt x="42504" y="4826"/>
                  <a:pt x="42489" y="4814"/>
                  <a:pt x="42473" y="4814"/>
                </a:cubicBezTo>
                <a:cubicBezTo>
                  <a:pt x="42449" y="4814"/>
                  <a:pt x="42424" y="4840"/>
                  <a:pt x="42431" y="4880"/>
                </a:cubicBezTo>
                <a:cubicBezTo>
                  <a:pt x="42673" y="6215"/>
                  <a:pt x="42830" y="7584"/>
                  <a:pt x="42908" y="8970"/>
                </a:cubicBezTo>
                <a:cubicBezTo>
                  <a:pt x="42904" y="8968"/>
                  <a:pt x="42899" y="8967"/>
                  <a:pt x="42894" y="8967"/>
                </a:cubicBezTo>
                <a:cubicBezTo>
                  <a:pt x="42867" y="8967"/>
                  <a:pt x="42840" y="8993"/>
                  <a:pt x="42849" y="9036"/>
                </a:cubicBezTo>
                <a:cubicBezTo>
                  <a:pt x="42877" y="9185"/>
                  <a:pt x="42905" y="9338"/>
                  <a:pt x="42932" y="9486"/>
                </a:cubicBezTo>
                <a:cubicBezTo>
                  <a:pt x="43013" y="11404"/>
                  <a:pt x="42955" y="13350"/>
                  <a:pt x="42779" y="15252"/>
                </a:cubicBezTo>
                <a:cubicBezTo>
                  <a:pt x="42361" y="12129"/>
                  <a:pt x="42016" y="8923"/>
                  <a:pt x="41883" y="5893"/>
                </a:cubicBezTo>
                <a:lnTo>
                  <a:pt x="41883" y="5893"/>
                </a:lnTo>
                <a:cubicBezTo>
                  <a:pt x="41884" y="5919"/>
                  <a:pt x="41899" y="5931"/>
                  <a:pt x="41914" y="5931"/>
                </a:cubicBezTo>
                <a:cubicBezTo>
                  <a:pt x="41929" y="5931"/>
                  <a:pt x="41944" y="5919"/>
                  <a:pt x="41945" y="5893"/>
                </a:cubicBezTo>
                <a:cubicBezTo>
                  <a:pt x="41945" y="5874"/>
                  <a:pt x="41945" y="5854"/>
                  <a:pt x="41949" y="5835"/>
                </a:cubicBezTo>
                <a:cubicBezTo>
                  <a:pt x="41949" y="5808"/>
                  <a:pt x="41933" y="5793"/>
                  <a:pt x="41916" y="5793"/>
                </a:cubicBezTo>
                <a:cubicBezTo>
                  <a:pt x="41904" y="5793"/>
                  <a:pt x="41891" y="5801"/>
                  <a:pt x="41883" y="5815"/>
                </a:cubicBezTo>
                <a:cubicBezTo>
                  <a:pt x="41781" y="5999"/>
                  <a:pt x="41816" y="6211"/>
                  <a:pt x="41805" y="6437"/>
                </a:cubicBezTo>
                <a:cubicBezTo>
                  <a:pt x="41774" y="6990"/>
                  <a:pt x="41738" y="7541"/>
                  <a:pt x="41750" y="8093"/>
                </a:cubicBezTo>
                <a:cubicBezTo>
                  <a:pt x="41758" y="8430"/>
                  <a:pt x="41765" y="8766"/>
                  <a:pt x="41769" y="9107"/>
                </a:cubicBezTo>
                <a:cubicBezTo>
                  <a:pt x="41718" y="9071"/>
                  <a:pt x="41664" y="9044"/>
                  <a:pt x="41597" y="9033"/>
                </a:cubicBezTo>
                <a:cubicBezTo>
                  <a:pt x="41593" y="9032"/>
                  <a:pt x="41590" y="9032"/>
                  <a:pt x="41586" y="9032"/>
                </a:cubicBezTo>
                <a:cubicBezTo>
                  <a:pt x="41480" y="9032"/>
                  <a:pt x="41487" y="9256"/>
                  <a:pt x="41597" y="9275"/>
                </a:cubicBezTo>
                <a:cubicBezTo>
                  <a:pt x="41671" y="9287"/>
                  <a:pt x="41727" y="9334"/>
                  <a:pt x="41774" y="9405"/>
                </a:cubicBezTo>
                <a:cubicBezTo>
                  <a:pt x="41785" y="10093"/>
                  <a:pt x="41785" y="10782"/>
                  <a:pt x="41754" y="11451"/>
                </a:cubicBezTo>
                <a:cubicBezTo>
                  <a:pt x="41727" y="12003"/>
                  <a:pt x="41789" y="12613"/>
                  <a:pt x="41812" y="13169"/>
                </a:cubicBezTo>
                <a:cubicBezTo>
                  <a:pt x="41824" y="13444"/>
                  <a:pt x="41839" y="13709"/>
                  <a:pt x="41855" y="13979"/>
                </a:cubicBezTo>
                <a:lnTo>
                  <a:pt x="41855" y="14011"/>
                </a:lnTo>
                <a:cubicBezTo>
                  <a:pt x="41821" y="13811"/>
                  <a:pt x="41785" y="13616"/>
                  <a:pt x="41750" y="13420"/>
                </a:cubicBezTo>
                <a:cubicBezTo>
                  <a:pt x="41675" y="12993"/>
                  <a:pt x="41648" y="12288"/>
                  <a:pt x="41382" y="11975"/>
                </a:cubicBezTo>
                <a:cubicBezTo>
                  <a:pt x="41378" y="11972"/>
                  <a:pt x="41378" y="11972"/>
                  <a:pt x="41374" y="11972"/>
                </a:cubicBezTo>
                <a:cubicBezTo>
                  <a:pt x="41261" y="11408"/>
                  <a:pt x="41151" y="10841"/>
                  <a:pt x="41041" y="10277"/>
                </a:cubicBezTo>
                <a:cubicBezTo>
                  <a:pt x="40952" y="9799"/>
                  <a:pt x="40815" y="9338"/>
                  <a:pt x="40681" y="8879"/>
                </a:cubicBezTo>
                <a:cubicBezTo>
                  <a:pt x="40670" y="8836"/>
                  <a:pt x="40595" y="8637"/>
                  <a:pt x="40517" y="8406"/>
                </a:cubicBezTo>
                <a:cubicBezTo>
                  <a:pt x="40646" y="7967"/>
                  <a:pt x="40775" y="7530"/>
                  <a:pt x="40892" y="7083"/>
                </a:cubicBezTo>
                <a:cubicBezTo>
                  <a:pt x="41120" y="6211"/>
                  <a:pt x="41499" y="5263"/>
                  <a:pt x="41530" y="4327"/>
                </a:cubicBezTo>
                <a:cubicBezTo>
                  <a:pt x="41530" y="4314"/>
                  <a:pt x="41521" y="4306"/>
                  <a:pt x="41512" y="4306"/>
                </a:cubicBezTo>
                <a:cubicBezTo>
                  <a:pt x="41504" y="4306"/>
                  <a:pt x="41497" y="4312"/>
                  <a:pt x="41496" y="4324"/>
                </a:cubicBezTo>
                <a:cubicBezTo>
                  <a:pt x="41299" y="5537"/>
                  <a:pt x="40759" y="6711"/>
                  <a:pt x="40345" y="7819"/>
                </a:cubicBezTo>
                <a:cubicBezTo>
                  <a:pt x="40321" y="7690"/>
                  <a:pt x="40313" y="7588"/>
                  <a:pt x="40341" y="7549"/>
                </a:cubicBezTo>
                <a:cubicBezTo>
                  <a:pt x="40363" y="7517"/>
                  <a:pt x="40343" y="7466"/>
                  <a:pt x="40314" y="7466"/>
                </a:cubicBezTo>
                <a:cubicBezTo>
                  <a:pt x="40308" y="7466"/>
                  <a:pt x="40301" y="7469"/>
                  <a:pt x="40294" y="7474"/>
                </a:cubicBezTo>
                <a:cubicBezTo>
                  <a:pt x="40172" y="7573"/>
                  <a:pt x="40195" y="7842"/>
                  <a:pt x="40242" y="8093"/>
                </a:cubicBezTo>
                <a:cubicBezTo>
                  <a:pt x="40114" y="8442"/>
                  <a:pt x="39984" y="8786"/>
                  <a:pt x="39855" y="9134"/>
                </a:cubicBezTo>
                <a:cubicBezTo>
                  <a:pt x="39742" y="8191"/>
                  <a:pt x="39601" y="7259"/>
                  <a:pt x="39417" y="6343"/>
                </a:cubicBezTo>
                <a:cubicBezTo>
                  <a:pt x="39413" y="6320"/>
                  <a:pt x="39402" y="6312"/>
                  <a:pt x="39390" y="6312"/>
                </a:cubicBezTo>
                <a:cubicBezTo>
                  <a:pt x="39707" y="5662"/>
                  <a:pt x="40024" y="5021"/>
                  <a:pt x="40336" y="4371"/>
                </a:cubicBezTo>
                <a:cubicBezTo>
                  <a:pt x="40611" y="3796"/>
                  <a:pt x="40806" y="3181"/>
                  <a:pt x="41061" y="2594"/>
                </a:cubicBezTo>
                <a:cubicBezTo>
                  <a:pt x="41315" y="2015"/>
                  <a:pt x="41566" y="1224"/>
                  <a:pt x="42012" y="875"/>
                </a:cubicBezTo>
                <a:cubicBezTo>
                  <a:pt x="42033" y="859"/>
                  <a:pt x="42020" y="826"/>
                  <a:pt x="42001" y="826"/>
                </a:cubicBezTo>
                <a:cubicBezTo>
                  <a:pt x="41998" y="826"/>
                  <a:pt x="41995" y="827"/>
                  <a:pt x="41992" y="828"/>
                </a:cubicBezTo>
                <a:cubicBezTo>
                  <a:pt x="41586" y="1087"/>
                  <a:pt x="41468" y="1486"/>
                  <a:pt x="41198" y="1928"/>
                </a:cubicBezTo>
                <a:cubicBezTo>
                  <a:pt x="40877" y="2449"/>
                  <a:pt x="40638" y="3032"/>
                  <a:pt x="40376" y="3604"/>
                </a:cubicBezTo>
                <a:cubicBezTo>
                  <a:pt x="39836" y="4762"/>
                  <a:pt x="39162" y="5835"/>
                  <a:pt x="38544" y="6934"/>
                </a:cubicBezTo>
                <a:cubicBezTo>
                  <a:pt x="38524" y="6934"/>
                  <a:pt x="38501" y="6946"/>
                  <a:pt x="38490" y="6977"/>
                </a:cubicBezTo>
                <a:cubicBezTo>
                  <a:pt x="38481" y="7009"/>
                  <a:pt x="38474" y="7040"/>
                  <a:pt x="38466" y="7071"/>
                </a:cubicBezTo>
                <a:cubicBezTo>
                  <a:pt x="38458" y="7087"/>
                  <a:pt x="38450" y="7103"/>
                  <a:pt x="38443" y="7118"/>
                </a:cubicBezTo>
                <a:cubicBezTo>
                  <a:pt x="38340" y="6649"/>
                  <a:pt x="38184" y="5906"/>
                  <a:pt x="37852" y="5768"/>
                </a:cubicBezTo>
                <a:cubicBezTo>
                  <a:pt x="37847" y="5766"/>
                  <a:pt x="37842" y="5765"/>
                  <a:pt x="37837" y="5765"/>
                </a:cubicBezTo>
                <a:cubicBezTo>
                  <a:pt x="37794" y="5765"/>
                  <a:pt x="37767" y="5857"/>
                  <a:pt x="37812" y="5886"/>
                </a:cubicBezTo>
                <a:cubicBezTo>
                  <a:pt x="38098" y="6058"/>
                  <a:pt x="38176" y="6833"/>
                  <a:pt x="38235" y="7177"/>
                </a:cubicBezTo>
                <a:cubicBezTo>
                  <a:pt x="38246" y="7263"/>
                  <a:pt x="38262" y="7346"/>
                  <a:pt x="38275" y="7427"/>
                </a:cubicBezTo>
                <a:cubicBezTo>
                  <a:pt x="38223" y="7526"/>
                  <a:pt x="38172" y="7615"/>
                  <a:pt x="38121" y="7714"/>
                </a:cubicBezTo>
                <a:cubicBezTo>
                  <a:pt x="38035" y="7878"/>
                  <a:pt x="37950" y="8050"/>
                  <a:pt x="37863" y="8218"/>
                </a:cubicBezTo>
                <a:cubicBezTo>
                  <a:pt x="37809" y="8038"/>
                  <a:pt x="37753" y="7862"/>
                  <a:pt x="37699" y="7682"/>
                </a:cubicBezTo>
                <a:cubicBezTo>
                  <a:pt x="37656" y="7530"/>
                  <a:pt x="37585" y="7380"/>
                  <a:pt x="37531" y="7236"/>
                </a:cubicBezTo>
                <a:cubicBezTo>
                  <a:pt x="37502" y="7160"/>
                  <a:pt x="37386" y="7112"/>
                  <a:pt x="37392" y="7112"/>
                </a:cubicBezTo>
                <a:lnTo>
                  <a:pt x="37392" y="7112"/>
                </a:lnTo>
                <a:cubicBezTo>
                  <a:pt x="37394" y="7112"/>
                  <a:pt x="37414" y="7119"/>
                  <a:pt x="37464" y="7134"/>
                </a:cubicBezTo>
                <a:cubicBezTo>
                  <a:pt x="37465" y="7134"/>
                  <a:pt x="37466" y="7134"/>
                  <a:pt x="37467" y="7134"/>
                </a:cubicBezTo>
                <a:cubicBezTo>
                  <a:pt x="37485" y="7134"/>
                  <a:pt x="37494" y="7103"/>
                  <a:pt x="37480" y="7091"/>
                </a:cubicBezTo>
                <a:cubicBezTo>
                  <a:pt x="37440" y="7044"/>
                  <a:pt x="37406" y="6997"/>
                  <a:pt x="37366" y="6954"/>
                </a:cubicBezTo>
                <a:cubicBezTo>
                  <a:pt x="37358" y="6940"/>
                  <a:pt x="37348" y="6935"/>
                  <a:pt x="37337" y="6935"/>
                </a:cubicBezTo>
                <a:cubicBezTo>
                  <a:pt x="37309" y="6935"/>
                  <a:pt x="37281" y="6970"/>
                  <a:pt x="37292" y="7009"/>
                </a:cubicBezTo>
                <a:cubicBezTo>
                  <a:pt x="37453" y="7537"/>
                  <a:pt x="37570" y="8081"/>
                  <a:pt x="37664" y="8625"/>
                </a:cubicBezTo>
                <a:cubicBezTo>
                  <a:pt x="37471" y="9024"/>
                  <a:pt x="37284" y="9428"/>
                  <a:pt x="37100" y="9835"/>
                </a:cubicBezTo>
                <a:cubicBezTo>
                  <a:pt x="37030" y="9682"/>
                  <a:pt x="36959" y="9533"/>
                  <a:pt x="36889" y="9381"/>
                </a:cubicBezTo>
                <a:cubicBezTo>
                  <a:pt x="36834" y="8578"/>
                  <a:pt x="36673" y="7608"/>
                  <a:pt x="36916" y="6899"/>
                </a:cubicBezTo>
                <a:cubicBezTo>
                  <a:pt x="36927" y="6867"/>
                  <a:pt x="36908" y="6839"/>
                  <a:pt x="36889" y="6839"/>
                </a:cubicBezTo>
                <a:cubicBezTo>
                  <a:pt x="36880" y="6839"/>
                  <a:pt x="36872" y="6845"/>
                  <a:pt x="36866" y="6860"/>
                </a:cubicBezTo>
                <a:cubicBezTo>
                  <a:pt x="36607" y="7486"/>
                  <a:pt x="36678" y="8187"/>
                  <a:pt x="36646" y="8883"/>
                </a:cubicBezTo>
                <a:cubicBezTo>
                  <a:pt x="36478" y="8554"/>
                  <a:pt x="36306" y="8226"/>
                  <a:pt x="36125" y="7905"/>
                </a:cubicBezTo>
                <a:cubicBezTo>
                  <a:pt x="36117" y="7892"/>
                  <a:pt x="36106" y="7886"/>
                  <a:pt x="36095" y="7886"/>
                </a:cubicBezTo>
                <a:cubicBezTo>
                  <a:pt x="36069" y="7886"/>
                  <a:pt x="36043" y="7919"/>
                  <a:pt x="36062" y="7952"/>
                </a:cubicBezTo>
                <a:cubicBezTo>
                  <a:pt x="36270" y="8332"/>
                  <a:pt x="36462" y="8700"/>
                  <a:pt x="36642" y="9080"/>
                </a:cubicBezTo>
                <a:cubicBezTo>
                  <a:pt x="36626" y="9428"/>
                  <a:pt x="36619" y="9772"/>
                  <a:pt x="36615" y="10120"/>
                </a:cubicBezTo>
                <a:cubicBezTo>
                  <a:pt x="36466" y="9819"/>
                  <a:pt x="36306" y="9506"/>
                  <a:pt x="36270" y="9154"/>
                </a:cubicBezTo>
                <a:cubicBezTo>
                  <a:pt x="36268" y="9118"/>
                  <a:pt x="36245" y="9099"/>
                  <a:pt x="36223" y="9099"/>
                </a:cubicBezTo>
                <a:cubicBezTo>
                  <a:pt x="36202" y="9099"/>
                  <a:pt x="36182" y="9117"/>
                  <a:pt x="36185" y="9154"/>
                </a:cubicBezTo>
                <a:cubicBezTo>
                  <a:pt x="36212" y="9482"/>
                  <a:pt x="36309" y="9737"/>
                  <a:pt x="36443" y="10015"/>
                </a:cubicBezTo>
                <a:cubicBezTo>
                  <a:pt x="36505" y="10144"/>
                  <a:pt x="36560" y="10285"/>
                  <a:pt x="36615" y="10429"/>
                </a:cubicBezTo>
                <a:cubicBezTo>
                  <a:pt x="36615" y="10597"/>
                  <a:pt x="36611" y="10770"/>
                  <a:pt x="36611" y="10942"/>
                </a:cubicBezTo>
                <a:cubicBezTo>
                  <a:pt x="36505" y="11197"/>
                  <a:pt x="36403" y="11459"/>
                  <a:pt x="36297" y="11717"/>
                </a:cubicBezTo>
                <a:cubicBezTo>
                  <a:pt x="36274" y="11663"/>
                  <a:pt x="36247" y="11612"/>
                  <a:pt x="36223" y="11557"/>
                </a:cubicBezTo>
                <a:cubicBezTo>
                  <a:pt x="36208" y="11526"/>
                  <a:pt x="36186" y="11513"/>
                  <a:pt x="36164" y="11513"/>
                </a:cubicBezTo>
                <a:cubicBezTo>
                  <a:pt x="36114" y="11513"/>
                  <a:pt x="36065" y="11580"/>
                  <a:pt x="36098" y="11650"/>
                </a:cubicBezTo>
                <a:cubicBezTo>
                  <a:pt x="36141" y="11737"/>
                  <a:pt x="36176" y="11827"/>
                  <a:pt x="36216" y="11917"/>
                </a:cubicBezTo>
                <a:cubicBezTo>
                  <a:pt x="36024" y="12394"/>
                  <a:pt x="35840" y="12880"/>
                  <a:pt x="35659" y="13369"/>
                </a:cubicBezTo>
                <a:cubicBezTo>
                  <a:pt x="35605" y="12833"/>
                  <a:pt x="35538" y="12300"/>
                  <a:pt x="35460" y="11772"/>
                </a:cubicBezTo>
                <a:cubicBezTo>
                  <a:pt x="35296" y="10657"/>
                  <a:pt x="35038" y="9560"/>
                  <a:pt x="34669" y="8527"/>
                </a:cubicBezTo>
                <a:cubicBezTo>
                  <a:pt x="34380" y="7714"/>
                  <a:pt x="34071" y="7009"/>
                  <a:pt x="33503" y="6469"/>
                </a:cubicBezTo>
                <a:cubicBezTo>
                  <a:pt x="33493" y="6460"/>
                  <a:pt x="33484" y="6456"/>
                  <a:pt x="33475" y="6456"/>
                </a:cubicBezTo>
                <a:cubicBezTo>
                  <a:pt x="33434" y="6456"/>
                  <a:pt x="33406" y="6544"/>
                  <a:pt x="33448" y="6590"/>
                </a:cubicBezTo>
                <a:cubicBezTo>
                  <a:pt x="34079" y="7221"/>
                  <a:pt x="34364" y="8136"/>
                  <a:pt x="34588" y="9091"/>
                </a:cubicBezTo>
                <a:cubicBezTo>
                  <a:pt x="34576" y="9081"/>
                  <a:pt x="34562" y="9076"/>
                  <a:pt x="34547" y="9076"/>
                </a:cubicBezTo>
                <a:cubicBezTo>
                  <a:pt x="34521" y="9076"/>
                  <a:pt x="34495" y="9093"/>
                  <a:pt x="34489" y="9134"/>
                </a:cubicBezTo>
                <a:cubicBezTo>
                  <a:pt x="34442" y="9533"/>
                  <a:pt x="34423" y="9940"/>
                  <a:pt x="34427" y="10348"/>
                </a:cubicBezTo>
                <a:cubicBezTo>
                  <a:pt x="34333" y="9898"/>
                  <a:pt x="34223" y="9447"/>
                  <a:pt x="33992" y="9091"/>
                </a:cubicBezTo>
                <a:cubicBezTo>
                  <a:pt x="33979" y="9072"/>
                  <a:pt x="33965" y="9064"/>
                  <a:pt x="33950" y="9064"/>
                </a:cubicBezTo>
                <a:cubicBezTo>
                  <a:pt x="33902" y="9064"/>
                  <a:pt x="33856" y="9150"/>
                  <a:pt x="33898" y="9217"/>
                </a:cubicBezTo>
                <a:cubicBezTo>
                  <a:pt x="34169" y="9631"/>
                  <a:pt x="34180" y="10113"/>
                  <a:pt x="34278" y="10613"/>
                </a:cubicBezTo>
                <a:cubicBezTo>
                  <a:pt x="34317" y="10817"/>
                  <a:pt x="34357" y="11020"/>
                  <a:pt x="34395" y="11228"/>
                </a:cubicBezTo>
                <a:cubicBezTo>
                  <a:pt x="34227" y="10962"/>
                  <a:pt x="34055" y="10707"/>
                  <a:pt x="33875" y="10465"/>
                </a:cubicBezTo>
                <a:cubicBezTo>
                  <a:pt x="33777" y="10328"/>
                  <a:pt x="33676" y="10179"/>
                  <a:pt x="33566" y="10030"/>
                </a:cubicBezTo>
                <a:cubicBezTo>
                  <a:pt x="33511" y="9412"/>
                  <a:pt x="33464" y="8794"/>
                  <a:pt x="33414" y="8179"/>
                </a:cubicBezTo>
                <a:cubicBezTo>
                  <a:pt x="33300" y="6892"/>
                  <a:pt x="33179" y="5545"/>
                  <a:pt x="33445" y="4277"/>
                </a:cubicBezTo>
                <a:cubicBezTo>
                  <a:pt x="33449" y="4257"/>
                  <a:pt x="33438" y="4244"/>
                  <a:pt x="33426" y="4244"/>
                </a:cubicBezTo>
                <a:cubicBezTo>
                  <a:pt x="33417" y="4244"/>
                  <a:pt x="33409" y="4250"/>
                  <a:pt x="33405" y="4265"/>
                </a:cubicBezTo>
                <a:cubicBezTo>
                  <a:pt x="33132" y="5357"/>
                  <a:pt x="33112" y="6558"/>
                  <a:pt x="33159" y="7698"/>
                </a:cubicBezTo>
                <a:cubicBezTo>
                  <a:pt x="33170" y="8061"/>
                  <a:pt x="33186" y="8426"/>
                  <a:pt x="33197" y="8789"/>
                </a:cubicBezTo>
                <a:cubicBezTo>
                  <a:pt x="33182" y="8789"/>
                  <a:pt x="33170" y="8798"/>
                  <a:pt x="33163" y="8817"/>
                </a:cubicBezTo>
                <a:cubicBezTo>
                  <a:pt x="33096" y="8958"/>
                  <a:pt x="33033" y="9107"/>
                  <a:pt x="32979" y="9255"/>
                </a:cubicBezTo>
                <a:cubicBezTo>
                  <a:pt x="32760" y="9001"/>
                  <a:pt x="32532" y="8778"/>
                  <a:pt x="32286" y="8633"/>
                </a:cubicBezTo>
                <a:cubicBezTo>
                  <a:pt x="32281" y="8630"/>
                  <a:pt x="32275" y="8628"/>
                  <a:pt x="32269" y="8628"/>
                </a:cubicBezTo>
                <a:cubicBezTo>
                  <a:pt x="32244" y="8628"/>
                  <a:pt x="32223" y="8662"/>
                  <a:pt x="32239" y="8700"/>
                </a:cubicBezTo>
                <a:cubicBezTo>
                  <a:pt x="32254" y="8735"/>
                  <a:pt x="32270" y="8774"/>
                  <a:pt x="32286" y="8813"/>
                </a:cubicBezTo>
                <a:cubicBezTo>
                  <a:pt x="32292" y="8829"/>
                  <a:pt x="32301" y="8835"/>
                  <a:pt x="32311" y="8835"/>
                </a:cubicBezTo>
                <a:cubicBezTo>
                  <a:pt x="32332" y="8835"/>
                  <a:pt x="32354" y="8802"/>
                  <a:pt x="32341" y="8766"/>
                </a:cubicBezTo>
                <a:cubicBezTo>
                  <a:pt x="32325" y="8722"/>
                  <a:pt x="32320" y="8704"/>
                  <a:pt x="32322" y="8704"/>
                </a:cubicBezTo>
                <a:lnTo>
                  <a:pt x="32322" y="8704"/>
                </a:lnTo>
                <a:cubicBezTo>
                  <a:pt x="32331" y="8704"/>
                  <a:pt x="32488" y="9071"/>
                  <a:pt x="32498" y="9087"/>
                </a:cubicBezTo>
                <a:cubicBezTo>
                  <a:pt x="32587" y="9259"/>
                  <a:pt x="32697" y="9423"/>
                  <a:pt x="32795" y="9592"/>
                </a:cubicBezTo>
                <a:cubicBezTo>
                  <a:pt x="32810" y="9616"/>
                  <a:pt x="32822" y="9643"/>
                  <a:pt x="32838" y="9670"/>
                </a:cubicBezTo>
                <a:cubicBezTo>
                  <a:pt x="32760" y="9913"/>
                  <a:pt x="32693" y="10164"/>
                  <a:pt x="32619" y="10414"/>
                </a:cubicBezTo>
                <a:cubicBezTo>
                  <a:pt x="32489" y="10019"/>
                  <a:pt x="32361" y="9620"/>
                  <a:pt x="32227" y="9224"/>
                </a:cubicBezTo>
                <a:lnTo>
                  <a:pt x="32227" y="9220"/>
                </a:lnTo>
                <a:cubicBezTo>
                  <a:pt x="31938" y="7866"/>
                  <a:pt x="31562" y="6511"/>
                  <a:pt x="30892" y="5467"/>
                </a:cubicBezTo>
                <a:cubicBezTo>
                  <a:pt x="30670" y="4923"/>
                  <a:pt x="30426" y="4390"/>
                  <a:pt x="30164" y="3870"/>
                </a:cubicBezTo>
                <a:cubicBezTo>
                  <a:pt x="30154" y="3849"/>
                  <a:pt x="30139" y="3840"/>
                  <a:pt x="30123" y="3840"/>
                </a:cubicBezTo>
                <a:cubicBezTo>
                  <a:pt x="30087" y="3840"/>
                  <a:pt x="30050" y="3888"/>
                  <a:pt x="30074" y="3940"/>
                </a:cubicBezTo>
                <a:cubicBezTo>
                  <a:pt x="30258" y="4304"/>
                  <a:pt x="30435" y="4680"/>
                  <a:pt x="30596" y="5064"/>
                </a:cubicBezTo>
                <a:cubicBezTo>
                  <a:pt x="30594" y="5064"/>
                  <a:pt x="30593" y="5064"/>
                  <a:pt x="30592" y="5064"/>
                </a:cubicBezTo>
                <a:cubicBezTo>
                  <a:pt x="30554" y="5064"/>
                  <a:pt x="30518" y="5127"/>
                  <a:pt x="30552" y="5178"/>
                </a:cubicBezTo>
                <a:cubicBezTo>
                  <a:pt x="30642" y="5302"/>
                  <a:pt x="30724" y="5431"/>
                  <a:pt x="30798" y="5565"/>
                </a:cubicBezTo>
                <a:cubicBezTo>
                  <a:pt x="31107" y="6343"/>
                  <a:pt x="31378" y="7150"/>
                  <a:pt x="31613" y="7976"/>
                </a:cubicBezTo>
                <a:cubicBezTo>
                  <a:pt x="31609" y="8120"/>
                  <a:pt x="31656" y="8289"/>
                  <a:pt x="31714" y="8453"/>
                </a:cubicBezTo>
                <a:cubicBezTo>
                  <a:pt x="31891" y="9526"/>
                  <a:pt x="32090" y="10597"/>
                  <a:pt x="32227" y="11678"/>
                </a:cubicBezTo>
                <a:cubicBezTo>
                  <a:pt x="32094" y="11029"/>
                  <a:pt x="31953" y="10382"/>
                  <a:pt x="31793" y="9745"/>
                </a:cubicBezTo>
                <a:cubicBezTo>
                  <a:pt x="31784" y="9704"/>
                  <a:pt x="31758" y="9687"/>
                  <a:pt x="31732" y="9687"/>
                </a:cubicBezTo>
                <a:cubicBezTo>
                  <a:pt x="31693" y="9687"/>
                  <a:pt x="31653" y="9727"/>
                  <a:pt x="31667" y="9788"/>
                </a:cubicBezTo>
                <a:cubicBezTo>
                  <a:pt x="31867" y="10597"/>
                  <a:pt x="32005" y="11428"/>
                  <a:pt x="32126" y="12265"/>
                </a:cubicBezTo>
                <a:cubicBezTo>
                  <a:pt x="32113" y="12312"/>
                  <a:pt x="32106" y="12359"/>
                  <a:pt x="32098" y="12406"/>
                </a:cubicBezTo>
                <a:cubicBezTo>
                  <a:pt x="31942" y="12026"/>
                  <a:pt x="31773" y="11654"/>
                  <a:pt x="31597" y="11291"/>
                </a:cubicBezTo>
                <a:cubicBezTo>
                  <a:pt x="31649" y="10770"/>
                  <a:pt x="31638" y="10204"/>
                  <a:pt x="31308" y="10204"/>
                </a:cubicBezTo>
                <a:cubicBezTo>
                  <a:pt x="31288" y="10204"/>
                  <a:pt x="31267" y="10206"/>
                  <a:pt x="31245" y="10210"/>
                </a:cubicBezTo>
                <a:cubicBezTo>
                  <a:pt x="31173" y="10226"/>
                  <a:pt x="31189" y="10375"/>
                  <a:pt x="31254" y="10375"/>
                </a:cubicBezTo>
                <a:cubicBezTo>
                  <a:pt x="31256" y="10375"/>
                  <a:pt x="31258" y="10375"/>
                  <a:pt x="31261" y="10375"/>
                </a:cubicBezTo>
                <a:cubicBezTo>
                  <a:pt x="31267" y="10374"/>
                  <a:pt x="31274" y="10373"/>
                  <a:pt x="31280" y="10373"/>
                </a:cubicBezTo>
                <a:cubicBezTo>
                  <a:pt x="31416" y="10373"/>
                  <a:pt x="31451" y="10610"/>
                  <a:pt x="31432" y="10962"/>
                </a:cubicBezTo>
                <a:cubicBezTo>
                  <a:pt x="31351" y="10805"/>
                  <a:pt x="31272" y="10644"/>
                  <a:pt x="31190" y="10489"/>
                </a:cubicBezTo>
                <a:cubicBezTo>
                  <a:pt x="31127" y="10210"/>
                  <a:pt x="31042" y="9929"/>
                  <a:pt x="30896" y="9717"/>
                </a:cubicBezTo>
                <a:cubicBezTo>
                  <a:pt x="30849" y="9318"/>
                  <a:pt x="30798" y="8915"/>
                  <a:pt x="30748" y="8512"/>
                </a:cubicBezTo>
                <a:cubicBezTo>
                  <a:pt x="30697" y="8108"/>
                  <a:pt x="30549" y="7369"/>
                  <a:pt x="30658" y="6946"/>
                </a:cubicBezTo>
                <a:cubicBezTo>
                  <a:pt x="30665" y="6916"/>
                  <a:pt x="30647" y="6895"/>
                  <a:pt x="30627" y="6895"/>
                </a:cubicBezTo>
                <a:cubicBezTo>
                  <a:pt x="30615" y="6895"/>
                  <a:pt x="30604" y="6901"/>
                  <a:pt x="30596" y="6915"/>
                </a:cubicBezTo>
                <a:cubicBezTo>
                  <a:pt x="30482" y="7122"/>
                  <a:pt x="30513" y="7330"/>
                  <a:pt x="30497" y="7584"/>
                </a:cubicBezTo>
                <a:cubicBezTo>
                  <a:pt x="30473" y="8081"/>
                  <a:pt x="30497" y="8570"/>
                  <a:pt x="30509" y="9067"/>
                </a:cubicBezTo>
                <a:cubicBezTo>
                  <a:pt x="30509" y="9126"/>
                  <a:pt x="30513" y="9188"/>
                  <a:pt x="30513" y="9248"/>
                </a:cubicBezTo>
                <a:cubicBezTo>
                  <a:pt x="30470" y="9165"/>
                  <a:pt x="30426" y="9087"/>
                  <a:pt x="30379" y="9005"/>
                </a:cubicBezTo>
                <a:cubicBezTo>
                  <a:pt x="30374" y="8994"/>
                  <a:pt x="30366" y="8990"/>
                  <a:pt x="30358" y="8990"/>
                </a:cubicBezTo>
                <a:cubicBezTo>
                  <a:pt x="30340" y="8990"/>
                  <a:pt x="30324" y="9013"/>
                  <a:pt x="30337" y="9040"/>
                </a:cubicBezTo>
                <a:cubicBezTo>
                  <a:pt x="30399" y="9177"/>
                  <a:pt x="30462" y="9318"/>
                  <a:pt x="30520" y="9459"/>
                </a:cubicBezTo>
                <a:cubicBezTo>
                  <a:pt x="30552" y="10386"/>
                  <a:pt x="30607" y="11314"/>
                  <a:pt x="30685" y="12234"/>
                </a:cubicBezTo>
                <a:cubicBezTo>
                  <a:pt x="30513" y="11616"/>
                  <a:pt x="30314" y="11005"/>
                  <a:pt x="30102" y="10398"/>
                </a:cubicBezTo>
                <a:cubicBezTo>
                  <a:pt x="29985" y="9412"/>
                  <a:pt x="29832" y="8437"/>
                  <a:pt x="29605" y="7474"/>
                </a:cubicBezTo>
                <a:cubicBezTo>
                  <a:pt x="29601" y="7455"/>
                  <a:pt x="29593" y="7432"/>
                  <a:pt x="29590" y="7408"/>
                </a:cubicBezTo>
                <a:cubicBezTo>
                  <a:pt x="29593" y="7279"/>
                  <a:pt x="29593" y="7154"/>
                  <a:pt x="29597" y="7028"/>
                </a:cubicBezTo>
                <a:cubicBezTo>
                  <a:pt x="29613" y="6535"/>
                  <a:pt x="29738" y="6085"/>
                  <a:pt x="29769" y="5604"/>
                </a:cubicBezTo>
                <a:cubicBezTo>
                  <a:pt x="29771" y="5575"/>
                  <a:pt x="29756" y="5561"/>
                  <a:pt x="29740" y="5561"/>
                </a:cubicBezTo>
                <a:cubicBezTo>
                  <a:pt x="29723" y="5561"/>
                  <a:pt x="29705" y="5576"/>
                  <a:pt x="29703" y="5604"/>
                </a:cubicBezTo>
                <a:cubicBezTo>
                  <a:pt x="29660" y="6046"/>
                  <a:pt x="29530" y="6464"/>
                  <a:pt x="29472" y="6907"/>
                </a:cubicBezTo>
                <a:cubicBezTo>
                  <a:pt x="29304" y="6199"/>
                  <a:pt x="29084" y="5396"/>
                  <a:pt x="28736" y="4923"/>
                </a:cubicBezTo>
                <a:cubicBezTo>
                  <a:pt x="28729" y="4913"/>
                  <a:pt x="28720" y="4909"/>
                  <a:pt x="28712" y="4909"/>
                </a:cubicBezTo>
                <a:cubicBezTo>
                  <a:pt x="28687" y="4909"/>
                  <a:pt x="28664" y="4945"/>
                  <a:pt x="28681" y="4977"/>
                </a:cubicBezTo>
                <a:cubicBezTo>
                  <a:pt x="28920" y="5412"/>
                  <a:pt x="29053" y="6136"/>
                  <a:pt x="29171" y="6637"/>
                </a:cubicBezTo>
                <a:cubicBezTo>
                  <a:pt x="29257" y="7005"/>
                  <a:pt x="29327" y="7377"/>
                  <a:pt x="29389" y="7748"/>
                </a:cubicBezTo>
                <a:cubicBezTo>
                  <a:pt x="29370" y="7999"/>
                  <a:pt x="29351" y="8249"/>
                  <a:pt x="29339" y="8500"/>
                </a:cubicBezTo>
                <a:cubicBezTo>
                  <a:pt x="29057" y="7882"/>
                  <a:pt x="28764" y="7279"/>
                  <a:pt x="28462" y="6684"/>
                </a:cubicBezTo>
                <a:cubicBezTo>
                  <a:pt x="28415" y="6594"/>
                  <a:pt x="28368" y="6500"/>
                  <a:pt x="28318" y="6410"/>
                </a:cubicBezTo>
                <a:cubicBezTo>
                  <a:pt x="28349" y="6379"/>
                  <a:pt x="28380" y="6347"/>
                  <a:pt x="28412" y="6320"/>
                </a:cubicBezTo>
                <a:cubicBezTo>
                  <a:pt x="28432" y="6307"/>
                  <a:pt x="28420" y="6273"/>
                  <a:pt x="28402" y="6273"/>
                </a:cubicBezTo>
                <a:cubicBezTo>
                  <a:pt x="28399" y="6273"/>
                  <a:pt x="28395" y="6274"/>
                  <a:pt x="28392" y="6277"/>
                </a:cubicBezTo>
                <a:lnTo>
                  <a:pt x="28286" y="6347"/>
                </a:lnTo>
                <a:cubicBezTo>
                  <a:pt x="28078" y="5956"/>
                  <a:pt x="27863" y="5581"/>
                  <a:pt x="27648" y="5196"/>
                </a:cubicBezTo>
                <a:cubicBezTo>
                  <a:pt x="27359" y="4688"/>
                  <a:pt x="27010" y="4238"/>
                  <a:pt x="26779" y="3678"/>
                </a:cubicBezTo>
                <a:cubicBezTo>
                  <a:pt x="26774" y="3668"/>
                  <a:pt x="26767" y="3664"/>
                  <a:pt x="26761" y="3664"/>
                </a:cubicBezTo>
                <a:cubicBezTo>
                  <a:pt x="26746" y="3664"/>
                  <a:pt x="26732" y="3684"/>
                  <a:pt x="26740" y="3706"/>
                </a:cubicBezTo>
                <a:cubicBezTo>
                  <a:pt x="27115" y="4668"/>
                  <a:pt x="27652" y="5510"/>
                  <a:pt x="28016" y="6493"/>
                </a:cubicBezTo>
                <a:cubicBezTo>
                  <a:pt x="28020" y="6500"/>
                  <a:pt x="28024" y="6508"/>
                  <a:pt x="28024" y="6516"/>
                </a:cubicBezTo>
                <a:cubicBezTo>
                  <a:pt x="27828" y="6645"/>
                  <a:pt x="27640" y="6778"/>
                  <a:pt x="27453" y="6954"/>
                </a:cubicBezTo>
                <a:cubicBezTo>
                  <a:pt x="27445" y="6945"/>
                  <a:pt x="27435" y="6941"/>
                  <a:pt x="27425" y="6941"/>
                </a:cubicBezTo>
                <a:cubicBezTo>
                  <a:pt x="27407" y="6941"/>
                  <a:pt x="27388" y="6954"/>
                  <a:pt x="27386" y="6981"/>
                </a:cubicBezTo>
                <a:cubicBezTo>
                  <a:pt x="27382" y="7001"/>
                  <a:pt x="27378" y="7017"/>
                  <a:pt x="27374" y="7036"/>
                </a:cubicBezTo>
                <a:cubicBezTo>
                  <a:pt x="27359" y="7056"/>
                  <a:pt x="27339" y="7075"/>
                  <a:pt x="27319" y="7095"/>
                </a:cubicBezTo>
                <a:cubicBezTo>
                  <a:pt x="27073" y="7369"/>
                  <a:pt x="26818" y="7639"/>
                  <a:pt x="26564" y="7902"/>
                </a:cubicBezTo>
                <a:cubicBezTo>
                  <a:pt x="26223" y="6868"/>
                  <a:pt x="25809" y="5893"/>
                  <a:pt x="25256" y="5084"/>
                </a:cubicBezTo>
                <a:cubicBezTo>
                  <a:pt x="25246" y="5069"/>
                  <a:pt x="25235" y="5063"/>
                  <a:pt x="25223" y="5063"/>
                </a:cubicBezTo>
                <a:cubicBezTo>
                  <a:pt x="25186" y="5063"/>
                  <a:pt x="25153" y="5128"/>
                  <a:pt x="25186" y="5173"/>
                </a:cubicBezTo>
                <a:cubicBezTo>
                  <a:pt x="25397" y="5490"/>
                  <a:pt x="25589" y="5835"/>
                  <a:pt x="25762" y="6195"/>
                </a:cubicBezTo>
                <a:cubicBezTo>
                  <a:pt x="25756" y="6195"/>
                  <a:pt x="25753" y="6193"/>
                  <a:pt x="25749" y="6193"/>
                </a:cubicBezTo>
                <a:cubicBezTo>
                  <a:pt x="25747" y="6193"/>
                  <a:pt x="25745" y="6194"/>
                  <a:pt x="25742" y="6195"/>
                </a:cubicBezTo>
                <a:cubicBezTo>
                  <a:pt x="25581" y="6253"/>
                  <a:pt x="25453" y="6402"/>
                  <a:pt x="25347" y="6594"/>
                </a:cubicBezTo>
                <a:cubicBezTo>
                  <a:pt x="25280" y="6179"/>
                  <a:pt x="25202" y="5772"/>
                  <a:pt x="25108" y="5365"/>
                </a:cubicBezTo>
                <a:cubicBezTo>
                  <a:pt x="25010" y="4919"/>
                  <a:pt x="24803" y="4520"/>
                  <a:pt x="24709" y="4085"/>
                </a:cubicBezTo>
                <a:cubicBezTo>
                  <a:pt x="24703" y="4060"/>
                  <a:pt x="24685" y="4048"/>
                  <a:pt x="24668" y="4048"/>
                </a:cubicBezTo>
                <a:cubicBezTo>
                  <a:pt x="24648" y="4048"/>
                  <a:pt x="24628" y="4065"/>
                  <a:pt x="24631" y="4097"/>
                </a:cubicBezTo>
                <a:cubicBezTo>
                  <a:pt x="24631" y="4116"/>
                  <a:pt x="24635" y="4136"/>
                  <a:pt x="24635" y="4156"/>
                </a:cubicBezTo>
                <a:cubicBezTo>
                  <a:pt x="24635" y="4179"/>
                  <a:pt x="24646" y="4187"/>
                  <a:pt x="24658" y="4195"/>
                </a:cubicBezTo>
                <a:cubicBezTo>
                  <a:pt x="24650" y="4222"/>
                  <a:pt x="24642" y="4253"/>
                  <a:pt x="24646" y="4273"/>
                </a:cubicBezTo>
                <a:cubicBezTo>
                  <a:pt x="24693" y="4453"/>
                  <a:pt x="24728" y="4618"/>
                  <a:pt x="24748" y="4806"/>
                </a:cubicBezTo>
                <a:cubicBezTo>
                  <a:pt x="24810" y="5314"/>
                  <a:pt x="24857" y="5823"/>
                  <a:pt x="24857" y="6339"/>
                </a:cubicBezTo>
                <a:cubicBezTo>
                  <a:pt x="24857" y="6883"/>
                  <a:pt x="24850" y="7423"/>
                  <a:pt x="24834" y="7964"/>
                </a:cubicBezTo>
                <a:cubicBezTo>
                  <a:pt x="24615" y="8661"/>
                  <a:pt x="24447" y="9423"/>
                  <a:pt x="24313" y="10171"/>
                </a:cubicBezTo>
                <a:cubicBezTo>
                  <a:pt x="24274" y="10214"/>
                  <a:pt x="24232" y="10261"/>
                  <a:pt x="24188" y="10304"/>
                </a:cubicBezTo>
                <a:cubicBezTo>
                  <a:pt x="24172" y="9858"/>
                  <a:pt x="24129" y="9405"/>
                  <a:pt x="23981" y="9040"/>
                </a:cubicBezTo>
                <a:cubicBezTo>
                  <a:pt x="23972" y="9020"/>
                  <a:pt x="23960" y="9012"/>
                  <a:pt x="23948" y="9012"/>
                </a:cubicBezTo>
                <a:cubicBezTo>
                  <a:pt x="23921" y="9012"/>
                  <a:pt x="23894" y="9052"/>
                  <a:pt x="23910" y="9095"/>
                </a:cubicBezTo>
                <a:cubicBezTo>
                  <a:pt x="24051" y="9467"/>
                  <a:pt x="24062" y="9979"/>
                  <a:pt x="24062" y="10438"/>
                </a:cubicBezTo>
                <a:cubicBezTo>
                  <a:pt x="23961" y="10547"/>
                  <a:pt x="23856" y="10657"/>
                  <a:pt x="23753" y="10767"/>
                </a:cubicBezTo>
                <a:cubicBezTo>
                  <a:pt x="23668" y="9851"/>
                  <a:pt x="23598" y="8935"/>
                  <a:pt x="23542" y="8023"/>
                </a:cubicBezTo>
                <a:cubicBezTo>
                  <a:pt x="23397" y="5525"/>
                  <a:pt x="22975" y="3056"/>
                  <a:pt x="22823" y="563"/>
                </a:cubicBezTo>
                <a:cubicBezTo>
                  <a:pt x="22823" y="547"/>
                  <a:pt x="22813" y="539"/>
                  <a:pt x="22803" y="539"/>
                </a:cubicBezTo>
                <a:cubicBezTo>
                  <a:pt x="22793" y="539"/>
                  <a:pt x="22783" y="547"/>
                  <a:pt x="22783" y="563"/>
                </a:cubicBezTo>
                <a:cubicBezTo>
                  <a:pt x="22767" y="1764"/>
                  <a:pt x="22814" y="2989"/>
                  <a:pt x="22826" y="4191"/>
                </a:cubicBezTo>
                <a:cubicBezTo>
                  <a:pt x="22846" y="5549"/>
                  <a:pt x="22791" y="6907"/>
                  <a:pt x="22814" y="8261"/>
                </a:cubicBezTo>
                <a:cubicBezTo>
                  <a:pt x="22693" y="7698"/>
                  <a:pt x="22552" y="7145"/>
                  <a:pt x="22380" y="6602"/>
                </a:cubicBezTo>
                <a:cubicBezTo>
                  <a:pt x="22376" y="6582"/>
                  <a:pt x="22368" y="6574"/>
                  <a:pt x="22357" y="6567"/>
                </a:cubicBezTo>
                <a:cubicBezTo>
                  <a:pt x="22212" y="6050"/>
                  <a:pt x="22059" y="5537"/>
                  <a:pt x="21907" y="5021"/>
                </a:cubicBezTo>
                <a:cubicBezTo>
                  <a:pt x="21761" y="4535"/>
                  <a:pt x="21398" y="4101"/>
                  <a:pt x="21499" y="3529"/>
                </a:cubicBezTo>
                <a:cubicBezTo>
                  <a:pt x="21505" y="3501"/>
                  <a:pt x="21488" y="3481"/>
                  <a:pt x="21470" y="3481"/>
                </a:cubicBezTo>
                <a:cubicBezTo>
                  <a:pt x="21461" y="3481"/>
                  <a:pt x="21451" y="3486"/>
                  <a:pt x="21445" y="3498"/>
                </a:cubicBezTo>
                <a:cubicBezTo>
                  <a:pt x="21170" y="4007"/>
                  <a:pt x="21456" y="4872"/>
                  <a:pt x="21546" y="5412"/>
                </a:cubicBezTo>
                <a:cubicBezTo>
                  <a:pt x="21750" y="6657"/>
                  <a:pt x="21918" y="7909"/>
                  <a:pt x="22126" y="9150"/>
                </a:cubicBezTo>
                <a:cubicBezTo>
                  <a:pt x="22203" y="9610"/>
                  <a:pt x="22277" y="10074"/>
                  <a:pt x="22356" y="10539"/>
                </a:cubicBezTo>
                <a:lnTo>
                  <a:pt x="22356" y="10539"/>
                </a:lnTo>
                <a:cubicBezTo>
                  <a:pt x="22349" y="10537"/>
                  <a:pt x="22342" y="10536"/>
                  <a:pt x="22336" y="10536"/>
                </a:cubicBezTo>
                <a:cubicBezTo>
                  <a:pt x="22249" y="10536"/>
                  <a:pt x="22219" y="10710"/>
                  <a:pt x="22313" y="10743"/>
                </a:cubicBezTo>
                <a:cubicBezTo>
                  <a:pt x="22451" y="10790"/>
                  <a:pt x="22458" y="11338"/>
                  <a:pt x="22431" y="11964"/>
                </a:cubicBezTo>
                <a:cubicBezTo>
                  <a:pt x="22357" y="11721"/>
                  <a:pt x="22294" y="11475"/>
                  <a:pt x="22254" y="11213"/>
                </a:cubicBezTo>
                <a:cubicBezTo>
                  <a:pt x="22251" y="11191"/>
                  <a:pt x="22240" y="11182"/>
                  <a:pt x="22228" y="11182"/>
                </a:cubicBezTo>
                <a:cubicBezTo>
                  <a:pt x="22212" y="11182"/>
                  <a:pt x="22194" y="11199"/>
                  <a:pt x="22192" y="11224"/>
                </a:cubicBezTo>
                <a:cubicBezTo>
                  <a:pt x="22145" y="11713"/>
                  <a:pt x="22192" y="12147"/>
                  <a:pt x="22263" y="12610"/>
                </a:cubicBezTo>
                <a:cubicBezTo>
                  <a:pt x="22180" y="12719"/>
                  <a:pt x="22098" y="12833"/>
                  <a:pt x="22016" y="12942"/>
                </a:cubicBezTo>
                <a:cubicBezTo>
                  <a:pt x="21981" y="12680"/>
                  <a:pt x="21945" y="12414"/>
                  <a:pt x="21910" y="12152"/>
                </a:cubicBezTo>
                <a:cubicBezTo>
                  <a:pt x="21891" y="12038"/>
                  <a:pt x="21832" y="11988"/>
                  <a:pt x="21770" y="11979"/>
                </a:cubicBezTo>
                <a:cubicBezTo>
                  <a:pt x="21640" y="11404"/>
                  <a:pt x="21511" y="10829"/>
                  <a:pt x="21374" y="10261"/>
                </a:cubicBezTo>
                <a:cubicBezTo>
                  <a:pt x="21370" y="10062"/>
                  <a:pt x="21367" y="9858"/>
                  <a:pt x="21354" y="9658"/>
                </a:cubicBezTo>
                <a:cubicBezTo>
                  <a:pt x="21353" y="9645"/>
                  <a:pt x="21344" y="9638"/>
                  <a:pt x="21336" y="9638"/>
                </a:cubicBezTo>
                <a:cubicBezTo>
                  <a:pt x="21327" y="9638"/>
                  <a:pt x="21320" y="9645"/>
                  <a:pt x="21320" y="9658"/>
                </a:cubicBezTo>
                <a:cubicBezTo>
                  <a:pt x="21311" y="9757"/>
                  <a:pt x="21304" y="9854"/>
                  <a:pt x="21296" y="9952"/>
                </a:cubicBezTo>
                <a:cubicBezTo>
                  <a:pt x="21217" y="9643"/>
                  <a:pt x="21136" y="9334"/>
                  <a:pt x="21045" y="9029"/>
                </a:cubicBezTo>
                <a:cubicBezTo>
                  <a:pt x="21116" y="7933"/>
                  <a:pt x="21206" y="6840"/>
                  <a:pt x="21335" y="5752"/>
                </a:cubicBezTo>
                <a:cubicBezTo>
                  <a:pt x="21358" y="5530"/>
                  <a:pt x="21249" y="5369"/>
                  <a:pt x="21120" y="5310"/>
                </a:cubicBezTo>
                <a:cubicBezTo>
                  <a:pt x="21155" y="5201"/>
                  <a:pt x="21190" y="5091"/>
                  <a:pt x="21229" y="4981"/>
                </a:cubicBezTo>
                <a:cubicBezTo>
                  <a:pt x="21246" y="4939"/>
                  <a:pt x="21217" y="4899"/>
                  <a:pt x="21190" y="4899"/>
                </a:cubicBezTo>
                <a:cubicBezTo>
                  <a:pt x="21178" y="4899"/>
                  <a:pt x="21166" y="4907"/>
                  <a:pt x="21159" y="4927"/>
                </a:cubicBezTo>
                <a:cubicBezTo>
                  <a:pt x="21112" y="5044"/>
                  <a:pt x="21073" y="5165"/>
                  <a:pt x="21033" y="5287"/>
                </a:cubicBezTo>
                <a:cubicBezTo>
                  <a:pt x="21028" y="5286"/>
                  <a:pt x="21023" y="5286"/>
                  <a:pt x="21018" y="5286"/>
                </a:cubicBezTo>
                <a:cubicBezTo>
                  <a:pt x="20911" y="5286"/>
                  <a:pt x="20809" y="5366"/>
                  <a:pt x="20783" y="5557"/>
                </a:cubicBezTo>
                <a:cubicBezTo>
                  <a:pt x="20701" y="6183"/>
                  <a:pt x="20623" y="6809"/>
                  <a:pt x="20552" y="7432"/>
                </a:cubicBezTo>
                <a:cubicBezTo>
                  <a:pt x="20501" y="7295"/>
                  <a:pt x="20455" y="7154"/>
                  <a:pt x="20404" y="7013"/>
                </a:cubicBezTo>
                <a:cubicBezTo>
                  <a:pt x="20380" y="6899"/>
                  <a:pt x="20337" y="6802"/>
                  <a:pt x="20278" y="6711"/>
                </a:cubicBezTo>
                <a:cubicBezTo>
                  <a:pt x="20247" y="6672"/>
                  <a:pt x="20220" y="6641"/>
                  <a:pt x="20196" y="6614"/>
                </a:cubicBezTo>
                <a:cubicBezTo>
                  <a:pt x="20204" y="6605"/>
                  <a:pt x="20207" y="6594"/>
                  <a:pt x="20204" y="6578"/>
                </a:cubicBezTo>
                <a:cubicBezTo>
                  <a:pt x="20196" y="6540"/>
                  <a:pt x="20188" y="6500"/>
                  <a:pt x="20180" y="6457"/>
                </a:cubicBezTo>
                <a:cubicBezTo>
                  <a:pt x="20173" y="6429"/>
                  <a:pt x="20154" y="6416"/>
                  <a:pt x="20136" y="6416"/>
                </a:cubicBezTo>
                <a:cubicBezTo>
                  <a:pt x="20113" y="6416"/>
                  <a:pt x="20090" y="6436"/>
                  <a:pt x="20090" y="6473"/>
                </a:cubicBezTo>
                <a:cubicBezTo>
                  <a:pt x="20102" y="6770"/>
                  <a:pt x="20211" y="7028"/>
                  <a:pt x="20270" y="7318"/>
                </a:cubicBezTo>
                <a:cubicBezTo>
                  <a:pt x="20329" y="7608"/>
                  <a:pt x="20392" y="7897"/>
                  <a:pt x="20458" y="8187"/>
                </a:cubicBezTo>
                <a:cubicBezTo>
                  <a:pt x="20431" y="8442"/>
                  <a:pt x="20408" y="8695"/>
                  <a:pt x="20388" y="8950"/>
                </a:cubicBezTo>
                <a:cubicBezTo>
                  <a:pt x="20298" y="9846"/>
                  <a:pt x="20231" y="10743"/>
                  <a:pt x="20169" y="11639"/>
                </a:cubicBezTo>
                <a:cubicBezTo>
                  <a:pt x="19942" y="9862"/>
                  <a:pt x="19765" y="8061"/>
                  <a:pt x="19554" y="6285"/>
                </a:cubicBezTo>
                <a:cubicBezTo>
                  <a:pt x="19551" y="6255"/>
                  <a:pt x="19536" y="6243"/>
                  <a:pt x="19520" y="6243"/>
                </a:cubicBezTo>
                <a:cubicBezTo>
                  <a:pt x="19499" y="6243"/>
                  <a:pt x="19474" y="6266"/>
                  <a:pt x="19472" y="6300"/>
                </a:cubicBezTo>
                <a:cubicBezTo>
                  <a:pt x="19378" y="7232"/>
                  <a:pt x="19445" y="8226"/>
                  <a:pt x="19421" y="9170"/>
                </a:cubicBezTo>
                <a:cubicBezTo>
                  <a:pt x="19409" y="9490"/>
                  <a:pt x="19405" y="9808"/>
                  <a:pt x="19398" y="10128"/>
                </a:cubicBezTo>
                <a:cubicBezTo>
                  <a:pt x="19391" y="10125"/>
                  <a:pt x="19384" y="10124"/>
                  <a:pt x="19378" y="10124"/>
                </a:cubicBezTo>
                <a:cubicBezTo>
                  <a:pt x="19319" y="10124"/>
                  <a:pt x="19299" y="10249"/>
                  <a:pt x="19366" y="10281"/>
                </a:cubicBezTo>
                <a:cubicBezTo>
                  <a:pt x="19378" y="10285"/>
                  <a:pt x="19386" y="10297"/>
                  <a:pt x="19398" y="10304"/>
                </a:cubicBezTo>
                <a:cubicBezTo>
                  <a:pt x="19389" y="10931"/>
                  <a:pt x="19394" y="11560"/>
                  <a:pt x="19425" y="12183"/>
                </a:cubicBezTo>
                <a:cubicBezTo>
                  <a:pt x="19362" y="11948"/>
                  <a:pt x="19292" y="11710"/>
                  <a:pt x="19217" y="11475"/>
                </a:cubicBezTo>
                <a:cubicBezTo>
                  <a:pt x="19077" y="11032"/>
                  <a:pt x="18916" y="10606"/>
                  <a:pt x="18751" y="10179"/>
                </a:cubicBezTo>
                <a:cubicBezTo>
                  <a:pt x="18732" y="10128"/>
                  <a:pt x="18681" y="9976"/>
                  <a:pt x="18627" y="9792"/>
                </a:cubicBezTo>
                <a:cubicBezTo>
                  <a:pt x="18643" y="9690"/>
                  <a:pt x="18658" y="9584"/>
                  <a:pt x="18674" y="9479"/>
                </a:cubicBezTo>
                <a:cubicBezTo>
                  <a:pt x="18818" y="8536"/>
                  <a:pt x="18920" y="7322"/>
                  <a:pt x="19308" y="6488"/>
                </a:cubicBezTo>
                <a:cubicBezTo>
                  <a:pt x="19343" y="6421"/>
                  <a:pt x="19294" y="6355"/>
                  <a:pt x="19244" y="6355"/>
                </a:cubicBezTo>
                <a:cubicBezTo>
                  <a:pt x="19228" y="6355"/>
                  <a:pt x="19211" y="6362"/>
                  <a:pt x="19198" y="6379"/>
                </a:cubicBezTo>
                <a:cubicBezTo>
                  <a:pt x="18912" y="6708"/>
                  <a:pt x="18771" y="7208"/>
                  <a:pt x="18623" y="7655"/>
                </a:cubicBezTo>
                <a:cubicBezTo>
                  <a:pt x="18473" y="8117"/>
                  <a:pt x="18329" y="8570"/>
                  <a:pt x="18196" y="9044"/>
                </a:cubicBezTo>
                <a:cubicBezTo>
                  <a:pt x="18188" y="9071"/>
                  <a:pt x="18184" y="9095"/>
                  <a:pt x="18177" y="9123"/>
                </a:cubicBezTo>
                <a:cubicBezTo>
                  <a:pt x="18114" y="8841"/>
                  <a:pt x="18051" y="8559"/>
                  <a:pt x="17985" y="8277"/>
                </a:cubicBezTo>
                <a:cubicBezTo>
                  <a:pt x="17899" y="7913"/>
                  <a:pt x="17758" y="6684"/>
                  <a:pt x="17389" y="6551"/>
                </a:cubicBezTo>
                <a:cubicBezTo>
                  <a:pt x="17387" y="6550"/>
                  <a:pt x="17384" y="6549"/>
                  <a:pt x="17382" y="6549"/>
                </a:cubicBezTo>
                <a:cubicBezTo>
                  <a:pt x="17355" y="6549"/>
                  <a:pt x="17338" y="6603"/>
                  <a:pt x="17366" y="6621"/>
                </a:cubicBezTo>
                <a:cubicBezTo>
                  <a:pt x="17593" y="6778"/>
                  <a:pt x="17633" y="7870"/>
                  <a:pt x="17656" y="8093"/>
                </a:cubicBezTo>
                <a:cubicBezTo>
                  <a:pt x="17703" y="8598"/>
                  <a:pt x="17754" y="9107"/>
                  <a:pt x="17808" y="9611"/>
                </a:cubicBezTo>
                <a:cubicBezTo>
                  <a:pt x="17832" y="9831"/>
                  <a:pt x="17852" y="10050"/>
                  <a:pt x="17871" y="10269"/>
                </a:cubicBezTo>
                <a:cubicBezTo>
                  <a:pt x="17761" y="10707"/>
                  <a:pt x="17656" y="11150"/>
                  <a:pt x="17558" y="11592"/>
                </a:cubicBezTo>
                <a:cubicBezTo>
                  <a:pt x="17499" y="11260"/>
                  <a:pt x="17436" y="10926"/>
                  <a:pt x="17370" y="10590"/>
                </a:cubicBezTo>
                <a:cubicBezTo>
                  <a:pt x="17135" y="9420"/>
                  <a:pt x="16802" y="8336"/>
                  <a:pt x="16744" y="7111"/>
                </a:cubicBezTo>
                <a:cubicBezTo>
                  <a:pt x="16744" y="7083"/>
                  <a:pt x="16729" y="7070"/>
                  <a:pt x="16714" y="7070"/>
                </a:cubicBezTo>
                <a:cubicBezTo>
                  <a:pt x="16699" y="7070"/>
                  <a:pt x="16683" y="7083"/>
                  <a:pt x="16681" y="7111"/>
                </a:cubicBezTo>
                <a:cubicBezTo>
                  <a:pt x="16646" y="8977"/>
                  <a:pt x="16849" y="10864"/>
                  <a:pt x="16928" y="12731"/>
                </a:cubicBezTo>
                <a:cubicBezTo>
                  <a:pt x="16952" y="13279"/>
                  <a:pt x="16986" y="13823"/>
                  <a:pt x="17022" y="14367"/>
                </a:cubicBezTo>
                <a:cubicBezTo>
                  <a:pt x="16963" y="14712"/>
                  <a:pt x="16905" y="15059"/>
                  <a:pt x="16853" y="15408"/>
                </a:cubicBezTo>
                <a:cubicBezTo>
                  <a:pt x="16842" y="15247"/>
                  <a:pt x="16787" y="15126"/>
                  <a:pt x="16705" y="15044"/>
                </a:cubicBezTo>
                <a:cubicBezTo>
                  <a:pt x="16697" y="15017"/>
                  <a:pt x="16685" y="14989"/>
                  <a:pt x="16677" y="14962"/>
                </a:cubicBezTo>
                <a:cubicBezTo>
                  <a:pt x="16697" y="13928"/>
                  <a:pt x="16685" y="12891"/>
                  <a:pt x="16630" y="11866"/>
                </a:cubicBezTo>
                <a:cubicBezTo>
                  <a:pt x="16568" y="10758"/>
                  <a:pt x="16454" y="9607"/>
                  <a:pt x="16251" y="8523"/>
                </a:cubicBezTo>
                <a:cubicBezTo>
                  <a:pt x="16168" y="8089"/>
                  <a:pt x="16118" y="7647"/>
                  <a:pt x="16040" y="7208"/>
                </a:cubicBezTo>
                <a:cubicBezTo>
                  <a:pt x="16219" y="5999"/>
                  <a:pt x="16427" y="4793"/>
                  <a:pt x="16615" y="3572"/>
                </a:cubicBezTo>
                <a:cubicBezTo>
                  <a:pt x="16624" y="3519"/>
                  <a:pt x="16590" y="3483"/>
                  <a:pt x="16558" y="3483"/>
                </a:cubicBezTo>
                <a:cubicBezTo>
                  <a:pt x="16536" y="3483"/>
                  <a:pt x="16515" y="3499"/>
                  <a:pt x="16509" y="3537"/>
                </a:cubicBezTo>
                <a:cubicBezTo>
                  <a:pt x="16333" y="4621"/>
                  <a:pt x="16137" y="5698"/>
                  <a:pt x="15953" y="6778"/>
                </a:cubicBezTo>
                <a:cubicBezTo>
                  <a:pt x="15859" y="6320"/>
                  <a:pt x="15840" y="5830"/>
                  <a:pt x="15726" y="5384"/>
                </a:cubicBezTo>
                <a:cubicBezTo>
                  <a:pt x="15980" y="4649"/>
                  <a:pt x="16231" y="3913"/>
                  <a:pt x="16423" y="3138"/>
                </a:cubicBezTo>
                <a:cubicBezTo>
                  <a:pt x="16437" y="3077"/>
                  <a:pt x="16399" y="3039"/>
                  <a:pt x="16362" y="3039"/>
                </a:cubicBezTo>
                <a:cubicBezTo>
                  <a:pt x="16336" y="3039"/>
                  <a:pt x="16311" y="3056"/>
                  <a:pt x="16302" y="3095"/>
                </a:cubicBezTo>
                <a:cubicBezTo>
                  <a:pt x="16106" y="3866"/>
                  <a:pt x="15852" y="4605"/>
                  <a:pt x="15593" y="5337"/>
                </a:cubicBezTo>
                <a:cubicBezTo>
                  <a:pt x="15566" y="5169"/>
                  <a:pt x="15534" y="5005"/>
                  <a:pt x="15491" y="4840"/>
                </a:cubicBezTo>
                <a:cubicBezTo>
                  <a:pt x="15480" y="4792"/>
                  <a:pt x="15453" y="4771"/>
                  <a:pt x="15425" y="4771"/>
                </a:cubicBezTo>
                <a:cubicBezTo>
                  <a:pt x="15383" y="4771"/>
                  <a:pt x="15340" y="4818"/>
                  <a:pt x="15346" y="4891"/>
                </a:cubicBezTo>
                <a:cubicBezTo>
                  <a:pt x="15390" y="5225"/>
                  <a:pt x="15393" y="5581"/>
                  <a:pt x="15378" y="5940"/>
                </a:cubicBezTo>
                <a:cubicBezTo>
                  <a:pt x="15280" y="6218"/>
                  <a:pt x="15182" y="6500"/>
                  <a:pt x="15084" y="6786"/>
                </a:cubicBezTo>
                <a:cubicBezTo>
                  <a:pt x="14725" y="7878"/>
                  <a:pt x="14450" y="9005"/>
                  <a:pt x="14153" y="10124"/>
                </a:cubicBezTo>
                <a:cubicBezTo>
                  <a:pt x="14031" y="10579"/>
                  <a:pt x="13914" y="11032"/>
                  <a:pt x="13797" y="11482"/>
                </a:cubicBezTo>
                <a:cubicBezTo>
                  <a:pt x="13777" y="11244"/>
                  <a:pt x="13753" y="11001"/>
                  <a:pt x="13735" y="10758"/>
                </a:cubicBezTo>
                <a:cubicBezTo>
                  <a:pt x="13581" y="8872"/>
                  <a:pt x="13695" y="6970"/>
                  <a:pt x="13715" y="5084"/>
                </a:cubicBezTo>
                <a:cubicBezTo>
                  <a:pt x="13715" y="5066"/>
                  <a:pt x="13702" y="5055"/>
                  <a:pt x="13691" y="5055"/>
                </a:cubicBezTo>
                <a:cubicBezTo>
                  <a:pt x="13682" y="5055"/>
                  <a:pt x="13673" y="5062"/>
                  <a:pt x="13672" y="5075"/>
                </a:cubicBezTo>
                <a:cubicBezTo>
                  <a:pt x="13464" y="6727"/>
                  <a:pt x="13272" y="8367"/>
                  <a:pt x="13159" y="10030"/>
                </a:cubicBezTo>
                <a:cubicBezTo>
                  <a:pt x="13135" y="9772"/>
                  <a:pt x="13112" y="9517"/>
                  <a:pt x="13085" y="9259"/>
                </a:cubicBezTo>
                <a:cubicBezTo>
                  <a:pt x="13045" y="8848"/>
                  <a:pt x="13002" y="8433"/>
                  <a:pt x="12955" y="8023"/>
                </a:cubicBezTo>
                <a:cubicBezTo>
                  <a:pt x="12928" y="7788"/>
                  <a:pt x="12900" y="7553"/>
                  <a:pt x="12869" y="7318"/>
                </a:cubicBezTo>
                <a:cubicBezTo>
                  <a:pt x="12834" y="7044"/>
                  <a:pt x="12654" y="6578"/>
                  <a:pt x="12736" y="6305"/>
                </a:cubicBezTo>
                <a:cubicBezTo>
                  <a:pt x="12741" y="6284"/>
                  <a:pt x="12729" y="6273"/>
                  <a:pt x="12716" y="6273"/>
                </a:cubicBezTo>
                <a:cubicBezTo>
                  <a:pt x="12708" y="6273"/>
                  <a:pt x="12701" y="6276"/>
                  <a:pt x="12697" y="6285"/>
                </a:cubicBezTo>
                <a:cubicBezTo>
                  <a:pt x="12638" y="6390"/>
                  <a:pt x="12631" y="6473"/>
                  <a:pt x="12635" y="6567"/>
                </a:cubicBezTo>
                <a:cubicBezTo>
                  <a:pt x="12595" y="6218"/>
                  <a:pt x="12552" y="5877"/>
                  <a:pt x="12497" y="5534"/>
                </a:cubicBezTo>
                <a:cubicBezTo>
                  <a:pt x="12423" y="5079"/>
                  <a:pt x="12388" y="4559"/>
                  <a:pt x="12274" y="4121"/>
                </a:cubicBezTo>
                <a:cubicBezTo>
                  <a:pt x="12235" y="3960"/>
                  <a:pt x="12203" y="3878"/>
                  <a:pt x="12082" y="3827"/>
                </a:cubicBezTo>
                <a:cubicBezTo>
                  <a:pt x="12076" y="3824"/>
                  <a:pt x="12070" y="3823"/>
                  <a:pt x="12064" y="3823"/>
                </a:cubicBezTo>
                <a:cubicBezTo>
                  <a:pt x="12009" y="3823"/>
                  <a:pt x="11979" y="3932"/>
                  <a:pt x="12035" y="3971"/>
                </a:cubicBezTo>
                <a:cubicBezTo>
                  <a:pt x="12216" y="4109"/>
                  <a:pt x="12145" y="5149"/>
                  <a:pt x="12153" y="5377"/>
                </a:cubicBezTo>
                <a:cubicBezTo>
                  <a:pt x="12180" y="5917"/>
                  <a:pt x="12212" y="6446"/>
                  <a:pt x="12192" y="6986"/>
                </a:cubicBezTo>
                <a:cubicBezTo>
                  <a:pt x="12145" y="8128"/>
                  <a:pt x="12141" y="9271"/>
                  <a:pt x="12098" y="10414"/>
                </a:cubicBezTo>
                <a:cubicBezTo>
                  <a:pt x="12094" y="10535"/>
                  <a:pt x="12086" y="10657"/>
                  <a:pt x="12082" y="10778"/>
                </a:cubicBezTo>
                <a:cubicBezTo>
                  <a:pt x="12024" y="10539"/>
                  <a:pt x="11969" y="10297"/>
                  <a:pt x="11945" y="10066"/>
                </a:cubicBezTo>
                <a:cubicBezTo>
                  <a:pt x="11943" y="10038"/>
                  <a:pt x="11926" y="10023"/>
                  <a:pt x="11910" y="10023"/>
                </a:cubicBezTo>
                <a:cubicBezTo>
                  <a:pt x="11894" y="10023"/>
                  <a:pt x="11879" y="10037"/>
                  <a:pt x="11879" y="10066"/>
                </a:cubicBezTo>
                <a:cubicBezTo>
                  <a:pt x="11891" y="10543"/>
                  <a:pt x="11950" y="11020"/>
                  <a:pt x="11997" y="11495"/>
                </a:cubicBezTo>
                <a:cubicBezTo>
                  <a:pt x="11930" y="11650"/>
                  <a:pt x="11867" y="11804"/>
                  <a:pt x="11813" y="11964"/>
                </a:cubicBezTo>
                <a:cubicBezTo>
                  <a:pt x="11683" y="12340"/>
                  <a:pt x="11546" y="12711"/>
                  <a:pt x="11425" y="13091"/>
                </a:cubicBezTo>
                <a:cubicBezTo>
                  <a:pt x="11397" y="13173"/>
                  <a:pt x="11374" y="13260"/>
                  <a:pt x="11350" y="13341"/>
                </a:cubicBezTo>
                <a:cubicBezTo>
                  <a:pt x="11319" y="12985"/>
                  <a:pt x="11284" y="12629"/>
                  <a:pt x="11253" y="12273"/>
                </a:cubicBezTo>
                <a:cubicBezTo>
                  <a:pt x="11182" y="11408"/>
                  <a:pt x="11014" y="10555"/>
                  <a:pt x="10838" y="9717"/>
                </a:cubicBezTo>
                <a:cubicBezTo>
                  <a:pt x="11006" y="7588"/>
                  <a:pt x="11401" y="5518"/>
                  <a:pt x="11910" y="3482"/>
                </a:cubicBezTo>
                <a:cubicBezTo>
                  <a:pt x="11920" y="3438"/>
                  <a:pt x="11891" y="3409"/>
                  <a:pt x="11863" y="3409"/>
                </a:cubicBezTo>
                <a:cubicBezTo>
                  <a:pt x="11843" y="3409"/>
                  <a:pt x="11824" y="3421"/>
                  <a:pt x="11816" y="3451"/>
                </a:cubicBezTo>
                <a:cubicBezTo>
                  <a:pt x="11339" y="5290"/>
                  <a:pt x="10917" y="7181"/>
                  <a:pt x="10700" y="9111"/>
                </a:cubicBezTo>
                <a:cubicBezTo>
                  <a:pt x="10642" y="8864"/>
                  <a:pt x="10583" y="8614"/>
                  <a:pt x="10525" y="8363"/>
                </a:cubicBezTo>
                <a:cubicBezTo>
                  <a:pt x="10545" y="8164"/>
                  <a:pt x="10564" y="7967"/>
                  <a:pt x="10583" y="7768"/>
                </a:cubicBezTo>
                <a:cubicBezTo>
                  <a:pt x="10689" y="6727"/>
                  <a:pt x="10729" y="5471"/>
                  <a:pt x="11085" y="4515"/>
                </a:cubicBezTo>
                <a:cubicBezTo>
                  <a:pt x="11093" y="4498"/>
                  <a:pt x="11082" y="4476"/>
                  <a:pt x="11070" y="4476"/>
                </a:cubicBezTo>
                <a:cubicBezTo>
                  <a:pt x="11066" y="4476"/>
                  <a:pt x="11061" y="4478"/>
                  <a:pt x="11057" y="4484"/>
                </a:cubicBezTo>
                <a:cubicBezTo>
                  <a:pt x="10599" y="5162"/>
                  <a:pt x="10376" y="6183"/>
                  <a:pt x="10200" y="7048"/>
                </a:cubicBezTo>
                <a:cubicBezTo>
                  <a:pt x="9981" y="8136"/>
                  <a:pt x="9707" y="9188"/>
                  <a:pt x="9550" y="10301"/>
                </a:cubicBezTo>
                <a:cubicBezTo>
                  <a:pt x="9542" y="10265"/>
                  <a:pt x="9535" y="10226"/>
                  <a:pt x="9526" y="10191"/>
                </a:cubicBezTo>
                <a:cubicBezTo>
                  <a:pt x="9441" y="9835"/>
                  <a:pt x="9358" y="9470"/>
                  <a:pt x="9273" y="9107"/>
                </a:cubicBezTo>
                <a:cubicBezTo>
                  <a:pt x="9508" y="8305"/>
                  <a:pt x="9750" y="7510"/>
                  <a:pt x="10004" y="6723"/>
                </a:cubicBezTo>
                <a:cubicBezTo>
                  <a:pt x="10384" y="5553"/>
                  <a:pt x="10814" y="4414"/>
                  <a:pt x="11260" y="3283"/>
                </a:cubicBezTo>
                <a:cubicBezTo>
                  <a:pt x="11640" y="2336"/>
                  <a:pt x="12185" y="1126"/>
                  <a:pt x="12212" y="42"/>
                </a:cubicBezTo>
                <a:cubicBezTo>
                  <a:pt x="12212" y="18"/>
                  <a:pt x="12194" y="1"/>
                  <a:pt x="1217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7" name="Google Shape;347;p15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15"/>
          <p:cNvSpPr txBox="1"/>
          <p:nvPr>
            <p:ph type="title"/>
          </p:nvPr>
        </p:nvSpPr>
        <p:spPr>
          <a:xfrm>
            <a:off x="713225" y="539500"/>
            <a:ext cx="77178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9" name="Google Shape;349;p15"/>
          <p:cNvSpPr txBox="1"/>
          <p:nvPr>
            <p:ph idx="1" type="subTitle"/>
          </p:nvPr>
        </p:nvSpPr>
        <p:spPr>
          <a:xfrm>
            <a:off x="713225" y="2206520"/>
            <a:ext cx="2188500" cy="87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15"/>
          <p:cNvSpPr txBox="1"/>
          <p:nvPr>
            <p:ph hasCustomPrompt="1" idx="2" type="title"/>
          </p:nvPr>
        </p:nvSpPr>
        <p:spPr>
          <a:xfrm>
            <a:off x="713325" y="1396113"/>
            <a:ext cx="2188500" cy="76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351" name="Google Shape;351;p15"/>
          <p:cNvSpPr txBox="1"/>
          <p:nvPr>
            <p:ph idx="3" type="subTitle"/>
          </p:nvPr>
        </p:nvSpPr>
        <p:spPr>
          <a:xfrm>
            <a:off x="3477698" y="2206520"/>
            <a:ext cx="2188500" cy="87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15"/>
          <p:cNvSpPr txBox="1"/>
          <p:nvPr>
            <p:ph hasCustomPrompt="1" idx="4" type="title"/>
          </p:nvPr>
        </p:nvSpPr>
        <p:spPr>
          <a:xfrm>
            <a:off x="3477798" y="1396113"/>
            <a:ext cx="2188500" cy="76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353" name="Google Shape;353;p15"/>
          <p:cNvSpPr txBox="1"/>
          <p:nvPr>
            <p:ph idx="5" type="subTitle"/>
          </p:nvPr>
        </p:nvSpPr>
        <p:spPr>
          <a:xfrm>
            <a:off x="6243250" y="2206520"/>
            <a:ext cx="2188500" cy="87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15"/>
          <p:cNvSpPr txBox="1"/>
          <p:nvPr>
            <p:ph hasCustomPrompt="1" idx="6" type="title"/>
          </p:nvPr>
        </p:nvSpPr>
        <p:spPr>
          <a:xfrm>
            <a:off x="6243350" y="1396113"/>
            <a:ext cx="2188500" cy="76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6"/>
          <p:cNvSpPr/>
          <p:nvPr/>
        </p:nvSpPr>
        <p:spPr>
          <a:xfrm>
            <a:off x="197850" y="18975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7" name="Google Shape;357;p16"/>
          <p:cNvGrpSpPr/>
          <p:nvPr/>
        </p:nvGrpSpPr>
        <p:grpSpPr>
          <a:xfrm>
            <a:off x="127148" y="3711687"/>
            <a:ext cx="633502" cy="1243915"/>
            <a:chOff x="-4983725" y="3741303"/>
            <a:chExt cx="712280" cy="1398600"/>
          </a:xfrm>
        </p:grpSpPr>
        <p:sp>
          <p:nvSpPr>
            <p:cNvPr id="358" name="Google Shape;358;p16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" name="Google Shape;360;p16"/>
          <p:cNvSpPr/>
          <p:nvPr/>
        </p:nvSpPr>
        <p:spPr>
          <a:xfrm rot="899799">
            <a:off x="8493535" y="3463117"/>
            <a:ext cx="358654" cy="1583767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16"/>
          <p:cNvSpPr/>
          <p:nvPr/>
        </p:nvSpPr>
        <p:spPr>
          <a:xfrm rot="899646">
            <a:off x="8657764" y="3765630"/>
            <a:ext cx="289338" cy="1277678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16"/>
          <p:cNvSpPr/>
          <p:nvPr/>
        </p:nvSpPr>
        <p:spPr>
          <a:xfrm>
            <a:off x="-71050" y="4519377"/>
            <a:ext cx="9215029" cy="573168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3" name="Google Shape;363;p16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16"/>
          <p:cNvSpPr txBox="1"/>
          <p:nvPr>
            <p:ph type="title"/>
          </p:nvPr>
        </p:nvSpPr>
        <p:spPr>
          <a:xfrm>
            <a:off x="2447900" y="539500"/>
            <a:ext cx="42483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7"/>
          <p:cNvSpPr/>
          <p:nvPr/>
        </p:nvSpPr>
        <p:spPr>
          <a:xfrm>
            <a:off x="197850" y="18975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7" name="Google Shape;367;p17"/>
          <p:cNvGrpSpPr/>
          <p:nvPr/>
        </p:nvGrpSpPr>
        <p:grpSpPr>
          <a:xfrm rot="1799984">
            <a:off x="-334526" y="1496649"/>
            <a:ext cx="1706210" cy="3350233"/>
            <a:chOff x="-4983725" y="3741303"/>
            <a:chExt cx="712280" cy="1398600"/>
          </a:xfrm>
        </p:grpSpPr>
        <p:sp>
          <p:nvSpPr>
            <p:cNvPr id="368" name="Google Shape;368;p17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7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7"/>
          <p:cNvSpPr/>
          <p:nvPr/>
        </p:nvSpPr>
        <p:spPr>
          <a:xfrm>
            <a:off x="915775" y="3155051"/>
            <a:ext cx="415954" cy="1836797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7"/>
          <p:cNvSpPr/>
          <p:nvPr/>
        </p:nvSpPr>
        <p:spPr>
          <a:xfrm rot="337208">
            <a:off x="1182371" y="3776590"/>
            <a:ext cx="287278" cy="1268581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7"/>
          <p:cNvSpPr/>
          <p:nvPr/>
        </p:nvSpPr>
        <p:spPr>
          <a:xfrm>
            <a:off x="0" y="41940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3" name="Google Shape;373;p17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17"/>
          <p:cNvSpPr txBox="1"/>
          <p:nvPr>
            <p:ph type="title"/>
          </p:nvPr>
        </p:nvSpPr>
        <p:spPr>
          <a:xfrm>
            <a:off x="2970000" y="539500"/>
            <a:ext cx="32040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_1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8"/>
          <p:cNvSpPr/>
          <p:nvPr/>
        </p:nvSpPr>
        <p:spPr>
          <a:xfrm>
            <a:off x="197850" y="18975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18"/>
          <p:cNvSpPr/>
          <p:nvPr/>
        </p:nvSpPr>
        <p:spPr>
          <a:xfrm>
            <a:off x="7652275" y="1890150"/>
            <a:ext cx="712250" cy="3145200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8"/>
          <p:cNvSpPr/>
          <p:nvPr/>
        </p:nvSpPr>
        <p:spPr>
          <a:xfrm>
            <a:off x="7954225" y="1017575"/>
            <a:ext cx="909828" cy="4017678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9" name="Google Shape;379;p18"/>
          <p:cNvGrpSpPr/>
          <p:nvPr/>
        </p:nvGrpSpPr>
        <p:grpSpPr>
          <a:xfrm rot="899937">
            <a:off x="711369" y="3087174"/>
            <a:ext cx="945941" cy="1857404"/>
            <a:chOff x="-4983725" y="3741303"/>
            <a:chExt cx="712280" cy="1398600"/>
          </a:xfrm>
        </p:grpSpPr>
        <p:sp>
          <p:nvSpPr>
            <p:cNvPr id="380" name="Google Shape;380;p18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2" name="Google Shape;382;p18"/>
          <p:cNvSpPr/>
          <p:nvPr/>
        </p:nvSpPr>
        <p:spPr>
          <a:xfrm>
            <a:off x="353675" y="553658"/>
            <a:ext cx="1917175" cy="4395924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8"/>
          <p:cNvSpPr/>
          <p:nvPr/>
        </p:nvSpPr>
        <p:spPr>
          <a:xfrm>
            <a:off x="-35525" y="4503950"/>
            <a:ext cx="9215029" cy="564878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4" name="Google Shape;384;p18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18"/>
          <p:cNvSpPr txBox="1"/>
          <p:nvPr>
            <p:ph type="title"/>
          </p:nvPr>
        </p:nvSpPr>
        <p:spPr>
          <a:xfrm>
            <a:off x="2365175" y="539500"/>
            <a:ext cx="44136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3_1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9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19"/>
          <p:cNvSpPr/>
          <p:nvPr/>
        </p:nvSpPr>
        <p:spPr>
          <a:xfrm>
            <a:off x="8114575" y="3878713"/>
            <a:ext cx="363700" cy="328975"/>
          </a:xfrm>
          <a:custGeom>
            <a:rect b="b" l="l" r="r" t="t"/>
            <a:pathLst>
              <a:path extrusionOk="0" h="13159" w="14548">
                <a:moveTo>
                  <a:pt x="3483" y="0"/>
                </a:moveTo>
                <a:cubicBezTo>
                  <a:pt x="3241" y="0"/>
                  <a:pt x="3065" y="339"/>
                  <a:pt x="3065" y="339"/>
                </a:cubicBezTo>
                <a:cubicBezTo>
                  <a:pt x="1116" y="5095"/>
                  <a:pt x="5080" y="9149"/>
                  <a:pt x="5080" y="9149"/>
                </a:cubicBezTo>
                <a:lnTo>
                  <a:pt x="4697" y="8958"/>
                </a:lnTo>
                <a:cubicBezTo>
                  <a:pt x="4697" y="8958"/>
                  <a:pt x="4606" y="8752"/>
                  <a:pt x="4445" y="8752"/>
                </a:cubicBezTo>
                <a:cubicBezTo>
                  <a:pt x="4416" y="8752"/>
                  <a:pt x="4385" y="8758"/>
                  <a:pt x="4352" y="8774"/>
                </a:cubicBezTo>
                <a:cubicBezTo>
                  <a:pt x="4349" y="8766"/>
                  <a:pt x="4345" y="8759"/>
                  <a:pt x="4336" y="8759"/>
                </a:cubicBezTo>
                <a:cubicBezTo>
                  <a:pt x="4253" y="8712"/>
                  <a:pt x="2403" y="7750"/>
                  <a:pt x="1164" y="7750"/>
                </a:cubicBezTo>
                <a:cubicBezTo>
                  <a:pt x="1068" y="7750"/>
                  <a:pt x="976" y="7756"/>
                  <a:pt x="888" y="7769"/>
                </a:cubicBezTo>
                <a:lnTo>
                  <a:pt x="873" y="7769"/>
                </a:lnTo>
                <a:lnTo>
                  <a:pt x="716" y="8003"/>
                </a:lnTo>
                <a:cubicBezTo>
                  <a:pt x="705" y="8018"/>
                  <a:pt x="713" y="8042"/>
                  <a:pt x="729" y="8054"/>
                </a:cubicBezTo>
                <a:cubicBezTo>
                  <a:pt x="733" y="8057"/>
                  <a:pt x="739" y="8058"/>
                  <a:pt x="745" y="8058"/>
                </a:cubicBezTo>
                <a:cubicBezTo>
                  <a:pt x="758" y="8058"/>
                  <a:pt x="771" y="8053"/>
                  <a:pt x="779" y="8042"/>
                </a:cubicBezTo>
                <a:lnTo>
                  <a:pt x="916" y="7839"/>
                </a:lnTo>
                <a:cubicBezTo>
                  <a:pt x="994" y="7829"/>
                  <a:pt x="1076" y="7824"/>
                  <a:pt x="1161" y="7824"/>
                </a:cubicBezTo>
                <a:cubicBezTo>
                  <a:pt x="2323" y="7824"/>
                  <a:pt x="4089" y="8711"/>
                  <a:pt x="4286" y="8813"/>
                </a:cubicBezTo>
                <a:cubicBezTo>
                  <a:pt x="4266" y="8829"/>
                  <a:pt x="4243" y="8844"/>
                  <a:pt x="4223" y="8864"/>
                </a:cubicBezTo>
                <a:lnTo>
                  <a:pt x="4219" y="8860"/>
                </a:lnTo>
                <a:cubicBezTo>
                  <a:pt x="4202" y="8852"/>
                  <a:pt x="3006" y="8165"/>
                  <a:pt x="1629" y="8165"/>
                </a:cubicBezTo>
                <a:cubicBezTo>
                  <a:pt x="1155" y="8165"/>
                  <a:pt x="660" y="8246"/>
                  <a:pt x="184" y="8465"/>
                </a:cubicBezTo>
                <a:lnTo>
                  <a:pt x="176" y="8468"/>
                </a:lnTo>
                <a:lnTo>
                  <a:pt x="16" y="8656"/>
                </a:lnTo>
                <a:cubicBezTo>
                  <a:pt x="1" y="8672"/>
                  <a:pt x="4" y="8692"/>
                  <a:pt x="19" y="8708"/>
                </a:cubicBezTo>
                <a:cubicBezTo>
                  <a:pt x="27" y="8713"/>
                  <a:pt x="35" y="8716"/>
                  <a:pt x="43" y="8716"/>
                </a:cubicBezTo>
                <a:cubicBezTo>
                  <a:pt x="53" y="8716"/>
                  <a:pt x="62" y="8712"/>
                  <a:pt x="71" y="8703"/>
                </a:cubicBezTo>
                <a:lnTo>
                  <a:pt x="223" y="8528"/>
                </a:lnTo>
                <a:cubicBezTo>
                  <a:pt x="687" y="8316"/>
                  <a:pt x="1170" y="8237"/>
                  <a:pt x="1633" y="8237"/>
                </a:cubicBezTo>
                <a:cubicBezTo>
                  <a:pt x="2943" y="8237"/>
                  <a:pt x="4089" y="8870"/>
                  <a:pt x="4176" y="8919"/>
                </a:cubicBezTo>
                <a:cubicBezTo>
                  <a:pt x="3918" y="9243"/>
                  <a:pt x="4470" y="9287"/>
                  <a:pt x="4470" y="9287"/>
                </a:cubicBezTo>
                <a:cubicBezTo>
                  <a:pt x="6414" y="9993"/>
                  <a:pt x="7217" y="12168"/>
                  <a:pt x="7611" y="12168"/>
                </a:cubicBezTo>
                <a:cubicBezTo>
                  <a:pt x="7621" y="12168"/>
                  <a:pt x="7631" y="12167"/>
                  <a:pt x="7640" y="12164"/>
                </a:cubicBezTo>
                <a:cubicBezTo>
                  <a:pt x="8027" y="12050"/>
                  <a:pt x="6665" y="10465"/>
                  <a:pt x="6665" y="10465"/>
                </a:cubicBezTo>
                <a:cubicBezTo>
                  <a:pt x="6731" y="10451"/>
                  <a:pt x="6797" y="10444"/>
                  <a:pt x="6863" y="10444"/>
                </a:cubicBezTo>
                <a:cubicBezTo>
                  <a:pt x="7888" y="10444"/>
                  <a:pt x="8911" y="12008"/>
                  <a:pt x="9315" y="12390"/>
                </a:cubicBezTo>
                <a:cubicBezTo>
                  <a:pt x="9440" y="12509"/>
                  <a:pt x="9579" y="12551"/>
                  <a:pt x="9713" y="12551"/>
                </a:cubicBezTo>
                <a:cubicBezTo>
                  <a:pt x="10040" y="12551"/>
                  <a:pt x="10337" y="12301"/>
                  <a:pt x="10337" y="12301"/>
                </a:cubicBezTo>
                <a:cubicBezTo>
                  <a:pt x="10337" y="12301"/>
                  <a:pt x="10945" y="13159"/>
                  <a:pt x="11237" y="13159"/>
                </a:cubicBezTo>
                <a:cubicBezTo>
                  <a:pt x="11274" y="13159"/>
                  <a:pt x="11306" y="13145"/>
                  <a:pt x="11331" y="13114"/>
                </a:cubicBezTo>
                <a:cubicBezTo>
                  <a:pt x="11558" y="12845"/>
                  <a:pt x="10677" y="12074"/>
                  <a:pt x="10677" y="12074"/>
                </a:cubicBezTo>
                <a:cubicBezTo>
                  <a:pt x="10994" y="11983"/>
                  <a:pt x="10834" y="11165"/>
                  <a:pt x="10834" y="11165"/>
                </a:cubicBezTo>
                <a:lnTo>
                  <a:pt x="10834" y="11165"/>
                </a:lnTo>
                <a:cubicBezTo>
                  <a:pt x="11028" y="11258"/>
                  <a:pt x="11204" y="11297"/>
                  <a:pt x="11365" y="11297"/>
                </a:cubicBezTo>
                <a:cubicBezTo>
                  <a:pt x="12312" y="11297"/>
                  <a:pt x="12693" y="9921"/>
                  <a:pt x="12693" y="9921"/>
                </a:cubicBezTo>
                <a:cubicBezTo>
                  <a:pt x="12693" y="9921"/>
                  <a:pt x="13545" y="10361"/>
                  <a:pt x="14034" y="10361"/>
                </a:cubicBezTo>
                <a:cubicBezTo>
                  <a:pt x="14182" y="10361"/>
                  <a:pt x="14297" y="10320"/>
                  <a:pt x="14344" y="10215"/>
                </a:cubicBezTo>
                <a:cubicBezTo>
                  <a:pt x="14548" y="9765"/>
                  <a:pt x="12830" y="9334"/>
                  <a:pt x="12830" y="9334"/>
                </a:cubicBezTo>
                <a:cubicBezTo>
                  <a:pt x="13003" y="6496"/>
                  <a:pt x="10903" y="6181"/>
                  <a:pt x="9961" y="6181"/>
                </a:cubicBezTo>
                <a:cubicBezTo>
                  <a:pt x="9693" y="6181"/>
                  <a:pt x="9519" y="6207"/>
                  <a:pt x="9519" y="6207"/>
                </a:cubicBezTo>
                <a:cubicBezTo>
                  <a:pt x="10223" y="5549"/>
                  <a:pt x="10583" y="430"/>
                  <a:pt x="9159" y="383"/>
                </a:cubicBezTo>
                <a:cubicBezTo>
                  <a:pt x="9151" y="382"/>
                  <a:pt x="9143" y="382"/>
                  <a:pt x="9135" y="382"/>
                </a:cubicBezTo>
                <a:cubicBezTo>
                  <a:pt x="7710" y="382"/>
                  <a:pt x="5852" y="4257"/>
                  <a:pt x="5852" y="4257"/>
                </a:cubicBezTo>
                <a:cubicBezTo>
                  <a:pt x="4739" y="4210"/>
                  <a:pt x="4446" y="1745"/>
                  <a:pt x="3993" y="586"/>
                </a:cubicBezTo>
                <a:cubicBezTo>
                  <a:pt x="3816" y="138"/>
                  <a:pt x="3636" y="0"/>
                  <a:pt x="34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19"/>
          <p:cNvSpPr/>
          <p:nvPr/>
        </p:nvSpPr>
        <p:spPr>
          <a:xfrm>
            <a:off x="263" y="4154037"/>
            <a:ext cx="9143717" cy="888335"/>
          </a:xfrm>
          <a:custGeom>
            <a:rect b="b" l="l" r="r" t="t"/>
            <a:pathLst>
              <a:path extrusionOk="0" h="22054" w="227018">
                <a:moveTo>
                  <a:pt x="5719" y="6355"/>
                </a:moveTo>
                <a:cubicBezTo>
                  <a:pt x="5727" y="6355"/>
                  <a:pt x="5732" y="6377"/>
                  <a:pt x="5734" y="6433"/>
                </a:cubicBezTo>
                <a:cubicBezTo>
                  <a:pt x="5695" y="6567"/>
                  <a:pt x="5652" y="6704"/>
                  <a:pt x="5609" y="6836"/>
                </a:cubicBezTo>
                <a:cubicBezTo>
                  <a:pt x="5617" y="6766"/>
                  <a:pt x="5624" y="6699"/>
                  <a:pt x="5640" y="6629"/>
                </a:cubicBezTo>
                <a:cubicBezTo>
                  <a:pt x="5646" y="6596"/>
                  <a:pt x="5694" y="6355"/>
                  <a:pt x="5719" y="6355"/>
                </a:cubicBezTo>
                <a:close/>
                <a:moveTo>
                  <a:pt x="221299" y="6355"/>
                </a:moveTo>
                <a:cubicBezTo>
                  <a:pt x="221325" y="6355"/>
                  <a:pt x="221376" y="6596"/>
                  <a:pt x="221381" y="6629"/>
                </a:cubicBezTo>
                <a:cubicBezTo>
                  <a:pt x="221393" y="6699"/>
                  <a:pt x="221405" y="6766"/>
                  <a:pt x="221409" y="6836"/>
                </a:cubicBezTo>
                <a:cubicBezTo>
                  <a:pt x="221365" y="6704"/>
                  <a:pt x="221327" y="6567"/>
                  <a:pt x="221284" y="6433"/>
                </a:cubicBezTo>
                <a:cubicBezTo>
                  <a:pt x="221285" y="6377"/>
                  <a:pt x="221291" y="6355"/>
                  <a:pt x="221299" y="6355"/>
                </a:cubicBezTo>
                <a:close/>
                <a:moveTo>
                  <a:pt x="6227" y="6872"/>
                </a:moveTo>
                <a:lnTo>
                  <a:pt x="6227" y="6872"/>
                </a:lnTo>
                <a:cubicBezTo>
                  <a:pt x="6235" y="6883"/>
                  <a:pt x="6243" y="6899"/>
                  <a:pt x="6262" y="6930"/>
                </a:cubicBezTo>
                <a:cubicBezTo>
                  <a:pt x="6258" y="6939"/>
                  <a:pt x="6251" y="6974"/>
                  <a:pt x="6247" y="7017"/>
                </a:cubicBezTo>
                <a:cubicBezTo>
                  <a:pt x="6247" y="7009"/>
                  <a:pt x="6247" y="7001"/>
                  <a:pt x="6243" y="6997"/>
                </a:cubicBezTo>
                <a:cubicBezTo>
                  <a:pt x="6239" y="6954"/>
                  <a:pt x="6231" y="6915"/>
                  <a:pt x="6227" y="6872"/>
                </a:cubicBezTo>
                <a:close/>
                <a:moveTo>
                  <a:pt x="220794" y="6872"/>
                </a:moveTo>
                <a:lnTo>
                  <a:pt x="220794" y="6872"/>
                </a:lnTo>
                <a:cubicBezTo>
                  <a:pt x="220787" y="6915"/>
                  <a:pt x="220782" y="6954"/>
                  <a:pt x="220775" y="6997"/>
                </a:cubicBezTo>
                <a:lnTo>
                  <a:pt x="220775" y="7017"/>
                </a:lnTo>
                <a:cubicBezTo>
                  <a:pt x="220771" y="6974"/>
                  <a:pt x="220763" y="6939"/>
                  <a:pt x="220759" y="6930"/>
                </a:cubicBezTo>
                <a:cubicBezTo>
                  <a:pt x="220778" y="6899"/>
                  <a:pt x="220787" y="6883"/>
                  <a:pt x="220794" y="6872"/>
                </a:cubicBezTo>
                <a:close/>
                <a:moveTo>
                  <a:pt x="15335" y="6531"/>
                </a:moveTo>
                <a:lnTo>
                  <a:pt x="15335" y="6531"/>
                </a:lnTo>
                <a:cubicBezTo>
                  <a:pt x="15299" y="6907"/>
                  <a:pt x="15245" y="7283"/>
                  <a:pt x="15186" y="7643"/>
                </a:cubicBezTo>
                <a:cubicBezTo>
                  <a:pt x="15167" y="7486"/>
                  <a:pt x="15151" y="7315"/>
                  <a:pt x="15147" y="7150"/>
                </a:cubicBezTo>
                <a:cubicBezTo>
                  <a:pt x="15206" y="6943"/>
                  <a:pt x="15268" y="6735"/>
                  <a:pt x="15335" y="6531"/>
                </a:cubicBezTo>
                <a:close/>
                <a:moveTo>
                  <a:pt x="211683" y="6531"/>
                </a:moveTo>
                <a:lnTo>
                  <a:pt x="211683" y="6531"/>
                </a:lnTo>
                <a:cubicBezTo>
                  <a:pt x="211749" y="6735"/>
                  <a:pt x="211811" y="6946"/>
                  <a:pt x="211874" y="7154"/>
                </a:cubicBezTo>
                <a:cubicBezTo>
                  <a:pt x="211871" y="7315"/>
                  <a:pt x="211851" y="7486"/>
                  <a:pt x="211831" y="7643"/>
                </a:cubicBezTo>
                <a:cubicBezTo>
                  <a:pt x="211777" y="7283"/>
                  <a:pt x="211722" y="6907"/>
                  <a:pt x="211683" y="6531"/>
                </a:cubicBezTo>
                <a:close/>
                <a:moveTo>
                  <a:pt x="214371" y="6692"/>
                </a:moveTo>
                <a:lnTo>
                  <a:pt x="214371" y="6692"/>
                </a:lnTo>
                <a:cubicBezTo>
                  <a:pt x="214320" y="7142"/>
                  <a:pt x="214282" y="7592"/>
                  <a:pt x="214246" y="8043"/>
                </a:cubicBezTo>
                <a:cubicBezTo>
                  <a:pt x="214266" y="7604"/>
                  <a:pt x="214301" y="7165"/>
                  <a:pt x="214364" y="6731"/>
                </a:cubicBezTo>
                <a:cubicBezTo>
                  <a:pt x="214367" y="6715"/>
                  <a:pt x="214367" y="6708"/>
                  <a:pt x="214371" y="6692"/>
                </a:cubicBezTo>
                <a:close/>
                <a:moveTo>
                  <a:pt x="12646" y="6668"/>
                </a:moveTo>
                <a:lnTo>
                  <a:pt x="12646" y="6668"/>
                </a:lnTo>
                <a:cubicBezTo>
                  <a:pt x="12650" y="6692"/>
                  <a:pt x="12650" y="6708"/>
                  <a:pt x="12654" y="6731"/>
                </a:cubicBezTo>
                <a:cubicBezTo>
                  <a:pt x="12720" y="7174"/>
                  <a:pt x="12756" y="7620"/>
                  <a:pt x="12775" y="8070"/>
                </a:cubicBezTo>
                <a:cubicBezTo>
                  <a:pt x="12740" y="7600"/>
                  <a:pt x="12701" y="7134"/>
                  <a:pt x="12646" y="6668"/>
                </a:cubicBezTo>
                <a:close/>
                <a:moveTo>
                  <a:pt x="15684" y="5514"/>
                </a:moveTo>
                <a:cubicBezTo>
                  <a:pt x="15793" y="6175"/>
                  <a:pt x="15801" y="6911"/>
                  <a:pt x="15820" y="7604"/>
                </a:cubicBezTo>
                <a:cubicBezTo>
                  <a:pt x="15785" y="7839"/>
                  <a:pt x="15746" y="8077"/>
                  <a:pt x="15715" y="8312"/>
                </a:cubicBezTo>
                <a:cubicBezTo>
                  <a:pt x="15722" y="8011"/>
                  <a:pt x="15726" y="7705"/>
                  <a:pt x="15726" y="7404"/>
                </a:cubicBezTo>
                <a:cubicBezTo>
                  <a:pt x="15718" y="6829"/>
                  <a:pt x="15707" y="6230"/>
                  <a:pt x="15637" y="5651"/>
                </a:cubicBezTo>
                <a:cubicBezTo>
                  <a:pt x="15652" y="5604"/>
                  <a:pt x="15668" y="5561"/>
                  <a:pt x="15684" y="5514"/>
                </a:cubicBezTo>
                <a:close/>
                <a:moveTo>
                  <a:pt x="211338" y="5514"/>
                </a:moveTo>
                <a:cubicBezTo>
                  <a:pt x="211354" y="5561"/>
                  <a:pt x="211370" y="5604"/>
                  <a:pt x="211385" y="5651"/>
                </a:cubicBezTo>
                <a:cubicBezTo>
                  <a:pt x="211315" y="6230"/>
                  <a:pt x="211299" y="6829"/>
                  <a:pt x="211295" y="7404"/>
                </a:cubicBezTo>
                <a:cubicBezTo>
                  <a:pt x="211291" y="7705"/>
                  <a:pt x="211299" y="8011"/>
                  <a:pt x="211307" y="8312"/>
                </a:cubicBezTo>
                <a:cubicBezTo>
                  <a:pt x="211271" y="8077"/>
                  <a:pt x="211237" y="7839"/>
                  <a:pt x="211197" y="7604"/>
                </a:cubicBezTo>
                <a:cubicBezTo>
                  <a:pt x="211217" y="6911"/>
                  <a:pt x="211229" y="6175"/>
                  <a:pt x="211338" y="5514"/>
                </a:cubicBezTo>
                <a:close/>
                <a:moveTo>
                  <a:pt x="27026" y="8061"/>
                </a:moveTo>
                <a:lnTo>
                  <a:pt x="27026" y="8061"/>
                </a:lnTo>
                <a:cubicBezTo>
                  <a:pt x="27010" y="8104"/>
                  <a:pt x="26994" y="8148"/>
                  <a:pt x="26983" y="8191"/>
                </a:cubicBezTo>
                <a:cubicBezTo>
                  <a:pt x="26924" y="8375"/>
                  <a:pt x="26873" y="8559"/>
                  <a:pt x="26818" y="8747"/>
                </a:cubicBezTo>
                <a:cubicBezTo>
                  <a:pt x="26787" y="8645"/>
                  <a:pt x="26759" y="8539"/>
                  <a:pt x="26728" y="8437"/>
                </a:cubicBezTo>
                <a:cubicBezTo>
                  <a:pt x="26830" y="8312"/>
                  <a:pt x="26927" y="8187"/>
                  <a:pt x="27026" y="8061"/>
                </a:cubicBezTo>
                <a:close/>
                <a:moveTo>
                  <a:pt x="199992" y="8061"/>
                </a:moveTo>
                <a:cubicBezTo>
                  <a:pt x="200093" y="8187"/>
                  <a:pt x="200192" y="8312"/>
                  <a:pt x="200290" y="8437"/>
                </a:cubicBezTo>
                <a:cubicBezTo>
                  <a:pt x="200262" y="8539"/>
                  <a:pt x="200230" y="8645"/>
                  <a:pt x="200203" y="8747"/>
                </a:cubicBezTo>
                <a:cubicBezTo>
                  <a:pt x="200149" y="8563"/>
                  <a:pt x="200093" y="8375"/>
                  <a:pt x="200039" y="8191"/>
                </a:cubicBezTo>
                <a:cubicBezTo>
                  <a:pt x="200023" y="8148"/>
                  <a:pt x="200008" y="8104"/>
                  <a:pt x="199992" y="8061"/>
                </a:cubicBezTo>
                <a:close/>
                <a:moveTo>
                  <a:pt x="25812" y="6296"/>
                </a:moveTo>
                <a:cubicBezTo>
                  <a:pt x="26063" y="6833"/>
                  <a:pt x="26278" y="7408"/>
                  <a:pt x="26466" y="8003"/>
                </a:cubicBezTo>
                <a:cubicBezTo>
                  <a:pt x="26275" y="8195"/>
                  <a:pt x="26087" y="8390"/>
                  <a:pt x="25894" y="8583"/>
                </a:cubicBezTo>
                <a:cubicBezTo>
                  <a:pt x="25793" y="8684"/>
                  <a:pt x="25691" y="8786"/>
                  <a:pt x="25589" y="8888"/>
                </a:cubicBezTo>
                <a:cubicBezTo>
                  <a:pt x="25550" y="8289"/>
                  <a:pt x="25500" y="7690"/>
                  <a:pt x="25421" y="7098"/>
                </a:cubicBezTo>
                <a:cubicBezTo>
                  <a:pt x="25444" y="7024"/>
                  <a:pt x="25468" y="6950"/>
                  <a:pt x="25495" y="6880"/>
                </a:cubicBezTo>
                <a:cubicBezTo>
                  <a:pt x="25578" y="6680"/>
                  <a:pt x="25722" y="6464"/>
                  <a:pt x="25711" y="6370"/>
                </a:cubicBezTo>
                <a:lnTo>
                  <a:pt x="25711" y="6370"/>
                </a:lnTo>
                <a:cubicBezTo>
                  <a:pt x="25715" y="6400"/>
                  <a:pt x="25736" y="6415"/>
                  <a:pt x="25758" y="6415"/>
                </a:cubicBezTo>
                <a:cubicBezTo>
                  <a:pt x="25779" y="6415"/>
                  <a:pt x="25801" y="6400"/>
                  <a:pt x="25805" y="6370"/>
                </a:cubicBezTo>
                <a:cubicBezTo>
                  <a:pt x="25805" y="6347"/>
                  <a:pt x="25809" y="6320"/>
                  <a:pt x="25812" y="6296"/>
                </a:cubicBezTo>
                <a:close/>
                <a:moveTo>
                  <a:pt x="201209" y="6296"/>
                </a:moveTo>
                <a:cubicBezTo>
                  <a:pt x="201213" y="6320"/>
                  <a:pt x="201213" y="6347"/>
                  <a:pt x="201217" y="6370"/>
                </a:cubicBezTo>
                <a:cubicBezTo>
                  <a:pt x="201221" y="6400"/>
                  <a:pt x="201243" y="6415"/>
                  <a:pt x="201264" y="6415"/>
                </a:cubicBezTo>
                <a:cubicBezTo>
                  <a:pt x="201284" y="6415"/>
                  <a:pt x="201304" y="6400"/>
                  <a:pt x="201307" y="6372"/>
                </a:cubicBezTo>
                <a:lnTo>
                  <a:pt x="201307" y="6372"/>
                </a:lnTo>
                <a:cubicBezTo>
                  <a:pt x="201301" y="6466"/>
                  <a:pt x="201441" y="6681"/>
                  <a:pt x="201522" y="6880"/>
                </a:cubicBezTo>
                <a:cubicBezTo>
                  <a:pt x="201554" y="6950"/>
                  <a:pt x="201573" y="7024"/>
                  <a:pt x="201601" y="7098"/>
                </a:cubicBezTo>
                <a:cubicBezTo>
                  <a:pt x="201518" y="7694"/>
                  <a:pt x="201467" y="8289"/>
                  <a:pt x="201432" y="8888"/>
                </a:cubicBezTo>
                <a:cubicBezTo>
                  <a:pt x="201330" y="8786"/>
                  <a:pt x="201229" y="8684"/>
                  <a:pt x="201127" y="8583"/>
                </a:cubicBezTo>
                <a:cubicBezTo>
                  <a:pt x="200935" y="8390"/>
                  <a:pt x="200743" y="8195"/>
                  <a:pt x="200555" y="7999"/>
                </a:cubicBezTo>
                <a:cubicBezTo>
                  <a:pt x="200743" y="7408"/>
                  <a:pt x="200955" y="6833"/>
                  <a:pt x="201209" y="6296"/>
                </a:cubicBezTo>
                <a:close/>
                <a:moveTo>
                  <a:pt x="6478" y="8778"/>
                </a:moveTo>
                <a:cubicBezTo>
                  <a:pt x="6520" y="9024"/>
                  <a:pt x="6556" y="9271"/>
                  <a:pt x="6576" y="9522"/>
                </a:cubicBezTo>
                <a:cubicBezTo>
                  <a:pt x="6549" y="9329"/>
                  <a:pt x="6525" y="9138"/>
                  <a:pt x="6497" y="8942"/>
                </a:cubicBezTo>
                <a:cubicBezTo>
                  <a:pt x="6493" y="8888"/>
                  <a:pt x="6486" y="8832"/>
                  <a:pt x="6478" y="8778"/>
                </a:cubicBezTo>
                <a:close/>
                <a:moveTo>
                  <a:pt x="220543" y="8782"/>
                </a:moveTo>
                <a:lnTo>
                  <a:pt x="220543" y="8782"/>
                </a:lnTo>
                <a:cubicBezTo>
                  <a:pt x="220536" y="8836"/>
                  <a:pt x="220528" y="8888"/>
                  <a:pt x="220520" y="8942"/>
                </a:cubicBezTo>
                <a:cubicBezTo>
                  <a:pt x="220496" y="9134"/>
                  <a:pt x="220469" y="9326"/>
                  <a:pt x="220446" y="9522"/>
                </a:cubicBezTo>
                <a:cubicBezTo>
                  <a:pt x="220465" y="9271"/>
                  <a:pt x="220500" y="9024"/>
                  <a:pt x="220543" y="8782"/>
                </a:cubicBezTo>
                <a:close/>
                <a:moveTo>
                  <a:pt x="33202" y="8973"/>
                </a:moveTo>
                <a:cubicBezTo>
                  <a:pt x="33210" y="9170"/>
                  <a:pt x="33217" y="9365"/>
                  <a:pt x="33226" y="9560"/>
                </a:cubicBezTo>
                <a:cubicBezTo>
                  <a:pt x="33174" y="9494"/>
                  <a:pt x="33120" y="9428"/>
                  <a:pt x="33069" y="9361"/>
                </a:cubicBezTo>
                <a:cubicBezTo>
                  <a:pt x="33108" y="9228"/>
                  <a:pt x="33155" y="9095"/>
                  <a:pt x="33202" y="8973"/>
                </a:cubicBezTo>
                <a:close/>
                <a:moveTo>
                  <a:pt x="193816" y="8973"/>
                </a:moveTo>
                <a:cubicBezTo>
                  <a:pt x="193866" y="9095"/>
                  <a:pt x="193910" y="9228"/>
                  <a:pt x="193953" y="9361"/>
                </a:cubicBezTo>
                <a:cubicBezTo>
                  <a:pt x="193898" y="9428"/>
                  <a:pt x="193847" y="9494"/>
                  <a:pt x="193796" y="9560"/>
                </a:cubicBezTo>
                <a:cubicBezTo>
                  <a:pt x="193800" y="9365"/>
                  <a:pt x="193808" y="9170"/>
                  <a:pt x="193816" y="8973"/>
                </a:cubicBezTo>
                <a:close/>
                <a:moveTo>
                  <a:pt x="49021" y="7886"/>
                </a:moveTo>
                <a:cubicBezTo>
                  <a:pt x="49006" y="8124"/>
                  <a:pt x="48994" y="8359"/>
                  <a:pt x="48974" y="8583"/>
                </a:cubicBezTo>
                <a:cubicBezTo>
                  <a:pt x="48947" y="8982"/>
                  <a:pt x="48924" y="9385"/>
                  <a:pt x="48904" y="9788"/>
                </a:cubicBezTo>
                <a:cubicBezTo>
                  <a:pt x="48897" y="9768"/>
                  <a:pt x="48889" y="9748"/>
                  <a:pt x="48881" y="9733"/>
                </a:cubicBezTo>
                <a:cubicBezTo>
                  <a:pt x="48904" y="9114"/>
                  <a:pt x="48947" y="8496"/>
                  <a:pt x="49021" y="7886"/>
                </a:cubicBezTo>
                <a:close/>
                <a:moveTo>
                  <a:pt x="178000" y="7889"/>
                </a:moveTo>
                <a:cubicBezTo>
                  <a:pt x="178071" y="8500"/>
                  <a:pt x="178113" y="9114"/>
                  <a:pt x="178141" y="9733"/>
                </a:cubicBezTo>
                <a:cubicBezTo>
                  <a:pt x="178133" y="9748"/>
                  <a:pt x="178125" y="9768"/>
                  <a:pt x="178118" y="9788"/>
                </a:cubicBezTo>
                <a:cubicBezTo>
                  <a:pt x="178094" y="9385"/>
                  <a:pt x="178071" y="8982"/>
                  <a:pt x="178042" y="8583"/>
                </a:cubicBezTo>
                <a:cubicBezTo>
                  <a:pt x="178027" y="8359"/>
                  <a:pt x="178015" y="8128"/>
                  <a:pt x="178000" y="7889"/>
                </a:cubicBezTo>
                <a:close/>
                <a:moveTo>
                  <a:pt x="39350" y="6390"/>
                </a:moveTo>
                <a:cubicBezTo>
                  <a:pt x="39530" y="7380"/>
                  <a:pt x="39660" y="8386"/>
                  <a:pt x="39749" y="9408"/>
                </a:cubicBezTo>
                <a:cubicBezTo>
                  <a:pt x="39652" y="9670"/>
                  <a:pt x="39554" y="9936"/>
                  <a:pt x="39456" y="10198"/>
                </a:cubicBezTo>
                <a:cubicBezTo>
                  <a:pt x="39339" y="9804"/>
                  <a:pt x="39209" y="9408"/>
                  <a:pt x="39065" y="9029"/>
                </a:cubicBezTo>
                <a:cubicBezTo>
                  <a:pt x="38940" y="8692"/>
                  <a:pt x="38752" y="8285"/>
                  <a:pt x="38646" y="7873"/>
                </a:cubicBezTo>
                <a:cubicBezTo>
                  <a:pt x="38873" y="7373"/>
                  <a:pt x="39112" y="6883"/>
                  <a:pt x="39350" y="6390"/>
                </a:cubicBezTo>
                <a:close/>
                <a:moveTo>
                  <a:pt x="187667" y="6390"/>
                </a:moveTo>
                <a:cubicBezTo>
                  <a:pt x="187910" y="6883"/>
                  <a:pt x="188145" y="7373"/>
                  <a:pt x="188375" y="7873"/>
                </a:cubicBezTo>
                <a:cubicBezTo>
                  <a:pt x="188266" y="8285"/>
                  <a:pt x="188078" y="8692"/>
                  <a:pt x="187952" y="9029"/>
                </a:cubicBezTo>
                <a:cubicBezTo>
                  <a:pt x="187811" y="9408"/>
                  <a:pt x="187683" y="9804"/>
                  <a:pt x="187565" y="10198"/>
                </a:cubicBezTo>
                <a:cubicBezTo>
                  <a:pt x="187468" y="9936"/>
                  <a:pt x="187365" y="9670"/>
                  <a:pt x="187268" y="9408"/>
                </a:cubicBezTo>
                <a:cubicBezTo>
                  <a:pt x="187362" y="8386"/>
                  <a:pt x="187487" y="7380"/>
                  <a:pt x="187667" y="6390"/>
                </a:cubicBezTo>
                <a:close/>
                <a:moveTo>
                  <a:pt x="36904" y="9674"/>
                </a:moveTo>
                <a:cubicBezTo>
                  <a:pt x="36947" y="9776"/>
                  <a:pt x="36990" y="9882"/>
                  <a:pt x="37030" y="9983"/>
                </a:cubicBezTo>
                <a:cubicBezTo>
                  <a:pt x="36994" y="10062"/>
                  <a:pt x="36959" y="10140"/>
                  <a:pt x="36924" y="10218"/>
                </a:cubicBezTo>
                <a:cubicBezTo>
                  <a:pt x="36920" y="10039"/>
                  <a:pt x="36913" y="9854"/>
                  <a:pt x="36904" y="9674"/>
                </a:cubicBezTo>
                <a:close/>
                <a:moveTo>
                  <a:pt x="190113" y="9674"/>
                </a:moveTo>
                <a:lnTo>
                  <a:pt x="190113" y="9674"/>
                </a:lnTo>
                <a:cubicBezTo>
                  <a:pt x="190109" y="9854"/>
                  <a:pt x="190102" y="10039"/>
                  <a:pt x="190094" y="10218"/>
                </a:cubicBezTo>
                <a:cubicBezTo>
                  <a:pt x="190062" y="10140"/>
                  <a:pt x="190024" y="10062"/>
                  <a:pt x="189988" y="9983"/>
                </a:cubicBezTo>
                <a:cubicBezTo>
                  <a:pt x="190031" y="9882"/>
                  <a:pt x="190071" y="9776"/>
                  <a:pt x="190113" y="9674"/>
                </a:cubicBezTo>
                <a:close/>
                <a:moveTo>
                  <a:pt x="25890" y="9459"/>
                </a:moveTo>
                <a:lnTo>
                  <a:pt x="25890" y="9459"/>
                </a:lnTo>
                <a:cubicBezTo>
                  <a:pt x="25836" y="9851"/>
                  <a:pt x="25753" y="10241"/>
                  <a:pt x="25672" y="10633"/>
                </a:cubicBezTo>
                <a:cubicBezTo>
                  <a:pt x="25664" y="10367"/>
                  <a:pt x="25652" y="10109"/>
                  <a:pt x="25641" y="9846"/>
                </a:cubicBezTo>
                <a:cubicBezTo>
                  <a:pt x="25641" y="9815"/>
                  <a:pt x="25636" y="9788"/>
                  <a:pt x="25636" y="9757"/>
                </a:cubicBezTo>
                <a:cubicBezTo>
                  <a:pt x="25722" y="9658"/>
                  <a:pt x="25805" y="9557"/>
                  <a:pt x="25890" y="9459"/>
                </a:cubicBezTo>
                <a:close/>
                <a:moveTo>
                  <a:pt x="201131" y="9459"/>
                </a:moveTo>
                <a:lnTo>
                  <a:pt x="201131" y="9459"/>
                </a:lnTo>
                <a:cubicBezTo>
                  <a:pt x="201213" y="9557"/>
                  <a:pt x="201299" y="9658"/>
                  <a:pt x="201385" y="9757"/>
                </a:cubicBezTo>
                <a:cubicBezTo>
                  <a:pt x="201381" y="9788"/>
                  <a:pt x="201381" y="9815"/>
                  <a:pt x="201381" y="9846"/>
                </a:cubicBezTo>
                <a:cubicBezTo>
                  <a:pt x="201370" y="10109"/>
                  <a:pt x="201358" y="10367"/>
                  <a:pt x="201346" y="10633"/>
                </a:cubicBezTo>
                <a:cubicBezTo>
                  <a:pt x="201264" y="10241"/>
                  <a:pt x="201182" y="9851"/>
                  <a:pt x="201131" y="9459"/>
                </a:cubicBezTo>
                <a:close/>
                <a:moveTo>
                  <a:pt x="58063" y="9717"/>
                </a:moveTo>
                <a:cubicBezTo>
                  <a:pt x="58075" y="9772"/>
                  <a:pt x="58090" y="9823"/>
                  <a:pt x="58102" y="9874"/>
                </a:cubicBezTo>
                <a:cubicBezTo>
                  <a:pt x="58125" y="10151"/>
                  <a:pt x="58137" y="10429"/>
                  <a:pt x="58149" y="10707"/>
                </a:cubicBezTo>
                <a:cubicBezTo>
                  <a:pt x="58113" y="10597"/>
                  <a:pt x="58078" y="10492"/>
                  <a:pt x="58039" y="10386"/>
                </a:cubicBezTo>
                <a:cubicBezTo>
                  <a:pt x="58032" y="10367"/>
                  <a:pt x="58019" y="10359"/>
                  <a:pt x="58008" y="10359"/>
                </a:cubicBezTo>
                <a:cubicBezTo>
                  <a:pt x="58024" y="10144"/>
                  <a:pt x="58043" y="9932"/>
                  <a:pt x="58063" y="9717"/>
                </a:cubicBezTo>
                <a:close/>
                <a:moveTo>
                  <a:pt x="168959" y="9717"/>
                </a:moveTo>
                <a:cubicBezTo>
                  <a:pt x="168978" y="9932"/>
                  <a:pt x="168994" y="10144"/>
                  <a:pt x="169014" y="10359"/>
                </a:cubicBezTo>
                <a:cubicBezTo>
                  <a:pt x="169001" y="10359"/>
                  <a:pt x="168990" y="10367"/>
                  <a:pt x="168983" y="10386"/>
                </a:cubicBezTo>
                <a:cubicBezTo>
                  <a:pt x="168943" y="10492"/>
                  <a:pt x="168907" y="10597"/>
                  <a:pt x="168869" y="10707"/>
                </a:cubicBezTo>
                <a:cubicBezTo>
                  <a:pt x="168880" y="10429"/>
                  <a:pt x="168896" y="10151"/>
                  <a:pt x="168916" y="9874"/>
                </a:cubicBezTo>
                <a:cubicBezTo>
                  <a:pt x="168931" y="9823"/>
                  <a:pt x="168943" y="9772"/>
                  <a:pt x="168959" y="9717"/>
                </a:cubicBezTo>
                <a:close/>
                <a:moveTo>
                  <a:pt x="31026" y="10767"/>
                </a:moveTo>
                <a:lnTo>
                  <a:pt x="31026" y="10767"/>
                </a:lnTo>
                <a:cubicBezTo>
                  <a:pt x="31042" y="10817"/>
                  <a:pt x="31057" y="10868"/>
                  <a:pt x="31073" y="10919"/>
                </a:cubicBezTo>
                <a:cubicBezTo>
                  <a:pt x="31089" y="11110"/>
                  <a:pt x="31100" y="11294"/>
                  <a:pt x="31112" y="11459"/>
                </a:cubicBezTo>
                <a:cubicBezTo>
                  <a:pt x="31080" y="11228"/>
                  <a:pt x="31053" y="10997"/>
                  <a:pt x="31026" y="10767"/>
                </a:cubicBezTo>
                <a:close/>
                <a:moveTo>
                  <a:pt x="195996" y="10767"/>
                </a:moveTo>
                <a:lnTo>
                  <a:pt x="195996" y="10767"/>
                </a:lnTo>
                <a:cubicBezTo>
                  <a:pt x="195969" y="11001"/>
                  <a:pt x="195937" y="11236"/>
                  <a:pt x="195906" y="11471"/>
                </a:cubicBezTo>
                <a:cubicBezTo>
                  <a:pt x="195918" y="11302"/>
                  <a:pt x="195929" y="11114"/>
                  <a:pt x="195945" y="10922"/>
                </a:cubicBezTo>
                <a:cubicBezTo>
                  <a:pt x="195965" y="10872"/>
                  <a:pt x="195980" y="10817"/>
                  <a:pt x="195996" y="10767"/>
                </a:cubicBezTo>
                <a:close/>
                <a:moveTo>
                  <a:pt x="158231" y="7064"/>
                </a:moveTo>
                <a:lnTo>
                  <a:pt x="158231" y="7064"/>
                </a:lnTo>
                <a:cubicBezTo>
                  <a:pt x="158129" y="8386"/>
                  <a:pt x="158058" y="9717"/>
                  <a:pt x="158011" y="11048"/>
                </a:cubicBezTo>
                <a:cubicBezTo>
                  <a:pt x="158007" y="10621"/>
                  <a:pt x="158020" y="10195"/>
                  <a:pt x="158063" y="9768"/>
                </a:cubicBezTo>
                <a:cubicBezTo>
                  <a:pt x="158069" y="9692"/>
                  <a:pt x="158017" y="9649"/>
                  <a:pt x="157967" y="9649"/>
                </a:cubicBezTo>
                <a:cubicBezTo>
                  <a:pt x="157927" y="9649"/>
                  <a:pt x="157887" y="9676"/>
                  <a:pt x="157879" y="9733"/>
                </a:cubicBezTo>
                <a:cubicBezTo>
                  <a:pt x="157785" y="10402"/>
                  <a:pt x="157714" y="11056"/>
                  <a:pt x="157667" y="11713"/>
                </a:cubicBezTo>
                <a:cubicBezTo>
                  <a:pt x="157655" y="10852"/>
                  <a:pt x="157655" y="9987"/>
                  <a:pt x="157597" y="9138"/>
                </a:cubicBezTo>
                <a:cubicBezTo>
                  <a:pt x="157588" y="8970"/>
                  <a:pt x="157581" y="8739"/>
                  <a:pt x="157554" y="8516"/>
                </a:cubicBezTo>
                <a:cubicBezTo>
                  <a:pt x="157776" y="8030"/>
                  <a:pt x="158004" y="7545"/>
                  <a:pt x="158231" y="7064"/>
                </a:cubicBezTo>
                <a:close/>
                <a:moveTo>
                  <a:pt x="68787" y="7064"/>
                </a:moveTo>
                <a:lnTo>
                  <a:pt x="68787" y="7064"/>
                </a:lnTo>
                <a:cubicBezTo>
                  <a:pt x="69018" y="7545"/>
                  <a:pt x="69244" y="8027"/>
                  <a:pt x="69464" y="8512"/>
                </a:cubicBezTo>
                <a:cubicBezTo>
                  <a:pt x="69437" y="8735"/>
                  <a:pt x="69432" y="8970"/>
                  <a:pt x="69421" y="9138"/>
                </a:cubicBezTo>
                <a:cubicBezTo>
                  <a:pt x="69366" y="9992"/>
                  <a:pt x="69366" y="10856"/>
                  <a:pt x="69354" y="11721"/>
                </a:cubicBezTo>
                <a:cubicBezTo>
                  <a:pt x="69307" y="11060"/>
                  <a:pt x="69237" y="10402"/>
                  <a:pt x="69139" y="9733"/>
                </a:cubicBezTo>
                <a:cubicBezTo>
                  <a:pt x="69130" y="9676"/>
                  <a:pt x="69091" y="9649"/>
                  <a:pt x="69051" y="9649"/>
                </a:cubicBezTo>
                <a:cubicBezTo>
                  <a:pt x="69001" y="9649"/>
                  <a:pt x="68950" y="9692"/>
                  <a:pt x="68959" y="9768"/>
                </a:cubicBezTo>
                <a:cubicBezTo>
                  <a:pt x="68998" y="10198"/>
                  <a:pt x="69014" y="10629"/>
                  <a:pt x="69006" y="11056"/>
                </a:cubicBezTo>
                <a:cubicBezTo>
                  <a:pt x="68963" y="9721"/>
                  <a:pt x="68892" y="8390"/>
                  <a:pt x="68787" y="7064"/>
                </a:cubicBezTo>
                <a:close/>
                <a:moveTo>
                  <a:pt x="39839" y="10555"/>
                </a:moveTo>
                <a:cubicBezTo>
                  <a:pt x="39863" y="10942"/>
                  <a:pt x="39883" y="11338"/>
                  <a:pt x="39899" y="11729"/>
                </a:cubicBezTo>
                <a:cubicBezTo>
                  <a:pt x="39867" y="11616"/>
                  <a:pt x="39836" y="11506"/>
                  <a:pt x="39801" y="11392"/>
                </a:cubicBezTo>
                <a:cubicBezTo>
                  <a:pt x="39796" y="11157"/>
                  <a:pt x="39796" y="10926"/>
                  <a:pt x="39793" y="10691"/>
                </a:cubicBezTo>
                <a:cubicBezTo>
                  <a:pt x="39808" y="10644"/>
                  <a:pt x="39824" y="10597"/>
                  <a:pt x="39839" y="10555"/>
                </a:cubicBezTo>
                <a:close/>
                <a:moveTo>
                  <a:pt x="187182" y="10551"/>
                </a:moveTo>
                <a:cubicBezTo>
                  <a:pt x="187197" y="10597"/>
                  <a:pt x="187213" y="10644"/>
                  <a:pt x="187224" y="10691"/>
                </a:cubicBezTo>
                <a:cubicBezTo>
                  <a:pt x="187224" y="10926"/>
                  <a:pt x="187221" y="11157"/>
                  <a:pt x="187217" y="11392"/>
                </a:cubicBezTo>
                <a:cubicBezTo>
                  <a:pt x="187186" y="11506"/>
                  <a:pt x="187154" y="11619"/>
                  <a:pt x="187119" y="11733"/>
                </a:cubicBezTo>
                <a:cubicBezTo>
                  <a:pt x="187135" y="11338"/>
                  <a:pt x="187154" y="10946"/>
                  <a:pt x="187182" y="10551"/>
                </a:cubicBezTo>
                <a:close/>
                <a:moveTo>
                  <a:pt x="27045" y="9134"/>
                </a:moveTo>
                <a:cubicBezTo>
                  <a:pt x="27413" y="9235"/>
                  <a:pt x="27738" y="9392"/>
                  <a:pt x="28004" y="9823"/>
                </a:cubicBezTo>
                <a:cubicBezTo>
                  <a:pt x="28047" y="9889"/>
                  <a:pt x="28083" y="9960"/>
                  <a:pt x="28121" y="10030"/>
                </a:cubicBezTo>
                <a:cubicBezTo>
                  <a:pt x="28141" y="10171"/>
                  <a:pt x="28161" y="10312"/>
                  <a:pt x="28181" y="10453"/>
                </a:cubicBezTo>
                <a:cubicBezTo>
                  <a:pt x="27840" y="10673"/>
                  <a:pt x="27702" y="11404"/>
                  <a:pt x="27561" y="11807"/>
                </a:cubicBezTo>
                <a:cubicBezTo>
                  <a:pt x="27558" y="11819"/>
                  <a:pt x="27554" y="11831"/>
                  <a:pt x="27550" y="11842"/>
                </a:cubicBezTo>
                <a:cubicBezTo>
                  <a:pt x="27523" y="11697"/>
                  <a:pt x="27496" y="11549"/>
                  <a:pt x="27464" y="11404"/>
                </a:cubicBezTo>
                <a:cubicBezTo>
                  <a:pt x="27323" y="10762"/>
                  <a:pt x="27171" y="10097"/>
                  <a:pt x="26998" y="9428"/>
                </a:cubicBezTo>
                <a:cubicBezTo>
                  <a:pt x="27018" y="9329"/>
                  <a:pt x="27030" y="9232"/>
                  <a:pt x="27045" y="9134"/>
                </a:cubicBezTo>
                <a:close/>
                <a:moveTo>
                  <a:pt x="199976" y="9134"/>
                </a:moveTo>
                <a:cubicBezTo>
                  <a:pt x="199988" y="9232"/>
                  <a:pt x="200004" y="9329"/>
                  <a:pt x="200019" y="9428"/>
                </a:cubicBezTo>
                <a:cubicBezTo>
                  <a:pt x="199847" y="10097"/>
                  <a:pt x="199699" y="10762"/>
                  <a:pt x="199558" y="11404"/>
                </a:cubicBezTo>
                <a:cubicBezTo>
                  <a:pt x="199526" y="11549"/>
                  <a:pt x="199499" y="11697"/>
                  <a:pt x="199471" y="11842"/>
                </a:cubicBezTo>
                <a:cubicBezTo>
                  <a:pt x="199464" y="11831"/>
                  <a:pt x="199464" y="11819"/>
                  <a:pt x="199455" y="11807"/>
                </a:cubicBezTo>
                <a:cubicBezTo>
                  <a:pt x="199315" y="11404"/>
                  <a:pt x="199177" y="10673"/>
                  <a:pt x="198837" y="10453"/>
                </a:cubicBezTo>
                <a:cubicBezTo>
                  <a:pt x="198857" y="10312"/>
                  <a:pt x="198877" y="10171"/>
                  <a:pt x="198900" y="10034"/>
                </a:cubicBezTo>
                <a:cubicBezTo>
                  <a:pt x="198939" y="9963"/>
                  <a:pt x="198975" y="9893"/>
                  <a:pt x="199018" y="9823"/>
                </a:cubicBezTo>
                <a:cubicBezTo>
                  <a:pt x="199284" y="9392"/>
                  <a:pt x="199609" y="9235"/>
                  <a:pt x="199976" y="9134"/>
                </a:cubicBezTo>
                <a:close/>
                <a:moveTo>
                  <a:pt x="26634" y="8559"/>
                </a:moveTo>
                <a:cubicBezTo>
                  <a:pt x="26669" y="8677"/>
                  <a:pt x="26705" y="8794"/>
                  <a:pt x="26736" y="8911"/>
                </a:cubicBezTo>
                <a:cubicBezTo>
                  <a:pt x="26697" y="8942"/>
                  <a:pt x="26693" y="9017"/>
                  <a:pt x="26728" y="9044"/>
                </a:cubicBezTo>
                <a:cubicBezTo>
                  <a:pt x="26654" y="9306"/>
                  <a:pt x="26575" y="9569"/>
                  <a:pt x="26497" y="9831"/>
                </a:cubicBezTo>
                <a:cubicBezTo>
                  <a:pt x="26396" y="10164"/>
                  <a:pt x="26309" y="10496"/>
                  <a:pt x="26228" y="10832"/>
                </a:cubicBezTo>
                <a:cubicBezTo>
                  <a:pt x="26098" y="11161"/>
                  <a:pt x="25997" y="11506"/>
                  <a:pt x="25899" y="11858"/>
                </a:cubicBezTo>
                <a:cubicBezTo>
                  <a:pt x="25899" y="11800"/>
                  <a:pt x="25899" y="11744"/>
                  <a:pt x="25894" y="11686"/>
                </a:cubicBezTo>
                <a:cubicBezTo>
                  <a:pt x="25871" y="10899"/>
                  <a:pt x="25941" y="10124"/>
                  <a:pt x="25984" y="9345"/>
                </a:cubicBezTo>
                <a:cubicBezTo>
                  <a:pt x="26028" y="9298"/>
                  <a:pt x="26067" y="9251"/>
                  <a:pt x="26106" y="9204"/>
                </a:cubicBezTo>
                <a:cubicBezTo>
                  <a:pt x="26286" y="8993"/>
                  <a:pt x="26462" y="8778"/>
                  <a:pt x="26634" y="8559"/>
                </a:cubicBezTo>
                <a:close/>
                <a:moveTo>
                  <a:pt x="200387" y="8559"/>
                </a:moveTo>
                <a:cubicBezTo>
                  <a:pt x="200559" y="8778"/>
                  <a:pt x="200736" y="8993"/>
                  <a:pt x="200915" y="9204"/>
                </a:cubicBezTo>
                <a:cubicBezTo>
                  <a:pt x="200955" y="9251"/>
                  <a:pt x="200994" y="9298"/>
                  <a:pt x="201033" y="9345"/>
                </a:cubicBezTo>
                <a:cubicBezTo>
                  <a:pt x="201076" y="10124"/>
                  <a:pt x="201150" y="10899"/>
                  <a:pt x="201123" y="11686"/>
                </a:cubicBezTo>
                <a:lnTo>
                  <a:pt x="201123" y="11858"/>
                </a:lnTo>
                <a:cubicBezTo>
                  <a:pt x="201025" y="11506"/>
                  <a:pt x="200920" y="11161"/>
                  <a:pt x="200790" y="10832"/>
                </a:cubicBezTo>
                <a:cubicBezTo>
                  <a:pt x="200712" y="10496"/>
                  <a:pt x="200626" y="10160"/>
                  <a:pt x="200524" y="9831"/>
                </a:cubicBezTo>
                <a:cubicBezTo>
                  <a:pt x="200442" y="9569"/>
                  <a:pt x="200368" y="9306"/>
                  <a:pt x="200290" y="9044"/>
                </a:cubicBezTo>
                <a:cubicBezTo>
                  <a:pt x="200328" y="9017"/>
                  <a:pt x="200321" y="8942"/>
                  <a:pt x="200286" y="8911"/>
                </a:cubicBezTo>
                <a:cubicBezTo>
                  <a:pt x="200317" y="8794"/>
                  <a:pt x="200352" y="8677"/>
                  <a:pt x="200387" y="8559"/>
                </a:cubicBezTo>
                <a:close/>
                <a:moveTo>
                  <a:pt x="18517" y="10492"/>
                </a:moveTo>
                <a:cubicBezTo>
                  <a:pt x="18544" y="10649"/>
                  <a:pt x="18572" y="10805"/>
                  <a:pt x="18596" y="10966"/>
                </a:cubicBezTo>
                <a:cubicBezTo>
                  <a:pt x="18643" y="11279"/>
                  <a:pt x="18685" y="11596"/>
                  <a:pt x="18724" y="11913"/>
                </a:cubicBezTo>
                <a:cubicBezTo>
                  <a:pt x="18708" y="11823"/>
                  <a:pt x="18689" y="11733"/>
                  <a:pt x="18674" y="11647"/>
                </a:cubicBezTo>
                <a:cubicBezTo>
                  <a:pt x="18611" y="11322"/>
                  <a:pt x="18549" y="11001"/>
                  <a:pt x="18486" y="10680"/>
                </a:cubicBezTo>
                <a:cubicBezTo>
                  <a:pt x="18497" y="10617"/>
                  <a:pt x="18505" y="10555"/>
                  <a:pt x="18517" y="10492"/>
                </a:cubicBezTo>
                <a:close/>
                <a:moveTo>
                  <a:pt x="77378" y="9235"/>
                </a:moveTo>
                <a:lnTo>
                  <a:pt x="77378" y="9235"/>
                </a:lnTo>
                <a:cubicBezTo>
                  <a:pt x="77370" y="9353"/>
                  <a:pt x="77362" y="9470"/>
                  <a:pt x="77355" y="9588"/>
                </a:cubicBezTo>
                <a:cubicBezTo>
                  <a:pt x="77339" y="9714"/>
                  <a:pt x="77327" y="9842"/>
                  <a:pt x="77315" y="9972"/>
                </a:cubicBezTo>
                <a:cubicBezTo>
                  <a:pt x="77315" y="9968"/>
                  <a:pt x="77311" y="9963"/>
                  <a:pt x="77311" y="9960"/>
                </a:cubicBezTo>
                <a:cubicBezTo>
                  <a:pt x="77295" y="9928"/>
                  <a:pt x="77272" y="9915"/>
                  <a:pt x="77250" y="9915"/>
                </a:cubicBezTo>
                <a:cubicBezTo>
                  <a:pt x="77200" y="9915"/>
                  <a:pt x="77154" y="9981"/>
                  <a:pt x="77186" y="10054"/>
                </a:cubicBezTo>
                <a:cubicBezTo>
                  <a:pt x="77221" y="10140"/>
                  <a:pt x="77257" y="10234"/>
                  <a:pt x="77284" y="10335"/>
                </a:cubicBezTo>
                <a:cubicBezTo>
                  <a:pt x="77233" y="10861"/>
                  <a:pt x="77186" y="11385"/>
                  <a:pt x="77147" y="11913"/>
                </a:cubicBezTo>
                <a:cubicBezTo>
                  <a:pt x="77123" y="11619"/>
                  <a:pt x="77100" y="11322"/>
                  <a:pt x="77076" y="11029"/>
                </a:cubicBezTo>
                <a:cubicBezTo>
                  <a:pt x="77041" y="10566"/>
                  <a:pt x="77022" y="10104"/>
                  <a:pt x="77002" y="9639"/>
                </a:cubicBezTo>
                <a:cubicBezTo>
                  <a:pt x="77088" y="9423"/>
                  <a:pt x="77210" y="9267"/>
                  <a:pt x="77378" y="9235"/>
                </a:cubicBezTo>
                <a:close/>
                <a:moveTo>
                  <a:pt x="149644" y="9235"/>
                </a:moveTo>
                <a:lnTo>
                  <a:pt x="149644" y="9235"/>
                </a:lnTo>
                <a:cubicBezTo>
                  <a:pt x="149812" y="9267"/>
                  <a:pt x="149929" y="9423"/>
                  <a:pt x="150019" y="9639"/>
                </a:cubicBezTo>
                <a:cubicBezTo>
                  <a:pt x="150000" y="10104"/>
                  <a:pt x="149980" y="10566"/>
                  <a:pt x="149941" y="11029"/>
                </a:cubicBezTo>
                <a:cubicBezTo>
                  <a:pt x="149918" y="11322"/>
                  <a:pt x="149898" y="11616"/>
                  <a:pt x="149875" y="11913"/>
                </a:cubicBezTo>
                <a:cubicBezTo>
                  <a:pt x="149831" y="11385"/>
                  <a:pt x="149788" y="10861"/>
                  <a:pt x="149738" y="10335"/>
                </a:cubicBezTo>
                <a:cubicBezTo>
                  <a:pt x="149765" y="10234"/>
                  <a:pt x="149797" y="10140"/>
                  <a:pt x="149835" y="10054"/>
                </a:cubicBezTo>
                <a:cubicBezTo>
                  <a:pt x="149868" y="9981"/>
                  <a:pt x="149820" y="9915"/>
                  <a:pt x="149770" y="9915"/>
                </a:cubicBezTo>
                <a:cubicBezTo>
                  <a:pt x="149748" y="9915"/>
                  <a:pt x="149726" y="9928"/>
                  <a:pt x="149710" y="9960"/>
                </a:cubicBezTo>
                <a:cubicBezTo>
                  <a:pt x="149707" y="9963"/>
                  <a:pt x="149707" y="9968"/>
                  <a:pt x="149707" y="9972"/>
                </a:cubicBezTo>
                <a:cubicBezTo>
                  <a:pt x="149691" y="9842"/>
                  <a:pt x="149679" y="9714"/>
                  <a:pt x="149667" y="9588"/>
                </a:cubicBezTo>
                <a:cubicBezTo>
                  <a:pt x="149656" y="9470"/>
                  <a:pt x="149647" y="9353"/>
                  <a:pt x="149644" y="9235"/>
                </a:cubicBezTo>
                <a:close/>
                <a:moveTo>
                  <a:pt x="208505" y="10492"/>
                </a:moveTo>
                <a:cubicBezTo>
                  <a:pt x="208512" y="10555"/>
                  <a:pt x="208524" y="10617"/>
                  <a:pt x="208532" y="10680"/>
                </a:cubicBezTo>
                <a:cubicBezTo>
                  <a:pt x="208469" y="11001"/>
                  <a:pt x="208411" y="11322"/>
                  <a:pt x="208348" y="11647"/>
                </a:cubicBezTo>
                <a:cubicBezTo>
                  <a:pt x="208328" y="11733"/>
                  <a:pt x="208312" y="11823"/>
                  <a:pt x="208297" y="11913"/>
                </a:cubicBezTo>
                <a:cubicBezTo>
                  <a:pt x="208336" y="11596"/>
                  <a:pt x="208375" y="11279"/>
                  <a:pt x="208422" y="10966"/>
                </a:cubicBezTo>
                <a:cubicBezTo>
                  <a:pt x="208446" y="10805"/>
                  <a:pt x="208473" y="10649"/>
                  <a:pt x="208505" y="10492"/>
                </a:cubicBezTo>
                <a:close/>
                <a:moveTo>
                  <a:pt x="75624" y="10019"/>
                </a:moveTo>
                <a:cubicBezTo>
                  <a:pt x="75640" y="10492"/>
                  <a:pt x="75648" y="10962"/>
                  <a:pt x="75640" y="11432"/>
                </a:cubicBezTo>
                <a:cubicBezTo>
                  <a:pt x="75640" y="11573"/>
                  <a:pt x="75636" y="11713"/>
                  <a:pt x="75636" y="11854"/>
                </a:cubicBezTo>
                <a:cubicBezTo>
                  <a:pt x="75628" y="11894"/>
                  <a:pt x="75624" y="11925"/>
                  <a:pt x="75617" y="11964"/>
                </a:cubicBezTo>
                <a:cubicBezTo>
                  <a:pt x="75554" y="11502"/>
                  <a:pt x="75491" y="11040"/>
                  <a:pt x="75425" y="10579"/>
                </a:cubicBezTo>
                <a:cubicBezTo>
                  <a:pt x="75491" y="10391"/>
                  <a:pt x="75558" y="10207"/>
                  <a:pt x="75624" y="10019"/>
                </a:cubicBezTo>
                <a:close/>
                <a:moveTo>
                  <a:pt x="151397" y="10019"/>
                </a:moveTo>
                <a:cubicBezTo>
                  <a:pt x="151464" y="10207"/>
                  <a:pt x="151530" y="10395"/>
                  <a:pt x="151593" y="10582"/>
                </a:cubicBezTo>
                <a:cubicBezTo>
                  <a:pt x="151530" y="11040"/>
                  <a:pt x="151468" y="11502"/>
                  <a:pt x="151401" y="11964"/>
                </a:cubicBezTo>
                <a:cubicBezTo>
                  <a:pt x="151397" y="11925"/>
                  <a:pt x="151389" y="11894"/>
                  <a:pt x="151381" y="11854"/>
                </a:cubicBezTo>
                <a:cubicBezTo>
                  <a:pt x="151381" y="11713"/>
                  <a:pt x="151381" y="11573"/>
                  <a:pt x="151378" y="11432"/>
                </a:cubicBezTo>
                <a:cubicBezTo>
                  <a:pt x="151374" y="10962"/>
                  <a:pt x="151381" y="10489"/>
                  <a:pt x="151397" y="10019"/>
                </a:cubicBezTo>
                <a:close/>
                <a:moveTo>
                  <a:pt x="22615" y="12105"/>
                </a:moveTo>
                <a:cubicBezTo>
                  <a:pt x="22619" y="12113"/>
                  <a:pt x="22619" y="12120"/>
                  <a:pt x="22622" y="12132"/>
                </a:cubicBezTo>
                <a:cubicBezTo>
                  <a:pt x="22619" y="12132"/>
                  <a:pt x="22619" y="12132"/>
                  <a:pt x="22619" y="12136"/>
                </a:cubicBezTo>
                <a:cubicBezTo>
                  <a:pt x="22619" y="12124"/>
                  <a:pt x="22619" y="12113"/>
                  <a:pt x="22615" y="12105"/>
                </a:cubicBezTo>
                <a:close/>
                <a:moveTo>
                  <a:pt x="204403" y="12105"/>
                </a:moveTo>
                <a:lnTo>
                  <a:pt x="204403" y="12136"/>
                </a:lnTo>
                <a:cubicBezTo>
                  <a:pt x="204403" y="12132"/>
                  <a:pt x="204399" y="12132"/>
                  <a:pt x="204399" y="12132"/>
                </a:cubicBezTo>
                <a:cubicBezTo>
                  <a:pt x="204399" y="12120"/>
                  <a:pt x="204403" y="12113"/>
                  <a:pt x="204403" y="12105"/>
                </a:cubicBezTo>
                <a:close/>
                <a:moveTo>
                  <a:pt x="38427" y="8355"/>
                </a:moveTo>
                <a:cubicBezTo>
                  <a:pt x="38439" y="8426"/>
                  <a:pt x="38446" y="8496"/>
                  <a:pt x="38458" y="8563"/>
                </a:cubicBezTo>
                <a:cubicBezTo>
                  <a:pt x="38575" y="9275"/>
                  <a:pt x="38669" y="9995"/>
                  <a:pt x="38756" y="10715"/>
                </a:cubicBezTo>
                <a:cubicBezTo>
                  <a:pt x="38662" y="10410"/>
                  <a:pt x="38587" y="10097"/>
                  <a:pt x="38564" y="9768"/>
                </a:cubicBezTo>
                <a:cubicBezTo>
                  <a:pt x="38560" y="9723"/>
                  <a:pt x="38533" y="9700"/>
                  <a:pt x="38507" y="9700"/>
                </a:cubicBezTo>
                <a:cubicBezTo>
                  <a:pt x="38481" y="9700"/>
                  <a:pt x="38456" y="9723"/>
                  <a:pt x="38458" y="9768"/>
                </a:cubicBezTo>
                <a:cubicBezTo>
                  <a:pt x="38481" y="10402"/>
                  <a:pt x="38669" y="10978"/>
                  <a:pt x="38862" y="11557"/>
                </a:cubicBezTo>
                <a:cubicBezTo>
                  <a:pt x="38862" y="11569"/>
                  <a:pt x="38862" y="11580"/>
                  <a:pt x="38865" y="11592"/>
                </a:cubicBezTo>
                <a:cubicBezTo>
                  <a:pt x="38873" y="11654"/>
                  <a:pt x="38877" y="11717"/>
                  <a:pt x="38885" y="11784"/>
                </a:cubicBezTo>
                <a:cubicBezTo>
                  <a:pt x="38833" y="11925"/>
                  <a:pt x="38787" y="12066"/>
                  <a:pt x="38736" y="12210"/>
                </a:cubicBezTo>
                <a:cubicBezTo>
                  <a:pt x="38540" y="11197"/>
                  <a:pt x="38364" y="10183"/>
                  <a:pt x="38137" y="9181"/>
                </a:cubicBezTo>
                <a:cubicBezTo>
                  <a:pt x="38129" y="9146"/>
                  <a:pt x="38118" y="9114"/>
                  <a:pt x="38110" y="9080"/>
                </a:cubicBezTo>
                <a:cubicBezTo>
                  <a:pt x="38212" y="8836"/>
                  <a:pt x="38317" y="8598"/>
                  <a:pt x="38427" y="8355"/>
                </a:cubicBezTo>
                <a:close/>
                <a:moveTo>
                  <a:pt x="188595" y="8359"/>
                </a:moveTo>
                <a:cubicBezTo>
                  <a:pt x="188700" y="8598"/>
                  <a:pt x="188806" y="8836"/>
                  <a:pt x="188911" y="9080"/>
                </a:cubicBezTo>
                <a:cubicBezTo>
                  <a:pt x="188904" y="9114"/>
                  <a:pt x="188892" y="9146"/>
                  <a:pt x="188884" y="9181"/>
                </a:cubicBezTo>
                <a:cubicBezTo>
                  <a:pt x="188657" y="10183"/>
                  <a:pt x="188477" y="11197"/>
                  <a:pt x="188281" y="12210"/>
                </a:cubicBezTo>
                <a:cubicBezTo>
                  <a:pt x="188234" y="12069"/>
                  <a:pt x="188183" y="11925"/>
                  <a:pt x="188136" y="11784"/>
                </a:cubicBezTo>
                <a:cubicBezTo>
                  <a:pt x="188145" y="11721"/>
                  <a:pt x="188149" y="11654"/>
                  <a:pt x="188156" y="11592"/>
                </a:cubicBezTo>
                <a:cubicBezTo>
                  <a:pt x="188156" y="11580"/>
                  <a:pt x="188160" y="11569"/>
                  <a:pt x="188160" y="11557"/>
                </a:cubicBezTo>
                <a:cubicBezTo>
                  <a:pt x="188352" y="10978"/>
                  <a:pt x="188536" y="10402"/>
                  <a:pt x="188563" y="9768"/>
                </a:cubicBezTo>
                <a:cubicBezTo>
                  <a:pt x="188565" y="9723"/>
                  <a:pt x="188540" y="9700"/>
                  <a:pt x="188514" y="9700"/>
                </a:cubicBezTo>
                <a:cubicBezTo>
                  <a:pt x="188487" y="9700"/>
                  <a:pt x="188460" y="9723"/>
                  <a:pt x="188458" y="9768"/>
                </a:cubicBezTo>
                <a:cubicBezTo>
                  <a:pt x="188431" y="10097"/>
                  <a:pt x="188360" y="10410"/>
                  <a:pt x="188262" y="10715"/>
                </a:cubicBezTo>
                <a:cubicBezTo>
                  <a:pt x="188352" y="9995"/>
                  <a:pt x="188446" y="9275"/>
                  <a:pt x="188559" y="8563"/>
                </a:cubicBezTo>
                <a:cubicBezTo>
                  <a:pt x="188571" y="8496"/>
                  <a:pt x="188583" y="8426"/>
                  <a:pt x="188595" y="8359"/>
                </a:cubicBezTo>
                <a:close/>
                <a:moveTo>
                  <a:pt x="104666" y="9976"/>
                </a:moveTo>
                <a:lnTo>
                  <a:pt x="104666" y="9976"/>
                </a:lnTo>
                <a:cubicBezTo>
                  <a:pt x="104716" y="10657"/>
                  <a:pt x="104634" y="11388"/>
                  <a:pt x="104591" y="12026"/>
                </a:cubicBezTo>
                <a:cubicBezTo>
                  <a:pt x="104587" y="12093"/>
                  <a:pt x="104583" y="12160"/>
                  <a:pt x="104579" y="12226"/>
                </a:cubicBezTo>
                <a:cubicBezTo>
                  <a:pt x="104344" y="11941"/>
                  <a:pt x="104106" y="11650"/>
                  <a:pt x="103871" y="11365"/>
                </a:cubicBezTo>
                <a:cubicBezTo>
                  <a:pt x="103891" y="11260"/>
                  <a:pt x="103910" y="11154"/>
                  <a:pt x="103929" y="11052"/>
                </a:cubicBezTo>
                <a:cubicBezTo>
                  <a:pt x="103985" y="10805"/>
                  <a:pt x="104055" y="10570"/>
                  <a:pt x="104141" y="10339"/>
                </a:cubicBezTo>
                <a:cubicBezTo>
                  <a:pt x="104247" y="10054"/>
                  <a:pt x="104454" y="9987"/>
                  <a:pt x="104666" y="9976"/>
                </a:cubicBezTo>
                <a:close/>
                <a:moveTo>
                  <a:pt x="122356" y="9976"/>
                </a:moveTo>
                <a:cubicBezTo>
                  <a:pt x="122567" y="9987"/>
                  <a:pt x="122775" y="10054"/>
                  <a:pt x="122880" y="10339"/>
                </a:cubicBezTo>
                <a:cubicBezTo>
                  <a:pt x="122963" y="10570"/>
                  <a:pt x="123037" y="10805"/>
                  <a:pt x="123088" y="11052"/>
                </a:cubicBezTo>
                <a:cubicBezTo>
                  <a:pt x="123111" y="11154"/>
                  <a:pt x="123131" y="11260"/>
                  <a:pt x="123151" y="11365"/>
                </a:cubicBezTo>
                <a:cubicBezTo>
                  <a:pt x="122912" y="11650"/>
                  <a:pt x="122677" y="11941"/>
                  <a:pt x="122439" y="12226"/>
                </a:cubicBezTo>
                <a:cubicBezTo>
                  <a:pt x="122434" y="12160"/>
                  <a:pt x="122434" y="12093"/>
                  <a:pt x="122430" y="12026"/>
                </a:cubicBezTo>
                <a:cubicBezTo>
                  <a:pt x="122387" y="11388"/>
                  <a:pt x="122305" y="10657"/>
                  <a:pt x="122356" y="9976"/>
                </a:cubicBezTo>
                <a:close/>
                <a:moveTo>
                  <a:pt x="44841" y="10594"/>
                </a:moveTo>
                <a:cubicBezTo>
                  <a:pt x="45159" y="11036"/>
                  <a:pt x="45217" y="11659"/>
                  <a:pt x="45210" y="12261"/>
                </a:cubicBezTo>
                <a:cubicBezTo>
                  <a:pt x="45170" y="12191"/>
                  <a:pt x="45132" y="12116"/>
                  <a:pt x="45092" y="12050"/>
                </a:cubicBezTo>
                <a:cubicBezTo>
                  <a:pt x="45042" y="11968"/>
                  <a:pt x="44995" y="11878"/>
                  <a:pt x="44944" y="11791"/>
                </a:cubicBezTo>
                <a:cubicBezTo>
                  <a:pt x="44948" y="11757"/>
                  <a:pt x="44948" y="11725"/>
                  <a:pt x="44948" y="11690"/>
                </a:cubicBezTo>
                <a:cubicBezTo>
                  <a:pt x="44948" y="11587"/>
                  <a:pt x="44885" y="11532"/>
                  <a:pt x="44823" y="11532"/>
                </a:cubicBezTo>
                <a:cubicBezTo>
                  <a:pt x="44819" y="11532"/>
                  <a:pt x="44814" y="11533"/>
                  <a:pt x="44810" y="11533"/>
                </a:cubicBezTo>
                <a:cubicBezTo>
                  <a:pt x="44771" y="11451"/>
                  <a:pt x="44732" y="11372"/>
                  <a:pt x="44693" y="11291"/>
                </a:cubicBezTo>
                <a:cubicBezTo>
                  <a:pt x="44740" y="11060"/>
                  <a:pt x="44791" y="10825"/>
                  <a:pt x="44841" y="10594"/>
                </a:cubicBezTo>
                <a:close/>
                <a:moveTo>
                  <a:pt x="182180" y="10594"/>
                </a:moveTo>
                <a:cubicBezTo>
                  <a:pt x="182231" y="10825"/>
                  <a:pt x="182278" y="11060"/>
                  <a:pt x="182325" y="11291"/>
                </a:cubicBezTo>
                <a:cubicBezTo>
                  <a:pt x="182285" y="11372"/>
                  <a:pt x="182246" y="11451"/>
                  <a:pt x="182207" y="11533"/>
                </a:cubicBezTo>
                <a:cubicBezTo>
                  <a:pt x="182203" y="11533"/>
                  <a:pt x="182199" y="11532"/>
                  <a:pt x="182195" y="11532"/>
                </a:cubicBezTo>
                <a:cubicBezTo>
                  <a:pt x="182133" y="11532"/>
                  <a:pt x="182074" y="11587"/>
                  <a:pt x="182074" y="11690"/>
                </a:cubicBezTo>
                <a:lnTo>
                  <a:pt x="182074" y="11791"/>
                </a:lnTo>
                <a:cubicBezTo>
                  <a:pt x="182027" y="11878"/>
                  <a:pt x="181980" y="11968"/>
                  <a:pt x="181929" y="12050"/>
                </a:cubicBezTo>
                <a:cubicBezTo>
                  <a:pt x="181886" y="12116"/>
                  <a:pt x="181847" y="12191"/>
                  <a:pt x="181808" y="12261"/>
                </a:cubicBezTo>
                <a:cubicBezTo>
                  <a:pt x="181804" y="11659"/>
                  <a:pt x="181859" y="11036"/>
                  <a:pt x="182180" y="10594"/>
                </a:cubicBezTo>
                <a:close/>
                <a:moveTo>
                  <a:pt x="206066" y="10954"/>
                </a:moveTo>
                <a:cubicBezTo>
                  <a:pt x="206081" y="11404"/>
                  <a:pt x="206094" y="11851"/>
                  <a:pt x="206105" y="12300"/>
                </a:cubicBezTo>
                <a:cubicBezTo>
                  <a:pt x="206054" y="12085"/>
                  <a:pt x="206007" y="11866"/>
                  <a:pt x="205969" y="11650"/>
                </a:cubicBezTo>
                <a:cubicBezTo>
                  <a:pt x="206000" y="11419"/>
                  <a:pt x="206035" y="11185"/>
                  <a:pt x="206066" y="10954"/>
                </a:cubicBezTo>
                <a:close/>
                <a:moveTo>
                  <a:pt x="20955" y="10950"/>
                </a:moveTo>
                <a:cubicBezTo>
                  <a:pt x="20986" y="11185"/>
                  <a:pt x="21022" y="11416"/>
                  <a:pt x="21053" y="11650"/>
                </a:cubicBezTo>
                <a:cubicBezTo>
                  <a:pt x="21010" y="11870"/>
                  <a:pt x="20963" y="12085"/>
                  <a:pt x="20916" y="12304"/>
                </a:cubicBezTo>
                <a:cubicBezTo>
                  <a:pt x="20924" y="11854"/>
                  <a:pt x="20935" y="11401"/>
                  <a:pt x="20955" y="10950"/>
                </a:cubicBezTo>
                <a:close/>
                <a:moveTo>
                  <a:pt x="99965" y="9416"/>
                </a:moveTo>
                <a:cubicBezTo>
                  <a:pt x="100074" y="10077"/>
                  <a:pt x="100153" y="10751"/>
                  <a:pt x="100235" y="11419"/>
                </a:cubicBezTo>
                <a:cubicBezTo>
                  <a:pt x="100195" y="11717"/>
                  <a:pt x="100148" y="12015"/>
                  <a:pt x="100101" y="12308"/>
                </a:cubicBezTo>
                <a:cubicBezTo>
                  <a:pt x="100094" y="12261"/>
                  <a:pt x="100090" y="12210"/>
                  <a:pt x="100083" y="12163"/>
                </a:cubicBezTo>
                <a:cubicBezTo>
                  <a:pt x="100020" y="11737"/>
                  <a:pt x="99933" y="11291"/>
                  <a:pt x="99808" y="10891"/>
                </a:cubicBezTo>
                <a:cubicBezTo>
                  <a:pt x="99769" y="10767"/>
                  <a:pt x="99726" y="10704"/>
                  <a:pt x="99683" y="10649"/>
                </a:cubicBezTo>
                <a:cubicBezTo>
                  <a:pt x="99769" y="10234"/>
                  <a:pt x="99867" y="9823"/>
                  <a:pt x="99965" y="9416"/>
                </a:cubicBezTo>
                <a:close/>
                <a:moveTo>
                  <a:pt x="127053" y="9416"/>
                </a:moveTo>
                <a:cubicBezTo>
                  <a:pt x="127154" y="9823"/>
                  <a:pt x="127248" y="10234"/>
                  <a:pt x="127338" y="10649"/>
                </a:cubicBezTo>
                <a:cubicBezTo>
                  <a:pt x="127291" y="10704"/>
                  <a:pt x="127248" y="10767"/>
                  <a:pt x="127210" y="10891"/>
                </a:cubicBezTo>
                <a:cubicBezTo>
                  <a:pt x="127088" y="11291"/>
                  <a:pt x="127002" y="11737"/>
                  <a:pt x="126939" y="12163"/>
                </a:cubicBezTo>
                <a:cubicBezTo>
                  <a:pt x="126932" y="12214"/>
                  <a:pt x="126924" y="12261"/>
                  <a:pt x="126916" y="12312"/>
                </a:cubicBezTo>
                <a:cubicBezTo>
                  <a:pt x="126869" y="12015"/>
                  <a:pt x="126825" y="11717"/>
                  <a:pt x="126783" y="11419"/>
                </a:cubicBezTo>
                <a:cubicBezTo>
                  <a:pt x="126869" y="10751"/>
                  <a:pt x="126947" y="10077"/>
                  <a:pt x="127053" y="9416"/>
                </a:cubicBezTo>
                <a:close/>
                <a:moveTo>
                  <a:pt x="100751" y="6885"/>
                </a:moveTo>
                <a:cubicBezTo>
                  <a:pt x="100930" y="6885"/>
                  <a:pt x="101002" y="8054"/>
                  <a:pt x="101002" y="8054"/>
                </a:cubicBezTo>
                <a:cubicBezTo>
                  <a:pt x="101013" y="8590"/>
                  <a:pt x="101053" y="9150"/>
                  <a:pt x="101026" y="9678"/>
                </a:cubicBezTo>
                <a:cubicBezTo>
                  <a:pt x="100979" y="10570"/>
                  <a:pt x="100970" y="11459"/>
                  <a:pt x="100959" y="12351"/>
                </a:cubicBezTo>
                <a:cubicBezTo>
                  <a:pt x="100842" y="11580"/>
                  <a:pt x="100704" y="10817"/>
                  <a:pt x="100529" y="10066"/>
                </a:cubicBezTo>
                <a:cubicBezTo>
                  <a:pt x="100536" y="9678"/>
                  <a:pt x="100540" y="9291"/>
                  <a:pt x="100536" y="8907"/>
                </a:cubicBezTo>
                <a:cubicBezTo>
                  <a:pt x="100536" y="8870"/>
                  <a:pt x="100515" y="8851"/>
                  <a:pt x="100493" y="8851"/>
                </a:cubicBezTo>
                <a:cubicBezTo>
                  <a:pt x="100471" y="8851"/>
                  <a:pt x="100450" y="8870"/>
                  <a:pt x="100450" y="8907"/>
                </a:cubicBezTo>
                <a:cubicBezTo>
                  <a:pt x="100442" y="9138"/>
                  <a:pt x="100435" y="9373"/>
                  <a:pt x="100419" y="9604"/>
                </a:cubicBezTo>
                <a:cubicBezTo>
                  <a:pt x="100352" y="9334"/>
                  <a:pt x="100282" y="9067"/>
                  <a:pt x="100208" y="8801"/>
                </a:cubicBezTo>
                <a:cubicBezTo>
                  <a:pt x="100204" y="8786"/>
                  <a:pt x="100188" y="8731"/>
                  <a:pt x="100161" y="8653"/>
                </a:cubicBezTo>
                <a:cubicBezTo>
                  <a:pt x="100317" y="8074"/>
                  <a:pt x="100477" y="7498"/>
                  <a:pt x="100646" y="6927"/>
                </a:cubicBezTo>
                <a:cubicBezTo>
                  <a:pt x="100653" y="6932"/>
                  <a:pt x="100660" y="6935"/>
                  <a:pt x="100668" y="6935"/>
                </a:cubicBezTo>
                <a:cubicBezTo>
                  <a:pt x="100678" y="6935"/>
                  <a:pt x="100688" y="6930"/>
                  <a:pt x="100697" y="6919"/>
                </a:cubicBezTo>
                <a:cubicBezTo>
                  <a:pt x="100716" y="6896"/>
                  <a:pt x="100734" y="6885"/>
                  <a:pt x="100751" y="6885"/>
                </a:cubicBezTo>
                <a:close/>
                <a:moveTo>
                  <a:pt x="126271" y="6885"/>
                </a:moveTo>
                <a:cubicBezTo>
                  <a:pt x="126288" y="6885"/>
                  <a:pt x="126306" y="6896"/>
                  <a:pt x="126325" y="6919"/>
                </a:cubicBezTo>
                <a:cubicBezTo>
                  <a:pt x="126334" y="6930"/>
                  <a:pt x="126344" y="6935"/>
                  <a:pt x="126354" y="6935"/>
                </a:cubicBezTo>
                <a:cubicBezTo>
                  <a:pt x="126361" y="6935"/>
                  <a:pt x="126369" y="6932"/>
                  <a:pt x="126375" y="6927"/>
                </a:cubicBezTo>
                <a:cubicBezTo>
                  <a:pt x="126540" y="7498"/>
                  <a:pt x="126704" y="8074"/>
                  <a:pt x="126857" y="8653"/>
                </a:cubicBezTo>
                <a:cubicBezTo>
                  <a:pt x="126834" y="8731"/>
                  <a:pt x="126818" y="8786"/>
                  <a:pt x="126814" y="8801"/>
                </a:cubicBezTo>
                <a:cubicBezTo>
                  <a:pt x="126736" y="9067"/>
                  <a:pt x="126666" y="9334"/>
                  <a:pt x="126599" y="9604"/>
                </a:cubicBezTo>
                <a:cubicBezTo>
                  <a:pt x="126587" y="9373"/>
                  <a:pt x="126576" y="9138"/>
                  <a:pt x="126572" y="8907"/>
                </a:cubicBezTo>
                <a:cubicBezTo>
                  <a:pt x="126572" y="8870"/>
                  <a:pt x="126550" y="8851"/>
                  <a:pt x="126529" y="8851"/>
                </a:cubicBezTo>
                <a:cubicBezTo>
                  <a:pt x="126507" y="8851"/>
                  <a:pt x="126485" y="8870"/>
                  <a:pt x="126485" y="8907"/>
                </a:cubicBezTo>
                <a:cubicBezTo>
                  <a:pt x="126478" y="9291"/>
                  <a:pt x="126482" y="9678"/>
                  <a:pt x="126489" y="10066"/>
                </a:cubicBezTo>
                <a:cubicBezTo>
                  <a:pt x="126317" y="10817"/>
                  <a:pt x="126176" y="11580"/>
                  <a:pt x="126059" y="12351"/>
                </a:cubicBezTo>
                <a:cubicBezTo>
                  <a:pt x="126050" y="11459"/>
                  <a:pt x="126043" y="10566"/>
                  <a:pt x="125996" y="9678"/>
                </a:cubicBezTo>
                <a:cubicBezTo>
                  <a:pt x="125965" y="9150"/>
                  <a:pt x="126008" y="8590"/>
                  <a:pt x="126016" y="8054"/>
                </a:cubicBezTo>
                <a:cubicBezTo>
                  <a:pt x="126016" y="8054"/>
                  <a:pt x="126091" y="6885"/>
                  <a:pt x="126271" y="6885"/>
                </a:cubicBezTo>
                <a:close/>
                <a:moveTo>
                  <a:pt x="106266" y="12022"/>
                </a:moveTo>
                <a:lnTo>
                  <a:pt x="106266" y="12022"/>
                </a:lnTo>
                <a:cubicBezTo>
                  <a:pt x="106239" y="12140"/>
                  <a:pt x="106212" y="12261"/>
                  <a:pt x="106184" y="12382"/>
                </a:cubicBezTo>
                <a:cubicBezTo>
                  <a:pt x="106203" y="12238"/>
                  <a:pt x="106231" y="12116"/>
                  <a:pt x="106266" y="12022"/>
                </a:cubicBezTo>
                <a:close/>
                <a:moveTo>
                  <a:pt x="120755" y="12022"/>
                </a:moveTo>
                <a:cubicBezTo>
                  <a:pt x="120786" y="12116"/>
                  <a:pt x="120814" y="12241"/>
                  <a:pt x="120837" y="12382"/>
                </a:cubicBezTo>
                <a:cubicBezTo>
                  <a:pt x="120810" y="12265"/>
                  <a:pt x="120783" y="12144"/>
                  <a:pt x="120755" y="12022"/>
                </a:cubicBezTo>
                <a:close/>
                <a:moveTo>
                  <a:pt x="50352" y="8633"/>
                </a:moveTo>
                <a:lnTo>
                  <a:pt x="50352" y="8633"/>
                </a:lnTo>
                <a:cubicBezTo>
                  <a:pt x="50474" y="9423"/>
                  <a:pt x="50580" y="10218"/>
                  <a:pt x="50701" y="11005"/>
                </a:cubicBezTo>
                <a:cubicBezTo>
                  <a:pt x="50615" y="11267"/>
                  <a:pt x="50568" y="11573"/>
                  <a:pt x="50548" y="11889"/>
                </a:cubicBezTo>
                <a:cubicBezTo>
                  <a:pt x="50524" y="11913"/>
                  <a:pt x="50513" y="11956"/>
                  <a:pt x="50533" y="11999"/>
                </a:cubicBezTo>
                <a:cubicBezTo>
                  <a:pt x="50533" y="12006"/>
                  <a:pt x="50537" y="12015"/>
                  <a:pt x="50540" y="12022"/>
                </a:cubicBezTo>
                <a:cubicBezTo>
                  <a:pt x="50533" y="12144"/>
                  <a:pt x="50533" y="12265"/>
                  <a:pt x="50537" y="12387"/>
                </a:cubicBezTo>
                <a:cubicBezTo>
                  <a:pt x="50528" y="12324"/>
                  <a:pt x="50524" y="12265"/>
                  <a:pt x="50521" y="12203"/>
                </a:cubicBezTo>
                <a:cubicBezTo>
                  <a:pt x="50443" y="11103"/>
                  <a:pt x="50411" y="10007"/>
                  <a:pt x="50364" y="8907"/>
                </a:cubicBezTo>
                <a:cubicBezTo>
                  <a:pt x="50360" y="8817"/>
                  <a:pt x="50356" y="8727"/>
                  <a:pt x="50352" y="8633"/>
                </a:cubicBezTo>
                <a:close/>
                <a:moveTo>
                  <a:pt x="176669" y="8633"/>
                </a:moveTo>
                <a:lnTo>
                  <a:pt x="176669" y="8633"/>
                </a:lnTo>
                <a:cubicBezTo>
                  <a:pt x="176665" y="8727"/>
                  <a:pt x="176662" y="8817"/>
                  <a:pt x="176657" y="8907"/>
                </a:cubicBezTo>
                <a:cubicBezTo>
                  <a:pt x="176606" y="10007"/>
                  <a:pt x="176579" y="11103"/>
                  <a:pt x="176501" y="12203"/>
                </a:cubicBezTo>
                <a:cubicBezTo>
                  <a:pt x="176497" y="12261"/>
                  <a:pt x="176489" y="12324"/>
                  <a:pt x="176485" y="12387"/>
                </a:cubicBezTo>
                <a:cubicBezTo>
                  <a:pt x="176485" y="12265"/>
                  <a:pt x="176485" y="12144"/>
                  <a:pt x="176481" y="12022"/>
                </a:cubicBezTo>
                <a:cubicBezTo>
                  <a:pt x="176485" y="12015"/>
                  <a:pt x="176485" y="12006"/>
                  <a:pt x="176489" y="11999"/>
                </a:cubicBezTo>
                <a:cubicBezTo>
                  <a:pt x="176509" y="11956"/>
                  <a:pt x="176497" y="11913"/>
                  <a:pt x="176474" y="11889"/>
                </a:cubicBezTo>
                <a:cubicBezTo>
                  <a:pt x="176454" y="11573"/>
                  <a:pt x="176407" y="11267"/>
                  <a:pt x="176321" y="11005"/>
                </a:cubicBezTo>
                <a:cubicBezTo>
                  <a:pt x="176438" y="10218"/>
                  <a:pt x="176548" y="9423"/>
                  <a:pt x="176669" y="8633"/>
                </a:cubicBezTo>
                <a:close/>
                <a:moveTo>
                  <a:pt x="34611" y="9185"/>
                </a:moveTo>
                <a:lnTo>
                  <a:pt x="34611" y="9185"/>
                </a:lnTo>
                <a:cubicBezTo>
                  <a:pt x="34630" y="9271"/>
                  <a:pt x="34650" y="9361"/>
                  <a:pt x="34669" y="9447"/>
                </a:cubicBezTo>
                <a:cubicBezTo>
                  <a:pt x="34885" y="10395"/>
                  <a:pt x="34994" y="11369"/>
                  <a:pt x="35061" y="12351"/>
                </a:cubicBezTo>
                <a:cubicBezTo>
                  <a:pt x="35061" y="12363"/>
                  <a:pt x="35057" y="12378"/>
                  <a:pt x="35057" y="12391"/>
                </a:cubicBezTo>
                <a:lnTo>
                  <a:pt x="35057" y="12394"/>
                </a:lnTo>
                <a:cubicBezTo>
                  <a:pt x="35041" y="12363"/>
                  <a:pt x="35025" y="12335"/>
                  <a:pt x="35010" y="12304"/>
                </a:cubicBezTo>
                <a:cubicBezTo>
                  <a:pt x="35002" y="12285"/>
                  <a:pt x="34998" y="12265"/>
                  <a:pt x="34991" y="12241"/>
                </a:cubicBezTo>
                <a:cubicBezTo>
                  <a:pt x="34685" y="11263"/>
                  <a:pt x="34513" y="10241"/>
                  <a:pt x="34611" y="9185"/>
                </a:cubicBezTo>
                <a:close/>
                <a:moveTo>
                  <a:pt x="192410" y="9185"/>
                </a:moveTo>
                <a:lnTo>
                  <a:pt x="192410" y="9185"/>
                </a:lnTo>
                <a:cubicBezTo>
                  <a:pt x="192508" y="10241"/>
                  <a:pt x="192336" y="11263"/>
                  <a:pt x="192031" y="12241"/>
                </a:cubicBezTo>
                <a:cubicBezTo>
                  <a:pt x="192023" y="12265"/>
                  <a:pt x="192015" y="12285"/>
                  <a:pt x="192011" y="12308"/>
                </a:cubicBezTo>
                <a:cubicBezTo>
                  <a:pt x="191996" y="12335"/>
                  <a:pt x="191980" y="12367"/>
                  <a:pt x="191964" y="12394"/>
                </a:cubicBezTo>
                <a:lnTo>
                  <a:pt x="191964" y="12391"/>
                </a:lnTo>
                <a:cubicBezTo>
                  <a:pt x="191961" y="12378"/>
                  <a:pt x="191961" y="12363"/>
                  <a:pt x="191957" y="12351"/>
                </a:cubicBezTo>
                <a:cubicBezTo>
                  <a:pt x="192027" y="11369"/>
                  <a:pt x="192137" y="10395"/>
                  <a:pt x="192348" y="9447"/>
                </a:cubicBezTo>
                <a:cubicBezTo>
                  <a:pt x="192367" y="9361"/>
                  <a:pt x="192387" y="9271"/>
                  <a:pt x="192410" y="9185"/>
                </a:cubicBezTo>
                <a:close/>
                <a:moveTo>
                  <a:pt x="50739" y="11267"/>
                </a:moveTo>
                <a:cubicBezTo>
                  <a:pt x="50799" y="11650"/>
                  <a:pt x="50862" y="12030"/>
                  <a:pt x="50924" y="12410"/>
                </a:cubicBezTo>
                <a:cubicBezTo>
                  <a:pt x="50862" y="12261"/>
                  <a:pt x="50783" y="12136"/>
                  <a:pt x="50697" y="11983"/>
                </a:cubicBezTo>
                <a:cubicBezTo>
                  <a:pt x="50693" y="11733"/>
                  <a:pt x="50705" y="11490"/>
                  <a:pt x="50739" y="11267"/>
                </a:cubicBezTo>
                <a:close/>
                <a:moveTo>
                  <a:pt x="176281" y="11267"/>
                </a:moveTo>
                <a:cubicBezTo>
                  <a:pt x="176317" y="11490"/>
                  <a:pt x="176328" y="11733"/>
                  <a:pt x="176324" y="11983"/>
                </a:cubicBezTo>
                <a:cubicBezTo>
                  <a:pt x="176239" y="12136"/>
                  <a:pt x="176160" y="12261"/>
                  <a:pt x="176098" y="12410"/>
                </a:cubicBezTo>
                <a:cubicBezTo>
                  <a:pt x="176160" y="12030"/>
                  <a:pt x="176219" y="11647"/>
                  <a:pt x="176281" y="11267"/>
                </a:cubicBezTo>
                <a:close/>
                <a:moveTo>
                  <a:pt x="37824" y="9752"/>
                </a:moveTo>
                <a:cubicBezTo>
                  <a:pt x="37930" y="10602"/>
                  <a:pt x="37997" y="11463"/>
                  <a:pt x="38090" y="12320"/>
                </a:cubicBezTo>
                <a:cubicBezTo>
                  <a:pt x="38098" y="12382"/>
                  <a:pt x="38105" y="12449"/>
                  <a:pt x="38114" y="12512"/>
                </a:cubicBezTo>
                <a:cubicBezTo>
                  <a:pt x="37914" y="11885"/>
                  <a:pt x="37695" y="11267"/>
                  <a:pt x="37453" y="10668"/>
                </a:cubicBezTo>
                <a:cubicBezTo>
                  <a:pt x="37574" y="10359"/>
                  <a:pt x="37699" y="10054"/>
                  <a:pt x="37824" y="9752"/>
                </a:cubicBezTo>
                <a:close/>
                <a:moveTo>
                  <a:pt x="189193" y="9752"/>
                </a:moveTo>
                <a:cubicBezTo>
                  <a:pt x="189323" y="10054"/>
                  <a:pt x="189444" y="10359"/>
                  <a:pt x="189565" y="10668"/>
                </a:cubicBezTo>
                <a:cubicBezTo>
                  <a:pt x="189323" y="11271"/>
                  <a:pt x="189103" y="11885"/>
                  <a:pt x="188908" y="12512"/>
                </a:cubicBezTo>
                <a:cubicBezTo>
                  <a:pt x="188911" y="12449"/>
                  <a:pt x="188924" y="12382"/>
                  <a:pt x="188927" y="12320"/>
                </a:cubicBezTo>
                <a:cubicBezTo>
                  <a:pt x="189021" y="11463"/>
                  <a:pt x="189092" y="10602"/>
                  <a:pt x="189193" y="9752"/>
                </a:cubicBezTo>
                <a:close/>
                <a:moveTo>
                  <a:pt x="163816" y="12144"/>
                </a:moveTo>
                <a:cubicBezTo>
                  <a:pt x="163828" y="12285"/>
                  <a:pt x="163840" y="12434"/>
                  <a:pt x="163847" y="12575"/>
                </a:cubicBezTo>
                <a:cubicBezTo>
                  <a:pt x="163843" y="12563"/>
                  <a:pt x="163843" y="12547"/>
                  <a:pt x="163840" y="12532"/>
                </a:cubicBezTo>
                <a:cubicBezTo>
                  <a:pt x="163828" y="12441"/>
                  <a:pt x="163812" y="12351"/>
                  <a:pt x="163800" y="12261"/>
                </a:cubicBezTo>
                <a:cubicBezTo>
                  <a:pt x="163804" y="12223"/>
                  <a:pt x="163812" y="12183"/>
                  <a:pt x="163816" y="12144"/>
                </a:cubicBezTo>
                <a:close/>
                <a:moveTo>
                  <a:pt x="63202" y="12144"/>
                </a:moveTo>
                <a:cubicBezTo>
                  <a:pt x="63209" y="12183"/>
                  <a:pt x="63214" y="12223"/>
                  <a:pt x="63221" y="12261"/>
                </a:cubicBezTo>
                <a:cubicBezTo>
                  <a:pt x="63205" y="12351"/>
                  <a:pt x="63194" y="12441"/>
                  <a:pt x="63178" y="12532"/>
                </a:cubicBezTo>
                <a:cubicBezTo>
                  <a:pt x="63178" y="12551"/>
                  <a:pt x="63174" y="12566"/>
                  <a:pt x="63171" y="12582"/>
                </a:cubicBezTo>
                <a:cubicBezTo>
                  <a:pt x="63182" y="12438"/>
                  <a:pt x="63190" y="12288"/>
                  <a:pt x="63202" y="12144"/>
                </a:cubicBezTo>
                <a:close/>
                <a:moveTo>
                  <a:pt x="57992" y="10527"/>
                </a:moveTo>
                <a:cubicBezTo>
                  <a:pt x="58066" y="10774"/>
                  <a:pt x="58125" y="11029"/>
                  <a:pt x="58180" y="11287"/>
                </a:cubicBezTo>
                <a:lnTo>
                  <a:pt x="58180" y="11291"/>
                </a:lnTo>
                <a:cubicBezTo>
                  <a:pt x="58180" y="11307"/>
                  <a:pt x="58180" y="11322"/>
                  <a:pt x="58184" y="11338"/>
                </a:cubicBezTo>
                <a:cubicBezTo>
                  <a:pt x="58071" y="11721"/>
                  <a:pt x="57981" y="12116"/>
                  <a:pt x="57907" y="12523"/>
                </a:cubicBezTo>
                <a:cubicBezTo>
                  <a:pt x="57878" y="12563"/>
                  <a:pt x="57851" y="12613"/>
                  <a:pt x="57828" y="12664"/>
                </a:cubicBezTo>
                <a:cubicBezTo>
                  <a:pt x="57836" y="12539"/>
                  <a:pt x="57847" y="12414"/>
                  <a:pt x="57855" y="12288"/>
                </a:cubicBezTo>
                <a:cubicBezTo>
                  <a:pt x="57902" y="11701"/>
                  <a:pt x="57945" y="11114"/>
                  <a:pt x="57992" y="10527"/>
                </a:cubicBezTo>
                <a:close/>
                <a:moveTo>
                  <a:pt x="169025" y="10527"/>
                </a:moveTo>
                <a:cubicBezTo>
                  <a:pt x="169072" y="11114"/>
                  <a:pt x="169119" y="11701"/>
                  <a:pt x="169166" y="12288"/>
                </a:cubicBezTo>
                <a:cubicBezTo>
                  <a:pt x="169174" y="12414"/>
                  <a:pt x="169182" y="12539"/>
                  <a:pt x="169194" y="12664"/>
                </a:cubicBezTo>
                <a:cubicBezTo>
                  <a:pt x="169170" y="12613"/>
                  <a:pt x="169142" y="12566"/>
                  <a:pt x="169115" y="12523"/>
                </a:cubicBezTo>
                <a:cubicBezTo>
                  <a:pt x="169041" y="12116"/>
                  <a:pt x="168951" y="11721"/>
                  <a:pt x="168837" y="11338"/>
                </a:cubicBezTo>
                <a:cubicBezTo>
                  <a:pt x="168837" y="11322"/>
                  <a:pt x="168837" y="11307"/>
                  <a:pt x="168842" y="11291"/>
                </a:cubicBezTo>
                <a:lnTo>
                  <a:pt x="168842" y="11287"/>
                </a:lnTo>
                <a:cubicBezTo>
                  <a:pt x="168892" y="11029"/>
                  <a:pt x="168954" y="10774"/>
                  <a:pt x="169025" y="10527"/>
                </a:cubicBezTo>
                <a:close/>
                <a:moveTo>
                  <a:pt x="24062" y="11670"/>
                </a:moveTo>
                <a:lnTo>
                  <a:pt x="24062" y="11815"/>
                </a:lnTo>
                <a:cubicBezTo>
                  <a:pt x="24024" y="12109"/>
                  <a:pt x="23988" y="12398"/>
                  <a:pt x="23954" y="12692"/>
                </a:cubicBezTo>
                <a:cubicBezTo>
                  <a:pt x="23926" y="12434"/>
                  <a:pt x="23894" y="12179"/>
                  <a:pt x="23867" y="11925"/>
                </a:cubicBezTo>
                <a:cubicBezTo>
                  <a:pt x="23934" y="11838"/>
                  <a:pt x="24000" y="11757"/>
                  <a:pt x="24062" y="11670"/>
                </a:cubicBezTo>
                <a:close/>
                <a:moveTo>
                  <a:pt x="202954" y="11670"/>
                </a:moveTo>
                <a:cubicBezTo>
                  <a:pt x="203021" y="11757"/>
                  <a:pt x="203088" y="11838"/>
                  <a:pt x="203151" y="11925"/>
                </a:cubicBezTo>
                <a:cubicBezTo>
                  <a:pt x="203127" y="12179"/>
                  <a:pt x="203095" y="12438"/>
                  <a:pt x="203068" y="12692"/>
                </a:cubicBezTo>
                <a:cubicBezTo>
                  <a:pt x="203033" y="12398"/>
                  <a:pt x="202994" y="12109"/>
                  <a:pt x="202954" y="11815"/>
                </a:cubicBezTo>
                <a:lnTo>
                  <a:pt x="202954" y="11670"/>
                </a:lnTo>
                <a:close/>
                <a:moveTo>
                  <a:pt x="25965" y="12277"/>
                </a:moveTo>
                <a:lnTo>
                  <a:pt x="25965" y="12277"/>
                </a:lnTo>
                <a:cubicBezTo>
                  <a:pt x="25946" y="12434"/>
                  <a:pt x="25926" y="12590"/>
                  <a:pt x="25910" y="12750"/>
                </a:cubicBezTo>
                <a:cubicBezTo>
                  <a:pt x="25910" y="12684"/>
                  <a:pt x="25906" y="12617"/>
                  <a:pt x="25906" y="12551"/>
                </a:cubicBezTo>
                <a:cubicBezTo>
                  <a:pt x="25926" y="12472"/>
                  <a:pt x="25937" y="12398"/>
                  <a:pt x="25957" y="12324"/>
                </a:cubicBezTo>
                <a:cubicBezTo>
                  <a:pt x="25961" y="12308"/>
                  <a:pt x="25961" y="12293"/>
                  <a:pt x="25965" y="12277"/>
                </a:cubicBezTo>
                <a:close/>
                <a:moveTo>
                  <a:pt x="201052" y="12281"/>
                </a:moveTo>
                <a:cubicBezTo>
                  <a:pt x="201056" y="12297"/>
                  <a:pt x="201061" y="12308"/>
                  <a:pt x="201065" y="12324"/>
                </a:cubicBezTo>
                <a:cubicBezTo>
                  <a:pt x="201080" y="12398"/>
                  <a:pt x="201096" y="12476"/>
                  <a:pt x="201111" y="12551"/>
                </a:cubicBezTo>
                <a:lnTo>
                  <a:pt x="201111" y="12750"/>
                </a:lnTo>
                <a:cubicBezTo>
                  <a:pt x="201096" y="12594"/>
                  <a:pt x="201072" y="12438"/>
                  <a:pt x="201052" y="12281"/>
                </a:cubicBezTo>
                <a:close/>
                <a:moveTo>
                  <a:pt x="101926" y="9654"/>
                </a:moveTo>
                <a:cubicBezTo>
                  <a:pt x="102082" y="9764"/>
                  <a:pt x="102231" y="9893"/>
                  <a:pt x="102372" y="10042"/>
                </a:cubicBezTo>
                <a:cubicBezTo>
                  <a:pt x="102329" y="10946"/>
                  <a:pt x="102314" y="11854"/>
                  <a:pt x="102285" y="12763"/>
                </a:cubicBezTo>
                <a:cubicBezTo>
                  <a:pt x="102278" y="12579"/>
                  <a:pt x="102262" y="12398"/>
                  <a:pt x="102223" y="12238"/>
                </a:cubicBezTo>
                <a:cubicBezTo>
                  <a:pt x="102137" y="11885"/>
                  <a:pt x="102004" y="11733"/>
                  <a:pt x="101808" y="11670"/>
                </a:cubicBezTo>
                <a:cubicBezTo>
                  <a:pt x="101808" y="11592"/>
                  <a:pt x="101808" y="11513"/>
                  <a:pt x="101812" y="11439"/>
                </a:cubicBezTo>
                <a:cubicBezTo>
                  <a:pt x="101832" y="10938"/>
                  <a:pt x="101851" y="10398"/>
                  <a:pt x="101906" y="9905"/>
                </a:cubicBezTo>
                <a:cubicBezTo>
                  <a:pt x="101914" y="9827"/>
                  <a:pt x="101922" y="9745"/>
                  <a:pt x="101926" y="9654"/>
                </a:cubicBezTo>
                <a:close/>
                <a:moveTo>
                  <a:pt x="125096" y="9654"/>
                </a:moveTo>
                <a:cubicBezTo>
                  <a:pt x="125100" y="9745"/>
                  <a:pt x="125107" y="9827"/>
                  <a:pt x="125116" y="9905"/>
                </a:cubicBezTo>
                <a:cubicBezTo>
                  <a:pt x="125170" y="10398"/>
                  <a:pt x="125190" y="10938"/>
                  <a:pt x="125210" y="11439"/>
                </a:cubicBezTo>
                <a:cubicBezTo>
                  <a:pt x="125210" y="11513"/>
                  <a:pt x="125213" y="11592"/>
                  <a:pt x="125213" y="11670"/>
                </a:cubicBezTo>
                <a:cubicBezTo>
                  <a:pt x="125017" y="11733"/>
                  <a:pt x="124885" y="11885"/>
                  <a:pt x="124798" y="12238"/>
                </a:cubicBezTo>
                <a:cubicBezTo>
                  <a:pt x="124759" y="12394"/>
                  <a:pt x="124744" y="12579"/>
                  <a:pt x="124735" y="12763"/>
                </a:cubicBezTo>
                <a:cubicBezTo>
                  <a:pt x="124708" y="11854"/>
                  <a:pt x="124693" y="10946"/>
                  <a:pt x="124650" y="10042"/>
                </a:cubicBezTo>
                <a:cubicBezTo>
                  <a:pt x="124791" y="9893"/>
                  <a:pt x="124939" y="9764"/>
                  <a:pt x="125096" y="9654"/>
                </a:cubicBezTo>
                <a:close/>
                <a:moveTo>
                  <a:pt x="28078" y="6665"/>
                </a:moveTo>
                <a:cubicBezTo>
                  <a:pt x="28459" y="7714"/>
                  <a:pt x="28799" y="8836"/>
                  <a:pt x="29084" y="9932"/>
                </a:cubicBezTo>
                <a:cubicBezTo>
                  <a:pt x="29135" y="10136"/>
                  <a:pt x="29190" y="10335"/>
                  <a:pt x="29249" y="10539"/>
                </a:cubicBezTo>
                <a:cubicBezTo>
                  <a:pt x="29229" y="11087"/>
                  <a:pt x="29210" y="11639"/>
                  <a:pt x="29202" y="12191"/>
                </a:cubicBezTo>
                <a:lnTo>
                  <a:pt x="29202" y="12817"/>
                </a:lnTo>
                <a:cubicBezTo>
                  <a:pt x="29143" y="12570"/>
                  <a:pt x="29080" y="12324"/>
                  <a:pt x="29010" y="12077"/>
                </a:cubicBezTo>
                <a:cubicBezTo>
                  <a:pt x="28908" y="11522"/>
                  <a:pt x="28764" y="10973"/>
                  <a:pt x="28548" y="10496"/>
                </a:cubicBezTo>
                <a:cubicBezTo>
                  <a:pt x="28583" y="10261"/>
                  <a:pt x="28623" y="10026"/>
                  <a:pt x="28677" y="9795"/>
                </a:cubicBezTo>
                <a:cubicBezTo>
                  <a:pt x="28689" y="9741"/>
                  <a:pt x="28657" y="9707"/>
                  <a:pt x="28625" y="9707"/>
                </a:cubicBezTo>
                <a:cubicBezTo>
                  <a:pt x="28604" y="9707"/>
                  <a:pt x="28583" y="9722"/>
                  <a:pt x="28576" y="9757"/>
                </a:cubicBezTo>
                <a:cubicBezTo>
                  <a:pt x="28529" y="9932"/>
                  <a:pt x="28490" y="10101"/>
                  <a:pt x="28446" y="10273"/>
                </a:cubicBezTo>
                <a:cubicBezTo>
                  <a:pt x="28289" y="9780"/>
                  <a:pt x="28125" y="9291"/>
                  <a:pt x="27949" y="8821"/>
                </a:cubicBezTo>
                <a:cubicBezTo>
                  <a:pt x="27943" y="8804"/>
                  <a:pt x="27931" y="8797"/>
                  <a:pt x="27918" y="8797"/>
                </a:cubicBezTo>
                <a:cubicBezTo>
                  <a:pt x="27892" y="8797"/>
                  <a:pt x="27865" y="8826"/>
                  <a:pt x="27875" y="8860"/>
                </a:cubicBezTo>
                <a:cubicBezTo>
                  <a:pt x="27949" y="9099"/>
                  <a:pt x="28004" y="9345"/>
                  <a:pt x="28047" y="9596"/>
                </a:cubicBezTo>
                <a:cubicBezTo>
                  <a:pt x="27953" y="9463"/>
                  <a:pt x="27852" y="9342"/>
                  <a:pt x="27738" y="9255"/>
                </a:cubicBezTo>
                <a:cubicBezTo>
                  <a:pt x="27527" y="9087"/>
                  <a:pt x="27303" y="9017"/>
                  <a:pt x="27068" y="8962"/>
                </a:cubicBezTo>
                <a:cubicBezTo>
                  <a:pt x="27100" y="8727"/>
                  <a:pt x="27131" y="8489"/>
                  <a:pt x="27171" y="8261"/>
                </a:cubicBezTo>
                <a:cubicBezTo>
                  <a:pt x="27205" y="8066"/>
                  <a:pt x="27261" y="7882"/>
                  <a:pt x="27312" y="7694"/>
                </a:cubicBezTo>
                <a:cubicBezTo>
                  <a:pt x="27319" y="7690"/>
                  <a:pt x="27323" y="7682"/>
                  <a:pt x="27327" y="7678"/>
                </a:cubicBezTo>
                <a:cubicBezTo>
                  <a:pt x="27593" y="7338"/>
                  <a:pt x="27812" y="6977"/>
                  <a:pt x="28078" y="6665"/>
                </a:cubicBezTo>
                <a:close/>
                <a:moveTo>
                  <a:pt x="198943" y="6665"/>
                </a:moveTo>
                <a:cubicBezTo>
                  <a:pt x="199209" y="6977"/>
                  <a:pt x="199424" y="7338"/>
                  <a:pt x="199694" y="7678"/>
                </a:cubicBezTo>
                <a:cubicBezTo>
                  <a:pt x="199699" y="7682"/>
                  <a:pt x="199702" y="7690"/>
                  <a:pt x="199706" y="7694"/>
                </a:cubicBezTo>
                <a:cubicBezTo>
                  <a:pt x="199761" y="7882"/>
                  <a:pt x="199816" y="8066"/>
                  <a:pt x="199847" y="8261"/>
                </a:cubicBezTo>
                <a:cubicBezTo>
                  <a:pt x="199887" y="8489"/>
                  <a:pt x="199918" y="8727"/>
                  <a:pt x="199949" y="8962"/>
                </a:cubicBezTo>
                <a:cubicBezTo>
                  <a:pt x="199718" y="9017"/>
                  <a:pt x="199495" y="9087"/>
                  <a:pt x="199284" y="9255"/>
                </a:cubicBezTo>
                <a:cubicBezTo>
                  <a:pt x="199170" y="9342"/>
                  <a:pt x="199068" y="9463"/>
                  <a:pt x="198971" y="9596"/>
                </a:cubicBezTo>
                <a:cubicBezTo>
                  <a:pt x="199018" y="9345"/>
                  <a:pt x="199072" y="9099"/>
                  <a:pt x="199143" y="8860"/>
                </a:cubicBezTo>
                <a:cubicBezTo>
                  <a:pt x="199156" y="8826"/>
                  <a:pt x="199129" y="8797"/>
                  <a:pt x="199103" y="8797"/>
                </a:cubicBezTo>
                <a:cubicBezTo>
                  <a:pt x="199091" y="8797"/>
                  <a:pt x="199079" y="8804"/>
                  <a:pt x="199072" y="8821"/>
                </a:cubicBezTo>
                <a:cubicBezTo>
                  <a:pt x="198896" y="9291"/>
                  <a:pt x="198731" y="9780"/>
                  <a:pt x="198572" y="10273"/>
                </a:cubicBezTo>
                <a:cubicBezTo>
                  <a:pt x="198532" y="10101"/>
                  <a:pt x="198489" y="9932"/>
                  <a:pt x="198446" y="9757"/>
                </a:cubicBezTo>
                <a:cubicBezTo>
                  <a:pt x="198438" y="9722"/>
                  <a:pt x="198417" y="9707"/>
                  <a:pt x="198396" y="9707"/>
                </a:cubicBezTo>
                <a:cubicBezTo>
                  <a:pt x="198364" y="9707"/>
                  <a:pt x="198332" y="9741"/>
                  <a:pt x="198344" y="9795"/>
                </a:cubicBezTo>
                <a:cubicBezTo>
                  <a:pt x="198395" y="10026"/>
                  <a:pt x="198434" y="10261"/>
                  <a:pt x="198469" y="10496"/>
                </a:cubicBezTo>
                <a:cubicBezTo>
                  <a:pt x="198258" y="10973"/>
                  <a:pt x="198113" y="11518"/>
                  <a:pt x="198008" y="12077"/>
                </a:cubicBezTo>
                <a:cubicBezTo>
                  <a:pt x="197941" y="12320"/>
                  <a:pt x="197875" y="12566"/>
                  <a:pt x="197820" y="12817"/>
                </a:cubicBezTo>
                <a:cubicBezTo>
                  <a:pt x="197820" y="12610"/>
                  <a:pt x="197820" y="12398"/>
                  <a:pt x="197815" y="12191"/>
                </a:cubicBezTo>
                <a:cubicBezTo>
                  <a:pt x="197808" y="11639"/>
                  <a:pt x="197792" y="11087"/>
                  <a:pt x="197773" y="10539"/>
                </a:cubicBezTo>
                <a:cubicBezTo>
                  <a:pt x="197828" y="10335"/>
                  <a:pt x="197882" y="10136"/>
                  <a:pt x="197937" y="9932"/>
                </a:cubicBezTo>
                <a:cubicBezTo>
                  <a:pt x="198219" y="8836"/>
                  <a:pt x="198559" y="7714"/>
                  <a:pt x="198943" y="6665"/>
                </a:cubicBezTo>
                <a:close/>
                <a:moveTo>
                  <a:pt x="157424" y="8801"/>
                </a:moveTo>
                <a:lnTo>
                  <a:pt x="157424" y="8801"/>
                </a:lnTo>
                <a:cubicBezTo>
                  <a:pt x="157467" y="9502"/>
                  <a:pt x="157386" y="10445"/>
                  <a:pt x="157377" y="10704"/>
                </a:cubicBezTo>
                <a:cubicBezTo>
                  <a:pt x="157366" y="11432"/>
                  <a:pt x="157350" y="12160"/>
                  <a:pt x="157330" y="12888"/>
                </a:cubicBezTo>
                <a:cubicBezTo>
                  <a:pt x="157339" y="11631"/>
                  <a:pt x="157319" y="10379"/>
                  <a:pt x="157279" y="9123"/>
                </a:cubicBezTo>
                <a:cubicBezTo>
                  <a:pt x="157326" y="9013"/>
                  <a:pt x="157377" y="8907"/>
                  <a:pt x="157424" y="8801"/>
                </a:cubicBezTo>
                <a:close/>
                <a:moveTo>
                  <a:pt x="69593" y="8798"/>
                </a:moveTo>
                <a:lnTo>
                  <a:pt x="69593" y="8798"/>
                </a:lnTo>
                <a:cubicBezTo>
                  <a:pt x="69644" y="8907"/>
                  <a:pt x="69695" y="9013"/>
                  <a:pt x="69742" y="9123"/>
                </a:cubicBezTo>
                <a:cubicBezTo>
                  <a:pt x="69703" y="10379"/>
                  <a:pt x="69683" y="11635"/>
                  <a:pt x="69687" y="12891"/>
                </a:cubicBezTo>
                <a:cubicBezTo>
                  <a:pt x="69672" y="12163"/>
                  <a:pt x="69656" y="11432"/>
                  <a:pt x="69640" y="10704"/>
                </a:cubicBezTo>
                <a:cubicBezTo>
                  <a:pt x="69636" y="10445"/>
                  <a:pt x="69554" y="9502"/>
                  <a:pt x="69593" y="8798"/>
                </a:cubicBezTo>
                <a:close/>
                <a:moveTo>
                  <a:pt x="72967" y="9130"/>
                </a:moveTo>
                <a:lnTo>
                  <a:pt x="72967" y="9130"/>
                </a:lnTo>
                <a:cubicBezTo>
                  <a:pt x="72893" y="9761"/>
                  <a:pt x="72787" y="10386"/>
                  <a:pt x="72709" y="11016"/>
                </a:cubicBezTo>
                <a:cubicBezTo>
                  <a:pt x="72626" y="11643"/>
                  <a:pt x="72560" y="12273"/>
                  <a:pt x="72509" y="12904"/>
                </a:cubicBezTo>
                <a:cubicBezTo>
                  <a:pt x="72501" y="12598"/>
                  <a:pt x="72493" y="12293"/>
                  <a:pt x="72490" y="11988"/>
                </a:cubicBezTo>
                <a:cubicBezTo>
                  <a:pt x="72490" y="11885"/>
                  <a:pt x="72493" y="11784"/>
                  <a:pt x="72497" y="11678"/>
                </a:cubicBezTo>
                <a:cubicBezTo>
                  <a:pt x="72513" y="10911"/>
                  <a:pt x="72571" y="9804"/>
                  <a:pt x="72967" y="9130"/>
                </a:cubicBezTo>
                <a:close/>
                <a:moveTo>
                  <a:pt x="154055" y="9130"/>
                </a:moveTo>
                <a:lnTo>
                  <a:pt x="154055" y="9130"/>
                </a:lnTo>
                <a:cubicBezTo>
                  <a:pt x="154450" y="9804"/>
                  <a:pt x="154508" y="10911"/>
                  <a:pt x="154524" y="11678"/>
                </a:cubicBezTo>
                <a:cubicBezTo>
                  <a:pt x="154524" y="11784"/>
                  <a:pt x="154528" y="11885"/>
                  <a:pt x="154532" y="11991"/>
                </a:cubicBezTo>
                <a:cubicBezTo>
                  <a:pt x="154524" y="12293"/>
                  <a:pt x="154521" y="12598"/>
                  <a:pt x="154512" y="12904"/>
                </a:cubicBezTo>
                <a:cubicBezTo>
                  <a:pt x="154458" y="12273"/>
                  <a:pt x="154395" y="11643"/>
                  <a:pt x="154313" y="11016"/>
                </a:cubicBezTo>
                <a:cubicBezTo>
                  <a:pt x="154230" y="10391"/>
                  <a:pt x="154129" y="9761"/>
                  <a:pt x="154055" y="9130"/>
                </a:cubicBezTo>
                <a:close/>
                <a:moveTo>
                  <a:pt x="90520" y="9682"/>
                </a:moveTo>
                <a:cubicBezTo>
                  <a:pt x="90708" y="9983"/>
                  <a:pt x="90888" y="10273"/>
                  <a:pt x="91065" y="10574"/>
                </a:cubicBezTo>
                <a:cubicBezTo>
                  <a:pt x="90771" y="10852"/>
                  <a:pt x="90697" y="11498"/>
                  <a:pt x="90626" y="11929"/>
                </a:cubicBezTo>
                <a:cubicBezTo>
                  <a:pt x="90572" y="12257"/>
                  <a:pt x="90516" y="12586"/>
                  <a:pt x="90466" y="12915"/>
                </a:cubicBezTo>
                <a:cubicBezTo>
                  <a:pt x="90466" y="12410"/>
                  <a:pt x="90473" y="11909"/>
                  <a:pt x="90458" y="11404"/>
                </a:cubicBezTo>
                <a:cubicBezTo>
                  <a:pt x="90442" y="10829"/>
                  <a:pt x="90493" y="10257"/>
                  <a:pt x="90520" y="9682"/>
                </a:cubicBezTo>
                <a:close/>
                <a:moveTo>
                  <a:pt x="136500" y="9682"/>
                </a:moveTo>
                <a:cubicBezTo>
                  <a:pt x="136529" y="10257"/>
                  <a:pt x="136579" y="10829"/>
                  <a:pt x="136563" y="11404"/>
                </a:cubicBezTo>
                <a:cubicBezTo>
                  <a:pt x="136547" y="11905"/>
                  <a:pt x="136552" y="12410"/>
                  <a:pt x="136556" y="12915"/>
                </a:cubicBezTo>
                <a:cubicBezTo>
                  <a:pt x="136500" y="12586"/>
                  <a:pt x="136446" y="12257"/>
                  <a:pt x="136392" y="11929"/>
                </a:cubicBezTo>
                <a:cubicBezTo>
                  <a:pt x="136321" y="11498"/>
                  <a:pt x="136251" y="10852"/>
                  <a:pt x="135957" y="10574"/>
                </a:cubicBezTo>
                <a:cubicBezTo>
                  <a:pt x="136129" y="10273"/>
                  <a:pt x="136313" y="9983"/>
                  <a:pt x="136500" y="9682"/>
                </a:cubicBezTo>
                <a:close/>
                <a:moveTo>
                  <a:pt x="44560" y="12308"/>
                </a:moveTo>
                <a:cubicBezTo>
                  <a:pt x="44587" y="12398"/>
                  <a:pt x="44615" y="12485"/>
                  <a:pt x="44646" y="12570"/>
                </a:cubicBezTo>
                <a:cubicBezTo>
                  <a:pt x="44630" y="12707"/>
                  <a:pt x="44610" y="12841"/>
                  <a:pt x="44592" y="12974"/>
                </a:cubicBezTo>
                <a:cubicBezTo>
                  <a:pt x="44587" y="12860"/>
                  <a:pt x="44579" y="12743"/>
                  <a:pt x="44576" y="12626"/>
                </a:cubicBezTo>
                <a:cubicBezTo>
                  <a:pt x="44568" y="12523"/>
                  <a:pt x="44563" y="12414"/>
                  <a:pt x="44560" y="12308"/>
                </a:cubicBezTo>
                <a:close/>
                <a:moveTo>
                  <a:pt x="182462" y="12312"/>
                </a:moveTo>
                <a:cubicBezTo>
                  <a:pt x="182457" y="12418"/>
                  <a:pt x="182450" y="12523"/>
                  <a:pt x="182446" y="12626"/>
                </a:cubicBezTo>
                <a:cubicBezTo>
                  <a:pt x="182439" y="12743"/>
                  <a:pt x="182434" y="12860"/>
                  <a:pt x="182430" y="12974"/>
                </a:cubicBezTo>
                <a:cubicBezTo>
                  <a:pt x="182407" y="12844"/>
                  <a:pt x="182392" y="12711"/>
                  <a:pt x="182376" y="12579"/>
                </a:cubicBezTo>
                <a:cubicBezTo>
                  <a:pt x="182403" y="12488"/>
                  <a:pt x="182434" y="12398"/>
                  <a:pt x="182462" y="12312"/>
                </a:cubicBezTo>
                <a:close/>
                <a:moveTo>
                  <a:pt x="32935" y="9851"/>
                </a:moveTo>
                <a:cubicBezTo>
                  <a:pt x="33049" y="10081"/>
                  <a:pt x="33151" y="10316"/>
                  <a:pt x="33268" y="10543"/>
                </a:cubicBezTo>
                <a:cubicBezTo>
                  <a:pt x="33288" y="10888"/>
                  <a:pt x="33307" y="11236"/>
                  <a:pt x="33335" y="11584"/>
                </a:cubicBezTo>
                <a:cubicBezTo>
                  <a:pt x="33374" y="12105"/>
                  <a:pt x="33417" y="12626"/>
                  <a:pt x="33460" y="13146"/>
                </a:cubicBezTo>
                <a:cubicBezTo>
                  <a:pt x="33268" y="12500"/>
                  <a:pt x="33076" y="11854"/>
                  <a:pt x="32877" y="11217"/>
                </a:cubicBezTo>
                <a:cubicBezTo>
                  <a:pt x="32865" y="11048"/>
                  <a:pt x="32854" y="10805"/>
                  <a:pt x="32791" y="10629"/>
                </a:cubicBezTo>
                <a:cubicBezTo>
                  <a:pt x="32830" y="10367"/>
                  <a:pt x="32873" y="10104"/>
                  <a:pt x="32935" y="9851"/>
                </a:cubicBezTo>
                <a:close/>
                <a:moveTo>
                  <a:pt x="194086" y="9851"/>
                </a:moveTo>
                <a:cubicBezTo>
                  <a:pt x="194144" y="10104"/>
                  <a:pt x="194191" y="10367"/>
                  <a:pt x="194231" y="10629"/>
                </a:cubicBezTo>
                <a:cubicBezTo>
                  <a:pt x="194164" y="10805"/>
                  <a:pt x="194157" y="11048"/>
                  <a:pt x="194144" y="11213"/>
                </a:cubicBezTo>
                <a:cubicBezTo>
                  <a:pt x="193941" y="11854"/>
                  <a:pt x="193753" y="12500"/>
                  <a:pt x="193561" y="13146"/>
                </a:cubicBezTo>
                <a:cubicBezTo>
                  <a:pt x="193604" y="12626"/>
                  <a:pt x="193648" y="12105"/>
                  <a:pt x="193687" y="11584"/>
                </a:cubicBezTo>
                <a:cubicBezTo>
                  <a:pt x="193714" y="11236"/>
                  <a:pt x="193734" y="10888"/>
                  <a:pt x="193749" y="10543"/>
                </a:cubicBezTo>
                <a:cubicBezTo>
                  <a:pt x="193866" y="10316"/>
                  <a:pt x="193973" y="10081"/>
                  <a:pt x="194086" y="9851"/>
                </a:cubicBezTo>
                <a:close/>
                <a:moveTo>
                  <a:pt x="8959" y="10203"/>
                </a:moveTo>
                <a:cubicBezTo>
                  <a:pt x="8998" y="10512"/>
                  <a:pt x="9038" y="10814"/>
                  <a:pt x="9085" y="11107"/>
                </a:cubicBezTo>
                <a:cubicBezTo>
                  <a:pt x="9167" y="11674"/>
                  <a:pt x="9245" y="12238"/>
                  <a:pt x="9311" y="12810"/>
                </a:cubicBezTo>
                <a:cubicBezTo>
                  <a:pt x="9291" y="12907"/>
                  <a:pt x="9268" y="13005"/>
                  <a:pt x="9245" y="13106"/>
                </a:cubicBezTo>
                <a:cubicBezTo>
                  <a:pt x="9241" y="13126"/>
                  <a:pt x="9237" y="13150"/>
                  <a:pt x="9233" y="13169"/>
                </a:cubicBezTo>
                <a:cubicBezTo>
                  <a:pt x="9183" y="12888"/>
                  <a:pt x="9127" y="12606"/>
                  <a:pt x="9073" y="12324"/>
                </a:cubicBezTo>
                <a:cubicBezTo>
                  <a:pt x="8982" y="11874"/>
                  <a:pt x="8865" y="11432"/>
                  <a:pt x="8740" y="10997"/>
                </a:cubicBezTo>
                <a:cubicBezTo>
                  <a:pt x="8811" y="10731"/>
                  <a:pt x="8885" y="10469"/>
                  <a:pt x="8959" y="10203"/>
                </a:cubicBezTo>
                <a:close/>
                <a:moveTo>
                  <a:pt x="218063" y="10203"/>
                </a:moveTo>
                <a:cubicBezTo>
                  <a:pt x="218137" y="10469"/>
                  <a:pt x="218207" y="10731"/>
                  <a:pt x="218282" y="10997"/>
                </a:cubicBezTo>
                <a:cubicBezTo>
                  <a:pt x="218152" y="11432"/>
                  <a:pt x="218034" y="11874"/>
                  <a:pt x="217945" y="12324"/>
                </a:cubicBezTo>
                <a:cubicBezTo>
                  <a:pt x="217890" y="12606"/>
                  <a:pt x="217839" y="12888"/>
                  <a:pt x="217785" y="13169"/>
                </a:cubicBezTo>
                <a:cubicBezTo>
                  <a:pt x="217781" y="13150"/>
                  <a:pt x="217776" y="13126"/>
                  <a:pt x="217772" y="13106"/>
                </a:cubicBezTo>
                <a:cubicBezTo>
                  <a:pt x="217753" y="13005"/>
                  <a:pt x="217729" y="12907"/>
                  <a:pt x="217706" y="12810"/>
                </a:cubicBezTo>
                <a:cubicBezTo>
                  <a:pt x="217776" y="12238"/>
                  <a:pt x="217851" y="11674"/>
                  <a:pt x="217937" y="11107"/>
                </a:cubicBezTo>
                <a:cubicBezTo>
                  <a:pt x="217980" y="10814"/>
                  <a:pt x="218023" y="10512"/>
                  <a:pt x="218063" y="10203"/>
                </a:cubicBezTo>
                <a:close/>
                <a:moveTo>
                  <a:pt x="15859" y="8500"/>
                </a:moveTo>
                <a:cubicBezTo>
                  <a:pt x="15902" y="9452"/>
                  <a:pt x="15946" y="10414"/>
                  <a:pt x="15899" y="11361"/>
                </a:cubicBezTo>
                <a:cubicBezTo>
                  <a:pt x="15890" y="11560"/>
                  <a:pt x="15883" y="11757"/>
                  <a:pt x="15875" y="11956"/>
                </a:cubicBezTo>
                <a:cubicBezTo>
                  <a:pt x="15840" y="11968"/>
                  <a:pt x="15812" y="12006"/>
                  <a:pt x="15820" y="12066"/>
                </a:cubicBezTo>
                <a:cubicBezTo>
                  <a:pt x="15836" y="12140"/>
                  <a:pt x="15848" y="12210"/>
                  <a:pt x="15859" y="12285"/>
                </a:cubicBezTo>
                <a:cubicBezTo>
                  <a:pt x="15848" y="12582"/>
                  <a:pt x="15836" y="12880"/>
                  <a:pt x="15825" y="13173"/>
                </a:cubicBezTo>
                <a:cubicBezTo>
                  <a:pt x="15778" y="13119"/>
                  <a:pt x="15734" y="13063"/>
                  <a:pt x="15684" y="13013"/>
                </a:cubicBezTo>
                <a:cubicBezTo>
                  <a:pt x="15666" y="12993"/>
                  <a:pt x="15646" y="12985"/>
                  <a:pt x="15627" y="12985"/>
                </a:cubicBezTo>
                <a:cubicBezTo>
                  <a:pt x="15599" y="12985"/>
                  <a:pt x="15572" y="13002"/>
                  <a:pt x="15554" y="13025"/>
                </a:cubicBezTo>
                <a:cubicBezTo>
                  <a:pt x="15554" y="12794"/>
                  <a:pt x="15558" y="12559"/>
                  <a:pt x="15554" y="12328"/>
                </a:cubicBezTo>
                <a:cubicBezTo>
                  <a:pt x="15554" y="12156"/>
                  <a:pt x="15546" y="11983"/>
                  <a:pt x="15534" y="11807"/>
                </a:cubicBezTo>
                <a:cubicBezTo>
                  <a:pt x="15577" y="11197"/>
                  <a:pt x="15628" y="10586"/>
                  <a:pt x="15687" y="9976"/>
                </a:cubicBezTo>
                <a:cubicBezTo>
                  <a:pt x="15738" y="9479"/>
                  <a:pt x="15793" y="8989"/>
                  <a:pt x="15859" y="8500"/>
                </a:cubicBezTo>
                <a:close/>
                <a:moveTo>
                  <a:pt x="211162" y="8500"/>
                </a:moveTo>
                <a:cubicBezTo>
                  <a:pt x="211224" y="8989"/>
                  <a:pt x="211284" y="9479"/>
                  <a:pt x="211330" y="9976"/>
                </a:cubicBezTo>
                <a:cubicBezTo>
                  <a:pt x="211393" y="10582"/>
                  <a:pt x="211440" y="11193"/>
                  <a:pt x="211483" y="11807"/>
                </a:cubicBezTo>
                <a:cubicBezTo>
                  <a:pt x="211475" y="11979"/>
                  <a:pt x="211468" y="12152"/>
                  <a:pt x="211464" y="12328"/>
                </a:cubicBezTo>
                <a:lnTo>
                  <a:pt x="211464" y="13025"/>
                </a:lnTo>
                <a:cubicBezTo>
                  <a:pt x="211445" y="13002"/>
                  <a:pt x="211420" y="12985"/>
                  <a:pt x="211393" y="12985"/>
                </a:cubicBezTo>
                <a:cubicBezTo>
                  <a:pt x="211375" y="12985"/>
                  <a:pt x="211356" y="12993"/>
                  <a:pt x="211338" y="13013"/>
                </a:cubicBezTo>
                <a:cubicBezTo>
                  <a:pt x="211287" y="13063"/>
                  <a:pt x="211240" y="13119"/>
                  <a:pt x="211197" y="13177"/>
                </a:cubicBezTo>
                <a:cubicBezTo>
                  <a:pt x="211186" y="12880"/>
                  <a:pt x="211170" y="12582"/>
                  <a:pt x="211159" y="12288"/>
                </a:cubicBezTo>
                <a:cubicBezTo>
                  <a:pt x="211174" y="12214"/>
                  <a:pt x="211186" y="12140"/>
                  <a:pt x="211197" y="12066"/>
                </a:cubicBezTo>
                <a:cubicBezTo>
                  <a:pt x="211209" y="12006"/>
                  <a:pt x="211177" y="11968"/>
                  <a:pt x="211143" y="11956"/>
                </a:cubicBezTo>
                <a:cubicBezTo>
                  <a:pt x="211135" y="11757"/>
                  <a:pt x="211127" y="11560"/>
                  <a:pt x="211119" y="11361"/>
                </a:cubicBezTo>
                <a:cubicBezTo>
                  <a:pt x="211072" y="10414"/>
                  <a:pt x="211115" y="9452"/>
                  <a:pt x="211162" y="8500"/>
                </a:cubicBezTo>
                <a:close/>
                <a:moveTo>
                  <a:pt x="127412" y="10997"/>
                </a:moveTo>
                <a:cubicBezTo>
                  <a:pt x="127472" y="11271"/>
                  <a:pt x="127526" y="11545"/>
                  <a:pt x="127582" y="11823"/>
                </a:cubicBezTo>
                <a:cubicBezTo>
                  <a:pt x="127550" y="12022"/>
                  <a:pt x="127515" y="12223"/>
                  <a:pt x="127475" y="12422"/>
                </a:cubicBezTo>
                <a:cubicBezTo>
                  <a:pt x="127409" y="12727"/>
                  <a:pt x="127362" y="13044"/>
                  <a:pt x="127323" y="13369"/>
                </a:cubicBezTo>
                <a:cubicBezTo>
                  <a:pt x="127319" y="13072"/>
                  <a:pt x="127315" y="12770"/>
                  <a:pt x="127307" y="12472"/>
                </a:cubicBezTo>
                <a:cubicBezTo>
                  <a:pt x="127303" y="12089"/>
                  <a:pt x="127385" y="11706"/>
                  <a:pt x="127374" y="11318"/>
                </a:cubicBezTo>
                <a:cubicBezTo>
                  <a:pt x="127370" y="11197"/>
                  <a:pt x="127385" y="11095"/>
                  <a:pt x="127412" y="10997"/>
                </a:cubicBezTo>
                <a:close/>
                <a:moveTo>
                  <a:pt x="99604" y="10997"/>
                </a:moveTo>
                <a:cubicBezTo>
                  <a:pt x="99632" y="11095"/>
                  <a:pt x="99651" y="11197"/>
                  <a:pt x="99648" y="11318"/>
                </a:cubicBezTo>
                <a:cubicBezTo>
                  <a:pt x="99632" y="11706"/>
                  <a:pt x="99718" y="12089"/>
                  <a:pt x="99711" y="12472"/>
                </a:cubicBezTo>
                <a:cubicBezTo>
                  <a:pt x="99707" y="12770"/>
                  <a:pt x="99702" y="13072"/>
                  <a:pt x="99698" y="13373"/>
                </a:cubicBezTo>
                <a:cubicBezTo>
                  <a:pt x="99660" y="13048"/>
                  <a:pt x="99608" y="12727"/>
                  <a:pt x="99546" y="12422"/>
                </a:cubicBezTo>
                <a:cubicBezTo>
                  <a:pt x="99503" y="12223"/>
                  <a:pt x="99472" y="12022"/>
                  <a:pt x="99440" y="11823"/>
                </a:cubicBezTo>
                <a:cubicBezTo>
                  <a:pt x="99496" y="11545"/>
                  <a:pt x="99550" y="11271"/>
                  <a:pt x="99604" y="10997"/>
                </a:cubicBezTo>
                <a:close/>
                <a:moveTo>
                  <a:pt x="6661" y="10198"/>
                </a:moveTo>
                <a:lnTo>
                  <a:pt x="6661" y="10198"/>
                </a:lnTo>
                <a:cubicBezTo>
                  <a:pt x="6708" y="10433"/>
                  <a:pt x="6764" y="10668"/>
                  <a:pt x="6807" y="10895"/>
                </a:cubicBezTo>
                <a:cubicBezTo>
                  <a:pt x="6908" y="11459"/>
                  <a:pt x="6943" y="12038"/>
                  <a:pt x="7002" y="12613"/>
                </a:cubicBezTo>
                <a:cubicBezTo>
                  <a:pt x="7030" y="12884"/>
                  <a:pt x="7057" y="13157"/>
                  <a:pt x="7084" y="13431"/>
                </a:cubicBezTo>
                <a:cubicBezTo>
                  <a:pt x="6943" y="12355"/>
                  <a:pt x="6802" y="11275"/>
                  <a:pt x="6661" y="10198"/>
                </a:cubicBezTo>
                <a:close/>
                <a:moveTo>
                  <a:pt x="220359" y="10198"/>
                </a:moveTo>
                <a:cubicBezTo>
                  <a:pt x="220218" y="11279"/>
                  <a:pt x="220078" y="12355"/>
                  <a:pt x="219933" y="13435"/>
                </a:cubicBezTo>
                <a:cubicBezTo>
                  <a:pt x="219960" y="13162"/>
                  <a:pt x="219988" y="12888"/>
                  <a:pt x="220019" y="12613"/>
                </a:cubicBezTo>
                <a:cubicBezTo>
                  <a:pt x="220078" y="12038"/>
                  <a:pt x="220113" y="11459"/>
                  <a:pt x="220215" y="10895"/>
                </a:cubicBezTo>
                <a:cubicBezTo>
                  <a:pt x="220254" y="10668"/>
                  <a:pt x="220312" y="10433"/>
                  <a:pt x="220359" y="10198"/>
                </a:cubicBezTo>
                <a:close/>
                <a:moveTo>
                  <a:pt x="92035" y="12786"/>
                </a:moveTo>
                <a:cubicBezTo>
                  <a:pt x="92051" y="12833"/>
                  <a:pt x="92066" y="12875"/>
                  <a:pt x="92079" y="12919"/>
                </a:cubicBezTo>
                <a:cubicBezTo>
                  <a:pt x="92086" y="12954"/>
                  <a:pt x="92090" y="12989"/>
                  <a:pt x="92098" y="13025"/>
                </a:cubicBezTo>
                <a:cubicBezTo>
                  <a:pt x="92066" y="13213"/>
                  <a:pt x="92039" y="13404"/>
                  <a:pt x="92016" y="13596"/>
                </a:cubicBezTo>
                <a:cubicBezTo>
                  <a:pt x="92019" y="13326"/>
                  <a:pt x="92028" y="13056"/>
                  <a:pt x="92035" y="12786"/>
                </a:cubicBezTo>
                <a:close/>
                <a:moveTo>
                  <a:pt x="134986" y="12786"/>
                </a:moveTo>
                <a:cubicBezTo>
                  <a:pt x="134994" y="13056"/>
                  <a:pt x="135002" y="13326"/>
                  <a:pt x="135006" y="13596"/>
                </a:cubicBezTo>
                <a:cubicBezTo>
                  <a:pt x="134979" y="13404"/>
                  <a:pt x="134955" y="13213"/>
                  <a:pt x="134923" y="13021"/>
                </a:cubicBezTo>
                <a:cubicBezTo>
                  <a:pt x="134927" y="12989"/>
                  <a:pt x="134932" y="12954"/>
                  <a:pt x="134939" y="12922"/>
                </a:cubicBezTo>
                <a:cubicBezTo>
                  <a:pt x="134955" y="12875"/>
                  <a:pt x="134970" y="12833"/>
                  <a:pt x="134986" y="12786"/>
                </a:cubicBezTo>
                <a:close/>
                <a:moveTo>
                  <a:pt x="40388" y="8825"/>
                </a:moveTo>
                <a:cubicBezTo>
                  <a:pt x="40544" y="9780"/>
                  <a:pt x="40670" y="10731"/>
                  <a:pt x="40787" y="11701"/>
                </a:cubicBezTo>
                <a:cubicBezTo>
                  <a:pt x="40826" y="12050"/>
                  <a:pt x="40869" y="12398"/>
                  <a:pt x="40912" y="12750"/>
                </a:cubicBezTo>
                <a:cubicBezTo>
                  <a:pt x="40646" y="12766"/>
                  <a:pt x="40356" y="13063"/>
                  <a:pt x="40407" y="13518"/>
                </a:cubicBezTo>
                <a:cubicBezTo>
                  <a:pt x="40412" y="13572"/>
                  <a:pt x="40419" y="13623"/>
                  <a:pt x="40423" y="13678"/>
                </a:cubicBezTo>
                <a:cubicBezTo>
                  <a:pt x="40333" y="13303"/>
                  <a:pt x="40235" y="12931"/>
                  <a:pt x="40134" y="12559"/>
                </a:cubicBezTo>
                <a:cubicBezTo>
                  <a:pt x="40094" y="11757"/>
                  <a:pt x="40040" y="10958"/>
                  <a:pt x="39965" y="10164"/>
                </a:cubicBezTo>
                <a:cubicBezTo>
                  <a:pt x="40106" y="9717"/>
                  <a:pt x="40251" y="9275"/>
                  <a:pt x="40388" y="8825"/>
                </a:cubicBezTo>
                <a:close/>
                <a:moveTo>
                  <a:pt x="186630" y="8825"/>
                </a:moveTo>
                <a:cubicBezTo>
                  <a:pt x="186771" y="9275"/>
                  <a:pt x="186912" y="9717"/>
                  <a:pt x="187056" y="10164"/>
                </a:cubicBezTo>
                <a:cubicBezTo>
                  <a:pt x="186982" y="10958"/>
                  <a:pt x="186924" y="11760"/>
                  <a:pt x="186884" y="12563"/>
                </a:cubicBezTo>
                <a:cubicBezTo>
                  <a:pt x="186783" y="12931"/>
                  <a:pt x="186684" y="13303"/>
                  <a:pt x="186595" y="13678"/>
                </a:cubicBezTo>
                <a:cubicBezTo>
                  <a:pt x="186603" y="13623"/>
                  <a:pt x="186606" y="13572"/>
                  <a:pt x="186614" y="13518"/>
                </a:cubicBezTo>
                <a:cubicBezTo>
                  <a:pt x="186665" y="13063"/>
                  <a:pt x="186375" y="12766"/>
                  <a:pt x="186109" y="12750"/>
                </a:cubicBezTo>
                <a:cubicBezTo>
                  <a:pt x="186153" y="12398"/>
                  <a:pt x="186191" y="12050"/>
                  <a:pt x="186234" y="11701"/>
                </a:cubicBezTo>
                <a:cubicBezTo>
                  <a:pt x="186352" y="10731"/>
                  <a:pt x="186473" y="9780"/>
                  <a:pt x="186630" y="8825"/>
                </a:cubicBezTo>
                <a:close/>
                <a:moveTo>
                  <a:pt x="44348" y="13291"/>
                </a:moveTo>
                <a:cubicBezTo>
                  <a:pt x="44348" y="13431"/>
                  <a:pt x="44352" y="13576"/>
                  <a:pt x="44352" y="13721"/>
                </a:cubicBezTo>
                <a:cubicBezTo>
                  <a:pt x="44333" y="13713"/>
                  <a:pt x="44310" y="13706"/>
                  <a:pt x="44290" y="13702"/>
                </a:cubicBezTo>
                <a:cubicBezTo>
                  <a:pt x="44310" y="13565"/>
                  <a:pt x="44329" y="13428"/>
                  <a:pt x="44348" y="13291"/>
                </a:cubicBezTo>
                <a:close/>
                <a:moveTo>
                  <a:pt x="182669" y="13291"/>
                </a:moveTo>
                <a:cubicBezTo>
                  <a:pt x="182692" y="13428"/>
                  <a:pt x="182708" y="13565"/>
                  <a:pt x="182728" y="13702"/>
                </a:cubicBezTo>
                <a:cubicBezTo>
                  <a:pt x="182708" y="13706"/>
                  <a:pt x="182688" y="13713"/>
                  <a:pt x="182669" y="13721"/>
                </a:cubicBezTo>
                <a:lnTo>
                  <a:pt x="182669" y="13291"/>
                </a:lnTo>
                <a:close/>
                <a:moveTo>
                  <a:pt x="28196" y="10566"/>
                </a:moveTo>
                <a:cubicBezTo>
                  <a:pt x="28219" y="10731"/>
                  <a:pt x="28243" y="10891"/>
                  <a:pt x="28266" y="11052"/>
                </a:cubicBezTo>
                <a:cubicBezTo>
                  <a:pt x="28161" y="11529"/>
                  <a:pt x="28074" y="12011"/>
                  <a:pt x="28012" y="12519"/>
                </a:cubicBezTo>
                <a:cubicBezTo>
                  <a:pt x="27961" y="12942"/>
                  <a:pt x="27933" y="13365"/>
                  <a:pt x="27910" y="13791"/>
                </a:cubicBezTo>
                <a:cubicBezTo>
                  <a:pt x="27859" y="13475"/>
                  <a:pt x="27805" y="13162"/>
                  <a:pt x="27746" y="12848"/>
                </a:cubicBezTo>
                <a:cubicBezTo>
                  <a:pt x="27789" y="12559"/>
                  <a:pt x="27828" y="12265"/>
                  <a:pt x="27867" y="11972"/>
                </a:cubicBezTo>
                <a:cubicBezTo>
                  <a:pt x="27910" y="11659"/>
                  <a:pt x="27965" y="10884"/>
                  <a:pt x="28196" y="10566"/>
                </a:cubicBezTo>
                <a:close/>
                <a:moveTo>
                  <a:pt x="198821" y="10566"/>
                </a:moveTo>
                <a:cubicBezTo>
                  <a:pt x="199052" y="10884"/>
                  <a:pt x="199112" y="11659"/>
                  <a:pt x="199154" y="11972"/>
                </a:cubicBezTo>
                <a:cubicBezTo>
                  <a:pt x="199193" y="12265"/>
                  <a:pt x="199233" y="12559"/>
                  <a:pt x="199271" y="12848"/>
                </a:cubicBezTo>
                <a:cubicBezTo>
                  <a:pt x="199217" y="13162"/>
                  <a:pt x="199162" y="13478"/>
                  <a:pt x="199112" y="13791"/>
                </a:cubicBezTo>
                <a:cubicBezTo>
                  <a:pt x="199088" y="13365"/>
                  <a:pt x="199060" y="12942"/>
                  <a:pt x="199009" y="12519"/>
                </a:cubicBezTo>
                <a:cubicBezTo>
                  <a:pt x="198947" y="12011"/>
                  <a:pt x="198857" y="11529"/>
                  <a:pt x="198751" y="11052"/>
                </a:cubicBezTo>
                <a:cubicBezTo>
                  <a:pt x="198778" y="10891"/>
                  <a:pt x="198802" y="10731"/>
                  <a:pt x="198821" y="10566"/>
                </a:cubicBezTo>
                <a:close/>
                <a:moveTo>
                  <a:pt x="29621" y="11835"/>
                </a:moveTo>
                <a:lnTo>
                  <a:pt x="29621" y="11835"/>
                </a:lnTo>
                <a:cubicBezTo>
                  <a:pt x="29628" y="11862"/>
                  <a:pt x="29640" y="11894"/>
                  <a:pt x="29648" y="11925"/>
                </a:cubicBezTo>
                <a:cubicBezTo>
                  <a:pt x="29680" y="12551"/>
                  <a:pt x="29698" y="13177"/>
                  <a:pt x="29707" y="13803"/>
                </a:cubicBezTo>
                <a:cubicBezTo>
                  <a:pt x="29667" y="13150"/>
                  <a:pt x="29636" y="12492"/>
                  <a:pt x="29621" y="11835"/>
                </a:cubicBezTo>
                <a:close/>
                <a:moveTo>
                  <a:pt x="197401" y="11835"/>
                </a:moveTo>
                <a:cubicBezTo>
                  <a:pt x="197385" y="12492"/>
                  <a:pt x="197354" y="13150"/>
                  <a:pt x="197315" y="13807"/>
                </a:cubicBezTo>
                <a:cubicBezTo>
                  <a:pt x="197322" y="13181"/>
                  <a:pt x="197342" y="12555"/>
                  <a:pt x="197374" y="11929"/>
                </a:cubicBezTo>
                <a:cubicBezTo>
                  <a:pt x="197381" y="11898"/>
                  <a:pt x="197389" y="11866"/>
                  <a:pt x="197401" y="11835"/>
                </a:cubicBezTo>
                <a:close/>
                <a:moveTo>
                  <a:pt x="119068" y="13819"/>
                </a:moveTo>
                <a:lnTo>
                  <a:pt x="119068" y="13819"/>
                </a:lnTo>
                <a:cubicBezTo>
                  <a:pt x="119069" y="13822"/>
                  <a:pt x="119070" y="13824"/>
                  <a:pt x="119070" y="13827"/>
                </a:cubicBezTo>
                <a:lnTo>
                  <a:pt x="119070" y="13827"/>
                </a:lnTo>
                <a:cubicBezTo>
                  <a:pt x="119068" y="13825"/>
                  <a:pt x="119068" y="13822"/>
                  <a:pt x="119068" y="13819"/>
                </a:cubicBezTo>
                <a:close/>
                <a:moveTo>
                  <a:pt x="10482" y="8876"/>
                </a:moveTo>
                <a:cubicBezTo>
                  <a:pt x="10509" y="9071"/>
                  <a:pt x="10532" y="9271"/>
                  <a:pt x="10548" y="9467"/>
                </a:cubicBezTo>
                <a:cubicBezTo>
                  <a:pt x="10572" y="9748"/>
                  <a:pt x="10588" y="10026"/>
                  <a:pt x="10599" y="10304"/>
                </a:cubicBezTo>
                <a:cubicBezTo>
                  <a:pt x="10517" y="11502"/>
                  <a:pt x="10478" y="12700"/>
                  <a:pt x="10466" y="13901"/>
                </a:cubicBezTo>
                <a:cubicBezTo>
                  <a:pt x="10341" y="12911"/>
                  <a:pt x="10294" y="11901"/>
                  <a:pt x="10344" y="10899"/>
                </a:cubicBezTo>
                <a:cubicBezTo>
                  <a:pt x="10380" y="10222"/>
                  <a:pt x="10423" y="9549"/>
                  <a:pt x="10482" y="8876"/>
                </a:cubicBezTo>
                <a:close/>
                <a:moveTo>
                  <a:pt x="216540" y="8876"/>
                </a:moveTo>
                <a:cubicBezTo>
                  <a:pt x="216594" y="9549"/>
                  <a:pt x="216641" y="10222"/>
                  <a:pt x="216672" y="10899"/>
                </a:cubicBezTo>
                <a:cubicBezTo>
                  <a:pt x="216724" y="11901"/>
                  <a:pt x="216677" y="12907"/>
                  <a:pt x="216555" y="13901"/>
                </a:cubicBezTo>
                <a:cubicBezTo>
                  <a:pt x="216544" y="12700"/>
                  <a:pt x="216504" y="11498"/>
                  <a:pt x="216423" y="10301"/>
                </a:cubicBezTo>
                <a:cubicBezTo>
                  <a:pt x="216434" y="10023"/>
                  <a:pt x="216450" y="9748"/>
                  <a:pt x="216470" y="9467"/>
                </a:cubicBezTo>
                <a:cubicBezTo>
                  <a:pt x="216489" y="9271"/>
                  <a:pt x="216513" y="9071"/>
                  <a:pt x="216540" y="8876"/>
                </a:cubicBezTo>
                <a:close/>
                <a:moveTo>
                  <a:pt x="50736" y="12602"/>
                </a:moveTo>
                <a:cubicBezTo>
                  <a:pt x="50849" y="13036"/>
                  <a:pt x="50909" y="13478"/>
                  <a:pt x="50963" y="13941"/>
                </a:cubicBezTo>
                <a:cubicBezTo>
                  <a:pt x="50932" y="13791"/>
                  <a:pt x="50900" y="13643"/>
                  <a:pt x="50873" y="13491"/>
                </a:cubicBezTo>
                <a:cubicBezTo>
                  <a:pt x="50822" y="13244"/>
                  <a:pt x="50771" y="12931"/>
                  <a:pt x="50736" y="12602"/>
                </a:cubicBezTo>
                <a:close/>
                <a:moveTo>
                  <a:pt x="176286" y="12602"/>
                </a:moveTo>
                <a:cubicBezTo>
                  <a:pt x="176250" y="12931"/>
                  <a:pt x="176199" y="13244"/>
                  <a:pt x="176149" y="13491"/>
                </a:cubicBezTo>
                <a:cubicBezTo>
                  <a:pt x="176121" y="13643"/>
                  <a:pt x="176086" y="13791"/>
                  <a:pt x="176055" y="13941"/>
                </a:cubicBezTo>
                <a:cubicBezTo>
                  <a:pt x="176113" y="13478"/>
                  <a:pt x="176168" y="13036"/>
                  <a:pt x="176286" y="12602"/>
                </a:cubicBezTo>
                <a:close/>
                <a:moveTo>
                  <a:pt x="47428" y="10516"/>
                </a:moveTo>
                <a:lnTo>
                  <a:pt x="47428" y="10516"/>
                </a:lnTo>
                <a:cubicBezTo>
                  <a:pt x="47425" y="11126"/>
                  <a:pt x="47417" y="11737"/>
                  <a:pt x="47417" y="12347"/>
                </a:cubicBezTo>
                <a:cubicBezTo>
                  <a:pt x="47354" y="12899"/>
                  <a:pt x="47300" y="13451"/>
                  <a:pt x="47256" y="14007"/>
                </a:cubicBezTo>
                <a:cubicBezTo>
                  <a:pt x="47229" y="13921"/>
                  <a:pt x="47202" y="13834"/>
                  <a:pt x="47175" y="13749"/>
                </a:cubicBezTo>
                <a:cubicBezTo>
                  <a:pt x="47229" y="12828"/>
                  <a:pt x="47253" y="11901"/>
                  <a:pt x="47366" y="10989"/>
                </a:cubicBezTo>
                <a:cubicBezTo>
                  <a:pt x="47386" y="10832"/>
                  <a:pt x="47410" y="10673"/>
                  <a:pt x="47428" y="10516"/>
                </a:cubicBezTo>
                <a:close/>
                <a:moveTo>
                  <a:pt x="179589" y="10516"/>
                </a:moveTo>
                <a:lnTo>
                  <a:pt x="179589" y="10516"/>
                </a:lnTo>
                <a:cubicBezTo>
                  <a:pt x="179612" y="10673"/>
                  <a:pt x="179636" y="10832"/>
                  <a:pt x="179655" y="10989"/>
                </a:cubicBezTo>
                <a:cubicBezTo>
                  <a:pt x="179765" y="11901"/>
                  <a:pt x="179792" y="12828"/>
                  <a:pt x="179847" y="13749"/>
                </a:cubicBezTo>
                <a:cubicBezTo>
                  <a:pt x="179820" y="13834"/>
                  <a:pt x="179792" y="13921"/>
                  <a:pt x="179765" y="14007"/>
                </a:cubicBezTo>
                <a:cubicBezTo>
                  <a:pt x="179722" y="13451"/>
                  <a:pt x="179667" y="12899"/>
                  <a:pt x="179605" y="12347"/>
                </a:cubicBezTo>
                <a:cubicBezTo>
                  <a:pt x="179601" y="11737"/>
                  <a:pt x="179597" y="11126"/>
                  <a:pt x="179589" y="10516"/>
                </a:cubicBezTo>
                <a:close/>
                <a:moveTo>
                  <a:pt x="187988" y="13142"/>
                </a:moveTo>
                <a:cubicBezTo>
                  <a:pt x="188012" y="13220"/>
                  <a:pt x="188035" y="13294"/>
                  <a:pt x="188059" y="13373"/>
                </a:cubicBezTo>
                <a:cubicBezTo>
                  <a:pt x="188008" y="13635"/>
                  <a:pt x="187952" y="13897"/>
                  <a:pt x="187902" y="14159"/>
                </a:cubicBezTo>
                <a:cubicBezTo>
                  <a:pt x="187929" y="13823"/>
                  <a:pt x="187957" y="13482"/>
                  <a:pt x="187988" y="13142"/>
                </a:cubicBezTo>
                <a:close/>
                <a:moveTo>
                  <a:pt x="39030" y="13142"/>
                </a:moveTo>
                <a:cubicBezTo>
                  <a:pt x="39065" y="13482"/>
                  <a:pt x="39088" y="13823"/>
                  <a:pt x="39120" y="14163"/>
                </a:cubicBezTo>
                <a:cubicBezTo>
                  <a:pt x="39065" y="13897"/>
                  <a:pt x="39014" y="13635"/>
                  <a:pt x="38963" y="13373"/>
                </a:cubicBezTo>
                <a:cubicBezTo>
                  <a:pt x="38983" y="13294"/>
                  <a:pt x="39010" y="13220"/>
                  <a:pt x="39030" y="13142"/>
                </a:cubicBezTo>
                <a:close/>
                <a:moveTo>
                  <a:pt x="37366" y="10888"/>
                </a:moveTo>
                <a:cubicBezTo>
                  <a:pt x="37609" y="11576"/>
                  <a:pt x="37832" y="12281"/>
                  <a:pt x="38016" y="13001"/>
                </a:cubicBezTo>
                <a:cubicBezTo>
                  <a:pt x="38087" y="13271"/>
                  <a:pt x="38152" y="13541"/>
                  <a:pt x="38212" y="13815"/>
                </a:cubicBezTo>
                <a:cubicBezTo>
                  <a:pt x="38172" y="13937"/>
                  <a:pt x="38137" y="14062"/>
                  <a:pt x="38098" y="14183"/>
                </a:cubicBezTo>
                <a:cubicBezTo>
                  <a:pt x="37824" y="13400"/>
                  <a:pt x="37531" y="12633"/>
                  <a:pt x="37272" y="11838"/>
                </a:cubicBezTo>
                <a:cubicBezTo>
                  <a:pt x="37233" y="11713"/>
                  <a:pt x="37186" y="11588"/>
                  <a:pt x="37143" y="11459"/>
                </a:cubicBezTo>
                <a:cubicBezTo>
                  <a:pt x="37218" y="11267"/>
                  <a:pt x="37292" y="11076"/>
                  <a:pt x="37366" y="10888"/>
                </a:cubicBezTo>
                <a:close/>
                <a:moveTo>
                  <a:pt x="189655" y="10888"/>
                </a:moveTo>
                <a:cubicBezTo>
                  <a:pt x="189730" y="11076"/>
                  <a:pt x="189804" y="11267"/>
                  <a:pt x="189874" y="11459"/>
                </a:cubicBezTo>
                <a:cubicBezTo>
                  <a:pt x="189831" y="11588"/>
                  <a:pt x="189789" y="11713"/>
                  <a:pt x="189746" y="11838"/>
                </a:cubicBezTo>
                <a:cubicBezTo>
                  <a:pt x="189491" y="12633"/>
                  <a:pt x="189193" y="13400"/>
                  <a:pt x="188920" y="14183"/>
                </a:cubicBezTo>
                <a:cubicBezTo>
                  <a:pt x="188884" y="14058"/>
                  <a:pt x="188845" y="13937"/>
                  <a:pt x="188806" y="13815"/>
                </a:cubicBezTo>
                <a:cubicBezTo>
                  <a:pt x="188868" y="13541"/>
                  <a:pt x="188931" y="13271"/>
                  <a:pt x="189002" y="13001"/>
                </a:cubicBezTo>
                <a:cubicBezTo>
                  <a:pt x="189189" y="12281"/>
                  <a:pt x="189413" y="11576"/>
                  <a:pt x="189655" y="10888"/>
                </a:cubicBezTo>
                <a:close/>
                <a:moveTo>
                  <a:pt x="21198" y="12763"/>
                </a:moveTo>
                <a:cubicBezTo>
                  <a:pt x="21241" y="13162"/>
                  <a:pt x="21276" y="13561"/>
                  <a:pt x="21307" y="13964"/>
                </a:cubicBezTo>
                <a:cubicBezTo>
                  <a:pt x="21237" y="14069"/>
                  <a:pt x="21170" y="14179"/>
                  <a:pt x="21100" y="14284"/>
                </a:cubicBezTo>
                <a:cubicBezTo>
                  <a:pt x="21085" y="14112"/>
                  <a:pt x="21069" y="13941"/>
                  <a:pt x="21053" y="13772"/>
                </a:cubicBezTo>
                <a:cubicBezTo>
                  <a:pt x="21104" y="13435"/>
                  <a:pt x="21155" y="13099"/>
                  <a:pt x="21198" y="12763"/>
                </a:cubicBezTo>
                <a:close/>
                <a:moveTo>
                  <a:pt x="205823" y="12763"/>
                </a:moveTo>
                <a:cubicBezTo>
                  <a:pt x="205866" y="13099"/>
                  <a:pt x="205917" y="13435"/>
                  <a:pt x="205964" y="13772"/>
                </a:cubicBezTo>
                <a:cubicBezTo>
                  <a:pt x="205949" y="13944"/>
                  <a:pt x="205933" y="14112"/>
                  <a:pt x="205922" y="14284"/>
                </a:cubicBezTo>
                <a:cubicBezTo>
                  <a:pt x="205851" y="14179"/>
                  <a:pt x="205781" y="14069"/>
                  <a:pt x="205710" y="13964"/>
                </a:cubicBezTo>
                <a:cubicBezTo>
                  <a:pt x="205741" y="13561"/>
                  <a:pt x="205781" y="13162"/>
                  <a:pt x="205823" y="12763"/>
                </a:cubicBezTo>
                <a:close/>
                <a:moveTo>
                  <a:pt x="31488" y="12300"/>
                </a:moveTo>
                <a:lnTo>
                  <a:pt x="31488" y="12300"/>
                </a:lnTo>
                <a:cubicBezTo>
                  <a:pt x="31633" y="12852"/>
                  <a:pt x="31757" y="13412"/>
                  <a:pt x="31867" y="13979"/>
                </a:cubicBezTo>
                <a:cubicBezTo>
                  <a:pt x="31851" y="14085"/>
                  <a:pt x="31844" y="14187"/>
                  <a:pt x="31828" y="14289"/>
                </a:cubicBezTo>
                <a:cubicBezTo>
                  <a:pt x="31814" y="14286"/>
                  <a:pt x="31798" y="14283"/>
                  <a:pt x="31783" y="14283"/>
                </a:cubicBezTo>
                <a:cubicBezTo>
                  <a:pt x="31777" y="14283"/>
                  <a:pt x="31771" y="14283"/>
                  <a:pt x="31765" y="14284"/>
                </a:cubicBezTo>
                <a:cubicBezTo>
                  <a:pt x="31718" y="13960"/>
                  <a:pt x="31671" y="13639"/>
                  <a:pt x="31624" y="13318"/>
                </a:cubicBezTo>
                <a:cubicBezTo>
                  <a:pt x="31573" y="12982"/>
                  <a:pt x="31530" y="12641"/>
                  <a:pt x="31488" y="12300"/>
                </a:cubicBezTo>
                <a:close/>
                <a:moveTo>
                  <a:pt x="195534" y="12297"/>
                </a:moveTo>
                <a:lnTo>
                  <a:pt x="195534" y="12297"/>
                </a:lnTo>
                <a:cubicBezTo>
                  <a:pt x="195491" y="12637"/>
                  <a:pt x="195448" y="12982"/>
                  <a:pt x="195397" y="13318"/>
                </a:cubicBezTo>
                <a:cubicBezTo>
                  <a:pt x="195346" y="13639"/>
                  <a:pt x="195303" y="13960"/>
                  <a:pt x="195256" y="14284"/>
                </a:cubicBezTo>
                <a:cubicBezTo>
                  <a:pt x="195249" y="14283"/>
                  <a:pt x="195243" y="14283"/>
                  <a:pt x="195236" y="14283"/>
                </a:cubicBezTo>
                <a:cubicBezTo>
                  <a:pt x="195221" y="14283"/>
                  <a:pt x="195207" y="14286"/>
                  <a:pt x="195190" y="14289"/>
                </a:cubicBezTo>
                <a:cubicBezTo>
                  <a:pt x="195178" y="14187"/>
                  <a:pt x="195166" y="14085"/>
                  <a:pt x="195154" y="13979"/>
                </a:cubicBezTo>
                <a:cubicBezTo>
                  <a:pt x="195264" y="13412"/>
                  <a:pt x="195389" y="12848"/>
                  <a:pt x="195534" y="12297"/>
                </a:cubicBezTo>
                <a:close/>
                <a:moveTo>
                  <a:pt x="48153" y="8688"/>
                </a:moveTo>
                <a:cubicBezTo>
                  <a:pt x="48200" y="8860"/>
                  <a:pt x="48247" y="9033"/>
                  <a:pt x="48290" y="9208"/>
                </a:cubicBezTo>
                <a:cubicBezTo>
                  <a:pt x="48400" y="9705"/>
                  <a:pt x="48532" y="10198"/>
                  <a:pt x="48665" y="10684"/>
                </a:cubicBezTo>
                <a:cubicBezTo>
                  <a:pt x="48638" y="11307"/>
                  <a:pt x="48622" y="11932"/>
                  <a:pt x="48615" y="12555"/>
                </a:cubicBezTo>
                <a:cubicBezTo>
                  <a:pt x="48501" y="13189"/>
                  <a:pt x="48454" y="13843"/>
                  <a:pt x="48450" y="14504"/>
                </a:cubicBezTo>
                <a:cubicBezTo>
                  <a:pt x="48356" y="13807"/>
                  <a:pt x="48243" y="13110"/>
                  <a:pt x="48094" y="12434"/>
                </a:cubicBezTo>
                <a:cubicBezTo>
                  <a:pt x="48091" y="12414"/>
                  <a:pt x="48082" y="12398"/>
                  <a:pt x="48075" y="12382"/>
                </a:cubicBezTo>
                <a:cubicBezTo>
                  <a:pt x="48071" y="11889"/>
                  <a:pt x="48067" y="11401"/>
                  <a:pt x="48078" y="10911"/>
                </a:cubicBezTo>
                <a:cubicBezTo>
                  <a:pt x="48091" y="10195"/>
                  <a:pt x="48078" y="9428"/>
                  <a:pt x="48153" y="8688"/>
                </a:cubicBezTo>
                <a:close/>
                <a:moveTo>
                  <a:pt x="178869" y="8688"/>
                </a:moveTo>
                <a:cubicBezTo>
                  <a:pt x="178943" y="9428"/>
                  <a:pt x="178927" y="10195"/>
                  <a:pt x="178943" y="10911"/>
                </a:cubicBezTo>
                <a:cubicBezTo>
                  <a:pt x="178951" y="11401"/>
                  <a:pt x="178951" y="11889"/>
                  <a:pt x="178947" y="12378"/>
                </a:cubicBezTo>
                <a:cubicBezTo>
                  <a:pt x="178935" y="12394"/>
                  <a:pt x="178927" y="12414"/>
                  <a:pt x="178924" y="12434"/>
                </a:cubicBezTo>
                <a:cubicBezTo>
                  <a:pt x="178779" y="13110"/>
                  <a:pt x="178665" y="13807"/>
                  <a:pt x="178571" y="14504"/>
                </a:cubicBezTo>
                <a:cubicBezTo>
                  <a:pt x="178564" y="13843"/>
                  <a:pt x="178517" y="13189"/>
                  <a:pt x="178403" y="12555"/>
                </a:cubicBezTo>
                <a:cubicBezTo>
                  <a:pt x="178395" y="11932"/>
                  <a:pt x="178380" y="11310"/>
                  <a:pt x="178352" y="10684"/>
                </a:cubicBezTo>
                <a:cubicBezTo>
                  <a:pt x="178489" y="10198"/>
                  <a:pt x="178622" y="9705"/>
                  <a:pt x="178732" y="9208"/>
                </a:cubicBezTo>
                <a:cubicBezTo>
                  <a:pt x="178770" y="9033"/>
                  <a:pt x="178817" y="8860"/>
                  <a:pt x="178869" y="8688"/>
                </a:cubicBezTo>
                <a:close/>
                <a:moveTo>
                  <a:pt x="26943" y="9745"/>
                </a:moveTo>
                <a:cubicBezTo>
                  <a:pt x="27115" y="10485"/>
                  <a:pt x="27265" y="11228"/>
                  <a:pt x="27397" y="11936"/>
                </a:cubicBezTo>
                <a:cubicBezTo>
                  <a:pt x="27413" y="12015"/>
                  <a:pt x="27425" y="12089"/>
                  <a:pt x="27440" y="12167"/>
                </a:cubicBezTo>
                <a:cubicBezTo>
                  <a:pt x="27178" y="12935"/>
                  <a:pt x="26943" y="13709"/>
                  <a:pt x="26748" y="14508"/>
                </a:cubicBezTo>
                <a:cubicBezTo>
                  <a:pt x="26736" y="14190"/>
                  <a:pt x="26732" y="13870"/>
                  <a:pt x="26728" y="13549"/>
                </a:cubicBezTo>
                <a:cubicBezTo>
                  <a:pt x="26916" y="12848"/>
                  <a:pt x="27178" y="12073"/>
                  <a:pt x="27159" y="11341"/>
                </a:cubicBezTo>
                <a:cubicBezTo>
                  <a:pt x="27159" y="11301"/>
                  <a:pt x="27130" y="11264"/>
                  <a:pt x="27100" y="11264"/>
                </a:cubicBezTo>
                <a:cubicBezTo>
                  <a:pt x="27095" y="11264"/>
                  <a:pt x="27089" y="11265"/>
                  <a:pt x="27084" y="11267"/>
                </a:cubicBezTo>
                <a:cubicBezTo>
                  <a:pt x="27018" y="11302"/>
                  <a:pt x="26951" y="11338"/>
                  <a:pt x="26885" y="11369"/>
                </a:cubicBezTo>
                <a:cubicBezTo>
                  <a:pt x="26831" y="11393"/>
                  <a:pt x="26846" y="11493"/>
                  <a:pt x="26896" y="11493"/>
                </a:cubicBezTo>
                <a:cubicBezTo>
                  <a:pt x="26901" y="11493"/>
                  <a:pt x="26907" y="11492"/>
                  <a:pt x="26912" y="11490"/>
                </a:cubicBezTo>
                <a:cubicBezTo>
                  <a:pt x="26935" y="11481"/>
                  <a:pt x="26953" y="11477"/>
                  <a:pt x="26968" y="11477"/>
                </a:cubicBezTo>
                <a:cubicBezTo>
                  <a:pt x="27114" y="11477"/>
                  <a:pt x="26923" y="11859"/>
                  <a:pt x="26877" y="11975"/>
                </a:cubicBezTo>
                <a:cubicBezTo>
                  <a:pt x="26822" y="12124"/>
                  <a:pt x="26791" y="12312"/>
                  <a:pt x="26748" y="12469"/>
                </a:cubicBezTo>
                <a:cubicBezTo>
                  <a:pt x="26740" y="12485"/>
                  <a:pt x="26736" y="12504"/>
                  <a:pt x="26732" y="12519"/>
                </a:cubicBezTo>
                <a:cubicBezTo>
                  <a:pt x="26736" y="11596"/>
                  <a:pt x="26759" y="10633"/>
                  <a:pt x="26943" y="9745"/>
                </a:cubicBezTo>
                <a:close/>
                <a:moveTo>
                  <a:pt x="200078" y="9745"/>
                </a:moveTo>
                <a:cubicBezTo>
                  <a:pt x="200262" y="10633"/>
                  <a:pt x="200281" y="11596"/>
                  <a:pt x="200290" y="12523"/>
                </a:cubicBezTo>
                <a:cubicBezTo>
                  <a:pt x="200286" y="12504"/>
                  <a:pt x="200277" y="12485"/>
                  <a:pt x="200274" y="12469"/>
                </a:cubicBezTo>
                <a:cubicBezTo>
                  <a:pt x="200230" y="12312"/>
                  <a:pt x="200199" y="12124"/>
                  <a:pt x="200140" y="11975"/>
                </a:cubicBezTo>
                <a:cubicBezTo>
                  <a:pt x="200098" y="11859"/>
                  <a:pt x="199907" y="11477"/>
                  <a:pt x="200053" y="11477"/>
                </a:cubicBezTo>
                <a:cubicBezTo>
                  <a:pt x="200068" y="11477"/>
                  <a:pt x="200087" y="11481"/>
                  <a:pt x="200109" y="11490"/>
                </a:cubicBezTo>
                <a:cubicBezTo>
                  <a:pt x="200115" y="11492"/>
                  <a:pt x="200120" y="11493"/>
                  <a:pt x="200124" y="11493"/>
                </a:cubicBezTo>
                <a:cubicBezTo>
                  <a:pt x="200172" y="11493"/>
                  <a:pt x="200187" y="11393"/>
                  <a:pt x="200133" y="11369"/>
                </a:cubicBezTo>
                <a:cubicBezTo>
                  <a:pt x="200066" y="11338"/>
                  <a:pt x="199999" y="11302"/>
                  <a:pt x="199934" y="11267"/>
                </a:cubicBezTo>
                <a:cubicBezTo>
                  <a:pt x="199928" y="11265"/>
                  <a:pt x="199923" y="11264"/>
                  <a:pt x="199918" y="11264"/>
                </a:cubicBezTo>
                <a:cubicBezTo>
                  <a:pt x="199889" y="11264"/>
                  <a:pt x="199863" y="11301"/>
                  <a:pt x="199863" y="11341"/>
                </a:cubicBezTo>
                <a:cubicBezTo>
                  <a:pt x="199843" y="12073"/>
                  <a:pt x="200105" y="12844"/>
                  <a:pt x="200290" y="13545"/>
                </a:cubicBezTo>
                <a:cubicBezTo>
                  <a:pt x="200286" y="13870"/>
                  <a:pt x="200281" y="14190"/>
                  <a:pt x="200274" y="14508"/>
                </a:cubicBezTo>
                <a:cubicBezTo>
                  <a:pt x="200078" y="13709"/>
                  <a:pt x="199840" y="12935"/>
                  <a:pt x="199581" y="12167"/>
                </a:cubicBezTo>
                <a:cubicBezTo>
                  <a:pt x="199593" y="12089"/>
                  <a:pt x="199609" y="12015"/>
                  <a:pt x="199624" y="11936"/>
                </a:cubicBezTo>
                <a:cubicBezTo>
                  <a:pt x="199757" y="11228"/>
                  <a:pt x="199902" y="10485"/>
                  <a:pt x="200078" y="9745"/>
                </a:cubicBezTo>
                <a:close/>
                <a:moveTo>
                  <a:pt x="55042" y="13451"/>
                </a:moveTo>
                <a:lnTo>
                  <a:pt x="55042" y="13451"/>
                </a:lnTo>
                <a:cubicBezTo>
                  <a:pt x="55080" y="13541"/>
                  <a:pt x="55123" y="13632"/>
                  <a:pt x="55167" y="13721"/>
                </a:cubicBezTo>
                <a:cubicBezTo>
                  <a:pt x="55143" y="13988"/>
                  <a:pt x="55127" y="14253"/>
                  <a:pt x="55107" y="14519"/>
                </a:cubicBezTo>
                <a:cubicBezTo>
                  <a:pt x="55098" y="14513"/>
                  <a:pt x="55088" y="14507"/>
                  <a:pt x="55077" y="14507"/>
                </a:cubicBezTo>
                <a:cubicBezTo>
                  <a:pt x="55074" y="14507"/>
                  <a:pt x="55072" y="14507"/>
                  <a:pt x="55069" y="14508"/>
                </a:cubicBezTo>
                <a:lnTo>
                  <a:pt x="55060" y="14508"/>
                </a:lnTo>
                <a:cubicBezTo>
                  <a:pt x="55049" y="14156"/>
                  <a:pt x="55045" y="13803"/>
                  <a:pt x="55042" y="13451"/>
                </a:cubicBezTo>
                <a:close/>
                <a:moveTo>
                  <a:pt x="171980" y="13451"/>
                </a:moveTo>
                <a:lnTo>
                  <a:pt x="171980" y="13451"/>
                </a:lnTo>
                <a:cubicBezTo>
                  <a:pt x="171976" y="13803"/>
                  <a:pt x="171969" y="14156"/>
                  <a:pt x="171957" y="14508"/>
                </a:cubicBezTo>
                <a:lnTo>
                  <a:pt x="171949" y="14508"/>
                </a:lnTo>
                <a:cubicBezTo>
                  <a:pt x="171946" y="14507"/>
                  <a:pt x="171943" y="14507"/>
                  <a:pt x="171941" y="14507"/>
                </a:cubicBezTo>
                <a:cubicBezTo>
                  <a:pt x="171929" y="14507"/>
                  <a:pt x="171920" y="14513"/>
                  <a:pt x="171913" y="14519"/>
                </a:cubicBezTo>
                <a:cubicBezTo>
                  <a:pt x="171895" y="14253"/>
                  <a:pt x="171875" y="13988"/>
                  <a:pt x="171855" y="13721"/>
                </a:cubicBezTo>
                <a:cubicBezTo>
                  <a:pt x="171895" y="13632"/>
                  <a:pt x="171937" y="13541"/>
                  <a:pt x="171980" y="13451"/>
                </a:cubicBezTo>
                <a:close/>
                <a:moveTo>
                  <a:pt x="54486" y="12257"/>
                </a:moveTo>
                <a:lnTo>
                  <a:pt x="54486" y="12257"/>
                </a:lnTo>
                <a:cubicBezTo>
                  <a:pt x="54607" y="12523"/>
                  <a:pt x="54732" y="12786"/>
                  <a:pt x="54854" y="13052"/>
                </a:cubicBezTo>
                <a:cubicBezTo>
                  <a:pt x="54826" y="13549"/>
                  <a:pt x="54779" y="14046"/>
                  <a:pt x="54740" y="14539"/>
                </a:cubicBezTo>
                <a:cubicBezTo>
                  <a:pt x="54650" y="13780"/>
                  <a:pt x="54560" y="13021"/>
                  <a:pt x="54486" y="12257"/>
                </a:cubicBezTo>
                <a:close/>
                <a:moveTo>
                  <a:pt x="172536" y="12257"/>
                </a:moveTo>
                <a:lnTo>
                  <a:pt x="172536" y="12257"/>
                </a:lnTo>
                <a:cubicBezTo>
                  <a:pt x="172458" y="13021"/>
                  <a:pt x="172372" y="13780"/>
                  <a:pt x="172278" y="14539"/>
                </a:cubicBezTo>
                <a:cubicBezTo>
                  <a:pt x="172238" y="14046"/>
                  <a:pt x="172191" y="13549"/>
                  <a:pt x="172164" y="13052"/>
                </a:cubicBezTo>
                <a:cubicBezTo>
                  <a:pt x="172289" y="12786"/>
                  <a:pt x="172411" y="12523"/>
                  <a:pt x="172536" y="12257"/>
                </a:cubicBezTo>
                <a:close/>
                <a:moveTo>
                  <a:pt x="9476" y="14378"/>
                </a:moveTo>
                <a:cubicBezTo>
                  <a:pt x="9484" y="14481"/>
                  <a:pt x="9492" y="14586"/>
                  <a:pt x="9499" y="14692"/>
                </a:cubicBezTo>
                <a:cubicBezTo>
                  <a:pt x="9488" y="14618"/>
                  <a:pt x="9476" y="14547"/>
                  <a:pt x="9464" y="14477"/>
                </a:cubicBezTo>
                <a:cubicBezTo>
                  <a:pt x="9468" y="14441"/>
                  <a:pt x="9472" y="14410"/>
                  <a:pt x="9476" y="14378"/>
                </a:cubicBezTo>
                <a:close/>
                <a:moveTo>
                  <a:pt x="217541" y="14378"/>
                </a:moveTo>
                <a:cubicBezTo>
                  <a:pt x="217550" y="14410"/>
                  <a:pt x="217550" y="14441"/>
                  <a:pt x="217557" y="14477"/>
                </a:cubicBezTo>
                <a:cubicBezTo>
                  <a:pt x="217546" y="14547"/>
                  <a:pt x="217530" y="14622"/>
                  <a:pt x="217518" y="14692"/>
                </a:cubicBezTo>
                <a:cubicBezTo>
                  <a:pt x="217530" y="14586"/>
                  <a:pt x="217534" y="14481"/>
                  <a:pt x="217541" y="14378"/>
                </a:cubicBezTo>
                <a:close/>
                <a:moveTo>
                  <a:pt x="15014" y="7608"/>
                </a:moveTo>
                <a:cubicBezTo>
                  <a:pt x="15018" y="7855"/>
                  <a:pt x="15034" y="8093"/>
                  <a:pt x="15037" y="8265"/>
                </a:cubicBezTo>
                <a:lnTo>
                  <a:pt x="15037" y="8594"/>
                </a:lnTo>
                <a:cubicBezTo>
                  <a:pt x="14896" y="9470"/>
                  <a:pt x="14772" y="10348"/>
                  <a:pt x="14665" y="11232"/>
                </a:cubicBezTo>
                <a:cubicBezTo>
                  <a:pt x="14591" y="11831"/>
                  <a:pt x="14517" y="12434"/>
                  <a:pt x="14450" y="13040"/>
                </a:cubicBezTo>
                <a:cubicBezTo>
                  <a:pt x="14439" y="13009"/>
                  <a:pt x="14431" y="12978"/>
                  <a:pt x="14419" y="12951"/>
                </a:cubicBezTo>
                <a:cubicBezTo>
                  <a:pt x="14405" y="12911"/>
                  <a:pt x="14381" y="12895"/>
                  <a:pt x="14356" y="12895"/>
                </a:cubicBezTo>
                <a:cubicBezTo>
                  <a:pt x="14302" y="12895"/>
                  <a:pt x="14245" y="12974"/>
                  <a:pt x="14275" y="13059"/>
                </a:cubicBezTo>
                <a:cubicBezTo>
                  <a:pt x="14322" y="13185"/>
                  <a:pt x="14364" y="13310"/>
                  <a:pt x="14403" y="13439"/>
                </a:cubicBezTo>
                <a:cubicBezTo>
                  <a:pt x="14353" y="13862"/>
                  <a:pt x="14306" y="14284"/>
                  <a:pt x="14255" y="14707"/>
                </a:cubicBezTo>
                <a:cubicBezTo>
                  <a:pt x="14212" y="14242"/>
                  <a:pt x="14165" y="13780"/>
                  <a:pt x="14114" y="13318"/>
                </a:cubicBezTo>
                <a:cubicBezTo>
                  <a:pt x="14075" y="12904"/>
                  <a:pt x="14000" y="12496"/>
                  <a:pt x="13879" y="12120"/>
                </a:cubicBezTo>
                <a:cubicBezTo>
                  <a:pt x="14051" y="11404"/>
                  <a:pt x="14231" y="10691"/>
                  <a:pt x="14403" y="9976"/>
                </a:cubicBezTo>
                <a:cubicBezTo>
                  <a:pt x="14595" y="9177"/>
                  <a:pt x="14791" y="8386"/>
                  <a:pt x="15014" y="7608"/>
                </a:cubicBezTo>
                <a:close/>
                <a:moveTo>
                  <a:pt x="212008" y="7608"/>
                </a:moveTo>
                <a:cubicBezTo>
                  <a:pt x="212227" y="8386"/>
                  <a:pt x="212422" y="9177"/>
                  <a:pt x="212618" y="9976"/>
                </a:cubicBezTo>
                <a:cubicBezTo>
                  <a:pt x="212790" y="10691"/>
                  <a:pt x="212967" y="11404"/>
                  <a:pt x="213142" y="12120"/>
                </a:cubicBezTo>
                <a:cubicBezTo>
                  <a:pt x="213018" y="12496"/>
                  <a:pt x="212947" y="12904"/>
                  <a:pt x="212904" y="13318"/>
                </a:cubicBezTo>
                <a:cubicBezTo>
                  <a:pt x="212857" y="13780"/>
                  <a:pt x="212810" y="14242"/>
                  <a:pt x="212763" y="14707"/>
                </a:cubicBezTo>
                <a:cubicBezTo>
                  <a:pt x="212716" y="14284"/>
                  <a:pt x="212665" y="13862"/>
                  <a:pt x="212618" y="13439"/>
                </a:cubicBezTo>
                <a:cubicBezTo>
                  <a:pt x="212657" y="13310"/>
                  <a:pt x="212700" y="13185"/>
                  <a:pt x="212743" y="13059"/>
                </a:cubicBezTo>
                <a:cubicBezTo>
                  <a:pt x="212776" y="12974"/>
                  <a:pt x="212719" y="12895"/>
                  <a:pt x="212665" y="12895"/>
                </a:cubicBezTo>
                <a:cubicBezTo>
                  <a:pt x="212641" y="12895"/>
                  <a:pt x="212617" y="12911"/>
                  <a:pt x="212602" y="12951"/>
                </a:cubicBezTo>
                <a:cubicBezTo>
                  <a:pt x="212591" y="12978"/>
                  <a:pt x="212583" y="13009"/>
                  <a:pt x="212571" y="13040"/>
                </a:cubicBezTo>
                <a:cubicBezTo>
                  <a:pt x="212501" y="12434"/>
                  <a:pt x="212430" y="11831"/>
                  <a:pt x="212356" y="11232"/>
                </a:cubicBezTo>
                <a:cubicBezTo>
                  <a:pt x="212246" y="10348"/>
                  <a:pt x="212125" y="9470"/>
                  <a:pt x="211984" y="8594"/>
                </a:cubicBezTo>
                <a:cubicBezTo>
                  <a:pt x="211984" y="8484"/>
                  <a:pt x="211980" y="8375"/>
                  <a:pt x="211984" y="8265"/>
                </a:cubicBezTo>
                <a:cubicBezTo>
                  <a:pt x="211984" y="8093"/>
                  <a:pt x="212004" y="7855"/>
                  <a:pt x="212008" y="7608"/>
                </a:cubicBezTo>
                <a:close/>
                <a:moveTo>
                  <a:pt x="73182" y="10922"/>
                </a:moveTo>
                <a:cubicBezTo>
                  <a:pt x="73272" y="11025"/>
                  <a:pt x="73350" y="11154"/>
                  <a:pt x="73421" y="11298"/>
                </a:cubicBezTo>
                <a:cubicBezTo>
                  <a:pt x="73409" y="12089"/>
                  <a:pt x="73456" y="12880"/>
                  <a:pt x="73534" y="13670"/>
                </a:cubicBezTo>
                <a:cubicBezTo>
                  <a:pt x="73538" y="13690"/>
                  <a:pt x="73542" y="13713"/>
                  <a:pt x="73542" y="13733"/>
                </a:cubicBezTo>
                <a:cubicBezTo>
                  <a:pt x="73409" y="14062"/>
                  <a:pt x="73276" y="14387"/>
                  <a:pt x="73147" y="14716"/>
                </a:cubicBezTo>
                <a:lnTo>
                  <a:pt x="73147" y="13834"/>
                </a:lnTo>
                <a:cubicBezTo>
                  <a:pt x="73151" y="12864"/>
                  <a:pt x="73166" y="11894"/>
                  <a:pt x="73182" y="10922"/>
                </a:cubicBezTo>
                <a:close/>
                <a:moveTo>
                  <a:pt x="153836" y="10922"/>
                </a:moveTo>
                <a:cubicBezTo>
                  <a:pt x="153851" y="11894"/>
                  <a:pt x="153871" y="12864"/>
                  <a:pt x="153874" y="13834"/>
                </a:cubicBezTo>
                <a:lnTo>
                  <a:pt x="153874" y="14716"/>
                </a:lnTo>
                <a:cubicBezTo>
                  <a:pt x="153746" y="14387"/>
                  <a:pt x="153612" y="14062"/>
                  <a:pt x="153475" y="13733"/>
                </a:cubicBezTo>
                <a:cubicBezTo>
                  <a:pt x="153479" y="13713"/>
                  <a:pt x="153484" y="13690"/>
                  <a:pt x="153484" y="13670"/>
                </a:cubicBezTo>
                <a:cubicBezTo>
                  <a:pt x="153565" y="12880"/>
                  <a:pt x="153609" y="12089"/>
                  <a:pt x="153601" y="11298"/>
                </a:cubicBezTo>
                <a:cubicBezTo>
                  <a:pt x="153667" y="11154"/>
                  <a:pt x="153746" y="11025"/>
                  <a:pt x="153836" y="10922"/>
                </a:cubicBezTo>
                <a:close/>
                <a:moveTo>
                  <a:pt x="75265" y="11060"/>
                </a:moveTo>
                <a:cubicBezTo>
                  <a:pt x="75331" y="11674"/>
                  <a:pt x="75402" y="12288"/>
                  <a:pt x="75464" y="12904"/>
                </a:cubicBezTo>
                <a:cubicBezTo>
                  <a:pt x="75362" y="13538"/>
                  <a:pt x="75268" y="14167"/>
                  <a:pt x="75182" y="14801"/>
                </a:cubicBezTo>
                <a:cubicBezTo>
                  <a:pt x="75045" y="14437"/>
                  <a:pt x="74909" y="14069"/>
                  <a:pt x="74768" y="13702"/>
                </a:cubicBezTo>
                <a:cubicBezTo>
                  <a:pt x="74697" y="13518"/>
                  <a:pt x="74630" y="13322"/>
                  <a:pt x="74560" y="13126"/>
                </a:cubicBezTo>
                <a:cubicBezTo>
                  <a:pt x="74806" y="12453"/>
                  <a:pt x="75033" y="11757"/>
                  <a:pt x="75265" y="11060"/>
                </a:cubicBezTo>
                <a:close/>
                <a:moveTo>
                  <a:pt x="151757" y="11060"/>
                </a:moveTo>
                <a:cubicBezTo>
                  <a:pt x="151988" y="11757"/>
                  <a:pt x="152211" y="12453"/>
                  <a:pt x="152462" y="13126"/>
                </a:cubicBezTo>
                <a:cubicBezTo>
                  <a:pt x="152391" y="13322"/>
                  <a:pt x="152324" y="13518"/>
                  <a:pt x="152250" y="13702"/>
                </a:cubicBezTo>
                <a:cubicBezTo>
                  <a:pt x="152109" y="14069"/>
                  <a:pt x="151976" y="14437"/>
                  <a:pt x="151840" y="14801"/>
                </a:cubicBezTo>
                <a:cubicBezTo>
                  <a:pt x="151753" y="14167"/>
                  <a:pt x="151659" y="13538"/>
                  <a:pt x="151558" y="12904"/>
                </a:cubicBezTo>
                <a:cubicBezTo>
                  <a:pt x="151620" y="12288"/>
                  <a:pt x="151687" y="11674"/>
                  <a:pt x="151757" y="11060"/>
                </a:cubicBezTo>
                <a:close/>
                <a:moveTo>
                  <a:pt x="55096" y="14653"/>
                </a:moveTo>
                <a:cubicBezTo>
                  <a:pt x="55092" y="14727"/>
                  <a:pt x="55084" y="14801"/>
                  <a:pt x="55080" y="14880"/>
                </a:cubicBezTo>
                <a:cubicBezTo>
                  <a:pt x="55076" y="14809"/>
                  <a:pt x="55073" y="14739"/>
                  <a:pt x="55069" y="14672"/>
                </a:cubicBezTo>
                <a:cubicBezTo>
                  <a:pt x="55076" y="14669"/>
                  <a:pt x="55076" y="14660"/>
                  <a:pt x="55084" y="14656"/>
                </a:cubicBezTo>
                <a:cubicBezTo>
                  <a:pt x="55089" y="14656"/>
                  <a:pt x="55092" y="14653"/>
                  <a:pt x="55096" y="14653"/>
                </a:cubicBezTo>
                <a:close/>
                <a:moveTo>
                  <a:pt x="171922" y="14653"/>
                </a:moveTo>
                <a:cubicBezTo>
                  <a:pt x="171929" y="14653"/>
                  <a:pt x="171929" y="14656"/>
                  <a:pt x="171933" y="14656"/>
                </a:cubicBezTo>
                <a:cubicBezTo>
                  <a:pt x="171941" y="14660"/>
                  <a:pt x="171945" y="14669"/>
                  <a:pt x="171949" y="14672"/>
                </a:cubicBezTo>
                <a:cubicBezTo>
                  <a:pt x="171949" y="14743"/>
                  <a:pt x="171945" y="14813"/>
                  <a:pt x="171941" y="14884"/>
                </a:cubicBezTo>
                <a:cubicBezTo>
                  <a:pt x="171933" y="14806"/>
                  <a:pt x="171929" y="14727"/>
                  <a:pt x="171922" y="14653"/>
                </a:cubicBezTo>
                <a:close/>
                <a:moveTo>
                  <a:pt x="5996" y="6018"/>
                </a:moveTo>
                <a:cubicBezTo>
                  <a:pt x="6024" y="6281"/>
                  <a:pt x="6055" y="6543"/>
                  <a:pt x="6086" y="6805"/>
                </a:cubicBezTo>
                <a:cubicBezTo>
                  <a:pt x="6211" y="7949"/>
                  <a:pt x="6372" y="9083"/>
                  <a:pt x="6493" y="10226"/>
                </a:cubicBezTo>
                <a:cubicBezTo>
                  <a:pt x="6623" y="11495"/>
                  <a:pt x="6795" y="12754"/>
                  <a:pt x="6967" y="14015"/>
                </a:cubicBezTo>
                <a:cubicBezTo>
                  <a:pt x="6896" y="14324"/>
                  <a:pt x="6826" y="14637"/>
                  <a:pt x="6760" y="14947"/>
                </a:cubicBezTo>
                <a:cubicBezTo>
                  <a:pt x="6713" y="13991"/>
                  <a:pt x="6619" y="13040"/>
                  <a:pt x="6455" y="12129"/>
                </a:cubicBezTo>
                <a:cubicBezTo>
                  <a:pt x="6262" y="11079"/>
                  <a:pt x="5977" y="10070"/>
                  <a:pt x="5774" y="9024"/>
                </a:cubicBezTo>
                <a:cubicBezTo>
                  <a:pt x="5675" y="8531"/>
                  <a:pt x="5640" y="8023"/>
                  <a:pt x="5613" y="7514"/>
                </a:cubicBezTo>
                <a:cubicBezTo>
                  <a:pt x="5754" y="7024"/>
                  <a:pt x="5868" y="6520"/>
                  <a:pt x="5996" y="6018"/>
                </a:cubicBezTo>
                <a:close/>
                <a:moveTo>
                  <a:pt x="221025" y="6018"/>
                </a:moveTo>
                <a:cubicBezTo>
                  <a:pt x="221150" y="6520"/>
                  <a:pt x="221264" y="7024"/>
                  <a:pt x="221405" y="7514"/>
                </a:cubicBezTo>
                <a:cubicBezTo>
                  <a:pt x="221378" y="8023"/>
                  <a:pt x="221342" y="8531"/>
                  <a:pt x="221248" y="9024"/>
                </a:cubicBezTo>
                <a:cubicBezTo>
                  <a:pt x="221045" y="10070"/>
                  <a:pt x="220755" y="11079"/>
                  <a:pt x="220567" y="12129"/>
                </a:cubicBezTo>
                <a:cubicBezTo>
                  <a:pt x="220399" y="13040"/>
                  <a:pt x="220309" y="13991"/>
                  <a:pt x="220258" y="14947"/>
                </a:cubicBezTo>
                <a:cubicBezTo>
                  <a:pt x="220191" y="14637"/>
                  <a:pt x="220124" y="14328"/>
                  <a:pt x="220050" y="14019"/>
                </a:cubicBezTo>
                <a:cubicBezTo>
                  <a:pt x="220223" y="12758"/>
                  <a:pt x="220395" y="11495"/>
                  <a:pt x="220528" y="10226"/>
                </a:cubicBezTo>
                <a:cubicBezTo>
                  <a:pt x="220646" y="9083"/>
                  <a:pt x="220810" y="7949"/>
                  <a:pt x="220935" y="6805"/>
                </a:cubicBezTo>
                <a:cubicBezTo>
                  <a:pt x="220962" y="6543"/>
                  <a:pt x="220993" y="6281"/>
                  <a:pt x="221025" y="6018"/>
                </a:cubicBezTo>
                <a:close/>
                <a:moveTo>
                  <a:pt x="37030" y="11753"/>
                </a:moveTo>
                <a:cubicBezTo>
                  <a:pt x="37272" y="12559"/>
                  <a:pt x="37527" y="13361"/>
                  <a:pt x="37765" y="14172"/>
                </a:cubicBezTo>
                <a:cubicBezTo>
                  <a:pt x="37824" y="14363"/>
                  <a:pt x="37875" y="14555"/>
                  <a:pt x="37934" y="14747"/>
                </a:cubicBezTo>
                <a:cubicBezTo>
                  <a:pt x="37906" y="14833"/>
                  <a:pt x="37883" y="14918"/>
                  <a:pt x="37859" y="15005"/>
                </a:cubicBezTo>
                <a:cubicBezTo>
                  <a:pt x="37679" y="14629"/>
                  <a:pt x="37503" y="14253"/>
                  <a:pt x="37327" y="13878"/>
                </a:cubicBezTo>
                <a:cubicBezTo>
                  <a:pt x="37296" y="13650"/>
                  <a:pt x="37265" y="13424"/>
                  <a:pt x="37233" y="13197"/>
                </a:cubicBezTo>
                <a:cubicBezTo>
                  <a:pt x="37218" y="13079"/>
                  <a:pt x="37159" y="13021"/>
                  <a:pt x="37092" y="13005"/>
                </a:cubicBezTo>
                <a:cubicBezTo>
                  <a:pt x="37077" y="12810"/>
                  <a:pt x="37065" y="12617"/>
                  <a:pt x="37045" y="12422"/>
                </a:cubicBezTo>
                <a:cubicBezTo>
                  <a:pt x="37030" y="12223"/>
                  <a:pt x="37014" y="12022"/>
                  <a:pt x="37002" y="11823"/>
                </a:cubicBezTo>
                <a:cubicBezTo>
                  <a:pt x="37014" y="11800"/>
                  <a:pt x="37021" y="11776"/>
                  <a:pt x="37030" y="11753"/>
                </a:cubicBezTo>
                <a:close/>
                <a:moveTo>
                  <a:pt x="189988" y="11753"/>
                </a:moveTo>
                <a:cubicBezTo>
                  <a:pt x="190000" y="11776"/>
                  <a:pt x="190008" y="11800"/>
                  <a:pt x="190015" y="11823"/>
                </a:cubicBezTo>
                <a:cubicBezTo>
                  <a:pt x="190004" y="12022"/>
                  <a:pt x="189992" y="12223"/>
                  <a:pt x="189972" y="12422"/>
                </a:cubicBezTo>
                <a:cubicBezTo>
                  <a:pt x="189957" y="12617"/>
                  <a:pt x="189941" y="12810"/>
                  <a:pt x="189925" y="13005"/>
                </a:cubicBezTo>
                <a:cubicBezTo>
                  <a:pt x="189859" y="13021"/>
                  <a:pt x="189804" y="13079"/>
                  <a:pt x="189789" y="13197"/>
                </a:cubicBezTo>
                <a:cubicBezTo>
                  <a:pt x="189757" y="13424"/>
                  <a:pt x="189726" y="13650"/>
                  <a:pt x="189695" y="13878"/>
                </a:cubicBezTo>
                <a:cubicBezTo>
                  <a:pt x="189514" y="14253"/>
                  <a:pt x="189338" y="14629"/>
                  <a:pt x="189162" y="15005"/>
                </a:cubicBezTo>
                <a:cubicBezTo>
                  <a:pt x="189139" y="14918"/>
                  <a:pt x="189112" y="14833"/>
                  <a:pt x="189088" y="14747"/>
                </a:cubicBezTo>
                <a:cubicBezTo>
                  <a:pt x="189143" y="14555"/>
                  <a:pt x="189197" y="14363"/>
                  <a:pt x="189252" y="14172"/>
                </a:cubicBezTo>
                <a:cubicBezTo>
                  <a:pt x="189491" y="13361"/>
                  <a:pt x="189746" y="12559"/>
                  <a:pt x="189988" y="11753"/>
                </a:cubicBezTo>
                <a:close/>
                <a:moveTo>
                  <a:pt x="22297" y="14187"/>
                </a:moveTo>
                <a:cubicBezTo>
                  <a:pt x="22294" y="14468"/>
                  <a:pt x="22290" y="14750"/>
                  <a:pt x="22286" y="15032"/>
                </a:cubicBezTo>
                <a:cubicBezTo>
                  <a:pt x="22259" y="14801"/>
                  <a:pt x="22227" y="14571"/>
                  <a:pt x="22200" y="14340"/>
                </a:cubicBezTo>
                <a:cubicBezTo>
                  <a:pt x="22231" y="14289"/>
                  <a:pt x="22266" y="14237"/>
                  <a:pt x="22297" y="14187"/>
                </a:cubicBezTo>
                <a:close/>
                <a:moveTo>
                  <a:pt x="204719" y="14187"/>
                </a:moveTo>
                <a:cubicBezTo>
                  <a:pt x="204755" y="14237"/>
                  <a:pt x="204786" y="14289"/>
                  <a:pt x="204822" y="14340"/>
                </a:cubicBezTo>
                <a:cubicBezTo>
                  <a:pt x="204790" y="14571"/>
                  <a:pt x="204763" y="14801"/>
                  <a:pt x="204732" y="15032"/>
                </a:cubicBezTo>
                <a:cubicBezTo>
                  <a:pt x="204728" y="14750"/>
                  <a:pt x="204724" y="14468"/>
                  <a:pt x="204719" y="14187"/>
                </a:cubicBezTo>
                <a:close/>
                <a:moveTo>
                  <a:pt x="91150" y="10727"/>
                </a:moveTo>
                <a:cubicBezTo>
                  <a:pt x="91331" y="11048"/>
                  <a:pt x="91499" y="11381"/>
                  <a:pt x="91647" y="11744"/>
                </a:cubicBezTo>
                <a:cubicBezTo>
                  <a:pt x="91640" y="11807"/>
                  <a:pt x="91632" y="11870"/>
                  <a:pt x="91624" y="11929"/>
                </a:cubicBezTo>
                <a:cubicBezTo>
                  <a:pt x="91585" y="12210"/>
                  <a:pt x="91550" y="12488"/>
                  <a:pt x="91519" y="12770"/>
                </a:cubicBezTo>
                <a:cubicBezTo>
                  <a:pt x="91493" y="12738"/>
                  <a:pt x="91457" y="12722"/>
                  <a:pt x="91419" y="12722"/>
                </a:cubicBezTo>
                <a:cubicBezTo>
                  <a:pt x="91342" y="12722"/>
                  <a:pt x="91258" y="12789"/>
                  <a:pt x="91244" y="12915"/>
                </a:cubicBezTo>
                <a:cubicBezTo>
                  <a:pt x="91178" y="13627"/>
                  <a:pt x="91112" y="14331"/>
                  <a:pt x="91042" y="15041"/>
                </a:cubicBezTo>
                <a:cubicBezTo>
                  <a:pt x="91018" y="14786"/>
                  <a:pt x="90998" y="14535"/>
                  <a:pt x="90986" y="14281"/>
                </a:cubicBezTo>
                <a:cubicBezTo>
                  <a:pt x="90971" y="13932"/>
                  <a:pt x="90838" y="13392"/>
                  <a:pt x="91026" y="13079"/>
                </a:cubicBezTo>
                <a:cubicBezTo>
                  <a:pt x="91065" y="13016"/>
                  <a:pt x="91025" y="12932"/>
                  <a:pt x="90978" y="12932"/>
                </a:cubicBezTo>
                <a:cubicBezTo>
                  <a:pt x="90964" y="12932"/>
                  <a:pt x="90949" y="12940"/>
                  <a:pt x="90935" y="12958"/>
                </a:cubicBezTo>
                <a:cubicBezTo>
                  <a:pt x="90877" y="13036"/>
                  <a:pt x="90838" y="13126"/>
                  <a:pt x="90807" y="13220"/>
                </a:cubicBezTo>
                <a:cubicBezTo>
                  <a:pt x="90814" y="12535"/>
                  <a:pt x="90830" y="11157"/>
                  <a:pt x="91150" y="10727"/>
                </a:cubicBezTo>
                <a:close/>
                <a:moveTo>
                  <a:pt x="135871" y="10727"/>
                </a:moveTo>
                <a:cubicBezTo>
                  <a:pt x="136191" y="11157"/>
                  <a:pt x="136207" y="12535"/>
                  <a:pt x="136211" y="13220"/>
                </a:cubicBezTo>
                <a:cubicBezTo>
                  <a:pt x="136184" y="13126"/>
                  <a:pt x="136144" y="13036"/>
                  <a:pt x="136086" y="12958"/>
                </a:cubicBezTo>
                <a:cubicBezTo>
                  <a:pt x="136072" y="12940"/>
                  <a:pt x="136056" y="12932"/>
                  <a:pt x="136042" y="12932"/>
                </a:cubicBezTo>
                <a:cubicBezTo>
                  <a:pt x="135994" y="12932"/>
                  <a:pt x="135956" y="13016"/>
                  <a:pt x="135992" y="13079"/>
                </a:cubicBezTo>
                <a:cubicBezTo>
                  <a:pt x="136184" y="13392"/>
                  <a:pt x="136051" y="13932"/>
                  <a:pt x="136031" y="14281"/>
                </a:cubicBezTo>
                <a:cubicBezTo>
                  <a:pt x="136020" y="14535"/>
                  <a:pt x="136000" y="14786"/>
                  <a:pt x="135980" y="15041"/>
                </a:cubicBezTo>
                <a:cubicBezTo>
                  <a:pt x="135910" y="14336"/>
                  <a:pt x="135843" y="13627"/>
                  <a:pt x="135773" y="12915"/>
                </a:cubicBezTo>
                <a:cubicBezTo>
                  <a:pt x="135760" y="12789"/>
                  <a:pt x="135678" y="12722"/>
                  <a:pt x="135601" y="12722"/>
                </a:cubicBezTo>
                <a:cubicBezTo>
                  <a:pt x="135564" y="12722"/>
                  <a:pt x="135528" y="12738"/>
                  <a:pt x="135503" y="12770"/>
                </a:cubicBezTo>
                <a:cubicBezTo>
                  <a:pt x="135472" y="12488"/>
                  <a:pt x="135436" y="12210"/>
                  <a:pt x="135397" y="11929"/>
                </a:cubicBezTo>
                <a:cubicBezTo>
                  <a:pt x="135386" y="11870"/>
                  <a:pt x="135382" y="11807"/>
                  <a:pt x="135370" y="11744"/>
                </a:cubicBezTo>
                <a:cubicBezTo>
                  <a:pt x="135523" y="11381"/>
                  <a:pt x="135691" y="11048"/>
                  <a:pt x="135871" y="10727"/>
                </a:cubicBezTo>
                <a:close/>
                <a:moveTo>
                  <a:pt x="103859" y="12038"/>
                </a:moveTo>
                <a:lnTo>
                  <a:pt x="103859" y="12038"/>
                </a:lnTo>
                <a:cubicBezTo>
                  <a:pt x="104090" y="12382"/>
                  <a:pt x="104313" y="12739"/>
                  <a:pt x="104528" y="13103"/>
                </a:cubicBezTo>
                <a:cubicBezTo>
                  <a:pt x="104525" y="13244"/>
                  <a:pt x="104516" y="13384"/>
                  <a:pt x="104509" y="13529"/>
                </a:cubicBezTo>
                <a:cubicBezTo>
                  <a:pt x="104407" y="14035"/>
                  <a:pt x="104310" y="14539"/>
                  <a:pt x="104216" y="15048"/>
                </a:cubicBezTo>
                <a:cubicBezTo>
                  <a:pt x="104164" y="14316"/>
                  <a:pt x="104090" y="13592"/>
                  <a:pt x="103988" y="12868"/>
                </a:cubicBezTo>
                <a:cubicBezTo>
                  <a:pt x="103949" y="12590"/>
                  <a:pt x="103906" y="12312"/>
                  <a:pt x="103859" y="12038"/>
                </a:cubicBezTo>
                <a:close/>
                <a:moveTo>
                  <a:pt x="123158" y="12038"/>
                </a:moveTo>
                <a:lnTo>
                  <a:pt x="123158" y="12038"/>
                </a:lnTo>
                <a:cubicBezTo>
                  <a:pt x="123111" y="12316"/>
                  <a:pt x="123073" y="12590"/>
                  <a:pt x="123030" y="12868"/>
                </a:cubicBezTo>
                <a:cubicBezTo>
                  <a:pt x="122932" y="13592"/>
                  <a:pt x="122857" y="14316"/>
                  <a:pt x="122802" y="15048"/>
                </a:cubicBezTo>
                <a:cubicBezTo>
                  <a:pt x="122708" y="14543"/>
                  <a:pt x="122614" y="14038"/>
                  <a:pt x="122509" y="13533"/>
                </a:cubicBezTo>
                <a:cubicBezTo>
                  <a:pt x="122504" y="13388"/>
                  <a:pt x="122497" y="13244"/>
                  <a:pt x="122489" y="13099"/>
                </a:cubicBezTo>
                <a:cubicBezTo>
                  <a:pt x="122708" y="12739"/>
                  <a:pt x="122927" y="12382"/>
                  <a:pt x="123158" y="12038"/>
                </a:cubicBezTo>
                <a:close/>
                <a:moveTo>
                  <a:pt x="93844" y="12555"/>
                </a:moveTo>
                <a:lnTo>
                  <a:pt x="93844" y="12555"/>
                </a:lnTo>
                <a:cubicBezTo>
                  <a:pt x="93761" y="13462"/>
                  <a:pt x="93667" y="14371"/>
                  <a:pt x="93566" y="15275"/>
                </a:cubicBezTo>
                <a:cubicBezTo>
                  <a:pt x="93479" y="14954"/>
                  <a:pt x="93390" y="14637"/>
                  <a:pt x="93287" y="14324"/>
                </a:cubicBezTo>
                <a:cubicBezTo>
                  <a:pt x="93350" y="14022"/>
                  <a:pt x="93550" y="13052"/>
                  <a:pt x="93844" y="12555"/>
                </a:cubicBezTo>
                <a:close/>
                <a:moveTo>
                  <a:pt x="133178" y="12555"/>
                </a:moveTo>
                <a:lnTo>
                  <a:pt x="133178" y="12555"/>
                </a:lnTo>
                <a:cubicBezTo>
                  <a:pt x="133467" y="13052"/>
                  <a:pt x="133671" y="14022"/>
                  <a:pt x="133734" y="14324"/>
                </a:cubicBezTo>
                <a:cubicBezTo>
                  <a:pt x="133632" y="14637"/>
                  <a:pt x="133538" y="14954"/>
                  <a:pt x="133452" y="15275"/>
                </a:cubicBezTo>
                <a:cubicBezTo>
                  <a:pt x="133350" y="14371"/>
                  <a:pt x="133260" y="13462"/>
                  <a:pt x="133178" y="12555"/>
                </a:cubicBezTo>
                <a:close/>
                <a:moveTo>
                  <a:pt x="70384" y="11401"/>
                </a:moveTo>
                <a:cubicBezTo>
                  <a:pt x="70400" y="11416"/>
                  <a:pt x="70411" y="11432"/>
                  <a:pt x="70427" y="11448"/>
                </a:cubicBezTo>
                <a:cubicBezTo>
                  <a:pt x="70470" y="11619"/>
                  <a:pt x="70512" y="11788"/>
                  <a:pt x="70552" y="11960"/>
                </a:cubicBezTo>
                <a:cubicBezTo>
                  <a:pt x="70724" y="12664"/>
                  <a:pt x="70888" y="13373"/>
                  <a:pt x="71045" y="14085"/>
                </a:cubicBezTo>
                <a:cubicBezTo>
                  <a:pt x="70935" y="14434"/>
                  <a:pt x="70814" y="14778"/>
                  <a:pt x="70713" y="15115"/>
                </a:cubicBezTo>
                <a:cubicBezTo>
                  <a:pt x="70685" y="15209"/>
                  <a:pt x="70658" y="15306"/>
                  <a:pt x="70626" y="15400"/>
                </a:cubicBezTo>
                <a:cubicBezTo>
                  <a:pt x="70536" y="14069"/>
                  <a:pt x="70458" y="12734"/>
                  <a:pt x="70384" y="11401"/>
                </a:cubicBezTo>
                <a:close/>
                <a:moveTo>
                  <a:pt x="156634" y="11401"/>
                </a:moveTo>
                <a:lnTo>
                  <a:pt x="156634" y="11401"/>
                </a:lnTo>
                <a:cubicBezTo>
                  <a:pt x="156564" y="12734"/>
                  <a:pt x="156485" y="14069"/>
                  <a:pt x="156391" y="15400"/>
                </a:cubicBezTo>
                <a:cubicBezTo>
                  <a:pt x="156364" y="15306"/>
                  <a:pt x="156336" y="15209"/>
                  <a:pt x="156309" y="15115"/>
                </a:cubicBezTo>
                <a:cubicBezTo>
                  <a:pt x="156208" y="14778"/>
                  <a:pt x="156086" y="14434"/>
                  <a:pt x="155977" y="14085"/>
                </a:cubicBezTo>
                <a:cubicBezTo>
                  <a:pt x="156133" y="13373"/>
                  <a:pt x="156297" y="12664"/>
                  <a:pt x="156466" y="11960"/>
                </a:cubicBezTo>
                <a:cubicBezTo>
                  <a:pt x="156508" y="11788"/>
                  <a:pt x="156551" y="11619"/>
                  <a:pt x="156595" y="11448"/>
                </a:cubicBezTo>
                <a:cubicBezTo>
                  <a:pt x="156607" y="11432"/>
                  <a:pt x="156622" y="11416"/>
                  <a:pt x="156634" y="11401"/>
                </a:cubicBezTo>
                <a:close/>
                <a:moveTo>
                  <a:pt x="101804" y="11791"/>
                </a:moveTo>
                <a:cubicBezTo>
                  <a:pt x="101906" y="11831"/>
                  <a:pt x="101989" y="11921"/>
                  <a:pt x="102012" y="12132"/>
                </a:cubicBezTo>
                <a:cubicBezTo>
                  <a:pt x="102043" y="12371"/>
                  <a:pt x="102039" y="12664"/>
                  <a:pt x="102027" y="12907"/>
                </a:cubicBezTo>
                <a:cubicBezTo>
                  <a:pt x="102004" y="13326"/>
                  <a:pt x="101980" y="13744"/>
                  <a:pt x="101953" y="14163"/>
                </a:cubicBezTo>
                <a:cubicBezTo>
                  <a:pt x="101922" y="14590"/>
                  <a:pt x="101875" y="15021"/>
                  <a:pt x="101824" y="15451"/>
                </a:cubicBezTo>
                <a:cubicBezTo>
                  <a:pt x="101816" y="15075"/>
                  <a:pt x="101808" y="14703"/>
                  <a:pt x="101804" y="14328"/>
                </a:cubicBezTo>
                <a:cubicBezTo>
                  <a:pt x="101792" y="13482"/>
                  <a:pt x="101781" y="12637"/>
                  <a:pt x="101804" y="11791"/>
                </a:cubicBezTo>
                <a:close/>
                <a:moveTo>
                  <a:pt x="125217" y="11791"/>
                </a:moveTo>
                <a:cubicBezTo>
                  <a:pt x="125237" y="12637"/>
                  <a:pt x="125229" y="13482"/>
                  <a:pt x="125217" y="14328"/>
                </a:cubicBezTo>
                <a:cubicBezTo>
                  <a:pt x="125210" y="14703"/>
                  <a:pt x="125205" y="15079"/>
                  <a:pt x="125198" y="15451"/>
                </a:cubicBezTo>
                <a:cubicBezTo>
                  <a:pt x="125143" y="15021"/>
                  <a:pt x="125096" y="14590"/>
                  <a:pt x="125069" y="14163"/>
                </a:cubicBezTo>
                <a:cubicBezTo>
                  <a:pt x="125037" y="13744"/>
                  <a:pt x="125017" y="13326"/>
                  <a:pt x="124994" y="12907"/>
                </a:cubicBezTo>
                <a:cubicBezTo>
                  <a:pt x="124982" y="12664"/>
                  <a:pt x="124979" y="12371"/>
                  <a:pt x="125006" y="12132"/>
                </a:cubicBezTo>
                <a:cubicBezTo>
                  <a:pt x="125029" y="11921"/>
                  <a:pt x="125111" y="11831"/>
                  <a:pt x="125217" y="11791"/>
                </a:cubicBezTo>
                <a:close/>
                <a:moveTo>
                  <a:pt x="188544" y="15193"/>
                </a:moveTo>
                <a:cubicBezTo>
                  <a:pt x="188552" y="15220"/>
                  <a:pt x="188555" y="15247"/>
                  <a:pt x="188559" y="15271"/>
                </a:cubicBezTo>
                <a:cubicBezTo>
                  <a:pt x="188539" y="15346"/>
                  <a:pt x="188516" y="15420"/>
                  <a:pt x="188492" y="15494"/>
                </a:cubicBezTo>
                <a:cubicBezTo>
                  <a:pt x="188508" y="15393"/>
                  <a:pt x="188528" y="15294"/>
                  <a:pt x="188544" y="15193"/>
                </a:cubicBezTo>
                <a:close/>
                <a:moveTo>
                  <a:pt x="38477" y="15193"/>
                </a:moveTo>
                <a:cubicBezTo>
                  <a:pt x="38493" y="15294"/>
                  <a:pt x="38513" y="15397"/>
                  <a:pt x="38528" y="15498"/>
                </a:cubicBezTo>
                <a:cubicBezTo>
                  <a:pt x="38505" y="15424"/>
                  <a:pt x="38481" y="15350"/>
                  <a:pt x="38458" y="15275"/>
                </a:cubicBezTo>
                <a:cubicBezTo>
                  <a:pt x="38466" y="15247"/>
                  <a:pt x="38470" y="15220"/>
                  <a:pt x="38477" y="15193"/>
                </a:cubicBezTo>
                <a:close/>
                <a:moveTo>
                  <a:pt x="45456" y="15177"/>
                </a:moveTo>
                <a:cubicBezTo>
                  <a:pt x="45475" y="15236"/>
                  <a:pt x="45491" y="15294"/>
                  <a:pt x="45507" y="15353"/>
                </a:cubicBezTo>
                <a:cubicBezTo>
                  <a:pt x="45503" y="15404"/>
                  <a:pt x="45499" y="15459"/>
                  <a:pt x="45495" y="15514"/>
                </a:cubicBezTo>
                <a:cubicBezTo>
                  <a:pt x="45484" y="15400"/>
                  <a:pt x="45468" y="15287"/>
                  <a:pt x="45456" y="15177"/>
                </a:cubicBezTo>
                <a:close/>
                <a:moveTo>
                  <a:pt x="181561" y="15177"/>
                </a:moveTo>
                <a:cubicBezTo>
                  <a:pt x="181550" y="15290"/>
                  <a:pt x="181538" y="15400"/>
                  <a:pt x="181526" y="15514"/>
                </a:cubicBezTo>
                <a:cubicBezTo>
                  <a:pt x="181518" y="15459"/>
                  <a:pt x="181514" y="15408"/>
                  <a:pt x="181510" y="15353"/>
                </a:cubicBezTo>
                <a:cubicBezTo>
                  <a:pt x="181530" y="15294"/>
                  <a:pt x="181546" y="15236"/>
                  <a:pt x="181561" y="15177"/>
                </a:cubicBezTo>
                <a:close/>
                <a:moveTo>
                  <a:pt x="48912" y="14801"/>
                </a:moveTo>
                <a:lnTo>
                  <a:pt x="48912" y="14801"/>
                </a:lnTo>
                <a:cubicBezTo>
                  <a:pt x="48928" y="15059"/>
                  <a:pt x="48943" y="15318"/>
                  <a:pt x="48967" y="15576"/>
                </a:cubicBezTo>
                <a:cubicBezTo>
                  <a:pt x="48959" y="15534"/>
                  <a:pt x="48947" y="15490"/>
                  <a:pt x="48940" y="15447"/>
                </a:cubicBezTo>
                <a:cubicBezTo>
                  <a:pt x="48931" y="15232"/>
                  <a:pt x="48920" y="15017"/>
                  <a:pt x="48912" y="14801"/>
                </a:cubicBezTo>
                <a:close/>
                <a:moveTo>
                  <a:pt x="178109" y="14797"/>
                </a:moveTo>
                <a:cubicBezTo>
                  <a:pt x="178102" y="15017"/>
                  <a:pt x="178089" y="15232"/>
                  <a:pt x="178078" y="15447"/>
                </a:cubicBezTo>
                <a:cubicBezTo>
                  <a:pt x="178071" y="15490"/>
                  <a:pt x="178062" y="15534"/>
                  <a:pt x="178055" y="15576"/>
                </a:cubicBezTo>
                <a:cubicBezTo>
                  <a:pt x="178074" y="15318"/>
                  <a:pt x="178094" y="15059"/>
                  <a:pt x="178109" y="14797"/>
                </a:cubicBezTo>
                <a:close/>
                <a:moveTo>
                  <a:pt x="50880" y="15224"/>
                </a:moveTo>
                <a:cubicBezTo>
                  <a:pt x="50904" y="15346"/>
                  <a:pt x="50932" y="15467"/>
                  <a:pt x="50959" y="15592"/>
                </a:cubicBezTo>
                <a:cubicBezTo>
                  <a:pt x="50943" y="15541"/>
                  <a:pt x="50927" y="15490"/>
                  <a:pt x="50916" y="15440"/>
                </a:cubicBezTo>
                <a:cubicBezTo>
                  <a:pt x="50900" y="15369"/>
                  <a:pt x="50893" y="15294"/>
                  <a:pt x="50880" y="15224"/>
                </a:cubicBezTo>
                <a:close/>
                <a:moveTo>
                  <a:pt x="176140" y="15224"/>
                </a:moveTo>
                <a:cubicBezTo>
                  <a:pt x="176129" y="15294"/>
                  <a:pt x="176117" y="15369"/>
                  <a:pt x="176106" y="15440"/>
                </a:cubicBezTo>
                <a:cubicBezTo>
                  <a:pt x="176090" y="15490"/>
                  <a:pt x="176075" y="15541"/>
                  <a:pt x="176059" y="15592"/>
                </a:cubicBezTo>
                <a:cubicBezTo>
                  <a:pt x="176090" y="15467"/>
                  <a:pt x="176117" y="15346"/>
                  <a:pt x="176140" y="15224"/>
                </a:cubicBezTo>
                <a:close/>
                <a:moveTo>
                  <a:pt x="44810" y="13216"/>
                </a:moveTo>
                <a:cubicBezTo>
                  <a:pt x="44873" y="13787"/>
                  <a:pt x="44939" y="14360"/>
                  <a:pt x="45002" y="14931"/>
                </a:cubicBezTo>
                <a:cubicBezTo>
                  <a:pt x="44963" y="15205"/>
                  <a:pt x="44920" y="15478"/>
                  <a:pt x="44877" y="15753"/>
                </a:cubicBezTo>
                <a:cubicBezTo>
                  <a:pt x="44845" y="15435"/>
                  <a:pt x="44814" y="15056"/>
                  <a:pt x="44736" y="14707"/>
                </a:cubicBezTo>
                <a:cubicBezTo>
                  <a:pt x="44728" y="14578"/>
                  <a:pt x="44724" y="14445"/>
                  <a:pt x="44717" y="14316"/>
                </a:cubicBezTo>
                <a:cubicBezTo>
                  <a:pt x="44713" y="14195"/>
                  <a:pt x="44686" y="14093"/>
                  <a:pt x="44646" y="14007"/>
                </a:cubicBezTo>
                <a:cubicBezTo>
                  <a:pt x="44709" y="13744"/>
                  <a:pt x="44763" y="13482"/>
                  <a:pt x="44810" y="13216"/>
                </a:cubicBezTo>
                <a:close/>
                <a:moveTo>
                  <a:pt x="182207" y="13216"/>
                </a:moveTo>
                <a:cubicBezTo>
                  <a:pt x="182254" y="13482"/>
                  <a:pt x="182313" y="13744"/>
                  <a:pt x="182376" y="14007"/>
                </a:cubicBezTo>
                <a:cubicBezTo>
                  <a:pt x="182336" y="14093"/>
                  <a:pt x="182309" y="14195"/>
                  <a:pt x="182301" y="14316"/>
                </a:cubicBezTo>
                <a:cubicBezTo>
                  <a:pt x="182298" y="14445"/>
                  <a:pt x="182289" y="14578"/>
                  <a:pt x="182282" y="14707"/>
                </a:cubicBezTo>
                <a:cubicBezTo>
                  <a:pt x="182207" y="15056"/>
                  <a:pt x="182172" y="15435"/>
                  <a:pt x="182141" y="15753"/>
                </a:cubicBezTo>
                <a:cubicBezTo>
                  <a:pt x="182101" y="15478"/>
                  <a:pt x="182058" y="15205"/>
                  <a:pt x="182020" y="14931"/>
                </a:cubicBezTo>
                <a:cubicBezTo>
                  <a:pt x="182082" y="14360"/>
                  <a:pt x="182144" y="13787"/>
                  <a:pt x="182207" y="13216"/>
                </a:cubicBezTo>
                <a:close/>
                <a:moveTo>
                  <a:pt x="37495" y="15091"/>
                </a:moveTo>
                <a:lnTo>
                  <a:pt x="37495" y="15091"/>
                </a:lnTo>
                <a:cubicBezTo>
                  <a:pt x="37562" y="15263"/>
                  <a:pt x="37628" y="15435"/>
                  <a:pt x="37695" y="15608"/>
                </a:cubicBezTo>
                <a:cubicBezTo>
                  <a:pt x="37668" y="15713"/>
                  <a:pt x="37641" y="15815"/>
                  <a:pt x="37612" y="15921"/>
                </a:cubicBezTo>
                <a:cubicBezTo>
                  <a:pt x="37574" y="15646"/>
                  <a:pt x="37534" y="15369"/>
                  <a:pt x="37495" y="15091"/>
                </a:cubicBezTo>
                <a:close/>
                <a:moveTo>
                  <a:pt x="189526" y="15091"/>
                </a:moveTo>
                <a:lnTo>
                  <a:pt x="189526" y="15091"/>
                </a:lnTo>
                <a:cubicBezTo>
                  <a:pt x="189487" y="15369"/>
                  <a:pt x="189448" y="15646"/>
                  <a:pt x="189408" y="15921"/>
                </a:cubicBezTo>
                <a:cubicBezTo>
                  <a:pt x="189381" y="15815"/>
                  <a:pt x="189354" y="15713"/>
                  <a:pt x="189327" y="15608"/>
                </a:cubicBezTo>
                <a:cubicBezTo>
                  <a:pt x="189393" y="15435"/>
                  <a:pt x="189460" y="15263"/>
                  <a:pt x="189526" y="15091"/>
                </a:cubicBezTo>
                <a:close/>
                <a:moveTo>
                  <a:pt x="102583" y="10273"/>
                </a:moveTo>
                <a:lnTo>
                  <a:pt x="102583" y="10273"/>
                </a:lnTo>
                <a:cubicBezTo>
                  <a:pt x="102751" y="10473"/>
                  <a:pt x="102912" y="10684"/>
                  <a:pt x="103065" y="10899"/>
                </a:cubicBezTo>
                <a:cubicBezTo>
                  <a:pt x="103131" y="11166"/>
                  <a:pt x="103178" y="11435"/>
                  <a:pt x="103217" y="11710"/>
                </a:cubicBezTo>
                <a:cubicBezTo>
                  <a:pt x="103186" y="11631"/>
                  <a:pt x="103154" y="11560"/>
                  <a:pt x="103119" y="11490"/>
                </a:cubicBezTo>
                <a:cubicBezTo>
                  <a:pt x="103110" y="11471"/>
                  <a:pt x="103096" y="11463"/>
                  <a:pt x="103082" y="11463"/>
                </a:cubicBezTo>
                <a:cubicBezTo>
                  <a:pt x="103052" y="11463"/>
                  <a:pt x="103023" y="11502"/>
                  <a:pt x="103045" y="11545"/>
                </a:cubicBezTo>
                <a:cubicBezTo>
                  <a:pt x="103464" y="12438"/>
                  <a:pt x="103233" y="13431"/>
                  <a:pt x="103080" y="14383"/>
                </a:cubicBezTo>
                <a:cubicBezTo>
                  <a:pt x="102995" y="14900"/>
                  <a:pt x="102901" y="15412"/>
                  <a:pt x="102798" y="15924"/>
                </a:cubicBezTo>
                <a:cubicBezTo>
                  <a:pt x="102814" y="15615"/>
                  <a:pt x="102825" y="15310"/>
                  <a:pt x="102825" y="15001"/>
                </a:cubicBezTo>
                <a:cubicBezTo>
                  <a:pt x="102838" y="13424"/>
                  <a:pt x="102704" y="11847"/>
                  <a:pt x="102583" y="10273"/>
                </a:cubicBezTo>
                <a:close/>
                <a:moveTo>
                  <a:pt x="124439" y="10273"/>
                </a:moveTo>
                <a:lnTo>
                  <a:pt x="124439" y="10273"/>
                </a:lnTo>
                <a:cubicBezTo>
                  <a:pt x="124317" y="11847"/>
                  <a:pt x="124184" y="13424"/>
                  <a:pt x="124191" y="15001"/>
                </a:cubicBezTo>
                <a:cubicBezTo>
                  <a:pt x="124195" y="15310"/>
                  <a:pt x="124207" y="15615"/>
                  <a:pt x="124223" y="15924"/>
                </a:cubicBezTo>
                <a:cubicBezTo>
                  <a:pt x="124121" y="15412"/>
                  <a:pt x="124023" y="14900"/>
                  <a:pt x="123942" y="14383"/>
                </a:cubicBezTo>
                <a:cubicBezTo>
                  <a:pt x="123785" y="13431"/>
                  <a:pt x="123557" y="12438"/>
                  <a:pt x="123976" y="11545"/>
                </a:cubicBezTo>
                <a:cubicBezTo>
                  <a:pt x="123995" y="11502"/>
                  <a:pt x="123968" y="11463"/>
                  <a:pt x="123938" y="11463"/>
                </a:cubicBezTo>
                <a:cubicBezTo>
                  <a:pt x="123925" y="11463"/>
                  <a:pt x="123912" y="11471"/>
                  <a:pt x="123902" y="11490"/>
                </a:cubicBezTo>
                <a:cubicBezTo>
                  <a:pt x="123866" y="11557"/>
                  <a:pt x="123835" y="11631"/>
                  <a:pt x="123804" y="11706"/>
                </a:cubicBezTo>
                <a:cubicBezTo>
                  <a:pt x="123839" y="11432"/>
                  <a:pt x="123886" y="11161"/>
                  <a:pt x="123953" y="10899"/>
                </a:cubicBezTo>
                <a:cubicBezTo>
                  <a:pt x="124110" y="10684"/>
                  <a:pt x="124270" y="10473"/>
                  <a:pt x="124439" y="10273"/>
                </a:cubicBezTo>
                <a:close/>
                <a:moveTo>
                  <a:pt x="60712" y="15588"/>
                </a:moveTo>
                <a:cubicBezTo>
                  <a:pt x="60725" y="15737"/>
                  <a:pt x="60736" y="15890"/>
                  <a:pt x="60756" y="16042"/>
                </a:cubicBezTo>
                <a:cubicBezTo>
                  <a:pt x="60736" y="15975"/>
                  <a:pt x="60716" y="15913"/>
                  <a:pt x="60696" y="15846"/>
                </a:cubicBezTo>
                <a:cubicBezTo>
                  <a:pt x="60705" y="15760"/>
                  <a:pt x="60709" y="15675"/>
                  <a:pt x="60712" y="15588"/>
                </a:cubicBezTo>
                <a:close/>
                <a:moveTo>
                  <a:pt x="166309" y="15584"/>
                </a:moveTo>
                <a:cubicBezTo>
                  <a:pt x="166313" y="15670"/>
                  <a:pt x="166317" y="15760"/>
                  <a:pt x="166321" y="15846"/>
                </a:cubicBezTo>
                <a:cubicBezTo>
                  <a:pt x="166301" y="15913"/>
                  <a:pt x="166286" y="15975"/>
                  <a:pt x="166266" y="16042"/>
                </a:cubicBezTo>
                <a:cubicBezTo>
                  <a:pt x="166282" y="15890"/>
                  <a:pt x="166293" y="15737"/>
                  <a:pt x="166309" y="15584"/>
                </a:cubicBezTo>
                <a:close/>
                <a:moveTo>
                  <a:pt x="83527" y="14073"/>
                </a:moveTo>
                <a:cubicBezTo>
                  <a:pt x="83612" y="14735"/>
                  <a:pt x="83710" y="15393"/>
                  <a:pt x="83824" y="16046"/>
                </a:cubicBezTo>
                <a:cubicBezTo>
                  <a:pt x="83785" y="15862"/>
                  <a:pt x="83746" y="15678"/>
                  <a:pt x="83706" y="15490"/>
                </a:cubicBezTo>
                <a:cubicBezTo>
                  <a:pt x="83659" y="15247"/>
                  <a:pt x="83616" y="15001"/>
                  <a:pt x="83578" y="14754"/>
                </a:cubicBezTo>
                <a:cubicBezTo>
                  <a:pt x="83562" y="14531"/>
                  <a:pt x="83546" y="14304"/>
                  <a:pt x="83522" y="14078"/>
                </a:cubicBezTo>
                <a:cubicBezTo>
                  <a:pt x="83527" y="14078"/>
                  <a:pt x="83527" y="14073"/>
                  <a:pt x="83527" y="14073"/>
                </a:cubicBezTo>
                <a:close/>
                <a:moveTo>
                  <a:pt x="143495" y="14069"/>
                </a:moveTo>
                <a:lnTo>
                  <a:pt x="143495" y="14078"/>
                </a:lnTo>
                <a:cubicBezTo>
                  <a:pt x="143475" y="14304"/>
                  <a:pt x="143460" y="14528"/>
                  <a:pt x="143444" y="14754"/>
                </a:cubicBezTo>
                <a:cubicBezTo>
                  <a:pt x="143405" y="15001"/>
                  <a:pt x="143362" y="15247"/>
                  <a:pt x="143311" y="15490"/>
                </a:cubicBezTo>
                <a:cubicBezTo>
                  <a:pt x="143276" y="15678"/>
                  <a:pt x="143233" y="15862"/>
                  <a:pt x="143193" y="16046"/>
                </a:cubicBezTo>
                <a:cubicBezTo>
                  <a:pt x="143307" y="15393"/>
                  <a:pt x="143409" y="14731"/>
                  <a:pt x="143495" y="14069"/>
                </a:cubicBezTo>
                <a:close/>
                <a:moveTo>
                  <a:pt x="116662" y="11612"/>
                </a:moveTo>
                <a:lnTo>
                  <a:pt x="116662" y="11612"/>
                </a:lnTo>
                <a:cubicBezTo>
                  <a:pt x="116767" y="11878"/>
                  <a:pt x="116861" y="12183"/>
                  <a:pt x="116939" y="12472"/>
                </a:cubicBezTo>
                <a:cubicBezTo>
                  <a:pt x="116915" y="12821"/>
                  <a:pt x="116888" y="13115"/>
                  <a:pt x="116881" y="13220"/>
                </a:cubicBezTo>
                <a:cubicBezTo>
                  <a:pt x="116794" y="14183"/>
                  <a:pt x="116700" y="15142"/>
                  <a:pt x="116591" y="16097"/>
                </a:cubicBezTo>
                <a:cubicBezTo>
                  <a:pt x="116595" y="15909"/>
                  <a:pt x="116599" y="15717"/>
                  <a:pt x="116606" y="15529"/>
                </a:cubicBezTo>
                <a:cubicBezTo>
                  <a:pt x="116642" y="14519"/>
                  <a:pt x="116673" y="13509"/>
                  <a:pt x="116685" y="12504"/>
                </a:cubicBezTo>
                <a:cubicBezTo>
                  <a:pt x="116685" y="12340"/>
                  <a:pt x="116669" y="11999"/>
                  <a:pt x="116662" y="11612"/>
                </a:cubicBezTo>
                <a:close/>
                <a:moveTo>
                  <a:pt x="110360" y="11612"/>
                </a:moveTo>
                <a:lnTo>
                  <a:pt x="110360" y="11612"/>
                </a:lnTo>
                <a:cubicBezTo>
                  <a:pt x="110352" y="11999"/>
                  <a:pt x="110333" y="12340"/>
                  <a:pt x="110336" y="12504"/>
                </a:cubicBezTo>
                <a:cubicBezTo>
                  <a:pt x="110349" y="13509"/>
                  <a:pt x="110376" y="14519"/>
                  <a:pt x="110415" y="15529"/>
                </a:cubicBezTo>
                <a:cubicBezTo>
                  <a:pt x="110423" y="15717"/>
                  <a:pt x="110427" y="15909"/>
                  <a:pt x="110430" y="16101"/>
                </a:cubicBezTo>
                <a:cubicBezTo>
                  <a:pt x="110321" y="15142"/>
                  <a:pt x="110227" y="14183"/>
                  <a:pt x="110141" y="13220"/>
                </a:cubicBezTo>
                <a:cubicBezTo>
                  <a:pt x="110133" y="13115"/>
                  <a:pt x="110102" y="12821"/>
                  <a:pt x="110082" y="12472"/>
                </a:cubicBezTo>
                <a:cubicBezTo>
                  <a:pt x="110161" y="12183"/>
                  <a:pt x="110251" y="11878"/>
                  <a:pt x="110360" y="11612"/>
                </a:cubicBezTo>
                <a:close/>
                <a:moveTo>
                  <a:pt x="100388" y="12837"/>
                </a:moveTo>
                <a:cubicBezTo>
                  <a:pt x="100450" y="13509"/>
                  <a:pt x="100489" y="14187"/>
                  <a:pt x="100524" y="14864"/>
                </a:cubicBezTo>
                <a:cubicBezTo>
                  <a:pt x="100493" y="14871"/>
                  <a:pt x="100466" y="14903"/>
                  <a:pt x="100477" y="14947"/>
                </a:cubicBezTo>
                <a:cubicBezTo>
                  <a:pt x="100599" y="15314"/>
                  <a:pt x="100509" y="15717"/>
                  <a:pt x="100341" y="16105"/>
                </a:cubicBezTo>
                <a:cubicBezTo>
                  <a:pt x="100325" y="16054"/>
                  <a:pt x="100309" y="16007"/>
                  <a:pt x="100294" y="15956"/>
                </a:cubicBezTo>
                <a:cubicBezTo>
                  <a:pt x="100305" y="15612"/>
                  <a:pt x="100313" y="15267"/>
                  <a:pt x="100309" y="14923"/>
                </a:cubicBezTo>
                <a:cubicBezTo>
                  <a:pt x="100309" y="14633"/>
                  <a:pt x="100298" y="14347"/>
                  <a:pt x="100282" y="14062"/>
                </a:cubicBezTo>
                <a:cubicBezTo>
                  <a:pt x="100321" y="13655"/>
                  <a:pt x="100356" y="13247"/>
                  <a:pt x="100388" y="12837"/>
                </a:cubicBezTo>
                <a:close/>
                <a:moveTo>
                  <a:pt x="126630" y="12837"/>
                </a:moveTo>
                <a:cubicBezTo>
                  <a:pt x="126661" y="13247"/>
                  <a:pt x="126700" y="13655"/>
                  <a:pt x="126740" y="14062"/>
                </a:cubicBezTo>
                <a:cubicBezTo>
                  <a:pt x="126724" y="14347"/>
                  <a:pt x="126708" y="14633"/>
                  <a:pt x="126708" y="14923"/>
                </a:cubicBezTo>
                <a:cubicBezTo>
                  <a:pt x="126708" y="15267"/>
                  <a:pt x="126716" y="15612"/>
                  <a:pt x="126724" y="15956"/>
                </a:cubicBezTo>
                <a:cubicBezTo>
                  <a:pt x="126708" y="16007"/>
                  <a:pt x="126693" y="16054"/>
                  <a:pt x="126677" y="16105"/>
                </a:cubicBezTo>
                <a:cubicBezTo>
                  <a:pt x="126513" y="15717"/>
                  <a:pt x="126422" y="15314"/>
                  <a:pt x="126540" y="14947"/>
                </a:cubicBezTo>
                <a:cubicBezTo>
                  <a:pt x="126556" y="14903"/>
                  <a:pt x="126525" y="14871"/>
                  <a:pt x="126497" y="14864"/>
                </a:cubicBezTo>
                <a:cubicBezTo>
                  <a:pt x="126529" y="14187"/>
                  <a:pt x="126572" y="13509"/>
                  <a:pt x="126630" y="12837"/>
                </a:cubicBezTo>
                <a:close/>
                <a:moveTo>
                  <a:pt x="60904" y="14226"/>
                </a:moveTo>
                <a:cubicBezTo>
                  <a:pt x="61049" y="14860"/>
                  <a:pt x="61135" y="15478"/>
                  <a:pt x="61072" y="16136"/>
                </a:cubicBezTo>
                <a:cubicBezTo>
                  <a:pt x="60963" y="15670"/>
                  <a:pt x="60865" y="15228"/>
                  <a:pt x="60795" y="14837"/>
                </a:cubicBezTo>
                <a:cubicBezTo>
                  <a:pt x="60834" y="14633"/>
                  <a:pt x="60873" y="14430"/>
                  <a:pt x="60904" y="14226"/>
                </a:cubicBezTo>
                <a:close/>
                <a:moveTo>
                  <a:pt x="166113" y="14226"/>
                </a:moveTo>
                <a:cubicBezTo>
                  <a:pt x="166149" y="14430"/>
                  <a:pt x="166188" y="14633"/>
                  <a:pt x="166227" y="14837"/>
                </a:cubicBezTo>
                <a:cubicBezTo>
                  <a:pt x="166152" y="15228"/>
                  <a:pt x="166058" y="15670"/>
                  <a:pt x="165949" y="16140"/>
                </a:cubicBezTo>
                <a:cubicBezTo>
                  <a:pt x="165887" y="15478"/>
                  <a:pt x="165972" y="14860"/>
                  <a:pt x="166113" y="14226"/>
                </a:cubicBezTo>
                <a:close/>
                <a:moveTo>
                  <a:pt x="25832" y="14985"/>
                </a:moveTo>
                <a:cubicBezTo>
                  <a:pt x="25832" y="15228"/>
                  <a:pt x="25843" y="15475"/>
                  <a:pt x="25856" y="15717"/>
                </a:cubicBezTo>
                <a:cubicBezTo>
                  <a:pt x="25816" y="15890"/>
                  <a:pt x="25777" y="16062"/>
                  <a:pt x="25742" y="16233"/>
                </a:cubicBezTo>
                <a:lnTo>
                  <a:pt x="25742" y="16168"/>
                </a:lnTo>
                <a:cubicBezTo>
                  <a:pt x="25773" y="15772"/>
                  <a:pt x="25805" y="15381"/>
                  <a:pt x="25832" y="14985"/>
                </a:cubicBezTo>
                <a:close/>
                <a:moveTo>
                  <a:pt x="201189" y="14985"/>
                </a:moveTo>
                <a:cubicBezTo>
                  <a:pt x="201217" y="15381"/>
                  <a:pt x="201249" y="15772"/>
                  <a:pt x="201280" y="16168"/>
                </a:cubicBezTo>
                <a:lnTo>
                  <a:pt x="201280" y="16233"/>
                </a:lnTo>
                <a:cubicBezTo>
                  <a:pt x="201240" y="16062"/>
                  <a:pt x="201205" y="15890"/>
                  <a:pt x="201166" y="15722"/>
                </a:cubicBezTo>
                <a:cubicBezTo>
                  <a:pt x="201173" y="15475"/>
                  <a:pt x="201186" y="15228"/>
                  <a:pt x="201189" y="14985"/>
                </a:cubicBezTo>
                <a:close/>
                <a:moveTo>
                  <a:pt x="944" y="15353"/>
                </a:moveTo>
                <a:cubicBezTo>
                  <a:pt x="944" y="15455"/>
                  <a:pt x="947" y="15561"/>
                  <a:pt x="947" y="15666"/>
                </a:cubicBezTo>
                <a:lnTo>
                  <a:pt x="947" y="16238"/>
                </a:lnTo>
                <a:cubicBezTo>
                  <a:pt x="940" y="16218"/>
                  <a:pt x="936" y="16199"/>
                  <a:pt x="928" y="16183"/>
                </a:cubicBezTo>
                <a:lnTo>
                  <a:pt x="928" y="16179"/>
                </a:lnTo>
                <a:cubicBezTo>
                  <a:pt x="928" y="15905"/>
                  <a:pt x="931" y="15628"/>
                  <a:pt x="944" y="15353"/>
                </a:cubicBezTo>
                <a:close/>
                <a:moveTo>
                  <a:pt x="226078" y="15346"/>
                </a:moveTo>
                <a:cubicBezTo>
                  <a:pt x="226086" y="15623"/>
                  <a:pt x="226094" y="15901"/>
                  <a:pt x="226089" y="16179"/>
                </a:cubicBezTo>
                <a:lnTo>
                  <a:pt x="226089" y="16183"/>
                </a:lnTo>
                <a:cubicBezTo>
                  <a:pt x="226086" y="16199"/>
                  <a:pt x="226078" y="16218"/>
                  <a:pt x="226074" y="16238"/>
                </a:cubicBezTo>
                <a:cubicBezTo>
                  <a:pt x="226074" y="16046"/>
                  <a:pt x="226074" y="15854"/>
                  <a:pt x="226070" y="15666"/>
                </a:cubicBezTo>
                <a:cubicBezTo>
                  <a:pt x="226070" y="15557"/>
                  <a:pt x="226074" y="15451"/>
                  <a:pt x="226078" y="15346"/>
                </a:cubicBezTo>
                <a:close/>
                <a:moveTo>
                  <a:pt x="74833" y="15800"/>
                </a:moveTo>
                <a:cubicBezTo>
                  <a:pt x="74889" y="15964"/>
                  <a:pt x="74939" y="16125"/>
                  <a:pt x="74994" y="16289"/>
                </a:cubicBezTo>
                <a:cubicBezTo>
                  <a:pt x="74990" y="16309"/>
                  <a:pt x="74990" y="16332"/>
                  <a:pt x="74986" y="16356"/>
                </a:cubicBezTo>
                <a:cubicBezTo>
                  <a:pt x="74932" y="16175"/>
                  <a:pt x="74880" y="15995"/>
                  <a:pt x="74830" y="15815"/>
                </a:cubicBezTo>
                <a:cubicBezTo>
                  <a:pt x="74833" y="15811"/>
                  <a:pt x="74833" y="15803"/>
                  <a:pt x="74833" y="15800"/>
                </a:cubicBezTo>
                <a:close/>
                <a:moveTo>
                  <a:pt x="152184" y="15800"/>
                </a:moveTo>
                <a:cubicBezTo>
                  <a:pt x="152184" y="15803"/>
                  <a:pt x="152187" y="15811"/>
                  <a:pt x="152187" y="15815"/>
                </a:cubicBezTo>
                <a:cubicBezTo>
                  <a:pt x="152137" y="15995"/>
                  <a:pt x="152086" y="16175"/>
                  <a:pt x="152035" y="16356"/>
                </a:cubicBezTo>
                <a:cubicBezTo>
                  <a:pt x="152031" y="16332"/>
                  <a:pt x="152028" y="16309"/>
                  <a:pt x="152028" y="16289"/>
                </a:cubicBezTo>
                <a:cubicBezTo>
                  <a:pt x="152078" y="16125"/>
                  <a:pt x="152133" y="15964"/>
                  <a:pt x="152184" y="15800"/>
                </a:cubicBezTo>
                <a:close/>
                <a:moveTo>
                  <a:pt x="107949" y="13819"/>
                </a:moveTo>
                <a:lnTo>
                  <a:pt x="107949" y="13827"/>
                </a:lnTo>
                <a:cubicBezTo>
                  <a:pt x="107874" y="14300"/>
                  <a:pt x="107789" y="14774"/>
                  <a:pt x="107730" y="15252"/>
                </a:cubicBezTo>
                <a:cubicBezTo>
                  <a:pt x="107726" y="15306"/>
                  <a:pt x="107718" y="15357"/>
                  <a:pt x="107715" y="15408"/>
                </a:cubicBezTo>
                <a:cubicBezTo>
                  <a:pt x="107585" y="15725"/>
                  <a:pt x="107507" y="16085"/>
                  <a:pt x="107440" y="16426"/>
                </a:cubicBezTo>
                <a:cubicBezTo>
                  <a:pt x="107397" y="16351"/>
                  <a:pt x="107354" y="16285"/>
                  <a:pt x="107311" y="16210"/>
                </a:cubicBezTo>
                <a:cubicBezTo>
                  <a:pt x="107413" y="15819"/>
                  <a:pt x="107518" y="15431"/>
                  <a:pt x="107616" y="15041"/>
                </a:cubicBezTo>
                <a:cubicBezTo>
                  <a:pt x="107726" y="14633"/>
                  <a:pt x="107836" y="14226"/>
                  <a:pt x="107949" y="13819"/>
                </a:cubicBezTo>
                <a:close/>
                <a:moveTo>
                  <a:pt x="119074" y="13840"/>
                </a:moveTo>
                <a:lnTo>
                  <a:pt x="119074" y="13840"/>
                </a:lnTo>
                <a:cubicBezTo>
                  <a:pt x="119186" y="14240"/>
                  <a:pt x="119298" y="14640"/>
                  <a:pt x="119401" y="15041"/>
                </a:cubicBezTo>
                <a:cubicBezTo>
                  <a:pt x="119503" y="15431"/>
                  <a:pt x="119605" y="15819"/>
                  <a:pt x="119710" y="16210"/>
                </a:cubicBezTo>
                <a:cubicBezTo>
                  <a:pt x="119668" y="16285"/>
                  <a:pt x="119621" y="16351"/>
                  <a:pt x="119577" y="16426"/>
                </a:cubicBezTo>
                <a:cubicBezTo>
                  <a:pt x="119515" y="16085"/>
                  <a:pt x="119433" y="15725"/>
                  <a:pt x="119307" y="15408"/>
                </a:cubicBezTo>
                <a:cubicBezTo>
                  <a:pt x="119299" y="15357"/>
                  <a:pt x="119296" y="15306"/>
                  <a:pt x="119287" y="15252"/>
                </a:cubicBezTo>
                <a:cubicBezTo>
                  <a:pt x="119233" y="14778"/>
                  <a:pt x="119148" y="14309"/>
                  <a:pt x="119074" y="13840"/>
                </a:cubicBezTo>
                <a:close/>
                <a:moveTo>
                  <a:pt x="12016" y="12179"/>
                </a:moveTo>
                <a:lnTo>
                  <a:pt x="12016" y="12179"/>
                </a:lnTo>
                <a:cubicBezTo>
                  <a:pt x="11938" y="13545"/>
                  <a:pt x="11832" y="14903"/>
                  <a:pt x="11699" y="16262"/>
                </a:cubicBezTo>
                <a:cubicBezTo>
                  <a:pt x="11687" y="16316"/>
                  <a:pt x="11672" y="16374"/>
                  <a:pt x="11656" y="16434"/>
                </a:cubicBezTo>
                <a:cubicBezTo>
                  <a:pt x="11585" y="15733"/>
                  <a:pt x="11511" y="15036"/>
                  <a:pt x="11444" y="14340"/>
                </a:cubicBezTo>
                <a:cubicBezTo>
                  <a:pt x="11558" y="13803"/>
                  <a:pt x="11683" y="13271"/>
                  <a:pt x="11832" y="12754"/>
                </a:cubicBezTo>
                <a:cubicBezTo>
                  <a:pt x="11887" y="12563"/>
                  <a:pt x="11950" y="12371"/>
                  <a:pt x="12016" y="12179"/>
                </a:cubicBezTo>
                <a:close/>
                <a:moveTo>
                  <a:pt x="215005" y="12179"/>
                </a:moveTo>
                <a:lnTo>
                  <a:pt x="215005" y="12179"/>
                </a:lnTo>
                <a:cubicBezTo>
                  <a:pt x="215072" y="12371"/>
                  <a:pt x="215135" y="12563"/>
                  <a:pt x="215189" y="12754"/>
                </a:cubicBezTo>
                <a:cubicBezTo>
                  <a:pt x="215339" y="13271"/>
                  <a:pt x="215464" y="13803"/>
                  <a:pt x="215577" y="14340"/>
                </a:cubicBezTo>
                <a:cubicBezTo>
                  <a:pt x="215507" y="15036"/>
                  <a:pt x="215436" y="15737"/>
                  <a:pt x="215362" y="16434"/>
                </a:cubicBezTo>
                <a:cubicBezTo>
                  <a:pt x="215350" y="16374"/>
                  <a:pt x="215334" y="16316"/>
                  <a:pt x="215319" y="16262"/>
                </a:cubicBezTo>
                <a:cubicBezTo>
                  <a:pt x="215189" y="14903"/>
                  <a:pt x="215084" y="13545"/>
                  <a:pt x="215005" y="12179"/>
                </a:cubicBezTo>
                <a:close/>
                <a:moveTo>
                  <a:pt x="36622" y="12864"/>
                </a:moveTo>
                <a:cubicBezTo>
                  <a:pt x="36631" y="12884"/>
                  <a:pt x="36638" y="12899"/>
                  <a:pt x="36646" y="12915"/>
                </a:cubicBezTo>
                <a:cubicBezTo>
                  <a:pt x="36673" y="14112"/>
                  <a:pt x="36712" y="15306"/>
                  <a:pt x="36783" y="16500"/>
                </a:cubicBezTo>
                <a:cubicBezTo>
                  <a:pt x="36541" y="15862"/>
                  <a:pt x="36294" y="15228"/>
                  <a:pt x="36035" y="14602"/>
                </a:cubicBezTo>
                <a:cubicBezTo>
                  <a:pt x="36223" y="14019"/>
                  <a:pt x="36419" y="13439"/>
                  <a:pt x="36622" y="12864"/>
                </a:cubicBezTo>
                <a:close/>
                <a:moveTo>
                  <a:pt x="190395" y="12864"/>
                </a:moveTo>
                <a:cubicBezTo>
                  <a:pt x="190602" y="13439"/>
                  <a:pt x="190799" y="14019"/>
                  <a:pt x="190986" y="14602"/>
                </a:cubicBezTo>
                <a:cubicBezTo>
                  <a:pt x="190728" y="15228"/>
                  <a:pt x="190477" y="15862"/>
                  <a:pt x="190235" y="16500"/>
                </a:cubicBezTo>
                <a:cubicBezTo>
                  <a:pt x="190309" y="15306"/>
                  <a:pt x="190348" y="14112"/>
                  <a:pt x="190376" y="12915"/>
                </a:cubicBezTo>
                <a:cubicBezTo>
                  <a:pt x="190383" y="12899"/>
                  <a:pt x="190391" y="12880"/>
                  <a:pt x="190395" y="12864"/>
                </a:cubicBezTo>
                <a:close/>
                <a:moveTo>
                  <a:pt x="108215" y="15568"/>
                </a:moveTo>
                <a:cubicBezTo>
                  <a:pt x="108219" y="15834"/>
                  <a:pt x="108219" y="16097"/>
                  <a:pt x="108223" y="16359"/>
                </a:cubicBezTo>
                <a:cubicBezTo>
                  <a:pt x="108208" y="16418"/>
                  <a:pt x="108196" y="16477"/>
                  <a:pt x="108180" y="16535"/>
                </a:cubicBezTo>
                <a:cubicBezTo>
                  <a:pt x="108192" y="16215"/>
                  <a:pt x="108203" y="15893"/>
                  <a:pt x="108215" y="15568"/>
                </a:cubicBezTo>
                <a:close/>
                <a:moveTo>
                  <a:pt x="118803" y="15568"/>
                </a:moveTo>
                <a:cubicBezTo>
                  <a:pt x="118814" y="15893"/>
                  <a:pt x="118830" y="16215"/>
                  <a:pt x="118841" y="16535"/>
                </a:cubicBezTo>
                <a:cubicBezTo>
                  <a:pt x="118826" y="16477"/>
                  <a:pt x="118810" y="16418"/>
                  <a:pt x="118799" y="16359"/>
                </a:cubicBezTo>
                <a:cubicBezTo>
                  <a:pt x="118799" y="16097"/>
                  <a:pt x="118803" y="15834"/>
                  <a:pt x="118803" y="15568"/>
                </a:cubicBezTo>
                <a:close/>
                <a:moveTo>
                  <a:pt x="107636" y="16109"/>
                </a:moveTo>
                <a:lnTo>
                  <a:pt x="107636" y="16109"/>
                </a:lnTo>
                <a:cubicBezTo>
                  <a:pt x="107612" y="16293"/>
                  <a:pt x="107593" y="16473"/>
                  <a:pt x="107574" y="16652"/>
                </a:cubicBezTo>
                <a:cubicBezTo>
                  <a:pt x="107569" y="16645"/>
                  <a:pt x="107565" y="16633"/>
                  <a:pt x="107558" y="16625"/>
                </a:cubicBezTo>
                <a:cubicBezTo>
                  <a:pt x="107578" y="16450"/>
                  <a:pt x="107601" y="16277"/>
                  <a:pt x="107636" y="16109"/>
                </a:cubicBezTo>
                <a:close/>
                <a:moveTo>
                  <a:pt x="119386" y="16112"/>
                </a:moveTo>
                <a:cubicBezTo>
                  <a:pt x="119417" y="16277"/>
                  <a:pt x="119440" y="16453"/>
                  <a:pt x="119460" y="16625"/>
                </a:cubicBezTo>
                <a:cubicBezTo>
                  <a:pt x="119456" y="16633"/>
                  <a:pt x="119452" y="16645"/>
                  <a:pt x="119444" y="16652"/>
                </a:cubicBezTo>
                <a:cubicBezTo>
                  <a:pt x="119424" y="16473"/>
                  <a:pt x="119405" y="16293"/>
                  <a:pt x="119386" y="16112"/>
                </a:cubicBezTo>
                <a:close/>
                <a:moveTo>
                  <a:pt x="92404" y="14821"/>
                </a:moveTo>
                <a:cubicBezTo>
                  <a:pt x="92451" y="15075"/>
                  <a:pt x="92501" y="15334"/>
                  <a:pt x="92548" y="15588"/>
                </a:cubicBezTo>
                <a:cubicBezTo>
                  <a:pt x="92462" y="15999"/>
                  <a:pt x="92388" y="16414"/>
                  <a:pt x="92328" y="16833"/>
                </a:cubicBezTo>
                <a:cubicBezTo>
                  <a:pt x="92337" y="16665"/>
                  <a:pt x="92341" y="16492"/>
                  <a:pt x="92348" y="16320"/>
                </a:cubicBezTo>
                <a:cubicBezTo>
                  <a:pt x="92372" y="15823"/>
                  <a:pt x="92388" y="15322"/>
                  <a:pt x="92404" y="14821"/>
                </a:cubicBezTo>
                <a:close/>
                <a:moveTo>
                  <a:pt x="134614" y="14821"/>
                </a:moveTo>
                <a:cubicBezTo>
                  <a:pt x="134630" y="15322"/>
                  <a:pt x="134645" y="15823"/>
                  <a:pt x="134669" y="16320"/>
                </a:cubicBezTo>
                <a:cubicBezTo>
                  <a:pt x="134677" y="16492"/>
                  <a:pt x="134685" y="16665"/>
                  <a:pt x="134692" y="16833"/>
                </a:cubicBezTo>
                <a:cubicBezTo>
                  <a:pt x="134634" y="16414"/>
                  <a:pt x="134560" y="15999"/>
                  <a:pt x="134470" y="15588"/>
                </a:cubicBezTo>
                <a:cubicBezTo>
                  <a:pt x="134520" y="15334"/>
                  <a:pt x="134567" y="15075"/>
                  <a:pt x="134614" y="14821"/>
                </a:cubicBezTo>
                <a:close/>
                <a:moveTo>
                  <a:pt x="33714" y="11396"/>
                </a:moveTo>
                <a:cubicBezTo>
                  <a:pt x="34004" y="11999"/>
                  <a:pt x="34263" y="12637"/>
                  <a:pt x="34513" y="13251"/>
                </a:cubicBezTo>
                <a:cubicBezTo>
                  <a:pt x="34599" y="13467"/>
                  <a:pt x="34682" y="13678"/>
                  <a:pt x="34763" y="13894"/>
                </a:cubicBezTo>
                <a:cubicBezTo>
                  <a:pt x="34783" y="14073"/>
                  <a:pt x="34803" y="14257"/>
                  <a:pt x="34823" y="14437"/>
                </a:cubicBezTo>
                <a:cubicBezTo>
                  <a:pt x="34841" y="14613"/>
                  <a:pt x="34861" y="14793"/>
                  <a:pt x="34881" y="14970"/>
                </a:cubicBezTo>
                <a:cubicBezTo>
                  <a:pt x="34865" y="15236"/>
                  <a:pt x="34850" y="15502"/>
                  <a:pt x="34830" y="15769"/>
                </a:cubicBezTo>
                <a:cubicBezTo>
                  <a:pt x="34756" y="16007"/>
                  <a:pt x="34673" y="16242"/>
                  <a:pt x="34599" y="16481"/>
                </a:cubicBezTo>
                <a:cubicBezTo>
                  <a:pt x="34556" y="16609"/>
                  <a:pt x="34517" y="16743"/>
                  <a:pt x="34478" y="16872"/>
                </a:cubicBezTo>
                <a:cubicBezTo>
                  <a:pt x="34454" y="16688"/>
                  <a:pt x="34427" y="16508"/>
                  <a:pt x="34404" y="16324"/>
                </a:cubicBezTo>
                <a:cubicBezTo>
                  <a:pt x="34395" y="16269"/>
                  <a:pt x="34384" y="16226"/>
                  <a:pt x="34364" y="16191"/>
                </a:cubicBezTo>
                <a:cubicBezTo>
                  <a:pt x="34184" y="14790"/>
                  <a:pt x="34019" y="13388"/>
                  <a:pt x="33801" y="11999"/>
                </a:cubicBezTo>
                <a:cubicBezTo>
                  <a:pt x="33770" y="11800"/>
                  <a:pt x="33742" y="11600"/>
                  <a:pt x="33714" y="11396"/>
                </a:cubicBezTo>
                <a:close/>
                <a:moveTo>
                  <a:pt x="193307" y="11396"/>
                </a:moveTo>
                <a:lnTo>
                  <a:pt x="193307" y="11396"/>
                </a:lnTo>
                <a:cubicBezTo>
                  <a:pt x="193279" y="11600"/>
                  <a:pt x="193252" y="11800"/>
                  <a:pt x="193221" y="11999"/>
                </a:cubicBezTo>
                <a:cubicBezTo>
                  <a:pt x="193001" y="13388"/>
                  <a:pt x="192833" y="14793"/>
                  <a:pt x="192657" y="16195"/>
                </a:cubicBezTo>
                <a:cubicBezTo>
                  <a:pt x="192638" y="16230"/>
                  <a:pt x="192622" y="16273"/>
                  <a:pt x="192618" y="16324"/>
                </a:cubicBezTo>
                <a:cubicBezTo>
                  <a:pt x="192591" y="16508"/>
                  <a:pt x="192567" y="16688"/>
                  <a:pt x="192544" y="16872"/>
                </a:cubicBezTo>
                <a:cubicBezTo>
                  <a:pt x="192504" y="16743"/>
                  <a:pt x="192461" y="16609"/>
                  <a:pt x="192423" y="16481"/>
                </a:cubicBezTo>
                <a:cubicBezTo>
                  <a:pt x="192348" y="16242"/>
                  <a:pt x="192266" y="16007"/>
                  <a:pt x="192188" y="15769"/>
                </a:cubicBezTo>
                <a:cubicBezTo>
                  <a:pt x="192172" y="15502"/>
                  <a:pt x="192156" y="15236"/>
                  <a:pt x="192137" y="14970"/>
                </a:cubicBezTo>
                <a:cubicBezTo>
                  <a:pt x="192156" y="14793"/>
                  <a:pt x="192176" y="14613"/>
                  <a:pt x="192195" y="14437"/>
                </a:cubicBezTo>
                <a:cubicBezTo>
                  <a:pt x="192215" y="14257"/>
                  <a:pt x="192235" y="14073"/>
                  <a:pt x="192255" y="13894"/>
                </a:cubicBezTo>
                <a:cubicBezTo>
                  <a:pt x="192340" y="13678"/>
                  <a:pt x="192419" y="13467"/>
                  <a:pt x="192504" y="13251"/>
                </a:cubicBezTo>
                <a:cubicBezTo>
                  <a:pt x="192755" y="12637"/>
                  <a:pt x="193017" y="11999"/>
                  <a:pt x="193307" y="11396"/>
                </a:cubicBezTo>
                <a:close/>
                <a:moveTo>
                  <a:pt x="61937" y="13740"/>
                </a:moveTo>
                <a:cubicBezTo>
                  <a:pt x="61993" y="14289"/>
                  <a:pt x="62063" y="14833"/>
                  <a:pt x="62121" y="15381"/>
                </a:cubicBezTo>
                <a:cubicBezTo>
                  <a:pt x="62165" y="15780"/>
                  <a:pt x="62215" y="16175"/>
                  <a:pt x="62266" y="16574"/>
                </a:cubicBezTo>
                <a:cubicBezTo>
                  <a:pt x="62251" y="16680"/>
                  <a:pt x="62235" y="16782"/>
                  <a:pt x="62219" y="16883"/>
                </a:cubicBezTo>
                <a:cubicBezTo>
                  <a:pt x="62188" y="16633"/>
                  <a:pt x="62161" y="16383"/>
                  <a:pt x="62129" y="16132"/>
                </a:cubicBezTo>
                <a:cubicBezTo>
                  <a:pt x="62071" y="15659"/>
                  <a:pt x="62024" y="15181"/>
                  <a:pt x="61977" y="14707"/>
                </a:cubicBezTo>
                <a:cubicBezTo>
                  <a:pt x="61965" y="14387"/>
                  <a:pt x="61953" y="14066"/>
                  <a:pt x="61937" y="13740"/>
                </a:cubicBezTo>
                <a:close/>
                <a:moveTo>
                  <a:pt x="165084" y="13740"/>
                </a:moveTo>
                <a:lnTo>
                  <a:pt x="165084" y="13740"/>
                </a:lnTo>
                <a:cubicBezTo>
                  <a:pt x="165068" y="14042"/>
                  <a:pt x="165061" y="14340"/>
                  <a:pt x="165049" y="14641"/>
                </a:cubicBezTo>
                <a:cubicBezTo>
                  <a:pt x="165002" y="15138"/>
                  <a:pt x="164951" y="15635"/>
                  <a:pt x="164892" y="16132"/>
                </a:cubicBezTo>
                <a:cubicBezTo>
                  <a:pt x="164861" y="16383"/>
                  <a:pt x="164830" y="16633"/>
                  <a:pt x="164798" y="16883"/>
                </a:cubicBezTo>
                <a:cubicBezTo>
                  <a:pt x="164783" y="16782"/>
                  <a:pt x="164767" y="16676"/>
                  <a:pt x="164756" y="16574"/>
                </a:cubicBezTo>
                <a:cubicBezTo>
                  <a:pt x="164806" y="16175"/>
                  <a:pt x="164857" y="15776"/>
                  <a:pt x="164900" y="15381"/>
                </a:cubicBezTo>
                <a:cubicBezTo>
                  <a:pt x="164958" y="14833"/>
                  <a:pt x="165025" y="14289"/>
                  <a:pt x="165084" y="13740"/>
                </a:cubicBezTo>
                <a:close/>
                <a:moveTo>
                  <a:pt x="4204" y="14649"/>
                </a:moveTo>
                <a:cubicBezTo>
                  <a:pt x="4235" y="14997"/>
                  <a:pt x="4262" y="15341"/>
                  <a:pt x="4294" y="15686"/>
                </a:cubicBezTo>
                <a:cubicBezTo>
                  <a:pt x="4235" y="15987"/>
                  <a:pt x="4172" y="16285"/>
                  <a:pt x="4134" y="16578"/>
                </a:cubicBezTo>
                <a:cubicBezTo>
                  <a:pt x="4118" y="16688"/>
                  <a:pt x="4106" y="16797"/>
                  <a:pt x="4090" y="16911"/>
                </a:cubicBezTo>
                <a:cubicBezTo>
                  <a:pt x="4083" y="16571"/>
                  <a:pt x="4078" y="16233"/>
                  <a:pt x="4078" y="15893"/>
                </a:cubicBezTo>
                <a:cubicBezTo>
                  <a:pt x="4118" y="15478"/>
                  <a:pt x="4161" y="15064"/>
                  <a:pt x="4204" y="14649"/>
                </a:cubicBezTo>
                <a:close/>
                <a:moveTo>
                  <a:pt x="222814" y="14649"/>
                </a:moveTo>
                <a:cubicBezTo>
                  <a:pt x="222861" y="15064"/>
                  <a:pt x="222904" y="15478"/>
                  <a:pt x="222942" y="15893"/>
                </a:cubicBezTo>
                <a:cubicBezTo>
                  <a:pt x="222942" y="16233"/>
                  <a:pt x="222935" y="16571"/>
                  <a:pt x="222927" y="16911"/>
                </a:cubicBezTo>
                <a:cubicBezTo>
                  <a:pt x="222915" y="16797"/>
                  <a:pt x="222904" y="16688"/>
                  <a:pt x="222888" y="16578"/>
                </a:cubicBezTo>
                <a:cubicBezTo>
                  <a:pt x="222845" y="16285"/>
                  <a:pt x="222787" y="15987"/>
                  <a:pt x="222724" y="15686"/>
                </a:cubicBezTo>
                <a:cubicBezTo>
                  <a:pt x="222755" y="15341"/>
                  <a:pt x="222787" y="14994"/>
                  <a:pt x="222814" y="14649"/>
                </a:cubicBezTo>
                <a:close/>
                <a:moveTo>
                  <a:pt x="100576" y="16027"/>
                </a:moveTo>
                <a:cubicBezTo>
                  <a:pt x="100583" y="16324"/>
                  <a:pt x="100595" y="16621"/>
                  <a:pt x="100603" y="16914"/>
                </a:cubicBezTo>
                <a:cubicBezTo>
                  <a:pt x="100548" y="16746"/>
                  <a:pt x="100489" y="16574"/>
                  <a:pt x="100435" y="16403"/>
                </a:cubicBezTo>
                <a:cubicBezTo>
                  <a:pt x="100477" y="16289"/>
                  <a:pt x="100520" y="16175"/>
                  <a:pt x="100564" y="16062"/>
                </a:cubicBezTo>
                <a:cubicBezTo>
                  <a:pt x="100567" y="16050"/>
                  <a:pt x="100571" y="16038"/>
                  <a:pt x="100576" y="16027"/>
                </a:cubicBezTo>
                <a:close/>
                <a:moveTo>
                  <a:pt x="126446" y="16027"/>
                </a:moveTo>
                <a:cubicBezTo>
                  <a:pt x="126450" y="16038"/>
                  <a:pt x="126454" y="16050"/>
                  <a:pt x="126458" y="16062"/>
                </a:cubicBezTo>
                <a:cubicBezTo>
                  <a:pt x="126497" y="16175"/>
                  <a:pt x="126540" y="16289"/>
                  <a:pt x="126583" y="16403"/>
                </a:cubicBezTo>
                <a:cubicBezTo>
                  <a:pt x="126529" y="16574"/>
                  <a:pt x="126473" y="16746"/>
                  <a:pt x="126419" y="16914"/>
                </a:cubicBezTo>
                <a:cubicBezTo>
                  <a:pt x="126426" y="16621"/>
                  <a:pt x="126435" y="16324"/>
                  <a:pt x="126446" y="16027"/>
                </a:cubicBezTo>
                <a:close/>
                <a:moveTo>
                  <a:pt x="85648" y="13404"/>
                </a:moveTo>
                <a:cubicBezTo>
                  <a:pt x="85683" y="13569"/>
                  <a:pt x="85722" y="13733"/>
                  <a:pt x="85758" y="13901"/>
                </a:cubicBezTo>
                <a:cubicBezTo>
                  <a:pt x="85793" y="14062"/>
                  <a:pt x="85824" y="14226"/>
                  <a:pt x="85855" y="14391"/>
                </a:cubicBezTo>
                <a:cubicBezTo>
                  <a:pt x="85769" y="14848"/>
                  <a:pt x="85699" y="15205"/>
                  <a:pt x="85679" y="15318"/>
                </a:cubicBezTo>
                <a:cubicBezTo>
                  <a:pt x="85608" y="15776"/>
                  <a:pt x="85546" y="16230"/>
                  <a:pt x="85483" y="16688"/>
                </a:cubicBezTo>
                <a:cubicBezTo>
                  <a:pt x="85476" y="16719"/>
                  <a:pt x="85468" y="16746"/>
                  <a:pt x="85464" y="16778"/>
                </a:cubicBezTo>
                <a:cubicBezTo>
                  <a:pt x="85440" y="16829"/>
                  <a:pt x="85421" y="16880"/>
                  <a:pt x="85397" y="16930"/>
                </a:cubicBezTo>
                <a:cubicBezTo>
                  <a:pt x="85487" y="15756"/>
                  <a:pt x="85570" y="14582"/>
                  <a:pt x="85648" y="13404"/>
                </a:cubicBezTo>
                <a:close/>
                <a:moveTo>
                  <a:pt x="141374" y="13412"/>
                </a:moveTo>
                <a:cubicBezTo>
                  <a:pt x="141448" y="14586"/>
                  <a:pt x="141534" y="15760"/>
                  <a:pt x="141625" y="16930"/>
                </a:cubicBezTo>
                <a:cubicBezTo>
                  <a:pt x="141601" y="16883"/>
                  <a:pt x="141581" y="16833"/>
                  <a:pt x="141558" y="16782"/>
                </a:cubicBezTo>
                <a:cubicBezTo>
                  <a:pt x="141549" y="16750"/>
                  <a:pt x="141542" y="16715"/>
                  <a:pt x="141538" y="16684"/>
                </a:cubicBezTo>
                <a:cubicBezTo>
                  <a:pt x="141475" y="16230"/>
                  <a:pt x="141408" y="15776"/>
                  <a:pt x="141338" y="15318"/>
                </a:cubicBezTo>
                <a:cubicBezTo>
                  <a:pt x="141323" y="15205"/>
                  <a:pt x="141253" y="14848"/>
                  <a:pt x="141162" y="14391"/>
                </a:cubicBezTo>
                <a:cubicBezTo>
                  <a:pt x="141197" y="14226"/>
                  <a:pt x="141229" y="14062"/>
                  <a:pt x="141264" y="13901"/>
                </a:cubicBezTo>
                <a:cubicBezTo>
                  <a:pt x="141300" y="13737"/>
                  <a:pt x="141338" y="13576"/>
                  <a:pt x="141374" y="13412"/>
                </a:cubicBezTo>
                <a:close/>
                <a:moveTo>
                  <a:pt x="53022" y="9005"/>
                </a:moveTo>
                <a:lnTo>
                  <a:pt x="53022" y="9005"/>
                </a:lnTo>
                <a:cubicBezTo>
                  <a:pt x="53362" y="9741"/>
                  <a:pt x="53667" y="10504"/>
                  <a:pt x="54012" y="11236"/>
                </a:cubicBezTo>
                <a:cubicBezTo>
                  <a:pt x="54020" y="11255"/>
                  <a:pt x="54027" y="11279"/>
                  <a:pt x="54036" y="11298"/>
                </a:cubicBezTo>
                <a:cubicBezTo>
                  <a:pt x="54043" y="12019"/>
                  <a:pt x="54059" y="12747"/>
                  <a:pt x="54090" y="13475"/>
                </a:cubicBezTo>
                <a:cubicBezTo>
                  <a:pt x="54094" y="13592"/>
                  <a:pt x="54102" y="13706"/>
                  <a:pt x="54110" y="13819"/>
                </a:cubicBezTo>
                <a:cubicBezTo>
                  <a:pt x="54070" y="13831"/>
                  <a:pt x="54027" y="13890"/>
                  <a:pt x="54036" y="13948"/>
                </a:cubicBezTo>
                <a:cubicBezTo>
                  <a:pt x="54063" y="14266"/>
                  <a:pt x="54114" y="14586"/>
                  <a:pt x="54177" y="14903"/>
                </a:cubicBezTo>
                <a:cubicBezTo>
                  <a:pt x="54180" y="15001"/>
                  <a:pt x="54188" y="15095"/>
                  <a:pt x="54196" y="15189"/>
                </a:cubicBezTo>
                <a:cubicBezTo>
                  <a:pt x="54157" y="15787"/>
                  <a:pt x="54114" y="16387"/>
                  <a:pt x="54063" y="16985"/>
                </a:cubicBezTo>
                <a:cubicBezTo>
                  <a:pt x="54027" y="16649"/>
                  <a:pt x="53996" y="16316"/>
                  <a:pt x="53965" y="15980"/>
                </a:cubicBezTo>
                <a:cubicBezTo>
                  <a:pt x="53947" y="15798"/>
                  <a:pt x="53830" y="15712"/>
                  <a:pt x="53723" y="15712"/>
                </a:cubicBezTo>
                <a:cubicBezTo>
                  <a:pt x="53716" y="15712"/>
                  <a:pt x="53710" y="15712"/>
                  <a:pt x="53703" y="15713"/>
                </a:cubicBezTo>
                <a:cubicBezTo>
                  <a:pt x="53589" y="15290"/>
                  <a:pt x="53480" y="14868"/>
                  <a:pt x="53366" y="14449"/>
                </a:cubicBezTo>
                <a:cubicBezTo>
                  <a:pt x="53351" y="13874"/>
                  <a:pt x="53331" y="13298"/>
                  <a:pt x="53304" y="12719"/>
                </a:cubicBezTo>
                <a:cubicBezTo>
                  <a:pt x="53237" y="11482"/>
                  <a:pt x="53108" y="10245"/>
                  <a:pt x="53022" y="9005"/>
                </a:cubicBezTo>
                <a:close/>
                <a:moveTo>
                  <a:pt x="174000" y="9005"/>
                </a:moveTo>
                <a:cubicBezTo>
                  <a:pt x="173914" y="10245"/>
                  <a:pt x="173784" y="11482"/>
                  <a:pt x="173718" y="12719"/>
                </a:cubicBezTo>
                <a:cubicBezTo>
                  <a:pt x="173687" y="13298"/>
                  <a:pt x="173667" y="13874"/>
                  <a:pt x="173656" y="14449"/>
                </a:cubicBezTo>
                <a:cubicBezTo>
                  <a:pt x="173538" y="14871"/>
                  <a:pt x="173428" y="15290"/>
                  <a:pt x="173319" y="15713"/>
                </a:cubicBezTo>
                <a:cubicBezTo>
                  <a:pt x="173312" y="15712"/>
                  <a:pt x="173305" y="15712"/>
                  <a:pt x="173299" y="15712"/>
                </a:cubicBezTo>
                <a:cubicBezTo>
                  <a:pt x="173190" y="15712"/>
                  <a:pt x="173075" y="15798"/>
                  <a:pt x="173056" y="15980"/>
                </a:cubicBezTo>
                <a:cubicBezTo>
                  <a:pt x="173022" y="16316"/>
                  <a:pt x="172990" y="16649"/>
                  <a:pt x="172959" y="16985"/>
                </a:cubicBezTo>
                <a:cubicBezTo>
                  <a:pt x="172908" y="16390"/>
                  <a:pt x="172861" y="15792"/>
                  <a:pt x="172822" y="15193"/>
                </a:cubicBezTo>
                <a:cubicBezTo>
                  <a:pt x="172829" y="15095"/>
                  <a:pt x="172838" y="15001"/>
                  <a:pt x="172845" y="14903"/>
                </a:cubicBezTo>
                <a:cubicBezTo>
                  <a:pt x="172908" y="14586"/>
                  <a:pt x="172959" y="14266"/>
                  <a:pt x="172986" y="13948"/>
                </a:cubicBezTo>
                <a:cubicBezTo>
                  <a:pt x="172990" y="13890"/>
                  <a:pt x="172951" y="13831"/>
                  <a:pt x="172912" y="13819"/>
                </a:cubicBezTo>
                <a:cubicBezTo>
                  <a:pt x="172916" y="13706"/>
                  <a:pt x="172923" y="13592"/>
                  <a:pt x="172928" y="13475"/>
                </a:cubicBezTo>
                <a:cubicBezTo>
                  <a:pt x="172963" y="12747"/>
                  <a:pt x="172978" y="12019"/>
                  <a:pt x="172982" y="11298"/>
                </a:cubicBezTo>
                <a:cubicBezTo>
                  <a:pt x="172990" y="11279"/>
                  <a:pt x="173002" y="11255"/>
                  <a:pt x="173009" y="11236"/>
                </a:cubicBezTo>
                <a:cubicBezTo>
                  <a:pt x="173354" y="10504"/>
                  <a:pt x="173660" y="9741"/>
                  <a:pt x="174000" y="9005"/>
                </a:cubicBezTo>
                <a:close/>
                <a:moveTo>
                  <a:pt x="96705" y="13287"/>
                </a:moveTo>
                <a:cubicBezTo>
                  <a:pt x="96665" y="14003"/>
                  <a:pt x="96634" y="14727"/>
                  <a:pt x="96584" y="15444"/>
                </a:cubicBezTo>
                <a:cubicBezTo>
                  <a:pt x="96575" y="15541"/>
                  <a:pt x="96568" y="15639"/>
                  <a:pt x="96564" y="15737"/>
                </a:cubicBezTo>
                <a:cubicBezTo>
                  <a:pt x="96508" y="16132"/>
                  <a:pt x="96454" y="16524"/>
                  <a:pt x="96391" y="16911"/>
                </a:cubicBezTo>
                <a:cubicBezTo>
                  <a:pt x="96376" y="16943"/>
                  <a:pt x="96360" y="16974"/>
                  <a:pt x="96349" y="17005"/>
                </a:cubicBezTo>
                <a:cubicBezTo>
                  <a:pt x="96325" y="16876"/>
                  <a:pt x="96306" y="16743"/>
                  <a:pt x="96282" y="16614"/>
                </a:cubicBezTo>
                <a:cubicBezTo>
                  <a:pt x="96333" y="15800"/>
                  <a:pt x="96399" y="14994"/>
                  <a:pt x="96470" y="14187"/>
                </a:cubicBezTo>
                <a:cubicBezTo>
                  <a:pt x="96513" y="14015"/>
                  <a:pt x="96555" y="13843"/>
                  <a:pt x="96602" y="13666"/>
                </a:cubicBezTo>
                <a:cubicBezTo>
                  <a:pt x="96634" y="13541"/>
                  <a:pt x="96669" y="13412"/>
                  <a:pt x="96705" y="13287"/>
                </a:cubicBezTo>
                <a:close/>
                <a:moveTo>
                  <a:pt x="106219" y="16046"/>
                </a:moveTo>
                <a:cubicBezTo>
                  <a:pt x="106337" y="16262"/>
                  <a:pt x="106450" y="16477"/>
                  <a:pt x="106564" y="16692"/>
                </a:cubicBezTo>
                <a:cubicBezTo>
                  <a:pt x="106532" y="16797"/>
                  <a:pt x="106497" y="16899"/>
                  <a:pt x="106462" y="17005"/>
                </a:cubicBezTo>
                <a:cubicBezTo>
                  <a:pt x="106407" y="16806"/>
                  <a:pt x="106317" y="16633"/>
                  <a:pt x="106172" y="16484"/>
                </a:cubicBezTo>
                <a:cubicBezTo>
                  <a:pt x="106188" y="16340"/>
                  <a:pt x="106203" y="16191"/>
                  <a:pt x="106219" y="16046"/>
                </a:cubicBezTo>
                <a:close/>
                <a:moveTo>
                  <a:pt x="120799" y="16046"/>
                </a:moveTo>
                <a:cubicBezTo>
                  <a:pt x="120814" y="16195"/>
                  <a:pt x="120833" y="16340"/>
                  <a:pt x="120846" y="16484"/>
                </a:cubicBezTo>
                <a:cubicBezTo>
                  <a:pt x="120705" y="16633"/>
                  <a:pt x="120615" y="16806"/>
                  <a:pt x="120555" y="17005"/>
                </a:cubicBezTo>
                <a:cubicBezTo>
                  <a:pt x="120524" y="16899"/>
                  <a:pt x="120490" y="16797"/>
                  <a:pt x="120454" y="16692"/>
                </a:cubicBezTo>
                <a:cubicBezTo>
                  <a:pt x="120571" y="16477"/>
                  <a:pt x="120685" y="16262"/>
                  <a:pt x="120799" y="16046"/>
                </a:cubicBezTo>
                <a:close/>
                <a:moveTo>
                  <a:pt x="130313" y="13287"/>
                </a:moveTo>
                <a:lnTo>
                  <a:pt x="130313" y="13287"/>
                </a:lnTo>
                <a:cubicBezTo>
                  <a:pt x="130348" y="13412"/>
                  <a:pt x="130384" y="13541"/>
                  <a:pt x="130418" y="13666"/>
                </a:cubicBezTo>
                <a:cubicBezTo>
                  <a:pt x="130465" y="13843"/>
                  <a:pt x="130508" y="14015"/>
                  <a:pt x="130552" y="14190"/>
                </a:cubicBezTo>
                <a:cubicBezTo>
                  <a:pt x="130622" y="14994"/>
                  <a:pt x="130689" y="15803"/>
                  <a:pt x="130736" y="16614"/>
                </a:cubicBezTo>
                <a:cubicBezTo>
                  <a:pt x="130716" y="16743"/>
                  <a:pt x="130693" y="16876"/>
                  <a:pt x="130673" y="17005"/>
                </a:cubicBezTo>
                <a:cubicBezTo>
                  <a:pt x="130658" y="16974"/>
                  <a:pt x="130646" y="16943"/>
                  <a:pt x="130630" y="16911"/>
                </a:cubicBezTo>
                <a:cubicBezTo>
                  <a:pt x="130564" y="16508"/>
                  <a:pt x="130505" y="16101"/>
                  <a:pt x="130450" y="15698"/>
                </a:cubicBezTo>
                <a:cubicBezTo>
                  <a:pt x="130446" y="15612"/>
                  <a:pt x="130446" y="15525"/>
                  <a:pt x="130438" y="15444"/>
                </a:cubicBezTo>
                <a:cubicBezTo>
                  <a:pt x="130384" y="14727"/>
                  <a:pt x="130353" y="14007"/>
                  <a:pt x="130313" y="13287"/>
                </a:cubicBezTo>
                <a:close/>
                <a:moveTo>
                  <a:pt x="71213" y="14880"/>
                </a:moveTo>
                <a:cubicBezTo>
                  <a:pt x="71256" y="15087"/>
                  <a:pt x="71296" y="15299"/>
                  <a:pt x="71339" y="15505"/>
                </a:cubicBezTo>
                <a:cubicBezTo>
                  <a:pt x="71363" y="15792"/>
                  <a:pt x="71386" y="16081"/>
                  <a:pt x="71405" y="16367"/>
                </a:cubicBezTo>
                <a:cubicBezTo>
                  <a:pt x="71327" y="16609"/>
                  <a:pt x="71253" y="16860"/>
                  <a:pt x="71186" y="17115"/>
                </a:cubicBezTo>
                <a:cubicBezTo>
                  <a:pt x="71061" y="16696"/>
                  <a:pt x="70967" y="16336"/>
                  <a:pt x="71002" y="16293"/>
                </a:cubicBezTo>
                <a:cubicBezTo>
                  <a:pt x="71049" y="16246"/>
                  <a:pt x="71038" y="16168"/>
                  <a:pt x="71002" y="16121"/>
                </a:cubicBezTo>
                <a:cubicBezTo>
                  <a:pt x="71072" y="15706"/>
                  <a:pt x="71139" y="15290"/>
                  <a:pt x="71213" y="14880"/>
                </a:cubicBezTo>
                <a:close/>
                <a:moveTo>
                  <a:pt x="155808" y="14880"/>
                </a:moveTo>
                <a:cubicBezTo>
                  <a:pt x="155879" y="15290"/>
                  <a:pt x="155949" y="15706"/>
                  <a:pt x="156015" y="16121"/>
                </a:cubicBezTo>
                <a:cubicBezTo>
                  <a:pt x="155980" y="16168"/>
                  <a:pt x="155968" y="16246"/>
                  <a:pt x="156015" y="16293"/>
                </a:cubicBezTo>
                <a:cubicBezTo>
                  <a:pt x="156055" y="16336"/>
                  <a:pt x="155961" y="16696"/>
                  <a:pt x="155836" y="17115"/>
                </a:cubicBezTo>
                <a:cubicBezTo>
                  <a:pt x="155765" y="16860"/>
                  <a:pt x="155695" y="16609"/>
                  <a:pt x="155612" y="16367"/>
                </a:cubicBezTo>
                <a:cubicBezTo>
                  <a:pt x="155636" y="16078"/>
                  <a:pt x="155659" y="15792"/>
                  <a:pt x="155683" y="15505"/>
                </a:cubicBezTo>
                <a:cubicBezTo>
                  <a:pt x="155722" y="15294"/>
                  <a:pt x="155765" y="15087"/>
                  <a:pt x="155808" y="14880"/>
                </a:cubicBezTo>
                <a:close/>
                <a:moveTo>
                  <a:pt x="58682" y="11975"/>
                </a:moveTo>
                <a:cubicBezTo>
                  <a:pt x="58857" y="12622"/>
                  <a:pt x="59038" y="13267"/>
                  <a:pt x="59213" y="13913"/>
                </a:cubicBezTo>
                <a:cubicBezTo>
                  <a:pt x="59460" y="14824"/>
                  <a:pt x="59699" y="15737"/>
                  <a:pt x="59937" y="16652"/>
                </a:cubicBezTo>
                <a:cubicBezTo>
                  <a:pt x="59898" y="16809"/>
                  <a:pt x="59859" y="16966"/>
                  <a:pt x="59824" y="17122"/>
                </a:cubicBezTo>
                <a:cubicBezTo>
                  <a:pt x="59534" y="15662"/>
                  <a:pt x="59206" y="14219"/>
                  <a:pt x="58810" y="12810"/>
                </a:cubicBezTo>
                <a:cubicBezTo>
                  <a:pt x="58767" y="12532"/>
                  <a:pt x="58724" y="12254"/>
                  <a:pt x="58682" y="11975"/>
                </a:cubicBezTo>
                <a:close/>
                <a:moveTo>
                  <a:pt x="113510" y="15240"/>
                </a:moveTo>
                <a:cubicBezTo>
                  <a:pt x="113604" y="15733"/>
                  <a:pt x="113542" y="16296"/>
                  <a:pt x="113526" y="16797"/>
                </a:cubicBezTo>
                <a:cubicBezTo>
                  <a:pt x="113523" y="16903"/>
                  <a:pt x="113515" y="17013"/>
                  <a:pt x="113510" y="17122"/>
                </a:cubicBezTo>
                <a:cubicBezTo>
                  <a:pt x="113503" y="17013"/>
                  <a:pt x="113499" y="16903"/>
                  <a:pt x="113495" y="16797"/>
                </a:cubicBezTo>
                <a:cubicBezTo>
                  <a:pt x="113479" y="16296"/>
                  <a:pt x="113416" y="15733"/>
                  <a:pt x="113510" y="15240"/>
                </a:cubicBezTo>
                <a:close/>
                <a:moveTo>
                  <a:pt x="168340" y="11975"/>
                </a:moveTo>
                <a:lnTo>
                  <a:pt x="168340" y="11975"/>
                </a:lnTo>
                <a:cubicBezTo>
                  <a:pt x="168293" y="12254"/>
                  <a:pt x="168250" y="12532"/>
                  <a:pt x="168211" y="12810"/>
                </a:cubicBezTo>
                <a:cubicBezTo>
                  <a:pt x="167812" y="14219"/>
                  <a:pt x="167483" y="15662"/>
                  <a:pt x="167198" y="17122"/>
                </a:cubicBezTo>
                <a:cubicBezTo>
                  <a:pt x="167158" y="16966"/>
                  <a:pt x="167123" y="16809"/>
                  <a:pt x="167084" y="16652"/>
                </a:cubicBezTo>
                <a:cubicBezTo>
                  <a:pt x="167323" y="15737"/>
                  <a:pt x="167561" y="14824"/>
                  <a:pt x="167808" y="13913"/>
                </a:cubicBezTo>
                <a:cubicBezTo>
                  <a:pt x="167984" y="13267"/>
                  <a:pt x="168161" y="12622"/>
                  <a:pt x="168340" y="11975"/>
                </a:cubicBezTo>
                <a:close/>
                <a:moveTo>
                  <a:pt x="21414" y="15646"/>
                </a:moveTo>
                <a:cubicBezTo>
                  <a:pt x="21441" y="16230"/>
                  <a:pt x="21461" y="16813"/>
                  <a:pt x="21476" y="17389"/>
                </a:cubicBezTo>
                <a:cubicBezTo>
                  <a:pt x="21398" y="17169"/>
                  <a:pt x="21323" y="16946"/>
                  <a:pt x="21253" y="16727"/>
                </a:cubicBezTo>
                <a:cubicBezTo>
                  <a:pt x="21244" y="16621"/>
                  <a:pt x="21241" y="16520"/>
                  <a:pt x="21237" y="16418"/>
                </a:cubicBezTo>
                <a:cubicBezTo>
                  <a:pt x="21229" y="16277"/>
                  <a:pt x="21221" y="16140"/>
                  <a:pt x="21213" y="16003"/>
                </a:cubicBezTo>
                <a:cubicBezTo>
                  <a:pt x="21280" y="15886"/>
                  <a:pt x="21343" y="15764"/>
                  <a:pt x="21414" y="15646"/>
                </a:cubicBezTo>
                <a:close/>
                <a:moveTo>
                  <a:pt x="205608" y="15646"/>
                </a:moveTo>
                <a:cubicBezTo>
                  <a:pt x="205675" y="15764"/>
                  <a:pt x="205741" y="15886"/>
                  <a:pt x="205808" y="16003"/>
                </a:cubicBezTo>
                <a:cubicBezTo>
                  <a:pt x="205800" y="16140"/>
                  <a:pt x="205792" y="16277"/>
                  <a:pt x="205785" y="16418"/>
                </a:cubicBezTo>
                <a:cubicBezTo>
                  <a:pt x="205776" y="16520"/>
                  <a:pt x="205772" y="16621"/>
                  <a:pt x="205769" y="16727"/>
                </a:cubicBezTo>
                <a:cubicBezTo>
                  <a:pt x="205698" y="16946"/>
                  <a:pt x="205620" y="17169"/>
                  <a:pt x="205541" y="17389"/>
                </a:cubicBezTo>
                <a:cubicBezTo>
                  <a:pt x="205561" y="16813"/>
                  <a:pt x="205581" y="16230"/>
                  <a:pt x="205608" y="15646"/>
                </a:cubicBezTo>
                <a:close/>
                <a:moveTo>
                  <a:pt x="88587" y="13491"/>
                </a:moveTo>
                <a:cubicBezTo>
                  <a:pt x="88623" y="13807"/>
                  <a:pt x="88642" y="14093"/>
                  <a:pt x="88661" y="14261"/>
                </a:cubicBezTo>
                <a:cubicBezTo>
                  <a:pt x="88744" y="15099"/>
                  <a:pt x="88782" y="15933"/>
                  <a:pt x="88822" y="16778"/>
                </a:cubicBezTo>
                <a:cubicBezTo>
                  <a:pt x="88822" y="16821"/>
                  <a:pt x="88822" y="16864"/>
                  <a:pt x="88826" y="16907"/>
                </a:cubicBezTo>
                <a:cubicBezTo>
                  <a:pt x="88782" y="17091"/>
                  <a:pt x="88744" y="17271"/>
                  <a:pt x="88701" y="17451"/>
                </a:cubicBezTo>
                <a:cubicBezTo>
                  <a:pt x="88627" y="17173"/>
                  <a:pt x="88556" y="16896"/>
                  <a:pt x="88486" y="16618"/>
                </a:cubicBezTo>
                <a:cubicBezTo>
                  <a:pt x="88477" y="16356"/>
                  <a:pt x="88473" y="16093"/>
                  <a:pt x="88470" y="15831"/>
                </a:cubicBezTo>
                <a:cubicBezTo>
                  <a:pt x="88466" y="15044"/>
                  <a:pt x="88505" y="14266"/>
                  <a:pt x="88587" y="13491"/>
                </a:cubicBezTo>
                <a:close/>
                <a:moveTo>
                  <a:pt x="138431" y="13486"/>
                </a:moveTo>
                <a:cubicBezTo>
                  <a:pt x="138516" y="14261"/>
                  <a:pt x="138556" y="15044"/>
                  <a:pt x="138548" y="15831"/>
                </a:cubicBezTo>
                <a:cubicBezTo>
                  <a:pt x="138548" y="16093"/>
                  <a:pt x="138540" y="16356"/>
                  <a:pt x="138536" y="16618"/>
                </a:cubicBezTo>
                <a:cubicBezTo>
                  <a:pt x="138466" y="16896"/>
                  <a:pt x="138395" y="17173"/>
                  <a:pt x="138321" y="17451"/>
                </a:cubicBezTo>
                <a:cubicBezTo>
                  <a:pt x="138278" y="17271"/>
                  <a:pt x="138234" y="17091"/>
                  <a:pt x="138196" y="16911"/>
                </a:cubicBezTo>
                <a:cubicBezTo>
                  <a:pt x="138196" y="16864"/>
                  <a:pt x="138196" y="16821"/>
                  <a:pt x="138200" y="16778"/>
                </a:cubicBezTo>
                <a:cubicBezTo>
                  <a:pt x="138238" y="15933"/>
                  <a:pt x="138274" y="15099"/>
                  <a:pt x="138360" y="14261"/>
                </a:cubicBezTo>
                <a:cubicBezTo>
                  <a:pt x="138375" y="14093"/>
                  <a:pt x="138395" y="13807"/>
                  <a:pt x="138431" y="13486"/>
                </a:cubicBezTo>
                <a:close/>
                <a:moveTo>
                  <a:pt x="43198" y="10982"/>
                </a:moveTo>
                <a:lnTo>
                  <a:pt x="43198" y="10982"/>
                </a:lnTo>
                <a:cubicBezTo>
                  <a:pt x="43347" y="11894"/>
                  <a:pt x="43488" y="12813"/>
                  <a:pt x="43629" y="13729"/>
                </a:cubicBezTo>
                <a:cubicBezTo>
                  <a:pt x="43398" y="14958"/>
                  <a:pt x="43210" y="16202"/>
                  <a:pt x="43089" y="17471"/>
                </a:cubicBezTo>
                <a:cubicBezTo>
                  <a:pt x="43057" y="17248"/>
                  <a:pt x="43026" y="17024"/>
                  <a:pt x="42995" y="16802"/>
                </a:cubicBezTo>
                <a:cubicBezTo>
                  <a:pt x="43178" y="14871"/>
                  <a:pt x="43257" y="12922"/>
                  <a:pt x="43198" y="10982"/>
                </a:cubicBezTo>
                <a:close/>
                <a:moveTo>
                  <a:pt x="56646" y="16891"/>
                </a:moveTo>
                <a:cubicBezTo>
                  <a:pt x="56673" y="16950"/>
                  <a:pt x="56700" y="17008"/>
                  <a:pt x="56728" y="17068"/>
                </a:cubicBezTo>
                <a:cubicBezTo>
                  <a:pt x="56728" y="17201"/>
                  <a:pt x="56736" y="17337"/>
                  <a:pt x="56736" y="17471"/>
                </a:cubicBezTo>
                <a:cubicBezTo>
                  <a:pt x="56704" y="17279"/>
                  <a:pt x="56673" y="17084"/>
                  <a:pt x="56646" y="16891"/>
                </a:cubicBezTo>
                <a:close/>
                <a:moveTo>
                  <a:pt x="170376" y="16891"/>
                </a:moveTo>
                <a:lnTo>
                  <a:pt x="170376" y="16891"/>
                </a:lnTo>
                <a:cubicBezTo>
                  <a:pt x="170345" y="17084"/>
                  <a:pt x="170316" y="17279"/>
                  <a:pt x="170282" y="17471"/>
                </a:cubicBezTo>
                <a:cubicBezTo>
                  <a:pt x="170285" y="17337"/>
                  <a:pt x="170289" y="17201"/>
                  <a:pt x="170293" y="17068"/>
                </a:cubicBezTo>
                <a:cubicBezTo>
                  <a:pt x="170321" y="17008"/>
                  <a:pt x="170348" y="16950"/>
                  <a:pt x="170376" y="16891"/>
                </a:cubicBezTo>
                <a:close/>
                <a:moveTo>
                  <a:pt x="183824" y="10982"/>
                </a:moveTo>
                <a:cubicBezTo>
                  <a:pt x="183765" y="12922"/>
                  <a:pt x="183839" y="14871"/>
                  <a:pt x="184027" y="16802"/>
                </a:cubicBezTo>
                <a:cubicBezTo>
                  <a:pt x="183996" y="17024"/>
                  <a:pt x="183965" y="17248"/>
                  <a:pt x="183933" y="17471"/>
                </a:cubicBezTo>
                <a:cubicBezTo>
                  <a:pt x="183808" y="16202"/>
                  <a:pt x="183624" y="14958"/>
                  <a:pt x="183393" y="13729"/>
                </a:cubicBezTo>
                <a:cubicBezTo>
                  <a:pt x="183530" y="12813"/>
                  <a:pt x="183671" y="11894"/>
                  <a:pt x="183824" y="10982"/>
                </a:cubicBezTo>
                <a:close/>
                <a:moveTo>
                  <a:pt x="73448" y="16379"/>
                </a:moveTo>
                <a:cubicBezTo>
                  <a:pt x="73413" y="16770"/>
                  <a:pt x="73374" y="17165"/>
                  <a:pt x="73339" y="17561"/>
                </a:cubicBezTo>
                <a:cubicBezTo>
                  <a:pt x="73299" y="17424"/>
                  <a:pt x="73260" y="17286"/>
                  <a:pt x="73221" y="17149"/>
                </a:cubicBezTo>
                <a:cubicBezTo>
                  <a:pt x="73292" y="16891"/>
                  <a:pt x="73370" y="16633"/>
                  <a:pt x="73448" y="16379"/>
                </a:cubicBezTo>
                <a:close/>
                <a:moveTo>
                  <a:pt x="153573" y="16379"/>
                </a:moveTo>
                <a:cubicBezTo>
                  <a:pt x="153652" y="16637"/>
                  <a:pt x="153726" y="16891"/>
                  <a:pt x="153800" y="17154"/>
                </a:cubicBezTo>
                <a:cubicBezTo>
                  <a:pt x="153757" y="17286"/>
                  <a:pt x="153718" y="17424"/>
                  <a:pt x="153679" y="17561"/>
                </a:cubicBezTo>
                <a:cubicBezTo>
                  <a:pt x="153643" y="17165"/>
                  <a:pt x="153609" y="16774"/>
                  <a:pt x="153573" y="16379"/>
                </a:cubicBezTo>
                <a:close/>
                <a:moveTo>
                  <a:pt x="106153" y="16684"/>
                </a:moveTo>
                <a:cubicBezTo>
                  <a:pt x="106286" y="16907"/>
                  <a:pt x="106309" y="17205"/>
                  <a:pt x="106301" y="17510"/>
                </a:cubicBezTo>
                <a:cubicBezTo>
                  <a:pt x="106293" y="17541"/>
                  <a:pt x="106286" y="17568"/>
                  <a:pt x="106274" y="17596"/>
                </a:cubicBezTo>
                <a:cubicBezTo>
                  <a:pt x="106262" y="17534"/>
                  <a:pt x="106250" y="17467"/>
                  <a:pt x="106239" y="17400"/>
                </a:cubicBezTo>
                <a:cubicBezTo>
                  <a:pt x="106212" y="17232"/>
                  <a:pt x="106172" y="17048"/>
                  <a:pt x="106137" y="16853"/>
                </a:cubicBezTo>
                <a:cubicBezTo>
                  <a:pt x="106145" y="16797"/>
                  <a:pt x="106149" y="16739"/>
                  <a:pt x="106153" y="16684"/>
                </a:cubicBezTo>
                <a:close/>
                <a:moveTo>
                  <a:pt x="120865" y="16684"/>
                </a:moveTo>
                <a:cubicBezTo>
                  <a:pt x="120873" y="16743"/>
                  <a:pt x="120877" y="16797"/>
                  <a:pt x="120880" y="16856"/>
                </a:cubicBezTo>
                <a:cubicBezTo>
                  <a:pt x="120846" y="17048"/>
                  <a:pt x="120810" y="17236"/>
                  <a:pt x="120783" y="17400"/>
                </a:cubicBezTo>
                <a:cubicBezTo>
                  <a:pt x="120771" y="17467"/>
                  <a:pt x="120755" y="17530"/>
                  <a:pt x="120743" y="17596"/>
                </a:cubicBezTo>
                <a:cubicBezTo>
                  <a:pt x="120736" y="17568"/>
                  <a:pt x="120728" y="17541"/>
                  <a:pt x="120716" y="17510"/>
                </a:cubicBezTo>
                <a:cubicBezTo>
                  <a:pt x="120708" y="17205"/>
                  <a:pt x="120736" y="16907"/>
                  <a:pt x="120865" y="16684"/>
                </a:cubicBezTo>
                <a:close/>
                <a:moveTo>
                  <a:pt x="54317" y="16656"/>
                </a:moveTo>
                <a:cubicBezTo>
                  <a:pt x="54337" y="16883"/>
                  <a:pt x="54361" y="17115"/>
                  <a:pt x="54379" y="17346"/>
                </a:cubicBezTo>
                <a:cubicBezTo>
                  <a:pt x="54364" y="17389"/>
                  <a:pt x="54345" y="17440"/>
                  <a:pt x="54325" y="17483"/>
                </a:cubicBezTo>
                <a:cubicBezTo>
                  <a:pt x="54309" y="17530"/>
                  <a:pt x="54290" y="17577"/>
                  <a:pt x="54270" y="17624"/>
                </a:cubicBezTo>
                <a:cubicBezTo>
                  <a:pt x="54290" y="17299"/>
                  <a:pt x="54301" y="16977"/>
                  <a:pt x="54317" y="16656"/>
                </a:cubicBezTo>
                <a:close/>
                <a:moveTo>
                  <a:pt x="172704" y="16656"/>
                </a:moveTo>
                <a:cubicBezTo>
                  <a:pt x="172716" y="16977"/>
                  <a:pt x="172731" y="17299"/>
                  <a:pt x="172747" y="17624"/>
                </a:cubicBezTo>
                <a:cubicBezTo>
                  <a:pt x="172731" y="17577"/>
                  <a:pt x="172712" y="17530"/>
                  <a:pt x="172693" y="17483"/>
                </a:cubicBezTo>
                <a:cubicBezTo>
                  <a:pt x="172677" y="17440"/>
                  <a:pt x="172657" y="17393"/>
                  <a:pt x="172638" y="17346"/>
                </a:cubicBezTo>
                <a:cubicBezTo>
                  <a:pt x="172661" y="17115"/>
                  <a:pt x="172681" y="16887"/>
                  <a:pt x="172704" y="16656"/>
                </a:cubicBezTo>
                <a:close/>
                <a:moveTo>
                  <a:pt x="49147" y="12453"/>
                </a:moveTo>
                <a:lnTo>
                  <a:pt x="49147" y="12453"/>
                </a:lnTo>
                <a:cubicBezTo>
                  <a:pt x="49429" y="13522"/>
                  <a:pt x="49718" y="14586"/>
                  <a:pt x="50016" y="15646"/>
                </a:cubicBezTo>
                <a:cubicBezTo>
                  <a:pt x="50040" y="15823"/>
                  <a:pt x="50071" y="15995"/>
                  <a:pt x="50098" y="16168"/>
                </a:cubicBezTo>
                <a:cubicBezTo>
                  <a:pt x="49906" y="15729"/>
                  <a:pt x="49699" y="15299"/>
                  <a:pt x="49558" y="14829"/>
                </a:cubicBezTo>
                <a:lnTo>
                  <a:pt x="49558" y="14829"/>
                </a:lnTo>
                <a:cubicBezTo>
                  <a:pt x="49559" y="14829"/>
                  <a:pt x="49560" y="14829"/>
                  <a:pt x="49561" y="14829"/>
                </a:cubicBezTo>
                <a:cubicBezTo>
                  <a:pt x="49617" y="14829"/>
                  <a:pt x="49627" y="14730"/>
                  <a:pt x="49585" y="14696"/>
                </a:cubicBezTo>
                <a:cubicBezTo>
                  <a:pt x="49547" y="14665"/>
                  <a:pt x="49507" y="14629"/>
                  <a:pt x="49471" y="14598"/>
                </a:cubicBezTo>
                <a:cubicBezTo>
                  <a:pt x="49457" y="14586"/>
                  <a:pt x="49442" y="14581"/>
                  <a:pt x="49428" y="14581"/>
                </a:cubicBezTo>
                <a:cubicBezTo>
                  <a:pt x="49381" y="14581"/>
                  <a:pt x="49341" y="14637"/>
                  <a:pt x="49335" y="14700"/>
                </a:cubicBezTo>
                <a:cubicBezTo>
                  <a:pt x="49296" y="15200"/>
                  <a:pt x="49484" y="15787"/>
                  <a:pt x="49589" y="16265"/>
                </a:cubicBezTo>
                <a:cubicBezTo>
                  <a:pt x="49659" y="16605"/>
                  <a:pt x="49726" y="16950"/>
                  <a:pt x="49793" y="17295"/>
                </a:cubicBezTo>
                <a:cubicBezTo>
                  <a:pt x="49742" y="17451"/>
                  <a:pt x="49695" y="17611"/>
                  <a:pt x="49652" y="17776"/>
                </a:cubicBezTo>
                <a:cubicBezTo>
                  <a:pt x="49628" y="17627"/>
                  <a:pt x="49612" y="17478"/>
                  <a:pt x="49594" y="17333"/>
                </a:cubicBezTo>
                <a:cubicBezTo>
                  <a:pt x="49597" y="17259"/>
                  <a:pt x="49601" y="17189"/>
                  <a:pt x="49605" y="17115"/>
                </a:cubicBezTo>
                <a:cubicBezTo>
                  <a:pt x="49612" y="16977"/>
                  <a:pt x="49574" y="16876"/>
                  <a:pt x="49518" y="16802"/>
                </a:cubicBezTo>
                <a:cubicBezTo>
                  <a:pt x="49335" y="15365"/>
                  <a:pt x="49209" y="13913"/>
                  <a:pt x="49147" y="12453"/>
                </a:cubicBezTo>
                <a:close/>
                <a:moveTo>
                  <a:pt x="177871" y="12453"/>
                </a:moveTo>
                <a:cubicBezTo>
                  <a:pt x="177808" y="13913"/>
                  <a:pt x="177683" y="15365"/>
                  <a:pt x="177499" y="16802"/>
                </a:cubicBezTo>
                <a:cubicBezTo>
                  <a:pt x="177444" y="16876"/>
                  <a:pt x="177408" y="16977"/>
                  <a:pt x="177417" y="17115"/>
                </a:cubicBezTo>
                <a:cubicBezTo>
                  <a:pt x="177421" y="17189"/>
                  <a:pt x="177424" y="17263"/>
                  <a:pt x="177428" y="17333"/>
                </a:cubicBezTo>
                <a:cubicBezTo>
                  <a:pt x="177405" y="17483"/>
                  <a:pt x="177390" y="17627"/>
                  <a:pt x="177366" y="17776"/>
                </a:cubicBezTo>
                <a:cubicBezTo>
                  <a:pt x="177323" y="17611"/>
                  <a:pt x="177276" y="17451"/>
                  <a:pt x="177229" y="17295"/>
                </a:cubicBezTo>
                <a:cubicBezTo>
                  <a:pt x="177296" y="16950"/>
                  <a:pt x="177358" y="16605"/>
                  <a:pt x="177432" y="16265"/>
                </a:cubicBezTo>
                <a:cubicBezTo>
                  <a:pt x="177534" y="15787"/>
                  <a:pt x="177726" y="15200"/>
                  <a:pt x="177686" y="14700"/>
                </a:cubicBezTo>
                <a:cubicBezTo>
                  <a:pt x="177681" y="14637"/>
                  <a:pt x="177640" y="14581"/>
                  <a:pt x="177593" y="14581"/>
                </a:cubicBezTo>
                <a:cubicBezTo>
                  <a:pt x="177579" y="14581"/>
                  <a:pt x="177564" y="14586"/>
                  <a:pt x="177549" y="14598"/>
                </a:cubicBezTo>
                <a:cubicBezTo>
                  <a:pt x="177511" y="14629"/>
                  <a:pt x="177471" y="14665"/>
                  <a:pt x="177432" y="14696"/>
                </a:cubicBezTo>
                <a:cubicBezTo>
                  <a:pt x="177390" y="14730"/>
                  <a:pt x="177404" y="14829"/>
                  <a:pt x="177461" y="14829"/>
                </a:cubicBezTo>
                <a:cubicBezTo>
                  <a:pt x="177462" y="14829"/>
                  <a:pt x="177463" y="14829"/>
                  <a:pt x="177464" y="14829"/>
                </a:cubicBezTo>
                <a:lnTo>
                  <a:pt x="177464" y="14829"/>
                </a:lnTo>
                <a:cubicBezTo>
                  <a:pt x="177323" y="15299"/>
                  <a:pt x="177115" y="15729"/>
                  <a:pt x="176924" y="16168"/>
                </a:cubicBezTo>
                <a:cubicBezTo>
                  <a:pt x="176951" y="15995"/>
                  <a:pt x="176978" y="15823"/>
                  <a:pt x="177005" y="15646"/>
                </a:cubicBezTo>
                <a:cubicBezTo>
                  <a:pt x="177303" y="14586"/>
                  <a:pt x="177589" y="13522"/>
                  <a:pt x="177871" y="12453"/>
                </a:cubicBezTo>
                <a:close/>
                <a:moveTo>
                  <a:pt x="63608" y="14472"/>
                </a:moveTo>
                <a:cubicBezTo>
                  <a:pt x="63621" y="14528"/>
                  <a:pt x="63628" y="14582"/>
                  <a:pt x="63640" y="14633"/>
                </a:cubicBezTo>
                <a:cubicBezTo>
                  <a:pt x="63761" y="15263"/>
                  <a:pt x="63899" y="15886"/>
                  <a:pt x="64047" y="16508"/>
                </a:cubicBezTo>
                <a:cubicBezTo>
                  <a:pt x="64047" y="16993"/>
                  <a:pt x="64055" y="17478"/>
                  <a:pt x="64063" y="17964"/>
                </a:cubicBezTo>
                <a:cubicBezTo>
                  <a:pt x="63883" y="17337"/>
                  <a:pt x="63699" y="16712"/>
                  <a:pt x="63499" y="16097"/>
                </a:cubicBezTo>
                <a:cubicBezTo>
                  <a:pt x="63538" y="15557"/>
                  <a:pt x="63574" y="15012"/>
                  <a:pt x="63608" y="14472"/>
                </a:cubicBezTo>
                <a:close/>
                <a:moveTo>
                  <a:pt x="163412" y="14477"/>
                </a:moveTo>
                <a:cubicBezTo>
                  <a:pt x="163448" y="15017"/>
                  <a:pt x="163479" y="15557"/>
                  <a:pt x="163518" y="16097"/>
                </a:cubicBezTo>
                <a:cubicBezTo>
                  <a:pt x="163318" y="16712"/>
                  <a:pt x="163135" y="17337"/>
                  <a:pt x="162959" y="17964"/>
                </a:cubicBezTo>
                <a:cubicBezTo>
                  <a:pt x="162966" y="17478"/>
                  <a:pt x="162971" y="16993"/>
                  <a:pt x="162971" y="16508"/>
                </a:cubicBezTo>
                <a:cubicBezTo>
                  <a:pt x="163119" y="15886"/>
                  <a:pt x="163256" y="15263"/>
                  <a:pt x="163381" y="14633"/>
                </a:cubicBezTo>
                <a:cubicBezTo>
                  <a:pt x="163389" y="14582"/>
                  <a:pt x="163401" y="14528"/>
                  <a:pt x="163412" y="14477"/>
                </a:cubicBezTo>
                <a:close/>
                <a:moveTo>
                  <a:pt x="8455" y="12089"/>
                </a:moveTo>
                <a:cubicBezTo>
                  <a:pt x="8458" y="12116"/>
                  <a:pt x="8462" y="12144"/>
                  <a:pt x="8466" y="12176"/>
                </a:cubicBezTo>
                <a:cubicBezTo>
                  <a:pt x="8572" y="13247"/>
                  <a:pt x="8686" y="14320"/>
                  <a:pt x="8783" y="15397"/>
                </a:cubicBezTo>
                <a:cubicBezTo>
                  <a:pt x="8713" y="15776"/>
                  <a:pt x="8646" y="16156"/>
                  <a:pt x="8592" y="16539"/>
                </a:cubicBezTo>
                <a:cubicBezTo>
                  <a:pt x="8521" y="17013"/>
                  <a:pt x="8458" y="17490"/>
                  <a:pt x="8399" y="17967"/>
                </a:cubicBezTo>
                <a:cubicBezTo>
                  <a:pt x="8243" y="16778"/>
                  <a:pt x="8090" y="15592"/>
                  <a:pt x="7911" y="14410"/>
                </a:cubicBezTo>
                <a:cubicBezTo>
                  <a:pt x="7914" y="14383"/>
                  <a:pt x="7922" y="14355"/>
                  <a:pt x="7926" y="14328"/>
                </a:cubicBezTo>
                <a:cubicBezTo>
                  <a:pt x="8090" y="13580"/>
                  <a:pt x="8267" y="12833"/>
                  <a:pt x="8455" y="12089"/>
                </a:cubicBezTo>
                <a:close/>
                <a:moveTo>
                  <a:pt x="218563" y="12089"/>
                </a:moveTo>
                <a:cubicBezTo>
                  <a:pt x="218751" y="12833"/>
                  <a:pt x="218932" y="13580"/>
                  <a:pt x="219091" y="14328"/>
                </a:cubicBezTo>
                <a:cubicBezTo>
                  <a:pt x="219100" y="14355"/>
                  <a:pt x="219103" y="14383"/>
                  <a:pt x="219111" y="14410"/>
                </a:cubicBezTo>
                <a:cubicBezTo>
                  <a:pt x="218927" y="15592"/>
                  <a:pt x="218775" y="16778"/>
                  <a:pt x="218618" y="17967"/>
                </a:cubicBezTo>
                <a:cubicBezTo>
                  <a:pt x="218563" y="17490"/>
                  <a:pt x="218500" y="17013"/>
                  <a:pt x="218430" y="16539"/>
                </a:cubicBezTo>
                <a:cubicBezTo>
                  <a:pt x="218372" y="16156"/>
                  <a:pt x="218305" y="15776"/>
                  <a:pt x="218238" y="15400"/>
                </a:cubicBezTo>
                <a:cubicBezTo>
                  <a:pt x="218336" y="14324"/>
                  <a:pt x="218450" y="13247"/>
                  <a:pt x="218556" y="12176"/>
                </a:cubicBezTo>
                <a:cubicBezTo>
                  <a:pt x="218560" y="12144"/>
                  <a:pt x="218560" y="12116"/>
                  <a:pt x="218563" y="12089"/>
                </a:cubicBezTo>
                <a:close/>
                <a:moveTo>
                  <a:pt x="55605" y="14660"/>
                </a:moveTo>
                <a:cubicBezTo>
                  <a:pt x="55801" y="15083"/>
                  <a:pt x="55996" y="15502"/>
                  <a:pt x="56192" y="15924"/>
                </a:cubicBezTo>
                <a:cubicBezTo>
                  <a:pt x="56204" y="16637"/>
                  <a:pt x="56243" y="17349"/>
                  <a:pt x="56329" y="18061"/>
                </a:cubicBezTo>
                <a:cubicBezTo>
                  <a:pt x="56227" y="17839"/>
                  <a:pt x="56129" y="17615"/>
                  <a:pt x="56032" y="17389"/>
                </a:cubicBezTo>
                <a:cubicBezTo>
                  <a:pt x="56016" y="17353"/>
                  <a:pt x="55801" y="16899"/>
                  <a:pt x="55573" y="16374"/>
                </a:cubicBezTo>
                <a:cubicBezTo>
                  <a:pt x="55577" y="15803"/>
                  <a:pt x="55586" y="15232"/>
                  <a:pt x="55605" y="14660"/>
                </a:cubicBezTo>
                <a:close/>
                <a:moveTo>
                  <a:pt x="171416" y="14660"/>
                </a:moveTo>
                <a:cubicBezTo>
                  <a:pt x="171432" y="15232"/>
                  <a:pt x="171444" y="15803"/>
                  <a:pt x="171448" y="16374"/>
                </a:cubicBezTo>
                <a:cubicBezTo>
                  <a:pt x="171221" y="16899"/>
                  <a:pt x="171006" y="17353"/>
                  <a:pt x="170990" y="17389"/>
                </a:cubicBezTo>
                <a:cubicBezTo>
                  <a:pt x="170888" y="17615"/>
                  <a:pt x="170791" y="17839"/>
                  <a:pt x="170692" y="18061"/>
                </a:cubicBezTo>
                <a:cubicBezTo>
                  <a:pt x="170779" y="17349"/>
                  <a:pt x="170814" y="16637"/>
                  <a:pt x="170826" y="15924"/>
                </a:cubicBezTo>
                <a:cubicBezTo>
                  <a:pt x="171021" y="15502"/>
                  <a:pt x="171221" y="15083"/>
                  <a:pt x="171416" y="14660"/>
                </a:cubicBezTo>
                <a:close/>
                <a:moveTo>
                  <a:pt x="24759" y="12167"/>
                </a:moveTo>
                <a:cubicBezTo>
                  <a:pt x="24759" y="13267"/>
                  <a:pt x="24767" y="14367"/>
                  <a:pt x="24763" y="15463"/>
                </a:cubicBezTo>
                <a:cubicBezTo>
                  <a:pt x="24759" y="16093"/>
                  <a:pt x="24756" y="16719"/>
                  <a:pt x="24748" y="17349"/>
                </a:cubicBezTo>
                <a:cubicBezTo>
                  <a:pt x="24728" y="17600"/>
                  <a:pt x="24712" y="17854"/>
                  <a:pt x="24701" y="18108"/>
                </a:cubicBezTo>
                <a:cubicBezTo>
                  <a:pt x="24631" y="17741"/>
                  <a:pt x="24568" y="17373"/>
                  <a:pt x="24509" y="17001"/>
                </a:cubicBezTo>
                <a:cubicBezTo>
                  <a:pt x="24564" y="15388"/>
                  <a:pt x="24669" y="13776"/>
                  <a:pt x="24759" y="12167"/>
                </a:cubicBezTo>
                <a:close/>
                <a:moveTo>
                  <a:pt x="202258" y="12167"/>
                </a:moveTo>
                <a:cubicBezTo>
                  <a:pt x="202352" y="13780"/>
                  <a:pt x="202458" y="15388"/>
                  <a:pt x="202512" y="17001"/>
                </a:cubicBezTo>
                <a:cubicBezTo>
                  <a:pt x="202450" y="17373"/>
                  <a:pt x="202387" y="17741"/>
                  <a:pt x="202320" y="18108"/>
                </a:cubicBezTo>
                <a:cubicBezTo>
                  <a:pt x="202309" y="17854"/>
                  <a:pt x="202293" y="17600"/>
                  <a:pt x="202273" y="17349"/>
                </a:cubicBezTo>
                <a:cubicBezTo>
                  <a:pt x="202266" y="16719"/>
                  <a:pt x="202262" y="16093"/>
                  <a:pt x="202258" y="15463"/>
                </a:cubicBezTo>
                <a:cubicBezTo>
                  <a:pt x="202250" y="14367"/>
                  <a:pt x="202258" y="13267"/>
                  <a:pt x="202258" y="12167"/>
                </a:cubicBezTo>
                <a:close/>
                <a:moveTo>
                  <a:pt x="71471" y="17306"/>
                </a:moveTo>
                <a:cubicBezTo>
                  <a:pt x="71487" y="17561"/>
                  <a:pt x="71503" y="17819"/>
                  <a:pt x="71518" y="18077"/>
                </a:cubicBezTo>
                <a:lnTo>
                  <a:pt x="71518" y="18144"/>
                </a:lnTo>
                <a:cubicBezTo>
                  <a:pt x="71480" y="18027"/>
                  <a:pt x="71433" y="17882"/>
                  <a:pt x="71381" y="17729"/>
                </a:cubicBezTo>
                <a:cubicBezTo>
                  <a:pt x="71409" y="17588"/>
                  <a:pt x="71440" y="17447"/>
                  <a:pt x="71471" y="17306"/>
                </a:cubicBezTo>
                <a:close/>
                <a:moveTo>
                  <a:pt x="155550" y="17306"/>
                </a:moveTo>
                <a:cubicBezTo>
                  <a:pt x="155581" y="17447"/>
                  <a:pt x="155608" y="17588"/>
                  <a:pt x="155639" y="17729"/>
                </a:cubicBezTo>
                <a:cubicBezTo>
                  <a:pt x="155589" y="17882"/>
                  <a:pt x="155542" y="18027"/>
                  <a:pt x="155503" y="18144"/>
                </a:cubicBezTo>
                <a:lnTo>
                  <a:pt x="155503" y="18081"/>
                </a:lnTo>
                <a:cubicBezTo>
                  <a:pt x="155518" y="17823"/>
                  <a:pt x="155530" y="17565"/>
                  <a:pt x="155550" y="17306"/>
                </a:cubicBezTo>
                <a:close/>
                <a:moveTo>
                  <a:pt x="47065" y="16218"/>
                </a:moveTo>
                <a:cubicBezTo>
                  <a:pt x="47108" y="16356"/>
                  <a:pt x="47151" y="16492"/>
                  <a:pt x="47194" y="16629"/>
                </a:cubicBezTo>
                <a:cubicBezTo>
                  <a:pt x="47209" y="17024"/>
                  <a:pt x="47229" y="17420"/>
                  <a:pt x="47256" y="17815"/>
                </a:cubicBezTo>
                <a:cubicBezTo>
                  <a:pt x="47253" y="17929"/>
                  <a:pt x="47249" y="18042"/>
                  <a:pt x="47245" y="18155"/>
                </a:cubicBezTo>
                <a:cubicBezTo>
                  <a:pt x="47178" y="17905"/>
                  <a:pt x="47108" y="17651"/>
                  <a:pt x="47038" y="17400"/>
                </a:cubicBezTo>
                <a:cubicBezTo>
                  <a:pt x="47045" y="17005"/>
                  <a:pt x="47053" y="16609"/>
                  <a:pt x="47065" y="16218"/>
                </a:cubicBezTo>
                <a:close/>
                <a:moveTo>
                  <a:pt x="179957" y="16218"/>
                </a:moveTo>
                <a:cubicBezTo>
                  <a:pt x="179968" y="16609"/>
                  <a:pt x="179977" y="17005"/>
                  <a:pt x="179984" y="17400"/>
                </a:cubicBezTo>
                <a:cubicBezTo>
                  <a:pt x="179910" y="17651"/>
                  <a:pt x="179843" y="17905"/>
                  <a:pt x="179773" y="18159"/>
                </a:cubicBezTo>
                <a:cubicBezTo>
                  <a:pt x="179769" y="18046"/>
                  <a:pt x="179769" y="17929"/>
                  <a:pt x="179765" y="17815"/>
                </a:cubicBezTo>
                <a:cubicBezTo>
                  <a:pt x="179792" y="17420"/>
                  <a:pt x="179812" y="17024"/>
                  <a:pt x="179823" y="16629"/>
                </a:cubicBezTo>
                <a:cubicBezTo>
                  <a:pt x="179870" y="16492"/>
                  <a:pt x="179914" y="16356"/>
                  <a:pt x="179957" y="16218"/>
                </a:cubicBezTo>
                <a:close/>
                <a:moveTo>
                  <a:pt x="69891" y="18050"/>
                </a:moveTo>
                <a:cubicBezTo>
                  <a:pt x="69894" y="18132"/>
                  <a:pt x="69902" y="18218"/>
                  <a:pt x="69910" y="18305"/>
                </a:cubicBezTo>
                <a:cubicBezTo>
                  <a:pt x="69907" y="18305"/>
                  <a:pt x="69907" y="18308"/>
                  <a:pt x="69907" y="18308"/>
                </a:cubicBezTo>
                <a:cubicBezTo>
                  <a:pt x="69902" y="18222"/>
                  <a:pt x="69894" y="18136"/>
                  <a:pt x="69891" y="18050"/>
                </a:cubicBezTo>
                <a:close/>
                <a:moveTo>
                  <a:pt x="157131" y="18054"/>
                </a:moveTo>
                <a:cubicBezTo>
                  <a:pt x="157124" y="18140"/>
                  <a:pt x="157119" y="18226"/>
                  <a:pt x="157111" y="18312"/>
                </a:cubicBezTo>
                <a:lnTo>
                  <a:pt x="157111" y="18305"/>
                </a:lnTo>
                <a:cubicBezTo>
                  <a:pt x="157119" y="18218"/>
                  <a:pt x="157124" y="18136"/>
                  <a:pt x="157131" y="18054"/>
                </a:cubicBezTo>
                <a:close/>
                <a:moveTo>
                  <a:pt x="18861" y="18081"/>
                </a:moveTo>
                <a:cubicBezTo>
                  <a:pt x="18877" y="18152"/>
                  <a:pt x="18889" y="18226"/>
                  <a:pt x="18905" y="18296"/>
                </a:cubicBezTo>
                <a:cubicBezTo>
                  <a:pt x="18892" y="18316"/>
                  <a:pt x="18885" y="18336"/>
                  <a:pt x="18877" y="18359"/>
                </a:cubicBezTo>
                <a:cubicBezTo>
                  <a:pt x="18873" y="18265"/>
                  <a:pt x="18869" y="18175"/>
                  <a:pt x="18861" y="18081"/>
                </a:cubicBezTo>
                <a:close/>
                <a:moveTo>
                  <a:pt x="208156" y="18077"/>
                </a:moveTo>
                <a:lnTo>
                  <a:pt x="208156" y="18077"/>
                </a:lnTo>
                <a:cubicBezTo>
                  <a:pt x="208153" y="18171"/>
                  <a:pt x="208148" y="18265"/>
                  <a:pt x="208141" y="18359"/>
                </a:cubicBezTo>
                <a:cubicBezTo>
                  <a:pt x="208133" y="18339"/>
                  <a:pt x="208125" y="18316"/>
                  <a:pt x="208117" y="18296"/>
                </a:cubicBezTo>
                <a:cubicBezTo>
                  <a:pt x="208133" y="18222"/>
                  <a:pt x="208144" y="18152"/>
                  <a:pt x="208156" y="18077"/>
                </a:cubicBezTo>
                <a:close/>
                <a:moveTo>
                  <a:pt x="168798" y="12136"/>
                </a:moveTo>
                <a:lnTo>
                  <a:pt x="168798" y="12136"/>
                </a:lnTo>
                <a:cubicBezTo>
                  <a:pt x="169014" y="13709"/>
                  <a:pt x="168845" y="15451"/>
                  <a:pt x="168720" y="16974"/>
                </a:cubicBezTo>
                <a:cubicBezTo>
                  <a:pt x="168681" y="17447"/>
                  <a:pt x="168626" y="17920"/>
                  <a:pt x="168564" y="18393"/>
                </a:cubicBezTo>
                <a:lnTo>
                  <a:pt x="168564" y="18393"/>
                </a:lnTo>
                <a:cubicBezTo>
                  <a:pt x="168595" y="16872"/>
                  <a:pt x="168630" y="15348"/>
                  <a:pt x="168712" y="13831"/>
                </a:cubicBezTo>
                <a:cubicBezTo>
                  <a:pt x="168743" y="13267"/>
                  <a:pt x="168771" y="12700"/>
                  <a:pt x="168798" y="12136"/>
                </a:cubicBezTo>
                <a:close/>
                <a:moveTo>
                  <a:pt x="58223" y="12136"/>
                </a:moveTo>
                <a:lnTo>
                  <a:pt x="58223" y="12136"/>
                </a:lnTo>
                <a:cubicBezTo>
                  <a:pt x="58250" y="12700"/>
                  <a:pt x="58278" y="13267"/>
                  <a:pt x="58310" y="13831"/>
                </a:cubicBezTo>
                <a:cubicBezTo>
                  <a:pt x="58388" y="15350"/>
                  <a:pt x="58423" y="16876"/>
                  <a:pt x="58458" y="18399"/>
                </a:cubicBezTo>
                <a:lnTo>
                  <a:pt x="58458" y="18399"/>
                </a:lnTo>
                <a:cubicBezTo>
                  <a:pt x="58458" y="18398"/>
                  <a:pt x="58458" y="18394"/>
                  <a:pt x="58454" y="18394"/>
                </a:cubicBezTo>
                <a:cubicBezTo>
                  <a:pt x="58391" y="17921"/>
                  <a:pt x="58341" y="17447"/>
                  <a:pt x="58301" y="16974"/>
                </a:cubicBezTo>
                <a:cubicBezTo>
                  <a:pt x="58176" y="15451"/>
                  <a:pt x="58008" y="13709"/>
                  <a:pt x="58223" y="12136"/>
                </a:cubicBezTo>
                <a:close/>
                <a:moveTo>
                  <a:pt x="70787" y="17412"/>
                </a:moveTo>
                <a:cubicBezTo>
                  <a:pt x="70790" y="17451"/>
                  <a:pt x="70794" y="17483"/>
                  <a:pt x="70799" y="17510"/>
                </a:cubicBezTo>
                <a:cubicBezTo>
                  <a:pt x="70822" y="17768"/>
                  <a:pt x="70853" y="18027"/>
                  <a:pt x="70888" y="18281"/>
                </a:cubicBezTo>
                <a:cubicBezTo>
                  <a:pt x="70877" y="18320"/>
                  <a:pt x="70869" y="18359"/>
                  <a:pt x="70857" y="18399"/>
                </a:cubicBezTo>
                <a:cubicBezTo>
                  <a:pt x="70853" y="18359"/>
                  <a:pt x="70850" y="18323"/>
                  <a:pt x="70841" y="18289"/>
                </a:cubicBezTo>
                <a:cubicBezTo>
                  <a:pt x="70834" y="18155"/>
                  <a:pt x="70822" y="18027"/>
                  <a:pt x="70814" y="17893"/>
                </a:cubicBezTo>
                <a:cubicBezTo>
                  <a:pt x="70799" y="17752"/>
                  <a:pt x="70790" y="17608"/>
                  <a:pt x="70779" y="17467"/>
                </a:cubicBezTo>
                <a:cubicBezTo>
                  <a:pt x="70783" y="17447"/>
                  <a:pt x="70787" y="17431"/>
                  <a:pt x="70787" y="17412"/>
                </a:cubicBezTo>
                <a:close/>
                <a:moveTo>
                  <a:pt x="156231" y="17412"/>
                </a:moveTo>
                <a:cubicBezTo>
                  <a:pt x="156235" y="17431"/>
                  <a:pt x="156239" y="17447"/>
                  <a:pt x="156242" y="17467"/>
                </a:cubicBezTo>
                <a:cubicBezTo>
                  <a:pt x="156231" y="17608"/>
                  <a:pt x="156219" y="17752"/>
                  <a:pt x="156208" y="17893"/>
                </a:cubicBezTo>
                <a:cubicBezTo>
                  <a:pt x="156195" y="18027"/>
                  <a:pt x="156188" y="18159"/>
                  <a:pt x="156176" y="18292"/>
                </a:cubicBezTo>
                <a:cubicBezTo>
                  <a:pt x="156172" y="18328"/>
                  <a:pt x="156168" y="18363"/>
                  <a:pt x="156161" y="18399"/>
                </a:cubicBezTo>
                <a:cubicBezTo>
                  <a:pt x="156152" y="18359"/>
                  <a:pt x="156141" y="18320"/>
                  <a:pt x="156133" y="18281"/>
                </a:cubicBezTo>
                <a:cubicBezTo>
                  <a:pt x="156164" y="18027"/>
                  <a:pt x="156195" y="17768"/>
                  <a:pt x="156223" y="17510"/>
                </a:cubicBezTo>
                <a:cubicBezTo>
                  <a:pt x="156223" y="17487"/>
                  <a:pt x="156226" y="17451"/>
                  <a:pt x="156231" y="17412"/>
                </a:cubicBezTo>
                <a:close/>
                <a:moveTo>
                  <a:pt x="106059" y="17686"/>
                </a:moveTo>
                <a:cubicBezTo>
                  <a:pt x="106078" y="17827"/>
                  <a:pt x="106094" y="17967"/>
                  <a:pt x="106113" y="18108"/>
                </a:cubicBezTo>
                <a:cubicBezTo>
                  <a:pt x="106075" y="18234"/>
                  <a:pt x="106035" y="18355"/>
                  <a:pt x="105996" y="18480"/>
                </a:cubicBezTo>
                <a:cubicBezTo>
                  <a:pt x="106015" y="18215"/>
                  <a:pt x="106035" y="17952"/>
                  <a:pt x="106059" y="17686"/>
                </a:cubicBezTo>
                <a:close/>
                <a:moveTo>
                  <a:pt x="120959" y="17713"/>
                </a:moveTo>
                <a:cubicBezTo>
                  <a:pt x="120978" y="17967"/>
                  <a:pt x="121006" y="18222"/>
                  <a:pt x="121025" y="18480"/>
                </a:cubicBezTo>
                <a:cubicBezTo>
                  <a:pt x="120986" y="18355"/>
                  <a:pt x="120947" y="18234"/>
                  <a:pt x="120908" y="18112"/>
                </a:cubicBezTo>
                <a:cubicBezTo>
                  <a:pt x="120924" y="17980"/>
                  <a:pt x="120940" y="17846"/>
                  <a:pt x="120959" y="17713"/>
                </a:cubicBezTo>
                <a:close/>
                <a:moveTo>
                  <a:pt x="45159" y="16512"/>
                </a:moveTo>
                <a:cubicBezTo>
                  <a:pt x="45213" y="17087"/>
                  <a:pt x="45264" y="17662"/>
                  <a:pt x="45307" y="18238"/>
                </a:cubicBezTo>
                <a:cubicBezTo>
                  <a:pt x="45304" y="18323"/>
                  <a:pt x="45300" y="18406"/>
                  <a:pt x="45296" y="18493"/>
                </a:cubicBezTo>
                <a:cubicBezTo>
                  <a:pt x="45213" y="18155"/>
                  <a:pt x="45132" y="17823"/>
                  <a:pt x="45053" y="17490"/>
                </a:cubicBezTo>
                <a:cubicBezTo>
                  <a:pt x="45092" y="17165"/>
                  <a:pt x="45127" y="16837"/>
                  <a:pt x="45159" y="16512"/>
                </a:cubicBezTo>
                <a:close/>
                <a:moveTo>
                  <a:pt x="181859" y="16512"/>
                </a:moveTo>
                <a:cubicBezTo>
                  <a:pt x="181894" y="16837"/>
                  <a:pt x="181929" y="17165"/>
                  <a:pt x="181964" y="17490"/>
                </a:cubicBezTo>
                <a:cubicBezTo>
                  <a:pt x="181886" y="17823"/>
                  <a:pt x="181808" y="18155"/>
                  <a:pt x="181726" y="18493"/>
                </a:cubicBezTo>
                <a:cubicBezTo>
                  <a:pt x="181718" y="18406"/>
                  <a:pt x="181714" y="18323"/>
                  <a:pt x="181711" y="18238"/>
                </a:cubicBezTo>
                <a:cubicBezTo>
                  <a:pt x="181753" y="17662"/>
                  <a:pt x="181804" y="17087"/>
                  <a:pt x="181859" y="16512"/>
                </a:cubicBezTo>
                <a:close/>
                <a:moveTo>
                  <a:pt x="67605" y="15612"/>
                </a:moveTo>
                <a:lnTo>
                  <a:pt x="67605" y="15612"/>
                </a:lnTo>
                <a:cubicBezTo>
                  <a:pt x="67734" y="16586"/>
                  <a:pt x="67882" y="17561"/>
                  <a:pt x="68028" y="18535"/>
                </a:cubicBezTo>
                <a:cubicBezTo>
                  <a:pt x="67867" y="17929"/>
                  <a:pt x="67730" y="17314"/>
                  <a:pt x="67616" y="16696"/>
                </a:cubicBezTo>
                <a:cubicBezTo>
                  <a:pt x="67613" y="16336"/>
                  <a:pt x="67609" y="15971"/>
                  <a:pt x="67605" y="15612"/>
                </a:cubicBezTo>
                <a:close/>
                <a:moveTo>
                  <a:pt x="159416" y="15612"/>
                </a:moveTo>
                <a:lnTo>
                  <a:pt x="159416" y="15612"/>
                </a:lnTo>
                <a:cubicBezTo>
                  <a:pt x="159413" y="15971"/>
                  <a:pt x="159409" y="16336"/>
                  <a:pt x="159401" y="16696"/>
                </a:cubicBezTo>
                <a:cubicBezTo>
                  <a:pt x="159291" y="17314"/>
                  <a:pt x="159151" y="17929"/>
                  <a:pt x="158994" y="18535"/>
                </a:cubicBezTo>
                <a:cubicBezTo>
                  <a:pt x="159138" y="17561"/>
                  <a:pt x="159284" y="16586"/>
                  <a:pt x="159416" y="15612"/>
                </a:cubicBezTo>
                <a:close/>
                <a:moveTo>
                  <a:pt x="105132" y="14101"/>
                </a:moveTo>
                <a:cubicBezTo>
                  <a:pt x="105155" y="14140"/>
                  <a:pt x="105174" y="14175"/>
                  <a:pt x="105197" y="14210"/>
                </a:cubicBezTo>
                <a:cubicBezTo>
                  <a:pt x="105291" y="14363"/>
                  <a:pt x="105378" y="14515"/>
                  <a:pt x="105468" y="14672"/>
                </a:cubicBezTo>
                <a:cubicBezTo>
                  <a:pt x="105460" y="14707"/>
                  <a:pt x="105456" y="14743"/>
                  <a:pt x="105452" y="14778"/>
                </a:cubicBezTo>
                <a:cubicBezTo>
                  <a:pt x="105432" y="14895"/>
                  <a:pt x="105417" y="15012"/>
                  <a:pt x="105397" y="15130"/>
                </a:cubicBezTo>
                <a:cubicBezTo>
                  <a:pt x="105380" y="15108"/>
                  <a:pt x="105357" y="15095"/>
                  <a:pt x="105336" y="15095"/>
                </a:cubicBezTo>
                <a:cubicBezTo>
                  <a:pt x="105308" y="15095"/>
                  <a:pt x="105283" y="15117"/>
                  <a:pt x="105276" y="15165"/>
                </a:cubicBezTo>
                <a:cubicBezTo>
                  <a:pt x="105190" y="15740"/>
                  <a:pt x="105150" y="16324"/>
                  <a:pt x="105135" y="16907"/>
                </a:cubicBezTo>
                <a:cubicBezTo>
                  <a:pt x="105049" y="17506"/>
                  <a:pt x="104967" y="18101"/>
                  <a:pt x="104892" y="18699"/>
                </a:cubicBezTo>
                <a:cubicBezTo>
                  <a:pt x="104892" y="18081"/>
                  <a:pt x="104900" y="17467"/>
                  <a:pt x="104924" y="16853"/>
                </a:cubicBezTo>
                <a:cubicBezTo>
                  <a:pt x="104939" y="16562"/>
                  <a:pt x="104951" y="16273"/>
                  <a:pt x="104959" y="15984"/>
                </a:cubicBezTo>
                <a:cubicBezTo>
                  <a:pt x="104975" y="15623"/>
                  <a:pt x="104998" y="15263"/>
                  <a:pt x="105018" y="14900"/>
                </a:cubicBezTo>
                <a:cubicBezTo>
                  <a:pt x="105056" y="14633"/>
                  <a:pt x="105092" y="14367"/>
                  <a:pt x="105132" y="14101"/>
                </a:cubicBezTo>
                <a:close/>
                <a:moveTo>
                  <a:pt x="121886" y="14101"/>
                </a:moveTo>
                <a:cubicBezTo>
                  <a:pt x="121926" y="14371"/>
                  <a:pt x="121964" y="14637"/>
                  <a:pt x="122000" y="14903"/>
                </a:cubicBezTo>
                <a:cubicBezTo>
                  <a:pt x="122024" y="15263"/>
                  <a:pt x="122043" y="15623"/>
                  <a:pt x="122063" y="15984"/>
                </a:cubicBezTo>
                <a:cubicBezTo>
                  <a:pt x="122070" y="16273"/>
                  <a:pt x="122082" y="16562"/>
                  <a:pt x="122098" y="16853"/>
                </a:cubicBezTo>
                <a:cubicBezTo>
                  <a:pt x="122117" y="17467"/>
                  <a:pt x="122129" y="18081"/>
                  <a:pt x="122129" y="18699"/>
                </a:cubicBezTo>
                <a:cubicBezTo>
                  <a:pt x="122051" y="18101"/>
                  <a:pt x="121969" y="17506"/>
                  <a:pt x="121886" y="16907"/>
                </a:cubicBezTo>
                <a:cubicBezTo>
                  <a:pt x="121870" y="16324"/>
                  <a:pt x="121828" y="15740"/>
                  <a:pt x="121745" y="15165"/>
                </a:cubicBezTo>
                <a:cubicBezTo>
                  <a:pt x="121739" y="15117"/>
                  <a:pt x="121712" y="15095"/>
                  <a:pt x="121684" y="15095"/>
                </a:cubicBezTo>
                <a:cubicBezTo>
                  <a:pt x="121662" y="15095"/>
                  <a:pt x="121639" y="15108"/>
                  <a:pt x="121624" y="15130"/>
                </a:cubicBezTo>
                <a:cubicBezTo>
                  <a:pt x="121605" y="15012"/>
                  <a:pt x="121589" y="14895"/>
                  <a:pt x="121570" y="14778"/>
                </a:cubicBezTo>
                <a:cubicBezTo>
                  <a:pt x="121565" y="14743"/>
                  <a:pt x="121558" y="14707"/>
                  <a:pt x="121554" y="14672"/>
                </a:cubicBezTo>
                <a:cubicBezTo>
                  <a:pt x="121640" y="14515"/>
                  <a:pt x="121729" y="14363"/>
                  <a:pt x="121820" y="14210"/>
                </a:cubicBezTo>
                <a:cubicBezTo>
                  <a:pt x="121843" y="14175"/>
                  <a:pt x="121867" y="14140"/>
                  <a:pt x="121886" y="14101"/>
                </a:cubicBezTo>
                <a:close/>
                <a:moveTo>
                  <a:pt x="45797" y="16793"/>
                </a:moveTo>
                <a:cubicBezTo>
                  <a:pt x="45840" y="17451"/>
                  <a:pt x="45878" y="18112"/>
                  <a:pt x="45910" y="18774"/>
                </a:cubicBezTo>
                <a:cubicBezTo>
                  <a:pt x="45882" y="18754"/>
                  <a:pt x="45852" y="18742"/>
                  <a:pt x="45824" y="18742"/>
                </a:cubicBezTo>
                <a:cubicBezTo>
                  <a:pt x="45820" y="18742"/>
                  <a:pt x="45816" y="18742"/>
                  <a:pt x="45813" y="18742"/>
                </a:cubicBezTo>
                <a:cubicBezTo>
                  <a:pt x="45797" y="18543"/>
                  <a:pt x="45777" y="18343"/>
                  <a:pt x="45757" y="18144"/>
                </a:cubicBezTo>
                <a:cubicBezTo>
                  <a:pt x="45769" y="17694"/>
                  <a:pt x="45781" y="17243"/>
                  <a:pt x="45797" y="16793"/>
                </a:cubicBezTo>
                <a:close/>
                <a:moveTo>
                  <a:pt x="181225" y="16793"/>
                </a:moveTo>
                <a:cubicBezTo>
                  <a:pt x="181236" y="17243"/>
                  <a:pt x="181248" y="17694"/>
                  <a:pt x="181260" y="18144"/>
                </a:cubicBezTo>
                <a:cubicBezTo>
                  <a:pt x="181245" y="18343"/>
                  <a:pt x="181225" y="18543"/>
                  <a:pt x="181209" y="18742"/>
                </a:cubicBezTo>
                <a:cubicBezTo>
                  <a:pt x="181205" y="18742"/>
                  <a:pt x="181201" y="18742"/>
                  <a:pt x="181196" y="18742"/>
                </a:cubicBezTo>
                <a:cubicBezTo>
                  <a:pt x="181166" y="18742"/>
                  <a:pt x="181135" y="18754"/>
                  <a:pt x="181111" y="18774"/>
                </a:cubicBezTo>
                <a:cubicBezTo>
                  <a:pt x="181142" y="18112"/>
                  <a:pt x="181182" y="17451"/>
                  <a:pt x="181225" y="16793"/>
                </a:cubicBezTo>
                <a:close/>
                <a:moveTo>
                  <a:pt x="28681" y="14629"/>
                </a:moveTo>
                <a:cubicBezTo>
                  <a:pt x="28822" y="16015"/>
                  <a:pt x="28905" y="17400"/>
                  <a:pt x="28928" y="18798"/>
                </a:cubicBezTo>
                <a:cubicBezTo>
                  <a:pt x="28811" y="17830"/>
                  <a:pt x="28721" y="16856"/>
                  <a:pt x="28642" y="15877"/>
                </a:cubicBezTo>
                <a:cubicBezTo>
                  <a:pt x="28661" y="15459"/>
                  <a:pt x="28677" y="15044"/>
                  <a:pt x="28681" y="14629"/>
                </a:cubicBezTo>
                <a:close/>
                <a:moveTo>
                  <a:pt x="198337" y="14625"/>
                </a:moveTo>
                <a:cubicBezTo>
                  <a:pt x="198344" y="15044"/>
                  <a:pt x="198355" y="15463"/>
                  <a:pt x="198379" y="15881"/>
                </a:cubicBezTo>
                <a:cubicBezTo>
                  <a:pt x="198297" y="16856"/>
                  <a:pt x="198207" y="17830"/>
                  <a:pt x="198090" y="18798"/>
                </a:cubicBezTo>
                <a:cubicBezTo>
                  <a:pt x="198117" y="17400"/>
                  <a:pt x="198200" y="16015"/>
                  <a:pt x="198337" y="14625"/>
                </a:cubicBezTo>
                <a:close/>
                <a:moveTo>
                  <a:pt x="73730" y="17901"/>
                </a:moveTo>
                <a:cubicBezTo>
                  <a:pt x="73730" y="17987"/>
                  <a:pt x="73726" y="18077"/>
                  <a:pt x="73726" y="18164"/>
                </a:cubicBezTo>
                <a:cubicBezTo>
                  <a:pt x="73722" y="18343"/>
                  <a:pt x="73722" y="18520"/>
                  <a:pt x="73722" y="18695"/>
                </a:cubicBezTo>
                <a:cubicBezTo>
                  <a:pt x="73711" y="18751"/>
                  <a:pt x="73702" y="18805"/>
                  <a:pt x="73691" y="18856"/>
                </a:cubicBezTo>
                <a:cubicBezTo>
                  <a:pt x="73683" y="18825"/>
                  <a:pt x="73675" y="18793"/>
                  <a:pt x="73668" y="18762"/>
                </a:cubicBezTo>
                <a:cubicBezTo>
                  <a:pt x="73687" y="18477"/>
                  <a:pt x="73711" y="18187"/>
                  <a:pt x="73730" y="17901"/>
                </a:cubicBezTo>
                <a:close/>
                <a:moveTo>
                  <a:pt x="153291" y="17921"/>
                </a:moveTo>
                <a:lnTo>
                  <a:pt x="153291" y="17921"/>
                </a:lnTo>
                <a:cubicBezTo>
                  <a:pt x="153311" y="18199"/>
                  <a:pt x="153330" y="18480"/>
                  <a:pt x="153354" y="18762"/>
                </a:cubicBezTo>
                <a:cubicBezTo>
                  <a:pt x="153346" y="18793"/>
                  <a:pt x="153338" y="18825"/>
                  <a:pt x="153330" y="18856"/>
                </a:cubicBezTo>
                <a:cubicBezTo>
                  <a:pt x="153319" y="18802"/>
                  <a:pt x="153307" y="18746"/>
                  <a:pt x="153296" y="18695"/>
                </a:cubicBezTo>
                <a:lnTo>
                  <a:pt x="153296" y="18164"/>
                </a:lnTo>
                <a:cubicBezTo>
                  <a:pt x="153296" y="18081"/>
                  <a:pt x="153291" y="17999"/>
                  <a:pt x="153291" y="17921"/>
                </a:cubicBezTo>
                <a:close/>
                <a:moveTo>
                  <a:pt x="38149" y="16755"/>
                </a:moveTo>
                <a:cubicBezTo>
                  <a:pt x="38219" y="16927"/>
                  <a:pt x="38290" y="17095"/>
                  <a:pt x="38360" y="17267"/>
                </a:cubicBezTo>
                <a:cubicBezTo>
                  <a:pt x="38255" y="17846"/>
                  <a:pt x="38152" y="18430"/>
                  <a:pt x="38055" y="19009"/>
                </a:cubicBezTo>
                <a:lnTo>
                  <a:pt x="38043" y="19009"/>
                </a:lnTo>
                <a:cubicBezTo>
                  <a:pt x="38004" y="18727"/>
                  <a:pt x="37965" y="18441"/>
                  <a:pt x="37926" y="18159"/>
                </a:cubicBezTo>
                <a:cubicBezTo>
                  <a:pt x="37961" y="17874"/>
                  <a:pt x="38004" y="17592"/>
                  <a:pt x="38047" y="17306"/>
                </a:cubicBezTo>
                <a:cubicBezTo>
                  <a:pt x="38078" y="17122"/>
                  <a:pt x="38114" y="16938"/>
                  <a:pt x="38149" y="16755"/>
                </a:cubicBezTo>
                <a:close/>
                <a:moveTo>
                  <a:pt x="188868" y="16755"/>
                </a:moveTo>
                <a:cubicBezTo>
                  <a:pt x="188904" y="16938"/>
                  <a:pt x="188943" y="17122"/>
                  <a:pt x="188971" y="17306"/>
                </a:cubicBezTo>
                <a:cubicBezTo>
                  <a:pt x="189018" y="17592"/>
                  <a:pt x="189056" y="17874"/>
                  <a:pt x="189096" y="18159"/>
                </a:cubicBezTo>
                <a:cubicBezTo>
                  <a:pt x="189056" y="18441"/>
                  <a:pt x="189018" y="18727"/>
                  <a:pt x="188978" y="19009"/>
                </a:cubicBezTo>
                <a:lnTo>
                  <a:pt x="188967" y="19009"/>
                </a:lnTo>
                <a:cubicBezTo>
                  <a:pt x="188864" y="18430"/>
                  <a:pt x="188767" y="17846"/>
                  <a:pt x="188657" y="17267"/>
                </a:cubicBezTo>
                <a:cubicBezTo>
                  <a:pt x="188727" y="17095"/>
                  <a:pt x="188802" y="16927"/>
                  <a:pt x="188868" y="16755"/>
                </a:cubicBezTo>
                <a:close/>
                <a:moveTo>
                  <a:pt x="33284" y="15534"/>
                </a:moveTo>
                <a:cubicBezTo>
                  <a:pt x="33472" y="16434"/>
                  <a:pt x="33660" y="17333"/>
                  <a:pt x="33851" y="18230"/>
                </a:cubicBezTo>
                <a:cubicBezTo>
                  <a:pt x="33887" y="18383"/>
                  <a:pt x="33918" y="18531"/>
                  <a:pt x="33954" y="18684"/>
                </a:cubicBezTo>
                <a:cubicBezTo>
                  <a:pt x="33910" y="18833"/>
                  <a:pt x="33875" y="18981"/>
                  <a:pt x="33836" y="19130"/>
                </a:cubicBezTo>
                <a:cubicBezTo>
                  <a:pt x="33816" y="19056"/>
                  <a:pt x="33797" y="18981"/>
                  <a:pt x="33781" y="18907"/>
                </a:cubicBezTo>
                <a:lnTo>
                  <a:pt x="33836" y="18558"/>
                </a:lnTo>
                <a:cubicBezTo>
                  <a:pt x="33887" y="18253"/>
                  <a:pt x="33734" y="18038"/>
                  <a:pt x="33554" y="17971"/>
                </a:cubicBezTo>
                <a:cubicBezTo>
                  <a:pt x="33499" y="17733"/>
                  <a:pt x="33441" y="17498"/>
                  <a:pt x="33385" y="17259"/>
                </a:cubicBezTo>
                <a:cubicBezTo>
                  <a:pt x="33362" y="16684"/>
                  <a:pt x="33323" y="16109"/>
                  <a:pt x="33284" y="15534"/>
                </a:cubicBezTo>
                <a:close/>
                <a:moveTo>
                  <a:pt x="193738" y="15534"/>
                </a:moveTo>
                <a:lnTo>
                  <a:pt x="193738" y="15534"/>
                </a:lnTo>
                <a:cubicBezTo>
                  <a:pt x="193695" y="16105"/>
                  <a:pt x="193659" y="16684"/>
                  <a:pt x="193632" y="17259"/>
                </a:cubicBezTo>
                <a:cubicBezTo>
                  <a:pt x="193577" y="17498"/>
                  <a:pt x="193523" y="17733"/>
                  <a:pt x="193463" y="17971"/>
                </a:cubicBezTo>
                <a:cubicBezTo>
                  <a:pt x="193288" y="18038"/>
                  <a:pt x="193135" y="18253"/>
                  <a:pt x="193185" y="18558"/>
                </a:cubicBezTo>
                <a:lnTo>
                  <a:pt x="193241" y="18907"/>
                </a:lnTo>
                <a:cubicBezTo>
                  <a:pt x="193221" y="18981"/>
                  <a:pt x="193201" y="19056"/>
                  <a:pt x="193185" y="19130"/>
                </a:cubicBezTo>
                <a:cubicBezTo>
                  <a:pt x="193147" y="18981"/>
                  <a:pt x="193107" y="18833"/>
                  <a:pt x="193068" y="18684"/>
                </a:cubicBezTo>
                <a:cubicBezTo>
                  <a:pt x="193100" y="18531"/>
                  <a:pt x="193135" y="18383"/>
                  <a:pt x="193166" y="18230"/>
                </a:cubicBezTo>
                <a:cubicBezTo>
                  <a:pt x="193358" y="17333"/>
                  <a:pt x="193550" y="16434"/>
                  <a:pt x="193738" y="15534"/>
                </a:cubicBezTo>
                <a:close/>
                <a:moveTo>
                  <a:pt x="204188" y="17541"/>
                </a:moveTo>
                <a:lnTo>
                  <a:pt x="204188" y="17541"/>
                </a:lnTo>
                <a:cubicBezTo>
                  <a:pt x="204152" y="18074"/>
                  <a:pt x="204117" y="18610"/>
                  <a:pt x="204085" y="19142"/>
                </a:cubicBezTo>
                <a:cubicBezTo>
                  <a:pt x="204090" y="18715"/>
                  <a:pt x="204109" y="18292"/>
                  <a:pt x="204137" y="17866"/>
                </a:cubicBezTo>
                <a:cubicBezTo>
                  <a:pt x="204152" y="17760"/>
                  <a:pt x="204172" y="17651"/>
                  <a:pt x="204188" y="17541"/>
                </a:cubicBezTo>
                <a:close/>
                <a:moveTo>
                  <a:pt x="22830" y="17541"/>
                </a:moveTo>
                <a:lnTo>
                  <a:pt x="22830" y="17541"/>
                </a:lnTo>
                <a:cubicBezTo>
                  <a:pt x="22850" y="17651"/>
                  <a:pt x="22865" y="17756"/>
                  <a:pt x="22885" y="17862"/>
                </a:cubicBezTo>
                <a:cubicBezTo>
                  <a:pt x="22912" y="18292"/>
                  <a:pt x="22928" y="18723"/>
                  <a:pt x="22935" y="19150"/>
                </a:cubicBezTo>
                <a:cubicBezTo>
                  <a:pt x="22901" y="18614"/>
                  <a:pt x="22870" y="18077"/>
                  <a:pt x="22830" y="17541"/>
                </a:cubicBezTo>
                <a:close/>
                <a:moveTo>
                  <a:pt x="74517" y="17983"/>
                </a:moveTo>
                <a:lnTo>
                  <a:pt x="74517" y="17983"/>
                </a:lnTo>
                <a:cubicBezTo>
                  <a:pt x="74583" y="18195"/>
                  <a:pt x="74654" y="18402"/>
                  <a:pt x="74724" y="18610"/>
                </a:cubicBezTo>
                <a:cubicBezTo>
                  <a:pt x="74712" y="18695"/>
                  <a:pt x="74697" y="18782"/>
                  <a:pt x="74685" y="18868"/>
                </a:cubicBezTo>
                <a:cubicBezTo>
                  <a:pt x="74634" y="18966"/>
                  <a:pt x="74583" y="19071"/>
                  <a:pt x="74537" y="19174"/>
                </a:cubicBezTo>
                <a:cubicBezTo>
                  <a:pt x="74524" y="18778"/>
                  <a:pt x="74517" y="18383"/>
                  <a:pt x="74517" y="17983"/>
                </a:cubicBezTo>
                <a:close/>
                <a:moveTo>
                  <a:pt x="152505" y="17983"/>
                </a:moveTo>
                <a:cubicBezTo>
                  <a:pt x="152501" y="18383"/>
                  <a:pt x="152497" y="18778"/>
                  <a:pt x="152485" y="19174"/>
                </a:cubicBezTo>
                <a:cubicBezTo>
                  <a:pt x="152434" y="19071"/>
                  <a:pt x="152387" y="18966"/>
                  <a:pt x="152337" y="18868"/>
                </a:cubicBezTo>
                <a:cubicBezTo>
                  <a:pt x="152324" y="18782"/>
                  <a:pt x="152309" y="18695"/>
                  <a:pt x="152297" y="18610"/>
                </a:cubicBezTo>
                <a:cubicBezTo>
                  <a:pt x="152368" y="18402"/>
                  <a:pt x="152434" y="18195"/>
                  <a:pt x="152505" y="17983"/>
                </a:cubicBezTo>
                <a:close/>
                <a:moveTo>
                  <a:pt x="60466" y="18692"/>
                </a:moveTo>
                <a:cubicBezTo>
                  <a:pt x="60481" y="18751"/>
                  <a:pt x="60497" y="18809"/>
                  <a:pt x="60513" y="18872"/>
                </a:cubicBezTo>
                <a:cubicBezTo>
                  <a:pt x="60481" y="18986"/>
                  <a:pt x="60447" y="19098"/>
                  <a:pt x="60415" y="19212"/>
                </a:cubicBezTo>
                <a:cubicBezTo>
                  <a:pt x="60431" y="19040"/>
                  <a:pt x="60447" y="18864"/>
                  <a:pt x="60466" y="18692"/>
                </a:cubicBezTo>
                <a:close/>
                <a:moveTo>
                  <a:pt x="166555" y="18692"/>
                </a:moveTo>
                <a:cubicBezTo>
                  <a:pt x="166571" y="18864"/>
                  <a:pt x="166587" y="19040"/>
                  <a:pt x="166606" y="19212"/>
                </a:cubicBezTo>
                <a:cubicBezTo>
                  <a:pt x="166571" y="19098"/>
                  <a:pt x="166540" y="18986"/>
                  <a:pt x="166508" y="18872"/>
                </a:cubicBezTo>
                <a:cubicBezTo>
                  <a:pt x="166524" y="18813"/>
                  <a:pt x="166540" y="18751"/>
                  <a:pt x="166555" y="18692"/>
                </a:cubicBezTo>
                <a:close/>
                <a:moveTo>
                  <a:pt x="132537" y="15940"/>
                </a:moveTo>
                <a:cubicBezTo>
                  <a:pt x="132611" y="16974"/>
                  <a:pt x="132689" y="18003"/>
                  <a:pt x="132775" y="19033"/>
                </a:cubicBezTo>
                <a:cubicBezTo>
                  <a:pt x="132763" y="19111"/>
                  <a:pt x="132755" y="19189"/>
                  <a:pt x="132748" y="19263"/>
                </a:cubicBezTo>
                <a:cubicBezTo>
                  <a:pt x="132634" y="18892"/>
                  <a:pt x="132524" y="18511"/>
                  <a:pt x="132419" y="18136"/>
                </a:cubicBezTo>
                <a:cubicBezTo>
                  <a:pt x="132414" y="17913"/>
                  <a:pt x="132403" y="17689"/>
                  <a:pt x="132399" y="17467"/>
                </a:cubicBezTo>
                <a:cubicBezTo>
                  <a:pt x="132438" y="16958"/>
                  <a:pt x="132481" y="16450"/>
                  <a:pt x="132537" y="15940"/>
                </a:cubicBezTo>
                <a:close/>
                <a:moveTo>
                  <a:pt x="94485" y="15940"/>
                </a:moveTo>
                <a:cubicBezTo>
                  <a:pt x="94541" y="16450"/>
                  <a:pt x="94583" y="16958"/>
                  <a:pt x="94622" y="17467"/>
                </a:cubicBezTo>
                <a:cubicBezTo>
                  <a:pt x="94615" y="17689"/>
                  <a:pt x="94606" y="17913"/>
                  <a:pt x="94603" y="18136"/>
                </a:cubicBezTo>
                <a:cubicBezTo>
                  <a:pt x="94497" y="18516"/>
                  <a:pt x="94384" y="18892"/>
                  <a:pt x="94274" y="19268"/>
                </a:cubicBezTo>
                <a:cubicBezTo>
                  <a:pt x="94262" y="19189"/>
                  <a:pt x="94254" y="19111"/>
                  <a:pt x="94247" y="19036"/>
                </a:cubicBezTo>
                <a:cubicBezTo>
                  <a:pt x="94333" y="18003"/>
                  <a:pt x="94411" y="16974"/>
                  <a:pt x="94485" y="15940"/>
                </a:cubicBezTo>
                <a:close/>
                <a:moveTo>
                  <a:pt x="54431" y="17839"/>
                </a:moveTo>
                <a:cubicBezTo>
                  <a:pt x="54478" y="18320"/>
                  <a:pt x="54525" y="18802"/>
                  <a:pt x="54576" y="19279"/>
                </a:cubicBezTo>
                <a:cubicBezTo>
                  <a:pt x="54493" y="18923"/>
                  <a:pt x="54408" y="18563"/>
                  <a:pt x="54321" y="18202"/>
                </a:cubicBezTo>
                <a:cubicBezTo>
                  <a:pt x="54356" y="18081"/>
                  <a:pt x="54392" y="17960"/>
                  <a:pt x="54431" y="17839"/>
                </a:cubicBezTo>
                <a:close/>
                <a:moveTo>
                  <a:pt x="172591" y="17839"/>
                </a:moveTo>
                <a:cubicBezTo>
                  <a:pt x="172626" y="17960"/>
                  <a:pt x="172661" y="18081"/>
                  <a:pt x="172700" y="18206"/>
                </a:cubicBezTo>
                <a:cubicBezTo>
                  <a:pt x="172614" y="18563"/>
                  <a:pt x="172529" y="18923"/>
                  <a:pt x="172446" y="19279"/>
                </a:cubicBezTo>
                <a:cubicBezTo>
                  <a:pt x="172497" y="18802"/>
                  <a:pt x="172544" y="18320"/>
                  <a:pt x="172591" y="17839"/>
                </a:cubicBezTo>
                <a:close/>
                <a:moveTo>
                  <a:pt x="73178" y="18919"/>
                </a:moveTo>
                <a:cubicBezTo>
                  <a:pt x="73190" y="18966"/>
                  <a:pt x="73198" y="19013"/>
                  <a:pt x="73209" y="19060"/>
                </a:cubicBezTo>
                <a:cubicBezTo>
                  <a:pt x="73205" y="19134"/>
                  <a:pt x="73198" y="19208"/>
                  <a:pt x="73190" y="19286"/>
                </a:cubicBezTo>
                <a:cubicBezTo>
                  <a:pt x="73186" y="19271"/>
                  <a:pt x="73182" y="19255"/>
                  <a:pt x="73182" y="19239"/>
                </a:cubicBezTo>
                <a:cubicBezTo>
                  <a:pt x="73178" y="19134"/>
                  <a:pt x="73178" y="19028"/>
                  <a:pt x="73178" y="18919"/>
                </a:cubicBezTo>
                <a:close/>
                <a:moveTo>
                  <a:pt x="153843" y="18919"/>
                </a:moveTo>
                <a:lnTo>
                  <a:pt x="153843" y="18919"/>
                </a:lnTo>
                <a:cubicBezTo>
                  <a:pt x="153840" y="19028"/>
                  <a:pt x="153840" y="19134"/>
                  <a:pt x="153840" y="19239"/>
                </a:cubicBezTo>
                <a:cubicBezTo>
                  <a:pt x="153836" y="19255"/>
                  <a:pt x="153831" y="19271"/>
                  <a:pt x="153827" y="19286"/>
                </a:cubicBezTo>
                <a:cubicBezTo>
                  <a:pt x="153824" y="19208"/>
                  <a:pt x="153816" y="19134"/>
                  <a:pt x="153808" y="19060"/>
                </a:cubicBezTo>
                <a:lnTo>
                  <a:pt x="153843" y="18919"/>
                </a:lnTo>
                <a:close/>
                <a:moveTo>
                  <a:pt x="35029" y="18061"/>
                </a:moveTo>
                <a:cubicBezTo>
                  <a:pt x="35061" y="18261"/>
                  <a:pt x="35088" y="18469"/>
                  <a:pt x="35112" y="18672"/>
                </a:cubicBezTo>
                <a:cubicBezTo>
                  <a:pt x="35104" y="18786"/>
                  <a:pt x="35104" y="18896"/>
                  <a:pt x="35096" y="19005"/>
                </a:cubicBezTo>
                <a:cubicBezTo>
                  <a:pt x="35092" y="19067"/>
                  <a:pt x="35088" y="19127"/>
                  <a:pt x="35085" y="19185"/>
                </a:cubicBezTo>
                <a:cubicBezTo>
                  <a:pt x="35076" y="19232"/>
                  <a:pt x="35069" y="19275"/>
                  <a:pt x="35061" y="19322"/>
                </a:cubicBezTo>
                <a:cubicBezTo>
                  <a:pt x="35041" y="19248"/>
                  <a:pt x="35022" y="19174"/>
                  <a:pt x="35006" y="19103"/>
                </a:cubicBezTo>
                <a:cubicBezTo>
                  <a:pt x="34994" y="19060"/>
                  <a:pt x="34982" y="19017"/>
                  <a:pt x="34975" y="18970"/>
                </a:cubicBezTo>
                <a:cubicBezTo>
                  <a:pt x="34978" y="18872"/>
                  <a:pt x="34987" y="18770"/>
                  <a:pt x="34994" y="18668"/>
                </a:cubicBezTo>
                <a:cubicBezTo>
                  <a:pt x="35006" y="18464"/>
                  <a:pt x="35018" y="18261"/>
                  <a:pt x="35029" y="18061"/>
                </a:cubicBezTo>
                <a:close/>
                <a:moveTo>
                  <a:pt x="191992" y="18058"/>
                </a:moveTo>
                <a:cubicBezTo>
                  <a:pt x="192004" y="18261"/>
                  <a:pt x="192015" y="18464"/>
                  <a:pt x="192027" y="18668"/>
                </a:cubicBezTo>
                <a:cubicBezTo>
                  <a:pt x="192035" y="18770"/>
                  <a:pt x="192038" y="18868"/>
                  <a:pt x="192047" y="18970"/>
                </a:cubicBezTo>
                <a:cubicBezTo>
                  <a:pt x="192035" y="19013"/>
                  <a:pt x="192023" y="19060"/>
                  <a:pt x="192015" y="19103"/>
                </a:cubicBezTo>
                <a:cubicBezTo>
                  <a:pt x="191996" y="19174"/>
                  <a:pt x="191976" y="19248"/>
                  <a:pt x="191961" y="19322"/>
                </a:cubicBezTo>
                <a:cubicBezTo>
                  <a:pt x="191953" y="19275"/>
                  <a:pt x="191945" y="19232"/>
                  <a:pt x="191937" y="19185"/>
                </a:cubicBezTo>
                <a:cubicBezTo>
                  <a:pt x="191933" y="19127"/>
                  <a:pt x="191930" y="19067"/>
                  <a:pt x="191926" y="19005"/>
                </a:cubicBezTo>
                <a:cubicBezTo>
                  <a:pt x="191917" y="18896"/>
                  <a:pt x="191914" y="18782"/>
                  <a:pt x="191910" y="18672"/>
                </a:cubicBezTo>
                <a:cubicBezTo>
                  <a:pt x="191930" y="18464"/>
                  <a:pt x="191957" y="18261"/>
                  <a:pt x="191992" y="18058"/>
                </a:cubicBezTo>
                <a:close/>
                <a:moveTo>
                  <a:pt x="30596" y="16387"/>
                </a:moveTo>
                <a:cubicBezTo>
                  <a:pt x="30623" y="16551"/>
                  <a:pt x="30646" y="16712"/>
                  <a:pt x="30673" y="16876"/>
                </a:cubicBezTo>
                <a:cubicBezTo>
                  <a:pt x="30717" y="17173"/>
                  <a:pt x="30760" y="17471"/>
                  <a:pt x="30795" y="17768"/>
                </a:cubicBezTo>
                <a:cubicBezTo>
                  <a:pt x="30681" y="18289"/>
                  <a:pt x="30567" y="18813"/>
                  <a:pt x="30458" y="19333"/>
                </a:cubicBezTo>
                <a:cubicBezTo>
                  <a:pt x="30458" y="19205"/>
                  <a:pt x="30450" y="19075"/>
                  <a:pt x="30455" y="18943"/>
                </a:cubicBezTo>
                <a:cubicBezTo>
                  <a:pt x="30458" y="18711"/>
                  <a:pt x="30361" y="18061"/>
                  <a:pt x="30525" y="17901"/>
                </a:cubicBezTo>
                <a:cubicBezTo>
                  <a:pt x="30576" y="17854"/>
                  <a:pt x="30560" y="17745"/>
                  <a:pt x="30493" y="17745"/>
                </a:cubicBezTo>
                <a:cubicBezTo>
                  <a:pt x="30490" y="17745"/>
                  <a:pt x="30487" y="17745"/>
                  <a:pt x="30483" y="17745"/>
                </a:cubicBezTo>
                <a:cubicBezTo>
                  <a:pt x="30414" y="17745"/>
                  <a:pt x="30358" y="17783"/>
                  <a:pt x="30309" y="17846"/>
                </a:cubicBezTo>
                <a:cubicBezTo>
                  <a:pt x="30309" y="17772"/>
                  <a:pt x="30314" y="17698"/>
                  <a:pt x="30314" y="17624"/>
                </a:cubicBezTo>
                <a:cubicBezTo>
                  <a:pt x="30408" y="17212"/>
                  <a:pt x="30502" y="16797"/>
                  <a:pt x="30596" y="16387"/>
                </a:cubicBezTo>
                <a:close/>
                <a:moveTo>
                  <a:pt x="196426" y="16383"/>
                </a:moveTo>
                <a:cubicBezTo>
                  <a:pt x="196516" y="16797"/>
                  <a:pt x="196610" y="17212"/>
                  <a:pt x="196704" y="17624"/>
                </a:cubicBezTo>
                <a:cubicBezTo>
                  <a:pt x="196708" y="17698"/>
                  <a:pt x="196708" y="17772"/>
                  <a:pt x="196712" y="17846"/>
                </a:cubicBezTo>
                <a:cubicBezTo>
                  <a:pt x="196663" y="17783"/>
                  <a:pt x="196608" y="17745"/>
                  <a:pt x="196538" y="17745"/>
                </a:cubicBezTo>
                <a:cubicBezTo>
                  <a:pt x="196535" y="17745"/>
                  <a:pt x="196532" y="17745"/>
                  <a:pt x="196528" y="17745"/>
                </a:cubicBezTo>
                <a:cubicBezTo>
                  <a:pt x="196458" y="17745"/>
                  <a:pt x="196446" y="17854"/>
                  <a:pt x="196497" y="17901"/>
                </a:cubicBezTo>
                <a:cubicBezTo>
                  <a:pt x="196661" y="18061"/>
                  <a:pt x="196563" y="18711"/>
                  <a:pt x="196567" y="18943"/>
                </a:cubicBezTo>
                <a:cubicBezTo>
                  <a:pt x="196567" y="19071"/>
                  <a:pt x="196563" y="19205"/>
                  <a:pt x="196563" y="19333"/>
                </a:cubicBezTo>
                <a:cubicBezTo>
                  <a:pt x="196450" y="18809"/>
                  <a:pt x="196336" y="18289"/>
                  <a:pt x="196223" y="17768"/>
                </a:cubicBezTo>
                <a:cubicBezTo>
                  <a:pt x="196262" y="17471"/>
                  <a:pt x="196301" y="17173"/>
                  <a:pt x="196348" y="16876"/>
                </a:cubicBezTo>
                <a:cubicBezTo>
                  <a:pt x="196372" y="16712"/>
                  <a:pt x="196399" y="16547"/>
                  <a:pt x="196426" y="16383"/>
                </a:cubicBezTo>
                <a:close/>
                <a:moveTo>
                  <a:pt x="15558" y="13166"/>
                </a:moveTo>
                <a:cubicBezTo>
                  <a:pt x="15558" y="13166"/>
                  <a:pt x="15558" y="13169"/>
                  <a:pt x="15562" y="13169"/>
                </a:cubicBezTo>
                <a:cubicBezTo>
                  <a:pt x="15652" y="13267"/>
                  <a:pt x="15734" y="13369"/>
                  <a:pt x="15812" y="13482"/>
                </a:cubicBezTo>
                <a:cubicBezTo>
                  <a:pt x="15754" y="14974"/>
                  <a:pt x="15695" y="16468"/>
                  <a:pt x="15585" y="17956"/>
                </a:cubicBezTo>
                <a:cubicBezTo>
                  <a:pt x="15554" y="18417"/>
                  <a:pt x="15515" y="18880"/>
                  <a:pt x="15480" y="19338"/>
                </a:cubicBezTo>
                <a:cubicBezTo>
                  <a:pt x="15456" y="19103"/>
                  <a:pt x="15429" y="18868"/>
                  <a:pt x="15409" y="18625"/>
                </a:cubicBezTo>
                <a:cubicBezTo>
                  <a:pt x="15409" y="18558"/>
                  <a:pt x="15413" y="18488"/>
                  <a:pt x="15417" y="18422"/>
                </a:cubicBezTo>
                <a:cubicBezTo>
                  <a:pt x="15500" y="16665"/>
                  <a:pt x="15558" y="14918"/>
                  <a:pt x="15558" y="13166"/>
                </a:cubicBezTo>
                <a:close/>
                <a:moveTo>
                  <a:pt x="211464" y="13166"/>
                </a:moveTo>
                <a:cubicBezTo>
                  <a:pt x="211464" y="14918"/>
                  <a:pt x="211522" y="16665"/>
                  <a:pt x="211605" y="18422"/>
                </a:cubicBezTo>
                <a:cubicBezTo>
                  <a:pt x="211609" y="18488"/>
                  <a:pt x="211609" y="18555"/>
                  <a:pt x="211612" y="18625"/>
                </a:cubicBezTo>
                <a:cubicBezTo>
                  <a:pt x="211589" y="18864"/>
                  <a:pt x="211565" y="19103"/>
                  <a:pt x="211538" y="19338"/>
                </a:cubicBezTo>
                <a:cubicBezTo>
                  <a:pt x="211502" y="18880"/>
                  <a:pt x="211468" y="18417"/>
                  <a:pt x="211432" y="17956"/>
                </a:cubicBezTo>
                <a:cubicBezTo>
                  <a:pt x="211323" y="16468"/>
                  <a:pt x="211268" y="14974"/>
                  <a:pt x="211209" y="13482"/>
                </a:cubicBezTo>
                <a:cubicBezTo>
                  <a:pt x="211287" y="13373"/>
                  <a:pt x="211370" y="13267"/>
                  <a:pt x="211459" y="13169"/>
                </a:cubicBezTo>
                <a:lnTo>
                  <a:pt x="211464" y="13166"/>
                </a:lnTo>
                <a:close/>
                <a:moveTo>
                  <a:pt x="107433" y="18328"/>
                </a:moveTo>
                <a:cubicBezTo>
                  <a:pt x="107437" y="18332"/>
                  <a:pt x="107437" y="18336"/>
                  <a:pt x="107440" y="18343"/>
                </a:cubicBezTo>
                <a:cubicBezTo>
                  <a:pt x="107421" y="18708"/>
                  <a:pt x="107401" y="19075"/>
                  <a:pt x="107386" y="19443"/>
                </a:cubicBezTo>
                <a:cubicBezTo>
                  <a:pt x="107382" y="19450"/>
                  <a:pt x="107378" y="19458"/>
                  <a:pt x="107377" y="19465"/>
                </a:cubicBezTo>
                <a:lnTo>
                  <a:pt x="107377" y="19465"/>
                </a:lnTo>
                <a:cubicBezTo>
                  <a:pt x="107390" y="19086"/>
                  <a:pt x="107409" y="18707"/>
                  <a:pt x="107433" y="18328"/>
                </a:cubicBezTo>
                <a:close/>
                <a:moveTo>
                  <a:pt x="119589" y="18328"/>
                </a:moveTo>
                <a:cubicBezTo>
                  <a:pt x="119612" y="18708"/>
                  <a:pt x="119632" y="19087"/>
                  <a:pt x="119644" y="19467"/>
                </a:cubicBezTo>
                <a:cubicBezTo>
                  <a:pt x="119639" y="19459"/>
                  <a:pt x="119639" y="19451"/>
                  <a:pt x="119636" y="19443"/>
                </a:cubicBezTo>
                <a:cubicBezTo>
                  <a:pt x="119621" y="19075"/>
                  <a:pt x="119601" y="18708"/>
                  <a:pt x="119581" y="18339"/>
                </a:cubicBezTo>
                <a:cubicBezTo>
                  <a:pt x="119581" y="18336"/>
                  <a:pt x="119585" y="18332"/>
                  <a:pt x="119589" y="18328"/>
                </a:cubicBezTo>
                <a:close/>
                <a:moveTo>
                  <a:pt x="20935" y="18829"/>
                </a:moveTo>
                <a:lnTo>
                  <a:pt x="20935" y="18829"/>
                </a:lnTo>
                <a:cubicBezTo>
                  <a:pt x="20982" y="18946"/>
                  <a:pt x="21029" y="19060"/>
                  <a:pt x="21073" y="19174"/>
                </a:cubicBezTo>
                <a:cubicBezTo>
                  <a:pt x="21076" y="19369"/>
                  <a:pt x="21076" y="19564"/>
                  <a:pt x="21076" y="19761"/>
                </a:cubicBezTo>
                <a:cubicBezTo>
                  <a:pt x="21033" y="19592"/>
                  <a:pt x="20998" y="19420"/>
                  <a:pt x="20971" y="19248"/>
                </a:cubicBezTo>
                <a:cubicBezTo>
                  <a:pt x="20967" y="19224"/>
                  <a:pt x="20959" y="19208"/>
                  <a:pt x="20948" y="19197"/>
                </a:cubicBezTo>
                <a:cubicBezTo>
                  <a:pt x="20944" y="19075"/>
                  <a:pt x="20939" y="18954"/>
                  <a:pt x="20935" y="18829"/>
                </a:cubicBezTo>
                <a:close/>
                <a:moveTo>
                  <a:pt x="206081" y="18833"/>
                </a:moveTo>
                <a:cubicBezTo>
                  <a:pt x="206078" y="18954"/>
                  <a:pt x="206078" y="19075"/>
                  <a:pt x="206074" y="19197"/>
                </a:cubicBezTo>
                <a:cubicBezTo>
                  <a:pt x="206063" y="19208"/>
                  <a:pt x="206054" y="19224"/>
                  <a:pt x="206050" y="19248"/>
                </a:cubicBezTo>
                <a:cubicBezTo>
                  <a:pt x="206023" y="19420"/>
                  <a:pt x="205984" y="19592"/>
                  <a:pt x="205945" y="19761"/>
                </a:cubicBezTo>
                <a:lnTo>
                  <a:pt x="205945" y="19174"/>
                </a:lnTo>
                <a:cubicBezTo>
                  <a:pt x="205992" y="19060"/>
                  <a:pt x="206039" y="18946"/>
                  <a:pt x="206081" y="18833"/>
                </a:cubicBezTo>
                <a:close/>
                <a:moveTo>
                  <a:pt x="5315" y="8531"/>
                </a:moveTo>
                <a:cubicBezTo>
                  <a:pt x="5315" y="9486"/>
                  <a:pt x="5440" y="10426"/>
                  <a:pt x="5534" y="11372"/>
                </a:cubicBezTo>
                <a:cubicBezTo>
                  <a:pt x="5754" y="13623"/>
                  <a:pt x="5886" y="15854"/>
                  <a:pt x="5824" y="18128"/>
                </a:cubicBezTo>
                <a:cubicBezTo>
                  <a:pt x="5808" y="18676"/>
                  <a:pt x="5785" y="19228"/>
                  <a:pt x="5754" y="19776"/>
                </a:cubicBezTo>
                <a:cubicBezTo>
                  <a:pt x="5637" y="19111"/>
                  <a:pt x="5515" y="18441"/>
                  <a:pt x="5405" y="17772"/>
                </a:cubicBezTo>
                <a:cubicBezTo>
                  <a:pt x="5425" y="16524"/>
                  <a:pt x="5480" y="15279"/>
                  <a:pt x="5566" y="14054"/>
                </a:cubicBezTo>
                <a:cubicBezTo>
                  <a:pt x="5574" y="13932"/>
                  <a:pt x="5507" y="13872"/>
                  <a:pt x="5435" y="13872"/>
                </a:cubicBezTo>
                <a:cubicBezTo>
                  <a:pt x="5362" y="13872"/>
                  <a:pt x="5284" y="13934"/>
                  <a:pt x="5272" y="14054"/>
                </a:cubicBezTo>
                <a:cubicBezTo>
                  <a:pt x="5225" y="14653"/>
                  <a:pt x="5167" y="15252"/>
                  <a:pt x="5108" y="15846"/>
                </a:cubicBezTo>
                <a:cubicBezTo>
                  <a:pt x="5002" y="15099"/>
                  <a:pt x="4916" y="14351"/>
                  <a:pt x="4865" y="13600"/>
                </a:cubicBezTo>
                <a:cubicBezTo>
                  <a:pt x="4863" y="13584"/>
                  <a:pt x="4855" y="13576"/>
                  <a:pt x="4846" y="13576"/>
                </a:cubicBezTo>
                <a:cubicBezTo>
                  <a:pt x="4838" y="13576"/>
                  <a:pt x="4830" y="13584"/>
                  <a:pt x="4830" y="13600"/>
                </a:cubicBezTo>
                <a:cubicBezTo>
                  <a:pt x="4752" y="15111"/>
                  <a:pt x="4795" y="16633"/>
                  <a:pt x="4881" y="18152"/>
                </a:cubicBezTo>
                <a:cubicBezTo>
                  <a:pt x="4838" y="18625"/>
                  <a:pt x="4799" y="19098"/>
                  <a:pt x="4768" y="19577"/>
                </a:cubicBezTo>
                <a:cubicBezTo>
                  <a:pt x="4708" y="18789"/>
                  <a:pt x="4642" y="18007"/>
                  <a:pt x="4571" y="17224"/>
                </a:cubicBezTo>
                <a:cubicBezTo>
                  <a:pt x="4544" y="16324"/>
                  <a:pt x="4553" y="15420"/>
                  <a:pt x="4591" y="14524"/>
                </a:cubicBezTo>
                <a:cubicBezTo>
                  <a:pt x="4593" y="14479"/>
                  <a:pt x="4568" y="14458"/>
                  <a:pt x="4542" y="14458"/>
                </a:cubicBezTo>
                <a:cubicBezTo>
                  <a:pt x="4515" y="14458"/>
                  <a:pt x="4486" y="14480"/>
                  <a:pt x="4482" y="14524"/>
                </a:cubicBezTo>
                <a:cubicBezTo>
                  <a:pt x="4462" y="14743"/>
                  <a:pt x="4430" y="14962"/>
                  <a:pt x="4392" y="15181"/>
                </a:cubicBezTo>
                <a:cubicBezTo>
                  <a:pt x="4356" y="14774"/>
                  <a:pt x="4321" y="14371"/>
                  <a:pt x="4286" y="13968"/>
                </a:cubicBezTo>
                <a:cubicBezTo>
                  <a:pt x="4407" y="12954"/>
                  <a:pt x="4556" y="11944"/>
                  <a:pt x="4759" y="10935"/>
                </a:cubicBezTo>
                <a:cubicBezTo>
                  <a:pt x="4924" y="10117"/>
                  <a:pt x="5100" y="9318"/>
                  <a:pt x="5315" y="8531"/>
                </a:cubicBezTo>
                <a:close/>
                <a:moveTo>
                  <a:pt x="221706" y="8531"/>
                </a:moveTo>
                <a:cubicBezTo>
                  <a:pt x="221921" y="9318"/>
                  <a:pt x="222093" y="10117"/>
                  <a:pt x="222258" y="10935"/>
                </a:cubicBezTo>
                <a:cubicBezTo>
                  <a:pt x="222462" y="11944"/>
                  <a:pt x="222610" y="12954"/>
                  <a:pt x="222736" y="13964"/>
                </a:cubicBezTo>
                <a:cubicBezTo>
                  <a:pt x="222700" y="14371"/>
                  <a:pt x="222665" y="14774"/>
                  <a:pt x="222630" y="15181"/>
                </a:cubicBezTo>
                <a:cubicBezTo>
                  <a:pt x="222590" y="14958"/>
                  <a:pt x="222555" y="14739"/>
                  <a:pt x="222540" y="14524"/>
                </a:cubicBezTo>
                <a:cubicBezTo>
                  <a:pt x="222536" y="14480"/>
                  <a:pt x="222507" y="14458"/>
                  <a:pt x="222480" y="14458"/>
                </a:cubicBezTo>
                <a:cubicBezTo>
                  <a:pt x="222453" y="14458"/>
                  <a:pt x="222428" y="14479"/>
                  <a:pt x="222431" y="14524"/>
                </a:cubicBezTo>
                <a:cubicBezTo>
                  <a:pt x="222465" y="15416"/>
                  <a:pt x="222473" y="16312"/>
                  <a:pt x="222446" y="17209"/>
                </a:cubicBezTo>
                <a:cubicBezTo>
                  <a:pt x="222379" y="17999"/>
                  <a:pt x="222313" y="18786"/>
                  <a:pt x="222250" y="19577"/>
                </a:cubicBezTo>
                <a:cubicBezTo>
                  <a:pt x="222219" y="19098"/>
                  <a:pt x="222180" y="18625"/>
                  <a:pt x="222140" y="18152"/>
                </a:cubicBezTo>
                <a:cubicBezTo>
                  <a:pt x="222227" y="16633"/>
                  <a:pt x="222270" y="15111"/>
                  <a:pt x="222191" y="13600"/>
                </a:cubicBezTo>
                <a:cubicBezTo>
                  <a:pt x="222189" y="13584"/>
                  <a:pt x="222180" y="13576"/>
                  <a:pt x="222172" y="13576"/>
                </a:cubicBezTo>
                <a:cubicBezTo>
                  <a:pt x="222164" y="13576"/>
                  <a:pt x="222156" y="13584"/>
                  <a:pt x="222156" y="13600"/>
                </a:cubicBezTo>
                <a:cubicBezTo>
                  <a:pt x="222102" y="14351"/>
                  <a:pt x="222015" y="15099"/>
                  <a:pt x="221914" y="15846"/>
                </a:cubicBezTo>
                <a:cubicBezTo>
                  <a:pt x="221855" y="15252"/>
                  <a:pt x="221797" y="14653"/>
                  <a:pt x="221745" y="14054"/>
                </a:cubicBezTo>
                <a:cubicBezTo>
                  <a:pt x="221735" y="13934"/>
                  <a:pt x="221657" y="13872"/>
                  <a:pt x="221584" y="13872"/>
                </a:cubicBezTo>
                <a:cubicBezTo>
                  <a:pt x="221512" y="13872"/>
                  <a:pt x="221446" y="13932"/>
                  <a:pt x="221456" y="14054"/>
                </a:cubicBezTo>
                <a:cubicBezTo>
                  <a:pt x="221542" y="15279"/>
                  <a:pt x="221596" y="16527"/>
                  <a:pt x="221616" y="17772"/>
                </a:cubicBezTo>
                <a:cubicBezTo>
                  <a:pt x="221502" y="18441"/>
                  <a:pt x="221385" y="19111"/>
                  <a:pt x="221268" y="19776"/>
                </a:cubicBezTo>
                <a:cubicBezTo>
                  <a:pt x="221237" y="19228"/>
                  <a:pt x="221213" y="18676"/>
                  <a:pt x="221197" y="18128"/>
                </a:cubicBezTo>
                <a:cubicBezTo>
                  <a:pt x="221134" y="15854"/>
                  <a:pt x="221264" y="13623"/>
                  <a:pt x="221487" y="11372"/>
                </a:cubicBezTo>
                <a:cubicBezTo>
                  <a:pt x="221580" y="10426"/>
                  <a:pt x="221706" y="9486"/>
                  <a:pt x="221706" y="8531"/>
                </a:cubicBezTo>
                <a:close/>
                <a:moveTo>
                  <a:pt x="97272" y="18527"/>
                </a:moveTo>
                <a:cubicBezTo>
                  <a:pt x="97307" y="18774"/>
                  <a:pt x="97339" y="19028"/>
                  <a:pt x="97386" y="19279"/>
                </a:cubicBezTo>
                <a:cubicBezTo>
                  <a:pt x="97397" y="19342"/>
                  <a:pt x="97406" y="19400"/>
                  <a:pt x="97417" y="19459"/>
                </a:cubicBezTo>
                <a:cubicBezTo>
                  <a:pt x="97406" y="19584"/>
                  <a:pt x="97397" y="19714"/>
                  <a:pt x="97386" y="19839"/>
                </a:cubicBezTo>
                <a:cubicBezTo>
                  <a:pt x="97343" y="19400"/>
                  <a:pt x="97303" y="18966"/>
                  <a:pt x="97272" y="18527"/>
                </a:cubicBezTo>
                <a:close/>
                <a:moveTo>
                  <a:pt x="129746" y="18527"/>
                </a:moveTo>
                <a:lnTo>
                  <a:pt x="129746" y="18527"/>
                </a:lnTo>
                <a:cubicBezTo>
                  <a:pt x="129719" y="18966"/>
                  <a:pt x="129679" y="19400"/>
                  <a:pt x="129632" y="19839"/>
                </a:cubicBezTo>
                <a:cubicBezTo>
                  <a:pt x="129620" y="19714"/>
                  <a:pt x="129612" y="19584"/>
                  <a:pt x="129601" y="19459"/>
                </a:cubicBezTo>
                <a:cubicBezTo>
                  <a:pt x="129612" y="19400"/>
                  <a:pt x="129625" y="19342"/>
                  <a:pt x="129636" y="19279"/>
                </a:cubicBezTo>
                <a:cubicBezTo>
                  <a:pt x="129683" y="19028"/>
                  <a:pt x="129714" y="18774"/>
                  <a:pt x="129746" y="18527"/>
                </a:cubicBezTo>
                <a:close/>
                <a:moveTo>
                  <a:pt x="43891" y="17671"/>
                </a:moveTo>
                <a:cubicBezTo>
                  <a:pt x="43914" y="18089"/>
                  <a:pt x="43938" y="18511"/>
                  <a:pt x="43961" y="18930"/>
                </a:cubicBezTo>
                <a:cubicBezTo>
                  <a:pt x="43906" y="19248"/>
                  <a:pt x="43851" y="19561"/>
                  <a:pt x="43797" y="19870"/>
                </a:cubicBezTo>
                <a:cubicBezTo>
                  <a:pt x="43808" y="19447"/>
                  <a:pt x="43824" y="19020"/>
                  <a:pt x="43844" y="18594"/>
                </a:cubicBezTo>
                <a:cubicBezTo>
                  <a:pt x="43855" y="18289"/>
                  <a:pt x="43875" y="17980"/>
                  <a:pt x="43891" y="17671"/>
                </a:cubicBezTo>
                <a:close/>
                <a:moveTo>
                  <a:pt x="183127" y="17674"/>
                </a:moveTo>
                <a:cubicBezTo>
                  <a:pt x="183147" y="17980"/>
                  <a:pt x="183166" y="18289"/>
                  <a:pt x="183178" y="18594"/>
                </a:cubicBezTo>
                <a:cubicBezTo>
                  <a:pt x="183197" y="19020"/>
                  <a:pt x="183213" y="19447"/>
                  <a:pt x="183225" y="19873"/>
                </a:cubicBezTo>
                <a:cubicBezTo>
                  <a:pt x="183166" y="19561"/>
                  <a:pt x="183111" y="19248"/>
                  <a:pt x="183060" y="18930"/>
                </a:cubicBezTo>
                <a:cubicBezTo>
                  <a:pt x="183084" y="18511"/>
                  <a:pt x="183104" y="18093"/>
                  <a:pt x="183127" y="17674"/>
                </a:cubicBezTo>
                <a:close/>
                <a:moveTo>
                  <a:pt x="53355" y="18516"/>
                </a:moveTo>
                <a:cubicBezTo>
                  <a:pt x="53425" y="18802"/>
                  <a:pt x="53495" y="19091"/>
                  <a:pt x="53566" y="19376"/>
                </a:cubicBezTo>
                <a:cubicBezTo>
                  <a:pt x="53480" y="19580"/>
                  <a:pt x="53398" y="19784"/>
                  <a:pt x="53319" y="19991"/>
                </a:cubicBezTo>
                <a:cubicBezTo>
                  <a:pt x="53327" y="19694"/>
                  <a:pt x="53335" y="19400"/>
                  <a:pt x="53342" y="19103"/>
                </a:cubicBezTo>
                <a:cubicBezTo>
                  <a:pt x="53346" y="18907"/>
                  <a:pt x="53351" y="18711"/>
                  <a:pt x="53355" y="18516"/>
                </a:cubicBezTo>
                <a:close/>
                <a:moveTo>
                  <a:pt x="173667" y="18516"/>
                </a:moveTo>
                <a:cubicBezTo>
                  <a:pt x="173671" y="18711"/>
                  <a:pt x="173675" y="18907"/>
                  <a:pt x="173679" y="19103"/>
                </a:cubicBezTo>
                <a:cubicBezTo>
                  <a:pt x="173687" y="19400"/>
                  <a:pt x="173694" y="19694"/>
                  <a:pt x="173703" y="19991"/>
                </a:cubicBezTo>
                <a:cubicBezTo>
                  <a:pt x="173620" y="19784"/>
                  <a:pt x="173538" y="19580"/>
                  <a:pt x="173456" y="19380"/>
                </a:cubicBezTo>
                <a:cubicBezTo>
                  <a:pt x="173522" y="19091"/>
                  <a:pt x="173593" y="18802"/>
                  <a:pt x="173667" y="18516"/>
                </a:cubicBezTo>
                <a:close/>
                <a:moveTo>
                  <a:pt x="36646" y="19248"/>
                </a:moveTo>
                <a:lnTo>
                  <a:pt x="36646" y="19248"/>
                </a:lnTo>
                <a:cubicBezTo>
                  <a:pt x="36725" y="19451"/>
                  <a:pt x="36803" y="19655"/>
                  <a:pt x="36881" y="19858"/>
                </a:cubicBezTo>
                <a:cubicBezTo>
                  <a:pt x="36869" y="19933"/>
                  <a:pt x="36861" y="20007"/>
                  <a:pt x="36853" y="20077"/>
                </a:cubicBezTo>
                <a:cubicBezTo>
                  <a:pt x="36779" y="19803"/>
                  <a:pt x="36712" y="19526"/>
                  <a:pt x="36646" y="19248"/>
                </a:cubicBezTo>
                <a:close/>
                <a:moveTo>
                  <a:pt x="190376" y="19244"/>
                </a:moveTo>
                <a:lnTo>
                  <a:pt x="190376" y="19244"/>
                </a:lnTo>
                <a:cubicBezTo>
                  <a:pt x="190309" y="19526"/>
                  <a:pt x="190239" y="19803"/>
                  <a:pt x="190168" y="20077"/>
                </a:cubicBezTo>
                <a:cubicBezTo>
                  <a:pt x="190160" y="20007"/>
                  <a:pt x="190149" y="19933"/>
                  <a:pt x="190141" y="19858"/>
                </a:cubicBezTo>
                <a:cubicBezTo>
                  <a:pt x="190219" y="19655"/>
                  <a:pt x="190297" y="19451"/>
                  <a:pt x="190376" y="19244"/>
                </a:cubicBezTo>
                <a:close/>
                <a:moveTo>
                  <a:pt x="18102" y="13134"/>
                </a:moveTo>
                <a:cubicBezTo>
                  <a:pt x="18114" y="13166"/>
                  <a:pt x="18126" y="13197"/>
                  <a:pt x="18133" y="13228"/>
                </a:cubicBezTo>
                <a:cubicBezTo>
                  <a:pt x="18141" y="13287"/>
                  <a:pt x="18145" y="13345"/>
                  <a:pt x="18153" y="13404"/>
                </a:cubicBezTo>
                <a:cubicBezTo>
                  <a:pt x="18243" y="14246"/>
                  <a:pt x="18352" y="15075"/>
                  <a:pt x="18478" y="15901"/>
                </a:cubicBezTo>
                <a:cubicBezTo>
                  <a:pt x="18478" y="15913"/>
                  <a:pt x="18482" y="15924"/>
                  <a:pt x="18482" y="15937"/>
                </a:cubicBezTo>
                <a:cubicBezTo>
                  <a:pt x="18509" y="16977"/>
                  <a:pt x="18544" y="18007"/>
                  <a:pt x="18596" y="19040"/>
                </a:cubicBezTo>
                <a:cubicBezTo>
                  <a:pt x="18458" y="19380"/>
                  <a:pt x="18333" y="19729"/>
                  <a:pt x="18215" y="20081"/>
                </a:cubicBezTo>
                <a:cubicBezTo>
                  <a:pt x="18314" y="18159"/>
                  <a:pt x="18149" y="16195"/>
                  <a:pt x="17938" y="14293"/>
                </a:cubicBezTo>
                <a:cubicBezTo>
                  <a:pt x="17993" y="13905"/>
                  <a:pt x="18047" y="13522"/>
                  <a:pt x="18102" y="13134"/>
                </a:cubicBezTo>
                <a:close/>
                <a:moveTo>
                  <a:pt x="208915" y="13134"/>
                </a:moveTo>
                <a:cubicBezTo>
                  <a:pt x="208975" y="13518"/>
                  <a:pt x="209029" y="13905"/>
                  <a:pt x="209084" y="14289"/>
                </a:cubicBezTo>
                <a:cubicBezTo>
                  <a:pt x="208872" y="16191"/>
                  <a:pt x="208704" y="18159"/>
                  <a:pt x="208806" y="20081"/>
                </a:cubicBezTo>
                <a:cubicBezTo>
                  <a:pt x="208688" y="19729"/>
                  <a:pt x="208559" y="19380"/>
                  <a:pt x="208426" y="19040"/>
                </a:cubicBezTo>
                <a:cubicBezTo>
                  <a:pt x="208473" y="18007"/>
                  <a:pt x="208509" y="16977"/>
                  <a:pt x="208540" y="15937"/>
                </a:cubicBezTo>
                <a:lnTo>
                  <a:pt x="208540" y="15897"/>
                </a:lnTo>
                <a:cubicBezTo>
                  <a:pt x="208669" y="15075"/>
                  <a:pt x="208775" y="14246"/>
                  <a:pt x="208868" y="13404"/>
                </a:cubicBezTo>
                <a:cubicBezTo>
                  <a:pt x="208872" y="13345"/>
                  <a:pt x="208881" y="13291"/>
                  <a:pt x="208884" y="13232"/>
                </a:cubicBezTo>
                <a:cubicBezTo>
                  <a:pt x="208896" y="13200"/>
                  <a:pt x="208904" y="13166"/>
                  <a:pt x="208915" y="13134"/>
                </a:cubicBezTo>
                <a:close/>
                <a:moveTo>
                  <a:pt x="50165" y="18911"/>
                </a:moveTo>
                <a:cubicBezTo>
                  <a:pt x="50184" y="19001"/>
                  <a:pt x="50204" y="19087"/>
                  <a:pt x="50223" y="19177"/>
                </a:cubicBezTo>
                <a:cubicBezTo>
                  <a:pt x="50215" y="19396"/>
                  <a:pt x="50208" y="19611"/>
                  <a:pt x="50196" y="19826"/>
                </a:cubicBezTo>
                <a:cubicBezTo>
                  <a:pt x="50165" y="19996"/>
                  <a:pt x="50134" y="20167"/>
                  <a:pt x="50098" y="20336"/>
                </a:cubicBezTo>
                <a:cubicBezTo>
                  <a:pt x="50078" y="20234"/>
                  <a:pt x="50058" y="20136"/>
                  <a:pt x="50040" y="20034"/>
                </a:cubicBezTo>
                <a:cubicBezTo>
                  <a:pt x="50082" y="19658"/>
                  <a:pt x="50121" y="19286"/>
                  <a:pt x="50165" y="18911"/>
                </a:cubicBezTo>
                <a:close/>
                <a:moveTo>
                  <a:pt x="176857" y="18911"/>
                </a:moveTo>
                <a:cubicBezTo>
                  <a:pt x="176896" y="19286"/>
                  <a:pt x="176939" y="19658"/>
                  <a:pt x="176982" y="20034"/>
                </a:cubicBezTo>
                <a:cubicBezTo>
                  <a:pt x="176962" y="20136"/>
                  <a:pt x="176943" y="20238"/>
                  <a:pt x="176924" y="20339"/>
                </a:cubicBezTo>
                <a:cubicBezTo>
                  <a:pt x="176888" y="20167"/>
                  <a:pt x="176857" y="19999"/>
                  <a:pt x="176826" y="19826"/>
                </a:cubicBezTo>
                <a:cubicBezTo>
                  <a:pt x="176814" y="19611"/>
                  <a:pt x="176806" y="19392"/>
                  <a:pt x="176798" y="19177"/>
                </a:cubicBezTo>
                <a:cubicBezTo>
                  <a:pt x="176818" y="19087"/>
                  <a:pt x="176837" y="18997"/>
                  <a:pt x="176857" y="18911"/>
                </a:cubicBezTo>
                <a:close/>
                <a:moveTo>
                  <a:pt x="106978" y="17463"/>
                </a:moveTo>
                <a:cubicBezTo>
                  <a:pt x="107052" y="17604"/>
                  <a:pt x="107128" y="17745"/>
                  <a:pt x="107202" y="17886"/>
                </a:cubicBezTo>
                <a:cubicBezTo>
                  <a:pt x="107123" y="18473"/>
                  <a:pt x="107057" y="19064"/>
                  <a:pt x="107005" y="19655"/>
                </a:cubicBezTo>
                <a:cubicBezTo>
                  <a:pt x="106982" y="19944"/>
                  <a:pt x="106959" y="20238"/>
                  <a:pt x="106943" y="20527"/>
                </a:cubicBezTo>
                <a:cubicBezTo>
                  <a:pt x="106884" y="20308"/>
                  <a:pt x="106834" y="20085"/>
                  <a:pt x="106779" y="19866"/>
                </a:cubicBezTo>
                <a:cubicBezTo>
                  <a:pt x="106728" y="19467"/>
                  <a:pt x="106685" y="19071"/>
                  <a:pt x="106649" y="18672"/>
                </a:cubicBezTo>
                <a:cubicBezTo>
                  <a:pt x="106759" y="18273"/>
                  <a:pt x="106869" y="17866"/>
                  <a:pt x="106978" y="17463"/>
                </a:cubicBezTo>
                <a:close/>
                <a:moveTo>
                  <a:pt x="120043" y="17463"/>
                </a:moveTo>
                <a:cubicBezTo>
                  <a:pt x="120152" y="17866"/>
                  <a:pt x="120259" y="18273"/>
                  <a:pt x="120372" y="18672"/>
                </a:cubicBezTo>
                <a:cubicBezTo>
                  <a:pt x="120336" y="19071"/>
                  <a:pt x="120290" y="19470"/>
                  <a:pt x="120239" y="19866"/>
                </a:cubicBezTo>
                <a:cubicBezTo>
                  <a:pt x="120188" y="20089"/>
                  <a:pt x="120133" y="20308"/>
                  <a:pt x="120078" y="20527"/>
                </a:cubicBezTo>
                <a:cubicBezTo>
                  <a:pt x="120058" y="20238"/>
                  <a:pt x="120039" y="19944"/>
                  <a:pt x="120011" y="19655"/>
                </a:cubicBezTo>
                <a:cubicBezTo>
                  <a:pt x="119961" y="19064"/>
                  <a:pt x="119898" y="18473"/>
                  <a:pt x="119820" y="17886"/>
                </a:cubicBezTo>
                <a:cubicBezTo>
                  <a:pt x="119894" y="17745"/>
                  <a:pt x="119968" y="17604"/>
                  <a:pt x="120043" y="17463"/>
                </a:cubicBezTo>
                <a:close/>
                <a:moveTo>
                  <a:pt x="31002" y="19761"/>
                </a:moveTo>
                <a:cubicBezTo>
                  <a:pt x="31022" y="20023"/>
                  <a:pt x="31042" y="20285"/>
                  <a:pt x="31053" y="20551"/>
                </a:cubicBezTo>
                <a:cubicBezTo>
                  <a:pt x="31037" y="20500"/>
                  <a:pt x="31022" y="20449"/>
                  <a:pt x="31006" y="20402"/>
                </a:cubicBezTo>
                <a:cubicBezTo>
                  <a:pt x="30990" y="20339"/>
                  <a:pt x="30955" y="20245"/>
                  <a:pt x="30924" y="20140"/>
                </a:cubicBezTo>
                <a:cubicBezTo>
                  <a:pt x="30948" y="20011"/>
                  <a:pt x="30975" y="19886"/>
                  <a:pt x="31002" y="19761"/>
                </a:cubicBezTo>
                <a:close/>
                <a:moveTo>
                  <a:pt x="196019" y="19761"/>
                </a:moveTo>
                <a:cubicBezTo>
                  <a:pt x="196047" y="19886"/>
                  <a:pt x="196070" y="20014"/>
                  <a:pt x="196097" y="20140"/>
                </a:cubicBezTo>
                <a:cubicBezTo>
                  <a:pt x="196063" y="20245"/>
                  <a:pt x="196031" y="20339"/>
                  <a:pt x="196012" y="20402"/>
                </a:cubicBezTo>
                <a:cubicBezTo>
                  <a:pt x="195996" y="20449"/>
                  <a:pt x="195980" y="20500"/>
                  <a:pt x="195965" y="20551"/>
                </a:cubicBezTo>
                <a:cubicBezTo>
                  <a:pt x="195980" y="20289"/>
                  <a:pt x="196000" y="20023"/>
                  <a:pt x="196019" y="19761"/>
                </a:cubicBezTo>
                <a:close/>
                <a:moveTo>
                  <a:pt x="7589" y="19189"/>
                </a:moveTo>
                <a:cubicBezTo>
                  <a:pt x="7593" y="19236"/>
                  <a:pt x="7597" y="19286"/>
                  <a:pt x="7601" y="19333"/>
                </a:cubicBezTo>
                <a:cubicBezTo>
                  <a:pt x="7617" y="19545"/>
                  <a:pt x="7640" y="19752"/>
                  <a:pt x="7667" y="19960"/>
                </a:cubicBezTo>
                <a:cubicBezTo>
                  <a:pt x="7687" y="20198"/>
                  <a:pt x="7711" y="20437"/>
                  <a:pt x="7730" y="20677"/>
                </a:cubicBezTo>
                <a:cubicBezTo>
                  <a:pt x="7680" y="20375"/>
                  <a:pt x="7629" y="20077"/>
                  <a:pt x="7573" y="19776"/>
                </a:cubicBezTo>
                <a:cubicBezTo>
                  <a:pt x="7582" y="19580"/>
                  <a:pt x="7586" y="19385"/>
                  <a:pt x="7589" y="19189"/>
                </a:cubicBezTo>
                <a:close/>
                <a:moveTo>
                  <a:pt x="219428" y="19189"/>
                </a:moveTo>
                <a:cubicBezTo>
                  <a:pt x="219436" y="19385"/>
                  <a:pt x="219440" y="19580"/>
                  <a:pt x="219443" y="19776"/>
                </a:cubicBezTo>
                <a:cubicBezTo>
                  <a:pt x="219393" y="20077"/>
                  <a:pt x="219342" y="20375"/>
                  <a:pt x="219291" y="20677"/>
                </a:cubicBezTo>
                <a:cubicBezTo>
                  <a:pt x="219311" y="20429"/>
                  <a:pt x="219335" y="20179"/>
                  <a:pt x="219358" y="19933"/>
                </a:cubicBezTo>
                <a:cubicBezTo>
                  <a:pt x="219381" y="19732"/>
                  <a:pt x="219401" y="19533"/>
                  <a:pt x="219416" y="19333"/>
                </a:cubicBezTo>
                <a:cubicBezTo>
                  <a:pt x="219420" y="19286"/>
                  <a:pt x="219425" y="19236"/>
                  <a:pt x="219428" y="19189"/>
                </a:cubicBezTo>
                <a:close/>
                <a:moveTo>
                  <a:pt x="110677" y="11036"/>
                </a:moveTo>
                <a:cubicBezTo>
                  <a:pt x="110689" y="11067"/>
                  <a:pt x="110701" y="11099"/>
                  <a:pt x="110712" y="11134"/>
                </a:cubicBezTo>
                <a:cubicBezTo>
                  <a:pt x="110861" y="11549"/>
                  <a:pt x="110932" y="11995"/>
                  <a:pt x="111077" y="12410"/>
                </a:cubicBezTo>
                <a:cubicBezTo>
                  <a:pt x="111373" y="13251"/>
                  <a:pt x="111491" y="14242"/>
                  <a:pt x="111667" y="15138"/>
                </a:cubicBezTo>
                <a:cubicBezTo>
                  <a:pt x="111749" y="15561"/>
                  <a:pt x="111828" y="15987"/>
                  <a:pt x="111902" y="16414"/>
                </a:cubicBezTo>
                <a:cubicBezTo>
                  <a:pt x="111843" y="17866"/>
                  <a:pt x="111597" y="19333"/>
                  <a:pt x="111295" y="20747"/>
                </a:cubicBezTo>
                <a:cubicBezTo>
                  <a:pt x="111288" y="20715"/>
                  <a:pt x="111279" y="20684"/>
                  <a:pt x="111272" y="20657"/>
                </a:cubicBezTo>
                <a:cubicBezTo>
                  <a:pt x="111268" y="20406"/>
                  <a:pt x="111256" y="20164"/>
                  <a:pt x="111252" y="19917"/>
                </a:cubicBezTo>
                <a:cubicBezTo>
                  <a:pt x="111261" y="19577"/>
                  <a:pt x="111264" y="19236"/>
                  <a:pt x="111276" y="18896"/>
                </a:cubicBezTo>
                <a:cubicBezTo>
                  <a:pt x="111279" y="18789"/>
                  <a:pt x="111284" y="18680"/>
                  <a:pt x="111284" y="18571"/>
                </a:cubicBezTo>
                <a:cubicBezTo>
                  <a:pt x="111335" y="17874"/>
                  <a:pt x="111370" y="17178"/>
                  <a:pt x="111386" y="16481"/>
                </a:cubicBezTo>
                <a:cubicBezTo>
                  <a:pt x="111405" y="16379"/>
                  <a:pt x="111429" y="16277"/>
                  <a:pt x="111456" y="16179"/>
                </a:cubicBezTo>
                <a:cubicBezTo>
                  <a:pt x="111476" y="16116"/>
                  <a:pt x="111433" y="16065"/>
                  <a:pt x="111389" y="16062"/>
                </a:cubicBezTo>
                <a:cubicBezTo>
                  <a:pt x="111393" y="15917"/>
                  <a:pt x="111393" y="15772"/>
                  <a:pt x="111393" y="15628"/>
                </a:cubicBezTo>
                <a:cubicBezTo>
                  <a:pt x="111393" y="15567"/>
                  <a:pt x="111358" y="15536"/>
                  <a:pt x="111322" y="15536"/>
                </a:cubicBezTo>
                <a:cubicBezTo>
                  <a:pt x="111286" y="15536"/>
                  <a:pt x="111250" y="15567"/>
                  <a:pt x="111248" y="15628"/>
                </a:cubicBezTo>
                <a:cubicBezTo>
                  <a:pt x="111241" y="15913"/>
                  <a:pt x="111221" y="16202"/>
                  <a:pt x="111198" y="16492"/>
                </a:cubicBezTo>
                <a:cubicBezTo>
                  <a:pt x="111162" y="16602"/>
                  <a:pt x="111135" y="16719"/>
                  <a:pt x="111108" y="16837"/>
                </a:cubicBezTo>
                <a:cubicBezTo>
                  <a:pt x="111045" y="15893"/>
                  <a:pt x="110974" y="14954"/>
                  <a:pt x="110880" y="14015"/>
                </a:cubicBezTo>
                <a:cubicBezTo>
                  <a:pt x="110786" y="13059"/>
                  <a:pt x="110724" y="12085"/>
                  <a:pt x="110603" y="11134"/>
                </a:cubicBezTo>
                <a:cubicBezTo>
                  <a:pt x="110627" y="11099"/>
                  <a:pt x="110650" y="11063"/>
                  <a:pt x="110677" y="11036"/>
                </a:cubicBezTo>
                <a:close/>
                <a:moveTo>
                  <a:pt x="116341" y="11036"/>
                </a:moveTo>
                <a:cubicBezTo>
                  <a:pt x="116368" y="11063"/>
                  <a:pt x="116395" y="11099"/>
                  <a:pt x="116419" y="11134"/>
                </a:cubicBezTo>
                <a:cubicBezTo>
                  <a:pt x="116297" y="12089"/>
                  <a:pt x="116231" y="13059"/>
                  <a:pt x="116137" y="14015"/>
                </a:cubicBezTo>
                <a:cubicBezTo>
                  <a:pt x="116047" y="14954"/>
                  <a:pt x="115972" y="15893"/>
                  <a:pt x="115914" y="16837"/>
                </a:cubicBezTo>
                <a:cubicBezTo>
                  <a:pt x="115882" y="16719"/>
                  <a:pt x="115855" y="16602"/>
                  <a:pt x="115824" y="16492"/>
                </a:cubicBezTo>
                <a:cubicBezTo>
                  <a:pt x="115797" y="16202"/>
                  <a:pt x="115781" y="15913"/>
                  <a:pt x="115773" y="15628"/>
                </a:cubicBezTo>
                <a:cubicBezTo>
                  <a:pt x="115771" y="15567"/>
                  <a:pt x="115735" y="15536"/>
                  <a:pt x="115699" y="15536"/>
                </a:cubicBezTo>
                <a:cubicBezTo>
                  <a:pt x="115664" y="15536"/>
                  <a:pt x="115629" y="15567"/>
                  <a:pt x="115629" y="15628"/>
                </a:cubicBezTo>
                <a:cubicBezTo>
                  <a:pt x="115624" y="15772"/>
                  <a:pt x="115629" y="15917"/>
                  <a:pt x="115629" y="16062"/>
                </a:cubicBezTo>
                <a:cubicBezTo>
                  <a:pt x="115585" y="16065"/>
                  <a:pt x="115542" y="16116"/>
                  <a:pt x="115562" y="16179"/>
                </a:cubicBezTo>
                <a:cubicBezTo>
                  <a:pt x="115593" y="16277"/>
                  <a:pt x="115616" y="16379"/>
                  <a:pt x="115636" y="16481"/>
                </a:cubicBezTo>
                <a:cubicBezTo>
                  <a:pt x="115652" y="17178"/>
                  <a:pt x="115687" y="17874"/>
                  <a:pt x="115737" y="18571"/>
                </a:cubicBezTo>
                <a:cubicBezTo>
                  <a:pt x="115737" y="18680"/>
                  <a:pt x="115737" y="18789"/>
                  <a:pt x="115741" y="18896"/>
                </a:cubicBezTo>
                <a:cubicBezTo>
                  <a:pt x="115753" y="19236"/>
                  <a:pt x="115761" y="19577"/>
                  <a:pt x="115769" y="19917"/>
                </a:cubicBezTo>
                <a:cubicBezTo>
                  <a:pt x="115761" y="20164"/>
                  <a:pt x="115753" y="20410"/>
                  <a:pt x="115750" y="20657"/>
                </a:cubicBezTo>
                <a:cubicBezTo>
                  <a:pt x="115741" y="20684"/>
                  <a:pt x="115730" y="20715"/>
                  <a:pt x="115722" y="20747"/>
                </a:cubicBezTo>
                <a:cubicBezTo>
                  <a:pt x="115425" y="19333"/>
                  <a:pt x="115178" y="17870"/>
                  <a:pt x="115119" y="16414"/>
                </a:cubicBezTo>
                <a:cubicBezTo>
                  <a:pt x="115194" y="15987"/>
                  <a:pt x="115272" y="15561"/>
                  <a:pt x="115354" y="15138"/>
                </a:cubicBezTo>
                <a:cubicBezTo>
                  <a:pt x="115530" y="14242"/>
                  <a:pt x="115644" y="13251"/>
                  <a:pt x="115945" y="12410"/>
                </a:cubicBezTo>
                <a:cubicBezTo>
                  <a:pt x="116090" y="11995"/>
                  <a:pt x="116156" y="11549"/>
                  <a:pt x="116310" y="11134"/>
                </a:cubicBezTo>
                <a:cubicBezTo>
                  <a:pt x="116321" y="11099"/>
                  <a:pt x="116333" y="11067"/>
                  <a:pt x="116341" y="11036"/>
                </a:cubicBezTo>
                <a:close/>
                <a:moveTo>
                  <a:pt x="186665" y="17705"/>
                </a:moveTo>
                <a:cubicBezTo>
                  <a:pt x="186712" y="17917"/>
                  <a:pt x="186759" y="18132"/>
                  <a:pt x="186806" y="18343"/>
                </a:cubicBezTo>
                <a:cubicBezTo>
                  <a:pt x="186778" y="18731"/>
                  <a:pt x="186755" y="19118"/>
                  <a:pt x="186731" y="19506"/>
                </a:cubicBezTo>
                <a:cubicBezTo>
                  <a:pt x="186579" y="19831"/>
                  <a:pt x="186407" y="20132"/>
                  <a:pt x="186317" y="20516"/>
                </a:cubicBezTo>
                <a:cubicBezTo>
                  <a:pt x="186290" y="20617"/>
                  <a:pt x="186270" y="20719"/>
                  <a:pt x="186247" y="20821"/>
                </a:cubicBezTo>
                <a:cubicBezTo>
                  <a:pt x="186223" y="20708"/>
                  <a:pt x="186203" y="20590"/>
                  <a:pt x="186180" y="20476"/>
                </a:cubicBezTo>
                <a:cubicBezTo>
                  <a:pt x="186325" y="19639"/>
                  <a:pt x="186469" y="18805"/>
                  <a:pt x="186619" y="17967"/>
                </a:cubicBezTo>
                <a:cubicBezTo>
                  <a:pt x="186634" y="17882"/>
                  <a:pt x="186650" y="17792"/>
                  <a:pt x="186665" y="17705"/>
                </a:cubicBezTo>
                <a:close/>
                <a:moveTo>
                  <a:pt x="40352" y="17705"/>
                </a:moveTo>
                <a:cubicBezTo>
                  <a:pt x="40368" y="17792"/>
                  <a:pt x="40388" y="17882"/>
                  <a:pt x="40399" y="17967"/>
                </a:cubicBezTo>
                <a:cubicBezTo>
                  <a:pt x="40548" y="18805"/>
                  <a:pt x="40697" y="19639"/>
                  <a:pt x="40838" y="20476"/>
                </a:cubicBezTo>
                <a:cubicBezTo>
                  <a:pt x="40818" y="20590"/>
                  <a:pt x="40795" y="20708"/>
                  <a:pt x="40771" y="20825"/>
                </a:cubicBezTo>
                <a:cubicBezTo>
                  <a:pt x="40752" y="20719"/>
                  <a:pt x="40728" y="20617"/>
                  <a:pt x="40705" y="20516"/>
                </a:cubicBezTo>
                <a:cubicBezTo>
                  <a:pt x="40611" y="20132"/>
                  <a:pt x="40439" y="19831"/>
                  <a:pt x="40286" y="19502"/>
                </a:cubicBezTo>
                <a:cubicBezTo>
                  <a:pt x="40266" y="19118"/>
                  <a:pt x="40242" y="18731"/>
                  <a:pt x="40215" y="18343"/>
                </a:cubicBezTo>
                <a:cubicBezTo>
                  <a:pt x="40262" y="18132"/>
                  <a:pt x="40309" y="17917"/>
                  <a:pt x="40352" y="17705"/>
                </a:cubicBezTo>
                <a:close/>
                <a:moveTo>
                  <a:pt x="78865" y="13518"/>
                </a:moveTo>
                <a:cubicBezTo>
                  <a:pt x="78919" y="13874"/>
                  <a:pt x="78971" y="14234"/>
                  <a:pt x="79002" y="14594"/>
                </a:cubicBezTo>
                <a:cubicBezTo>
                  <a:pt x="79042" y="15036"/>
                  <a:pt x="79073" y="15478"/>
                  <a:pt x="79092" y="15921"/>
                </a:cubicBezTo>
                <a:cubicBezTo>
                  <a:pt x="78998" y="16042"/>
                  <a:pt x="79010" y="16242"/>
                  <a:pt x="78986" y="16445"/>
                </a:cubicBezTo>
                <a:cubicBezTo>
                  <a:pt x="78901" y="17115"/>
                  <a:pt x="78877" y="17792"/>
                  <a:pt x="78834" y="18469"/>
                </a:cubicBezTo>
                <a:cubicBezTo>
                  <a:pt x="78779" y="19263"/>
                  <a:pt x="78736" y="20046"/>
                  <a:pt x="78677" y="20832"/>
                </a:cubicBezTo>
                <a:cubicBezTo>
                  <a:pt x="78670" y="20789"/>
                  <a:pt x="78657" y="20747"/>
                  <a:pt x="78646" y="20704"/>
                </a:cubicBezTo>
                <a:cubicBezTo>
                  <a:pt x="78556" y="20328"/>
                  <a:pt x="78470" y="19952"/>
                  <a:pt x="78379" y="19577"/>
                </a:cubicBezTo>
                <a:cubicBezTo>
                  <a:pt x="78408" y="18805"/>
                  <a:pt x="78435" y="18046"/>
                  <a:pt x="78439" y="17286"/>
                </a:cubicBezTo>
                <a:cubicBezTo>
                  <a:pt x="78572" y="16496"/>
                  <a:pt x="78673" y="15698"/>
                  <a:pt x="78748" y="14880"/>
                </a:cubicBezTo>
                <a:cubicBezTo>
                  <a:pt x="78787" y="14437"/>
                  <a:pt x="78830" y="13979"/>
                  <a:pt x="78865" y="13518"/>
                </a:cubicBezTo>
                <a:close/>
                <a:moveTo>
                  <a:pt x="148157" y="13518"/>
                </a:moveTo>
                <a:cubicBezTo>
                  <a:pt x="148188" y="13979"/>
                  <a:pt x="148235" y="14437"/>
                  <a:pt x="148274" y="14880"/>
                </a:cubicBezTo>
                <a:cubicBezTo>
                  <a:pt x="148348" y="15698"/>
                  <a:pt x="148450" y="16500"/>
                  <a:pt x="148583" y="17290"/>
                </a:cubicBezTo>
                <a:cubicBezTo>
                  <a:pt x="148587" y="18050"/>
                  <a:pt x="148610" y="18809"/>
                  <a:pt x="148641" y="19577"/>
                </a:cubicBezTo>
                <a:cubicBezTo>
                  <a:pt x="148552" y="19952"/>
                  <a:pt x="148466" y="20328"/>
                  <a:pt x="148372" y="20704"/>
                </a:cubicBezTo>
                <a:cubicBezTo>
                  <a:pt x="148364" y="20747"/>
                  <a:pt x="148352" y="20789"/>
                  <a:pt x="148341" y="20832"/>
                </a:cubicBezTo>
                <a:cubicBezTo>
                  <a:pt x="148282" y="20046"/>
                  <a:pt x="148238" y="19263"/>
                  <a:pt x="148188" y="18469"/>
                </a:cubicBezTo>
                <a:cubicBezTo>
                  <a:pt x="148141" y="17792"/>
                  <a:pt x="148121" y="17115"/>
                  <a:pt x="148035" y="16445"/>
                </a:cubicBezTo>
                <a:cubicBezTo>
                  <a:pt x="148007" y="16242"/>
                  <a:pt x="148020" y="16042"/>
                  <a:pt x="147926" y="15921"/>
                </a:cubicBezTo>
                <a:cubicBezTo>
                  <a:pt x="147949" y="15478"/>
                  <a:pt x="147976" y="15036"/>
                  <a:pt x="148020" y="14594"/>
                </a:cubicBezTo>
                <a:cubicBezTo>
                  <a:pt x="148051" y="14234"/>
                  <a:pt x="148101" y="13874"/>
                  <a:pt x="148157" y="13518"/>
                </a:cubicBezTo>
                <a:close/>
                <a:moveTo>
                  <a:pt x="27660" y="13455"/>
                </a:moveTo>
                <a:cubicBezTo>
                  <a:pt x="27731" y="13917"/>
                  <a:pt x="27796" y="14383"/>
                  <a:pt x="27859" y="14848"/>
                </a:cubicBezTo>
                <a:cubicBezTo>
                  <a:pt x="27852" y="15021"/>
                  <a:pt x="27843" y="15189"/>
                  <a:pt x="27836" y="15357"/>
                </a:cubicBezTo>
                <a:cubicBezTo>
                  <a:pt x="27778" y="16304"/>
                  <a:pt x="27820" y="17283"/>
                  <a:pt x="27914" y="18258"/>
                </a:cubicBezTo>
                <a:cubicBezTo>
                  <a:pt x="27796" y="19127"/>
                  <a:pt x="27660" y="19991"/>
                  <a:pt x="27511" y="20852"/>
                </a:cubicBezTo>
                <a:cubicBezTo>
                  <a:pt x="27378" y="20245"/>
                  <a:pt x="27256" y="19635"/>
                  <a:pt x="27159" y="19017"/>
                </a:cubicBezTo>
                <a:cubicBezTo>
                  <a:pt x="27155" y="17960"/>
                  <a:pt x="27218" y="16903"/>
                  <a:pt x="27350" y="15866"/>
                </a:cubicBezTo>
                <a:cubicBezTo>
                  <a:pt x="27453" y="15064"/>
                  <a:pt x="27538" y="14253"/>
                  <a:pt x="27660" y="13455"/>
                </a:cubicBezTo>
                <a:close/>
                <a:moveTo>
                  <a:pt x="199362" y="13455"/>
                </a:moveTo>
                <a:cubicBezTo>
                  <a:pt x="199479" y="14253"/>
                  <a:pt x="199569" y="15064"/>
                  <a:pt x="199671" y="15866"/>
                </a:cubicBezTo>
                <a:cubicBezTo>
                  <a:pt x="199804" y="16903"/>
                  <a:pt x="199867" y="17960"/>
                  <a:pt x="199858" y="19017"/>
                </a:cubicBezTo>
                <a:cubicBezTo>
                  <a:pt x="199761" y="19635"/>
                  <a:pt x="199643" y="20245"/>
                  <a:pt x="199511" y="20852"/>
                </a:cubicBezTo>
                <a:cubicBezTo>
                  <a:pt x="199362" y="19991"/>
                  <a:pt x="199224" y="19127"/>
                  <a:pt x="199107" y="18258"/>
                </a:cubicBezTo>
                <a:cubicBezTo>
                  <a:pt x="199197" y="17283"/>
                  <a:pt x="199240" y="16304"/>
                  <a:pt x="199186" y="15357"/>
                </a:cubicBezTo>
                <a:cubicBezTo>
                  <a:pt x="199174" y="15189"/>
                  <a:pt x="199166" y="15017"/>
                  <a:pt x="199159" y="14848"/>
                </a:cubicBezTo>
                <a:cubicBezTo>
                  <a:pt x="199221" y="14383"/>
                  <a:pt x="199287" y="13917"/>
                  <a:pt x="199362" y="13455"/>
                </a:cubicBezTo>
                <a:close/>
                <a:moveTo>
                  <a:pt x="21354" y="19846"/>
                </a:moveTo>
                <a:lnTo>
                  <a:pt x="21354" y="19846"/>
                </a:lnTo>
                <a:cubicBezTo>
                  <a:pt x="21409" y="19972"/>
                  <a:pt x="21461" y="20101"/>
                  <a:pt x="21519" y="20226"/>
                </a:cubicBezTo>
                <a:cubicBezTo>
                  <a:pt x="21515" y="20507"/>
                  <a:pt x="21511" y="20785"/>
                  <a:pt x="21503" y="21067"/>
                </a:cubicBezTo>
                <a:cubicBezTo>
                  <a:pt x="21452" y="20942"/>
                  <a:pt x="21405" y="20813"/>
                  <a:pt x="21362" y="20684"/>
                </a:cubicBezTo>
                <a:cubicBezTo>
                  <a:pt x="21362" y="20406"/>
                  <a:pt x="21358" y="20124"/>
                  <a:pt x="21354" y="19846"/>
                </a:cubicBezTo>
                <a:close/>
                <a:moveTo>
                  <a:pt x="205667" y="19846"/>
                </a:moveTo>
                <a:lnTo>
                  <a:pt x="205667" y="19846"/>
                </a:lnTo>
                <a:cubicBezTo>
                  <a:pt x="205663" y="20124"/>
                  <a:pt x="205659" y="20406"/>
                  <a:pt x="205659" y="20684"/>
                </a:cubicBezTo>
                <a:cubicBezTo>
                  <a:pt x="205612" y="20813"/>
                  <a:pt x="205565" y="20942"/>
                  <a:pt x="205514" y="21067"/>
                </a:cubicBezTo>
                <a:cubicBezTo>
                  <a:pt x="205510" y="20785"/>
                  <a:pt x="205507" y="20507"/>
                  <a:pt x="205503" y="20226"/>
                </a:cubicBezTo>
                <a:cubicBezTo>
                  <a:pt x="205557" y="20101"/>
                  <a:pt x="205612" y="19972"/>
                  <a:pt x="205667" y="19846"/>
                </a:cubicBezTo>
                <a:close/>
                <a:moveTo>
                  <a:pt x="92865" y="17201"/>
                </a:moveTo>
                <a:cubicBezTo>
                  <a:pt x="92962" y="17686"/>
                  <a:pt x="93061" y="18168"/>
                  <a:pt x="93159" y="18652"/>
                </a:cubicBezTo>
                <a:cubicBezTo>
                  <a:pt x="93049" y="19490"/>
                  <a:pt x="92928" y="20328"/>
                  <a:pt x="92803" y="21161"/>
                </a:cubicBezTo>
                <a:cubicBezTo>
                  <a:pt x="92751" y="19850"/>
                  <a:pt x="92744" y="18500"/>
                  <a:pt x="92865" y="17201"/>
                </a:cubicBezTo>
                <a:close/>
                <a:moveTo>
                  <a:pt x="134157" y="17201"/>
                </a:moveTo>
                <a:cubicBezTo>
                  <a:pt x="134274" y="18500"/>
                  <a:pt x="134266" y="19850"/>
                  <a:pt x="134215" y="21161"/>
                </a:cubicBezTo>
                <a:cubicBezTo>
                  <a:pt x="134090" y="20328"/>
                  <a:pt x="133973" y="19490"/>
                  <a:pt x="133863" y="18652"/>
                </a:cubicBezTo>
                <a:cubicBezTo>
                  <a:pt x="133961" y="18171"/>
                  <a:pt x="134058" y="17686"/>
                  <a:pt x="134157" y="17201"/>
                </a:cubicBezTo>
                <a:close/>
                <a:moveTo>
                  <a:pt x="102485" y="20242"/>
                </a:moveTo>
                <a:lnTo>
                  <a:pt x="102485" y="20242"/>
                </a:lnTo>
                <a:cubicBezTo>
                  <a:pt x="102458" y="20414"/>
                  <a:pt x="102431" y="20590"/>
                  <a:pt x="102403" y="20762"/>
                </a:cubicBezTo>
                <a:cubicBezTo>
                  <a:pt x="102372" y="20966"/>
                  <a:pt x="102341" y="21165"/>
                  <a:pt x="102309" y="21369"/>
                </a:cubicBezTo>
                <a:cubicBezTo>
                  <a:pt x="102298" y="21306"/>
                  <a:pt x="102290" y="21244"/>
                  <a:pt x="102278" y="21185"/>
                </a:cubicBezTo>
                <a:cubicBezTo>
                  <a:pt x="102348" y="20872"/>
                  <a:pt x="102419" y="20554"/>
                  <a:pt x="102485" y="20242"/>
                </a:cubicBezTo>
                <a:close/>
                <a:moveTo>
                  <a:pt x="124536" y="20245"/>
                </a:moveTo>
                <a:cubicBezTo>
                  <a:pt x="124603" y="20559"/>
                  <a:pt x="124673" y="20872"/>
                  <a:pt x="124744" y="21185"/>
                </a:cubicBezTo>
                <a:cubicBezTo>
                  <a:pt x="124732" y="21244"/>
                  <a:pt x="124724" y="21306"/>
                  <a:pt x="124712" y="21369"/>
                </a:cubicBezTo>
                <a:cubicBezTo>
                  <a:pt x="124681" y="21165"/>
                  <a:pt x="124650" y="20966"/>
                  <a:pt x="124618" y="20762"/>
                </a:cubicBezTo>
                <a:cubicBezTo>
                  <a:pt x="124591" y="20590"/>
                  <a:pt x="124563" y="20418"/>
                  <a:pt x="124536" y="20245"/>
                </a:cubicBezTo>
                <a:close/>
                <a:moveTo>
                  <a:pt x="224642" y="12160"/>
                </a:moveTo>
                <a:cubicBezTo>
                  <a:pt x="224708" y="12904"/>
                  <a:pt x="224747" y="13650"/>
                  <a:pt x="224794" y="14398"/>
                </a:cubicBezTo>
                <a:cubicBezTo>
                  <a:pt x="224915" y="16257"/>
                  <a:pt x="224958" y="18105"/>
                  <a:pt x="224990" y="19967"/>
                </a:cubicBezTo>
                <a:cubicBezTo>
                  <a:pt x="225002" y="20445"/>
                  <a:pt x="224994" y="20923"/>
                  <a:pt x="224978" y="21396"/>
                </a:cubicBezTo>
                <a:cubicBezTo>
                  <a:pt x="224911" y="20320"/>
                  <a:pt x="224814" y="19252"/>
                  <a:pt x="224665" y="18179"/>
                </a:cubicBezTo>
                <a:cubicBezTo>
                  <a:pt x="224552" y="17357"/>
                  <a:pt x="224505" y="16515"/>
                  <a:pt x="224351" y="15706"/>
                </a:cubicBezTo>
                <a:cubicBezTo>
                  <a:pt x="224317" y="15505"/>
                  <a:pt x="224309" y="15236"/>
                  <a:pt x="224239" y="15021"/>
                </a:cubicBezTo>
                <a:cubicBezTo>
                  <a:pt x="224239" y="14950"/>
                  <a:pt x="224234" y="14880"/>
                  <a:pt x="224230" y="14809"/>
                </a:cubicBezTo>
                <a:cubicBezTo>
                  <a:pt x="224239" y="14418"/>
                  <a:pt x="224246" y="14031"/>
                  <a:pt x="224246" y="13643"/>
                </a:cubicBezTo>
                <a:cubicBezTo>
                  <a:pt x="224380" y="13146"/>
                  <a:pt x="224508" y="12653"/>
                  <a:pt x="224642" y="12160"/>
                </a:cubicBezTo>
                <a:close/>
                <a:moveTo>
                  <a:pt x="2380" y="12160"/>
                </a:moveTo>
                <a:cubicBezTo>
                  <a:pt x="2510" y="12653"/>
                  <a:pt x="2642" y="13146"/>
                  <a:pt x="2772" y="13643"/>
                </a:cubicBezTo>
                <a:cubicBezTo>
                  <a:pt x="2775" y="14031"/>
                  <a:pt x="2783" y="14418"/>
                  <a:pt x="2791" y="14806"/>
                </a:cubicBezTo>
                <a:cubicBezTo>
                  <a:pt x="2787" y="14876"/>
                  <a:pt x="2783" y="14950"/>
                  <a:pt x="2779" y="15025"/>
                </a:cubicBezTo>
                <a:cubicBezTo>
                  <a:pt x="2712" y="15236"/>
                  <a:pt x="2705" y="15505"/>
                  <a:pt x="2665" y="15706"/>
                </a:cubicBezTo>
                <a:cubicBezTo>
                  <a:pt x="2517" y="16515"/>
                  <a:pt x="2470" y="17357"/>
                  <a:pt x="2356" y="18179"/>
                </a:cubicBezTo>
                <a:cubicBezTo>
                  <a:pt x="2204" y="19252"/>
                  <a:pt x="2106" y="20320"/>
                  <a:pt x="2040" y="21400"/>
                </a:cubicBezTo>
                <a:cubicBezTo>
                  <a:pt x="2028" y="20923"/>
                  <a:pt x="2020" y="20445"/>
                  <a:pt x="2028" y="19967"/>
                </a:cubicBezTo>
                <a:cubicBezTo>
                  <a:pt x="2063" y="18105"/>
                  <a:pt x="2102" y="16257"/>
                  <a:pt x="2223" y="14398"/>
                </a:cubicBezTo>
                <a:cubicBezTo>
                  <a:pt x="2275" y="13650"/>
                  <a:pt x="2309" y="12904"/>
                  <a:pt x="2380" y="12160"/>
                </a:cubicBezTo>
                <a:close/>
                <a:moveTo>
                  <a:pt x="69273" y="17232"/>
                </a:moveTo>
                <a:cubicBezTo>
                  <a:pt x="69280" y="18187"/>
                  <a:pt x="69304" y="19138"/>
                  <a:pt x="69350" y="20089"/>
                </a:cubicBezTo>
                <a:cubicBezTo>
                  <a:pt x="69374" y="20527"/>
                  <a:pt x="69413" y="20966"/>
                  <a:pt x="69460" y="21405"/>
                </a:cubicBezTo>
                <a:cubicBezTo>
                  <a:pt x="69417" y="21412"/>
                  <a:pt x="69378" y="21428"/>
                  <a:pt x="69338" y="21455"/>
                </a:cubicBezTo>
                <a:cubicBezTo>
                  <a:pt x="69284" y="20962"/>
                  <a:pt x="69221" y="20473"/>
                  <a:pt x="69150" y="19987"/>
                </a:cubicBezTo>
                <a:cubicBezTo>
                  <a:pt x="69147" y="19952"/>
                  <a:pt x="69143" y="19917"/>
                  <a:pt x="69135" y="19882"/>
                </a:cubicBezTo>
                <a:lnTo>
                  <a:pt x="69135" y="19701"/>
                </a:lnTo>
                <a:cubicBezTo>
                  <a:pt x="69170" y="18880"/>
                  <a:pt x="69217" y="18054"/>
                  <a:pt x="69273" y="17232"/>
                </a:cubicBezTo>
                <a:close/>
                <a:moveTo>
                  <a:pt x="157749" y="17240"/>
                </a:moveTo>
                <a:cubicBezTo>
                  <a:pt x="157800" y="18061"/>
                  <a:pt x="157851" y="18883"/>
                  <a:pt x="157886" y="19709"/>
                </a:cubicBezTo>
                <a:cubicBezTo>
                  <a:pt x="157886" y="19768"/>
                  <a:pt x="157882" y="19826"/>
                  <a:pt x="157882" y="19882"/>
                </a:cubicBezTo>
                <a:cubicBezTo>
                  <a:pt x="157879" y="19917"/>
                  <a:pt x="157875" y="19952"/>
                  <a:pt x="157867" y="19987"/>
                </a:cubicBezTo>
                <a:cubicBezTo>
                  <a:pt x="157796" y="20473"/>
                  <a:pt x="157738" y="20962"/>
                  <a:pt x="157682" y="21455"/>
                </a:cubicBezTo>
                <a:cubicBezTo>
                  <a:pt x="157644" y="21428"/>
                  <a:pt x="157601" y="21412"/>
                  <a:pt x="157561" y="21405"/>
                </a:cubicBezTo>
                <a:cubicBezTo>
                  <a:pt x="157604" y="20966"/>
                  <a:pt x="157648" y="20527"/>
                  <a:pt x="157667" y="20089"/>
                </a:cubicBezTo>
                <a:cubicBezTo>
                  <a:pt x="157718" y="19138"/>
                  <a:pt x="157742" y="18191"/>
                  <a:pt x="157749" y="17240"/>
                </a:cubicBezTo>
                <a:close/>
                <a:moveTo>
                  <a:pt x="138258" y="21240"/>
                </a:moveTo>
                <a:lnTo>
                  <a:pt x="138294" y="21381"/>
                </a:lnTo>
                <a:cubicBezTo>
                  <a:pt x="138290" y="21408"/>
                  <a:pt x="138285" y="21439"/>
                  <a:pt x="138285" y="21467"/>
                </a:cubicBezTo>
                <a:cubicBezTo>
                  <a:pt x="138274" y="21405"/>
                  <a:pt x="138258" y="21338"/>
                  <a:pt x="138250" y="21271"/>
                </a:cubicBezTo>
                <a:cubicBezTo>
                  <a:pt x="138250" y="21259"/>
                  <a:pt x="138254" y="21251"/>
                  <a:pt x="138258" y="21240"/>
                </a:cubicBezTo>
                <a:close/>
                <a:moveTo>
                  <a:pt x="88764" y="21240"/>
                </a:moveTo>
                <a:cubicBezTo>
                  <a:pt x="88767" y="21251"/>
                  <a:pt x="88767" y="21259"/>
                  <a:pt x="88771" y="21271"/>
                </a:cubicBezTo>
                <a:cubicBezTo>
                  <a:pt x="88759" y="21338"/>
                  <a:pt x="88748" y="21405"/>
                  <a:pt x="88735" y="21470"/>
                </a:cubicBezTo>
                <a:cubicBezTo>
                  <a:pt x="88732" y="21439"/>
                  <a:pt x="88728" y="21412"/>
                  <a:pt x="88728" y="21381"/>
                </a:cubicBezTo>
                <a:lnTo>
                  <a:pt x="88764" y="21240"/>
                </a:lnTo>
                <a:close/>
                <a:moveTo>
                  <a:pt x="83632" y="18950"/>
                </a:moveTo>
                <a:cubicBezTo>
                  <a:pt x="83753" y="19498"/>
                  <a:pt x="83883" y="20042"/>
                  <a:pt x="84020" y="20578"/>
                </a:cubicBezTo>
                <a:cubicBezTo>
                  <a:pt x="83984" y="20789"/>
                  <a:pt x="83953" y="20997"/>
                  <a:pt x="83930" y="21201"/>
                </a:cubicBezTo>
                <a:cubicBezTo>
                  <a:pt x="83918" y="21298"/>
                  <a:pt x="83906" y="21396"/>
                  <a:pt x="83890" y="21494"/>
                </a:cubicBezTo>
                <a:cubicBezTo>
                  <a:pt x="83836" y="21212"/>
                  <a:pt x="83785" y="20930"/>
                  <a:pt x="83738" y="20648"/>
                </a:cubicBezTo>
                <a:cubicBezTo>
                  <a:pt x="83679" y="20292"/>
                  <a:pt x="83628" y="19929"/>
                  <a:pt x="83581" y="19568"/>
                </a:cubicBezTo>
                <a:cubicBezTo>
                  <a:pt x="83601" y="19361"/>
                  <a:pt x="83616" y="19154"/>
                  <a:pt x="83632" y="18950"/>
                </a:cubicBezTo>
                <a:close/>
                <a:moveTo>
                  <a:pt x="143386" y="18950"/>
                </a:moveTo>
                <a:cubicBezTo>
                  <a:pt x="143401" y="19158"/>
                  <a:pt x="143417" y="19361"/>
                  <a:pt x="143437" y="19568"/>
                </a:cubicBezTo>
                <a:cubicBezTo>
                  <a:pt x="143393" y="19929"/>
                  <a:pt x="143343" y="20292"/>
                  <a:pt x="143280" y="20648"/>
                </a:cubicBezTo>
                <a:cubicBezTo>
                  <a:pt x="143233" y="20930"/>
                  <a:pt x="143182" y="21212"/>
                  <a:pt x="143127" y="21494"/>
                </a:cubicBezTo>
                <a:cubicBezTo>
                  <a:pt x="143115" y="21396"/>
                  <a:pt x="143104" y="21298"/>
                  <a:pt x="143092" y="21201"/>
                </a:cubicBezTo>
                <a:cubicBezTo>
                  <a:pt x="143065" y="20997"/>
                  <a:pt x="143034" y="20789"/>
                  <a:pt x="142998" y="20578"/>
                </a:cubicBezTo>
                <a:cubicBezTo>
                  <a:pt x="143135" y="20042"/>
                  <a:pt x="143268" y="19498"/>
                  <a:pt x="143386" y="18950"/>
                </a:cubicBezTo>
                <a:close/>
                <a:moveTo>
                  <a:pt x="53734" y="20128"/>
                </a:moveTo>
                <a:cubicBezTo>
                  <a:pt x="53738" y="20148"/>
                  <a:pt x="53742" y="20164"/>
                  <a:pt x="53742" y="20179"/>
                </a:cubicBezTo>
                <a:cubicBezTo>
                  <a:pt x="53695" y="20633"/>
                  <a:pt x="53648" y="21087"/>
                  <a:pt x="53597" y="21541"/>
                </a:cubicBezTo>
                <a:cubicBezTo>
                  <a:pt x="53554" y="21345"/>
                  <a:pt x="53511" y="21150"/>
                  <a:pt x="53468" y="20958"/>
                </a:cubicBezTo>
                <a:cubicBezTo>
                  <a:pt x="53557" y="20680"/>
                  <a:pt x="53644" y="20406"/>
                  <a:pt x="53734" y="20128"/>
                </a:cubicBezTo>
                <a:close/>
                <a:moveTo>
                  <a:pt x="173288" y="20132"/>
                </a:moveTo>
                <a:cubicBezTo>
                  <a:pt x="173374" y="20406"/>
                  <a:pt x="173463" y="20680"/>
                  <a:pt x="173553" y="20954"/>
                </a:cubicBezTo>
                <a:cubicBezTo>
                  <a:pt x="173506" y="21150"/>
                  <a:pt x="173463" y="21345"/>
                  <a:pt x="173421" y="21541"/>
                </a:cubicBezTo>
                <a:cubicBezTo>
                  <a:pt x="173374" y="21087"/>
                  <a:pt x="173327" y="20633"/>
                  <a:pt x="173275" y="20179"/>
                </a:cubicBezTo>
                <a:cubicBezTo>
                  <a:pt x="173280" y="20164"/>
                  <a:pt x="173284" y="20148"/>
                  <a:pt x="173288" y="20132"/>
                </a:cubicBezTo>
                <a:close/>
                <a:moveTo>
                  <a:pt x="100204" y="17651"/>
                </a:moveTo>
                <a:cubicBezTo>
                  <a:pt x="100219" y="17713"/>
                  <a:pt x="100235" y="17776"/>
                  <a:pt x="100251" y="17835"/>
                </a:cubicBezTo>
                <a:cubicBezTo>
                  <a:pt x="100383" y="18355"/>
                  <a:pt x="100505" y="18876"/>
                  <a:pt x="100626" y="19400"/>
                </a:cubicBezTo>
                <a:cubicBezTo>
                  <a:pt x="100618" y="19862"/>
                  <a:pt x="100607" y="20328"/>
                  <a:pt x="100587" y="20789"/>
                </a:cubicBezTo>
                <a:cubicBezTo>
                  <a:pt x="100540" y="21052"/>
                  <a:pt x="100489" y="21314"/>
                  <a:pt x="100442" y="21580"/>
                </a:cubicBezTo>
                <a:cubicBezTo>
                  <a:pt x="100368" y="20598"/>
                  <a:pt x="100254" y="19627"/>
                  <a:pt x="100106" y="18661"/>
                </a:cubicBezTo>
                <a:cubicBezTo>
                  <a:pt x="100141" y="18323"/>
                  <a:pt x="100177" y="17987"/>
                  <a:pt x="100204" y="17651"/>
                </a:cubicBezTo>
                <a:close/>
                <a:moveTo>
                  <a:pt x="126818" y="17651"/>
                </a:moveTo>
                <a:cubicBezTo>
                  <a:pt x="126845" y="17995"/>
                  <a:pt x="126877" y="18336"/>
                  <a:pt x="126912" y="18676"/>
                </a:cubicBezTo>
                <a:cubicBezTo>
                  <a:pt x="126763" y="19635"/>
                  <a:pt x="126653" y="20606"/>
                  <a:pt x="126576" y="21580"/>
                </a:cubicBezTo>
                <a:cubicBezTo>
                  <a:pt x="126529" y="21318"/>
                  <a:pt x="126482" y="21052"/>
                  <a:pt x="126435" y="20789"/>
                </a:cubicBezTo>
                <a:cubicBezTo>
                  <a:pt x="126415" y="20324"/>
                  <a:pt x="126399" y="19862"/>
                  <a:pt x="126395" y="19396"/>
                </a:cubicBezTo>
                <a:cubicBezTo>
                  <a:pt x="126513" y="18876"/>
                  <a:pt x="126638" y="18355"/>
                  <a:pt x="126771" y="17835"/>
                </a:cubicBezTo>
                <a:cubicBezTo>
                  <a:pt x="126787" y="17776"/>
                  <a:pt x="126802" y="17713"/>
                  <a:pt x="126818" y="17651"/>
                </a:cubicBezTo>
                <a:close/>
                <a:moveTo>
                  <a:pt x="71061" y="19416"/>
                </a:moveTo>
                <a:cubicBezTo>
                  <a:pt x="71166" y="20038"/>
                  <a:pt x="71287" y="20657"/>
                  <a:pt x="71397" y="21267"/>
                </a:cubicBezTo>
                <a:cubicBezTo>
                  <a:pt x="71378" y="21423"/>
                  <a:pt x="71358" y="21576"/>
                  <a:pt x="71343" y="21729"/>
                </a:cubicBezTo>
                <a:cubicBezTo>
                  <a:pt x="71225" y="21020"/>
                  <a:pt x="71123" y="20312"/>
                  <a:pt x="71025" y="19604"/>
                </a:cubicBezTo>
                <a:cubicBezTo>
                  <a:pt x="71029" y="19584"/>
                  <a:pt x="71034" y="19568"/>
                  <a:pt x="71034" y="19549"/>
                </a:cubicBezTo>
                <a:cubicBezTo>
                  <a:pt x="71045" y="19506"/>
                  <a:pt x="71053" y="19459"/>
                  <a:pt x="71061" y="19416"/>
                </a:cubicBezTo>
                <a:close/>
                <a:moveTo>
                  <a:pt x="155961" y="19416"/>
                </a:moveTo>
                <a:cubicBezTo>
                  <a:pt x="155968" y="19459"/>
                  <a:pt x="155977" y="19506"/>
                  <a:pt x="155984" y="19549"/>
                </a:cubicBezTo>
                <a:cubicBezTo>
                  <a:pt x="155988" y="19568"/>
                  <a:pt x="155992" y="19584"/>
                  <a:pt x="155996" y="19604"/>
                </a:cubicBezTo>
                <a:cubicBezTo>
                  <a:pt x="155894" y="20312"/>
                  <a:pt x="155792" y="21020"/>
                  <a:pt x="155679" y="21729"/>
                </a:cubicBezTo>
                <a:cubicBezTo>
                  <a:pt x="155659" y="21576"/>
                  <a:pt x="155644" y="21423"/>
                  <a:pt x="155621" y="21267"/>
                </a:cubicBezTo>
                <a:cubicBezTo>
                  <a:pt x="155733" y="20657"/>
                  <a:pt x="155855" y="20038"/>
                  <a:pt x="155961" y="19416"/>
                </a:cubicBezTo>
                <a:close/>
                <a:moveTo>
                  <a:pt x="13054" y="20296"/>
                </a:moveTo>
                <a:cubicBezTo>
                  <a:pt x="13100" y="20762"/>
                  <a:pt x="13151" y="21220"/>
                  <a:pt x="13206" y="21682"/>
                </a:cubicBezTo>
                <a:cubicBezTo>
                  <a:pt x="13206" y="21741"/>
                  <a:pt x="13209" y="21795"/>
                  <a:pt x="13209" y="21854"/>
                </a:cubicBezTo>
                <a:cubicBezTo>
                  <a:pt x="13198" y="21909"/>
                  <a:pt x="13186" y="21963"/>
                  <a:pt x="13175" y="22023"/>
                </a:cubicBezTo>
                <a:cubicBezTo>
                  <a:pt x="13104" y="21885"/>
                  <a:pt x="13030" y="21748"/>
                  <a:pt x="12960" y="21611"/>
                </a:cubicBezTo>
                <a:cubicBezTo>
                  <a:pt x="13007" y="21177"/>
                  <a:pt x="13034" y="20739"/>
                  <a:pt x="13054" y="20296"/>
                </a:cubicBezTo>
                <a:close/>
                <a:moveTo>
                  <a:pt x="213968" y="20296"/>
                </a:moveTo>
                <a:cubicBezTo>
                  <a:pt x="213984" y="20739"/>
                  <a:pt x="214015" y="21177"/>
                  <a:pt x="214058" y="21611"/>
                </a:cubicBezTo>
                <a:cubicBezTo>
                  <a:pt x="213988" y="21748"/>
                  <a:pt x="213917" y="21885"/>
                  <a:pt x="213843" y="22023"/>
                </a:cubicBezTo>
                <a:cubicBezTo>
                  <a:pt x="213831" y="21963"/>
                  <a:pt x="213820" y="21909"/>
                  <a:pt x="213812" y="21854"/>
                </a:cubicBezTo>
                <a:cubicBezTo>
                  <a:pt x="213812" y="21795"/>
                  <a:pt x="213812" y="21737"/>
                  <a:pt x="213816" y="21682"/>
                </a:cubicBezTo>
                <a:cubicBezTo>
                  <a:pt x="213867" y="21220"/>
                  <a:pt x="213921" y="20758"/>
                  <a:pt x="213968" y="20296"/>
                </a:cubicBezTo>
                <a:close/>
                <a:moveTo>
                  <a:pt x="82803" y="8222"/>
                </a:moveTo>
                <a:cubicBezTo>
                  <a:pt x="82834" y="9118"/>
                  <a:pt x="82857" y="10019"/>
                  <a:pt x="82861" y="10919"/>
                </a:cubicBezTo>
                <a:lnTo>
                  <a:pt x="82861" y="10922"/>
                </a:lnTo>
                <a:lnTo>
                  <a:pt x="82857" y="10919"/>
                </a:lnTo>
                <a:cubicBezTo>
                  <a:pt x="82842" y="10899"/>
                  <a:pt x="82822" y="10890"/>
                  <a:pt x="82804" y="10890"/>
                </a:cubicBezTo>
                <a:cubicBezTo>
                  <a:pt x="82770" y="10890"/>
                  <a:pt x="82738" y="10918"/>
                  <a:pt x="82728" y="10966"/>
                </a:cubicBezTo>
                <a:cubicBezTo>
                  <a:pt x="82603" y="11545"/>
                  <a:pt x="82622" y="12234"/>
                  <a:pt x="82595" y="12833"/>
                </a:cubicBezTo>
                <a:cubicBezTo>
                  <a:pt x="82552" y="13674"/>
                  <a:pt x="82528" y="14515"/>
                  <a:pt x="82525" y="15357"/>
                </a:cubicBezTo>
                <a:cubicBezTo>
                  <a:pt x="82521" y="15803"/>
                  <a:pt x="82525" y="16246"/>
                  <a:pt x="82532" y="16692"/>
                </a:cubicBezTo>
                <a:cubicBezTo>
                  <a:pt x="82450" y="17642"/>
                  <a:pt x="82395" y="18610"/>
                  <a:pt x="82376" y="19580"/>
                </a:cubicBezTo>
                <a:cubicBezTo>
                  <a:pt x="82274" y="20398"/>
                  <a:pt x="82156" y="21220"/>
                  <a:pt x="82019" y="22030"/>
                </a:cubicBezTo>
                <a:cubicBezTo>
                  <a:pt x="82024" y="21529"/>
                  <a:pt x="82024" y="21029"/>
                  <a:pt x="82024" y="20523"/>
                </a:cubicBezTo>
                <a:cubicBezTo>
                  <a:pt x="82172" y="18680"/>
                  <a:pt x="82184" y="16829"/>
                  <a:pt x="82102" y="14978"/>
                </a:cubicBezTo>
                <a:cubicBezTo>
                  <a:pt x="82109" y="14915"/>
                  <a:pt x="82122" y="14848"/>
                  <a:pt x="82129" y="14786"/>
                </a:cubicBezTo>
                <a:cubicBezTo>
                  <a:pt x="82239" y="13932"/>
                  <a:pt x="82356" y="13072"/>
                  <a:pt x="82364" y="12203"/>
                </a:cubicBezTo>
                <a:cubicBezTo>
                  <a:pt x="82368" y="11768"/>
                  <a:pt x="82364" y="11338"/>
                  <a:pt x="82356" y="10903"/>
                </a:cubicBezTo>
                <a:cubicBezTo>
                  <a:pt x="82356" y="10817"/>
                  <a:pt x="82337" y="10715"/>
                  <a:pt x="82309" y="10617"/>
                </a:cubicBezTo>
                <a:cubicBezTo>
                  <a:pt x="82368" y="9878"/>
                  <a:pt x="82431" y="8836"/>
                  <a:pt x="82803" y="8222"/>
                </a:cubicBezTo>
                <a:close/>
                <a:moveTo>
                  <a:pt x="144219" y="8222"/>
                </a:moveTo>
                <a:cubicBezTo>
                  <a:pt x="144587" y="8832"/>
                  <a:pt x="144654" y="9882"/>
                  <a:pt x="144712" y="10617"/>
                </a:cubicBezTo>
                <a:cubicBezTo>
                  <a:pt x="144685" y="10720"/>
                  <a:pt x="144665" y="10817"/>
                  <a:pt x="144661" y="10903"/>
                </a:cubicBezTo>
                <a:cubicBezTo>
                  <a:pt x="144658" y="11338"/>
                  <a:pt x="144649" y="11768"/>
                  <a:pt x="144654" y="12203"/>
                </a:cubicBezTo>
                <a:cubicBezTo>
                  <a:pt x="144665" y="13072"/>
                  <a:pt x="144779" y="13932"/>
                  <a:pt x="144892" y="14786"/>
                </a:cubicBezTo>
                <a:cubicBezTo>
                  <a:pt x="144900" y="14853"/>
                  <a:pt x="144908" y="14915"/>
                  <a:pt x="144920" y="14978"/>
                </a:cubicBezTo>
                <a:cubicBezTo>
                  <a:pt x="144833" y="16829"/>
                  <a:pt x="144849" y="18680"/>
                  <a:pt x="144998" y="20523"/>
                </a:cubicBezTo>
                <a:lnTo>
                  <a:pt x="144998" y="22030"/>
                </a:lnTo>
                <a:cubicBezTo>
                  <a:pt x="144861" y="21220"/>
                  <a:pt x="144748" y="20398"/>
                  <a:pt x="144645" y="19577"/>
                </a:cubicBezTo>
                <a:cubicBezTo>
                  <a:pt x="144622" y="18610"/>
                  <a:pt x="144571" y="17642"/>
                  <a:pt x="144485" y="16692"/>
                </a:cubicBezTo>
                <a:cubicBezTo>
                  <a:pt x="144497" y="16246"/>
                  <a:pt x="144501" y="15803"/>
                  <a:pt x="144497" y="15357"/>
                </a:cubicBezTo>
                <a:cubicBezTo>
                  <a:pt x="144490" y="14515"/>
                  <a:pt x="144470" y="13674"/>
                  <a:pt x="144427" y="12833"/>
                </a:cubicBezTo>
                <a:cubicBezTo>
                  <a:pt x="144396" y="12234"/>
                  <a:pt x="144419" y="11545"/>
                  <a:pt x="144293" y="10966"/>
                </a:cubicBezTo>
                <a:cubicBezTo>
                  <a:pt x="144284" y="10918"/>
                  <a:pt x="144249" y="10890"/>
                  <a:pt x="144215" y="10890"/>
                </a:cubicBezTo>
                <a:cubicBezTo>
                  <a:pt x="144196" y="10890"/>
                  <a:pt x="144176" y="10899"/>
                  <a:pt x="144161" y="10919"/>
                </a:cubicBezTo>
                <a:cubicBezTo>
                  <a:pt x="144161" y="10015"/>
                  <a:pt x="144188" y="9118"/>
                  <a:pt x="144219" y="8222"/>
                </a:cubicBezTo>
                <a:close/>
                <a:moveTo>
                  <a:pt x="12177" y="1"/>
                </a:moveTo>
                <a:cubicBezTo>
                  <a:pt x="12167" y="1"/>
                  <a:pt x="12157" y="7"/>
                  <a:pt x="12153" y="22"/>
                </a:cubicBezTo>
                <a:cubicBezTo>
                  <a:pt x="12141" y="62"/>
                  <a:pt x="12125" y="100"/>
                  <a:pt x="12114" y="140"/>
                </a:cubicBezTo>
                <a:cubicBezTo>
                  <a:pt x="12106" y="167"/>
                  <a:pt x="12122" y="192"/>
                  <a:pt x="12138" y="192"/>
                </a:cubicBezTo>
                <a:cubicBezTo>
                  <a:pt x="12144" y="192"/>
                  <a:pt x="12151" y="188"/>
                  <a:pt x="12155" y="178"/>
                </a:cubicBezTo>
                <a:lnTo>
                  <a:pt x="12155" y="178"/>
                </a:lnTo>
                <a:cubicBezTo>
                  <a:pt x="11811" y="984"/>
                  <a:pt x="11292" y="2255"/>
                  <a:pt x="10803" y="3205"/>
                </a:cubicBezTo>
                <a:cubicBezTo>
                  <a:pt x="10223" y="4332"/>
                  <a:pt x="9683" y="5463"/>
                  <a:pt x="9214" y="6672"/>
                </a:cubicBezTo>
                <a:cubicBezTo>
                  <a:pt x="9096" y="6981"/>
                  <a:pt x="8982" y="7295"/>
                  <a:pt x="8869" y="7608"/>
                </a:cubicBezTo>
                <a:cubicBezTo>
                  <a:pt x="8579" y="6684"/>
                  <a:pt x="8211" y="5815"/>
                  <a:pt x="7664" y="5091"/>
                </a:cubicBezTo>
                <a:cubicBezTo>
                  <a:pt x="7654" y="5078"/>
                  <a:pt x="7644" y="5073"/>
                  <a:pt x="7634" y="5073"/>
                </a:cubicBezTo>
                <a:cubicBezTo>
                  <a:pt x="7602" y="5073"/>
                  <a:pt x="7575" y="5128"/>
                  <a:pt x="7605" y="5169"/>
                </a:cubicBezTo>
                <a:cubicBezTo>
                  <a:pt x="8173" y="5999"/>
                  <a:pt x="8466" y="7060"/>
                  <a:pt x="8666" y="8167"/>
                </a:cubicBezTo>
                <a:cubicBezTo>
                  <a:pt x="8525" y="8567"/>
                  <a:pt x="8388" y="8970"/>
                  <a:pt x="8254" y="9376"/>
                </a:cubicBezTo>
                <a:cubicBezTo>
                  <a:pt x="8036" y="8715"/>
                  <a:pt x="7774" y="8070"/>
                  <a:pt x="7711" y="7342"/>
                </a:cubicBezTo>
                <a:cubicBezTo>
                  <a:pt x="7711" y="7325"/>
                  <a:pt x="7700" y="7316"/>
                  <a:pt x="7690" y="7316"/>
                </a:cubicBezTo>
                <a:cubicBezTo>
                  <a:pt x="7680" y="7316"/>
                  <a:pt x="7671" y="7324"/>
                  <a:pt x="7671" y="7342"/>
                </a:cubicBezTo>
                <a:cubicBezTo>
                  <a:pt x="7660" y="8081"/>
                  <a:pt x="7851" y="8742"/>
                  <a:pt x="8008" y="9439"/>
                </a:cubicBezTo>
                <a:cubicBezTo>
                  <a:pt x="8039" y="9580"/>
                  <a:pt x="8070" y="9725"/>
                  <a:pt x="8099" y="9870"/>
                </a:cubicBezTo>
                <a:cubicBezTo>
                  <a:pt x="7918" y="10445"/>
                  <a:pt x="7750" y="11020"/>
                  <a:pt x="7589" y="11604"/>
                </a:cubicBezTo>
                <a:cubicBezTo>
                  <a:pt x="7573" y="11150"/>
                  <a:pt x="7535" y="10688"/>
                  <a:pt x="7386" y="10312"/>
                </a:cubicBezTo>
                <a:cubicBezTo>
                  <a:pt x="7367" y="10264"/>
                  <a:pt x="7338" y="10245"/>
                  <a:pt x="7307" y="10245"/>
                </a:cubicBezTo>
                <a:cubicBezTo>
                  <a:pt x="7240" y="10245"/>
                  <a:pt x="7169" y="10340"/>
                  <a:pt x="7210" y="10445"/>
                </a:cubicBezTo>
                <a:cubicBezTo>
                  <a:pt x="7311" y="10700"/>
                  <a:pt x="7347" y="11016"/>
                  <a:pt x="7358" y="11338"/>
                </a:cubicBezTo>
                <a:cubicBezTo>
                  <a:pt x="7253" y="10837"/>
                  <a:pt x="7131" y="10335"/>
                  <a:pt x="6990" y="9831"/>
                </a:cubicBezTo>
                <a:cubicBezTo>
                  <a:pt x="6713" y="8841"/>
                  <a:pt x="6439" y="7784"/>
                  <a:pt x="6247" y="6755"/>
                </a:cubicBezTo>
                <a:cubicBezTo>
                  <a:pt x="6242" y="6742"/>
                  <a:pt x="6235" y="6736"/>
                  <a:pt x="6226" y="6736"/>
                </a:cubicBezTo>
                <a:cubicBezTo>
                  <a:pt x="6220" y="6736"/>
                  <a:pt x="6213" y="6740"/>
                  <a:pt x="6208" y="6746"/>
                </a:cubicBezTo>
                <a:cubicBezTo>
                  <a:pt x="6161" y="6433"/>
                  <a:pt x="6098" y="6101"/>
                  <a:pt x="6055" y="5776"/>
                </a:cubicBezTo>
                <a:cubicBezTo>
                  <a:pt x="6161" y="5384"/>
                  <a:pt x="6274" y="4997"/>
                  <a:pt x="6423" y="4633"/>
                </a:cubicBezTo>
                <a:cubicBezTo>
                  <a:pt x="6431" y="4611"/>
                  <a:pt x="6417" y="4592"/>
                  <a:pt x="6402" y="4592"/>
                </a:cubicBezTo>
                <a:cubicBezTo>
                  <a:pt x="6396" y="4592"/>
                  <a:pt x="6389" y="4596"/>
                  <a:pt x="6384" y="4605"/>
                </a:cubicBezTo>
                <a:cubicBezTo>
                  <a:pt x="6251" y="4896"/>
                  <a:pt x="6133" y="5205"/>
                  <a:pt x="6027" y="5518"/>
                </a:cubicBezTo>
                <a:cubicBezTo>
                  <a:pt x="6016" y="5384"/>
                  <a:pt x="6009" y="5256"/>
                  <a:pt x="6012" y="5131"/>
                </a:cubicBezTo>
                <a:cubicBezTo>
                  <a:pt x="6016" y="4799"/>
                  <a:pt x="6201" y="3583"/>
                  <a:pt x="5776" y="3583"/>
                </a:cubicBezTo>
                <a:cubicBezTo>
                  <a:pt x="5769" y="3583"/>
                  <a:pt x="5762" y="3584"/>
                  <a:pt x="5754" y="3584"/>
                </a:cubicBezTo>
                <a:cubicBezTo>
                  <a:pt x="5699" y="3592"/>
                  <a:pt x="5699" y="3698"/>
                  <a:pt x="5751" y="3698"/>
                </a:cubicBezTo>
                <a:cubicBezTo>
                  <a:pt x="5752" y="3698"/>
                  <a:pt x="5753" y="3698"/>
                  <a:pt x="5754" y="3698"/>
                </a:cubicBezTo>
                <a:cubicBezTo>
                  <a:pt x="5756" y="3698"/>
                  <a:pt x="5758" y="3698"/>
                  <a:pt x="5759" y="3698"/>
                </a:cubicBezTo>
                <a:cubicBezTo>
                  <a:pt x="6034" y="3698"/>
                  <a:pt x="5903" y="5170"/>
                  <a:pt x="5922" y="5365"/>
                </a:cubicBezTo>
                <a:cubicBezTo>
                  <a:pt x="5933" y="5483"/>
                  <a:pt x="5949" y="5600"/>
                  <a:pt x="5962" y="5718"/>
                </a:cubicBezTo>
                <a:cubicBezTo>
                  <a:pt x="5899" y="5909"/>
                  <a:pt x="5836" y="6101"/>
                  <a:pt x="5777" y="6296"/>
                </a:cubicBezTo>
                <a:lnTo>
                  <a:pt x="5777" y="6269"/>
                </a:lnTo>
                <a:cubicBezTo>
                  <a:pt x="5780" y="6248"/>
                  <a:pt x="5769" y="6238"/>
                  <a:pt x="5756" y="6238"/>
                </a:cubicBezTo>
                <a:cubicBezTo>
                  <a:pt x="5750" y="6238"/>
                  <a:pt x="5743" y="6240"/>
                  <a:pt x="5738" y="6246"/>
                </a:cubicBezTo>
                <a:cubicBezTo>
                  <a:pt x="5460" y="6543"/>
                  <a:pt x="5378" y="7111"/>
                  <a:pt x="5346" y="7624"/>
                </a:cubicBezTo>
                <a:cubicBezTo>
                  <a:pt x="5002" y="8594"/>
                  <a:pt x="4708" y="9560"/>
                  <a:pt x="4446" y="10579"/>
                </a:cubicBezTo>
                <a:cubicBezTo>
                  <a:pt x="4329" y="11020"/>
                  <a:pt x="4228" y="11459"/>
                  <a:pt x="4130" y="11901"/>
                </a:cubicBezTo>
                <a:cubicBezTo>
                  <a:pt x="4134" y="11757"/>
                  <a:pt x="4137" y="11612"/>
                  <a:pt x="4141" y="11463"/>
                </a:cubicBezTo>
                <a:cubicBezTo>
                  <a:pt x="4168" y="10332"/>
                  <a:pt x="4177" y="9201"/>
                  <a:pt x="4247" y="8070"/>
                </a:cubicBezTo>
                <a:cubicBezTo>
                  <a:pt x="4278" y="7530"/>
                  <a:pt x="4309" y="6986"/>
                  <a:pt x="4356" y="6446"/>
                </a:cubicBezTo>
                <a:cubicBezTo>
                  <a:pt x="4399" y="5995"/>
                  <a:pt x="4345" y="5271"/>
                  <a:pt x="4506" y="4860"/>
                </a:cubicBezTo>
                <a:cubicBezTo>
                  <a:pt x="4513" y="4844"/>
                  <a:pt x="4503" y="4828"/>
                  <a:pt x="4492" y="4828"/>
                </a:cubicBezTo>
                <a:cubicBezTo>
                  <a:pt x="4487" y="4828"/>
                  <a:pt x="4481" y="4832"/>
                  <a:pt x="4477" y="4840"/>
                </a:cubicBezTo>
                <a:cubicBezTo>
                  <a:pt x="4337" y="5118"/>
                  <a:pt x="4341" y="5490"/>
                  <a:pt x="4290" y="5807"/>
                </a:cubicBezTo>
                <a:cubicBezTo>
                  <a:pt x="4212" y="6308"/>
                  <a:pt x="4149" y="6813"/>
                  <a:pt x="4094" y="7315"/>
                </a:cubicBezTo>
                <a:cubicBezTo>
                  <a:pt x="4031" y="7902"/>
                  <a:pt x="3969" y="8480"/>
                  <a:pt x="3919" y="9064"/>
                </a:cubicBezTo>
                <a:cubicBezTo>
                  <a:pt x="3805" y="7459"/>
                  <a:pt x="3671" y="5859"/>
                  <a:pt x="3578" y="4253"/>
                </a:cubicBezTo>
                <a:cubicBezTo>
                  <a:pt x="3576" y="4222"/>
                  <a:pt x="3556" y="4207"/>
                  <a:pt x="3538" y="4207"/>
                </a:cubicBezTo>
                <a:cubicBezTo>
                  <a:pt x="3519" y="4207"/>
                  <a:pt x="3501" y="4222"/>
                  <a:pt x="3503" y="4253"/>
                </a:cubicBezTo>
                <a:cubicBezTo>
                  <a:pt x="3593" y="6124"/>
                  <a:pt x="3742" y="7996"/>
                  <a:pt x="3856" y="9866"/>
                </a:cubicBezTo>
                <a:cubicBezTo>
                  <a:pt x="3840" y="10073"/>
                  <a:pt x="3828" y="10277"/>
                  <a:pt x="3816" y="10485"/>
                </a:cubicBezTo>
                <a:cubicBezTo>
                  <a:pt x="3765" y="11365"/>
                  <a:pt x="3711" y="12246"/>
                  <a:pt x="3655" y="13122"/>
                </a:cubicBezTo>
                <a:cubicBezTo>
                  <a:pt x="3644" y="12794"/>
                  <a:pt x="3637" y="12461"/>
                  <a:pt x="3621" y="12129"/>
                </a:cubicBezTo>
                <a:cubicBezTo>
                  <a:pt x="3581" y="11197"/>
                  <a:pt x="3511" y="10265"/>
                  <a:pt x="3453" y="9334"/>
                </a:cubicBezTo>
                <a:cubicBezTo>
                  <a:pt x="3402" y="8504"/>
                  <a:pt x="3397" y="7705"/>
                  <a:pt x="3390" y="6880"/>
                </a:cubicBezTo>
                <a:cubicBezTo>
                  <a:pt x="3390" y="6835"/>
                  <a:pt x="3366" y="6813"/>
                  <a:pt x="3341" y="6813"/>
                </a:cubicBezTo>
                <a:cubicBezTo>
                  <a:pt x="3315" y="6813"/>
                  <a:pt x="3288" y="6836"/>
                  <a:pt x="3284" y="6880"/>
                </a:cubicBezTo>
                <a:cubicBezTo>
                  <a:pt x="3147" y="8711"/>
                  <a:pt x="3006" y="10543"/>
                  <a:pt x="2900" y="12382"/>
                </a:cubicBezTo>
                <a:cubicBezTo>
                  <a:pt x="2889" y="12579"/>
                  <a:pt x="2881" y="12774"/>
                  <a:pt x="2869" y="12974"/>
                </a:cubicBezTo>
                <a:cubicBezTo>
                  <a:pt x="2728" y="12485"/>
                  <a:pt x="2591" y="11995"/>
                  <a:pt x="2450" y="11502"/>
                </a:cubicBezTo>
                <a:cubicBezTo>
                  <a:pt x="2544" y="10735"/>
                  <a:pt x="2560" y="9940"/>
                  <a:pt x="2674" y="9181"/>
                </a:cubicBezTo>
                <a:cubicBezTo>
                  <a:pt x="2685" y="9106"/>
                  <a:pt x="2640" y="9057"/>
                  <a:pt x="2596" y="9057"/>
                </a:cubicBezTo>
                <a:cubicBezTo>
                  <a:pt x="2566" y="9057"/>
                  <a:pt x="2537" y="9078"/>
                  <a:pt x="2525" y="9126"/>
                </a:cubicBezTo>
                <a:cubicBezTo>
                  <a:pt x="2407" y="9588"/>
                  <a:pt x="2290" y="10054"/>
                  <a:pt x="2176" y="10516"/>
                </a:cubicBezTo>
                <a:cubicBezTo>
                  <a:pt x="1946" y="9654"/>
                  <a:pt x="1730" y="8782"/>
                  <a:pt x="1519" y="7909"/>
                </a:cubicBezTo>
                <a:cubicBezTo>
                  <a:pt x="1300" y="7009"/>
                  <a:pt x="1135" y="6089"/>
                  <a:pt x="740" y="5290"/>
                </a:cubicBezTo>
                <a:cubicBezTo>
                  <a:pt x="735" y="5280"/>
                  <a:pt x="728" y="5275"/>
                  <a:pt x="721" y="5275"/>
                </a:cubicBezTo>
                <a:cubicBezTo>
                  <a:pt x="706" y="5275"/>
                  <a:pt x="690" y="5298"/>
                  <a:pt x="701" y="5322"/>
                </a:cubicBezTo>
                <a:cubicBezTo>
                  <a:pt x="1143" y="6269"/>
                  <a:pt x="1272" y="7373"/>
                  <a:pt x="1491" y="8430"/>
                </a:cubicBezTo>
                <a:cubicBezTo>
                  <a:pt x="1668" y="9279"/>
                  <a:pt x="1863" y="10124"/>
                  <a:pt x="2071" y="10958"/>
                </a:cubicBezTo>
                <a:cubicBezTo>
                  <a:pt x="1777" y="12207"/>
                  <a:pt x="1523" y="13471"/>
                  <a:pt x="1386" y="14762"/>
                </a:cubicBezTo>
                <a:cubicBezTo>
                  <a:pt x="1366" y="14911"/>
                  <a:pt x="1354" y="15064"/>
                  <a:pt x="1343" y="15212"/>
                </a:cubicBezTo>
                <a:cubicBezTo>
                  <a:pt x="1284" y="14759"/>
                  <a:pt x="1218" y="14308"/>
                  <a:pt x="1139" y="13862"/>
                </a:cubicBezTo>
                <a:cubicBezTo>
                  <a:pt x="1119" y="13737"/>
                  <a:pt x="1092" y="13608"/>
                  <a:pt x="1065" y="13482"/>
                </a:cubicBezTo>
                <a:cubicBezTo>
                  <a:pt x="1104" y="13091"/>
                  <a:pt x="1178" y="12649"/>
                  <a:pt x="1410" y="12559"/>
                </a:cubicBezTo>
                <a:cubicBezTo>
                  <a:pt x="1480" y="12535"/>
                  <a:pt x="1468" y="12394"/>
                  <a:pt x="1394" y="12394"/>
                </a:cubicBezTo>
                <a:cubicBezTo>
                  <a:pt x="1178" y="12394"/>
                  <a:pt x="1030" y="12579"/>
                  <a:pt x="920" y="12801"/>
                </a:cubicBezTo>
                <a:cubicBezTo>
                  <a:pt x="842" y="12429"/>
                  <a:pt x="767" y="12058"/>
                  <a:pt x="732" y="11686"/>
                </a:cubicBezTo>
                <a:cubicBezTo>
                  <a:pt x="732" y="11670"/>
                  <a:pt x="722" y="11662"/>
                  <a:pt x="713" y="11662"/>
                </a:cubicBezTo>
                <a:cubicBezTo>
                  <a:pt x="703" y="11662"/>
                  <a:pt x="693" y="11670"/>
                  <a:pt x="693" y="11686"/>
                </a:cubicBezTo>
                <a:cubicBezTo>
                  <a:pt x="709" y="12140"/>
                  <a:pt x="776" y="12590"/>
                  <a:pt x="822" y="13040"/>
                </a:cubicBezTo>
                <a:cubicBezTo>
                  <a:pt x="803" y="13099"/>
                  <a:pt x="783" y="13153"/>
                  <a:pt x="767" y="13209"/>
                </a:cubicBezTo>
                <a:cubicBezTo>
                  <a:pt x="622" y="13686"/>
                  <a:pt x="481" y="14190"/>
                  <a:pt x="384" y="14696"/>
                </a:cubicBezTo>
                <a:cubicBezTo>
                  <a:pt x="294" y="14441"/>
                  <a:pt x="219" y="14183"/>
                  <a:pt x="185" y="13928"/>
                </a:cubicBezTo>
                <a:cubicBezTo>
                  <a:pt x="178" y="13897"/>
                  <a:pt x="158" y="13883"/>
                  <a:pt x="137" y="13883"/>
                </a:cubicBezTo>
                <a:cubicBezTo>
                  <a:pt x="132" y="13883"/>
                  <a:pt x="127" y="13884"/>
                  <a:pt x="122" y="13885"/>
                </a:cubicBezTo>
                <a:cubicBezTo>
                  <a:pt x="110" y="13885"/>
                  <a:pt x="94" y="13890"/>
                  <a:pt x="79" y="13894"/>
                </a:cubicBezTo>
                <a:cubicBezTo>
                  <a:pt x="39" y="13901"/>
                  <a:pt x="39" y="13991"/>
                  <a:pt x="79" y="13999"/>
                </a:cubicBezTo>
                <a:cubicBezTo>
                  <a:pt x="91" y="14003"/>
                  <a:pt x="216" y="15177"/>
                  <a:pt x="232" y="15283"/>
                </a:cubicBezTo>
                <a:cubicBezTo>
                  <a:pt x="239" y="15361"/>
                  <a:pt x="247" y="15444"/>
                  <a:pt x="259" y="15521"/>
                </a:cubicBezTo>
                <a:cubicBezTo>
                  <a:pt x="39" y="17514"/>
                  <a:pt x="1" y="19592"/>
                  <a:pt x="102" y="21596"/>
                </a:cubicBezTo>
                <a:cubicBezTo>
                  <a:pt x="110" y="21748"/>
                  <a:pt x="122" y="21901"/>
                  <a:pt x="129" y="22054"/>
                </a:cubicBezTo>
                <a:lnTo>
                  <a:pt x="3617" y="22054"/>
                </a:lnTo>
                <a:cubicBezTo>
                  <a:pt x="3621" y="21913"/>
                  <a:pt x="3624" y="21772"/>
                  <a:pt x="3628" y="21631"/>
                </a:cubicBezTo>
                <a:cubicBezTo>
                  <a:pt x="3644" y="21772"/>
                  <a:pt x="3664" y="21913"/>
                  <a:pt x="3679" y="22054"/>
                </a:cubicBezTo>
                <a:lnTo>
                  <a:pt x="9002" y="22054"/>
                </a:lnTo>
                <a:cubicBezTo>
                  <a:pt x="8955" y="21705"/>
                  <a:pt x="8897" y="21361"/>
                  <a:pt x="8842" y="21017"/>
                </a:cubicBezTo>
                <a:cubicBezTo>
                  <a:pt x="8889" y="20238"/>
                  <a:pt x="8944" y="19467"/>
                  <a:pt x="9010" y="18695"/>
                </a:cubicBezTo>
                <a:cubicBezTo>
                  <a:pt x="9061" y="19815"/>
                  <a:pt x="9089" y="20935"/>
                  <a:pt x="9100" y="22054"/>
                </a:cubicBezTo>
                <a:lnTo>
                  <a:pt x="14278" y="22054"/>
                </a:lnTo>
                <a:cubicBezTo>
                  <a:pt x="14278" y="21987"/>
                  <a:pt x="14282" y="21925"/>
                  <a:pt x="14282" y="21858"/>
                </a:cubicBezTo>
                <a:cubicBezTo>
                  <a:pt x="14286" y="21925"/>
                  <a:pt x="14290" y="21987"/>
                  <a:pt x="14293" y="22054"/>
                </a:cubicBezTo>
                <a:lnTo>
                  <a:pt x="25871" y="22054"/>
                </a:lnTo>
                <a:cubicBezTo>
                  <a:pt x="25800" y="21663"/>
                  <a:pt x="25746" y="21271"/>
                  <a:pt x="25703" y="20876"/>
                </a:cubicBezTo>
                <a:cubicBezTo>
                  <a:pt x="25785" y="19858"/>
                  <a:pt x="25894" y="18849"/>
                  <a:pt x="26016" y="17839"/>
                </a:cubicBezTo>
                <a:cubicBezTo>
                  <a:pt x="26067" y="18323"/>
                  <a:pt x="26129" y="18809"/>
                  <a:pt x="26199" y="19291"/>
                </a:cubicBezTo>
                <a:cubicBezTo>
                  <a:pt x="26204" y="19682"/>
                  <a:pt x="26219" y="20073"/>
                  <a:pt x="26243" y="20460"/>
                </a:cubicBezTo>
                <a:cubicBezTo>
                  <a:pt x="26184" y="20989"/>
                  <a:pt x="26129" y="21522"/>
                  <a:pt x="26078" y="22054"/>
                </a:cubicBezTo>
                <a:lnTo>
                  <a:pt x="27937" y="22054"/>
                </a:lnTo>
                <a:cubicBezTo>
                  <a:pt x="28024" y="21498"/>
                  <a:pt x="28106" y="20942"/>
                  <a:pt x="28181" y="20386"/>
                </a:cubicBezTo>
                <a:cubicBezTo>
                  <a:pt x="28227" y="20684"/>
                  <a:pt x="28271" y="20977"/>
                  <a:pt x="28318" y="21271"/>
                </a:cubicBezTo>
                <a:cubicBezTo>
                  <a:pt x="28352" y="21482"/>
                  <a:pt x="28392" y="21698"/>
                  <a:pt x="28430" y="21909"/>
                </a:cubicBezTo>
                <a:cubicBezTo>
                  <a:pt x="28430" y="21956"/>
                  <a:pt x="28435" y="22007"/>
                  <a:pt x="28435" y="22054"/>
                </a:cubicBezTo>
                <a:lnTo>
                  <a:pt x="38736" y="22054"/>
                </a:lnTo>
                <a:cubicBezTo>
                  <a:pt x="38587" y="21557"/>
                  <a:pt x="38430" y="21071"/>
                  <a:pt x="38266" y="20586"/>
                </a:cubicBezTo>
                <a:cubicBezTo>
                  <a:pt x="38259" y="20536"/>
                  <a:pt x="38251" y="20484"/>
                  <a:pt x="38243" y="20437"/>
                </a:cubicBezTo>
                <a:cubicBezTo>
                  <a:pt x="38380" y="19624"/>
                  <a:pt x="38521" y="18813"/>
                  <a:pt x="38669" y="18003"/>
                </a:cubicBezTo>
                <a:cubicBezTo>
                  <a:pt x="38748" y="18195"/>
                  <a:pt x="38830" y="18383"/>
                  <a:pt x="38909" y="18571"/>
                </a:cubicBezTo>
                <a:cubicBezTo>
                  <a:pt x="38916" y="18680"/>
                  <a:pt x="38927" y="18793"/>
                  <a:pt x="38936" y="18903"/>
                </a:cubicBezTo>
                <a:cubicBezTo>
                  <a:pt x="38990" y="19615"/>
                  <a:pt x="39041" y="20332"/>
                  <a:pt x="39084" y="21052"/>
                </a:cubicBezTo>
                <a:cubicBezTo>
                  <a:pt x="39081" y="21083"/>
                  <a:pt x="39077" y="21118"/>
                  <a:pt x="39073" y="21154"/>
                </a:cubicBezTo>
                <a:cubicBezTo>
                  <a:pt x="39041" y="21451"/>
                  <a:pt x="39003" y="21752"/>
                  <a:pt x="38967" y="22054"/>
                </a:cubicBezTo>
                <a:lnTo>
                  <a:pt x="43898" y="22054"/>
                </a:lnTo>
                <a:cubicBezTo>
                  <a:pt x="43875" y="21948"/>
                  <a:pt x="43851" y="21846"/>
                  <a:pt x="43828" y="21741"/>
                </a:cubicBezTo>
                <a:cubicBezTo>
                  <a:pt x="43911" y="21376"/>
                  <a:pt x="43985" y="21013"/>
                  <a:pt x="44059" y="20645"/>
                </a:cubicBezTo>
                <a:cubicBezTo>
                  <a:pt x="44063" y="20766"/>
                  <a:pt x="44070" y="20883"/>
                  <a:pt x="44079" y="21005"/>
                </a:cubicBezTo>
                <a:cubicBezTo>
                  <a:pt x="44032" y="21353"/>
                  <a:pt x="43985" y="21705"/>
                  <a:pt x="43942" y="22054"/>
                </a:cubicBezTo>
                <a:lnTo>
                  <a:pt x="50486" y="22054"/>
                </a:lnTo>
                <a:cubicBezTo>
                  <a:pt x="50533" y="21811"/>
                  <a:pt x="50580" y="21569"/>
                  <a:pt x="50627" y="21326"/>
                </a:cubicBezTo>
                <a:cubicBezTo>
                  <a:pt x="50654" y="21494"/>
                  <a:pt x="50681" y="21667"/>
                  <a:pt x="50705" y="21838"/>
                </a:cubicBezTo>
                <a:cubicBezTo>
                  <a:pt x="50693" y="21909"/>
                  <a:pt x="50685" y="21983"/>
                  <a:pt x="50674" y="22054"/>
                </a:cubicBezTo>
                <a:lnTo>
                  <a:pt x="56525" y="22054"/>
                </a:lnTo>
                <a:cubicBezTo>
                  <a:pt x="56525" y="22050"/>
                  <a:pt x="56521" y="22042"/>
                  <a:pt x="56521" y="22039"/>
                </a:cubicBezTo>
                <a:cubicBezTo>
                  <a:pt x="56258" y="20895"/>
                  <a:pt x="56008" y="19748"/>
                  <a:pt x="55730" y="18610"/>
                </a:cubicBezTo>
                <a:cubicBezTo>
                  <a:pt x="55683" y="18414"/>
                  <a:pt x="55636" y="18218"/>
                  <a:pt x="55586" y="18027"/>
                </a:cubicBezTo>
                <a:lnTo>
                  <a:pt x="55586" y="18027"/>
                </a:lnTo>
                <a:cubicBezTo>
                  <a:pt x="55895" y="18974"/>
                  <a:pt x="56211" y="19925"/>
                  <a:pt x="56545" y="20856"/>
                </a:cubicBezTo>
                <a:cubicBezTo>
                  <a:pt x="56685" y="21259"/>
                  <a:pt x="56834" y="21654"/>
                  <a:pt x="56979" y="22054"/>
                </a:cubicBezTo>
                <a:lnTo>
                  <a:pt x="60669" y="22054"/>
                </a:lnTo>
                <a:cubicBezTo>
                  <a:pt x="60642" y="21869"/>
                  <a:pt x="60611" y="21686"/>
                  <a:pt x="60584" y="21502"/>
                </a:cubicBezTo>
                <a:cubicBezTo>
                  <a:pt x="60685" y="21087"/>
                  <a:pt x="60783" y="20672"/>
                  <a:pt x="60873" y="20258"/>
                </a:cubicBezTo>
                <a:cubicBezTo>
                  <a:pt x="60881" y="20292"/>
                  <a:pt x="60893" y="20328"/>
                  <a:pt x="60900" y="20363"/>
                </a:cubicBezTo>
                <a:cubicBezTo>
                  <a:pt x="60955" y="20567"/>
                  <a:pt x="61006" y="20774"/>
                  <a:pt x="61061" y="20982"/>
                </a:cubicBezTo>
                <a:cubicBezTo>
                  <a:pt x="61053" y="21107"/>
                  <a:pt x="61049" y="21235"/>
                  <a:pt x="61045" y="21361"/>
                </a:cubicBezTo>
                <a:cubicBezTo>
                  <a:pt x="61034" y="21592"/>
                  <a:pt x="61018" y="21823"/>
                  <a:pt x="61006" y="22054"/>
                </a:cubicBezTo>
                <a:lnTo>
                  <a:pt x="62994" y="22054"/>
                </a:lnTo>
                <a:cubicBezTo>
                  <a:pt x="63018" y="21827"/>
                  <a:pt x="63041" y="21604"/>
                  <a:pt x="63061" y="21376"/>
                </a:cubicBezTo>
                <a:cubicBezTo>
                  <a:pt x="63108" y="21604"/>
                  <a:pt x="63155" y="21827"/>
                  <a:pt x="63202" y="22054"/>
                </a:cubicBezTo>
                <a:lnTo>
                  <a:pt x="65190" y="22054"/>
                </a:lnTo>
                <a:cubicBezTo>
                  <a:pt x="65167" y="21979"/>
                  <a:pt x="65147" y="21909"/>
                  <a:pt x="65127" y="21835"/>
                </a:cubicBezTo>
                <a:cubicBezTo>
                  <a:pt x="65092" y="21701"/>
                  <a:pt x="65053" y="21573"/>
                  <a:pt x="65017" y="21439"/>
                </a:cubicBezTo>
                <a:cubicBezTo>
                  <a:pt x="65017" y="21423"/>
                  <a:pt x="65017" y="21408"/>
                  <a:pt x="65014" y="21396"/>
                </a:cubicBezTo>
                <a:cubicBezTo>
                  <a:pt x="65002" y="20872"/>
                  <a:pt x="64986" y="20348"/>
                  <a:pt x="64959" y="19826"/>
                </a:cubicBezTo>
                <a:lnTo>
                  <a:pt x="64959" y="19826"/>
                </a:lnTo>
                <a:cubicBezTo>
                  <a:pt x="64975" y="19882"/>
                  <a:pt x="64994" y="19936"/>
                  <a:pt x="65010" y="19991"/>
                </a:cubicBezTo>
                <a:cubicBezTo>
                  <a:pt x="65225" y="20680"/>
                  <a:pt x="65452" y="21369"/>
                  <a:pt x="65687" y="22054"/>
                </a:cubicBezTo>
                <a:lnTo>
                  <a:pt x="67864" y="22054"/>
                </a:lnTo>
                <a:cubicBezTo>
                  <a:pt x="67797" y="21271"/>
                  <a:pt x="67746" y="20489"/>
                  <a:pt x="67707" y="19701"/>
                </a:cubicBezTo>
                <a:lnTo>
                  <a:pt x="67707" y="19701"/>
                </a:lnTo>
                <a:cubicBezTo>
                  <a:pt x="67840" y="20249"/>
                  <a:pt x="67981" y="20785"/>
                  <a:pt x="68137" y="21318"/>
                </a:cubicBezTo>
                <a:cubicBezTo>
                  <a:pt x="68129" y="21564"/>
                  <a:pt x="68117" y="21807"/>
                  <a:pt x="68110" y="22054"/>
                </a:cubicBezTo>
                <a:lnTo>
                  <a:pt x="86141" y="22054"/>
                </a:lnTo>
                <a:cubicBezTo>
                  <a:pt x="86074" y="21788"/>
                  <a:pt x="86008" y="21522"/>
                  <a:pt x="85941" y="21259"/>
                </a:cubicBezTo>
                <a:cubicBezTo>
                  <a:pt x="85953" y="21036"/>
                  <a:pt x="85964" y="20817"/>
                  <a:pt x="85977" y="20598"/>
                </a:cubicBezTo>
                <a:cubicBezTo>
                  <a:pt x="86016" y="19878"/>
                  <a:pt x="86055" y="19158"/>
                  <a:pt x="86102" y="18441"/>
                </a:cubicBezTo>
                <a:cubicBezTo>
                  <a:pt x="86188" y="17995"/>
                  <a:pt x="86274" y="17557"/>
                  <a:pt x="86368" y="17115"/>
                </a:cubicBezTo>
                <a:cubicBezTo>
                  <a:pt x="86372" y="17138"/>
                  <a:pt x="86376" y="17158"/>
                  <a:pt x="86380" y="17181"/>
                </a:cubicBezTo>
                <a:cubicBezTo>
                  <a:pt x="86258" y="18805"/>
                  <a:pt x="86235" y="20426"/>
                  <a:pt x="86352" y="22054"/>
                </a:cubicBezTo>
                <a:lnTo>
                  <a:pt x="96270" y="22054"/>
                </a:lnTo>
                <a:cubicBezTo>
                  <a:pt x="96262" y="21987"/>
                  <a:pt x="96259" y="21916"/>
                  <a:pt x="96255" y="21851"/>
                </a:cubicBezTo>
                <a:cubicBezTo>
                  <a:pt x="96255" y="21846"/>
                  <a:pt x="96255" y="21846"/>
                  <a:pt x="96259" y="21842"/>
                </a:cubicBezTo>
                <a:lnTo>
                  <a:pt x="96293" y="22054"/>
                </a:lnTo>
                <a:lnTo>
                  <a:pt x="103154" y="22054"/>
                </a:lnTo>
                <a:cubicBezTo>
                  <a:pt x="103190" y="21831"/>
                  <a:pt x="103225" y="21604"/>
                  <a:pt x="103260" y="21381"/>
                </a:cubicBezTo>
                <a:cubicBezTo>
                  <a:pt x="103272" y="21513"/>
                  <a:pt x="103288" y="21647"/>
                  <a:pt x="103300" y="21780"/>
                </a:cubicBezTo>
                <a:cubicBezTo>
                  <a:pt x="103295" y="21869"/>
                  <a:pt x="103288" y="21963"/>
                  <a:pt x="103280" y="22054"/>
                </a:cubicBezTo>
                <a:lnTo>
                  <a:pt x="105855" y="22054"/>
                </a:lnTo>
                <a:cubicBezTo>
                  <a:pt x="105851" y="21831"/>
                  <a:pt x="105851" y="21611"/>
                  <a:pt x="105855" y="21392"/>
                </a:cubicBezTo>
                <a:cubicBezTo>
                  <a:pt x="105968" y="21017"/>
                  <a:pt x="106082" y="20641"/>
                  <a:pt x="106196" y="20265"/>
                </a:cubicBezTo>
                <a:cubicBezTo>
                  <a:pt x="106207" y="20864"/>
                  <a:pt x="106254" y="21463"/>
                  <a:pt x="106324" y="22054"/>
                </a:cubicBezTo>
                <a:lnTo>
                  <a:pt x="108219" y="22054"/>
                </a:lnTo>
                <a:cubicBezTo>
                  <a:pt x="108196" y="21329"/>
                  <a:pt x="108176" y="20601"/>
                  <a:pt x="108165" y="19870"/>
                </a:cubicBezTo>
                <a:lnTo>
                  <a:pt x="108165" y="19870"/>
                </a:lnTo>
                <a:cubicBezTo>
                  <a:pt x="108203" y="19964"/>
                  <a:pt x="108243" y="20054"/>
                  <a:pt x="108282" y="20148"/>
                </a:cubicBezTo>
                <a:cubicBezTo>
                  <a:pt x="108286" y="20343"/>
                  <a:pt x="108290" y="20543"/>
                  <a:pt x="108293" y="20739"/>
                </a:cubicBezTo>
                <a:cubicBezTo>
                  <a:pt x="108297" y="21177"/>
                  <a:pt x="108306" y="21616"/>
                  <a:pt x="108313" y="22054"/>
                </a:cubicBezTo>
                <a:lnTo>
                  <a:pt x="110184" y="22054"/>
                </a:lnTo>
                <a:cubicBezTo>
                  <a:pt x="109957" y="21522"/>
                  <a:pt x="109726" y="21001"/>
                  <a:pt x="109495" y="20480"/>
                </a:cubicBezTo>
                <a:cubicBezTo>
                  <a:pt x="109448" y="19902"/>
                  <a:pt x="109386" y="19322"/>
                  <a:pt x="109315" y="18751"/>
                </a:cubicBezTo>
                <a:cubicBezTo>
                  <a:pt x="109319" y="18543"/>
                  <a:pt x="109327" y="18332"/>
                  <a:pt x="109335" y="18124"/>
                </a:cubicBezTo>
                <a:cubicBezTo>
                  <a:pt x="109366" y="17377"/>
                  <a:pt x="109249" y="16215"/>
                  <a:pt x="109742" y="15675"/>
                </a:cubicBezTo>
                <a:cubicBezTo>
                  <a:pt x="109779" y="15631"/>
                  <a:pt x="109745" y="15570"/>
                  <a:pt x="109706" y="15570"/>
                </a:cubicBezTo>
                <a:cubicBezTo>
                  <a:pt x="109696" y="15570"/>
                  <a:pt x="109685" y="15575"/>
                  <a:pt x="109675" y="15584"/>
                </a:cubicBezTo>
                <a:cubicBezTo>
                  <a:pt x="109343" y="15924"/>
                  <a:pt x="109221" y="16645"/>
                  <a:pt x="109158" y="17158"/>
                </a:cubicBezTo>
                <a:cubicBezTo>
                  <a:pt x="109151" y="17216"/>
                  <a:pt x="109142" y="17275"/>
                  <a:pt x="109135" y="17333"/>
                </a:cubicBezTo>
                <a:cubicBezTo>
                  <a:pt x="109111" y="17146"/>
                  <a:pt x="109092" y="16961"/>
                  <a:pt x="109072" y="16774"/>
                </a:cubicBezTo>
                <a:cubicBezTo>
                  <a:pt x="109095" y="16746"/>
                  <a:pt x="109124" y="16719"/>
                  <a:pt x="109155" y="16696"/>
                </a:cubicBezTo>
                <a:cubicBezTo>
                  <a:pt x="109246" y="16635"/>
                  <a:pt x="109188" y="16471"/>
                  <a:pt x="109100" y="16471"/>
                </a:cubicBezTo>
                <a:cubicBezTo>
                  <a:pt x="109086" y="16471"/>
                  <a:pt x="109072" y="16475"/>
                  <a:pt x="109057" y="16484"/>
                </a:cubicBezTo>
                <a:cubicBezTo>
                  <a:pt x="109053" y="16488"/>
                  <a:pt x="109045" y="16492"/>
                  <a:pt x="109041" y="16496"/>
                </a:cubicBezTo>
                <a:cubicBezTo>
                  <a:pt x="109072" y="16379"/>
                  <a:pt x="109104" y="16262"/>
                  <a:pt x="109135" y="16144"/>
                </a:cubicBezTo>
                <a:cubicBezTo>
                  <a:pt x="109366" y="15267"/>
                  <a:pt x="109605" y="14387"/>
                  <a:pt x="109828" y="13506"/>
                </a:cubicBezTo>
                <a:cubicBezTo>
                  <a:pt x="109828" y="13744"/>
                  <a:pt x="109832" y="13984"/>
                  <a:pt x="109832" y="14222"/>
                </a:cubicBezTo>
                <a:cubicBezTo>
                  <a:pt x="109859" y="16262"/>
                  <a:pt x="110008" y="18226"/>
                  <a:pt x="110345" y="20222"/>
                </a:cubicBezTo>
                <a:cubicBezTo>
                  <a:pt x="110376" y="20410"/>
                  <a:pt x="110415" y="20598"/>
                  <a:pt x="110454" y="20785"/>
                </a:cubicBezTo>
                <a:cubicBezTo>
                  <a:pt x="110450" y="20954"/>
                  <a:pt x="110450" y="21126"/>
                  <a:pt x="110446" y="21295"/>
                </a:cubicBezTo>
                <a:cubicBezTo>
                  <a:pt x="110399" y="21549"/>
                  <a:pt x="110352" y="21799"/>
                  <a:pt x="110305" y="22054"/>
                </a:cubicBezTo>
                <a:lnTo>
                  <a:pt x="111773" y="22054"/>
                </a:lnTo>
                <a:cubicBezTo>
                  <a:pt x="111906" y="21264"/>
                  <a:pt x="112012" y="20460"/>
                  <a:pt x="112083" y="19655"/>
                </a:cubicBezTo>
                <a:lnTo>
                  <a:pt x="112083" y="19655"/>
                </a:lnTo>
                <a:cubicBezTo>
                  <a:pt x="112063" y="20061"/>
                  <a:pt x="112039" y="20469"/>
                  <a:pt x="112020" y="20876"/>
                </a:cubicBezTo>
                <a:cubicBezTo>
                  <a:pt x="111996" y="21267"/>
                  <a:pt x="111976" y="21663"/>
                  <a:pt x="111957" y="22054"/>
                </a:cubicBezTo>
                <a:lnTo>
                  <a:pt x="115065" y="22054"/>
                </a:lnTo>
                <a:cubicBezTo>
                  <a:pt x="115041" y="21663"/>
                  <a:pt x="115022" y="21267"/>
                  <a:pt x="115002" y="20876"/>
                </a:cubicBezTo>
                <a:cubicBezTo>
                  <a:pt x="114979" y="20469"/>
                  <a:pt x="114959" y="20061"/>
                  <a:pt x="114939" y="19655"/>
                </a:cubicBezTo>
                <a:lnTo>
                  <a:pt x="114939" y="19655"/>
                </a:lnTo>
                <a:cubicBezTo>
                  <a:pt x="115010" y="20460"/>
                  <a:pt x="115112" y="21264"/>
                  <a:pt x="115248" y="22054"/>
                </a:cubicBezTo>
                <a:lnTo>
                  <a:pt x="116716" y="22054"/>
                </a:lnTo>
                <a:cubicBezTo>
                  <a:pt x="116666" y="21799"/>
                  <a:pt x="116619" y="21549"/>
                  <a:pt x="116572" y="21295"/>
                </a:cubicBezTo>
                <a:cubicBezTo>
                  <a:pt x="116572" y="21126"/>
                  <a:pt x="116568" y="20958"/>
                  <a:pt x="116568" y="20785"/>
                </a:cubicBezTo>
                <a:cubicBezTo>
                  <a:pt x="116606" y="20598"/>
                  <a:pt x="116642" y="20410"/>
                  <a:pt x="116677" y="20222"/>
                </a:cubicBezTo>
                <a:cubicBezTo>
                  <a:pt x="117009" y="18226"/>
                  <a:pt x="117162" y="16262"/>
                  <a:pt x="117186" y="14222"/>
                </a:cubicBezTo>
                <a:cubicBezTo>
                  <a:pt x="117190" y="13984"/>
                  <a:pt x="117193" y="13744"/>
                  <a:pt x="117193" y="13506"/>
                </a:cubicBezTo>
                <a:cubicBezTo>
                  <a:pt x="117417" y="14387"/>
                  <a:pt x="117652" y="15267"/>
                  <a:pt x="117883" y="16144"/>
                </a:cubicBezTo>
                <a:cubicBezTo>
                  <a:pt x="117914" y="16262"/>
                  <a:pt x="117945" y="16379"/>
                  <a:pt x="117977" y="16496"/>
                </a:cubicBezTo>
                <a:cubicBezTo>
                  <a:pt x="117972" y="16492"/>
                  <a:pt x="117968" y="16488"/>
                  <a:pt x="117961" y="16484"/>
                </a:cubicBezTo>
                <a:cubicBezTo>
                  <a:pt x="117947" y="16475"/>
                  <a:pt x="117932" y="16471"/>
                  <a:pt x="117919" y="16471"/>
                </a:cubicBezTo>
                <a:cubicBezTo>
                  <a:pt x="117832" y="16471"/>
                  <a:pt x="117772" y="16635"/>
                  <a:pt x="117867" y="16696"/>
                </a:cubicBezTo>
                <a:cubicBezTo>
                  <a:pt x="117898" y="16719"/>
                  <a:pt x="117925" y="16746"/>
                  <a:pt x="117949" y="16774"/>
                </a:cubicBezTo>
                <a:cubicBezTo>
                  <a:pt x="117930" y="16961"/>
                  <a:pt x="117906" y="17146"/>
                  <a:pt x="117887" y="17333"/>
                </a:cubicBezTo>
                <a:cubicBezTo>
                  <a:pt x="117878" y="17275"/>
                  <a:pt x="117871" y="17216"/>
                  <a:pt x="117863" y="17158"/>
                </a:cubicBezTo>
                <a:cubicBezTo>
                  <a:pt x="117797" y="16645"/>
                  <a:pt x="117679" y="15924"/>
                  <a:pt x="117343" y="15584"/>
                </a:cubicBezTo>
                <a:cubicBezTo>
                  <a:pt x="117333" y="15575"/>
                  <a:pt x="117322" y="15570"/>
                  <a:pt x="117312" y="15570"/>
                </a:cubicBezTo>
                <a:cubicBezTo>
                  <a:pt x="117273" y="15570"/>
                  <a:pt x="117239" y="15631"/>
                  <a:pt x="117276" y="15675"/>
                </a:cubicBezTo>
                <a:cubicBezTo>
                  <a:pt x="117769" y="16215"/>
                  <a:pt x="117652" y="17377"/>
                  <a:pt x="117687" y="18124"/>
                </a:cubicBezTo>
                <a:cubicBezTo>
                  <a:pt x="117695" y="18332"/>
                  <a:pt x="117699" y="18543"/>
                  <a:pt x="117706" y="18751"/>
                </a:cubicBezTo>
                <a:cubicBezTo>
                  <a:pt x="117632" y="19322"/>
                  <a:pt x="117573" y="19897"/>
                  <a:pt x="117526" y="20480"/>
                </a:cubicBezTo>
                <a:cubicBezTo>
                  <a:pt x="117296" y="21001"/>
                  <a:pt x="117065" y="21522"/>
                  <a:pt x="116837" y="22054"/>
                </a:cubicBezTo>
                <a:lnTo>
                  <a:pt x="118705" y="22054"/>
                </a:lnTo>
                <a:cubicBezTo>
                  <a:pt x="118712" y="21616"/>
                  <a:pt x="118720" y="21177"/>
                  <a:pt x="118728" y="20739"/>
                </a:cubicBezTo>
                <a:cubicBezTo>
                  <a:pt x="118732" y="20543"/>
                  <a:pt x="118736" y="20343"/>
                  <a:pt x="118740" y="20148"/>
                </a:cubicBezTo>
                <a:cubicBezTo>
                  <a:pt x="118779" y="20054"/>
                  <a:pt x="118818" y="19964"/>
                  <a:pt x="118857" y="19870"/>
                </a:cubicBezTo>
                <a:lnTo>
                  <a:pt x="118857" y="19870"/>
                </a:lnTo>
                <a:cubicBezTo>
                  <a:pt x="118841" y="20601"/>
                  <a:pt x="118826" y="21329"/>
                  <a:pt x="118799" y="22054"/>
                </a:cubicBezTo>
                <a:lnTo>
                  <a:pt x="120692" y="22054"/>
                </a:lnTo>
                <a:cubicBezTo>
                  <a:pt x="120767" y="21463"/>
                  <a:pt x="120814" y="20864"/>
                  <a:pt x="120826" y="20265"/>
                </a:cubicBezTo>
                <a:cubicBezTo>
                  <a:pt x="120936" y="20641"/>
                  <a:pt x="121048" y="21017"/>
                  <a:pt x="121166" y="21392"/>
                </a:cubicBezTo>
                <a:cubicBezTo>
                  <a:pt x="121171" y="21611"/>
                  <a:pt x="121166" y="21831"/>
                  <a:pt x="121166" y="22054"/>
                </a:cubicBezTo>
                <a:lnTo>
                  <a:pt x="123742" y="22054"/>
                </a:lnTo>
                <a:cubicBezTo>
                  <a:pt x="123734" y="21963"/>
                  <a:pt x="123726" y="21869"/>
                  <a:pt x="123718" y="21780"/>
                </a:cubicBezTo>
                <a:cubicBezTo>
                  <a:pt x="123734" y="21647"/>
                  <a:pt x="123749" y="21513"/>
                  <a:pt x="123761" y="21381"/>
                </a:cubicBezTo>
                <a:cubicBezTo>
                  <a:pt x="123796" y="21604"/>
                  <a:pt x="123828" y="21831"/>
                  <a:pt x="123863" y="22054"/>
                </a:cubicBezTo>
                <a:lnTo>
                  <a:pt x="130728" y="22054"/>
                </a:lnTo>
                <a:lnTo>
                  <a:pt x="130763" y="21842"/>
                </a:lnTo>
                <a:lnTo>
                  <a:pt x="130763" y="21851"/>
                </a:lnTo>
                <a:cubicBezTo>
                  <a:pt x="130759" y="21916"/>
                  <a:pt x="130756" y="21987"/>
                  <a:pt x="130752" y="22054"/>
                </a:cubicBezTo>
                <a:lnTo>
                  <a:pt x="140669" y="22054"/>
                </a:lnTo>
                <a:cubicBezTo>
                  <a:pt x="140783" y="20426"/>
                  <a:pt x="140763" y="18805"/>
                  <a:pt x="140638" y="17181"/>
                </a:cubicBezTo>
                <a:cubicBezTo>
                  <a:pt x="140642" y="17158"/>
                  <a:pt x="140646" y="17138"/>
                  <a:pt x="140650" y="17115"/>
                </a:cubicBezTo>
                <a:cubicBezTo>
                  <a:pt x="140743" y="17557"/>
                  <a:pt x="140834" y="17999"/>
                  <a:pt x="140915" y="18441"/>
                </a:cubicBezTo>
                <a:cubicBezTo>
                  <a:pt x="140962" y="19161"/>
                  <a:pt x="141006" y="19878"/>
                  <a:pt x="141045" y="20598"/>
                </a:cubicBezTo>
                <a:cubicBezTo>
                  <a:pt x="141056" y="20817"/>
                  <a:pt x="141068" y="21036"/>
                  <a:pt x="141076" y="21259"/>
                </a:cubicBezTo>
                <a:cubicBezTo>
                  <a:pt x="141009" y="21522"/>
                  <a:pt x="140944" y="21788"/>
                  <a:pt x="140877" y="22054"/>
                </a:cubicBezTo>
                <a:lnTo>
                  <a:pt x="158912" y="22054"/>
                </a:lnTo>
                <a:cubicBezTo>
                  <a:pt x="158900" y="21807"/>
                  <a:pt x="158892" y="21564"/>
                  <a:pt x="158880" y="21318"/>
                </a:cubicBezTo>
                <a:cubicBezTo>
                  <a:pt x="159037" y="20785"/>
                  <a:pt x="159182" y="20249"/>
                  <a:pt x="159311" y="19701"/>
                </a:cubicBezTo>
                <a:lnTo>
                  <a:pt x="159311" y="19701"/>
                </a:lnTo>
                <a:cubicBezTo>
                  <a:pt x="159276" y="20489"/>
                  <a:pt x="159225" y="21271"/>
                  <a:pt x="159154" y="22054"/>
                </a:cubicBezTo>
                <a:lnTo>
                  <a:pt x="161335" y="22054"/>
                </a:lnTo>
                <a:cubicBezTo>
                  <a:pt x="161569" y="21369"/>
                  <a:pt x="161797" y="20680"/>
                  <a:pt x="162012" y="19991"/>
                </a:cubicBezTo>
                <a:cubicBezTo>
                  <a:pt x="162027" y="19936"/>
                  <a:pt x="162043" y="19882"/>
                  <a:pt x="162059" y="19826"/>
                </a:cubicBezTo>
                <a:lnTo>
                  <a:pt x="162059" y="19826"/>
                </a:lnTo>
                <a:cubicBezTo>
                  <a:pt x="162035" y="20343"/>
                  <a:pt x="162019" y="20864"/>
                  <a:pt x="162003" y="21385"/>
                </a:cubicBezTo>
                <a:cubicBezTo>
                  <a:pt x="162003" y="21405"/>
                  <a:pt x="162003" y="21420"/>
                  <a:pt x="162000" y="21439"/>
                </a:cubicBezTo>
                <a:cubicBezTo>
                  <a:pt x="161965" y="21573"/>
                  <a:pt x="161929" y="21701"/>
                  <a:pt x="161894" y="21835"/>
                </a:cubicBezTo>
                <a:cubicBezTo>
                  <a:pt x="161871" y="21909"/>
                  <a:pt x="161851" y="21979"/>
                  <a:pt x="161831" y="22054"/>
                </a:cubicBezTo>
                <a:lnTo>
                  <a:pt x="163816" y="22054"/>
                </a:lnTo>
                <a:cubicBezTo>
                  <a:pt x="163867" y="21827"/>
                  <a:pt x="163914" y="21604"/>
                  <a:pt x="163957" y="21376"/>
                </a:cubicBezTo>
                <a:cubicBezTo>
                  <a:pt x="163981" y="21604"/>
                  <a:pt x="164004" y="21827"/>
                  <a:pt x="164023" y="22054"/>
                </a:cubicBezTo>
                <a:lnTo>
                  <a:pt x="166015" y="22054"/>
                </a:lnTo>
                <a:cubicBezTo>
                  <a:pt x="166004" y="21823"/>
                  <a:pt x="165988" y="21592"/>
                  <a:pt x="165977" y="21361"/>
                </a:cubicBezTo>
                <a:cubicBezTo>
                  <a:pt x="165972" y="21235"/>
                  <a:pt x="165965" y="21107"/>
                  <a:pt x="165961" y="20982"/>
                </a:cubicBezTo>
                <a:cubicBezTo>
                  <a:pt x="166011" y="20774"/>
                  <a:pt x="166066" y="20567"/>
                  <a:pt x="166118" y="20363"/>
                </a:cubicBezTo>
                <a:cubicBezTo>
                  <a:pt x="166129" y="20328"/>
                  <a:pt x="166136" y="20292"/>
                  <a:pt x="166149" y="20258"/>
                </a:cubicBezTo>
                <a:cubicBezTo>
                  <a:pt x="166239" y="20677"/>
                  <a:pt x="166336" y="21091"/>
                  <a:pt x="166438" y="21506"/>
                </a:cubicBezTo>
                <a:cubicBezTo>
                  <a:pt x="166411" y="21690"/>
                  <a:pt x="166380" y="21869"/>
                  <a:pt x="166352" y="22054"/>
                </a:cubicBezTo>
                <a:lnTo>
                  <a:pt x="170039" y="22054"/>
                </a:lnTo>
                <a:cubicBezTo>
                  <a:pt x="170188" y="21654"/>
                  <a:pt x="170332" y="21259"/>
                  <a:pt x="170477" y="20856"/>
                </a:cubicBezTo>
                <a:cubicBezTo>
                  <a:pt x="170810" y="19925"/>
                  <a:pt x="171123" y="18974"/>
                  <a:pt x="171432" y="18027"/>
                </a:cubicBezTo>
                <a:lnTo>
                  <a:pt x="171432" y="18027"/>
                </a:lnTo>
                <a:cubicBezTo>
                  <a:pt x="171385" y="18218"/>
                  <a:pt x="171335" y="18414"/>
                  <a:pt x="171288" y="18610"/>
                </a:cubicBezTo>
                <a:cubicBezTo>
                  <a:pt x="171013" y="19745"/>
                  <a:pt x="170763" y="20892"/>
                  <a:pt x="170501" y="22030"/>
                </a:cubicBezTo>
                <a:cubicBezTo>
                  <a:pt x="170501" y="22039"/>
                  <a:pt x="170497" y="22046"/>
                  <a:pt x="170493" y="22054"/>
                </a:cubicBezTo>
                <a:lnTo>
                  <a:pt x="176348" y="22054"/>
                </a:lnTo>
                <a:cubicBezTo>
                  <a:pt x="176337" y="21983"/>
                  <a:pt x="176324" y="21909"/>
                  <a:pt x="176313" y="21838"/>
                </a:cubicBezTo>
                <a:cubicBezTo>
                  <a:pt x="176340" y="21667"/>
                  <a:pt x="176368" y="21494"/>
                  <a:pt x="176395" y="21322"/>
                </a:cubicBezTo>
                <a:cubicBezTo>
                  <a:pt x="176442" y="21564"/>
                  <a:pt x="176489" y="21807"/>
                  <a:pt x="176536" y="22054"/>
                </a:cubicBezTo>
                <a:lnTo>
                  <a:pt x="183080" y="22054"/>
                </a:lnTo>
                <a:cubicBezTo>
                  <a:pt x="183033" y="21705"/>
                  <a:pt x="182990" y="21353"/>
                  <a:pt x="182943" y="21005"/>
                </a:cubicBezTo>
                <a:cubicBezTo>
                  <a:pt x="182947" y="20883"/>
                  <a:pt x="182955" y="20766"/>
                  <a:pt x="182963" y="20645"/>
                </a:cubicBezTo>
                <a:cubicBezTo>
                  <a:pt x="183033" y="21013"/>
                  <a:pt x="183111" y="21376"/>
                  <a:pt x="183190" y="21737"/>
                </a:cubicBezTo>
                <a:cubicBezTo>
                  <a:pt x="183170" y="21842"/>
                  <a:pt x="183147" y="21948"/>
                  <a:pt x="183123" y="22054"/>
                </a:cubicBezTo>
                <a:lnTo>
                  <a:pt x="188055" y="22054"/>
                </a:lnTo>
                <a:cubicBezTo>
                  <a:pt x="188015" y="21752"/>
                  <a:pt x="187981" y="21451"/>
                  <a:pt x="187945" y="21154"/>
                </a:cubicBezTo>
                <a:cubicBezTo>
                  <a:pt x="187941" y="21118"/>
                  <a:pt x="187937" y="21083"/>
                  <a:pt x="187934" y="21052"/>
                </a:cubicBezTo>
                <a:cubicBezTo>
                  <a:pt x="187981" y="20332"/>
                  <a:pt x="188031" y="19615"/>
                  <a:pt x="188086" y="18903"/>
                </a:cubicBezTo>
                <a:cubicBezTo>
                  <a:pt x="188093" y="18793"/>
                  <a:pt x="188102" y="18680"/>
                  <a:pt x="188113" y="18571"/>
                </a:cubicBezTo>
                <a:cubicBezTo>
                  <a:pt x="188192" y="18383"/>
                  <a:pt x="188274" y="18195"/>
                  <a:pt x="188352" y="18003"/>
                </a:cubicBezTo>
                <a:cubicBezTo>
                  <a:pt x="188501" y="18813"/>
                  <a:pt x="188638" y="19624"/>
                  <a:pt x="188774" y="20437"/>
                </a:cubicBezTo>
                <a:cubicBezTo>
                  <a:pt x="188767" y="20484"/>
                  <a:pt x="188763" y="20536"/>
                  <a:pt x="188756" y="20586"/>
                </a:cubicBezTo>
                <a:cubicBezTo>
                  <a:pt x="188591" y="21067"/>
                  <a:pt x="188431" y="21557"/>
                  <a:pt x="188286" y="22054"/>
                </a:cubicBezTo>
                <a:lnTo>
                  <a:pt x="198583" y="22054"/>
                </a:lnTo>
                <a:cubicBezTo>
                  <a:pt x="198583" y="22003"/>
                  <a:pt x="198587" y="21956"/>
                  <a:pt x="198587" y="21909"/>
                </a:cubicBezTo>
                <a:cubicBezTo>
                  <a:pt x="198626" y="21694"/>
                  <a:pt x="198665" y="21482"/>
                  <a:pt x="198700" y="21271"/>
                </a:cubicBezTo>
                <a:cubicBezTo>
                  <a:pt x="198747" y="20977"/>
                  <a:pt x="198794" y="20684"/>
                  <a:pt x="198837" y="20386"/>
                </a:cubicBezTo>
                <a:cubicBezTo>
                  <a:pt x="198915" y="20942"/>
                  <a:pt x="198994" y="21498"/>
                  <a:pt x="199083" y="22054"/>
                </a:cubicBezTo>
                <a:lnTo>
                  <a:pt x="200939" y="22054"/>
                </a:lnTo>
                <a:cubicBezTo>
                  <a:pt x="200892" y="21522"/>
                  <a:pt x="200833" y="20993"/>
                  <a:pt x="200779" y="20460"/>
                </a:cubicBezTo>
                <a:cubicBezTo>
                  <a:pt x="200802" y="20073"/>
                  <a:pt x="200817" y="19682"/>
                  <a:pt x="200821" y="19291"/>
                </a:cubicBezTo>
                <a:cubicBezTo>
                  <a:pt x="200892" y="18809"/>
                  <a:pt x="200951" y="18323"/>
                  <a:pt x="201005" y="17843"/>
                </a:cubicBezTo>
                <a:cubicBezTo>
                  <a:pt x="201127" y="18849"/>
                  <a:pt x="201233" y="19858"/>
                  <a:pt x="201319" y="20872"/>
                </a:cubicBezTo>
                <a:cubicBezTo>
                  <a:pt x="201272" y="21267"/>
                  <a:pt x="201217" y="21663"/>
                  <a:pt x="201150" y="22054"/>
                </a:cubicBezTo>
                <a:lnTo>
                  <a:pt x="212724" y="22054"/>
                </a:lnTo>
                <a:cubicBezTo>
                  <a:pt x="212727" y="21987"/>
                  <a:pt x="212732" y="21925"/>
                  <a:pt x="212736" y="21858"/>
                </a:cubicBezTo>
                <a:cubicBezTo>
                  <a:pt x="212739" y="21925"/>
                  <a:pt x="212739" y="21987"/>
                  <a:pt x="212743" y="22054"/>
                </a:cubicBezTo>
                <a:lnTo>
                  <a:pt x="217922" y="22054"/>
                </a:lnTo>
                <a:cubicBezTo>
                  <a:pt x="217933" y="20930"/>
                  <a:pt x="217957" y="19811"/>
                  <a:pt x="218007" y="18692"/>
                </a:cubicBezTo>
                <a:cubicBezTo>
                  <a:pt x="218078" y="19463"/>
                  <a:pt x="218133" y="20238"/>
                  <a:pt x="218175" y="21013"/>
                </a:cubicBezTo>
                <a:cubicBezTo>
                  <a:pt x="218121" y="21361"/>
                  <a:pt x="218066" y="21705"/>
                  <a:pt x="218016" y="22054"/>
                </a:cubicBezTo>
                <a:lnTo>
                  <a:pt x="223338" y="22054"/>
                </a:lnTo>
                <a:cubicBezTo>
                  <a:pt x="223358" y="21913"/>
                  <a:pt x="223374" y="21772"/>
                  <a:pt x="223393" y="21631"/>
                </a:cubicBezTo>
                <a:cubicBezTo>
                  <a:pt x="223397" y="21772"/>
                  <a:pt x="223397" y="21913"/>
                  <a:pt x="223405" y="22054"/>
                </a:cubicBezTo>
                <a:lnTo>
                  <a:pt x="226888" y="22054"/>
                </a:lnTo>
                <a:cubicBezTo>
                  <a:pt x="226900" y="21901"/>
                  <a:pt x="226907" y="21748"/>
                  <a:pt x="226916" y="21596"/>
                </a:cubicBezTo>
                <a:cubicBezTo>
                  <a:pt x="227017" y="19592"/>
                  <a:pt x="226982" y="17514"/>
                  <a:pt x="226763" y="15521"/>
                </a:cubicBezTo>
                <a:cubicBezTo>
                  <a:pt x="226770" y="15444"/>
                  <a:pt x="226779" y="15361"/>
                  <a:pt x="226790" y="15283"/>
                </a:cubicBezTo>
                <a:cubicBezTo>
                  <a:pt x="226802" y="15177"/>
                  <a:pt x="226931" y="14003"/>
                  <a:pt x="226939" y="13999"/>
                </a:cubicBezTo>
                <a:cubicBezTo>
                  <a:pt x="226982" y="13991"/>
                  <a:pt x="226982" y="13901"/>
                  <a:pt x="226939" y="13894"/>
                </a:cubicBezTo>
                <a:cubicBezTo>
                  <a:pt x="226927" y="13890"/>
                  <a:pt x="226911" y="13885"/>
                  <a:pt x="226896" y="13885"/>
                </a:cubicBezTo>
                <a:cubicBezTo>
                  <a:pt x="226892" y="13884"/>
                  <a:pt x="226887" y="13883"/>
                  <a:pt x="226882" y="13883"/>
                </a:cubicBezTo>
                <a:cubicBezTo>
                  <a:pt x="226862" y="13883"/>
                  <a:pt x="226840" y="13897"/>
                  <a:pt x="226837" y="13928"/>
                </a:cubicBezTo>
                <a:cubicBezTo>
                  <a:pt x="226798" y="14183"/>
                  <a:pt x="226723" y="14441"/>
                  <a:pt x="226638" y="14696"/>
                </a:cubicBezTo>
                <a:cubicBezTo>
                  <a:pt x="226535" y="14190"/>
                  <a:pt x="226395" y="13686"/>
                  <a:pt x="226254" y="13209"/>
                </a:cubicBezTo>
                <a:cubicBezTo>
                  <a:pt x="226235" y="13153"/>
                  <a:pt x="226219" y="13099"/>
                  <a:pt x="226199" y="13040"/>
                </a:cubicBezTo>
                <a:cubicBezTo>
                  <a:pt x="226246" y="12590"/>
                  <a:pt x="226313" y="12140"/>
                  <a:pt x="226324" y="11686"/>
                </a:cubicBezTo>
                <a:cubicBezTo>
                  <a:pt x="226326" y="11670"/>
                  <a:pt x="226318" y="11662"/>
                  <a:pt x="226308" y="11662"/>
                </a:cubicBezTo>
                <a:cubicBezTo>
                  <a:pt x="226298" y="11662"/>
                  <a:pt x="226287" y="11670"/>
                  <a:pt x="226286" y="11686"/>
                </a:cubicBezTo>
                <a:cubicBezTo>
                  <a:pt x="226254" y="12058"/>
                  <a:pt x="226179" y="12429"/>
                  <a:pt x="226101" y="12801"/>
                </a:cubicBezTo>
                <a:cubicBezTo>
                  <a:pt x="225992" y="12579"/>
                  <a:pt x="225843" y="12394"/>
                  <a:pt x="225628" y="12394"/>
                </a:cubicBezTo>
                <a:cubicBezTo>
                  <a:pt x="225554" y="12394"/>
                  <a:pt x="225542" y="12535"/>
                  <a:pt x="225608" y="12559"/>
                </a:cubicBezTo>
                <a:cubicBezTo>
                  <a:pt x="225839" y="12649"/>
                  <a:pt x="225917" y="13091"/>
                  <a:pt x="225953" y="13482"/>
                </a:cubicBezTo>
                <a:cubicBezTo>
                  <a:pt x="225925" y="13608"/>
                  <a:pt x="225901" y="13737"/>
                  <a:pt x="225878" y="13862"/>
                </a:cubicBezTo>
                <a:cubicBezTo>
                  <a:pt x="225800" y="14308"/>
                  <a:pt x="225737" y="14759"/>
                  <a:pt x="225679" y="15212"/>
                </a:cubicBezTo>
                <a:cubicBezTo>
                  <a:pt x="225663" y="15064"/>
                  <a:pt x="225652" y="14911"/>
                  <a:pt x="225636" y="14762"/>
                </a:cubicBezTo>
                <a:cubicBezTo>
                  <a:pt x="225498" y="13471"/>
                  <a:pt x="225244" y="12207"/>
                  <a:pt x="224947" y="10958"/>
                </a:cubicBezTo>
                <a:cubicBezTo>
                  <a:pt x="225158" y="10124"/>
                  <a:pt x="225354" y="9279"/>
                  <a:pt x="225530" y="8430"/>
                </a:cubicBezTo>
                <a:cubicBezTo>
                  <a:pt x="225745" y="7373"/>
                  <a:pt x="225878" y="6269"/>
                  <a:pt x="226320" y="5322"/>
                </a:cubicBezTo>
                <a:cubicBezTo>
                  <a:pt x="226331" y="5298"/>
                  <a:pt x="226314" y="5275"/>
                  <a:pt x="226297" y="5275"/>
                </a:cubicBezTo>
                <a:cubicBezTo>
                  <a:pt x="226290" y="5275"/>
                  <a:pt x="226282" y="5280"/>
                  <a:pt x="226277" y="5290"/>
                </a:cubicBezTo>
                <a:cubicBezTo>
                  <a:pt x="225883" y="6089"/>
                  <a:pt x="225718" y="7009"/>
                  <a:pt x="225498" y="7909"/>
                </a:cubicBezTo>
                <a:cubicBezTo>
                  <a:pt x="225287" y="8782"/>
                  <a:pt x="225072" y="9654"/>
                  <a:pt x="224841" y="10516"/>
                </a:cubicBezTo>
                <a:cubicBezTo>
                  <a:pt x="224727" y="10054"/>
                  <a:pt x="224610" y="9588"/>
                  <a:pt x="224492" y="9126"/>
                </a:cubicBezTo>
                <a:cubicBezTo>
                  <a:pt x="224480" y="9078"/>
                  <a:pt x="224452" y="9057"/>
                  <a:pt x="224423" y="9057"/>
                </a:cubicBezTo>
                <a:cubicBezTo>
                  <a:pt x="224379" y="9057"/>
                  <a:pt x="224334" y="9106"/>
                  <a:pt x="224344" y="9181"/>
                </a:cubicBezTo>
                <a:cubicBezTo>
                  <a:pt x="224461" y="9940"/>
                  <a:pt x="224474" y="10735"/>
                  <a:pt x="224571" y="11502"/>
                </a:cubicBezTo>
                <a:cubicBezTo>
                  <a:pt x="224430" y="11995"/>
                  <a:pt x="224289" y="12485"/>
                  <a:pt x="224149" y="12974"/>
                </a:cubicBezTo>
                <a:cubicBezTo>
                  <a:pt x="224140" y="12774"/>
                  <a:pt x="224129" y="12579"/>
                  <a:pt x="224117" y="12382"/>
                </a:cubicBezTo>
                <a:cubicBezTo>
                  <a:pt x="224015" y="10543"/>
                  <a:pt x="223871" y="8711"/>
                  <a:pt x="223733" y="6880"/>
                </a:cubicBezTo>
                <a:cubicBezTo>
                  <a:pt x="223732" y="6836"/>
                  <a:pt x="223705" y="6813"/>
                  <a:pt x="223679" y="6813"/>
                </a:cubicBezTo>
                <a:cubicBezTo>
                  <a:pt x="223653" y="6813"/>
                  <a:pt x="223628" y="6835"/>
                  <a:pt x="223628" y="6880"/>
                </a:cubicBezTo>
                <a:cubicBezTo>
                  <a:pt x="223624" y="7705"/>
                  <a:pt x="223616" y="8504"/>
                  <a:pt x="223569" y="9334"/>
                </a:cubicBezTo>
                <a:cubicBezTo>
                  <a:pt x="223511" y="10265"/>
                  <a:pt x="223440" y="11197"/>
                  <a:pt x="223397" y="12129"/>
                </a:cubicBezTo>
                <a:cubicBezTo>
                  <a:pt x="223385" y="12461"/>
                  <a:pt x="223374" y="12794"/>
                  <a:pt x="223365" y="13122"/>
                </a:cubicBezTo>
                <a:cubicBezTo>
                  <a:pt x="223311" y="12246"/>
                  <a:pt x="223252" y="11365"/>
                  <a:pt x="223206" y="10485"/>
                </a:cubicBezTo>
                <a:cubicBezTo>
                  <a:pt x="223193" y="10277"/>
                  <a:pt x="223177" y="10073"/>
                  <a:pt x="223166" y="9870"/>
                </a:cubicBezTo>
                <a:cubicBezTo>
                  <a:pt x="223280" y="7999"/>
                  <a:pt x="223424" y="6124"/>
                  <a:pt x="223518" y="4253"/>
                </a:cubicBezTo>
                <a:cubicBezTo>
                  <a:pt x="223518" y="4222"/>
                  <a:pt x="223500" y="4207"/>
                  <a:pt x="223481" y="4207"/>
                </a:cubicBezTo>
                <a:cubicBezTo>
                  <a:pt x="223462" y="4207"/>
                  <a:pt x="223442" y="4222"/>
                  <a:pt x="223440" y="4253"/>
                </a:cubicBezTo>
                <a:cubicBezTo>
                  <a:pt x="223350" y="5859"/>
                  <a:pt x="223217" y="7463"/>
                  <a:pt x="223099" y="9067"/>
                </a:cubicBezTo>
                <a:cubicBezTo>
                  <a:pt x="223049" y="8484"/>
                  <a:pt x="222989" y="7902"/>
                  <a:pt x="222927" y="7315"/>
                </a:cubicBezTo>
                <a:cubicBezTo>
                  <a:pt x="222872" y="6813"/>
                  <a:pt x="222806" y="6308"/>
                  <a:pt x="222731" y="5807"/>
                </a:cubicBezTo>
                <a:cubicBezTo>
                  <a:pt x="222680" y="5490"/>
                  <a:pt x="222684" y="5118"/>
                  <a:pt x="222543" y="4840"/>
                </a:cubicBezTo>
                <a:cubicBezTo>
                  <a:pt x="222540" y="4832"/>
                  <a:pt x="222534" y="4828"/>
                  <a:pt x="222528" y="4828"/>
                </a:cubicBezTo>
                <a:cubicBezTo>
                  <a:pt x="222517" y="4828"/>
                  <a:pt x="222505" y="4844"/>
                  <a:pt x="222512" y="4860"/>
                </a:cubicBezTo>
                <a:cubicBezTo>
                  <a:pt x="222673" y="5271"/>
                  <a:pt x="222622" y="5995"/>
                  <a:pt x="222661" y="6446"/>
                </a:cubicBezTo>
                <a:cubicBezTo>
                  <a:pt x="222712" y="6986"/>
                  <a:pt x="222743" y="7530"/>
                  <a:pt x="222774" y="8070"/>
                </a:cubicBezTo>
                <a:cubicBezTo>
                  <a:pt x="222841" y="9201"/>
                  <a:pt x="222849" y="10332"/>
                  <a:pt x="222877" y="11463"/>
                </a:cubicBezTo>
                <a:cubicBezTo>
                  <a:pt x="222881" y="11612"/>
                  <a:pt x="222884" y="11757"/>
                  <a:pt x="222888" y="11901"/>
                </a:cubicBezTo>
                <a:cubicBezTo>
                  <a:pt x="222794" y="11459"/>
                  <a:pt x="222689" y="11020"/>
                  <a:pt x="222575" y="10579"/>
                </a:cubicBezTo>
                <a:cubicBezTo>
                  <a:pt x="222308" y="9560"/>
                  <a:pt x="222019" y="8594"/>
                  <a:pt x="221674" y="7624"/>
                </a:cubicBezTo>
                <a:cubicBezTo>
                  <a:pt x="221643" y="7111"/>
                  <a:pt x="221562" y="6543"/>
                  <a:pt x="221284" y="6246"/>
                </a:cubicBezTo>
                <a:cubicBezTo>
                  <a:pt x="221278" y="6240"/>
                  <a:pt x="221272" y="6238"/>
                  <a:pt x="221265" y="6238"/>
                </a:cubicBezTo>
                <a:cubicBezTo>
                  <a:pt x="221253" y="6238"/>
                  <a:pt x="221240" y="6248"/>
                  <a:pt x="221240" y="6269"/>
                </a:cubicBezTo>
                <a:lnTo>
                  <a:pt x="221240" y="6296"/>
                </a:lnTo>
                <a:cubicBezTo>
                  <a:pt x="221181" y="6101"/>
                  <a:pt x="221123" y="5909"/>
                  <a:pt x="221060" y="5718"/>
                </a:cubicBezTo>
                <a:cubicBezTo>
                  <a:pt x="221072" y="5600"/>
                  <a:pt x="221087" y="5483"/>
                  <a:pt x="221100" y="5365"/>
                </a:cubicBezTo>
                <a:cubicBezTo>
                  <a:pt x="221119" y="5170"/>
                  <a:pt x="220984" y="3698"/>
                  <a:pt x="221258" y="3698"/>
                </a:cubicBezTo>
                <a:cubicBezTo>
                  <a:pt x="221260" y="3698"/>
                  <a:pt x="221262" y="3698"/>
                  <a:pt x="221264" y="3698"/>
                </a:cubicBezTo>
                <a:cubicBezTo>
                  <a:pt x="221265" y="3698"/>
                  <a:pt x="221266" y="3698"/>
                  <a:pt x="221267" y="3698"/>
                </a:cubicBezTo>
                <a:cubicBezTo>
                  <a:pt x="221318" y="3698"/>
                  <a:pt x="221317" y="3592"/>
                  <a:pt x="221264" y="3584"/>
                </a:cubicBezTo>
                <a:cubicBezTo>
                  <a:pt x="221256" y="3584"/>
                  <a:pt x="221249" y="3583"/>
                  <a:pt x="221241" y="3583"/>
                </a:cubicBezTo>
                <a:cubicBezTo>
                  <a:pt x="220817" y="3583"/>
                  <a:pt x="221002" y="4799"/>
                  <a:pt x="221009" y="5131"/>
                </a:cubicBezTo>
                <a:cubicBezTo>
                  <a:pt x="221009" y="5256"/>
                  <a:pt x="221002" y="5384"/>
                  <a:pt x="220990" y="5518"/>
                </a:cubicBezTo>
                <a:cubicBezTo>
                  <a:pt x="220884" y="5205"/>
                  <a:pt x="220771" y="4896"/>
                  <a:pt x="220637" y="4605"/>
                </a:cubicBezTo>
                <a:cubicBezTo>
                  <a:pt x="220633" y="4596"/>
                  <a:pt x="220626" y="4592"/>
                  <a:pt x="220619" y="4592"/>
                </a:cubicBezTo>
                <a:cubicBezTo>
                  <a:pt x="220605" y="4592"/>
                  <a:pt x="220590" y="4611"/>
                  <a:pt x="220599" y="4633"/>
                </a:cubicBezTo>
                <a:cubicBezTo>
                  <a:pt x="220747" y="4997"/>
                  <a:pt x="220861" y="5384"/>
                  <a:pt x="220962" y="5776"/>
                </a:cubicBezTo>
                <a:cubicBezTo>
                  <a:pt x="220923" y="6101"/>
                  <a:pt x="220861" y="6430"/>
                  <a:pt x="220810" y="6746"/>
                </a:cubicBezTo>
                <a:cubicBezTo>
                  <a:pt x="220806" y="6740"/>
                  <a:pt x="220800" y="6736"/>
                  <a:pt x="220793" y="6736"/>
                </a:cubicBezTo>
                <a:cubicBezTo>
                  <a:pt x="220785" y="6736"/>
                  <a:pt x="220777" y="6742"/>
                  <a:pt x="220775" y="6755"/>
                </a:cubicBezTo>
                <a:cubicBezTo>
                  <a:pt x="220583" y="7784"/>
                  <a:pt x="220309" y="8841"/>
                  <a:pt x="220031" y="9831"/>
                </a:cubicBezTo>
                <a:cubicBezTo>
                  <a:pt x="219886" y="10335"/>
                  <a:pt x="219768" y="10837"/>
                  <a:pt x="219663" y="11338"/>
                </a:cubicBezTo>
                <a:cubicBezTo>
                  <a:pt x="219675" y="11016"/>
                  <a:pt x="219710" y="10700"/>
                  <a:pt x="219808" y="10445"/>
                </a:cubicBezTo>
                <a:cubicBezTo>
                  <a:pt x="219848" y="10340"/>
                  <a:pt x="219779" y="10245"/>
                  <a:pt x="219712" y="10245"/>
                </a:cubicBezTo>
                <a:cubicBezTo>
                  <a:pt x="219681" y="10245"/>
                  <a:pt x="219651" y="10264"/>
                  <a:pt x="219631" y="10312"/>
                </a:cubicBezTo>
                <a:cubicBezTo>
                  <a:pt x="219483" y="10688"/>
                  <a:pt x="219448" y="11150"/>
                  <a:pt x="219432" y="11604"/>
                </a:cubicBezTo>
                <a:cubicBezTo>
                  <a:pt x="219268" y="11020"/>
                  <a:pt x="219100" y="10442"/>
                  <a:pt x="218919" y="9870"/>
                </a:cubicBezTo>
                <a:cubicBezTo>
                  <a:pt x="218950" y="9725"/>
                  <a:pt x="218982" y="9580"/>
                  <a:pt x="219013" y="9439"/>
                </a:cubicBezTo>
                <a:cubicBezTo>
                  <a:pt x="219170" y="8742"/>
                  <a:pt x="219362" y="8081"/>
                  <a:pt x="219346" y="7342"/>
                </a:cubicBezTo>
                <a:cubicBezTo>
                  <a:pt x="219346" y="7324"/>
                  <a:pt x="219338" y="7316"/>
                  <a:pt x="219329" y="7316"/>
                </a:cubicBezTo>
                <a:cubicBezTo>
                  <a:pt x="219319" y="7316"/>
                  <a:pt x="219309" y="7325"/>
                  <a:pt x="219307" y="7342"/>
                </a:cubicBezTo>
                <a:cubicBezTo>
                  <a:pt x="219248" y="8070"/>
                  <a:pt x="218986" y="8715"/>
                  <a:pt x="218762" y="9376"/>
                </a:cubicBezTo>
                <a:cubicBezTo>
                  <a:pt x="218634" y="8970"/>
                  <a:pt x="218493" y="8567"/>
                  <a:pt x="218356" y="8167"/>
                </a:cubicBezTo>
                <a:cubicBezTo>
                  <a:pt x="218551" y="7060"/>
                  <a:pt x="218849" y="5999"/>
                  <a:pt x="219416" y="5169"/>
                </a:cubicBezTo>
                <a:cubicBezTo>
                  <a:pt x="219443" y="5128"/>
                  <a:pt x="219416" y="5073"/>
                  <a:pt x="219384" y="5073"/>
                </a:cubicBezTo>
                <a:cubicBezTo>
                  <a:pt x="219374" y="5073"/>
                  <a:pt x="219363" y="5078"/>
                  <a:pt x="219354" y="5091"/>
                </a:cubicBezTo>
                <a:cubicBezTo>
                  <a:pt x="218806" y="5815"/>
                  <a:pt x="218438" y="6684"/>
                  <a:pt x="218152" y="7608"/>
                </a:cubicBezTo>
                <a:cubicBezTo>
                  <a:pt x="218039" y="7295"/>
                  <a:pt x="217926" y="6981"/>
                  <a:pt x="217808" y="6672"/>
                </a:cubicBezTo>
                <a:cubicBezTo>
                  <a:pt x="217335" y="5463"/>
                  <a:pt x="216798" y="4332"/>
                  <a:pt x="216219" y="3205"/>
                </a:cubicBezTo>
                <a:cubicBezTo>
                  <a:pt x="215730" y="2254"/>
                  <a:pt x="215210" y="983"/>
                  <a:pt x="214861" y="177"/>
                </a:cubicBezTo>
                <a:lnTo>
                  <a:pt x="214861" y="177"/>
                </a:lnTo>
                <a:cubicBezTo>
                  <a:pt x="214866" y="188"/>
                  <a:pt x="214873" y="192"/>
                  <a:pt x="214880" y="192"/>
                </a:cubicBezTo>
                <a:cubicBezTo>
                  <a:pt x="214898" y="192"/>
                  <a:pt x="214916" y="167"/>
                  <a:pt x="214907" y="140"/>
                </a:cubicBezTo>
                <a:cubicBezTo>
                  <a:pt x="214892" y="100"/>
                  <a:pt x="214876" y="62"/>
                  <a:pt x="214864" y="22"/>
                </a:cubicBezTo>
                <a:cubicBezTo>
                  <a:pt x="214860" y="7"/>
                  <a:pt x="214850" y="1"/>
                  <a:pt x="214841" y="1"/>
                </a:cubicBezTo>
                <a:cubicBezTo>
                  <a:pt x="214824" y="1"/>
                  <a:pt x="214807" y="18"/>
                  <a:pt x="214810" y="42"/>
                </a:cubicBezTo>
                <a:cubicBezTo>
                  <a:pt x="214837" y="1126"/>
                  <a:pt x="215381" y="2336"/>
                  <a:pt x="215757" y="3283"/>
                </a:cubicBezTo>
                <a:cubicBezTo>
                  <a:pt x="216203" y="4414"/>
                  <a:pt x="216634" y="5553"/>
                  <a:pt x="217013" y="6723"/>
                </a:cubicBezTo>
                <a:cubicBezTo>
                  <a:pt x="217268" y="7510"/>
                  <a:pt x="217514" y="8305"/>
                  <a:pt x="217749" y="9107"/>
                </a:cubicBezTo>
                <a:cubicBezTo>
                  <a:pt x="217663" y="9470"/>
                  <a:pt x="217577" y="9835"/>
                  <a:pt x="217494" y="10191"/>
                </a:cubicBezTo>
                <a:cubicBezTo>
                  <a:pt x="217487" y="10226"/>
                  <a:pt x="217479" y="10265"/>
                  <a:pt x="217471" y="10301"/>
                </a:cubicBezTo>
                <a:cubicBezTo>
                  <a:pt x="217315" y="9188"/>
                  <a:pt x="217041" y="8136"/>
                  <a:pt x="216822" y="7048"/>
                </a:cubicBezTo>
                <a:cubicBezTo>
                  <a:pt x="216645" y="6183"/>
                  <a:pt x="216423" y="5162"/>
                  <a:pt x="215964" y="4484"/>
                </a:cubicBezTo>
                <a:cubicBezTo>
                  <a:pt x="215960" y="4478"/>
                  <a:pt x="215956" y="4476"/>
                  <a:pt x="215952" y="4476"/>
                </a:cubicBezTo>
                <a:cubicBezTo>
                  <a:pt x="215939" y="4476"/>
                  <a:pt x="215928" y="4498"/>
                  <a:pt x="215933" y="4515"/>
                </a:cubicBezTo>
                <a:cubicBezTo>
                  <a:pt x="216289" y="5471"/>
                  <a:pt x="216332" y="6727"/>
                  <a:pt x="216438" y="7768"/>
                </a:cubicBezTo>
                <a:cubicBezTo>
                  <a:pt x="216457" y="7967"/>
                  <a:pt x="216477" y="8164"/>
                  <a:pt x="216493" y="8363"/>
                </a:cubicBezTo>
                <a:cubicBezTo>
                  <a:pt x="216438" y="8614"/>
                  <a:pt x="216376" y="8864"/>
                  <a:pt x="216316" y="9111"/>
                </a:cubicBezTo>
                <a:cubicBezTo>
                  <a:pt x="216105" y="7177"/>
                  <a:pt x="215682" y="5290"/>
                  <a:pt x="215201" y="3451"/>
                </a:cubicBezTo>
                <a:cubicBezTo>
                  <a:pt x="215194" y="3421"/>
                  <a:pt x="215174" y="3409"/>
                  <a:pt x="215156" y="3409"/>
                </a:cubicBezTo>
                <a:cubicBezTo>
                  <a:pt x="215127" y="3409"/>
                  <a:pt x="215099" y="3438"/>
                  <a:pt x="215111" y="3482"/>
                </a:cubicBezTo>
                <a:cubicBezTo>
                  <a:pt x="215620" y="5518"/>
                  <a:pt x="216015" y="7588"/>
                  <a:pt x="216179" y="9717"/>
                </a:cubicBezTo>
                <a:cubicBezTo>
                  <a:pt x="216004" y="10559"/>
                  <a:pt x="215839" y="11408"/>
                  <a:pt x="215765" y="12273"/>
                </a:cubicBezTo>
                <a:cubicBezTo>
                  <a:pt x="215738" y="12629"/>
                  <a:pt x="215702" y="12989"/>
                  <a:pt x="215671" y="13345"/>
                </a:cubicBezTo>
                <a:cubicBezTo>
                  <a:pt x="215644" y="13260"/>
                  <a:pt x="215620" y="13173"/>
                  <a:pt x="215597" y="13091"/>
                </a:cubicBezTo>
                <a:cubicBezTo>
                  <a:pt x="215475" y="12711"/>
                  <a:pt x="215339" y="12340"/>
                  <a:pt x="215209" y="11964"/>
                </a:cubicBezTo>
                <a:cubicBezTo>
                  <a:pt x="215154" y="11804"/>
                  <a:pt x="215088" y="11650"/>
                  <a:pt x="215025" y="11495"/>
                </a:cubicBezTo>
                <a:cubicBezTo>
                  <a:pt x="215072" y="11020"/>
                  <a:pt x="215127" y="10543"/>
                  <a:pt x="215139" y="10066"/>
                </a:cubicBezTo>
                <a:cubicBezTo>
                  <a:pt x="215140" y="10037"/>
                  <a:pt x="215126" y="10023"/>
                  <a:pt x="215111" y="10023"/>
                </a:cubicBezTo>
                <a:cubicBezTo>
                  <a:pt x="215094" y="10023"/>
                  <a:pt x="215076" y="10038"/>
                  <a:pt x="215072" y="10066"/>
                </a:cubicBezTo>
                <a:cubicBezTo>
                  <a:pt x="215048" y="10301"/>
                  <a:pt x="214998" y="10539"/>
                  <a:pt x="214939" y="10778"/>
                </a:cubicBezTo>
                <a:cubicBezTo>
                  <a:pt x="214931" y="10657"/>
                  <a:pt x="214927" y="10535"/>
                  <a:pt x="214923" y="10414"/>
                </a:cubicBezTo>
                <a:cubicBezTo>
                  <a:pt x="214880" y="9271"/>
                  <a:pt x="214876" y="8128"/>
                  <a:pt x="214829" y="6986"/>
                </a:cubicBezTo>
                <a:cubicBezTo>
                  <a:pt x="214806" y="6446"/>
                  <a:pt x="214841" y="5917"/>
                  <a:pt x="214864" y="5377"/>
                </a:cubicBezTo>
                <a:cubicBezTo>
                  <a:pt x="214876" y="5149"/>
                  <a:pt x="214806" y="4109"/>
                  <a:pt x="214986" y="3971"/>
                </a:cubicBezTo>
                <a:cubicBezTo>
                  <a:pt x="215039" y="3932"/>
                  <a:pt x="215012" y="3823"/>
                  <a:pt x="214957" y="3823"/>
                </a:cubicBezTo>
                <a:cubicBezTo>
                  <a:pt x="214952" y="3823"/>
                  <a:pt x="214946" y="3824"/>
                  <a:pt x="214939" y="3827"/>
                </a:cubicBezTo>
                <a:cubicBezTo>
                  <a:pt x="214817" y="3878"/>
                  <a:pt x="214786" y="3960"/>
                  <a:pt x="214747" y="4121"/>
                </a:cubicBezTo>
                <a:cubicBezTo>
                  <a:pt x="214634" y="4559"/>
                  <a:pt x="214598" y="5079"/>
                  <a:pt x="214524" y="5534"/>
                </a:cubicBezTo>
                <a:cubicBezTo>
                  <a:pt x="214470" y="5870"/>
                  <a:pt x="214427" y="6211"/>
                  <a:pt x="214387" y="6547"/>
                </a:cubicBezTo>
                <a:cubicBezTo>
                  <a:pt x="214391" y="6461"/>
                  <a:pt x="214380" y="6383"/>
                  <a:pt x="214324" y="6285"/>
                </a:cubicBezTo>
                <a:cubicBezTo>
                  <a:pt x="214320" y="6276"/>
                  <a:pt x="214313" y="6273"/>
                  <a:pt x="214305" y="6273"/>
                </a:cubicBezTo>
                <a:cubicBezTo>
                  <a:pt x="214293" y="6273"/>
                  <a:pt x="214280" y="6284"/>
                  <a:pt x="214286" y="6305"/>
                </a:cubicBezTo>
                <a:cubicBezTo>
                  <a:pt x="214367" y="6578"/>
                  <a:pt x="214188" y="7044"/>
                  <a:pt x="214148" y="7318"/>
                </a:cubicBezTo>
                <a:cubicBezTo>
                  <a:pt x="214121" y="7553"/>
                  <a:pt x="214089" y="7788"/>
                  <a:pt x="214066" y="8023"/>
                </a:cubicBezTo>
                <a:cubicBezTo>
                  <a:pt x="214019" y="8433"/>
                  <a:pt x="213977" y="8848"/>
                  <a:pt x="213933" y="9259"/>
                </a:cubicBezTo>
                <a:cubicBezTo>
                  <a:pt x="213910" y="9517"/>
                  <a:pt x="213886" y="9772"/>
                  <a:pt x="213863" y="10030"/>
                </a:cubicBezTo>
                <a:cubicBezTo>
                  <a:pt x="213749" y="8367"/>
                  <a:pt x="213558" y="6727"/>
                  <a:pt x="213350" y="5075"/>
                </a:cubicBezTo>
                <a:cubicBezTo>
                  <a:pt x="213348" y="5062"/>
                  <a:pt x="213340" y="5055"/>
                  <a:pt x="213331" y="5055"/>
                </a:cubicBezTo>
                <a:cubicBezTo>
                  <a:pt x="213319" y="5055"/>
                  <a:pt x="213307" y="5066"/>
                  <a:pt x="213307" y="5084"/>
                </a:cubicBezTo>
                <a:cubicBezTo>
                  <a:pt x="213323" y="6970"/>
                  <a:pt x="213440" y="8872"/>
                  <a:pt x="213283" y="10758"/>
                </a:cubicBezTo>
                <a:cubicBezTo>
                  <a:pt x="213264" y="11001"/>
                  <a:pt x="213244" y="11240"/>
                  <a:pt x="213220" y="11482"/>
                </a:cubicBezTo>
                <a:cubicBezTo>
                  <a:pt x="213103" y="11029"/>
                  <a:pt x="212986" y="10579"/>
                  <a:pt x="212868" y="10124"/>
                </a:cubicBezTo>
                <a:cubicBezTo>
                  <a:pt x="212571" y="9005"/>
                  <a:pt x="212297" y="7878"/>
                  <a:pt x="211934" y="6786"/>
                </a:cubicBezTo>
                <a:cubicBezTo>
                  <a:pt x="211840" y="6500"/>
                  <a:pt x="211741" y="6218"/>
                  <a:pt x="211640" y="5940"/>
                </a:cubicBezTo>
                <a:cubicBezTo>
                  <a:pt x="211624" y="5581"/>
                  <a:pt x="211632" y="5225"/>
                  <a:pt x="211671" y="4891"/>
                </a:cubicBezTo>
                <a:cubicBezTo>
                  <a:pt x="211680" y="4818"/>
                  <a:pt x="211638" y="4771"/>
                  <a:pt x="211595" y="4771"/>
                </a:cubicBezTo>
                <a:cubicBezTo>
                  <a:pt x="211567" y="4771"/>
                  <a:pt x="211539" y="4792"/>
                  <a:pt x="211526" y="4840"/>
                </a:cubicBezTo>
                <a:cubicBezTo>
                  <a:pt x="211487" y="5005"/>
                  <a:pt x="211455" y="5169"/>
                  <a:pt x="211428" y="5337"/>
                </a:cubicBezTo>
                <a:cubicBezTo>
                  <a:pt x="211166" y="4605"/>
                  <a:pt x="210915" y="3866"/>
                  <a:pt x="210720" y="3095"/>
                </a:cubicBezTo>
                <a:cubicBezTo>
                  <a:pt x="210710" y="3056"/>
                  <a:pt x="210685" y="3039"/>
                  <a:pt x="210660" y="3039"/>
                </a:cubicBezTo>
                <a:cubicBezTo>
                  <a:pt x="210622" y="3039"/>
                  <a:pt x="210585" y="3077"/>
                  <a:pt x="210599" y="3138"/>
                </a:cubicBezTo>
                <a:cubicBezTo>
                  <a:pt x="210790" y="3913"/>
                  <a:pt x="211036" y="4649"/>
                  <a:pt x="211291" y="5384"/>
                </a:cubicBezTo>
                <a:cubicBezTo>
                  <a:pt x="211182" y="5830"/>
                  <a:pt x="211159" y="6320"/>
                  <a:pt x="211065" y="6778"/>
                </a:cubicBezTo>
                <a:cubicBezTo>
                  <a:pt x="210884" y="5698"/>
                  <a:pt x="210689" y="4621"/>
                  <a:pt x="210512" y="3537"/>
                </a:cubicBezTo>
                <a:cubicBezTo>
                  <a:pt x="210506" y="3499"/>
                  <a:pt x="210485" y="3483"/>
                  <a:pt x="210463" y="3483"/>
                </a:cubicBezTo>
                <a:cubicBezTo>
                  <a:pt x="210431" y="3483"/>
                  <a:pt x="210398" y="3519"/>
                  <a:pt x="210407" y="3572"/>
                </a:cubicBezTo>
                <a:cubicBezTo>
                  <a:pt x="210595" y="4793"/>
                  <a:pt x="210798" y="5999"/>
                  <a:pt x="210982" y="7212"/>
                </a:cubicBezTo>
                <a:cubicBezTo>
                  <a:pt x="210900" y="7647"/>
                  <a:pt x="210849" y="8089"/>
                  <a:pt x="210767" y="8523"/>
                </a:cubicBezTo>
                <a:cubicBezTo>
                  <a:pt x="210567" y="9607"/>
                  <a:pt x="210449" y="10758"/>
                  <a:pt x="210391" y="11866"/>
                </a:cubicBezTo>
                <a:cubicBezTo>
                  <a:pt x="210332" y="12891"/>
                  <a:pt x="210324" y="13925"/>
                  <a:pt x="210340" y="14962"/>
                </a:cubicBezTo>
                <a:cubicBezTo>
                  <a:pt x="210332" y="14989"/>
                  <a:pt x="210324" y="15017"/>
                  <a:pt x="210317" y="15044"/>
                </a:cubicBezTo>
                <a:cubicBezTo>
                  <a:pt x="210234" y="15126"/>
                  <a:pt x="210176" y="15247"/>
                  <a:pt x="210164" y="15408"/>
                </a:cubicBezTo>
                <a:cubicBezTo>
                  <a:pt x="210113" y="15059"/>
                  <a:pt x="210059" y="14716"/>
                  <a:pt x="209999" y="14367"/>
                </a:cubicBezTo>
                <a:cubicBezTo>
                  <a:pt x="210035" y="13823"/>
                  <a:pt x="210070" y="13279"/>
                  <a:pt x="210090" y="12731"/>
                </a:cubicBezTo>
                <a:cubicBezTo>
                  <a:pt x="210168" y="10864"/>
                  <a:pt x="210375" y="8977"/>
                  <a:pt x="210337" y="7111"/>
                </a:cubicBezTo>
                <a:cubicBezTo>
                  <a:pt x="210337" y="7083"/>
                  <a:pt x="210322" y="7070"/>
                  <a:pt x="210307" y="7070"/>
                </a:cubicBezTo>
                <a:cubicBezTo>
                  <a:pt x="210291" y="7070"/>
                  <a:pt x="210276" y="7083"/>
                  <a:pt x="210274" y="7111"/>
                </a:cubicBezTo>
                <a:cubicBezTo>
                  <a:pt x="210219" y="8336"/>
                  <a:pt x="209886" y="9420"/>
                  <a:pt x="209651" y="10590"/>
                </a:cubicBezTo>
                <a:cubicBezTo>
                  <a:pt x="209580" y="10926"/>
                  <a:pt x="209522" y="11260"/>
                  <a:pt x="209463" y="11592"/>
                </a:cubicBezTo>
                <a:cubicBezTo>
                  <a:pt x="209362" y="11150"/>
                  <a:pt x="209260" y="10707"/>
                  <a:pt x="209147" y="10269"/>
                </a:cubicBezTo>
                <a:cubicBezTo>
                  <a:pt x="209170" y="10050"/>
                  <a:pt x="209190" y="9831"/>
                  <a:pt x="209213" y="9611"/>
                </a:cubicBezTo>
                <a:cubicBezTo>
                  <a:pt x="209268" y="9107"/>
                  <a:pt x="209318" y="8598"/>
                  <a:pt x="209365" y="8093"/>
                </a:cubicBezTo>
                <a:cubicBezTo>
                  <a:pt x="209389" y="7870"/>
                  <a:pt x="209428" y="6778"/>
                  <a:pt x="209656" y="6621"/>
                </a:cubicBezTo>
                <a:cubicBezTo>
                  <a:pt x="209681" y="6603"/>
                  <a:pt x="209666" y="6549"/>
                  <a:pt x="209640" y="6549"/>
                </a:cubicBezTo>
                <a:cubicBezTo>
                  <a:pt x="209637" y="6549"/>
                  <a:pt x="209635" y="6550"/>
                  <a:pt x="209632" y="6551"/>
                </a:cubicBezTo>
                <a:cubicBezTo>
                  <a:pt x="209260" y="6684"/>
                  <a:pt x="209123" y="7913"/>
                  <a:pt x="209033" y="8277"/>
                </a:cubicBezTo>
                <a:cubicBezTo>
                  <a:pt x="208966" y="8559"/>
                  <a:pt x="208904" y="8841"/>
                  <a:pt x="208845" y="9123"/>
                </a:cubicBezTo>
                <a:cubicBezTo>
                  <a:pt x="208837" y="9099"/>
                  <a:pt x="208829" y="9071"/>
                  <a:pt x="208822" y="9044"/>
                </a:cubicBezTo>
                <a:cubicBezTo>
                  <a:pt x="208688" y="8570"/>
                  <a:pt x="208547" y="8117"/>
                  <a:pt x="208395" y="7655"/>
                </a:cubicBezTo>
                <a:cubicBezTo>
                  <a:pt x="208250" y="7208"/>
                  <a:pt x="208106" y="6708"/>
                  <a:pt x="207824" y="6379"/>
                </a:cubicBezTo>
                <a:cubicBezTo>
                  <a:pt x="207809" y="6362"/>
                  <a:pt x="207792" y="6355"/>
                  <a:pt x="207775" y="6355"/>
                </a:cubicBezTo>
                <a:cubicBezTo>
                  <a:pt x="207724" y="6355"/>
                  <a:pt x="207676" y="6421"/>
                  <a:pt x="207714" y="6488"/>
                </a:cubicBezTo>
                <a:cubicBezTo>
                  <a:pt x="208101" y="7322"/>
                  <a:pt x="208200" y="8536"/>
                  <a:pt x="208344" y="9479"/>
                </a:cubicBezTo>
                <a:cubicBezTo>
                  <a:pt x="208359" y="9584"/>
                  <a:pt x="208379" y="9690"/>
                  <a:pt x="208395" y="9792"/>
                </a:cubicBezTo>
                <a:cubicBezTo>
                  <a:pt x="208336" y="9976"/>
                  <a:pt x="208289" y="10128"/>
                  <a:pt x="208270" y="10179"/>
                </a:cubicBezTo>
                <a:cubicBezTo>
                  <a:pt x="208106" y="10606"/>
                  <a:pt x="207945" y="11032"/>
                  <a:pt x="207804" y="11475"/>
                </a:cubicBezTo>
                <a:cubicBezTo>
                  <a:pt x="207725" y="11710"/>
                  <a:pt x="207660" y="11948"/>
                  <a:pt x="207593" y="12183"/>
                </a:cubicBezTo>
                <a:cubicBezTo>
                  <a:pt x="207628" y="11560"/>
                  <a:pt x="207631" y="10931"/>
                  <a:pt x="207624" y="10304"/>
                </a:cubicBezTo>
                <a:cubicBezTo>
                  <a:pt x="207636" y="10297"/>
                  <a:pt x="207644" y="10285"/>
                  <a:pt x="207655" y="10281"/>
                </a:cubicBezTo>
                <a:cubicBezTo>
                  <a:pt x="207719" y="10249"/>
                  <a:pt x="207702" y="10124"/>
                  <a:pt x="207643" y="10124"/>
                </a:cubicBezTo>
                <a:cubicBezTo>
                  <a:pt x="207637" y="10124"/>
                  <a:pt x="207631" y="10125"/>
                  <a:pt x="207624" y="10128"/>
                </a:cubicBezTo>
                <a:lnTo>
                  <a:pt x="207620" y="10128"/>
                </a:lnTo>
                <a:cubicBezTo>
                  <a:pt x="207616" y="9808"/>
                  <a:pt x="207608" y="9490"/>
                  <a:pt x="207600" y="9170"/>
                </a:cubicBezTo>
                <a:cubicBezTo>
                  <a:pt x="207573" y="8226"/>
                  <a:pt x="207644" y="7232"/>
                  <a:pt x="207550" y="6300"/>
                </a:cubicBezTo>
                <a:cubicBezTo>
                  <a:pt x="207545" y="6266"/>
                  <a:pt x="207520" y="6243"/>
                  <a:pt x="207498" y="6243"/>
                </a:cubicBezTo>
                <a:cubicBezTo>
                  <a:pt x="207481" y="6243"/>
                  <a:pt x="207467" y="6255"/>
                  <a:pt x="207463" y="6285"/>
                </a:cubicBezTo>
                <a:cubicBezTo>
                  <a:pt x="207252" y="8061"/>
                  <a:pt x="207080" y="9862"/>
                  <a:pt x="206849" y="11643"/>
                </a:cubicBezTo>
                <a:cubicBezTo>
                  <a:pt x="206791" y="10743"/>
                  <a:pt x="206720" y="9846"/>
                  <a:pt x="206634" y="8950"/>
                </a:cubicBezTo>
                <a:cubicBezTo>
                  <a:pt x="206614" y="8695"/>
                  <a:pt x="206591" y="8437"/>
                  <a:pt x="206563" y="8187"/>
                </a:cubicBezTo>
                <a:cubicBezTo>
                  <a:pt x="206626" y="7897"/>
                  <a:pt x="206692" y="7608"/>
                  <a:pt x="206751" y="7318"/>
                </a:cubicBezTo>
                <a:cubicBezTo>
                  <a:pt x="206806" y="7028"/>
                  <a:pt x="206919" y="6770"/>
                  <a:pt x="206927" y="6473"/>
                </a:cubicBezTo>
                <a:cubicBezTo>
                  <a:pt x="206929" y="6436"/>
                  <a:pt x="206906" y="6416"/>
                  <a:pt x="206883" y="6416"/>
                </a:cubicBezTo>
                <a:cubicBezTo>
                  <a:pt x="206865" y="6416"/>
                  <a:pt x="206846" y="6429"/>
                  <a:pt x="206841" y="6457"/>
                </a:cubicBezTo>
                <a:cubicBezTo>
                  <a:pt x="206833" y="6500"/>
                  <a:pt x="206822" y="6540"/>
                  <a:pt x="206814" y="6578"/>
                </a:cubicBezTo>
                <a:cubicBezTo>
                  <a:pt x="206809" y="6594"/>
                  <a:pt x="206818" y="6605"/>
                  <a:pt x="206825" y="6614"/>
                </a:cubicBezTo>
                <a:cubicBezTo>
                  <a:pt x="206802" y="6641"/>
                  <a:pt x="206775" y="6672"/>
                  <a:pt x="206739" y="6711"/>
                </a:cubicBezTo>
                <a:cubicBezTo>
                  <a:pt x="206681" y="6802"/>
                  <a:pt x="206641" y="6899"/>
                  <a:pt x="206614" y="7013"/>
                </a:cubicBezTo>
                <a:cubicBezTo>
                  <a:pt x="206567" y="7154"/>
                  <a:pt x="206516" y="7295"/>
                  <a:pt x="206469" y="7432"/>
                </a:cubicBezTo>
                <a:cubicBezTo>
                  <a:pt x="206399" y="6809"/>
                  <a:pt x="206321" y="6183"/>
                  <a:pt x="206235" y="5557"/>
                </a:cubicBezTo>
                <a:cubicBezTo>
                  <a:pt x="206209" y="5366"/>
                  <a:pt x="206110" y="5286"/>
                  <a:pt x="206002" y="5286"/>
                </a:cubicBezTo>
                <a:cubicBezTo>
                  <a:pt x="205997" y="5286"/>
                  <a:pt x="205993" y="5286"/>
                  <a:pt x="205988" y="5287"/>
                </a:cubicBezTo>
                <a:cubicBezTo>
                  <a:pt x="205949" y="5165"/>
                  <a:pt x="205906" y="5044"/>
                  <a:pt x="205863" y="4927"/>
                </a:cubicBezTo>
                <a:cubicBezTo>
                  <a:pt x="205855" y="4907"/>
                  <a:pt x="205843" y="4899"/>
                  <a:pt x="205831" y="4899"/>
                </a:cubicBezTo>
                <a:cubicBezTo>
                  <a:pt x="205804" y="4899"/>
                  <a:pt x="205776" y="4939"/>
                  <a:pt x="205792" y="4981"/>
                </a:cubicBezTo>
                <a:cubicBezTo>
                  <a:pt x="205832" y="5091"/>
                  <a:pt x="205866" y="5201"/>
                  <a:pt x="205902" y="5310"/>
                </a:cubicBezTo>
                <a:cubicBezTo>
                  <a:pt x="205772" y="5369"/>
                  <a:pt x="205659" y="5530"/>
                  <a:pt x="205687" y="5752"/>
                </a:cubicBezTo>
                <a:cubicBezTo>
                  <a:pt x="205812" y="6840"/>
                  <a:pt x="205906" y="7933"/>
                  <a:pt x="205973" y="9029"/>
                </a:cubicBezTo>
                <a:cubicBezTo>
                  <a:pt x="205886" y="9334"/>
                  <a:pt x="205800" y="9643"/>
                  <a:pt x="205722" y="9952"/>
                </a:cubicBezTo>
                <a:cubicBezTo>
                  <a:pt x="205718" y="9854"/>
                  <a:pt x="205706" y="9757"/>
                  <a:pt x="205702" y="9658"/>
                </a:cubicBezTo>
                <a:cubicBezTo>
                  <a:pt x="205700" y="9645"/>
                  <a:pt x="205691" y="9638"/>
                  <a:pt x="205683" y="9638"/>
                </a:cubicBezTo>
                <a:cubicBezTo>
                  <a:pt x="205675" y="9638"/>
                  <a:pt x="205667" y="9645"/>
                  <a:pt x="205667" y="9658"/>
                </a:cubicBezTo>
                <a:cubicBezTo>
                  <a:pt x="205655" y="9858"/>
                  <a:pt x="205648" y="10062"/>
                  <a:pt x="205648" y="10261"/>
                </a:cubicBezTo>
                <a:cubicBezTo>
                  <a:pt x="205510" y="10829"/>
                  <a:pt x="205382" y="11404"/>
                  <a:pt x="205252" y="11979"/>
                </a:cubicBezTo>
                <a:cubicBezTo>
                  <a:pt x="205185" y="11988"/>
                  <a:pt x="205127" y="12038"/>
                  <a:pt x="205111" y="12152"/>
                </a:cubicBezTo>
                <a:cubicBezTo>
                  <a:pt x="205072" y="12418"/>
                  <a:pt x="205041" y="12680"/>
                  <a:pt x="205006" y="12946"/>
                </a:cubicBezTo>
                <a:cubicBezTo>
                  <a:pt x="204923" y="12833"/>
                  <a:pt x="204842" y="12719"/>
                  <a:pt x="204759" y="12610"/>
                </a:cubicBezTo>
                <a:cubicBezTo>
                  <a:pt x="204829" y="12147"/>
                  <a:pt x="204873" y="11713"/>
                  <a:pt x="204826" y="11224"/>
                </a:cubicBezTo>
                <a:cubicBezTo>
                  <a:pt x="204823" y="11199"/>
                  <a:pt x="204806" y="11182"/>
                  <a:pt x="204789" y="11182"/>
                </a:cubicBezTo>
                <a:cubicBezTo>
                  <a:pt x="204777" y="11182"/>
                  <a:pt x="204766" y="11191"/>
                  <a:pt x="204763" y="11213"/>
                </a:cubicBezTo>
                <a:cubicBezTo>
                  <a:pt x="204724" y="11475"/>
                  <a:pt x="204665" y="11721"/>
                  <a:pt x="204591" y="11964"/>
                </a:cubicBezTo>
                <a:cubicBezTo>
                  <a:pt x="204560" y="11338"/>
                  <a:pt x="204571" y="10790"/>
                  <a:pt x="204708" y="10743"/>
                </a:cubicBezTo>
                <a:cubicBezTo>
                  <a:pt x="204799" y="10710"/>
                  <a:pt x="204771" y="10536"/>
                  <a:pt x="204686" y="10536"/>
                </a:cubicBezTo>
                <a:cubicBezTo>
                  <a:pt x="204679" y="10536"/>
                  <a:pt x="204672" y="10537"/>
                  <a:pt x="204665" y="10539"/>
                </a:cubicBezTo>
                <a:cubicBezTo>
                  <a:pt x="204665" y="10539"/>
                  <a:pt x="204665" y="10543"/>
                  <a:pt x="204661" y="10543"/>
                </a:cubicBezTo>
                <a:cubicBezTo>
                  <a:pt x="204739" y="10077"/>
                  <a:pt x="204818" y="9611"/>
                  <a:pt x="204892" y="9150"/>
                </a:cubicBezTo>
                <a:cubicBezTo>
                  <a:pt x="205104" y="7909"/>
                  <a:pt x="205268" y="6657"/>
                  <a:pt x="205476" y="5412"/>
                </a:cubicBezTo>
                <a:cubicBezTo>
                  <a:pt x="205565" y="4872"/>
                  <a:pt x="205851" y="4007"/>
                  <a:pt x="205577" y="3498"/>
                </a:cubicBezTo>
                <a:cubicBezTo>
                  <a:pt x="205570" y="3486"/>
                  <a:pt x="205561" y="3481"/>
                  <a:pt x="205552" y="3481"/>
                </a:cubicBezTo>
                <a:cubicBezTo>
                  <a:pt x="205534" y="3481"/>
                  <a:pt x="205517" y="3501"/>
                  <a:pt x="205523" y="3529"/>
                </a:cubicBezTo>
                <a:cubicBezTo>
                  <a:pt x="205624" y="4101"/>
                  <a:pt x="205260" y="4535"/>
                  <a:pt x="205115" y="5021"/>
                </a:cubicBezTo>
                <a:cubicBezTo>
                  <a:pt x="204959" y="5537"/>
                  <a:pt x="204810" y="6050"/>
                  <a:pt x="204661" y="6571"/>
                </a:cubicBezTo>
                <a:cubicBezTo>
                  <a:pt x="204654" y="6574"/>
                  <a:pt x="204641" y="6587"/>
                  <a:pt x="204638" y="6602"/>
                </a:cubicBezTo>
                <a:cubicBezTo>
                  <a:pt x="204470" y="7142"/>
                  <a:pt x="204329" y="7698"/>
                  <a:pt x="204208" y="8261"/>
                </a:cubicBezTo>
                <a:cubicBezTo>
                  <a:pt x="204231" y="6903"/>
                  <a:pt x="204176" y="5549"/>
                  <a:pt x="204192" y="4191"/>
                </a:cubicBezTo>
                <a:cubicBezTo>
                  <a:pt x="204208" y="2989"/>
                  <a:pt x="204254" y="1764"/>
                  <a:pt x="204239" y="563"/>
                </a:cubicBezTo>
                <a:cubicBezTo>
                  <a:pt x="204237" y="547"/>
                  <a:pt x="204227" y="539"/>
                  <a:pt x="204217" y="539"/>
                </a:cubicBezTo>
                <a:cubicBezTo>
                  <a:pt x="204208" y="539"/>
                  <a:pt x="204199" y="547"/>
                  <a:pt x="204199" y="563"/>
                </a:cubicBezTo>
                <a:cubicBezTo>
                  <a:pt x="204047" y="3056"/>
                  <a:pt x="203624" y="5525"/>
                  <a:pt x="203475" y="8023"/>
                </a:cubicBezTo>
                <a:cubicBezTo>
                  <a:pt x="203424" y="8935"/>
                  <a:pt x="203354" y="9851"/>
                  <a:pt x="203268" y="10767"/>
                </a:cubicBezTo>
                <a:cubicBezTo>
                  <a:pt x="203166" y="10657"/>
                  <a:pt x="203061" y="10547"/>
                  <a:pt x="202954" y="10438"/>
                </a:cubicBezTo>
                <a:cubicBezTo>
                  <a:pt x="202958" y="9976"/>
                  <a:pt x="202970" y="9467"/>
                  <a:pt x="203111" y="9095"/>
                </a:cubicBezTo>
                <a:cubicBezTo>
                  <a:pt x="203127" y="9052"/>
                  <a:pt x="203099" y="9012"/>
                  <a:pt x="203072" y="9012"/>
                </a:cubicBezTo>
                <a:cubicBezTo>
                  <a:pt x="203060" y="9012"/>
                  <a:pt x="203048" y="9020"/>
                  <a:pt x="203041" y="9040"/>
                </a:cubicBezTo>
                <a:cubicBezTo>
                  <a:pt x="202888" y="9405"/>
                  <a:pt x="202849" y="9858"/>
                  <a:pt x="202833" y="10304"/>
                </a:cubicBezTo>
                <a:cubicBezTo>
                  <a:pt x="202790" y="10261"/>
                  <a:pt x="202747" y="10214"/>
                  <a:pt x="202705" y="10171"/>
                </a:cubicBezTo>
                <a:cubicBezTo>
                  <a:pt x="202571" y="9423"/>
                  <a:pt x="202407" y="8661"/>
                  <a:pt x="202183" y="7964"/>
                </a:cubicBezTo>
                <a:cubicBezTo>
                  <a:pt x="202172" y="7423"/>
                  <a:pt x="202160" y="6883"/>
                  <a:pt x="202160" y="6339"/>
                </a:cubicBezTo>
                <a:cubicBezTo>
                  <a:pt x="202160" y="5823"/>
                  <a:pt x="202207" y="5314"/>
                  <a:pt x="202270" y="4806"/>
                </a:cubicBezTo>
                <a:cubicBezTo>
                  <a:pt x="202293" y="4618"/>
                  <a:pt x="202329" y="4453"/>
                  <a:pt x="202371" y="4273"/>
                </a:cubicBezTo>
                <a:cubicBezTo>
                  <a:pt x="202380" y="4253"/>
                  <a:pt x="202371" y="4222"/>
                  <a:pt x="202364" y="4195"/>
                </a:cubicBezTo>
                <a:cubicBezTo>
                  <a:pt x="202376" y="4187"/>
                  <a:pt x="202383" y="4179"/>
                  <a:pt x="202383" y="4156"/>
                </a:cubicBezTo>
                <a:cubicBezTo>
                  <a:pt x="202387" y="4136"/>
                  <a:pt x="202387" y="4116"/>
                  <a:pt x="202391" y="4097"/>
                </a:cubicBezTo>
                <a:cubicBezTo>
                  <a:pt x="202393" y="4065"/>
                  <a:pt x="202373" y="4048"/>
                  <a:pt x="202353" y="4048"/>
                </a:cubicBezTo>
                <a:cubicBezTo>
                  <a:pt x="202336" y="4048"/>
                  <a:pt x="202318" y="4060"/>
                  <a:pt x="202313" y="4085"/>
                </a:cubicBezTo>
                <a:cubicBezTo>
                  <a:pt x="202215" y="4520"/>
                  <a:pt x="202008" y="4919"/>
                  <a:pt x="201910" y="5365"/>
                </a:cubicBezTo>
                <a:cubicBezTo>
                  <a:pt x="201820" y="5772"/>
                  <a:pt x="201742" y="6179"/>
                  <a:pt x="201675" y="6594"/>
                </a:cubicBezTo>
                <a:cubicBezTo>
                  <a:pt x="201565" y="6402"/>
                  <a:pt x="201440" y="6253"/>
                  <a:pt x="201280" y="6195"/>
                </a:cubicBezTo>
                <a:cubicBezTo>
                  <a:pt x="201277" y="6194"/>
                  <a:pt x="201275" y="6193"/>
                  <a:pt x="201272" y="6193"/>
                </a:cubicBezTo>
                <a:cubicBezTo>
                  <a:pt x="201267" y="6193"/>
                  <a:pt x="201261" y="6195"/>
                  <a:pt x="201256" y="6195"/>
                </a:cubicBezTo>
                <a:cubicBezTo>
                  <a:pt x="201432" y="5835"/>
                  <a:pt x="201624" y="5490"/>
                  <a:pt x="201836" y="5173"/>
                </a:cubicBezTo>
                <a:cubicBezTo>
                  <a:pt x="201865" y="5128"/>
                  <a:pt x="201833" y="5063"/>
                  <a:pt x="201797" y="5063"/>
                </a:cubicBezTo>
                <a:cubicBezTo>
                  <a:pt x="201786" y="5063"/>
                  <a:pt x="201775" y="5069"/>
                  <a:pt x="201765" y="5084"/>
                </a:cubicBezTo>
                <a:cubicBezTo>
                  <a:pt x="201213" y="5893"/>
                  <a:pt x="200794" y="6868"/>
                  <a:pt x="200458" y="7902"/>
                </a:cubicBezTo>
                <a:cubicBezTo>
                  <a:pt x="200199" y="7639"/>
                  <a:pt x="199945" y="7369"/>
                  <a:pt x="199699" y="7095"/>
                </a:cubicBezTo>
                <a:cubicBezTo>
                  <a:pt x="199683" y="7075"/>
                  <a:pt x="199663" y="7056"/>
                  <a:pt x="199643" y="7036"/>
                </a:cubicBezTo>
                <a:cubicBezTo>
                  <a:pt x="199643" y="7017"/>
                  <a:pt x="199636" y="7001"/>
                  <a:pt x="199636" y="6981"/>
                </a:cubicBezTo>
                <a:cubicBezTo>
                  <a:pt x="199631" y="6954"/>
                  <a:pt x="199613" y="6941"/>
                  <a:pt x="199595" y="6941"/>
                </a:cubicBezTo>
                <a:cubicBezTo>
                  <a:pt x="199585" y="6941"/>
                  <a:pt x="199574" y="6945"/>
                  <a:pt x="199565" y="6954"/>
                </a:cubicBezTo>
                <a:cubicBezTo>
                  <a:pt x="199381" y="6778"/>
                  <a:pt x="199193" y="6645"/>
                  <a:pt x="198994" y="6516"/>
                </a:cubicBezTo>
                <a:cubicBezTo>
                  <a:pt x="198998" y="6508"/>
                  <a:pt x="199002" y="6500"/>
                  <a:pt x="199002" y="6493"/>
                </a:cubicBezTo>
                <a:cubicBezTo>
                  <a:pt x="199365" y="5510"/>
                  <a:pt x="199902" y="4668"/>
                  <a:pt x="200281" y="3706"/>
                </a:cubicBezTo>
                <a:cubicBezTo>
                  <a:pt x="200290" y="3684"/>
                  <a:pt x="200273" y="3664"/>
                  <a:pt x="200259" y="3664"/>
                </a:cubicBezTo>
                <a:cubicBezTo>
                  <a:pt x="200252" y="3664"/>
                  <a:pt x="200246" y="3668"/>
                  <a:pt x="200243" y="3678"/>
                </a:cubicBezTo>
                <a:cubicBezTo>
                  <a:pt x="200008" y="4238"/>
                  <a:pt x="199663" y="4688"/>
                  <a:pt x="199374" y="5196"/>
                </a:cubicBezTo>
                <a:cubicBezTo>
                  <a:pt x="199154" y="5581"/>
                  <a:pt x="198939" y="5956"/>
                  <a:pt x="198731" y="6347"/>
                </a:cubicBezTo>
                <a:cubicBezTo>
                  <a:pt x="198700" y="6324"/>
                  <a:pt x="198661" y="6300"/>
                  <a:pt x="198626" y="6277"/>
                </a:cubicBezTo>
                <a:cubicBezTo>
                  <a:pt x="198623" y="6274"/>
                  <a:pt x="198619" y="6273"/>
                  <a:pt x="198616" y="6273"/>
                </a:cubicBezTo>
                <a:cubicBezTo>
                  <a:pt x="198599" y="6273"/>
                  <a:pt x="198589" y="6307"/>
                  <a:pt x="198606" y="6320"/>
                </a:cubicBezTo>
                <a:cubicBezTo>
                  <a:pt x="198642" y="6347"/>
                  <a:pt x="198669" y="6379"/>
                  <a:pt x="198700" y="6410"/>
                </a:cubicBezTo>
                <a:cubicBezTo>
                  <a:pt x="198653" y="6500"/>
                  <a:pt x="198603" y="6594"/>
                  <a:pt x="198559" y="6684"/>
                </a:cubicBezTo>
                <a:cubicBezTo>
                  <a:pt x="198258" y="7279"/>
                  <a:pt x="197961" y="7882"/>
                  <a:pt x="197683" y="8500"/>
                </a:cubicBezTo>
                <a:cubicBezTo>
                  <a:pt x="197671" y="8249"/>
                  <a:pt x="197651" y="7999"/>
                  <a:pt x="197632" y="7748"/>
                </a:cubicBezTo>
                <a:cubicBezTo>
                  <a:pt x="197694" y="7377"/>
                  <a:pt x="197761" y="7005"/>
                  <a:pt x="197847" y="6637"/>
                </a:cubicBezTo>
                <a:cubicBezTo>
                  <a:pt x="197965" y="6136"/>
                  <a:pt x="198097" y="5412"/>
                  <a:pt x="198340" y="4977"/>
                </a:cubicBezTo>
                <a:cubicBezTo>
                  <a:pt x="198358" y="4945"/>
                  <a:pt x="198334" y="4909"/>
                  <a:pt x="198309" y="4909"/>
                </a:cubicBezTo>
                <a:cubicBezTo>
                  <a:pt x="198301" y="4909"/>
                  <a:pt x="198292" y="4913"/>
                  <a:pt x="198285" y="4923"/>
                </a:cubicBezTo>
                <a:cubicBezTo>
                  <a:pt x="197937" y="5396"/>
                  <a:pt x="197714" y="6199"/>
                  <a:pt x="197546" y="6907"/>
                </a:cubicBezTo>
                <a:cubicBezTo>
                  <a:pt x="197491" y="6464"/>
                  <a:pt x="197362" y="6046"/>
                  <a:pt x="197318" y="5604"/>
                </a:cubicBezTo>
                <a:cubicBezTo>
                  <a:pt x="197315" y="5576"/>
                  <a:pt x="197297" y="5561"/>
                  <a:pt x="197280" y="5561"/>
                </a:cubicBezTo>
                <a:cubicBezTo>
                  <a:pt x="197264" y="5561"/>
                  <a:pt x="197250" y="5575"/>
                  <a:pt x="197252" y="5604"/>
                </a:cubicBezTo>
                <a:cubicBezTo>
                  <a:pt x="197284" y="6085"/>
                  <a:pt x="197405" y="6535"/>
                  <a:pt x="197421" y="7028"/>
                </a:cubicBezTo>
                <a:cubicBezTo>
                  <a:pt x="197425" y="7154"/>
                  <a:pt x="197428" y="7283"/>
                  <a:pt x="197428" y="7408"/>
                </a:cubicBezTo>
                <a:cubicBezTo>
                  <a:pt x="197425" y="7432"/>
                  <a:pt x="197421" y="7455"/>
                  <a:pt x="197412" y="7474"/>
                </a:cubicBezTo>
                <a:cubicBezTo>
                  <a:pt x="197190" y="8437"/>
                  <a:pt x="197037" y="9408"/>
                  <a:pt x="196919" y="10398"/>
                </a:cubicBezTo>
                <a:cubicBezTo>
                  <a:pt x="196704" y="11001"/>
                  <a:pt x="196509" y="11616"/>
                  <a:pt x="196332" y="12234"/>
                </a:cubicBezTo>
                <a:cubicBezTo>
                  <a:pt x="196411" y="11314"/>
                  <a:pt x="196469" y="10386"/>
                  <a:pt x="196497" y="9459"/>
                </a:cubicBezTo>
                <a:cubicBezTo>
                  <a:pt x="196559" y="9318"/>
                  <a:pt x="196618" y="9177"/>
                  <a:pt x="196684" y="9040"/>
                </a:cubicBezTo>
                <a:cubicBezTo>
                  <a:pt x="196695" y="9013"/>
                  <a:pt x="196678" y="8990"/>
                  <a:pt x="196660" y="8990"/>
                </a:cubicBezTo>
                <a:cubicBezTo>
                  <a:pt x="196652" y="8990"/>
                  <a:pt x="196644" y="8994"/>
                  <a:pt x="196637" y="9005"/>
                </a:cubicBezTo>
                <a:cubicBezTo>
                  <a:pt x="196594" y="9087"/>
                  <a:pt x="196547" y="9165"/>
                  <a:pt x="196505" y="9248"/>
                </a:cubicBezTo>
                <a:cubicBezTo>
                  <a:pt x="196509" y="9188"/>
                  <a:pt x="196509" y="9126"/>
                  <a:pt x="196513" y="9067"/>
                </a:cubicBezTo>
                <a:cubicBezTo>
                  <a:pt x="196520" y="8570"/>
                  <a:pt x="196547" y="8081"/>
                  <a:pt x="196520" y="7584"/>
                </a:cubicBezTo>
                <a:cubicBezTo>
                  <a:pt x="196509" y="7330"/>
                  <a:pt x="196540" y="7122"/>
                  <a:pt x="196426" y="6915"/>
                </a:cubicBezTo>
                <a:cubicBezTo>
                  <a:pt x="196418" y="6901"/>
                  <a:pt x="196406" y="6895"/>
                  <a:pt x="196395" y="6895"/>
                </a:cubicBezTo>
                <a:cubicBezTo>
                  <a:pt x="196375" y="6895"/>
                  <a:pt x="196356" y="6916"/>
                  <a:pt x="196364" y="6946"/>
                </a:cubicBezTo>
                <a:cubicBezTo>
                  <a:pt x="196469" y="7369"/>
                  <a:pt x="196325" y="8108"/>
                  <a:pt x="196274" y="8512"/>
                </a:cubicBezTo>
                <a:cubicBezTo>
                  <a:pt x="196223" y="8915"/>
                  <a:pt x="196172" y="9314"/>
                  <a:pt x="196121" y="9717"/>
                </a:cubicBezTo>
                <a:cubicBezTo>
                  <a:pt x="195976" y="9929"/>
                  <a:pt x="195894" y="10210"/>
                  <a:pt x="195831" y="10492"/>
                </a:cubicBezTo>
                <a:cubicBezTo>
                  <a:pt x="195749" y="10649"/>
                  <a:pt x="195667" y="10805"/>
                  <a:pt x="195589" y="10962"/>
                </a:cubicBezTo>
                <a:cubicBezTo>
                  <a:pt x="195567" y="10610"/>
                  <a:pt x="195604" y="10373"/>
                  <a:pt x="195738" y="10373"/>
                </a:cubicBezTo>
                <a:cubicBezTo>
                  <a:pt x="195744" y="10373"/>
                  <a:pt x="195751" y="10374"/>
                  <a:pt x="195757" y="10375"/>
                </a:cubicBezTo>
                <a:cubicBezTo>
                  <a:pt x="195760" y="10375"/>
                  <a:pt x="195762" y="10375"/>
                  <a:pt x="195765" y="10375"/>
                </a:cubicBezTo>
                <a:cubicBezTo>
                  <a:pt x="195832" y="10375"/>
                  <a:pt x="195845" y="10226"/>
                  <a:pt x="195777" y="10210"/>
                </a:cubicBezTo>
                <a:cubicBezTo>
                  <a:pt x="195754" y="10206"/>
                  <a:pt x="195732" y="10204"/>
                  <a:pt x="195712" y="10204"/>
                </a:cubicBezTo>
                <a:cubicBezTo>
                  <a:pt x="195384" y="10204"/>
                  <a:pt x="195373" y="10771"/>
                  <a:pt x="195425" y="11291"/>
                </a:cubicBezTo>
                <a:cubicBezTo>
                  <a:pt x="195248" y="11654"/>
                  <a:pt x="195076" y="12026"/>
                  <a:pt x="194923" y="12406"/>
                </a:cubicBezTo>
                <a:cubicBezTo>
                  <a:pt x="194916" y="12359"/>
                  <a:pt x="194903" y="12312"/>
                  <a:pt x="194896" y="12261"/>
                </a:cubicBezTo>
                <a:cubicBezTo>
                  <a:pt x="195013" y="11428"/>
                  <a:pt x="195154" y="10597"/>
                  <a:pt x="195350" y="9788"/>
                </a:cubicBezTo>
                <a:cubicBezTo>
                  <a:pt x="195367" y="9727"/>
                  <a:pt x="195328" y="9687"/>
                  <a:pt x="195288" y="9687"/>
                </a:cubicBezTo>
                <a:cubicBezTo>
                  <a:pt x="195262" y="9687"/>
                  <a:pt x="195236" y="9704"/>
                  <a:pt x="195225" y="9745"/>
                </a:cubicBezTo>
                <a:cubicBezTo>
                  <a:pt x="195068" y="10382"/>
                  <a:pt x="194927" y="11029"/>
                  <a:pt x="194794" y="11678"/>
                </a:cubicBezTo>
                <a:cubicBezTo>
                  <a:pt x="194932" y="10597"/>
                  <a:pt x="195127" y="9529"/>
                  <a:pt x="195303" y="8457"/>
                </a:cubicBezTo>
                <a:cubicBezTo>
                  <a:pt x="195362" y="8292"/>
                  <a:pt x="195409" y="8120"/>
                  <a:pt x="195409" y="7976"/>
                </a:cubicBezTo>
                <a:cubicBezTo>
                  <a:pt x="195644" y="7150"/>
                  <a:pt x="195909" y="6343"/>
                  <a:pt x="196219" y="5565"/>
                </a:cubicBezTo>
                <a:cubicBezTo>
                  <a:pt x="196297" y="5431"/>
                  <a:pt x="196379" y="5302"/>
                  <a:pt x="196466" y="5178"/>
                </a:cubicBezTo>
                <a:cubicBezTo>
                  <a:pt x="196499" y="5127"/>
                  <a:pt x="196467" y="5064"/>
                  <a:pt x="196429" y="5064"/>
                </a:cubicBezTo>
                <a:cubicBezTo>
                  <a:pt x="196428" y="5064"/>
                  <a:pt x="196427" y="5064"/>
                  <a:pt x="196426" y="5064"/>
                </a:cubicBezTo>
                <a:cubicBezTo>
                  <a:pt x="196587" y="4680"/>
                  <a:pt x="196759" y="4304"/>
                  <a:pt x="196943" y="3940"/>
                </a:cubicBezTo>
                <a:cubicBezTo>
                  <a:pt x="196968" y="3888"/>
                  <a:pt x="196933" y="3840"/>
                  <a:pt x="196898" y="3840"/>
                </a:cubicBezTo>
                <a:cubicBezTo>
                  <a:pt x="196883" y="3840"/>
                  <a:pt x="196868" y="3849"/>
                  <a:pt x="196857" y="3870"/>
                </a:cubicBezTo>
                <a:cubicBezTo>
                  <a:pt x="196590" y="4390"/>
                  <a:pt x="196352" y="4923"/>
                  <a:pt x="196129" y="5467"/>
                </a:cubicBezTo>
                <a:cubicBezTo>
                  <a:pt x="195456" y="6511"/>
                  <a:pt x="195080" y="7866"/>
                  <a:pt x="194794" y="9220"/>
                </a:cubicBezTo>
                <a:cubicBezTo>
                  <a:pt x="194794" y="9224"/>
                  <a:pt x="194791" y="9224"/>
                  <a:pt x="194791" y="9224"/>
                </a:cubicBezTo>
                <a:cubicBezTo>
                  <a:pt x="194657" y="9620"/>
                  <a:pt x="194532" y="10019"/>
                  <a:pt x="194399" y="10414"/>
                </a:cubicBezTo>
                <a:cubicBezTo>
                  <a:pt x="194329" y="10164"/>
                  <a:pt x="194258" y="9913"/>
                  <a:pt x="194184" y="9670"/>
                </a:cubicBezTo>
                <a:cubicBezTo>
                  <a:pt x="194195" y="9643"/>
                  <a:pt x="194211" y="9616"/>
                  <a:pt x="194222" y="9592"/>
                </a:cubicBezTo>
                <a:cubicBezTo>
                  <a:pt x="194321" y="9423"/>
                  <a:pt x="194434" y="9259"/>
                  <a:pt x="194524" y="9087"/>
                </a:cubicBezTo>
                <a:cubicBezTo>
                  <a:pt x="194534" y="9071"/>
                  <a:pt x="194687" y="8704"/>
                  <a:pt x="194696" y="8704"/>
                </a:cubicBezTo>
                <a:lnTo>
                  <a:pt x="194696" y="8704"/>
                </a:lnTo>
                <a:cubicBezTo>
                  <a:pt x="194698" y="8704"/>
                  <a:pt x="194693" y="8722"/>
                  <a:pt x="194677" y="8766"/>
                </a:cubicBezTo>
                <a:cubicBezTo>
                  <a:pt x="194663" y="8802"/>
                  <a:pt x="194687" y="8835"/>
                  <a:pt x="194710" y="8835"/>
                </a:cubicBezTo>
                <a:cubicBezTo>
                  <a:pt x="194720" y="8835"/>
                  <a:pt x="194729" y="8829"/>
                  <a:pt x="194735" y="8813"/>
                </a:cubicBezTo>
                <a:cubicBezTo>
                  <a:pt x="194751" y="8774"/>
                  <a:pt x="194767" y="8735"/>
                  <a:pt x="194782" y="8700"/>
                </a:cubicBezTo>
                <a:cubicBezTo>
                  <a:pt x="194798" y="8662"/>
                  <a:pt x="194775" y="8628"/>
                  <a:pt x="194749" y="8628"/>
                </a:cubicBezTo>
                <a:cubicBezTo>
                  <a:pt x="194743" y="8628"/>
                  <a:pt x="194737" y="8630"/>
                  <a:pt x="194732" y="8633"/>
                </a:cubicBezTo>
                <a:cubicBezTo>
                  <a:pt x="194489" y="8778"/>
                  <a:pt x="194258" y="9001"/>
                  <a:pt x="194039" y="9255"/>
                </a:cubicBezTo>
                <a:cubicBezTo>
                  <a:pt x="193984" y="9107"/>
                  <a:pt x="193926" y="8958"/>
                  <a:pt x="193859" y="8817"/>
                </a:cubicBezTo>
                <a:cubicBezTo>
                  <a:pt x="193847" y="8798"/>
                  <a:pt x="193835" y="8789"/>
                  <a:pt x="193823" y="8789"/>
                </a:cubicBezTo>
                <a:cubicBezTo>
                  <a:pt x="193835" y="8426"/>
                  <a:pt x="193847" y="8061"/>
                  <a:pt x="193863" y="7698"/>
                </a:cubicBezTo>
                <a:cubicBezTo>
                  <a:pt x="193910" y="6558"/>
                  <a:pt x="193890" y="5357"/>
                  <a:pt x="193617" y="4265"/>
                </a:cubicBezTo>
                <a:cubicBezTo>
                  <a:pt x="193613" y="4250"/>
                  <a:pt x="193603" y="4244"/>
                  <a:pt x="193594" y="4244"/>
                </a:cubicBezTo>
                <a:cubicBezTo>
                  <a:pt x="193581" y="4244"/>
                  <a:pt x="193568" y="4257"/>
                  <a:pt x="193573" y="4277"/>
                </a:cubicBezTo>
                <a:cubicBezTo>
                  <a:pt x="193843" y="5545"/>
                  <a:pt x="193718" y="6892"/>
                  <a:pt x="193608" y="8179"/>
                </a:cubicBezTo>
                <a:cubicBezTo>
                  <a:pt x="193554" y="8794"/>
                  <a:pt x="193510" y="9412"/>
                  <a:pt x="193452" y="10030"/>
                </a:cubicBezTo>
                <a:cubicBezTo>
                  <a:pt x="193346" y="10179"/>
                  <a:pt x="193241" y="10328"/>
                  <a:pt x="193142" y="10465"/>
                </a:cubicBezTo>
                <a:cubicBezTo>
                  <a:pt x="192963" y="10707"/>
                  <a:pt x="192790" y="10966"/>
                  <a:pt x="192626" y="11228"/>
                </a:cubicBezTo>
                <a:cubicBezTo>
                  <a:pt x="192665" y="11020"/>
                  <a:pt x="192704" y="10817"/>
                  <a:pt x="192743" y="10613"/>
                </a:cubicBezTo>
                <a:cubicBezTo>
                  <a:pt x="192837" y="10113"/>
                  <a:pt x="192849" y="9631"/>
                  <a:pt x="193123" y="9217"/>
                </a:cubicBezTo>
                <a:cubicBezTo>
                  <a:pt x="193165" y="9150"/>
                  <a:pt x="193120" y="9064"/>
                  <a:pt x="193070" y="9064"/>
                </a:cubicBezTo>
                <a:cubicBezTo>
                  <a:pt x="193054" y="9064"/>
                  <a:pt x="193039" y="9072"/>
                  <a:pt x="193025" y="9091"/>
                </a:cubicBezTo>
                <a:cubicBezTo>
                  <a:pt x="192795" y="9447"/>
                  <a:pt x="192688" y="9898"/>
                  <a:pt x="192595" y="10348"/>
                </a:cubicBezTo>
                <a:cubicBezTo>
                  <a:pt x="192595" y="9940"/>
                  <a:pt x="192579" y="9533"/>
                  <a:pt x="192532" y="9134"/>
                </a:cubicBezTo>
                <a:cubicBezTo>
                  <a:pt x="192527" y="9093"/>
                  <a:pt x="192501" y="9076"/>
                  <a:pt x="192473" y="9076"/>
                </a:cubicBezTo>
                <a:cubicBezTo>
                  <a:pt x="192458" y="9076"/>
                  <a:pt x="192443" y="9081"/>
                  <a:pt x="192430" y="9091"/>
                </a:cubicBezTo>
                <a:cubicBezTo>
                  <a:pt x="192657" y="8136"/>
                  <a:pt x="192939" y="7221"/>
                  <a:pt x="193570" y="6590"/>
                </a:cubicBezTo>
                <a:cubicBezTo>
                  <a:pt x="193615" y="6544"/>
                  <a:pt x="193588" y="6456"/>
                  <a:pt x="193546" y="6456"/>
                </a:cubicBezTo>
                <a:cubicBezTo>
                  <a:pt x="193537" y="6456"/>
                  <a:pt x="193528" y="6460"/>
                  <a:pt x="193518" y="6469"/>
                </a:cubicBezTo>
                <a:cubicBezTo>
                  <a:pt x="192951" y="7009"/>
                  <a:pt x="192642" y="7714"/>
                  <a:pt x="192352" y="8527"/>
                </a:cubicBezTo>
                <a:cubicBezTo>
                  <a:pt x="191984" y="9560"/>
                  <a:pt x="191722" y="10657"/>
                  <a:pt x="191558" y="11772"/>
                </a:cubicBezTo>
                <a:cubicBezTo>
                  <a:pt x="191480" y="12300"/>
                  <a:pt x="191417" y="12833"/>
                  <a:pt x="191362" y="13369"/>
                </a:cubicBezTo>
                <a:cubicBezTo>
                  <a:pt x="191182" y="12880"/>
                  <a:pt x="190994" y="12394"/>
                  <a:pt x="190802" y="11917"/>
                </a:cubicBezTo>
                <a:cubicBezTo>
                  <a:pt x="190841" y="11827"/>
                  <a:pt x="190880" y="11737"/>
                  <a:pt x="190920" y="11650"/>
                </a:cubicBezTo>
                <a:cubicBezTo>
                  <a:pt x="190952" y="11580"/>
                  <a:pt x="190904" y="11513"/>
                  <a:pt x="190855" y="11513"/>
                </a:cubicBezTo>
                <a:cubicBezTo>
                  <a:pt x="190834" y="11513"/>
                  <a:pt x="190813" y="11526"/>
                  <a:pt x="190799" y="11557"/>
                </a:cubicBezTo>
                <a:cubicBezTo>
                  <a:pt x="190770" y="11612"/>
                  <a:pt x="190747" y="11663"/>
                  <a:pt x="190723" y="11717"/>
                </a:cubicBezTo>
                <a:cubicBezTo>
                  <a:pt x="190618" y="11459"/>
                  <a:pt x="190517" y="11197"/>
                  <a:pt x="190407" y="10942"/>
                </a:cubicBezTo>
                <a:lnTo>
                  <a:pt x="190407" y="10429"/>
                </a:lnTo>
                <a:cubicBezTo>
                  <a:pt x="190458" y="10285"/>
                  <a:pt x="190512" y="10148"/>
                  <a:pt x="190575" y="10015"/>
                </a:cubicBezTo>
                <a:cubicBezTo>
                  <a:pt x="190708" y="9737"/>
                  <a:pt x="190810" y="9482"/>
                  <a:pt x="190833" y="9154"/>
                </a:cubicBezTo>
                <a:cubicBezTo>
                  <a:pt x="190837" y="9117"/>
                  <a:pt x="190818" y="9099"/>
                  <a:pt x="190797" y="9099"/>
                </a:cubicBezTo>
                <a:cubicBezTo>
                  <a:pt x="190775" y="9099"/>
                  <a:pt x="190751" y="9118"/>
                  <a:pt x="190747" y="9154"/>
                </a:cubicBezTo>
                <a:cubicBezTo>
                  <a:pt x="190712" y="9506"/>
                  <a:pt x="190555" y="9819"/>
                  <a:pt x="190403" y="10124"/>
                </a:cubicBezTo>
                <a:cubicBezTo>
                  <a:pt x="190399" y="9776"/>
                  <a:pt x="190391" y="9428"/>
                  <a:pt x="190380" y="9080"/>
                </a:cubicBezTo>
                <a:cubicBezTo>
                  <a:pt x="190559" y="8700"/>
                  <a:pt x="190752" y="8332"/>
                  <a:pt x="190954" y="7952"/>
                </a:cubicBezTo>
                <a:cubicBezTo>
                  <a:pt x="190974" y="7919"/>
                  <a:pt x="190950" y="7886"/>
                  <a:pt x="190925" y="7886"/>
                </a:cubicBezTo>
                <a:cubicBezTo>
                  <a:pt x="190915" y="7886"/>
                  <a:pt x="190904" y="7892"/>
                  <a:pt x="190896" y="7905"/>
                </a:cubicBezTo>
                <a:cubicBezTo>
                  <a:pt x="190712" y="8226"/>
                  <a:pt x="190540" y="8554"/>
                  <a:pt x="190376" y="8883"/>
                </a:cubicBezTo>
                <a:cubicBezTo>
                  <a:pt x="190344" y="8187"/>
                  <a:pt x="190411" y="7486"/>
                  <a:pt x="190152" y="6860"/>
                </a:cubicBezTo>
                <a:cubicBezTo>
                  <a:pt x="190147" y="6845"/>
                  <a:pt x="190139" y="6839"/>
                  <a:pt x="190130" y="6839"/>
                </a:cubicBezTo>
                <a:cubicBezTo>
                  <a:pt x="190111" y="6839"/>
                  <a:pt x="190091" y="6867"/>
                  <a:pt x="190102" y="6899"/>
                </a:cubicBezTo>
                <a:cubicBezTo>
                  <a:pt x="190348" y="7608"/>
                  <a:pt x="190188" y="8578"/>
                  <a:pt x="190129" y="9381"/>
                </a:cubicBezTo>
                <a:cubicBezTo>
                  <a:pt x="190058" y="9533"/>
                  <a:pt x="189988" y="9682"/>
                  <a:pt x="189921" y="9835"/>
                </a:cubicBezTo>
                <a:cubicBezTo>
                  <a:pt x="189737" y="9428"/>
                  <a:pt x="189549" y="9024"/>
                  <a:pt x="189358" y="8625"/>
                </a:cubicBezTo>
                <a:cubicBezTo>
                  <a:pt x="189448" y="8081"/>
                  <a:pt x="189569" y="7537"/>
                  <a:pt x="189730" y="7009"/>
                </a:cubicBezTo>
                <a:cubicBezTo>
                  <a:pt x="189741" y="6970"/>
                  <a:pt x="189710" y="6935"/>
                  <a:pt x="189682" y="6935"/>
                </a:cubicBezTo>
                <a:cubicBezTo>
                  <a:pt x="189671" y="6935"/>
                  <a:pt x="189659" y="6940"/>
                  <a:pt x="189652" y="6954"/>
                </a:cubicBezTo>
                <a:cubicBezTo>
                  <a:pt x="189616" y="6997"/>
                  <a:pt x="189577" y="7044"/>
                  <a:pt x="189542" y="7091"/>
                </a:cubicBezTo>
                <a:cubicBezTo>
                  <a:pt x="189527" y="7103"/>
                  <a:pt x="189533" y="7134"/>
                  <a:pt x="189551" y="7134"/>
                </a:cubicBezTo>
                <a:cubicBezTo>
                  <a:pt x="189552" y="7134"/>
                  <a:pt x="189553" y="7134"/>
                  <a:pt x="189554" y="7134"/>
                </a:cubicBezTo>
                <a:cubicBezTo>
                  <a:pt x="189605" y="7119"/>
                  <a:pt x="189626" y="7112"/>
                  <a:pt x="189628" y="7112"/>
                </a:cubicBezTo>
                <a:lnTo>
                  <a:pt x="189628" y="7112"/>
                </a:lnTo>
                <a:cubicBezTo>
                  <a:pt x="189635" y="7112"/>
                  <a:pt x="189520" y="7160"/>
                  <a:pt x="189491" y="7236"/>
                </a:cubicBezTo>
                <a:cubicBezTo>
                  <a:pt x="189437" y="7380"/>
                  <a:pt x="189366" y="7530"/>
                  <a:pt x="189323" y="7682"/>
                </a:cubicBezTo>
                <a:cubicBezTo>
                  <a:pt x="189267" y="7862"/>
                  <a:pt x="189209" y="8038"/>
                  <a:pt x="189155" y="8218"/>
                </a:cubicBezTo>
                <a:cubicBezTo>
                  <a:pt x="189072" y="8050"/>
                  <a:pt x="188986" y="7878"/>
                  <a:pt x="188900" y="7714"/>
                </a:cubicBezTo>
                <a:cubicBezTo>
                  <a:pt x="188849" y="7615"/>
                  <a:pt x="188798" y="7526"/>
                  <a:pt x="188747" y="7432"/>
                </a:cubicBezTo>
                <a:cubicBezTo>
                  <a:pt x="188759" y="7346"/>
                  <a:pt x="188774" y="7263"/>
                  <a:pt x="188787" y="7177"/>
                </a:cubicBezTo>
                <a:cubicBezTo>
                  <a:pt x="188845" y="6833"/>
                  <a:pt x="188924" y="6058"/>
                  <a:pt x="189205" y="5886"/>
                </a:cubicBezTo>
                <a:cubicBezTo>
                  <a:pt x="189251" y="5857"/>
                  <a:pt x="189227" y="5765"/>
                  <a:pt x="189181" y="5765"/>
                </a:cubicBezTo>
                <a:cubicBezTo>
                  <a:pt x="189176" y="5765"/>
                  <a:pt x="189171" y="5766"/>
                  <a:pt x="189166" y="5768"/>
                </a:cubicBezTo>
                <a:cubicBezTo>
                  <a:pt x="188837" y="5906"/>
                  <a:pt x="188677" y="6649"/>
                  <a:pt x="188579" y="7122"/>
                </a:cubicBezTo>
                <a:cubicBezTo>
                  <a:pt x="188568" y="7103"/>
                  <a:pt x="188559" y="7087"/>
                  <a:pt x="188552" y="7071"/>
                </a:cubicBezTo>
                <a:cubicBezTo>
                  <a:pt x="188544" y="7040"/>
                  <a:pt x="188539" y="7009"/>
                  <a:pt x="188528" y="6977"/>
                </a:cubicBezTo>
                <a:cubicBezTo>
                  <a:pt x="188521" y="6946"/>
                  <a:pt x="188497" y="6934"/>
                  <a:pt x="188477" y="6934"/>
                </a:cubicBezTo>
                <a:cubicBezTo>
                  <a:pt x="187858" y="5835"/>
                  <a:pt x="187182" y="4762"/>
                  <a:pt x="186646" y="3604"/>
                </a:cubicBezTo>
                <a:cubicBezTo>
                  <a:pt x="186379" y="3032"/>
                  <a:pt x="186140" y="2449"/>
                  <a:pt x="185820" y="1928"/>
                </a:cubicBezTo>
                <a:cubicBezTo>
                  <a:pt x="185550" y="1486"/>
                  <a:pt x="185436" y="1087"/>
                  <a:pt x="185029" y="828"/>
                </a:cubicBezTo>
                <a:cubicBezTo>
                  <a:pt x="185026" y="827"/>
                  <a:pt x="185024" y="826"/>
                  <a:pt x="185021" y="826"/>
                </a:cubicBezTo>
                <a:cubicBezTo>
                  <a:pt x="185001" y="826"/>
                  <a:pt x="184988" y="859"/>
                  <a:pt x="185006" y="875"/>
                </a:cubicBezTo>
                <a:cubicBezTo>
                  <a:pt x="185456" y="1224"/>
                  <a:pt x="185706" y="2015"/>
                  <a:pt x="185961" y="2594"/>
                </a:cubicBezTo>
                <a:cubicBezTo>
                  <a:pt x="186215" y="3181"/>
                  <a:pt x="186407" y="3796"/>
                  <a:pt x="186684" y="4371"/>
                </a:cubicBezTo>
                <a:cubicBezTo>
                  <a:pt x="186994" y="5021"/>
                  <a:pt x="187315" y="5662"/>
                  <a:pt x="187628" y="6312"/>
                </a:cubicBezTo>
                <a:cubicBezTo>
                  <a:pt x="187616" y="6312"/>
                  <a:pt x="187605" y="6320"/>
                  <a:pt x="187600" y="6343"/>
                </a:cubicBezTo>
                <a:cubicBezTo>
                  <a:pt x="187417" y="7259"/>
                  <a:pt x="187276" y="8191"/>
                  <a:pt x="187166" y="9134"/>
                </a:cubicBezTo>
                <a:cubicBezTo>
                  <a:pt x="187037" y="8786"/>
                  <a:pt x="186904" y="8442"/>
                  <a:pt x="186774" y="8093"/>
                </a:cubicBezTo>
                <a:cubicBezTo>
                  <a:pt x="186825" y="7842"/>
                  <a:pt x="186845" y="7573"/>
                  <a:pt x="186724" y="7474"/>
                </a:cubicBezTo>
                <a:cubicBezTo>
                  <a:pt x="186718" y="7469"/>
                  <a:pt x="186711" y="7466"/>
                  <a:pt x="186705" y="7466"/>
                </a:cubicBezTo>
                <a:cubicBezTo>
                  <a:pt x="186677" y="7466"/>
                  <a:pt x="186655" y="7517"/>
                  <a:pt x="186681" y="7549"/>
                </a:cubicBezTo>
                <a:cubicBezTo>
                  <a:pt x="186708" y="7588"/>
                  <a:pt x="186700" y="7690"/>
                  <a:pt x="186673" y="7819"/>
                </a:cubicBezTo>
                <a:cubicBezTo>
                  <a:pt x="186262" y="6711"/>
                  <a:pt x="185721" y="5537"/>
                  <a:pt x="185522" y="4324"/>
                </a:cubicBezTo>
                <a:cubicBezTo>
                  <a:pt x="185521" y="4312"/>
                  <a:pt x="185513" y="4306"/>
                  <a:pt x="185506" y="4306"/>
                </a:cubicBezTo>
                <a:cubicBezTo>
                  <a:pt x="185496" y="4306"/>
                  <a:pt x="185487" y="4314"/>
                  <a:pt x="185487" y="4327"/>
                </a:cubicBezTo>
                <a:cubicBezTo>
                  <a:pt x="185522" y="5263"/>
                  <a:pt x="185902" y="6211"/>
                  <a:pt x="186129" y="7083"/>
                </a:cubicBezTo>
                <a:cubicBezTo>
                  <a:pt x="186247" y="7530"/>
                  <a:pt x="186371" y="7967"/>
                  <a:pt x="186505" y="8406"/>
                </a:cubicBezTo>
                <a:cubicBezTo>
                  <a:pt x="186426" y="8637"/>
                  <a:pt x="186352" y="8836"/>
                  <a:pt x="186340" y="8879"/>
                </a:cubicBezTo>
                <a:cubicBezTo>
                  <a:pt x="186203" y="9338"/>
                  <a:pt x="186066" y="9799"/>
                  <a:pt x="185976" y="10277"/>
                </a:cubicBezTo>
                <a:cubicBezTo>
                  <a:pt x="185867" y="10841"/>
                  <a:pt x="185757" y="11408"/>
                  <a:pt x="185644" y="11972"/>
                </a:cubicBezTo>
                <a:cubicBezTo>
                  <a:pt x="185644" y="11972"/>
                  <a:pt x="185640" y="11972"/>
                  <a:pt x="185640" y="11975"/>
                </a:cubicBezTo>
                <a:cubicBezTo>
                  <a:pt x="185374" y="12288"/>
                  <a:pt x="185346" y="12993"/>
                  <a:pt x="185268" y="13420"/>
                </a:cubicBezTo>
                <a:cubicBezTo>
                  <a:pt x="185233" y="13616"/>
                  <a:pt x="185197" y="13811"/>
                  <a:pt x="185166" y="14011"/>
                </a:cubicBezTo>
                <a:cubicBezTo>
                  <a:pt x="185163" y="13999"/>
                  <a:pt x="185163" y="13991"/>
                  <a:pt x="185163" y="13984"/>
                </a:cubicBezTo>
                <a:cubicBezTo>
                  <a:pt x="185181" y="13713"/>
                  <a:pt x="185197" y="13444"/>
                  <a:pt x="185210" y="13169"/>
                </a:cubicBezTo>
                <a:cubicBezTo>
                  <a:pt x="185233" y="12613"/>
                  <a:pt x="185295" y="12003"/>
                  <a:pt x="185268" y="11451"/>
                </a:cubicBezTo>
                <a:cubicBezTo>
                  <a:pt x="185233" y="10782"/>
                  <a:pt x="185233" y="10093"/>
                  <a:pt x="185244" y="9405"/>
                </a:cubicBezTo>
                <a:cubicBezTo>
                  <a:pt x="185291" y="9334"/>
                  <a:pt x="185350" y="9287"/>
                  <a:pt x="185421" y="9275"/>
                </a:cubicBezTo>
                <a:cubicBezTo>
                  <a:pt x="185535" y="9256"/>
                  <a:pt x="185542" y="9032"/>
                  <a:pt x="185432" y="9032"/>
                </a:cubicBezTo>
                <a:cubicBezTo>
                  <a:pt x="185429" y="9032"/>
                  <a:pt x="185425" y="9032"/>
                  <a:pt x="185421" y="9033"/>
                </a:cubicBezTo>
                <a:cubicBezTo>
                  <a:pt x="185358" y="9044"/>
                  <a:pt x="185303" y="9071"/>
                  <a:pt x="185248" y="9107"/>
                </a:cubicBezTo>
                <a:cubicBezTo>
                  <a:pt x="185257" y="8766"/>
                  <a:pt x="185264" y="8430"/>
                  <a:pt x="185272" y="8093"/>
                </a:cubicBezTo>
                <a:cubicBezTo>
                  <a:pt x="185280" y="7541"/>
                  <a:pt x="185244" y="6990"/>
                  <a:pt x="185213" y="6437"/>
                </a:cubicBezTo>
                <a:cubicBezTo>
                  <a:pt x="185201" y="6211"/>
                  <a:pt x="185241" y="5999"/>
                  <a:pt x="185134" y="5815"/>
                </a:cubicBezTo>
                <a:cubicBezTo>
                  <a:pt x="185128" y="5801"/>
                  <a:pt x="185116" y="5793"/>
                  <a:pt x="185104" y="5793"/>
                </a:cubicBezTo>
                <a:cubicBezTo>
                  <a:pt x="185087" y="5793"/>
                  <a:pt x="185070" y="5808"/>
                  <a:pt x="185072" y="5835"/>
                </a:cubicBezTo>
                <a:cubicBezTo>
                  <a:pt x="185072" y="5854"/>
                  <a:pt x="185072" y="5874"/>
                  <a:pt x="185076" y="5893"/>
                </a:cubicBezTo>
                <a:cubicBezTo>
                  <a:pt x="185076" y="5919"/>
                  <a:pt x="185091" y="5931"/>
                  <a:pt x="185106" y="5931"/>
                </a:cubicBezTo>
                <a:cubicBezTo>
                  <a:pt x="185121" y="5931"/>
                  <a:pt x="185137" y="5919"/>
                  <a:pt x="185139" y="5893"/>
                </a:cubicBezTo>
                <a:lnTo>
                  <a:pt x="185139" y="5893"/>
                </a:lnTo>
                <a:cubicBezTo>
                  <a:pt x="185006" y="8923"/>
                  <a:pt x="184661" y="12129"/>
                  <a:pt x="184242" y="15252"/>
                </a:cubicBezTo>
                <a:cubicBezTo>
                  <a:pt x="184066" y="13345"/>
                  <a:pt x="184007" y="11404"/>
                  <a:pt x="184090" y="9482"/>
                </a:cubicBezTo>
                <a:cubicBezTo>
                  <a:pt x="184117" y="9334"/>
                  <a:pt x="184144" y="9185"/>
                  <a:pt x="184172" y="9036"/>
                </a:cubicBezTo>
                <a:cubicBezTo>
                  <a:pt x="184182" y="8993"/>
                  <a:pt x="184155" y="8967"/>
                  <a:pt x="184128" y="8967"/>
                </a:cubicBezTo>
                <a:cubicBezTo>
                  <a:pt x="184123" y="8967"/>
                  <a:pt x="184118" y="8968"/>
                  <a:pt x="184113" y="8970"/>
                </a:cubicBezTo>
                <a:cubicBezTo>
                  <a:pt x="184191" y="7584"/>
                  <a:pt x="184348" y="6215"/>
                  <a:pt x="184591" y="4880"/>
                </a:cubicBezTo>
                <a:cubicBezTo>
                  <a:pt x="184598" y="4840"/>
                  <a:pt x="184573" y="4814"/>
                  <a:pt x="184548" y="4814"/>
                </a:cubicBezTo>
                <a:cubicBezTo>
                  <a:pt x="184531" y="4814"/>
                  <a:pt x="184515" y="4826"/>
                  <a:pt x="184509" y="4853"/>
                </a:cubicBezTo>
                <a:cubicBezTo>
                  <a:pt x="184176" y="6508"/>
                  <a:pt x="183972" y="8198"/>
                  <a:pt x="183871" y="9898"/>
                </a:cubicBezTo>
                <a:cubicBezTo>
                  <a:pt x="183647" y="10794"/>
                  <a:pt x="183401" y="11682"/>
                  <a:pt x="183158" y="12570"/>
                </a:cubicBezTo>
                <a:cubicBezTo>
                  <a:pt x="183053" y="12077"/>
                  <a:pt x="182943" y="11584"/>
                  <a:pt x="182822" y="11095"/>
                </a:cubicBezTo>
                <a:cubicBezTo>
                  <a:pt x="183041" y="10445"/>
                  <a:pt x="183322" y="9788"/>
                  <a:pt x="183335" y="9080"/>
                </a:cubicBezTo>
                <a:cubicBezTo>
                  <a:pt x="183335" y="9038"/>
                  <a:pt x="183307" y="9014"/>
                  <a:pt x="183280" y="9014"/>
                </a:cubicBezTo>
                <a:cubicBezTo>
                  <a:pt x="183258" y="9014"/>
                  <a:pt x="183238" y="9029"/>
                  <a:pt x="183232" y="9064"/>
                </a:cubicBezTo>
                <a:cubicBezTo>
                  <a:pt x="183178" y="9510"/>
                  <a:pt x="182959" y="9992"/>
                  <a:pt x="182751" y="10406"/>
                </a:cubicBezTo>
                <a:cubicBezTo>
                  <a:pt x="182759" y="10316"/>
                  <a:pt x="182763" y="10226"/>
                  <a:pt x="182775" y="10136"/>
                </a:cubicBezTo>
                <a:cubicBezTo>
                  <a:pt x="182869" y="9103"/>
                  <a:pt x="182880" y="8074"/>
                  <a:pt x="183115" y="7067"/>
                </a:cubicBezTo>
                <a:cubicBezTo>
                  <a:pt x="183124" y="7027"/>
                  <a:pt x="183099" y="7000"/>
                  <a:pt x="183073" y="7000"/>
                </a:cubicBezTo>
                <a:cubicBezTo>
                  <a:pt x="183056" y="7000"/>
                  <a:pt x="183039" y="7012"/>
                  <a:pt x="183033" y="7040"/>
                </a:cubicBezTo>
                <a:cubicBezTo>
                  <a:pt x="182791" y="8030"/>
                  <a:pt x="182669" y="9095"/>
                  <a:pt x="182587" y="10160"/>
                </a:cubicBezTo>
                <a:cubicBezTo>
                  <a:pt x="182289" y="9024"/>
                  <a:pt x="181957" y="7909"/>
                  <a:pt x="181581" y="6813"/>
                </a:cubicBezTo>
                <a:cubicBezTo>
                  <a:pt x="181420" y="6336"/>
                  <a:pt x="181209" y="5353"/>
                  <a:pt x="180704" y="5346"/>
                </a:cubicBezTo>
                <a:cubicBezTo>
                  <a:pt x="180704" y="5346"/>
                  <a:pt x="180703" y="5345"/>
                  <a:pt x="180702" y="5345"/>
                </a:cubicBezTo>
                <a:cubicBezTo>
                  <a:pt x="180681" y="5345"/>
                  <a:pt x="180678" y="5389"/>
                  <a:pt x="180701" y="5400"/>
                </a:cubicBezTo>
                <a:cubicBezTo>
                  <a:pt x="181041" y="5537"/>
                  <a:pt x="181178" y="6324"/>
                  <a:pt x="181288" y="6696"/>
                </a:cubicBezTo>
                <a:cubicBezTo>
                  <a:pt x="181448" y="7239"/>
                  <a:pt x="181588" y="7815"/>
                  <a:pt x="181702" y="8379"/>
                </a:cubicBezTo>
                <a:cubicBezTo>
                  <a:pt x="181839" y="9064"/>
                  <a:pt x="181992" y="9737"/>
                  <a:pt x="182141" y="10418"/>
                </a:cubicBezTo>
                <a:cubicBezTo>
                  <a:pt x="181698" y="10954"/>
                  <a:pt x="181628" y="11823"/>
                  <a:pt x="181628" y="12617"/>
                </a:cubicBezTo>
                <a:cubicBezTo>
                  <a:pt x="181588" y="12700"/>
                  <a:pt x="181550" y="12786"/>
                  <a:pt x="181514" y="12872"/>
                </a:cubicBezTo>
                <a:cubicBezTo>
                  <a:pt x="181514" y="12860"/>
                  <a:pt x="181514" y="12844"/>
                  <a:pt x="181518" y="12828"/>
                </a:cubicBezTo>
                <a:cubicBezTo>
                  <a:pt x="181546" y="12492"/>
                  <a:pt x="181382" y="12304"/>
                  <a:pt x="181189" y="12265"/>
                </a:cubicBezTo>
                <a:cubicBezTo>
                  <a:pt x="181158" y="12019"/>
                  <a:pt x="181127" y="11772"/>
                  <a:pt x="181095" y="11522"/>
                </a:cubicBezTo>
                <a:cubicBezTo>
                  <a:pt x="181260" y="10594"/>
                  <a:pt x="181409" y="9643"/>
                  <a:pt x="181409" y="8688"/>
                </a:cubicBezTo>
                <a:cubicBezTo>
                  <a:pt x="181409" y="7913"/>
                  <a:pt x="181440" y="6997"/>
                  <a:pt x="181092" y="6336"/>
                </a:cubicBezTo>
                <a:cubicBezTo>
                  <a:pt x="181084" y="6320"/>
                  <a:pt x="181073" y="6313"/>
                  <a:pt x="181062" y="6313"/>
                </a:cubicBezTo>
                <a:cubicBezTo>
                  <a:pt x="181039" y="6313"/>
                  <a:pt x="181016" y="6344"/>
                  <a:pt x="181030" y="6379"/>
                </a:cubicBezTo>
                <a:cubicBezTo>
                  <a:pt x="181479" y="7353"/>
                  <a:pt x="181135" y="8872"/>
                  <a:pt x="180904" y="9913"/>
                </a:cubicBezTo>
                <a:cubicBezTo>
                  <a:pt x="180853" y="9459"/>
                  <a:pt x="180806" y="9001"/>
                  <a:pt x="180766" y="8543"/>
                </a:cubicBezTo>
                <a:cubicBezTo>
                  <a:pt x="180765" y="8506"/>
                  <a:pt x="180741" y="8486"/>
                  <a:pt x="180718" y="8486"/>
                </a:cubicBezTo>
                <a:cubicBezTo>
                  <a:pt x="180696" y="8486"/>
                  <a:pt x="180675" y="8505"/>
                  <a:pt x="180677" y="8543"/>
                </a:cubicBezTo>
                <a:cubicBezTo>
                  <a:pt x="180704" y="9165"/>
                  <a:pt x="180739" y="9788"/>
                  <a:pt x="180786" y="10410"/>
                </a:cubicBezTo>
                <a:cubicBezTo>
                  <a:pt x="180626" y="11095"/>
                  <a:pt x="180434" y="11776"/>
                  <a:pt x="180239" y="12449"/>
                </a:cubicBezTo>
                <a:cubicBezTo>
                  <a:pt x="180179" y="12077"/>
                  <a:pt x="180114" y="11710"/>
                  <a:pt x="180054" y="11338"/>
                </a:cubicBezTo>
                <a:cubicBezTo>
                  <a:pt x="179980" y="10872"/>
                  <a:pt x="179820" y="10426"/>
                  <a:pt x="179749" y="9968"/>
                </a:cubicBezTo>
                <a:cubicBezTo>
                  <a:pt x="179706" y="9694"/>
                  <a:pt x="179663" y="9369"/>
                  <a:pt x="179574" y="9080"/>
                </a:cubicBezTo>
                <a:cubicBezTo>
                  <a:pt x="179574" y="8841"/>
                  <a:pt x="179569" y="8606"/>
                  <a:pt x="179565" y="8367"/>
                </a:cubicBezTo>
                <a:cubicBezTo>
                  <a:pt x="179565" y="8324"/>
                  <a:pt x="179540" y="8302"/>
                  <a:pt x="179514" y="8302"/>
                </a:cubicBezTo>
                <a:cubicBezTo>
                  <a:pt x="179489" y="8302"/>
                  <a:pt x="179464" y="8324"/>
                  <a:pt x="179464" y="8367"/>
                </a:cubicBezTo>
                <a:cubicBezTo>
                  <a:pt x="179464" y="8504"/>
                  <a:pt x="179460" y="8641"/>
                  <a:pt x="179460" y="8782"/>
                </a:cubicBezTo>
                <a:cubicBezTo>
                  <a:pt x="179393" y="8653"/>
                  <a:pt x="179315" y="8539"/>
                  <a:pt x="179213" y="8461"/>
                </a:cubicBezTo>
                <a:cubicBezTo>
                  <a:pt x="179207" y="8456"/>
                  <a:pt x="179201" y="8453"/>
                  <a:pt x="179195" y="8453"/>
                </a:cubicBezTo>
                <a:cubicBezTo>
                  <a:pt x="179165" y="8453"/>
                  <a:pt x="179145" y="8513"/>
                  <a:pt x="179178" y="8539"/>
                </a:cubicBezTo>
                <a:cubicBezTo>
                  <a:pt x="179334" y="8684"/>
                  <a:pt x="179409" y="8930"/>
                  <a:pt x="179451" y="9201"/>
                </a:cubicBezTo>
                <a:cubicBezTo>
                  <a:pt x="179444" y="9768"/>
                  <a:pt x="179433" y="10332"/>
                  <a:pt x="179417" y="10895"/>
                </a:cubicBezTo>
                <a:cubicBezTo>
                  <a:pt x="179399" y="10853"/>
                  <a:pt x="179366" y="10836"/>
                  <a:pt x="179332" y="10836"/>
                </a:cubicBezTo>
                <a:cubicBezTo>
                  <a:pt x="179328" y="10836"/>
                  <a:pt x="179323" y="10836"/>
                  <a:pt x="179319" y="10837"/>
                </a:cubicBezTo>
                <a:cubicBezTo>
                  <a:pt x="179299" y="10610"/>
                  <a:pt x="179280" y="10382"/>
                  <a:pt x="179256" y="10160"/>
                </a:cubicBezTo>
                <a:cubicBezTo>
                  <a:pt x="179198" y="9545"/>
                  <a:pt x="179115" y="8915"/>
                  <a:pt x="178978" y="8308"/>
                </a:cubicBezTo>
                <a:cubicBezTo>
                  <a:pt x="179146" y="7756"/>
                  <a:pt x="179311" y="7208"/>
                  <a:pt x="179326" y="6590"/>
                </a:cubicBezTo>
                <a:cubicBezTo>
                  <a:pt x="179326" y="6555"/>
                  <a:pt x="179306" y="6537"/>
                  <a:pt x="179285" y="6537"/>
                </a:cubicBezTo>
                <a:cubicBezTo>
                  <a:pt x="179264" y="6537"/>
                  <a:pt x="179242" y="6555"/>
                  <a:pt x="179240" y="6590"/>
                </a:cubicBezTo>
                <a:cubicBezTo>
                  <a:pt x="179213" y="7071"/>
                  <a:pt x="179080" y="7545"/>
                  <a:pt x="178904" y="8007"/>
                </a:cubicBezTo>
                <a:cubicBezTo>
                  <a:pt x="178846" y="7788"/>
                  <a:pt x="178783" y="7573"/>
                  <a:pt x="178705" y="7369"/>
                </a:cubicBezTo>
                <a:cubicBezTo>
                  <a:pt x="178696" y="7344"/>
                  <a:pt x="178681" y="7334"/>
                  <a:pt x="178667" y="7334"/>
                </a:cubicBezTo>
                <a:cubicBezTo>
                  <a:pt x="178635" y="7334"/>
                  <a:pt x="178602" y="7381"/>
                  <a:pt x="178618" y="7432"/>
                </a:cubicBezTo>
                <a:cubicBezTo>
                  <a:pt x="178705" y="7694"/>
                  <a:pt x="178767" y="7964"/>
                  <a:pt x="178810" y="8245"/>
                </a:cubicBezTo>
                <a:cubicBezTo>
                  <a:pt x="178642" y="8653"/>
                  <a:pt x="178446" y="9048"/>
                  <a:pt x="178274" y="9432"/>
                </a:cubicBezTo>
                <a:cubicBezTo>
                  <a:pt x="178203" y="8598"/>
                  <a:pt x="178098" y="7768"/>
                  <a:pt x="177933" y="6958"/>
                </a:cubicBezTo>
                <a:cubicBezTo>
                  <a:pt x="177930" y="6939"/>
                  <a:pt x="177921" y="6930"/>
                  <a:pt x="177910" y="6930"/>
                </a:cubicBezTo>
                <a:cubicBezTo>
                  <a:pt x="177867" y="6621"/>
                  <a:pt x="177804" y="6324"/>
                  <a:pt x="177706" y="6054"/>
                </a:cubicBezTo>
                <a:cubicBezTo>
                  <a:pt x="177702" y="6041"/>
                  <a:pt x="177694" y="6036"/>
                  <a:pt x="177686" y="6036"/>
                </a:cubicBezTo>
                <a:cubicBezTo>
                  <a:pt x="177671" y="6036"/>
                  <a:pt x="177654" y="6054"/>
                  <a:pt x="177659" y="6077"/>
                </a:cubicBezTo>
                <a:cubicBezTo>
                  <a:pt x="177957" y="7024"/>
                  <a:pt x="177894" y="8328"/>
                  <a:pt x="177906" y="9345"/>
                </a:cubicBezTo>
                <a:cubicBezTo>
                  <a:pt x="177910" y="9658"/>
                  <a:pt x="177910" y="9972"/>
                  <a:pt x="177910" y="10285"/>
                </a:cubicBezTo>
                <a:cubicBezTo>
                  <a:pt x="177699" y="10809"/>
                  <a:pt x="177487" y="11338"/>
                  <a:pt x="177287" y="11866"/>
                </a:cubicBezTo>
                <a:cubicBezTo>
                  <a:pt x="177283" y="11314"/>
                  <a:pt x="177256" y="10770"/>
                  <a:pt x="177225" y="10222"/>
                </a:cubicBezTo>
                <a:cubicBezTo>
                  <a:pt x="177291" y="9851"/>
                  <a:pt x="177358" y="9479"/>
                  <a:pt x="177417" y="9111"/>
                </a:cubicBezTo>
                <a:cubicBezTo>
                  <a:pt x="177438" y="8990"/>
                  <a:pt x="177361" y="8911"/>
                  <a:pt x="177288" y="8911"/>
                </a:cubicBezTo>
                <a:cubicBezTo>
                  <a:pt x="177241" y="8911"/>
                  <a:pt x="177196" y="8945"/>
                  <a:pt x="177182" y="9024"/>
                </a:cubicBezTo>
                <a:cubicBezTo>
                  <a:pt x="177174" y="9080"/>
                  <a:pt x="177162" y="9134"/>
                  <a:pt x="177155" y="9188"/>
                </a:cubicBezTo>
                <a:cubicBezTo>
                  <a:pt x="177146" y="9095"/>
                  <a:pt x="177143" y="9001"/>
                  <a:pt x="177135" y="8907"/>
                </a:cubicBezTo>
                <a:cubicBezTo>
                  <a:pt x="177088" y="8273"/>
                  <a:pt x="177056" y="7564"/>
                  <a:pt x="176951" y="6907"/>
                </a:cubicBezTo>
                <a:cubicBezTo>
                  <a:pt x="177084" y="6077"/>
                  <a:pt x="177221" y="5216"/>
                  <a:pt x="177499" y="4477"/>
                </a:cubicBezTo>
                <a:cubicBezTo>
                  <a:pt x="177517" y="4428"/>
                  <a:pt x="177488" y="4385"/>
                  <a:pt x="177457" y="4385"/>
                </a:cubicBezTo>
                <a:cubicBezTo>
                  <a:pt x="177444" y="4385"/>
                  <a:pt x="177430" y="4393"/>
                  <a:pt x="177421" y="4414"/>
                </a:cubicBezTo>
                <a:cubicBezTo>
                  <a:pt x="177178" y="4993"/>
                  <a:pt x="176990" y="5651"/>
                  <a:pt x="176830" y="6305"/>
                </a:cubicBezTo>
                <a:cubicBezTo>
                  <a:pt x="176814" y="6262"/>
                  <a:pt x="176806" y="6215"/>
                  <a:pt x="176794" y="6168"/>
                </a:cubicBezTo>
                <a:cubicBezTo>
                  <a:pt x="176785" y="6141"/>
                  <a:pt x="176767" y="6128"/>
                  <a:pt x="176750" y="6128"/>
                </a:cubicBezTo>
                <a:cubicBezTo>
                  <a:pt x="176725" y="6128"/>
                  <a:pt x="176701" y="6155"/>
                  <a:pt x="176709" y="6199"/>
                </a:cubicBezTo>
                <a:cubicBezTo>
                  <a:pt x="176712" y="6218"/>
                  <a:pt x="176712" y="6234"/>
                  <a:pt x="176716" y="6253"/>
                </a:cubicBezTo>
                <a:cubicBezTo>
                  <a:pt x="176720" y="6269"/>
                  <a:pt x="176727" y="6277"/>
                  <a:pt x="176740" y="6281"/>
                </a:cubicBezTo>
                <a:cubicBezTo>
                  <a:pt x="176727" y="6305"/>
                  <a:pt x="176716" y="6328"/>
                  <a:pt x="176700" y="6355"/>
                </a:cubicBezTo>
                <a:cubicBezTo>
                  <a:pt x="176712" y="6496"/>
                  <a:pt x="176712" y="6637"/>
                  <a:pt x="176700" y="6774"/>
                </a:cubicBezTo>
                <a:lnTo>
                  <a:pt x="176700" y="6840"/>
                </a:lnTo>
                <a:cubicBezTo>
                  <a:pt x="176669" y="6981"/>
                  <a:pt x="176638" y="7118"/>
                  <a:pt x="176606" y="7252"/>
                </a:cubicBezTo>
                <a:cubicBezTo>
                  <a:pt x="176348" y="8410"/>
                  <a:pt x="176055" y="9553"/>
                  <a:pt x="175796" y="10711"/>
                </a:cubicBezTo>
                <a:cubicBezTo>
                  <a:pt x="175499" y="12058"/>
                  <a:pt x="175213" y="13408"/>
                  <a:pt x="174924" y="14759"/>
                </a:cubicBezTo>
                <a:cubicBezTo>
                  <a:pt x="174825" y="14766"/>
                  <a:pt x="174736" y="14848"/>
                  <a:pt x="174744" y="15017"/>
                </a:cubicBezTo>
                <a:cubicBezTo>
                  <a:pt x="174751" y="15169"/>
                  <a:pt x="174763" y="15322"/>
                  <a:pt x="174771" y="15471"/>
                </a:cubicBezTo>
                <a:cubicBezTo>
                  <a:pt x="174634" y="16112"/>
                  <a:pt x="174496" y="16750"/>
                  <a:pt x="174356" y="17389"/>
                </a:cubicBezTo>
                <a:cubicBezTo>
                  <a:pt x="174321" y="17541"/>
                  <a:pt x="174285" y="17694"/>
                  <a:pt x="174254" y="17843"/>
                </a:cubicBezTo>
                <a:cubicBezTo>
                  <a:pt x="174238" y="17420"/>
                  <a:pt x="174227" y="16993"/>
                  <a:pt x="174215" y="16567"/>
                </a:cubicBezTo>
                <a:cubicBezTo>
                  <a:pt x="174458" y="15792"/>
                  <a:pt x="174731" y="15012"/>
                  <a:pt x="174888" y="14199"/>
                </a:cubicBezTo>
                <a:cubicBezTo>
                  <a:pt x="174939" y="13937"/>
                  <a:pt x="175029" y="13561"/>
                  <a:pt x="174778" y="13451"/>
                </a:cubicBezTo>
                <a:cubicBezTo>
                  <a:pt x="174955" y="12707"/>
                  <a:pt x="175135" y="11964"/>
                  <a:pt x="175323" y="11228"/>
                </a:cubicBezTo>
                <a:cubicBezTo>
                  <a:pt x="175577" y="10234"/>
                  <a:pt x="175793" y="9228"/>
                  <a:pt x="176082" y="8245"/>
                </a:cubicBezTo>
                <a:cubicBezTo>
                  <a:pt x="176199" y="7858"/>
                  <a:pt x="176333" y="7498"/>
                  <a:pt x="176478" y="7134"/>
                </a:cubicBezTo>
                <a:cubicBezTo>
                  <a:pt x="176516" y="7028"/>
                  <a:pt x="176501" y="7001"/>
                  <a:pt x="176462" y="6923"/>
                </a:cubicBezTo>
                <a:cubicBezTo>
                  <a:pt x="176455" y="6911"/>
                  <a:pt x="176447" y="6906"/>
                  <a:pt x="176439" y="6906"/>
                </a:cubicBezTo>
                <a:cubicBezTo>
                  <a:pt x="176424" y="6906"/>
                  <a:pt x="176411" y="6927"/>
                  <a:pt x="176418" y="6950"/>
                </a:cubicBezTo>
                <a:cubicBezTo>
                  <a:pt x="176474" y="7114"/>
                  <a:pt x="175945" y="7991"/>
                  <a:pt x="175874" y="8132"/>
                </a:cubicBezTo>
                <a:cubicBezTo>
                  <a:pt x="175671" y="8531"/>
                  <a:pt x="175522" y="8973"/>
                  <a:pt x="175327" y="9376"/>
                </a:cubicBezTo>
                <a:cubicBezTo>
                  <a:pt x="174947" y="10156"/>
                  <a:pt x="174653" y="11056"/>
                  <a:pt x="174391" y="11909"/>
                </a:cubicBezTo>
                <a:cubicBezTo>
                  <a:pt x="174309" y="12171"/>
                  <a:pt x="174231" y="12434"/>
                  <a:pt x="174153" y="12700"/>
                </a:cubicBezTo>
                <a:cubicBezTo>
                  <a:pt x="174149" y="11314"/>
                  <a:pt x="174200" y="9940"/>
                  <a:pt x="174211" y="8563"/>
                </a:cubicBezTo>
                <a:cubicBezTo>
                  <a:pt x="174227" y="8527"/>
                  <a:pt x="174243" y="8492"/>
                  <a:pt x="174258" y="8461"/>
                </a:cubicBezTo>
                <a:cubicBezTo>
                  <a:pt x="174501" y="7980"/>
                  <a:pt x="174720" y="7483"/>
                  <a:pt x="174971" y="7009"/>
                </a:cubicBezTo>
                <a:cubicBezTo>
                  <a:pt x="175088" y="6778"/>
                  <a:pt x="175264" y="6524"/>
                  <a:pt x="175315" y="6253"/>
                </a:cubicBezTo>
                <a:cubicBezTo>
                  <a:pt x="175318" y="6230"/>
                  <a:pt x="175303" y="6199"/>
                  <a:pt x="175284" y="6199"/>
                </a:cubicBezTo>
                <a:cubicBezTo>
                  <a:pt x="175256" y="6202"/>
                  <a:pt x="175224" y="6206"/>
                  <a:pt x="175193" y="6211"/>
                </a:cubicBezTo>
                <a:cubicBezTo>
                  <a:pt x="175166" y="6215"/>
                  <a:pt x="175166" y="6269"/>
                  <a:pt x="175193" y="6273"/>
                </a:cubicBezTo>
                <a:cubicBezTo>
                  <a:pt x="175206" y="6273"/>
                  <a:pt x="174790" y="6970"/>
                  <a:pt x="174720" y="7071"/>
                </a:cubicBezTo>
                <a:cubicBezTo>
                  <a:pt x="174552" y="7306"/>
                  <a:pt x="174379" y="7537"/>
                  <a:pt x="174207" y="7772"/>
                </a:cubicBezTo>
                <a:cubicBezTo>
                  <a:pt x="174207" y="7338"/>
                  <a:pt x="174196" y="6907"/>
                  <a:pt x="174176" y="6473"/>
                </a:cubicBezTo>
                <a:cubicBezTo>
                  <a:pt x="174176" y="6432"/>
                  <a:pt x="174152" y="6411"/>
                  <a:pt x="174127" y="6411"/>
                </a:cubicBezTo>
                <a:cubicBezTo>
                  <a:pt x="174103" y="6411"/>
                  <a:pt x="174078" y="6432"/>
                  <a:pt x="174078" y="6473"/>
                </a:cubicBezTo>
                <a:cubicBezTo>
                  <a:pt x="174090" y="6977"/>
                  <a:pt x="174078" y="7479"/>
                  <a:pt x="174059" y="7983"/>
                </a:cubicBezTo>
                <a:cubicBezTo>
                  <a:pt x="173976" y="8097"/>
                  <a:pt x="173898" y="8211"/>
                  <a:pt x="173820" y="8332"/>
                </a:cubicBezTo>
                <a:cubicBezTo>
                  <a:pt x="173534" y="8770"/>
                  <a:pt x="173252" y="9208"/>
                  <a:pt x="172975" y="9654"/>
                </a:cubicBezTo>
                <a:cubicBezTo>
                  <a:pt x="172966" y="8923"/>
                  <a:pt x="172951" y="8195"/>
                  <a:pt x="172935" y="7459"/>
                </a:cubicBezTo>
                <a:cubicBezTo>
                  <a:pt x="172935" y="7414"/>
                  <a:pt x="172910" y="7392"/>
                  <a:pt x="172884" y="7392"/>
                </a:cubicBezTo>
                <a:cubicBezTo>
                  <a:pt x="172858" y="7392"/>
                  <a:pt x="172831" y="7414"/>
                  <a:pt x="172829" y="7459"/>
                </a:cubicBezTo>
                <a:cubicBezTo>
                  <a:pt x="172818" y="8332"/>
                  <a:pt x="172778" y="9204"/>
                  <a:pt x="172720" y="10073"/>
                </a:cubicBezTo>
                <a:cubicBezTo>
                  <a:pt x="172552" y="10355"/>
                  <a:pt x="172388" y="10637"/>
                  <a:pt x="172227" y="10926"/>
                </a:cubicBezTo>
                <a:cubicBezTo>
                  <a:pt x="172043" y="11255"/>
                  <a:pt x="171863" y="11592"/>
                  <a:pt x="171687" y="11929"/>
                </a:cubicBezTo>
                <a:cubicBezTo>
                  <a:pt x="171597" y="11079"/>
                  <a:pt x="171456" y="10203"/>
                  <a:pt x="171221" y="9416"/>
                </a:cubicBezTo>
                <a:cubicBezTo>
                  <a:pt x="171041" y="8817"/>
                  <a:pt x="170869" y="8214"/>
                  <a:pt x="170457" y="7823"/>
                </a:cubicBezTo>
                <a:cubicBezTo>
                  <a:pt x="170452" y="7817"/>
                  <a:pt x="170446" y="7815"/>
                  <a:pt x="170441" y="7815"/>
                </a:cubicBezTo>
                <a:cubicBezTo>
                  <a:pt x="170414" y="7815"/>
                  <a:pt x="170389" y="7868"/>
                  <a:pt x="170415" y="7897"/>
                </a:cubicBezTo>
                <a:cubicBezTo>
                  <a:pt x="170927" y="8442"/>
                  <a:pt x="171037" y="9510"/>
                  <a:pt x="171143" y="10316"/>
                </a:cubicBezTo>
                <a:cubicBezTo>
                  <a:pt x="171244" y="11076"/>
                  <a:pt x="171295" y="11847"/>
                  <a:pt x="171331" y="12617"/>
                </a:cubicBezTo>
                <a:cubicBezTo>
                  <a:pt x="171154" y="12969"/>
                  <a:pt x="170982" y="13326"/>
                  <a:pt x="170806" y="13678"/>
                </a:cubicBezTo>
                <a:cubicBezTo>
                  <a:pt x="170798" y="13279"/>
                  <a:pt x="170791" y="12880"/>
                  <a:pt x="170782" y="12481"/>
                </a:cubicBezTo>
                <a:cubicBezTo>
                  <a:pt x="170782" y="12429"/>
                  <a:pt x="170751" y="12403"/>
                  <a:pt x="170721" y="12403"/>
                </a:cubicBezTo>
                <a:cubicBezTo>
                  <a:pt x="170691" y="12403"/>
                  <a:pt x="170661" y="12428"/>
                  <a:pt x="170661" y="12481"/>
                </a:cubicBezTo>
                <a:cubicBezTo>
                  <a:pt x="170657" y="13005"/>
                  <a:pt x="170645" y="13529"/>
                  <a:pt x="170626" y="14046"/>
                </a:cubicBezTo>
                <a:cubicBezTo>
                  <a:pt x="170556" y="14190"/>
                  <a:pt x="170486" y="14328"/>
                  <a:pt x="170415" y="14468"/>
                </a:cubicBezTo>
                <a:cubicBezTo>
                  <a:pt x="170423" y="14391"/>
                  <a:pt x="170426" y="14308"/>
                  <a:pt x="170434" y="14230"/>
                </a:cubicBezTo>
                <a:cubicBezTo>
                  <a:pt x="170504" y="13157"/>
                  <a:pt x="170536" y="12085"/>
                  <a:pt x="170560" y="11009"/>
                </a:cubicBezTo>
                <a:cubicBezTo>
                  <a:pt x="170575" y="10442"/>
                  <a:pt x="170560" y="9870"/>
                  <a:pt x="170540" y="9302"/>
                </a:cubicBezTo>
                <a:cubicBezTo>
                  <a:pt x="170528" y="8930"/>
                  <a:pt x="170556" y="8539"/>
                  <a:pt x="170446" y="8191"/>
                </a:cubicBezTo>
                <a:cubicBezTo>
                  <a:pt x="170437" y="8158"/>
                  <a:pt x="170415" y="8143"/>
                  <a:pt x="170393" y="8143"/>
                </a:cubicBezTo>
                <a:cubicBezTo>
                  <a:pt x="170361" y="8143"/>
                  <a:pt x="170329" y="8176"/>
                  <a:pt x="170340" y="8230"/>
                </a:cubicBezTo>
                <a:cubicBezTo>
                  <a:pt x="170462" y="8758"/>
                  <a:pt x="170332" y="9498"/>
                  <a:pt x="170293" y="10042"/>
                </a:cubicBezTo>
                <a:cubicBezTo>
                  <a:pt x="170254" y="10586"/>
                  <a:pt x="170199" y="11142"/>
                  <a:pt x="170137" y="11682"/>
                </a:cubicBezTo>
                <a:cubicBezTo>
                  <a:pt x="170098" y="12022"/>
                  <a:pt x="170058" y="12359"/>
                  <a:pt x="170020" y="12696"/>
                </a:cubicBezTo>
                <a:cubicBezTo>
                  <a:pt x="169902" y="11776"/>
                  <a:pt x="169765" y="10832"/>
                  <a:pt x="169523" y="9963"/>
                </a:cubicBezTo>
                <a:cubicBezTo>
                  <a:pt x="169420" y="9600"/>
                  <a:pt x="169330" y="9228"/>
                  <a:pt x="169248" y="8856"/>
                </a:cubicBezTo>
                <a:cubicBezTo>
                  <a:pt x="169339" y="8637"/>
                  <a:pt x="169436" y="8422"/>
                  <a:pt x="169514" y="8191"/>
                </a:cubicBezTo>
                <a:cubicBezTo>
                  <a:pt x="169532" y="8138"/>
                  <a:pt x="169497" y="8072"/>
                  <a:pt x="169458" y="8072"/>
                </a:cubicBezTo>
                <a:cubicBezTo>
                  <a:pt x="169445" y="8072"/>
                  <a:pt x="169432" y="8079"/>
                  <a:pt x="169420" y="8097"/>
                </a:cubicBezTo>
                <a:cubicBezTo>
                  <a:pt x="169405" y="8120"/>
                  <a:pt x="169393" y="8140"/>
                  <a:pt x="169377" y="8164"/>
                </a:cubicBezTo>
                <a:cubicBezTo>
                  <a:pt x="169377" y="8167"/>
                  <a:pt x="169373" y="8175"/>
                  <a:pt x="169373" y="8179"/>
                </a:cubicBezTo>
                <a:cubicBezTo>
                  <a:pt x="169311" y="8285"/>
                  <a:pt x="169241" y="8386"/>
                  <a:pt x="169170" y="8484"/>
                </a:cubicBezTo>
                <a:cubicBezTo>
                  <a:pt x="169100" y="8167"/>
                  <a:pt x="168920" y="7667"/>
                  <a:pt x="169006" y="7353"/>
                </a:cubicBezTo>
                <a:cubicBezTo>
                  <a:pt x="169016" y="7322"/>
                  <a:pt x="168992" y="7296"/>
                  <a:pt x="168970" y="7296"/>
                </a:cubicBezTo>
                <a:cubicBezTo>
                  <a:pt x="168959" y="7296"/>
                  <a:pt x="168948" y="7303"/>
                  <a:pt x="168943" y="7318"/>
                </a:cubicBezTo>
                <a:cubicBezTo>
                  <a:pt x="168783" y="7761"/>
                  <a:pt x="168813" y="8339"/>
                  <a:pt x="168873" y="8876"/>
                </a:cubicBezTo>
                <a:cubicBezTo>
                  <a:pt x="168771" y="9013"/>
                  <a:pt x="168677" y="9154"/>
                  <a:pt x="168602" y="9314"/>
                </a:cubicBezTo>
                <a:cubicBezTo>
                  <a:pt x="168395" y="9741"/>
                  <a:pt x="168172" y="10164"/>
                  <a:pt x="167992" y="10610"/>
                </a:cubicBezTo>
                <a:cubicBezTo>
                  <a:pt x="167574" y="11654"/>
                  <a:pt x="167217" y="12739"/>
                  <a:pt x="166896" y="13838"/>
                </a:cubicBezTo>
                <a:cubicBezTo>
                  <a:pt x="166826" y="14081"/>
                  <a:pt x="166759" y="14324"/>
                  <a:pt x="166689" y="14566"/>
                </a:cubicBezTo>
                <a:cubicBezTo>
                  <a:pt x="166571" y="13729"/>
                  <a:pt x="166493" y="12884"/>
                  <a:pt x="166521" y="12042"/>
                </a:cubicBezTo>
                <a:cubicBezTo>
                  <a:pt x="166522" y="11962"/>
                  <a:pt x="166479" y="11923"/>
                  <a:pt x="166433" y="11923"/>
                </a:cubicBezTo>
                <a:cubicBezTo>
                  <a:pt x="166387" y="11923"/>
                  <a:pt x="166338" y="11963"/>
                  <a:pt x="166333" y="12042"/>
                </a:cubicBezTo>
                <a:cubicBezTo>
                  <a:pt x="166301" y="12425"/>
                  <a:pt x="166282" y="12805"/>
                  <a:pt x="166274" y="13189"/>
                </a:cubicBezTo>
                <a:cubicBezTo>
                  <a:pt x="166270" y="13188"/>
                  <a:pt x="166266" y="13188"/>
                  <a:pt x="166263" y="13188"/>
                </a:cubicBezTo>
                <a:cubicBezTo>
                  <a:pt x="166208" y="13188"/>
                  <a:pt x="166187" y="13296"/>
                  <a:pt x="166246" y="13314"/>
                </a:cubicBezTo>
                <a:cubicBezTo>
                  <a:pt x="166254" y="13318"/>
                  <a:pt x="166262" y="13326"/>
                  <a:pt x="166270" y="13330"/>
                </a:cubicBezTo>
                <a:cubicBezTo>
                  <a:pt x="166266" y="13459"/>
                  <a:pt x="166262" y="13588"/>
                  <a:pt x="166259" y="13713"/>
                </a:cubicBezTo>
                <a:cubicBezTo>
                  <a:pt x="166183" y="13428"/>
                  <a:pt x="166125" y="13134"/>
                  <a:pt x="166098" y="12828"/>
                </a:cubicBezTo>
                <a:cubicBezTo>
                  <a:pt x="166092" y="12769"/>
                  <a:pt x="166052" y="12737"/>
                  <a:pt x="166016" y="12737"/>
                </a:cubicBezTo>
                <a:cubicBezTo>
                  <a:pt x="165980" y="12737"/>
                  <a:pt x="165947" y="12767"/>
                  <a:pt x="165949" y="12828"/>
                </a:cubicBezTo>
                <a:cubicBezTo>
                  <a:pt x="165965" y="13110"/>
                  <a:pt x="165996" y="13388"/>
                  <a:pt x="166031" y="13663"/>
                </a:cubicBezTo>
                <a:cubicBezTo>
                  <a:pt x="166008" y="13682"/>
                  <a:pt x="165984" y="13709"/>
                  <a:pt x="165977" y="13749"/>
                </a:cubicBezTo>
                <a:cubicBezTo>
                  <a:pt x="165914" y="13991"/>
                  <a:pt x="165840" y="14246"/>
                  <a:pt x="165773" y="14500"/>
                </a:cubicBezTo>
                <a:cubicBezTo>
                  <a:pt x="165737" y="13478"/>
                  <a:pt x="165679" y="12457"/>
                  <a:pt x="165620" y="11439"/>
                </a:cubicBezTo>
                <a:cubicBezTo>
                  <a:pt x="165757" y="10982"/>
                  <a:pt x="165914" y="10535"/>
                  <a:pt x="166125" y="10151"/>
                </a:cubicBezTo>
                <a:cubicBezTo>
                  <a:pt x="166146" y="10110"/>
                  <a:pt x="166113" y="10064"/>
                  <a:pt x="166081" y="10064"/>
                </a:cubicBezTo>
                <a:cubicBezTo>
                  <a:pt x="166070" y="10064"/>
                  <a:pt x="166059" y="10069"/>
                  <a:pt x="166051" y="10081"/>
                </a:cubicBezTo>
                <a:cubicBezTo>
                  <a:pt x="165883" y="10288"/>
                  <a:pt x="165730" y="10532"/>
                  <a:pt x="165585" y="10790"/>
                </a:cubicBezTo>
                <a:cubicBezTo>
                  <a:pt x="165562" y="10375"/>
                  <a:pt x="165542" y="9960"/>
                  <a:pt x="165522" y="9545"/>
                </a:cubicBezTo>
                <a:cubicBezTo>
                  <a:pt x="165520" y="9492"/>
                  <a:pt x="165491" y="9466"/>
                  <a:pt x="165461" y="9466"/>
                </a:cubicBezTo>
                <a:cubicBezTo>
                  <a:pt x="165432" y="9466"/>
                  <a:pt x="165403" y="9492"/>
                  <a:pt x="165401" y="9545"/>
                </a:cubicBezTo>
                <a:cubicBezTo>
                  <a:pt x="165393" y="9705"/>
                  <a:pt x="165361" y="9858"/>
                  <a:pt x="165311" y="10003"/>
                </a:cubicBezTo>
                <a:cubicBezTo>
                  <a:pt x="165308" y="10018"/>
                  <a:pt x="165317" y="10027"/>
                  <a:pt x="165327" y="10027"/>
                </a:cubicBezTo>
                <a:cubicBezTo>
                  <a:pt x="165333" y="10027"/>
                  <a:pt x="165338" y="10024"/>
                  <a:pt x="165343" y="10019"/>
                </a:cubicBezTo>
                <a:lnTo>
                  <a:pt x="165377" y="9948"/>
                </a:lnTo>
                <a:lnTo>
                  <a:pt x="165377" y="9948"/>
                </a:lnTo>
                <a:cubicBezTo>
                  <a:pt x="165346" y="10457"/>
                  <a:pt x="165296" y="10966"/>
                  <a:pt x="165244" y="11471"/>
                </a:cubicBezTo>
                <a:cubicBezTo>
                  <a:pt x="165217" y="11533"/>
                  <a:pt x="165190" y="11596"/>
                  <a:pt x="165162" y="11659"/>
                </a:cubicBezTo>
                <a:cubicBezTo>
                  <a:pt x="165131" y="11498"/>
                  <a:pt x="165068" y="11361"/>
                  <a:pt x="164951" y="11287"/>
                </a:cubicBezTo>
                <a:cubicBezTo>
                  <a:pt x="164944" y="11282"/>
                  <a:pt x="164936" y="11280"/>
                  <a:pt x="164929" y="11280"/>
                </a:cubicBezTo>
                <a:cubicBezTo>
                  <a:pt x="164888" y="11280"/>
                  <a:pt x="164857" y="11359"/>
                  <a:pt x="164904" y="11392"/>
                </a:cubicBezTo>
                <a:cubicBezTo>
                  <a:pt x="165018" y="11475"/>
                  <a:pt x="165056" y="11674"/>
                  <a:pt x="165056" y="11909"/>
                </a:cubicBezTo>
                <a:cubicBezTo>
                  <a:pt x="164998" y="12058"/>
                  <a:pt x="164939" y="12203"/>
                  <a:pt x="164884" y="12344"/>
                </a:cubicBezTo>
                <a:cubicBezTo>
                  <a:pt x="164884" y="12214"/>
                  <a:pt x="164892" y="12085"/>
                  <a:pt x="164888" y="11956"/>
                </a:cubicBezTo>
                <a:cubicBezTo>
                  <a:pt x="164888" y="11893"/>
                  <a:pt x="164853" y="11862"/>
                  <a:pt x="164817" y="11862"/>
                </a:cubicBezTo>
                <a:cubicBezTo>
                  <a:pt x="164781" y="11862"/>
                  <a:pt x="164745" y="11893"/>
                  <a:pt x="164743" y="11956"/>
                </a:cubicBezTo>
                <a:cubicBezTo>
                  <a:pt x="164732" y="12269"/>
                  <a:pt x="164709" y="12582"/>
                  <a:pt x="164677" y="12891"/>
                </a:cubicBezTo>
                <a:cubicBezTo>
                  <a:pt x="164556" y="13213"/>
                  <a:pt x="164438" y="13529"/>
                  <a:pt x="164321" y="13847"/>
                </a:cubicBezTo>
                <a:cubicBezTo>
                  <a:pt x="164277" y="13600"/>
                  <a:pt x="164234" y="13350"/>
                  <a:pt x="164192" y="13103"/>
                </a:cubicBezTo>
                <a:cubicBezTo>
                  <a:pt x="164090" y="12523"/>
                  <a:pt x="164015" y="11936"/>
                  <a:pt x="163914" y="11357"/>
                </a:cubicBezTo>
                <a:cubicBezTo>
                  <a:pt x="163965" y="10899"/>
                  <a:pt x="163992" y="10442"/>
                  <a:pt x="164004" y="9983"/>
                </a:cubicBezTo>
                <a:cubicBezTo>
                  <a:pt x="164192" y="9060"/>
                  <a:pt x="164384" y="8124"/>
                  <a:pt x="164512" y="7201"/>
                </a:cubicBezTo>
                <a:cubicBezTo>
                  <a:pt x="164599" y="6574"/>
                  <a:pt x="164763" y="5948"/>
                  <a:pt x="164904" y="5337"/>
                </a:cubicBezTo>
                <a:cubicBezTo>
                  <a:pt x="165009" y="4891"/>
                  <a:pt x="165225" y="4492"/>
                  <a:pt x="165323" y="4054"/>
                </a:cubicBezTo>
                <a:cubicBezTo>
                  <a:pt x="165330" y="4014"/>
                  <a:pt x="165306" y="3990"/>
                  <a:pt x="165283" y="3990"/>
                </a:cubicBezTo>
                <a:cubicBezTo>
                  <a:pt x="165267" y="3990"/>
                  <a:pt x="165251" y="4001"/>
                  <a:pt x="165244" y="4027"/>
                </a:cubicBezTo>
                <a:cubicBezTo>
                  <a:pt x="165155" y="4379"/>
                  <a:pt x="164935" y="4692"/>
                  <a:pt x="164814" y="5032"/>
                </a:cubicBezTo>
                <a:cubicBezTo>
                  <a:pt x="164712" y="5318"/>
                  <a:pt x="164615" y="5612"/>
                  <a:pt x="164509" y="5897"/>
                </a:cubicBezTo>
                <a:cubicBezTo>
                  <a:pt x="164317" y="6417"/>
                  <a:pt x="164172" y="6981"/>
                  <a:pt x="164008" y="7517"/>
                </a:cubicBezTo>
                <a:cubicBezTo>
                  <a:pt x="163797" y="8202"/>
                  <a:pt x="163589" y="8892"/>
                  <a:pt x="163394" y="9584"/>
                </a:cubicBezTo>
                <a:cubicBezTo>
                  <a:pt x="163354" y="9322"/>
                  <a:pt x="163315" y="9064"/>
                  <a:pt x="163276" y="8801"/>
                </a:cubicBezTo>
                <a:cubicBezTo>
                  <a:pt x="163201" y="8320"/>
                  <a:pt x="163107" y="7075"/>
                  <a:pt x="162669" y="6903"/>
                </a:cubicBezTo>
                <a:cubicBezTo>
                  <a:pt x="162667" y="6902"/>
                  <a:pt x="162664" y="6902"/>
                  <a:pt x="162661" y="6902"/>
                </a:cubicBezTo>
                <a:cubicBezTo>
                  <a:pt x="162634" y="6902"/>
                  <a:pt x="162621" y="6951"/>
                  <a:pt x="162646" y="6966"/>
                </a:cubicBezTo>
                <a:cubicBezTo>
                  <a:pt x="163029" y="7185"/>
                  <a:pt x="163009" y="8430"/>
                  <a:pt x="163049" y="8841"/>
                </a:cubicBezTo>
                <a:cubicBezTo>
                  <a:pt x="163096" y="9342"/>
                  <a:pt x="163119" y="9846"/>
                  <a:pt x="163150" y="10348"/>
                </a:cubicBezTo>
                <a:cubicBezTo>
                  <a:pt x="163150" y="10379"/>
                  <a:pt x="163154" y="10406"/>
                  <a:pt x="163154" y="10433"/>
                </a:cubicBezTo>
                <a:cubicBezTo>
                  <a:pt x="163084" y="10700"/>
                  <a:pt x="163013" y="10962"/>
                  <a:pt x="162947" y="11224"/>
                </a:cubicBezTo>
                <a:cubicBezTo>
                  <a:pt x="162892" y="11439"/>
                  <a:pt x="162837" y="11654"/>
                  <a:pt x="162778" y="11870"/>
                </a:cubicBezTo>
                <a:cubicBezTo>
                  <a:pt x="162783" y="11549"/>
                  <a:pt x="162775" y="11232"/>
                  <a:pt x="162744" y="10922"/>
                </a:cubicBezTo>
                <a:cubicBezTo>
                  <a:pt x="162740" y="10898"/>
                  <a:pt x="162724" y="10886"/>
                  <a:pt x="162707" y="10886"/>
                </a:cubicBezTo>
                <a:cubicBezTo>
                  <a:pt x="162690" y="10886"/>
                  <a:pt x="162673" y="10899"/>
                  <a:pt x="162669" y="10922"/>
                </a:cubicBezTo>
                <a:cubicBezTo>
                  <a:pt x="162563" y="11678"/>
                  <a:pt x="162489" y="12434"/>
                  <a:pt x="162426" y="13193"/>
                </a:cubicBezTo>
                <a:cubicBezTo>
                  <a:pt x="162211" y="13999"/>
                  <a:pt x="161992" y="14797"/>
                  <a:pt x="161769" y="15599"/>
                </a:cubicBezTo>
                <a:cubicBezTo>
                  <a:pt x="161844" y="15162"/>
                  <a:pt x="161902" y="14716"/>
                  <a:pt x="161933" y="14269"/>
                </a:cubicBezTo>
                <a:cubicBezTo>
                  <a:pt x="161972" y="13776"/>
                  <a:pt x="161969" y="13287"/>
                  <a:pt x="161949" y="12794"/>
                </a:cubicBezTo>
                <a:cubicBezTo>
                  <a:pt x="161953" y="12731"/>
                  <a:pt x="161961" y="12669"/>
                  <a:pt x="161965" y="12606"/>
                </a:cubicBezTo>
                <a:cubicBezTo>
                  <a:pt x="162066" y="11354"/>
                  <a:pt x="162113" y="10097"/>
                  <a:pt x="162172" y="8845"/>
                </a:cubicBezTo>
                <a:cubicBezTo>
                  <a:pt x="162196" y="8305"/>
                  <a:pt x="162180" y="7764"/>
                  <a:pt x="162191" y="7228"/>
                </a:cubicBezTo>
                <a:cubicBezTo>
                  <a:pt x="162200" y="7048"/>
                  <a:pt x="162203" y="6919"/>
                  <a:pt x="162117" y="6778"/>
                </a:cubicBezTo>
                <a:cubicBezTo>
                  <a:pt x="162108" y="6765"/>
                  <a:pt x="162098" y="6760"/>
                  <a:pt x="162087" y="6760"/>
                </a:cubicBezTo>
                <a:cubicBezTo>
                  <a:pt x="162056" y="6760"/>
                  <a:pt x="162025" y="6807"/>
                  <a:pt x="162043" y="6849"/>
                </a:cubicBezTo>
                <a:cubicBezTo>
                  <a:pt x="162180" y="7127"/>
                  <a:pt x="162027" y="7858"/>
                  <a:pt x="162000" y="8151"/>
                </a:cubicBezTo>
                <a:cubicBezTo>
                  <a:pt x="161953" y="8715"/>
                  <a:pt x="161878" y="9275"/>
                  <a:pt x="161820" y="9839"/>
                </a:cubicBezTo>
                <a:cubicBezTo>
                  <a:pt x="161703" y="10985"/>
                  <a:pt x="161573" y="12132"/>
                  <a:pt x="161416" y="13271"/>
                </a:cubicBezTo>
                <a:cubicBezTo>
                  <a:pt x="161319" y="13979"/>
                  <a:pt x="161228" y="14692"/>
                  <a:pt x="161143" y="15404"/>
                </a:cubicBezTo>
                <a:cubicBezTo>
                  <a:pt x="161131" y="15075"/>
                  <a:pt x="161119" y="14750"/>
                  <a:pt x="161103" y="14425"/>
                </a:cubicBezTo>
                <a:cubicBezTo>
                  <a:pt x="161354" y="12281"/>
                  <a:pt x="161585" y="10128"/>
                  <a:pt x="161738" y="7980"/>
                </a:cubicBezTo>
                <a:cubicBezTo>
                  <a:pt x="161741" y="7935"/>
                  <a:pt x="161712" y="7912"/>
                  <a:pt x="161683" y="7912"/>
                </a:cubicBezTo>
                <a:cubicBezTo>
                  <a:pt x="161679" y="7912"/>
                  <a:pt x="161675" y="7912"/>
                  <a:pt x="161671" y="7913"/>
                </a:cubicBezTo>
                <a:cubicBezTo>
                  <a:pt x="161656" y="7913"/>
                  <a:pt x="161640" y="7917"/>
                  <a:pt x="161628" y="7920"/>
                </a:cubicBezTo>
                <a:cubicBezTo>
                  <a:pt x="161581" y="7929"/>
                  <a:pt x="161581" y="8030"/>
                  <a:pt x="161627" y="8038"/>
                </a:cubicBezTo>
                <a:lnTo>
                  <a:pt x="161627" y="8038"/>
                </a:lnTo>
                <a:cubicBezTo>
                  <a:pt x="161627" y="8038"/>
                  <a:pt x="161627" y="8038"/>
                  <a:pt x="161627" y="8038"/>
                </a:cubicBezTo>
                <a:cubicBezTo>
                  <a:pt x="161567" y="8038"/>
                  <a:pt x="161056" y="10344"/>
                  <a:pt x="161002" y="10597"/>
                </a:cubicBezTo>
                <a:cubicBezTo>
                  <a:pt x="160982" y="10684"/>
                  <a:pt x="160966" y="10774"/>
                  <a:pt x="160947" y="10861"/>
                </a:cubicBezTo>
                <a:lnTo>
                  <a:pt x="160947" y="10817"/>
                </a:lnTo>
                <a:cubicBezTo>
                  <a:pt x="160945" y="10741"/>
                  <a:pt x="160900" y="10702"/>
                  <a:pt x="160855" y="10702"/>
                </a:cubicBezTo>
                <a:cubicBezTo>
                  <a:pt x="160810" y="10702"/>
                  <a:pt x="160765" y="10741"/>
                  <a:pt x="160763" y="10817"/>
                </a:cubicBezTo>
                <a:cubicBezTo>
                  <a:pt x="160759" y="11173"/>
                  <a:pt x="160747" y="11529"/>
                  <a:pt x="160735" y="11889"/>
                </a:cubicBezTo>
                <a:cubicBezTo>
                  <a:pt x="160607" y="12532"/>
                  <a:pt x="160482" y="13173"/>
                  <a:pt x="160372" y="13823"/>
                </a:cubicBezTo>
                <a:cubicBezTo>
                  <a:pt x="160148" y="15149"/>
                  <a:pt x="159965" y="16492"/>
                  <a:pt x="159785" y="17835"/>
                </a:cubicBezTo>
                <a:cubicBezTo>
                  <a:pt x="159785" y="17698"/>
                  <a:pt x="159781" y="17561"/>
                  <a:pt x="159781" y="17420"/>
                </a:cubicBezTo>
                <a:cubicBezTo>
                  <a:pt x="159851" y="16990"/>
                  <a:pt x="159902" y="16555"/>
                  <a:pt x="159902" y="16152"/>
                </a:cubicBezTo>
                <a:cubicBezTo>
                  <a:pt x="159902" y="15306"/>
                  <a:pt x="159866" y="14461"/>
                  <a:pt x="159863" y="13616"/>
                </a:cubicBezTo>
                <a:cubicBezTo>
                  <a:pt x="159863" y="13547"/>
                  <a:pt x="159822" y="13513"/>
                  <a:pt x="159780" y="13513"/>
                </a:cubicBezTo>
                <a:cubicBezTo>
                  <a:pt x="159739" y="13513"/>
                  <a:pt x="159698" y="13547"/>
                  <a:pt x="159698" y="13616"/>
                </a:cubicBezTo>
                <a:cubicBezTo>
                  <a:pt x="159698" y="14026"/>
                  <a:pt x="159678" y="14434"/>
                  <a:pt x="159644" y="14837"/>
                </a:cubicBezTo>
                <a:cubicBezTo>
                  <a:pt x="159625" y="14827"/>
                  <a:pt x="159604" y="14822"/>
                  <a:pt x="159584" y="14822"/>
                </a:cubicBezTo>
                <a:cubicBezTo>
                  <a:pt x="159561" y="14822"/>
                  <a:pt x="159539" y="14828"/>
                  <a:pt x="159519" y="14840"/>
                </a:cubicBezTo>
                <a:cubicBezTo>
                  <a:pt x="159702" y="13350"/>
                  <a:pt x="159886" y="11643"/>
                  <a:pt x="160435" y="10328"/>
                </a:cubicBezTo>
                <a:cubicBezTo>
                  <a:pt x="160455" y="10284"/>
                  <a:pt x="160425" y="10234"/>
                  <a:pt x="160392" y="10234"/>
                </a:cubicBezTo>
                <a:cubicBezTo>
                  <a:pt x="160381" y="10234"/>
                  <a:pt x="160370" y="10240"/>
                  <a:pt x="160360" y="10254"/>
                </a:cubicBezTo>
                <a:cubicBezTo>
                  <a:pt x="159601" y="11439"/>
                  <a:pt x="159248" y="13204"/>
                  <a:pt x="158873" y="14645"/>
                </a:cubicBezTo>
                <a:cubicBezTo>
                  <a:pt x="158826" y="14824"/>
                  <a:pt x="158782" y="15012"/>
                  <a:pt x="158735" y="15196"/>
                </a:cubicBezTo>
                <a:cubicBezTo>
                  <a:pt x="158716" y="14347"/>
                  <a:pt x="158692" y="13498"/>
                  <a:pt x="158665" y="12649"/>
                </a:cubicBezTo>
                <a:cubicBezTo>
                  <a:pt x="158603" y="10657"/>
                  <a:pt x="158477" y="8672"/>
                  <a:pt x="158415" y="6684"/>
                </a:cubicBezTo>
                <a:cubicBezTo>
                  <a:pt x="158481" y="6543"/>
                  <a:pt x="158544" y="6402"/>
                  <a:pt x="158614" y="6265"/>
                </a:cubicBezTo>
                <a:cubicBezTo>
                  <a:pt x="158880" y="5713"/>
                  <a:pt x="159154" y="5162"/>
                  <a:pt x="159436" y="4618"/>
                </a:cubicBezTo>
                <a:cubicBezTo>
                  <a:pt x="159660" y="4183"/>
                  <a:pt x="160129" y="3212"/>
                  <a:pt x="160587" y="3142"/>
                </a:cubicBezTo>
                <a:cubicBezTo>
                  <a:pt x="160610" y="3138"/>
                  <a:pt x="160614" y="3091"/>
                  <a:pt x="160587" y="3091"/>
                </a:cubicBezTo>
                <a:cubicBezTo>
                  <a:pt x="160012" y="3142"/>
                  <a:pt x="159530" y="4175"/>
                  <a:pt x="159217" y="4715"/>
                </a:cubicBezTo>
                <a:cubicBezTo>
                  <a:pt x="158935" y="5209"/>
                  <a:pt x="158661" y="5709"/>
                  <a:pt x="158395" y="6218"/>
                </a:cubicBezTo>
                <a:lnTo>
                  <a:pt x="158395" y="6124"/>
                </a:lnTo>
                <a:cubicBezTo>
                  <a:pt x="158394" y="6088"/>
                  <a:pt x="158373" y="6070"/>
                  <a:pt x="158353" y="6070"/>
                </a:cubicBezTo>
                <a:cubicBezTo>
                  <a:pt x="158331" y="6070"/>
                  <a:pt x="158309" y="6089"/>
                  <a:pt x="158305" y="6124"/>
                </a:cubicBezTo>
                <a:cubicBezTo>
                  <a:pt x="158298" y="6230"/>
                  <a:pt x="158289" y="6332"/>
                  <a:pt x="158282" y="6437"/>
                </a:cubicBezTo>
                <a:cubicBezTo>
                  <a:pt x="158000" y="6981"/>
                  <a:pt x="157722" y="7537"/>
                  <a:pt x="157452" y="8089"/>
                </a:cubicBezTo>
                <a:cubicBezTo>
                  <a:pt x="157448" y="8081"/>
                  <a:pt x="157444" y="8074"/>
                  <a:pt x="157440" y="8066"/>
                </a:cubicBezTo>
                <a:cubicBezTo>
                  <a:pt x="157573" y="7577"/>
                  <a:pt x="157734" y="7091"/>
                  <a:pt x="157870" y="6605"/>
                </a:cubicBezTo>
                <a:cubicBezTo>
                  <a:pt x="157953" y="6305"/>
                  <a:pt x="158058" y="6014"/>
                  <a:pt x="158145" y="5718"/>
                </a:cubicBezTo>
                <a:cubicBezTo>
                  <a:pt x="158251" y="5361"/>
                  <a:pt x="158258" y="4844"/>
                  <a:pt x="158591" y="4684"/>
                </a:cubicBezTo>
                <a:cubicBezTo>
                  <a:pt x="158658" y="4652"/>
                  <a:pt x="158639" y="4523"/>
                  <a:pt x="158576" y="4523"/>
                </a:cubicBezTo>
                <a:cubicBezTo>
                  <a:pt x="158570" y="4523"/>
                  <a:pt x="158563" y="4525"/>
                  <a:pt x="158556" y="4528"/>
                </a:cubicBezTo>
                <a:cubicBezTo>
                  <a:pt x="158336" y="4609"/>
                  <a:pt x="158231" y="4727"/>
                  <a:pt x="158133" y="5001"/>
                </a:cubicBezTo>
                <a:cubicBezTo>
                  <a:pt x="157929" y="5565"/>
                  <a:pt x="157718" y="6112"/>
                  <a:pt x="157495" y="6661"/>
                </a:cubicBezTo>
                <a:cubicBezTo>
                  <a:pt x="157401" y="6899"/>
                  <a:pt x="157307" y="7134"/>
                  <a:pt x="157213" y="7377"/>
                </a:cubicBezTo>
                <a:cubicBezTo>
                  <a:pt x="157194" y="6977"/>
                  <a:pt x="157178" y="6578"/>
                  <a:pt x="157158" y="6179"/>
                </a:cubicBezTo>
                <a:cubicBezTo>
                  <a:pt x="157153" y="6071"/>
                  <a:pt x="157091" y="6018"/>
                  <a:pt x="157029" y="6018"/>
                </a:cubicBezTo>
                <a:cubicBezTo>
                  <a:pt x="156968" y="6018"/>
                  <a:pt x="156906" y="6071"/>
                  <a:pt x="156900" y="6179"/>
                </a:cubicBezTo>
                <a:cubicBezTo>
                  <a:pt x="156861" y="6958"/>
                  <a:pt x="156826" y="7737"/>
                  <a:pt x="156786" y="8516"/>
                </a:cubicBezTo>
                <a:cubicBezTo>
                  <a:pt x="156649" y="8888"/>
                  <a:pt x="156524" y="9264"/>
                  <a:pt x="156396" y="9639"/>
                </a:cubicBezTo>
                <a:cubicBezTo>
                  <a:pt x="156434" y="9423"/>
                  <a:pt x="156466" y="9204"/>
                  <a:pt x="156497" y="8986"/>
                </a:cubicBezTo>
                <a:cubicBezTo>
                  <a:pt x="156501" y="8944"/>
                  <a:pt x="156482" y="8888"/>
                  <a:pt x="156443" y="8888"/>
                </a:cubicBezTo>
                <a:cubicBezTo>
                  <a:pt x="156441" y="8888"/>
                  <a:pt x="156439" y="8888"/>
                  <a:pt x="156438" y="8888"/>
                </a:cubicBezTo>
                <a:cubicBezTo>
                  <a:pt x="156423" y="8892"/>
                  <a:pt x="156411" y="8892"/>
                  <a:pt x="156396" y="8895"/>
                </a:cubicBezTo>
                <a:cubicBezTo>
                  <a:pt x="156325" y="8903"/>
                  <a:pt x="156325" y="9024"/>
                  <a:pt x="156396" y="9033"/>
                </a:cubicBezTo>
                <a:cubicBezTo>
                  <a:pt x="156395" y="9032"/>
                  <a:pt x="156394" y="9032"/>
                  <a:pt x="156394" y="9032"/>
                </a:cubicBezTo>
                <a:cubicBezTo>
                  <a:pt x="156322" y="9032"/>
                  <a:pt x="156163" y="9527"/>
                  <a:pt x="156011" y="10073"/>
                </a:cubicBezTo>
                <a:cubicBezTo>
                  <a:pt x="156071" y="9302"/>
                  <a:pt x="156148" y="8536"/>
                  <a:pt x="156266" y="7764"/>
                </a:cubicBezTo>
                <a:cubicBezTo>
                  <a:pt x="156273" y="7715"/>
                  <a:pt x="156244" y="7684"/>
                  <a:pt x="156215" y="7684"/>
                </a:cubicBezTo>
                <a:cubicBezTo>
                  <a:pt x="156195" y="7684"/>
                  <a:pt x="156176" y="7698"/>
                  <a:pt x="156168" y="7729"/>
                </a:cubicBezTo>
                <a:cubicBezTo>
                  <a:pt x="155941" y="8648"/>
                  <a:pt x="155644" y="9526"/>
                  <a:pt x="155417" y="10442"/>
                </a:cubicBezTo>
                <a:cubicBezTo>
                  <a:pt x="155249" y="11142"/>
                  <a:pt x="155158" y="11878"/>
                  <a:pt x="155068" y="12606"/>
                </a:cubicBezTo>
                <a:cubicBezTo>
                  <a:pt x="154958" y="11310"/>
                  <a:pt x="154779" y="9663"/>
                  <a:pt x="154024" y="8836"/>
                </a:cubicBezTo>
                <a:cubicBezTo>
                  <a:pt x="153984" y="8476"/>
                  <a:pt x="153957" y="8117"/>
                  <a:pt x="153953" y="7756"/>
                </a:cubicBezTo>
                <a:cubicBezTo>
                  <a:pt x="153953" y="7690"/>
                  <a:pt x="153914" y="7657"/>
                  <a:pt x="153875" y="7657"/>
                </a:cubicBezTo>
                <a:cubicBezTo>
                  <a:pt x="153836" y="7657"/>
                  <a:pt x="153796" y="7690"/>
                  <a:pt x="153796" y="7756"/>
                </a:cubicBezTo>
                <a:cubicBezTo>
                  <a:pt x="153796" y="8058"/>
                  <a:pt x="153800" y="8359"/>
                  <a:pt x="153804" y="8661"/>
                </a:cubicBezTo>
                <a:cubicBezTo>
                  <a:pt x="153765" y="8672"/>
                  <a:pt x="153742" y="8755"/>
                  <a:pt x="153789" y="8798"/>
                </a:cubicBezTo>
                <a:cubicBezTo>
                  <a:pt x="153796" y="8801"/>
                  <a:pt x="153800" y="8809"/>
                  <a:pt x="153804" y="8813"/>
                </a:cubicBezTo>
                <a:cubicBezTo>
                  <a:pt x="153812" y="9416"/>
                  <a:pt x="153820" y="10023"/>
                  <a:pt x="153831" y="10626"/>
                </a:cubicBezTo>
                <a:lnTo>
                  <a:pt x="153827" y="10626"/>
                </a:lnTo>
                <a:cubicBezTo>
                  <a:pt x="153737" y="10688"/>
                  <a:pt x="153663" y="10762"/>
                  <a:pt x="153589" y="10848"/>
                </a:cubicBezTo>
                <a:cubicBezTo>
                  <a:pt x="153581" y="10660"/>
                  <a:pt x="153573" y="10473"/>
                  <a:pt x="153558" y="10285"/>
                </a:cubicBezTo>
                <a:cubicBezTo>
                  <a:pt x="153507" y="9607"/>
                  <a:pt x="153569" y="8336"/>
                  <a:pt x="153115" y="7866"/>
                </a:cubicBezTo>
                <a:cubicBezTo>
                  <a:pt x="153101" y="7851"/>
                  <a:pt x="153085" y="7845"/>
                  <a:pt x="153070" y="7845"/>
                </a:cubicBezTo>
                <a:cubicBezTo>
                  <a:pt x="153018" y="7845"/>
                  <a:pt x="152975" y="7924"/>
                  <a:pt x="153021" y="7991"/>
                </a:cubicBezTo>
                <a:cubicBezTo>
                  <a:pt x="153253" y="8320"/>
                  <a:pt x="153127" y="9005"/>
                  <a:pt x="153143" y="9416"/>
                </a:cubicBezTo>
                <a:cubicBezTo>
                  <a:pt x="153162" y="9851"/>
                  <a:pt x="153115" y="10297"/>
                  <a:pt x="153080" y="10723"/>
                </a:cubicBezTo>
                <a:cubicBezTo>
                  <a:pt x="153052" y="11052"/>
                  <a:pt x="153021" y="11377"/>
                  <a:pt x="152990" y="11701"/>
                </a:cubicBezTo>
                <a:cubicBezTo>
                  <a:pt x="152986" y="11697"/>
                  <a:pt x="152986" y="11690"/>
                  <a:pt x="152986" y="11686"/>
                </a:cubicBezTo>
                <a:cubicBezTo>
                  <a:pt x="152959" y="11486"/>
                  <a:pt x="152939" y="11287"/>
                  <a:pt x="152924" y="11087"/>
                </a:cubicBezTo>
                <a:cubicBezTo>
                  <a:pt x="152924" y="11078"/>
                  <a:pt x="152883" y="10658"/>
                  <a:pt x="152928" y="10658"/>
                </a:cubicBezTo>
                <a:cubicBezTo>
                  <a:pt x="152939" y="10658"/>
                  <a:pt x="152955" y="10683"/>
                  <a:pt x="152978" y="10747"/>
                </a:cubicBezTo>
                <a:cubicBezTo>
                  <a:pt x="152983" y="10758"/>
                  <a:pt x="152992" y="10763"/>
                  <a:pt x="153000" y="10763"/>
                </a:cubicBezTo>
                <a:cubicBezTo>
                  <a:pt x="153017" y="10763"/>
                  <a:pt x="153035" y="10743"/>
                  <a:pt x="153029" y="10720"/>
                </a:cubicBezTo>
                <a:cubicBezTo>
                  <a:pt x="152978" y="10535"/>
                  <a:pt x="153005" y="10610"/>
                  <a:pt x="152908" y="10438"/>
                </a:cubicBezTo>
                <a:cubicBezTo>
                  <a:pt x="152897" y="10421"/>
                  <a:pt x="152880" y="10411"/>
                  <a:pt x="152864" y="10411"/>
                </a:cubicBezTo>
                <a:cubicBezTo>
                  <a:pt x="152846" y="10411"/>
                  <a:pt x="152830" y="10424"/>
                  <a:pt x="152826" y="10453"/>
                </a:cubicBezTo>
                <a:cubicBezTo>
                  <a:pt x="152806" y="10563"/>
                  <a:pt x="152794" y="10676"/>
                  <a:pt x="152787" y="10790"/>
                </a:cubicBezTo>
                <a:cubicBezTo>
                  <a:pt x="152700" y="10391"/>
                  <a:pt x="152595" y="9999"/>
                  <a:pt x="152474" y="9611"/>
                </a:cubicBezTo>
                <a:cubicBezTo>
                  <a:pt x="152356" y="9232"/>
                  <a:pt x="152200" y="8836"/>
                  <a:pt x="151871" y="8735"/>
                </a:cubicBezTo>
                <a:cubicBezTo>
                  <a:pt x="151867" y="8734"/>
                  <a:pt x="151864" y="8733"/>
                  <a:pt x="151860" y="8733"/>
                </a:cubicBezTo>
                <a:cubicBezTo>
                  <a:pt x="151817" y="8733"/>
                  <a:pt x="151800" y="8823"/>
                  <a:pt x="151851" y="8845"/>
                </a:cubicBezTo>
                <a:cubicBezTo>
                  <a:pt x="152399" y="9099"/>
                  <a:pt x="152403" y="10801"/>
                  <a:pt x="152442" y="11349"/>
                </a:cubicBezTo>
                <a:cubicBezTo>
                  <a:pt x="152254" y="10942"/>
                  <a:pt x="152062" y="10535"/>
                  <a:pt x="151867" y="10133"/>
                </a:cubicBezTo>
                <a:cubicBezTo>
                  <a:pt x="151726" y="9842"/>
                  <a:pt x="151585" y="9533"/>
                  <a:pt x="151436" y="9232"/>
                </a:cubicBezTo>
                <a:cubicBezTo>
                  <a:pt x="151459" y="8841"/>
                  <a:pt x="151491" y="8449"/>
                  <a:pt x="151530" y="8061"/>
                </a:cubicBezTo>
                <a:cubicBezTo>
                  <a:pt x="151643" y="6986"/>
                  <a:pt x="151952" y="5674"/>
                  <a:pt x="152579" y="4927"/>
                </a:cubicBezTo>
                <a:cubicBezTo>
                  <a:pt x="152628" y="4869"/>
                  <a:pt x="152582" y="4787"/>
                  <a:pt x="152529" y="4787"/>
                </a:cubicBezTo>
                <a:cubicBezTo>
                  <a:pt x="152514" y="4787"/>
                  <a:pt x="152499" y="4794"/>
                  <a:pt x="152485" y="4809"/>
                </a:cubicBezTo>
                <a:cubicBezTo>
                  <a:pt x="151972" y="5380"/>
                  <a:pt x="151710" y="6215"/>
                  <a:pt x="151468" y="7021"/>
                </a:cubicBezTo>
                <a:cubicBezTo>
                  <a:pt x="151307" y="7561"/>
                  <a:pt x="151197" y="8097"/>
                  <a:pt x="151112" y="8641"/>
                </a:cubicBezTo>
                <a:cubicBezTo>
                  <a:pt x="150986" y="8442"/>
                  <a:pt x="150853" y="8258"/>
                  <a:pt x="150700" y="8101"/>
                </a:cubicBezTo>
                <a:cubicBezTo>
                  <a:pt x="150689" y="8089"/>
                  <a:pt x="150676" y="8085"/>
                  <a:pt x="150663" y="8085"/>
                </a:cubicBezTo>
                <a:cubicBezTo>
                  <a:pt x="150621" y="8085"/>
                  <a:pt x="150581" y="8134"/>
                  <a:pt x="150610" y="8191"/>
                </a:cubicBezTo>
                <a:cubicBezTo>
                  <a:pt x="150763" y="8480"/>
                  <a:pt x="150900" y="8786"/>
                  <a:pt x="151033" y="9095"/>
                </a:cubicBezTo>
                <a:cubicBezTo>
                  <a:pt x="150990" y="9318"/>
                  <a:pt x="150975" y="9569"/>
                  <a:pt x="150955" y="9757"/>
                </a:cubicBezTo>
                <a:cubicBezTo>
                  <a:pt x="150888" y="9502"/>
                  <a:pt x="150818" y="9248"/>
                  <a:pt x="150736" y="9001"/>
                </a:cubicBezTo>
                <a:cubicBezTo>
                  <a:pt x="150657" y="8770"/>
                  <a:pt x="149800" y="5968"/>
                  <a:pt x="150117" y="5968"/>
                </a:cubicBezTo>
                <a:cubicBezTo>
                  <a:pt x="150168" y="5968"/>
                  <a:pt x="150168" y="5870"/>
                  <a:pt x="150117" y="5866"/>
                </a:cubicBezTo>
                <a:cubicBezTo>
                  <a:pt x="150113" y="5866"/>
                  <a:pt x="150109" y="5866"/>
                  <a:pt x="150105" y="5866"/>
                </a:cubicBezTo>
                <a:cubicBezTo>
                  <a:pt x="149830" y="5866"/>
                  <a:pt x="149918" y="6515"/>
                  <a:pt x="149929" y="6735"/>
                </a:cubicBezTo>
                <a:cubicBezTo>
                  <a:pt x="149949" y="7098"/>
                  <a:pt x="149996" y="7463"/>
                  <a:pt x="150055" y="7823"/>
                </a:cubicBezTo>
                <a:cubicBezTo>
                  <a:pt x="150053" y="7823"/>
                  <a:pt x="150051" y="7823"/>
                  <a:pt x="150050" y="7823"/>
                </a:cubicBezTo>
                <a:cubicBezTo>
                  <a:pt x="149997" y="7823"/>
                  <a:pt x="149953" y="7876"/>
                  <a:pt x="149965" y="7960"/>
                </a:cubicBezTo>
                <a:cubicBezTo>
                  <a:pt x="149972" y="7987"/>
                  <a:pt x="149976" y="8014"/>
                  <a:pt x="149980" y="8043"/>
                </a:cubicBezTo>
                <a:cubicBezTo>
                  <a:pt x="149985" y="8061"/>
                  <a:pt x="149992" y="8074"/>
                  <a:pt x="150003" y="8085"/>
                </a:cubicBezTo>
                <a:cubicBezTo>
                  <a:pt x="150090" y="8430"/>
                  <a:pt x="150059" y="8876"/>
                  <a:pt x="150039" y="9240"/>
                </a:cubicBezTo>
                <a:cubicBezTo>
                  <a:pt x="149922" y="9130"/>
                  <a:pt x="149788" y="9056"/>
                  <a:pt x="149640" y="9040"/>
                </a:cubicBezTo>
                <a:lnTo>
                  <a:pt x="149632" y="9040"/>
                </a:lnTo>
                <a:cubicBezTo>
                  <a:pt x="149604" y="8476"/>
                  <a:pt x="149593" y="7886"/>
                  <a:pt x="149444" y="7373"/>
                </a:cubicBezTo>
                <a:cubicBezTo>
                  <a:pt x="149432" y="7333"/>
                  <a:pt x="149409" y="7302"/>
                  <a:pt x="149374" y="7302"/>
                </a:cubicBezTo>
                <a:lnTo>
                  <a:pt x="149327" y="7302"/>
                </a:lnTo>
                <a:cubicBezTo>
                  <a:pt x="149233" y="7302"/>
                  <a:pt x="149233" y="7498"/>
                  <a:pt x="149327" y="7498"/>
                </a:cubicBezTo>
                <a:cubicBezTo>
                  <a:pt x="149346" y="7498"/>
                  <a:pt x="149291" y="9604"/>
                  <a:pt x="149252" y="11232"/>
                </a:cubicBezTo>
                <a:cubicBezTo>
                  <a:pt x="149197" y="11443"/>
                  <a:pt x="149154" y="11654"/>
                  <a:pt x="149111" y="11866"/>
                </a:cubicBezTo>
                <a:cubicBezTo>
                  <a:pt x="149092" y="11513"/>
                  <a:pt x="149064" y="11166"/>
                  <a:pt x="149029" y="10817"/>
                </a:cubicBezTo>
                <a:cubicBezTo>
                  <a:pt x="149026" y="10774"/>
                  <a:pt x="149002" y="10742"/>
                  <a:pt x="148971" y="10742"/>
                </a:cubicBezTo>
                <a:cubicBezTo>
                  <a:pt x="148962" y="10742"/>
                  <a:pt x="148953" y="10744"/>
                  <a:pt x="148943" y="10751"/>
                </a:cubicBezTo>
                <a:cubicBezTo>
                  <a:pt x="148888" y="10790"/>
                  <a:pt x="148888" y="10785"/>
                  <a:pt x="148853" y="10832"/>
                </a:cubicBezTo>
                <a:cubicBezTo>
                  <a:pt x="148821" y="10875"/>
                  <a:pt x="148847" y="10935"/>
                  <a:pt x="148884" y="10935"/>
                </a:cubicBezTo>
                <a:cubicBezTo>
                  <a:pt x="148892" y="10935"/>
                  <a:pt x="148900" y="10933"/>
                  <a:pt x="148908" y="10926"/>
                </a:cubicBezTo>
                <a:lnTo>
                  <a:pt x="148908" y="10926"/>
                </a:lnTo>
                <a:cubicBezTo>
                  <a:pt x="148818" y="10997"/>
                  <a:pt x="148818" y="11858"/>
                  <a:pt x="148802" y="11948"/>
                </a:cubicBezTo>
                <a:cubicBezTo>
                  <a:pt x="148744" y="12265"/>
                  <a:pt x="148735" y="12598"/>
                  <a:pt x="148724" y="12927"/>
                </a:cubicBezTo>
                <a:cubicBezTo>
                  <a:pt x="148708" y="13381"/>
                  <a:pt x="148693" y="13838"/>
                  <a:pt x="148673" y="14293"/>
                </a:cubicBezTo>
                <a:cubicBezTo>
                  <a:pt x="148547" y="13455"/>
                  <a:pt x="148458" y="12613"/>
                  <a:pt x="148395" y="11764"/>
                </a:cubicBezTo>
                <a:cubicBezTo>
                  <a:pt x="148469" y="11056"/>
                  <a:pt x="148556" y="10335"/>
                  <a:pt x="148677" y="9639"/>
                </a:cubicBezTo>
                <a:cubicBezTo>
                  <a:pt x="148696" y="9532"/>
                  <a:pt x="148633" y="9464"/>
                  <a:pt x="148571" y="9464"/>
                </a:cubicBezTo>
                <a:cubicBezTo>
                  <a:pt x="148529" y="9464"/>
                  <a:pt x="148487" y="9495"/>
                  <a:pt x="148469" y="9564"/>
                </a:cubicBezTo>
                <a:cubicBezTo>
                  <a:pt x="148419" y="9752"/>
                  <a:pt x="148364" y="9936"/>
                  <a:pt x="148305" y="10117"/>
                </a:cubicBezTo>
                <a:cubicBezTo>
                  <a:pt x="148298" y="9795"/>
                  <a:pt x="148289" y="9475"/>
                  <a:pt x="148285" y="9154"/>
                </a:cubicBezTo>
                <a:cubicBezTo>
                  <a:pt x="148285" y="9112"/>
                  <a:pt x="148261" y="9092"/>
                  <a:pt x="148236" y="9092"/>
                </a:cubicBezTo>
                <a:cubicBezTo>
                  <a:pt x="148212" y="9092"/>
                  <a:pt x="148188" y="9112"/>
                  <a:pt x="148188" y="9154"/>
                </a:cubicBezTo>
                <a:cubicBezTo>
                  <a:pt x="148184" y="9631"/>
                  <a:pt x="148168" y="10104"/>
                  <a:pt x="148153" y="10579"/>
                </a:cubicBezTo>
                <a:cubicBezTo>
                  <a:pt x="148000" y="11025"/>
                  <a:pt x="147835" y="11466"/>
                  <a:pt x="147702" y="11925"/>
                </a:cubicBezTo>
                <a:cubicBezTo>
                  <a:pt x="147702" y="11498"/>
                  <a:pt x="147698" y="11072"/>
                  <a:pt x="147655" y="10644"/>
                </a:cubicBezTo>
                <a:cubicBezTo>
                  <a:pt x="147613" y="10195"/>
                  <a:pt x="147683" y="9537"/>
                  <a:pt x="147491" y="9138"/>
                </a:cubicBezTo>
                <a:cubicBezTo>
                  <a:pt x="147473" y="9103"/>
                  <a:pt x="147445" y="9088"/>
                  <a:pt x="147417" y="9088"/>
                </a:cubicBezTo>
                <a:cubicBezTo>
                  <a:pt x="147363" y="9088"/>
                  <a:pt x="147309" y="9144"/>
                  <a:pt x="147335" y="9224"/>
                </a:cubicBezTo>
                <a:cubicBezTo>
                  <a:pt x="147397" y="9439"/>
                  <a:pt x="147358" y="9823"/>
                  <a:pt x="147323" y="10128"/>
                </a:cubicBezTo>
                <a:cubicBezTo>
                  <a:pt x="147319" y="9905"/>
                  <a:pt x="147319" y="9686"/>
                  <a:pt x="147319" y="9467"/>
                </a:cubicBezTo>
                <a:cubicBezTo>
                  <a:pt x="147323" y="9170"/>
                  <a:pt x="147303" y="8868"/>
                  <a:pt x="147292" y="8567"/>
                </a:cubicBezTo>
                <a:cubicBezTo>
                  <a:pt x="147319" y="8395"/>
                  <a:pt x="147354" y="8222"/>
                  <a:pt x="147401" y="8054"/>
                </a:cubicBezTo>
                <a:cubicBezTo>
                  <a:pt x="147426" y="7951"/>
                  <a:pt x="147364" y="7887"/>
                  <a:pt x="147304" y="7887"/>
                </a:cubicBezTo>
                <a:cubicBezTo>
                  <a:pt x="147297" y="7887"/>
                  <a:pt x="147291" y="7888"/>
                  <a:pt x="147284" y="7889"/>
                </a:cubicBezTo>
                <a:cubicBezTo>
                  <a:pt x="147303" y="7479"/>
                  <a:pt x="147389" y="7122"/>
                  <a:pt x="147495" y="6727"/>
                </a:cubicBezTo>
                <a:cubicBezTo>
                  <a:pt x="147512" y="6664"/>
                  <a:pt x="147473" y="6624"/>
                  <a:pt x="147433" y="6624"/>
                </a:cubicBezTo>
                <a:cubicBezTo>
                  <a:pt x="147407" y="6624"/>
                  <a:pt x="147380" y="6641"/>
                  <a:pt x="147369" y="6680"/>
                </a:cubicBezTo>
                <a:cubicBezTo>
                  <a:pt x="147261" y="7067"/>
                  <a:pt x="147154" y="7412"/>
                  <a:pt x="147096" y="7823"/>
                </a:cubicBezTo>
                <a:cubicBezTo>
                  <a:pt x="147064" y="8061"/>
                  <a:pt x="147053" y="8308"/>
                  <a:pt x="147041" y="8551"/>
                </a:cubicBezTo>
                <a:cubicBezTo>
                  <a:pt x="146861" y="9240"/>
                  <a:pt x="146708" y="9916"/>
                  <a:pt x="146622" y="10653"/>
                </a:cubicBezTo>
                <a:cubicBezTo>
                  <a:pt x="146509" y="11592"/>
                  <a:pt x="146489" y="12570"/>
                  <a:pt x="146426" y="13518"/>
                </a:cubicBezTo>
                <a:cubicBezTo>
                  <a:pt x="146332" y="14938"/>
                  <a:pt x="146164" y="16347"/>
                  <a:pt x="145969" y="17749"/>
                </a:cubicBezTo>
                <a:cubicBezTo>
                  <a:pt x="145937" y="17541"/>
                  <a:pt x="145906" y="17333"/>
                  <a:pt x="145875" y="17126"/>
                </a:cubicBezTo>
                <a:cubicBezTo>
                  <a:pt x="145852" y="16477"/>
                  <a:pt x="145823" y="15823"/>
                  <a:pt x="145776" y="15173"/>
                </a:cubicBezTo>
                <a:cubicBezTo>
                  <a:pt x="145823" y="12696"/>
                  <a:pt x="146058" y="10226"/>
                  <a:pt x="146509" y="7831"/>
                </a:cubicBezTo>
                <a:cubicBezTo>
                  <a:pt x="146523" y="7758"/>
                  <a:pt x="146483" y="7715"/>
                  <a:pt x="146441" y="7715"/>
                </a:cubicBezTo>
                <a:cubicBezTo>
                  <a:pt x="146412" y="7715"/>
                  <a:pt x="146382" y="7735"/>
                  <a:pt x="146368" y="7779"/>
                </a:cubicBezTo>
                <a:cubicBezTo>
                  <a:pt x="146058" y="8821"/>
                  <a:pt x="145734" y="9839"/>
                  <a:pt x="145436" y="10888"/>
                </a:cubicBezTo>
                <a:cubicBezTo>
                  <a:pt x="145420" y="10946"/>
                  <a:pt x="145409" y="11009"/>
                  <a:pt x="145393" y="11072"/>
                </a:cubicBezTo>
                <a:cubicBezTo>
                  <a:pt x="145339" y="10238"/>
                  <a:pt x="145245" y="9314"/>
                  <a:pt x="145323" y="8496"/>
                </a:cubicBezTo>
                <a:cubicBezTo>
                  <a:pt x="145373" y="7960"/>
                  <a:pt x="145503" y="7060"/>
                  <a:pt x="145256" y="6587"/>
                </a:cubicBezTo>
                <a:cubicBezTo>
                  <a:pt x="145245" y="6566"/>
                  <a:pt x="145231" y="6557"/>
                  <a:pt x="145216" y="6557"/>
                </a:cubicBezTo>
                <a:cubicBezTo>
                  <a:pt x="145185" y="6557"/>
                  <a:pt x="145155" y="6600"/>
                  <a:pt x="145174" y="6649"/>
                </a:cubicBezTo>
                <a:cubicBezTo>
                  <a:pt x="145429" y="7286"/>
                  <a:pt x="145010" y="8273"/>
                  <a:pt x="144990" y="8954"/>
                </a:cubicBezTo>
                <a:cubicBezTo>
                  <a:pt x="144986" y="9204"/>
                  <a:pt x="144974" y="9455"/>
                  <a:pt x="144963" y="9710"/>
                </a:cubicBezTo>
                <a:cubicBezTo>
                  <a:pt x="144954" y="9674"/>
                  <a:pt x="144947" y="9639"/>
                  <a:pt x="144936" y="9604"/>
                </a:cubicBezTo>
                <a:cubicBezTo>
                  <a:pt x="144783" y="9020"/>
                  <a:pt x="144595" y="8320"/>
                  <a:pt x="144231" y="7893"/>
                </a:cubicBezTo>
                <a:cubicBezTo>
                  <a:pt x="144239" y="7667"/>
                  <a:pt x="144242" y="7439"/>
                  <a:pt x="144255" y="7212"/>
                </a:cubicBezTo>
                <a:cubicBezTo>
                  <a:pt x="144302" y="6179"/>
                  <a:pt x="144250" y="5040"/>
                  <a:pt x="144669" y="4125"/>
                </a:cubicBezTo>
                <a:cubicBezTo>
                  <a:pt x="144699" y="4057"/>
                  <a:pt x="144654" y="3997"/>
                  <a:pt x="144609" y="3997"/>
                </a:cubicBezTo>
                <a:cubicBezTo>
                  <a:pt x="144589" y="3997"/>
                  <a:pt x="144569" y="4009"/>
                  <a:pt x="144555" y="4038"/>
                </a:cubicBezTo>
                <a:cubicBezTo>
                  <a:pt x="144211" y="4766"/>
                  <a:pt x="144145" y="5612"/>
                  <a:pt x="144058" y="6441"/>
                </a:cubicBezTo>
                <a:cubicBezTo>
                  <a:pt x="144015" y="6876"/>
                  <a:pt x="143968" y="7310"/>
                  <a:pt x="143921" y="7745"/>
                </a:cubicBezTo>
                <a:cubicBezTo>
                  <a:pt x="143910" y="7772"/>
                  <a:pt x="143906" y="7811"/>
                  <a:pt x="143914" y="7842"/>
                </a:cubicBezTo>
                <a:cubicBezTo>
                  <a:pt x="143847" y="8476"/>
                  <a:pt x="143780" y="9107"/>
                  <a:pt x="143715" y="9741"/>
                </a:cubicBezTo>
                <a:cubicBezTo>
                  <a:pt x="143663" y="9318"/>
                  <a:pt x="143621" y="8864"/>
                  <a:pt x="143710" y="8798"/>
                </a:cubicBezTo>
                <a:cubicBezTo>
                  <a:pt x="143763" y="8756"/>
                  <a:pt x="143747" y="8624"/>
                  <a:pt x="143680" y="8624"/>
                </a:cubicBezTo>
                <a:cubicBezTo>
                  <a:pt x="143677" y="8624"/>
                  <a:pt x="143674" y="8624"/>
                  <a:pt x="143671" y="8625"/>
                </a:cubicBezTo>
                <a:cubicBezTo>
                  <a:pt x="143534" y="8645"/>
                  <a:pt x="143464" y="8809"/>
                  <a:pt x="143417" y="8989"/>
                </a:cubicBezTo>
                <a:cubicBezTo>
                  <a:pt x="143397" y="9001"/>
                  <a:pt x="143377" y="9009"/>
                  <a:pt x="143358" y="9017"/>
                </a:cubicBezTo>
                <a:cubicBezTo>
                  <a:pt x="143305" y="9045"/>
                  <a:pt x="143319" y="9145"/>
                  <a:pt x="143370" y="9145"/>
                </a:cubicBezTo>
                <a:cubicBezTo>
                  <a:pt x="143375" y="9145"/>
                  <a:pt x="143380" y="9144"/>
                  <a:pt x="143386" y="9142"/>
                </a:cubicBezTo>
                <a:lnTo>
                  <a:pt x="143386" y="9142"/>
                </a:lnTo>
                <a:cubicBezTo>
                  <a:pt x="143374" y="9212"/>
                  <a:pt x="143366" y="9279"/>
                  <a:pt x="143358" y="9334"/>
                </a:cubicBezTo>
                <a:cubicBezTo>
                  <a:pt x="143339" y="9455"/>
                  <a:pt x="143327" y="9576"/>
                  <a:pt x="143311" y="9698"/>
                </a:cubicBezTo>
                <a:cubicBezTo>
                  <a:pt x="143272" y="9553"/>
                  <a:pt x="143236" y="9405"/>
                  <a:pt x="143193" y="9255"/>
                </a:cubicBezTo>
                <a:cubicBezTo>
                  <a:pt x="143202" y="8954"/>
                  <a:pt x="143205" y="8653"/>
                  <a:pt x="143209" y="8352"/>
                </a:cubicBezTo>
                <a:cubicBezTo>
                  <a:pt x="143217" y="7788"/>
                  <a:pt x="143178" y="7224"/>
                  <a:pt x="143193" y="6661"/>
                </a:cubicBezTo>
                <a:cubicBezTo>
                  <a:pt x="143209" y="6054"/>
                  <a:pt x="143139" y="5212"/>
                  <a:pt x="143327" y="4649"/>
                </a:cubicBezTo>
                <a:cubicBezTo>
                  <a:pt x="143351" y="4579"/>
                  <a:pt x="143309" y="4517"/>
                  <a:pt x="143266" y="4517"/>
                </a:cubicBezTo>
                <a:cubicBezTo>
                  <a:pt x="143247" y="4517"/>
                  <a:pt x="143227" y="4530"/>
                  <a:pt x="143213" y="4562"/>
                </a:cubicBezTo>
                <a:cubicBezTo>
                  <a:pt x="143049" y="4919"/>
                  <a:pt x="143052" y="5275"/>
                  <a:pt x="143010" y="5678"/>
                </a:cubicBezTo>
                <a:cubicBezTo>
                  <a:pt x="142947" y="6242"/>
                  <a:pt x="142869" y="6802"/>
                  <a:pt x="142822" y="7369"/>
                </a:cubicBezTo>
                <a:cubicBezTo>
                  <a:pt x="142806" y="7530"/>
                  <a:pt x="142790" y="7686"/>
                  <a:pt x="142779" y="7846"/>
                </a:cubicBezTo>
                <a:cubicBezTo>
                  <a:pt x="142700" y="7600"/>
                  <a:pt x="142618" y="7357"/>
                  <a:pt x="142536" y="7118"/>
                </a:cubicBezTo>
                <a:cubicBezTo>
                  <a:pt x="142337" y="6540"/>
                  <a:pt x="142113" y="5964"/>
                  <a:pt x="141874" y="5412"/>
                </a:cubicBezTo>
                <a:cubicBezTo>
                  <a:pt x="141683" y="4974"/>
                  <a:pt x="141542" y="4426"/>
                  <a:pt x="141264" y="4065"/>
                </a:cubicBezTo>
                <a:cubicBezTo>
                  <a:pt x="141209" y="3991"/>
                  <a:pt x="140922" y="3632"/>
                  <a:pt x="140755" y="3632"/>
                </a:cubicBezTo>
                <a:cubicBezTo>
                  <a:pt x="140685" y="3632"/>
                  <a:pt x="140636" y="3695"/>
                  <a:pt x="140634" y="3866"/>
                </a:cubicBezTo>
                <a:cubicBezTo>
                  <a:pt x="140634" y="3886"/>
                  <a:pt x="140649" y="3898"/>
                  <a:pt x="140662" y="3898"/>
                </a:cubicBezTo>
                <a:cubicBezTo>
                  <a:pt x="140673" y="3898"/>
                  <a:pt x="140683" y="3891"/>
                  <a:pt x="140685" y="3874"/>
                </a:cubicBezTo>
                <a:cubicBezTo>
                  <a:pt x="140713" y="3869"/>
                  <a:pt x="140740" y="3867"/>
                  <a:pt x="140765" y="3867"/>
                </a:cubicBezTo>
                <a:cubicBezTo>
                  <a:pt x="140894" y="3867"/>
                  <a:pt x="140991" y="3924"/>
                  <a:pt x="141056" y="4042"/>
                </a:cubicBezTo>
                <a:cubicBezTo>
                  <a:pt x="141159" y="4199"/>
                  <a:pt x="141237" y="4367"/>
                  <a:pt x="141303" y="4551"/>
                </a:cubicBezTo>
                <a:cubicBezTo>
                  <a:pt x="141370" y="4755"/>
                  <a:pt x="141424" y="4958"/>
                  <a:pt x="141495" y="5162"/>
                </a:cubicBezTo>
                <a:cubicBezTo>
                  <a:pt x="141683" y="5725"/>
                  <a:pt x="141887" y="6285"/>
                  <a:pt x="142047" y="6864"/>
                </a:cubicBezTo>
                <a:cubicBezTo>
                  <a:pt x="142262" y="7620"/>
                  <a:pt x="142477" y="8371"/>
                  <a:pt x="142658" y="9142"/>
                </a:cubicBezTo>
                <a:cubicBezTo>
                  <a:pt x="142587" y="9842"/>
                  <a:pt x="142512" y="10547"/>
                  <a:pt x="142430" y="11248"/>
                </a:cubicBezTo>
                <a:cubicBezTo>
                  <a:pt x="142344" y="11979"/>
                  <a:pt x="142262" y="12716"/>
                  <a:pt x="142183" y="13451"/>
                </a:cubicBezTo>
                <a:cubicBezTo>
                  <a:pt x="142165" y="13345"/>
                  <a:pt x="142141" y="13240"/>
                  <a:pt x="142118" y="13134"/>
                </a:cubicBezTo>
                <a:cubicBezTo>
                  <a:pt x="142105" y="13075"/>
                  <a:pt x="142094" y="13016"/>
                  <a:pt x="142086" y="12962"/>
                </a:cubicBezTo>
                <a:cubicBezTo>
                  <a:pt x="142004" y="12551"/>
                  <a:pt x="141918" y="12050"/>
                  <a:pt x="141793" y="11569"/>
                </a:cubicBezTo>
                <a:cubicBezTo>
                  <a:pt x="141804" y="11510"/>
                  <a:pt x="141816" y="11451"/>
                  <a:pt x="141831" y="11392"/>
                </a:cubicBezTo>
                <a:cubicBezTo>
                  <a:pt x="141972" y="10754"/>
                  <a:pt x="142109" y="10151"/>
                  <a:pt x="142129" y="9486"/>
                </a:cubicBezTo>
                <a:cubicBezTo>
                  <a:pt x="142131" y="9446"/>
                  <a:pt x="142110" y="9426"/>
                  <a:pt x="142087" y="9426"/>
                </a:cubicBezTo>
                <a:cubicBezTo>
                  <a:pt x="142064" y="9426"/>
                  <a:pt x="142039" y="9447"/>
                  <a:pt x="142035" y="9486"/>
                </a:cubicBezTo>
                <a:cubicBezTo>
                  <a:pt x="141984" y="10054"/>
                  <a:pt x="141836" y="10602"/>
                  <a:pt x="141659" y="11134"/>
                </a:cubicBezTo>
                <a:cubicBezTo>
                  <a:pt x="141593" y="10942"/>
                  <a:pt x="141518" y="10762"/>
                  <a:pt x="141428" y="10597"/>
                </a:cubicBezTo>
                <a:cubicBezTo>
                  <a:pt x="141424" y="10586"/>
                  <a:pt x="141424" y="10570"/>
                  <a:pt x="141421" y="10559"/>
                </a:cubicBezTo>
                <a:cubicBezTo>
                  <a:pt x="141166" y="9607"/>
                  <a:pt x="140759" y="8739"/>
                  <a:pt x="140642" y="7733"/>
                </a:cubicBezTo>
                <a:cubicBezTo>
                  <a:pt x="140637" y="7697"/>
                  <a:pt x="140613" y="7681"/>
                  <a:pt x="140588" y="7681"/>
                </a:cubicBezTo>
                <a:cubicBezTo>
                  <a:pt x="140556" y="7681"/>
                  <a:pt x="140522" y="7708"/>
                  <a:pt x="140525" y="7756"/>
                </a:cubicBezTo>
                <a:cubicBezTo>
                  <a:pt x="140591" y="8520"/>
                  <a:pt x="140771" y="9267"/>
                  <a:pt x="140939" y="10007"/>
                </a:cubicBezTo>
                <a:cubicBezTo>
                  <a:pt x="140794" y="9905"/>
                  <a:pt x="140630" y="9842"/>
                  <a:pt x="140438" y="9831"/>
                </a:cubicBezTo>
                <a:cubicBezTo>
                  <a:pt x="140437" y="9831"/>
                  <a:pt x="140436" y="9831"/>
                  <a:pt x="140435" y="9831"/>
                </a:cubicBezTo>
                <a:cubicBezTo>
                  <a:pt x="140380" y="9831"/>
                  <a:pt x="140381" y="9945"/>
                  <a:pt x="140438" y="9948"/>
                </a:cubicBezTo>
                <a:cubicBezTo>
                  <a:pt x="140669" y="9972"/>
                  <a:pt x="140845" y="10073"/>
                  <a:pt x="140990" y="10230"/>
                </a:cubicBezTo>
                <a:cubicBezTo>
                  <a:pt x="141103" y="10711"/>
                  <a:pt x="141178" y="11217"/>
                  <a:pt x="141233" y="11725"/>
                </a:cubicBezTo>
                <a:cubicBezTo>
                  <a:pt x="141178" y="11725"/>
                  <a:pt x="141162" y="11847"/>
                  <a:pt x="141225" y="11878"/>
                </a:cubicBezTo>
                <a:cubicBezTo>
                  <a:pt x="141233" y="11882"/>
                  <a:pt x="141240" y="11889"/>
                  <a:pt x="141253" y="11898"/>
                </a:cubicBezTo>
                <a:cubicBezTo>
                  <a:pt x="141264" y="11991"/>
                  <a:pt x="141272" y="12085"/>
                  <a:pt x="141280" y="12179"/>
                </a:cubicBezTo>
                <a:cubicBezTo>
                  <a:pt x="141159" y="12508"/>
                  <a:pt x="141045" y="12852"/>
                  <a:pt x="140944" y="13197"/>
                </a:cubicBezTo>
                <a:cubicBezTo>
                  <a:pt x="140751" y="12116"/>
                  <a:pt x="140591" y="11029"/>
                  <a:pt x="140736" y="10989"/>
                </a:cubicBezTo>
                <a:cubicBezTo>
                  <a:pt x="140803" y="10969"/>
                  <a:pt x="140803" y="10837"/>
                  <a:pt x="140736" y="10821"/>
                </a:cubicBezTo>
                <a:cubicBezTo>
                  <a:pt x="140693" y="10809"/>
                  <a:pt x="140653" y="10798"/>
                  <a:pt x="140610" y="10782"/>
                </a:cubicBezTo>
                <a:cubicBezTo>
                  <a:pt x="140604" y="10780"/>
                  <a:pt x="140597" y="10779"/>
                  <a:pt x="140591" y="10779"/>
                </a:cubicBezTo>
                <a:cubicBezTo>
                  <a:pt x="140547" y="10779"/>
                  <a:pt x="140500" y="10811"/>
                  <a:pt x="140493" y="10872"/>
                </a:cubicBezTo>
                <a:cubicBezTo>
                  <a:pt x="140422" y="11439"/>
                  <a:pt x="140415" y="12026"/>
                  <a:pt x="140434" y="12613"/>
                </a:cubicBezTo>
                <a:cubicBezTo>
                  <a:pt x="140328" y="12273"/>
                  <a:pt x="140219" y="11932"/>
                  <a:pt x="140109" y="11592"/>
                </a:cubicBezTo>
                <a:cubicBezTo>
                  <a:pt x="140102" y="11565"/>
                  <a:pt x="140090" y="11542"/>
                  <a:pt x="140082" y="11513"/>
                </a:cubicBezTo>
                <a:cubicBezTo>
                  <a:pt x="140082" y="11154"/>
                  <a:pt x="140070" y="10782"/>
                  <a:pt x="140039" y="10457"/>
                </a:cubicBezTo>
                <a:cubicBezTo>
                  <a:pt x="140086" y="10398"/>
                  <a:pt x="140140" y="10351"/>
                  <a:pt x="140207" y="10324"/>
                </a:cubicBezTo>
                <a:cubicBezTo>
                  <a:pt x="140321" y="10280"/>
                  <a:pt x="140283" y="10079"/>
                  <a:pt x="140176" y="10079"/>
                </a:cubicBezTo>
                <a:cubicBezTo>
                  <a:pt x="140170" y="10079"/>
                  <a:pt x="140163" y="10079"/>
                  <a:pt x="140156" y="10081"/>
                </a:cubicBezTo>
                <a:cubicBezTo>
                  <a:pt x="140098" y="10097"/>
                  <a:pt x="140043" y="10117"/>
                  <a:pt x="139999" y="10136"/>
                </a:cubicBezTo>
                <a:cubicBezTo>
                  <a:pt x="139928" y="9713"/>
                  <a:pt x="139810" y="9421"/>
                  <a:pt x="139616" y="9421"/>
                </a:cubicBezTo>
                <a:cubicBezTo>
                  <a:pt x="139599" y="9421"/>
                  <a:pt x="139581" y="9423"/>
                  <a:pt x="139562" y="9428"/>
                </a:cubicBezTo>
                <a:cubicBezTo>
                  <a:pt x="139503" y="9443"/>
                  <a:pt x="139503" y="9569"/>
                  <a:pt x="139562" y="9580"/>
                </a:cubicBezTo>
                <a:cubicBezTo>
                  <a:pt x="139690" y="9611"/>
                  <a:pt x="139706" y="9983"/>
                  <a:pt x="139683" y="10379"/>
                </a:cubicBezTo>
                <a:cubicBezTo>
                  <a:pt x="139499" y="9882"/>
                  <a:pt x="139295" y="9396"/>
                  <a:pt x="139065" y="8942"/>
                </a:cubicBezTo>
                <a:cubicBezTo>
                  <a:pt x="138807" y="8426"/>
                  <a:pt x="138747" y="7737"/>
                  <a:pt x="138219" y="7682"/>
                </a:cubicBezTo>
                <a:cubicBezTo>
                  <a:pt x="138219" y="7682"/>
                  <a:pt x="138218" y="7682"/>
                  <a:pt x="138217" y="7682"/>
                </a:cubicBezTo>
                <a:cubicBezTo>
                  <a:pt x="138160" y="7682"/>
                  <a:pt x="138150" y="7796"/>
                  <a:pt x="138203" y="7811"/>
                </a:cubicBezTo>
                <a:cubicBezTo>
                  <a:pt x="138516" y="7878"/>
                  <a:pt x="138599" y="8860"/>
                  <a:pt x="138681" y="9154"/>
                </a:cubicBezTo>
                <a:cubicBezTo>
                  <a:pt x="138798" y="9588"/>
                  <a:pt x="138872" y="10046"/>
                  <a:pt x="138994" y="10480"/>
                </a:cubicBezTo>
                <a:cubicBezTo>
                  <a:pt x="139150" y="11032"/>
                  <a:pt x="139291" y="11592"/>
                  <a:pt x="139428" y="12152"/>
                </a:cubicBezTo>
                <a:cubicBezTo>
                  <a:pt x="139417" y="12331"/>
                  <a:pt x="139409" y="12512"/>
                  <a:pt x="139405" y="12696"/>
                </a:cubicBezTo>
                <a:cubicBezTo>
                  <a:pt x="139284" y="13338"/>
                  <a:pt x="139131" y="13972"/>
                  <a:pt x="138998" y="14613"/>
                </a:cubicBezTo>
                <a:cubicBezTo>
                  <a:pt x="138885" y="13960"/>
                  <a:pt x="138783" y="13209"/>
                  <a:pt x="138591" y="12519"/>
                </a:cubicBezTo>
                <a:cubicBezTo>
                  <a:pt x="138689" y="12124"/>
                  <a:pt x="138834" y="11807"/>
                  <a:pt x="139053" y="11753"/>
                </a:cubicBezTo>
                <a:cubicBezTo>
                  <a:pt x="139114" y="11737"/>
                  <a:pt x="139090" y="11630"/>
                  <a:pt x="139035" y="11630"/>
                </a:cubicBezTo>
                <a:cubicBezTo>
                  <a:pt x="139033" y="11630"/>
                  <a:pt x="139031" y="11631"/>
                  <a:pt x="139029" y="11631"/>
                </a:cubicBezTo>
                <a:cubicBezTo>
                  <a:pt x="138959" y="11647"/>
                  <a:pt x="138900" y="11674"/>
                  <a:pt x="138849" y="11710"/>
                </a:cubicBezTo>
                <a:cubicBezTo>
                  <a:pt x="138845" y="11701"/>
                  <a:pt x="138841" y="11697"/>
                  <a:pt x="138838" y="11690"/>
                </a:cubicBezTo>
                <a:cubicBezTo>
                  <a:pt x="138787" y="11631"/>
                  <a:pt x="138787" y="11619"/>
                  <a:pt x="138724" y="11607"/>
                </a:cubicBezTo>
                <a:cubicBezTo>
                  <a:pt x="138718" y="11606"/>
                  <a:pt x="138712" y="11605"/>
                  <a:pt x="138707" y="11605"/>
                </a:cubicBezTo>
                <a:cubicBezTo>
                  <a:pt x="138683" y="11605"/>
                  <a:pt x="138663" y="11618"/>
                  <a:pt x="138650" y="11647"/>
                </a:cubicBezTo>
                <a:cubicBezTo>
                  <a:pt x="138579" y="11788"/>
                  <a:pt x="138516" y="11941"/>
                  <a:pt x="138458" y="12097"/>
                </a:cubicBezTo>
                <a:cubicBezTo>
                  <a:pt x="138262" y="11557"/>
                  <a:pt x="137992" y="11091"/>
                  <a:pt x="137585" y="10801"/>
                </a:cubicBezTo>
                <a:cubicBezTo>
                  <a:pt x="137574" y="10793"/>
                  <a:pt x="137563" y="10789"/>
                  <a:pt x="137552" y="10789"/>
                </a:cubicBezTo>
                <a:cubicBezTo>
                  <a:pt x="137492" y="10789"/>
                  <a:pt x="137451" y="10903"/>
                  <a:pt x="137515" y="10950"/>
                </a:cubicBezTo>
                <a:cubicBezTo>
                  <a:pt x="137992" y="11307"/>
                  <a:pt x="138191" y="11894"/>
                  <a:pt x="138305" y="12535"/>
                </a:cubicBezTo>
                <a:cubicBezTo>
                  <a:pt x="138172" y="12946"/>
                  <a:pt x="138063" y="13373"/>
                  <a:pt x="137956" y="13776"/>
                </a:cubicBezTo>
                <a:cubicBezTo>
                  <a:pt x="137914" y="13948"/>
                  <a:pt x="137867" y="14116"/>
                  <a:pt x="137824" y="14289"/>
                </a:cubicBezTo>
                <a:cubicBezTo>
                  <a:pt x="137839" y="14058"/>
                  <a:pt x="137859" y="13831"/>
                  <a:pt x="137875" y="13600"/>
                </a:cubicBezTo>
                <a:cubicBezTo>
                  <a:pt x="137898" y="13310"/>
                  <a:pt x="138050" y="12602"/>
                  <a:pt x="137859" y="12387"/>
                </a:cubicBezTo>
                <a:cubicBezTo>
                  <a:pt x="137846" y="12372"/>
                  <a:pt x="137831" y="12365"/>
                  <a:pt x="137816" y="12365"/>
                </a:cubicBezTo>
                <a:cubicBezTo>
                  <a:pt x="137775" y="12365"/>
                  <a:pt x="137739" y="12420"/>
                  <a:pt x="137765" y="12481"/>
                </a:cubicBezTo>
                <a:cubicBezTo>
                  <a:pt x="137832" y="12626"/>
                  <a:pt x="137585" y="13173"/>
                  <a:pt x="137550" y="13322"/>
                </a:cubicBezTo>
                <a:cubicBezTo>
                  <a:pt x="137530" y="13404"/>
                  <a:pt x="137510" y="13486"/>
                  <a:pt x="137487" y="13569"/>
                </a:cubicBezTo>
                <a:cubicBezTo>
                  <a:pt x="137479" y="13522"/>
                  <a:pt x="137476" y="13478"/>
                  <a:pt x="137468" y="13431"/>
                </a:cubicBezTo>
                <a:cubicBezTo>
                  <a:pt x="137522" y="12997"/>
                  <a:pt x="137566" y="12406"/>
                  <a:pt x="137863" y="12194"/>
                </a:cubicBezTo>
                <a:cubicBezTo>
                  <a:pt x="137916" y="12160"/>
                  <a:pt x="137886" y="12049"/>
                  <a:pt x="137834" y="12049"/>
                </a:cubicBezTo>
                <a:cubicBezTo>
                  <a:pt x="137828" y="12049"/>
                  <a:pt x="137822" y="12050"/>
                  <a:pt x="137816" y="12053"/>
                </a:cubicBezTo>
                <a:cubicBezTo>
                  <a:pt x="137593" y="12163"/>
                  <a:pt x="137487" y="12367"/>
                  <a:pt x="137413" y="12610"/>
                </a:cubicBezTo>
                <a:cubicBezTo>
                  <a:pt x="137322" y="10570"/>
                  <a:pt x="137244" y="8531"/>
                  <a:pt x="137033" y="6504"/>
                </a:cubicBezTo>
                <a:cubicBezTo>
                  <a:pt x="137030" y="6466"/>
                  <a:pt x="136993" y="6429"/>
                  <a:pt x="136963" y="6429"/>
                </a:cubicBezTo>
                <a:cubicBezTo>
                  <a:pt x="136962" y="6429"/>
                  <a:pt x="136960" y="6429"/>
                  <a:pt x="136959" y="6430"/>
                </a:cubicBezTo>
                <a:cubicBezTo>
                  <a:pt x="136939" y="6433"/>
                  <a:pt x="136916" y="6437"/>
                  <a:pt x="136892" y="6441"/>
                </a:cubicBezTo>
                <a:cubicBezTo>
                  <a:pt x="136806" y="6457"/>
                  <a:pt x="136806" y="6601"/>
                  <a:pt x="136892" y="6618"/>
                </a:cubicBezTo>
                <a:lnTo>
                  <a:pt x="136892" y="6618"/>
                </a:lnTo>
                <a:cubicBezTo>
                  <a:pt x="136892" y="6617"/>
                  <a:pt x="136892" y="6617"/>
                  <a:pt x="136891" y="6617"/>
                </a:cubicBezTo>
                <a:cubicBezTo>
                  <a:pt x="136829" y="6617"/>
                  <a:pt x="136755" y="7861"/>
                  <a:pt x="136697" y="9193"/>
                </a:cubicBezTo>
                <a:cubicBezTo>
                  <a:pt x="136688" y="9177"/>
                  <a:pt x="136677" y="9165"/>
                  <a:pt x="136665" y="9154"/>
                </a:cubicBezTo>
                <a:cubicBezTo>
                  <a:pt x="136650" y="9036"/>
                  <a:pt x="136638" y="8923"/>
                  <a:pt x="136630" y="8805"/>
                </a:cubicBezTo>
                <a:cubicBezTo>
                  <a:pt x="136624" y="8746"/>
                  <a:pt x="136588" y="8716"/>
                  <a:pt x="136554" y="8716"/>
                </a:cubicBezTo>
                <a:cubicBezTo>
                  <a:pt x="136520" y="8716"/>
                  <a:pt x="136487" y="8745"/>
                  <a:pt x="136485" y="8805"/>
                </a:cubicBezTo>
                <a:cubicBezTo>
                  <a:pt x="136482" y="9005"/>
                  <a:pt x="136482" y="9204"/>
                  <a:pt x="136489" y="9400"/>
                </a:cubicBezTo>
                <a:cubicBezTo>
                  <a:pt x="136305" y="9667"/>
                  <a:pt x="135910" y="10081"/>
                  <a:pt x="135851" y="10164"/>
                </a:cubicBezTo>
                <a:cubicBezTo>
                  <a:pt x="135655" y="10426"/>
                  <a:pt x="135452" y="10680"/>
                  <a:pt x="135268" y="10958"/>
                </a:cubicBezTo>
                <a:cubicBezTo>
                  <a:pt x="135268" y="10942"/>
                  <a:pt x="135264" y="10931"/>
                  <a:pt x="135264" y="10915"/>
                </a:cubicBezTo>
                <a:cubicBezTo>
                  <a:pt x="135389" y="9936"/>
                  <a:pt x="135432" y="8939"/>
                  <a:pt x="135190" y="8089"/>
                </a:cubicBezTo>
                <a:cubicBezTo>
                  <a:pt x="135182" y="8063"/>
                  <a:pt x="135164" y="8051"/>
                  <a:pt x="135147" y="8051"/>
                </a:cubicBezTo>
                <a:cubicBezTo>
                  <a:pt x="135121" y="8051"/>
                  <a:pt x="135096" y="8078"/>
                  <a:pt x="135107" y="8120"/>
                </a:cubicBezTo>
                <a:cubicBezTo>
                  <a:pt x="135178" y="8410"/>
                  <a:pt x="135182" y="8739"/>
                  <a:pt x="135151" y="9076"/>
                </a:cubicBezTo>
                <a:cubicBezTo>
                  <a:pt x="135148" y="9075"/>
                  <a:pt x="135145" y="9075"/>
                  <a:pt x="135142" y="9075"/>
                </a:cubicBezTo>
                <a:cubicBezTo>
                  <a:pt x="135125" y="9075"/>
                  <a:pt x="135105" y="9087"/>
                  <a:pt x="135091" y="9111"/>
                </a:cubicBezTo>
                <a:cubicBezTo>
                  <a:pt x="134943" y="9392"/>
                  <a:pt x="134932" y="9846"/>
                  <a:pt x="134936" y="10265"/>
                </a:cubicBezTo>
                <a:cubicBezTo>
                  <a:pt x="134908" y="10395"/>
                  <a:pt x="134876" y="10520"/>
                  <a:pt x="134849" y="10637"/>
                </a:cubicBezTo>
                <a:cubicBezTo>
                  <a:pt x="134775" y="10978"/>
                  <a:pt x="134650" y="11310"/>
                  <a:pt x="134544" y="11643"/>
                </a:cubicBezTo>
                <a:cubicBezTo>
                  <a:pt x="134454" y="11522"/>
                  <a:pt x="134343" y="11482"/>
                  <a:pt x="134181" y="11482"/>
                </a:cubicBezTo>
                <a:cubicBezTo>
                  <a:pt x="134137" y="11482"/>
                  <a:pt x="134091" y="11485"/>
                  <a:pt x="134039" y="11490"/>
                </a:cubicBezTo>
                <a:cubicBezTo>
                  <a:pt x="133958" y="11498"/>
                  <a:pt x="133957" y="11654"/>
                  <a:pt x="134036" y="11654"/>
                </a:cubicBezTo>
                <a:cubicBezTo>
                  <a:pt x="134037" y="11654"/>
                  <a:pt x="134038" y="11654"/>
                  <a:pt x="134039" y="11654"/>
                </a:cubicBezTo>
                <a:cubicBezTo>
                  <a:pt x="134048" y="11654"/>
                  <a:pt x="134056" y="11654"/>
                  <a:pt x="134064" y="11654"/>
                </a:cubicBezTo>
                <a:cubicBezTo>
                  <a:pt x="134252" y="11654"/>
                  <a:pt x="134371" y="11780"/>
                  <a:pt x="134446" y="11972"/>
                </a:cubicBezTo>
                <a:cubicBezTo>
                  <a:pt x="134419" y="12073"/>
                  <a:pt x="134395" y="12176"/>
                  <a:pt x="134368" y="12277"/>
                </a:cubicBezTo>
                <a:cubicBezTo>
                  <a:pt x="134360" y="12257"/>
                  <a:pt x="134352" y="12238"/>
                  <a:pt x="134345" y="12218"/>
                </a:cubicBezTo>
                <a:cubicBezTo>
                  <a:pt x="134143" y="11712"/>
                  <a:pt x="133991" y="11556"/>
                  <a:pt x="133566" y="11556"/>
                </a:cubicBezTo>
                <a:cubicBezTo>
                  <a:pt x="133560" y="11556"/>
                  <a:pt x="133555" y="11557"/>
                  <a:pt x="133550" y="11557"/>
                </a:cubicBezTo>
                <a:cubicBezTo>
                  <a:pt x="133480" y="11557"/>
                  <a:pt x="133480" y="11697"/>
                  <a:pt x="133550" y="11701"/>
                </a:cubicBezTo>
                <a:cubicBezTo>
                  <a:pt x="133902" y="11717"/>
                  <a:pt x="134129" y="12152"/>
                  <a:pt x="134286" y="12649"/>
                </a:cubicBezTo>
                <a:cubicBezTo>
                  <a:pt x="134255" y="12786"/>
                  <a:pt x="134227" y="12919"/>
                  <a:pt x="134195" y="13052"/>
                </a:cubicBezTo>
                <a:cubicBezTo>
                  <a:pt x="134192" y="13059"/>
                  <a:pt x="134192" y="13059"/>
                  <a:pt x="134188" y="13068"/>
                </a:cubicBezTo>
                <a:cubicBezTo>
                  <a:pt x="134101" y="13283"/>
                  <a:pt x="134020" y="13502"/>
                  <a:pt x="133937" y="13725"/>
                </a:cubicBezTo>
                <a:cubicBezTo>
                  <a:pt x="133758" y="13169"/>
                  <a:pt x="133476" y="12402"/>
                  <a:pt x="133142" y="12129"/>
                </a:cubicBezTo>
                <a:cubicBezTo>
                  <a:pt x="133139" y="12105"/>
                  <a:pt x="133139" y="12077"/>
                  <a:pt x="133135" y="12050"/>
                </a:cubicBezTo>
                <a:cubicBezTo>
                  <a:pt x="133221" y="11576"/>
                  <a:pt x="133315" y="11107"/>
                  <a:pt x="133440" y="10653"/>
                </a:cubicBezTo>
                <a:cubicBezTo>
                  <a:pt x="133655" y="9858"/>
                  <a:pt x="133980" y="8191"/>
                  <a:pt x="134751" y="8077"/>
                </a:cubicBezTo>
                <a:cubicBezTo>
                  <a:pt x="134785" y="8070"/>
                  <a:pt x="134786" y="7999"/>
                  <a:pt x="134754" y="7999"/>
                </a:cubicBezTo>
                <a:cubicBezTo>
                  <a:pt x="134753" y="7999"/>
                  <a:pt x="134752" y="7999"/>
                  <a:pt x="134751" y="7999"/>
                </a:cubicBezTo>
                <a:cubicBezTo>
                  <a:pt x="134208" y="8066"/>
                  <a:pt x="133894" y="8755"/>
                  <a:pt x="133659" y="9329"/>
                </a:cubicBezTo>
                <a:cubicBezTo>
                  <a:pt x="133436" y="9878"/>
                  <a:pt x="133233" y="10426"/>
                  <a:pt x="133053" y="10989"/>
                </a:cubicBezTo>
                <a:cubicBezTo>
                  <a:pt x="133030" y="10657"/>
                  <a:pt x="133006" y="10324"/>
                  <a:pt x="132983" y="9995"/>
                </a:cubicBezTo>
                <a:cubicBezTo>
                  <a:pt x="132920" y="8892"/>
                  <a:pt x="132830" y="7788"/>
                  <a:pt x="132799" y="6680"/>
                </a:cubicBezTo>
                <a:cubicBezTo>
                  <a:pt x="132786" y="6202"/>
                  <a:pt x="132763" y="5721"/>
                  <a:pt x="132748" y="5240"/>
                </a:cubicBezTo>
                <a:cubicBezTo>
                  <a:pt x="132739" y="4849"/>
                  <a:pt x="132626" y="3552"/>
                  <a:pt x="133014" y="3451"/>
                </a:cubicBezTo>
                <a:cubicBezTo>
                  <a:pt x="133081" y="3432"/>
                  <a:pt x="133055" y="3309"/>
                  <a:pt x="132994" y="3309"/>
                </a:cubicBezTo>
                <a:cubicBezTo>
                  <a:pt x="132992" y="3309"/>
                  <a:pt x="132989" y="3310"/>
                  <a:pt x="132986" y="3310"/>
                </a:cubicBezTo>
                <a:cubicBezTo>
                  <a:pt x="132481" y="3404"/>
                  <a:pt x="132560" y="4304"/>
                  <a:pt x="132513" y="4802"/>
                </a:cubicBezTo>
                <a:cubicBezTo>
                  <a:pt x="132396" y="6018"/>
                  <a:pt x="132387" y="7244"/>
                  <a:pt x="132349" y="8465"/>
                </a:cubicBezTo>
                <a:cubicBezTo>
                  <a:pt x="132297" y="10124"/>
                  <a:pt x="132333" y="11780"/>
                  <a:pt x="132430" y="13431"/>
                </a:cubicBezTo>
                <a:cubicBezTo>
                  <a:pt x="132340" y="13831"/>
                  <a:pt x="132258" y="14234"/>
                  <a:pt x="132176" y="14637"/>
                </a:cubicBezTo>
                <a:cubicBezTo>
                  <a:pt x="132043" y="13397"/>
                  <a:pt x="131926" y="12147"/>
                  <a:pt x="132078" y="10935"/>
                </a:cubicBezTo>
                <a:cubicBezTo>
                  <a:pt x="132088" y="10850"/>
                  <a:pt x="132033" y="10793"/>
                  <a:pt x="131983" y="10793"/>
                </a:cubicBezTo>
                <a:cubicBezTo>
                  <a:pt x="131950" y="10793"/>
                  <a:pt x="131919" y="10818"/>
                  <a:pt x="131910" y="10876"/>
                </a:cubicBezTo>
                <a:cubicBezTo>
                  <a:pt x="131832" y="11381"/>
                  <a:pt x="131789" y="11894"/>
                  <a:pt x="131765" y="12406"/>
                </a:cubicBezTo>
                <a:cubicBezTo>
                  <a:pt x="131722" y="11123"/>
                  <a:pt x="131746" y="9823"/>
                  <a:pt x="132125" y="8704"/>
                </a:cubicBezTo>
                <a:cubicBezTo>
                  <a:pt x="132141" y="8656"/>
                  <a:pt x="132110" y="8611"/>
                  <a:pt x="132080" y="8611"/>
                </a:cubicBezTo>
                <a:cubicBezTo>
                  <a:pt x="132066" y="8611"/>
                  <a:pt x="132052" y="8621"/>
                  <a:pt x="132043" y="8645"/>
                </a:cubicBezTo>
                <a:cubicBezTo>
                  <a:pt x="131503" y="10081"/>
                  <a:pt x="131417" y="11701"/>
                  <a:pt x="131370" y="13287"/>
                </a:cubicBezTo>
                <a:cubicBezTo>
                  <a:pt x="131320" y="13155"/>
                  <a:pt x="131253" y="13065"/>
                  <a:pt x="131160" y="13065"/>
                </a:cubicBezTo>
                <a:cubicBezTo>
                  <a:pt x="131150" y="13065"/>
                  <a:pt x="131141" y="13066"/>
                  <a:pt x="131131" y="13068"/>
                </a:cubicBezTo>
                <a:cubicBezTo>
                  <a:pt x="131072" y="12300"/>
                  <a:pt x="131021" y="11533"/>
                  <a:pt x="130971" y="10762"/>
                </a:cubicBezTo>
                <a:cubicBezTo>
                  <a:pt x="130908" y="9780"/>
                  <a:pt x="130864" y="8786"/>
                  <a:pt x="130846" y="7799"/>
                </a:cubicBezTo>
                <a:cubicBezTo>
                  <a:pt x="130826" y="6755"/>
                  <a:pt x="130720" y="5725"/>
                  <a:pt x="130958" y="4708"/>
                </a:cubicBezTo>
                <a:cubicBezTo>
                  <a:pt x="130966" y="4668"/>
                  <a:pt x="130944" y="4644"/>
                  <a:pt x="130920" y="4644"/>
                </a:cubicBezTo>
                <a:cubicBezTo>
                  <a:pt x="130905" y="4644"/>
                  <a:pt x="130888" y="4655"/>
                  <a:pt x="130880" y="4680"/>
                </a:cubicBezTo>
                <a:cubicBezTo>
                  <a:pt x="130646" y="5521"/>
                  <a:pt x="130630" y="6406"/>
                  <a:pt x="130611" y="7295"/>
                </a:cubicBezTo>
                <a:cubicBezTo>
                  <a:pt x="130591" y="8222"/>
                  <a:pt x="130552" y="9150"/>
                  <a:pt x="130536" y="10077"/>
                </a:cubicBezTo>
                <a:cubicBezTo>
                  <a:pt x="130423" y="9620"/>
                  <a:pt x="130286" y="9165"/>
                  <a:pt x="130149" y="8719"/>
                </a:cubicBezTo>
                <a:cubicBezTo>
                  <a:pt x="130055" y="8402"/>
                  <a:pt x="130012" y="8050"/>
                  <a:pt x="129878" y="7761"/>
                </a:cubicBezTo>
                <a:cubicBezTo>
                  <a:pt x="129864" y="7727"/>
                  <a:pt x="129843" y="7713"/>
                  <a:pt x="129822" y="7713"/>
                </a:cubicBezTo>
                <a:cubicBezTo>
                  <a:pt x="129782" y="7713"/>
                  <a:pt x="129741" y="7766"/>
                  <a:pt x="129750" y="7831"/>
                </a:cubicBezTo>
                <a:cubicBezTo>
                  <a:pt x="129750" y="7850"/>
                  <a:pt x="129753" y="7866"/>
                  <a:pt x="129753" y="7886"/>
                </a:cubicBezTo>
                <a:cubicBezTo>
                  <a:pt x="129757" y="7897"/>
                  <a:pt x="129761" y="7909"/>
                  <a:pt x="129765" y="7917"/>
                </a:cubicBezTo>
                <a:cubicBezTo>
                  <a:pt x="130012" y="9154"/>
                  <a:pt x="130180" y="10438"/>
                  <a:pt x="130317" y="11717"/>
                </a:cubicBezTo>
                <a:cubicBezTo>
                  <a:pt x="130277" y="11627"/>
                  <a:pt x="130239" y="11533"/>
                  <a:pt x="130199" y="11439"/>
                </a:cubicBezTo>
                <a:cubicBezTo>
                  <a:pt x="130165" y="10790"/>
                  <a:pt x="130121" y="10128"/>
                  <a:pt x="129937" y="9533"/>
                </a:cubicBezTo>
                <a:cubicBezTo>
                  <a:pt x="129931" y="9512"/>
                  <a:pt x="129917" y="9503"/>
                  <a:pt x="129904" y="9503"/>
                </a:cubicBezTo>
                <a:cubicBezTo>
                  <a:pt x="129885" y="9503"/>
                  <a:pt x="129868" y="9522"/>
                  <a:pt x="129874" y="9557"/>
                </a:cubicBezTo>
                <a:cubicBezTo>
                  <a:pt x="129957" y="9976"/>
                  <a:pt x="129981" y="10422"/>
                  <a:pt x="129977" y="10872"/>
                </a:cubicBezTo>
                <a:cubicBezTo>
                  <a:pt x="129972" y="10856"/>
                  <a:pt x="129968" y="10845"/>
                  <a:pt x="129965" y="10832"/>
                </a:cubicBezTo>
                <a:cubicBezTo>
                  <a:pt x="129890" y="9921"/>
                  <a:pt x="129827" y="9009"/>
                  <a:pt x="129757" y="8104"/>
                </a:cubicBezTo>
                <a:cubicBezTo>
                  <a:pt x="129755" y="8066"/>
                  <a:pt x="129734" y="8046"/>
                  <a:pt x="129712" y="8046"/>
                </a:cubicBezTo>
                <a:cubicBezTo>
                  <a:pt x="129690" y="8046"/>
                  <a:pt x="129667" y="8066"/>
                  <a:pt x="129663" y="8104"/>
                </a:cubicBezTo>
                <a:cubicBezTo>
                  <a:pt x="129632" y="8543"/>
                  <a:pt x="129605" y="8982"/>
                  <a:pt x="129581" y="9423"/>
                </a:cubicBezTo>
                <a:cubicBezTo>
                  <a:pt x="129578" y="9423"/>
                  <a:pt x="129574" y="9422"/>
                  <a:pt x="129570" y="9422"/>
                </a:cubicBezTo>
                <a:cubicBezTo>
                  <a:pt x="129538" y="9422"/>
                  <a:pt x="129508" y="9450"/>
                  <a:pt x="129511" y="9506"/>
                </a:cubicBezTo>
                <a:cubicBezTo>
                  <a:pt x="129515" y="9670"/>
                  <a:pt x="129531" y="9835"/>
                  <a:pt x="129558" y="9999"/>
                </a:cubicBezTo>
                <a:cubicBezTo>
                  <a:pt x="129464" y="12371"/>
                  <a:pt x="129534" y="14786"/>
                  <a:pt x="129824" y="17138"/>
                </a:cubicBezTo>
                <a:cubicBezTo>
                  <a:pt x="129824" y="17165"/>
                  <a:pt x="129824" y="17196"/>
                  <a:pt x="129820" y="17228"/>
                </a:cubicBezTo>
                <a:cubicBezTo>
                  <a:pt x="129679" y="17487"/>
                  <a:pt x="129562" y="17756"/>
                  <a:pt x="129460" y="18042"/>
                </a:cubicBezTo>
                <a:cubicBezTo>
                  <a:pt x="129409" y="17561"/>
                  <a:pt x="129354" y="17079"/>
                  <a:pt x="129296" y="16602"/>
                </a:cubicBezTo>
                <a:cubicBezTo>
                  <a:pt x="129159" y="15431"/>
                  <a:pt x="128982" y="14253"/>
                  <a:pt x="128759" y="13091"/>
                </a:cubicBezTo>
                <a:cubicBezTo>
                  <a:pt x="128790" y="12692"/>
                  <a:pt x="128834" y="12293"/>
                  <a:pt x="128884" y="11898"/>
                </a:cubicBezTo>
                <a:cubicBezTo>
                  <a:pt x="128982" y="11185"/>
                  <a:pt x="129123" y="10504"/>
                  <a:pt x="129103" y="9776"/>
                </a:cubicBezTo>
                <a:cubicBezTo>
                  <a:pt x="129103" y="9739"/>
                  <a:pt x="129083" y="9721"/>
                  <a:pt x="129063" y="9721"/>
                </a:cubicBezTo>
                <a:cubicBezTo>
                  <a:pt x="129042" y="9721"/>
                  <a:pt x="129020" y="9740"/>
                  <a:pt x="129018" y="9776"/>
                </a:cubicBezTo>
                <a:cubicBezTo>
                  <a:pt x="128962" y="10590"/>
                  <a:pt x="128728" y="11325"/>
                  <a:pt x="128559" y="12100"/>
                </a:cubicBezTo>
                <a:cubicBezTo>
                  <a:pt x="128422" y="11466"/>
                  <a:pt x="128274" y="10837"/>
                  <a:pt x="128106" y="10214"/>
                </a:cubicBezTo>
                <a:cubicBezTo>
                  <a:pt x="128106" y="10109"/>
                  <a:pt x="128109" y="9999"/>
                  <a:pt x="128106" y="9889"/>
                </a:cubicBezTo>
                <a:cubicBezTo>
                  <a:pt x="128106" y="9837"/>
                  <a:pt x="128073" y="9808"/>
                  <a:pt x="128039" y="9808"/>
                </a:cubicBezTo>
                <a:cubicBezTo>
                  <a:pt x="128022" y="9808"/>
                  <a:pt x="128005" y="9815"/>
                  <a:pt x="127992" y="9831"/>
                </a:cubicBezTo>
                <a:cubicBezTo>
                  <a:pt x="127945" y="9663"/>
                  <a:pt x="127898" y="9490"/>
                  <a:pt x="127847" y="9322"/>
                </a:cubicBezTo>
                <a:cubicBezTo>
                  <a:pt x="127703" y="8845"/>
                  <a:pt x="127535" y="8383"/>
                  <a:pt x="127358" y="7929"/>
                </a:cubicBezTo>
                <a:cubicBezTo>
                  <a:pt x="127409" y="7709"/>
                  <a:pt x="127464" y="7486"/>
                  <a:pt x="127526" y="7268"/>
                </a:cubicBezTo>
                <a:cubicBezTo>
                  <a:pt x="127545" y="7197"/>
                  <a:pt x="127743" y="6623"/>
                  <a:pt x="127879" y="6623"/>
                </a:cubicBezTo>
                <a:cubicBezTo>
                  <a:pt x="127909" y="6623"/>
                  <a:pt x="127936" y="6651"/>
                  <a:pt x="127957" y="6719"/>
                </a:cubicBezTo>
                <a:cubicBezTo>
                  <a:pt x="127965" y="6743"/>
                  <a:pt x="127981" y="6753"/>
                  <a:pt x="127997" y="6753"/>
                </a:cubicBezTo>
                <a:cubicBezTo>
                  <a:pt x="128021" y="6753"/>
                  <a:pt x="128043" y="6730"/>
                  <a:pt x="128031" y="6692"/>
                </a:cubicBezTo>
                <a:cubicBezTo>
                  <a:pt x="127991" y="6536"/>
                  <a:pt x="127937" y="6469"/>
                  <a:pt x="127873" y="6469"/>
                </a:cubicBezTo>
                <a:cubicBezTo>
                  <a:pt x="127692" y="6469"/>
                  <a:pt x="127436" y="7018"/>
                  <a:pt x="127221" y="7580"/>
                </a:cubicBezTo>
                <a:cubicBezTo>
                  <a:pt x="127041" y="7122"/>
                  <a:pt x="126854" y="6665"/>
                  <a:pt x="126673" y="6202"/>
                </a:cubicBezTo>
                <a:cubicBezTo>
                  <a:pt x="126442" y="5624"/>
                  <a:pt x="126188" y="5068"/>
                  <a:pt x="125969" y="4484"/>
                </a:cubicBezTo>
                <a:cubicBezTo>
                  <a:pt x="125777" y="3984"/>
                  <a:pt x="125440" y="3467"/>
                  <a:pt x="125331" y="2927"/>
                </a:cubicBezTo>
                <a:cubicBezTo>
                  <a:pt x="125324" y="2894"/>
                  <a:pt x="125302" y="2878"/>
                  <a:pt x="125280" y="2878"/>
                </a:cubicBezTo>
                <a:cubicBezTo>
                  <a:pt x="125253" y="2878"/>
                  <a:pt x="125226" y="2901"/>
                  <a:pt x="125229" y="2942"/>
                </a:cubicBezTo>
                <a:cubicBezTo>
                  <a:pt x="125257" y="3310"/>
                  <a:pt x="125421" y="3628"/>
                  <a:pt x="125526" y="3964"/>
                </a:cubicBezTo>
                <a:cubicBezTo>
                  <a:pt x="125718" y="4559"/>
                  <a:pt x="125875" y="5165"/>
                  <a:pt x="126043" y="5768"/>
                </a:cubicBezTo>
                <a:cubicBezTo>
                  <a:pt x="126129" y="6085"/>
                  <a:pt x="126223" y="6399"/>
                  <a:pt x="126313" y="6715"/>
                </a:cubicBezTo>
                <a:cubicBezTo>
                  <a:pt x="126269" y="6658"/>
                  <a:pt x="126226" y="6632"/>
                  <a:pt x="126185" y="6632"/>
                </a:cubicBezTo>
                <a:cubicBezTo>
                  <a:pt x="126084" y="6632"/>
                  <a:pt x="125995" y="6787"/>
                  <a:pt x="125925" y="7005"/>
                </a:cubicBezTo>
                <a:cubicBezTo>
                  <a:pt x="125660" y="7799"/>
                  <a:pt x="125557" y="8825"/>
                  <a:pt x="125507" y="9678"/>
                </a:cubicBezTo>
                <a:cubicBezTo>
                  <a:pt x="125495" y="9874"/>
                  <a:pt x="125487" y="10070"/>
                  <a:pt x="125476" y="10265"/>
                </a:cubicBezTo>
                <a:cubicBezTo>
                  <a:pt x="125413" y="9823"/>
                  <a:pt x="125331" y="9389"/>
                  <a:pt x="125194" y="8989"/>
                </a:cubicBezTo>
                <a:cubicBezTo>
                  <a:pt x="125186" y="8970"/>
                  <a:pt x="125178" y="8962"/>
                  <a:pt x="125167" y="8958"/>
                </a:cubicBezTo>
                <a:cubicBezTo>
                  <a:pt x="125100" y="8774"/>
                  <a:pt x="125022" y="8614"/>
                  <a:pt x="124919" y="8507"/>
                </a:cubicBezTo>
                <a:cubicBezTo>
                  <a:pt x="124912" y="8500"/>
                  <a:pt x="124904" y="8497"/>
                  <a:pt x="124896" y="8497"/>
                </a:cubicBezTo>
                <a:cubicBezTo>
                  <a:pt x="124868" y="8497"/>
                  <a:pt x="124844" y="8540"/>
                  <a:pt x="124869" y="8574"/>
                </a:cubicBezTo>
                <a:cubicBezTo>
                  <a:pt x="125022" y="8786"/>
                  <a:pt x="125060" y="9157"/>
                  <a:pt x="125084" y="9494"/>
                </a:cubicBezTo>
                <a:cubicBezTo>
                  <a:pt x="124932" y="9576"/>
                  <a:pt x="124782" y="9678"/>
                  <a:pt x="124634" y="9792"/>
                </a:cubicBezTo>
                <a:cubicBezTo>
                  <a:pt x="124626" y="9639"/>
                  <a:pt x="124618" y="9482"/>
                  <a:pt x="124610" y="9329"/>
                </a:cubicBezTo>
                <a:cubicBezTo>
                  <a:pt x="124607" y="9289"/>
                  <a:pt x="124583" y="9268"/>
                  <a:pt x="124560" y="9268"/>
                </a:cubicBezTo>
                <a:cubicBezTo>
                  <a:pt x="124536" y="9268"/>
                  <a:pt x="124513" y="9289"/>
                  <a:pt x="124509" y="9329"/>
                </a:cubicBezTo>
                <a:cubicBezTo>
                  <a:pt x="124497" y="9529"/>
                  <a:pt x="124482" y="9733"/>
                  <a:pt x="124466" y="9932"/>
                </a:cubicBezTo>
                <a:cubicBezTo>
                  <a:pt x="124348" y="10034"/>
                  <a:pt x="124235" y="10140"/>
                  <a:pt x="124121" y="10254"/>
                </a:cubicBezTo>
                <a:cubicBezTo>
                  <a:pt x="124112" y="10235"/>
                  <a:pt x="124097" y="10222"/>
                  <a:pt x="124080" y="10222"/>
                </a:cubicBezTo>
                <a:cubicBezTo>
                  <a:pt x="124067" y="10222"/>
                  <a:pt x="124055" y="10229"/>
                  <a:pt x="124043" y="10245"/>
                </a:cubicBezTo>
                <a:lnTo>
                  <a:pt x="123922" y="10433"/>
                </a:lnTo>
                <a:cubicBezTo>
                  <a:pt x="123913" y="10445"/>
                  <a:pt x="123910" y="10461"/>
                  <a:pt x="123910" y="10473"/>
                </a:cubicBezTo>
                <a:cubicBezTo>
                  <a:pt x="123886" y="10500"/>
                  <a:pt x="123859" y="10532"/>
                  <a:pt x="123835" y="10559"/>
                </a:cubicBezTo>
                <a:cubicBezTo>
                  <a:pt x="124000" y="9651"/>
                  <a:pt x="124235" y="8061"/>
                  <a:pt x="124959" y="7725"/>
                </a:cubicBezTo>
                <a:cubicBezTo>
                  <a:pt x="125008" y="7700"/>
                  <a:pt x="124994" y="7608"/>
                  <a:pt x="124950" y="7608"/>
                </a:cubicBezTo>
                <a:cubicBezTo>
                  <a:pt x="124946" y="7608"/>
                  <a:pt x="124941" y="7609"/>
                  <a:pt x="124935" y="7611"/>
                </a:cubicBezTo>
                <a:cubicBezTo>
                  <a:pt x="124329" y="7839"/>
                  <a:pt x="124059" y="8724"/>
                  <a:pt x="123820" y="9385"/>
                </a:cubicBezTo>
                <a:cubicBezTo>
                  <a:pt x="123628" y="9913"/>
                  <a:pt x="123479" y="10457"/>
                  <a:pt x="123358" y="11009"/>
                </a:cubicBezTo>
                <a:cubicBezTo>
                  <a:pt x="123311" y="10856"/>
                  <a:pt x="123261" y="10704"/>
                  <a:pt x="123201" y="10559"/>
                </a:cubicBezTo>
                <a:cubicBezTo>
                  <a:pt x="122971" y="9997"/>
                  <a:pt x="122747" y="9889"/>
                  <a:pt x="122383" y="9889"/>
                </a:cubicBezTo>
                <a:cubicBezTo>
                  <a:pt x="122377" y="9889"/>
                  <a:pt x="122370" y="9889"/>
                  <a:pt x="122364" y="9889"/>
                </a:cubicBezTo>
                <a:cubicBezTo>
                  <a:pt x="122395" y="9549"/>
                  <a:pt x="122457" y="9224"/>
                  <a:pt x="122587" y="8935"/>
                </a:cubicBezTo>
                <a:cubicBezTo>
                  <a:pt x="122617" y="8867"/>
                  <a:pt x="122572" y="8805"/>
                  <a:pt x="122526" y="8805"/>
                </a:cubicBezTo>
                <a:cubicBezTo>
                  <a:pt x="122505" y="8805"/>
                  <a:pt x="122484" y="8818"/>
                  <a:pt x="122470" y="8848"/>
                </a:cubicBezTo>
                <a:cubicBezTo>
                  <a:pt x="122313" y="9188"/>
                  <a:pt x="122235" y="9537"/>
                  <a:pt x="122188" y="9893"/>
                </a:cubicBezTo>
                <a:cubicBezTo>
                  <a:pt x="122133" y="9898"/>
                  <a:pt x="122074" y="9901"/>
                  <a:pt x="122008" y="9905"/>
                </a:cubicBezTo>
                <a:cubicBezTo>
                  <a:pt x="121973" y="9909"/>
                  <a:pt x="121973" y="9979"/>
                  <a:pt x="122008" y="9979"/>
                </a:cubicBezTo>
                <a:cubicBezTo>
                  <a:pt x="122063" y="9979"/>
                  <a:pt x="122121" y="9976"/>
                  <a:pt x="122180" y="9972"/>
                </a:cubicBezTo>
                <a:lnTo>
                  <a:pt x="122180" y="9972"/>
                </a:lnTo>
                <a:cubicBezTo>
                  <a:pt x="122129" y="10406"/>
                  <a:pt x="122129" y="10852"/>
                  <a:pt x="122110" y="11314"/>
                </a:cubicBezTo>
                <a:cubicBezTo>
                  <a:pt x="122105" y="11361"/>
                  <a:pt x="122105" y="11412"/>
                  <a:pt x="122101" y="11463"/>
                </a:cubicBezTo>
                <a:cubicBezTo>
                  <a:pt x="121863" y="10226"/>
                  <a:pt x="121577" y="9013"/>
                  <a:pt x="121249" y="7819"/>
                </a:cubicBezTo>
                <a:cubicBezTo>
                  <a:pt x="121245" y="7808"/>
                  <a:pt x="121241" y="7795"/>
                  <a:pt x="121233" y="7788"/>
                </a:cubicBezTo>
                <a:cubicBezTo>
                  <a:pt x="121053" y="6946"/>
                  <a:pt x="120889" y="6097"/>
                  <a:pt x="120755" y="5240"/>
                </a:cubicBezTo>
                <a:cubicBezTo>
                  <a:pt x="120751" y="5204"/>
                  <a:pt x="120732" y="5188"/>
                  <a:pt x="120712" y="5188"/>
                </a:cubicBezTo>
                <a:cubicBezTo>
                  <a:pt x="120682" y="5188"/>
                  <a:pt x="120649" y="5223"/>
                  <a:pt x="120654" y="5275"/>
                </a:cubicBezTo>
                <a:cubicBezTo>
                  <a:pt x="120955" y="7897"/>
                  <a:pt x="121358" y="10500"/>
                  <a:pt x="121742" y="13103"/>
                </a:cubicBezTo>
                <a:cubicBezTo>
                  <a:pt x="121617" y="13271"/>
                  <a:pt x="121495" y="13439"/>
                  <a:pt x="121373" y="13608"/>
                </a:cubicBezTo>
                <a:cubicBezTo>
                  <a:pt x="121296" y="13185"/>
                  <a:pt x="121202" y="12763"/>
                  <a:pt x="121088" y="12359"/>
                </a:cubicBezTo>
                <a:cubicBezTo>
                  <a:pt x="121006" y="12062"/>
                  <a:pt x="120924" y="11694"/>
                  <a:pt x="120661" y="11647"/>
                </a:cubicBezTo>
                <a:cubicBezTo>
                  <a:pt x="120270" y="10081"/>
                  <a:pt x="119812" y="8547"/>
                  <a:pt x="119491" y="6950"/>
                </a:cubicBezTo>
                <a:cubicBezTo>
                  <a:pt x="119485" y="6918"/>
                  <a:pt x="119465" y="6904"/>
                  <a:pt x="119446" y="6904"/>
                </a:cubicBezTo>
                <a:cubicBezTo>
                  <a:pt x="119415" y="6904"/>
                  <a:pt x="119384" y="6936"/>
                  <a:pt x="119393" y="6986"/>
                </a:cubicBezTo>
                <a:cubicBezTo>
                  <a:pt x="119883" y="9537"/>
                  <a:pt x="120320" y="12109"/>
                  <a:pt x="120642" y="14707"/>
                </a:cubicBezTo>
                <a:cubicBezTo>
                  <a:pt x="120458" y="14994"/>
                  <a:pt x="120274" y="15279"/>
                  <a:pt x="120094" y="15572"/>
                </a:cubicBezTo>
                <a:cubicBezTo>
                  <a:pt x="120035" y="15388"/>
                  <a:pt x="119977" y="15205"/>
                  <a:pt x="119918" y="15021"/>
                </a:cubicBezTo>
                <a:cubicBezTo>
                  <a:pt x="119632" y="14156"/>
                  <a:pt x="119296" y="13322"/>
                  <a:pt x="118971" y="12481"/>
                </a:cubicBezTo>
                <a:cubicBezTo>
                  <a:pt x="118987" y="12441"/>
                  <a:pt x="119002" y="12406"/>
                  <a:pt x="119025" y="12375"/>
                </a:cubicBezTo>
                <a:cubicBezTo>
                  <a:pt x="119080" y="12302"/>
                  <a:pt x="119031" y="12208"/>
                  <a:pt x="118970" y="12208"/>
                </a:cubicBezTo>
                <a:cubicBezTo>
                  <a:pt x="118952" y="12208"/>
                  <a:pt x="118934" y="12216"/>
                  <a:pt x="118916" y="12234"/>
                </a:cubicBezTo>
                <a:cubicBezTo>
                  <a:pt x="118908" y="12246"/>
                  <a:pt x="118896" y="12257"/>
                  <a:pt x="118888" y="12273"/>
                </a:cubicBezTo>
                <a:cubicBezTo>
                  <a:pt x="118850" y="12167"/>
                  <a:pt x="118806" y="12066"/>
                  <a:pt x="118767" y="11964"/>
                </a:cubicBezTo>
                <a:cubicBezTo>
                  <a:pt x="118767" y="11744"/>
                  <a:pt x="118763" y="11526"/>
                  <a:pt x="118763" y="11302"/>
                </a:cubicBezTo>
                <a:cubicBezTo>
                  <a:pt x="118763" y="10375"/>
                  <a:pt x="118685" y="9114"/>
                  <a:pt x="119084" y="8312"/>
                </a:cubicBezTo>
                <a:cubicBezTo>
                  <a:pt x="119109" y="8263"/>
                  <a:pt x="119072" y="8215"/>
                  <a:pt x="119036" y="8215"/>
                </a:cubicBezTo>
                <a:cubicBezTo>
                  <a:pt x="119020" y="8215"/>
                  <a:pt x="119005" y="8224"/>
                  <a:pt x="118994" y="8245"/>
                </a:cubicBezTo>
                <a:cubicBezTo>
                  <a:pt x="118638" y="8946"/>
                  <a:pt x="118642" y="9741"/>
                  <a:pt x="118548" y="10551"/>
                </a:cubicBezTo>
                <a:cubicBezTo>
                  <a:pt x="118524" y="10770"/>
                  <a:pt x="118505" y="10989"/>
                  <a:pt x="118485" y="11208"/>
                </a:cubicBezTo>
                <a:cubicBezTo>
                  <a:pt x="118344" y="10814"/>
                  <a:pt x="118207" y="10418"/>
                  <a:pt x="118082" y="10010"/>
                </a:cubicBezTo>
                <a:cubicBezTo>
                  <a:pt x="118073" y="9978"/>
                  <a:pt x="118051" y="9964"/>
                  <a:pt x="118030" y="9964"/>
                </a:cubicBezTo>
                <a:cubicBezTo>
                  <a:pt x="117998" y="9964"/>
                  <a:pt x="117966" y="9996"/>
                  <a:pt x="117981" y="10046"/>
                </a:cubicBezTo>
                <a:cubicBezTo>
                  <a:pt x="118133" y="10602"/>
                  <a:pt x="118293" y="11150"/>
                  <a:pt x="118454" y="11697"/>
                </a:cubicBezTo>
                <a:cubicBezTo>
                  <a:pt x="118423" y="12300"/>
                  <a:pt x="118403" y="12904"/>
                  <a:pt x="118368" y="13502"/>
                </a:cubicBezTo>
                <a:cubicBezTo>
                  <a:pt x="118368" y="13553"/>
                  <a:pt x="118364" y="13603"/>
                  <a:pt x="118360" y="13655"/>
                </a:cubicBezTo>
                <a:cubicBezTo>
                  <a:pt x="118290" y="14069"/>
                  <a:pt x="118227" y="14488"/>
                  <a:pt x="118172" y="14903"/>
                </a:cubicBezTo>
                <a:cubicBezTo>
                  <a:pt x="118071" y="14609"/>
                  <a:pt x="117972" y="14316"/>
                  <a:pt x="117871" y="14022"/>
                </a:cubicBezTo>
                <a:cubicBezTo>
                  <a:pt x="117625" y="13310"/>
                  <a:pt x="117397" y="12512"/>
                  <a:pt x="117100" y="11795"/>
                </a:cubicBezTo>
                <a:cubicBezTo>
                  <a:pt x="117092" y="11733"/>
                  <a:pt x="117085" y="11674"/>
                  <a:pt x="117076" y="11616"/>
                </a:cubicBezTo>
                <a:cubicBezTo>
                  <a:pt x="117022" y="11275"/>
                  <a:pt x="117103" y="10821"/>
                  <a:pt x="116775" y="10767"/>
                </a:cubicBezTo>
                <a:cubicBezTo>
                  <a:pt x="116773" y="10766"/>
                  <a:pt x="116772" y="10766"/>
                  <a:pt x="116771" y="10766"/>
                </a:cubicBezTo>
                <a:cubicBezTo>
                  <a:pt x="116732" y="10766"/>
                  <a:pt x="116725" y="10852"/>
                  <a:pt x="116763" y="10864"/>
                </a:cubicBezTo>
                <a:cubicBezTo>
                  <a:pt x="116881" y="10895"/>
                  <a:pt x="116931" y="11138"/>
                  <a:pt x="116951" y="11463"/>
                </a:cubicBezTo>
                <a:cubicBezTo>
                  <a:pt x="116897" y="11338"/>
                  <a:pt x="116834" y="11217"/>
                  <a:pt x="116771" y="11099"/>
                </a:cubicBezTo>
                <a:cubicBezTo>
                  <a:pt x="116736" y="11036"/>
                  <a:pt x="116700" y="10982"/>
                  <a:pt x="116666" y="10931"/>
                </a:cubicBezTo>
                <a:cubicBezTo>
                  <a:pt x="116693" y="10281"/>
                  <a:pt x="116790" y="9690"/>
                  <a:pt x="117092" y="9663"/>
                </a:cubicBezTo>
                <a:cubicBezTo>
                  <a:pt x="117159" y="9654"/>
                  <a:pt x="117162" y="9522"/>
                  <a:pt x="117092" y="9522"/>
                </a:cubicBezTo>
                <a:cubicBezTo>
                  <a:pt x="116583" y="9526"/>
                  <a:pt x="116568" y="10101"/>
                  <a:pt x="116481" y="10649"/>
                </a:cubicBezTo>
                <a:cubicBezTo>
                  <a:pt x="116478" y="10673"/>
                  <a:pt x="116478" y="10700"/>
                  <a:pt x="116474" y="10723"/>
                </a:cubicBezTo>
                <a:cubicBezTo>
                  <a:pt x="116454" y="10707"/>
                  <a:pt x="116434" y="10691"/>
                  <a:pt x="116415" y="10684"/>
                </a:cubicBezTo>
                <a:cubicBezTo>
                  <a:pt x="116415" y="10668"/>
                  <a:pt x="116419" y="10657"/>
                  <a:pt x="116419" y="10641"/>
                </a:cubicBezTo>
                <a:cubicBezTo>
                  <a:pt x="116419" y="10603"/>
                  <a:pt x="116395" y="10581"/>
                  <a:pt x="116369" y="10581"/>
                </a:cubicBezTo>
                <a:cubicBezTo>
                  <a:pt x="116365" y="10581"/>
                  <a:pt x="116361" y="10581"/>
                  <a:pt x="116357" y="10582"/>
                </a:cubicBezTo>
                <a:cubicBezTo>
                  <a:pt x="116313" y="10590"/>
                  <a:pt x="116274" y="10597"/>
                  <a:pt x="116231" y="10606"/>
                </a:cubicBezTo>
                <a:cubicBezTo>
                  <a:pt x="116216" y="10610"/>
                  <a:pt x="116207" y="10629"/>
                  <a:pt x="116211" y="10644"/>
                </a:cubicBezTo>
                <a:cubicBezTo>
                  <a:pt x="116086" y="10660"/>
                  <a:pt x="115949" y="10738"/>
                  <a:pt x="115793" y="10884"/>
                </a:cubicBezTo>
                <a:cubicBezTo>
                  <a:pt x="115754" y="10919"/>
                  <a:pt x="115777" y="10996"/>
                  <a:pt x="115815" y="10996"/>
                </a:cubicBezTo>
                <a:cubicBezTo>
                  <a:pt x="115823" y="10996"/>
                  <a:pt x="115831" y="10993"/>
                  <a:pt x="115840" y="10985"/>
                </a:cubicBezTo>
                <a:cubicBezTo>
                  <a:pt x="115918" y="10916"/>
                  <a:pt x="115993" y="10885"/>
                  <a:pt x="116066" y="10885"/>
                </a:cubicBezTo>
                <a:cubicBezTo>
                  <a:pt x="116113" y="10885"/>
                  <a:pt x="116159" y="10898"/>
                  <a:pt x="116203" y="10922"/>
                </a:cubicBezTo>
                <a:cubicBezTo>
                  <a:pt x="116109" y="11166"/>
                  <a:pt x="115922" y="11522"/>
                  <a:pt x="115891" y="11588"/>
                </a:cubicBezTo>
                <a:cubicBezTo>
                  <a:pt x="115710" y="11988"/>
                  <a:pt x="115506" y="12363"/>
                  <a:pt x="115354" y="12781"/>
                </a:cubicBezTo>
                <a:cubicBezTo>
                  <a:pt x="115088" y="13498"/>
                  <a:pt x="114845" y="14222"/>
                  <a:pt x="114642" y="14974"/>
                </a:cubicBezTo>
                <a:cubicBezTo>
                  <a:pt x="114560" y="14050"/>
                  <a:pt x="114426" y="13122"/>
                  <a:pt x="114274" y="12214"/>
                </a:cubicBezTo>
                <a:cubicBezTo>
                  <a:pt x="114144" y="11424"/>
                  <a:pt x="113953" y="10633"/>
                  <a:pt x="113855" y="9835"/>
                </a:cubicBezTo>
                <a:cubicBezTo>
                  <a:pt x="113850" y="9800"/>
                  <a:pt x="113829" y="9785"/>
                  <a:pt x="113807" y="9785"/>
                </a:cubicBezTo>
                <a:cubicBezTo>
                  <a:pt x="113779" y="9785"/>
                  <a:pt x="113750" y="9810"/>
                  <a:pt x="113750" y="9854"/>
                </a:cubicBezTo>
                <a:cubicBezTo>
                  <a:pt x="113765" y="10657"/>
                  <a:pt x="113863" y="11479"/>
                  <a:pt x="113938" y="12273"/>
                </a:cubicBezTo>
                <a:cubicBezTo>
                  <a:pt x="114035" y="13283"/>
                  <a:pt x="114074" y="14297"/>
                  <a:pt x="114133" y="15306"/>
                </a:cubicBezTo>
                <a:cubicBezTo>
                  <a:pt x="114160" y="15803"/>
                  <a:pt x="114180" y="16296"/>
                  <a:pt x="114200" y="16793"/>
                </a:cubicBezTo>
                <a:cubicBezTo>
                  <a:pt x="114086" y="17306"/>
                  <a:pt x="113980" y="17819"/>
                  <a:pt x="113882" y="18336"/>
                </a:cubicBezTo>
                <a:cubicBezTo>
                  <a:pt x="113891" y="17545"/>
                  <a:pt x="113871" y="16743"/>
                  <a:pt x="113812" y="15960"/>
                </a:cubicBezTo>
                <a:cubicBezTo>
                  <a:pt x="113785" y="15592"/>
                  <a:pt x="113730" y="15220"/>
                  <a:pt x="113604" y="14895"/>
                </a:cubicBezTo>
                <a:cubicBezTo>
                  <a:pt x="113636" y="14809"/>
                  <a:pt x="113679" y="14731"/>
                  <a:pt x="113726" y="14653"/>
                </a:cubicBezTo>
                <a:cubicBezTo>
                  <a:pt x="113777" y="14575"/>
                  <a:pt x="113725" y="14470"/>
                  <a:pt x="113666" y="14470"/>
                </a:cubicBezTo>
                <a:cubicBezTo>
                  <a:pt x="113648" y="14470"/>
                  <a:pt x="113629" y="14480"/>
                  <a:pt x="113613" y="14504"/>
                </a:cubicBezTo>
                <a:cubicBezTo>
                  <a:pt x="113573" y="14559"/>
                  <a:pt x="113542" y="14618"/>
                  <a:pt x="113510" y="14680"/>
                </a:cubicBezTo>
                <a:cubicBezTo>
                  <a:pt x="113479" y="14618"/>
                  <a:pt x="113445" y="14559"/>
                  <a:pt x="113409" y="14504"/>
                </a:cubicBezTo>
                <a:cubicBezTo>
                  <a:pt x="113392" y="14480"/>
                  <a:pt x="113373" y="14470"/>
                  <a:pt x="113355" y="14470"/>
                </a:cubicBezTo>
                <a:cubicBezTo>
                  <a:pt x="113296" y="14470"/>
                  <a:pt x="113244" y="14575"/>
                  <a:pt x="113295" y="14653"/>
                </a:cubicBezTo>
                <a:cubicBezTo>
                  <a:pt x="113342" y="14731"/>
                  <a:pt x="113382" y="14809"/>
                  <a:pt x="113416" y="14895"/>
                </a:cubicBezTo>
                <a:cubicBezTo>
                  <a:pt x="113291" y="15220"/>
                  <a:pt x="113237" y="15592"/>
                  <a:pt x="113210" y="15960"/>
                </a:cubicBezTo>
                <a:cubicBezTo>
                  <a:pt x="113151" y="16743"/>
                  <a:pt x="113127" y="17545"/>
                  <a:pt x="113135" y="18336"/>
                </a:cubicBezTo>
                <a:cubicBezTo>
                  <a:pt x="113037" y="17819"/>
                  <a:pt x="112932" y="17306"/>
                  <a:pt x="112822" y="16793"/>
                </a:cubicBezTo>
                <a:cubicBezTo>
                  <a:pt x="112842" y="16296"/>
                  <a:pt x="112861" y="15803"/>
                  <a:pt x="112889" y="15306"/>
                </a:cubicBezTo>
                <a:cubicBezTo>
                  <a:pt x="112943" y="14297"/>
                  <a:pt x="112986" y="13283"/>
                  <a:pt x="113080" y="12273"/>
                </a:cubicBezTo>
                <a:cubicBezTo>
                  <a:pt x="113158" y="11479"/>
                  <a:pt x="113252" y="10657"/>
                  <a:pt x="113268" y="9854"/>
                </a:cubicBezTo>
                <a:cubicBezTo>
                  <a:pt x="113270" y="9810"/>
                  <a:pt x="113240" y="9785"/>
                  <a:pt x="113212" y="9785"/>
                </a:cubicBezTo>
                <a:cubicBezTo>
                  <a:pt x="113191" y="9785"/>
                  <a:pt x="113170" y="9800"/>
                  <a:pt x="113167" y="9835"/>
                </a:cubicBezTo>
                <a:cubicBezTo>
                  <a:pt x="113064" y="10633"/>
                  <a:pt x="112876" y="11424"/>
                  <a:pt x="112748" y="12214"/>
                </a:cubicBezTo>
                <a:cubicBezTo>
                  <a:pt x="112594" y="13122"/>
                  <a:pt x="112462" y="14050"/>
                  <a:pt x="112379" y="14970"/>
                </a:cubicBezTo>
                <a:cubicBezTo>
                  <a:pt x="112172" y="14222"/>
                  <a:pt x="111933" y="13498"/>
                  <a:pt x="111667" y="12781"/>
                </a:cubicBezTo>
                <a:cubicBezTo>
                  <a:pt x="111514" y="12363"/>
                  <a:pt x="111311" y="11988"/>
                  <a:pt x="111131" y="11588"/>
                </a:cubicBezTo>
                <a:cubicBezTo>
                  <a:pt x="111100" y="11522"/>
                  <a:pt x="110912" y="11166"/>
                  <a:pt x="110818" y="10922"/>
                </a:cubicBezTo>
                <a:cubicBezTo>
                  <a:pt x="110863" y="10898"/>
                  <a:pt x="110909" y="10885"/>
                  <a:pt x="110956" y="10885"/>
                </a:cubicBezTo>
                <a:cubicBezTo>
                  <a:pt x="111028" y="10885"/>
                  <a:pt x="111104" y="10916"/>
                  <a:pt x="111182" y="10985"/>
                </a:cubicBezTo>
                <a:cubicBezTo>
                  <a:pt x="111190" y="10993"/>
                  <a:pt x="111197" y="10996"/>
                  <a:pt x="111205" y="10996"/>
                </a:cubicBezTo>
                <a:cubicBezTo>
                  <a:pt x="111241" y="10996"/>
                  <a:pt x="111264" y="10919"/>
                  <a:pt x="111225" y="10884"/>
                </a:cubicBezTo>
                <a:cubicBezTo>
                  <a:pt x="111068" y="10738"/>
                  <a:pt x="110936" y="10660"/>
                  <a:pt x="110810" y="10644"/>
                </a:cubicBezTo>
                <a:cubicBezTo>
                  <a:pt x="110810" y="10629"/>
                  <a:pt x="110806" y="10610"/>
                  <a:pt x="110791" y="10606"/>
                </a:cubicBezTo>
                <a:cubicBezTo>
                  <a:pt x="110748" y="10597"/>
                  <a:pt x="110705" y="10590"/>
                  <a:pt x="110661" y="10582"/>
                </a:cubicBezTo>
                <a:cubicBezTo>
                  <a:pt x="110658" y="10581"/>
                  <a:pt x="110654" y="10581"/>
                  <a:pt x="110650" y="10581"/>
                </a:cubicBezTo>
                <a:cubicBezTo>
                  <a:pt x="110625" y="10581"/>
                  <a:pt x="110598" y="10603"/>
                  <a:pt x="110598" y="10641"/>
                </a:cubicBezTo>
                <a:cubicBezTo>
                  <a:pt x="110598" y="10657"/>
                  <a:pt x="110603" y="10668"/>
                  <a:pt x="110603" y="10684"/>
                </a:cubicBezTo>
                <a:cubicBezTo>
                  <a:pt x="110583" y="10691"/>
                  <a:pt x="110567" y="10707"/>
                  <a:pt x="110548" y="10723"/>
                </a:cubicBezTo>
                <a:cubicBezTo>
                  <a:pt x="110544" y="10700"/>
                  <a:pt x="110540" y="10673"/>
                  <a:pt x="110536" y="10649"/>
                </a:cubicBezTo>
                <a:cubicBezTo>
                  <a:pt x="110454" y="10101"/>
                  <a:pt x="110434" y="9526"/>
                  <a:pt x="109926" y="9522"/>
                </a:cubicBezTo>
                <a:cubicBezTo>
                  <a:pt x="109859" y="9522"/>
                  <a:pt x="109859" y="9654"/>
                  <a:pt x="109926" y="9663"/>
                </a:cubicBezTo>
                <a:cubicBezTo>
                  <a:pt x="110231" y="9690"/>
                  <a:pt x="110329" y="10281"/>
                  <a:pt x="110352" y="10931"/>
                </a:cubicBezTo>
                <a:cubicBezTo>
                  <a:pt x="110321" y="10982"/>
                  <a:pt x="110286" y="11036"/>
                  <a:pt x="110251" y="11099"/>
                </a:cubicBezTo>
                <a:cubicBezTo>
                  <a:pt x="110188" y="11217"/>
                  <a:pt x="110125" y="11338"/>
                  <a:pt x="110067" y="11463"/>
                </a:cubicBezTo>
                <a:cubicBezTo>
                  <a:pt x="110086" y="11138"/>
                  <a:pt x="110141" y="10895"/>
                  <a:pt x="110258" y="10864"/>
                </a:cubicBezTo>
                <a:cubicBezTo>
                  <a:pt x="110297" y="10852"/>
                  <a:pt x="110290" y="10766"/>
                  <a:pt x="110249" y="10766"/>
                </a:cubicBezTo>
                <a:cubicBezTo>
                  <a:pt x="110248" y="10766"/>
                  <a:pt x="110247" y="10766"/>
                  <a:pt x="110246" y="10767"/>
                </a:cubicBezTo>
                <a:cubicBezTo>
                  <a:pt x="109917" y="10821"/>
                  <a:pt x="110000" y="11275"/>
                  <a:pt x="109946" y="11616"/>
                </a:cubicBezTo>
                <a:cubicBezTo>
                  <a:pt x="109937" y="11674"/>
                  <a:pt x="109930" y="11733"/>
                  <a:pt x="109922" y="11795"/>
                </a:cubicBezTo>
                <a:cubicBezTo>
                  <a:pt x="109624" y="12512"/>
                  <a:pt x="109397" y="13310"/>
                  <a:pt x="109147" y="14022"/>
                </a:cubicBezTo>
                <a:cubicBezTo>
                  <a:pt x="109049" y="14316"/>
                  <a:pt x="108947" y="14609"/>
                  <a:pt x="108849" y="14903"/>
                </a:cubicBezTo>
                <a:cubicBezTo>
                  <a:pt x="108795" y="14484"/>
                  <a:pt x="108732" y="14069"/>
                  <a:pt x="108658" y="13655"/>
                </a:cubicBezTo>
                <a:cubicBezTo>
                  <a:pt x="108658" y="13603"/>
                  <a:pt x="108654" y="13553"/>
                  <a:pt x="108649" y="13502"/>
                </a:cubicBezTo>
                <a:cubicBezTo>
                  <a:pt x="108618" y="12904"/>
                  <a:pt x="108599" y="12300"/>
                  <a:pt x="108564" y="11697"/>
                </a:cubicBezTo>
                <a:cubicBezTo>
                  <a:pt x="108724" y="11150"/>
                  <a:pt x="108884" y="10602"/>
                  <a:pt x="109041" y="10046"/>
                </a:cubicBezTo>
                <a:cubicBezTo>
                  <a:pt x="109053" y="9996"/>
                  <a:pt x="109022" y="9964"/>
                  <a:pt x="108990" y="9964"/>
                </a:cubicBezTo>
                <a:cubicBezTo>
                  <a:pt x="108969" y="9964"/>
                  <a:pt x="108947" y="9978"/>
                  <a:pt x="108936" y="10010"/>
                </a:cubicBezTo>
                <a:cubicBezTo>
                  <a:pt x="108814" y="10418"/>
                  <a:pt x="108677" y="10814"/>
                  <a:pt x="108532" y="11208"/>
                </a:cubicBezTo>
                <a:cubicBezTo>
                  <a:pt x="108517" y="10989"/>
                  <a:pt x="108497" y="10770"/>
                  <a:pt x="108474" y="10551"/>
                </a:cubicBezTo>
                <a:cubicBezTo>
                  <a:pt x="108380" y="9741"/>
                  <a:pt x="108380" y="8946"/>
                  <a:pt x="108024" y="8245"/>
                </a:cubicBezTo>
                <a:cubicBezTo>
                  <a:pt x="108013" y="8224"/>
                  <a:pt x="107998" y="8215"/>
                  <a:pt x="107983" y="8215"/>
                </a:cubicBezTo>
                <a:cubicBezTo>
                  <a:pt x="107947" y="8215"/>
                  <a:pt x="107913" y="8263"/>
                  <a:pt x="107937" y="8312"/>
                </a:cubicBezTo>
                <a:cubicBezTo>
                  <a:pt x="108337" y="9114"/>
                  <a:pt x="108259" y="10375"/>
                  <a:pt x="108255" y="11302"/>
                </a:cubicBezTo>
                <a:cubicBezTo>
                  <a:pt x="108255" y="11526"/>
                  <a:pt x="108255" y="11744"/>
                  <a:pt x="108250" y="11964"/>
                </a:cubicBezTo>
                <a:cubicBezTo>
                  <a:pt x="108212" y="12066"/>
                  <a:pt x="108172" y="12167"/>
                  <a:pt x="108133" y="12273"/>
                </a:cubicBezTo>
                <a:cubicBezTo>
                  <a:pt x="108121" y="12257"/>
                  <a:pt x="108114" y="12246"/>
                  <a:pt x="108102" y="12234"/>
                </a:cubicBezTo>
                <a:cubicBezTo>
                  <a:pt x="108085" y="12216"/>
                  <a:pt x="108067" y="12208"/>
                  <a:pt x="108050" y="12208"/>
                </a:cubicBezTo>
                <a:cubicBezTo>
                  <a:pt x="107989" y="12208"/>
                  <a:pt x="107937" y="12302"/>
                  <a:pt x="107992" y="12375"/>
                </a:cubicBezTo>
                <a:cubicBezTo>
                  <a:pt x="108015" y="12406"/>
                  <a:pt x="108035" y="12441"/>
                  <a:pt x="108051" y="12481"/>
                </a:cubicBezTo>
                <a:cubicBezTo>
                  <a:pt x="107722" y="13322"/>
                  <a:pt x="107390" y="14156"/>
                  <a:pt x="107104" y="15021"/>
                </a:cubicBezTo>
                <a:cubicBezTo>
                  <a:pt x="107041" y="15205"/>
                  <a:pt x="106987" y="15388"/>
                  <a:pt x="106928" y="15572"/>
                </a:cubicBezTo>
                <a:cubicBezTo>
                  <a:pt x="106747" y="15279"/>
                  <a:pt x="106564" y="14994"/>
                  <a:pt x="106376" y="14703"/>
                </a:cubicBezTo>
                <a:cubicBezTo>
                  <a:pt x="106700" y="12109"/>
                  <a:pt x="107135" y="9537"/>
                  <a:pt x="107628" y="6986"/>
                </a:cubicBezTo>
                <a:cubicBezTo>
                  <a:pt x="107638" y="6936"/>
                  <a:pt x="107606" y="6904"/>
                  <a:pt x="107576" y="6904"/>
                </a:cubicBezTo>
                <a:cubicBezTo>
                  <a:pt x="107556" y="6904"/>
                  <a:pt x="107537" y="6918"/>
                  <a:pt x="107531" y="6950"/>
                </a:cubicBezTo>
                <a:cubicBezTo>
                  <a:pt x="107209" y="8547"/>
                  <a:pt x="106752" y="10081"/>
                  <a:pt x="106360" y="11647"/>
                </a:cubicBezTo>
                <a:cubicBezTo>
                  <a:pt x="106094" y="11694"/>
                  <a:pt x="106015" y="12062"/>
                  <a:pt x="105934" y="12359"/>
                </a:cubicBezTo>
                <a:cubicBezTo>
                  <a:pt x="105816" y="12763"/>
                  <a:pt x="105726" y="13185"/>
                  <a:pt x="105648" y="13608"/>
                </a:cubicBezTo>
                <a:cubicBezTo>
                  <a:pt x="105526" y="13439"/>
                  <a:pt x="105401" y="13271"/>
                  <a:pt x="105276" y="13103"/>
                </a:cubicBezTo>
                <a:cubicBezTo>
                  <a:pt x="105659" y="10500"/>
                  <a:pt x="106062" y="7897"/>
                  <a:pt x="106364" y="5275"/>
                </a:cubicBezTo>
                <a:cubicBezTo>
                  <a:pt x="106371" y="5223"/>
                  <a:pt x="106338" y="5188"/>
                  <a:pt x="106308" y="5188"/>
                </a:cubicBezTo>
                <a:cubicBezTo>
                  <a:pt x="106288" y="5188"/>
                  <a:pt x="106268" y="5204"/>
                  <a:pt x="106262" y="5240"/>
                </a:cubicBezTo>
                <a:cubicBezTo>
                  <a:pt x="106133" y="6097"/>
                  <a:pt x="105968" y="6946"/>
                  <a:pt x="105784" y="7788"/>
                </a:cubicBezTo>
                <a:cubicBezTo>
                  <a:pt x="105781" y="7795"/>
                  <a:pt x="105773" y="7808"/>
                  <a:pt x="105769" y="7819"/>
                </a:cubicBezTo>
                <a:cubicBezTo>
                  <a:pt x="105441" y="9013"/>
                  <a:pt x="105155" y="10226"/>
                  <a:pt x="104915" y="11463"/>
                </a:cubicBezTo>
                <a:cubicBezTo>
                  <a:pt x="104915" y="11412"/>
                  <a:pt x="104915" y="11361"/>
                  <a:pt x="104912" y="11314"/>
                </a:cubicBezTo>
                <a:cubicBezTo>
                  <a:pt x="104892" y="10852"/>
                  <a:pt x="104888" y="10406"/>
                  <a:pt x="104841" y="9972"/>
                </a:cubicBezTo>
                <a:lnTo>
                  <a:pt x="104841" y="9972"/>
                </a:lnTo>
                <a:cubicBezTo>
                  <a:pt x="104900" y="9976"/>
                  <a:pt x="104959" y="9979"/>
                  <a:pt x="105009" y="9979"/>
                </a:cubicBezTo>
                <a:cubicBezTo>
                  <a:pt x="105045" y="9979"/>
                  <a:pt x="105045" y="9909"/>
                  <a:pt x="105009" y="9905"/>
                </a:cubicBezTo>
                <a:cubicBezTo>
                  <a:pt x="104947" y="9901"/>
                  <a:pt x="104888" y="9898"/>
                  <a:pt x="104830" y="9893"/>
                </a:cubicBezTo>
                <a:cubicBezTo>
                  <a:pt x="104787" y="9537"/>
                  <a:pt x="104704" y="9188"/>
                  <a:pt x="104548" y="8848"/>
                </a:cubicBezTo>
                <a:cubicBezTo>
                  <a:pt x="104535" y="8818"/>
                  <a:pt x="104514" y="8805"/>
                  <a:pt x="104494" y="8805"/>
                </a:cubicBezTo>
                <a:cubicBezTo>
                  <a:pt x="104449" y="8805"/>
                  <a:pt x="104405" y="8867"/>
                  <a:pt x="104435" y="8935"/>
                </a:cubicBezTo>
                <a:cubicBezTo>
                  <a:pt x="104559" y="9224"/>
                  <a:pt x="104626" y="9549"/>
                  <a:pt x="104657" y="9889"/>
                </a:cubicBezTo>
                <a:cubicBezTo>
                  <a:pt x="104651" y="9889"/>
                  <a:pt x="104644" y="9889"/>
                  <a:pt x="104638" y="9889"/>
                </a:cubicBezTo>
                <a:cubicBezTo>
                  <a:pt x="104274" y="9889"/>
                  <a:pt x="104051" y="9997"/>
                  <a:pt x="103816" y="10559"/>
                </a:cubicBezTo>
                <a:cubicBezTo>
                  <a:pt x="103757" y="10704"/>
                  <a:pt x="103707" y="10856"/>
                  <a:pt x="103663" y="11009"/>
                </a:cubicBezTo>
                <a:cubicBezTo>
                  <a:pt x="103538" y="10457"/>
                  <a:pt x="103389" y="9913"/>
                  <a:pt x="103201" y="9385"/>
                </a:cubicBezTo>
                <a:cubicBezTo>
                  <a:pt x="102959" y="8724"/>
                  <a:pt x="102689" y="7839"/>
                  <a:pt x="102086" y="7611"/>
                </a:cubicBezTo>
                <a:cubicBezTo>
                  <a:pt x="102081" y="7609"/>
                  <a:pt x="102076" y="7608"/>
                  <a:pt x="102071" y="7608"/>
                </a:cubicBezTo>
                <a:cubicBezTo>
                  <a:pt x="102028" y="7608"/>
                  <a:pt x="102013" y="7700"/>
                  <a:pt x="102063" y="7725"/>
                </a:cubicBezTo>
                <a:cubicBezTo>
                  <a:pt x="102783" y="8061"/>
                  <a:pt x="103022" y="9651"/>
                  <a:pt x="103186" y="10559"/>
                </a:cubicBezTo>
                <a:cubicBezTo>
                  <a:pt x="103159" y="10532"/>
                  <a:pt x="103135" y="10500"/>
                  <a:pt x="103107" y="10473"/>
                </a:cubicBezTo>
                <a:cubicBezTo>
                  <a:pt x="103112" y="10461"/>
                  <a:pt x="103107" y="10445"/>
                  <a:pt x="103100" y="10433"/>
                </a:cubicBezTo>
                <a:lnTo>
                  <a:pt x="102975" y="10245"/>
                </a:lnTo>
                <a:cubicBezTo>
                  <a:pt x="102965" y="10229"/>
                  <a:pt x="102953" y="10222"/>
                  <a:pt x="102941" y="10222"/>
                </a:cubicBezTo>
                <a:cubicBezTo>
                  <a:pt x="102924" y="10222"/>
                  <a:pt x="102907" y="10235"/>
                  <a:pt x="102896" y="10254"/>
                </a:cubicBezTo>
                <a:cubicBezTo>
                  <a:pt x="102787" y="10140"/>
                  <a:pt x="102670" y="10034"/>
                  <a:pt x="102556" y="9932"/>
                </a:cubicBezTo>
                <a:cubicBezTo>
                  <a:pt x="102540" y="9733"/>
                  <a:pt x="102525" y="9529"/>
                  <a:pt x="102509" y="9329"/>
                </a:cubicBezTo>
                <a:cubicBezTo>
                  <a:pt x="102505" y="9289"/>
                  <a:pt x="102482" y="9268"/>
                  <a:pt x="102459" y="9268"/>
                </a:cubicBezTo>
                <a:cubicBezTo>
                  <a:pt x="102436" y="9268"/>
                  <a:pt x="102413" y="9289"/>
                  <a:pt x="102411" y="9329"/>
                </a:cubicBezTo>
                <a:cubicBezTo>
                  <a:pt x="102399" y="9482"/>
                  <a:pt x="102391" y="9639"/>
                  <a:pt x="102384" y="9792"/>
                </a:cubicBezTo>
                <a:cubicBezTo>
                  <a:pt x="102238" y="9678"/>
                  <a:pt x="102086" y="9576"/>
                  <a:pt x="101938" y="9494"/>
                </a:cubicBezTo>
                <a:cubicBezTo>
                  <a:pt x="101961" y="9157"/>
                  <a:pt x="102000" y="8786"/>
                  <a:pt x="102149" y="8574"/>
                </a:cubicBezTo>
                <a:cubicBezTo>
                  <a:pt x="102174" y="8540"/>
                  <a:pt x="102150" y="8497"/>
                  <a:pt x="102121" y="8497"/>
                </a:cubicBezTo>
                <a:cubicBezTo>
                  <a:pt x="102113" y="8497"/>
                  <a:pt x="102105" y="8500"/>
                  <a:pt x="102097" y="8507"/>
                </a:cubicBezTo>
                <a:cubicBezTo>
                  <a:pt x="101996" y="8614"/>
                  <a:pt x="101918" y="8774"/>
                  <a:pt x="101855" y="8958"/>
                </a:cubicBezTo>
                <a:cubicBezTo>
                  <a:pt x="101844" y="8962"/>
                  <a:pt x="101832" y="8970"/>
                  <a:pt x="101824" y="8989"/>
                </a:cubicBezTo>
                <a:cubicBezTo>
                  <a:pt x="101691" y="9389"/>
                  <a:pt x="101604" y="9823"/>
                  <a:pt x="101546" y="10261"/>
                </a:cubicBezTo>
                <a:cubicBezTo>
                  <a:pt x="101534" y="10070"/>
                  <a:pt x="101523" y="9874"/>
                  <a:pt x="101510" y="9678"/>
                </a:cubicBezTo>
                <a:cubicBezTo>
                  <a:pt x="101460" y="8825"/>
                  <a:pt x="101358" y="7799"/>
                  <a:pt x="101096" y="7005"/>
                </a:cubicBezTo>
                <a:cubicBezTo>
                  <a:pt x="101023" y="6787"/>
                  <a:pt x="100933" y="6632"/>
                  <a:pt x="100832" y="6632"/>
                </a:cubicBezTo>
                <a:cubicBezTo>
                  <a:pt x="100791" y="6632"/>
                  <a:pt x="100749" y="6658"/>
                  <a:pt x="100704" y="6715"/>
                </a:cubicBezTo>
                <a:cubicBezTo>
                  <a:pt x="100798" y="6399"/>
                  <a:pt x="100889" y="6085"/>
                  <a:pt x="100979" y="5768"/>
                </a:cubicBezTo>
                <a:cubicBezTo>
                  <a:pt x="101147" y="5165"/>
                  <a:pt x="101304" y="4559"/>
                  <a:pt x="101492" y="3964"/>
                </a:cubicBezTo>
                <a:cubicBezTo>
                  <a:pt x="101601" y="3628"/>
                  <a:pt x="101761" y="3310"/>
                  <a:pt x="101788" y="2942"/>
                </a:cubicBezTo>
                <a:cubicBezTo>
                  <a:pt x="101793" y="2901"/>
                  <a:pt x="101767" y="2878"/>
                  <a:pt x="101740" y="2878"/>
                </a:cubicBezTo>
                <a:cubicBezTo>
                  <a:pt x="101718" y="2878"/>
                  <a:pt x="101696" y="2894"/>
                  <a:pt x="101691" y="2927"/>
                </a:cubicBezTo>
                <a:cubicBezTo>
                  <a:pt x="101581" y="3467"/>
                  <a:pt x="101241" y="3984"/>
                  <a:pt x="101053" y="4484"/>
                </a:cubicBezTo>
                <a:cubicBezTo>
                  <a:pt x="100834" y="5068"/>
                  <a:pt x="100576" y="5624"/>
                  <a:pt x="100348" y="6202"/>
                </a:cubicBezTo>
                <a:cubicBezTo>
                  <a:pt x="100168" y="6665"/>
                  <a:pt x="99980" y="7122"/>
                  <a:pt x="99796" y="7580"/>
                </a:cubicBezTo>
                <a:cubicBezTo>
                  <a:pt x="99582" y="7015"/>
                  <a:pt x="99329" y="6469"/>
                  <a:pt x="99147" y="6469"/>
                </a:cubicBezTo>
                <a:cubicBezTo>
                  <a:pt x="99083" y="6469"/>
                  <a:pt x="99028" y="6535"/>
                  <a:pt x="98986" y="6692"/>
                </a:cubicBezTo>
                <a:cubicBezTo>
                  <a:pt x="98977" y="6730"/>
                  <a:pt x="99000" y="6753"/>
                  <a:pt x="99024" y="6753"/>
                </a:cubicBezTo>
                <a:cubicBezTo>
                  <a:pt x="99040" y="6753"/>
                  <a:pt x="99056" y="6743"/>
                  <a:pt x="99064" y="6719"/>
                </a:cubicBezTo>
                <a:cubicBezTo>
                  <a:pt x="99086" y="6651"/>
                  <a:pt x="99113" y="6623"/>
                  <a:pt x="99142" y="6623"/>
                </a:cubicBezTo>
                <a:cubicBezTo>
                  <a:pt x="99277" y="6623"/>
                  <a:pt x="99472" y="7197"/>
                  <a:pt x="99496" y="7268"/>
                </a:cubicBezTo>
                <a:cubicBezTo>
                  <a:pt x="99558" y="7486"/>
                  <a:pt x="99608" y="7709"/>
                  <a:pt x="99660" y="7929"/>
                </a:cubicBezTo>
                <a:cubicBezTo>
                  <a:pt x="99487" y="8383"/>
                  <a:pt x="99319" y="8845"/>
                  <a:pt x="99174" y="9322"/>
                </a:cubicBezTo>
                <a:cubicBezTo>
                  <a:pt x="99120" y="9490"/>
                  <a:pt x="99073" y="9663"/>
                  <a:pt x="99026" y="9831"/>
                </a:cubicBezTo>
                <a:cubicBezTo>
                  <a:pt x="99014" y="9815"/>
                  <a:pt x="98998" y="9808"/>
                  <a:pt x="98981" y="9808"/>
                </a:cubicBezTo>
                <a:cubicBezTo>
                  <a:pt x="98948" y="9808"/>
                  <a:pt x="98915" y="9837"/>
                  <a:pt x="98912" y="9889"/>
                </a:cubicBezTo>
                <a:cubicBezTo>
                  <a:pt x="98912" y="9999"/>
                  <a:pt x="98916" y="10109"/>
                  <a:pt x="98916" y="10214"/>
                </a:cubicBezTo>
                <a:cubicBezTo>
                  <a:pt x="98748" y="10837"/>
                  <a:pt x="98595" y="11466"/>
                  <a:pt x="98458" y="12105"/>
                </a:cubicBezTo>
                <a:cubicBezTo>
                  <a:pt x="98293" y="11325"/>
                  <a:pt x="98058" y="10590"/>
                  <a:pt x="98000" y="9776"/>
                </a:cubicBezTo>
                <a:cubicBezTo>
                  <a:pt x="97998" y="9740"/>
                  <a:pt x="97977" y="9721"/>
                  <a:pt x="97956" y="9721"/>
                </a:cubicBezTo>
                <a:cubicBezTo>
                  <a:pt x="97936" y="9721"/>
                  <a:pt x="97916" y="9739"/>
                  <a:pt x="97914" y="9776"/>
                </a:cubicBezTo>
                <a:cubicBezTo>
                  <a:pt x="97899" y="10504"/>
                  <a:pt x="98035" y="11185"/>
                  <a:pt x="98133" y="11898"/>
                </a:cubicBezTo>
                <a:cubicBezTo>
                  <a:pt x="98188" y="12293"/>
                  <a:pt x="98227" y="12692"/>
                  <a:pt x="98258" y="13091"/>
                </a:cubicBezTo>
                <a:cubicBezTo>
                  <a:pt x="98040" y="14253"/>
                  <a:pt x="97863" y="15431"/>
                  <a:pt x="97722" y="16602"/>
                </a:cubicBezTo>
                <a:cubicBezTo>
                  <a:pt x="97668" y="17079"/>
                  <a:pt x="97612" y="17561"/>
                  <a:pt x="97558" y="18042"/>
                </a:cubicBezTo>
                <a:cubicBezTo>
                  <a:pt x="97460" y="17756"/>
                  <a:pt x="97343" y="17487"/>
                  <a:pt x="97198" y="17224"/>
                </a:cubicBezTo>
                <a:cubicBezTo>
                  <a:pt x="97198" y="17196"/>
                  <a:pt x="97198" y="17169"/>
                  <a:pt x="97194" y="17142"/>
                </a:cubicBezTo>
                <a:cubicBezTo>
                  <a:pt x="97483" y="14790"/>
                  <a:pt x="97558" y="12371"/>
                  <a:pt x="97464" y="9999"/>
                </a:cubicBezTo>
                <a:cubicBezTo>
                  <a:pt x="97487" y="9835"/>
                  <a:pt x="97503" y="9670"/>
                  <a:pt x="97511" y="9506"/>
                </a:cubicBezTo>
                <a:cubicBezTo>
                  <a:pt x="97511" y="9450"/>
                  <a:pt x="97483" y="9422"/>
                  <a:pt x="97449" y="9422"/>
                </a:cubicBezTo>
                <a:cubicBezTo>
                  <a:pt x="97445" y="9422"/>
                  <a:pt x="97441" y="9423"/>
                  <a:pt x="97436" y="9423"/>
                </a:cubicBezTo>
                <a:cubicBezTo>
                  <a:pt x="97417" y="8982"/>
                  <a:pt x="97390" y="8543"/>
                  <a:pt x="97354" y="8104"/>
                </a:cubicBezTo>
                <a:cubicBezTo>
                  <a:pt x="97352" y="8066"/>
                  <a:pt x="97331" y="8046"/>
                  <a:pt x="97309" y="8046"/>
                </a:cubicBezTo>
                <a:cubicBezTo>
                  <a:pt x="97287" y="8046"/>
                  <a:pt x="97264" y="8066"/>
                  <a:pt x="97260" y="8104"/>
                </a:cubicBezTo>
                <a:cubicBezTo>
                  <a:pt x="97194" y="9009"/>
                  <a:pt x="97127" y="9921"/>
                  <a:pt x="97057" y="10832"/>
                </a:cubicBezTo>
                <a:cubicBezTo>
                  <a:pt x="97053" y="10845"/>
                  <a:pt x="97045" y="10856"/>
                  <a:pt x="97041" y="10868"/>
                </a:cubicBezTo>
                <a:cubicBezTo>
                  <a:pt x="97041" y="10418"/>
                  <a:pt x="97065" y="9976"/>
                  <a:pt x="97147" y="9557"/>
                </a:cubicBezTo>
                <a:cubicBezTo>
                  <a:pt x="97154" y="9522"/>
                  <a:pt x="97135" y="9503"/>
                  <a:pt x="97115" y="9503"/>
                </a:cubicBezTo>
                <a:cubicBezTo>
                  <a:pt x="97101" y="9503"/>
                  <a:pt x="97087" y="9512"/>
                  <a:pt x="97080" y="9533"/>
                </a:cubicBezTo>
                <a:cubicBezTo>
                  <a:pt x="96896" y="10128"/>
                  <a:pt x="96857" y="10790"/>
                  <a:pt x="96822" y="11439"/>
                </a:cubicBezTo>
                <a:cubicBezTo>
                  <a:pt x="96783" y="11537"/>
                  <a:pt x="96743" y="11627"/>
                  <a:pt x="96705" y="11721"/>
                </a:cubicBezTo>
                <a:cubicBezTo>
                  <a:pt x="96842" y="10438"/>
                  <a:pt x="97010" y="9154"/>
                  <a:pt x="97256" y="7917"/>
                </a:cubicBezTo>
                <a:cubicBezTo>
                  <a:pt x="97260" y="7909"/>
                  <a:pt x="97265" y="7897"/>
                  <a:pt x="97265" y="7886"/>
                </a:cubicBezTo>
                <a:cubicBezTo>
                  <a:pt x="97268" y="7866"/>
                  <a:pt x="97268" y="7850"/>
                  <a:pt x="97272" y="7831"/>
                </a:cubicBezTo>
                <a:cubicBezTo>
                  <a:pt x="97280" y="7766"/>
                  <a:pt x="97240" y="7713"/>
                  <a:pt x="97199" y="7713"/>
                </a:cubicBezTo>
                <a:cubicBezTo>
                  <a:pt x="97178" y="7713"/>
                  <a:pt x="97157" y="7727"/>
                  <a:pt x="97142" y="7761"/>
                </a:cubicBezTo>
                <a:cubicBezTo>
                  <a:pt x="97010" y="8050"/>
                  <a:pt x="96967" y="8402"/>
                  <a:pt x="96869" y="8719"/>
                </a:cubicBezTo>
                <a:cubicBezTo>
                  <a:pt x="96736" y="9165"/>
                  <a:pt x="96599" y="9620"/>
                  <a:pt x="96485" y="10077"/>
                </a:cubicBezTo>
                <a:cubicBezTo>
                  <a:pt x="96466" y="9150"/>
                  <a:pt x="96427" y="8222"/>
                  <a:pt x="96411" y="7295"/>
                </a:cubicBezTo>
                <a:cubicBezTo>
                  <a:pt x="96391" y="6406"/>
                  <a:pt x="96376" y="5521"/>
                  <a:pt x="96137" y="4680"/>
                </a:cubicBezTo>
                <a:cubicBezTo>
                  <a:pt x="96131" y="4655"/>
                  <a:pt x="96115" y="4644"/>
                  <a:pt x="96099" y="4644"/>
                </a:cubicBezTo>
                <a:cubicBezTo>
                  <a:pt x="96076" y="4644"/>
                  <a:pt x="96053" y="4668"/>
                  <a:pt x="96062" y="4708"/>
                </a:cubicBezTo>
                <a:cubicBezTo>
                  <a:pt x="96302" y="5725"/>
                  <a:pt x="96196" y="6755"/>
                  <a:pt x="96172" y="7799"/>
                </a:cubicBezTo>
                <a:cubicBezTo>
                  <a:pt x="96152" y="8786"/>
                  <a:pt x="96114" y="9780"/>
                  <a:pt x="96051" y="10762"/>
                </a:cubicBezTo>
                <a:cubicBezTo>
                  <a:pt x="96000" y="11533"/>
                  <a:pt x="95945" y="12300"/>
                  <a:pt x="95890" y="13068"/>
                </a:cubicBezTo>
                <a:cubicBezTo>
                  <a:pt x="95880" y="13066"/>
                  <a:pt x="95870" y="13065"/>
                  <a:pt x="95861" y="13065"/>
                </a:cubicBezTo>
                <a:cubicBezTo>
                  <a:pt x="95764" y="13065"/>
                  <a:pt x="95698" y="13155"/>
                  <a:pt x="95652" y="13287"/>
                </a:cubicBezTo>
                <a:cubicBezTo>
                  <a:pt x="95605" y="11701"/>
                  <a:pt x="95518" y="10081"/>
                  <a:pt x="94978" y="8645"/>
                </a:cubicBezTo>
                <a:cubicBezTo>
                  <a:pt x="94970" y="8621"/>
                  <a:pt x="94956" y="8611"/>
                  <a:pt x="94942" y="8611"/>
                </a:cubicBezTo>
                <a:cubicBezTo>
                  <a:pt x="94912" y="8611"/>
                  <a:pt x="94881" y="8656"/>
                  <a:pt x="94897" y="8704"/>
                </a:cubicBezTo>
                <a:cubicBezTo>
                  <a:pt x="95276" y="9823"/>
                  <a:pt x="95300" y="11119"/>
                  <a:pt x="95253" y="12398"/>
                </a:cubicBezTo>
                <a:cubicBezTo>
                  <a:pt x="95229" y="11885"/>
                  <a:pt x="95190" y="11377"/>
                  <a:pt x="95112" y="10876"/>
                </a:cubicBezTo>
                <a:cubicBezTo>
                  <a:pt x="95102" y="10818"/>
                  <a:pt x="95071" y="10793"/>
                  <a:pt x="95037" y="10793"/>
                </a:cubicBezTo>
                <a:cubicBezTo>
                  <a:pt x="94987" y="10793"/>
                  <a:pt x="94932" y="10850"/>
                  <a:pt x="94944" y="10935"/>
                </a:cubicBezTo>
                <a:cubicBezTo>
                  <a:pt x="95096" y="12147"/>
                  <a:pt x="94975" y="13397"/>
                  <a:pt x="94841" y="14637"/>
                </a:cubicBezTo>
                <a:cubicBezTo>
                  <a:pt x="94763" y="14234"/>
                  <a:pt x="94681" y="13831"/>
                  <a:pt x="94591" y="13431"/>
                </a:cubicBezTo>
                <a:cubicBezTo>
                  <a:pt x="94689" y="11780"/>
                  <a:pt x="94724" y="10124"/>
                  <a:pt x="94669" y="8465"/>
                </a:cubicBezTo>
                <a:cubicBezTo>
                  <a:pt x="94630" y="7244"/>
                  <a:pt x="94622" y="6018"/>
                  <a:pt x="94505" y="4802"/>
                </a:cubicBezTo>
                <a:cubicBezTo>
                  <a:pt x="94458" y="4304"/>
                  <a:pt x="94541" y="3404"/>
                  <a:pt x="94035" y="3310"/>
                </a:cubicBezTo>
                <a:cubicBezTo>
                  <a:pt x="94032" y="3310"/>
                  <a:pt x="94030" y="3309"/>
                  <a:pt x="94027" y="3309"/>
                </a:cubicBezTo>
                <a:cubicBezTo>
                  <a:pt x="93962" y="3309"/>
                  <a:pt x="93937" y="3432"/>
                  <a:pt x="94004" y="3451"/>
                </a:cubicBezTo>
                <a:cubicBezTo>
                  <a:pt x="94395" y="3552"/>
                  <a:pt x="94282" y="4849"/>
                  <a:pt x="94270" y="5240"/>
                </a:cubicBezTo>
                <a:cubicBezTo>
                  <a:pt x="94259" y="5721"/>
                  <a:pt x="94235" y="6202"/>
                  <a:pt x="94223" y="6680"/>
                </a:cubicBezTo>
                <a:cubicBezTo>
                  <a:pt x="94192" y="7788"/>
                  <a:pt x="94102" y="8892"/>
                  <a:pt x="94035" y="9995"/>
                </a:cubicBezTo>
                <a:cubicBezTo>
                  <a:pt x="94015" y="10324"/>
                  <a:pt x="93992" y="10657"/>
                  <a:pt x="93968" y="10989"/>
                </a:cubicBezTo>
                <a:cubicBezTo>
                  <a:pt x="93789" y="10426"/>
                  <a:pt x="93581" y="9878"/>
                  <a:pt x="93362" y="9329"/>
                </a:cubicBezTo>
                <a:cubicBezTo>
                  <a:pt x="93127" y="8755"/>
                  <a:pt x="92814" y="8066"/>
                  <a:pt x="92270" y="7999"/>
                </a:cubicBezTo>
                <a:cubicBezTo>
                  <a:pt x="92269" y="7999"/>
                  <a:pt x="92268" y="7999"/>
                  <a:pt x="92267" y="7999"/>
                </a:cubicBezTo>
                <a:cubicBezTo>
                  <a:pt x="92231" y="7999"/>
                  <a:pt x="92232" y="8070"/>
                  <a:pt x="92270" y="8077"/>
                </a:cubicBezTo>
                <a:cubicBezTo>
                  <a:pt x="93041" y="8191"/>
                  <a:pt x="93366" y="9858"/>
                  <a:pt x="93581" y="10653"/>
                </a:cubicBezTo>
                <a:cubicBezTo>
                  <a:pt x="93703" y="11107"/>
                  <a:pt x="93797" y="11576"/>
                  <a:pt x="93887" y="12046"/>
                </a:cubicBezTo>
                <a:cubicBezTo>
                  <a:pt x="93883" y="12073"/>
                  <a:pt x="93878" y="12100"/>
                  <a:pt x="93878" y="12129"/>
                </a:cubicBezTo>
                <a:cubicBezTo>
                  <a:pt x="93542" y="12406"/>
                  <a:pt x="93264" y="13169"/>
                  <a:pt x="93080" y="13725"/>
                </a:cubicBezTo>
                <a:cubicBezTo>
                  <a:pt x="93002" y="13502"/>
                  <a:pt x="92920" y="13283"/>
                  <a:pt x="92830" y="13068"/>
                </a:cubicBezTo>
                <a:lnTo>
                  <a:pt x="92830" y="13063"/>
                </a:lnTo>
                <a:cubicBezTo>
                  <a:pt x="92798" y="12927"/>
                  <a:pt x="92767" y="12790"/>
                  <a:pt x="92736" y="12649"/>
                </a:cubicBezTo>
                <a:cubicBezTo>
                  <a:pt x="92888" y="12152"/>
                  <a:pt x="93119" y="11717"/>
                  <a:pt x="93468" y="11701"/>
                </a:cubicBezTo>
                <a:cubicBezTo>
                  <a:pt x="93542" y="11697"/>
                  <a:pt x="93542" y="11557"/>
                  <a:pt x="93468" y="11557"/>
                </a:cubicBezTo>
                <a:cubicBezTo>
                  <a:pt x="93463" y="11557"/>
                  <a:pt x="93458" y="11556"/>
                  <a:pt x="93452" y="11556"/>
                </a:cubicBezTo>
                <a:cubicBezTo>
                  <a:pt x="93029" y="11556"/>
                  <a:pt x="92878" y="11712"/>
                  <a:pt x="92673" y="12218"/>
                </a:cubicBezTo>
                <a:cubicBezTo>
                  <a:pt x="92666" y="12241"/>
                  <a:pt x="92657" y="12261"/>
                  <a:pt x="92646" y="12285"/>
                </a:cubicBezTo>
                <a:cubicBezTo>
                  <a:pt x="92622" y="12179"/>
                  <a:pt x="92599" y="12073"/>
                  <a:pt x="92572" y="11972"/>
                </a:cubicBezTo>
                <a:cubicBezTo>
                  <a:pt x="92650" y="11780"/>
                  <a:pt x="92769" y="11654"/>
                  <a:pt x="92958" y="11654"/>
                </a:cubicBezTo>
                <a:cubicBezTo>
                  <a:pt x="92966" y="11654"/>
                  <a:pt x="92974" y="11654"/>
                  <a:pt x="92982" y="11654"/>
                </a:cubicBezTo>
                <a:cubicBezTo>
                  <a:pt x="92983" y="11654"/>
                  <a:pt x="92985" y="11654"/>
                  <a:pt x="92986" y="11654"/>
                </a:cubicBezTo>
                <a:cubicBezTo>
                  <a:pt x="93065" y="11654"/>
                  <a:pt x="93060" y="11498"/>
                  <a:pt x="92982" y="11490"/>
                </a:cubicBezTo>
                <a:cubicBezTo>
                  <a:pt x="92931" y="11485"/>
                  <a:pt x="92884" y="11482"/>
                  <a:pt x="92840" y="11482"/>
                </a:cubicBezTo>
                <a:cubicBezTo>
                  <a:pt x="92677" y="11482"/>
                  <a:pt x="92564" y="11522"/>
                  <a:pt x="92478" y="11643"/>
                </a:cubicBezTo>
                <a:cubicBezTo>
                  <a:pt x="92368" y="11310"/>
                  <a:pt x="92247" y="10978"/>
                  <a:pt x="92169" y="10637"/>
                </a:cubicBezTo>
                <a:cubicBezTo>
                  <a:pt x="92145" y="10520"/>
                  <a:pt x="92113" y="10395"/>
                  <a:pt x="92082" y="10265"/>
                </a:cubicBezTo>
                <a:cubicBezTo>
                  <a:pt x="92090" y="9846"/>
                  <a:pt x="92079" y="9392"/>
                  <a:pt x="91929" y="9111"/>
                </a:cubicBezTo>
                <a:cubicBezTo>
                  <a:pt x="91916" y="9087"/>
                  <a:pt x="91897" y="9075"/>
                  <a:pt x="91877" y="9075"/>
                </a:cubicBezTo>
                <a:cubicBezTo>
                  <a:pt x="91874" y="9075"/>
                  <a:pt x="91870" y="9075"/>
                  <a:pt x="91867" y="9076"/>
                </a:cubicBezTo>
                <a:cubicBezTo>
                  <a:pt x="91835" y="8739"/>
                  <a:pt x="91840" y="8410"/>
                  <a:pt x="91914" y="8120"/>
                </a:cubicBezTo>
                <a:cubicBezTo>
                  <a:pt x="91923" y="8078"/>
                  <a:pt x="91899" y="8051"/>
                  <a:pt x="91873" y="8051"/>
                </a:cubicBezTo>
                <a:cubicBezTo>
                  <a:pt x="91856" y="8051"/>
                  <a:pt x="91839" y="8063"/>
                  <a:pt x="91832" y="8089"/>
                </a:cubicBezTo>
                <a:cubicBezTo>
                  <a:pt x="91589" y="8939"/>
                  <a:pt x="91632" y="9936"/>
                  <a:pt x="91757" y="10915"/>
                </a:cubicBezTo>
                <a:cubicBezTo>
                  <a:pt x="91754" y="10931"/>
                  <a:pt x="91754" y="10946"/>
                  <a:pt x="91750" y="10958"/>
                </a:cubicBezTo>
                <a:cubicBezTo>
                  <a:pt x="91566" y="10680"/>
                  <a:pt x="91366" y="10426"/>
                  <a:pt x="91170" y="10164"/>
                </a:cubicBezTo>
                <a:cubicBezTo>
                  <a:pt x="91107" y="10081"/>
                  <a:pt x="90717" y="9667"/>
                  <a:pt x="90532" y="9400"/>
                </a:cubicBezTo>
                <a:cubicBezTo>
                  <a:pt x="90536" y="9204"/>
                  <a:pt x="90540" y="9005"/>
                  <a:pt x="90532" y="8805"/>
                </a:cubicBezTo>
                <a:cubicBezTo>
                  <a:pt x="90531" y="8745"/>
                  <a:pt x="90498" y="8716"/>
                  <a:pt x="90464" y="8716"/>
                </a:cubicBezTo>
                <a:cubicBezTo>
                  <a:pt x="90430" y="8716"/>
                  <a:pt x="90395" y="8746"/>
                  <a:pt x="90392" y="8805"/>
                </a:cubicBezTo>
                <a:cubicBezTo>
                  <a:pt x="90384" y="8923"/>
                  <a:pt x="90368" y="9040"/>
                  <a:pt x="90352" y="9157"/>
                </a:cubicBezTo>
                <a:cubicBezTo>
                  <a:pt x="90341" y="9170"/>
                  <a:pt x="90332" y="9181"/>
                  <a:pt x="90325" y="9193"/>
                </a:cubicBezTo>
                <a:cubicBezTo>
                  <a:pt x="90267" y="7861"/>
                  <a:pt x="90192" y="6617"/>
                  <a:pt x="90127" y="6617"/>
                </a:cubicBezTo>
                <a:cubicBezTo>
                  <a:pt x="90126" y="6617"/>
                  <a:pt x="90126" y="6617"/>
                  <a:pt x="90126" y="6618"/>
                </a:cubicBezTo>
                <a:cubicBezTo>
                  <a:pt x="90211" y="6602"/>
                  <a:pt x="90211" y="6457"/>
                  <a:pt x="90126" y="6441"/>
                </a:cubicBezTo>
                <a:cubicBezTo>
                  <a:pt x="90106" y="6437"/>
                  <a:pt x="90082" y="6433"/>
                  <a:pt x="90059" y="6430"/>
                </a:cubicBezTo>
                <a:cubicBezTo>
                  <a:pt x="90058" y="6429"/>
                  <a:pt x="90056" y="6429"/>
                  <a:pt x="90055" y="6429"/>
                </a:cubicBezTo>
                <a:cubicBezTo>
                  <a:pt x="90028" y="6429"/>
                  <a:pt x="89992" y="6466"/>
                  <a:pt x="89989" y="6504"/>
                </a:cubicBezTo>
                <a:cubicBezTo>
                  <a:pt x="89777" y="8531"/>
                  <a:pt x="89698" y="10570"/>
                  <a:pt x="89609" y="12610"/>
                </a:cubicBezTo>
                <a:cubicBezTo>
                  <a:pt x="89530" y="12367"/>
                  <a:pt x="89429" y="12163"/>
                  <a:pt x="89201" y="12053"/>
                </a:cubicBezTo>
                <a:cubicBezTo>
                  <a:pt x="89195" y="12050"/>
                  <a:pt x="89189" y="12049"/>
                  <a:pt x="89183" y="12049"/>
                </a:cubicBezTo>
                <a:cubicBezTo>
                  <a:pt x="89132" y="12049"/>
                  <a:pt x="89106" y="12160"/>
                  <a:pt x="89158" y="12194"/>
                </a:cubicBezTo>
                <a:cubicBezTo>
                  <a:pt x="89452" y="12406"/>
                  <a:pt x="89499" y="12997"/>
                  <a:pt x="89554" y="13431"/>
                </a:cubicBezTo>
                <a:cubicBezTo>
                  <a:pt x="89546" y="13475"/>
                  <a:pt x="89539" y="13522"/>
                  <a:pt x="89530" y="13569"/>
                </a:cubicBezTo>
                <a:cubicBezTo>
                  <a:pt x="89510" y="13486"/>
                  <a:pt x="89492" y="13404"/>
                  <a:pt x="89472" y="13322"/>
                </a:cubicBezTo>
                <a:cubicBezTo>
                  <a:pt x="89436" y="13173"/>
                  <a:pt x="89190" y="12626"/>
                  <a:pt x="89252" y="12481"/>
                </a:cubicBezTo>
                <a:cubicBezTo>
                  <a:pt x="89279" y="12420"/>
                  <a:pt x="89243" y="12365"/>
                  <a:pt x="89203" y="12365"/>
                </a:cubicBezTo>
                <a:cubicBezTo>
                  <a:pt x="89189" y="12365"/>
                  <a:pt x="89175" y="12372"/>
                  <a:pt x="89163" y="12387"/>
                </a:cubicBezTo>
                <a:cubicBezTo>
                  <a:pt x="88970" y="12602"/>
                  <a:pt x="89123" y="13310"/>
                  <a:pt x="89143" y="13600"/>
                </a:cubicBezTo>
                <a:cubicBezTo>
                  <a:pt x="89163" y="13831"/>
                  <a:pt x="89178" y="14058"/>
                  <a:pt x="89198" y="14289"/>
                </a:cubicBezTo>
                <a:cubicBezTo>
                  <a:pt x="89151" y="14116"/>
                  <a:pt x="89107" y="13948"/>
                  <a:pt x="89060" y="13776"/>
                </a:cubicBezTo>
                <a:cubicBezTo>
                  <a:pt x="88955" y="13373"/>
                  <a:pt x="88845" y="12946"/>
                  <a:pt x="88717" y="12535"/>
                </a:cubicBezTo>
                <a:cubicBezTo>
                  <a:pt x="88829" y="11894"/>
                  <a:pt x="89026" y="11307"/>
                  <a:pt x="89503" y="10950"/>
                </a:cubicBezTo>
                <a:cubicBezTo>
                  <a:pt x="89566" y="10903"/>
                  <a:pt x="89527" y="10789"/>
                  <a:pt x="89469" y="10789"/>
                </a:cubicBezTo>
                <a:cubicBezTo>
                  <a:pt x="89458" y="10789"/>
                  <a:pt x="89447" y="10793"/>
                  <a:pt x="89436" y="10801"/>
                </a:cubicBezTo>
                <a:cubicBezTo>
                  <a:pt x="89026" y="11091"/>
                  <a:pt x="88755" y="11557"/>
                  <a:pt x="88564" y="12097"/>
                </a:cubicBezTo>
                <a:cubicBezTo>
                  <a:pt x="88501" y="11941"/>
                  <a:pt x="88439" y="11788"/>
                  <a:pt x="88368" y="11647"/>
                </a:cubicBezTo>
                <a:cubicBezTo>
                  <a:pt x="88355" y="11618"/>
                  <a:pt x="88335" y="11605"/>
                  <a:pt x="88313" y="11605"/>
                </a:cubicBezTo>
                <a:cubicBezTo>
                  <a:pt x="88308" y="11605"/>
                  <a:pt x="88303" y="11606"/>
                  <a:pt x="88298" y="11607"/>
                </a:cubicBezTo>
                <a:cubicBezTo>
                  <a:pt x="88235" y="11619"/>
                  <a:pt x="88231" y="11631"/>
                  <a:pt x="88184" y="11690"/>
                </a:cubicBezTo>
                <a:cubicBezTo>
                  <a:pt x="88180" y="11697"/>
                  <a:pt x="88177" y="11701"/>
                  <a:pt x="88172" y="11710"/>
                </a:cubicBezTo>
                <a:cubicBezTo>
                  <a:pt x="88121" y="11674"/>
                  <a:pt x="88063" y="11647"/>
                  <a:pt x="87992" y="11631"/>
                </a:cubicBezTo>
                <a:cubicBezTo>
                  <a:pt x="87991" y="11631"/>
                  <a:pt x="87989" y="11630"/>
                  <a:pt x="87987" y="11630"/>
                </a:cubicBezTo>
                <a:cubicBezTo>
                  <a:pt x="87932" y="11630"/>
                  <a:pt x="87908" y="11737"/>
                  <a:pt x="87965" y="11753"/>
                </a:cubicBezTo>
                <a:cubicBezTo>
                  <a:pt x="88184" y="11807"/>
                  <a:pt x="88329" y="12124"/>
                  <a:pt x="88430" y="12523"/>
                </a:cubicBezTo>
                <a:cubicBezTo>
                  <a:pt x="88239" y="13209"/>
                  <a:pt x="88137" y="13960"/>
                  <a:pt x="88020" y="14613"/>
                </a:cubicBezTo>
                <a:cubicBezTo>
                  <a:pt x="87886" y="13972"/>
                  <a:pt x="87738" y="13338"/>
                  <a:pt x="87613" y="12696"/>
                </a:cubicBezTo>
                <a:cubicBezTo>
                  <a:pt x="87608" y="12512"/>
                  <a:pt x="87601" y="12331"/>
                  <a:pt x="87589" y="12152"/>
                </a:cubicBezTo>
                <a:cubicBezTo>
                  <a:pt x="87730" y="11592"/>
                  <a:pt x="87867" y="11032"/>
                  <a:pt x="88023" y="10480"/>
                </a:cubicBezTo>
                <a:cubicBezTo>
                  <a:pt x="88148" y="10046"/>
                  <a:pt x="88219" y="9588"/>
                  <a:pt x="88341" y="9154"/>
                </a:cubicBezTo>
                <a:cubicBezTo>
                  <a:pt x="88419" y="8860"/>
                  <a:pt x="88501" y="7878"/>
                  <a:pt x="88818" y="7811"/>
                </a:cubicBezTo>
                <a:cubicBezTo>
                  <a:pt x="88868" y="7796"/>
                  <a:pt x="88858" y="7682"/>
                  <a:pt x="88805" y="7682"/>
                </a:cubicBezTo>
                <a:cubicBezTo>
                  <a:pt x="88804" y="7682"/>
                  <a:pt x="88803" y="7682"/>
                  <a:pt x="88802" y="7682"/>
                </a:cubicBezTo>
                <a:cubicBezTo>
                  <a:pt x="88270" y="7737"/>
                  <a:pt x="88211" y="8426"/>
                  <a:pt x="87953" y="8942"/>
                </a:cubicBezTo>
                <a:cubicBezTo>
                  <a:pt x="87726" y="9396"/>
                  <a:pt x="87523" y="9882"/>
                  <a:pt x="87335" y="10379"/>
                </a:cubicBezTo>
                <a:cubicBezTo>
                  <a:pt x="87315" y="9983"/>
                  <a:pt x="87331" y="9611"/>
                  <a:pt x="87460" y="9580"/>
                </a:cubicBezTo>
                <a:cubicBezTo>
                  <a:pt x="87519" y="9569"/>
                  <a:pt x="87514" y="9443"/>
                  <a:pt x="87460" y="9428"/>
                </a:cubicBezTo>
                <a:cubicBezTo>
                  <a:pt x="87441" y="9423"/>
                  <a:pt x="87422" y="9421"/>
                  <a:pt x="87404" y="9421"/>
                </a:cubicBezTo>
                <a:cubicBezTo>
                  <a:pt x="87207" y="9421"/>
                  <a:pt x="87090" y="9713"/>
                  <a:pt x="87021" y="10136"/>
                </a:cubicBezTo>
                <a:cubicBezTo>
                  <a:pt x="86974" y="10117"/>
                  <a:pt x="86923" y="10097"/>
                  <a:pt x="86865" y="10081"/>
                </a:cubicBezTo>
                <a:cubicBezTo>
                  <a:pt x="86858" y="10079"/>
                  <a:pt x="86852" y="10079"/>
                  <a:pt x="86845" y="10079"/>
                </a:cubicBezTo>
                <a:cubicBezTo>
                  <a:pt x="86739" y="10079"/>
                  <a:pt x="86699" y="10280"/>
                  <a:pt x="86815" y="10324"/>
                </a:cubicBezTo>
                <a:cubicBezTo>
                  <a:pt x="86877" y="10351"/>
                  <a:pt x="86936" y="10398"/>
                  <a:pt x="86979" y="10457"/>
                </a:cubicBezTo>
                <a:cubicBezTo>
                  <a:pt x="86947" y="10782"/>
                  <a:pt x="86936" y="11154"/>
                  <a:pt x="86936" y="11513"/>
                </a:cubicBezTo>
                <a:cubicBezTo>
                  <a:pt x="86927" y="11542"/>
                  <a:pt x="86920" y="11565"/>
                  <a:pt x="86912" y="11592"/>
                </a:cubicBezTo>
                <a:cubicBezTo>
                  <a:pt x="86799" y="11932"/>
                  <a:pt x="86692" y="12273"/>
                  <a:pt x="86587" y="12613"/>
                </a:cubicBezTo>
                <a:cubicBezTo>
                  <a:pt x="86607" y="12026"/>
                  <a:pt x="86595" y="11439"/>
                  <a:pt x="86528" y="10872"/>
                </a:cubicBezTo>
                <a:cubicBezTo>
                  <a:pt x="86522" y="10811"/>
                  <a:pt x="86473" y="10779"/>
                  <a:pt x="86430" y="10779"/>
                </a:cubicBezTo>
                <a:cubicBezTo>
                  <a:pt x="86423" y="10779"/>
                  <a:pt x="86417" y="10780"/>
                  <a:pt x="86411" y="10782"/>
                </a:cubicBezTo>
                <a:cubicBezTo>
                  <a:pt x="86368" y="10798"/>
                  <a:pt x="86325" y="10809"/>
                  <a:pt x="86282" y="10821"/>
                </a:cubicBezTo>
                <a:cubicBezTo>
                  <a:pt x="86219" y="10837"/>
                  <a:pt x="86219" y="10969"/>
                  <a:pt x="86282" y="10989"/>
                </a:cubicBezTo>
                <a:cubicBezTo>
                  <a:pt x="86427" y="11029"/>
                  <a:pt x="86270" y="12116"/>
                  <a:pt x="86078" y="13197"/>
                </a:cubicBezTo>
                <a:cubicBezTo>
                  <a:pt x="85973" y="12852"/>
                  <a:pt x="85863" y="12508"/>
                  <a:pt x="85738" y="12179"/>
                </a:cubicBezTo>
                <a:cubicBezTo>
                  <a:pt x="85749" y="12085"/>
                  <a:pt x="85758" y="11991"/>
                  <a:pt x="85765" y="11898"/>
                </a:cubicBezTo>
                <a:cubicBezTo>
                  <a:pt x="85777" y="11889"/>
                  <a:pt x="85785" y="11882"/>
                  <a:pt x="85796" y="11878"/>
                </a:cubicBezTo>
                <a:cubicBezTo>
                  <a:pt x="85858" y="11847"/>
                  <a:pt x="85840" y="11725"/>
                  <a:pt x="85787" y="11725"/>
                </a:cubicBezTo>
                <a:cubicBezTo>
                  <a:pt x="85787" y="11725"/>
                  <a:pt x="85786" y="11725"/>
                  <a:pt x="85785" y="11725"/>
                </a:cubicBezTo>
                <a:cubicBezTo>
                  <a:pt x="85843" y="11217"/>
                  <a:pt x="85917" y="10711"/>
                  <a:pt x="86027" y="10230"/>
                </a:cubicBezTo>
                <a:cubicBezTo>
                  <a:pt x="86172" y="10073"/>
                  <a:pt x="86352" y="9972"/>
                  <a:pt x="86580" y="9948"/>
                </a:cubicBezTo>
                <a:cubicBezTo>
                  <a:pt x="86637" y="9945"/>
                  <a:pt x="86638" y="9831"/>
                  <a:pt x="86582" y="9831"/>
                </a:cubicBezTo>
                <a:cubicBezTo>
                  <a:pt x="86582" y="9831"/>
                  <a:pt x="86581" y="9831"/>
                  <a:pt x="86580" y="9831"/>
                </a:cubicBezTo>
                <a:cubicBezTo>
                  <a:pt x="86392" y="9842"/>
                  <a:pt x="86227" y="9905"/>
                  <a:pt x="86078" y="10007"/>
                </a:cubicBezTo>
                <a:cubicBezTo>
                  <a:pt x="86251" y="9267"/>
                  <a:pt x="86427" y="8520"/>
                  <a:pt x="86493" y="7756"/>
                </a:cubicBezTo>
                <a:cubicBezTo>
                  <a:pt x="86498" y="7708"/>
                  <a:pt x="86463" y="7681"/>
                  <a:pt x="86431" y="7681"/>
                </a:cubicBezTo>
                <a:cubicBezTo>
                  <a:pt x="86406" y="7681"/>
                  <a:pt x="86383" y="7697"/>
                  <a:pt x="86380" y="7733"/>
                </a:cubicBezTo>
                <a:cubicBezTo>
                  <a:pt x="86262" y="8739"/>
                  <a:pt x="85855" y="9607"/>
                  <a:pt x="85601" y="10559"/>
                </a:cubicBezTo>
                <a:cubicBezTo>
                  <a:pt x="85597" y="10570"/>
                  <a:pt x="85593" y="10586"/>
                  <a:pt x="85589" y="10597"/>
                </a:cubicBezTo>
                <a:cubicBezTo>
                  <a:pt x="85503" y="10762"/>
                  <a:pt x="85429" y="10942"/>
                  <a:pt x="85362" y="11134"/>
                </a:cubicBezTo>
                <a:cubicBezTo>
                  <a:pt x="85182" y="10602"/>
                  <a:pt x="85037" y="10054"/>
                  <a:pt x="84983" y="9486"/>
                </a:cubicBezTo>
                <a:cubicBezTo>
                  <a:pt x="84979" y="9447"/>
                  <a:pt x="84953" y="9426"/>
                  <a:pt x="84930" y="9426"/>
                </a:cubicBezTo>
                <a:cubicBezTo>
                  <a:pt x="84907" y="9426"/>
                  <a:pt x="84887" y="9446"/>
                  <a:pt x="84889" y="9486"/>
                </a:cubicBezTo>
                <a:cubicBezTo>
                  <a:pt x="84908" y="10151"/>
                  <a:pt x="85049" y="10754"/>
                  <a:pt x="85189" y="11392"/>
                </a:cubicBezTo>
                <a:cubicBezTo>
                  <a:pt x="85202" y="11451"/>
                  <a:pt x="85218" y="11510"/>
                  <a:pt x="85229" y="11569"/>
                </a:cubicBezTo>
                <a:cubicBezTo>
                  <a:pt x="85100" y="12050"/>
                  <a:pt x="85014" y="12551"/>
                  <a:pt x="84936" y="12962"/>
                </a:cubicBezTo>
                <a:cubicBezTo>
                  <a:pt x="84924" y="13016"/>
                  <a:pt x="84916" y="13075"/>
                  <a:pt x="84904" y="13134"/>
                </a:cubicBezTo>
                <a:cubicBezTo>
                  <a:pt x="84880" y="13240"/>
                  <a:pt x="84857" y="13345"/>
                  <a:pt x="84837" y="13455"/>
                </a:cubicBezTo>
                <a:cubicBezTo>
                  <a:pt x="84756" y="12719"/>
                  <a:pt x="84678" y="11983"/>
                  <a:pt x="84591" y="11248"/>
                </a:cubicBezTo>
                <a:cubicBezTo>
                  <a:pt x="84505" y="10547"/>
                  <a:pt x="84431" y="9846"/>
                  <a:pt x="84364" y="9146"/>
                </a:cubicBezTo>
                <a:cubicBezTo>
                  <a:pt x="84544" y="8375"/>
                  <a:pt x="84759" y="7620"/>
                  <a:pt x="84971" y="6864"/>
                </a:cubicBezTo>
                <a:cubicBezTo>
                  <a:pt x="85135" y="6285"/>
                  <a:pt x="85339" y="5725"/>
                  <a:pt x="85527" y="5162"/>
                </a:cubicBezTo>
                <a:cubicBezTo>
                  <a:pt x="85593" y="4958"/>
                  <a:pt x="85648" y="4755"/>
                  <a:pt x="85718" y="4551"/>
                </a:cubicBezTo>
                <a:cubicBezTo>
                  <a:pt x="85781" y="4367"/>
                  <a:pt x="85863" y="4199"/>
                  <a:pt x="85961" y="4042"/>
                </a:cubicBezTo>
                <a:cubicBezTo>
                  <a:pt x="86026" y="3924"/>
                  <a:pt x="86124" y="3867"/>
                  <a:pt x="86253" y="3867"/>
                </a:cubicBezTo>
                <a:cubicBezTo>
                  <a:pt x="86278" y="3867"/>
                  <a:pt x="86305" y="3869"/>
                  <a:pt x="86333" y="3874"/>
                </a:cubicBezTo>
                <a:cubicBezTo>
                  <a:pt x="86336" y="3891"/>
                  <a:pt x="86346" y="3898"/>
                  <a:pt x="86356" y="3898"/>
                </a:cubicBezTo>
                <a:cubicBezTo>
                  <a:pt x="86370" y="3898"/>
                  <a:pt x="86383" y="3886"/>
                  <a:pt x="86383" y="3866"/>
                </a:cubicBezTo>
                <a:cubicBezTo>
                  <a:pt x="86381" y="3695"/>
                  <a:pt x="86333" y="3632"/>
                  <a:pt x="86264" y="3632"/>
                </a:cubicBezTo>
                <a:cubicBezTo>
                  <a:pt x="86098" y="3632"/>
                  <a:pt x="85813" y="3991"/>
                  <a:pt x="85758" y="4065"/>
                </a:cubicBezTo>
                <a:cubicBezTo>
                  <a:pt x="85480" y="4426"/>
                  <a:pt x="85339" y="4974"/>
                  <a:pt x="85147" y="5412"/>
                </a:cubicBezTo>
                <a:cubicBezTo>
                  <a:pt x="84904" y="5964"/>
                  <a:pt x="84685" y="6540"/>
                  <a:pt x="84485" y="7118"/>
                </a:cubicBezTo>
                <a:cubicBezTo>
                  <a:pt x="84400" y="7357"/>
                  <a:pt x="84321" y="7600"/>
                  <a:pt x="84243" y="7846"/>
                </a:cubicBezTo>
                <a:cubicBezTo>
                  <a:pt x="84227" y="7686"/>
                  <a:pt x="84212" y="7530"/>
                  <a:pt x="84199" y="7369"/>
                </a:cubicBezTo>
                <a:cubicBezTo>
                  <a:pt x="84152" y="6802"/>
                  <a:pt x="84071" y="6242"/>
                  <a:pt x="84012" y="5678"/>
                </a:cubicBezTo>
                <a:cubicBezTo>
                  <a:pt x="83968" y="5275"/>
                  <a:pt x="83968" y="4919"/>
                  <a:pt x="83809" y="4562"/>
                </a:cubicBezTo>
                <a:cubicBezTo>
                  <a:pt x="83794" y="4530"/>
                  <a:pt x="83773" y="4517"/>
                  <a:pt x="83754" y="4517"/>
                </a:cubicBezTo>
                <a:cubicBezTo>
                  <a:pt x="83711" y="4517"/>
                  <a:pt x="83671" y="4579"/>
                  <a:pt x="83695" y="4649"/>
                </a:cubicBezTo>
                <a:cubicBezTo>
                  <a:pt x="83883" y="5212"/>
                  <a:pt x="83812" y="6054"/>
                  <a:pt x="83827" y="6661"/>
                </a:cubicBezTo>
                <a:cubicBezTo>
                  <a:pt x="83843" y="7224"/>
                  <a:pt x="83804" y="7788"/>
                  <a:pt x="83809" y="8352"/>
                </a:cubicBezTo>
                <a:cubicBezTo>
                  <a:pt x="83812" y="8653"/>
                  <a:pt x="83820" y="8954"/>
                  <a:pt x="83824" y="9255"/>
                </a:cubicBezTo>
                <a:cubicBezTo>
                  <a:pt x="83785" y="9405"/>
                  <a:pt x="83746" y="9549"/>
                  <a:pt x="83710" y="9698"/>
                </a:cubicBezTo>
                <a:cubicBezTo>
                  <a:pt x="83695" y="9576"/>
                  <a:pt x="83679" y="9455"/>
                  <a:pt x="83663" y="9334"/>
                </a:cubicBezTo>
                <a:cubicBezTo>
                  <a:pt x="83656" y="9279"/>
                  <a:pt x="83648" y="9212"/>
                  <a:pt x="83632" y="9142"/>
                </a:cubicBezTo>
                <a:lnTo>
                  <a:pt x="83636" y="9142"/>
                </a:lnTo>
                <a:cubicBezTo>
                  <a:pt x="83641" y="9144"/>
                  <a:pt x="83646" y="9145"/>
                  <a:pt x="83651" y="9145"/>
                </a:cubicBezTo>
                <a:cubicBezTo>
                  <a:pt x="83699" y="9145"/>
                  <a:pt x="83713" y="9045"/>
                  <a:pt x="83659" y="9017"/>
                </a:cubicBezTo>
                <a:cubicBezTo>
                  <a:pt x="83640" y="9009"/>
                  <a:pt x="83621" y="9001"/>
                  <a:pt x="83601" y="8989"/>
                </a:cubicBezTo>
                <a:cubicBezTo>
                  <a:pt x="83558" y="8809"/>
                  <a:pt x="83484" y="8645"/>
                  <a:pt x="83347" y="8625"/>
                </a:cubicBezTo>
                <a:cubicBezTo>
                  <a:pt x="83344" y="8624"/>
                  <a:pt x="83341" y="8624"/>
                  <a:pt x="83339" y="8624"/>
                </a:cubicBezTo>
                <a:cubicBezTo>
                  <a:pt x="83275" y="8624"/>
                  <a:pt x="83258" y="8756"/>
                  <a:pt x="83311" y="8798"/>
                </a:cubicBezTo>
                <a:cubicBezTo>
                  <a:pt x="83401" y="8864"/>
                  <a:pt x="83358" y="9318"/>
                  <a:pt x="83307" y="9741"/>
                </a:cubicBezTo>
                <a:cubicBezTo>
                  <a:pt x="83240" y="9107"/>
                  <a:pt x="83175" y="8476"/>
                  <a:pt x="83108" y="7842"/>
                </a:cubicBezTo>
                <a:cubicBezTo>
                  <a:pt x="83115" y="7811"/>
                  <a:pt x="83112" y="7772"/>
                  <a:pt x="83096" y="7745"/>
                </a:cubicBezTo>
                <a:cubicBezTo>
                  <a:pt x="83049" y="7310"/>
                  <a:pt x="83002" y="6876"/>
                  <a:pt x="82959" y="6441"/>
                </a:cubicBezTo>
                <a:cubicBezTo>
                  <a:pt x="82873" y="5612"/>
                  <a:pt x="82810" y="4766"/>
                  <a:pt x="82465" y="4038"/>
                </a:cubicBezTo>
                <a:cubicBezTo>
                  <a:pt x="82451" y="4009"/>
                  <a:pt x="82430" y="3997"/>
                  <a:pt x="82410" y="3997"/>
                </a:cubicBezTo>
                <a:cubicBezTo>
                  <a:pt x="82366" y="3997"/>
                  <a:pt x="82323" y="4057"/>
                  <a:pt x="82353" y="4125"/>
                </a:cubicBezTo>
                <a:cubicBezTo>
                  <a:pt x="82771" y="5040"/>
                  <a:pt x="82720" y="6179"/>
                  <a:pt x="82767" y="7212"/>
                </a:cubicBezTo>
                <a:cubicBezTo>
                  <a:pt x="82775" y="7439"/>
                  <a:pt x="82783" y="7667"/>
                  <a:pt x="82790" y="7893"/>
                </a:cubicBezTo>
                <a:cubicBezTo>
                  <a:pt x="82427" y="8320"/>
                  <a:pt x="82235" y="9020"/>
                  <a:pt x="82082" y="9604"/>
                </a:cubicBezTo>
                <a:cubicBezTo>
                  <a:pt x="82075" y="9639"/>
                  <a:pt x="82066" y="9674"/>
                  <a:pt x="82059" y="9710"/>
                </a:cubicBezTo>
                <a:cubicBezTo>
                  <a:pt x="82047" y="9455"/>
                  <a:pt x="82035" y="9204"/>
                  <a:pt x="82028" y="8954"/>
                </a:cubicBezTo>
                <a:cubicBezTo>
                  <a:pt x="82012" y="8273"/>
                  <a:pt x="81589" y="7286"/>
                  <a:pt x="81844" y="6649"/>
                </a:cubicBezTo>
                <a:cubicBezTo>
                  <a:pt x="81862" y="6600"/>
                  <a:pt x="81833" y="6557"/>
                  <a:pt x="81801" y="6557"/>
                </a:cubicBezTo>
                <a:cubicBezTo>
                  <a:pt x="81787" y="6557"/>
                  <a:pt x="81772" y="6566"/>
                  <a:pt x="81761" y="6587"/>
                </a:cubicBezTo>
                <a:cubicBezTo>
                  <a:pt x="81515" y="7060"/>
                  <a:pt x="81644" y="7960"/>
                  <a:pt x="81699" y="8496"/>
                </a:cubicBezTo>
                <a:cubicBezTo>
                  <a:pt x="81777" y="9314"/>
                  <a:pt x="81679" y="10238"/>
                  <a:pt x="81628" y="11067"/>
                </a:cubicBezTo>
                <a:cubicBezTo>
                  <a:pt x="81613" y="11009"/>
                  <a:pt x="81601" y="10946"/>
                  <a:pt x="81582" y="10888"/>
                </a:cubicBezTo>
                <a:cubicBezTo>
                  <a:pt x="81288" y="9839"/>
                  <a:pt x="80962" y="8821"/>
                  <a:pt x="80650" y="7779"/>
                </a:cubicBezTo>
                <a:cubicBezTo>
                  <a:pt x="80637" y="7735"/>
                  <a:pt x="80608" y="7715"/>
                  <a:pt x="80580" y="7715"/>
                </a:cubicBezTo>
                <a:cubicBezTo>
                  <a:pt x="80538" y="7715"/>
                  <a:pt x="80497" y="7758"/>
                  <a:pt x="80509" y="7831"/>
                </a:cubicBezTo>
                <a:cubicBezTo>
                  <a:pt x="80962" y="10226"/>
                  <a:pt x="81194" y="12696"/>
                  <a:pt x="81244" y="15173"/>
                </a:cubicBezTo>
                <a:cubicBezTo>
                  <a:pt x="81197" y="15819"/>
                  <a:pt x="81166" y="16468"/>
                  <a:pt x="81147" y="17118"/>
                </a:cubicBezTo>
                <a:cubicBezTo>
                  <a:pt x="81116" y="17330"/>
                  <a:pt x="81085" y="17541"/>
                  <a:pt x="81049" y="17749"/>
                </a:cubicBezTo>
                <a:cubicBezTo>
                  <a:pt x="80854" y="16347"/>
                  <a:pt x="80685" y="14938"/>
                  <a:pt x="80591" y="13518"/>
                </a:cubicBezTo>
                <a:cubicBezTo>
                  <a:pt x="80529" y="12570"/>
                  <a:pt x="80513" y="11592"/>
                  <a:pt x="80399" y="10653"/>
                </a:cubicBezTo>
                <a:cubicBezTo>
                  <a:pt x="80310" y="9916"/>
                  <a:pt x="80160" y="9240"/>
                  <a:pt x="79981" y="8551"/>
                </a:cubicBezTo>
                <a:cubicBezTo>
                  <a:pt x="79969" y="8308"/>
                  <a:pt x="79957" y="8061"/>
                  <a:pt x="79922" y="7823"/>
                </a:cubicBezTo>
                <a:cubicBezTo>
                  <a:pt x="79867" y="7412"/>
                  <a:pt x="79761" y="7067"/>
                  <a:pt x="79652" y="6680"/>
                </a:cubicBezTo>
                <a:cubicBezTo>
                  <a:pt x="79641" y="6641"/>
                  <a:pt x="79614" y="6624"/>
                  <a:pt x="79588" y="6624"/>
                </a:cubicBezTo>
                <a:cubicBezTo>
                  <a:pt x="79549" y="6624"/>
                  <a:pt x="79510" y="6664"/>
                  <a:pt x="79526" y="6727"/>
                </a:cubicBezTo>
                <a:cubicBezTo>
                  <a:pt x="79632" y="7122"/>
                  <a:pt x="79714" y="7479"/>
                  <a:pt x="79738" y="7889"/>
                </a:cubicBezTo>
                <a:cubicBezTo>
                  <a:pt x="79731" y="7888"/>
                  <a:pt x="79724" y="7887"/>
                  <a:pt x="79717" y="7887"/>
                </a:cubicBezTo>
                <a:cubicBezTo>
                  <a:pt x="79653" y="7887"/>
                  <a:pt x="79596" y="7951"/>
                  <a:pt x="79620" y="8054"/>
                </a:cubicBezTo>
                <a:cubicBezTo>
                  <a:pt x="79663" y="8222"/>
                  <a:pt x="79699" y="8395"/>
                  <a:pt x="79730" y="8567"/>
                </a:cubicBezTo>
                <a:cubicBezTo>
                  <a:pt x="79714" y="8868"/>
                  <a:pt x="79694" y="9170"/>
                  <a:pt x="79699" y="9467"/>
                </a:cubicBezTo>
                <a:cubicBezTo>
                  <a:pt x="79703" y="9686"/>
                  <a:pt x="79699" y="9909"/>
                  <a:pt x="79699" y="10128"/>
                </a:cubicBezTo>
                <a:cubicBezTo>
                  <a:pt x="79660" y="9823"/>
                  <a:pt x="79620" y="9439"/>
                  <a:pt x="79687" y="9224"/>
                </a:cubicBezTo>
                <a:cubicBezTo>
                  <a:pt x="79710" y="9144"/>
                  <a:pt x="79655" y="9088"/>
                  <a:pt x="79600" y="9088"/>
                </a:cubicBezTo>
                <a:cubicBezTo>
                  <a:pt x="79572" y="9088"/>
                  <a:pt x="79544" y="9103"/>
                  <a:pt x="79526" y="9138"/>
                </a:cubicBezTo>
                <a:cubicBezTo>
                  <a:pt x="79335" y="9537"/>
                  <a:pt x="79405" y="10195"/>
                  <a:pt x="79362" y="10644"/>
                </a:cubicBezTo>
                <a:cubicBezTo>
                  <a:pt x="79323" y="11072"/>
                  <a:pt x="79315" y="11498"/>
                  <a:pt x="79319" y="11925"/>
                </a:cubicBezTo>
                <a:cubicBezTo>
                  <a:pt x="79182" y="11466"/>
                  <a:pt x="79022" y="11025"/>
                  <a:pt x="78865" y="10574"/>
                </a:cubicBezTo>
                <a:cubicBezTo>
                  <a:pt x="78849" y="10104"/>
                  <a:pt x="78838" y="9631"/>
                  <a:pt x="78834" y="9154"/>
                </a:cubicBezTo>
                <a:cubicBezTo>
                  <a:pt x="78832" y="9112"/>
                  <a:pt x="78808" y="9092"/>
                  <a:pt x="78784" y="9092"/>
                </a:cubicBezTo>
                <a:cubicBezTo>
                  <a:pt x="78760" y="9092"/>
                  <a:pt x="78736" y="9112"/>
                  <a:pt x="78736" y="9154"/>
                </a:cubicBezTo>
                <a:cubicBezTo>
                  <a:pt x="78732" y="9475"/>
                  <a:pt x="78724" y="9795"/>
                  <a:pt x="78713" y="10120"/>
                </a:cubicBezTo>
                <a:cubicBezTo>
                  <a:pt x="78654" y="9936"/>
                  <a:pt x="78599" y="9752"/>
                  <a:pt x="78552" y="9564"/>
                </a:cubicBezTo>
                <a:cubicBezTo>
                  <a:pt x="78533" y="9495"/>
                  <a:pt x="78491" y="9464"/>
                  <a:pt x="78449" y="9464"/>
                </a:cubicBezTo>
                <a:cubicBezTo>
                  <a:pt x="78387" y="9464"/>
                  <a:pt x="78326" y="9532"/>
                  <a:pt x="78345" y="9639"/>
                </a:cubicBezTo>
                <a:cubicBezTo>
                  <a:pt x="78462" y="10335"/>
                  <a:pt x="78548" y="11060"/>
                  <a:pt x="78623" y="11768"/>
                </a:cubicBezTo>
                <a:cubicBezTo>
                  <a:pt x="78560" y="12613"/>
                  <a:pt x="78470" y="13459"/>
                  <a:pt x="78348" y="14293"/>
                </a:cubicBezTo>
                <a:cubicBezTo>
                  <a:pt x="78329" y="13838"/>
                  <a:pt x="78309" y="13381"/>
                  <a:pt x="78298" y="12927"/>
                </a:cubicBezTo>
                <a:cubicBezTo>
                  <a:pt x="78285" y="12598"/>
                  <a:pt x="78274" y="12265"/>
                  <a:pt x="78220" y="11948"/>
                </a:cubicBezTo>
                <a:cubicBezTo>
                  <a:pt x="78204" y="11858"/>
                  <a:pt x="78204" y="11002"/>
                  <a:pt x="78114" y="10927"/>
                </a:cubicBezTo>
                <a:lnTo>
                  <a:pt x="78114" y="10927"/>
                </a:lnTo>
                <a:cubicBezTo>
                  <a:pt x="78122" y="10933"/>
                  <a:pt x="78129" y="10935"/>
                  <a:pt x="78136" y="10935"/>
                </a:cubicBezTo>
                <a:cubicBezTo>
                  <a:pt x="78171" y="10935"/>
                  <a:pt x="78197" y="10875"/>
                  <a:pt x="78168" y="10832"/>
                </a:cubicBezTo>
                <a:cubicBezTo>
                  <a:pt x="78133" y="10785"/>
                  <a:pt x="78129" y="10790"/>
                  <a:pt x="78079" y="10751"/>
                </a:cubicBezTo>
                <a:cubicBezTo>
                  <a:pt x="78069" y="10744"/>
                  <a:pt x="78059" y="10742"/>
                  <a:pt x="78050" y="10742"/>
                </a:cubicBezTo>
                <a:cubicBezTo>
                  <a:pt x="78019" y="10742"/>
                  <a:pt x="77994" y="10774"/>
                  <a:pt x="77989" y="10817"/>
                </a:cubicBezTo>
                <a:cubicBezTo>
                  <a:pt x="77953" y="11166"/>
                  <a:pt x="77929" y="11513"/>
                  <a:pt x="77910" y="11866"/>
                </a:cubicBezTo>
                <a:cubicBezTo>
                  <a:pt x="77867" y="11654"/>
                  <a:pt x="77820" y="11443"/>
                  <a:pt x="77769" y="11232"/>
                </a:cubicBezTo>
                <a:cubicBezTo>
                  <a:pt x="77730" y="9604"/>
                  <a:pt x="77675" y="7498"/>
                  <a:pt x="77691" y="7498"/>
                </a:cubicBezTo>
                <a:cubicBezTo>
                  <a:pt x="77788" y="7498"/>
                  <a:pt x="77788" y="7302"/>
                  <a:pt x="77691" y="7302"/>
                </a:cubicBezTo>
                <a:lnTo>
                  <a:pt x="77648" y="7302"/>
                </a:lnTo>
                <a:cubicBezTo>
                  <a:pt x="77613" y="7302"/>
                  <a:pt x="77586" y="7333"/>
                  <a:pt x="77573" y="7373"/>
                </a:cubicBezTo>
                <a:cubicBezTo>
                  <a:pt x="77429" y="7886"/>
                  <a:pt x="77413" y="8476"/>
                  <a:pt x="77389" y="9040"/>
                </a:cubicBezTo>
                <a:lnTo>
                  <a:pt x="77382" y="9040"/>
                </a:lnTo>
                <a:cubicBezTo>
                  <a:pt x="77229" y="9056"/>
                  <a:pt x="77100" y="9130"/>
                  <a:pt x="76983" y="9240"/>
                </a:cubicBezTo>
                <a:cubicBezTo>
                  <a:pt x="76963" y="8876"/>
                  <a:pt x="76932" y="8430"/>
                  <a:pt x="77017" y="8085"/>
                </a:cubicBezTo>
                <a:cubicBezTo>
                  <a:pt x="77030" y="8074"/>
                  <a:pt x="77037" y="8061"/>
                  <a:pt x="77037" y="8043"/>
                </a:cubicBezTo>
                <a:cubicBezTo>
                  <a:pt x="77045" y="8014"/>
                  <a:pt x="77049" y="7987"/>
                  <a:pt x="77053" y="7960"/>
                </a:cubicBezTo>
                <a:cubicBezTo>
                  <a:pt x="77068" y="7876"/>
                  <a:pt x="77021" y="7823"/>
                  <a:pt x="76972" y="7823"/>
                </a:cubicBezTo>
                <a:cubicBezTo>
                  <a:pt x="76970" y="7823"/>
                  <a:pt x="76968" y="7823"/>
                  <a:pt x="76967" y="7823"/>
                </a:cubicBezTo>
                <a:cubicBezTo>
                  <a:pt x="77026" y="7463"/>
                  <a:pt x="77073" y="7098"/>
                  <a:pt x="77092" y="6735"/>
                </a:cubicBezTo>
                <a:cubicBezTo>
                  <a:pt x="77104" y="6515"/>
                  <a:pt x="77188" y="5866"/>
                  <a:pt x="76917" y="5866"/>
                </a:cubicBezTo>
                <a:cubicBezTo>
                  <a:pt x="76913" y="5866"/>
                  <a:pt x="76909" y="5866"/>
                  <a:pt x="76905" y="5866"/>
                </a:cubicBezTo>
                <a:cubicBezTo>
                  <a:pt x="76853" y="5870"/>
                  <a:pt x="76853" y="5968"/>
                  <a:pt x="76905" y="5968"/>
                </a:cubicBezTo>
                <a:cubicBezTo>
                  <a:pt x="77217" y="5968"/>
                  <a:pt x="76364" y="8770"/>
                  <a:pt x="76286" y="9001"/>
                </a:cubicBezTo>
                <a:cubicBezTo>
                  <a:pt x="76204" y="9248"/>
                  <a:pt x="76133" y="9502"/>
                  <a:pt x="76067" y="9757"/>
                </a:cubicBezTo>
                <a:cubicBezTo>
                  <a:pt x="76047" y="9569"/>
                  <a:pt x="76031" y="9318"/>
                  <a:pt x="75989" y="9095"/>
                </a:cubicBezTo>
                <a:cubicBezTo>
                  <a:pt x="76117" y="8786"/>
                  <a:pt x="76255" y="8480"/>
                  <a:pt x="76407" y="8191"/>
                </a:cubicBezTo>
                <a:cubicBezTo>
                  <a:pt x="76437" y="8134"/>
                  <a:pt x="76397" y="8085"/>
                  <a:pt x="76355" y="8085"/>
                </a:cubicBezTo>
                <a:cubicBezTo>
                  <a:pt x="76342" y="8085"/>
                  <a:pt x="76329" y="8089"/>
                  <a:pt x="76317" y="8101"/>
                </a:cubicBezTo>
                <a:cubicBezTo>
                  <a:pt x="76168" y="8258"/>
                  <a:pt x="76031" y="8442"/>
                  <a:pt x="75910" y="8641"/>
                </a:cubicBezTo>
                <a:cubicBezTo>
                  <a:pt x="75824" y="8097"/>
                  <a:pt x="75714" y="7561"/>
                  <a:pt x="75554" y="7021"/>
                </a:cubicBezTo>
                <a:cubicBezTo>
                  <a:pt x="75311" y="6215"/>
                  <a:pt x="75049" y="5380"/>
                  <a:pt x="74533" y="4809"/>
                </a:cubicBezTo>
                <a:cubicBezTo>
                  <a:pt x="74519" y="4794"/>
                  <a:pt x="74504" y="4787"/>
                  <a:pt x="74489" y="4787"/>
                </a:cubicBezTo>
                <a:cubicBezTo>
                  <a:pt x="74437" y="4787"/>
                  <a:pt x="74394" y="4869"/>
                  <a:pt x="74443" y="4927"/>
                </a:cubicBezTo>
                <a:cubicBezTo>
                  <a:pt x="75068" y="5674"/>
                  <a:pt x="75378" y="6986"/>
                  <a:pt x="75491" y="8061"/>
                </a:cubicBezTo>
                <a:cubicBezTo>
                  <a:pt x="75530" y="8449"/>
                  <a:pt x="75558" y="8841"/>
                  <a:pt x="75585" y="9232"/>
                </a:cubicBezTo>
                <a:cubicBezTo>
                  <a:pt x="75433" y="9533"/>
                  <a:pt x="75296" y="9846"/>
                  <a:pt x="75155" y="10133"/>
                </a:cubicBezTo>
                <a:cubicBezTo>
                  <a:pt x="74959" y="10535"/>
                  <a:pt x="74768" y="10942"/>
                  <a:pt x="74575" y="11349"/>
                </a:cubicBezTo>
                <a:cubicBezTo>
                  <a:pt x="74614" y="10801"/>
                  <a:pt x="74618" y="9099"/>
                  <a:pt x="75171" y="8845"/>
                </a:cubicBezTo>
                <a:cubicBezTo>
                  <a:pt x="75218" y="8823"/>
                  <a:pt x="75204" y="8733"/>
                  <a:pt x="75158" y="8733"/>
                </a:cubicBezTo>
                <a:cubicBezTo>
                  <a:pt x="75155" y="8733"/>
                  <a:pt x="75151" y="8734"/>
                  <a:pt x="75147" y="8735"/>
                </a:cubicBezTo>
                <a:cubicBezTo>
                  <a:pt x="74818" y="8836"/>
                  <a:pt x="74665" y="9232"/>
                  <a:pt x="74544" y="9611"/>
                </a:cubicBezTo>
                <a:cubicBezTo>
                  <a:pt x="74423" y="9999"/>
                  <a:pt x="74317" y="10391"/>
                  <a:pt x="74235" y="10790"/>
                </a:cubicBezTo>
                <a:cubicBezTo>
                  <a:pt x="74223" y="10676"/>
                  <a:pt x="74215" y="10563"/>
                  <a:pt x="74196" y="10453"/>
                </a:cubicBezTo>
                <a:cubicBezTo>
                  <a:pt x="74190" y="10424"/>
                  <a:pt x="74172" y="10411"/>
                  <a:pt x="74155" y="10411"/>
                </a:cubicBezTo>
                <a:cubicBezTo>
                  <a:pt x="74139" y="10411"/>
                  <a:pt x="74123" y="10421"/>
                  <a:pt x="74114" y="10438"/>
                </a:cubicBezTo>
                <a:cubicBezTo>
                  <a:pt x="74011" y="10610"/>
                  <a:pt x="74043" y="10535"/>
                  <a:pt x="73993" y="10720"/>
                </a:cubicBezTo>
                <a:cubicBezTo>
                  <a:pt x="73987" y="10743"/>
                  <a:pt x="74005" y="10763"/>
                  <a:pt x="74021" y="10763"/>
                </a:cubicBezTo>
                <a:cubicBezTo>
                  <a:pt x="74028" y="10763"/>
                  <a:pt x="74036" y="10758"/>
                  <a:pt x="74040" y="10747"/>
                </a:cubicBezTo>
                <a:cubicBezTo>
                  <a:pt x="74063" y="10683"/>
                  <a:pt x="74079" y="10658"/>
                  <a:pt x="74090" y="10658"/>
                </a:cubicBezTo>
                <a:cubicBezTo>
                  <a:pt x="74136" y="10658"/>
                  <a:pt x="74098" y="11078"/>
                  <a:pt x="74098" y="11087"/>
                </a:cubicBezTo>
                <a:cubicBezTo>
                  <a:pt x="74082" y="11287"/>
                  <a:pt x="74058" y="11486"/>
                  <a:pt x="74035" y="11686"/>
                </a:cubicBezTo>
                <a:cubicBezTo>
                  <a:pt x="74031" y="11690"/>
                  <a:pt x="74031" y="11697"/>
                  <a:pt x="74031" y="11701"/>
                </a:cubicBezTo>
                <a:cubicBezTo>
                  <a:pt x="73996" y="11377"/>
                  <a:pt x="73969" y="11052"/>
                  <a:pt x="73941" y="10723"/>
                </a:cubicBezTo>
                <a:cubicBezTo>
                  <a:pt x="73906" y="10297"/>
                  <a:pt x="73859" y="9851"/>
                  <a:pt x="73875" y="9416"/>
                </a:cubicBezTo>
                <a:cubicBezTo>
                  <a:pt x="73890" y="9005"/>
                  <a:pt x="73769" y="8320"/>
                  <a:pt x="73996" y="7991"/>
                </a:cubicBezTo>
                <a:cubicBezTo>
                  <a:pt x="74045" y="7924"/>
                  <a:pt x="74001" y="7845"/>
                  <a:pt x="73948" y="7845"/>
                </a:cubicBezTo>
                <a:cubicBezTo>
                  <a:pt x="73933" y="7845"/>
                  <a:pt x="73917" y="7851"/>
                  <a:pt x="73902" y="7866"/>
                </a:cubicBezTo>
                <a:cubicBezTo>
                  <a:pt x="73453" y="8336"/>
                  <a:pt x="73511" y="9607"/>
                  <a:pt x="73460" y="10285"/>
                </a:cubicBezTo>
                <a:cubicBezTo>
                  <a:pt x="73448" y="10473"/>
                  <a:pt x="73440" y="10660"/>
                  <a:pt x="73433" y="10848"/>
                </a:cubicBezTo>
                <a:cubicBezTo>
                  <a:pt x="73359" y="10762"/>
                  <a:pt x="73280" y="10688"/>
                  <a:pt x="73190" y="10626"/>
                </a:cubicBezTo>
                <a:cubicBezTo>
                  <a:pt x="73198" y="10023"/>
                  <a:pt x="73205" y="9416"/>
                  <a:pt x="73213" y="8813"/>
                </a:cubicBezTo>
                <a:cubicBezTo>
                  <a:pt x="73221" y="8809"/>
                  <a:pt x="73225" y="8801"/>
                  <a:pt x="73233" y="8798"/>
                </a:cubicBezTo>
                <a:cubicBezTo>
                  <a:pt x="73276" y="8755"/>
                  <a:pt x="73256" y="8672"/>
                  <a:pt x="73218" y="8661"/>
                </a:cubicBezTo>
                <a:cubicBezTo>
                  <a:pt x="73218" y="8359"/>
                  <a:pt x="73221" y="8058"/>
                  <a:pt x="73225" y="7756"/>
                </a:cubicBezTo>
                <a:cubicBezTo>
                  <a:pt x="73225" y="7690"/>
                  <a:pt x="73186" y="7657"/>
                  <a:pt x="73146" y="7657"/>
                </a:cubicBezTo>
                <a:cubicBezTo>
                  <a:pt x="73107" y="7657"/>
                  <a:pt x="73066" y="7690"/>
                  <a:pt x="73065" y="7756"/>
                </a:cubicBezTo>
                <a:cubicBezTo>
                  <a:pt x="73061" y="8117"/>
                  <a:pt x="73034" y="8476"/>
                  <a:pt x="72998" y="8836"/>
                </a:cubicBezTo>
                <a:cubicBezTo>
                  <a:pt x="72239" y="9663"/>
                  <a:pt x="72062" y="11310"/>
                  <a:pt x="71953" y="12606"/>
                </a:cubicBezTo>
                <a:cubicBezTo>
                  <a:pt x="71863" y="11878"/>
                  <a:pt x="71773" y="11142"/>
                  <a:pt x="71601" y="10442"/>
                </a:cubicBezTo>
                <a:cubicBezTo>
                  <a:pt x="71378" y="9526"/>
                  <a:pt x="71081" y="8648"/>
                  <a:pt x="70850" y="7729"/>
                </a:cubicBezTo>
                <a:cubicBezTo>
                  <a:pt x="70842" y="7698"/>
                  <a:pt x="70823" y="7684"/>
                  <a:pt x="70805" y="7684"/>
                </a:cubicBezTo>
                <a:cubicBezTo>
                  <a:pt x="70777" y="7684"/>
                  <a:pt x="70748" y="7715"/>
                  <a:pt x="70756" y="7764"/>
                </a:cubicBezTo>
                <a:cubicBezTo>
                  <a:pt x="70873" y="8536"/>
                  <a:pt x="70947" y="9302"/>
                  <a:pt x="71010" y="10073"/>
                </a:cubicBezTo>
                <a:cubicBezTo>
                  <a:pt x="70855" y="9527"/>
                  <a:pt x="70695" y="9032"/>
                  <a:pt x="70628" y="9032"/>
                </a:cubicBezTo>
                <a:cubicBezTo>
                  <a:pt x="70627" y="9032"/>
                  <a:pt x="70627" y="9032"/>
                  <a:pt x="70626" y="9033"/>
                </a:cubicBezTo>
                <a:cubicBezTo>
                  <a:pt x="70693" y="9024"/>
                  <a:pt x="70693" y="8903"/>
                  <a:pt x="70626" y="8895"/>
                </a:cubicBezTo>
                <a:cubicBezTo>
                  <a:pt x="70611" y="8892"/>
                  <a:pt x="70595" y="8892"/>
                  <a:pt x="70579" y="8888"/>
                </a:cubicBezTo>
                <a:cubicBezTo>
                  <a:pt x="70578" y="8888"/>
                  <a:pt x="70576" y="8888"/>
                  <a:pt x="70575" y="8888"/>
                </a:cubicBezTo>
                <a:cubicBezTo>
                  <a:pt x="70539" y="8888"/>
                  <a:pt x="70521" y="8944"/>
                  <a:pt x="70525" y="8986"/>
                </a:cubicBezTo>
                <a:cubicBezTo>
                  <a:pt x="70552" y="9204"/>
                  <a:pt x="70588" y="9420"/>
                  <a:pt x="70622" y="9635"/>
                </a:cubicBezTo>
                <a:cubicBezTo>
                  <a:pt x="70497" y="9259"/>
                  <a:pt x="70368" y="8888"/>
                  <a:pt x="70235" y="8516"/>
                </a:cubicBezTo>
                <a:cubicBezTo>
                  <a:pt x="70196" y="7737"/>
                  <a:pt x="70156" y="6958"/>
                  <a:pt x="70118" y="6179"/>
                </a:cubicBezTo>
                <a:cubicBezTo>
                  <a:pt x="70112" y="6071"/>
                  <a:pt x="70051" y="6018"/>
                  <a:pt x="69990" y="6018"/>
                </a:cubicBezTo>
                <a:cubicBezTo>
                  <a:pt x="69930" y="6018"/>
                  <a:pt x="69869" y="6071"/>
                  <a:pt x="69863" y="6179"/>
                </a:cubicBezTo>
                <a:cubicBezTo>
                  <a:pt x="69844" y="6578"/>
                  <a:pt x="69824" y="6977"/>
                  <a:pt x="69808" y="7377"/>
                </a:cubicBezTo>
                <a:cubicBezTo>
                  <a:pt x="69714" y="7134"/>
                  <a:pt x="69620" y="6899"/>
                  <a:pt x="69526" y="6661"/>
                </a:cubicBezTo>
                <a:cubicBezTo>
                  <a:pt x="69300" y="6112"/>
                  <a:pt x="69088" y="5565"/>
                  <a:pt x="68888" y="5001"/>
                </a:cubicBezTo>
                <a:cubicBezTo>
                  <a:pt x="68791" y="4727"/>
                  <a:pt x="68685" y="4609"/>
                  <a:pt x="68462" y="4528"/>
                </a:cubicBezTo>
                <a:cubicBezTo>
                  <a:pt x="68455" y="4525"/>
                  <a:pt x="68448" y="4523"/>
                  <a:pt x="68442" y="4523"/>
                </a:cubicBezTo>
                <a:cubicBezTo>
                  <a:pt x="68380" y="4523"/>
                  <a:pt x="68363" y="4652"/>
                  <a:pt x="68431" y="4684"/>
                </a:cubicBezTo>
                <a:cubicBezTo>
                  <a:pt x="68763" y="4844"/>
                  <a:pt x="68771" y="5361"/>
                  <a:pt x="68873" y="5718"/>
                </a:cubicBezTo>
                <a:cubicBezTo>
                  <a:pt x="68963" y="6014"/>
                  <a:pt x="69065" y="6305"/>
                  <a:pt x="69150" y="6605"/>
                </a:cubicBezTo>
                <a:cubicBezTo>
                  <a:pt x="69284" y="7087"/>
                  <a:pt x="69448" y="7577"/>
                  <a:pt x="69582" y="8066"/>
                </a:cubicBezTo>
                <a:cubicBezTo>
                  <a:pt x="69578" y="8074"/>
                  <a:pt x="69573" y="8081"/>
                  <a:pt x="69569" y="8089"/>
                </a:cubicBezTo>
                <a:cubicBezTo>
                  <a:pt x="69296" y="7537"/>
                  <a:pt x="69022" y="6981"/>
                  <a:pt x="68740" y="6437"/>
                </a:cubicBezTo>
                <a:cubicBezTo>
                  <a:pt x="68728" y="6332"/>
                  <a:pt x="68724" y="6230"/>
                  <a:pt x="68713" y="6124"/>
                </a:cubicBezTo>
                <a:cubicBezTo>
                  <a:pt x="68708" y="6089"/>
                  <a:pt x="68686" y="6070"/>
                  <a:pt x="68665" y="6070"/>
                </a:cubicBezTo>
                <a:cubicBezTo>
                  <a:pt x="68645" y="6070"/>
                  <a:pt x="68626" y="6088"/>
                  <a:pt x="68626" y="6124"/>
                </a:cubicBezTo>
                <a:cubicBezTo>
                  <a:pt x="68626" y="6155"/>
                  <a:pt x="68622" y="6187"/>
                  <a:pt x="68622" y="6218"/>
                </a:cubicBezTo>
                <a:cubicBezTo>
                  <a:pt x="68357" y="5709"/>
                  <a:pt x="68086" y="5209"/>
                  <a:pt x="67801" y="4715"/>
                </a:cubicBezTo>
                <a:cubicBezTo>
                  <a:pt x="67488" y="4175"/>
                  <a:pt x="67010" y="3142"/>
                  <a:pt x="66431" y="3091"/>
                </a:cubicBezTo>
                <a:cubicBezTo>
                  <a:pt x="66408" y="3091"/>
                  <a:pt x="66408" y="3138"/>
                  <a:pt x="66431" y="3142"/>
                </a:cubicBezTo>
                <a:cubicBezTo>
                  <a:pt x="66892" y="3212"/>
                  <a:pt x="67358" y="4183"/>
                  <a:pt x="67585" y="4618"/>
                </a:cubicBezTo>
                <a:cubicBezTo>
                  <a:pt x="67864" y="5162"/>
                  <a:pt x="68137" y="5713"/>
                  <a:pt x="68407" y="6265"/>
                </a:cubicBezTo>
                <a:cubicBezTo>
                  <a:pt x="68474" y="6402"/>
                  <a:pt x="68540" y="6543"/>
                  <a:pt x="68607" y="6684"/>
                </a:cubicBezTo>
                <a:cubicBezTo>
                  <a:pt x="68545" y="8672"/>
                  <a:pt x="68415" y="10657"/>
                  <a:pt x="68352" y="12649"/>
                </a:cubicBezTo>
                <a:cubicBezTo>
                  <a:pt x="68328" y="13498"/>
                  <a:pt x="68305" y="14347"/>
                  <a:pt x="68282" y="15196"/>
                </a:cubicBezTo>
                <a:cubicBezTo>
                  <a:pt x="68239" y="15012"/>
                  <a:pt x="68192" y="14824"/>
                  <a:pt x="68145" y="14645"/>
                </a:cubicBezTo>
                <a:cubicBezTo>
                  <a:pt x="67770" y="13204"/>
                  <a:pt x="67421" y="11439"/>
                  <a:pt x="66657" y="10254"/>
                </a:cubicBezTo>
                <a:cubicBezTo>
                  <a:pt x="66649" y="10240"/>
                  <a:pt x="66638" y="10234"/>
                  <a:pt x="66627" y="10234"/>
                </a:cubicBezTo>
                <a:cubicBezTo>
                  <a:pt x="66596" y="10234"/>
                  <a:pt x="66566" y="10284"/>
                  <a:pt x="66583" y="10328"/>
                </a:cubicBezTo>
                <a:cubicBezTo>
                  <a:pt x="67136" y="11643"/>
                  <a:pt x="67315" y="13350"/>
                  <a:pt x="67499" y="14840"/>
                </a:cubicBezTo>
                <a:cubicBezTo>
                  <a:pt x="67478" y="14828"/>
                  <a:pt x="67456" y="14822"/>
                  <a:pt x="67433" y="14822"/>
                </a:cubicBezTo>
                <a:cubicBezTo>
                  <a:pt x="67413" y="14822"/>
                  <a:pt x="67393" y="14827"/>
                  <a:pt x="67374" y="14837"/>
                </a:cubicBezTo>
                <a:cubicBezTo>
                  <a:pt x="67342" y="14434"/>
                  <a:pt x="67323" y="14026"/>
                  <a:pt x="67319" y="13616"/>
                </a:cubicBezTo>
                <a:cubicBezTo>
                  <a:pt x="67319" y="13547"/>
                  <a:pt x="67278" y="13513"/>
                  <a:pt x="67237" y="13513"/>
                </a:cubicBezTo>
                <a:cubicBezTo>
                  <a:pt x="67195" y="13513"/>
                  <a:pt x="67154" y="13547"/>
                  <a:pt x="67154" y="13616"/>
                </a:cubicBezTo>
                <a:cubicBezTo>
                  <a:pt x="67151" y="14461"/>
                  <a:pt x="67116" y="15306"/>
                  <a:pt x="67116" y="16152"/>
                </a:cubicBezTo>
                <a:cubicBezTo>
                  <a:pt x="67116" y="16555"/>
                  <a:pt x="67170" y="16990"/>
                  <a:pt x="67241" y="17420"/>
                </a:cubicBezTo>
                <a:cubicBezTo>
                  <a:pt x="67237" y="17557"/>
                  <a:pt x="67237" y="17698"/>
                  <a:pt x="67233" y="17835"/>
                </a:cubicBezTo>
                <a:cubicBezTo>
                  <a:pt x="67057" y="16492"/>
                  <a:pt x="66873" y="15149"/>
                  <a:pt x="66650" y="13823"/>
                </a:cubicBezTo>
                <a:cubicBezTo>
                  <a:pt x="66540" y="13173"/>
                  <a:pt x="66415" y="12532"/>
                  <a:pt x="66285" y="11889"/>
                </a:cubicBezTo>
                <a:cubicBezTo>
                  <a:pt x="66274" y="11533"/>
                  <a:pt x="66262" y="11173"/>
                  <a:pt x="66254" y="10817"/>
                </a:cubicBezTo>
                <a:cubicBezTo>
                  <a:pt x="66253" y="10741"/>
                  <a:pt x="66209" y="10702"/>
                  <a:pt x="66165" y="10702"/>
                </a:cubicBezTo>
                <a:cubicBezTo>
                  <a:pt x="66121" y="10702"/>
                  <a:pt x="66076" y="10741"/>
                  <a:pt x="66074" y="10817"/>
                </a:cubicBezTo>
                <a:lnTo>
                  <a:pt x="66074" y="10861"/>
                </a:lnTo>
                <a:cubicBezTo>
                  <a:pt x="66055" y="10774"/>
                  <a:pt x="66036" y="10684"/>
                  <a:pt x="66020" y="10597"/>
                </a:cubicBezTo>
                <a:cubicBezTo>
                  <a:pt x="65965" y="10344"/>
                  <a:pt x="65451" y="8038"/>
                  <a:pt x="65393" y="8038"/>
                </a:cubicBezTo>
                <a:cubicBezTo>
                  <a:pt x="65393" y="8038"/>
                  <a:pt x="65393" y="8038"/>
                  <a:pt x="65393" y="8038"/>
                </a:cubicBezTo>
                <a:lnTo>
                  <a:pt x="65393" y="8038"/>
                </a:lnTo>
                <a:cubicBezTo>
                  <a:pt x="65436" y="8030"/>
                  <a:pt x="65436" y="7929"/>
                  <a:pt x="65393" y="7920"/>
                </a:cubicBezTo>
                <a:cubicBezTo>
                  <a:pt x="65378" y="7917"/>
                  <a:pt x="65366" y="7913"/>
                  <a:pt x="65351" y="7913"/>
                </a:cubicBezTo>
                <a:cubicBezTo>
                  <a:pt x="65347" y="7912"/>
                  <a:pt x="65343" y="7912"/>
                  <a:pt x="65339" y="7912"/>
                </a:cubicBezTo>
                <a:cubicBezTo>
                  <a:pt x="65310" y="7912"/>
                  <a:pt x="65281" y="7935"/>
                  <a:pt x="65284" y="7980"/>
                </a:cubicBezTo>
                <a:cubicBezTo>
                  <a:pt x="65433" y="10128"/>
                  <a:pt x="65667" y="12277"/>
                  <a:pt x="65918" y="14422"/>
                </a:cubicBezTo>
                <a:cubicBezTo>
                  <a:pt x="65902" y="14750"/>
                  <a:pt x="65886" y="15079"/>
                  <a:pt x="65879" y="15404"/>
                </a:cubicBezTo>
                <a:cubicBezTo>
                  <a:pt x="65789" y="14692"/>
                  <a:pt x="65698" y="13984"/>
                  <a:pt x="65601" y="13271"/>
                </a:cubicBezTo>
                <a:cubicBezTo>
                  <a:pt x="65448" y="12132"/>
                  <a:pt x="65315" y="10985"/>
                  <a:pt x="65198" y="9839"/>
                </a:cubicBezTo>
                <a:cubicBezTo>
                  <a:pt x="65143" y="9275"/>
                  <a:pt x="65069" y="8715"/>
                  <a:pt x="65017" y="8151"/>
                </a:cubicBezTo>
                <a:cubicBezTo>
                  <a:pt x="64990" y="7858"/>
                  <a:pt x="64842" y="7127"/>
                  <a:pt x="64975" y="6849"/>
                </a:cubicBezTo>
                <a:cubicBezTo>
                  <a:pt x="64995" y="6807"/>
                  <a:pt x="64963" y="6760"/>
                  <a:pt x="64933" y="6760"/>
                </a:cubicBezTo>
                <a:cubicBezTo>
                  <a:pt x="64923" y="6760"/>
                  <a:pt x="64912" y="6765"/>
                  <a:pt x="64905" y="6778"/>
                </a:cubicBezTo>
                <a:cubicBezTo>
                  <a:pt x="64818" y="6919"/>
                  <a:pt x="64822" y="7048"/>
                  <a:pt x="64826" y="7228"/>
                </a:cubicBezTo>
                <a:cubicBezTo>
                  <a:pt x="64838" y="7764"/>
                  <a:pt x="64822" y="8305"/>
                  <a:pt x="64849" y="8845"/>
                </a:cubicBezTo>
                <a:cubicBezTo>
                  <a:pt x="64908" y="10097"/>
                  <a:pt x="64955" y="11354"/>
                  <a:pt x="65053" y="12606"/>
                </a:cubicBezTo>
                <a:cubicBezTo>
                  <a:pt x="65061" y="12669"/>
                  <a:pt x="65064" y="12731"/>
                  <a:pt x="65073" y="12794"/>
                </a:cubicBezTo>
                <a:cubicBezTo>
                  <a:pt x="65053" y="13287"/>
                  <a:pt x="65049" y="13776"/>
                  <a:pt x="65084" y="14269"/>
                </a:cubicBezTo>
                <a:cubicBezTo>
                  <a:pt x="65120" y="14719"/>
                  <a:pt x="65178" y="15162"/>
                  <a:pt x="65248" y="15604"/>
                </a:cubicBezTo>
                <a:cubicBezTo>
                  <a:pt x="65030" y="14801"/>
                  <a:pt x="64811" y="13999"/>
                  <a:pt x="64591" y="13193"/>
                </a:cubicBezTo>
                <a:cubicBezTo>
                  <a:pt x="64533" y="12434"/>
                  <a:pt x="64454" y="11678"/>
                  <a:pt x="64349" y="10922"/>
                </a:cubicBezTo>
                <a:cubicBezTo>
                  <a:pt x="64347" y="10899"/>
                  <a:pt x="64329" y="10886"/>
                  <a:pt x="64312" y="10886"/>
                </a:cubicBezTo>
                <a:cubicBezTo>
                  <a:pt x="64296" y="10886"/>
                  <a:pt x="64280" y="10898"/>
                  <a:pt x="64278" y="10922"/>
                </a:cubicBezTo>
                <a:cubicBezTo>
                  <a:pt x="64242" y="11232"/>
                  <a:pt x="64235" y="11549"/>
                  <a:pt x="64239" y="11870"/>
                </a:cubicBezTo>
                <a:cubicBezTo>
                  <a:pt x="64184" y="11654"/>
                  <a:pt x="64125" y="11439"/>
                  <a:pt x="64070" y="11224"/>
                </a:cubicBezTo>
                <a:cubicBezTo>
                  <a:pt x="64004" y="10962"/>
                  <a:pt x="63933" y="10700"/>
                  <a:pt x="63863" y="10433"/>
                </a:cubicBezTo>
                <a:cubicBezTo>
                  <a:pt x="63867" y="10406"/>
                  <a:pt x="63867" y="10379"/>
                  <a:pt x="63871" y="10348"/>
                </a:cubicBezTo>
                <a:cubicBezTo>
                  <a:pt x="63902" y="9846"/>
                  <a:pt x="63922" y="9342"/>
                  <a:pt x="63973" y="8841"/>
                </a:cubicBezTo>
                <a:cubicBezTo>
                  <a:pt x="64012" y="8430"/>
                  <a:pt x="63993" y="7185"/>
                  <a:pt x="64372" y="6966"/>
                </a:cubicBezTo>
                <a:cubicBezTo>
                  <a:pt x="64400" y="6951"/>
                  <a:pt x="64383" y="6902"/>
                  <a:pt x="64359" y="6902"/>
                </a:cubicBezTo>
                <a:cubicBezTo>
                  <a:pt x="64357" y="6902"/>
                  <a:pt x="64355" y="6902"/>
                  <a:pt x="64352" y="6903"/>
                </a:cubicBezTo>
                <a:cubicBezTo>
                  <a:pt x="63910" y="7075"/>
                  <a:pt x="63820" y="8320"/>
                  <a:pt x="63745" y="8801"/>
                </a:cubicBezTo>
                <a:cubicBezTo>
                  <a:pt x="63707" y="9064"/>
                  <a:pt x="63668" y="9322"/>
                  <a:pt x="63628" y="9584"/>
                </a:cubicBezTo>
                <a:cubicBezTo>
                  <a:pt x="63429" y="8892"/>
                  <a:pt x="63225" y="8202"/>
                  <a:pt x="63014" y="7517"/>
                </a:cubicBezTo>
                <a:cubicBezTo>
                  <a:pt x="62849" y="6981"/>
                  <a:pt x="62705" y="6417"/>
                  <a:pt x="62513" y="5897"/>
                </a:cubicBezTo>
                <a:cubicBezTo>
                  <a:pt x="62407" y="5612"/>
                  <a:pt x="62305" y="5318"/>
                  <a:pt x="62204" y="5032"/>
                </a:cubicBezTo>
                <a:cubicBezTo>
                  <a:pt x="62082" y="4692"/>
                  <a:pt x="61867" y="4379"/>
                  <a:pt x="61773" y="4027"/>
                </a:cubicBezTo>
                <a:cubicBezTo>
                  <a:pt x="61767" y="4001"/>
                  <a:pt x="61751" y="3990"/>
                  <a:pt x="61735" y="3990"/>
                </a:cubicBezTo>
                <a:cubicBezTo>
                  <a:pt x="61712" y="3990"/>
                  <a:pt x="61689" y="4014"/>
                  <a:pt x="61699" y="4054"/>
                </a:cubicBezTo>
                <a:cubicBezTo>
                  <a:pt x="61793" y="4492"/>
                  <a:pt x="62008" y="4891"/>
                  <a:pt x="62114" y="5337"/>
                </a:cubicBezTo>
                <a:cubicBezTo>
                  <a:pt x="62259" y="5948"/>
                  <a:pt x="62423" y="6574"/>
                  <a:pt x="62509" y="7201"/>
                </a:cubicBezTo>
                <a:cubicBezTo>
                  <a:pt x="62634" y="8124"/>
                  <a:pt x="62826" y="9060"/>
                  <a:pt x="63018" y="9983"/>
                </a:cubicBezTo>
                <a:cubicBezTo>
                  <a:pt x="63026" y="10442"/>
                  <a:pt x="63057" y="10899"/>
                  <a:pt x="63104" y="11357"/>
                </a:cubicBezTo>
                <a:cubicBezTo>
                  <a:pt x="63002" y="11936"/>
                  <a:pt x="62927" y="12523"/>
                  <a:pt x="62830" y="13103"/>
                </a:cubicBezTo>
                <a:cubicBezTo>
                  <a:pt x="62786" y="13350"/>
                  <a:pt x="62744" y="13600"/>
                  <a:pt x="62701" y="13847"/>
                </a:cubicBezTo>
                <a:cubicBezTo>
                  <a:pt x="62580" y="13529"/>
                  <a:pt x="62462" y="13209"/>
                  <a:pt x="62340" y="12891"/>
                </a:cubicBezTo>
                <a:cubicBezTo>
                  <a:pt x="62313" y="12582"/>
                  <a:pt x="62286" y="12269"/>
                  <a:pt x="62278" y="11956"/>
                </a:cubicBezTo>
                <a:cubicBezTo>
                  <a:pt x="62276" y="11893"/>
                  <a:pt x="62240" y="11862"/>
                  <a:pt x="62205" y="11862"/>
                </a:cubicBezTo>
                <a:cubicBezTo>
                  <a:pt x="62169" y="11862"/>
                  <a:pt x="62134" y="11893"/>
                  <a:pt x="62134" y="11956"/>
                </a:cubicBezTo>
                <a:cubicBezTo>
                  <a:pt x="62129" y="12085"/>
                  <a:pt x="62134" y="12214"/>
                  <a:pt x="62134" y="12344"/>
                </a:cubicBezTo>
                <a:cubicBezTo>
                  <a:pt x="62078" y="12203"/>
                  <a:pt x="62024" y="12058"/>
                  <a:pt x="61961" y="11909"/>
                </a:cubicBezTo>
                <a:cubicBezTo>
                  <a:pt x="61965" y="11674"/>
                  <a:pt x="62004" y="11475"/>
                  <a:pt x="62114" y="11392"/>
                </a:cubicBezTo>
                <a:cubicBezTo>
                  <a:pt x="62160" y="11359"/>
                  <a:pt x="62133" y="11280"/>
                  <a:pt x="62090" y="11280"/>
                </a:cubicBezTo>
                <a:cubicBezTo>
                  <a:pt x="62082" y="11280"/>
                  <a:pt x="62075" y="11282"/>
                  <a:pt x="62067" y="11287"/>
                </a:cubicBezTo>
                <a:cubicBezTo>
                  <a:pt x="61953" y="11361"/>
                  <a:pt x="61890" y="11498"/>
                  <a:pt x="61856" y="11659"/>
                </a:cubicBezTo>
                <a:cubicBezTo>
                  <a:pt x="61828" y="11596"/>
                  <a:pt x="61800" y="11533"/>
                  <a:pt x="61773" y="11471"/>
                </a:cubicBezTo>
                <a:cubicBezTo>
                  <a:pt x="61726" y="10966"/>
                  <a:pt x="61675" y="10457"/>
                  <a:pt x="61644" y="9948"/>
                </a:cubicBezTo>
                <a:lnTo>
                  <a:pt x="61644" y="9948"/>
                </a:lnTo>
                <a:cubicBezTo>
                  <a:pt x="61655" y="9972"/>
                  <a:pt x="61664" y="9995"/>
                  <a:pt x="61679" y="10019"/>
                </a:cubicBezTo>
                <a:cubicBezTo>
                  <a:pt x="61682" y="10024"/>
                  <a:pt x="61687" y="10027"/>
                  <a:pt x="61692" y="10027"/>
                </a:cubicBezTo>
                <a:cubicBezTo>
                  <a:pt x="61702" y="10027"/>
                  <a:pt x="61712" y="10018"/>
                  <a:pt x="61706" y="10003"/>
                </a:cubicBezTo>
                <a:cubicBezTo>
                  <a:pt x="61655" y="9858"/>
                  <a:pt x="61628" y="9705"/>
                  <a:pt x="61621" y="9545"/>
                </a:cubicBezTo>
                <a:cubicBezTo>
                  <a:pt x="61619" y="9492"/>
                  <a:pt x="61589" y="9466"/>
                  <a:pt x="61560" y="9466"/>
                </a:cubicBezTo>
                <a:cubicBezTo>
                  <a:pt x="61530" y="9466"/>
                  <a:pt x="61499" y="9492"/>
                  <a:pt x="61495" y="9545"/>
                </a:cubicBezTo>
                <a:cubicBezTo>
                  <a:pt x="61480" y="9960"/>
                  <a:pt x="61456" y="10375"/>
                  <a:pt x="61433" y="10790"/>
                </a:cubicBezTo>
                <a:cubicBezTo>
                  <a:pt x="61292" y="10532"/>
                  <a:pt x="61135" y="10288"/>
                  <a:pt x="60967" y="10081"/>
                </a:cubicBezTo>
                <a:cubicBezTo>
                  <a:pt x="60958" y="10069"/>
                  <a:pt x="60948" y="10064"/>
                  <a:pt x="60937" y="10064"/>
                </a:cubicBezTo>
                <a:cubicBezTo>
                  <a:pt x="60905" y="10064"/>
                  <a:pt x="60873" y="10110"/>
                  <a:pt x="60896" y="10151"/>
                </a:cubicBezTo>
                <a:cubicBezTo>
                  <a:pt x="61104" y="10535"/>
                  <a:pt x="61260" y="10982"/>
                  <a:pt x="61397" y="11439"/>
                </a:cubicBezTo>
                <a:cubicBezTo>
                  <a:pt x="61343" y="12457"/>
                  <a:pt x="61280" y="13478"/>
                  <a:pt x="61245" y="14500"/>
                </a:cubicBezTo>
                <a:cubicBezTo>
                  <a:pt x="61182" y="14246"/>
                  <a:pt x="61108" y="13991"/>
                  <a:pt x="61045" y="13749"/>
                </a:cubicBezTo>
                <a:cubicBezTo>
                  <a:pt x="61034" y="13709"/>
                  <a:pt x="61014" y="13682"/>
                  <a:pt x="60990" y="13663"/>
                </a:cubicBezTo>
                <a:cubicBezTo>
                  <a:pt x="61025" y="13388"/>
                  <a:pt x="61053" y="13110"/>
                  <a:pt x="61068" y="12828"/>
                </a:cubicBezTo>
                <a:cubicBezTo>
                  <a:pt x="61073" y="12767"/>
                  <a:pt x="61041" y="12737"/>
                  <a:pt x="61005" y="12737"/>
                </a:cubicBezTo>
                <a:cubicBezTo>
                  <a:pt x="60969" y="12737"/>
                  <a:pt x="60930" y="12769"/>
                  <a:pt x="60924" y="12828"/>
                </a:cubicBezTo>
                <a:cubicBezTo>
                  <a:pt x="60896" y="13134"/>
                  <a:pt x="60834" y="13428"/>
                  <a:pt x="60759" y="13713"/>
                </a:cubicBezTo>
                <a:cubicBezTo>
                  <a:pt x="60759" y="13588"/>
                  <a:pt x="60756" y="13459"/>
                  <a:pt x="60752" y="13330"/>
                </a:cubicBezTo>
                <a:cubicBezTo>
                  <a:pt x="60759" y="13326"/>
                  <a:pt x="60763" y="13318"/>
                  <a:pt x="60772" y="13314"/>
                </a:cubicBezTo>
                <a:cubicBezTo>
                  <a:pt x="60831" y="13295"/>
                  <a:pt x="60812" y="13188"/>
                  <a:pt x="60757" y="13188"/>
                </a:cubicBezTo>
                <a:cubicBezTo>
                  <a:pt x="60754" y="13188"/>
                  <a:pt x="60751" y="13189"/>
                  <a:pt x="60748" y="13189"/>
                </a:cubicBezTo>
                <a:cubicBezTo>
                  <a:pt x="60736" y="12805"/>
                  <a:pt x="60720" y="12425"/>
                  <a:pt x="60689" y="12042"/>
                </a:cubicBezTo>
                <a:cubicBezTo>
                  <a:pt x="60681" y="11963"/>
                  <a:pt x="60631" y="11923"/>
                  <a:pt x="60585" y="11923"/>
                </a:cubicBezTo>
                <a:cubicBezTo>
                  <a:pt x="60540" y="11923"/>
                  <a:pt x="60497" y="11962"/>
                  <a:pt x="60501" y="12042"/>
                </a:cubicBezTo>
                <a:cubicBezTo>
                  <a:pt x="60528" y="12884"/>
                  <a:pt x="60450" y="13729"/>
                  <a:pt x="60333" y="14566"/>
                </a:cubicBezTo>
                <a:cubicBezTo>
                  <a:pt x="60262" y="14324"/>
                  <a:pt x="60192" y="14081"/>
                  <a:pt x="60122" y="13838"/>
                </a:cubicBezTo>
                <a:cubicBezTo>
                  <a:pt x="59800" y="12739"/>
                  <a:pt x="59448" y="11654"/>
                  <a:pt x="59029" y="10610"/>
                </a:cubicBezTo>
                <a:cubicBezTo>
                  <a:pt x="58850" y="10164"/>
                  <a:pt x="58622" y="9741"/>
                  <a:pt x="58419" y="9314"/>
                </a:cubicBezTo>
                <a:cubicBezTo>
                  <a:pt x="58344" y="9154"/>
                  <a:pt x="58247" y="9013"/>
                  <a:pt x="58149" y="8876"/>
                </a:cubicBezTo>
                <a:cubicBezTo>
                  <a:pt x="58203" y="8339"/>
                  <a:pt x="58239" y="7761"/>
                  <a:pt x="58078" y="7318"/>
                </a:cubicBezTo>
                <a:cubicBezTo>
                  <a:pt x="58072" y="7303"/>
                  <a:pt x="58061" y="7296"/>
                  <a:pt x="58050" y="7296"/>
                </a:cubicBezTo>
                <a:cubicBezTo>
                  <a:pt x="58028" y="7296"/>
                  <a:pt x="58004" y="7322"/>
                  <a:pt x="58012" y="7353"/>
                </a:cubicBezTo>
                <a:cubicBezTo>
                  <a:pt x="58102" y="7667"/>
                  <a:pt x="57922" y="8167"/>
                  <a:pt x="57851" y="8484"/>
                </a:cubicBezTo>
                <a:cubicBezTo>
                  <a:pt x="57781" y="8386"/>
                  <a:pt x="57710" y="8285"/>
                  <a:pt x="57648" y="8179"/>
                </a:cubicBezTo>
                <a:cubicBezTo>
                  <a:pt x="57648" y="8175"/>
                  <a:pt x="57644" y="8167"/>
                  <a:pt x="57640" y="8164"/>
                </a:cubicBezTo>
                <a:cubicBezTo>
                  <a:pt x="57629" y="8140"/>
                  <a:pt x="57613" y="8120"/>
                  <a:pt x="57601" y="8097"/>
                </a:cubicBezTo>
                <a:cubicBezTo>
                  <a:pt x="57590" y="8079"/>
                  <a:pt x="57576" y="8072"/>
                  <a:pt x="57564" y="8072"/>
                </a:cubicBezTo>
                <a:cubicBezTo>
                  <a:pt x="57525" y="8072"/>
                  <a:pt x="57490" y="8138"/>
                  <a:pt x="57507" y="8191"/>
                </a:cubicBezTo>
                <a:cubicBezTo>
                  <a:pt x="57585" y="8422"/>
                  <a:pt x="57679" y="8637"/>
                  <a:pt x="57773" y="8856"/>
                </a:cubicBezTo>
                <a:cubicBezTo>
                  <a:pt x="57687" y="9228"/>
                  <a:pt x="57601" y="9600"/>
                  <a:pt x="57499" y="9963"/>
                </a:cubicBezTo>
                <a:cubicBezTo>
                  <a:pt x="57257" y="10832"/>
                  <a:pt x="57116" y="11776"/>
                  <a:pt x="57002" y="12696"/>
                </a:cubicBezTo>
                <a:cubicBezTo>
                  <a:pt x="56959" y="12359"/>
                  <a:pt x="56924" y="12022"/>
                  <a:pt x="56885" y="11682"/>
                </a:cubicBezTo>
                <a:cubicBezTo>
                  <a:pt x="56822" y="11142"/>
                  <a:pt x="56763" y="10586"/>
                  <a:pt x="56728" y="10042"/>
                </a:cubicBezTo>
                <a:cubicBezTo>
                  <a:pt x="56689" y="9498"/>
                  <a:pt x="56560" y="8758"/>
                  <a:pt x="56677" y="8230"/>
                </a:cubicBezTo>
                <a:cubicBezTo>
                  <a:pt x="56689" y="8176"/>
                  <a:pt x="56658" y="8143"/>
                  <a:pt x="56626" y="8143"/>
                </a:cubicBezTo>
                <a:cubicBezTo>
                  <a:pt x="56605" y="8143"/>
                  <a:pt x="56583" y="8158"/>
                  <a:pt x="56572" y="8191"/>
                </a:cubicBezTo>
                <a:cubicBezTo>
                  <a:pt x="56462" y="8539"/>
                  <a:pt x="56493" y="8930"/>
                  <a:pt x="56482" y="9302"/>
                </a:cubicBezTo>
                <a:cubicBezTo>
                  <a:pt x="56462" y="9870"/>
                  <a:pt x="56446" y="10442"/>
                  <a:pt x="56458" y="11009"/>
                </a:cubicBezTo>
                <a:cubicBezTo>
                  <a:pt x="56485" y="12085"/>
                  <a:pt x="56513" y="13157"/>
                  <a:pt x="56587" y="14230"/>
                </a:cubicBezTo>
                <a:cubicBezTo>
                  <a:pt x="56592" y="14308"/>
                  <a:pt x="56599" y="14391"/>
                  <a:pt x="56607" y="14468"/>
                </a:cubicBezTo>
                <a:cubicBezTo>
                  <a:pt x="56536" y="14328"/>
                  <a:pt x="56466" y="14190"/>
                  <a:pt x="56395" y="14046"/>
                </a:cubicBezTo>
                <a:cubicBezTo>
                  <a:pt x="56375" y="13529"/>
                  <a:pt x="56364" y="13005"/>
                  <a:pt x="56360" y="12481"/>
                </a:cubicBezTo>
                <a:cubicBezTo>
                  <a:pt x="56359" y="12428"/>
                  <a:pt x="56329" y="12403"/>
                  <a:pt x="56299" y="12403"/>
                </a:cubicBezTo>
                <a:cubicBezTo>
                  <a:pt x="56268" y="12403"/>
                  <a:pt x="56237" y="12429"/>
                  <a:pt x="56235" y="12481"/>
                </a:cubicBezTo>
                <a:cubicBezTo>
                  <a:pt x="56231" y="12880"/>
                  <a:pt x="56223" y="13279"/>
                  <a:pt x="56211" y="13678"/>
                </a:cubicBezTo>
                <a:cubicBezTo>
                  <a:pt x="56039" y="13326"/>
                  <a:pt x="55867" y="12969"/>
                  <a:pt x="55687" y="12617"/>
                </a:cubicBezTo>
                <a:cubicBezTo>
                  <a:pt x="55726" y="11847"/>
                  <a:pt x="55773" y="11076"/>
                  <a:pt x="55875" y="10316"/>
                </a:cubicBezTo>
                <a:cubicBezTo>
                  <a:pt x="55985" y="9510"/>
                  <a:pt x="56090" y="8442"/>
                  <a:pt x="56607" y="7897"/>
                </a:cubicBezTo>
                <a:cubicBezTo>
                  <a:pt x="56633" y="7868"/>
                  <a:pt x="56608" y="7815"/>
                  <a:pt x="56580" y="7815"/>
                </a:cubicBezTo>
                <a:cubicBezTo>
                  <a:pt x="56575" y="7815"/>
                  <a:pt x="56569" y="7817"/>
                  <a:pt x="56563" y="7823"/>
                </a:cubicBezTo>
                <a:cubicBezTo>
                  <a:pt x="56153" y="8214"/>
                  <a:pt x="55976" y="8817"/>
                  <a:pt x="55801" y="9416"/>
                </a:cubicBezTo>
                <a:cubicBezTo>
                  <a:pt x="55562" y="10203"/>
                  <a:pt x="55425" y="11079"/>
                  <a:pt x="55331" y="11929"/>
                </a:cubicBezTo>
                <a:cubicBezTo>
                  <a:pt x="55154" y="11592"/>
                  <a:pt x="54975" y="11255"/>
                  <a:pt x="54795" y="10926"/>
                </a:cubicBezTo>
                <a:cubicBezTo>
                  <a:pt x="54634" y="10637"/>
                  <a:pt x="54470" y="10355"/>
                  <a:pt x="54301" y="10073"/>
                </a:cubicBezTo>
                <a:cubicBezTo>
                  <a:pt x="54243" y="9204"/>
                  <a:pt x="54200" y="8332"/>
                  <a:pt x="54188" y="7459"/>
                </a:cubicBezTo>
                <a:cubicBezTo>
                  <a:pt x="54188" y="7414"/>
                  <a:pt x="54162" y="7392"/>
                  <a:pt x="54137" y="7392"/>
                </a:cubicBezTo>
                <a:cubicBezTo>
                  <a:pt x="54111" y="7392"/>
                  <a:pt x="54084" y="7414"/>
                  <a:pt x="54083" y="7459"/>
                </a:cubicBezTo>
                <a:cubicBezTo>
                  <a:pt x="54070" y="8195"/>
                  <a:pt x="54055" y="8923"/>
                  <a:pt x="54043" y="9654"/>
                </a:cubicBezTo>
                <a:cubicBezTo>
                  <a:pt x="53769" y="9208"/>
                  <a:pt x="53483" y="8770"/>
                  <a:pt x="53201" y="8332"/>
                </a:cubicBezTo>
                <a:cubicBezTo>
                  <a:pt x="53124" y="8211"/>
                  <a:pt x="53046" y="8097"/>
                  <a:pt x="52963" y="7983"/>
                </a:cubicBezTo>
                <a:cubicBezTo>
                  <a:pt x="52939" y="7479"/>
                  <a:pt x="52932" y="6977"/>
                  <a:pt x="52939" y="6473"/>
                </a:cubicBezTo>
                <a:cubicBezTo>
                  <a:pt x="52941" y="6432"/>
                  <a:pt x="52918" y="6411"/>
                  <a:pt x="52893" y="6411"/>
                </a:cubicBezTo>
                <a:cubicBezTo>
                  <a:pt x="52869" y="6411"/>
                  <a:pt x="52844" y="6432"/>
                  <a:pt x="52842" y="6473"/>
                </a:cubicBezTo>
                <a:cubicBezTo>
                  <a:pt x="52822" y="6907"/>
                  <a:pt x="52814" y="7338"/>
                  <a:pt x="52811" y="7772"/>
                </a:cubicBezTo>
                <a:cubicBezTo>
                  <a:pt x="52642" y="7537"/>
                  <a:pt x="52466" y="7306"/>
                  <a:pt x="52302" y="7071"/>
                </a:cubicBezTo>
                <a:cubicBezTo>
                  <a:pt x="52227" y="6970"/>
                  <a:pt x="51816" y="6273"/>
                  <a:pt x="51824" y="6273"/>
                </a:cubicBezTo>
                <a:cubicBezTo>
                  <a:pt x="51855" y="6269"/>
                  <a:pt x="51855" y="6215"/>
                  <a:pt x="51824" y="6211"/>
                </a:cubicBezTo>
                <a:cubicBezTo>
                  <a:pt x="51796" y="6206"/>
                  <a:pt x="51765" y="6202"/>
                  <a:pt x="51734" y="6199"/>
                </a:cubicBezTo>
                <a:cubicBezTo>
                  <a:pt x="51715" y="6199"/>
                  <a:pt x="51702" y="6230"/>
                  <a:pt x="51707" y="6253"/>
                </a:cubicBezTo>
                <a:cubicBezTo>
                  <a:pt x="51758" y="6524"/>
                  <a:pt x="51930" y="6778"/>
                  <a:pt x="52051" y="7009"/>
                </a:cubicBezTo>
                <a:cubicBezTo>
                  <a:pt x="52302" y="7483"/>
                  <a:pt x="52520" y="7980"/>
                  <a:pt x="52759" y="8461"/>
                </a:cubicBezTo>
                <a:cubicBezTo>
                  <a:pt x="52779" y="8492"/>
                  <a:pt x="52795" y="8527"/>
                  <a:pt x="52811" y="8563"/>
                </a:cubicBezTo>
                <a:cubicBezTo>
                  <a:pt x="52818" y="9940"/>
                  <a:pt x="52873" y="11314"/>
                  <a:pt x="52865" y="12700"/>
                </a:cubicBezTo>
                <a:cubicBezTo>
                  <a:pt x="52787" y="12434"/>
                  <a:pt x="52708" y="12171"/>
                  <a:pt x="52630" y="11909"/>
                </a:cubicBezTo>
                <a:cubicBezTo>
                  <a:pt x="52368" y="11056"/>
                  <a:pt x="52071" y="10156"/>
                  <a:pt x="51695" y="9376"/>
                </a:cubicBezTo>
                <a:cubicBezTo>
                  <a:pt x="51499" y="8973"/>
                  <a:pt x="51346" y="8531"/>
                  <a:pt x="51147" y="8132"/>
                </a:cubicBezTo>
                <a:cubicBezTo>
                  <a:pt x="51077" y="7991"/>
                  <a:pt x="50544" y="7114"/>
                  <a:pt x="50599" y="6950"/>
                </a:cubicBezTo>
                <a:cubicBezTo>
                  <a:pt x="50609" y="6927"/>
                  <a:pt x="50595" y="6906"/>
                  <a:pt x="50580" y="6906"/>
                </a:cubicBezTo>
                <a:cubicBezTo>
                  <a:pt x="50573" y="6906"/>
                  <a:pt x="50565" y="6911"/>
                  <a:pt x="50560" y="6923"/>
                </a:cubicBezTo>
                <a:cubicBezTo>
                  <a:pt x="50517" y="7001"/>
                  <a:pt x="50501" y="7028"/>
                  <a:pt x="50544" y="7134"/>
                </a:cubicBezTo>
                <a:cubicBezTo>
                  <a:pt x="50689" y="7498"/>
                  <a:pt x="50822" y="7858"/>
                  <a:pt x="50936" y="8245"/>
                </a:cubicBezTo>
                <a:cubicBezTo>
                  <a:pt x="51225" y="9228"/>
                  <a:pt x="51444" y="10234"/>
                  <a:pt x="51699" y="11228"/>
                </a:cubicBezTo>
                <a:cubicBezTo>
                  <a:pt x="51886" y="11964"/>
                  <a:pt x="52067" y="12707"/>
                  <a:pt x="52242" y="13451"/>
                </a:cubicBezTo>
                <a:cubicBezTo>
                  <a:pt x="51989" y="13561"/>
                  <a:pt x="52083" y="13937"/>
                  <a:pt x="52133" y="14199"/>
                </a:cubicBezTo>
                <a:cubicBezTo>
                  <a:pt x="52289" y="15012"/>
                  <a:pt x="52564" y="15792"/>
                  <a:pt x="52802" y="16567"/>
                </a:cubicBezTo>
                <a:cubicBezTo>
                  <a:pt x="52795" y="16993"/>
                  <a:pt x="52783" y="17420"/>
                  <a:pt x="52768" y="17843"/>
                </a:cubicBezTo>
                <a:cubicBezTo>
                  <a:pt x="52732" y="17694"/>
                  <a:pt x="52697" y="17541"/>
                  <a:pt x="52665" y="17389"/>
                </a:cubicBezTo>
                <a:cubicBezTo>
                  <a:pt x="52524" y="16750"/>
                  <a:pt x="52388" y="16109"/>
                  <a:pt x="52251" y="15471"/>
                </a:cubicBezTo>
                <a:cubicBezTo>
                  <a:pt x="52258" y="15318"/>
                  <a:pt x="52266" y="15165"/>
                  <a:pt x="52274" y="15017"/>
                </a:cubicBezTo>
                <a:cubicBezTo>
                  <a:pt x="52286" y="14848"/>
                  <a:pt x="52195" y="14766"/>
                  <a:pt x="52098" y="14759"/>
                </a:cubicBezTo>
                <a:cubicBezTo>
                  <a:pt x="51808" y="13408"/>
                  <a:pt x="51519" y="12058"/>
                  <a:pt x="51221" y="10711"/>
                </a:cubicBezTo>
                <a:cubicBezTo>
                  <a:pt x="50967" y="9553"/>
                  <a:pt x="50674" y="8410"/>
                  <a:pt x="50415" y="7252"/>
                </a:cubicBezTo>
                <a:cubicBezTo>
                  <a:pt x="50383" y="7118"/>
                  <a:pt x="50352" y="6981"/>
                  <a:pt x="50321" y="6840"/>
                </a:cubicBezTo>
                <a:lnTo>
                  <a:pt x="50321" y="6774"/>
                </a:lnTo>
                <a:cubicBezTo>
                  <a:pt x="50306" y="6637"/>
                  <a:pt x="50306" y="6496"/>
                  <a:pt x="50317" y="6355"/>
                </a:cubicBezTo>
                <a:cubicBezTo>
                  <a:pt x="50306" y="6328"/>
                  <a:pt x="50293" y="6305"/>
                  <a:pt x="50282" y="6281"/>
                </a:cubicBezTo>
                <a:cubicBezTo>
                  <a:pt x="50290" y="6277"/>
                  <a:pt x="50302" y="6269"/>
                  <a:pt x="50306" y="6253"/>
                </a:cubicBezTo>
                <a:cubicBezTo>
                  <a:pt x="50306" y="6234"/>
                  <a:pt x="50309" y="6218"/>
                  <a:pt x="50309" y="6199"/>
                </a:cubicBezTo>
                <a:cubicBezTo>
                  <a:pt x="50317" y="6155"/>
                  <a:pt x="50293" y="6128"/>
                  <a:pt x="50269" y="6128"/>
                </a:cubicBezTo>
                <a:cubicBezTo>
                  <a:pt x="50252" y="6128"/>
                  <a:pt x="50235" y="6141"/>
                  <a:pt x="50228" y="6168"/>
                </a:cubicBezTo>
                <a:cubicBezTo>
                  <a:pt x="50215" y="6215"/>
                  <a:pt x="50204" y="6262"/>
                  <a:pt x="50192" y="6305"/>
                </a:cubicBezTo>
                <a:cubicBezTo>
                  <a:pt x="50031" y="5651"/>
                  <a:pt x="49843" y="4993"/>
                  <a:pt x="49597" y="4414"/>
                </a:cubicBezTo>
                <a:cubicBezTo>
                  <a:pt x="49589" y="4393"/>
                  <a:pt x="49576" y="4385"/>
                  <a:pt x="49563" y="4385"/>
                </a:cubicBezTo>
                <a:cubicBezTo>
                  <a:pt x="49533" y="4385"/>
                  <a:pt x="49502" y="4428"/>
                  <a:pt x="49518" y="4477"/>
                </a:cubicBezTo>
                <a:cubicBezTo>
                  <a:pt x="49800" y="5216"/>
                  <a:pt x="49934" y="6077"/>
                  <a:pt x="50067" y="6907"/>
                </a:cubicBezTo>
                <a:cubicBezTo>
                  <a:pt x="49965" y="7564"/>
                  <a:pt x="49934" y="8273"/>
                  <a:pt x="49887" y="8907"/>
                </a:cubicBezTo>
                <a:cubicBezTo>
                  <a:pt x="49879" y="9001"/>
                  <a:pt x="49871" y="9095"/>
                  <a:pt x="49867" y="9185"/>
                </a:cubicBezTo>
                <a:cubicBezTo>
                  <a:pt x="49856" y="9134"/>
                  <a:pt x="49847" y="9080"/>
                  <a:pt x="49836" y="9024"/>
                </a:cubicBezTo>
                <a:cubicBezTo>
                  <a:pt x="49822" y="8945"/>
                  <a:pt x="49777" y="8911"/>
                  <a:pt x="49730" y="8911"/>
                </a:cubicBezTo>
                <a:cubicBezTo>
                  <a:pt x="49659" y="8911"/>
                  <a:pt x="49582" y="8990"/>
                  <a:pt x="49601" y="9111"/>
                </a:cubicBezTo>
                <a:cubicBezTo>
                  <a:pt x="49659" y="9479"/>
                  <a:pt x="49730" y="9851"/>
                  <a:pt x="49796" y="10218"/>
                </a:cubicBezTo>
                <a:cubicBezTo>
                  <a:pt x="49762" y="10767"/>
                  <a:pt x="49734" y="11314"/>
                  <a:pt x="49730" y="11866"/>
                </a:cubicBezTo>
                <a:cubicBezTo>
                  <a:pt x="49531" y="11338"/>
                  <a:pt x="49323" y="10809"/>
                  <a:pt x="49108" y="10285"/>
                </a:cubicBezTo>
                <a:cubicBezTo>
                  <a:pt x="49108" y="9972"/>
                  <a:pt x="49112" y="9658"/>
                  <a:pt x="49115" y="9345"/>
                </a:cubicBezTo>
                <a:cubicBezTo>
                  <a:pt x="49124" y="8328"/>
                  <a:pt x="49065" y="7024"/>
                  <a:pt x="49359" y="6077"/>
                </a:cubicBezTo>
                <a:cubicBezTo>
                  <a:pt x="49366" y="6054"/>
                  <a:pt x="49350" y="6036"/>
                  <a:pt x="49335" y="6036"/>
                </a:cubicBezTo>
                <a:cubicBezTo>
                  <a:pt x="49327" y="6036"/>
                  <a:pt x="49319" y="6041"/>
                  <a:pt x="49315" y="6054"/>
                </a:cubicBezTo>
                <a:cubicBezTo>
                  <a:pt x="49218" y="6324"/>
                  <a:pt x="49155" y="6621"/>
                  <a:pt x="49108" y="6930"/>
                </a:cubicBezTo>
                <a:cubicBezTo>
                  <a:pt x="49100" y="6930"/>
                  <a:pt x="49088" y="6939"/>
                  <a:pt x="49084" y="6958"/>
                </a:cubicBezTo>
                <a:cubicBezTo>
                  <a:pt x="48920" y="7768"/>
                  <a:pt x="48819" y="8598"/>
                  <a:pt x="48748" y="9432"/>
                </a:cubicBezTo>
                <a:cubicBezTo>
                  <a:pt x="48572" y="9048"/>
                  <a:pt x="48380" y="8653"/>
                  <a:pt x="48212" y="8245"/>
                </a:cubicBezTo>
                <a:cubicBezTo>
                  <a:pt x="48255" y="7964"/>
                  <a:pt x="48317" y="7694"/>
                  <a:pt x="48400" y="7432"/>
                </a:cubicBezTo>
                <a:cubicBezTo>
                  <a:pt x="48418" y="7381"/>
                  <a:pt x="48386" y="7334"/>
                  <a:pt x="48355" y="7334"/>
                </a:cubicBezTo>
                <a:cubicBezTo>
                  <a:pt x="48340" y="7334"/>
                  <a:pt x="48326" y="7344"/>
                  <a:pt x="48317" y="7369"/>
                </a:cubicBezTo>
                <a:cubicBezTo>
                  <a:pt x="48239" y="7573"/>
                  <a:pt x="48172" y="7788"/>
                  <a:pt x="48114" y="8007"/>
                </a:cubicBezTo>
                <a:cubicBezTo>
                  <a:pt x="47937" y="7545"/>
                  <a:pt x="47804" y="7071"/>
                  <a:pt x="47777" y="6590"/>
                </a:cubicBezTo>
                <a:cubicBezTo>
                  <a:pt x="47775" y="6555"/>
                  <a:pt x="47755" y="6537"/>
                  <a:pt x="47735" y="6537"/>
                </a:cubicBezTo>
                <a:cubicBezTo>
                  <a:pt x="47715" y="6537"/>
                  <a:pt x="47695" y="6555"/>
                  <a:pt x="47695" y="6590"/>
                </a:cubicBezTo>
                <a:cubicBezTo>
                  <a:pt x="47710" y="7208"/>
                  <a:pt x="47875" y="7756"/>
                  <a:pt x="48039" y="8308"/>
                </a:cubicBezTo>
                <a:cubicBezTo>
                  <a:pt x="47903" y="8915"/>
                  <a:pt x="47820" y="9545"/>
                  <a:pt x="47766" y="10160"/>
                </a:cubicBezTo>
                <a:cubicBezTo>
                  <a:pt x="47742" y="10382"/>
                  <a:pt x="47722" y="10610"/>
                  <a:pt x="47699" y="10837"/>
                </a:cubicBezTo>
                <a:cubicBezTo>
                  <a:pt x="47695" y="10836"/>
                  <a:pt x="47690" y="10836"/>
                  <a:pt x="47686" y="10836"/>
                </a:cubicBezTo>
                <a:cubicBezTo>
                  <a:pt x="47652" y="10836"/>
                  <a:pt x="47622" y="10853"/>
                  <a:pt x="47601" y="10895"/>
                </a:cubicBezTo>
                <a:cubicBezTo>
                  <a:pt x="47589" y="10332"/>
                  <a:pt x="47578" y="9768"/>
                  <a:pt x="47565" y="9201"/>
                </a:cubicBezTo>
                <a:cubicBezTo>
                  <a:pt x="47609" y="8930"/>
                  <a:pt x="47687" y="8684"/>
                  <a:pt x="47844" y="8539"/>
                </a:cubicBezTo>
                <a:cubicBezTo>
                  <a:pt x="47873" y="8513"/>
                  <a:pt x="47856" y="8453"/>
                  <a:pt x="47827" y="8453"/>
                </a:cubicBezTo>
                <a:cubicBezTo>
                  <a:pt x="47821" y="8453"/>
                  <a:pt x="47815" y="8456"/>
                  <a:pt x="47809" y="8461"/>
                </a:cubicBezTo>
                <a:cubicBezTo>
                  <a:pt x="47706" y="8539"/>
                  <a:pt x="47625" y="8653"/>
                  <a:pt x="47562" y="8782"/>
                </a:cubicBezTo>
                <a:cubicBezTo>
                  <a:pt x="47558" y="8641"/>
                  <a:pt x="47558" y="8504"/>
                  <a:pt x="47554" y="8367"/>
                </a:cubicBezTo>
                <a:cubicBezTo>
                  <a:pt x="47554" y="8324"/>
                  <a:pt x="47530" y="8302"/>
                  <a:pt x="47505" y="8302"/>
                </a:cubicBezTo>
                <a:cubicBezTo>
                  <a:pt x="47480" y="8302"/>
                  <a:pt x="47454" y="8324"/>
                  <a:pt x="47452" y="8367"/>
                </a:cubicBezTo>
                <a:cubicBezTo>
                  <a:pt x="47452" y="8606"/>
                  <a:pt x="47448" y="8841"/>
                  <a:pt x="47444" y="9080"/>
                </a:cubicBezTo>
                <a:cubicBezTo>
                  <a:pt x="47358" y="9369"/>
                  <a:pt x="47311" y="9694"/>
                  <a:pt x="47272" y="9968"/>
                </a:cubicBezTo>
                <a:cubicBezTo>
                  <a:pt x="47202" y="10426"/>
                  <a:pt x="47041" y="10872"/>
                  <a:pt x="46963" y="11338"/>
                </a:cubicBezTo>
                <a:cubicBezTo>
                  <a:pt x="46904" y="11710"/>
                  <a:pt x="46841" y="12077"/>
                  <a:pt x="46783" y="12449"/>
                </a:cubicBezTo>
                <a:cubicBezTo>
                  <a:pt x="46583" y="11776"/>
                  <a:pt x="46395" y="11095"/>
                  <a:pt x="46231" y="10410"/>
                </a:cubicBezTo>
                <a:cubicBezTo>
                  <a:pt x="46278" y="9788"/>
                  <a:pt x="46317" y="9165"/>
                  <a:pt x="46341" y="8543"/>
                </a:cubicBezTo>
                <a:cubicBezTo>
                  <a:pt x="46342" y="8505"/>
                  <a:pt x="46321" y="8486"/>
                  <a:pt x="46299" y="8486"/>
                </a:cubicBezTo>
                <a:cubicBezTo>
                  <a:pt x="46276" y="8486"/>
                  <a:pt x="46252" y="8506"/>
                  <a:pt x="46250" y="8543"/>
                </a:cubicBezTo>
                <a:cubicBezTo>
                  <a:pt x="46216" y="9001"/>
                  <a:pt x="46169" y="9459"/>
                  <a:pt x="46118" y="9913"/>
                </a:cubicBezTo>
                <a:cubicBezTo>
                  <a:pt x="45887" y="8868"/>
                  <a:pt x="45538" y="7353"/>
                  <a:pt x="45988" y="6379"/>
                </a:cubicBezTo>
                <a:cubicBezTo>
                  <a:pt x="46004" y="6344"/>
                  <a:pt x="45982" y="6313"/>
                  <a:pt x="45958" y="6313"/>
                </a:cubicBezTo>
                <a:cubicBezTo>
                  <a:pt x="45946" y="6313"/>
                  <a:pt x="45934" y="6320"/>
                  <a:pt x="45925" y="6336"/>
                </a:cubicBezTo>
                <a:cubicBezTo>
                  <a:pt x="45578" y="6997"/>
                  <a:pt x="45613" y="7913"/>
                  <a:pt x="45613" y="8688"/>
                </a:cubicBezTo>
                <a:cubicBezTo>
                  <a:pt x="45613" y="9643"/>
                  <a:pt x="45761" y="10594"/>
                  <a:pt x="45925" y="11522"/>
                </a:cubicBezTo>
                <a:cubicBezTo>
                  <a:pt x="45894" y="11772"/>
                  <a:pt x="45863" y="12019"/>
                  <a:pt x="45831" y="12265"/>
                </a:cubicBezTo>
                <a:cubicBezTo>
                  <a:pt x="45636" y="12304"/>
                  <a:pt x="45475" y="12492"/>
                  <a:pt x="45503" y="12828"/>
                </a:cubicBezTo>
                <a:cubicBezTo>
                  <a:pt x="45503" y="12844"/>
                  <a:pt x="45503" y="12857"/>
                  <a:pt x="45507" y="12872"/>
                </a:cubicBezTo>
                <a:cubicBezTo>
                  <a:pt x="45468" y="12786"/>
                  <a:pt x="45432" y="12700"/>
                  <a:pt x="45394" y="12617"/>
                </a:cubicBezTo>
                <a:cubicBezTo>
                  <a:pt x="45394" y="11823"/>
                  <a:pt x="45323" y="10954"/>
                  <a:pt x="44881" y="10418"/>
                </a:cubicBezTo>
                <a:cubicBezTo>
                  <a:pt x="45029" y="9737"/>
                  <a:pt x="45182" y="9064"/>
                  <a:pt x="45320" y="8379"/>
                </a:cubicBezTo>
                <a:cubicBezTo>
                  <a:pt x="45432" y="7815"/>
                  <a:pt x="45573" y="7239"/>
                  <a:pt x="45734" y="6696"/>
                </a:cubicBezTo>
                <a:cubicBezTo>
                  <a:pt x="45844" y="6324"/>
                  <a:pt x="45981" y="5537"/>
                  <a:pt x="46321" y="5400"/>
                </a:cubicBezTo>
                <a:cubicBezTo>
                  <a:pt x="46340" y="5389"/>
                  <a:pt x="46341" y="5345"/>
                  <a:pt x="46316" y="5345"/>
                </a:cubicBezTo>
                <a:cubicBezTo>
                  <a:pt x="46315" y="5345"/>
                  <a:pt x="46314" y="5346"/>
                  <a:pt x="46313" y="5346"/>
                </a:cubicBezTo>
                <a:cubicBezTo>
                  <a:pt x="45813" y="5353"/>
                  <a:pt x="45601" y="6336"/>
                  <a:pt x="45437" y="6813"/>
                </a:cubicBezTo>
                <a:cubicBezTo>
                  <a:pt x="45065" y="7909"/>
                  <a:pt x="44728" y="9024"/>
                  <a:pt x="44435" y="10160"/>
                </a:cubicBezTo>
                <a:cubicBezTo>
                  <a:pt x="44352" y="9095"/>
                  <a:pt x="44227" y="8030"/>
                  <a:pt x="43989" y="7040"/>
                </a:cubicBezTo>
                <a:cubicBezTo>
                  <a:pt x="43982" y="7012"/>
                  <a:pt x="43965" y="7000"/>
                  <a:pt x="43948" y="7000"/>
                </a:cubicBezTo>
                <a:cubicBezTo>
                  <a:pt x="43923" y="7000"/>
                  <a:pt x="43897" y="7027"/>
                  <a:pt x="43906" y="7067"/>
                </a:cubicBezTo>
                <a:cubicBezTo>
                  <a:pt x="44137" y="8074"/>
                  <a:pt x="44149" y="9103"/>
                  <a:pt x="44247" y="10136"/>
                </a:cubicBezTo>
                <a:cubicBezTo>
                  <a:pt x="44254" y="10226"/>
                  <a:pt x="44258" y="10316"/>
                  <a:pt x="44267" y="10406"/>
                </a:cubicBezTo>
                <a:cubicBezTo>
                  <a:pt x="44063" y="9992"/>
                  <a:pt x="43840" y="9510"/>
                  <a:pt x="43785" y="9064"/>
                </a:cubicBezTo>
                <a:cubicBezTo>
                  <a:pt x="43781" y="9029"/>
                  <a:pt x="43761" y="9014"/>
                  <a:pt x="43740" y="9014"/>
                </a:cubicBezTo>
                <a:cubicBezTo>
                  <a:pt x="43713" y="9014"/>
                  <a:pt x="43685" y="9038"/>
                  <a:pt x="43687" y="9080"/>
                </a:cubicBezTo>
                <a:cubicBezTo>
                  <a:pt x="43695" y="9788"/>
                  <a:pt x="43981" y="10445"/>
                  <a:pt x="44196" y="11095"/>
                </a:cubicBezTo>
                <a:cubicBezTo>
                  <a:pt x="44079" y="11584"/>
                  <a:pt x="43965" y="12077"/>
                  <a:pt x="43864" y="12570"/>
                </a:cubicBezTo>
                <a:cubicBezTo>
                  <a:pt x="43620" y="11682"/>
                  <a:pt x="43370" y="10794"/>
                  <a:pt x="43147" y="9898"/>
                </a:cubicBezTo>
                <a:cubicBezTo>
                  <a:pt x="43049" y="8198"/>
                  <a:pt x="42845" y="6508"/>
                  <a:pt x="42509" y="4853"/>
                </a:cubicBezTo>
                <a:cubicBezTo>
                  <a:pt x="42504" y="4826"/>
                  <a:pt x="42489" y="4814"/>
                  <a:pt x="42473" y="4814"/>
                </a:cubicBezTo>
                <a:cubicBezTo>
                  <a:pt x="42449" y="4814"/>
                  <a:pt x="42424" y="4840"/>
                  <a:pt x="42431" y="4880"/>
                </a:cubicBezTo>
                <a:cubicBezTo>
                  <a:pt x="42673" y="6215"/>
                  <a:pt x="42830" y="7584"/>
                  <a:pt x="42908" y="8970"/>
                </a:cubicBezTo>
                <a:cubicBezTo>
                  <a:pt x="42904" y="8968"/>
                  <a:pt x="42899" y="8967"/>
                  <a:pt x="42894" y="8967"/>
                </a:cubicBezTo>
                <a:cubicBezTo>
                  <a:pt x="42867" y="8967"/>
                  <a:pt x="42840" y="8993"/>
                  <a:pt x="42849" y="9036"/>
                </a:cubicBezTo>
                <a:cubicBezTo>
                  <a:pt x="42877" y="9185"/>
                  <a:pt x="42905" y="9338"/>
                  <a:pt x="42932" y="9486"/>
                </a:cubicBezTo>
                <a:cubicBezTo>
                  <a:pt x="43013" y="11404"/>
                  <a:pt x="42955" y="13350"/>
                  <a:pt x="42779" y="15252"/>
                </a:cubicBezTo>
                <a:cubicBezTo>
                  <a:pt x="42361" y="12129"/>
                  <a:pt x="42016" y="8923"/>
                  <a:pt x="41883" y="5893"/>
                </a:cubicBezTo>
                <a:lnTo>
                  <a:pt x="41883" y="5893"/>
                </a:lnTo>
                <a:cubicBezTo>
                  <a:pt x="41884" y="5919"/>
                  <a:pt x="41899" y="5931"/>
                  <a:pt x="41914" y="5931"/>
                </a:cubicBezTo>
                <a:cubicBezTo>
                  <a:pt x="41929" y="5931"/>
                  <a:pt x="41944" y="5919"/>
                  <a:pt x="41945" y="5893"/>
                </a:cubicBezTo>
                <a:cubicBezTo>
                  <a:pt x="41945" y="5874"/>
                  <a:pt x="41945" y="5854"/>
                  <a:pt x="41949" y="5835"/>
                </a:cubicBezTo>
                <a:cubicBezTo>
                  <a:pt x="41949" y="5808"/>
                  <a:pt x="41933" y="5793"/>
                  <a:pt x="41916" y="5793"/>
                </a:cubicBezTo>
                <a:cubicBezTo>
                  <a:pt x="41904" y="5793"/>
                  <a:pt x="41891" y="5801"/>
                  <a:pt x="41883" y="5815"/>
                </a:cubicBezTo>
                <a:cubicBezTo>
                  <a:pt x="41781" y="5999"/>
                  <a:pt x="41816" y="6211"/>
                  <a:pt x="41805" y="6437"/>
                </a:cubicBezTo>
                <a:cubicBezTo>
                  <a:pt x="41774" y="6990"/>
                  <a:pt x="41738" y="7541"/>
                  <a:pt x="41750" y="8093"/>
                </a:cubicBezTo>
                <a:cubicBezTo>
                  <a:pt x="41758" y="8430"/>
                  <a:pt x="41765" y="8766"/>
                  <a:pt x="41769" y="9107"/>
                </a:cubicBezTo>
                <a:cubicBezTo>
                  <a:pt x="41718" y="9071"/>
                  <a:pt x="41664" y="9044"/>
                  <a:pt x="41597" y="9033"/>
                </a:cubicBezTo>
                <a:cubicBezTo>
                  <a:pt x="41593" y="9032"/>
                  <a:pt x="41590" y="9032"/>
                  <a:pt x="41586" y="9032"/>
                </a:cubicBezTo>
                <a:cubicBezTo>
                  <a:pt x="41480" y="9032"/>
                  <a:pt x="41487" y="9256"/>
                  <a:pt x="41597" y="9275"/>
                </a:cubicBezTo>
                <a:cubicBezTo>
                  <a:pt x="41671" y="9287"/>
                  <a:pt x="41727" y="9334"/>
                  <a:pt x="41774" y="9405"/>
                </a:cubicBezTo>
                <a:cubicBezTo>
                  <a:pt x="41785" y="10093"/>
                  <a:pt x="41785" y="10782"/>
                  <a:pt x="41754" y="11451"/>
                </a:cubicBezTo>
                <a:cubicBezTo>
                  <a:pt x="41727" y="12003"/>
                  <a:pt x="41789" y="12613"/>
                  <a:pt x="41812" y="13169"/>
                </a:cubicBezTo>
                <a:cubicBezTo>
                  <a:pt x="41824" y="13444"/>
                  <a:pt x="41839" y="13709"/>
                  <a:pt x="41855" y="13979"/>
                </a:cubicBezTo>
                <a:lnTo>
                  <a:pt x="41855" y="14011"/>
                </a:lnTo>
                <a:cubicBezTo>
                  <a:pt x="41821" y="13811"/>
                  <a:pt x="41785" y="13616"/>
                  <a:pt x="41750" y="13420"/>
                </a:cubicBezTo>
                <a:cubicBezTo>
                  <a:pt x="41675" y="12993"/>
                  <a:pt x="41648" y="12288"/>
                  <a:pt x="41382" y="11975"/>
                </a:cubicBezTo>
                <a:cubicBezTo>
                  <a:pt x="41378" y="11972"/>
                  <a:pt x="41378" y="11972"/>
                  <a:pt x="41374" y="11972"/>
                </a:cubicBezTo>
                <a:cubicBezTo>
                  <a:pt x="41261" y="11408"/>
                  <a:pt x="41151" y="10841"/>
                  <a:pt x="41041" y="10277"/>
                </a:cubicBezTo>
                <a:cubicBezTo>
                  <a:pt x="40952" y="9799"/>
                  <a:pt x="40815" y="9338"/>
                  <a:pt x="40681" y="8879"/>
                </a:cubicBezTo>
                <a:cubicBezTo>
                  <a:pt x="40670" y="8836"/>
                  <a:pt x="40595" y="8637"/>
                  <a:pt x="40517" y="8406"/>
                </a:cubicBezTo>
                <a:cubicBezTo>
                  <a:pt x="40646" y="7967"/>
                  <a:pt x="40775" y="7530"/>
                  <a:pt x="40892" y="7083"/>
                </a:cubicBezTo>
                <a:cubicBezTo>
                  <a:pt x="41120" y="6211"/>
                  <a:pt x="41499" y="5263"/>
                  <a:pt x="41530" y="4327"/>
                </a:cubicBezTo>
                <a:cubicBezTo>
                  <a:pt x="41530" y="4314"/>
                  <a:pt x="41521" y="4306"/>
                  <a:pt x="41512" y="4306"/>
                </a:cubicBezTo>
                <a:cubicBezTo>
                  <a:pt x="41504" y="4306"/>
                  <a:pt x="41497" y="4312"/>
                  <a:pt x="41496" y="4324"/>
                </a:cubicBezTo>
                <a:cubicBezTo>
                  <a:pt x="41299" y="5537"/>
                  <a:pt x="40759" y="6711"/>
                  <a:pt x="40345" y="7819"/>
                </a:cubicBezTo>
                <a:cubicBezTo>
                  <a:pt x="40321" y="7690"/>
                  <a:pt x="40313" y="7588"/>
                  <a:pt x="40341" y="7549"/>
                </a:cubicBezTo>
                <a:cubicBezTo>
                  <a:pt x="40363" y="7517"/>
                  <a:pt x="40343" y="7466"/>
                  <a:pt x="40314" y="7466"/>
                </a:cubicBezTo>
                <a:cubicBezTo>
                  <a:pt x="40308" y="7466"/>
                  <a:pt x="40301" y="7469"/>
                  <a:pt x="40294" y="7474"/>
                </a:cubicBezTo>
                <a:cubicBezTo>
                  <a:pt x="40172" y="7573"/>
                  <a:pt x="40195" y="7842"/>
                  <a:pt x="40242" y="8093"/>
                </a:cubicBezTo>
                <a:cubicBezTo>
                  <a:pt x="40114" y="8442"/>
                  <a:pt x="39984" y="8786"/>
                  <a:pt x="39855" y="9134"/>
                </a:cubicBezTo>
                <a:cubicBezTo>
                  <a:pt x="39742" y="8191"/>
                  <a:pt x="39601" y="7259"/>
                  <a:pt x="39417" y="6343"/>
                </a:cubicBezTo>
                <a:cubicBezTo>
                  <a:pt x="39413" y="6320"/>
                  <a:pt x="39402" y="6312"/>
                  <a:pt x="39390" y="6312"/>
                </a:cubicBezTo>
                <a:cubicBezTo>
                  <a:pt x="39707" y="5662"/>
                  <a:pt x="40024" y="5021"/>
                  <a:pt x="40336" y="4371"/>
                </a:cubicBezTo>
                <a:cubicBezTo>
                  <a:pt x="40611" y="3796"/>
                  <a:pt x="40806" y="3181"/>
                  <a:pt x="41061" y="2594"/>
                </a:cubicBezTo>
                <a:cubicBezTo>
                  <a:pt x="41315" y="2015"/>
                  <a:pt x="41566" y="1224"/>
                  <a:pt x="42012" y="875"/>
                </a:cubicBezTo>
                <a:cubicBezTo>
                  <a:pt x="42033" y="859"/>
                  <a:pt x="42020" y="826"/>
                  <a:pt x="42001" y="826"/>
                </a:cubicBezTo>
                <a:cubicBezTo>
                  <a:pt x="41998" y="826"/>
                  <a:pt x="41995" y="827"/>
                  <a:pt x="41992" y="828"/>
                </a:cubicBezTo>
                <a:cubicBezTo>
                  <a:pt x="41586" y="1087"/>
                  <a:pt x="41468" y="1486"/>
                  <a:pt x="41198" y="1928"/>
                </a:cubicBezTo>
                <a:cubicBezTo>
                  <a:pt x="40877" y="2449"/>
                  <a:pt x="40638" y="3032"/>
                  <a:pt x="40376" y="3604"/>
                </a:cubicBezTo>
                <a:cubicBezTo>
                  <a:pt x="39836" y="4762"/>
                  <a:pt x="39162" y="5835"/>
                  <a:pt x="38544" y="6934"/>
                </a:cubicBezTo>
                <a:cubicBezTo>
                  <a:pt x="38524" y="6934"/>
                  <a:pt x="38501" y="6946"/>
                  <a:pt x="38490" y="6977"/>
                </a:cubicBezTo>
                <a:cubicBezTo>
                  <a:pt x="38481" y="7009"/>
                  <a:pt x="38474" y="7040"/>
                  <a:pt x="38466" y="7071"/>
                </a:cubicBezTo>
                <a:cubicBezTo>
                  <a:pt x="38458" y="7087"/>
                  <a:pt x="38450" y="7103"/>
                  <a:pt x="38443" y="7118"/>
                </a:cubicBezTo>
                <a:cubicBezTo>
                  <a:pt x="38340" y="6649"/>
                  <a:pt x="38184" y="5906"/>
                  <a:pt x="37852" y="5768"/>
                </a:cubicBezTo>
                <a:cubicBezTo>
                  <a:pt x="37847" y="5766"/>
                  <a:pt x="37842" y="5765"/>
                  <a:pt x="37837" y="5765"/>
                </a:cubicBezTo>
                <a:cubicBezTo>
                  <a:pt x="37794" y="5765"/>
                  <a:pt x="37767" y="5857"/>
                  <a:pt x="37812" y="5886"/>
                </a:cubicBezTo>
                <a:cubicBezTo>
                  <a:pt x="38098" y="6058"/>
                  <a:pt x="38176" y="6833"/>
                  <a:pt x="38235" y="7177"/>
                </a:cubicBezTo>
                <a:cubicBezTo>
                  <a:pt x="38246" y="7263"/>
                  <a:pt x="38262" y="7346"/>
                  <a:pt x="38275" y="7427"/>
                </a:cubicBezTo>
                <a:cubicBezTo>
                  <a:pt x="38223" y="7526"/>
                  <a:pt x="38172" y="7615"/>
                  <a:pt x="38121" y="7714"/>
                </a:cubicBezTo>
                <a:cubicBezTo>
                  <a:pt x="38035" y="7878"/>
                  <a:pt x="37950" y="8050"/>
                  <a:pt x="37863" y="8218"/>
                </a:cubicBezTo>
                <a:cubicBezTo>
                  <a:pt x="37809" y="8038"/>
                  <a:pt x="37753" y="7862"/>
                  <a:pt x="37699" y="7682"/>
                </a:cubicBezTo>
                <a:cubicBezTo>
                  <a:pt x="37656" y="7530"/>
                  <a:pt x="37585" y="7380"/>
                  <a:pt x="37531" y="7236"/>
                </a:cubicBezTo>
                <a:cubicBezTo>
                  <a:pt x="37502" y="7160"/>
                  <a:pt x="37386" y="7112"/>
                  <a:pt x="37392" y="7112"/>
                </a:cubicBezTo>
                <a:lnTo>
                  <a:pt x="37392" y="7112"/>
                </a:lnTo>
                <a:cubicBezTo>
                  <a:pt x="37394" y="7112"/>
                  <a:pt x="37414" y="7119"/>
                  <a:pt x="37464" y="7134"/>
                </a:cubicBezTo>
                <a:cubicBezTo>
                  <a:pt x="37465" y="7134"/>
                  <a:pt x="37466" y="7134"/>
                  <a:pt x="37467" y="7134"/>
                </a:cubicBezTo>
                <a:cubicBezTo>
                  <a:pt x="37485" y="7134"/>
                  <a:pt x="37494" y="7103"/>
                  <a:pt x="37480" y="7091"/>
                </a:cubicBezTo>
                <a:cubicBezTo>
                  <a:pt x="37440" y="7044"/>
                  <a:pt x="37406" y="6997"/>
                  <a:pt x="37366" y="6954"/>
                </a:cubicBezTo>
                <a:cubicBezTo>
                  <a:pt x="37358" y="6940"/>
                  <a:pt x="37348" y="6935"/>
                  <a:pt x="37337" y="6935"/>
                </a:cubicBezTo>
                <a:cubicBezTo>
                  <a:pt x="37309" y="6935"/>
                  <a:pt x="37281" y="6970"/>
                  <a:pt x="37292" y="7009"/>
                </a:cubicBezTo>
                <a:cubicBezTo>
                  <a:pt x="37453" y="7537"/>
                  <a:pt x="37570" y="8081"/>
                  <a:pt x="37664" y="8625"/>
                </a:cubicBezTo>
                <a:cubicBezTo>
                  <a:pt x="37471" y="9024"/>
                  <a:pt x="37284" y="9428"/>
                  <a:pt x="37100" y="9835"/>
                </a:cubicBezTo>
                <a:cubicBezTo>
                  <a:pt x="37030" y="9682"/>
                  <a:pt x="36959" y="9533"/>
                  <a:pt x="36889" y="9381"/>
                </a:cubicBezTo>
                <a:cubicBezTo>
                  <a:pt x="36834" y="8578"/>
                  <a:pt x="36673" y="7608"/>
                  <a:pt x="36916" y="6899"/>
                </a:cubicBezTo>
                <a:cubicBezTo>
                  <a:pt x="36927" y="6867"/>
                  <a:pt x="36908" y="6839"/>
                  <a:pt x="36889" y="6839"/>
                </a:cubicBezTo>
                <a:cubicBezTo>
                  <a:pt x="36880" y="6839"/>
                  <a:pt x="36872" y="6845"/>
                  <a:pt x="36866" y="6860"/>
                </a:cubicBezTo>
                <a:cubicBezTo>
                  <a:pt x="36607" y="7486"/>
                  <a:pt x="36678" y="8187"/>
                  <a:pt x="36646" y="8883"/>
                </a:cubicBezTo>
                <a:cubicBezTo>
                  <a:pt x="36478" y="8554"/>
                  <a:pt x="36306" y="8226"/>
                  <a:pt x="36125" y="7905"/>
                </a:cubicBezTo>
                <a:cubicBezTo>
                  <a:pt x="36117" y="7892"/>
                  <a:pt x="36106" y="7886"/>
                  <a:pt x="36095" y="7886"/>
                </a:cubicBezTo>
                <a:cubicBezTo>
                  <a:pt x="36069" y="7886"/>
                  <a:pt x="36043" y="7919"/>
                  <a:pt x="36062" y="7952"/>
                </a:cubicBezTo>
                <a:cubicBezTo>
                  <a:pt x="36270" y="8332"/>
                  <a:pt x="36462" y="8700"/>
                  <a:pt x="36642" y="9080"/>
                </a:cubicBezTo>
                <a:cubicBezTo>
                  <a:pt x="36626" y="9428"/>
                  <a:pt x="36619" y="9772"/>
                  <a:pt x="36615" y="10120"/>
                </a:cubicBezTo>
                <a:cubicBezTo>
                  <a:pt x="36466" y="9819"/>
                  <a:pt x="36306" y="9506"/>
                  <a:pt x="36270" y="9154"/>
                </a:cubicBezTo>
                <a:cubicBezTo>
                  <a:pt x="36268" y="9118"/>
                  <a:pt x="36245" y="9099"/>
                  <a:pt x="36223" y="9099"/>
                </a:cubicBezTo>
                <a:cubicBezTo>
                  <a:pt x="36202" y="9099"/>
                  <a:pt x="36182" y="9117"/>
                  <a:pt x="36185" y="9154"/>
                </a:cubicBezTo>
                <a:cubicBezTo>
                  <a:pt x="36212" y="9482"/>
                  <a:pt x="36309" y="9737"/>
                  <a:pt x="36443" y="10015"/>
                </a:cubicBezTo>
                <a:cubicBezTo>
                  <a:pt x="36505" y="10144"/>
                  <a:pt x="36560" y="10285"/>
                  <a:pt x="36615" y="10429"/>
                </a:cubicBezTo>
                <a:cubicBezTo>
                  <a:pt x="36615" y="10597"/>
                  <a:pt x="36611" y="10770"/>
                  <a:pt x="36611" y="10942"/>
                </a:cubicBezTo>
                <a:cubicBezTo>
                  <a:pt x="36505" y="11197"/>
                  <a:pt x="36403" y="11459"/>
                  <a:pt x="36297" y="11717"/>
                </a:cubicBezTo>
                <a:cubicBezTo>
                  <a:pt x="36274" y="11663"/>
                  <a:pt x="36247" y="11612"/>
                  <a:pt x="36223" y="11557"/>
                </a:cubicBezTo>
                <a:cubicBezTo>
                  <a:pt x="36208" y="11526"/>
                  <a:pt x="36186" y="11513"/>
                  <a:pt x="36164" y="11513"/>
                </a:cubicBezTo>
                <a:cubicBezTo>
                  <a:pt x="36114" y="11513"/>
                  <a:pt x="36065" y="11580"/>
                  <a:pt x="36098" y="11650"/>
                </a:cubicBezTo>
                <a:cubicBezTo>
                  <a:pt x="36141" y="11737"/>
                  <a:pt x="36176" y="11827"/>
                  <a:pt x="36216" y="11917"/>
                </a:cubicBezTo>
                <a:cubicBezTo>
                  <a:pt x="36024" y="12394"/>
                  <a:pt x="35840" y="12880"/>
                  <a:pt x="35659" y="13369"/>
                </a:cubicBezTo>
                <a:cubicBezTo>
                  <a:pt x="35605" y="12833"/>
                  <a:pt x="35538" y="12300"/>
                  <a:pt x="35460" y="11772"/>
                </a:cubicBezTo>
                <a:cubicBezTo>
                  <a:pt x="35296" y="10657"/>
                  <a:pt x="35038" y="9560"/>
                  <a:pt x="34669" y="8527"/>
                </a:cubicBezTo>
                <a:cubicBezTo>
                  <a:pt x="34380" y="7714"/>
                  <a:pt x="34071" y="7009"/>
                  <a:pt x="33503" y="6469"/>
                </a:cubicBezTo>
                <a:cubicBezTo>
                  <a:pt x="33493" y="6460"/>
                  <a:pt x="33484" y="6456"/>
                  <a:pt x="33475" y="6456"/>
                </a:cubicBezTo>
                <a:cubicBezTo>
                  <a:pt x="33434" y="6456"/>
                  <a:pt x="33406" y="6544"/>
                  <a:pt x="33448" y="6590"/>
                </a:cubicBezTo>
                <a:cubicBezTo>
                  <a:pt x="34079" y="7221"/>
                  <a:pt x="34364" y="8136"/>
                  <a:pt x="34588" y="9091"/>
                </a:cubicBezTo>
                <a:cubicBezTo>
                  <a:pt x="34576" y="9081"/>
                  <a:pt x="34562" y="9076"/>
                  <a:pt x="34547" y="9076"/>
                </a:cubicBezTo>
                <a:cubicBezTo>
                  <a:pt x="34521" y="9076"/>
                  <a:pt x="34495" y="9093"/>
                  <a:pt x="34489" y="9134"/>
                </a:cubicBezTo>
                <a:cubicBezTo>
                  <a:pt x="34442" y="9533"/>
                  <a:pt x="34423" y="9940"/>
                  <a:pt x="34427" y="10348"/>
                </a:cubicBezTo>
                <a:cubicBezTo>
                  <a:pt x="34333" y="9898"/>
                  <a:pt x="34223" y="9447"/>
                  <a:pt x="33992" y="9091"/>
                </a:cubicBezTo>
                <a:cubicBezTo>
                  <a:pt x="33979" y="9072"/>
                  <a:pt x="33965" y="9064"/>
                  <a:pt x="33950" y="9064"/>
                </a:cubicBezTo>
                <a:cubicBezTo>
                  <a:pt x="33902" y="9064"/>
                  <a:pt x="33856" y="9150"/>
                  <a:pt x="33898" y="9217"/>
                </a:cubicBezTo>
                <a:cubicBezTo>
                  <a:pt x="34169" y="9631"/>
                  <a:pt x="34180" y="10113"/>
                  <a:pt x="34278" y="10613"/>
                </a:cubicBezTo>
                <a:cubicBezTo>
                  <a:pt x="34317" y="10817"/>
                  <a:pt x="34357" y="11020"/>
                  <a:pt x="34395" y="11228"/>
                </a:cubicBezTo>
                <a:cubicBezTo>
                  <a:pt x="34227" y="10962"/>
                  <a:pt x="34055" y="10707"/>
                  <a:pt x="33875" y="10465"/>
                </a:cubicBezTo>
                <a:cubicBezTo>
                  <a:pt x="33777" y="10328"/>
                  <a:pt x="33676" y="10179"/>
                  <a:pt x="33566" y="10030"/>
                </a:cubicBezTo>
                <a:cubicBezTo>
                  <a:pt x="33511" y="9412"/>
                  <a:pt x="33464" y="8794"/>
                  <a:pt x="33414" y="8179"/>
                </a:cubicBezTo>
                <a:cubicBezTo>
                  <a:pt x="33300" y="6892"/>
                  <a:pt x="33179" y="5545"/>
                  <a:pt x="33445" y="4277"/>
                </a:cubicBezTo>
                <a:cubicBezTo>
                  <a:pt x="33449" y="4257"/>
                  <a:pt x="33438" y="4244"/>
                  <a:pt x="33426" y="4244"/>
                </a:cubicBezTo>
                <a:cubicBezTo>
                  <a:pt x="33417" y="4244"/>
                  <a:pt x="33409" y="4250"/>
                  <a:pt x="33405" y="4265"/>
                </a:cubicBezTo>
                <a:cubicBezTo>
                  <a:pt x="33132" y="5357"/>
                  <a:pt x="33112" y="6558"/>
                  <a:pt x="33159" y="7698"/>
                </a:cubicBezTo>
                <a:cubicBezTo>
                  <a:pt x="33170" y="8061"/>
                  <a:pt x="33186" y="8426"/>
                  <a:pt x="33197" y="8789"/>
                </a:cubicBezTo>
                <a:cubicBezTo>
                  <a:pt x="33182" y="8789"/>
                  <a:pt x="33170" y="8798"/>
                  <a:pt x="33163" y="8817"/>
                </a:cubicBezTo>
                <a:cubicBezTo>
                  <a:pt x="33096" y="8958"/>
                  <a:pt x="33033" y="9107"/>
                  <a:pt x="32979" y="9255"/>
                </a:cubicBezTo>
                <a:cubicBezTo>
                  <a:pt x="32760" y="9001"/>
                  <a:pt x="32532" y="8778"/>
                  <a:pt x="32286" y="8633"/>
                </a:cubicBezTo>
                <a:cubicBezTo>
                  <a:pt x="32281" y="8630"/>
                  <a:pt x="32275" y="8628"/>
                  <a:pt x="32269" y="8628"/>
                </a:cubicBezTo>
                <a:cubicBezTo>
                  <a:pt x="32244" y="8628"/>
                  <a:pt x="32223" y="8662"/>
                  <a:pt x="32239" y="8700"/>
                </a:cubicBezTo>
                <a:cubicBezTo>
                  <a:pt x="32254" y="8735"/>
                  <a:pt x="32270" y="8774"/>
                  <a:pt x="32286" y="8813"/>
                </a:cubicBezTo>
                <a:cubicBezTo>
                  <a:pt x="32292" y="8829"/>
                  <a:pt x="32301" y="8835"/>
                  <a:pt x="32311" y="8835"/>
                </a:cubicBezTo>
                <a:cubicBezTo>
                  <a:pt x="32332" y="8835"/>
                  <a:pt x="32354" y="8802"/>
                  <a:pt x="32341" y="8766"/>
                </a:cubicBezTo>
                <a:cubicBezTo>
                  <a:pt x="32325" y="8722"/>
                  <a:pt x="32320" y="8704"/>
                  <a:pt x="32322" y="8704"/>
                </a:cubicBezTo>
                <a:lnTo>
                  <a:pt x="32322" y="8704"/>
                </a:lnTo>
                <a:cubicBezTo>
                  <a:pt x="32331" y="8704"/>
                  <a:pt x="32488" y="9071"/>
                  <a:pt x="32498" y="9087"/>
                </a:cubicBezTo>
                <a:cubicBezTo>
                  <a:pt x="32587" y="9259"/>
                  <a:pt x="32697" y="9423"/>
                  <a:pt x="32795" y="9592"/>
                </a:cubicBezTo>
                <a:cubicBezTo>
                  <a:pt x="32810" y="9616"/>
                  <a:pt x="32822" y="9643"/>
                  <a:pt x="32838" y="9670"/>
                </a:cubicBezTo>
                <a:cubicBezTo>
                  <a:pt x="32760" y="9913"/>
                  <a:pt x="32693" y="10164"/>
                  <a:pt x="32619" y="10414"/>
                </a:cubicBezTo>
                <a:cubicBezTo>
                  <a:pt x="32489" y="10019"/>
                  <a:pt x="32361" y="9620"/>
                  <a:pt x="32227" y="9224"/>
                </a:cubicBezTo>
                <a:lnTo>
                  <a:pt x="32227" y="9220"/>
                </a:lnTo>
                <a:cubicBezTo>
                  <a:pt x="31938" y="7866"/>
                  <a:pt x="31562" y="6511"/>
                  <a:pt x="30892" y="5467"/>
                </a:cubicBezTo>
                <a:cubicBezTo>
                  <a:pt x="30670" y="4923"/>
                  <a:pt x="30426" y="4390"/>
                  <a:pt x="30164" y="3870"/>
                </a:cubicBezTo>
                <a:cubicBezTo>
                  <a:pt x="30154" y="3849"/>
                  <a:pt x="30139" y="3840"/>
                  <a:pt x="30123" y="3840"/>
                </a:cubicBezTo>
                <a:cubicBezTo>
                  <a:pt x="30087" y="3840"/>
                  <a:pt x="30050" y="3888"/>
                  <a:pt x="30074" y="3940"/>
                </a:cubicBezTo>
                <a:cubicBezTo>
                  <a:pt x="30258" y="4304"/>
                  <a:pt x="30435" y="4680"/>
                  <a:pt x="30596" y="5064"/>
                </a:cubicBezTo>
                <a:cubicBezTo>
                  <a:pt x="30594" y="5064"/>
                  <a:pt x="30593" y="5064"/>
                  <a:pt x="30592" y="5064"/>
                </a:cubicBezTo>
                <a:cubicBezTo>
                  <a:pt x="30554" y="5064"/>
                  <a:pt x="30518" y="5127"/>
                  <a:pt x="30552" y="5178"/>
                </a:cubicBezTo>
                <a:cubicBezTo>
                  <a:pt x="30642" y="5302"/>
                  <a:pt x="30724" y="5431"/>
                  <a:pt x="30798" y="5565"/>
                </a:cubicBezTo>
                <a:cubicBezTo>
                  <a:pt x="31107" y="6343"/>
                  <a:pt x="31378" y="7150"/>
                  <a:pt x="31613" y="7976"/>
                </a:cubicBezTo>
                <a:cubicBezTo>
                  <a:pt x="31609" y="8120"/>
                  <a:pt x="31656" y="8289"/>
                  <a:pt x="31714" y="8453"/>
                </a:cubicBezTo>
                <a:cubicBezTo>
                  <a:pt x="31891" y="9526"/>
                  <a:pt x="32090" y="10597"/>
                  <a:pt x="32227" y="11678"/>
                </a:cubicBezTo>
                <a:cubicBezTo>
                  <a:pt x="32094" y="11029"/>
                  <a:pt x="31953" y="10382"/>
                  <a:pt x="31793" y="9745"/>
                </a:cubicBezTo>
                <a:cubicBezTo>
                  <a:pt x="31784" y="9704"/>
                  <a:pt x="31758" y="9687"/>
                  <a:pt x="31732" y="9687"/>
                </a:cubicBezTo>
                <a:cubicBezTo>
                  <a:pt x="31693" y="9687"/>
                  <a:pt x="31653" y="9727"/>
                  <a:pt x="31667" y="9788"/>
                </a:cubicBezTo>
                <a:cubicBezTo>
                  <a:pt x="31867" y="10597"/>
                  <a:pt x="32005" y="11428"/>
                  <a:pt x="32126" y="12265"/>
                </a:cubicBezTo>
                <a:cubicBezTo>
                  <a:pt x="32113" y="12312"/>
                  <a:pt x="32106" y="12359"/>
                  <a:pt x="32098" y="12406"/>
                </a:cubicBezTo>
                <a:cubicBezTo>
                  <a:pt x="31942" y="12026"/>
                  <a:pt x="31773" y="11654"/>
                  <a:pt x="31597" y="11291"/>
                </a:cubicBezTo>
                <a:cubicBezTo>
                  <a:pt x="31649" y="10770"/>
                  <a:pt x="31638" y="10204"/>
                  <a:pt x="31308" y="10204"/>
                </a:cubicBezTo>
                <a:cubicBezTo>
                  <a:pt x="31288" y="10204"/>
                  <a:pt x="31267" y="10206"/>
                  <a:pt x="31245" y="10210"/>
                </a:cubicBezTo>
                <a:cubicBezTo>
                  <a:pt x="31173" y="10226"/>
                  <a:pt x="31189" y="10375"/>
                  <a:pt x="31254" y="10375"/>
                </a:cubicBezTo>
                <a:cubicBezTo>
                  <a:pt x="31256" y="10375"/>
                  <a:pt x="31258" y="10375"/>
                  <a:pt x="31261" y="10375"/>
                </a:cubicBezTo>
                <a:cubicBezTo>
                  <a:pt x="31267" y="10374"/>
                  <a:pt x="31274" y="10373"/>
                  <a:pt x="31280" y="10373"/>
                </a:cubicBezTo>
                <a:cubicBezTo>
                  <a:pt x="31416" y="10373"/>
                  <a:pt x="31451" y="10610"/>
                  <a:pt x="31432" y="10962"/>
                </a:cubicBezTo>
                <a:cubicBezTo>
                  <a:pt x="31351" y="10805"/>
                  <a:pt x="31272" y="10644"/>
                  <a:pt x="31190" y="10489"/>
                </a:cubicBezTo>
                <a:cubicBezTo>
                  <a:pt x="31127" y="10210"/>
                  <a:pt x="31042" y="9929"/>
                  <a:pt x="30896" y="9717"/>
                </a:cubicBezTo>
                <a:cubicBezTo>
                  <a:pt x="30849" y="9318"/>
                  <a:pt x="30798" y="8915"/>
                  <a:pt x="30748" y="8512"/>
                </a:cubicBezTo>
                <a:cubicBezTo>
                  <a:pt x="30697" y="8108"/>
                  <a:pt x="30549" y="7369"/>
                  <a:pt x="30658" y="6946"/>
                </a:cubicBezTo>
                <a:cubicBezTo>
                  <a:pt x="30665" y="6916"/>
                  <a:pt x="30647" y="6895"/>
                  <a:pt x="30627" y="6895"/>
                </a:cubicBezTo>
                <a:cubicBezTo>
                  <a:pt x="30615" y="6895"/>
                  <a:pt x="30604" y="6901"/>
                  <a:pt x="30596" y="6915"/>
                </a:cubicBezTo>
                <a:cubicBezTo>
                  <a:pt x="30482" y="7122"/>
                  <a:pt x="30513" y="7330"/>
                  <a:pt x="30497" y="7584"/>
                </a:cubicBezTo>
                <a:cubicBezTo>
                  <a:pt x="30473" y="8081"/>
                  <a:pt x="30497" y="8570"/>
                  <a:pt x="30509" y="9067"/>
                </a:cubicBezTo>
                <a:cubicBezTo>
                  <a:pt x="30509" y="9126"/>
                  <a:pt x="30513" y="9188"/>
                  <a:pt x="30513" y="9248"/>
                </a:cubicBezTo>
                <a:cubicBezTo>
                  <a:pt x="30470" y="9165"/>
                  <a:pt x="30426" y="9087"/>
                  <a:pt x="30379" y="9005"/>
                </a:cubicBezTo>
                <a:cubicBezTo>
                  <a:pt x="30374" y="8994"/>
                  <a:pt x="30366" y="8990"/>
                  <a:pt x="30358" y="8990"/>
                </a:cubicBezTo>
                <a:cubicBezTo>
                  <a:pt x="30340" y="8990"/>
                  <a:pt x="30324" y="9013"/>
                  <a:pt x="30337" y="9040"/>
                </a:cubicBezTo>
                <a:cubicBezTo>
                  <a:pt x="30399" y="9177"/>
                  <a:pt x="30462" y="9318"/>
                  <a:pt x="30520" y="9459"/>
                </a:cubicBezTo>
                <a:cubicBezTo>
                  <a:pt x="30552" y="10386"/>
                  <a:pt x="30607" y="11314"/>
                  <a:pt x="30685" y="12234"/>
                </a:cubicBezTo>
                <a:cubicBezTo>
                  <a:pt x="30513" y="11616"/>
                  <a:pt x="30314" y="11005"/>
                  <a:pt x="30102" y="10398"/>
                </a:cubicBezTo>
                <a:cubicBezTo>
                  <a:pt x="29985" y="9412"/>
                  <a:pt x="29832" y="8437"/>
                  <a:pt x="29605" y="7474"/>
                </a:cubicBezTo>
                <a:cubicBezTo>
                  <a:pt x="29601" y="7455"/>
                  <a:pt x="29593" y="7432"/>
                  <a:pt x="29590" y="7408"/>
                </a:cubicBezTo>
                <a:cubicBezTo>
                  <a:pt x="29593" y="7279"/>
                  <a:pt x="29593" y="7154"/>
                  <a:pt x="29597" y="7028"/>
                </a:cubicBezTo>
                <a:cubicBezTo>
                  <a:pt x="29613" y="6535"/>
                  <a:pt x="29738" y="6085"/>
                  <a:pt x="29769" y="5604"/>
                </a:cubicBezTo>
                <a:cubicBezTo>
                  <a:pt x="29771" y="5575"/>
                  <a:pt x="29756" y="5561"/>
                  <a:pt x="29740" y="5561"/>
                </a:cubicBezTo>
                <a:cubicBezTo>
                  <a:pt x="29723" y="5561"/>
                  <a:pt x="29705" y="5576"/>
                  <a:pt x="29703" y="5604"/>
                </a:cubicBezTo>
                <a:cubicBezTo>
                  <a:pt x="29660" y="6046"/>
                  <a:pt x="29530" y="6464"/>
                  <a:pt x="29472" y="6907"/>
                </a:cubicBezTo>
                <a:cubicBezTo>
                  <a:pt x="29304" y="6199"/>
                  <a:pt x="29084" y="5396"/>
                  <a:pt x="28736" y="4923"/>
                </a:cubicBezTo>
                <a:cubicBezTo>
                  <a:pt x="28729" y="4913"/>
                  <a:pt x="28720" y="4909"/>
                  <a:pt x="28712" y="4909"/>
                </a:cubicBezTo>
                <a:cubicBezTo>
                  <a:pt x="28687" y="4909"/>
                  <a:pt x="28664" y="4945"/>
                  <a:pt x="28681" y="4977"/>
                </a:cubicBezTo>
                <a:cubicBezTo>
                  <a:pt x="28920" y="5412"/>
                  <a:pt x="29053" y="6136"/>
                  <a:pt x="29171" y="6637"/>
                </a:cubicBezTo>
                <a:cubicBezTo>
                  <a:pt x="29257" y="7005"/>
                  <a:pt x="29327" y="7377"/>
                  <a:pt x="29389" y="7748"/>
                </a:cubicBezTo>
                <a:cubicBezTo>
                  <a:pt x="29370" y="7999"/>
                  <a:pt x="29351" y="8249"/>
                  <a:pt x="29339" y="8500"/>
                </a:cubicBezTo>
                <a:cubicBezTo>
                  <a:pt x="29057" y="7882"/>
                  <a:pt x="28764" y="7279"/>
                  <a:pt x="28462" y="6684"/>
                </a:cubicBezTo>
                <a:cubicBezTo>
                  <a:pt x="28415" y="6594"/>
                  <a:pt x="28368" y="6500"/>
                  <a:pt x="28318" y="6410"/>
                </a:cubicBezTo>
                <a:cubicBezTo>
                  <a:pt x="28349" y="6379"/>
                  <a:pt x="28380" y="6347"/>
                  <a:pt x="28412" y="6320"/>
                </a:cubicBezTo>
                <a:cubicBezTo>
                  <a:pt x="28432" y="6307"/>
                  <a:pt x="28420" y="6273"/>
                  <a:pt x="28402" y="6273"/>
                </a:cubicBezTo>
                <a:cubicBezTo>
                  <a:pt x="28399" y="6273"/>
                  <a:pt x="28395" y="6274"/>
                  <a:pt x="28392" y="6277"/>
                </a:cubicBezTo>
                <a:lnTo>
                  <a:pt x="28286" y="6347"/>
                </a:lnTo>
                <a:cubicBezTo>
                  <a:pt x="28078" y="5956"/>
                  <a:pt x="27863" y="5581"/>
                  <a:pt x="27648" y="5196"/>
                </a:cubicBezTo>
                <a:cubicBezTo>
                  <a:pt x="27359" y="4688"/>
                  <a:pt x="27010" y="4238"/>
                  <a:pt x="26779" y="3678"/>
                </a:cubicBezTo>
                <a:cubicBezTo>
                  <a:pt x="26774" y="3668"/>
                  <a:pt x="26767" y="3664"/>
                  <a:pt x="26761" y="3664"/>
                </a:cubicBezTo>
                <a:cubicBezTo>
                  <a:pt x="26746" y="3664"/>
                  <a:pt x="26732" y="3684"/>
                  <a:pt x="26740" y="3706"/>
                </a:cubicBezTo>
                <a:cubicBezTo>
                  <a:pt x="27115" y="4668"/>
                  <a:pt x="27652" y="5510"/>
                  <a:pt x="28016" y="6493"/>
                </a:cubicBezTo>
                <a:cubicBezTo>
                  <a:pt x="28020" y="6500"/>
                  <a:pt x="28024" y="6508"/>
                  <a:pt x="28024" y="6516"/>
                </a:cubicBezTo>
                <a:cubicBezTo>
                  <a:pt x="27828" y="6645"/>
                  <a:pt x="27640" y="6778"/>
                  <a:pt x="27453" y="6954"/>
                </a:cubicBezTo>
                <a:cubicBezTo>
                  <a:pt x="27445" y="6945"/>
                  <a:pt x="27435" y="6941"/>
                  <a:pt x="27425" y="6941"/>
                </a:cubicBezTo>
                <a:cubicBezTo>
                  <a:pt x="27407" y="6941"/>
                  <a:pt x="27388" y="6954"/>
                  <a:pt x="27386" y="6981"/>
                </a:cubicBezTo>
                <a:cubicBezTo>
                  <a:pt x="27382" y="7001"/>
                  <a:pt x="27378" y="7017"/>
                  <a:pt x="27374" y="7036"/>
                </a:cubicBezTo>
                <a:cubicBezTo>
                  <a:pt x="27359" y="7056"/>
                  <a:pt x="27339" y="7075"/>
                  <a:pt x="27319" y="7095"/>
                </a:cubicBezTo>
                <a:cubicBezTo>
                  <a:pt x="27073" y="7369"/>
                  <a:pt x="26818" y="7639"/>
                  <a:pt x="26564" y="7902"/>
                </a:cubicBezTo>
                <a:cubicBezTo>
                  <a:pt x="26223" y="6868"/>
                  <a:pt x="25809" y="5893"/>
                  <a:pt x="25256" y="5084"/>
                </a:cubicBezTo>
                <a:cubicBezTo>
                  <a:pt x="25246" y="5069"/>
                  <a:pt x="25235" y="5063"/>
                  <a:pt x="25223" y="5063"/>
                </a:cubicBezTo>
                <a:cubicBezTo>
                  <a:pt x="25186" y="5063"/>
                  <a:pt x="25153" y="5128"/>
                  <a:pt x="25186" y="5173"/>
                </a:cubicBezTo>
                <a:cubicBezTo>
                  <a:pt x="25397" y="5490"/>
                  <a:pt x="25589" y="5835"/>
                  <a:pt x="25762" y="6195"/>
                </a:cubicBezTo>
                <a:cubicBezTo>
                  <a:pt x="25756" y="6195"/>
                  <a:pt x="25753" y="6193"/>
                  <a:pt x="25749" y="6193"/>
                </a:cubicBezTo>
                <a:cubicBezTo>
                  <a:pt x="25747" y="6193"/>
                  <a:pt x="25745" y="6194"/>
                  <a:pt x="25742" y="6195"/>
                </a:cubicBezTo>
                <a:cubicBezTo>
                  <a:pt x="25581" y="6253"/>
                  <a:pt x="25453" y="6402"/>
                  <a:pt x="25347" y="6594"/>
                </a:cubicBezTo>
                <a:cubicBezTo>
                  <a:pt x="25280" y="6179"/>
                  <a:pt x="25202" y="5772"/>
                  <a:pt x="25108" y="5365"/>
                </a:cubicBezTo>
                <a:cubicBezTo>
                  <a:pt x="25010" y="4919"/>
                  <a:pt x="24803" y="4520"/>
                  <a:pt x="24709" y="4085"/>
                </a:cubicBezTo>
                <a:cubicBezTo>
                  <a:pt x="24703" y="4060"/>
                  <a:pt x="24685" y="4048"/>
                  <a:pt x="24668" y="4048"/>
                </a:cubicBezTo>
                <a:cubicBezTo>
                  <a:pt x="24648" y="4048"/>
                  <a:pt x="24628" y="4065"/>
                  <a:pt x="24631" y="4097"/>
                </a:cubicBezTo>
                <a:cubicBezTo>
                  <a:pt x="24631" y="4116"/>
                  <a:pt x="24635" y="4136"/>
                  <a:pt x="24635" y="4156"/>
                </a:cubicBezTo>
                <a:cubicBezTo>
                  <a:pt x="24635" y="4179"/>
                  <a:pt x="24646" y="4187"/>
                  <a:pt x="24658" y="4195"/>
                </a:cubicBezTo>
                <a:cubicBezTo>
                  <a:pt x="24650" y="4222"/>
                  <a:pt x="24642" y="4253"/>
                  <a:pt x="24646" y="4273"/>
                </a:cubicBezTo>
                <a:cubicBezTo>
                  <a:pt x="24693" y="4453"/>
                  <a:pt x="24728" y="4618"/>
                  <a:pt x="24748" y="4806"/>
                </a:cubicBezTo>
                <a:cubicBezTo>
                  <a:pt x="24810" y="5314"/>
                  <a:pt x="24857" y="5823"/>
                  <a:pt x="24857" y="6339"/>
                </a:cubicBezTo>
                <a:cubicBezTo>
                  <a:pt x="24857" y="6883"/>
                  <a:pt x="24850" y="7423"/>
                  <a:pt x="24834" y="7964"/>
                </a:cubicBezTo>
                <a:cubicBezTo>
                  <a:pt x="24615" y="8661"/>
                  <a:pt x="24447" y="9423"/>
                  <a:pt x="24313" y="10171"/>
                </a:cubicBezTo>
                <a:cubicBezTo>
                  <a:pt x="24274" y="10214"/>
                  <a:pt x="24232" y="10261"/>
                  <a:pt x="24188" y="10304"/>
                </a:cubicBezTo>
                <a:cubicBezTo>
                  <a:pt x="24172" y="9858"/>
                  <a:pt x="24129" y="9405"/>
                  <a:pt x="23981" y="9040"/>
                </a:cubicBezTo>
                <a:cubicBezTo>
                  <a:pt x="23972" y="9020"/>
                  <a:pt x="23960" y="9012"/>
                  <a:pt x="23948" y="9012"/>
                </a:cubicBezTo>
                <a:cubicBezTo>
                  <a:pt x="23921" y="9012"/>
                  <a:pt x="23894" y="9052"/>
                  <a:pt x="23910" y="9095"/>
                </a:cubicBezTo>
                <a:cubicBezTo>
                  <a:pt x="24051" y="9467"/>
                  <a:pt x="24062" y="9979"/>
                  <a:pt x="24062" y="10438"/>
                </a:cubicBezTo>
                <a:cubicBezTo>
                  <a:pt x="23961" y="10547"/>
                  <a:pt x="23856" y="10657"/>
                  <a:pt x="23753" y="10767"/>
                </a:cubicBezTo>
                <a:cubicBezTo>
                  <a:pt x="23668" y="9851"/>
                  <a:pt x="23598" y="8935"/>
                  <a:pt x="23542" y="8023"/>
                </a:cubicBezTo>
                <a:cubicBezTo>
                  <a:pt x="23397" y="5525"/>
                  <a:pt x="22975" y="3056"/>
                  <a:pt x="22823" y="563"/>
                </a:cubicBezTo>
                <a:cubicBezTo>
                  <a:pt x="22823" y="547"/>
                  <a:pt x="22813" y="539"/>
                  <a:pt x="22803" y="539"/>
                </a:cubicBezTo>
                <a:cubicBezTo>
                  <a:pt x="22793" y="539"/>
                  <a:pt x="22783" y="547"/>
                  <a:pt x="22783" y="563"/>
                </a:cubicBezTo>
                <a:cubicBezTo>
                  <a:pt x="22767" y="1764"/>
                  <a:pt x="22814" y="2989"/>
                  <a:pt x="22826" y="4191"/>
                </a:cubicBezTo>
                <a:cubicBezTo>
                  <a:pt x="22846" y="5549"/>
                  <a:pt x="22791" y="6907"/>
                  <a:pt x="22814" y="8261"/>
                </a:cubicBezTo>
                <a:cubicBezTo>
                  <a:pt x="22693" y="7698"/>
                  <a:pt x="22552" y="7145"/>
                  <a:pt x="22380" y="6602"/>
                </a:cubicBezTo>
                <a:cubicBezTo>
                  <a:pt x="22376" y="6582"/>
                  <a:pt x="22368" y="6574"/>
                  <a:pt x="22357" y="6567"/>
                </a:cubicBezTo>
                <a:cubicBezTo>
                  <a:pt x="22212" y="6050"/>
                  <a:pt x="22059" y="5537"/>
                  <a:pt x="21907" y="5021"/>
                </a:cubicBezTo>
                <a:cubicBezTo>
                  <a:pt x="21761" y="4535"/>
                  <a:pt x="21398" y="4101"/>
                  <a:pt x="21499" y="3529"/>
                </a:cubicBezTo>
                <a:cubicBezTo>
                  <a:pt x="21505" y="3501"/>
                  <a:pt x="21488" y="3481"/>
                  <a:pt x="21470" y="3481"/>
                </a:cubicBezTo>
                <a:cubicBezTo>
                  <a:pt x="21461" y="3481"/>
                  <a:pt x="21451" y="3486"/>
                  <a:pt x="21445" y="3498"/>
                </a:cubicBezTo>
                <a:cubicBezTo>
                  <a:pt x="21170" y="4007"/>
                  <a:pt x="21456" y="4872"/>
                  <a:pt x="21546" y="5412"/>
                </a:cubicBezTo>
                <a:cubicBezTo>
                  <a:pt x="21750" y="6657"/>
                  <a:pt x="21918" y="7909"/>
                  <a:pt x="22126" y="9150"/>
                </a:cubicBezTo>
                <a:cubicBezTo>
                  <a:pt x="22203" y="9610"/>
                  <a:pt x="22277" y="10074"/>
                  <a:pt x="22356" y="10539"/>
                </a:cubicBezTo>
                <a:lnTo>
                  <a:pt x="22356" y="10539"/>
                </a:lnTo>
                <a:cubicBezTo>
                  <a:pt x="22349" y="10537"/>
                  <a:pt x="22342" y="10536"/>
                  <a:pt x="22336" y="10536"/>
                </a:cubicBezTo>
                <a:cubicBezTo>
                  <a:pt x="22249" y="10536"/>
                  <a:pt x="22219" y="10710"/>
                  <a:pt x="22313" y="10743"/>
                </a:cubicBezTo>
                <a:cubicBezTo>
                  <a:pt x="22451" y="10790"/>
                  <a:pt x="22458" y="11338"/>
                  <a:pt x="22431" y="11964"/>
                </a:cubicBezTo>
                <a:cubicBezTo>
                  <a:pt x="22357" y="11721"/>
                  <a:pt x="22294" y="11475"/>
                  <a:pt x="22254" y="11213"/>
                </a:cubicBezTo>
                <a:cubicBezTo>
                  <a:pt x="22251" y="11191"/>
                  <a:pt x="22240" y="11182"/>
                  <a:pt x="22228" y="11182"/>
                </a:cubicBezTo>
                <a:cubicBezTo>
                  <a:pt x="22212" y="11182"/>
                  <a:pt x="22194" y="11199"/>
                  <a:pt x="22192" y="11224"/>
                </a:cubicBezTo>
                <a:cubicBezTo>
                  <a:pt x="22145" y="11713"/>
                  <a:pt x="22192" y="12147"/>
                  <a:pt x="22263" y="12610"/>
                </a:cubicBezTo>
                <a:cubicBezTo>
                  <a:pt x="22180" y="12719"/>
                  <a:pt x="22098" y="12833"/>
                  <a:pt x="22016" y="12942"/>
                </a:cubicBezTo>
                <a:cubicBezTo>
                  <a:pt x="21981" y="12680"/>
                  <a:pt x="21945" y="12414"/>
                  <a:pt x="21910" y="12152"/>
                </a:cubicBezTo>
                <a:cubicBezTo>
                  <a:pt x="21891" y="12038"/>
                  <a:pt x="21832" y="11988"/>
                  <a:pt x="21770" y="11979"/>
                </a:cubicBezTo>
                <a:cubicBezTo>
                  <a:pt x="21640" y="11404"/>
                  <a:pt x="21511" y="10829"/>
                  <a:pt x="21374" y="10261"/>
                </a:cubicBezTo>
                <a:cubicBezTo>
                  <a:pt x="21370" y="10062"/>
                  <a:pt x="21367" y="9858"/>
                  <a:pt x="21354" y="9658"/>
                </a:cubicBezTo>
                <a:cubicBezTo>
                  <a:pt x="21353" y="9645"/>
                  <a:pt x="21344" y="9638"/>
                  <a:pt x="21336" y="9638"/>
                </a:cubicBezTo>
                <a:cubicBezTo>
                  <a:pt x="21327" y="9638"/>
                  <a:pt x="21320" y="9645"/>
                  <a:pt x="21320" y="9658"/>
                </a:cubicBezTo>
                <a:cubicBezTo>
                  <a:pt x="21311" y="9757"/>
                  <a:pt x="21304" y="9854"/>
                  <a:pt x="21296" y="9952"/>
                </a:cubicBezTo>
                <a:cubicBezTo>
                  <a:pt x="21217" y="9643"/>
                  <a:pt x="21136" y="9334"/>
                  <a:pt x="21045" y="9029"/>
                </a:cubicBezTo>
                <a:cubicBezTo>
                  <a:pt x="21116" y="7933"/>
                  <a:pt x="21206" y="6840"/>
                  <a:pt x="21335" y="5752"/>
                </a:cubicBezTo>
                <a:cubicBezTo>
                  <a:pt x="21358" y="5530"/>
                  <a:pt x="21249" y="5369"/>
                  <a:pt x="21120" y="5310"/>
                </a:cubicBezTo>
                <a:cubicBezTo>
                  <a:pt x="21155" y="5201"/>
                  <a:pt x="21190" y="5091"/>
                  <a:pt x="21229" y="4981"/>
                </a:cubicBezTo>
                <a:cubicBezTo>
                  <a:pt x="21246" y="4939"/>
                  <a:pt x="21217" y="4899"/>
                  <a:pt x="21190" y="4899"/>
                </a:cubicBezTo>
                <a:cubicBezTo>
                  <a:pt x="21178" y="4899"/>
                  <a:pt x="21166" y="4907"/>
                  <a:pt x="21159" y="4927"/>
                </a:cubicBezTo>
                <a:cubicBezTo>
                  <a:pt x="21112" y="5044"/>
                  <a:pt x="21073" y="5165"/>
                  <a:pt x="21033" y="5287"/>
                </a:cubicBezTo>
                <a:cubicBezTo>
                  <a:pt x="21028" y="5286"/>
                  <a:pt x="21023" y="5286"/>
                  <a:pt x="21018" y="5286"/>
                </a:cubicBezTo>
                <a:cubicBezTo>
                  <a:pt x="20911" y="5286"/>
                  <a:pt x="20809" y="5366"/>
                  <a:pt x="20783" y="5557"/>
                </a:cubicBezTo>
                <a:cubicBezTo>
                  <a:pt x="20701" y="6183"/>
                  <a:pt x="20623" y="6809"/>
                  <a:pt x="20552" y="7432"/>
                </a:cubicBezTo>
                <a:cubicBezTo>
                  <a:pt x="20501" y="7295"/>
                  <a:pt x="20455" y="7154"/>
                  <a:pt x="20404" y="7013"/>
                </a:cubicBezTo>
                <a:cubicBezTo>
                  <a:pt x="20380" y="6899"/>
                  <a:pt x="20337" y="6802"/>
                  <a:pt x="20278" y="6711"/>
                </a:cubicBezTo>
                <a:cubicBezTo>
                  <a:pt x="20247" y="6672"/>
                  <a:pt x="20220" y="6641"/>
                  <a:pt x="20196" y="6614"/>
                </a:cubicBezTo>
                <a:cubicBezTo>
                  <a:pt x="20204" y="6605"/>
                  <a:pt x="20207" y="6594"/>
                  <a:pt x="20204" y="6578"/>
                </a:cubicBezTo>
                <a:cubicBezTo>
                  <a:pt x="20196" y="6540"/>
                  <a:pt x="20188" y="6500"/>
                  <a:pt x="20180" y="6457"/>
                </a:cubicBezTo>
                <a:cubicBezTo>
                  <a:pt x="20173" y="6429"/>
                  <a:pt x="20154" y="6416"/>
                  <a:pt x="20136" y="6416"/>
                </a:cubicBezTo>
                <a:cubicBezTo>
                  <a:pt x="20113" y="6416"/>
                  <a:pt x="20090" y="6436"/>
                  <a:pt x="20090" y="6473"/>
                </a:cubicBezTo>
                <a:cubicBezTo>
                  <a:pt x="20102" y="6770"/>
                  <a:pt x="20211" y="7028"/>
                  <a:pt x="20270" y="7318"/>
                </a:cubicBezTo>
                <a:cubicBezTo>
                  <a:pt x="20329" y="7608"/>
                  <a:pt x="20392" y="7897"/>
                  <a:pt x="20458" y="8187"/>
                </a:cubicBezTo>
                <a:cubicBezTo>
                  <a:pt x="20431" y="8442"/>
                  <a:pt x="20408" y="8695"/>
                  <a:pt x="20388" y="8950"/>
                </a:cubicBezTo>
                <a:cubicBezTo>
                  <a:pt x="20298" y="9846"/>
                  <a:pt x="20231" y="10743"/>
                  <a:pt x="20169" y="11639"/>
                </a:cubicBezTo>
                <a:cubicBezTo>
                  <a:pt x="19942" y="9862"/>
                  <a:pt x="19765" y="8061"/>
                  <a:pt x="19554" y="6285"/>
                </a:cubicBezTo>
                <a:cubicBezTo>
                  <a:pt x="19551" y="6255"/>
                  <a:pt x="19536" y="6243"/>
                  <a:pt x="19520" y="6243"/>
                </a:cubicBezTo>
                <a:cubicBezTo>
                  <a:pt x="19499" y="6243"/>
                  <a:pt x="19474" y="6266"/>
                  <a:pt x="19472" y="6300"/>
                </a:cubicBezTo>
                <a:cubicBezTo>
                  <a:pt x="19378" y="7232"/>
                  <a:pt x="19445" y="8226"/>
                  <a:pt x="19421" y="9170"/>
                </a:cubicBezTo>
                <a:cubicBezTo>
                  <a:pt x="19409" y="9490"/>
                  <a:pt x="19405" y="9808"/>
                  <a:pt x="19398" y="10128"/>
                </a:cubicBezTo>
                <a:cubicBezTo>
                  <a:pt x="19391" y="10125"/>
                  <a:pt x="19384" y="10124"/>
                  <a:pt x="19378" y="10124"/>
                </a:cubicBezTo>
                <a:cubicBezTo>
                  <a:pt x="19319" y="10124"/>
                  <a:pt x="19299" y="10249"/>
                  <a:pt x="19366" y="10281"/>
                </a:cubicBezTo>
                <a:cubicBezTo>
                  <a:pt x="19378" y="10285"/>
                  <a:pt x="19386" y="10297"/>
                  <a:pt x="19398" y="10304"/>
                </a:cubicBezTo>
                <a:cubicBezTo>
                  <a:pt x="19389" y="10931"/>
                  <a:pt x="19394" y="11560"/>
                  <a:pt x="19425" y="12183"/>
                </a:cubicBezTo>
                <a:cubicBezTo>
                  <a:pt x="19362" y="11948"/>
                  <a:pt x="19292" y="11710"/>
                  <a:pt x="19217" y="11475"/>
                </a:cubicBezTo>
                <a:cubicBezTo>
                  <a:pt x="19077" y="11032"/>
                  <a:pt x="18916" y="10606"/>
                  <a:pt x="18751" y="10179"/>
                </a:cubicBezTo>
                <a:cubicBezTo>
                  <a:pt x="18732" y="10128"/>
                  <a:pt x="18681" y="9976"/>
                  <a:pt x="18627" y="9792"/>
                </a:cubicBezTo>
                <a:cubicBezTo>
                  <a:pt x="18643" y="9690"/>
                  <a:pt x="18658" y="9584"/>
                  <a:pt x="18674" y="9479"/>
                </a:cubicBezTo>
                <a:cubicBezTo>
                  <a:pt x="18818" y="8536"/>
                  <a:pt x="18920" y="7322"/>
                  <a:pt x="19308" y="6488"/>
                </a:cubicBezTo>
                <a:cubicBezTo>
                  <a:pt x="19343" y="6421"/>
                  <a:pt x="19294" y="6355"/>
                  <a:pt x="19244" y="6355"/>
                </a:cubicBezTo>
                <a:cubicBezTo>
                  <a:pt x="19228" y="6355"/>
                  <a:pt x="19211" y="6362"/>
                  <a:pt x="19198" y="6379"/>
                </a:cubicBezTo>
                <a:cubicBezTo>
                  <a:pt x="18912" y="6708"/>
                  <a:pt x="18771" y="7208"/>
                  <a:pt x="18623" y="7655"/>
                </a:cubicBezTo>
                <a:cubicBezTo>
                  <a:pt x="18473" y="8117"/>
                  <a:pt x="18329" y="8570"/>
                  <a:pt x="18196" y="9044"/>
                </a:cubicBezTo>
                <a:cubicBezTo>
                  <a:pt x="18188" y="9071"/>
                  <a:pt x="18184" y="9095"/>
                  <a:pt x="18177" y="9123"/>
                </a:cubicBezTo>
                <a:cubicBezTo>
                  <a:pt x="18114" y="8841"/>
                  <a:pt x="18051" y="8559"/>
                  <a:pt x="17985" y="8277"/>
                </a:cubicBezTo>
                <a:cubicBezTo>
                  <a:pt x="17899" y="7913"/>
                  <a:pt x="17758" y="6684"/>
                  <a:pt x="17389" y="6551"/>
                </a:cubicBezTo>
                <a:cubicBezTo>
                  <a:pt x="17387" y="6550"/>
                  <a:pt x="17384" y="6549"/>
                  <a:pt x="17382" y="6549"/>
                </a:cubicBezTo>
                <a:cubicBezTo>
                  <a:pt x="17355" y="6549"/>
                  <a:pt x="17338" y="6603"/>
                  <a:pt x="17366" y="6621"/>
                </a:cubicBezTo>
                <a:cubicBezTo>
                  <a:pt x="17593" y="6778"/>
                  <a:pt x="17633" y="7870"/>
                  <a:pt x="17656" y="8093"/>
                </a:cubicBezTo>
                <a:cubicBezTo>
                  <a:pt x="17703" y="8598"/>
                  <a:pt x="17754" y="9107"/>
                  <a:pt x="17808" y="9611"/>
                </a:cubicBezTo>
                <a:cubicBezTo>
                  <a:pt x="17832" y="9831"/>
                  <a:pt x="17852" y="10050"/>
                  <a:pt x="17871" y="10269"/>
                </a:cubicBezTo>
                <a:cubicBezTo>
                  <a:pt x="17761" y="10707"/>
                  <a:pt x="17656" y="11150"/>
                  <a:pt x="17558" y="11592"/>
                </a:cubicBezTo>
                <a:cubicBezTo>
                  <a:pt x="17499" y="11260"/>
                  <a:pt x="17436" y="10926"/>
                  <a:pt x="17370" y="10590"/>
                </a:cubicBezTo>
                <a:cubicBezTo>
                  <a:pt x="17135" y="9420"/>
                  <a:pt x="16802" y="8336"/>
                  <a:pt x="16744" y="7111"/>
                </a:cubicBezTo>
                <a:cubicBezTo>
                  <a:pt x="16744" y="7083"/>
                  <a:pt x="16729" y="7070"/>
                  <a:pt x="16714" y="7070"/>
                </a:cubicBezTo>
                <a:cubicBezTo>
                  <a:pt x="16699" y="7070"/>
                  <a:pt x="16683" y="7083"/>
                  <a:pt x="16681" y="7111"/>
                </a:cubicBezTo>
                <a:cubicBezTo>
                  <a:pt x="16646" y="8977"/>
                  <a:pt x="16849" y="10864"/>
                  <a:pt x="16928" y="12731"/>
                </a:cubicBezTo>
                <a:cubicBezTo>
                  <a:pt x="16952" y="13279"/>
                  <a:pt x="16986" y="13823"/>
                  <a:pt x="17022" y="14367"/>
                </a:cubicBezTo>
                <a:cubicBezTo>
                  <a:pt x="16963" y="14712"/>
                  <a:pt x="16905" y="15059"/>
                  <a:pt x="16853" y="15408"/>
                </a:cubicBezTo>
                <a:cubicBezTo>
                  <a:pt x="16842" y="15247"/>
                  <a:pt x="16787" y="15126"/>
                  <a:pt x="16705" y="15044"/>
                </a:cubicBezTo>
                <a:cubicBezTo>
                  <a:pt x="16697" y="15017"/>
                  <a:pt x="16685" y="14989"/>
                  <a:pt x="16677" y="14962"/>
                </a:cubicBezTo>
                <a:cubicBezTo>
                  <a:pt x="16697" y="13928"/>
                  <a:pt x="16685" y="12891"/>
                  <a:pt x="16630" y="11866"/>
                </a:cubicBezTo>
                <a:cubicBezTo>
                  <a:pt x="16568" y="10758"/>
                  <a:pt x="16454" y="9607"/>
                  <a:pt x="16251" y="8523"/>
                </a:cubicBezTo>
                <a:cubicBezTo>
                  <a:pt x="16168" y="8089"/>
                  <a:pt x="16118" y="7647"/>
                  <a:pt x="16040" y="7208"/>
                </a:cubicBezTo>
                <a:cubicBezTo>
                  <a:pt x="16219" y="5999"/>
                  <a:pt x="16427" y="4793"/>
                  <a:pt x="16615" y="3572"/>
                </a:cubicBezTo>
                <a:cubicBezTo>
                  <a:pt x="16624" y="3519"/>
                  <a:pt x="16590" y="3483"/>
                  <a:pt x="16558" y="3483"/>
                </a:cubicBezTo>
                <a:cubicBezTo>
                  <a:pt x="16536" y="3483"/>
                  <a:pt x="16515" y="3499"/>
                  <a:pt x="16509" y="3537"/>
                </a:cubicBezTo>
                <a:cubicBezTo>
                  <a:pt x="16333" y="4621"/>
                  <a:pt x="16137" y="5698"/>
                  <a:pt x="15953" y="6778"/>
                </a:cubicBezTo>
                <a:cubicBezTo>
                  <a:pt x="15859" y="6320"/>
                  <a:pt x="15840" y="5830"/>
                  <a:pt x="15726" y="5384"/>
                </a:cubicBezTo>
                <a:cubicBezTo>
                  <a:pt x="15980" y="4649"/>
                  <a:pt x="16231" y="3913"/>
                  <a:pt x="16423" y="3138"/>
                </a:cubicBezTo>
                <a:cubicBezTo>
                  <a:pt x="16437" y="3077"/>
                  <a:pt x="16399" y="3039"/>
                  <a:pt x="16362" y="3039"/>
                </a:cubicBezTo>
                <a:cubicBezTo>
                  <a:pt x="16336" y="3039"/>
                  <a:pt x="16311" y="3056"/>
                  <a:pt x="16302" y="3095"/>
                </a:cubicBezTo>
                <a:cubicBezTo>
                  <a:pt x="16106" y="3866"/>
                  <a:pt x="15852" y="4605"/>
                  <a:pt x="15593" y="5337"/>
                </a:cubicBezTo>
                <a:cubicBezTo>
                  <a:pt x="15566" y="5169"/>
                  <a:pt x="15534" y="5005"/>
                  <a:pt x="15491" y="4840"/>
                </a:cubicBezTo>
                <a:cubicBezTo>
                  <a:pt x="15480" y="4792"/>
                  <a:pt x="15453" y="4771"/>
                  <a:pt x="15425" y="4771"/>
                </a:cubicBezTo>
                <a:cubicBezTo>
                  <a:pt x="15383" y="4771"/>
                  <a:pt x="15340" y="4818"/>
                  <a:pt x="15346" y="4891"/>
                </a:cubicBezTo>
                <a:cubicBezTo>
                  <a:pt x="15390" y="5225"/>
                  <a:pt x="15393" y="5581"/>
                  <a:pt x="15378" y="5940"/>
                </a:cubicBezTo>
                <a:cubicBezTo>
                  <a:pt x="15280" y="6218"/>
                  <a:pt x="15182" y="6500"/>
                  <a:pt x="15084" y="6786"/>
                </a:cubicBezTo>
                <a:cubicBezTo>
                  <a:pt x="14725" y="7878"/>
                  <a:pt x="14450" y="9005"/>
                  <a:pt x="14153" y="10124"/>
                </a:cubicBezTo>
                <a:cubicBezTo>
                  <a:pt x="14031" y="10579"/>
                  <a:pt x="13914" y="11032"/>
                  <a:pt x="13797" y="11482"/>
                </a:cubicBezTo>
                <a:cubicBezTo>
                  <a:pt x="13777" y="11244"/>
                  <a:pt x="13753" y="11001"/>
                  <a:pt x="13735" y="10758"/>
                </a:cubicBezTo>
                <a:cubicBezTo>
                  <a:pt x="13581" y="8872"/>
                  <a:pt x="13695" y="6970"/>
                  <a:pt x="13715" y="5084"/>
                </a:cubicBezTo>
                <a:cubicBezTo>
                  <a:pt x="13715" y="5066"/>
                  <a:pt x="13702" y="5055"/>
                  <a:pt x="13691" y="5055"/>
                </a:cubicBezTo>
                <a:cubicBezTo>
                  <a:pt x="13682" y="5055"/>
                  <a:pt x="13673" y="5062"/>
                  <a:pt x="13672" y="5075"/>
                </a:cubicBezTo>
                <a:cubicBezTo>
                  <a:pt x="13464" y="6727"/>
                  <a:pt x="13272" y="8367"/>
                  <a:pt x="13159" y="10030"/>
                </a:cubicBezTo>
                <a:cubicBezTo>
                  <a:pt x="13135" y="9772"/>
                  <a:pt x="13112" y="9517"/>
                  <a:pt x="13085" y="9259"/>
                </a:cubicBezTo>
                <a:cubicBezTo>
                  <a:pt x="13045" y="8848"/>
                  <a:pt x="13002" y="8433"/>
                  <a:pt x="12955" y="8023"/>
                </a:cubicBezTo>
                <a:cubicBezTo>
                  <a:pt x="12928" y="7788"/>
                  <a:pt x="12900" y="7553"/>
                  <a:pt x="12869" y="7318"/>
                </a:cubicBezTo>
                <a:cubicBezTo>
                  <a:pt x="12834" y="7044"/>
                  <a:pt x="12654" y="6578"/>
                  <a:pt x="12736" y="6305"/>
                </a:cubicBezTo>
                <a:cubicBezTo>
                  <a:pt x="12741" y="6284"/>
                  <a:pt x="12729" y="6273"/>
                  <a:pt x="12716" y="6273"/>
                </a:cubicBezTo>
                <a:cubicBezTo>
                  <a:pt x="12708" y="6273"/>
                  <a:pt x="12701" y="6276"/>
                  <a:pt x="12697" y="6285"/>
                </a:cubicBezTo>
                <a:cubicBezTo>
                  <a:pt x="12638" y="6390"/>
                  <a:pt x="12631" y="6473"/>
                  <a:pt x="12635" y="6567"/>
                </a:cubicBezTo>
                <a:cubicBezTo>
                  <a:pt x="12595" y="6218"/>
                  <a:pt x="12552" y="5877"/>
                  <a:pt x="12497" y="5534"/>
                </a:cubicBezTo>
                <a:cubicBezTo>
                  <a:pt x="12423" y="5079"/>
                  <a:pt x="12388" y="4559"/>
                  <a:pt x="12274" y="4121"/>
                </a:cubicBezTo>
                <a:cubicBezTo>
                  <a:pt x="12235" y="3960"/>
                  <a:pt x="12203" y="3878"/>
                  <a:pt x="12082" y="3827"/>
                </a:cubicBezTo>
                <a:cubicBezTo>
                  <a:pt x="12076" y="3824"/>
                  <a:pt x="12070" y="3823"/>
                  <a:pt x="12064" y="3823"/>
                </a:cubicBezTo>
                <a:cubicBezTo>
                  <a:pt x="12009" y="3823"/>
                  <a:pt x="11979" y="3932"/>
                  <a:pt x="12035" y="3971"/>
                </a:cubicBezTo>
                <a:cubicBezTo>
                  <a:pt x="12216" y="4109"/>
                  <a:pt x="12145" y="5149"/>
                  <a:pt x="12153" y="5377"/>
                </a:cubicBezTo>
                <a:cubicBezTo>
                  <a:pt x="12180" y="5917"/>
                  <a:pt x="12212" y="6446"/>
                  <a:pt x="12192" y="6986"/>
                </a:cubicBezTo>
                <a:cubicBezTo>
                  <a:pt x="12145" y="8128"/>
                  <a:pt x="12141" y="9271"/>
                  <a:pt x="12098" y="10414"/>
                </a:cubicBezTo>
                <a:cubicBezTo>
                  <a:pt x="12094" y="10535"/>
                  <a:pt x="12086" y="10657"/>
                  <a:pt x="12082" y="10778"/>
                </a:cubicBezTo>
                <a:cubicBezTo>
                  <a:pt x="12024" y="10539"/>
                  <a:pt x="11969" y="10297"/>
                  <a:pt x="11945" y="10066"/>
                </a:cubicBezTo>
                <a:cubicBezTo>
                  <a:pt x="11943" y="10038"/>
                  <a:pt x="11926" y="10023"/>
                  <a:pt x="11910" y="10023"/>
                </a:cubicBezTo>
                <a:cubicBezTo>
                  <a:pt x="11894" y="10023"/>
                  <a:pt x="11879" y="10037"/>
                  <a:pt x="11879" y="10066"/>
                </a:cubicBezTo>
                <a:cubicBezTo>
                  <a:pt x="11891" y="10543"/>
                  <a:pt x="11950" y="11020"/>
                  <a:pt x="11997" y="11495"/>
                </a:cubicBezTo>
                <a:cubicBezTo>
                  <a:pt x="11930" y="11650"/>
                  <a:pt x="11867" y="11804"/>
                  <a:pt x="11813" y="11964"/>
                </a:cubicBezTo>
                <a:cubicBezTo>
                  <a:pt x="11683" y="12340"/>
                  <a:pt x="11546" y="12711"/>
                  <a:pt x="11425" y="13091"/>
                </a:cubicBezTo>
                <a:cubicBezTo>
                  <a:pt x="11397" y="13173"/>
                  <a:pt x="11374" y="13260"/>
                  <a:pt x="11350" y="13341"/>
                </a:cubicBezTo>
                <a:cubicBezTo>
                  <a:pt x="11319" y="12985"/>
                  <a:pt x="11284" y="12629"/>
                  <a:pt x="11253" y="12273"/>
                </a:cubicBezTo>
                <a:cubicBezTo>
                  <a:pt x="11182" y="11408"/>
                  <a:pt x="11014" y="10555"/>
                  <a:pt x="10838" y="9717"/>
                </a:cubicBezTo>
                <a:cubicBezTo>
                  <a:pt x="11006" y="7588"/>
                  <a:pt x="11401" y="5518"/>
                  <a:pt x="11910" y="3482"/>
                </a:cubicBezTo>
                <a:cubicBezTo>
                  <a:pt x="11920" y="3438"/>
                  <a:pt x="11891" y="3409"/>
                  <a:pt x="11863" y="3409"/>
                </a:cubicBezTo>
                <a:cubicBezTo>
                  <a:pt x="11843" y="3409"/>
                  <a:pt x="11824" y="3421"/>
                  <a:pt x="11816" y="3451"/>
                </a:cubicBezTo>
                <a:cubicBezTo>
                  <a:pt x="11339" y="5290"/>
                  <a:pt x="10917" y="7181"/>
                  <a:pt x="10700" y="9111"/>
                </a:cubicBezTo>
                <a:cubicBezTo>
                  <a:pt x="10642" y="8864"/>
                  <a:pt x="10583" y="8614"/>
                  <a:pt x="10525" y="8363"/>
                </a:cubicBezTo>
                <a:cubicBezTo>
                  <a:pt x="10545" y="8164"/>
                  <a:pt x="10564" y="7967"/>
                  <a:pt x="10583" y="7768"/>
                </a:cubicBezTo>
                <a:cubicBezTo>
                  <a:pt x="10689" y="6727"/>
                  <a:pt x="10729" y="5471"/>
                  <a:pt x="11085" y="4515"/>
                </a:cubicBezTo>
                <a:cubicBezTo>
                  <a:pt x="11093" y="4498"/>
                  <a:pt x="11082" y="4476"/>
                  <a:pt x="11070" y="4476"/>
                </a:cubicBezTo>
                <a:cubicBezTo>
                  <a:pt x="11066" y="4476"/>
                  <a:pt x="11061" y="4478"/>
                  <a:pt x="11057" y="4484"/>
                </a:cubicBezTo>
                <a:cubicBezTo>
                  <a:pt x="10599" y="5162"/>
                  <a:pt x="10376" y="6183"/>
                  <a:pt x="10200" y="7048"/>
                </a:cubicBezTo>
                <a:cubicBezTo>
                  <a:pt x="9981" y="8136"/>
                  <a:pt x="9707" y="9188"/>
                  <a:pt x="9550" y="10301"/>
                </a:cubicBezTo>
                <a:cubicBezTo>
                  <a:pt x="9542" y="10265"/>
                  <a:pt x="9535" y="10226"/>
                  <a:pt x="9526" y="10191"/>
                </a:cubicBezTo>
                <a:cubicBezTo>
                  <a:pt x="9441" y="9835"/>
                  <a:pt x="9358" y="9470"/>
                  <a:pt x="9273" y="9107"/>
                </a:cubicBezTo>
                <a:cubicBezTo>
                  <a:pt x="9508" y="8305"/>
                  <a:pt x="9750" y="7510"/>
                  <a:pt x="10004" y="6723"/>
                </a:cubicBezTo>
                <a:cubicBezTo>
                  <a:pt x="10384" y="5553"/>
                  <a:pt x="10814" y="4414"/>
                  <a:pt x="11260" y="3283"/>
                </a:cubicBezTo>
                <a:cubicBezTo>
                  <a:pt x="11640" y="2336"/>
                  <a:pt x="12185" y="1126"/>
                  <a:pt x="12212" y="42"/>
                </a:cubicBezTo>
                <a:cubicBezTo>
                  <a:pt x="12212" y="18"/>
                  <a:pt x="12194" y="1"/>
                  <a:pt x="1217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0" name="Google Shape;390;p19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19"/>
          <p:cNvSpPr txBox="1"/>
          <p:nvPr>
            <p:ph type="title"/>
          </p:nvPr>
        </p:nvSpPr>
        <p:spPr>
          <a:xfrm>
            <a:off x="713225" y="539500"/>
            <a:ext cx="77178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3_1_1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0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p20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0"/>
          <p:cNvSpPr txBox="1"/>
          <p:nvPr>
            <p:ph type="title"/>
          </p:nvPr>
        </p:nvSpPr>
        <p:spPr>
          <a:xfrm>
            <a:off x="713225" y="539500"/>
            <a:ext cx="77178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"/>
          <p:cNvSpPr/>
          <p:nvPr/>
        </p:nvSpPr>
        <p:spPr>
          <a:xfrm>
            <a:off x="260988" y="818961"/>
            <a:ext cx="1862488" cy="4270531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"/>
          <p:cNvSpPr/>
          <p:nvPr/>
        </p:nvSpPr>
        <p:spPr>
          <a:xfrm>
            <a:off x="1321000" y="2407093"/>
            <a:ext cx="599999" cy="2649516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-35514" y="41940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"/>
          <p:cNvSpPr/>
          <p:nvPr/>
        </p:nvSpPr>
        <p:spPr>
          <a:xfrm flipH="1" rot="-900075">
            <a:off x="7799116" y="435604"/>
            <a:ext cx="1039042" cy="4588269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3"/>
          <p:cNvGrpSpPr/>
          <p:nvPr/>
        </p:nvGrpSpPr>
        <p:grpSpPr>
          <a:xfrm>
            <a:off x="7181439" y="2514527"/>
            <a:ext cx="1302048" cy="2556640"/>
            <a:chOff x="-4983725" y="3741303"/>
            <a:chExt cx="712280" cy="1398600"/>
          </a:xfrm>
        </p:grpSpPr>
        <p:sp>
          <p:nvSpPr>
            <p:cNvPr id="79" name="Google Shape;79;p3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1" name="Google Shape;81;p3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3"/>
          <p:cNvSpPr txBox="1"/>
          <p:nvPr>
            <p:ph type="title"/>
          </p:nvPr>
        </p:nvSpPr>
        <p:spPr>
          <a:xfrm>
            <a:off x="2213613" y="2475250"/>
            <a:ext cx="4716600" cy="56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" name="Google Shape;83;p3"/>
          <p:cNvSpPr txBox="1"/>
          <p:nvPr>
            <p:ph hasCustomPrompt="1" idx="2" type="title"/>
          </p:nvPr>
        </p:nvSpPr>
        <p:spPr>
          <a:xfrm>
            <a:off x="4193225" y="1237925"/>
            <a:ext cx="757500" cy="83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84" name="Google Shape;84;p3"/>
          <p:cNvSpPr txBox="1"/>
          <p:nvPr>
            <p:ph idx="1" type="subTitle"/>
          </p:nvPr>
        </p:nvSpPr>
        <p:spPr>
          <a:xfrm>
            <a:off x="2167350" y="3201525"/>
            <a:ext cx="4809300" cy="4080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21"/>
          <p:cNvSpPr/>
          <p:nvPr/>
        </p:nvSpPr>
        <p:spPr>
          <a:xfrm rot="899933">
            <a:off x="43969" y="445387"/>
            <a:ext cx="1016909" cy="4490230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21"/>
          <p:cNvGrpSpPr/>
          <p:nvPr/>
        </p:nvGrpSpPr>
        <p:grpSpPr>
          <a:xfrm>
            <a:off x="3696807" y="3179710"/>
            <a:ext cx="949256" cy="1863914"/>
            <a:chOff x="-4983725" y="3741303"/>
            <a:chExt cx="712280" cy="1398600"/>
          </a:xfrm>
        </p:grpSpPr>
        <p:sp>
          <p:nvSpPr>
            <p:cNvPr id="400" name="Google Shape;400;p21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2" name="Google Shape;402;p21"/>
          <p:cNvSpPr/>
          <p:nvPr/>
        </p:nvSpPr>
        <p:spPr>
          <a:xfrm>
            <a:off x="141" y="4155287"/>
            <a:ext cx="9143717" cy="888335"/>
          </a:xfrm>
          <a:custGeom>
            <a:rect b="b" l="l" r="r" t="t"/>
            <a:pathLst>
              <a:path extrusionOk="0" h="22054" w="227018">
                <a:moveTo>
                  <a:pt x="5719" y="6355"/>
                </a:moveTo>
                <a:cubicBezTo>
                  <a:pt x="5727" y="6355"/>
                  <a:pt x="5732" y="6377"/>
                  <a:pt x="5734" y="6433"/>
                </a:cubicBezTo>
                <a:cubicBezTo>
                  <a:pt x="5695" y="6567"/>
                  <a:pt x="5652" y="6704"/>
                  <a:pt x="5609" y="6836"/>
                </a:cubicBezTo>
                <a:cubicBezTo>
                  <a:pt x="5617" y="6766"/>
                  <a:pt x="5624" y="6699"/>
                  <a:pt x="5640" y="6629"/>
                </a:cubicBezTo>
                <a:cubicBezTo>
                  <a:pt x="5646" y="6596"/>
                  <a:pt x="5694" y="6355"/>
                  <a:pt x="5719" y="6355"/>
                </a:cubicBezTo>
                <a:close/>
                <a:moveTo>
                  <a:pt x="221299" y="6355"/>
                </a:moveTo>
                <a:cubicBezTo>
                  <a:pt x="221325" y="6355"/>
                  <a:pt x="221376" y="6596"/>
                  <a:pt x="221381" y="6629"/>
                </a:cubicBezTo>
                <a:cubicBezTo>
                  <a:pt x="221393" y="6699"/>
                  <a:pt x="221405" y="6766"/>
                  <a:pt x="221409" y="6836"/>
                </a:cubicBezTo>
                <a:cubicBezTo>
                  <a:pt x="221365" y="6704"/>
                  <a:pt x="221327" y="6567"/>
                  <a:pt x="221284" y="6433"/>
                </a:cubicBezTo>
                <a:cubicBezTo>
                  <a:pt x="221285" y="6377"/>
                  <a:pt x="221291" y="6355"/>
                  <a:pt x="221299" y="6355"/>
                </a:cubicBezTo>
                <a:close/>
                <a:moveTo>
                  <a:pt x="6227" y="6872"/>
                </a:moveTo>
                <a:lnTo>
                  <a:pt x="6227" y="6872"/>
                </a:lnTo>
                <a:cubicBezTo>
                  <a:pt x="6235" y="6883"/>
                  <a:pt x="6243" y="6899"/>
                  <a:pt x="6262" y="6930"/>
                </a:cubicBezTo>
                <a:cubicBezTo>
                  <a:pt x="6258" y="6939"/>
                  <a:pt x="6251" y="6974"/>
                  <a:pt x="6247" y="7017"/>
                </a:cubicBezTo>
                <a:cubicBezTo>
                  <a:pt x="6247" y="7009"/>
                  <a:pt x="6247" y="7001"/>
                  <a:pt x="6243" y="6997"/>
                </a:cubicBezTo>
                <a:cubicBezTo>
                  <a:pt x="6239" y="6954"/>
                  <a:pt x="6231" y="6915"/>
                  <a:pt x="6227" y="6872"/>
                </a:cubicBezTo>
                <a:close/>
                <a:moveTo>
                  <a:pt x="220794" y="6872"/>
                </a:moveTo>
                <a:lnTo>
                  <a:pt x="220794" y="6872"/>
                </a:lnTo>
                <a:cubicBezTo>
                  <a:pt x="220787" y="6915"/>
                  <a:pt x="220782" y="6954"/>
                  <a:pt x="220775" y="6997"/>
                </a:cubicBezTo>
                <a:lnTo>
                  <a:pt x="220775" y="7017"/>
                </a:lnTo>
                <a:cubicBezTo>
                  <a:pt x="220771" y="6974"/>
                  <a:pt x="220763" y="6939"/>
                  <a:pt x="220759" y="6930"/>
                </a:cubicBezTo>
                <a:cubicBezTo>
                  <a:pt x="220778" y="6899"/>
                  <a:pt x="220787" y="6883"/>
                  <a:pt x="220794" y="6872"/>
                </a:cubicBezTo>
                <a:close/>
                <a:moveTo>
                  <a:pt x="15335" y="6531"/>
                </a:moveTo>
                <a:lnTo>
                  <a:pt x="15335" y="6531"/>
                </a:lnTo>
                <a:cubicBezTo>
                  <a:pt x="15299" y="6907"/>
                  <a:pt x="15245" y="7283"/>
                  <a:pt x="15186" y="7643"/>
                </a:cubicBezTo>
                <a:cubicBezTo>
                  <a:pt x="15167" y="7486"/>
                  <a:pt x="15151" y="7315"/>
                  <a:pt x="15147" y="7150"/>
                </a:cubicBezTo>
                <a:cubicBezTo>
                  <a:pt x="15206" y="6943"/>
                  <a:pt x="15268" y="6735"/>
                  <a:pt x="15335" y="6531"/>
                </a:cubicBezTo>
                <a:close/>
                <a:moveTo>
                  <a:pt x="211683" y="6531"/>
                </a:moveTo>
                <a:lnTo>
                  <a:pt x="211683" y="6531"/>
                </a:lnTo>
                <a:cubicBezTo>
                  <a:pt x="211749" y="6735"/>
                  <a:pt x="211811" y="6946"/>
                  <a:pt x="211874" y="7154"/>
                </a:cubicBezTo>
                <a:cubicBezTo>
                  <a:pt x="211871" y="7315"/>
                  <a:pt x="211851" y="7486"/>
                  <a:pt x="211831" y="7643"/>
                </a:cubicBezTo>
                <a:cubicBezTo>
                  <a:pt x="211777" y="7283"/>
                  <a:pt x="211722" y="6907"/>
                  <a:pt x="211683" y="6531"/>
                </a:cubicBezTo>
                <a:close/>
                <a:moveTo>
                  <a:pt x="214371" y="6692"/>
                </a:moveTo>
                <a:lnTo>
                  <a:pt x="214371" y="6692"/>
                </a:lnTo>
                <a:cubicBezTo>
                  <a:pt x="214320" y="7142"/>
                  <a:pt x="214282" y="7592"/>
                  <a:pt x="214246" y="8043"/>
                </a:cubicBezTo>
                <a:cubicBezTo>
                  <a:pt x="214266" y="7604"/>
                  <a:pt x="214301" y="7165"/>
                  <a:pt x="214364" y="6731"/>
                </a:cubicBezTo>
                <a:cubicBezTo>
                  <a:pt x="214367" y="6715"/>
                  <a:pt x="214367" y="6708"/>
                  <a:pt x="214371" y="6692"/>
                </a:cubicBezTo>
                <a:close/>
                <a:moveTo>
                  <a:pt x="12646" y="6668"/>
                </a:moveTo>
                <a:lnTo>
                  <a:pt x="12646" y="6668"/>
                </a:lnTo>
                <a:cubicBezTo>
                  <a:pt x="12650" y="6692"/>
                  <a:pt x="12650" y="6708"/>
                  <a:pt x="12654" y="6731"/>
                </a:cubicBezTo>
                <a:cubicBezTo>
                  <a:pt x="12720" y="7174"/>
                  <a:pt x="12756" y="7620"/>
                  <a:pt x="12775" y="8070"/>
                </a:cubicBezTo>
                <a:cubicBezTo>
                  <a:pt x="12740" y="7600"/>
                  <a:pt x="12701" y="7134"/>
                  <a:pt x="12646" y="6668"/>
                </a:cubicBezTo>
                <a:close/>
                <a:moveTo>
                  <a:pt x="15684" y="5514"/>
                </a:moveTo>
                <a:cubicBezTo>
                  <a:pt x="15793" y="6175"/>
                  <a:pt x="15801" y="6911"/>
                  <a:pt x="15820" y="7604"/>
                </a:cubicBezTo>
                <a:cubicBezTo>
                  <a:pt x="15785" y="7839"/>
                  <a:pt x="15746" y="8077"/>
                  <a:pt x="15715" y="8312"/>
                </a:cubicBezTo>
                <a:cubicBezTo>
                  <a:pt x="15722" y="8011"/>
                  <a:pt x="15726" y="7705"/>
                  <a:pt x="15726" y="7404"/>
                </a:cubicBezTo>
                <a:cubicBezTo>
                  <a:pt x="15718" y="6829"/>
                  <a:pt x="15707" y="6230"/>
                  <a:pt x="15637" y="5651"/>
                </a:cubicBezTo>
                <a:cubicBezTo>
                  <a:pt x="15652" y="5604"/>
                  <a:pt x="15668" y="5561"/>
                  <a:pt x="15684" y="5514"/>
                </a:cubicBezTo>
                <a:close/>
                <a:moveTo>
                  <a:pt x="211338" y="5514"/>
                </a:moveTo>
                <a:cubicBezTo>
                  <a:pt x="211354" y="5561"/>
                  <a:pt x="211370" y="5604"/>
                  <a:pt x="211385" y="5651"/>
                </a:cubicBezTo>
                <a:cubicBezTo>
                  <a:pt x="211315" y="6230"/>
                  <a:pt x="211299" y="6829"/>
                  <a:pt x="211295" y="7404"/>
                </a:cubicBezTo>
                <a:cubicBezTo>
                  <a:pt x="211291" y="7705"/>
                  <a:pt x="211299" y="8011"/>
                  <a:pt x="211307" y="8312"/>
                </a:cubicBezTo>
                <a:cubicBezTo>
                  <a:pt x="211271" y="8077"/>
                  <a:pt x="211237" y="7839"/>
                  <a:pt x="211197" y="7604"/>
                </a:cubicBezTo>
                <a:cubicBezTo>
                  <a:pt x="211217" y="6911"/>
                  <a:pt x="211229" y="6175"/>
                  <a:pt x="211338" y="5514"/>
                </a:cubicBezTo>
                <a:close/>
                <a:moveTo>
                  <a:pt x="27026" y="8061"/>
                </a:moveTo>
                <a:lnTo>
                  <a:pt x="27026" y="8061"/>
                </a:lnTo>
                <a:cubicBezTo>
                  <a:pt x="27010" y="8104"/>
                  <a:pt x="26994" y="8148"/>
                  <a:pt x="26983" y="8191"/>
                </a:cubicBezTo>
                <a:cubicBezTo>
                  <a:pt x="26924" y="8375"/>
                  <a:pt x="26873" y="8559"/>
                  <a:pt x="26818" y="8747"/>
                </a:cubicBezTo>
                <a:cubicBezTo>
                  <a:pt x="26787" y="8645"/>
                  <a:pt x="26759" y="8539"/>
                  <a:pt x="26728" y="8437"/>
                </a:cubicBezTo>
                <a:cubicBezTo>
                  <a:pt x="26830" y="8312"/>
                  <a:pt x="26927" y="8187"/>
                  <a:pt x="27026" y="8061"/>
                </a:cubicBezTo>
                <a:close/>
                <a:moveTo>
                  <a:pt x="199992" y="8061"/>
                </a:moveTo>
                <a:cubicBezTo>
                  <a:pt x="200093" y="8187"/>
                  <a:pt x="200192" y="8312"/>
                  <a:pt x="200290" y="8437"/>
                </a:cubicBezTo>
                <a:cubicBezTo>
                  <a:pt x="200262" y="8539"/>
                  <a:pt x="200230" y="8645"/>
                  <a:pt x="200203" y="8747"/>
                </a:cubicBezTo>
                <a:cubicBezTo>
                  <a:pt x="200149" y="8563"/>
                  <a:pt x="200093" y="8375"/>
                  <a:pt x="200039" y="8191"/>
                </a:cubicBezTo>
                <a:cubicBezTo>
                  <a:pt x="200023" y="8148"/>
                  <a:pt x="200008" y="8104"/>
                  <a:pt x="199992" y="8061"/>
                </a:cubicBezTo>
                <a:close/>
                <a:moveTo>
                  <a:pt x="25812" y="6296"/>
                </a:moveTo>
                <a:cubicBezTo>
                  <a:pt x="26063" y="6833"/>
                  <a:pt x="26278" y="7408"/>
                  <a:pt x="26466" y="8003"/>
                </a:cubicBezTo>
                <a:cubicBezTo>
                  <a:pt x="26275" y="8195"/>
                  <a:pt x="26087" y="8390"/>
                  <a:pt x="25894" y="8583"/>
                </a:cubicBezTo>
                <a:cubicBezTo>
                  <a:pt x="25793" y="8684"/>
                  <a:pt x="25691" y="8786"/>
                  <a:pt x="25589" y="8888"/>
                </a:cubicBezTo>
                <a:cubicBezTo>
                  <a:pt x="25550" y="8289"/>
                  <a:pt x="25500" y="7690"/>
                  <a:pt x="25421" y="7098"/>
                </a:cubicBezTo>
                <a:cubicBezTo>
                  <a:pt x="25444" y="7024"/>
                  <a:pt x="25468" y="6950"/>
                  <a:pt x="25495" y="6880"/>
                </a:cubicBezTo>
                <a:cubicBezTo>
                  <a:pt x="25578" y="6680"/>
                  <a:pt x="25722" y="6464"/>
                  <a:pt x="25711" y="6370"/>
                </a:cubicBezTo>
                <a:lnTo>
                  <a:pt x="25711" y="6370"/>
                </a:lnTo>
                <a:cubicBezTo>
                  <a:pt x="25715" y="6400"/>
                  <a:pt x="25736" y="6415"/>
                  <a:pt x="25758" y="6415"/>
                </a:cubicBezTo>
                <a:cubicBezTo>
                  <a:pt x="25779" y="6415"/>
                  <a:pt x="25801" y="6400"/>
                  <a:pt x="25805" y="6370"/>
                </a:cubicBezTo>
                <a:cubicBezTo>
                  <a:pt x="25805" y="6347"/>
                  <a:pt x="25809" y="6320"/>
                  <a:pt x="25812" y="6296"/>
                </a:cubicBezTo>
                <a:close/>
                <a:moveTo>
                  <a:pt x="201209" y="6296"/>
                </a:moveTo>
                <a:cubicBezTo>
                  <a:pt x="201213" y="6320"/>
                  <a:pt x="201213" y="6347"/>
                  <a:pt x="201217" y="6370"/>
                </a:cubicBezTo>
                <a:cubicBezTo>
                  <a:pt x="201221" y="6400"/>
                  <a:pt x="201243" y="6415"/>
                  <a:pt x="201264" y="6415"/>
                </a:cubicBezTo>
                <a:cubicBezTo>
                  <a:pt x="201284" y="6415"/>
                  <a:pt x="201304" y="6400"/>
                  <a:pt x="201307" y="6372"/>
                </a:cubicBezTo>
                <a:lnTo>
                  <a:pt x="201307" y="6372"/>
                </a:lnTo>
                <a:cubicBezTo>
                  <a:pt x="201301" y="6466"/>
                  <a:pt x="201441" y="6681"/>
                  <a:pt x="201522" y="6880"/>
                </a:cubicBezTo>
                <a:cubicBezTo>
                  <a:pt x="201554" y="6950"/>
                  <a:pt x="201573" y="7024"/>
                  <a:pt x="201601" y="7098"/>
                </a:cubicBezTo>
                <a:cubicBezTo>
                  <a:pt x="201518" y="7694"/>
                  <a:pt x="201467" y="8289"/>
                  <a:pt x="201432" y="8888"/>
                </a:cubicBezTo>
                <a:cubicBezTo>
                  <a:pt x="201330" y="8786"/>
                  <a:pt x="201229" y="8684"/>
                  <a:pt x="201127" y="8583"/>
                </a:cubicBezTo>
                <a:cubicBezTo>
                  <a:pt x="200935" y="8390"/>
                  <a:pt x="200743" y="8195"/>
                  <a:pt x="200555" y="7999"/>
                </a:cubicBezTo>
                <a:cubicBezTo>
                  <a:pt x="200743" y="7408"/>
                  <a:pt x="200955" y="6833"/>
                  <a:pt x="201209" y="6296"/>
                </a:cubicBezTo>
                <a:close/>
                <a:moveTo>
                  <a:pt x="6478" y="8778"/>
                </a:moveTo>
                <a:cubicBezTo>
                  <a:pt x="6520" y="9024"/>
                  <a:pt x="6556" y="9271"/>
                  <a:pt x="6576" y="9522"/>
                </a:cubicBezTo>
                <a:cubicBezTo>
                  <a:pt x="6549" y="9329"/>
                  <a:pt x="6525" y="9138"/>
                  <a:pt x="6497" y="8942"/>
                </a:cubicBezTo>
                <a:cubicBezTo>
                  <a:pt x="6493" y="8888"/>
                  <a:pt x="6486" y="8832"/>
                  <a:pt x="6478" y="8778"/>
                </a:cubicBezTo>
                <a:close/>
                <a:moveTo>
                  <a:pt x="220543" y="8782"/>
                </a:moveTo>
                <a:lnTo>
                  <a:pt x="220543" y="8782"/>
                </a:lnTo>
                <a:cubicBezTo>
                  <a:pt x="220536" y="8836"/>
                  <a:pt x="220528" y="8888"/>
                  <a:pt x="220520" y="8942"/>
                </a:cubicBezTo>
                <a:cubicBezTo>
                  <a:pt x="220496" y="9134"/>
                  <a:pt x="220469" y="9326"/>
                  <a:pt x="220446" y="9522"/>
                </a:cubicBezTo>
                <a:cubicBezTo>
                  <a:pt x="220465" y="9271"/>
                  <a:pt x="220500" y="9024"/>
                  <a:pt x="220543" y="8782"/>
                </a:cubicBezTo>
                <a:close/>
                <a:moveTo>
                  <a:pt x="33202" y="8973"/>
                </a:moveTo>
                <a:cubicBezTo>
                  <a:pt x="33210" y="9170"/>
                  <a:pt x="33217" y="9365"/>
                  <a:pt x="33226" y="9560"/>
                </a:cubicBezTo>
                <a:cubicBezTo>
                  <a:pt x="33174" y="9494"/>
                  <a:pt x="33120" y="9428"/>
                  <a:pt x="33069" y="9361"/>
                </a:cubicBezTo>
                <a:cubicBezTo>
                  <a:pt x="33108" y="9228"/>
                  <a:pt x="33155" y="9095"/>
                  <a:pt x="33202" y="8973"/>
                </a:cubicBezTo>
                <a:close/>
                <a:moveTo>
                  <a:pt x="193816" y="8973"/>
                </a:moveTo>
                <a:cubicBezTo>
                  <a:pt x="193866" y="9095"/>
                  <a:pt x="193910" y="9228"/>
                  <a:pt x="193953" y="9361"/>
                </a:cubicBezTo>
                <a:cubicBezTo>
                  <a:pt x="193898" y="9428"/>
                  <a:pt x="193847" y="9494"/>
                  <a:pt x="193796" y="9560"/>
                </a:cubicBezTo>
                <a:cubicBezTo>
                  <a:pt x="193800" y="9365"/>
                  <a:pt x="193808" y="9170"/>
                  <a:pt x="193816" y="8973"/>
                </a:cubicBezTo>
                <a:close/>
                <a:moveTo>
                  <a:pt x="49021" y="7886"/>
                </a:moveTo>
                <a:cubicBezTo>
                  <a:pt x="49006" y="8124"/>
                  <a:pt x="48994" y="8359"/>
                  <a:pt x="48974" y="8583"/>
                </a:cubicBezTo>
                <a:cubicBezTo>
                  <a:pt x="48947" y="8982"/>
                  <a:pt x="48924" y="9385"/>
                  <a:pt x="48904" y="9788"/>
                </a:cubicBezTo>
                <a:cubicBezTo>
                  <a:pt x="48897" y="9768"/>
                  <a:pt x="48889" y="9748"/>
                  <a:pt x="48881" y="9733"/>
                </a:cubicBezTo>
                <a:cubicBezTo>
                  <a:pt x="48904" y="9114"/>
                  <a:pt x="48947" y="8496"/>
                  <a:pt x="49021" y="7886"/>
                </a:cubicBezTo>
                <a:close/>
                <a:moveTo>
                  <a:pt x="178000" y="7889"/>
                </a:moveTo>
                <a:cubicBezTo>
                  <a:pt x="178071" y="8500"/>
                  <a:pt x="178113" y="9114"/>
                  <a:pt x="178141" y="9733"/>
                </a:cubicBezTo>
                <a:cubicBezTo>
                  <a:pt x="178133" y="9748"/>
                  <a:pt x="178125" y="9768"/>
                  <a:pt x="178118" y="9788"/>
                </a:cubicBezTo>
                <a:cubicBezTo>
                  <a:pt x="178094" y="9385"/>
                  <a:pt x="178071" y="8982"/>
                  <a:pt x="178042" y="8583"/>
                </a:cubicBezTo>
                <a:cubicBezTo>
                  <a:pt x="178027" y="8359"/>
                  <a:pt x="178015" y="8128"/>
                  <a:pt x="178000" y="7889"/>
                </a:cubicBezTo>
                <a:close/>
                <a:moveTo>
                  <a:pt x="39350" y="6390"/>
                </a:moveTo>
                <a:cubicBezTo>
                  <a:pt x="39530" y="7380"/>
                  <a:pt x="39660" y="8386"/>
                  <a:pt x="39749" y="9408"/>
                </a:cubicBezTo>
                <a:cubicBezTo>
                  <a:pt x="39652" y="9670"/>
                  <a:pt x="39554" y="9936"/>
                  <a:pt x="39456" y="10198"/>
                </a:cubicBezTo>
                <a:cubicBezTo>
                  <a:pt x="39339" y="9804"/>
                  <a:pt x="39209" y="9408"/>
                  <a:pt x="39065" y="9029"/>
                </a:cubicBezTo>
                <a:cubicBezTo>
                  <a:pt x="38940" y="8692"/>
                  <a:pt x="38752" y="8285"/>
                  <a:pt x="38646" y="7873"/>
                </a:cubicBezTo>
                <a:cubicBezTo>
                  <a:pt x="38873" y="7373"/>
                  <a:pt x="39112" y="6883"/>
                  <a:pt x="39350" y="6390"/>
                </a:cubicBezTo>
                <a:close/>
                <a:moveTo>
                  <a:pt x="187667" y="6390"/>
                </a:moveTo>
                <a:cubicBezTo>
                  <a:pt x="187910" y="6883"/>
                  <a:pt x="188145" y="7373"/>
                  <a:pt x="188375" y="7873"/>
                </a:cubicBezTo>
                <a:cubicBezTo>
                  <a:pt x="188266" y="8285"/>
                  <a:pt x="188078" y="8692"/>
                  <a:pt x="187952" y="9029"/>
                </a:cubicBezTo>
                <a:cubicBezTo>
                  <a:pt x="187811" y="9408"/>
                  <a:pt x="187683" y="9804"/>
                  <a:pt x="187565" y="10198"/>
                </a:cubicBezTo>
                <a:cubicBezTo>
                  <a:pt x="187468" y="9936"/>
                  <a:pt x="187365" y="9670"/>
                  <a:pt x="187268" y="9408"/>
                </a:cubicBezTo>
                <a:cubicBezTo>
                  <a:pt x="187362" y="8386"/>
                  <a:pt x="187487" y="7380"/>
                  <a:pt x="187667" y="6390"/>
                </a:cubicBezTo>
                <a:close/>
                <a:moveTo>
                  <a:pt x="36904" y="9674"/>
                </a:moveTo>
                <a:cubicBezTo>
                  <a:pt x="36947" y="9776"/>
                  <a:pt x="36990" y="9882"/>
                  <a:pt x="37030" y="9983"/>
                </a:cubicBezTo>
                <a:cubicBezTo>
                  <a:pt x="36994" y="10062"/>
                  <a:pt x="36959" y="10140"/>
                  <a:pt x="36924" y="10218"/>
                </a:cubicBezTo>
                <a:cubicBezTo>
                  <a:pt x="36920" y="10039"/>
                  <a:pt x="36913" y="9854"/>
                  <a:pt x="36904" y="9674"/>
                </a:cubicBezTo>
                <a:close/>
                <a:moveTo>
                  <a:pt x="190113" y="9674"/>
                </a:moveTo>
                <a:lnTo>
                  <a:pt x="190113" y="9674"/>
                </a:lnTo>
                <a:cubicBezTo>
                  <a:pt x="190109" y="9854"/>
                  <a:pt x="190102" y="10039"/>
                  <a:pt x="190094" y="10218"/>
                </a:cubicBezTo>
                <a:cubicBezTo>
                  <a:pt x="190062" y="10140"/>
                  <a:pt x="190024" y="10062"/>
                  <a:pt x="189988" y="9983"/>
                </a:cubicBezTo>
                <a:cubicBezTo>
                  <a:pt x="190031" y="9882"/>
                  <a:pt x="190071" y="9776"/>
                  <a:pt x="190113" y="9674"/>
                </a:cubicBezTo>
                <a:close/>
                <a:moveTo>
                  <a:pt x="25890" y="9459"/>
                </a:moveTo>
                <a:lnTo>
                  <a:pt x="25890" y="9459"/>
                </a:lnTo>
                <a:cubicBezTo>
                  <a:pt x="25836" y="9851"/>
                  <a:pt x="25753" y="10241"/>
                  <a:pt x="25672" y="10633"/>
                </a:cubicBezTo>
                <a:cubicBezTo>
                  <a:pt x="25664" y="10367"/>
                  <a:pt x="25652" y="10109"/>
                  <a:pt x="25641" y="9846"/>
                </a:cubicBezTo>
                <a:cubicBezTo>
                  <a:pt x="25641" y="9815"/>
                  <a:pt x="25636" y="9788"/>
                  <a:pt x="25636" y="9757"/>
                </a:cubicBezTo>
                <a:cubicBezTo>
                  <a:pt x="25722" y="9658"/>
                  <a:pt x="25805" y="9557"/>
                  <a:pt x="25890" y="9459"/>
                </a:cubicBezTo>
                <a:close/>
                <a:moveTo>
                  <a:pt x="201131" y="9459"/>
                </a:moveTo>
                <a:lnTo>
                  <a:pt x="201131" y="9459"/>
                </a:lnTo>
                <a:cubicBezTo>
                  <a:pt x="201213" y="9557"/>
                  <a:pt x="201299" y="9658"/>
                  <a:pt x="201385" y="9757"/>
                </a:cubicBezTo>
                <a:cubicBezTo>
                  <a:pt x="201381" y="9788"/>
                  <a:pt x="201381" y="9815"/>
                  <a:pt x="201381" y="9846"/>
                </a:cubicBezTo>
                <a:cubicBezTo>
                  <a:pt x="201370" y="10109"/>
                  <a:pt x="201358" y="10367"/>
                  <a:pt x="201346" y="10633"/>
                </a:cubicBezTo>
                <a:cubicBezTo>
                  <a:pt x="201264" y="10241"/>
                  <a:pt x="201182" y="9851"/>
                  <a:pt x="201131" y="9459"/>
                </a:cubicBezTo>
                <a:close/>
                <a:moveTo>
                  <a:pt x="58063" y="9717"/>
                </a:moveTo>
                <a:cubicBezTo>
                  <a:pt x="58075" y="9772"/>
                  <a:pt x="58090" y="9823"/>
                  <a:pt x="58102" y="9874"/>
                </a:cubicBezTo>
                <a:cubicBezTo>
                  <a:pt x="58125" y="10151"/>
                  <a:pt x="58137" y="10429"/>
                  <a:pt x="58149" y="10707"/>
                </a:cubicBezTo>
                <a:cubicBezTo>
                  <a:pt x="58113" y="10597"/>
                  <a:pt x="58078" y="10492"/>
                  <a:pt x="58039" y="10386"/>
                </a:cubicBezTo>
                <a:cubicBezTo>
                  <a:pt x="58032" y="10367"/>
                  <a:pt x="58019" y="10359"/>
                  <a:pt x="58008" y="10359"/>
                </a:cubicBezTo>
                <a:cubicBezTo>
                  <a:pt x="58024" y="10144"/>
                  <a:pt x="58043" y="9932"/>
                  <a:pt x="58063" y="9717"/>
                </a:cubicBezTo>
                <a:close/>
                <a:moveTo>
                  <a:pt x="168959" y="9717"/>
                </a:moveTo>
                <a:cubicBezTo>
                  <a:pt x="168978" y="9932"/>
                  <a:pt x="168994" y="10144"/>
                  <a:pt x="169014" y="10359"/>
                </a:cubicBezTo>
                <a:cubicBezTo>
                  <a:pt x="169001" y="10359"/>
                  <a:pt x="168990" y="10367"/>
                  <a:pt x="168983" y="10386"/>
                </a:cubicBezTo>
                <a:cubicBezTo>
                  <a:pt x="168943" y="10492"/>
                  <a:pt x="168907" y="10597"/>
                  <a:pt x="168869" y="10707"/>
                </a:cubicBezTo>
                <a:cubicBezTo>
                  <a:pt x="168880" y="10429"/>
                  <a:pt x="168896" y="10151"/>
                  <a:pt x="168916" y="9874"/>
                </a:cubicBezTo>
                <a:cubicBezTo>
                  <a:pt x="168931" y="9823"/>
                  <a:pt x="168943" y="9772"/>
                  <a:pt x="168959" y="9717"/>
                </a:cubicBezTo>
                <a:close/>
                <a:moveTo>
                  <a:pt x="31026" y="10767"/>
                </a:moveTo>
                <a:lnTo>
                  <a:pt x="31026" y="10767"/>
                </a:lnTo>
                <a:cubicBezTo>
                  <a:pt x="31042" y="10817"/>
                  <a:pt x="31057" y="10868"/>
                  <a:pt x="31073" y="10919"/>
                </a:cubicBezTo>
                <a:cubicBezTo>
                  <a:pt x="31089" y="11110"/>
                  <a:pt x="31100" y="11294"/>
                  <a:pt x="31112" y="11459"/>
                </a:cubicBezTo>
                <a:cubicBezTo>
                  <a:pt x="31080" y="11228"/>
                  <a:pt x="31053" y="10997"/>
                  <a:pt x="31026" y="10767"/>
                </a:cubicBezTo>
                <a:close/>
                <a:moveTo>
                  <a:pt x="195996" y="10767"/>
                </a:moveTo>
                <a:lnTo>
                  <a:pt x="195996" y="10767"/>
                </a:lnTo>
                <a:cubicBezTo>
                  <a:pt x="195969" y="11001"/>
                  <a:pt x="195937" y="11236"/>
                  <a:pt x="195906" y="11471"/>
                </a:cubicBezTo>
                <a:cubicBezTo>
                  <a:pt x="195918" y="11302"/>
                  <a:pt x="195929" y="11114"/>
                  <a:pt x="195945" y="10922"/>
                </a:cubicBezTo>
                <a:cubicBezTo>
                  <a:pt x="195965" y="10872"/>
                  <a:pt x="195980" y="10817"/>
                  <a:pt x="195996" y="10767"/>
                </a:cubicBezTo>
                <a:close/>
                <a:moveTo>
                  <a:pt x="158231" y="7064"/>
                </a:moveTo>
                <a:lnTo>
                  <a:pt x="158231" y="7064"/>
                </a:lnTo>
                <a:cubicBezTo>
                  <a:pt x="158129" y="8386"/>
                  <a:pt x="158058" y="9717"/>
                  <a:pt x="158011" y="11048"/>
                </a:cubicBezTo>
                <a:cubicBezTo>
                  <a:pt x="158007" y="10621"/>
                  <a:pt x="158020" y="10195"/>
                  <a:pt x="158063" y="9768"/>
                </a:cubicBezTo>
                <a:cubicBezTo>
                  <a:pt x="158069" y="9692"/>
                  <a:pt x="158017" y="9649"/>
                  <a:pt x="157967" y="9649"/>
                </a:cubicBezTo>
                <a:cubicBezTo>
                  <a:pt x="157927" y="9649"/>
                  <a:pt x="157887" y="9676"/>
                  <a:pt x="157879" y="9733"/>
                </a:cubicBezTo>
                <a:cubicBezTo>
                  <a:pt x="157785" y="10402"/>
                  <a:pt x="157714" y="11056"/>
                  <a:pt x="157667" y="11713"/>
                </a:cubicBezTo>
                <a:cubicBezTo>
                  <a:pt x="157655" y="10852"/>
                  <a:pt x="157655" y="9987"/>
                  <a:pt x="157597" y="9138"/>
                </a:cubicBezTo>
                <a:cubicBezTo>
                  <a:pt x="157588" y="8970"/>
                  <a:pt x="157581" y="8739"/>
                  <a:pt x="157554" y="8516"/>
                </a:cubicBezTo>
                <a:cubicBezTo>
                  <a:pt x="157776" y="8030"/>
                  <a:pt x="158004" y="7545"/>
                  <a:pt x="158231" y="7064"/>
                </a:cubicBezTo>
                <a:close/>
                <a:moveTo>
                  <a:pt x="68787" y="7064"/>
                </a:moveTo>
                <a:lnTo>
                  <a:pt x="68787" y="7064"/>
                </a:lnTo>
                <a:cubicBezTo>
                  <a:pt x="69018" y="7545"/>
                  <a:pt x="69244" y="8027"/>
                  <a:pt x="69464" y="8512"/>
                </a:cubicBezTo>
                <a:cubicBezTo>
                  <a:pt x="69437" y="8735"/>
                  <a:pt x="69432" y="8970"/>
                  <a:pt x="69421" y="9138"/>
                </a:cubicBezTo>
                <a:cubicBezTo>
                  <a:pt x="69366" y="9992"/>
                  <a:pt x="69366" y="10856"/>
                  <a:pt x="69354" y="11721"/>
                </a:cubicBezTo>
                <a:cubicBezTo>
                  <a:pt x="69307" y="11060"/>
                  <a:pt x="69237" y="10402"/>
                  <a:pt x="69139" y="9733"/>
                </a:cubicBezTo>
                <a:cubicBezTo>
                  <a:pt x="69130" y="9676"/>
                  <a:pt x="69091" y="9649"/>
                  <a:pt x="69051" y="9649"/>
                </a:cubicBezTo>
                <a:cubicBezTo>
                  <a:pt x="69001" y="9649"/>
                  <a:pt x="68950" y="9692"/>
                  <a:pt x="68959" y="9768"/>
                </a:cubicBezTo>
                <a:cubicBezTo>
                  <a:pt x="68998" y="10198"/>
                  <a:pt x="69014" y="10629"/>
                  <a:pt x="69006" y="11056"/>
                </a:cubicBezTo>
                <a:cubicBezTo>
                  <a:pt x="68963" y="9721"/>
                  <a:pt x="68892" y="8390"/>
                  <a:pt x="68787" y="7064"/>
                </a:cubicBezTo>
                <a:close/>
                <a:moveTo>
                  <a:pt x="39839" y="10555"/>
                </a:moveTo>
                <a:cubicBezTo>
                  <a:pt x="39863" y="10942"/>
                  <a:pt x="39883" y="11338"/>
                  <a:pt x="39899" y="11729"/>
                </a:cubicBezTo>
                <a:cubicBezTo>
                  <a:pt x="39867" y="11616"/>
                  <a:pt x="39836" y="11506"/>
                  <a:pt x="39801" y="11392"/>
                </a:cubicBezTo>
                <a:cubicBezTo>
                  <a:pt x="39796" y="11157"/>
                  <a:pt x="39796" y="10926"/>
                  <a:pt x="39793" y="10691"/>
                </a:cubicBezTo>
                <a:cubicBezTo>
                  <a:pt x="39808" y="10644"/>
                  <a:pt x="39824" y="10597"/>
                  <a:pt x="39839" y="10555"/>
                </a:cubicBezTo>
                <a:close/>
                <a:moveTo>
                  <a:pt x="187182" y="10551"/>
                </a:moveTo>
                <a:cubicBezTo>
                  <a:pt x="187197" y="10597"/>
                  <a:pt x="187213" y="10644"/>
                  <a:pt x="187224" y="10691"/>
                </a:cubicBezTo>
                <a:cubicBezTo>
                  <a:pt x="187224" y="10926"/>
                  <a:pt x="187221" y="11157"/>
                  <a:pt x="187217" y="11392"/>
                </a:cubicBezTo>
                <a:cubicBezTo>
                  <a:pt x="187186" y="11506"/>
                  <a:pt x="187154" y="11619"/>
                  <a:pt x="187119" y="11733"/>
                </a:cubicBezTo>
                <a:cubicBezTo>
                  <a:pt x="187135" y="11338"/>
                  <a:pt x="187154" y="10946"/>
                  <a:pt x="187182" y="10551"/>
                </a:cubicBezTo>
                <a:close/>
                <a:moveTo>
                  <a:pt x="27045" y="9134"/>
                </a:moveTo>
                <a:cubicBezTo>
                  <a:pt x="27413" y="9235"/>
                  <a:pt x="27738" y="9392"/>
                  <a:pt x="28004" y="9823"/>
                </a:cubicBezTo>
                <a:cubicBezTo>
                  <a:pt x="28047" y="9889"/>
                  <a:pt x="28083" y="9960"/>
                  <a:pt x="28121" y="10030"/>
                </a:cubicBezTo>
                <a:cubicBezTo>
                  <a:pt x="28141" y="10171"/>
                  <a:pt x="28161" y="10312"/>
                  <a:pt x="28181" y="10453"/>
                </a:cubicBezTo>
                <a:cubicBezTo>
                  <a:pt x="27840" y="10673"/>
                  <a:pt x="27702" y="11404"/>
                  <a:pt x="27561" y="11807"/>
                </a:cubicBezTo>
                <a:cubicBezTo>
                  <a:pt x="27558" y="11819"/>
                  <a:pt x="27554" y="11831"/>
                  <a:pt x="27550" y="11842"/>
                </a:cubicBezTo>
                <a:cubicBezTo>
                  <a:pt x="27523" y="11697"/>
                  <a:pt x="27496" y="11549"/>
                  <a:pt x="27464" y="11404"/>
                </a:cubicBezTo>
                <a:cubicBezTo>
                  <a:pt x="27323" y="10762"/>
                  <a:pt x="27171" y="10097"/>
                  <a:pt x="26998" y="9428"/>
                </a:cubicBezTo>
                <a:cubicBezTo>
                  <a:pt x="27018" y="9329"/>
                  <a:pt x="27030" y="9232"/>
                  <a:pt x="27045" y="9134"/>
                </a:cubicBezTo>
                <a:close/>
                <a:moveTo>
                  <a:pt x="199976" y="9134"/>
                </a:moveTo>
                <a:cubicBezTo>
                  <a:pt x="199988" y="9232"/>
                  <a:pt x="200004" y="9329"/>
                  <a:pt x="200019" y="9428"/>
                </a:cubicBezTo>
                <a:cubicBezTo>
                  <a:pt x="199847" y="10097"/>
                  <a:pt x="199699" y="10762"/>
                  <a:pt x="199558" y="11404"/>
                </a:cubicBezTo>
                <a:cubicBezTo>
                  <a:pt x="199526" y="11549"/>
                  <a:pt x="199499" y="11697"/>
                  <a:pt x="199471" y="11842"/>
                </a:cubicBezTo>
                <a:cubicBezTo>
                  <a:pt x="199464" y="11831"/>
                  <a:pt x="199464" y="11819"/>
                  <a:pt x="199455" y="11807"/>
                </a:cubicBezTo>
                <a:cubicBezTo>
                  <a:pt x="199315" y="11404"/>
                  <a:pt x="199177" y="10673"/>
                  <a:pt x="198837" y="10453"/>
                </a:cubicBezTo>
                <a:cubicBezTo>
                  <a:pt x="198857" y="10312"/>
                  <a:pt x="198877" y="10171"/>
                  <a:pt x="198900" y="10034"/>
                </a:cubicBezTo>
                <a:cubicBezTo>
                  <a:pt x="198939" y="9963"/>
                  <a:pt x="198975" y="9893"/>
                  <a:pt x="199018" y="9823"/>
                </a:cubicBezTo>
                <a:cubicBezTo>
                  <a:pt x="199284" y="9392"/>
                  <a:pt x="199609" y="9235"/>
                  <a:pt x="199976" y="9134"/>
                </a:cubicBezTo>
                <a:close/>
                <a:moveTo>
                  <a:pt x="26634" y="8559"/>
                </a:moveTo>
                <a:cubicBezTo>
                  <a:pt x="26669" y="8677"/>
                  <a:pt x="26705" y="8794"/>
                  <a:pt x="26736" y="8911"/>
                </a:cubicBezTo>
                <a:cubicBezTo>
                  <a:pt x="26697" y="8942"/>
                  <a:pt x="26693" y="9017"/>
                  <a:pt x="26728" y="9044"/>
                </a:cubicBezTo>
                <a:cubicBezTo>
                  <a:pt x="26654" y="9306"/>
                  <a:pt x="26575" y="9569"/>
                  <a:pt x="26497" y="9831"/>
                </a:cubicBezTo>
                <a:cubicBezTo>
                  <a:pt x="26396" y="10164"/>
                  <a:pt x="26309" y="10496"/>
                  <a:pt x="26228" y="10832"/>
                </a:cubicBezTo>
                <a:cubicBezTo>
                  <a:pt x="26098" y="11161"/>
                  <a:pt x="25997" y="11506"/>
                  <a:pt x="25899" y="11858"/>
                </a:cubicBezTo>
                <a:cubicBezTo>
                  <a:pt x="25899" y="11800"/>
                  <a:pt x="25899" y="11744"/>
                  <a:pt x="25894" y="11686"/>
                </a:cubicBezTo>
                <a:cubicBezTo>
                  <a:pt x="25871" y="10899"/>
                  <a:pt x="25941" y="10124"/>
                  <a:pt x="25984" y="9345"/>
                </a:cubicBezTo>
                <a:cubicBezTo>
                  <a:pt x="26028" y="9298"/>
                  <a:pt x="26067" y="9251"/>
                  <a:pt x="26106" y="9204"/>
                </a:cubicBezTo>
                <a:cubicBezTo>
                  <a:pt x="26286" y="8993"/>
                  <a:pt x="26462" y="8778"/>
                  <a:pt x="26634" y="8559"/>
                </a:cubicBezTo>
                <a:close/>
                <a:moveTo>
                  <a:pt x="200387" y="8559"/>
                </a:moveTo>
                <a:cubicBezTo>
                  <a:pt x="200559" y="8778"/>
                  <a:pt x="200736" y="8993"/>
                  <a:pt x="200915" y="9204"/>
                </a:cubicBezTo>
                <a:cubicBezTo>
                  <a:pt x="200955" y="9251"/>
                  <a:pt x="200994" y="9298"/>
                  <a:pt x="201033" y="9345"/>
                </a:cubicBezTo>
                <a:cubicBezTo>
                  <a:pt x="201076" y="10124"/>
                  <a:pt x="201150" y="10899"/>
                  <a:pt x="201123" y="11686"/>
                </a:cubicBezTo>
                <a:lnTo>
                  <a:pt x="201123" y="11858"/>
                </a:lnTo>
                <a:cubicBezTo>
                  <a:pt x="201025" y="11506"/>
                  <a:pt x="200920" y="11161"/>
                  <a:pt x="200790" y="10832"/>
                </a:cubicBezTo>
                <a:cubicBezTo>
                  <a:pt x="200712" y="10496"/>
                  <a:pt x="200626" y="10160"/>
                  <a:pt x="200524" y="9831"/>
                </a:cubicBezTo>
                <a:cubicBezTo>
                  <a:pt x="200442" y="9569"/>
                  <a:pt x="200368" y="9306"/>
                  <a:pt x="200290" y="9044"/>
                </a:cubicBezTo>
                <a:cubicBezTo>
                  <a:pt x="200328" y="9017"/>
                  <a:pt x="200321" y="8942"/>
                  <a:pt x="200286" y="8911"/>
                </a:cubicBezTo>
                <a:cubicBezTo>
                  <a:pt x="200317" y="8794"/>
                  <a:pt x="200352" y="8677"/>
                  <a:pt x="200387" y="8559"/>
                </a:cubicBezTo>
                <a:close/>
                <a:moveTo>
                  <a:pt x="18517" y="10492"/>
                </a:moveTo>
                <a:cubicBezTo>
                  <a:pt x="18544" y="10649"/>
                  <a:pt x="18572" y="10805"/>
                  <a:pt x="18596" y="10966"/>
                </a:cubicBezTo>
                <a:cubicBezTo>
                  <a:pt x="18643" y="11279"/>
                  <a:pt x="18685" y="11596"/>
                  <a:pt x="18724" y="11913"/>
                </a:cubicBezTo>
                <a:cubicBezTo>
                  <a:pt x="18708" y="11823"/>
                  <a:pt x="18689" y="11733"/>
                  <a:pt x="18674" y="11647"/>
                </a:cubicBezTo>
                <a:cubicBezTo>
                  <a:pt x="18611" y="11322"/>
                  <a:pt x="18549" y="11001"/>
                  <a:pt x="18486" y="10680"/>
                </a:cubicBezTo>
                <a:cubicBezTo>
                  <a:pt x="18497" y="10617"/>
                  <a:pt x="18505" y="10555"/>
                  <a:pt x="18517" y="10492"/>
                </a:cubicBezTo>
                <a:close/>
                <a:moveTo>
                  <a:pt x="77378" y="9235"/>
                </a:moveTo>
                <a:lnTo>
                  <a:pt x="77378" y="9235"/>
                </a:lnTo>
                <a:cubicBezTo>
                  <a:pt x="77370" y="9353"/>
                  <a:pt x="77362" y="9470"/>
                  <a:pt x="77355" y="9588"/>
                </a:cubicBezTo>
                <a:cubicBezTo>
                  <a:pt x="77339" y="9714"/>
                  <a:pt x="77327" y="9842"/>
                  <a:pt x="77315" y="9972"/>
                </a:cubicBezTo>
                <a:cubicBezTo>
                  <a:pt x="77315" y="9968"/>
                  <a:pt x="77311" y="9963"/>
                  <a:pt x="77311" y="9960"/>
                </a:cubicBezTo>
                <a:cubicBezTo>
                  <a:pt x="77295" y="9928"/>
                  <a:pt x="77272" y="9915"/>
                  <a:pt x="77250" y="9915"/>
                </a:cubicBezTo>
                <a:cubicBezTo>
                  <a:pt x="77200" y="9915"/>
                  <a:pt x="77154" y="9981"/>
                  <a:pt x="77186" y="10054"/>
                </a:cubicBezTo>
                <a:cubicBezTo>
                  <a:pt x="77221" y="10140"/>
                  <a:pt x="77257" y="10234"/>
                  <a:pt x="77284" y="10335"/>
                </a:cubicBezTo>
                <a:cubicBezTo>
                  <a:pt x="77233" y="10861"/>
                  <a:pt x="77186" y="11385"/>
                  <a:pt x="77147" y="11913"/>
                </a:cubicBezTo>
                <a:cubicBezTo>
                  <a:pt x="77123" y="11619"/>
                  <a:pt x="77100" y="11322"/>
                  <a:pt x="77076" y="11029"/>
                </a:cubicBezTo>
                <a:cubicBezTo>
                  <a:pt x="77041" y="10566"/>
                  <a:pt x="77022" y="10104"/>
                  <a:pt x="77002" y="9639"/>
                </a:cubicBezTo>
                <a:cubicBezTo>
                  <a:pt x="77088" y="9423"/>
                  <a:pt x="77210" y="9267"/>
                  <a:pt x="77378" y="9235"/>
                </a:cubicBezTo>
                <a:close/>
                <a:moveTo>
                  <a:pt x="149644" y="9235"/>
                </a:moveTo>
                <a:lnTo>
                  <a:pt x="149644" y="9235"/>
                </a:lnTo>
                <a:cubicBezTo>
                  <a:pt x="149812" y="9267"/>
                  <a:pt x="149929" y="9423"/>
                  <a:pt x="150019" y="9639"/>
                </a:cubicBezTo>
                <a:cubicBezTo>
                  <a:pt x="150000" y="10104"/>
                  <a:pt x="149980" y="10566"/>
                  <a:pt x="149941" y="11029"/>
                </a:cubicBezTo>
                <a:cubicBezTo>
                  <a:pt x="149918" y="11322"/>
                  <a:pt x="149898" y="11616"/>
                  <a:pt x="149875" y="11913"/>
                </a:cubicBezTo>
                <a:cubicBezTo>
                  <a:pt x="149831" y="11385"/>
                  <a:pt x="149788" y="10861"/>
                  <a:pt x="149738" y="10335"/>
                </a:cubicBezTo>
                <a:cubicBezTo>
                  <a:pt x="149765" y="10234"/>
                  <a:pt x="149797" y="10140"/>
                  <a:pt x="149835" y="10054"/>
                </a:cubicBezTo>
                <a:cubicBezTo>
                  <a:pt x="149868" y="9981"/>
                  <a:pt x="149820" y="9915"/>
                  <a:pt x="149770" y="9915"/>
                </a:cubicBezTo>
                <a:cubicBezTo>
                  <a:pt x="149748" y="9915"/>
                  <a:pt x="149726" y="9928"/>
                  <a:pt x="149710" y="9960"/>
                </a:cubicBezTo>
                <a:cubicBezTo>
                  <a:pt x="149707" y="9963"/>
                  <a:pt x="149707" y="9968"/>
                  <a:pt x="149707" y="9972"/>
                </a:cubicBezTo>
                <a:cubicBezTo>
                  <a:pt x="149691" y="9842"/>
                  <a:pt x="149679" y="9714"/>
                  <a:pt x="149667" y="9588"/>
                </a:cubicBezTo>
                <a:cubicBezTo>
                  <a:pt x="149656" y="9470"/>
                  <a:pt x="149647" y="9353"/>
                  <a:pt x="149644" y="9235"/>
                </a:cubicBezTo>
                <a:close/>
                <a:moveTo>
                  <a:pt x="208505" y="10492"/>
                </a:moveTo>
                <a:cubicBezTo>
                  <a:pt x="208512" y="10555"/>
                  <a:pt x="208524" y="10617"/>
                  <a:pt x="208532" y="10680"/>
                </a:cubicBezTo>
                <a:cubicBezTo>
                  <a:pt x="208469" y="11001"/>
                  <a:pt x="208411" y="11322"/>
                  <a:pt x="208348" y="11647"/>
                </a:cubicBezTo>
                <a:cubicBezTo>
                  <a:pt x="208328" y="11733"/>
                  <a:pt x="208312" y="11823"/>
                  <a:pt x="208297" y="11913"/>
                </a:cubicBezTo>
                <a:cubicBezTo>
                  <a:pt x="208336" y="11596"/>
                  <a:pt x="208375" y="11279"/>
                  <a:pt x="208422" y="10966"/>
                </a:cubicBezTo>
                <a:cubicBezTo>
                  <a:pt x="208446" y="10805"/>
                  <a:pt x="208473" y="10649"/>
                  <a:pt x="208505" y="10492"/>
                </a:cubicBezTo>
                <a:close/>
                <a:moveTo>
                  <a:pt x="75624" y="10019"/>
                </a:moveTo>
                <a:cubicBezTo>
                  <a:pt x="75640" y="10492"/>
                  <a:pt x="75648" y="10962"/>
                  <a:pt x="75640" y="11432"/>
                </a:cubicBezTo>
                <a:cubicBezTo>
                  <a:pt x="75640" y="11573"/>
                  <a:pt x="75636" y="11713"/>
                  <a:pt x="75636" y="11854"/>
                </a:cubicBezTo>
                <a:cubicBezTo>
                  <a:pt x="75628" y="11894"/>
                  <a:pt x="75624" y="11925"/>
                  <a:pt x="75617" y="11964"/>
                </a:cubicBezTo>
                <a:cubicBezTo>
                  <a:pt x="75554" y="11502"/>
                  <a:pt x="75491" y="11040"/>
                  <a:pt x="75425" y="10579"/>
                </a:cubicBezTo>
                <a:cubicBezTo>
                  <a:pt x="75491" y="10391"/>
                  <a:pt x="75558" y="10207"/>
                  <a:pt x="75624" y="10019"/>
                </a:cubicBezTo>
                <a:close/>
                <a:moveTo>
                  <a:pt x="151397" y="10019"/>
                </a:moveTo>
                <a:cubicBezTo>
                  <a:pt x="151464" y="10207"/>
                  <a:pt x="151530" y="10395"/>
                  <a:pt x="151593" y="10582"/>
                </a:cubicBezTo>
                <a:cubicBezTo>
                  <a:pt x="151530" y="11040"/>
                  <a:pt x="151468" y="11502"/>
                  <a:pt x="151401" y="11964"/>
                </a:cubicBezTo>
                <a:cubicBezTo>
                  <a:pt x="151397" y="11925"/>
                  <a:pt x="151389" y="11894"/>
                  <a:pt x="151381" y="11854"/>
                </a:cubicBezTo>
                <a:cubicBezTo>
                  <a:pt x="151381" y="11713"/>
                  <a:pt x="151381" y="11573"/>
                  <a:pt x="151378" y="11432"/>
                </a:cubicBezTo>
                <a:cubicBezTo>
                  <a:pt x="151374" y="10962"/>
                  <a:pt x="151381" y="10489"/>
                  <a:pt x="151397" y="10019"/>
                </a:cubicBezTo>
                <a:close/>
                <a:moveTo>
                  <a:pt x="22615" y="12105"/>
                </a:moveTo>
                <a:cubicBezTo>
                  <a:pt x="22619" y="12113"/>
                  <a:pt x="22619" y="12120"/>
                  <a:pt x="22622" y="12132"/>
                </a:cubicBezTo>
                <a:cubicBezTo>
                  <a:pt x="22619" y="12132"/>
                  <a:pt x="22619" y="12132"/>
                  <a:pt x="22619" y="12136"/>
                </a:cubicBezTo>
                <a:cubicBezTo>
                  <a:pt x="22619" y="12124"/>
                  <a:pt x="22619" y="12113"/>
                  <a:pt x="22615" y="12105"/>
                </a:cubicBezTo>
                <a:close/>
                <a:moveTo>
                  <a:pt x="204403" y="12105"/>
                </a:moveTo>
                <a:lnTo>
                  <a:pt x="204403" y="12136"/>
                </a:lnTo>
                <a:cubicBezTo>
                  <a:pt x="204403" y="12132"/>
                  <a:pt x="204399" y="12132"/>
                  <a:pt x="204399" y="12132"/>
                </a:cubicBezTo>
                <a:cubicBezTo>
                  <a:pt x="204399" y="12120"/>
                  <a:pt x="204403" y="12113"/>
                  <a:pt x="204403" y="12105"/>
                </a:cubicBezTo>
                <a:close/>
                <a:moveTo>
                  <a:pt x="38427" y="8355"/>
                </a:moveTo>
                <a:cubicBezTo>
                  <a:pt x="38439" y="8426"/>
                  <a:pt x="38446" y="8496"/>
                  <a:pt x="38458" y="8563"/>
                </a:cubicBezTo>
                <a:cubicBezTo>
                  <a:pt x="38575" y="9275"/>
                  <a:pt x="38669" y="9995"/>
                  <a:pt x="38756" y="10715"/>
                </a:cubicBezTo>
                <a:cubicBezTo>
                  <a:pt x="38662" y="10410"/>
                  <a:pt x="38587" y="10097"/>
                  <a:pt x="38564" y="9768"/>
                </a:cubicBezTo>
                <a:cubicBezTo>
                  <a:pt x="38560" y="9723"/>
                  <a:pt x="38533" y="9700"/>
                  <a:pt x="38507" y="9700"/>
                </a:cubicBezTo>
                <a:cubicBezTo>
                  <a:pt x="38481" y="9700"/>
                  <a:pt x="38456" y="9723"/>
                  <a:pt x="38458" y="9768"/>
                </a:cubicBezTo>
                <a:cubicBezTo>
                  <a:pt x="38481" y="10402"/>
                  <a:pt x="38669" y="10978"/>
                  <a:pt x="38862" y="11557"/>
                </a:cubicBezTo>
                <a:cubicBezTo>
                  <a:pt x="38862" y="11569"/>
                  <a:pt x="38862" y="11580"/>
                  <a:pt x="38865" y="11592"/>
                </a:cubicBezTo>
                <a:cubicBezTo>
                  <a:pt x="38873" y="11654"/>
                  <a:pt x="38877" y="11717"/>
                  <a:pt x="38885" y="11784"/>
                </a:cubicBezTo>
                <a:cubicBezTo>
                  <a:pt x="38833" y="11925"/>
                  <a:pt x="38787" y="12066"/>
                  <a:pt x="38736" y="12210"/>
                </a:cubicBezTo>
                <a:cubicBezTo>
                  <a:pt x="38540" y="11197"/>
                  <a:pt x="38364" y="10183"/>
                  <a:pt x="38137" y="9181"/>
                </a:cubicBezTo>
                <a:cubicBezTo>
                  <a:pt x="38129" y="9146"/>
                  <a:pt x="38118" y="9114"/>
                  <a:pt x="38110" y="9080"/>
                </a:cubicBezTo>
                <a:cubicBezTo>
                  <a:pt x="38212" y="8836"/>
                  <a:pt x="38317" y="8598"/>
                  <a:pt x="38427" y="8355"/>
                </a:cubicBezTo>
                <a:close/>
                <a:moveTo>
                  <a:pt x="188595" y="8359"/>
                </a:moveTo>
                <a:cubicBezTo>
                  <a:pt x="188700" y="8598"/>
                  <a:pt x="188806" y="8836"/>
                  <a:pt x="188911" y="9080"/>
                </a:cubicBezTo>
                <a:cubicBezTo>
                  <a:pt x="188904" y="9114"/>
                  <a:pt x="188892" y="9146"/>
                  <a:pt x="188884" y="9181"/>
                </a:cubicBezTo>
                <a:cubicBezTo>
                  <a:pt x="188657" y="10183"/>
                  <a:pt x="188477" y="11197"/>
                  <a:pt x="188281" y="12210"/>
                </a:cubicBezTo>
                <a:cubicBezTo>
                  <a:pt x="188234" y="12069"/>
                  <a:pt x="188183" y="11925"/>
                  <a:pt x="188136" y="11784"/>
                </a:cubicBezTo>
                <a:cubicBezTo>
                  <a:pt x="188145" y="11721"/>
                  <a:pt x="188149" y="11654"/>
                  <a:pt x="188156" y="11592"/>
                </a:cubicBezTo>
                <a:cubicBezTo>
                  <a:pt x="188156" y="11580"/>
                  <a:pt x="188160" y="11569"/>
                  <a:pt x="188160" y="11557"/>
                </a:cubicBezTo>
                <a:cubicBezTo>
                  <a:pt x="188352" y="10978"/>
                  <a:pt x="188536" y="10402"/>
                  <a:pt x="188563" y="9768"/>
                </a:cubicBezTo>
                <a:cubicBezTo>
                  <a:pt x="188565" y="9723"/>
                  <a:pt x="188540" y="9700"/>
                  <a:pt x="188514" y="9700"/>
                </a:cubicBezTo>
                <a:cubicBezTo>
                  <a:pt x="188487" y="9700"/>
                  <a:pt x="188460" y="9723"/>
                  <a:pt x="188458" y="9768"/>
                </a:cubicBezTo>
                <a:cubicBezTo>
                  <a:pt x="188431" y="10097"/>
                  <a:pt x="188360" y="10410"/>
                  <a:pt x="188262" y="10715"/>
                </a:cubicBezTo>
                <a:cubicBezTo>
                  <a:pt x="188352" y="9995"/>
                  <a:pt x="188446" y="9275"/>
                  <a:pt x="188559" y="8563"/>
                </a:cubicBezTo>
                <a:cubicBezTo>
                  <a:pt x="188571" y="8496"/>
                  <a:pt x="188583" y="8426"/>
                  <a:pt x="188595" y="8359"/>
                </a:cubicBezTo>
                <a:close/>
                <a:moveTo>
                  <a:pt x="104666" y="9976"/>
                </a:moveTo>
                <a:lnTo>
                  <a:pt x="104666" y="9976"/>
                </a:lnTo>
                <a:cubicBezTo>
                  <a:pt x="104716" y="10657"/>
                  <a:pt x="104634" y="11388"/>
                  <a:pt x="104591" y="12026"/>
                </a:cubicBezTo>
                <a:cubicBezTo>
                  <a:pt x="104587" y="12093"/>
                  <a:pt x="104583" y="12160"/>
                  <a:pt x="104579" y="12226"/>
                </a:cubicBezTo>
                <a:cubicBezTo>
                  <a:pt x="104344" y="11941"/>
                  <a:pt x="104106" y="11650"/>
                  <a:pt x="103871" y="11365"/>
                </a:cubicBezTo>
                <a:cubicBezTo>
                  <a:pt x="103891" y="11260"/>
                  <a:pt x="103910" y="11154"/>
                  <a:pt x="103929" y="11052"/>
                </a:cubicBezTo>
                <a:cubicBezTo>
                  <a:pt x="103985" y="10805"/>
                  <a:pt x="104055" y="10570"/>
                  <a:pt x="104141" y="10339"/>
                </a:cubicBezTo>
                <a:cubicBezTo>
                  <a:pt x="104247" y="10054"/>
                  <a:pt x="104454" y="9987"/>
                  <a:pt x="104666" y="9976"/>
                </a:cubicBezTo>
                <a:close/>
                <a:moveTo>
                  <a:pt x="122356" y="9976"/>
                </a:moveTo>
                <a:cubicBezTo>
                  <a:pt x="122567" y="9987"/>
                  <a:pt x="122775" y="10054"/>
                  <a:pt x="122880" y="10339"/>
                </a:cubicBezTo>
                <a:cubicBezTo>
                  <a:pt x="122963" y="10570"/>
                  <a:pt x="123037" y="10805"/>
                  <a:pt x="123088" y="11052"/>
                </a:cubicBezTo>
                <a:cubicBezTo>
                  <a:pt x="123111" y="11154"/>
                  <a:pt x="123131" y="11260"/>
                  <a:pt x="123151" y="11365"/>
                </a:cubicBezTo>
                <a:cubicBezTo>
                  <a:pt x="122912" y="11650"/>
                  <a:pt x="122677" y="11941"/>
                  <a:pt x="122439" y="12226"/>
                </a:cubicBezTo>
                <a:cubicBezTo>
                  <a:pt x="122434" y="12160"/>
                  <a:pt x="122434" y="12093"/>
                  <a:pt x="122430" y="12026"/>
                </a:cubicBezTo>
                <a:cubicBezTo>
                  <a:pt x="122387" y="11388"/>
                  <a:pt x="122305" y="10657"/>
                  <a:pt x="122356" y="9976"/>
                </a:cubicBezTo>
                <a:close/>
                <a:moveTo>
                  <a:pt x="44841" y="10594"/>
                </a:moveTo>
                <a:cubicBezTo>
                  <a:pt x="45159" y="11036"/>
                  <a:pt x="45217" y="11659"/>
                  <a:pt x="45210" y="12261"/>
                </a:cubicBezTo>
                <a:cubicBezTo>
                  <a:pt x="45170" y="12191"/>
                  <a:pt x="45132" y="12116"/>
                  <a:pt x="45092" y="12050"/>
                </a:cubicBezTo>
                <a:cubicBezTo>
                  <a:pt x="45042" y="11968"/>
                  <a:pt x="44995" y="11878"/>
                  <a:pt x="44944" y="11791"/>
                </a:cubicBezTo>
                <a:cubicBezTo>
                  <a:pt x="44948" y="11757"/>
                  <a:pt x="44948" y="11725"/>
                  <a:pt x="44948" y="11690"/>
                </a:cubicBezTo>
                <a:cubicBezTo>
                  <a:pt x="44948" y="11587"/>
                  <a:pt x="44885" y="11532"/>
                  <a:pt x="44823" y="11532"/>
                </a:cubicBezTo>
                <a:cubicBezTo>
                  <a:pt x="44819" y="11532"/>
                  <a:pt x="44814" y="11533"/>
                  <a:pt x="44810" y="11533"/>
                </a:cubicBezTo>
                <a:cubicBezTo>
                  <a:pt x="44771" y="11451"/>
                  <a:pt x="44732" y="11372"/>
                  <a:pt x="44693" y="11291"/>
                </a:cubicBezTo>
                <a:cubicBezTo>
                  <a:pt x="44740" y="11060"/>
                  <a:pt x="44791" y="10825"/>
                  <a:pt x="44841" y="10594"/>
                </a:cubicBezTo>
                <a:close/>
                <a:moveTo>
                  <a:pt x="182180" y="10594"/>
                </a:moveTo>
                <a:cubicBezTo>
                  <a:pt x="182231" y="10825"/>
                  <a:pt x="182278" y="11060"/>
                  <a:pt x="182325" y="11291"/>
                </a:cubicBezTo>
                <a:cubicBezTo>
                  <a:pt x="182285" y="11372"/>
                  <a:pt x="182246" y="11451"/>
                  <a:pt x="182207" y="11533"/>
                </a:cubicBezTo>
                <a:cubicBezTo>
                  <a:pt x="182203" y="11533"/>
                  <a:pt x="182199" y="11532"/>
                  <a:pt x="182195" y="11532"/>
                </a:cubicBezTo>
                <a:cubicBezTo>
                  <a:pt x="182133" y="11532"/>
                  <a:pt x="182074" y="11587"/>
                  <a:pt x="182074" y="11690"/>
                </a:cubicBezTo>
                <a:lnTo>
                  <a:pt x="182074" y="11791"/>
                </a:lnTo>
                <a:cubicBezTo>
                  <a:pt x="182027" y="11878"/>
                  <a:pt x="181980" y="11968"/>
                  <a:pt x="181929" y="12050"/>
                </a:cubicBezTo>
                <a:cubicBezTo>
                  <a:pt x="181886" y="12116"/>
                  <a:pt x="181847" y="12191"/>
                  <a:pt x="181808" y="12261"/>
                </a:cubicBezTo>
                <a:cubicBezTo>
                  <a:pt x="181804" y="11659"/>
                  <a:pt x="181859" y="11036"/>
                  <a:pt x="182180" y="10594"/>
                </a:cubicBezTo>
                <a:close/>
                <a:moveTo>
                  <a:pt x="206066" y="10954"/>
                </a:moveTo>
                <a:cubicBezTo>
                  <a:pt x="206081" y="11404"/>
                  <a:pt x="206094" y="11851"/>
                  <a:pt x="206105" y="12300"/>
                </a:cubicBezTo>
                <a:cubicBezTo>
                  <a:pt x="206054" y="12085"/>
                  <a:pt x="206007" y="11866"/>
                  <a:pt x="205969" y="11650"/>
                </a:cubicBezTo>
                <a:cubicBezTo>
                  <a:pt x="206000" y="11419"/>
                  <a:pt x="206035" y="11185"/>
                  <a:pt x="206066" y="10954"/>
                </a:cubicBezTo>
                <a:close/>
                <a:moveTo>
                  <a:pt x="20955" y="10950"/>
                </a:moveTo>
                <a:cubicBezTo>
                  <a:pt x="20986" y="11185"/>
                  <a:pt x="21022" y="11416"/>
                  <a:pt x="21053" y="11650"/>
                </a:cubicBezTo>
                <a:cubicBezTo>
                  <a:pt x="21010" y="11870"/>
                  <a:pt x="20963" y="12085"/>
                  <a:pt x="20916" y="12304"/>
                </a:cubicBezTo>
                <a:cubicBezTo>
                  <a:pt x="20924" y="11854"/>
                  <a:pt x="20935" y="11401"/>
                  <a:pt x="20955" y="10950"/>
                </a:cubicBezTo>
                <a:close/>
                <a:moveTo>
                  <a:pt x="99965" y="9416"/>
                </a:moveTo>
                <a:cubicBezTo>
                  <a:pt x="100074" y="10077"/>
                  <a:pt x="100153" y="10751"/>
                  <a:pt x="100235" y="11419"/>
                </a:cubicBezTo>
                <a:cubicBezTo>
                  <a:pt x="100195" y="11717"/>
                  <a:pt x="100148" y="12015"/>
                  <a:pt x="100101" y="12308"/>
                </a:cubicBezTo>
                <a:cubicBezTo>
                  <a:pt x="100094" y="12261"/>
                  <a:pt x="100090" y="12210"/>
                  <a:pt x="100083" y="12163"/>
                </a:cubicBezTo>
                <a:cubicBezTo>
                  <a:pt x="100020" y="11737"/>
                  <a:pt x="99933" y="11291"/>
                  <a:pt x="99808" y="10891"/>
                </a:cubicBezTo>
                <a:cubicBezTo>
                  <a:pt x="99769" y="10767"/>
                  <a:pt x="99726" y="10704"/>
                  <a:pt x="99683" y="10649"/>
                </a:cubicBezTo>
                <a:cubicBezTo>
                  <a:pt x="99769" y="10234"/>
                  <a:pt x="99867" y="9823"/>
                  <a:pt x="99965" y="9416"/>
                </a:cubicBezTo>
                <a:close/>
                <a:moveTo>
                  <a:pt x="127053" y="9416"/>
                </a:moveTo>
                <a:cubicBezTo>
                  <a:pt x="127154" y="9823"/>
                  <a:pt x="127248" y="10234"/>
                  <a:pt x="127338" y="10649"/>
                </a:cubicBezTo>
                <a:cubicBezTo>
                  <a:pt x="127291" y="10704"/>
                  <a:pt x="127248" y="10767"/>
                  <a:pt x="127210" y="10891"/>
                </a:cubicBezTo>
                <a:cubicBezTo>
                  <a:pt x="127088" y="11291"/>
                  <a:pt x="127002" y="11737"/>
                  <a:pt x="126939" y="12163"/>
                </a:cubicBezTo>
                <a:cubicBezTo>
                  <a:pt x="126932" y="12214"/>
                  <a:pt x="126924" y="12261"/>
                  <a:pt x="126916" y="12312"/>
                </a:cubicBezTo>
                <a:cubicBezTo>
                  <a:pt x="126869" y="12015"/>
                  <a:pt x="126825" y="11717"/>
                  <a:pt x="126783" y="11419"/>
                </a:cubicBezTo>
                <a:cubicBezTo>
                  <a:pt x="126869" y="10751"/>
                  <a:pt x="126947" y="10077"/>
                  <a:pt x="127053" y="9416"/>
                </a:cubicBezTo>
                <a:close/>
                <a:moveTo>
                  <a:pt x="100751" y="6885"/>
                </a:moveTo>
                <a:cubicBezTo>
                  <a:pt x="100930" y="6885"/>
                  <a:pt x="101002" y="8054"/>
                  <a:pt x="101002" y="8054"/>
                </a:cubicBezTo>
                <a:cubicBezTo>
                  <a:pt x="101013" y="8590"/>
                  <a:pt x="101053" y="9150"/>
                  <a:pt x="101026" y="9678"/>
                </a:cubicBezTo>
                <a:cubicBezTo>
                  <a:pt x="100979" y="10570"/>
                  <a:pt x="100970" y="11459"/>
                  <a:pt x="100959" y="12351"/>
                </a:cubicBezTo>
                <a:cubicBezTo>
                  <a:pt x="100842" y="11580"/>
                  <a:pt x="100704" y="10817"/>
                  <a:pt x="100529" y="10066"/>
                </a:cubicBezTo>
                <a:cubicBezTo>
                  <a:pt x="100536" y="9678"/>
                  <a:pt x="100540" y="9291"/>
                  <a:pt x="100536" y="8907"/>
                </a:cubicBezTo>
                <a:cubicBezTo>
                  <a:pt x="100536" y="8870"/>
                  <a:pt x="100515" y="8851"/>
                  <a:pt x="100493" y="8851"/>
                </a:cubicBezTo>
                <a:cubicBezTo>
                  <a:pt x="100471" y="8851"/>
                  <a:pt x="100450" y="8870"/>
                  <a:pt x="100450" y="8907"/>
                </a:cubicBezTo>
                <a:cubicBezTo>
                  <a:pt x="100442" y="9138"/>
                  <a:pt x="100435" y="9373"/>
                  <a:pt x="100419" y="9604"/>
                </a:cubicBezTo>
                <a:cubicBezTo>
                  <a:pt x="100352" y="9334"/>
                  <a:pt x="100282" y="9067"/>
                  <a:pt x="100208" y="8801"/>
                </a:cubicBezTo>
                <a:cubicBezTo>
                  <a:pt x="100204" y="8786"/>
                  <a:pt x="100188" y="8731"/>
                  <a:pt x="100161" y="8653"/>
                </a:cubicBezTo>
                <a:cubicBezTo>
                  <a:pt x="100317" y="8074"/>
                  <a:pt x="100477" y="7498"/>
                  <a:pt x="100646" y="6927"/>
                </a:cubicBezTo>
                <a:cubicBezTo>
                  <a:pt x="100653" y="6932"/>
                  <a:pt x="100660" y="6935"/>
                  <a:pt x="100668" y="6935"/>
                </a:cubicBezTo>
                <a:cubicBezTo>
                  <a:pt x="100678" y="6935"/>
                  <a:pt x="100688" y="6930"/>
                  <a:pt x="100697" y="6919"/>
                </a:cubicBezTo>
                <a:cubicBezTo>
                  <a:pt x="100716" y="6896"/>
                  <a:pt x="100734" y="6885"/>
                  <a:pt x="100751" y="6885"/>
                </a:cubicBezTo>
                <a:close/>
                <a:moveTo>
                  <a:pt x="126271" y="6885"/>
                </a:moveTo>
                <a:cubicBezTo>
                  <a:pt x="126288" y="6885"/>
                  <a:pt x="126306" y="6896"/>
                  <a:pt x="126325" y="6919"/>
                </a:cubicBezTo>
                <a:cubicBezTo>
                  <a:pt x="126334" y="6930"/>
                  <a:pt x="126344" y="6935"/>
                  <a:pt x="126354" y="6935"/>
                </a:cubicBezTo>
                <a:cubicBezTo>
                  <a:pt x="126361" y="6935"/>
                  <a:pt x="126369" y="6932"/>
                  <a:pt x="126375" y="6927"/>
                </a:cubicBezTo>
                <a:cubicBezTo>
                  <a:pt x="126540" y="7498"/>
                  <a:pt x="126704" y="8074"/>
                  <a:pt x="126857" y="8653"/>
                </a:cubicBezTo>
                <a:cubicBezTo>
                  <a:pt x="126834" y="8731"/>
                  <a:pt x="126818" y="8786"/>
                  <a:pt x="126814" y="8801"/>
                </a:cubicBezTo>
                <a:cubicBezTo>
                  <a:pt x="126736" y="9067"/>
                  <a:pt x="126666" y="9334"/>
                  <a:pt x="126599" y="9604"/>
                </a:cubicBezTo>
                <a:cubicBezTo>
                  <a:pt x="126587" y="9373"/>
                  <a:pt x="126576" y="9138"/>
                  <a:pt x="126572" y="8907"/>
                </a:cubicBezTo>
                <a:cubicBezTo>
                  <a:pt x="126572" y="8870"/>
                  <a:pt x="126550" y="8851"/>
                  <a:pt x="126529" y="8851"/>
                </a:cubicBezTo>
                <a:cubicBezTo>
                  <a:pt x="126507" y="8851"/>
                  <a:pt x="126485" y="8870"/>
                  <a:pt x="126485" y="8907"/>
                </a:cubicBezTo>
                <a:cubicBezTo>
                  <a:pt x="126478" y="9291"/>
                  <a:pt x="126482" y="9678"/>
                  <a:pt x="126489" y="10066"/>
                </a:cubicBezTo>
                <a:cubicBezTo>
                  <a:pt x="126317" y="10817"/>
                  <a:pt x="126176" y="11580"/>
                  <a:pt x="126059" y="12351"/>
                </a:cubicBezTo>
                <a:cubicBezTo>
                  <a:pt x="126050" y="11459"/>
                  <a:pt x="126043" y="10566"/>
                  <a:pt x="125996" y="9678"/>
                </a:cubicBezTo>
                <a:cubicBezTo>
                  <a:pt x="125965" y="9150"/>
                  <a:pt x="126008" y="8590"/>
                  <a:pt x="126016" y="8054"/>
                </a:cubicBezTo>
                <a:cubicBezTo>
                  <a:pt x="126016" y="8054"/>
                  <a:pt x="126091" y="6885"/>
                  <a:pt x="126271" y="6885"/>
                </a:cubicBezTo>
                <a:close/>
                <a:moveTo>
                  <a:pt x="106266" y="12022"/>
                </a:moveTo>
                <a:lnTo>
                  <a:pt x="106266" y="12022"/>
                </a:lnTo>
                <a:cubicBezTo>
                  <a:pt x="106239" y="12140"/>
                  <a:pt x="106212" y="12261"/>
                  <a:pt x="106184" y="12382"/>
                </a:cubicBezTo>
                <a:cubicBezTo>
                  <a:pt x="106203" y="12238"/>
                  <a:pt x="106231" y="12116"/>
                  <a:pt x="106266" y="12022"/>
                </a:cubicBezTo>
                <a:close/>
                <a:moveTo>
                  <a:pt x="120755" y="12022"/>
                </a:moveTo>
                <a:cubicBezTo>
                  <a:pt x="120786" y="12116"/>
                  <a:pt x="120814" y="12241"/>
                  <a:pt x="120837" y="12382"/>
                </a:cubicBezTo>
                <a:cubicBezTo>
                  <a:pt x="120810" y="12265"/>
                  <a:pt x="120783" y="12144"/>
                  <a:pt x="120755" y="12022"/>
                </a:cubicBezTo>
                <a:close/>
                <a:moveTo>
                  <a:pt x="50352" y="8633"/>
                </a:moveTo>
                <a:lnTo>
                  <a:pt x="50352" y="8633"/>
                </a:lnTo>
                <a:cubicBezTo>
                  <a:pt x="50474" y="9423"/>
                  <a:pt x="50580" y="10218"/>
                  <a:pt x="50701" y="11005"/>
                </a:cubicBezTo>
                <a:cubicBezTo>
                  <a:pt x="50615" y="11267"/>
                  <a:pt x="50568" y="11573"/>
                  <a:pt x="50548" y="11889"/>
                </a:cubicBezTo>
                <a:cubicBezTo>
                  <a:pt x="50524" y="11913"/>
                  <a:pt x="50513" y="11956"/>
                  <a:pt x="50533" y="11999"/>
                </a:cubicBezTo>
                <a:cubicBezTo>
                  <a:pt x="50533" y="12006"/>
                  <a:pt x="50537" y="12015"/>
                  <a:pt x="50540" y="12022"/>
                </a:cubicBezTo>
                <a:cubicBezTo>
                  <a:pt x="50533" y="12144"/>
                  <a:pt x="50533" y="12265"/>
                  <a:pt x="50537" y="12387"/>
                </a:cubicBezTo>
                <a:cubicBezTo>
                  <a:pt x="50528" y="12324"/>
                  <a:pt x="50524" y="12265"/>
                  <a:pt x="50521" y="12203"/>
                </a:cubicBezTo>
                <a:cubicBezTo>
                  <a:pt x="50443" y="11103"/>
                  <a:pt x="50411" y="10007"/>
                  <a:pt x="50364" y="8907"/>
                </a:cubicBezTo>
                <a:cubicBezTo>
                  <a:pt x="50360" y="8817"/>
                  <a:pt x="50356" y="8727"/>
                  <a:pt x="50352" y="8633"/>
                </a:cubicBezTo>
                <a:close/>
                <a:moveTo>
                  <a:pt x="176669" y="8633"/>
                </a:moveTo>
                <a:lnTo>
                  <a:pt x="176669" y="8633"/>
                </a:lnTo>
                <a:cubicBezTo>
                  <a:pt x="176665" y="8727"/>
                  <a:pt x="176662" y="8817"/>
                  <a:pt x="176657" y="8907"/>
                </a:cubicBezTo>
                <a:cubicBezTo>
                  <a:pt x="176606" y="10007"/>
                  <a:pt x="176579" y="11103"/>
                  <a:pt x="176501" y="12203"/>
                </a:cubicBezTo>
                <a:cubicBezTo>
                  <a:pt x="176497" y="12261"/>
                  <a:pt x="176489" y="12324"/>
                  <a:pt x="176485" y="12387"/>
                </a:cubicBezTo>
                <a:cubicBezTo>
                  <a:pt x="176485" y="12265"/>
                  <a:pt x="176485" y="12144"/>
                  <a:pt x="176481" y="12022"/>
                </a:cubicBezTo>
                <a:cubicBezTo>
                  <a:pt x="176485" y="12015"/>
                  <a:pt x="176485" y="12006"/>
                  <a:pt x="176489" y="11999"/>
                </a:cubicBezTo>
                <a:cubicBezTo>
                  <a:pt x="176509" y="11956"/>
                  <a:pt x="176497" y="11913"/>
                  <a:pt x="176474" y="11889"/>
                </a:cubicBezTo>
                <a:cubicBezTo>
                  <a:pt x="176454" y="11573"/>
                  <a:pt x="176407" y="11267"/>
                  <a:pt x="176321" y="11005"/>
                </a:cubicBezTo>
                <a:cubicBezTo>
                  <a:pt x="176438" y="10218"/>
                  <a:pt x="176548" y="9423"/>
                  <a:pt x="176669" y="8633"/>
                </a:cubicBezTo>
                <a:close/>
                <a:moveTo>
                  <a:pt x="34611" y="9185"/>
                </a:moveTo>
                <a:lnTo>
                  <a:pt x="34611" y="9185"/>
                </a:lnTo>
                <a:cubicBezTo>
                  <a:pt x="34630" y="9271"/>
                  <a:pt x="34650" y="9361"/>
                  <a:pt x="34669" y="9447"/>
                </a:cubicBezTo>
                <a:cubicBezTo>
                  <a:pt x="34885" y="10395"/>
                  <a:pt x="34994" y="11369"/>
                  <a:pt x="35061" y="12351"/>
                </a:cubicBezTo>
                <a:cubicBezTo>
                  <a:pt x="35061" y="12363"/>
                  <a:pt x="35057" y="12378"/>
                  <a:pt x="35057" y="12391"/>
                </a:cubicBezTo>
                <a:lnTo>
                  <a:pt x="35057" y="12394"/>
                </a:lnTo>
                <a:cubicBezTo>
                  <a:pt x="35041" y="12363"/>
                  <a:pt x="35025" y="12335"/>
                  <a:pt x="35010" y="12304"/>
                </a:cubicBezTo>
                <a:cubicBezTo>
                  <a:pt x="35002" y="12285"/>
                  <a:pt x="34998" y="12265"/>
                  <a:pt x="34991" y="12241"/>
                </a:cubicBezTo>
                <a:cubicBezTo>
                  <a:pt x="34685" y="11263"/>
                  <a:pt x="34513" y="10241"/>
                  <a:pt x="34611" y="9185"/>
                </a:cubicBezTo>
                <a:close/>
                <a:moveTo>
                  <a:pt x="192410" y="9185"/>
                </a:moveTo>
                <a:lnTo>
                  <a:pt x="192410" y="9185"/>
                </a:lnTo>
                <a:cubicBezTo>
                  <a:pt x="192508" y="10241"/>
                  <a:pt x="192336" y="11263"/>
                  <a:pt x="192031" y="12241"/>
                </a:cubicBezTo>
                <a:cubicBezTo>
                  <a:pt x="192023" y="12265"/>
                  <a:pt x="192015" y="12285"/>
                  <a:pt x="192011" y="12308"/>
                </a:cubicBezTo>
                <a:cubicBezTo>
                  <a:pt x="191996" y="12335"/>
                  <a:pt x="191980" y="12367"/>
                  <a:pt x="191964" y="12394"/>
                </a:cubicBezTo>
                <a:lnTo>
                  <a:pt x="191964" y="12391"/>
                </a:lnTo>
                <a:cubicBezTo>
                  <a:pt x="191961" y="12378"/>
                  <a:pt x="191961" y="12363"/>
                  <a:pt x="191957" y="12351"/>
                </a:cubicBezTo>
                <a:cubicBezTo>
                  <a:pt x="192027" y="11369"/>
                  <a:pt x="192137" y="10395"/>
                  <a:pt x="192348" y="9447"/>
                </a:cubicBezTo>
                <a:cubicBezTo>
                  <a:pt x="192367" y="9361"/>
                  <a:pt x="192387" y="9271"/>
                  <a:pt x="192410" y="9185"/>
                </a:cubicBezTo>
                <a:close/>
                <a:moveTo>
                  <a:pt x="50739" y="11267"/>
                </a:moveTo>
                <a:cubicBezTo>
                  <a:pt x="50799" y="11650"/>
                  <a:pt x="50862" y="12030"/>
                  <a:pt x="50924" y="12410"/>
                </a:cubicBezTo>
                <a:cubicBezTo>
                  <a:pt x="50862" y="12261"/>
                  <a:pt x="50783" y="12136"/>
                  <a:pt x="50697" y="11983"/>
                </a:cubicBezTo>
                <a:cubicBezTo>
                  <a:pt x="50693" y="11733"/>
                  <a:pt x="50705" y="11490"/>
                  <a:pt x="50739" y="11267"/>
                </a:cubicBezTo>
                <a:close/>
                <a:moveTo>
                  <a:pt x="176281" y="11267"/>
                </a:moveTo>
                <a:cubicBezTo>
                  <a:pt x="176317" y="11490"/>
                  <a:pt x="176328" y="11733"/>
                  <a:pt x="176324" y="11983"/>
                </a:cubicBezTo>
                <a:cubicBezTo>
                  <a:pt x="176239" y="12136"/>
                  <a:pt x="176160" y="12261"/>
                  <a:pt x="176098" y="12410"/>
                </a:cubicBezTo>
                <a:cubicBezTo>
                  <a:pt x="176160" y="12030"/>
                  <a:pt x="176219" y="11647"/>
                  <a:pt x="176281" y="11267"/>
                </a:cubicBezTo>
                <a:close/>
                <a:moveTo>
                  <a:pt x="37824" y="9752"/>
                </a:moveTo>
                <a:cubicBezTo>
                  <a:pt x="37930" y="10602"/>
                  <a:pt x="37997" y="11463"/>
                  <a:pt x="38090" y="12320"/>
                </a:cubicBezTo>
                <a:cubicBezTo>
                  <a:pt x="38098" y="12382"/>
                  <a:pt x="38105" y="12449"/>
                  <a:pt x="38114" y="12512"/>
                </a:cubicBezTo>
                <a:cubicBezTo>
                  <a:pt x="37914" y="11885"/>
                  <a:pt x="37695" y="11267"/>
                  <a:pt x="37453" y="10668"/>
                </a:cubicBezTo>
                <a:cubicBezTo>
                  <a:pt x="37574" y="10359"/>
                  <a:pt x="37699" y="10054"/>
                  <a:pt x="37824" y="9752"/>
                </a:cubicBezTo>
                <a:close/>
                <a:moveTo>
                  <a:pt x="189193" y="9752"/>
                </a:moveTo>
                <a:cubicBezTo>
                  <a:pt x="189323" y="10054"/>
                  <a:pt x="189444" y="10359"/>
                  <a:pt x="189565" y="10668"/>
                </a:cubicBezTo>
                <a:cubicBezTo>
                  <a:pt x="189323" y="11271"/>
                  <a:pt x="189103" y="11885"/>
                  <a:pt x="188908" y="12512"/>
                </a:cubicBezTo>
                <a:cubicBezTo>
                  <a:pt x="188911" y="12449"/>
                  <a:pt x="188924" y="12382"/>
                  <a:pt x="188927" y="12320"/>
                </a:cubicBezTo>
                <a:cubicBezTo>
                  <a:pt x="189021" y="11463"/>
                  <a:pt x="189092" y="10602"/>
                  <a:pt x="189193" y="9752"/>
                </a:cubicBezTo>
                <a:close/>
                <a:moveTo>
                  <a:pt x="163816" y="12144"/>
                </a:moveTo>
                <a:cubicBezTo>
                  <a:pt x="163828" y="12285"/>
                  <a:pt x="163840" y="12434"/>
                  <a:pt x="163847" y="12575"/>
                </a:cubicBezTo>
                <a:cubicBezTo>
                  <a:pt x="163843" y="12563"/>
                  <a:pt x="163843" y="12547"/>
                  <a:pt x="163840" y="12532"/>
                </a:cubicBezTo>
                <a:cubicBezTo>
                  <a:pt x="163828" y="12441"/>
                  <a:pt x="163812" y="12351"/>
                  <a:pt x="163800" y="12261"/>
                </a:cubicBezTo>
                <a:cubicBezTo>
                  <a:pt x="163804" y="12223"/>
                  <a:pt x="163812" y="12183"/>
                  <a:pt x="163816" y="12144"/>
                </a:cubicBezTo>
                <a:close/>
                <a:moveTo>
                  <a:pt x="63202" y="12144"/>
                </a:moveTo>
                <a:cubicBezTo>
                  <a:pt x="63209" y="12183"/>
                  <a:pt x="63214" y="12223"/>
                  <a:pt x="63221" y="12261"/>
                </a:cubicBezTo>
                <a:cubicBezTo>
                  <a:pt x="63205" y="12351"/>
                  <a:pt x="63194" y="12441"/>
                  <a:pt x="63178" y="12532"/>
                </a:cubicBezTo>
                <a:cubicBezTo>
                  <a:pt x="63178" y="12551"/>
                  <a:pt x="63174" y="12566"/>
                  <a:pt x="63171" y="12582"/>
                </a:cubicBezTo>
                <a:cubicBezTo>
                  <a:pt x="63182" y="12438"/>
                  <a:pt x="63190" y="12288"/>
                  <a:pt x="63202" y="12144"/>
                </a:cubicBezTo>
                <a:close/>
                <a:moveTo>
                  <a:pt x="57992" y="10527"/>
                </a:moveTo>
                <a:cubicBezTo>
                  <a:pt x="58066" y="10774"/>
                  <a:pt x="58125" y="11029"/>
                  <a:pt x="58180" y="11287"/>
                </a:cubicBezTo>
                <a:lnTo>
                  <a:pt x="58180" y="11291"/>
                </a:lnTo>
                <a:cubicBezTo>
                  <a:pt x="58180" y="11307"/>
                  <a:pt x="58180" y="11322"/>
                  <a:pt x="58184" y="11338"/>
                </a:cubicBezTo>
                <a:cubicBezTo>
                  <a:pt x="58071" y="11721"/>
                  <a:pt x="57981" y="12116"/>
                  <a:pt x="57907" y="12523"/>
                </a:cubicBezTo>
                <a:cubicBezTo>
                  <a:pt x="57878" y="12563"/>
                  <a:pt x="57851" y="12613"/>
                  <a:pt x="57828" y="12664"/>
                </a:cubicBezTo>
                <a:cubicBezTo>
                  <a:pt x="57836" y="12539"/>
                  <a:pt x="57847" y="12414"/>
                  <a:pt x="57855" y="12288"/>
                </a:cubicBezTo>
                <a:cubicBezTo>
                  <a:pt x="57902" y="11701"/>
                  <a:pt x="57945" y="11114"/>
                  <a:pt x="57992" y="10527"/>
                </a:cubicBezTo>
                <a:close/>
                <a:moveTo>
                  <a:pt x="169025" y="10527"/>
                </a:moveTo>
                <a:cubicBezTo>
                  <a:pt x="169072" y="11114"/>
                  <a:pt x="169119" y="11701"/>
                  <a:pt x="169166" y="12288"/>
                </a:cubicBezTo>
                <a:cubicBezTo>
                  <a:pt x="169174" y="12414"/>
                  <a:pt x="169182" y="12539"/>
                  <a:pt x="169194" y="12664"/>
                </a:cubicBezTo>
                <a:cubicBezTo>
                  <a:pt x="169170" y="12613"/>
                  <a:pt x="169142" y="12566"/>
                  <a:pt x="169115" y="12523"/>
                </a:cubicBezTo>
                <a:cubicBezTo>
                  <a:pt x="169041" y="12116"/>
                  <a:pt x="168951" y="11721"/>
                  <a:pt x="168837" y="11338"/>
                </a:cubicBezTo>
                <a:cubicBezTo>
                  <a:pt x="168837" y="11322"/>
                  <a:pt x="168837" y="11307"/>
                  <a:pt x="168842" y="11291"/>
                </a:cubicBezTo>
                <a:lnTo>
                  <a:pt x="168842" y="11287"/>
                </a:lnTo>
                <a:cubicBezTo>
                  <a:pt x="168892" y="11029"/>
                  <a:pt x="168954" y="10774"/>
                  <a:pt x="169025" y="10527"/>
                </a:cubicBezTo>
                <a:close/>
                <a:moveTo>
                  <a:pt x="24062" y="11670"/>
                </a:moveTo>
                <a:lnTo>
                  <a:pt x="24062" y="11815"/>
                </a:lnTo>
                <a:cubicBezTo>
                  <a:pt x="24024" y="12109"/>
                  <a:pt x="23988" y="12398"/>
                  <a:pt x="23954" y="12692"/>
                </a:cubicBezTo>
                <a:cubicBezTo>
                  <a:pt x="23926" y="12434"/>
                  <a:pt x="23894" y="12179"/>
                  <a:pt x="23867" y="11925"/>
                </a:cubicBezTo>
                <a:cubicBezTo>
                  <a:pt x="23934" y="11838"/>
                  <a:pt x="24000" y="11757"/>
                  <a:pt x="24062" y="11670"/>
                </a:cubicBezTo>
                <a:close/>
                <a:moveTo>
                  <a:pt x="202954" y="11670"/>
                </a:moveTo>
                <a:cubicBezTo>
                  <a:pt x="203021" y="11757"/>
                  <a:pt x="203088" y="11838"/>
                  <a:pt x="203151" y="11925"/>
                </a:cubicBezTo>
                <a:cubicBezTo>
                  <a:pt x="203127" y="12179"/>
                  <a:pt x="203095" y="12438"/>
                  <a:pt x="203068" y="12692"/>
                </a:cubicBezTo>
                <a:cubicBezTo>
                  <a:pt x="203033" y="12398"/>
                  <a:pt x="202994" y="12109"/>
                  <a:pt x="202954" y="11815"/>
                </a:cubicBezTo>
                <a:lnTo>
                  <a:pt x="202954" y="11670"/>
                </a:lnTo>
                <a:close/>
                <a:moveTo>
                  <a:pt x="25965" y="12277"/>
                </a:moveTo>
                <a:lnTo>
                  <a:pt x="25965" y="12277"/>
                </a:lnTo>
                <a:cubicBezTo>
                  <a:pt x="25946" y="12434"/>
                  <a:pt x="25926" y="12590"/>
                  <a:pt x="25910" y="12750"/>
                </a:cubicBezTo>
                <a:cubicBezTo>
                  <a:pt x="25910" y="12684"/>
                  <a:pt x="25906" y="12617"/>
                  <a:pt x="25906" y="12551"/>
                </a:cubicBezTo>
                <a:cubicBezTo>
                  <a:pt x="25926" y="12472"/>
                  <a:pt x="25937" y="12398"/>
                  <a:pt x="25957" y="12324"/>
                </a:cubicBezTo>
                <a:cubicBezTo>
                  <a:pt x="25961" y="12308"/>
                  <a:pt x="25961" y="12293"/>
                  <a:pt x="25965" y="12277"/>
                </a:cubicBezTo>
                <a:close/>
                <a:moveTo>
                  <a:pt x="201052" y="12281"/>
                </a:moveTo>
                <a:cubicBezTo>
                  <a:pt x="201056" y="12297"/>
                  <a:pt x="201061" y="12308"/>
                  <a:pt x="201065" y="12324"/>
                </a:cubicBezTo>
                <a:cubicBezTo>
                  <a:pt x="201080" y="12398"/>
                  <a:pt x="201096" y="12476"/>
                  <a:pt x="201111" y="12551"/>
                </a:cubicBezTo>
                <a:lnTo>
                  <a:pt x="201111" y="12750"/>
                </a:lnTo>
                <a:cubicBezTo>
                  <a:pt x="201096" y="12594"/>
                  <a:pt x="201072" y="12438"/>
                  <a:pt x="201052" y="12281"/>
                </a:cubicBezTo>
                <a:close/>
                <a:moveTo>
                  <a:pt x="101926" y="9654"/>
                </a:moveTo>
                <a:cubicBezTo>
                  <a:pt x="102082" y="9764"/>
                  <a:pt x="102231" y="9893"/>
                  <a:pt x="102372" y="10042"/>
                </a:cubicBezTo>
                <a:cubicBezTo>
                  <a:pt x="102329" y="10946"/>
                  <a:pt x="102314" y="11854"/>
                  <a:pt x="102285" y="12763"/>
                </a:cubicBezTo>
                <a:cubicBezTo>
                  <a:pt x="102278" y="12579"/>
                  <a:pt x="102262" y="12398"/>
                  <a:pt x="102223" y="12238"/>
                </a:cubicBezTo>
                <a:cubicBezTo>
                  <a:pt x="102137" y="11885"/>
                  <a:pt x="102004" y="11733"/>
                  <a:pt x="101808" y="11670"/>
                </a:cubicBezTo>
                <a:cubicBezTo>
                  <a:pt x="101808" y="11592"/>
                  <a:pt x="101808" y="11513"/>
                  <a:pt x="101812" y="11439"/>
                </a:cubicBezTo>
                <a:cubicBezTo>
                  <a:pt x="101832" y="10938"/>
                  <a:pt x="101851" y="10398"/>
                  <a:pt x="101906" y="9905"/>
                </a:cubicBezTo>
                <a:cubicBezTo>
                  <a:pt x="101914" y="9827"/>
                  <a:pt x="101922" y="9745"/>
                  <a:pt x="101926" y="9654"/>
                </a:cubicBezTo>
                <a:close/>
                <a:moveTo>
                  <a:pt x="125096" y="9654"/>
                </a:moveTo>
                <a:cubicBezTo>
                  <a:pt x="125100" y="9745"/>
                  <a:pt x="125107" y="9827"/>
                  <a:pt x="125116" y="9905"/>
                </a:cubicBezTo>
                <a:cubicBezTo>
                  <a:pt x="125170" y="10398"/>
                  <a:pt x="125190" y="10938"/>
                  <a:pt x="125210" y="11439"/>
                </a:cubicBezTo>
                <a:cubicBezTo>
                  <a:pt x="125210" y="11513"/>
                  <a:pt x="125213" y="11592"/>
                  <a:pt x="125213" y="11670"/>
                </a:cubicBezTo>
                <a:cubicBezTo>
                  <a:pt x="125017" y="11733"/>
                  <a:pt x="124885" y="11885"/>
                  <a:pt x="124798" y="12238"/>
                </a:cubicBezTo>
                <a:cubicBezTo>
                  <a:pt x="124759" y="12394"/>
                  <a:pt x="124744" y="12579"/>
                  <a:pt x="124735" y="12763"/>
                </a:cubicBezTo>
                <a:cubicBezTo>
                  <a:pt x="124708" y="11854"/>
                  <a:pt x="124693" y="10946"/>
                  <a:pt x="124650" y="10042"/>
                </a:cubicBezTo>
                <a:cubicBezTo>
                  <a:pt x="124791" y="9893"/>
                  <a:pt x="124939" y="9764"/>
                  <a:pt x="125096" y="9654"/>
                </a:cubicBezTo>
                <a:close/>
                <a:moveTo>
                  <a:pt x="28078" y="6665"/>
                </a:moveTo>
                <a:cubicBezTo>
                  <a:pt x="28459" y="7714"/>
                  <a:pt x="28799" y="8836"/>
                  <a:pt x="29084" y="9932"/>
                </a:cubicBezTo>
                <a:cubicBezTo>
                  <a:pt x="29135" y="10136"/>
                  <a:pt x="29190" y="10335"/>
                  <a:pt x="29249" y="10539"/>
                </a:cubicBezTo>
                <a:cubicBezTo>
                  <a:pt x="29229" y="11087"/>
                  <a:pt x="29210" y="11639"/>
                  <a:pt x="29202" y="12191"/>
                </a:cubicBezTo>
                <a:lnTo>
                  <a:pt x="29202" y="12817"/>
                </a:lnTo>
                <a:cubicBezTo>
                  <a:pt x="29143" y="12570"/>
                  <a:pt x="29080" y="12324"/>
                  <a:pt x="29010" y="12077"/>
                </a:cubicBezTo>
                <a:cubicBezTo>
                  <a:pt x="28908" y="11522"/>
                  <a:pt x="28764" y="10973"/>
                  <a:pt x="28548" y="10496"/>
                </a:cubicBezTo>
                <a:cubicBezTo>
                  <a:pt x="28583" y="10261"/>
                  <a:pt x="28623" y="10026"/>
                  <a:pt x="28677" y="9795"/>
                </a:cubicBezTo>
                <a:cubicBezTo>
                  <a:pt x="28689" y="9741"/>
                  <a:pt x="28657" y="9707"/>
                  <a:pt x="28625" y="9707"/>
                </a:cubicBezTo>
                <a:cubicBezTo>
                  <a:pt x="28604" y="9707"/>
                  <a:pt x="28583" y="9722"/>
                  <a:pt x="28576" y="9757"/>
                </a:cubicBezTo>
                <a:cubicBezTo>
                  <a:pt x="28529" y="9932"/>
                  <a:pt x="28490" y="10101"/>
                  <a:pt x="28446" y="10273"/>
                </a:cubicBezTo>
                <a:cubicBezTo>
                  <a:pt x="28289" y="9780"/>
                  <a:pt x="28125" y="9291"/>
                  <a:pt x="27949" y="8821"/>
                </a:cubicBezTo>
                <a:cubicBezTo>
                  <a:pt x="27943" y="8804"/>
                  <a:pt x="27931" y="8797"/>
                  <a:pt x="27918" y="8797"/>
                </a:cubicBezTo>
                <a:cubicBezTo>
                  <a:pt x="27892" y="8797"/>
                  <a:pt x="27865" y="8826"/>
                  <a:pt x="27875" y="8860"/>
                </a:cubicBezTo>
                <a:cubicBezTo>
                  <a:pt x="27949" y="9099"/>
                  <a:pt x="28004" y="9345"/>
                  <a:pt x="28047" y="9596"/>
                </a:cubicBezTo>
                <a:cubicBezTo>
                  <a:pt x="27953" y="9463"/>
                  <a:pt x="27852" y="9342"/>
                  <a:pt x="27738" y="9255"/>
                </a:cubicBezTo>
                <a:cubicBezTo>
                  <a:pt x="27527" y="9087"/>
                  <a:pt x="27303" y="9017"/>
                  <a:pt x="27068" y="8962"/>
                </a:cubicBezTo>
                <a:cubicBezTo>
                  <a:pt x="27100" y="8727"/>
                  <a:pt x="27131" y="8489"/>
                  <a:pt x="27171" y="8261"/>
                </a:cubicBezTo>
                <a:cubicBezTo>
                  <a:pt x="27205" y="8066"/>
                  <a:pt x="27261" y="7882"/>
                  <a:pt x="27312" y="7694"/>
                </a:cubicBezTo>
                <a:cubicBezTo>
                  <a:pt x="27319" y="7690"/>
                  <a:pt x="27323" y="7682"/>
                  <a:pt x="27327" y="7678"/>
                </a:cubicBezTo>
                <a:cubicBezTo>
                  <a:pt x="27593" y="7338"/>
                  <a:pt x="27812" y="6977"/>
                  <a:pt x="28078" y="6665"/>
                </a:cubicBezTo>
                <a:close/>
                <a:moveTo>
                  <a:pt x="198943" y="6665"/>
                </a:moveTo>
                <a:cubicBezTo>
                  <a:pt x="199209" y="6977"/>
                  <a:pt x="199424" y="7338"/>
                  <a:pt x="199694" y="7678"/>
                </a:cubicBezTo>
                <a:cubicBezTo>
                  <a:pt x="199699" y="7682"/>
                  <a:pt x="199702" y="7690"/>
                  <a:pt x="199706" y="7694"/>
                </a:cubicBezTo>
                <a:cubicBezTo>
                  <a:pt x="199761" y="7882"/>
                  <a:pt x="199816" y="8066"/>
                  <a:pt x="199847" y="8261"/>
                </a:cubicBezTo>
                <a:cubicBezTo>
                  <a:pt x="199887" y="8489"/>
                  <a:pt x="199918" y="8727"/>
                  <a:pt x="199949" y="8962"/>
                </a:cubicBezTo>
                <a:cubicBezTo>
                  <a:pt x="199718" y="9017"/>
                  <a:pt x="199495" y="9087"/>
                  <a:pt x="199284" y="9255"/>
                </a:cubicBezTo>
                <a:cubicBezTo>
                  <a:pt x="199170" y="9342"/>
                  <a:pt x="199068" y="9463"/>
                  <a:pt x="198971" y="9596"/>
                </a:cubicBezTo>
                <a:cubicBezTo>
                  <a:pt x="199018" y="9345"/>
                  <a:pt x="199072" y="9099"/>
                  <a:pt x="199143" y="8860"/>
                </a:cubicBezTo>
                <a:cubicBezTo>
                  <a:pt x="199156" y="8826"/>
                  <a:pt x="199129" y="8797"/>
                  <a:pt x="199103" y="8797"/>
                </a:cubicBezTo>
                <a:cubicBezTo>
                  <a:pt x="199091" y="8797"/>
                  <a:pt x="199079" y="8804"/>
                  <a:pt x="199072" y="8821"/>
                </a:cubicBezTo>
                <a:cubicBezTo>
                  <a:pt x="198896" y="9291"/>
                  <a:pt x="198731" y="9780"/>
                  <a:pt x="198572" y="10273"/>
                </a:cubicBezTo>
                <a:cubicBezTo>
                  <a:pt x="198532" y="10101"/>
                  <a:pt x="198489" y="9932"/>
                  <a:pt x="198446" y="9757"/>
                </a:cubicBezTo>
                <a:cubicBezTo>
                  <a:pt x="198438" y="9722"/>
                  <a:pt x="198417" y="9707"/>
                  <a:pt x="198396" y="9707"/>
                </a:cubicBezTo>
                <a:cubicBezTo>
                  <a:pt x="198364" y="9707"/>
                  <a:pt x="198332" y="9741"/>
                  <a:pt x="198344" y="9795"/>
                </a:cubicBezTo>
                <a:cubicBezTo>
                  <a:pt x="198395" y="10026"/>
                  <a:pt x="198434" y="10261"/>
                  <a:pt x="198469" y="10496"/>
                </a:cubicBezTo>
                <a:cubicBezTo>
                  <a:pt x="198258" y="10973"/>
                  <a:pt x="198113" y="11518"/>
                  <a:pt x="198008" y="12077"/>
                </a:cubicBezTo>
                <a:cubicBezTo>
                  <a:pt x="197941" y="12320"/>
                  <a:pt x="197875" y="12566"/>
                  <a:pt x="197820" y="12817"/>
                </a:cubicBezTo>
                <a:cubicBezTo>
                  <a:pt x="197820" y="12610"/>
                  <a:pt x="197820" y="12398"/>
                  <a:pt x="197815" y="12191"/>
                </a:cubicBezTo>
                <a:cubicBezTo>
                  <a:pt x="197808" y="11639"/>
                  <a:pt x="197792" y="11087"/>
                  <a:pt x="197773" y="10539"/>
                </a:cubicBezTo>
                <a:cubicBezTo>
                  <a:pt x="197828" y="10335"/>
                  <a:pt x="197882" y="10136"/>
                  <a:pt x="197937" y="9932"/>
                </a:cubicBezTo>
                <a:cubicBezTo>
                  <a:pt x="198219" y="8836"/>
                  <a:pt x="198559" y="7714"/>
                  <a:pt x="198943" y="6665"/>
                </a:cubicBezTo>
                <a:close/>
                <a:moveTo>
                  <a:pt x="157424" y="8801"/>
                </a:moveTo>
                <a:lnTo>
                  <a:pt x="157424" y="8801"/>
                </a:lnTo>
                <a:cubicBezTo>
                  <a:pt x="157467" y="9502"/>
                  <a:pt x="157386" y="10445"/>
                  <a:pt x="157377" y="10704"/>
                </a:cubicBezTo>
                <a:cubicBezTo>
                  <a:pt x="157366" y="11432"/>
                  <a:pt x="157350" y="12160"/>
                  <a:pt x="157330" y="12888"/>
                </a:cubicBezTo>
                <a:cubicBezTo>
                  <a:pt x="157339" y="11631"/>
                  <a:pt x="157319" y="10379"/>
                  <a:pt x="157279" y="9123"/>
                </a:cubicBezTo>
                <a:cubicBezTo>
                  <a:pt x="157326" y="9013"/>
                  <a:pt x="157377" y="8907"/>
                  <a:pt x="157424" y="8801"/>
                </a:cubicBezTo>
                <a:close/>
                <a:moveTo>
                  <a:pt x="69593" y="8798"/>
                </a:moveTo>
                <a:lnTo>
                  <a:pt x="69593" y="8798"/>
                </a:lnTo>
                <a:cubicBezTo>
                  <a:pt x="69644" y="8907"/>
                  <a:pt x="69695" y="9013"/>
                  <a:pt x="69742" y="9123"/>
                </a:cubicBezTo>
                <a:cubicBezTo>
                  <a:pt x="69703" y="10379"/>
                  <a:pt x="69683" y="11635"/>
                  <a:pt x="69687" y="12891"/>
                </a:cubicBezTo>
                <a:cubicBezTo>
                  <a:pt x="69672" y="12163"/>
                  <a:pt x="69656" y="11432"/>
                  <a:pt x="69640" y="10704"/>
                </a:cubicBezTo>
                <a:cubicBezTo>
                  <a:pt x="69636" y="10445"/>
                  <a:pt x="69554" y="9502"/>
                  <a:pt x="69593" y="8798"/>
                </a:cubicBezTo>
                <a:close/>
                <a:moveTo>
                  <a:pt x="72967" y="9130"/>
                </a:moveTo>
                <a:lnTo>
                  <a:pt x="72967" y="9130"/>
                </a:lnTo>
                <a:cubicBezTo>
                  <a:pt x="72893" y="9761"/>
                  <a:pt x="72787" y="10386"/>
                  <a:pt x="72709" y="11016"/>
                </a:cubicBezTo>
                <a:cubicBezTo>
                  <a:pt x="72626" y="11643"/>
                  <a:pt x="72560" y="12273"/>
                  <a:pt x="72509" y="12904"/>
                </a:cubicBezTo>
                <a:cubicBezTo>
                  <a:pt x="72501" y="12598"/>
                  <a:pt x="72493" y="12293"/>
                  <a:pt x="72490" y="11988"/>
                </a:cubicBezTo>
                <a:cubicBezTo>
                  <a:pt x="72490" y="11885"/>
                  <a:pt x="72493" y="11784"/>
                  <a:pt x="72497" y="11678"/>
                </a:cubicBezTo>
                <a:cubicBezTo>
                  <a:pt x="72513" y="10911"/>
                  <a:pt x="72571" y="9804"/>
                  <a:pt x="72967" y="9130"/>
                </a:cubicBezTo>
                <a:close/>
                <a:moveTo>
                  <a:pt x="154055" y="9130"/>
                </a:moveTo>
                <a:lnTo>
                  <a:pt x="154055" y="9130"/>
                </a:lnTo>
                <a:cubicBezTo>
                  <a:pt x="154450" y="9804"/>
                  <a:pt x="154508" y="10911"/>
                  <a:pt x="154524" y="11678"/>
                </a:cubicBezTo>
                <a:cubicBezTo>
                  <a:pt x="154524" y="11784"/>
                  <a:pt x="154528" y="11885"/>
                  <a:pt x="154532" y="11991"/>
                </a:cubicBezTo>
                <a:cubicBezTo>
                  <a:pt x="154524" y="12293"/>
                  <a:pt x="154521" y="12598"/>
                  <a:pt x="154512" y="12904"/>
                </a:cubicBezTo>
                <a:cubicBezTo>
                  <a:pt x="154458" y="12273"/>
                  <a:pt x="154395" y="11643"/>
                  <a:pt x="154313" y="11016"/>
                </a:cubicBezTo>
                <a:cubicBezTo>
                  <a:pt x="154230" y="10391"/>
                  <a:pt x="154129" y="9761"/>
                  <a:pt x="154055" y="9130"/>
                </a:cubicBezTo>
                <a:close/>
                <a:moveTo>
                  <a:pt x="90520" y="9682"/>
                </a:moveTo>
                <a:cubicBezTo>
                  <a:pt x="90708" y="9983"/>
                  <a:pt x="90888" y="10273"/>
                  <a:pt x="91065" y="10574"/>
                </a:cubicBezTo>
                <a:cubicBezTo>
                  <a:pt x="90771" y="10852"/>
                  <a:pt x="90697" y="11498"/>
                  <a:pt x="90626" y="11929"/>
                </a:cubicBezTo>
                <a:cubicBezTo>
                  <a:pt x="90572" y="12257"/>
                  <a:pt x="90516" y="12586"/>
                  <a:pt x="90466" y="12915"/>
                </a:cubicBezTo>
                <a:cubicBezTo>
                  <a:pt x="90466" y="12410"/>
                  <a:pt x="90473" y="11909"/>
                  <a:pt x="90458" y="11404"/>
                </a:cubicBezTo>
                <a:cubicBezTo>
                  <a:pt x="90442" y="10829"/>
                  <a:pt x="90493" y="10257"/>
                  <a:pt x="90520" y="9682"/>
                </a:cubicBezTo>
                <a:close/>
                <a:moveTo>
                  <a:pt x="136500" y="9682"/>
                </a:moveTo>
                <a:cubicBezTo>
                  <a:pt x="136529" y="10257"/>
                  <a:pt x="136579" y="10829"/>
                  <a:pt x="136563" y="11404"/>
                </a:cubicBezTo>
                <a:cubicBezTo>
                  <a:pt x="136547" y="11905"/>
                  <a:pt x="136552" y="12410"/>
                  <a:pt x="136556" y="12915"/>
                </a:cubicBezTo>
                <a:cubicBezTo>
                  <a:pt x="136500" y="12586"/>
                  <a:pt x="136446" y="12257"/>
                  <a:pt x="136392" y="11929"/>
                </a:cubicBezTo>
                <a:cubicBezTo>
                  <a:pt x="136321" y="11498"/>
                  <a:pt x="136251" y="10852"/>
                  <a:pt x="135957" y="10574"/>
                </a:cubicBezTo>
                <a:cubicBezTo>
                  <a:pt x="136129" y="10273"/>
                  <a:pt x="136313" y="9983"/>
                  <a:pt x="136500" y="9682"/>
                </a:cubicBezTo>
                <a:close/>
                <a:moveTo>
                  <a:pt x="44560" y="12308"/>
                </a:moveTo>
                <a:cubicBezTo>
                  <a:pt x="44587" y="12398"/>
                  <a:pt x="44615" y="12485"/>
                  <a:pt x="44646" y="12570"/>
                </a:cubicBezTo>
                <a:cubicBezTo>
                  <a:pt x="44630" y="12707"/>
                  <a:pt x="44610" y="12841"/>
                  <a:pt x="44592" y="12974"/>
                </a:cubicBezTo>
                <a:cubicBezTo>
                  <a:pt x="44587" y="12860"/>
                  <a:pt x="44579" y="12743"/>
                  <a:pt x="44576" y="12626"/>
                </a:cubicBezTo>
                <a:cubicBezTo>
                  <a:pt x="44568" y="12523"/>
                  <a:pt x="44563" y="12414"/>
                  <a:pt x="44560" y="12308"/>
                </a:cubicBezTo>
                <a:close/>
                <a:moveTo>
                  <a:pt x="182462" y="12312"/>
                </a:moveTo>
                <a:cubicBezTo>
                  <a:pt x="182457" y="12418"/>
                  <a:pt x="182450" y="12523"/>
                  <a:pt x="182446" y="12626"/>
                </a:cubicBezTo>
                <a:cubicBezTo>
                  <a:pt x="182439" y="12743"/>
                  <a:pt x="182434" y="12860"/>
                  <a:pt x="182430" y="12974"/>
                </a:cubicBezTo>
                <a:cubicBezTo>
                  <a:pt x="182407" y="12844"/>
                  <a:pt x="182392" y="12711"/>
                  <a:pt x="182376" y="12579"/>
                </a:cubicBezTo>
                <a:cubicBezTo>
                  <a:pt x="182403" y="12488"/>
                  <a:pt x="182434" y="12398"/>
                  <a:pt x="182462" y="12312"/>
                </a:cubicBezTo>
                <a:close/>
                <a:moveTo>
                  <a:pt x="32935" y="9851"/>
                </a:moveTo>
                <a:cubicBezTo>
                  <a:pt x="33049" y="10081"/>
                  <a:pt x="33151" y="10316"/>
                  <a:pt x="33268" y="10543"/>
                </a:cubicBezTo>
                <a:cubicBezTo>
                  <a:pt x="33288" y="10888"/>
                  <a:pt x="33307" y="11236"/>
                  <a:pt x="33335" y="11584"/>
                </a:cubicBezTo>
                <a:cubicBezTo>
                  <a:pt x="33374" y="12105"/>
                  <a:pt x="33417" y="12626"/>
                  <a:pt x="33460" y="13146"/>
                </a:cubicBezTo>
                <a:cubicBezTo>
                  <a:pt x="33268" y="12500"/>
                  <a:pt x="33076" y="11854"/>
                  <a:pt x="32877" y="11217"/>
                </a:cubicBezTo>
                <a:cubicBezTo>
                  <a:pt x="32865" y="11048"/>
                  <a:pt x="32854" y="10805"/>
                  <a:pt x="32791" y="10629"/>
                </a:cubicBezTo>
                <a:cubicBezTo>
                  <a:pt x="32830" y="10367"/>
                  <a:pt x="32873" y="10104"/>
                  <a:pt x="32935" y="9851"/>
                </a:cubicBezTo>
                <a:close/>
                <a:moveTo>
                  <a:pt x="194086" y="9851"/>
                </a:moveTo>
                <a:cubicBezTo>
                  <a:pt x="194144" y="10104"/>
                  <a:pt x="194191" y="10367"/>
                  <a:pt x="194231" y="10629"/>
                </a:cubicBezTo>
                <a:cubicBezTo>
                  <a:pt x="194164" y="10805"/>
                  <a:pt x="194157" y="11048"/>
                  <a:pt x="194144" y="11213"/>
                </a:cubicBezTo>
                <a:cubicBezTo>
                  <a:pt x="193941" y="11854"/>
                  <a:pt x="193753" y="12500"/>
                  <a:pt x="193561" y="13146"/>
                </a:cubicBezTo>
                <a:cubicBezTo>
                  <a:pt x="193604" y="12626"/>
                  <a:pt x="193648" y="12105"/>
                  <a:pt x="193687" y="11584"/>
                </a:cubicBezTo>
                <a:cubicBezTo>
                  <a:pt x="193714" y="11236"/>
                  <a:pt x="193734" y="10888"/>
                  <a:pt x="193749" y="10543"/>
                </a:cubicBezTo>
                <a:cubicBezTo>
                  <a:pt x="193866" y="10316"/>
                  <a:pt x="193973" y="10081"/>
                  <a:pt x="194086" y="9851"/>
                </a:cubicBezTo>
                <a:close/>
                <a:moveTo>
                  <a:pt x="8959" y="10203"/>
                </a:moveTo>
                <a:cubicBezTo>
                  <a:pt x="8998" y="10512"/>
                  <a:pt x="9038" y="10814"/>
                  <a:pt x="9085" y="11107"/>
                </a:cubicBezTo>
                <a:cubicBezTo>
                  <a:pt x="9167" y="11674"/>
                  <a:pt x="9245" y="12238"/>
                  <a:pt x="9311" y="12810"/>
                </a:cubicBezTo>
                <a:cubicBezTo>
                  <a:pt x="9291" y="12907"/>
                  <a:pt x="9268" y="13005"/>
                  <a:pt x="9245" y="13106"/>
                </a:cubicBezTo>
                <a:cubicBezTo>
                  <a:pt x="9241" y="13126"/>
                  <a:pt x="9237" y="13150"/>
                  <a:pt x="9233" y="13169"/>
                </a:cubicBezTo>
                <a:cubicBezTo>
                  <a:pt x="9183" y="12888"/>
                  <a:pt x="9127" y="12606"/>
                  <a:pt x="9073" y="12324"/>
                </a:cubicBezTo>
                <a:cubicBezTo>
                  <a:pt x="8982" y="11874"/>
                  <a:pt x="8865" y="11432"/>
                  <a:pt x="8740" y="10997"/>
                </a:cubicBezTo>
                <a:cubicBezTo>
                  <a:pt x="8811" y="10731"/>
                  <a:pt x="8885" y="10469"/>
                  <a:pt x="8959" y="10203"/>
                </a:cubicBezTo>
                <a:close/>
                <a:moveTo>
                  <a:pt x="218063" y="10203"/>
                </a:moveTo>
                <a:cubicBezTo>
                  <a:pt x="218137" y="10469"/>
                  <a:pt x="218207" y="10731"/>
                  <a:pt x="218282" y="10997"/>
                </a:cubicBezTo>
                <a:cubicBezTo>
                  <a:pt x="218152" y="11432"/>
                  <a:pt x="218034" y="11874"/>
                  <a:pt x="217945" y="12324"/>
                </a:cubicBezTo>
                <a:cubicBezTo>
                  <a:pt x="217890" y="12606"/>
                  <a:pt x="217839" y="12888"/>
                  <a:pt x="217785" y="13169"/>
                </a:cubicBezTo>
                <a:cubicBezTo>
                  <a:pt x="217781" y="13150"/>
                  <a:pt x="217776" y="13126"/>
                  <a:pt x="217772" y="13106"/>
                </a:cubicBezTo>
                <a:cubicBezTo>
                  <a:pt x="217753" y="13005"/>
                  <a:pt x="217729" y="12907"/>
                  <a:pt x="217706" y="12810"/>
                </a:cubicBezTo>
                <a:cubicBezTo>
                  <a:pt x="217776" y="12238"/>
                  <a:pt x="217851" y="11674"/>
                  <a:pt x="217937" y="11107"/>
                </a:cubicBezTo>
                <a:cubicBezTo>
                  <a:pt x="217980" y="10814"/>
                  <a:pt x="218023" y="10512"/>
                  <a:pt x="218063" y="10203"/>
                </a:cubicBezTo>
                <a:close/>
                <a:moveTo>
                  <a:pt x="15859" y="8500"/>
                </a:moveTo>
                <a:cubicBezTo>
                  <a:pt x="15902" y="9452"/>
                  <a:pt x="15946" y="10414"/>
                  <a:pt x="15899" y="11361"/>
                </a:cubicBezTo>
                <a:cubicBezTo>
                  <a:pt x="15890" y="11560"/>
                  <a:pt x="15883" y="11757"/>
                  <a:pt x="15875" y="11956"/>
                </a:cubicBezTo>
                <a:cubicBezTo>
                  <a:pt x="15840" y="11968"/>
                  <a:pt x="15812" y="12006"/>
                  <a:pt x="15820" y="12066"/>
                </a:cubicBezTo>
                <a:cubicBezTo>
                  <a:pt x="15836" y="12140"/>
                  <a:pt x="15848" y="12210"/>
                  <a:pt x="15859" y="12285"/>
                </a:cubicBezTo>
                <a:cubicBezTo>
                  <a:pt x="15848" y="12582"/>
                  <a:pt x="15836" y="12880"/>
                  <a:pt x="15825" y="13173"/>
                </a:cubicBezTo>
                <a:cubicBezTo>
                  <a:pt x="15778" y="13119"/>
                  <a:pt x="15734" y="13063"/>
                  <a:pt x="15684" y="13013"/>
                </a:cubicBezTo>
                <a:cubicBezTo>
                  <a:pt x="15666" y="12993"/>
                  <a:pt x="15646" y="12985"/>
                  <a:pt x="15627" y="12985"/>
                </a:cubicBezTo>
                <a:cubicBezTo>
                  <a:pt x="15599" y="12985"/>
                  <a:pt x="15572" y="13002"/>
                  <a:pt x="15554" y="13025"/>
                </a:cubicBezTo>
                <a:cubicBezTo>
                  <a:pt x="15554" y="12794"/>
                  <a:pt x="15558" y="12559"/>
                  <a:pt x="15554" y="12328"/>
                </a:cubicBezTo>
                <a:cubicBezTo>
                  <a:pt x="15554" y="12156"/>
                  <a:pt x="15546" y="11983"/>
                  <a:pt x="15534" y="11807"/>
                </a:cubicBezTo>
                <a:cubicBezTo>
                  <a:pt x="15577" y="11197"/>
                  <a:pt x="15628" y="10586"/>
                  <a:pt x="15687" y="9976"/>
                </a:cubicBezTo>
                <a:cubicBezTo>
                  <a:pt x="15738" y="9479"/>
                  <a:pt x="15793" y="8989"/>
                  <a:pt x="15859" y="8500"/>
                </a:cubicBezTo>
                <a:close/>
                <a:moveTo>
                  <a:pt x="211162" y="8500"/>
                </a:moveTo>
                <a:cubicBezTo>
                  <a:pt x="211224" y="8989"/>
                  <a:pt x="211284" y="9479"/>
                  <a:pt x="211330" y="9976"/>
                </a:cubicBezTo>
                <a:cubicBezTo>
                  <a:pt x="211393" y="10582"/>
                  <a:pt x="211440" y="11193"/>
                  <a:pt x="211483" y="11807"/>
                </a:cubicBezTo>
                <a:cubicBezTo>
                  <a:pt x="211475" y="11979"/>
                  <a:pt x="211468" y="12152"/>
                  <a:pt x="211464" y="12328"/>
                </a:cubicBezTo>
                <a:lnTo>
                  <a:pt x="211464" y="13025"/>
                </a:lnTo>
                <a:cubicBezTo>
                  <a:pt x="211445" y="13002"/>
                  <a:pt x="211420" y="12985"/>
                  <a:pt x="211393" y="12985"/>
                </a:cubicBezTo>
                <a:cubicBezTo>
                  <a:pt x="211375" y="12985"/>
                  <a:pt x="211356" y="12993"/>
                  <a:pt x="211338" y="13013"/>
                </a:cubicBezTo>
                <a:cubicBezTo>
                  <a:pt x="211287" y="13063"/>
                  <a:pt x="211240" y="13119"/>
                  <a:pt x="211197" y="13177"/>
                </a:cubicBezTo>
                <a:cubicBezTo>
                  <a:pt x="211186" y="12880"/>
                  <a:pt x="211170" y="12582"/>
                  <a:pt x="211159" y="12288"/>
                </a:cubicBezTo>
                <a:cubicBezTo>
                  <a:pt x="211174" y="12214"/>
                  <a:pt x="211186" y="12140"/>
                  <a:pt x="211197" y="12066"/>
                </a:cubicBezTo>
                <a:cubicBezTo>
                  <a:pt x="211209" y="12006"/>
                  <a:pt x="211177" y="11968"/>
                  <a:pt x="211143" y="11956"/>
                </a:cubicBezTo>
                <a:cubicBezTo>
                  <a:pt x="211135" y="11757"/>
                  <a:pt x="211127" y="11560"/>
                  <a:pt x="211119" y="11361"/>
                </a:cubicBezTo>
                <a:cubicBezTo>
                  <a:pt x="211072" y="10414"/>
                  <a:pt x="211115" y="9452"/>
                  <a:pt x="211162" y="8500"/>
                </a:cubicBezTo>
                <a:close/>
                <a:moveTo>
                  <a:pt x="127412" y="10997"/>
                </a:moveTo>
                <a:cubicBezTo>
                  <a:pt x="127472" y="11271"/>
                  <a:pt x="127526" y="11545"/>
                  <a:pt x="127582" y="11823"/>
                </a:cubicBezTo>
                <a:cubicBezTo>
                  <a:pt x="127550" y="12022"/>
                  <a:pt x="127515" y="12223"/>
                  <a:pt x="127475" y="12422"/>
                </a:cubicBezTo>
                <a:cubicBezTo>
                  <a:pt x="127409" y="12727"/>
                  <a:pt x="127362" y="13044"/>
                  <a:pt x="127323" y="13369"/>
                </a:cubicBezTo>
                <a:cubicBezTo>
                  <a:pt x="127319" y="13072"/>
                  <a:pt x="127315" y="12770"/>
                  <a:pt x="127307" y="12472"/>
                </a:cubicBezTo>
                <a:cubicBezTo>
                  <a:pt x="127303" y="12089"/>
                  <a:pt x="127385" y="11706"/>
                  <a:pt x="127374" y="11318"/>
                </a:cubicBezTo>
                <a:cubicBezTo>
                  <a:pt x="127370" y="11197"/>
                  <a:pt x="127385" y="11095"/>
                  <a:pt x="127412" y="10997"/>
                </a:cubicBezTo>
                <a:close/>
                <a:moveTo>
                  <a:pt x="99604" y="10997"/>
                </a:moveTo>
                <a:cubicBezTo>
                  <a:pt x="99632" y="11095"/>
                  <a:pt x="99651" y="11197"/>
                  <a:pt x="99648" y="11318"/>
                </a:cubicBezTo>
                <a:cubicBezTo>
                  <a:pt x="99632" y="11706"/>
                  <a:pt x="99718" y="12089"/>
                  <a:pt x="99711" y="12472"/>
                </a:cubicBezTo>
                <a:cubicBezTo>
                  <a:pt x="99707" y="12770"/>
                  <a:pt x="99702" y="13072"/>
                  <a:pt x="99698" y="13373"/>
                </a:cubicBezTo>
                <a:cubicBezTo>
                  <a:pt x="99660" y="13048"/>
                  <a:pt x="99608" y="12727"/>
                  <a:pt x="99546" y="12422"/>
                </a:cubicBezTo>
                <a:cubicBezTo>
                  <a:pt x="99503" y="12223"/>
                  <a:pt x="99472" y="12022"/>
                  <a:pt x="99440" y="11823"/>
                </a:cubicBezTo>
                <a:cubicBezTo>
                  <a:pt x="99496" y="11545"/>
                  <a:pt x="99550" y="11271"/>
                  <a:pt x="99604" y="10997"/>
                </a:cubicBezTo>
                <a:close/>
                <a:moveTo>
                  <a:pt x="6661" y="10198"/>
                </a:moveTo>
                <a:lnTo>
                  <a:pt x="6661" y="10198"/>
                </a:lnTo>
                <a:cubicBezTo>
                  <a:pt x="6708" y="10433"/>
                  <a:pt x="6764" y="10668"/>
                  <a:pt x="6807" y="10895"/>
                </a:cubicBezTo>
                <a:cubicBezTo>
                  <a:pt x="6908" y="11459"/>
                  <a:pt x="6943" y="12038"/>
                  <a:pt x="7002" y="12613"/>
                </a:cubicBezTo>
                <a:cubicBezTo>
                  <a:pt x="7030" y="12884"/>
                  <a:pt x="7057" y="13157"/>
                  <a:pt x="7084" y="13431"/>
                </a:cubicBezTo>
                <a:cubicBezTo>
                  <a:pt x="6943" y="12355"/>
                  <a:pt x="6802" y="11275"/>
                  <a:pt x="6661" y="10198"/>
                </a:cubicBezTo>
                <a:close/>
                <a:moveTo>
                  <a:pt x="220359" y="10198"/>
                </a:moveTo>
                <a:cubicBezTo>
                  <a:pt x="220218" y="11279"/>
                  <a:pt x="220078" y="12355"/>
                  <a:pt x="219933" y="13435"/>
                </a:cubicBezTo>
                <a:cubicBezTo>
                  <a:pt x="219960" y="13162"/>
                  <a:pt x="219988" y="12888"/>
                  <a:pt x="220019" y="12613"/>
                </a:cubicBezTo>
                <a:cubicBezTo>
                  <a:pt x="220078" y="12038"/>
                  <a:pt x="220113" y="11459"/>
                  <a:pt x="220215" y="10895"/>
                </a:cubicBezTo>
                <a:cubicBezTo>
                  <a:pt x="220254" y="10668"/>
                  <a:pt x="220312" y="10433"/>
                  <a:pt x="220359" y="10198"/>
                </a:cubicBezTo>
                <a:close/>
                <a:moveTo>
                  <a:pt x="92035" y="12786"/>
                </a:moveTo>
                <a:cubicBezTo>
                  <a:pt x="92051" y="12833"/>
                  <a:pt x="92066" y="12875"/>
                  <a:pt x="92079" y="12919"/>
                </a:cubicBezTo>
                <a:cubicBezTo>
                  <a:pt x="92086" y="12954"/>
                  <a:pt x="92090" y="12989"/>
                  <a:pt x="92098" y="13025"/>
                </a:cubicBezTo>
                <a:cubicBezTo>
                  <a:pt x="92066" y="13213"/>
                  <a:pt x="92039" y="13404"/>
                  <a:pt x="92016" y="13596"/>
                </a:cubicBezTo>
                <a:cubicBezTo>
                  <a:pt x="92019" y="13326"/>
                  <a:pt x="92028" y="13056"/>
                  <a:pt x="92035" y="12786"/>
                </a:cubicBezTo>
                <a:close/>
                <a:moveTo>
                  <a:pt x="134986" y="12786"/>
                </a:moveTo>
                <a:cubicBezTo>
                  <a:pt x="134994" y="13056"/>
                  <a:pt x="135002" y="13326"/>
                  <a:pt x="135006" y="13596"/>
                </a:cubicBezTo>
                <a:cubicBezTo>
                  <a:pt x="134979" y="13404"/>
                  <a:pt x="134955" y="13213"/>
                  <a:pt x="134923" y="13021"/>
                </a:cubicBezTo>
                <a:cubicBezTo>
                  <a:pt x="134927" y="12989"/>
                  <a:pt x="134932" y="12954"/>
                  <a:pt x="134939" y="12922"/>
                </a:cubicBezTo>
                <a:cubicBezTo>
                  <a:pt x="134955" y="12875"/>
                  <a:pt x="134970" y="12833"/>
                  <a:pt x="134986" y="12786"/>
                </a:cubicBezTo>
                <a:close/>
                <a:moveTo>
                  <a:pt x="40388" y="8825"/>
                </a:moveTo>
                <a:cubicBezTo>
                  <a:pt x="40544" y="9780"/>
                  <a:pt x="40670" y="10731"/>
                  <a:pt x="40787" y="11701"/>
                </a:cubicBezTo>
                <a:cubicBezTo>
                  <a:pt x="40826" y="12050"/>
                  <a:pt x="40869" y="12398"/>
                  <a:pt x="40912" y="12750"/>
                </a:cubicBezTo>
                <a:cubicBezTo>
                  <a:pt x="40646" y="12766"/>
                  <a:pt x="40356" y="13063"/>
                  <a:pt x="40407" y="13518"/>
                </a:cubicBezTo>
                <a:cubicBezTo>
                  <a:pt x="40412" y="13572"/>
                  <a:pt x="40419" y="13623"/>
                  <a:pt x="40423" y="13678"/>
                </a:cubicBezTo>
                <a:cubicBezTo>
                  <a:pt x="40333" y="13303"/>
                  <a:pt x="40235" y="12931"/>
                  <a:pt x="40134" y="12559"/>
                </a:cubicBezTo>
                <a:cubicBezTo>
                  <a:pt x="40094" y="11757"/>
                  <a:pt x="40040" y="10958"/>
                  <a:pt x="39965" y="10164"/>
                </a:cubicBezTo>
                <a:cubicBezTo>
                  <a:pt x="40106" y="9717"/>
                  <a:pt x="40251" y="9275"/>
                  <a:pt x="40388" y="8825"/>
                </a:cubicBezTo>
                <a:close/>
                <a:moveTo>
                  <a:pt x="186630" y="8825"/>
                </a:moveTo>
                <a:cubicBezTo>
                  <a:pt x="186771" y="9275"/>
                  <a:pt x="186912" y="9717"/>
                  <a:pt x="187056" y="10164"/>
                </a:cubicBezTo>
                <a:cubicBezTo>
                  <a:pt x="186982" y="10958"/>
                  <a:pt x="186924" y="11760"/>
                  <a:pt x="186884" y="12563"/>
                </a:cubicBezTo>
                <a:cubicBezTo>
                  <a:pt x="186783" y="12931"/>
                  <a:pt x="186684" y="13303"/>
                  <a:pt x="186595" y="13678"/>
                </a:cubicBezTo>
                <a:cubicBezTo>
                  <a:pt x="186603" y="13623"/>
                  <a:pt x="186606" y="13572"/>
                  <a:pt x="186614" y="13518"/>
                </a:cubicBezTo>
                <a:cubicBezTo>
                  <a:pt x="186665" y="13063"/>
                  <a:pt x="186375" y="12766"/>
                  <a:pt x="186109" y="12750"/>
                </a:cubicBezTo>
                <a:cubicBezTo>
                  <a:pt x="186153" y="12398"/>
                  <a:pt x="186191" y="12050"/>
                  <a:pt x="186234" y="11701"/>
                </a:cubicBezTo>
                <a:cubicBezTo>
                  <a:pt x="186352" y="10731"/>
                  <a:pt x="186473" y="9780"/>
                  <a:pt x="186630" y="8825"/>
                </a:cubicBezTo>
                <a:close/>
                <a:moveTo>
                  <a:pt x="44348" y="13291"/>
                </a:moveTo>
                <a:cubicBezTo>
                  <a:pt x="44348" y="13431"/>
                  <a:pt x="44352" y="13576"/>
                  <a:pt x="44352" y="13721"/>
                </a:cubicBezTo>
                <a:cubicBezTo>
                  <a:pt x="44333" y="13713"/>
                  <a:pt x="44310" y="13706"/>
                  <a:pt x="44290" y="13702"/>
                </a:cubicBezTo>
                <a:cubicBezTo>
                  <a:pt x="44310" y="13565"/>
                  <a:pt x="44329" y="13428"/>
                  <a:pt x="44348" y="13291"/>
                </a:cubicBezTo>
                <a:close/>
                <a:moveTo>
                  <a:pt x="182669" y="13291"/>
                </a:moveTo>
                <a:cubicBezTo>
                  <a:pt x="182692" y="13428"/>
                  <a:pt x="182708" y="13565"/>
                  <a:pt x="182728" y="13702"/>
                </a:cubicBezTo>
                <a:cubicBezTo>
                  <a:pt x="182708" y="13706"/>
                  <a:pt x="182688" y="13713"/>
                  <a:pt x="182669" y="13721"/>
                </a:cubicBezTo>
                <a:lnTo>
                  <a:pt x="182669" y="13291"/>
                </a:lnTo>
                <a:close/>
                <a:moveTo>
                  <a:pt x="28196" y="10566"/>
                </a:moveTo>
                <a:cubicBezTo>
                  <a:pt x="28219" y="10731"/>
                  <a:pt x="28243" y="10891"/>
                  <a:pt x="28266" y="11052"/>
                </a:cubicBezTo>
                <a:cubicBezTo>
                  <a:pt x="28161" y="11529"/>
                  <a:pt x="28074" y="12011"/>
                  <a:pt x="28012" y="12519"/>
                </a:cubicBezTo>
                <a:cubicBezTo>
                  <a:pt x="27961" y="12942"/>
                  <a:pt x="27933" y="13365"/>
                  <a:pt x="27910" y="13791"/>
                </a:cubicBezTo>
                <a:cubicBezTo>
                  <a:pt x="27859" y="13475"/>
                  <a:pt x="27805" y="13162"/>
                  <a:pt x="27746" y="12848"/>
                </a:cubicBezTo>
                <a:cubicBezTo>
                  <a:pt x="27789" y="12559"/>
                  <a:pt x="27828" y="12265"/>
                  <a:pt x="27867" y="11972"/>
                </a:cubicBezTo>
                <a:cubicBezTo>
                  <a:pt x="27910" y="11659"/>
                  <a:pt x="27965" y="10884"/>
                  <a:pt x="28196" y="10566"/>
                </a:cubicBezTo>
                <a:close/>
                <a:moveTo>
                  <a:pt x="198821" y="10566"/>
                </a:moveTo>
                <a:cubicBezTo>
                  <a:pt x="199052" y="10884"/>
                  <a:pt x="199112" y="11659"/>
                  <a:pt x="199154" y="11972"/>
                </a:cubicBezTo>
                <a:cubicBezTo>
                  <a:pt x="199193" y="12265"/>
                  <a:pt x="199233" y="12559"/>
                  <a:pt x="199271" y="12848"/>
                </a:cubicBezTo>
                <a:cubicBezTo>
                  <a:pt x="199217" y="13162"/>
                  <a:pt x="199162" y="13478"/>
                  <a:pt x="199112" y="13791"/>
                </a:cubicBezTo>
                <a:cubicBezTo>
                  <a:pt x="199088" y="13365"/>
                  <a:pt x="199060" y="12942"/>
                  <a:pt x="199009" y="12519"/>
                </a:cubicBezTo>
                <a:cubicBezTo>
                  <a:pt x="198947" y="12011"/>
                  <a:pt x="198857" y="11529"/>
                  <a:pt x="198751" y="11052"/>
                </a:cubicBezTo>
                <a:cubicBezTo>
                  <a:pt x="198778" y="10891"/>
                  <a:pt x="198802" y="10731"/>
                  <a:pt x="198821" y="10566"/>
                </a:cubicBezTo>
                <a:close/>
                <a:moveTo>
                  <a:pt x="29621" y="11835"/>
                </a:moveTo>
                <a:lnTo>
                  <a:pt x="29621" y="11835"/>
                </a:lnTo>
                <a:cubicBezTo>
                  <a:pt x="29628" y="11862"/>
                  <a:pt x="29640" y="11894"/>
                  <a:pt x="29648" y="11925"/>
                </a:cubicBezTo>
                <a:cubicBezTo>
                  <a:pt x="29680" y="12551"/>
                  <a:pt x="29698" y="13177"/>
                  <a:pt x="29707" y="13803"/>
                </a:cubicBezTo>
                <a:cubicBezTo>
                  <a:pt x="29667" y="13150"/>
                  <a:pt x="29636" y="12492"/>
                  <a:pt x="29621" y="11835"/>
                </a:cubicBezTo>
                <a:close/>
                <a:moveTo>
                  <a:pt x="197401" y="11835"/>
                </a:moveTo>
                <a:cubicBezTo>
                  <a:pt x="197385" y="12492"/>
                  <a:pt x="197354" y="13150"/>
                  <a:pt x="197315" y="13807"/>
                </a:cubicBezTo>
                <a:cubicBezTo>
                  <a:pt x="197322" y="13181"/>
                  <a:pt x="197342" y="12555"/>
                  <a:pt x="197374" y="11929"/>
                </a:cubicBezTo>
                <a:cubicBezTo>
                  <a:pt x="197381" y="11898"/>
                  <a:pt x="197389" y="11866"/>
                  <a:pt x="197401" y="11835"/>
                </a:cubicBezTo>
                <a:close/>
                <a:moveTo>
                  <a:pt x="119068" y="13819"/>
                </a:moveTo>
                <a:lnTo>
                  <a:pt x="119068" y="13819"/>
                </a:lnTo>
                <a:cubicBezTo>
                  <a:pt x="119069" y="13822"/>
                  <a:pt x="119070" y="13824"/>
                  <a:pt x="119070" y="13827"/>
                </a:cubicBezTo>
                <a:lnTo>
                  <a:pt x="119070" y="13827"/>
                </a:lnTo>
                <a:cubicBezTo>
                  <a:pt x="119068" y="13825"/>
                  <a:pt x="119068" y="13822"/>
                  <a:pt x="119068" y="13819"/>
                </a:cubicBezTo>
                <a:close/>
                <a:moveTo>
                  <a:pt x="10482" y="8876"/>
                </a:moveTo>
                <a:cubicBezTo>
                  <a:pt x="10509" y="9071"/>
                  <a:pt x="10532" y="9271"/>
                  <a:pt x="10548" y="9467"/>
                </a:cubicBezTo>
                <a:cubicBezTo>
                  <a:pt x="10572" y="9748"/>
                  <a:pt x="10588" y="10026"/>
                  <a:pt x="10599" y="10304"/>
                </a:cubicBezTo>
                <a:cubicBezTo>
                  <a:pt x="10517" y="11502"/>
                  <a:pt x="10478" y="12700"/>
                  <a:pt x="10466" y="13901"/>
                </a:cubicBezTo>
                <a:cubicBezTo>
                  <a:pt x="10341" y="12911"/>
                  <a:pt x="10294" y="11901"/>
                  <a:pt x="10344" y="10899"/>
                </a:cubicBezTo>
                <a:cubicBezTo>
                  <a:pt x="10380" y="10222"/>
                  <a:pt x="10423" y="9549"/>
                  <a:pt x="10482" y="8876"/>
                </a:cubicBezTo>
                <a:close/>
                <a:moveTo>
                  <a:pt x="216540" y="8876"/>
                </a:moveTo>
                <a:cubicBezTo>
                  <a:pt x="216594" y="9549"/>
                  <a:pt x="216641" y="10222"/>
                  <a:pt x="216672" y="10899"/>
                </a:cubicBezTo>
                <a:cubicBezTo>
                  <a:pt x="216724" y="11901"/>
                  <a:pt x="216677" y="12907"/>
                  <a:pt x="216555" y="13901"/>
                </a:cubicBezTo>
                <a:cubicBezTo>
                  <a:pt x="216544" y="12700"/>
                  <a:pt x="216504" y="11498"/>
                  <a:pt x="216423" y="10301"/>
                </a:cubicBezTo>
                <a:cubicBezTo>
                  <a:pt x="216434" y="10023"/>
                  <a:pt x="216450" y="9748"/>
                  <a:pt x="216470" y="9467"/>
                </a:cubicBezTo>
                <a:cubicBezTo>
                  <a:pt x="216489" y="9271"/>
                  <a:pt x="216513" y="9071"/>
                  <a:pt x="216540" y="8876"/>
                </a:cubicBezTo>
                <a:close/>
                <a:moveTo>
                  <a:pt x="50736" y="12602"/>
                </a:moveTo>
                <a:cubicBezTo>
                  <a:pt x="50849" y="13036"/>
                  <a:pt x="50909" y="13478"/>
                  <a:pt x="50963" y="13941"/>
                </a:cubicBezTo>
                <a:cubicBezTo>
                  <a:pt x="50932" y="13791"/>
                  <a:pt x="50900" y="13643"/>
                  <a:pt x="50873" y="13491"/>
                </a:cubicBezTo>
                <a:cubicBezTo>
                  <a:pt x="50822" y="13244"/>
                  <a:pt x="50771" y="12931"/>
                  <a:pt x="50736" y="12602"/>
                </a:cubicBezTo>
                <a:close/>
                <a:moveTo>
                  <a:pt x="176286" y="12602"/>
                </a:moveTo>
                <a:cubicBezTo>
                  <a:pt x="176250" y="12931"/>
                  <a:pt x="176199" y="13244"/>
                  <a:pt x="176149" y="13491"/>
                </a:cubicBezTo>
                <a:cubicBezTo>
                  <a:pt x="176121" y="13643"/>
                  <a:pt x="176086" y="13791"/>
                  <a:pt x="176055" y="13941"/>
                </a:cubicBezTo>
                <a:cubicBezTo>
                  <a:pt x="176113" y="13478"/>
                  <a:pt x="176168" y="13036"/>
                  <a:pt x="176286" y="12602"/>
                </a:cubicBezTo>
                <a:close/>
                <a:moveTo>
                  <a:pt x="47428" y="10516"/>
                </a:moveTo>
                <a:lnTo>
                  <a:pt x="47428" y="10516"/>
                </a:lnTo>
                <a:cubicBezTo>
                  <a:pt x="47425" y="11126"/>
                  <a:pt x="47417" y="11737"/>
                  <a:pt x="47417" y="12347"/>
                </a:cubicBezTo>
                <a:cubicBezTo>
                  <a:pt x="47354" y="12899"/>
                  <a:pt x="47300" y="13451"/>
                  <a:pt x="47256" y="14007"/>
                </a:cubicBezTo>
                <a:cubicBezTo>
                  <a:pt x="47229" y="13921"/>
                  <a:pt x="47202" y="13834"/>
                  <a:pt x="47175" y="13749"/>
                </a:cubicBezTo>
                <a:cubicBezTo>
                  <a:pt x="47229" y="12828"/>
                  <a:pt x="47253" y="11901"/>
                  <a:pt x="47366" y="10989"/>
                </a:cubicBezTo>
                <a:cubicBezTo>
                  <a:pt x="47386" y="10832"/>
                  <a:pt x="47410" y="10673"/>
                  <a:pt x="47428" y="10516"/>
                </a:cubicBezTo>
                <a:close/>
                <a:moveTo>
                  <a:pt x="179589" y="10516"/>
                </a:moveTo>
                <a:lnTo>
                  <a:pt x="179589" y="10516"/>
                </a:lnTo>
                <a:cubicBezTo>
                  <a:pt x="179612" y="10673"/>
                  <a:pt x="179636" y="10832"/>
                  <a:pt x="179655" y="10989"/>
                </a:cubicBezTo>
                <a:cubicBezTo>
                  <a:pt x="179765" y="11901"/>
                  <a:pt x="179792" y="12828"/>
                  <a:pt x="179847" y="13749"/>
                </a:cubicBezTo>
                <a:cubicBezTo>
                  <a:pt x="179820" y="13834"/>
                  <a:pt x="179792" y="13921"/>
                  <a:pt x="179765" y="14007"/>
                </a:cubicBezTo>
                <a:cubicBezTo>
                  <a:pt x="179722" y="13451"/>
                  <a:pt x="179667" y="12899"/>
                  <a:pt x="179605" y="12347"/>
                </a:cubicBezTo>
                <a:cubicBezTo>
                  <a:pt x="179601" y="11737"/>
                  <a:pt x="179597" y="11126"/>
                  <a:pt x="179589" y="10516"/>
                </a:cubicBezTo>
                <a:close/>
                <a:moveTo>
                  <a:pt x="187988" y="13142"/>
                </a:moveTo>
                <a:cubicBezTo>
                  <a:pt x="188012" y="13220"/>
                  <a:pt x="188035" y="13294"/>
                  <a:pt x="188059" y="13373"/>
                </a:cubicBezTo>
                <a:cubicBezTo>
                  <a:pt x="188008" y="13635"/>
                  <a:pt x="187952" y="13897"/>
                  <a:pt x="187902" y="14159"/>
                </a:cubicBezTo>
                <a:cubicBezTo>
                  <a:pt x="187929" y="13823"/>
                  <a:pt x="187957" y="13482"/>
                  <a:pt x="187988" y="13142"/>
                </a:cubicBezTo>
                <a:close/>
                <a:moveTo>
                  <a:pt x="39030" y="13142"/>
                </a:moveTo>
                <a:cubicBezTo>
                  <a:pt x="39065" y="13482"/>
                  <a:pt x="39088" y="13823"/>
                  <a:pt x="39120" y="14163"/>
                </a:cubicBezTo>
                <a:cubicBezTo>
                  <a:pt x="39065" y="13897"/>
                  <a:pt x="39014" y="13635"/>
                  <a:pt x="38963" y="13373"/>
                </a:cubicBezTo>
                <a:cubicBezTo>
                  <a:pt x="38983" y="13294"/>
                  <a:pt x="39010" y="13220"/>
                  <a:pt x="39030" y="13142"/>
                </a:cubicBezTo>
                <a:close/>
                <a:moveTo>
                  <a:pt x="37366" y="10888"/>
                </a:moveTo>
                <a:cubicBezTo>
                  <a:pt x="37609" y="11576"/>
                  <a:pt x="37832" y="12281"/>
                  <a:pt x="38016" y="13001"/>
                </a:cubicBezTo>
                <a:cubicBezTo>
                  <a:pt x="38087" y="13271"/>
                  <a:pt x="38152" y="13541"/>
                  <a:pt x="38212" y="13815"/>
                </a:cubicBezTo>
                <a:cubicBezTo>
                  <a:pt x="38172" y="13937"/>
                  <a:pt x="38137" y="14062"/>
                  <a:pt x="38098" y="14183"/>
                </a:cubicBezTo>
                <a:cubicBezTo>
                  <a:pt x="37824" y="13400"/>
                  <a:pt x="37531" y="12633"/>
                  <a:pt x="37272" y="11838"/>
                </a:cubicBezTo>
                <a:cubicBezTo>
                  <a:pt x="37233" y="11713"/>
                  <a:pt x="37186" y="11588"/>
                  <a:pt x="37143" y="11459"/>
                </a:cubicBezTo>
                <a:cubicBezTo>
                  <a:pt x="37218" y="11267"/>
                  <a:pt x="37292" y="11076"/>
                  <a:pt x="37366" y="10888"/>
                </a:cubicBezTo>
                <a:close/>
                <a:moveTo>
                  <a:pt x="189655" y="10888"/>
                </a:moveTo>
                <a:cubicBezTo>
                  <a:pt x="189730" y="11076"/>
                  <a:pt x="189804" y="11267"/>
                  <a:pt x="189874" y="11459"/>
                </a:cubicBezTo>
                <a:cubicBezTo>
                  <a:pt x="189831" y="11588"/>
                  <a:pt x="189789" y="11713"/>
                  <a:pt x="189746" y="11838"/>
                </a:cubicBezTo>
                <a:cubicBezTo>
                  <a:pt x="189491" y="12633"/>
                  <a:pt x="189193" y="13400"/>
                  <a:pt x="188920" y="14183"/>
                </a:cubicBezTo>
                <a:cubicBezTo>
                  <a:pt x="188884" y="14058"/>
                  <a:pt x="188845" y="13937"/>
                  <a:pt x="188806" y="13815"/>
                </a:cubicBezTo>
                <a:cubicBezTo>
                  <a:pt x="188868" y="13541"/>
                  <a:pt x="188931" y="13271"/>
                  <a:pt x="189002" y="13001"/>
                </a:cubicBezTo>
                <a:cubicBezTo>
                  <a:pt x="189189" y="12281"/>
                  <a:pt x="189413" y="11576"/>
                  <a:pt x="189655" y="10888"/>
                </a:cubicBezTo>
                <a:close/>
                <a:moveTo>
                  <a:pt x="21198" y="12763"/>
                </a:moveTo>
                <a:cubicBezTo>
                  <a:pt x="21241" y="13162"/>
                  <a:pt x="21276" y="13561"/>
                  <a:pt x="21307" y="13964"/>
                </a:cubicBezTo>
                <a:cubicBezTo>
                  <a:pt x="21237" y="14069"/>
                  <a:pt x="21170" y="14179"/>
                  <a:pt x="21100" y="14284"/>
                </a:cubicBezTo>
                <a:cubicBezTo>
                  <a:pt x="21085" y="14112"/>
                  <a:pt x="21069" y="13941"/>
                  <a:pt x="21053" y="13772"/>
                </a:cubicBezTo>
                <a:cubicBezTo>
                  <a:pt x="21104" y="13435"/>
                  <a:pt x="21155" y="13099"/>
                  <a:pt x="21198" y="12763"/>
                </a:cubicBezTo>
                <a:close/>
                <a:moveTo>
                  <a:pt x="205823" y="12763"/>
                </a:moveTo>
                <a:cubicBezTo>
                  <a:pt x="205866" y="13099"/>
                  <a:pt x="205917" y="13435"/>
                  <a:pt x="205964" y="13772"/>
                </a:cubicBezTo>
                <a:cubicBezTo>
                  <a:pt x="205949" y="13944"/>
                  <a:pt x="205933" y="14112"/>
                  <a:pt x="205922" y="14284"/>
                </a:cubicBezTo>
                <a:cubicBezTo>
                  <a:pt x="205851" y="14179"/>
                  <a:pt x="205781" y="14069"/>
                  <a:pt x="205710" y="13964"/>
                </a:cubicBezTo>
                <a:cubicBezTo>
                  <a:pt x="205741" y="13561"/>
                  <a:pt x="205781" y="13162"/>
                  <a:pt x="205823" y="12763"/>
                </a:cubicBezTo>
                <a:close/>
                <a:moveTo>
                  <a:pt x="31488" y="12300"/>
                </a:moveTo>
                <a:lnTo>
                  <a:pt x="31488" y="12300"/>
                </a:lnTo>
                <a:cubicBezTo>
                  <a:pt x="31633" y="12852"/>
                  <a:pt x="31757" y="13412"/>
                  <a:pt x="31867" y="13979"/>
                </a:cubicBezTo>
                <a:cubicBezTo>
                  <a:pt x="31851" y="14085"/>
                  <a:pt x="31844" y="14187"/>
                  <a:pt x="31828" y="14289"/>
                </a:cubicBezTo>
                <a:cubicBezTo>
                  <a:pt x="31814" y="14286"/>
                  <a:pt x="31798" y="14283"/>
                  <a:pt x="31783" y="14283"/>
                </a:cubicBezTo>
                <a:cubicBezTo>
                  <a:pt x="31777" y="14283"/>
                  <a:pt x="31771" y="14283"/>
                  <a:pt x="31765" y="14284"/>
                </a:cubicBezTo>
                <a:cubicBezTo>
                  <a:pt x="31718" y="13960"/>
                  <a:pt x="31671" y="13639"/>
                  <a:pt x="31624" y="13318"/>
                </a:cubicBezTo>
                <a:cubicBezTo>
                  <a:pt x="31573" y="12982"/>
                  <a:pt x="31530" y="12641"/>
                  <a:pt x="31488" y="12300"/>
                </a:cubicBezTo>
                <a:close/>
                <a:moveTo>
                  <a:pt x="195534" y="12297"/>
                </a:moveTo>
                <a:lnTo>
                  <a:pt x="195534" y="12297"/>
                </a:lnTo>
                <a:cubicBezTo>
                  <a:pt x="195491" y="12637"/>
                  <a:pt x="195448" y="12982"/>
                  <a:pt x="195397" y="13318"/>
                </a:cubicBezTo>
                <a:cubicBezTo>
                  <a:pt x="195346" y="13639"/>
                  <a:pt x="195303" y="13960"/>
                  <a:pt x="195256" y="14284"/>
                </a:cubicBezTo>
                <a:cubicBezTo>
                  <a:pt x="195249" y="14283"/>
                  <a:pt x="195243" y="14283"/>
                  <a:pt x="195236" y="14283"/>
                </a:cubicBezTo>
                <a:cubicBezTo>
                  <a:pt x="195221" y="14283"/>
                  <a:pt x="195207" y="14286"/>
                  <a:pt x="195190" y="14289"/>
                </a:cubicBezTo>
                <a:cubicBezTo>
                  <a:pt x="195178" y="14187"/>
                  <a:pt x="195166" y="14085"/>
                  <a:pt x="195154" y="13979"/>
                </a:cubicBezTo>
                <a:cubicBezTo>
                  <a:pt x="195264" y="13412"/>
                  <a:pt x="195389" y="12848"/>
                  <a:pt x="195534" y="12297"/>
                </a:cubicBezTo>
                <a:close/>
                <a:moveTo>
                  <a:pt x="48153" y="8688"/>
                </a:moveTo>
                <a:cubicBezTo>
                  <a:pt x="48200" y="8860"/>
                  <a:pt x="48247" y="9033"/>
                  <a:pt x="48290" y="9208"/>
                </a:cubicBezTo>
                <a:cubicBezTo>
                  <a:pt x="48400" y="9705"/>
                  <a:pt x="48532" y="10198"/>
                  <a:pt x="48665" y="10684"/>
                </a:cubicBezTo>
                <a:cubicBezTo>
                  <a:pt x="48638" y="11307"/>
                  <a:pt x="48622" y="11932"/>
                  <a:pt x="48615" y="12555"/>
                </a:cubicBezTo>
                <a:cubicBezTo>
                  <a:pt x="48501" y="13189"/>
                  <a:pt x="48454" y="13843"/>
                  <a:pt x="48450" y="14504"/>
                </a:cubicBezTo>
                <a:cubicBezTo>
                  <a:pt x="48356" y="13807"/>
                  <a:pt x="48243" y="13110"/>
                  <a:pt x="48094" y="12434"/>
                </a:cubicBezTo>
                <a:cubicBezTo>
                  <a:pt x="48091" y="12414"/>
                  <a:pt x="48082" y="12398"/>
                  <a:pt x="48075" y="12382"/>
                </a:cubicBezTo>
                <a:cubicBezTo>
                  <a:pt x="48071" y="11889"/>
                  <a:pt x="48067" y="11401"/>
                  <a:pt x="48078" y="10911"/>
                </a:cubicBezTo>
                <a:cubicBezTo>
                  <a:pt x="48091" y="10195"/>
                  <a:pt x="48078" y="9428"/>
                  <a:pt x="48153" y="8688"/>
                </a:cubicBezTo>
                <a:close/>
                <a:moveTo>
                  <a:pt x="178869" y="8688"/>
                </a:moveTo>
                <a:cubicBezTo>
                  <a:pt x="178943" y="9428"/>
                  <a:pt x="178927" y="10195"/>
                  <a:pt x="178943" y="10911"/>
                </a:cubicBezTo>
                <a:cubicBezTo>
                  <a:pt x="178951" y="11401"/>
                  <a:pt x="178951" y="11889"/>
                  <a:pt x="178947" y="12378"/>
                </a:cubicBezTo>
                <a:cubicBezTo>
                  <a:pt x="178935" y="12394"/>
                  <a:pt x="178927" y="12414"/>
                  <a:pt x="178924" y="12434"/>
                </a:cubicBezTo>
                <a:cubicBezTo>
                  <a:pt x="178779" y="13110"/>
                  <a:pt x="178665" y="13807"/>
                  <a:pt x="178571" y="14504"/>
                </a:cubicBezTo>
                <a:cubicBezTo>
                  <a:pt x="178564" y="13843"/>
                  <a:pt x="178517" y="13189"/>
                  <a:pt x="178403" y="12555"/>
                </a:cubicBezTo>
                <a:cubicBezTo>
                  <a:pt x="178395" y="11932"/>
                  <a:pt x="178380" y="11310"/>
                  <a:pt x="178352" y="10684"/>
                </a:cubicBezTo>
                <a:cubicBezTo>
                  <a:pt x="178489" y="10198"/>
                  <a:pt x="178622" y="9705"/>
                  <a:pt x="178732" y="9208"/>
                </a:cubicBezTo>
                <a:cubicBezTo>
                  <a:pt x="178770" y="9033"/>
                  <a:pt x="178817" y="8860"/>
                  <a:pt x="178869" y="8688"/>
                </a:cubicBezTo>
                <a:close/>
                <a:moveTo>
                  <a:pt x="26943" y="9745"/>
                </a:moveTo>
                <a:cubicBezTo>
                  <a:pt x="27115" y="10485"/>
                  <a:pt x="27265" y="11228"/>
                  <a:pt x="27397" y="11936"/>
                </a:cubicBezTo>
                <a:cubicBezTo>
                  <a:pt x="27413" y="12015"/>
                  <a:pt x="27425" y="12089"/>
                  <a:pt x="27440" y="12167"/>
                </a:cubicBezTo>
                <a:cubicBezTo>
                  <a:pt x="27178" y="12935"/>
                  <a:pt x="26943" y="13709"/>
                  <a:pt x="26748" y="14508"/>
                </a:cubicBezTo>
                <a:cubicBezTo>
                  <a:pt x="26736" y="14190"/>
                  <a:pt x="26732" y="13870"/>
                  <a:pt x="26728" y="13549"/>
                </a:cubicBezTo>
                <a:cubicBezTo>
                  <a:pt x="26916" y="12848"/>
                  <a:pt x="27178" y="12073"/>
                  <a:pt x="27159" y="11341"/>
                </a:cubicBezTo>
                <a:cubicBezTo>
                  <a:pt x="27159" y="11301"/>
                  <a:pt x="27130" y="11264"/>
                  <a:pt x="27100" y="11264"/>
                </a:cubicBezTo>
                <a:cubicBezTo>
                  <a:pt x="27095" y="11264"/>
                  <a:pt x="27089" y="11265"/>
                  <a:pt x="27084" y="11267"/>
                </a:cubicBezTo>
                <a:cubicBezTo>
                  <a:pt x="27018" y="11302"/>
                  <a:pt x="26951" y="11338"/>
                  <a:pt x="26885" y="11369"/>
                </a:cubicBezTo>
                <a:cubicBezTo>
                  <a:pt x="26831" y="11393"/>
                  <a:pt x="26846" y="11493"/>
                  <a:pt x="26896" y="11493"/>
                </a:cubicBezTo>
                <a:cubicBezTo>
                  <a:pt x="26901" y="11493"/>
                  <a:pt x="26907" y="11492"/>
                  <a:pt x="26912" y="11490"/>
                </a:cubicBezTo>
                <a:cubicBezTo>
                  <a:pt x="26935" y="11481"/>
                  <a:pt x="26953" y="11477"/>
                  <a:pt x="26968" y="11477"/>
                </a:cubicBezTo>
                <a:cubicBezTo>
                  <a:pt x="27114" y="11477"/>
                  <a:pt x="26923" y="11859"/>
                  <a:pt x="26877" y="11975"/>
                </a:cubicBezTo>
                <a:cubicBezTo>
                  <a:pt x="26822" y="12124"/>
                  <a:pt x="26791" y="12312"/>
                  <a:pt x="26748" y="12469"/>
                </a:cubicBezTo>
                <a:cubicBezTo>
                  <a:pt x="26740" y="12485"/>
                  <a:pt x="26736" y="12504"/>
                  <a:pt x="26732" y="12519"/>
                </a:cubicBezTo>
                <a:cubicBezTo>
                  <a:pt x="26736" y="11596"/>
                  <a:pt x="26759" y="10633"/>
                  <a:pt x="26943" y="9745"/>
                </a:cubicBezTo>
                <a:close/>
                <a:moveTo>
                  <a:pt x="200078" y="9745"/>
                </a:moveTo>
                <a:cubicBezTo>
                  <a:pt x="200262" y="10633"/>
                  <a:pt x="200281" y="11596"/>
                  <a:pt x="200290" y="12523"/>
                </a:cubicBezTo>
                <a:cubicBezTo>
                  <a:pt x="200286" y="12504"/>
                  <a:pt x="200277" y="12485"/>
                  <a:pt x="200274" y="12469"/>
                </a:cubicBezTo>
                <a:cubicBezTo>
                  <a:pt x="200230" y="12312"/>
                  <a:pt x="200199" y="12124"/>
                  <a:pt x="200140" y="11975"/>
                </a:cubicBezTo>
                <a:cubicBezTo>
                  <a:pt x="200098" y="11859"/>
                  <a:pt x="199907" y="11477"/>
                  <a:pt x="200053" y="11477"/>
                </a:cubicBezTo>
                <a:cubicBezTo>
                  <a:pt x="200068" y="11477"/>
                  <a:pt x="200087" y="11481"/>
                  <a:pt x="200109" y="11490"/>
                </a:cubicBezTo>
                <a:cubicBezTo>
                  <a:pt x="200115" y="11492"/>
                  <a:pt x="200120" y="11493"/>
                  <a:pt x="200124" y="11493"/>
                </a:cubicBezTo>
                <a:cubicBezTo>
                  <a:pt x="200172" y="11493"/>
                  <a:pt x="200187" y="11393"/>
                  <a:pt x="200133" y="11369"/>
                </a:cubicBezTo>
                <a:cubicBezTo>
                  <a:pt x="200066" y="11338"/>
                  <a:pt x="199999" y="11302"/>
                  <a:pt x="199934" y="11267"/>
                </a:cubicBezTo>
                <a:cubicBezTo>
                  <a:pt x="199928" y="11265"/>
                  <a:pt x="199923" y="11264"/>
                  <a:pt x="199918" y="11264"/>
                </a:cubicBezTo>
                <a:cubicBezTo>
                  <a:pt x="199889" y="11264"/>
                  <a:pt x="199863" y="11301"/>
                  <a:pt x="199863" y="11341"/>
                </a:cubicBezTo>
                <a:cubicBezTo>
                  <a:pt x="199843" y="12073"/>
                  <a:pt x="200105" y="12844"/>
                  <a:pt x="200290" y="13545"/>
                </a:cubicBezTo>
                <a:cubicBezTo>
                  <a:pt x="200286" y="13870"/>
                  <a:pt x="200281" y="14190"/>
                  <a:pt x="200274" y="14508"/>
                </a:cubicBezTo>
                <a:cubicBezTo>
                  <a:pt x="200078" y="13709"/>
                  <a:pt x="199840" y="12935"/>
                  <a:pt x="199581" y="12167"/>
                </a:cubicBezTo>
                <a:cubicBezTo>
                  <a:pt x="199593" y="12089"/>
                  <a:pt x="199609" y="12015"/>
                  <a:pt x="199624" y="11936"/>
                </a:cubicBezTo>
                <a:cubicBezTo>
                  <a:pt x="199757" y="11228"/>
                  <a:pt x="199902" y="10485"/>
                  <a:pt x="200078" y="9745"/>
                </a:cubicBezTo>
                <a:close/>
                <a:moveTo>
                  <a:pt x="55042" y="13451"/>
                </a:moveTo>
                <a:lnTo>
                  <a:pt x="55042" y="13451"/>
                </a:lnTo>
                <a:cubicBezTo>
                  <a:pt x="55080" y="13541"/>
                  <a:pt x="55123" y="13632"/>
                  <a:pt x="55167" y="13721"/>
                </a:cubicBezTo>
                <a:cubicBezTo>
                  <a:pt x="55143" y="13988"/>
                  <a:pt x="55127" y="14253"/>
                  <a:pt x="55107" y="14519"/>
                </a:cubicBezTo>
                <a:cubicBezTo>
                  <a:pt x="55098" y="14513"/>
                  <a:pt x="55088" y="14507"/>
                  <a:pt x="55077" y="14507"/>
                </a:cubicBezTo>
                <a:cubicBezTo>
                  <a:pt x="55074" y="14507"/>
                  <a:pt x="55072" y="14507"/>
                  <a:pt x="55069" y="14508"/>
                </a:cubicBezTo>
                <a:lnTo>
                  <a:pt x="55060" y="14508"/>
                </a:lnTo>
                <a:cubicBezTo>
                  <a:pt x="55049" y="14156"/>
                  <a:pt x="55045" y="13803"/>
                  <a:pt x="55042" y="13451"/>
                </a:cubicBezTo>
                <a:close/>
                <a:moveTo>
                  <a:pt x="171980" y="13451"/>
                </a:moveTo>
                <a:lnTo>
                  <a:pt x="171980" y="13451"/>
                </a:lnTo>
                <a:cubicBezTo>
                  <a:pt x="171976" y="13803"/>
                  <a:pt x="171969" y="14156"/>
                  <a:pt x="171957" y="14508"/>
                </a:cubicBezTo>
                <a:lnTo>
                  <a:pt x="171949" y="14508"/>
                </a:lnTo>
                <a:cubicBezTo>
                  <a:pt x="171946" y="14507"/>
                  <a:pt x="171943" y="14507"/>
                  <a:pt x="171941" y="14507"/>
                </a:cubicBezTo>
                <a:cubicBezTo>
                  <a:pt x="171929" y="14507"/>
                  <a:pt x="171920" y="14513"/>
                  <a:pt x="171913" y="14519"/>
                </a:cubicBezTo>
                <a:cubicBezTo>
                  <a:pt x="171895" y="14253"/>
                  <a:pt x="171875" y="13988"/>
                  <a:pt x="171855" y="13721"/>
                </a:cubicBezTo>
                <a:cubicBezTo>
                  <a:pt x="171895" y="13632"/>
                  <a:pt x="171937" y="13541"/>
                  <a:pt x="171980" y="13451"/>
                </a:cubicBezTo>
                <a:close/>
                <a:moveTo>
                  <a:pt x="54486" y="12257"/>
                </a:moveTo>
                <a:lnTo>
                  <a:pt x="54486" y="12257"/>
                </a:lnTo>
                <a:cubicBezTo>
                  <a:pt x="54607" y="12523"/>
                  <a:pt x="54732" y="12786"/>
                  <a:pt x="54854" y="13052"/>
                </a:cubicBezTo>
                <a:cubicBezTo>
                  <a:pt x="54826" y="13549"/>
                  <a:pt x="54779" y="14046"/>
                  <a:pt x="54740" y="14539"/>
                </a:cubicBezTo>
                <a:cubicBezTo>
                  <a:pt x="54650" y="13780"/>
                  <a:pt x="54560" y="13021"/>
                  <a:pt x="54486" y="12257"/>
                </a:cubicBezTo>
                <a:close/>
                <a:moveTo>
                  <a:pt x="172536" y="12257"/>
                </a:moveTo>
                <a:lnTo>
                  <a:pt x="172536" y="12257"/>
                </a:lnTo>
                <a:cubicBezTo>
                  <a:pt x="172458" y="13021"/>
                  <a:pt x="172372" y="13780"/>
                  <a:pt x="172278" y="14539"/>
                </a:cubicBezTo>
                <a:cubicBezTo>
                  <a:pt x="172238" y="14046"/>
                  <a:pt x="172191" y="13549"/>
                  <a:pt x="172164" y="13052"/>
                </a:cubicBezTo>
                <a:cubicBezTo>
                  <a:pt x="172289" y="12786"/>
                  <a:pt x="172411" y="12523"/>
                  <a:pt x="172536" y="12257"/>
                </a:cubicBezTo>
                <a:close/>
                <a:moveTo>
                  <a:pt x="9476" y="14378"/>
                </a:moveTo>
                <a:cubicBezTo>
                  <a:pt x="9484" y="14481"/>
                  <a:pt x="9492" y="14586"/>
                  <a:pt x="9499" y="14692"/>
                </a:cubicBezTo>
                <a:cubicBezTo>
                  <a:pt x="9488" y="14618"/>
                  <a:pt x="9476" y="14547"/>
                  <a:pt x="9464" y="14477"/>
                </a:cubicBezTo>
                <a:cubicBezTo>
                  <a:pt x="9468" y="14441"/>
                  <a:pt x="9472" y="14410"/>
                  <a:pt x="9476" y="14378"/>
                </a:cubicBezTo>
                <a:close/>
                <a:moveTo>
                  <a:pt x="217541" y="14378"/>
                </a:moveTo>
                <a:cubicBezTo>
                  <a:pt x="217550" y="14410"/>
                  <a:pt x="217550" y="14441"/>
                  <a:pt x="217557" y="14477"/>
                </a:cubicBezTo>
                <a:cubicBezTo>
                  <a:pt x="217546" y="14547"/>
                  <a:pt x="217530" y="14622"/>
                  <a:pt x="217518" y="14692"/>
                </a:cubicBezTo>
                <a:cubicBezTo>
                  <a:pt x="217530" y="14586"/>
                  <a:pt x="217534" y="14481"/>
                  <a:pt x="217541" y="14378"/>
                </a:cubicBezTo>
                <a:close/>
                <a:moveTo>
                  <a:pt x="15014" y="7608"/>
                </a:moveTo>
                <a:cubicBezTo>
                  <a:pt x="15018" y="7855"/>
                  <a:pt x="15034" y="8093"/>
                  <a:pt x="15037" y="8265"/>
                </a:cubicBezTo>
                <a:lnTo>
                  <a:pt x="15037" y="8594"/>
                </a:lnTo>
                <a:cubicBezTo>
                  <a:pt x="14896" y="9470"/>
                  <a:pt x="14772" y="10348"/>
                  <a:pt x="14665" y="11232"/>
                </a:cubicBezTo>
                <a:cubicBezTo>
                  <a:pt x="14591" y="11831"/>
                  <a:pt x="14517" y="12434"/>
                  <a:pt x="14450" y="13040"/>
                </a:cubicBezTo>
                <a:cubicBezTo>
                  <a:pt x="14439" y="13009"/>
                  <a:pt x="14431" y="12978"/>
                  <a:pt x="14419" y="12951"/>
                </a:cubicBezTo>
                <a:cubicBezTo>
                  <a:pt x="14405" y="12911"/>
                  <a:pt x="14381" y="12895"/>
                  <a:pt x="14356" y="12895"/>
                </a:cubicBezTo>
                <a:cubicBezTo>
                  <a:pt x="14302" y="12895"/>
                  <a:pt x="14245" y="12974"/>
                  <a:pt x="14275" y="13059"/>
                </a:cubicBezTo>
                <a:cubicBezTo>
                  <a:pt x="14322" y="13185"/>
                  <a:pt x="14364" y="13310"/>
                  <a:pt x="14403" y="13439"/>
                </a:cubicBezTo>
                <a:cubicBezTo>
                  <a:pt x="14353" y="13862"/>
                  <a:pt x="14306" y="14284"/>
                  <a:pt x="14255" y="14707"/>
                </a:cubicBezTo>
                <a:cubicBezTo>
                  <a:pt x="14212" y="14242"/>
                  <a:pt x="14165" y="13780"/>
                  <a:pt x="14114" y="13318"/>
                </a:cubicBezTo>
                <a:cubicBezTo>
                  <a:pt x="14075" y="12904"/>
                  <a:pt x="14000" y="12496"/>
                  <a:pt x="13879" y="12120"/>
                </a:cubicBezTo>
                <a:cubicBezTo>
                  <a:pt x="14051" y="11404"/>
                  <a:pt x="14231" y="10691"/>
                  <a:pt x="14403" y="9976"/>
                </a:cubicBezTo>
                <a:cubicBezTo>
                  <a:pt x="14595" y="9177"/>
                  <a:pt x="14791" y="8386"/>
                  <a:pt x="15014" y="7608"/>
                </a:cubicBezTo>
                <a:close/>
                <a:moveTo>
                  <a:pt x="212008" y="7608"/>
                </a:moveTo>
                <a:cubicBezTo>
                  <a:pt x="212227" y="8386"/>
                  <a:pt x="212422" y="9177"/>
                  <a:pt x="212618" y="9976"/>
                </a:cubicBezTo>
                <a:cubicBezTo>
                  <a:pt x="212790" y="10691"/>
                  <a:pt x="212967" y="11404"/>
                  <a:pt x="213142" y="12120"/>
                </a:cubicBezTo>
                <a:cubicBezTo>
                  <a:pt x="213018" y="12496"/>
                  <a:pt x="212947" y="12904"/>
                  <a:pt x="212904" y="13318"/>
                </a:cubicBezTo>
                <a:cubicBezTo>
                  <a:pt x="212857" y="13780"/>
                  <a:pt x="212810" y="14242"/>
                  <a:pt x="212763" y="14707"/>
                </a:cubicBezTo>
                <a:cubicBezTo>
                  <a:pt x="212716" y="14284"/>
                  <a:pt x="212665" y="13862"/>
                  <a:pt x="212618" y="13439"/>
                </a:cubicBezTo>
                <a:cubicBezTo>
                  <a:pt x="212657" y="13310"/>
                  <a:pt x="212700" y="13185"/>
                  <a:pt x="212743" y="13059"/>
                </a:cubicBezTo>
                <a:cubicBezTo>
                  <a:pt x="212776" y="12974"/>
                  <a:pt x="212719" y="12895"/>
                  <a:pt x="212665" y="12895"/>
                </a:cubicBezTo>
                <a:cubicBezTo>
                  <a:pt x="212641" y="12895"/>
                  <a:pt x="212617" y="12911"/>
                  <a:pt x="212602" y="12951"/>
                </a:cubicBezTo>
                <a:cubicBezTo>
                  <a:pt x="212591" y="12978"/>
                  <a:pt x="212583" y="13009"/>
                  <a:pt x="212571" y="13040"/>
                </a:cubicBezTo>
                <a:cubicBezTo>
                  <a:pt x="212501" y="12434"/>
                  <a:pt x="212430" y="11831"/>
                  <a:pt x="212356" y="11232"/>
                </a:cubicBezTo>
                <a:cubicBezTo>
                  <a:pt x="212246" y="10348"/>
                  <a:pt x="212125" y="9470"/>
                  <a:pt x="211984" y="8594"/>
                </a:cubicBezTo>
                <a:cubicBezTo>
                  <a:pt x="211984" y="8484"/>
                  <a:pt x="211980" y="8375"/>
                  <a:pt x="211984" y="8265"/>
                </a:cubicBezTo>
                <a:cubicBezTo>
                  <a:pt x="211984" y="8093"/>
                  <a:pt x="212004" y="7855"/>
                  <a:pt x="212008" y="7608"/>
                </a:cubicBezTo>
                <a:close/>
                <a:moveTo>
                  <a:pt x="73182" y="10922"/>
                </a:moveTo>
                <a:cubicBezTo>
                  <a:pt x="73272" y="11025"/>
                  <a:pt x="73350" y="11154"/>
                  <a:pt x="73421" y="11298"/>
                </a:cubicBezTo>
                <a:cubicBezTo>
                  <a:pt x="73409" y="12089"/>
                  <a:pt x="73456" y="12880"/>
                  <a:pt x="73534" y="13670"/>
                </a:cubicBezTo>
                <a:cubicBezTo>
                  <a:pt x="73538" y="13690"/>
                  <a:pt x="73542" y="13713"/>
                  <a:pt x="73542" y="13733"/>
                </a:cubicBezTo>
                <a:cubicBezTo>
                  <a:pt x="73409" y="14062"/>
                  <a:pt x="73276" y="14387"/>
                  <a:pt x="73147" y="14716"/>
                </a:cubicBezTo>
                <a:lnTo>
                  <a:pt x="73147" y="13834"/>
                </a:lnTo>
                <a:cubicBezTo>
                  <a:pt x="73151" y="12864"/>
                  <a:pt x="73166" y="11894"/>
                  <a:pt x="73182" y="10922"/>
                </a:cubicBezTo>
                <a:close/>
                <a:moveTo>
                  <a:pt x="153836" y="10922"/>
                </a:moveTo>
                <a:cubicBezTo>
                  <a:pt x="153851" y="11894"/>
                  <a:pt x="153871" y="12864"/>
                  <a:pt x="153874" y="13834"/>
                </a:cubicBezTo>
                <a:lnTo>
                  <a:pt x="153874" y="14716"/>
                </a:lnTo>
                <a:cubicBezTo>
                  <a:pt x="153746" y="14387"/>
                  <a:pt x="153612" y="14062"/>
                  <a:pt x="153475" y="13733"/>
                </a:cubicBezTo>
                <a:cubicBezTo>
                  <a:pt x="153479" y="13713"/>
                  <a:pt x="153484" y="13690"/>
                  <a:pt x="153484" y="13670"/>
                </a:cubicBezTo>
                <a:cubicBezTo>
                  <a:pt x="153565" y="12880"/>
                  <a:pt x="153609" y="12089"/>
                  <a:pt x="153601" y="11298"/>
                </a:cubicBezTo>
                <a:cubicBezTo>
                  <a:pt x="153667" y="11154"/>
                  <a:pt x="153746" y="11025"/>
                  <a:pt x="153836" y="10922"/>
                </a:cubicBezTo>
                <a:close/>
                <a:moveTo>
                  <a:pt x="75265" y="11060"/>
                </a:moveTo>
                <a:cubicBezTo>
                  <a:pt x="75331" y="11674"/>
                  <a:pt x="75402" y="12288"/>
                  <a:pt x="75464" y="12904"/>
                </a:cubicBezTo>
                <a:cubicBezTo>
                  <a:pt x="75362" y="13538"/>
                  <a:pt x="75268" y="14167"/>
                  <a:pt x="75182" y="14801"/>
                </a:cubicBezTo>
                <a:cubicBezTo>
                  <a:pt x="75045" y="14437"/>
                  <a:pt x="74909" y="14069"/>
                  <a:pt x="74768" y="13702"/>
                </a:cubicBezTo>
                <a:cubicBezTo>
                  <a:pt x="74697" y="13518"/>
                  <a:pt x="74630" y="13322"/>
                  <a:pt x="74560" y="13126"/>
                </a:cubicBezTo>
                <a:cubicBezTo>
                  <a:pt x="74806" y="12453"/>
                  <a:pt x="75033" y="11757"/>
                  <a:pt x="75265" y="11060"/>
                </a:cubicBezTo>
                <a:close/>
                <a:moveTo>
                  <a:pt x="151757" y="11060"/>
                </a:moveTo>
                <a:cubicBezTo>
                  <a:pt x="151988" y="11757"/>
                  <a:pt x="152211" y="12453"/>
                  <a:pt x="152462" y="13126"/>
                </a:cubicBezTo>
                <a:cubicBezTo>
                  <a:pt x="152391" y="13322"/>
                  <a:pt x="152324" y="13518"/>
                  <a:pt x="152250" y="13702"/>
                </a:cubicBezTo>
                <a:cubicBezTo>
                  <a:pt x="152109" y="14069"/>
                  <a:pt x="151976" y="14437"/>
                  <a:pt x="151840" y="14801"/>
                </a:cubicBezTo>
                <a:cubicBezTo>
                  <a:pt x="151753" y="14167"/>
                  <a:pt x="151659" y="13538"/>
                  <a:pt x="151558" y="12904"/>
                </a:cubicBezTo>
                <a:cubicBezTo>
                  <a:pt x="151620" y="12288"/>
                  <a:pt x="151687" y="11674"/>
                  <a:pt x="151757" y="11060"/>
                </a:cubicBezTo>
                <a:close/>
                <a:moveTo>
                  <a:pt x="55096" y="14653"/>
                </a:moveTo>
                <a:cubicBezTo>
                  <a:pt x="55092" y="14727"/>
                  <a:pt x="55084" y="14801"/>
                  <a:pt x="55080" y="14880"/>
                </a:cubicBezTo>
                <a:cubicBezTo>
                  <a:pt x="55076" y="14809"/>
                  <a:pt x="55073" y="14739"/>
                  <a:pt x="55069" y="14672"/>
                </a:cubicBezTo>
                <a:cubicBezTo>
                  <a:pt x="55076" y="14669"/>
                  <a:pt x="55076" y="14660"/>
                  <a:pt x="55084" y="14656"/>
                </a:cubicBezTo>
                <a:cubicBezTo>
                  <a:pt x="55089" y="14656"/>
                  <a:pt x="55092" y="14653"/>
                  <a:pt x="55096" y="14653"/>
                </a:cubicBezTo>
                <a:close/>
                <a:moveTo>
                  <a:pt x="171922" y="14653"/>
                </a:moveTo>
                <a:cubicBezTo>
                  <a:pt x="171929" y="14653"/>
                  <a:pt x="171929" y="14656"/>
                  <a:pt x="171933" y="14656"/>
                </a:cubicBezTo>
                <a:cubicBezTo>
                  <a:pt x="171941" y="14660"/>
                  <a:pt x="171945" y="14669"/>
                  <a:pt x="171949" y="14672"/>
                </a:cubicBezTo>
                <a:cubicBezTo>
                  <a:pt x="171949" y="14743"/>
                  <a:pt x="171945" y="14813"/>
                  <a:pt x="171941" y="14884"/>
                </a:cubicBezTo>
                <a:cubicBezTo>
                  <a:pt x="171933" y="14806"/>
                  <a:pt x="171929" y="14727"/>
                  <a:pt x="171922" y="14653"/>
                </a:cubicBezTo>
                <a:close/>
                <a:moveTo>
                  <a:pt x="5996" y="6018"/>
                </a:moveTo>
                <a:cubicBezTo>
                  <a:pt x="6024" y="6281"/>
                  <a:pt x="6055" y="6543"/>
                  <a:pt x="6086" y="6805"/>
                </a:cubicBezTo>
                <a:cubicBezTo>
                  <a:pt x="6211" y="7949"/>
                  <a:pt x="6372" y="9083"/>
                  <a:pt x="6493" y="10226"/>
                </a:cubicBezTo>
                <a:cubicBezTo>
                  <a:pt x="6623" y="11495"/>
                  <a:pt x="6795" y="12754"/>
                  <a:pt x="6967" y="14015"/>
                </a:cubicBezTo>
                <a:cubicBezTo>
                  <a:pt x="6896" y="14324"/>
                  <a:pt x="6826" y="14637"/>
                  <a:pt x="6760" y="14947"/>
                </a:cubicBezTo>
                <a:cubicBezTo>
                  <a:pt x="6713" y="13991"/>
                  <a:pt x="6619" y="13040"/>
                  <a:pt x="6455" y="12129"/>
                </a:cubicBezTo>
                <a:cubicBezTo>
                  <a:pt x="6262" y="11079"/>
                  <a:pt x="5977" y="10070"/>
                  <a:pt x="5774" y="9024"/>
                </a:cubicBezTo>
                <a:cubicBezTo>
                  <a:pt x="5675" y="8531"/>
                  <a:pt x="5640" y="8023"/>
                  <a:pt x="5613" y="7514"/>
                </a:cubicBezTo>
                <a:cubicBezTo>
                  <a:pt x="5754" y="7024"/>
                  <a:pt x="5868" y="6520"/>
                  <a:pt x="5996" y="6018"/>
                </a:cubicBezTo>
                <a:close/>
                <a:moveTo>
                  <a:pt x="221025" y="6018"/>
                </a:moveTo>
                <a:cubicBezTo>
                  <a:pt x="221150" y="6520"/>
                  <a:pt x="221264" y="7024"/>
                  <a:pt x="221405" y="7514"/>
                </a:cubicBezTo>
                <a:cubicBezTo>
                  <a:pt x="221378" y="8023"/>
                  <a:pt x="221342" y="8531"/>
                  <a:pt x="221248" y="9024"/>
                </a:cubicBezTo>
                <a:cubicBezTo>
                  <a:pt x="221045" y="10070"/>
                  <a:pt x="220755" y="11079"/>
                  <a:pt x="220567" y="12129"/>
                </a:cubicBezTo>
                <a:cubicBezTo>
                  <a:pt x="220399" y="13040"/>
                  <a:pt x="220309" y="13991"/>
                  <a:pt x="220258" y="14947"/>
                </a:cubicBezTo>
                <a:cubicBezTo>
                  <a:pt x="220191" y="14637"/>
                  <a:pt x="220124" y="14328"/>
                  <a:pt x="220050" y="14019"/>
                </a:cubicBezTo>
                <a:cubicBezTo>
                  <a:pt x="220223" y="12758"/>
                  <a:pt x="220395" y="11495"/>
                  <a:pt x="220528" y="10226"/>
                </a:cubicBezTo>
                <a:cubicBezTo>
                  <a:pt x="220646" y="9083"/>
                  <a:pt x="220810" y="7949"/>
                  <a:pt x="220935" y="6805"/>
                </a:cubicBezTo>
                <a:cubicBezTo>
                  <a:pt x="220962" y="6543"/>
                  <a:pt x="220993" y="6281"/>
                  <a:pt x="221025" y="6018"/>
                </a:cubicBezTo>
                <a:close/>
                <a:moveTo>
                  <a:pt x="37030" y="11753"/>
                </a:moveTo>
                <a:cubicBezTo>
                  <a:pt x="37272" y="12559"/>
                  <a:pt x="37527" y="13361"/>
                  <a:pt x="37765" y="14172"/>
                </a:cubicBezTo>
                <a:cubicBezTo>
                  <a:pt x="37824" y="14363"/>
                  <a:pt x="37875" y="14555"/>
                  <a:pt x="37934" y="14747"/>
                </a:cubicBezTo>
                <a:cubicBezTo>
                  <a:pt x="37906" y="14833"/>
                  <a:pt x="37883" y="14918"/>
                  <a:pt x="37859" y="15005"/>
                </a:cubicBezTo>
                <a:cubicBezTo>
                  <a:pt x="37679" y="14629"/>
                  <a:pt x="37503" y="14253"/>
                  <a:pt x="37327" y="13878"/>
                </a:cubicBezTo>
                <a:cubicBezTo>
                  <a:pt x="37296" y="13650"/>
                  <a:pt x="37265" y="13424"/>
                  <a:pt x="37233" y="13197"/>
                </a:cubicBezTo>
                <a:cubicBezTo>
                  <a:pt x="37218" y="13079"/>
                  <a:pt x="37159" y="13021"/>
                  <a:pt x="37092" y="13005"/>
                </a:cubicBezTo>
                <a:cubicBezTo>
                  <a:pt x="37077" y="12810"/>
                  <a:pt x="37065" y="12617"/>
                  <a:pt x="37045" y="12422"/>
                </a:cubicBezTo>
                <a:cubicBezTo>
                  <a:pt x="37030" y="12223"/>
                  <a:pt x="37014" y="12022"/>
                  <a:pt x="37002" y="11823"/>
                </a:cubicBezTo>
                <a:cubicBezTo>
                  <a:pt x="37014" y="11800"/>
                  <a:pt x="37021" y="11776"/>
                  <a:pt x="37030" y="11753"/>
                </a:cubicBezTo>
                <a:close/>
                <a:moveTo>
                  <a:pt x="189988" y="11753"/>
                </a:moveTo>
                <a:cubicBezTo>
                  <a:pt x="190000" y="11776"/>
                  <a:pt x="190008" y="11800"/>
                  <a:pt x="190015" y="11823"/>
                </a:cubicBezTo>
                <a:cubicBezTo>
                  <a:pt x="190004" y="12022"/>
                  <a:pt x="189992" y="12223"/>
                  <a:pt x="189972" y="12422"/>
                </a:cubicBezTo>
                <a:cubicBezTo>
                  <a:pt x="189957" y="12617"/>
                  <a:pt x="189941" y="12810"/>
                  <a:pt x="189925" y="13005"/>
                </a:cubicBezTo>
                <a:cubicBezTo>
                  <a:pt x="189859" y="13021"/>
                  <a:pt x="189804" y="13079"/>
                  <a:pt x="189789" y="13197"/>
                </a:cubicBezTo>
                <a:cubicBezTo>
                  <a:pt x="189757" y="13424"/>
                  <a:pt x="189726" y="13650"/>
                  <a:pt x="189695" y="13878"/>
                </a:cubicBezTo>
                <a:cubicBezTo>
                  <a:pt x="189514" y="14253"/>
                  <a:pt x="189338" y="14629"/>
                  <a:pt x="189162" y="15005"/>
                </a:cubicBezTo>
                <a:cubicBezTo>
                  <a:pt x="189139" y="14918"/>
                  <a:pt x="189112" y="14833"/>
                  <a:pt x="189088" y="14747"/>
                </a:cubicBezTo>
                <a:cubicBezTo>
                  <a:pt x="189143" y="14555"/>
                  <a:pt x="189197" y="14363"/>
                  <a:pt x="189252" y="14172"/>
                </a:cubicBezTo>
                <a:cubicBezTo>
                  <a:pt x="189491" y="13361"/>
                  <a:pt x="189746" y="12559"/>
                  <a:pt x="189988" y="11753"/>
                </a:cubicBezTo>
                <a:close/>
                <a:moveTo>
                  <a:pt x="22297" y="14187"/>
                </a:moveTo>
                <a:cubicBezTo>
                  <a:pt x="22294" y="14468"/>
                  <a:pt x="22290" y="14750"/>
                  <a:pt x="22286" y="15032"/>
                </a:cubicBezTo>
                <a:cubicBezTo>
                  <a:pt x="22259" y="14801"/>
                  <a:pt x="22227" y="14571"/>
                  <a:pt x="22200" y="14340"/>
                </a:cubicBezTo>
                <a:cubicBezTo>
                  <a:pt x="22231" y="14289"/>
                  <a:pt x="22266" y="14237"/>
                  <a:pt x="22297" y="14187"/>
                </a:cubicBezTo>
                <a:close/>
                <a:moveTo>
                  <a:pt x="204719" y="14187"/>
                </a:moveTo>
                <a:cubicBezTo>
                  <a:pt x="204755" y="14237"/>
                  <a:pt x="204786" y="14289"/>
                  <a:pt x="204822" y="14340"/>
                </a:cubicBezTo>
                <a:cubicBezTo>
                  <a:pt x="204790" y="14571"/>
                  <a:pt x="204763" y="14801"/>
                  <a:pt x="204732" y="15032"/>
                </a:cubicBezTo>
                <a:cubicBezTo>
                  <a:pt x="204728" y="14750"/>
                  <a:pt x="204724" y="14468"/>
                  <a:pt x="204719" y="14187"/>
                </a:cubicBezTo>
                <a:close/>
                <a:moveTo>
                  <a:pt x="91150" y="10727"/>
                </a:moveTo>
                <a:cubicBezTo>
                  <a:pt x="91331" y="11048"/>
                  <a:pt x="91499" y="11381"/>
                  <a:pt x="91647" y="11744"/>
                </a:cubicBezTo>
                <a:cubicBezTo>
                  <a:pt x="91640" y="11807"/>
                  <a:pt x="91632" y="11870"/>
                  <a:pt x="91624" y="11929"/>
                </a:cubicBezTo>
                <a:cubicBezTo>
                  <a:pt x="91585" y="12210"/>
                  <a:pt x="91550" y="12488"/>
                  <a:pt x="91519" y="12770"/>
                </a:cubicBezTo>
                <a:cubicBezTo>
                  <a:pt x="91493" y="12738"/>
                  <a:pt x="91457" y="12722"/>
                  <a:pt x="91419" y="12722"/>
                </a:cubicBezTo>
                <a:cubicBezTo>
                  <a:pt x="91342" y="12722"/>
                  <a:pt x="91258" y="12789"/>
                  <a:pt x="91244" y="12915"/>
                </a:cubicBezTo>
                <a:cubicBezTo>
                  <a:pt x="91178" y="13627"/>
                  <a:pt x="91112" y="14331"/>
                  <a:pt x="91042" y="15041"/>
                </a:cubicBezTo>
                <a:cubicBezTo>
                  <a:pt x="91018" y="14786"/>
                  <a:pt x="90998" y="14535"/>
                  <a:pt x="90986" y="14281"/>
                </a:cubicBezTo>
                <a:cubicBezTo>
                  <a:pt x="90971" y="13932"/>
                  <a:pt x="90838" y="13392"/>
                  <a:pt x="91026" y="13079"/>
                </a:cubicBezTo>
                <a:cubicBezTo>
                  <a:pt x="91065" y="13016"/>
                  <a:pt x="91025" y="12932"/>
                  <a:pt x="90978" y="12932"/>
                </a:cubicBezTo>
                <a:cubicBezTo>
                  <a:pt x="90964" y="12932"/>
                  <a:pt x="90949" y="12940"/>
                  <a:pt x="90935" y="12958"/>
                </a:cubicBezTo>
                <a:cubicBezTo>
                  <a:pt x="90877" y="13036"/>
                  <a:pt x="90838" y="13126"/>
                  <a:pt x="90807" y="13220"/>
                </a:cubicBezTo>
                <a:cubicBezTo>
                  <a:pt x="90814" y="12535"/>
                  <a:pt x="90830" y="11157"/>
                  <a:pt x="91150" y="10727"/>
                </a:cubicBezTo>
                <a:close/>
                <a:moveTo>
                  <a:pt x="135871" y="10727"/>
                </a:moveTo>
                <a:cubicBezTo>
                  <a:pt x="136191" y="11157"/>
                  <a:pt x="136207" y="12535"/>
                  <a:pt x="136211" y="13220"/>
                </a:cubicBezTo>
                <a:cubicBezTo>
                  <a:pt x="136184" y="13126"/>
                  <a:pt x="136144" y="13036"/>
                  <a:pt x="136086" y="12958"/>
                </a:cubicBezTo>
                <a:cubicBezTo>
                  <a:pt x="136072" y="12940"/>
                  <a:pt x="136056" y="12932"/>
                  <a:pt x="136042" y="12932"/>
                </a:cubicBezTo>
                <a:cubicBezTo>
                  <a:pt x="135994" y="12932"/>
                  <a:pt x="135956" y="13016"/>
                  <a:pt x="135992" y="13079"/>
                </a:cubicBezTo>
                <a:cubicBezTo>
                  <a:pt x="136184" y="13392"/>
                  <a:pt x="136051" y="13932"/>
                  <a:pt x="136031" y="14281"/>
                </a:cubicBezTo>
                <a:cubicBezTo>
                  <a:pt x="136020" y="14535"/>
                  <a:pt x="136000" y="14786"/>
                  <a:pt x="135980" y="15041"/>
                </a:cubicBezTo>
                <a:cubicBezTo>
                  <a:pt x="135910" y="14336"/>
                  <a:pt x="135843" y="13627"/>
                  <a:pt x="135773" y="12915"/>
                </a:cubicBezTo>
                <a:cubicBezTo>
                  <a:pt x="135760" y="12789"/>
                  <a:pt x="135678" y="12722"/>
                  <a:pt x="135601" y="12722"/>
                </a:cubicBezTo>
                <a:cubicBezTo>
                  <a:pt x="135564" y="12722"/>
                  <a:pt x="135528" y="12738"/>
                  <a:pt x="135503" y="12770"/>
                </a:cubicBezTo>
                <a:cubicBezTo>
                  <a:pt x="135472" y="12488"/>
                  <a:pt x="135436" y="12210"/>
                  <a:pt x="135397" y="11929"/>
                </a:cubicBezTo>
                <a:cubicBezTo>
                  <a:pt x="135386" y="11870"/>
                  <a:pt x="135382" y="11807"/>
                  <a:pt x="135370" y="11744"/>
                </a:cubicBezTo>
                <a:cubicBezTo>
                  <a:pt x="135523" y="11381"/>
                  <a:pt x="135691" y="11048"/>
                  <a:pt x="135871" y="10727"/>
                </a:cubicBezTo>
                <a:close/>
                <a:moveTo>
                  <a:pt x="103859" y="12038"/>
                </a:moveTo>
                <a:lnTo>
                  <a:pt x="103859" y="12038"/>
                </a:lnTo>
                <a:cubicBezTo>
                  <a:pt x="104090" y="12382"/>
                  <a:pt x="104313" y="12739"/>
                  <a:pt x="104528" y="13103"/>
                </a:cubicBezTo>
                <a:cubicBezTo>
                  <a:pt x="104525" y="13244"/>
                  <a:pt x="104516" y="13384"/>
                  <a:pt x="104509" y="13529"/>
                </a:cubicBezTo>
                <a:cubicBezTo>
                  <a:pt x="104407" y="14035"/>
                  <a:pt x="104310" y="14539"/>
                  <a:pt x="104216" y="15048"/>
                </a:cubicBezTo>
                <a:cubicBezTo>
                  <a:pt x="104164" y="14316"/>
                  <a:pt x="104090" y="13592"/>
                  <a:pt x="103988" y="12868"/>
                </a:cubicBezTo>
                <a:cubicBezTo>
                  <a:pt x="103949" y="12590"/>
                  <a:pt x="103906" y="12312"/>
                  <a:pt x="103859" y="12038"/>
                </a:cubicBezTo>
                <a:close/>
                <a:moveTo>
                  <a:pt x="123158" y="12038"/>
                </a:moveTo>
                <a:lnTo>
                  <a:pt x="123158" y="12038"/>
                </a:lnTo>
                <a:cubicBezTo>
                  <a:pt x="123111" y="12316"/>
                  <a:pt x="123073" y="12590"/>
                  <a:pt x="123030" y="12868"/>
                </a:cubicBezTo>
                <a:cubicBezTo>
                  <a:pt x="122932" y="13592"/>
                  <a:pt x="122857" y="14316"/>
                  <a:pt x="122802" y="15048"/>
                </a:cubicBezTo>
                <a:cubicBezTo>
                  <a:pt x="122708" y="14543"/>
                  <a:pt x="122614" y="14038"/>
                  <a:pt x="122509" y="13533"/>
                </a:cubicBezTo>
                <a:cubicBezTo>
                  <a:pt x="122504" y="13388"/>
                  <a:pt x="122497" y="13244"/>
                  <a:pt x="122489" y="13099"/>
                </a:cubicBezTo>
                <a:cubicBezTo>
                  <a:pt x="122708" y="12739"/>
                  <a:pt x="122927" y="12382"/>
                  <a:pt x="123158" y="12038"/>
                </a:cubicBezTo>
                <a:close/>
                <a:moveTo>
                  <a:pt x="93844" y="12555"/>
                </a:moveTo>
                <a:lnTo>
                  <a:pt x="93844" y="12555"/>
                </a:lnTo>
                <a:cubicBezTo>
                  <a:pt x="93761" y="13462"/>
                  <a:pt x="93667" y="14371"/>
                  <a:pt x="93566" y="15275"/>
                </a:cubicBezTo>
                <a:cubicBezTo>
                  <a:pt x="93479" y="14954"/>
                  <a:pt x="93390" y="14637"/>
                  <a:pt x="93287" y="14324"/>
                </a:cubicBezTo>
                <a:cubicBezTo>
                  <a:pt x="93350" y="14022"/>
                  <a:pt x="93550" y="13052"/>
                  <a:pt x="93844" y="12555"/>
                </a:cubicBezTo>
                <a:close/>
                <a:moveTo>
                  <a:pt x="133178" y="12555"/>
                </a:moveTo>
                <a:lnTo>
                  <a:pt x="133178" y="12555"/>
                </a:lnTo>
                <a:cubicBezTo>
                  <a:pt x="133467" y="13052"/>
                  <a:pt x="133671" y="14022"/>
                  <a:pt x="133734" y="14324"/>
                </a:cubicBezTo>
                <a:cubicBezTo>
                  <a:pt x="133632" y="14637"/>
                  <a:pt x="133538" y="14954"/>
                  <a:pt x="133452" y="15275"/>
                </a:cubicBezTo>
                <a:cubicBezTo>
                  <a:pt x="133350" y="14371"/>
                  <a:pt x="133260" y="13462"/>
                  <a:pt x="133178" y="12555"/>
                </a:cubicBezTo>
                <a:close/>
                <a:moveTo>
                  <a:pt x="70384" y="11401"/>
                </a:moveTo>
                <a:cubicBezTo>
                  <a:pt x="70400" y="11416"/>
                  <a:pt x="70411" y="11432"/>
                  <a:pt x="70427" y="11448"/>
                </a:cubicBezTo>
                <a:cubicBezTo>
                  <a:pt x="70470" y="11619"/>
                  <a:pt x="70512" y="11788"/>
                  <a:pt x="70552" y="11960"/>
                </a:cubicBezTo>
                <a:cubicBezTo>
                  <a:pt x="70724" y="12664"/>
                  <a:pt x="70888" y="13373"/>
                  <a:pt x="71045" y="14085"/>
                </a:cubicBezTo>
                <a:cubicBezTo>
                  <a:pt x="70935" y="14434"/>
                  <a:pt x="70814" y="14778"/>
                  <a:pt x="70713" y="15115"/>
                </a:cubicBezTo>
                <a:cubicBezTo>
                  <a:pt x="70685" y="15209"/>
                  <a:pt x="70658" y="15306"/>
                  <a:pt x="70626" y="15400"/>
                </a:cubicBezTo>
                <a:cubicBezTo>
                  <a:pt x="70536" y="14069"/>
                  <a:pt x="70458" y="12734"/>
                  <a:pt x="70384" y="11401"/>
                </a:cubicBezTo>
                <a:close/>
                <a:moveTo>
                  <a:pt x="156634" y="11401"/>
                </a:moveTo>
                <a:lnTo>
                  <a:pt x="156634" y="11401"/>
                </a:lnTo>
                <a:cubicBezTo>
                  <a:pt x="156564" y="12734"/>
                  <a:pt x="156485" y="14069"/>
                  <a:pt x="156391" y="15400"/>
                </a:cubicBezTo>
                <a:cubicBezTo>
                  <a:pt x="156364" y="15306"/>
                  <a:pt x="156336" y="15209"/>
                  <a:pt x="156309" y="15115"/>
                </a:cubicBezTo>
                <a:cubicBezTo>
                  <a:pt x="156208" y="14778"/>
                  <a:pt x="156086" y="14434"/>
                  <a:pt x="155977" y="14085"/>
                </a:cubicBezTo>
                <a:cubicBezTo>
                  <a:pt x="156133" y="13373"/>
                  <a:pt x="156297" y="12664"/>
                  <a:pt x="156466" y="11960"/>
                </a:cubicBezTo>
                <a:cubicBezTo>
                  <a:pt x="156508" y="11788"/>
                  <a:pt x="156551" y="11619"/>
                  <a:pt x="156595" y="11448"/>
                </a:cubicBezTo>
                <a:cubicBezTo>
                  <a:pt x="156607" y="11432"/>
                  <a:pt x="156622" y="11416"/>
                  <a:pt x="156634" y="11401"/>
                </a:cubicBezTo>
                <a:close/>
                <a:moveTo>
                  <a:pt x="101804" y="11791"/>
                </a:moveTo>
                <a:cubicBezTo>
                  <a:pt x="101906" y="11831"/>
                  <a:pt x="101989" y="11921"/>
                  <a:pt x="102012" y="12132"/>
                </a:cubicBezTo>
                <a:cubicBezTo>
                  <a:pt x="102043" y="12371"/>
                  <a:pt x="102039" y="12664"/>
                  <a:pt x="102027" y="12907"/>
                </a:cubicBezTo>
                <a:cubicBezTo>
                  <a:pt x="102004" y="13326"/>
                  <a:pt x="101980" y="13744"/>
                  <a:pt x="101953" y="14163"/>
                </a:cubicBezTo>
                <a:cubicBezTo>
                  <a:pt x="101922" y="14590"/>
                  <a:pt x="101875" y="15021"/>
                  <a:pt x="101824" y="15451"/>
                </a:cubicBezTo>
                <a:cubicBezTo>
                  <a:pt x="101816" y="15075"/>
                  <a:pt x="101808" y="14703"/>
                  <a:pt x="101804" y="14328"/>
                </a:cubicBezTo>
                <a:cubicBezTo>
                  <a:pt x="101792" y="13482"/>
                  <a:pt x="101781" y="12637"/>
                  <a:pt x="101804" y="11791"/>
                </a:cubicBezTo>
                <a:close/>
                <a:moveTo>
                  <a:pt x="125217" y="11791"/>
                </a:moveTo>
                <a:cubicBezTo>
                  <a:pt x="125237" y="12637"/>
                  <a:pt x="125229" y="13482"/>
                  <a:pt x="125217" y="14328"/>
                </a:cubicBezTo>
                <a:cubicBezTo>
                  <a:pt x="125210" y="14703"/>
                  <a:pt x="125205" y="15079"/>
                  <a:pt x="125198" y="15451"/>
                </a:cubicBezTo>
                <a:cubicBezTo>
                  <a:pt x="125143" y="15021"/>
                  <a:pt x="125096" y="14590"/>
                  <a:pt x="125069" y="14163"/>
                </a:cubicBezTo>
                <a:cubicBezTo>
                  <a:pt x="125037" y="13744"/>
                  <a:pt x="125017" y="13326"/>
                  <a:pt x="124994" y="12907"/>
                </a:cubicBezTo>
                <a:cubicBezTo>
                  <a:pt x="124982" y="12664"/>
                  <a:pt x="124979" y="12371"/>
                  <a:pt x="125006" y="12132"/>
                </a:cubicBezTo>
                <a:cubicBezTo>
                  <a:pt x="125029" y="11921"/>
                  <a:pt x="125111" y="11831"/>
                  <a:pt x="125217" y="11791"/>
                </a:cubicBezTo>
                <a:close/>
                <a:moveTo>
                  <a:pt x="188544" y="15193"/>
                </a:moveTo>
                <a:cubicBezTo>
                  <a:pt x="188552" y="15220"/>
                  <a:pt x="188555" y="15247"/>
                  <a:pt x="188559" y="15271"/>
                </a:cubicBezTo>
                <a:cubicBezTo>
                  <a:pt x="188539" y="15346"/>
                  <a:pt x="188516" y="15420"/>
                  <a:pt x="188492" y="15494"/>
                </a:cubicBezTo>
                <a:cubicBezTo>
                  <a:pt x="188508" y="15393"/>
                  <a:pt x="188528" y="15294"/>
                  <a:pt x="188544" y="15193"/>
                </a:cubicBezTo>
                <a:close/>
                <a:moveTo>
                  <a:pt x="38477" y="15193"/>
                </a:moveTo>
                <a:cubicBezTo>
                  <a:pt x="38493" y="15294"/>
                  <a:pt x="38513" y="15397"/>
                  <a:pt x="38528" y="15498"/>
                </a:cubicBezTo>
                <a:cubicBezTo>
                  <a:pt x="38505" y="15424"/>
                  <a:pt x="38481" y="15350"/>
                  <a:pt x="38458" y="15275"/>
                </a:cubicBezTo>
                <a:cubicBezTo>
                  <a:pt x="38466" y="15247"/>
                  <a:pt x="38470" y="15220"/>
                  <a:pt x="38477" y="15193"/>
                </a:cubicBezTo>
                <a:close/>
                <a:moveTo>
                  <a:pt x="45456" y="15177"/>
                </a:moveTo>
                <a:cubicBezTo>
                  <a:pt x="45475" y="15236"/>
                  <a:pt x="45491" y="15294"/>
                  <a:pt x="45507" y="15353"/>
                </a:cubicBezTo>
                <a:cubicBezTo>
                  <a:pt x="45503" y="15404"/>
                  <a:pt x="45499" y="15459"/>
                  <a:pt x="45495" y="15514"/>
                </a:cubicBezTo>
                <a:cubicBezTo>
                  <a:pt x="45484" y="15400"/>
                  <a:pt x="45468" y="15287"/>
                  <a:pt x="45456" y="15177"/>
                </a:cubicBezTo>
                <a:close/>
                <a:moveTo>
                  <a:pt x="181561" y="15177"/>
                </a:moveTo>
                <a:cubicBezTo>
                  <a:pt x="181550" y="15290"/>
                  <a:pt x="181538" y="15400"/>
                  <a:pt x="181526" y="15514"/>
                </a:cubicBezTo>
                <a:cubicBezTo>
                  <a:pt x="181518" y="15459"/>
                  <a:pt x="181514" y="15408"/>
                  <a:pt x="181510" y="15353"/>
                </a:cubicBezTo>
                <a:cubicBezTo>
                  <a:pt x="181530" y="15294"/>
                  <a:pt x="181546" y="15236"/>
                  <a:pt x="181561" y="15177"/>
                </a:cubicBezTo>
                <a:close/>
                <a:moveTo>
                  <a:pt x="48912" y="14801"/>
                </a:moveTo>
                <a:lnTo>
                  <a:pt x="48912" y="14801"/>
                </a:lnTo>
                <a:cubicBezTo>
                  <a:pt x="48928" y="15059"/>
                  <a:pt x="48943" y="15318"/>
                  <a:pt x="48967" y="15576"/>
                </a:cubicBezTo>
                <a:cubicBezTo>
                  <a:pt x="48959" y="15534"/>
                  <a:pt x="48947" y="15490"/>
                  <a:pt x="48940" y="15447"/>
                </a:cubicBezTo>
                <a:cubicBezTo>
                  <a:pt x="48931" y="15232"/>
                  <a:pt x="48920" y="15017"/>
                  <a:pt x="48912" y="14801"/>
                </a:cubicBezTo>
                <a:close/>
                <a:moveTo>
                  <a:pt x="178109" y="14797"/>
                </a:moveTo>
                <a:cubicBezTo>
                  <a:pt x="178102" y="15017"/>
                  <a:pt x="178089" y="15232"/>
                  <a:pt x="178078" y="15447"/>
                </a:cubicBezTo>
                <a:cubicBezTo>
                  <a:pt x="178071" y="15490"/>
                  <a:pt x="178062" y="15534"/>
                  <a:pt x="178055" y="15576"/>
                </a:cubicBezTo>
                <a:cubicBezTo>
                  <a:pt x="178074" y="15318"/>
                  <a:pt x="178094" y="15059"/>
                  <a:pt x="178109" y="14797"/>
                </a:cubicBezTo>
                <a:close/>
                <a:moveTo>
                  <a:pt x="50880" y="15224"/>
                </a:moveTo>
                <a:cubicBezTo>
                  <a:pt x="50904" y="15346"/>
                  <a:pt x="50932" y="15467"/>
                  <a:pt x="50959" y="15592"/>
                </a:cubicBezTo>
                <a:cubicBezTo>
                  <a:pt x="50943" y="15541"/>
                  <a:pt x="50927" y="15490"/>
                  <a:pt x="50916" y="15440"/>
                </a:cubicBezTo>
                <a:cubicBezTo>
                  <a:pt x="50900" y="15369"/>
                  <a:pt x="50893" y="15294"/>
                  <a:pt x="50880" y="15224"/>
                </a:cubicBezTo>
                <a:close/>
                <a:moveTo>
                  <a:pt x="176140" y="15224"/>
                </a:moveTo>
                <a:cubicBezTo>
                  <a:pt x="176129" y="15294"/>
                  <a:pt x="176117" y="15369"/>
                  <a:pt x="176106" y="15440"/>
                </a:cubicBezTo>
                <a:cubicBezTo>
                  <a:pt x="176090" y="15490"/>
                  <a:pt x="176075" y="15541"/>
                  <a:pt x="176059" y="15592"/>
                </a:cubicBezTo>
                <a:cubicBezTo>
                  <a:pt x="176090" y="15467"/>
                  <a:pt x="176117" y="15346"/>
                  <a:pt x="176140" y="15224"/>
                </a:cubicBezTo>
                <a:close/>
                <a:moveTo>
                  <a:pt x="44810" y="13216"/>
                </a:moveTo>
                <a:cubicBezTo>
                  <a:pt x="44873" y="13787"/>
                  <a:pt x="44939" y="14360"/>
                  <a:pt x="45002" y="14931"/>
                </a:cubicBezTo>
                <a:cubicBezTo>
                  <a:pt x="44963" y="15205"/>
                  <a:pt x="44920" y="15478"/>
                  <a:pt x="44877" y="15753"/>
                </a:cubicBezTo>
                <a:cubicBezTo>
                  <a:pt x="44845" y="15435"/>
                  <a:pt x="44814" y="15056"/>
                  <a:pt x="44736" y="14707"/>
                </a:cubicBezTo>
                <a:cubicBezTo>
                  <a:pt x="44728" y="14578"/>
                  <a:pt x="44724" y="14445"/>
                  <a:pt x="44717" y="14316"/>
                </a:cubicBezTo>
                <a:cubicBezTo>
                  <a:pt x="44713" y="14195"/>
                  <a:pt x="44686" y="14093"/>
                  <a:pt x="44646" y="14007"/>
                </a:cubicBezTo>
                <a:cubicBezTo>
                  <a:pt x="44709" y="13744"/>
                  <a:pt x="44763" y="13482"/>
                  <a:pt x="44810" y="13216"/>
                </a:cubicBezTo>
                <a:close/>
                <a:moveTo>
                  <a:pt x="182207" y="13216"/>
                </a:moveTo>
                <a:cubicBezTo>
                  <a:pt x="182254" y="13482"/>
                  <a:pt x="182313" y="13744"/>
                  <a:pt x="182376" y="14007"/>
                </a:cubicBezTo>
                <a:cubicBezTo>
                  <a:pt x="182336" y="14093"/>
                  <a:pt x="182309" y="14195"/>
                  <a:pt x="182301" y="14316"/>
                </a:cubicBezTo>
                <a:cubicBezTo>
                  <a:pt x="182298" y="14445"/>
                  <a:pt x="182289" y="14578"/>
                  <a:pt x="182282" y="14707"/>
                </a:cubicBezTo>
                <a:cubicBezTo>
                  <a:pt x="182207" y="15056"/>
                  <a:pt x="182172" y="15435"/>
                  <a:pt x="182141" y="15753"/>
                </a:cubicBezTo>
                <a:cubicBezTo>
                  <a:pt x="182101" y="15478"/>
                  <a:pt x="182058" y="15205"/>
                  <a:pt x="182020" y="14931"/>
                </a:cubicBezTo>
                <a:cubicBezTo>
                  <a:pt x="182082" y="14360"/>
                  <a:pt x="182144" y="13787"/>
                  <a:pt x="182207" y="13216"/>
                </a:cubicBezTo>
                <a:close/>
                <a:moveTo>
                  <a:pt x="37495" y="15091"/>
                </a:moveTo>
                <a:lnTo>
                  <a:pt x="37495" y="15091"/>
                </a:lnTo>
                <a:cubicBezTo>
                  <a:pt x="37562" y="15263"/>
                  <a:pt x="37628" y="15435"/>
                  <a:pt x="37695" y="15608"/>
                </a:cubicBezTo>
                <a:cubicBezTo>
                  <a:pt x="37668" y="15713"/>
                  <a:pt x="37641" y="15815"/>
                  <a:pt x="37612" y="15921"/>
                </a:cubicBezTo>
                <a:cubicBezTo>
                  <a:pt x="37574" y="15646"/>
                  <a:pt x="37534" y="15369"/>
                  <a:pt x="37495" y="15091"/>
                </a:cubicBezTo>
                <a:close/>
                <a:moveTo>
                  <a:pt x="189526" y="15091"/>
                </a:moveTo>
                <a:lnTo>
                  <a:pt x="189526" y="15091"/>
                </a:lnTo>
                <a:cubicBezTo>
                  <a:pt x="189487" y="15369"/>
                  <a:pt x="189448" y="15646"/>
                  <a:pt x="189408" y="15921"/>
                </a:cubicBezTo>
                <a:cubicBezTo>
                  <a:pt x="189381" y="15815"/>
                  <a:pt x="189354" y="15713"/>
                  <a:pt x="189327" y="15608"/>
                </a:cubicBezTo>
                <a:cubicBezTo>
                  <a:pt x="189393" y="15435"/>
                  <a:pt x="189460" y="15263"/>
                  <a:pt x="189526" y="15091"/>
                </a:cubicBezTo>
                <a:close/>
                <a:moveTo>
                  <a:pt x="102583" y="10273"/>
                </a:moveTo>
                <a:lnTo>
                  <a:pt x="102583" y="10273"/>
                </a:lnTo>
                <a:cubicBezTo>
                  <a:pt x="102751" y="10473"/>
                  <a:pt x="102912" y="10684"/>
                  <a:pt x="103065" y="10899"/>
                </a:cubicBezTo>
                <a:cubicBezTo>
                  <a:pt x="103131" y="11166"/>
                  <a:pt x="103178" y="11435"/>
                  <a:pt x="103217" y="11710"/>
                </a:cubicBezTo>
                <a:cubicBezTo>
                  <a:pt x="103186" y="11631"/>
                  <a:pt x="103154" y="11560"/>
                  <a:pt x="103119" y="11490"/>
                </a:cubicBezTo>
                <a:cubicBezTo>
                  <a:pt x="103110" y="11471"/>
                  <a:pt x="103096" y="11463"/>
                  <a:pt x="103082" y="11463"/>
                </a:cubicBezTo>
                <a:cubicBezTo>
                  <a:pt x="103052" y="11463"/>
                  <a:pt x="103023" y="11502"/>
                  <a:pt x="103045" y="11545"/>
                </a:cubicBezTo>
                <a:cubicBezTo>
                  <a:pt x="103464" y="12438"/>
                  <a:pt x="103233" y="13431"/>
                  <a:pt x="103080" y="14383"/>
                </a:cubicBezTo>
                <a:cubicBezTo>
                  <a:pt x="102995" y="14900"/>
                  <a:pt x="102901" y="15412"/>
                  <a:pt x="102798" y="15924"/>
                </a:cubicBezTo>
                <a:cubicBezTo>
                  <a:pt x="102814" y="15615"/>
                  <a:pt x="102825" y="15310"/>
                  <a:pt x="102825" y="15001"/>
                </a:cubicBezTo>
                <a:cubicBezTo>
                  <a:pt x="102838" y="13424"/>
                  <a:pt x="102704" y="11847"/>
                  <a:pt x="102583" y="10273"/>
                </a:cubicBezTo>
                <a:close/>
                <a:moveTo>
                  <a:pt x="124439" y="10273"/>
                </a:moveTo>
                <a:lnTo>
                  <a:pt x="124439" y="10273"/>
                </a:lnTo>
                <a:cubicBezTo>
                  <a:pt x="124317" y="11847"/>
                  <a:pt x="124184" y="13424"/>
                  <a:pt x="124191" y="15001"/>
                </a:cubicBezTo>
                <a:cubicBezTo>
                  <a:pt x="124195" y="15310"/>
                  <a:pt x="124207" y="15615"/>
                  <a:pt x="124223" y="15924"/>
                </a:cubicBezTo>
                <a:cubicBezTo>
                  <a:pt x="124121" y="15412"/>
                  <a:pt x="124023" y="14900"/>
                  <a:pt x="123942" y="14383"/>
                </a:cubicBezTo>
                <a:cubicBezTo>
                  <a:pt x="123785" y="13431"/>
                  <a:pt x="123557" y="12438"/>
                  <a:pt x="123976" y="11545"/>
                </a:cubicBezTo>
                <a:cubicBezTo>
                  <a:pt x="123995" y="11502"/>
                  <a:pt x="123968" y="11463"/>
                  <a:pt x="123938" y="11463"/>
                </a:cubicBezTo>
                <a:cubicBezTo>
                  <a:pt x="123925" y="11463"/>
                  <a:pt x="123912" y="11471"/>
                  <a:pt x="123902" y="11490"/>
                </a:cubicBezTo>
                <a:cubicBezTo>
                  <a:pt x="123866" y="11557"/>
                  <a:pt x="123835" y="11631"/>
                  <a:pt x="123804" y="11706"/>
                </a:cubicBezTo>
                <a:cubicBezTo>
                  <a:pt x="123839" y="11432"/>
                  <a:pt x="123886" y="11161"/>
                  <a:pt x="123953" y="10899"/>
                </a:cubicBezTo>
                <a:cubicBezTo>
                  <a:pt x="124110" y="10684"/>
                  <a:pt x="124270" y="10473"/>
                  <a:pt x="124439" y="10273"/>
                </a:cubicBezTo>
                <a:close/>
                <a:moveTo>
                  <a:pt x="60712" y="15588"/>
                </a:moveTo>
                <a:cubicBezTo>
                  <a:pt x="60725" y="15737"/>
                  <a:pt x="60736" y="15890"/>
                  <a:pt x="60756" y="16042"/>
                </a:cubicBezTo>
                <a:cubicBezTo>
                  <a:pt x="60736" y="15975"/>
                  <a:pt x="60716" y="15913"/>
                  <a:pt x="60696" y="15846"/>
                </a:cubicBezTo>
                <a:cubicBezTo>
                  <a:pt x="60705" y="15760"/>
                  <a:pt x="60709" y="15675"/>
                  <a:pt x="60712" y="15588"/>
                </a:cubicBezTo>
                <a:close/>
                <a:moveTo>
                  <a:pt x="166309" y="15584"/>
                </a:moveTo>
                <a:cubicBezTo>
                  <a:pt x="166313" y="15670"/>
                  <a:pt x="166317" y="15760"/>
                  <a:pt x="166321" y="15846"/>
                </a:cubicBezTo>
                <a:cubicBezTo>
                  <a:pt x="166301" y="15913"/>
                  <a:pt x="166286" y="15975"/>
                  <a:pt x="166266" y="16042"/>
                </a:cubicBezTo>
                <a:cubicBezTo>
                  <a:pt x="166282" y="15890"/>
                  <a:pt x="166293" y="15737"/>
                  <a:pt x="166309" y="15584"/>
                </a:cubicBezTo>
                <a:close/>
                <a:moveTo>
                  <a:pt x="83527" y="14073"/>
                </a:moveTo>
                <a:cubicBezTo>
                  <a:pt x="83612" y="14735"/>
                  <a:pt x="83710" y="15393"/>
                  <a:pt x="83824" y="16046"/>
                </a:cubicBezTo>
                <a:cubicBezTo>
                  <a:pt x="83785" y="15862"/>
                  <a:pt x="83746" y="15678"/>
                  <a:pt x="83706" y="15490"/>
                </a:cubicBezTo>
                <a:cubicBezTo>
                  <a:pt x="83659" y="15247"/>
                  <a:pt x="83616" y="15001"/>
                  <a:pt x="83578" y="14754"/>
                </a:cubicBezTo>
                <a:cubicBezTo>
                  <a:pt x="83562" y="14531"/>
                  <a:pt x="83546" y="14304"/>
                  <a:pt x="83522" y="14078"/>
                </a:cubicBezTo>
                <a:cubicBezTo>
                  <a:pt x="83527" y="14078"/>
                  <a:pt x="83527" y="14073"/>
                  <a:pt x="83527" y="14073"/>
                </a:cubicBezTo>
                <a:close/>
                <a:moveTo>
                  <a:pt x="143495" y="14069"/>
                </a:moveTo>
                <a:lnTo>
                  <a:pt x="143495" y="14078"/>
                </a:lnTo>
                <a:cubicBezTo>
                  <a:pt x="143475" y="14304"/>
                  <a:pt x="143460" y="14528"/>
                  <a:pt x="143444" y="14754"/>
                </a:cubicBezTo>
                <a:cubicBezTo>
                  <a:pt x="143405" y="15001"/>
                  <a:pt x="143362" y="15247"/>
                  <a:pt x="143311" y="15490"/>
                </a:cubicBezTo>
                <a:cubicBezTo>
                  <a:pt x="143276" y="15678"/>
                  <a:pt x="143233" y="15862"/>
                  <a:pt x="143193" y="16046"/>
                </a:cubicBezTo>
                <a:cubicBezTo>
                  <a:pt x="143307" y="15393"/>
                  <a:pt x="143409" y="14731"/>
                  <a:pt x="143495" y="14069"/>
                </a:cubicBezTo>
                <a:close/>
                <a:moveTo>
                  <a:pt x="116662" y="11612"/>
                </a:moveTo>
                <a:lnTo>
                  <a:pt x="116662" y="11612"/>
                </a:lnTo>
                <a:cubicBezTo>
                  <a:pt x="116767" y="11878"/>
                  <a:pt x="116861" y="12183"/>
                  <a:pt x="116939" y="12472"/>
                </a:cubicBezTo>
                <a:cubicBezTo>
                  <a:pt x="116915" y="12821"/>
                  <a:pt x="116888" y="13115"/>
                  <a:pt x="116881" y="13220"/>
                </a:cubicBezTo>
                <a:cubicBezTo>
                  <a:pt x="116794" y="14183"/>
                  <a:pt x="116700" y="15142"/>
                  <a:pt x="116591" y="16097"/>
                </a:cubicBezTo>
                <a:cubicBezTo>
                  <a:pt x="116595" y="15909"/>
                  <a:pt x="116599" y="15717"/>
                  <a:pt x="116606" y="15529"/>
                </a:cubicBezTo>
                <a:cubicBezTo>
                  <a:pt x="116642" y="14519"/>
                  <a:pt x="116673" y="13509"/>
                  <a:pt x="116685" y="12504"/>
                </a:cubicBezTo>
                <a:cubicBezTo>
                  <a:pt x="116685" y="12340"/>
                  <a:pt x="116669" y="11999"/>
                  <a:pt x="116662" y="11612"/>
                </a:cubicBezTo>
                <a:close/>
                <a:moveTo>
                  <a:pt x="110360" y="11612"/>
                </a:moveTo>
                <a:lnTo>
                  <a:pt x="110360" y="11612"/>
                </a:lnTo>
                <a:cubicBezTo>
                  <a:pt x="110352" y="11999"/>
                  <a:pt x="110333" y="12340"/>
                  <a:pt x="110336" y="12504"/>
                </a:cubicBezTo>
                <a:cubicBezTo>
                  <a:pt x="110349" y="13509"/>
                  <a:pt x="110376" y="14519"/>
                  <a:pt x="110415" y="15529"/>
                </a:cubicBezTo>
                <a:cubicBezTo>
                  <a:pt x="110423" y="15717"/>
                  <a:pt x="110427" y="15909"/>
                  <a:pt x="110430" y="16101"/>
                </a:cubicBezTo>
                <a:cubicBezTo>
                  <a:pt x="110321" y="15142"/>
                  <a:pt x="110227" y="14183"/>
                  <a:pt x="110141" y="13220"/>
                </a:cubicBezTo>
                <a:cubicBezTo>
                  <a:pt x="110133" y="13115"/>
                  <a:pt x="110102" y="12821"/>
                  <a:pt x="110082" y="12472"/>
                </a:cubicBezTo>
                <a:cubicBezTo>
                  <a:pt x="110161" y="12183"/>
                  <a:pt x="110251" y="11878"/>
                  <a:pt x="110360" y="11612"/>
                </a:cubicBezTo>
                <a:close/>
                <a:moveTo>
                  <a:pt x="100388" y="12837"/>
                </a:moveTo>
                <a:cubicBezTo>
                  <a:pt x="100450" y="13509"/>
                  <a:pt x="100489" y="14187"/>
                  <a:pt x="100524" y="14864"/>
                </a:cubicBezTo>
                <a:cubicBezTo>
                  <a:pt x="100493" y="14871"/>
                  <a:pt x="100466" y="14903"/>
                  <a:pt x="100477" y="14947"/>
                </a:cubicBezTo>
                <a:cubicBezTo>
                  <a:pt x="100599" y="15314"/>
                  <a:pt x="100509" y="15717"/>
                  <a:pt x="100341" y="16105"/>
                </a:cubicBezTo>
                <a:cubicBezTo>
                  <a:pt x="100325" y="16054"/>
                  <a:pt x="100309" y="16007"/>
                  <a:pt x="100294" y="15956"/>
                </a:cubicBezTo>
                <a:cubicBezTo>
                  <a:pt x="100305" y="15612"/>
                  <a:pt x="100313" y="15267"/>
                  <a:pt x="100309" y="14923"/>
                </a:cubicBezTo>
                <a:cubicBezTo>
                  <a:pt x="100309" y="14633"/>
                  <a:pt x="100298" y="14347"/>
                  <a:pt x="100282" y="14062"/>
                </a:cubicBezTo>
                <a:cubicBezTo>
                  <a:pt x="100321" y="13655"/>
                  <a:pt x="100356" y="13247"/>
                  <a:pt x="100388" y="12837"/>
                </a:cubicBezTo>
                <a:close/>
                <a:moveTo>
                  <a:pt x="126630" y="12837"/>
                </a:moveTo>
                <a:cubicBezTo>
                  <a:pt x="126661" y="13247"/>
                  <a:pt x="126700" y="13655"/>
                  <a:pt x="126740" y="14062"/>
                </a:cubicBezTo>
                <a:cubicBezTo>
                  <a:pt x="126724" y="14347"/>
                  <a:pt x="126708" y="14633"/>
                  <a:pt x="126708" y="14923"/>
                </a:cubicBezTo>
                <a:cubicBezTo>
                  <a:pt x="126708" y="15267"/>
                  <a:pt x="126716" y="15612"/>
                  <a:pt x="126724" y="15956"/>
                </a:cubicBezTo>
                <a:cubicBezTo>
                  <a:pt x="126708" y="16007"/>
                  <a:pt x="126693" y="16054"/>
                  <a:pt x="126677" y="16105"/>
                </a:cubicBezTo>
                <a:cubicBezTo>
                  <a:pt x="126513" y="15717"/>
                  <a:pt x="126422" y="15314"/>
                  <a:pt x="126540" y="14947"/>
                </a:cubicBezTo>
                <a:cubicBezTo>
                  <a:pt x="126556" y="14903"/>
                  <a:pt x="126525" y="14871"/>
                  <a:pt x="126497" y="14864"/>
                </a:cubicBezTo>
                <a:cubicBezTo>
                  <a:pt x="126529" y="14187"/>
                  <a:pt x="126572" y="13509"/>
                  <a:pt x="126630" y="12837"/>
                </a:cubicBezTo>
                <a:close/>
                <a:moveTo>
                  <a:pt x="60904" y="14226"/>
                </a:moveTo>
                <a:cubicBezTo>
                  <a:pt x="61049" y="14860"/>
                  <a:pt x="61135" y="15478"/>
                  <a:pt x="61072" y="16136"/>
                </a:cubicBezTo>
                <a:cubicBezTo>
                  <a:pt x="60963" y="15670"/>
                  <a:pt x="60865" y="15228"/>
                  <a:pt x="60795" y="14837"/>
                </a:cubicBezTo>
                <a:cubicBezTo>
                  <a:pt x="60834" y="14633"/>
                  <a:pt x="60873" y="14430"/>
                  <a:pt x="60904" y="14226"/>
                </a:cubicBezTo>
                <a:close/>
                <a:moveTo>
                  <a:pt x="166113" y="14226"/>
                </a:moveTo>
                <a:cubicBezTo>
                  <a:pt x="166149" y="14430"/>
                  <a:pt x="166188" y="14633"/>
                  <a:pt x="166227" y="14837"/>
                </a:cubicBezTo>
                <a:cubicBezTo>
                  <a:pt x="166152" y="15228"/>
                  <a:pt x="166058" y="15670"/>
                  <a:pt x="165949" y="16140"/>
                </a:cubicBezTo>
                <a:cubicBezTo>
                  <a:pt x="165887" y="15478"/>
                  <a:pt x="165972" y="14860"/>
                  <a:pt x="166113" y="14226"/>
                </a:cubicBezTo>
                <a:close/>
                <a:moveTo>
                  <a:pt x="25832" y="14985"/>
                </a:moveTo>
                <a:cubicBezTo>
                  <a:pt x="25832" y="15228"/>
                  <a:pt x="25843" y="15475"/>
                  <a:pt x="25856" y="15717"/>
                </a:cubicBezTo>
                <a:cubicBezTo>
                  <a:pt x="25816" y="15890"/>
                  <a:pt x="25777" y="16062"/>
                  <a:pt x="25742" y="16233"/>
                </a:cubicBezTo>
                <a:lnTo>
                  <a:pt x="25742" y="16168"/>
                </a:lnTo>
                <a:cubicBezTo>
                  <a:pt x="25773" y="15772"/>
                  <a:pt x="25805" y="15381"/>
                  <a:pt x="25832" y="14985"/>
                </a:cubicBezTo>
                <a:close/>
                <a:moveTo>
                  <a:pt x="201189" y="14985"/>
                </a:moveTo>
                <a:cubicBezTo>
                  <a:pt x="201217" y="15381"/>
                  <a:pt x="201249" y="15772"/>
                  <a:pt x="201280" y="16168"/>
                </a:cubicBezTo>
                <a:lnTo>
                  <a:pt x="201280" y="16233"/>
                </a:lnTo>
                <a:cubicBezTo>
                  <a:pt x="201240" y="16062"/>
                  <a:pt x="201205" y="15890"/>
                  <a:pt x="201166" y="15722"/>
                </a:cubicBezTo>
                <a:cubicBezTo>
                  <a:pt x="201173" y="15475"/>
                  <a:pt x="201186" y="15228"/>
                  <a:pt x="201189" y="14985"/>
                </a:cubicBezTo>
                <a:close/>
                <a:moveTo>
                  <a:pt x="944" y="15353"/>
                </a:moveTo>
                <a:cubicBezTo>
                  <a:pt x="944" y="15455"/>
                  <a:pt x="947" y="15561"/>
                  <a:pt x="947" y="15666"/>
                </a:cubicBezTo>
                <a:lnTo>
                  <a:pt x="947" y="16238"/>
                </a:lnTo>
                <a:cubicBezTo>
                  <a:pt x="940" y="16218"/>
                  <a:pt x="936" y="16199"/>
                  <a:pt x="928" y="16183"/>
                </a:cubicBezTo>
                <a:lnTo>
                  <a:pt x="928" y="16179"/>
                </a:lnTo>
                <a:cubicBezTo>
                  <a:pt x="928" y="15905"/>
                  <a:pt x="931" y="15628"/>
                  <a:pt x="944" y="15353"/>
                </a:cubicBezTo>
                <a:close/>
                <a:moveTo>
                  <a:pt x="226078" y="15346"/>
                </a:moveTo>
                <a:cubicBezTo>
                  <a:pt x="226086" y="15623"/>
                  <a:pt x="226094" y="15901"/>
                  <a:pt x="226089" y="16179"/>
                </a:cubicBezTo>
                <a:lnTo>
                  <a:pt x="226089" y="16183"/>
                </a:lnTo>
                <a:cubicBezTo>
                  <a:pt x="226086" y="16199"/>
                  <a:pt x="226078" y="16218"/>
                  <a:pt x="226074" y="16238"/>
                </a:cubicBezTo>
                <a:cubicBezTo>
                  <a:pt x="226074" y="16046"/>
                  <a:pt x="226074" y="15854"/>
                  <a:pt x="226070" y="15666"/>
                </a:cubicBezTo>
                <a:cubicBezTo>
                  <a:pt x="226070" y="15557"/>
                  <a:pt x="226074" y="15451"/>
                  <a:pt x="226078" y="15346"/>
                </a:cubicBezTo>
                <a:close/>
                <a:moveTo>
                  <a:pt x="74833" y="15800"/>
                </a:moveTo>
                <a:cubicBezTo>
                  <a:pt x="74889" y="15964"/>
                  <a:pt x="74939" y="16125"/>
                  <a:pt x="74994" y="16289"/>
                </a:cubicBezTo>
                <a:cubicBezTo>
                  <a:pt x="74990" y="16309"/>
                  <a:pt x="74990" y="16332"/>
                  <a:pt x="74986" y="16356"/>
                </a:cubicBezTo>
                <a:cubicBezTo>
                  <a:pt x="74932" y="16175"/>
                  <a:pt x="74880" y="15995"/>
                  <a:pt x="74830" y="15815"/>
                </a:cubicBezTo>
                <a:cubicBezTo>
                  <a:pt x="74833" y="15811"/>
                  <a:pt x="74833" y="15803"/>
                  <a:pt x="74833" y="15800"/>
                </a:cubicBezTo>
                <a:close/>
                <a:moveTo>
                  <a:pt x="152184" y="15800"/>
                </a:moveTo>
                <a:cubicBezTo>
                  <a:pt x="152184" y="15803"/>
                  <a:pt x="152187" y="15811"/>
                  <a:pt x="152187" y="15815"/>
                </a:cubicBezTo>
                <a:cubicBezTo>
                  <a:pt x="152137" y="15995"/>
                  <a:pt x="152086" y="16175"/>
                  <a:pt x="152035" y="16356"/>
                </a:cubicBezTo>
                <a:cubicBezTo>
                  <a:pt x="152031" y="16332"/>
                  <a:pt x="152028" y="16309"/>
                  <a:pt x="152028" y="16289"/>
                </a:cubicBezTo>
                <a:cubicBezTo>
                  <a:pt x="152078" y="16125"/>
                  <a:pt x="152133" y="15964"/>
                  <a:pt x="152184" y="15800"/>
                </a:cubicBezTo>
                <a:close/>
                <a:moveTo>
                  <a:pt x="107949" y="13819"/>
                </a:moveTo>
                <a:lnTo>
                  <a:pt x="107949" y="13827"/>
                </a:lnTo>
                <a:cubicBezTo>
                  <a:pt x="107874" y="14300"/>
                  <a:pt x="107789" y="14774"/>
                  <a:pt x="107730" y="15252"/>
                </a:cubicBezTo>
                <a:cubicBezTo>
                  <a:pt x="107726" y="15306"/>
                  <a:pt x="107718" y="15357"/>
                  <a:pt x="107715" y="15408"/>
                </a:cubicBezTo>
                <a:cubicBezTo>
                  <a:pt x="107585" y="15725"/>
                  <a:pt x="107507" y="16085"/>
                  <a:pt x="107440" y="16426"/>
                </a:cubicBezTo>
                <a:cubicBezTo>
                  <a:pt x="107397" y="16351"/>
                  <a:pt x="107354" y="16285"/>
                  <a:pt x="107311" y="16210"/>
                </a:cubicBezTo>
                <a:cubicBezTo>
                  <a:pt x="107413" y="15819"/>
                  <a:pt x="107518" y="15431"/>
                  <a:pt x="107616" y="15041"/>
                </a:cubicBezTo>
                <a:cubicBezTo>
                  <a:pt x="107726" y="14633"/>
                  <a:pt x="107836" y="14226"/>
                  <a:pt x="107949" y="13819"/>
                </a:cubicBezTo>
                <a:close/>
                <a:moveTo>
                  <a:pt x="119074" y="13840"/>
                </a:moveTo>
                <a:lnTo>
                  <a:pt x="119074" y="13840"/>
                </a:lnTo>
                <a:cubicBezTo>
                  <a:pt x="119186" y="14240"/>
                  <a:pt x="119298" y="14640"/>
                  <a:pt x="119401" y="15041"/>
                </a:cubicBezTo>
                <a:cubicBezTo>
                  <a:pt x="119503" y="15431"/>
                  <a:pt x="119605" y="15819"/>
                  <a:pt x="119710" y="16210"/>
                </a:cubicBezTo>
                <a:cubicBezTo>
                  <a:pt x="119668" y="16285"/>
                  <a:pt x="119621" y="16351"/>
                  <a:pt x="119577" y="16426"/>
                </a:cubicBezTo>
                <a:cubicBezTo>
                  <a:pt x="119515" y="16085"/>
                  <a:pt x="119433" y="15725"/>
                  <a:pt x="119307" y="15408"/>
                </a:cubicBezTo>
                <a:cubicBezTo>
                  <a:pt x="119299" y="15357"/>
                  <a:pt x="119296" y="15306"/>
                  <a:pt x="119287" y="15252"/>
                </a:cubicBezTo>
                <a:cubicBezTo>
                  <a:pt x="119233" y="14778"/>
                  <a:pt x="119148" y="14309"/>
                  <a:pt x="119074" y="13840"/>
                </a:cubicBezTo>
                <a:close/>
                <a:moveTo>
                  <a:pt x="12016" y="12179"/>
                </a:moveTo>
                <a:lnTo>
                  <a:pt x="12016" y="12179"/>
                </a:lnTo>
                <a:cubicBezTo>
                  <a:pt x="11938" y="13545"/>
                  <a:pt x="11832" y="14903"/>
                  <a:pt x="11699" y="16262"/>
                </a:cubicBezTo>
                <a:cubicBezTo>
                  <a:pt x="11687" y="16316"/>
                  <a:pt x="11672" y="16374"/>
                  <a:pt x="11656" y="16434"/>
                </a:cubicBezTo>
                <a:cubicBezTo>
                  <a:pt x="11585" y="15733"/>
                  <a:pt x="11511" y="15036"/>
                  <a:pt x="11444" y="14340"/>
                </a:cubicBezTo>
                <a:cubicBezTo>
                  <a:pt x="11558" y="13803"/>
                  <a:pt x="11683" y="13271"/>
                  <a:pt x="11832" y="12754"/>
                </a:cubicBezTo>
                <a:cubicBezTo>
                  <a:pt x="11887" y="12563"/>
                  <a:pt x="11950" y="12371"/>
                  <a:pt x="12016" y="12179"/>
                </a:cubicBezTo>
                <a:close/>
                <a:moveTo>
                  <a:pt x="215005" y="12179"/>
                </a:moveTo>
                <a:lnTo>
                  <a:pt x="215005" y="12179"/>
                </a:lnTo>
                <a:cubicBezTo>
                  <a:pt x="215072" y="12371"/>
                  <a:pt x="215135" y="12563"/>
                  <a:pt x="215189" y="12754"/>
                </a:cubicBezTo>
                <a:cubicBezTo>
                  <a:pt x="215339" y="13271"/>
                  <a:pt x="215464" y="13803"/>
                  <a:pt x="215577" y="14340"/>
                </a:cubicBezTo>
                <a:cubicBezTo>
                  <a:pt x="215507" y="15036"/>
                  <a:pt x="215436" y="15737"/>
                  <a:pt x="215362" y="16434"/>
                </a:cubicBezTo>
                <a:cubicBezTo>
                  <a:pt x="215350" y="16374"/>
                  <a:pt x="215334" y="16316"/>
                  <a:pt x="215319" y="16262"/>
                </a:cubicBezTo>
                <a:cubicBezTo>
                  <a:pt x="215189" y="14903"/>
                  <a:pt x="215084" y="13545"/>
                  <a:pt x="215005" y="12179"/>
                </a:cubicBezTo>
                <a:close/>
                <a:moveTo>
                  <a:pt x="36622" y="12864"/>
                </a:moveTo>
                <a:cubicBezTo>
                  <a:pt x="36631" y="12884"/>
                  <a:pt x="36638" y="12899"/>
                  <a:pt x="36646" y="12915"/>
                </a:cubicBezTo>
                <a:cubicBezTo>
                  <a:pt x="36673" y="14112"/>
                  <a:pt x="36712" y="15306"/>
                  <a:pt x="36783" y="16500"/>
                </a:cubicBezTo>
                <a:cubicBezTo>
                  <a:pt x="36541" y="15862"/>
                  <a:pt x="36294" y="15228"/>
                  <a:pt x="36035" y="14602"/>
                </a:cubicBezTo>
                <a:cubicBezTo>
                  <a:pt x="36223" y="14019"/>
                  <a:pt x="36419" y="13439"/>
                  <a:pt x="36622" y="12864"/>
                </a:cubicBezTo>
                <a:close/>
                <a:moveTo>
                  <a:pt x="190395" y="12864"/>
                </a:moveTo>
                <a:cubicBezTo>
                  <a:pt x="190602" y="13439"/>
                  <a:pt x="190799" y="14019"/>
                  <a:pt x="190986" y="14602"/>
                </a:cubicBezTo>
                <a:cubicBezTo>
                  <a:pt x="190728" y="15228"/>
                  <a:pt x="190477" y="15862"/>
                  <a:pt x="190235" y="16500"/>
                </a:cubicBezTo>
                <a:cubicBezTo>
                  <a:pt x="190309" y="15306"/>
                  <a:pt x="190348" y="14112"/>
                  <a:pt x="190376" y="12915"/>
                </a:cubicBezTo>
                <a:cubicBezTo>
                  <a:pt x="190383" y="12899"/>
                  <a:pt x="190391" y="12880"/>
                  <a:pt x="190395" y="12864"/>
                </a:cubicBezTo>
                <a:close/>
                <a:moveTo>
                  <a:pt x="108215" y="15568"/>
                </a:moveTo>
                <a:cubicBezTo>
                  <a:pt x="108219" y="15834"/>
                  <a:pt x="108219" y="16097"/>
                  <a:pt x="108223" y="16359"/>
                </a:cubicBezTo>
                <a:cubicBezTo>
                  <a:pt x="108208" y="16418"/>
                  <a:pt x="108196" y="16477"/>
                  <a:pt x="108180" y="16535"/>
                </a:cubicBezTo>
                <a:cubicBezTo>
                  <a:pt x="108192" y="16215"/>
                  <a:pt x="108203" y="15893"/>
                  <a:pt x="108215" y="15568"/>
                </a:cubicBezTo>
                <a:close/>
                <a:moveTo>
                  <a:pt x="118803" y="15568"/>
                </a:moveTo>
                <a:cubicBezTo>
                  <a:pt x="118814" y="15893"/>
                  <a:pt x="118830" y="16215"/>
                  <a:pt x="118841" y="16535"/>
                </a:cubicBezTo>
                <a:cubicBezTo>
                  <a:pt x="118826" y="16477"/>
                  <a:pt x="118810" y="16418"/>
                  <a:pt x="118799" y="16359"/>
                </a:cubicBezTo>
                <a:cubicBezTo>
                  <a:pt x="118799" y="16097"/>
                  <a:pt x="118803" y="15834"/>
                  <a:pt x="118803" y="15568"/>
                </a:cubicBezTo>
                <a:close/>
                <a:moveTo>
                  <a:pt x="107636" y="16109"/>
                </a:moveTo>
                <a:lnTo>
                  <a:pt x="107636" y="16109"/>
                </a:lnTo>
                <a:cubicBezTo>
                  <a:pt x="107612" y="16293"/>
                  <a:pt x="107593" y="16473"/>
                  <a:pt x="107574" y="16652"/>
                </a:cubicBezTo>
                <a:cubicBezTo>
                  <a:pt x="107569" y="16645"/>
                  <a:pt x="107565" y="16633"/>
                  <a:pt x="107558" y="16625"/>
                </a:cubicBezTo>
                <a:cubicBezTo>
                  <a:pt x="107578" y="16450"/>
                  <a:pt x="107601" y="16277"/>
                  <a:pt x="107636" y="16109"/>
                </a:cubicBezTo>
                <a:close/>
                <a:moveTo>
                  <a:pt x="119386" y="16112"/>
                </a:moveTo>
                <a:cubicBezTo>
                  <a:pt x="119417" y="16277"/>
                  <a:pt x="119440" y="16453"/>
                  <a:pt x="119460" y="16625"/>
                </a:cubicBezTo>
                <a:cubicBezTo>
                  <a:pt x="119456" y="16633"/>
                  <a:pt x="119452" y="16645"/>
                  <a:pt x="119444" y="16652"/>
                </a:cubicBezTo>
                <a:cubicBezTo>
                  <a:pt x="119424" y="16473"/>
                  <a:pt x="119405" y="16293"/>
                  <a:pt x="119386" y="16112"/>
                </a:cubicBezTo>
                <a:close/>
                <a:moveTo>
                  <a:pt x="92404" y="14821"/>
                </a:moveTo>
                <a:cubicBezTo>
                  <a:pt x="92451" y="15075"/>
                  <a:pt x="92501" y="15334"/>
                  <a:pt x="92548" y="15588"/>
                </a:cubicBezTo>
                <a:cubicBezTo>
                  <a:pt x="92462" y="15999"/>
                  <a:pt x="92388" y="16414"/>
                  <a:pt x="92328" y="16833"/>
                </a:cubicBezTo>
                <a:cubicBezTo>
                  <a:pt x="92337" y="16665"/>
                  <a:pt x="92341" y="16492"/>
                  <a:pt x="92348" y="16320"/>
                </a:cubicBezTo>
                <a:cubicBezTo>
                  <a:pt x="92372" y="15823"/>
                  <a:pt x="92388" y="15322"/>
                  <a:pt x="92404" y="14821"/>
                </a:cubicBezTo>
                <a:close/>
                <a:moveTo>
                  <a:pt x="134614" y="14821"/>
                </a:moveTo>
                <a:cubicBezTo>
                  <a:pt x="134630" y="15322"/>
                  <a:pt x="134645" y="15823"/>
                  <a:pt x="134669" y="16320"/>
                </a:cubicBezTo>
                <a:cubicBezTo>
                  <a:pt x="134677" y="16492"/>
                  <a:pt x="134685" y="16665"/>
                  <a:pt x="134692" y="16833"/>
                </a:cubicBezTo>
                <a:cubicBezTo>
                  <a:pt x="134634" y="16414"/>
                  <a:pt x="134560" y="15999"/>
                  <a:pt x="134470" y="15588"/>
                </a:cubicBezTo>
                <a:cubicBezTo>
                  <a:pt x="134520" y="15334"/>
                  <a:pt x="134567" y="15075"/>
                  <a:pt x="134614" y="14821"/>
                </a:cubicBezTo>
                <a:close/>
                <a:moveTo>
                  <a:pt x="33714" y="11396"/>
                </a:moveTo>
                <a:cubicBezTo>
                  <a:pt x="34004" y="11999"/>
                  <a:pt x="34263" y="12637"/>
                  <a:pt x="34513" y="13251"/>
                </a:cubicBezTo>
                <a:cubicBezTo>
                  <a:pt x="34599" y="13467"/>
                  <a:pt x="34682" y="13678"/>
                  <a:pt x="34763" y="13894"/>
                </a:cubicBezTo>
                <a:cubicBezTo>
                  <a:pt x="34783" y="14073"/>
                  <a:pt x="34803" y="14257"/>
                  <a:pt x="34823" y="14437"/>
                </a:cubicBezTo>
                <a:cubicBezTo>
                  <a:pt x="34841" y="14613"/>
                  <a:pt x="34861" y="14793"/>
                  <a:pt x="34881" y="14970"/>
                </a:cubicBezTo>
                <a:cubicBezTo>
                  <a:pt x="34865" y="15236"/>
                  <a:pt x="34850" y="15502"/>
                  <a:pt x="34830" y="15769"/>
                </a:cubicBezTo>
                <a:cubicBezTo>
                  <a:pt x="34756" y="16007"/>
                  <a:pt x="34673" y="16242"/>
                  <a:pt x="34599" y="16481"/>
                </a:cubicBezTo>
                <a:cubicBezTo>
                  <a:pt x="34556" y="16609"/>
                  <a:pt x="34517" y="16743"/>
                  <a:pt x="34478" y="16872"/>
                </a:cubicBezTo>
                <a:cubicBezTo>
                  <a:pt x="34454" y="16688"/>
                  <a:pt x="34427" y="16508"/>
                  <a:pt x="34404" y="16324"/>
                </a:cubicBezTo>
                <a:cubicBezTo>
                  <a:pt x="34395" y="16269"/>
                  <a:pt x="34384" y="16226"/>
                  <a:pt x="34364" y="16191"/>
                </a:cubicBezTo>
                <a:cubicBezTo>
                  <a:pt x="34184" y="14790"/>
                  <a:pt x="34019" y="13388"/>
                  <a:pt x="33801" y="11999"/>
                </a:cubicBezTo>
                <a:cubicBezTo>
                  <a:pt x="33770" y="11800"/>
                  <a:pt x="33742" y="11600"/>
                  <a:pt x="33714" y="11396"/>
                </a:cubicBezTo>
                <a:close/>
                <a:moveTo>
                  <a:pt x="193307" y="11396"/>
                </a:moveTo>
                <a:lnTo>
                  <a:pt x="193307" y="11396"/>
                </a:lnTo>
                <a:cubicBezTo>
                  <a:pt x="193279" y="11600"/>
                  <a:pt x="193252" y="11800"/>
                  <a:pt x="193221" y="11999"/>
                </a:cubicBezTo>
                <a:cubicBezTo>
                  <a:pt x="193001" y="13388"/>
                  <a:pt x="192833" y="14793"/>
                  <a:pt x="192657" y="16195"/>
                </a:cubicBezTo>
                <a:cubicBezTo>
                  <a:pt x="192638" y="16230"/>
                  <a:pt x="192622" y="16273"/>
                  <a:pt x="192618" y="16324"/>
                </a:cubicBezTo>
                <a:cubicBezTo>
                  <a:pt x="192591" y="16508"/>
                  <a:pt x="192567" y="16688"/>
                  <a:pt x="192544" y="16872"/>
                </a:cubicBezTo>
                <a:cubicBezTo>
                  <a:pt x="192504" y="16743"/>
                  <a:pt x="192461" y="16609"/>
                  <a:pt x="192423" y="16481"/>
                </a:cubicBezTo>
                <a:cubicBezTo>
                  <a:pt x="192348" y="16242"/>
                  <a:pt x="192266" y="16007"/>
                  <a:pt x="192188" y="15769"/>
                </a:cubicBezTo>
                <a:cubicBezTo>
                  <a:pt x="192172" y="15502"/>
                  <a:pt x="192156" y="15236"/>
                  <a:pt x="192137" y="14970"/>
                </a:cubicBezTo>
                <a:cubicBezTo>
                  <a:pt x="192156" y="14793"/>
                  <a:pt x="192176" y="14613"/>
                  <a:pt x="192195" y="14437"/>
                </a:cubicBezTo>
                <a:cubicBezTo>
                  <a:pt x="192215" y="14257"/>
                  <a:pt x="192235" y="14073"/>
                  <a:pt x="192255" y="13894"/>
                </a:cubicBezTo>
                <a:cubicBezTo>
                  <a:pt x="192340" y="13678"/>
                  <a:pt x="192419" y="13467"/>
                  <a:pt x="192504" y="13251"/>
                </a:cubicBezTo>
                <a:cubicBezTo>
                  <a:pt x="192755" y="12637"/>
                  <a:pt x="193017" y="11999"/>
                  <a:pt x="193307" y="11396"/>
                </a:cubicBezTo>
                <a:close/>
                <a:moveTo>
                  <a:pt x="61937" y="13740"/>
                </a:moveTo>
                <a:cubicBezTo>
                  <a:pt x="61993" y="14289"/>
                  <a:pt x="62063" y="14833"/>
                  <a:pt x="62121" y="15381"/>
                </a:cubicBezTo>
                <a:cubicBezTo>
                  <a:pt x="62165" y="15780"/>
                  <a:pt x="62215" y="16175"/>
                  <a:pt x="62266" y="16574"/>
                </a:cubicBezTo>
                <a:cubicBezTo>
                  <a:pt x="62251" y="16680"/>
                  <a:pt x="62235" y="16782"/>
                  <a:pt x="62219" y="16883"/>
                </a:cubicBezTo>
                <a:cubicBezTo>
                  <a:pt x="62188" y="16633"/>
                  <a:pt x="62161" y="16383"/>
                  <a:pt x="62129" y="16132"/>
                </a:cubicBezTo>
                <a:cubicBezTo>
                  <a:pt x="62071" y="15659"/>
                  <a:pt x="62024" y="15181"/>
                  <a:pt x="61977" y="14707"/>
                </a:cubicBezTo>
                <a:cubicBezTo>
                  <a:pt x="61965" y="14387"/>
                  <a:pt x="61953" y="14066"/>
                  <a:pt x="61937" y="13740"/>
                </a:cubicBezTo>
                <a:close/>
                <a:moveTo>
                  <a:pt x="165084" y="13740"/>
                </a:moveTo>
                <a:lnTo>
                  <a:pt x="165084" y="13740"/>
                </a:lnTo>
                <a:cubicBezTo>
                  <a:pt x="165068" y="14042"/>
                  <a:pt x="165061" y="14340"/>
                  <a:pt x="165049" y="14641"/>
                </a:cubicBezTo>
                <a:cubicBezTo>
                  <a:pt x="165002" y="15138"/>
                  <a:pt x="164951" y="15635"/>
                  <a:pt x="164892" y="16132"/>
                </a:cubicBezTo>
                <a:cubicBezTo>
                  <a:pt x="164861" y="16383"/>
                  <a:pt x="164830" y="16633"/>
                  <a:pt x="164798" y="16883"/>
                </a:cubicBezTo>
                <a:cubicBezTo>
                  <a:pt x="164783" y="16782"/>
                  <a:pt x="164767" y="16676"/>
                  <a:pt x="164756" y="16574"/>
                </a:cubicBezTo>
                <a:cubicBezTo>
                  <a:pt x="164806" y="16175"/>
                  <a:pt x="164857" y="15776"/>
                  <a:pt x="164900" y="15381"/>
                </a:cubicBezTo>
                <a:cubicBezTo>
                  <a:pt x="164958" y="14833"/>
                  <a:pt x="165025" y="14289"/>
                  <a:pt x="165084" y="13740"/>
                </a:cubicBezTo>
                <a:close/>
                <a:moveTo>
                  <a:pt x="4204" y="14649"/>
                </a:moveTo>
                <a:cubicBezTo>
                  <a:pt x="4235" y="14997"/>
                  <a:pt x="4262" y="15341"/>
                  <a:pt x="4294" y="15686"/>
                </a:cubicBezTo>
                <a:cubicBezTo>
                  <a:pt x="4235" y="15987"/>
                  <a:pt x="4172" y="16285"/>
                  <a:pt x="4134" y="16578"/>
                </a:cubicBezTo>
                <a:cubicBezTo>
                  <a:pt x="4118" y="16688"/>
                  <a:pt x="4106" y="16797"/>
                  <a:pt x="4090" y="16911"/>
                </a:cubicBezTo>
                <a:cubicBezTo>
                  <a:pt x="4083" y="16571"/>
                  <a:pt x="4078" y="16233"/>
                  <a:pt x="4078" y="15893"/>
                </a:cubicBezTo>
                <a:cubicBezTo>
                  <a:pt x="4118" y="15478"/>
                  <a:pt x="4161" y="15064"/>
                  <a:pt x="4204" y="14649"/>
                </a:cubicBezTo>
                <a:close/>
                <a:moveTo>
                  <a:pt x="222814" y="14649"/>
                </a:moveTo>
                <a:cubicBezTo>
                  <a:pt x="222861" y="15064"/>
                  <a:pt x="222904" y="15478"/>
                  <a:pt x="222942" y="15893"/>
                </a:cubicBezTo>
                <a:cubicBezTo>
                  <a:pt x="222942" y="16233"/>
                  <a:pt x="222935" y="16571"/>
                  <a:pt x="222927" y="16911"/>
                </a:cubicBezTo>
                <a:cubicBezTo>
                  <a:pt x="222915" y="16797"/>
                  <a:pt x="222904" y="16688"/>
                  <a:pt x="222888" y="16578"/>
                </a:cubicBezTo>
                <a:cubicBezTo>
                  <a:pt x="222845" y="16285"/>
                  <a:pt x="222787" y="15987"/>
                  <a:pt x="222724" y="15686"/>
                </a:cubicBezTo>
                <a:cubicBezTo>
                  <a:pt x="222755" y="15341"/>
                  <a:pt x="222787" y="14994"/>
                  <a:pt x="222814" y="14649"/>
                </a:cubicBezTo>
                <a:close/>
                <a:moveTo>
                  <a:pt x="100576" y="16027"/>
                </a:moveTo>
                <a:cubicBezTo>
                  <a:pt x="100583" y="16324"/>
                  <a:pt x="100595" y="16621"/>
                  <a:pt x="100603" y="16914"/>
                </a:cubicBezTo>
                <a:cubicBezTo>
                  <a:pt x="100548" y="16746"/>
                  <a:pt x="100489" y="16574"/>
                  <a:pt x="100435" y="16403"/>
                </a:cubicBezTo>
                <a:cubicBezTo>
                  <a:pt x="100477" y="16289"/>
                  <a:pt x="100520" y="16175"/>
                  <a:pt x="100564" y="16062"/>
                </a:cubicBezTo>
                <a:cubicBezTo>
                  <a:pt x="100567" y="16050"/>
                  <a:pt x="100571" y="16038"/>
                  <a:pt x="100576" y="16027"/>
                </a:cubicBezTo>
                <a:close/>
                <a:moveTo>
                  <a:pt x="126446" y="16027"/>
                </a:moveTo>
                <a:cubicBezTo>
                  <a:pt x="126450" y="16038"/>
                  <a:pt x="126454" y="16050"/>
                  <a:pt x="126458" y="16062"/>
                </a:cubicBezTo>
                <a:cubicBezTo>
                  <a:pt x="126497" y="16175"/>
                  <a:pt x="126540" y="16289"/>
                  <a:pt x="126583" y="16403"/>
                </a:cubicBezTo>
                <a:cubicBezTo>
                  <a:pt x="126529" y="16574"/>
                  <a:pt x="126473" y="16746"/>
                  <a:pt x="126419" y="16914"/>
                </a:cubicBezTo>
                <a:cubicBezTo>
                  <a:pt x="126426" y="16621"/>
                  <a:pt x="126435" y="16324"/>
                  <a:pt x="126446" y="16027"/>
                </a:cubicBezTo>
                <a:close/>
                <a:moveTo>
                  <a:pt x="85648" y="13404"/>
                </a:moveTo>
                <a:cubicBezTo>
                  <a:pt x="85683" y="13569"/>
                  <a:pt x="85722" y="13733"/>
                  <a:pt x="85758" y="13901"/>
                </a:cubicBezTo>
                <a:cubicBezTo>
                  <a:pt x="85793" y="14062"/>
                  <a:pt x="85824" y="14226"/>
                  <a:pt x="85855" y="14391"/>
                </a:cubicBezTo>
                <a:cubicBezTo>
                  <a:pt x="85769" y="14848"/>
                  <a:pt x="85699" y="15205"/>
                  <a:pt x="85679" y="15318"/>
                </a:cubicBezTo>
                <a:cubicBezTo>
                  <a:pt x="85608" y="15776"/>
                  <a:pt x="85546" y="16230"/>
                  <a:pt x="85483" y="16688"/>
                </a:cubicBezTo>
                <a:cubicBezTo>
                  <a:pt x="85476" y="16719"/>
                  <a:pt x="85468" y="16746"/>
                  <a:pt x="85464" y="16778"/>
                </a:cubicBezTo>
                <a:cubicBezTo>
                  <a:pt x="85440" y="16829"/>
                  <a:pt x="85421" y="16880"/>
                  <a:pt x="85397" y="16930"/>
                </a:cubicBezTo>
                <a:cubicBezTo>
                  <a:pt x="85487" y="15756"/>
                  <a:pt x="85570" y="14582"/>
                  <a:pt x="85648" y="13404"/>
                </a:cubicBezTo>
                <a:close/>
                <a:moveTo>
                  <a:pt x="141374" y="13412"/>
                </a:moveTo>
                <a:cubicBezTo>
                  <a:pt x="141448" y="14586"/>
                  <a:pt x="141534" y="15760"/>
                  <a:pt x="141625" y="16930"/>
                </a:cubicBezTo>
                <a:cubicBezTo>
                  <a:pt x="141601" y="16883"/>
                  <a:pt x="141581" y="16833"/>
                  <a:pt x="141558" y="16782"/>
                </a:cubicBezTo>
                <a:cubicBezTo>
                  <a:pt x="141549" y="16750"/>
                  <a:pt x="141542" y="16715"/>
                  <a:pt x="141538" y="16684"/>
                </a:cubicBezTo>
                <a:cubicBezTo>
                  <a:pt x="141475" y="16230"/>
                  <a:pt x="141408" y="15776"/>
                  <a:pt x="141338" y="15318"/>
                </a:cubicBezTo>
                <a:cubicBezTo>
                  <a:pt x="141323" y="15205"/>
                  <a:pt x="141253" y="14848"/>
                  <a:pt x="141162" y="14391"/>
                </a:cubicBezTo>
                <a:cubicBezTo>
                  <a:pt x="141197" y="14226"/>
                  <a:pt x="141229" y="14062"/>
                  <a:pt x="141264" y="13901"/>
                </a:cubicBezTo>
                <a:cubicBezTo>
                  <a:pt x="141300" y="13737"/>
                  <a:pt x="141338" y="13576"/>
                  <a:pt x="141374" y="13412"/>
                </a:cubicBezTo>
                <a:close/>
                <a:moveTo>
                  <a:pt x="53022" y="9005"/>
                </a:moveTo>
                <a:lnTo>
                  <a:pt x="53022" y="9005"/>
                </a:lnTo>
                <a:cubicBezTo>
                  <a:pt x="53362" y="9741"/>
                  <a:pt x="53667" y="10504"/>
                  <a:pt x="54012" y="11236"/>
                </a:cubicBezTo>
                <a:cubicBezTo>
                  <a:pt x="54020" y="11255"/>
                  <a:pt x="54027" y="11279"/>
                  <a:pt x="54036" y="11298"/>
                </a:cubicBezTo>
                <a:cubicBezTo>
                  <a:pt x="54043" y="12019"/>
                  <a:pt x="54059" y="12747"/>
                  <a:pt x="54090" y="13475"/>
                </a:cubicBezTo>
                <a:cubicBezTo>
                  <a:pt x="54094" y="13592"/>
                  <a:pt x="54102" y="13706"/>
                  <a:pt x="54110" y="13819"/>
                </a:cubicBezTo>
                <a:cubicBezTo>
                  <a:pt x="54070" y="13831"/>
                  <a:pt x="54027" y="13890"/>
                  <a:pt x="54036" y="13948"/>
                </a:cubicBezTo>
                <a:cubicBezTo>
                  <a:pt x="54063" y="14266"/>
                  <a:pt x="54114" y="14586"/>
                  <a:pt x="54177" y="14903"/>
                </a:cubicBezTo>
                <a:cubicBezTo>
                  <a:pt x="54180" y="15001"/>
                  <a:pt x="54188" y="15095"/>
                  <a:pt x="54196" y="15189"/>
                </a:cubicBezTo>
                <a:cubicBezTo>
                  <a:pt x="54157" y="15787"/>
                  <a:pt x="54114" y="16387"/>
                  <a:pt x="54063" y="16985"/>
                </a:cubicBezTo>
                <a:cubicBezTo>
                  <a:pt x="54027" y="16649"/>
                  <a:pt x="53996" y="16316"/>
                  <a:pt x="53965" y="15980"/>
                </a:cubicBezTo>
                <a:cubicBezTo>
                  <a:pt x="53947" y="15798"/>
                  <a:pt x="53830" y="15712"/>
                  <a:pt x="53723" y="15712"/>
                </a:cubicBezTo>
                <a:cubicBezTo>
                  <a:pt x="53716" y="15712"/>
                  <a:pt x="53710" y="15712"/>
                  <a:pt x="53703" y="15713"/>
                </a:cubicBezTo>
                <a:cubicBezTo>
                  <a:pt x="53589" y="15290"/>
                  <a:pt x="53480" y="14868"/>
                  <a:pt x="53366" y="14449"/>
                </a:cubicBezTo>
                <a:cubicBezTo>
                  <a:pt x="53351" y="13874"/>
                  <a:pt x="53331" y="13298"/>
                  <a:pt x="53304" y="12719"/>
                </a:cubicBezTo>
                <a:cubicBezTo>
                  <a:pt x="53237" y="11482"/>
                  <a:pt x="53108" y="10245"/>
                  <a:pt x="53022" y="9005"/>
                </a:cubicBezTo>
                <a:close/>
                <a:moveTo>
                  <a:pt x="174000" y="9005"/>
                </a:moveTo>
                <a:cubicBezTo>
                  <a:pt x="173914" y="10245"/>
                  <a:pt x="173784" y="11482"/>
                  <a:pt x="173718" y="12719"/>
                </a:cubicBezTo>
                <a:cubicBezTo>
                  <a:pt x="173687" y="13298"/>
                  <a:pt x="173667" y="13874"/>
                  <a:pt x="173656" y="14449"/>
                </a:cubicBezTo>
                <a:cubicBezTo>
                  <a:pt x="173538" y="14871"/>
                  <a:pt x="173428" y="15290"/>
                  <a:pt x="173319" y="15713"/>
                </a:cubicBezTo>
                <a:cubicBezTo>
                  <a:pt x="173312" y="15712"/>
                  <a:pt x="173305" y="15712"/>
                  <a:pt x="173299" y="15712"/>
                </a:cubicBezTo>
                <a:cubicBezTo>
                  <a:pt x="173190" y="15712"/>
                  <a:pt x="173075" y="15798"/>
                  <a:pt x="173056" y="15980"/>
                </a:cubicBezTo>
                <a:cubicBezTo>
                  <a:pt x="173022" y="16316"/>
                  <a:pt x="172990" y="16649"/>
                  <a:pt x="172959" y="16985"/>
                </a:cubicBezTo>
                <a:cubicBezTo>
                  <a:pt x="172908" y="16390"/>
                  <a:pt x="172861" y="15792"/>
                  <a:pt x="172822" y="15193"/>
                </a:cubicBezTo>
                <a:cubicBezTo>
                  <a:pt x="172829" y="15095"/>
                  <a:pt x="172838" y="15001"/>
                  <a:pt x="172845" y="14903"/>
                </a:cubicBezTo>
                <a:cubicBezTo>
                  <a:pt x="172908" y="14586"/>
                  <a:pt x="172959" y="14266"/>
                  <a:pt x="172986" y="13948"/>
                </a:cubicBezTo>
                <a:cubicBezTo>
                  <a:pt x="172990" y="13890"/>
                  <a:pt x="172951" y="13831"/>
                  <a:pt x="172912" y="13819"/>
                </a:cubicBezTo>
                <a:cubicBezTo>
                  <a:pt x="172916" y="13706"/>
                  <a:pt x="172923" y="13592"/>
                  <a:pt x="172928" y="13475"/>
                </a:cubicBezTo>
                <a:cubicBezTo>
                  <a:pt x="172963" y="12747"/>
                  <a:pt x="172978" y="12019"/>
                  <a:pt x="172982" y="11298"/>
                </a:cubicBezTo>
                <a:cubicBezTo>
                  <a:pt x="172990" y="11279"/>
                  <a:pt x="173002" y="11255"/>
                  <a:pt x="173009" y="11236"/>
                </a:cubicBezTo>
                <a:cubicBezTo>
                  <a:pt x="173354" y="10504"/>
                  <a:pt x="173660" y="9741"/>
                  <a:pt x="174000" y="9005"/>
                </a:cubicBezTo>
                <a:close/>
                <a:moveTo>
                  <a:pt x="96705" y="13287"/>
                </a:moveTo>
                <a:cubicBezTo>
                  <a:pt x="96665" y="14003"/>
                  <a:pt x="96634" y="14727"/>
                  <a:pt x="96584" y="15444"/>
                </a:cubicBezTo>
                <a:cubicBezTo>
                  <a:pt x="96575" y="15541"/>
                  <a:pt x="96568" y="15639"/>
                  <a:pt x="96564" y="15737"/>
                </a:cubicBezTo>
                <a:cubicBezTo>
                  <a:pt x="96508" y="16132"/>
                  <a:pt x="96454" y="16524"/>
                  <a:pt x="96391" y="16911"/>
                </a:cubicBezTo>
                <a:cubicBezTo>
                  <a:pt x="96376" y="16943"/>
                  <a:pt x="96360" y="16974"/>
                  <a:pt x="96349" y="17005"/>
                </a:cubicBezTo>
                <a:cubicBezTo>
                  <a:pt x="96325" y="16876"/>
                  <a:pt x="96306" y="16743"/>
                  <a:pt x="96282" y="16614"/>
                </a:cubicBezTo>
                <a:cubicBezTo>
                  <a:pt x="96333" y="15800"/>
                  <a:pt x="96399" y="14994"/>
                  <a:pt x="96470" y="14187"/>
                </a:cubicBezTo>
                <a:cubicBezTo>
                  <a:pt x="96513" y="14015"/>
                  <a:pt x="96555" y="13843"/>
                  <a:pt x="96602" y="13666"/>
                </a:cubicBezTo>
                <a:cubicBezTo>
                  <a:pt x="96634" y="13541"/>
                  <a:pt x="96669" y="13412"/>
                  <a:pt x="96705" y="13287"/>
                </a:cubicBezTo>
                <a:close/>
                <a:moveTo>
                  <a:pt x="106219" y="16046"/>
                </a:moveTo>
                <a:cubicBezTo>
                  <a:pt x="106337" y="16262"/>
                  <a:pt x="106450" y="16477"/>
                  <a:pt x="106564" y="16692"/>
                </a:cubicBezTo>
                <a:cubicBezTo>
                  <a:pt x="106532" y="16797"/>
                  <a:pt x="106497" y="16899"/>
                  <a:pt x="106462" y="17005"/>
                </a:cubicBezTo>
                <a:cubicBezTo>
                  <a:pt x="106407" y="16806"/>
                  <a:pt x="106317" y="16633"/>
                  <a:pt x="106172" y="16484"/>
                </a:cubicBezTo>
                <a:cubicBezTo>
                  <a:pt x="106188" y="16340"/>
                  <a:pt x="106203" y="16191"/>
                  <a:pt x="106219" y="16046"/>
                </a:cubicBezTo>
                <a:close/>
                <a:moveTo>
                  <a:pt x="120799" y="16046"/>
                </a:moveTo>
                <a:cubicBezTo>
                  <a:pt x="120814" y="16195"/>
                  <a:pt x="120833" y="16340"/>
                  <a:pt x="120846" y="16484"/>
                </a:cubicBezTo>
                <a:cubicBezTo>
                  <a:pt x="120705" y="16633"/>
                  <a:pt x="120615" y="16806"/>
                  <a:pt x="120555" y="17005"/>
                </a:cubicBezTo>
                <a:cubicBezTo>
                  <a:pt x="120524" y="16899"/>
                  <a:pt x="120490" y="16797"/>
                  <a:pt x="120454" y="16692"/>
                </a:cubicBezTo>
                <a:cubicBezTo>
                  <a:pt x="120571" y="16477"/>
                  <a:pt x="120685" y="16262"/>
                  <a:pt x="120799" y="16046"/>
                </a:cubicBezTo>
                <a:close/>
                <a:moveTo>
                  <a:pt x="130313" y="13287"/>
                </a:moveTo>
                <a:lnTo>
                  <a:pt x="130313" y="13287"/>
                </a:lnTo>
                <a:cubicBezTo>
                  <a:pt x="130348" y="13412"/>
                  <a:pt x="130384" y="13541"/>
                  <a:pt x="130418" y="13666"/>
                </a:cubicBezTo>
                <a:cubicBezTo>
                  <a:pt x="130465" y="13843"/>
                  <a:pt x="130508" y="14015"/>
                  <a:pt x="130552" y="14190"/>
                </a:cubicBezTo>
                <a:cubicBezTo>
                  <a:pt x="130622" y="14994"/>
                  <a:pt x="130689" y="15803"/>
                  <a:pt x="130736" y="16614"/>
                </a:cubicBezTo>
                <a:cubicBezTo>
                  <a:pt x="130716" y="16743"/>
                  <a:pt x="130693" y="16876"/>
                  <a:pt x="130673" y="17005"/>
                </a:cubicBezTo>
                <a:cubicBezTo>
                  <a:pt x="130658" y="16974"/>
                  <a:pt x="130646" y="16943"/>
                  <a:pt x="130630" y="16911"/>
                </a:cubicBezTo>
                <a:cubicBezTo>
                  <a:pt x="130564" y="16508"/>
                  <a:pt x="130505" y="16101"/>
                  <a:pt x="130450" y="15698"/>
                </a:cubicBezTo>
                <a:cubicBezTo>
                  <a:pt x="130446" y="15612"/>
                  <a:pt x="130446" y="15525"/>
                  <a:pt x="130438" y="15444"/>
                </a:cubicBezTo>
                <a:cubicBezTo>
                  <a:pt x="130384" y="14727"/>
                  <a:pt x="130353" y="14007"/>
                  <a:pt x="130313" y="13287"/>
                </a:cubicBezTo>
                <a:close/>
                <a:moveTo>
                  <a:pt x="71213" y="14880"/>
                </a:moveTo>
                <a:cubicBezTo>
                  <a:pt x="71256" y="15087"/>
                  <a:pt x="71296" y="15299"/>
                  <a:pt x="71339" y="15505"/>
                </a:cubicBezTo>
                <a:cubicBezTo>
                  <a:pt x="71363" y="15792"/>
                  <a:pt x="71386" y="16081"/>
                  <a:pt x="71405" y="16367"/>
                </a:cubicBezTo>
                <a:cubicBezTo>
                  <a:pt x="71327" y="16609"/>
                  <a:pt x="71253" y="16860"/>
                  <a:pt x="71186" y="17115"/>
                </a:cubicBezTo>
                <a:cubicBezTo>
                  <a:pt x="71061" y="16696"/>
                  <a:pt x="70967" y="16336"/>
                  <a:pt x="71002" y="16293"/>
                </a:cubicBezTo>
                <a:cubicBezTo>
                  <a:pt x="71049" y="16246"/>
                  <a:pt x="71038" y="16168"/>
                  <a:pt x="71002" y="16121"/>
                </a:cubicBezTo>
                <a:cubicBezTo>
                  <a:pt x="71072" y="15706"/>
                  <a:pt x="71139" y="15290"/>
                  <a:pt x="71213" y="14880"/>
                </a:cubicBezTo>
                <a:close/>
                <a:moveTo>
                  <a:pt x="155808" y="14880"/>
                </a:moveTo>
                <a:cubicBezTo>
                  <a:pt x="155879" y="15290"/>
                  <a:pt x="155949" y="15706"/>
                  <a:pt x="156015" y="16121"/>
                </a:cubicBezTo>
                <a:cubicBezTo>
                  <a:pt x="155980" y="16168"/>
                  <a:pt x="155968" y="16246"/>
                  <a:pt x="156015" y="16293"/>
                </a:cubicBezTo>
                <a:cubicBezTo>
                  <a:pt x="156055" y="16336"/>
                  <a:pt x="155961" y="16696"/>
                  <a:pt x="155836" y="17115"/>
                </a:cubicBezTo>
                <a:cubicBezTo>
                  <a:pt x="155765" y="16860"/>
                  <a:pt x="155695" y="16609"/>
                  <a:pt x="155612" y="16367"/>
                </a:cubicBezTo>
                <a:cubicBezTo>
                  <a:pt x="155636" y="16078"/>
                  <a:pt x="155659" y="15792"/>
                  <a:pt x="155683" y="15505"/>
                </a:cubicBezTo>
                <a:cubicBezTo>
                  <a:pt x="155722" y="15294"/>
                  <a:pt x="155765" y="15087"/>
                  <a:pt x="155808" y="14880"/>
                </a:cubicBezTo>
                <a:close/>
                <a:moveTo>
                  <a:pt x="58682" y="11975"/>
                </a:moveTo>
                <a:cubicBezTo>
                  <a:pt x="58857" y="12622"/>
                  <a:pt x="59038" y="13267"/>
                  <a:pt x="59213" y="13913"/>
                </a:cubicBezTo>
                <a:cubicBezTo>
                  <a:pt x="59460" y="14824"/>
                  <a:pt x="59699" y="15737"/>
                  <a:pt x="59937" y="16652"/>
                </a:cubicBezTo>
                <a:cubicBezTo>
                  <a:pt x="59898" y="16809"/>
                  <a:pt x="59859" y="16966"/>
                  <a:pt x="59824" y="17122"/>
                </a:cubicBezTo>
                <a:cubicBezTo>
                  <a:pt x="59534" y="15662"/>
                  <a:pt x="59206" y="14219"/>
                  <a:pt x="58810" y="12810"/>
                </a:cubicBezTo>
                <a:cubicBezTo>
                  <a:pt x="58767" y="12532"/>
                  <a:pt x="58724" y="12254"/>
                  <a:pt x="58682" y="11975"/>
                </a:cubicBezTo>
                <a:close/>
                <a:moveTo>
                  <a:pt x="113510" y="15240"/>
                </a:moveTo>
                <a:cubicBezTo>
                  <a:pt x="113604" y="15733"/>
                  <a:pt x="113542" y="16296"/>
                  <a:pt x="113526" y="16797"/>
                </a:cubicBezTo>
                <a:cubicBezTo>
                  <a:pt x="113523" y="16903"/>
                  <a:pt x="113515" y="17013"/>
                  <a:pt x="113510" y="17122"/>
                </a:cubicBezTo>
                <a:cubicBezTo>
                  <a:pt x="113503" y="17013"/>
                  <a:pt x="113499" y="16903"/>
                  <a:pt x="113495" y="16797"/>
                </a:cubicBezTo>
                <a:cubicBezTo>
                  <a:pt x="113479" y="16296"/>
                  <a:pt x="113416" y="15733"/>
                  <a:pt x="113510" y="15240"/>
                </a:cubicBezTo>
                <a:close/>
                <a:moveTo>
                  <a:pt x="168340" y="11975"/>
                </a:moveTo>
                <a:lnTo>
                  <a:pt x="168340" y="11975"/>
                </a:lnTo>
                <a:cubicBezTo>
                  <a:pt x="168293" y="12254"/>
                  <a:pt x="168250" y="12532"/>
                  <a:pt x="168211" y="12810"/>
                </a:cubicBezTo>
                <a:cubicBezTo>
                  <a:pt x="167812" y="14219"/>
                  <a:pt x="167483" y="15662"/>
                  <a:pt x="167198" y="17122"/>
                </a:cubicBezTo>
                <a:cubicBezTo>
                  <a:pt x="167158" y="16966"/>
                  <a:pt x="167123" y="16809"/>
                  <a:pt x="167084" y="16652"/>
                </a:cubicBezTo>
                <a:cubicBezTo>
                  <a:pt x="167323" y="15737"/>
                  <a:pt x="167561" y="14824"/>
                  <a:pt x="167808" y="13913"/>
                </a:cubicBezTo>
                <a:cubicBezTo>
                  <a:pt x="167984" y="13267"/>
                  <a:pt x="168161" y="12622"/>
                  <a:pt x="168340" y="11975"/>
                </a:cubicBezTo>
                <a:close/>
                <a:moveTo>
                  <a:pt x="21414" y="15646"/>
                </a:moveTo>
                <a:cubicBezTo>
                  <a:pt x="21441" y="16230"/>
                  <a:pt x="21461" y="16813"/>
                  <a:pt x="21476" y="17389"/>
                </a:cubicBezTo>
                <a:cubicBezTo>
                  <a:pt x="21398" y="17169"/>
                  <a:pt x="21323" y="16946"/>
                  <a:pt x="21253" y="16727"/>
                </a:cubicBezTo>
                <a:cubicBezTo>
                  <a:pt x="21244" y="16621"/>
                  <a:pt x="21241" y="16520"/>
                  <a:pt x="21237" y="16418"/>
                </a:cubicBezTo>
                <a:cubicBezTo>
                  <a:pt x="21229" y="16277"/>
                  <a:pt x="21221" y="16140"/>
                  <a:pt x="21213" y="16003"/>
                </a:cubicBezTo>
                <a:cubicBezTo>
                  <a:pt x="21280" y="15886"/>
                  <a:pt x="21343" y="15764"/>
                  <a:pt x="21414" y="15646"/>
                </a:cubicBezTo>
                <a:close/>
                <a:moveTo>
                  <a:pt x="205608" y="15646"/>
                </a:moveTo>
                <a:cubicBezTo>
                  <a:pt x="205675" y="15764"/>
                  <a:pt x="205741" y="15886"/>
                  <a:pt x="205808" y="16003"/>
                </a:cubicBezTo>
                <a:cubicBezTo>
                  <a:pt x="205800" y="16140"/>
                  <a:pt x="205792" y="16277"/>
                  <a:pt x="205785" y="16418"/>
                </a:cubicBezTo>
                <a:cubicBezTo>
                  <a:pt x="205776" y="16520"/>
                  <a:pt x="205772" y="16621"/>
                  <a:pt x="205769" y="16727"/>
                </a:cubicBezTo>
                <a:cubicBezTo>
                  <a:pt x="205698" y="16946"/>
                  <a:pt x="205620" y="17169"/>
                  <a:pt x="205541" y="17389"/>
                </a:cubicBezTo>
                <a:cubicBezTo>
                  <a:pt x="205561" y="16813"/>
                  <a:pt x="205581" y="16230"/>
                  <a:pt x="205608" y="15646"/>
                </a:cubicBezTo>
                <a:close/>
                <a:moveTo>
                  <a:pt x="88587" y="13491"/>
                </a:moveTo>
                <a:cubicBezTo>
                  <a:pt x="88623" y="13807"/>
                  <a:pt x="88642" y="14093"/>
                  <a:pt x="88661" y="14261"/>
                </a:cubicBezTo>
                <a:cubicBezTo>
                  <a:pt x="88744" y="15099"/>
                  <a:pt x="88782" y="15933"/>
                  <a:pt x="88822" y="16778"/>
                </a:cubicBezTo>
                <a:cubicBezTo>
                  <a:pt x="88822" y="16821"/>
                  <a:pt x="88822" y="16864"/>
                  <a:pt x="88826" y="16907"/>
                </a:cubicBezTo>
                <a:cubicBezTo>
                  <a:pt x="88782" y="17091"/>
                  <a:pt x="88744" y="17271"/>
                  <a:pt x="88701" y="17451"/>
                </a:cubicBezTo>
                <a:cubicBezTo>
                  <a:pt x="88627" y="17173"/>
                  <a:pt x="88556" y="16896"/>
                  <a:pt x="88486" y="16618"/>
                </a:cubicBezTo>
                <a:cubicBezTo>
                  <a:pt x="88477" y="16356"/>
                  <a:pt x="88473" y="16093"/>
                  <a:pt x="88470" y="15831"/>
                </a:cubicBezTo>
                <a:cubicBezTo>
                  <a:pt x="88466" y="15044"/>
                  <a:pt x="88505" y="14266"/>
                  <a:pt x="88587" y="13491"/>
                </a:cubicBezTo>
                <a:close/>
                <a:moveTo>
                  <a:pt x="138431" y="13486"/>
                </a:moveTo>
                <a:cubicBezTo>
                  <a:pt x="138516" y="14261"/>
                  <a:pt x="138556" y="15044"/>
                  <a:pt x="138548" y="15831"/>
                </a:cubicBezTo>
                <a:cubicBezTo>
                  <a:pt x="138548" y="16093"/>
                  <a:pt x="138540" y="16356"/>
                  <a:pt x="138536" y="16618"/>
                </a:cubicBezTo>
                <a:cubicBezTo>
                  <a:pt x="138466" y="16896"/>
                  <a:pt x="138395" y="17173"/>
                  <a:pt x="138321" y="17451"/>
                </a:cubicBezTo>
                <a:cubicBezTo>
                  <a:pt x="138278" y="17271"/>
                  <a:pt x="138234" y="17091"/>
                  <a:pt x="138196" y="16911"/>
                </a:cubicBezTo>
                <a:cubicBezTo>
                  <a:pt x="138196" y="16864"/>
                  <a:pt x="138196" y="16821"/>
                  <a:pt x="138200" y="16778"/>
                </a:cubicBezTo>
                <a:cubicBezTo>
                  <a:pt x="138238" y="15933"/>
                  <a:pt x="138274" y="15099"/>
                  <a:pt x="138360" y="14261"/>
                </a:cubicBezTo>
                <a:cubicBezTo>
                  <a:pt x="138375" y="14093"/>
                  <a:pt x="138395" y="13807"/>
                  <a:pt x="138431" y="13486"/>
                </a:cubicBezTo>
                <a:close/>
                <a:moveTo>
                  <a:pt x="43198" y="10982"/>
                </a:moveTo>
                <a:lnTo>
                  <a:pt x="43198" y="10982"/>
                </a:lnTo>
                <a:cubicBezTo>
                  <a:pt x="43347" y="11894"/>
                  <a:pt x="43488" y="12813"/>
                  <a:pt x="43629" y="13729"/>
                </a:cubicBezTo>
                <a:cubicBezTo>
                  <a:pt x="43398" y="14958"/>
                  <a:pt x="43210" y="16202"/>
                  <a:pt x="43089" y="17471"/>
                </a:cubicBezTo>
                <a:cubicBezTo>
                  <a:pt x="43057" y="17248"/>
                  <a:pt x="43026" y="17024"/>
                  <a:pt x="42995" y="16802"/>
                </a:cubicBezTo>
                <a:cubicBezTo>
                  <a:pt x="43178" y="14871"/>
                  <a:pt x="43257" y="12922"/>
                  <a:pt x="43198" y="10982"/>
                </a:cubicBezTo>
                <a:close/>
                <a:moveTo>
                  <a:pt x="56646" y="16891"/>
                </a:moveTo>
                <a:cubicBezTo>
                  <a:pt x="56673" y="16950"/>
                  <a:pt x="56700" y="17008"/>
                  <a:pt x="56728" y="17068"/>
                </a:cubicBezTo>
                <a:cubicBezTo>
                  <a:pt x="56728" y="17201"/>
                  <a:pt x="56736" y="17337"/>
                  <a:pt x="56736" y="17471"/>
                </a:cubicBezTo>
                <a:cubicBezTo>
                  <a:pt x="56704" y="17279"/>
                  <a:pt x="56673" y="17084"/>
                  <a:pt x="56646" y="16891"/>
                </a:cubicBezTo>
                <a:close/>
                <a:moveTo>
                  <a:pt x="170376" y="16891"/>
                </a:moveTo>
                <a:lnTo>
                  <a:pt x="170376" y="16891"/>
                </a:lnTo>
                <a:cubicBezTo>
                  <a:pt x="170345" y="17084"/>
                  <a:pt x="170316" y="17279"/>
                  <a:pt x="170282" y="17471"/>
                </a:cubicBezTo>
                <a:cubicBezTo>
                  <a:pt x="170285" y="17337"/>
                  <a:pt x="170289" y="17201"/>
                  <a:pt x="170293" y="17068"/>
                </a:cubicBezTo>
                <a:cubicBezTo>
                  <a:pt x="170321" y="17008"/>
                  <a:pt x="170348" y="16950"/>
                  <a:pt x="170376" y="16891"/>
                </a:cubicBezTo>
                <a:close/>
                <a:moveTo>
                  <a:pt x="183824" y="10982"/>
                </a:moveTo>
                <a:cubicBezTo>
                  <a:pt x="183765" y="12922"/>
                  <a:pt x="183839" y="14871"/>
                  <a:pt x="184027" y="16802"/>
                </a:cubicBezTo>
                <a:cubicBezTo>
                  <a:pt x="183996" y="17024"/>
                  <a:pt x="183965" y="17248"/>
                  <a:pt x="183933" y="17471"/>
                </a:cubicBezTo>
                <a:cubicBezTo>
                  <a:pt x="183808" y="16202"/>
                  <a:pt x="183624" y="14958"/>
                  <a:pt x="183393" y="13729"/>
                </a:cubicBezTo>
                <a:cubicBezTo>
                  <a:pt x="183530" y="12813"/>
                  <a:pt x="183671" y="11894"/>
                  <a:pt x="183824" y="10982"/>
                </a:cubicBezTo>
                <a:close/>
                <a:moveTo>
                  <a:pt x="73448" y="16379"/>
                </a:moveTo>
                <a:cubicBezTo>
                  <a:pt x="73413" y="16770"/>
                  <a:pt x="73374" y="17165"/>
                  <a:pt x="73339" y="17561"/>
                </a:cubicBezTo>
                <a:cubicBezTo>
                  <a:pt x="73299" y="17424"/>
                  <a:pt x="73260" y="17286"/>
                  <a:pt x="73221" y="17149"/>
                </a:cubicBezTo>
                <a:cubicBezTo>
                  <a:pt x="73292" y="16891"/>
                  <a:pt x="73370" y="16633"/>
                  <a:pt x="73448" y="16379"/>
                </a:cubicBezTo>
                <a:close/>
                <a:moveTo>
                  <a:pt x="153573" y="16379"/>
                </a:moveTo>
                <a:cubicBezTo>
                  <a:pt x="153652" y="16637"/>
                  <a:pt x="153726" y="16891"/>
                  <a:pt x="153800" y="17154"/>
                </a:cubicBezTo>
                <a:cubicBezTo>
                  <a:pt x="153757" y="17286"/>
                  <a:pt x="153718" y="17424"/>
                  <a:pt x="153679" y="17561"/>
                </a:cubicBezTo>
                <a:cubicBezTo>
                  <a:pt x="153643" y="17165"/>
                  <a:pt x="153609" y="16774"/>
                  <a:pt x="153573" y="16379"/>
                </a:cubicBezTo>
                <a:close/>
                <a:moveTo>
                  <a:pt x="106153" y="16684"/>
                </a:moveTo>
                <a:cubicBezTo>
                  <a:pt x="106286" y="16907"/>
                  <a:pt x="106309" y="17205"/>
                  <a:pt x="106301" y="17510"/>
                </a:cubicBezTo>
                <a:cubicBezTo>
                  <a:pt x="106293" y="17541"/>
                  <a:pt x="106286" y="17568"/>
                  <a:pt x="106274" y="17596"/>
                </a:cubicBezTo>
                <a:cubicBezTo>
                  <a:pt x="106262" y="17534"/>
                  <a:pt x="106250" y="17467"/>
                  <a:pt x="106239" y="17400"/>
                </a:cubicBezTo>
                <a:cubicBezTo>
                  <a:pt x="106212" y="17232"/>
                  <a:pt x="106172" y="17048"/>
                  <a:pt x="106137" y="16853"/>
                </a:cubicBezTo>
                <a:cubicBezTo>
                  <a:pt x="106145" y="16797"/>
                  <a:pt x="106149" y="16739"/>
                  <a:pt x="106153" y="16684"/>
                </a:cubicBezTo>
                <a:close/>
                <a:moveTo>
                  <a:pt x="120865" y="16684"/>
                </a:moveTo>
                <a:cubicBezTo>
                  <a:pt x="120873" y="16743"/>
                  <a:pt x="120877" y="16797"/>
                  <a:pt x="120880" y="16856"/>
                </a:cubicBezTo>
                <a:cubicBezTo>
                  <a:pt x="120846" y="17048"/>
                  <a:pt x="120810" y="17236"/>
                  <a:pt x="120783" y="17400"/>
                </a:cubicBezTo>
                <a:cubicBezTo>
                  <a:pt x="120771" y="17467"/>
                  <a:pt x="120755" y="17530"/>
                  <a:pt x="120743" y="17596"/>
                </a:cubicBezTo>
                <a:cubicBezTo>
                  <a:pt x="120736" y="17568"/>
                  <a:pt x="120728" y="17541"/>
                  <a:pt x="120716" y="17510"/>
                </a:cubicBezTo>
                <a:cubicBezTo>
                  <a:pt x="120708" y="17205"/>
                  <a:pt x="120736" y="16907"/>
                  <a:pt x="120865" y="16684"/>
                </a:cubicBezTo>
                <a:close/>
                <a:moveTo>
                  <a:pt x="54317" y="16656"/>
                </a:moveTo>
                <a:cubicBezTo>
                  <a:pt x="54337" y="16883"/>
                  <a:pt x="54361" y="17115"/>
                  <a:pt x="54379" y="17346"/>
                </a:cubicBezTo>
                <a:cubicBezTo>
                  <a:pt x="54364" y="17389"/>
                  <a:pt x="54345" y="17440"/>
                  <a:pt x="54325" y="17483"/>
                </a:cubicBezTo>
                <a:cubicBezTo>
                  <a:pt x="54309" y="17530"/>
                  <a:pt x="54290" y="17577"/>
                  <a:pt x="54270" y="17624"/>
                </a:cubicBezTo>
                <a:cubicBezTo>
                  <a:pt x="54290" y="17299"/>
                  <a:pt x="54301" y="16977"/>
                  <a:pt x="54317" y="16656"/>
                </a:cubicBezTo>
                <a:close/>
                <a:moveTo>
                  <a:pt x="172704" y="16656"/>
                </a:moveTo>
                <a:cubicBezTo>
                  <a:pt x="172716" y="16977"/>
                  <a:pt x="172731" y="17299"/>
                  <a:pt x="172747" y="17624"/>
                </a:cubicBezTo>
                <a:cubicBezTo>
                  <a:pt x="172731" y="17577"/>
                  <a:pt x="172712" y="17530"/>
                  <a:pt x="172693" y="17483"/>
                </a:cubicBezTo>
                <a:cubicBezTo>
                  <a:pt x="172677" y="17440"/>
                  <a:pt x="172657" y="17393"/>
                  <a:pt x="172638" y="17346"/>
                </a:cubicBezTo>
                <a:cubicBezTo>
                  <a:pt x="172661" y="17115"/>
                  <a:pt x="172681" y="16887"/>
                  <a:pt x="172704" y="16656"/>
                </a:cubicBezTo>
                <a:close/>
                <a:moveTo>
                  <a:pt x="49147" y="12453"/>
                </a:moveTo>
                <a:lnTo>
                  <a:pt x="49147" y="12453"/>
                </a:lnTo>
                <a:cubicBezTo>
                  <a:pt x="49429" y="13522"/>
                  <a:pt x="49718" y="14586"/>
                  <a:pt x="50016" y="15646"/>
                </a:cubicBezTo>
                <a:cubicBezTo>
                  <a:pt x="50040" y="15823"/>
                  <a:pt x="50071" y="15995"/>
                  <a:pt x="50098" y="16168"/>
                </a:cubicBezTo>
                <a:cubicBezTo>
                  <a:pt x="49906" y="15729"/>
                  <a:pt x="49699" y="15299"/>
                  <a:pt x="49558" y="14829"/>
                </a:cubicBezTo>
                <a:lnTo>
                  <a:pt x="49558" y="14829"/>
                </a:lnTo>
                <a:cubicBezTo>
                  <a:pt x="49559" y="14829"/>
                  <a:pt x="49560" y="14829"/>
                  <a:pt x="49561" y="14829"/>
                </a:cubicBezTo>
                <a:cubicBezTo>
                  <a:pt x="49617" y="14829"/>
                  <a:pt x="49627" y="14730"/>
                  <a:pt x="49585" y="14696"/>
                </a:cubicBezTo>
                <a:cubicBezTo>
                  <a:pt x="49547" y="14665"/>
                  <a:pt x="49507" y="14629"/>
                  <a:pt x="49471" y="14598"/>
                </a:cubicBezTo>
                <a:cubicBezTo>
                  <a:pt x="49457" y="14586"/>
                  <a:pt x="49442" y="14581"/>
                  <a:pt x="49428" y="14581"/>
                </a:cubicBezTo>
                <a:cubicBezTo>
                  <a:pt x="49381" y="14581"/>
                  <a:pt x="49341" y="14637"/>
                  <a:pt x="49335" y="14700"/>
                </a:cubicBezTo>
                <a:cubicBezTo>
                  <a:pt x="49296" y="15200"/>
                  <a:pt x="49484" y="15787"/>
                  <a:pt x="49589" y="16265"/>
                </a:cubicBezTo>
                <a:cubicBezTo>
                  <a:pt x="49659" y="16605"/>
                  <a:pt x="49726" y="16950"/>
                  <a:pt x="49793" y="17295"/>
                </a:cubicBezTo>
                <a:cubicBezTo>
                  <a:pt x="49742" y="17451"/>
                  <a:pt x="49695" y="17611"/>
                  <a:pt x="49652" y="17776"/>
                </a:cubicBezTo>
                <a:cubicBezTo>
                  <a:pt x="49628" y="17627"/>
                  <a:pt x="49612" y="17478"/>
                  <a:pt x="49594" y="17333"/>
                </a:cubicBezTo>
                <a:cubicBezTo>
                  <a:pt x="49597" y="17259"/>
                  <a:pt x="49601" y="17189"/>
                  <a:pt x="49605" y="17115"/>
                </a:cubicBezTo>
                <a:cubicBezTo>
                  <a:pt x="49612" y="16977"/>
                  <a:pt x="49574" y="16876"/>
                  <a:pt x="49518" y="16802"/>
                </a:cubicBezTo>
                <a:cubicBezTo>
                  <a:pt x="49335" y="15365"/>
                  <a:pt x="49209" y="13913"/>
                  <a:pt x="49147" y="12453"/>
                </a:cubicBezTo>
                <a:close/>
                <a:moveTo>
                  <a:pt x="177871" y="12453"/>
                </a:moveTo>
                <a:cubicBezTo>
                  <a:pt x="177808" y="13913"/>
                  <a:pt x="177683" y="15365"/>
                  <a:pt x="177499" y="16802"/>
                </a:cubicBezTo>
                <a:cubicBezTo>
                  <a:pt x="177444" y="16876"/>
                  <a:pt x="177408" y="16977"/>
                  <a:pt x="177417" y="17115"/>
                </a:cubicBezTo>
                <a:cubicBezTo>
                  <a:pt x="177421" y="17189"/>
                  <a:pt x="177424" y="17263"/>
                  <a:pt x="177428" y="17333"/>
                </a:cubicBezTo>
                <a:cubicBezTo>
                  <a:pt x="177405" y="17483"/>
                  <a:pt x="177390" y="17627"/>
                  <a:pt x="177366" y="17776"/>
                </a:cubicBezTo>
                <a:cubicBezTo>
                  <a:pt x="177323" y="17611"/>
                  <a:pt x="177276" y="17451"/>
                  <a:pt x="177229" y="17295"/>
                </a:cubicBezTo>
                <a:cubicBezTo>
                  <a:pt x="177296" y="16950"/>
                  <a:pt x="177358" y="16605"/>
                  <a:pt x="177432" y="16265"/>
                </a:cubicBezTo>
                <a:cubicBezTo>
                  <a:pt x="177534" y="15787"/>
                  <a:pt x="177726" y="15200"/>
                  <a:pt x="177686" y="14700"/>
                </a:cubicBezTo>
                <a:cubicBezTo>
                  <a:pt x="177681" y="14637"/>
                  <a:pt x="177640" y="14581"/>
                  <a:pt x="177593" y="14581"/>
                </a:cubicBezTo>
                <a:cubicBezTo>
                  <a:pt x="177579" y="14581"/>
                  <a:pt x="177564" y="14586"/>
                  <a:pt x="177549" y="14598"/>
                </a:cubicBezTo>
                <a:cubicBezTo>
                  <a:pt x="177511" y="14629"/>
                  <a:pt x="177471" y="14665"/>
                  <a:pt x="177432" y="14696"/>
                </a:cubicBezTo>
                <a:cubicBezTo>
                  <a:pt x="177390" y="14730"/>
                  <a:pt x="177404" y="14829"/>
                  <a:pt x="177461" y="14829"/>
                </a:cubicBezTo>
                <a:cubicBezTo>
                  <a:pt x="177462" y="14829"/>
                  <a:pt x="177463" y="14829"/>
                  <a:pt x="177464" y="14829"/>
                </a:cubicBezTo>
                <a:lnTo>
                  <a:pt x="177464" y="14829"/>
                </a:lnTo>
                <a:cubicBezTo>
                  <a:pt x="177323" y="15299"/>
                  <a:pt x="177115" y="15729"/>
                  <a:pt x="176924" y="16168"/>
                </a:cubicBezTo>
                <a:cubicBezTo>
                  <a:pt x="176951" y="15995"/>
                  <a:pt x="176978" y="15823"/>
                  <a:pt x="177005" y="15646"/>
                </a:cubicBezTo>
                <a:cubicBezTo>
                  <a:pt x="177303" y="14586"/>
                  <a:pt x="177589" y="13522"/>
                  <a:pt x="177871" y="12453"/>
                </a:cubicBezTo>
                <a:close/>
                <a:moveTo>
                  <a:pt x="63608" y="14472"/>
                </a:moveTo>
                <a:cubicBezTo>
                  <a:pt x="63621" y="14528"/>
                  <a:pt x="63628" y="14582"/>
                  <a:pt x="63640" y="14633"/>
                </a:cubicBezTo>
                <a:cubicBezTo>
                  <a:pt x="63761" y="15263"/>
                  <a:pt x="63899" y="15886"/>
                  <a:pt x="64047" y="16508"/>
                </a:cubicBezTo>
                <a:cubicBezTo>
                  <a:pt x="64047" y="16993"/>
                  <a:pt x="64055" y="17478"/>
                  <a:pt x="64063" y="17964"/>
                </a:cubicBezTo>
                <a:cubicBezTo>
                  <a:pt x="63883" y="17337"/>
                  <a:pt x="63699" y="16712"/>
                  <a:pt x="63499" y="16097"/>
                </a:cubicBezTo>
                <a:cubicBezTo>
                  <a:pt x="63538" y="15557"/>
                  <a:pt x="63574" y="15012"/>
                  <a:pt x="63608" y="14472"/>
                </a:cubicBezTo>
                <a:close/>
                <a:moveTo>
                  <a:pt x="163412" y="14477"/>
                </a:moveTo>
                <a:cubicBezTo>
                  <a:pt x="163448" y="15017"/>
                  <a:pt x="163479" y="15557"/>
                  <a:pt x="163518" y="16097"/>
                </a:cubicBezTo>
                <a:cubicBezTo>
                  <a:pt x="163318" y="16712"/>
                  <a:pt x="163135" y="17337"/>
                  <a:pt x="162959" y="17964"/>
                </a:cubicBezTo>
                <a:cubicBezTo>
                  <a:pt x="162966" y="17478"/>
                  <a:pt x="162971" y="16993"/>
                  <a:pt x="162971" y="16508"/>
                </a:cubicBezTo>
                <a:cubicBezTo>
                  <a:pt x="163119" y="15886"/>
                  <a:pt x="163256" y="15263"/>
                  <a:pt x="163381" y="14633"/>
                </a:cubicBezTo>
                <a:cubicBezTo>
                  <a:pt x="163389" y="14582"/>
                  <a:pt x="163401" y="14528"/>
                  <a:pt x="163412" y="14477"/>
                </a:cubicBezTo>
                <a:close/>
                <a:moveTo>
                  <a:pt x="8455" y="12089"/>
                </a:moveTo>
                <a:cubicBezTo>
                  <a:pt x="8458" y="12116"/>
                  <a:pt x="8462" y="12144"/>
                  <a:pt x="8466" y="12176"/>
                </a:cubicBezTo>
                <a:cubicBezTo>
                  <a:pt x="8572" y="13247"/>
                  <a:pt x="8686" y="14320"/>
                  <a:pt x="8783" y="15397"/>
                </a:cubicBezTo>
                <a:cubicBezTo>
                  <a:pt x="8713" y="15776"/>
                  <a:pt x="8646" y="16156"/>
                  <a:pt x="8592" y="16539"/>
                </a:cubicBezTo>
                <a:cubicBezTo>
                  <a:pt x="8521" y="17013"/>
                  <a:pt x="8458" y="17490"/>
                  <a:pt x="8399" y="17967"/>
                </a:cubicBezTo>
                <a:cubicBezTo>
                  <a:pt x="8243" y="16778"/>
                  <a:pt x="8090" y="15592"/>
                  <a:pt x="7911" y="14410"/>
                </a:cubicBezTo>
                <a:cubicBezTo>
                  <a:pt x="7914" y="14383"/>
                  <a:pt x="7922" y="14355"/>
                  <a:pt x="7926" y="14328"/>
                </a:cubicBezTo>
                <a:cubicBezTo>
                  <a:pt x="8090" y="13580"/>
                  <a:pt x="8267" y="12833"/>
                  <a:pt x="8455" y="12089"/>
                </a:cubicBezTo>
                <a:close/>
                <a:moveTo>
                  <a:pt x="218563" y="12089"/>
                </a:moveTo>
                <a:cubicBezTo>
                  <a:pt x="218751" y="12833"/>
                  <a:pt x="218932" y="13580"/>
                  <a:pt x="219091" y="14328"/>
                </a:cubicBezTo>
                <a:cubicBezTo>
                  <a:pt x="219100" y="14355"/>
                  <a:pt x="219103" y="14383"/>
                  <a:pt x="219111" y="14410"/>
                </a:cubicBezTo>
                <a:cubicBezTo>
                  <a:pt x="218927" y="15592"/>
                  <a:pt x="218775" y="16778"/>
                  <a:pt x="218618" y="17967"/>
                </a:cubicBezTo>
                <a:cubicBezTo>
                  <a:pt x="218563" y="17490"/>
                  <a:pt x="218500" y="17013"/>
                  <a:pt x="218430" y="16539"/>
                </a:cubicBezTo>
                <a:cubicBezTo>
                  <a:pt x="218372" y="16156"/>
                  <a:pt x="218305" y="15776"/>
                  <a:pt x="218238" y="15400"/>
                </a:cubicBezTo>
                <a:cubicBezTo>
                  <a:pt x="218336" y="14324"/>
                  <a:pt x="218450" y="13247"/>
                  <a:pt x="218556" y="12176"/>
                </a:cubicBezTo>
                <a:cubicBezTo>
                  <a:pt x="218560" y="12144"/>
                  <a:pt x="218560" y="12116"/>
                  <a:pt x="218563" y="12089"/>
                </a:cubicBezTo>
                <a:close/>
                <a:moveTo>
                  <a:pt x="55605" y="14660"/>
                </a:moveTo>
                <a:cubicBezTo>
                  <a:pt x="55801" y="15083"/>
                  <a:pt x="55996" y="15502"/>
                  <a:pt x="56192" y="15924"/>
                </a:cubicBezTo>
                <a:cubicBezTo>
                  <a:pt x="56204" y="16637"/>
                  <a:pt x="56243" y="17349"/>
                  <a:pt x="56329" y="18061"/>
                </a:cubicBezTo>
                <a:cubicBezTo>
                  <a:pt x="56227" y="17839"/>
                  <a:pt x="56129" y="17615"/>
                  <a:pt x="56032" y="17389"/>
                </a:cubicBezTo>
                <a:cubicBezTo>
                  <a:pt x="56016" y="17353"/>
                  <a:pt x="55801" y="16899"/>
                  <a:pt x="55573" y="16374"/>
                </a:cubicBezTo>
                <a:cubicBezTo>
                  <a:pt x="55577" y="15803"/>
                  <a:pt x="55586" y="15232"/>
                  <a:pt x="55605" y="14660"/>
                </a:cubicBezTo>
                <a:close/>
                <a:moveTo>
                  <a:pt x="171416" y="14660"/>
                </a:moveTo>
                <a:cubicBezTo>
                  <a:pt x="171432" y="15232"/>
                  <a:pt x="171444" y="15803"/>
                  <a:pt x="171448" y="16374"/>
                </a:cubicBezTo>
                <a:cubicBezTo>
                  <a:pt x="171221" y="16899"/>
                  <a:pt x="171006" y="17353"/>
                  <a:pt x="170990" y="17389"/>
                </a:cubicBezTo>
                <a:cubicBezTo>
                  <a:pt x="170888" y="17615"/>
                  <a:pt x="170791" y="17839"/>
                  <a:pt x="170692" y="18061"/>
                </a:cubicBezTo>
                <a:cubicBezTo>
                  <a:pt x="170779" y="17349"/>
                  <a:pt x="170814" y="16637"/>
                  <a:pt x="170826" y="15924"/>
                </a:cubicBezTo>
                <a:cubicBezTo>
                  <a:pt x="171021" y="15502"/>
                  <a:pt x="171221" y="15083"/>
                  <a:pt x="171416" y="14660"/>
                </a:cubicBezTo>
                <a:close/>
                <a:moveTo>
                  <a:pt x="24759" y="12167"/>
                </a:moveTo>
                <a:cubicBezTo>
                  <a:pt x="24759" y="13267"/>
                  <a:pt x="24767" y="14367"/>
                  <a:pt x="24763" y="15463"/>
                </a:cubicBezTo>
                <a:cubicBezTo>
                  <a:pt x="24759" y="16093"/>
                  <a:pt x="24756" y="16719"/>
                  <a:pt x="24748" y="17349"/>
                </a:cubicBezTo>
                <a:cubicBezTo>
                  <a:pt x="24728" y="17600"/>
                  <a:pt x="24712" y="17854"/>
                  <a:pt x="24701" y="18108"/>
                </a:cubicBezTo>
                <a:cubicBezTo>
                  <a:pt x="24631" y="17741"/>
                  <a:pt x="24568" y="17373"/>
                  <a:pt x="24509" y="17001"/>
                </a:cubicBezTo>
                <a:cubicBezTo>
                  <a:pt x="24564" y="15388"/>
                  <a:pt x="24669" y="13776"/>
                  <a:pt x="24759" y="12167"/>
                </a:cubicBezTo>
                <a:close/>
                <a:moveTo>
                  <a:pt x="202258" y="12167"/>
                </a:moveTo>
                <a:cubicBezTo>
                  <a:pt x="202352" y="13780"/>
                  <a:pt x="202458" y="15388"/>
                  <a:pt x="202512" y="17001"/>
                </a:cubicBezTo>
                <a:cubicBezTo>
                  <a:pt x="202450" y="17373"/>
                  <a:pt x="202387" y="17741"/>
                  <a:pt x="202320" y="18108"/>
                </a:cubicBezTo>
                <a:cubicBezTo>
                  <a:pt x="202309" y="17854"/>
                  <a:pt x="202293" y="17600"/>
                  <a:pt x="202273" y="17349"/>
                </a:cubicBezTo>
                <a:cubicBezTo>
                  <a:pt x="202266" y="16719"/>
                  <a:pt x="202262" y="16093"/>
                  <a:pt x="202258" y="15463"/>
                </a:cubicBezTo>
                <a:cubicBezTo>
                  <a:pt x="202250" y="14367"/>
                  <a:pt x="202258" y="13267"/>
                  <a:pt x="202258" y="12167"/>
                </a:cubicBezTo>
                <a:close/>
                <a:moveTo>
                  <a:pt x="71471" y="17306"/>
                </a:moveTo>
                <a:cubicBezTo>
                  <a:pt x="71487" y="17561"/>
                  <a:pt x="71503" y="17819"/>
                  <a:pt x="71518" y="18077"/>
                </a:cubicBezTo>
                <a:lnTo>
                  <a:pt x="71518" y="18144"/>
                </a:lnTo>
                <a:cubicBezTo>
                  <a:pt x="71480" y="18027"/>
                  <a:pt x="71433" y="17882"/>
                  <a:pt x="71381" y="17729"/>
                </a:cubicBezTo>
                <a:cubicBezTo>
                  <a:pt x="71409" y="17588"/>
                  <a:pt x="71440" y="17447"/>
                  <a:pt x="71471" y="17306"/>
                </a:cubicBezTo>
                <a:close/>
                <a:moveTo>
                  <a:pt x="155550" y="17306"/>
                </a:moveTo>
                <a:cubicBezTo>
                  <a:pt x="155581" y="17447"/>
                  <a:pt x="155608" y="17588"/>
                  <a:pt x="155639" y="17729"/>
                </a:cubicBezTo>
                <a:cubicBezTo>
                  <a:pt x="155589" y="17882"/>
                  <a:pt x="155542" y="18027"/>
                  <a:pt x="155503" y="18144"/>
                </a:cubicBezTo>
                <a:lnTo>
                  <a:pt x="155503" y="18081"/>
                </a:lnTo>
                <a:cubicBezTo>
                  <a:pt x="155518" y="17823"/>
                  <a:pt x="155530" y="17565"/>
                  <a:pt x="155550" y="17306"/>
                </a:cubicBezTo>
                <a:close/>
                <a:moveTo>
                  <a:pt x="47065" y="16218"/>
                </a:moveTo>
                <a:cubicBezTo>
                  <a:pt x="47108" y="16356"/>
                  <a:pt x="47151" y="16492"/>
                  <a:pt x="47194" y="16629"/>
                </a:cubicBezTo>
                <a:cubicBezTo>
                  <a:pt x="47209" y="17024"/>
                  <a:pt x="47229" y="17420"/>
                  <a:pt x="47256" y="17815"/>
                </a:cubicBezTo>
                <a:cubicBezTo>
                  <a:pt x="47253" y="17929"/>
                  <a:pt x="47249" y="18042"/>
                  <a:pt x="47245" y="18155"/>
                </a:cubicBezTo>
                <a:cubicBezTo>
                  <a:pt x="47178" y="17905"/>
                  <a:pt x="47108" y="17651"/>
                  <a:pt x="47038" y="17400"/>
                </a:cubicBezTo>
                <a:cubicBezTo>
                  <a:pt x="47045" y="17005"/>
                  <a:pt x="47053" y="16609"/>
                  <a:pt x="47065" y="16218"/>
                </a:cubicBezTo>
                <a:close/>
                <a:moveTo>
                  <a:pt x="179957" y="16218"/>
                </a:moveTo>
                <a:cubicBezTo>
                  <a:pt x="179968" y="16609"/>
                  <a:pt x="179977" y="17005"/>
                  <a:pt x="179984" y="17400"/>
                </a:cubicBezTo>
                <a:cubicBezTo>
                  <a:pt x="179910" y="17651"/>
                  <a:pt x="179843" y="17905"/>
                  <a:pt x="179773" y="18159"/>
                </a:cubicBezTo>
                <a:cubicBezTo>
                  <a:pt x="179769" y="18046"/>
                  <a:pt x="179769" y="17929"/>
                  <a:pt x="179765" y="17815"/>
                </a:cubicBezTo>
                <a:cubicBezTo>
                  <a:pt x="179792" y="17420"/>
                  <a:pt x="179812" y="17024"/>
                  <a:pt x="179823" y="16629"/>
                </a:cubicBezTo>
                <a:cubicBezTo>
                  <a:pt x="179870" y="16492"/>
                  <a:pt x="179914" y="16356"/>
                  <a:pt x="179957" y="16218"/>
                </a:cubicBezTo>
                <a:close/>
                <a:moveTo>
                  <a:pt x="69891" y="18050"/>
                </a:moveTo>
                <a:cubicBezTo>
                  <a:pt x="69894" y="18132"/>
                  <a:pt x="69902" y="18218"/>
                  <a:pt x="69910" y="18305"/>
                </a:cubicBezTo>
                <a:cubicBezTo>
                  <a:pt x="69907" y="18305"/>
                  <a:pt x="69907" y="18308"/>
                  <a:pt x="69907" y="18308"/>
                </a:cubicBezTo>
                <a:cubicBezTo>
                  <a:pt x="69902" y="18222"/>
                  <a:pt x="69894" y="18136"/>
                  <a:pt x="69891" y="18050"/>
                </a:cubicBezTo>
                <a:close/>
                <a:moveTo>
                  <a:pt x="157131" y="18054"/>
                </a:moveTo>
                <a:cubicBezTo>
                  <a:pt x="157124" y="18140"/>
                  <a:pt x="157119" y="18226"/>
                  <a:pt x="157111" y="18312"/>
                </a:cubicBezTo>
                <a:lnTo>
                  <a:pt x="157111" y="18305"/>
                </a:lnTo>
                <a:cubicBezTo>
                  <a:pt x="157119" y="18218"/>
                  <a:pt x="157124" y="18136"/>
                  <a:pt x="157131" y="18054"/>
                </a:cubicBezTo>
                <a:close/>
                <a:moveTo>
                  <a:pt x="18861" y="18081"/>
                </a:moveTo>
                <a:cubicBezTo>
                  <a:pt x="18877" y="18152"/>
                  <a:pt x="18889" y="18226"/>
                  <a:pt x="18905" y="18296"/>
                </a:cubicBezTo>
                <a:cubicBezTo>
                  <a:pt x="18892" y="18316"/>
                  <a:pt x="18885" y="18336"/>
                  <a:pt x="18877" y="18359"/>
                </a:cubicBezTo>
                <a:cubicBezTo>
                  <a:pt x="18873" y="18265"/>
                  <a:pt x="18869" y="18175"/>
                  <a:pt x="18861" y="18081"/>
                </a:cubicBezTo>
                <a:close/>
                <a:moveTo>
                  <a:pt x="208156" y="18077"/>
                </a:moveTo>
                <a:lnTo>
                  <a:pt x="208156" y="18077"/>
                </a:lnTo>
                <a:cubicBezTo>
                  <a:pt x="208153" y="18171"/>
                  <a:pt x="208148" y="18265"/>
                  <a:pt x="208141" y="18359"/>
                </a:cubicBezTo>
                <a:cubicBezTo>
                  <a:pt x="208133" y="18339"/>
                  <a:pt x="208125" y="18316"/>
                  <a:pt x="208117" y="18296"/>
                </a:cubicBezTo>
                <a:cubicBezTo>
                  <a:pt x="208133" y="18222"/>
                  <a:pt x="208144" y="18152"/>
                  <a:pt x="208156" y="18077"/>
                </a:cubicBezTo>
                <a:close/>
                <a:moveTo>
                  <a:pt x="168798" y="12136"/>
                </a:moveTo>
                <a:lnTo>
                  <a:pt x="168798" y="12136"/>
                </a:lnTo>
                <a:cubicBezTo>
                  <a:pt x="169014" y="13709"/>
                  <a:pt x="168845" y="15451"/>
                  <a:pt x="168720" y="16974"/>
                </a:cubicBezTo>
                <a:cubicBezTo>
                  <a:pt x="168681" y="17447"/>
                  <a:pt x="168626" y="17920"/>
                  <a:pt x="168564" y="18393"/>
                </a:cubicBezTo>
                <a:lnTo>
                  <a:pt x="168564" y="18393"/>
                </a:lnTo>
                <a:cubicBezTo>
                  <a:pt x="168595" y="16872"/>
                  <a:pt x="168630" y="15348"/>
                  <a:pt x="168712" y="13831"/>
                </a:cubicBezTo>
                <a:cubicBezTo>
                  <a:pt x="168743" y="13267"/>
                  <a:pt x="168771" y="12700"/>
                  <a:pt x="168798" y="12136"/>
                </a:cubicBezTo>
                <a:close/>
                <a:moveTo>
                  <a:pt x="58223" y="12136"/>
                </a:moveTo>
                <a:lnTo>
                  <a:pt x="58223" y="12136"/>
                </a:lnTo>
                <a:cubicBezTo>
                  <a:pt x="58250" y="12700"/>
                  <a:pt x="58278" y="13267"/>
                  <a:pt x="58310" y="13831"/>
                </a:cubicBezTo>
                <a:cubicBezTo>
                  <a:pt x="58388" y="15350"/>
                  <a:pt x="58423" y="16876"/>
                  <a:pt x="58458" y="18399"/>
                </a:cubicBezTo>
                <a:lnTo>
                  <a:pt x="58458" y="18399"/>
                </a:lnTo>
                <a:cubicBezTo>
                  <a:pt x="58458" y="18398"/>
                  <a:pt x="58458" y="18394"/>
                  <a:pt x="58454" y="18394"/>
                </a:cubicBezTo>
                <a:cubicBezTo>
                  <a:pt x="58391" y="17921"/>
                  <a:pt x="58341" y="17447"/>
                  <a:pt x="58301" y="16974"/>
                </a:cubicBezTo>
                <a:cubicBezTo>
                  <a:pt x="58176" y="15451"/>
                  <a:pt x="58008" y="13709"/>
                  <a:pt x="58223" y="12136"/>
                </a:cubicBezTo>
                <a:close/>
                <a:moveTo>
                  <a:pt x="70787" y="17412"/>
                </a:moveTo>
                <a:cubicBezTo>
                  <a:pt x="70790" y="17451"/>
                  <a:pt x="70794" y="17483"/>
                  <a:pt x="70799" y="17510"/>
                </a:cubicBezTo>
                <a:cubicBezTo>
                  <a:pt x="70822" y="17768"/>
                  <a:pt x="70853" y="18027"/>
                  <a:pt x="70888" y="18281"/>
                </a:cubicBezTo>
                <a:cubicBezTo>
                  <a:pt x="70877" y="18320"/>
                  <a:pt x="70869" y="18359"/>
                  <a:pt x="70857" y="18399"/>
                </a:cubicBezTo>
                <a:cubicBezTo>
                  <a:pt x="70853" y="18359"/>
                  <a:pt x="70850" y="18323"/>
                  <a:pt x="70841" y="18289"/>
                </a:cubicBezTo>
                <a:cubicBezTo>
                  <a:pt x="70834" y="18155"/>
                  <a:pt x="70822" y="18027"/>
                  <a:pt x="70814" y="17893"/>
                </a:cubicBezTo>
                <a:cubicBezTo>
                  <a:pt x="70799" y="17752"/>
                  <a:pt x="70790" y="17608"/>
                  <a:pt x="70779" y="17467"/>
                </a:cubicBezTo>
                <a:cubicBezTo>
                  <a:pt x="70783" y="17447"/>
                  <a:pt x="70787" y="17431"/>
                  <a:pt x="70787" y="17412"/>
                </a:cubicBezTo>
                <a:close/>
                <a:moveTo>
                  <a:pt x="156231" y="17412"/>
                </a:moveTo>
                <a:cubicBezTo>
                  <a:pt x="156235" y="17431"/>
                  <a:pt x="156239" y="17447"/>
                  <a:pt x="156242" y="17467"/>
                </a:cubicBezTo>
                <a:cubicBezTo>
                  <a:pt x="156231" y="17608"/>
                  <a:pt x="156219" y="17752"/>
                  <a:pt x="156208" y="17893"/>
                </a:cubicBezTo>
                <a:cubicBezTo>
                  <a:pt x="156195" y="18027"/>
                  <a:pt x="156188" y="18159"/>
                  <a:pt x="156176" y="18292"/>
                </a:cubicBezTo>
                <a:cubicBezTo>
                  <a:pt x="156172" y="18328"/>
                  <a:pt x="156168" y="18363"/>
                  <a:pt x="156161" y="18399"/>
                </a:cubicBezTo>
                <a:cubicBezTo>
                  <a:pt x="156152" y="18359"/>
                  <a:pt x="156141" y="18320"/>
                  <a:pt x="156133" y="18281"/>
                </a:cubicBezTo>
                <a:cubicBezTo>
                  <a:pt x="156164" y="18027"/>
                  <a:pt x="156195" y="17768"/>
                  <a:pt x="156223" y="17510"/>
                </a:cubicBezTo>
                <a:cubicBezTo>
                  <a:pt x="156223" y="17487"/>
                  <a:pt x="156226" y="17451"/>
                  <a:pt x="156231" y="17412"/>
                </a:cubicBezTo>
                <a:close/>
                <a:moveTo>
                  <a:pt x="106059" y="17686"/>
                </a:moveTo>
                <a:cubicBezTo>
                  <a:pt x="106078" y="17827"/>
                  <a:pt x="106094" y="17967"/>
                  <a:pt x="106113" y="18108"/>
                </a:cubicBezTo>
                <a:cubicBezTo>
                  <a:pt x="106075" y="18234"/>
                  <a:pt x="106035" y="18355"/>
                  <a:pt x="105996" y="18480"/>
                </a:cubicBezTo>
                <a:cubicBezTo>
                  <a:pt x="106015" y="18215"/>
                  <a:pt x="106035" y="17952"/>
                  <a:pt x="106059" y="17686"/>
                </a:cubicBezTo>
                <a:close/>
                <a:moveTo>
                  <a:pt x="120959" y="17713"/>
                </a:moveTo>
                <a:cubicBezTo>
                  <a:pt x="120978" y="17967"/>
                  <a:pt x="121006" y="18222"/>
                  <a:pt x="121025" y="18480"/>
                </a:cubicBezTo>
                <a:cubicBezTo>
                  <a:pt x="120986" y="18355"/>
                  <a:pt x="120947" y="18234"/>
                  <a:pt x="120908" y="18112"/>
                </a:cubicBezTo>
                <a:cubicBezTo>
                  <a:pt x="120924" y="17980"/>
                  <a:pt x="120940" y="17846"/>
                  <a:pt x="120959" y="17713"/>
                </a:cubicBezTo>
                <a:close/>
                <a:moveTo>
                  <a:pt x="45159" y="16512"/>
                </a:moveTo>
                <a:cubicBezTo>
                  <a:pt x="45213" y="17087"/>
                  <a:pt x="45264" y="17662"/>
                  <a:pt x="45307" y="18238"/>
                </a:cubicBezTo>
                <a:cubicBezTo>
                  <a:pt x="45304" y="18323"/>
                  <a:pt x="45300" y="18406"/>
                  <a:pt x="45296" y="18493"/>
                </a:cubicBezTo>
                <a:cubicBezTo>
                  <a:pt x="45213" y="18155"/>
                  <a:pt x="45132" y="17823"/>
                  <a:pt x="45053" y="17490"/>
                </a:cubicBezTo>
                <a:cubicBezTo>
                  <a:pt x="45092" y="17165"/>
                  <a:pt x="45127" y="16837"/>
                  <a:pt x="45159" y="16512"/>
                </a:cubicBezTo>
                <a:close/>
                <a:moveTo>
                  <a:pt x="181859" y="16512"/>
                </a:moveTo>
                <a:cubicBezTo>
                  <a:pt x="181894" y="16837"/>
                  <a:pt x="181929" y="17165"/>
                  <a:pt x="181964" y="17490"/>
                </a:cubicBezTo>
                <a:cubicBezTo>
                  <a:pt x="181886" y="17823"/>
                  <a:pt x="181808" y="18155"/>
                  <a:pt x="181726" y="18493"/>
                </a:cubicBezTo>
                <a:cubicBezTo>
                  <a:pt x="181718" y="18406"/>
                  <a:pt x="181714" y="18323"/>
                  <a:pt x="181711" y="18238"/>
                </a:cubicBezTo>
                <a:cubicBezTo>
                  <a:pt x="181753" y="17662"/>
                  <a:pt x="181804" y="17087"/>
                  <a:pt x="181859" y="16512"/>
                </a:cubicBezTo>
                <a:close/>
                <a:moveTo>
                  <a:pt x="67605" y="15612"/>
                </a:moveTo>
                <a:lnTo>
                  <a:pt x="67605" y="15612"/>
                </a:lnTo>
                <a:cubicBezTo>
                  <a:pt x="67734" y="16586"/>
                  <a:pt x="67882" y="17561"/>
                  <a:pt x="68028" y="18535"/>
                </a:cubicBezTo>
                <a:cubicBezTo>
                  <a:pt x="67867" y="17929"/>
                  <a:pt x="67730" y="17314"/>
                  <a:pt x="67616" y="16696"/>
                </a:cubicBezTo>
                <a:cubicBezTo>
                  <a:pt x="67613" y="16336"/>
                  <a:pt x="67609" y="15971"/>
                  <a:pt x="67605" y="15612"/>
                </a:cubicBezTo>
                <a:close/>
                <a:moveTo>
                  <a:pt x="159416" y="15612"/>
                </a:moveTo>
                <a:lnTo>
                  <a:pt x="159416" y="15612"/>
                </a:lnTo>
                <a:cubicBezTo>
                  <a:pt x="159413" y="15971"/>
                  <a:pt x="159409" y="16336"/>
                  <a:pt x="159401" y="16696"/>
                </a:cubicBezTo>
                <a:cubicBezTo>
                  <a:pt x="159291" y="17314"/>
                  <a:pt x="159151" y="17929"/>
                  <a:pt x="158994" y="18535"/>
                </a:cubicBezTo>
                <a:cubicBezTo>
                  <a:pt x="159138" y="17561"/>
                  <a:pt x="159284" y="16586"/>
                  <a:pt x="159416" y="15612"/>
                </a:cubicBezTo>
                <a:close/>
                <a:moveTo>
                  <a:pt x="105132" y="14101"/>
                </a:moveTo>
                <a:cubicBezTo>
                  <a:pt x="105155" y="14140"/>
                  <a:pt x="105174" y="14175"/>
                  <a:pt x="105197" y="14210"/>
                </a:cubicBezTo>
                <a:cubicBezTo>
                  <a:pt x="105291" y="14363"/>
                  <a:pt x="105378" y="14515"/>
                  <a:pt x="105468" y="14672"/>
                </a:cubicBezTo>
                <a:cubicBezTo>
                  <a:pt x="105460" y="14707"/>
                  <a:pt x="105456" y="14743"/>
                  <a:pt x="105452" y="14778"/>
                </a:cubicBezTo>
                <a:cubicBezTo>
                  <a:pt x="105432" y="14895"/>
                  <a:pt x="105417" y="15012"/>
                  <a:pt x="105397" y="15130"/>
                </a:cubicBezTo>
                <a:cubicBezTo>
                  <a:pt x="105380" y="15108"/>
                  <a:pt x="105357" y="15095"/>
                  <a:pt x="105336" y="15095"/>
                </a:cubicBezTo>
                <a:cubicBezTo>
                  <a:pt x="105308" y="15095"/>
                  <a:pt x="105283" y="15117"/>
                  <a:pt x="105276" y="15165"/>
                </a:cubicBezTo>
                <a:cubicBezTo>
                  <a:pt x="105190" y="15740"/>
                  <a:pt x="105150" y="16324"/>
                  <a:pt x="105135" y="16907"/>
                </a:cubicBezTo>
                <a:cubicBezTo>
                  <a:pt x="105049" y="17506"/>
                  <a:pt x="104967" y="18101"/>
                  <a:pt x="104892" y="18699"/>
                </a:cubicBezTo>
                <a:cubicBezTo>
                  <a:pt x="104892" y="18081"/>
                  <a:pt x="104900" y="17467"/>
                  <a:pt x="104924" y="16853"/>
                </a:cubicBezTo>
                <a:cubicBezTo>
                  <a:pt x="104939" y="16562"/>
                  <a:pt x="104951" y="16273"/>
                  <a:pt x="104959" y="15984"/>
                </a:cubicBezTo>
                <a:cubicBezTo>
                  <a:pt x="104975" y="15623"/>
                  <a:pt x="104998" y="15263"/>
                  <a:pt x="105018" y="14900"/>
                </a:cubicBezTo>
                <a:cubicBezTo>
                  <a:pt x="105056" y="14633"/>
                  <a:pt x="105092" y="14367"/>
                  <a:pt x="105132" y="14101"/>
                </a:cubicBezTo>
                <a:close/>
                <a:moveTo>
                  <a:pt x="121886" y="14101"/>
                </a:moveTo>
                <a:cubicBezTo>
                  <a:pt x="121926" y="14371"/>
                  <a:pt x="121964" y="14637"/>
                  <a:pt x="122000" y="14903"/>
                </a:cubicBezTo>
                <a:cubicBezTo>
                  <a:pt x="122024" y="15263"/>
                  <a:pt x="122043" y="15623"/>
                  <a:pt x="122063" y="15984"/>
                </a:cubicBezTo>
                <a:cubicBezTo>
                  <a:pt x="122070" y="16273"/>
                  <a:pt x="122082" y="16562"/>
                  <a:pt x="122098" y="16853"/>
                </a:cubicBezTo>
                <a:cubicBezTo>
                  <a:pt x="122117" y="17467"/>
                  <a:pt x="122129" y="18081"/>
                  <a:pt x="122129" y="18699"/>
                </a:cubicBezTo>
                <a:cubicBezTo>
                  <a:pt x="122051" y="18101"/>
                  <a:pt x="121969" y="17506"/>
                  <a:pt x="121886" y="16907"/>
                </a:cubicBezTo>
                <a:cubicBezTo>
                  <a:pt x="121870" y="16324"/>
                  <a:pt x="121828" y="15740"/>
                  <a:pt x="121745" y="15165"/>
                </a:cubicBezTo>
                <a:cubicBezTo>
                  <a:pt x="121739" y="15117"/>
                  <a:pt x="121712" y="15095"/>
                  <a:pt x="121684" y="15095"/>
                </a:cubicBezTo>
                <a:cubicBezTo>
                  <a:pt x="121662" y="15095"/>
                  <a:pt x="121639" y="15108"/>
                  <a:pt x="121624" y="15130"/>
                </a:cubicBezTo>
                <a:cubicBezTo>
                  <a:pt x="121605" y="15012"/>
                  <a:pt x="121589" y="14895"/>
                  <a:pt x="121570" y="14778"/>
                </a:cubicBezTo>
                <a:cubicBezTo>
                  <a:pt x="121565" y="14743"/>
                  <a:pt x="121558" y="14707"/>
                  <a:pt x="121554" y="14672"/>
                </a:cubicBezTo>
                <a:cubicBezTo>
                  <a:pt x="121640" y="14515"/>
                  <a:pt x="121729" y="14363"/>
                  <a:pt x="121820" y="14210"/>
                </a:cubicBezTo>
                <a:cubicBezTo>
                  <a:pt x="121843" y="14175"/>
                  <a:pt x="121867" y="14140"/>
                  <a:pt x="121886" y="14101"/>
                </a:cubicBezTo>
                <a:close/>
                <a:moveTo>
                  <a:pt x="45797" y="16793"/>
                </a:moveTo>
                <a:cubicBezTo>
                  <a:pt x="45840" y="17451"/>
                  <a:pt x="45878" y="18112"/>
                  <a:pt x="45910" y="18774"/>
                </a:cubicBezTo>
                <a:cubicBezTo>
                  <a:pt x="45882" y="18754"/>
                  <a:pt x="45852" y="18742"/>
                  <a:pt x="45824" y="18742"/>
                </a:cubicBezTo>
                <a:cubicBezTo>
                  <a:pt x="45820" y="18742"/>
                  <a:pt x="45816" y="18742"/>
                  <a:pt x="45813" y="18742"/>
                </a:cubicBezTo>
                <a:cubicBezTo>
                  <a:pt x="45797" y="18543"/>
                  <a:pt x="45777" y="18343"/>
                  <a:pt x="45757" y="18144"/>
                </a:cubicBezTo>
                <a:cubicBezTo>
                  <a:pt x="45769" y="17694"/>
                  <a:pt x="45781" y="17243"/>
                  <a:pt x="45797" y="16793"/>
                </a:cubicBezTo>
                <a:close/>
                <a:moveTo>
                  <a:pt x="181225" y="16793"/>
                </a:moveTo>
                <a:cubicBezTo>
                  <a:pt x="181236" y="17243"/>
                  <a:pt x="181248" y="17694"/>
                  <a:pt x="181260" y="18144"/>
                </a:cubicBezTo>
                <a:cubicBezTo>
                  <a:pt x="181245" y="18343"/>
                  <a:pt x="181225" y="18543"/>
                  <a:pt x="181209" y="18742"/>
                </a:cubicBezTo>
                <a:cubicBezTo>
                  <a:pt x="181205" y="18742"/>
                  <a:pt x="181201" y="18742"/>
                  <a:pt x="181196" y="18742"/>
                </a:cubicBezTo>
                <a:cubicBezTo>
                  <a:pt x="181166" y="18742"/>
                  <a:pt x="181135" y="18754"/>
                  <a:pt x="181111" y="18774"/>
                </a:cubicBezTo>
                <a:cubicBezTo>
                  <a:pt x="181142" y="18112"/>
                  <a:pt x="181182" y="17451"/>
                  <a:pt x="181225" y="16793"/>
                </a:cubicBezTo>
                <a:close/>
                <a:moveTo>
                  <a:pt x="28681" y="14629"/>
                </a:moveTo>
                <a:cubicBezTo>
                  <a:pt x="28822" y="16015"/>
                  <a:pt x="28905" y="17400"/>
                  <a:pt x="28928" y="18798"/>
                </a:cubicBezTo>
                <a:cubicBezTo>
                  <a:pt x="28811" y="17830"/>
                  <a:pt x="28721" y="16856"/>
                  <a:pt x="28642" y="15877"/>
                </a:cubicBezTo>
                <a:cubicBezTo>
                  <a:pt x="28661" y="15459"/>
                  <a:pt x="28677" y="15044"/>
                  <a:pt x="28681" y="14629"/>
                </a:cubicBezTo>
                <a:close/>
                <a:moveTo>
                  <a:pt x="198337" y="14625"/>
                </a:moveTo>
                <a:cubicBezTo>
                  <a:pt x="198344" y="15044"/>
                  <a:pt x="198355" y="15463"/>
                  <a:pt x="198379" y="15881"/>
                </a:cubicBezTo>
                <a:cubicBezTo>
                  <a:pt x="198297" y="16856"/>
                  <a:pt x="198207" y="17830"/>
                  <a:pt x="198090" y="18798"/>
                </a:cubicBezTo>
                <a:cubicBezTo>
                  <a:pt x="198117" y="17400"/>
                  <a:pt x="198200" y="16015"/>
                  <a:pt x="198337" y="14625"/>
                </a:cubicBezTo>
                <a:close/>
                <a:moveTo>
                  <a:pt x="73730" y="17901"/>
                </a:moveTo>
                <a:cubicBezTo>
                  <a:pt x="73730" y="17987"/>
                  <a:pt x="73726" y="18077"/>
                  <a:pt x="73726" y="18164"/>
                </a:cubicBezTo>
                <a:cubicBezTo>
                  <a:pt x="73722" y="18343"/>
                  <a:pt x="73722" y="18520"/>
                  <a:pt x="73722" y="18695"/>
                </a:cubicBezTo>
                <a:cubicBezTo>
                  <a:pt x="73711" y="18751"/>
                  <a:pt x="73702" y="18805"/>
                  <a:pt x="73691" y="18856"/>
                </a:cubicBezTo>
                <a:cubicBezTo>
                  <a:pt x="73683" y="18825"/>
                  <a:pt x="73675" y="18793"/>
                  <a:pt x="73668" y="18762"/>
                </a:cubicBezTo>
                <a:cubicBezTo>
                  <a:pt x="73687" y="18477"/>
                  <a:pt x="73711" y="18187"/>
                  <a:pt x="73730" y="17901"/>
                </a:cubicBezTo>
                <a:close/>
                <a:moveTo>
                  <a:pt x="153291" y="17921"/>
                </a:moveTo>
                <a:lnTo>
                  <a:pt x="153291" y="17921"/>
                </a:lnTo>
                <a:cubicBezTo>
                  <a:pt x="153311" y="18199"/>
                  <a:pt x="153330" y="18480"/>
                  <a:pt x="153354" y="18762"/>
                </a:cubicBezTo>
                <a:cubicBezTo>
                  <a:pt x="153346" y="18793"/>
                  <a:pt x="153338" y="18825"/>
                  <a:pt x="153330" y="18856"/>
                </a:cubicBezTo>
                <a:cubicBezTo>
                  <a:pt x="153319" y="18802"/>
                  <a:pt x="153307" y="18746"/>
                  <a:pt x="153296" y="18695"/>
                </a:cubicBezTo>
                <a:lnTo>
                  <a:pt x="153296" y="18164"/>
                </a:lnTo>
                <a:cubicBezTo>
                  <a:pt x="153296" y="18081"/>
                  <a:pt x="153291" y="17999"/>
                  <a:pt x="153291" y="17921"/>
                </a:cubicBezTo>
                <a:close/>
                <a:moveTo>
                  <a:pt x="38149" y="16755"/>
                </a:moveTo>
                <a:cubicBezTo>
                  <a:pt x="38219" y="16927"/>
                  <a:pt x="38290" y="17095"/>
                  <a:pt x="38360" y="17267"/>
                </a:cubicBezTo>
                <a:cubicBezTo>
                  <a:pt x="38255" y="17846"/>
                  <a:pt x="38152" y="18430"/>
                  <a:pt x="38055" y="19009"/>
                </a:cubicBezTo>
                <a:lnTo>
                  <a:pt x="38043" y="19009"/>
                </a:lnTo>
                <a:cubicBezTo>
                  <a:pt x="38004" y="18727"/>
                  <a:pt x="37965" y="18441"/>
                  <a:pt x="37926" y="18159"/>
                </a:cubicBezTo>
                <a:cubicBezTo>
                  <a:pt x="37961" y="17874"/>
                  <a:pt x="38004" y="17592"/>
                  <a:pt x="38047" y="17306"/>
                </a:cubicBezTo>
                <a:cubicBezTo>
                  <a:pt x="38078" y="17122"/>
                  <a:pt x="38114" y="16938"/>
                  <a:pt x="38149" y="16755"/>
                </a:cubicBezTo>
                <a:close/>
                <a:moveTo>
                  <a:pt x="188868" y="16755"/>
                </a:moveTo>
                <a:cubicBezTo>
                  <a:pt x="188904" y="16938"/>
                  <a:pt x="188943" y="17122"/>
                  <a:pt x="188971" y="17306"/>
                </a:cubicBezTo>
                <a:cubicBezTo>
                  <a:pt x="189018" y="17592"/>
                  <a:pt x="189056" y="17874"/>
                  <a:pt x="189096" y="18159"/>
                </a:cubicBezTo>
                <a:cubicBezTo>
                  <a:pt x="189056" y="18441"/>
                  <a:pt x="189018" y="18727"/>
                  <a:pt x="188978" y="19009"/>
                </a:cubicBezTo>
                <a:lnTo>
                  <a:pt x="188967" y="19009"/>
                </a:lnTo>
                <a:cubicBezTo>
                  <a:pt x="188864" y="18430"/>
                  <a:pt x="188767" y="17846"/>
                  <a:pt x="188657" y="17267"/>
                </a:cubicBezTo>
                <a:cubicBezTo>
                  <a:pt x="188727" y="17095"/>
                  <a:pt x="188802" y="16927"/>
                  <a:pt x="188868" y="16755"/>
                </a:cubicBezTo>
                <a:close/>
                <a:moveTo>
                  <a:pt x="33284" y="15534"/>
                </a:moveTo>
                <a:cubicBezTo>
                  <a:pt x="33472" y="16434"/>
                  <a:pt x="33660" y="17333"/>
                  <a:pt x="33851" y="18230"/>
                </a:cubicBezTo>
                <a:cubicBezTo>
                  <a:pt x="33887" y="18383"/>
                  <a:pt x="33918" y="18531"/>
                  <a:pt x="33954" y="18684"/>
                </a:cubicBezTo>
                <a:cubicBezTo>
                  <a:pt x="33910" y="18833"/>
                  <a:pt x="33875" y="18981"/>
                  <a:pt x="33836" y="19130"/>
                </a:cubicBezTo>
                <a:cubicBezTo>
                  <a:pt x="33816" y="19056"/>
                  <a:pt x="33797" y="18981"/>
                  <a:pt x="33781" y="18907"/>
                </a:cubicBezTo>
                <a:lnTo>
                  <a:pt x="33836" y="18558"/>
                </a:lnTo>
                <a:cubicBezTo>
                  <a:pt x="33887" y="18253"/>
                  <a:pt x="33734" y="18038"/>
                  <a:pt x="33554" y="17971"/>
                </a:cubicBezTo>
                <a:cubicBezTo>
                  <a:pt x="33499" y="17733"/>
                  <a:pt x="33441" y="17498"/>
                  <a:pt x="33385" y="17259"/>
                </a:cubicBezTo>
                <a:cubicBezTo>
                  <a:pt x="33362" y="16684"/>
                  <a:pt x="33323" y="16109"/>
                  <a:pt x="33284" y="15534"/>
                </a:cubicBezTo>
                <a:close/>
                <a:moveTo>
                  <a:pt x="193738" y="15534"/>
                </a:moveTo>
                <a:lnTo>
                  <a:pt x="193738" y="15534"/>
                </a:lnTo>
                <a:cubicBezTo>
                  <a:pt x="193695" y="16105"/>
                  <a:pt x="193659" y="16684"/>
                  <a:pt x="193632" y="17259"/>
                </a:cubicBezTo>
                <a:cubicBezTo>
                  <a:pt x="193577" y="17498"/>
                  <a:pt x="193523" y="17733"/>
                  <a:pt x="193463" y="17971"/>
                </a:cubicBezTo>
                <a:cubicBezTo>
                  <a:pt x="193288" y="18038"/>
                  <a:pt x="193135" y="18253"/>
                  <a:pt x="193185" y="18558"/>
                </a:cubicBezTo>
                <a:lnTo>
                  <a:pt x="193241" y="18907"/>
                </a:lnTo>
                <a:cubicBezTo>
                  <a:pt x="193221" y="18981"/>
                  <a:pt x="193201" y="19056"/>
                  <a:pt x="193185" y="19130"/>
                </a:cubicBezTo>
                <a:cubicBezTo>
                  <a:pt x="193147" y="18981"/>
                  <a:pt x="193107" y="18833"/>
                  <a:pt x="193068" y="18684"/>
                </a:cubicBezTo>
                <a:cubicBezTo>
                  <a:pt x="193100" y="18531"/>
                  <a:pt x="193135" y="18383"/>
                  <a:pt x="193166" y="18230"/>
                </a:cubicBezTo>
                <a:cubicBezTo>
                  <a:pt x="193358" y="17333"/>
                  <a:pt x="193550" y="16434"/>
                  <a:pt x="193738" y="15534"/>
                </a:cubicBezTo>
                <a:close/>
                <a:moveTo>
                  <a:pt x="204188" y="17541"/>
                </a:moveTo>
                <a:lnTo>
                  <a:pt x="204188" y="17541"/>
                </a:lnTo>
                <a:cubicBezTo>
                  <a:pt x="204152" y="18074"/>
                  <a:pt x="204117" y="18610"/>
                  <a:pt x="204085" y="19142"/>
                </a:cubicBezTo>
                <a:cubicBezTo>
                  <a:pt x="204090" y="18715"/>
                  <a:pt x="204109" y="18292"/>
                  <a:pt x="204137" y="17866"/>
                </a:cubicBezTo>
                <a:cubicBezTo>
                  <a:pt x="204152" y="17760"/>
                  <a:pt x="204172" y="17651"/>
                  <a:pt x="204188" y="17541"/>
                </a:cubicBezTo>
                <a:close/>
                <a:moveTo>
                  <a:pt x="22830" y="17541"/>
                </a:moveTo>
                <a:lnTo>
                  <a:pt x="22830" y="17541"/>
                </a:lnTo>
                <a:cubicBezTo>
                  <a:pt x="22850" y="17651"/>
                  <a:pt x="22865" y="17756"/>
                  <a:pt x="22885" y="17862"/>
                </a:cubicBezTo>
                <a:cubicBezTo>
                  <a:pt x="22912" y="18292"/>
                  <a:pt x="22928" y="18723"/>
                  <a:pt x="22935" y="19150"/>
                </a:cubicBezTo>
                <a:cubicBezTo>
                  <a:pt x="22901" y="18614"/>
                  <a:pt x="22870" y="18077"/>
                  <a:pt x="22830" y="17541"/>
                </a:cubicBezTo>
                <a:close/>
                <a:moveTo>
                  <a:pt x="74517" y="17983"/>
                </a:moveTo>
                <a:lnTo>
                  <a:pt x="74517" y="17983"/>
                </a:lnTo>
                <a:cubicBezTo>
                  <a:pt x="74583" y="18195"/>
                  <a:pt x="74654" y="18402"/>
                  <a:pt x="74724" y="18610"/>
                </a:cubicBezTo>
                <a:cubicBezTo>
                  <a:pt x="74712" y="18695"/>
                  <a:pt x="74697" y="18782"/>
                  <a:pt x="74685" y="18868"/>
                </a:cubicBezTo>
                <a:cubicBezTo>
                  <a:pt x="74634" y="18966"/>
                  <a:pt x="74583" y="19071"/>
                  <a:pt x="74537" y="19174"/>
                </a:cubicBezTo>
                <a:cubicBezTo>
                  <a:pt x="74524" y="18778"/>
                  <a:pt x="74517" y="18383"/>
                  <a:pt x="74517" y="17983"/>
                </a:cubicBezTo>
                <a:close/>
                <a:moveTo>
                  <a:pt x="152505" y="17983"/>
                </a:moveTo>
                <a:cubicBezTo>
                  <a:pt x="152501" y="18383"/>
                  <a:pt x="152497" y="18778"/>
                  <a:pt x="152485" y="19174"/>
                </a:cubicBezTo>
                <a:cubicBezTo>
                  <a:pt x="152434" y="19071"/>
                  <a:pt x="152387" y="18966"/>
                  <a:pt x="152337" y="18868"/>
                </a:cubicBezTo>
                <a:cubicBezTo>
                  <a:pt x="152324" y="18782"/>
                  <a:pt x="152309" y="18695"/>
                  <a:pt x="152297" y="18610"/>
                </a:cubicBezTo>
                <a:cubicBezTo>
                  <a:pt x="152368" y="18402"/>
                  <a:pt x="152434" y="18195"/>
                  <a:pt x="152505" y="17983"/>
                </a:cubicBezTo>
                <a:close/>
                <a:moveTo>
                  <a:pt x="60466" y="18692"/>
                </a:moveTo>
                <a:cubicBezTo>
                  <a:pt x="60481" y="18751"/>
                  <a:pt x="60497" y="18809"/>
                  <a:pt x="60513" y="18872"/>
                </a:cubicBezTo>
                <a:cubicBezTo>
                  <a:pt x="60481" y="18986"/>
                  <a:pt x="60447" y="19098"/>
                  <a:pt x="60415" y="19212"/>
                </a:cubicBezTo>
                <a:cubicBezTo>
                  <a:pt x="60431" y="19040"/>
                  <a:pt x="60447" y="18864"/>
                  <a:pt x="60466" y="18692"/>
                </a:cubicBezTo>
                <a:close/>
                <a:moveTo>
                  <a:pt x="166555" y="18692"/>
                </a:moveTo>
                <a:cubicBezTo>
                  <a:pt x="166571" y="18864"/>
                  <a:pt x="166587" y="19040"/>
                  <a:pt x="166606" y="19212"/>
                </a:cubicBezTo>
                <a:cubicBezTo>
                  <a:pt x="166571" y="19098"/>
                  <a:pt x="166540" y="18986"/>
                  <a:pt x="166508" y="18872"/>
                </a:cubicBezTo>
                <a:cubicBezTo>
                  <a:pt x="166524" y="18813"/>
                  <a:pt x="166540" y="18751"/>
                  <a:pt x="166555" y="18692"/>
                </a:cubicBezTo>
                <a:close/>
                <a:moveTo>
                  <a:pt x="132537" y="15940"/>
                </a:moveTo>
                <a:cubicBezTo>
                  <a:pt x="132611" y="16974"/>
                  <a:pt x="132689" y="18003"/>
                  <a:pt x="132775" y="19033"/>
                </a:cubicBezTo>
                <a:cubicBezTo>
                  <a:pt x="132763" y="19111"/>
                  <a:pt x="132755" y="19189"/>
                  <a:pt x="132748" y="19263"/>
                </a:cubicBezTo>
                <a:cubicBezTo>
                  <a:pt x="132634" y="18892"/>
                  <a:pt x="132524" y="18511"/>
                  <a:pt x="132419" y="18136"/>
                </a:cubicBezTo>
                <a:cubicBezTo>
                  <a:pt x="132414" y="17913"/>
                  <a:pt x="132403" y="17689"/>
                  <a:pt x="132399" y="17467"/>
                </a:cubicBezTo>
                <a:cubicBezTo>
                  <a:pt x="132438" y="16958"/>
                  <a:pt x="132481" y="16450"/>
                  <a:pt x="132537" y="15940"/>
                </a:cubicBezTo>
                <a:close/>
                <a:moveTo>
                  <a:pt x="94485" y="15940"/>
                </a:moveTo>
                <a:cubicBezTo>
                  <a:pt x="94541" y="16450"/>
                  <a:pt x="94583" y="16958"/>
                  <a:pt x="94622" y="17467"/>
                </a:cubicBezTo>
                <a:cubicBezTo>
                  <a:pt x="94615" y="17689"/>
                  <a:pt x="94606" y="17913"/>
                  <a:pt x="94603" y="18136"/>
                </a:cubicBezTo>
                <a:cubicBezTo>
                  <a:pt x="94497" y="18516"/>
                  <a:pt x="94384" y="18892"/>
                  <a:pt x="94274" y="19268"/>
                </a:cubicBezTo>
                <a:cubicBezTo>
                  <a:pt x="94262" y="19189"/>
                  <a:pt x="94254" y="19111"/>
                  <a:pt x="94247" y="19036"/>
                </a:cubicBezTo>
                <a:cubicBezTo>
                  <a:pt x="94333" y="18003"/>
                  <a:pt x="94411" y="16974"/>
                  <a:pt x="94485" y="15940"/>
                </a:cubicBezTo>
                <a:close/>
                <a:moveTo>
                  <a:pt x="54431" y="17839"/>
                </a:moveTo>
                <a:cubicBezTo>
                  <a:pt x="54478" y="18320"/>
                  <a:pt x="54525" y="18802"/>
                  <a:pt x="54576" y="19279"/>
                </a:cubicBezTo>
                <a:cubicBezTo>
                  <a:pt x="54493" y="18923"/>
                  <a:pt x="54408" y="18563"/>
                  <a:pt x="54321" y="18202"/>
                </a:cubicBezTo>
                <a:cubicBezTo>
                  <a:pt x="54356" y="18081"/>
                  <a:pt x="54392" y="17960"/>
                  <a:pt x="54431" y="17839"/>
                </a:cubicBezTo>
                <a:close/>
                <a:moveTo>
                  <a:pt x="172591" y="17839"/>
                </a:moveTo>
                <a:cubicBezTo>
                  <a:pt x="172626" y="17960"/>
                  <a:pt x="172661" y="18081"/>
                  <a:pt x="172700" y="18206"/>
                </a:cubicBezTo>
                <a:cubicBezTo>
                  <a:pt x="172614" y="18563"/>
                  <a:pt x="172529" y="18923"/>
                  <a:pt x="172446" y="19279"/>
                </a:cubicBezTo>
                <a:cubicBezTo>
                  <a:pt x="172497" y="18802"/>
                  <a:pt x="172544" y="18320"/>
                  <a:pt x="172591" y="17839"/>
                </a:cubicBezTo>
                <a:close/>
                <a:moveTo>
                  <a:pt x="73178" y="18919"/>
                </a:moveTo>
                <a:cubicBezTo>
                  <a:pt x="73190" y="18966"/>
                  <a:pt x="73198" y="19013"/>
                  <a:pt x="73209" y="19060"/>
                </a:cubicBezTo>
                <a:cubicBezTo>
                  <a:pt x="73205" y="19134"/>
                  <a:pt x="73198" y="19208"/>
                  <a:pt x="73190" y="19286"/>
                </a:cubicBezTo>
                <a:cubicBezTo>
                  <a:pt x="73186" y="19271"/>
                  <a:pt x="73182" y="19255"/>
                  <a:pt x="73182" y="19239"/>
                </a:cubicBezTo>
                <a:cubicBezTo>
                  <a:pt x="73178" y="19134"/>
                  <a:pt x="73178" y="19028"/>
                  <a:pt x="73178" y="18919"/>
                </a:cubicBezTo>
                <a:close/>
                <a:moveTo>
                  <a:pt x="153843" y="18919"/>
                </a:moveTo>
                <a:lnTo>
                  <a:pt x="153843" y="18919"/>
                </a:lnTo>
                <a:cubicBezTo>
                  <a:pt x="153840" y="19028"/>
                  <a:pt x="153840" y="19134"/>
                  <a:pt x="153840" y="19239"/>
                </a:cubicBezTo>
                <a:cubicBezTo>
                  <a:pt x="153836" y="19255"/>
                  <a:pt x="153831" y="19271"/>
                  <a:pt x="153827" y="19286"/>
                </a:cubicBezTo>
                <a:cubicBezTo>
                  <a:pt x="153824" y="19208"/>
                  <a:pt x="153816" y="19134"/>
                  <a:pt x="153808" y="19060"/>
                </a:cubicBezTo>
                <a:lnTo>
                  <a:pt x="153843" y="18919"/>
                </a:lnTo>
                <a:close/>
                <a:moveTo>
                  <a:pt x="35029" y="18061"/>
                </a:moveTo>
                <a:cubicBezTo>
                  <a:pt x="35061" y="18261"/>
                  <a:pt x="35088" y="18469"/>
                  <a:pt x="35112" y="18672"/>
                </a:cubicBezTo>
                <a:cubicBezTo>
                  <a:pt x="35104" y="18786"/>
                  <a:pt x="35104" y="18896"/>
                  <a:pt x="35096" y="19005"/>
                </a:cubicBezTo>
                <a:cubicBezTo>
                  <a:pt x="35092" y="19067"/>
                  <a:pt x="35088" y="19127"/>
                  <a:pt x="35085" y="19185"/>
                </a:cubicBezTo>
                <a:cubicBezTo>
                  <a:pt x="35076" y="19232"/>
                  <a:pt x="35069" y="19275"/>
                  <a:pt x="35061" y="19322"/>
                </a:cubicBezTo>
                <a:cubicBezTo>
                  <a:pt x="35041" y="19248"/>
                  <a:pt x="35022" y="19174"/>
                  <a:pt x="35006" y="19103"/>
                </a:cubicBezTo>
                <a:cubicBezTo>
                  <a:pt x="34994" y="19060"/>
                  <a:pt x="34982" y="19017"/>
                  <a:pt x="34975" y="18970"/>
                </a:cubicBezTo>
                <a:cubicBezTo>
                  <a:pt x="34978" y="18872"/>
                  <a:pt x="34987" y="18770"/>
                  <a:pt x="34994" y="18668"/>
                </a:cubicBezTo>
                <a:cubicBezTo>
                  <a:pt x="35006" y="18464"/>
                  <a:pt x="35018" y="18261"/>
                  <a:pt x="35029" y="18061"/>
                </a:cubicBezTo>
                <a:close/>
                <a:moveTo>
                  <a:pt x="191992" y="18058"/>
                </a:moveTo>
                <a:cubicBezTo>
                  <a:pt x="192004" y="18261"/>
                  <a:pt x="192015" y="18464"/>
                  <a:pt x="192027" y="18668"/>
                </a:cubicBezTo>
                <a:cubicBezTo>
                  <a:pt x="192035" y="18770"/>
                  <a:pt x="192038" y="18868"/>
                  <a:pt x="192047" y="18970"/>
                </a:cubicBezTo>
                <a:cubicBezTo>
                  <a:pt x="192035" y="19013"/>
                  <a:pt x="192023" y="19060"/>
                  <a:pt x="192015" y="19103"/>
                </a:cubicBezTo>
                <a:cubicBezTo>
                  <a:pt x="191996" y="19174"/>
                  <a:pt x="191976" y="19248"/>
                  <a:pt x="191961" y="19322"/>
                </a:cubicBezTo>
                <a:cubicBezTo>
                  <a:pt x="191953" y="19275"/>
                  <a:pt x="191945" y="19232"/>
                  <a:pt x="191937" y="19185"/>
                </a:cubicBezTo>
                <a:cubicBezTo>
                  <a:pt x="191933" y="19127"/>
                  <a:pt x="191930" y="19067"/>
                  <a:pt x="191926" y="19005"/>
                </a:cubicBezTo>
                <a:cubicBezTo>
                  <a:pt x="191917" y="18896"/>
                  <a:pt x="191914" y="18782"/>
                  <a:pt x="191910" y="18672"/>
                </a:cubicBezTo>
                <a:cubicBezTo>
                  <a:pt x="191930" y="18464"/>
                  <a:pt x="191957" y="18261"/>
                  <a:pt x="191992" y="18058"/>
                </a:cubicBezTo>
                <a:close/>
                <a:moveTo>
                  <a:pt x="30596" y="16387"/>
                </a:moveTo>
                <a:cubicBezTo>
                  <a:pt x="30623" y="16551"/>
                  <a:pt x="30646" y="16712"/>
                  <a:pt x="30673" y="16876"/>
                </a:cubicBezTo>
                <a:cubicBezTo>
                  <a:pt x="30717" y="17173"/>
                  <a:pt x="30760" y="17471"/>
                  <a:pt x="30795" y="17768"/>
                </a:cubicBezTo>
                <a:cubicBezTo>
                  <a:pt x="30681" y="18289"/>
                  <a:pt x="30567" y="18813"/>
                  <a:pt x="30458" y="19333"/>
                </a:cubicBezTo>
                <a:cubicBezTo>
                  <a:pt x="30458" y="19205"/>
                  <a:pt x="30450" y="19075"/>
                  <a:pt x="30455" y="18943"/>
                </a:cubicBezTo>
                <a:cubicBezTo>
                  <a:pt x="30458" y="18711"/>
                  <a:pt x="30361" y="18061"/>
                  <a:pt x="30525" y="17901"/>
                </a:cubicBezTo>
                <a:cubicBezTo>
                  <a:pt x="30576" y="17854"/>
                  <a:pt x="30560" y="17745"/>
                  <a:pt x="30493" y="17745"/>
                </a:cubicBezTo>
                <a:cubicBezTo>
                  <a:pt x="30490" y="17745"/>
                  <a:pt x="30487" y="17745"/>
                  <a:pt x="30483" y="17745"/>
                </a:cubicBezTo>
                <a:cubicBezTo>
                  <a:pt x="30414" y="17745"/>
                  <a:pt x="30358" y="17783"/>
                  <a:pt x="30309" y="17846"/>
                </a:cubicBezTo>
                <a:cubicBezTo>
                  <a:pt x="30309" y="17772"/>
                  <a:pt x="30314" y="17698"/>
                  <a:pt x="30314" y="17624"/>
                </a:cubicBezTo>
                <a:cubicBezTo>
                  <a:pt x="30408" y="17212"/>
                  <a:pt x="30502" y="16797"/>
                  <a:pt x="30596" y="16387"/>
                </a:cubicBezTo>
                <a:close/>
                <a:moveTo>
                  <a:pt x="196426" y="16383"/>
                </a:moveTo>
                <a:cubicBezTo>
                  <a:pt x="196516" y="16797"/>
                  <a:pt x="196610" y="17212"/>
                  <a:pt x="196704" y="17624"/>
                </a:cubicBezTo>
                <a:cubicBezTo>
                  <a:pt x="196708" y="17698"/>
                  <a:pt x="196708" y="17772"/>
                  <a:pt x="196712" y="17846"/>
                </a:cubicBezTo>
                <a:cubicBezTo>
                  <a:pt x="196663" y="17783"/>
                  <a:pt x="196608" y="17745"/>
                  <a:pt x="196538" y="17745"/>
                </a:cubicBezTo>
                <a:cubicBezTo>
                  <a:pt x="196535" y="17745"/>
                  <a:pt x="196532" y="17745"/>
                  <a:pt x="196528" y="17745"/>
                </a:cubicBezTo>
                <a:cubicBezTo>
                  <a:pt x="196458" y="17745"/>
                  <a:pt x="196446" y="17854"/>
                  <a:pt x="196497" y="17901"/>
                </a:cubicBezTo>
                <a:cubicBezTo>
                  <a:pt x="196661" y="18061"/>
                  <a:pt x="196563" y="18711"/>
                  <a:pt x="196567" y="18943"/>
                </a:cubicBezTo>
                <a:cubicBezTo>
                  <a:pt x="196567" y="19071"/>
                  <a:pt x="196563" y="19205"/>
                  <a:pt x="196563" y="19333"/>
                </a:cubicBezTo>
                <a:cubicBezTo>
                  <a:pt x="196450" y="18809"/>
                  <a:pt x="196336" y="18289"/>
                  <a:pt x="196223" y="17768"/>
                </a:cubicBezTo>
                <a:cubicBezTo>
                  <a:pt x="196262" y="17471"/>
                  <a:pt x="196301" y="17173"/>
                  <a:pt x="196348" y="16876"/>
                </a:cubicBezTo>
                <a:cubicBezTo>
                  <a:pt x="196372" y="16712"/>
                  <a:pt x="196399" y="16547"/>
                  <a:pt x="196426" y="16383"/>
                </a:cubicBezTo>
                <a:close/>
                <a:moveTo>
                  <a:pt x="15558" y="13166"/>
                </a:moveTo>
                <a:cubicBezTo>
                  <a:pt x="15558" y="13166"/>
                  <a:pt x="15558" y="13169"/>
                  <a:pt x="15562" y="13169"/>
                </a:cubicBezTo>
                <a:cubicBezTo>
                  <a:pt x="15652" y="13267"/>
                  <a:pt x="15734" y="13369"/>
                  <a:pt x="15812" y="13482"/>
                </a:cubicBezTo>
                <a:cubicBezTo>
                  <a:pt x="15754" y="14974"/>
                  <a:pt x="15695" y="16468"/>
                  <a:pt x="15585" y="17956"/>
                </a:cubicBezTo>
                <a:cubicBezTo>
                  <a:pt x="15554" y="18417"/>
                  <a:pt x="15515" y="18880"/>
                  <a:pt x="15480" y="19338"/>
                </a:cubicBezTo>
                <a:cubicBezTo>
                  <a:pt x="15456" y="19103"/>
                  <a:pt x="15429" y="18868"/>
                  <a:pt x="15409" y="18625"/>
                </a:cubicBezTo>
                <a:cubicBezTo>
                  <a:pt x="15409" y="18558"/>
                  <a:pt x="15413" y="18488"/>
                  <a:pt x="15417" y="18422"/>
                </a:cubicBezTo>
                <a:cubicBezTo>
                  <a:pt x="15500" y="16665"/>
                  <a:pt x="15558" y="14918"/>
                  <a:pt x="15558" y="13166"/>
                </a:cubicBezTo>
                <a:close/>
                <a:moveTo>
                  <a:pt x="211464" y="13166"/>
                </a:moveTo>
                <a:cubicBezTo>
                  <a:pt x="211464" y="14918"/>
                  <a:pt x="211522" y="16665"/>
                  <a:pt x="211605" y="18422"/>
                </a:cubicBezTo>
                <a:cubicBezTo>
                  <a:pt x="211609" y="18488"/>
                  <a:pt x="211609" y="18555"/>
                  <a:pt x="211612" y="18625"/>
                </a:cubicBezTo>
                <a:cubicBezTo>
                  <a:pt x="211589" y="18864"/>
                  <a:pt x="211565" y="19103"/>
                  <a:pt x="211538" y="19338"/>
                </a:cubicBezTo>
                <a:cubicBezTo>
                  <a:pt x="211502" y="18880"/>
                  <a:pt x="211468" y="18417"/>
                  <a:pt x="211432" y="17956"/>
                </a:cubicBezTo>
                <a:cubicBezTo>
                  <a:pt x="211323" y="16468"/>
                  <a:pt x="211268" y="14974"/>
                  <a:pt x="211209" y="13482"/>
                </a:cubicBezTo>
                <a:cubicBezTo>
                  <a:pt x="211287" y="13373"/>
                  <a:pt x="211370" y="13267"/>
                  <a:pt x="211459" y="13169"/>
                </a:cubicBezTo>
                <a:lnTo>
                  <a:pt x="211464" y="13166"/>
                </a:lnTo>
                <a:close/>
                <a:moveTo>
                  <a:pt x="107433" y="18328"/>
                </a:moveTo>
                <a:cubicBezTo>
                  <a:pt x="107437" y="18332"/>
                  <a:pt x="107437" y="18336"/>
                  <a:pt x="107440" y="18343"/>
                </a:cubicBezTo>
                <a:cubicBezTo>
                  <a:pt x="107421" y="18708"/>
                  <a:pt x="107401" y="19075"/>
                  <a:pt x="107386" y="19443"/>
                </a:cubicBezTo>
                <a:cubicBezTo>
                  <a:pt x="107382" y="19450"/>
                  <a:pt x="107378" y="19458"/>
                  <a:pt x="107377" y="19465"/>
                </a:cubicBezTo>
                <a:lnTo>
                  <a:pt x="107377" y="19465"/>
                </a:lnTo>
                <a:cubicBezTo>
                  <a:pt x="107390" y="19086"/>
                  <a:pt x="107409" y="18707"/>
                  <a:pt x="107433" y="18328"/>
                </a:cubicBezTo>
                <a:close/>
                <a:moveTo>
                  <a:pt x="119589" y="18328"/>
                </a:moveTo>
                <a:cubicBezTo>
                  <a:pt x="119612" y="18708"/>
                  <a:pt x="119632" y="19087"/>
                  <a:pt x="119644" y="19467"/>
                </a:cubicBezTo>
                <a:cubicBezTo>
                  <a:pt x="119639" y="19459"/>
                  <a:pt x="119639" y="19451"/>
                  <a:pt x="119636" y="19443"/>
                </a:cubicBezTo>
                <a:cubicBezTo>
                  <a:pt x="119621" y="19075"/>
                  <a:pt x="119601" y="18708"/>
                  <a:pt x="119581" y="18339"/>
                </a:cubicBezTo>
                <a:cubicBezTo>
                  <a:pt x="119581" y="18336"/>
                  <a:pt x="119585" y="18332"/>
                  <a:pt x="119589" y="18328"/>
                </a:cubicBezTo>
                <a:close/>
                <a:moveTo>
                  <a:pt x="20935" y="18829"/>
                </a:moveTo>
                <a:lnTo>
                  <a:pt x="20935" y="18829"/>
                </a:lnTo>
                <a:cubicBezTo>
                  <a:pt x="20982" y="18946"/>
                  <a:pt x="21029" y="19060"/>
                  <a:pt x="21073" y="19174"/>
                </a:cubicBezTo>
                <a:cubicBezTo>
                  <a:pt x="21076" y="19369"/>
                  <a:pt x="21076" y="19564"/>
                  <a:pt x="21076" y="19761"/>
                </a:cubicBezTo>
                <a:cubicBezTo>
                  <a:pt x="21033" y="19592"/>
                  <a:pt x="20998" y="19420"/>
                  <a:pt x="20971" y="19248"/>
                </a:cubicBezTo>
                <a:cubicBezTo>
                  <a:pt x="20967" y="19224"/>
                  <a:pt x="20959" y="19208"/>
                  <a:pt x="20948" y="19197"/>
                </a:cubicBezTo>
                <a:cubicBezTo>
                  <a:pt x="20944" y="19075"/>
                  <a:pt x="20939" y="18954"/>
                  <a:pt x="20935" y="18829"/>
                </a:cubicBezTo>
                <a:close/>
                <a:moveTo>
                  <a:pt x="206081" y="18833"/>
                </a:moveTo>
                <a:cubicBezTo>
                  <a:pt x="206078" y="18954"/>
                  <a:pt x="206078" y="19075"/>
                  <a:pt x="206074" y="19197"/>
                </a:cubicBezTo>
                <a:cubicBezTo>
                  <a:pt x="206063" y="19208"/>
                  <a:pt x="206054" y="19224"/>
                  <a:pt x="206050" y="19248"/>
                </a:cubicBezTo>
                <a:cubicBezTo>
                  <a:pt x="206023" y="19420"/>
                  <a:pt x="205984" y="19592"/>
                  <a:pt x="205945" y="19761"/>
                </a:cubicBezTo>
                <a:lnTo>
                  <a:pt x="205945" y="19174"/>
                </a:lnTo>
                <a:cubicBezTo>
                  <a:pt x="205992" y="19060"/>
                  <a:pt x="206039" y="18946"/>
                  <a:pt x="206081" y="18833"/>
                </a:cubicBezTo>
                <a:close/>
                <a:moveTo>
                  <a:pt x="5315" y="8531"/>
                </a:moveTo>
                <a:cubicBezTo>
                  <a:pt x="5315" y="9486"/>
                  <a:pt x="5440" y="10426"/>
                  <a:pt x="5534" y="11372"/>
                </a:cubicBezTo>
                <a:cubicBezTo>
                  <a:pt x="5754" y="13623"/>
                  <a:pt x="5886" y="15854"/>
                  <a:pt x="5824" y="18128"/>
                </a:cubicBezTo>
                <a:cubicBezTo>
                  <a:pt x="5808" y="18676"/>
                  <a:pt x="5785" y="19228"/>
                  <a:pt x="5754" y="19776"/>
                </a:cubicBezTo>
                <a:cubicBezTo>
                  <a:pt x="5637" y="19111"/>
                  <a:pt x="5515" y="18441"/>
                  <a:pt x="5405" y="17772"/>
                </a:cubicBezTo>
                <a:cubicBezTo>
                  <a:pt x="5425" y="16524"/>
                  <a:pt x="5480" y="15279"/>
                  <a:pt x="5566" y="14054"/>
                </a:cubicBezTo>
                <a:cubicBezTo>
                  <a:pt x="5574" y="13932"/>
                  <a:pt x="5507" y="13872"/>
                  <a:pt x="5435" y="13872"/>
                </a:cubicBezTo>
                <a:cubicBezTo>
                  <a:pt x="5362" y="13872"/>
                  <a:pt x="5284" y="13934"/>
                  <a:pt x="5272" y="14054"/>
                </a:cubicBezTo>
                <a:cubicBezTo>
                  <a:pt x="5225" y="14653"/>
                  <a:pt x="5167" y="15252"/>
                  <a:pt x="5108" y="15846"/>
                </a:cubicBezTo>
                <a:cubicBezTo>
                  <a:pt x="5002" y="15099"/>
                  <a:pt x="4916" y="14351"/>
                  <a:pt x="4865" y="13600"/>
                </a:cubicBezTo>
                <a:cubicBezTo>
                  <a:pt x="4863" y="13584"/>
                  <a:pt x="4855" y="13576"/>
                  <a:pt x="4846" y="13576"/>
                </a:cubicBezTo>
                <a:cubicBezTo>
                  <a:pt x="4838" y="13576"/>
                  <a:pt x="4830" y="13584"/>
                  <a:pt x="4830" y="13600"/>
                </a:cubicBezTo>
                <a:cubicBezTo>
                  <a:pt x="4752" y="15111"/>
                  <a:pt x="4795" y="16633"/>
                  <a:pt x="4881" y="18152"/>
                </a:cubicBezTo>
                <a:cubicBezTo>
                  <a:pt x="4838" y="18625"/>
                  <a:pt x="4799" y="19098"/>
                  <a:pt x="4768" y="19577"/>
                </a:cubicBezTo>
                <a:cubicBezTo>
                  <a:pt x="4708" y="18789"/>
                  <a:pt x="4642" y="18007"/>
                  <a:pt x="4571" y="17224"/>
                </a:cubicBezTo>
                <a:cubicBezTo>
                  <a:pt x="4544" y="16324"/>
                  <a:pt x="4553" y="15420"/>
                  <a:pt x="4591" y="14524"/>
                </a:cubicBezTo>
                <a:cubicBezTo>
                  <a:pt x="4593" y="14479"/>
                  <a:pt x="4568" y="14458"/>
                  <a:pt x="4542" y="14458"/>
                </a:cubicBezTo>
                <a:cubicBezTo>
                  <a:pt x="4515" y="14458"/>
                  <a:pt x="4486" y="14480"/>
                  <a:pt x="4482" y="14524"/>
                </a:cubicBezTo>
                <a:cubicBezTo>
                  <a:pt x="4462" y="14743"/>
                  <a:pt x="4430" y="14962"/>
                  <a:pt x="4392" y="15181"/>
                </a:cubicBezTo>
                <a:cubicBezTo>
                  <a:pt x="4356" y="14774"/>
                  <a:pt x="4321" y="14371"/>
                  <a:pt x="4286" y="13968"/>
                </a:cubicBezTo>
                <a:cubicBezTo>
                  <a:pt x="4407" y="12954"/>
                  <a:pt x="4556" y="11944"/>
                  <a:pt x="4759" y="10935"/>
                </a:cubicBezTo>
                <a:cubicBezTo>
                  <a:pt x="4924" y="10117"/>
                  <a:pt x="5100" y="9318"/>
                  <a:pt x="5315" y="8531"/>
                </a:cubicBezTo>
                <a:close/>
                <a:moveTo>
                  <a:pt x="221706" y="8531"/>
                </a:moveTo>
                <a:cubicBezTo>
                  <a:pt x="221921" y="9318"/>
                  <a:pt x="222093" y="10117"/>
                  <a:pt x="222258" y="10935"/>
                </a:cubicBezTo>
                <a:cubicBezTo>
                  <a:pt x="222462" y="11944"/>
                  <a:pt x="222610" y="12954"/>
                  <a:pt x="222736" y="13964"/>
                </a:cubicBezTo>
                <a:cubicBezTo>
                  <a:pt x="222700" y="14371"/>
                  <a:pt x="222665" y="14774"/>
                  <a:pt x="222630" y="15181"/>
                </a:cubicBezTo>
                <a:cubicBezTo>
                  <a:pt x="222590" y="14958"/>
                  <a:pt x="222555" y="14739"/>
                  <a:pt x="222540" y="14524"/>
                </a:cubicBezTo>
                <a:cubicBezTo>
                  <a:pt x="222536" y="14480"/>
                  <a:pt x="222507" y="14458"/>
                  <a:pt x="222480" y="14458"/>
                </a:cubicBezTo>
                <a:cubicBezTo>
                  <a:pt x="222453" y="14458"/>
                  <a:pt x="222428" y="14479"/>
                  <a:pt x="222431" y="14524"/>
                </a:cubicBezTo>
                <a:cubicBezTo>
                  <a:pt x="222465" y="15416"/>
                  <a:pt x="222473" y="16312"/>
                  <a:pt x="222446" y="17209"/>
                </a:cubicBezTo>
                <a:cubicBezTo>
                  <a:pt x="222379" y="17999"/>
                  <a:pt x="222313" y="18786"/>
                  <a:pt x="222250" y="19577"/>
                </a:cubicBezTo>
                <a:cubicBezTo>
                  <a:pt x="222219" y="19098"/>
                  <a:pt x="222180" y="18625"/>
                  <a:pt x="222140" y="18152"/>
                </a:cubicBezTo>
                <a:cubicBezTo>
                  <a:pt x="222227" y="16633"/>
                  <a:pt x="222270" y="15111"/>
                  <a:pt x="222191" y="13600"/>
                </a:cubicBezTo>
                <a:cubicBezTo>
                  <a:pt x="222189" y="13584"/>
                  <a:pt x="222180" y="13576"/>
                  <a:pt x="222172" y="13576"/>
                </a:cubicBezTo>
                <a:cubicBezTo>
                  <a:pt x="222164" y="13576"/>
                  <a:pt x="222156" y="13584"/>
                  <a:pt x="222156" y="13600"/>
                </a:cubicBezTo>
                <a:cubicBezTo>
                  <a:pt x="222102" y="14351"/>
                  <a:pt x="222015" y="15099"/>
                  <a:pt x="221914" y="15846"/>
                </a:cubicBezTo>
                <a:cubicBezTo>
                  <a:pt x="221855" y="15252"/>
                  <a:pt x="221797" y="14653"/>
                  <a:pt x="221745" y="14054"/>
                </a:cubicBezTo>
                <a:cubicBezTo>
                  <a:pt x="221735" y="13934"/>
                  <a:pt x="221657" y="13872"/>
                  <a:pt x="221584" y="13872"/>
                </a:cubicBezTo>
                <a:cubicBezTo>
                  <a:pt x="221512" y="13872"/>
                  <a:pt x="221446" y="13932"/>
                  <a:pt x="221456" y="14054"/>
                </a:cubicBezTo>
                <a:cubicBezTo>
                  <a:pt x="221542" y="15279"/>
                  <a:pt x="221596" y="16527"/>
                  <a:pt x="221616" y="17772"/>
                </a:cubicBezTo>
                <a:cubicBezTo>
                  <a:pt x="221502" y="18441"/>
                  <a:pt x="221385" y="19111"/>
                  <a:pt x="221268" y="19776"/>
                </a:cubicBezTo>
                <a:cubicBezTo>
                  <a:pt x="221237" y="19228"/>
                  <a:pt x="221213" y="18676"/>
                  <a:pt x="221197" y="18128"/>
                </a:cubicBezTo>
                <a:cubicBezTo>
                  <a:pt x="221134" y="15854"/>
                  <a:pt x="221264" y="13623"/>
                  <a:pt x="221487" y="11372"/>
                </a:cubicBezTo>
                <a:cubicBezTo>
                  <a:pt x="221580" y="10426"/>
                  <a:pt x="221706" y="9486"/>
                  <a:pt x="221706" y="8531"/>
                </a:cubicBezTo>
                <a:close/>
                <a:moveTo>
                  <a:pt x="97272" y="18527"/>
                </a:moveTo>
                <a:cubicBezTo>
                  <a:pt x="97307" y="18774"/>
                  <a:pt x="97339" y="19028"/>
                  <a:pt x="97386" y="19279"/>
                </a:cubicBezTo>
                <a:cubicBezTo>
                  <a:pt x="97397" y="19342"/>
                  <a:pt x="97406" y="19400"/>
                  <a:pt x="97417" y="19459"/>
                </a:cubicBezTo>
                <a:cubicBezTo>
                  <a:pt x="97406" y="19584"/>
                  <a:pt x="97397" y="19714"/>
                  <a:pt x="97386" y="19839"/>
                </a:cubicBezTo>
                <a:cubicBezTo>
                  <a:pt x="97343" y="19400"/>
                  <a:pt x="97303" y="18966"/>
                  <a:pt x="97272" y="18527"/>
                </a:cubicBezTo>
                <a:close/>
                <a:moveTo>
                  <a:pt x="129746" y="18527"/>
                </a:moveTo>
                <a:lnTo>
                  <a:pt x="129746" y="18527"/>
                </a:lnTo>
                <a:cubicBezTo>
                  <a:pt x="129719" y="18966"/>
                  <a:pt x="129679" y="19400"/>
                  <a:pt x="129632" y="19839"/>
                </a:cubicBezTo>
                <a:cubicBezTo>
                  <a:pt x="129620" y="19714"/>
                  <a:pt x="129612" y="19584"/>
                  <a:pt x="129601" y="19459"/>
                </a:cubicBezTo>
                <a:cubicBezTo>
                  <a:pt x="129612" y="19400"/>
                  <a:pt x="129625" y="19342"/>
                  <a:pt x="129636" y="19279"/>
                </a:cubicBezTo>
                <a:cubicBezTo>
                  <a:pt x="129683" y="19028"/>
                  <a:pt x="129714" y="18774"/>
                  <a:pt x="129746" y="18527"/>
                </a:cubicBezTo>
                <a:close/>
                <a:moveTo>
                  <a:pt x="43891" y="17671"/>
                </a:moveTo>
                <a:cubicBezTo>
                  <a:pt x="43914" y="18089"/>
                  <a:pt x="43938" y="18511"/>
                  <a:pt x="43961" y="18930"/>
                </a:cubicBezTo>
                <a:cubicBezTo>
                  <a:pt x="43906" y="19248"/>
                  <a:pt x="43851" y="19561"/>
                  <a:pt x="43797" y="19870"/>
                </a:cubicBezTo>
                <a:cubicBezTo>
                  <a:pt x="43808" y="19447"/>
                  <a:pt x="43824" y="19020"/>
                  <a:pt x="43844" y="18594"/>
                </a:cubicBezTo>
                <a:cubicBezTo>
                  <a:pt x="43855" y="18289"/>
                  <a:pt x="43875" y="17980"/>
                  <a:pt x="43891" y="17671"/>
                </a:cubicBezTo>
                <a:close/>
                <a:moveTo>
                  <a:pt x="183127" y="17674"/>
                </a:moveTo>
                <a:cubicBezTo>
                  <a:pt x="183147" y="17980"/>
                  <a:pt x="183166" y="18289"/>
                  <a:pt x="183178" y="18594"/>
                </a:cubicBezTo>
                <a:cubicBezTo>
                  <a:pt x="183197" y="19020"/>
                  <a:pt x="183213" y="19447"/>
                  <a:pt x="183225" y="19873"/>
                </a:cubicBezTo>
                <a:cubicBezTo>
                  <a:pt x="183166" y="19561"/>
                  <a:pt x="183111" y="19248"/>
                  <a:pt x="183060" y="18930"/>
                </a:cubicBezTo>
                <a:cubicBezTo>
                  <a:pt x="183084" y="18511"/>
                  <a:pt x="183104" y="18093"/>
                  <a:pt x="183127" y="17674"/>
                </a:cubicBezTo>
                <a:close/>
                <a:moveTo>
                  <a:pt x="53355" y="18516"/>
                </a:moveTo>
                <a:cubicBezTo>
                  <a:pt x="53425" y="18802"/>
                  <a:pt x="53495" y="19091"/>
                  <a:pt x="53566" y="19376"/>
                </a:cubicBezTo>
                <a:cubicBezTo>
                  <a:pt x="53480" y="19580"/>
                  <a:pt x="53398" y="19784"/>
                  <a:pt x="53319" y="19991"/>
                </a:cubicBezTo>
                <a:cubicBezTo>
                  <a:pt x="53327" y="19694"/>
                  <a:pt x="53335" y="19400"/>
                  <a:pt x="53342" y="19103"/>
                </a:cubicBezTo>
                <a:cubicBezTo>
                  <a:pt x="53346" y="18907"/>
                  <a:pt x="53351" y="18711"/>
                  <a:pt x="53355" y="18516"/>
                </a:cubicBezTo>
                <a:close/>
                <a:moveTo>
                  <a:pt x="173667" y="18516"/>
                </a:moveTo>
                <a:cubicBezTo>
                  <a:pt x="173671" y="18711"/>
                  <a:pt x="173675" y="18907"/>
                  <a:pt x="173679" y="19103"/>
                </a:cubicBezTo>
                <a:cubicBezTo>
                  <a:pt x="173687" y="19400"/>
                  <a:pt x="173694" y="19694"/>
                  <a:pt x="173703" y="19991"/>
                </a:cubicBezTo>
                <a:cubicBezTo>
                  <a:pt x="173620" y="19784"/>
                  <a:pt x="173538" y="19580"/>
                  <a:pt x="173456" y="19380"/>
                </a:cubicBezTo>
                <a:cubicBezTo>
                  <a:pt x="173522" y="19091"/>
                  <a:pt x="173593" y="18802"/>
                  <a:pt x="173667" y="18516"/>
                </a:cubicBezTo>
                <a:close/>
                <a:moveTo>
                  <a:pt x="36646" y="19248"/>
                </a:moveTo>
                <a:lnTo>
                  <a:pt x="36646" y="19248"/>
                </a:lnTo>
                <a:cubicBezTo>
                  <a:pt x="36725" y="19451"/>
                  <a:pt x="36803" y="19655"/>
                  <a:pt x="36881" y="19858"/>
                </a:cubicBezTo>
                <a:cubicBezTo>
                  <a:pt x="36869" y="19933"/>
                  <a:pt x="36861" y="20007"/>
                  <a:pt x="36853" y="20077"/>
                </a:cubicBezTo>
                <a:cubicBezTo>
                  <a:pt x="36779" y="19803"/>
                  <a:pt x="36712" y="19526"/>
                  <a:pt x="36646" y="19248"/>
                </a:cubicBezTo>
                <a:close/>
                <a:moveTo>
                  <a:pt x="190376" y="19244"/>
                </a:moveTo>
                <a:lnTo>
                  <a:pt x="190376" y="19244"/>
                </a:lnTo>
                <a:cubicBezTo>
                  <a:pt x="190309" y="19526"/>
                  <a:pt x="190239" y="19803"/>
                  <a:pt x="190168" y="20077"/>
                </a:cubicBezTo>
                <a:cubicBezTo>
                  <a:pt x="190160" y="20007"/>
                  <a:pt x="190149" y="19933"/>
                  <a:pt x="190141" y="19858"/>
                </a:cubicBezTo>
                <a:cubicBezTo>
                  <a:pt x="190219" y="19655"/>
                  <a:pt x="190297" y="19451"/>
                  <a:pt x="190376" y="19244"/>
                </a:cubicBezTo>
                <a:close/>
                <a:moveTo>
                  <a:pt x="18102" y="13134"/>
                </a:moveTo>
                <a:cubicBezTo>
                  <a:pt x="18114" y="13166"/>
                  <a:pt x="18126" y="13197"/>
                  <a:pt x="18133" y="13228"/>
                </a:cubicBezTo>
                <a:cubicBezTo>
                  <a:pt x="18141" y="13287"/>
                  <a:pt x="18145" y="13345"/>
                  <a:pt x="18153" y="13404"/>
                </a:cubicBezTo>
                <a:cubicBezTo>
                  <a:pt x="18243" y="14246"/>
                  <a:pt x="18352" y="15075"/>
                  <a:pt x="18478" y="15901"/>
                </a:cubicBezTo>
                <a:cubicBezTo>
                  <a:pt x="18478" y="15913"/>
                  <a:pt x="18482" y="15924"/>
                  <a:pt x="18482" y="15937"/>
                </a:cubicBezTo>
                <a:cubicBezTo>
                  <a:pt x="18509" y="16977"/>
                  <a:pt x="18544" y="18007"/>
                  <a:pt x="18596" y="19040"/>
                </a:cubicBezTo>
                <a:cubicBezTo>
                  <a:pt x="18458" y="19380"/>
                  <a:pt x="18333" y="19729"/>
                  <a:pt x="18215" y="20081"/>
                </a:cubicBezTo>
                <a:cubicBezTo>
                  <a:pt x="18314" y="18159"/>
                  <a:pt x="18149" y="16195"/>
                  <a:pt x="17938" y="14293"/>
                </a:cubicBezTo>
                <a:cubicBezTo>
                  <a:pt x="17993" y="13905"/>
                  <a:pt x="18047" y="13522"/>
                  <a:pt x="18102" y="13134"/>
                </a:cubicBezTo>
                <a:close/>
                <a:moveTo>
                  <a:pt x="208915" y="13134"/>
                </a:moveTo>
                <a:cubicBezTo>
                  <a:pt x="208975" y="13518"/>
                  <a:pt x="209029" y="13905"/>
                  <a:pt x="209084" y="14289"/>
                </a:cubicBezTo>
                <a:cubicBezTo>
                  <a:pt x="208872" y="16191"/>
                  <a:pt x="208704" y="18159"/>
                  <a:pt x="208806" y="20081"/>
                </a:cubicBezTo>
                <a:cubicBezTo>
                  <a:pt x="208688" y="19729"/>
                  <a:pt x="208559" y="19380"/>
                  <a:pt x="208426" y="19040"/>
                </a:cubicBezTo>
                <a:cubicBezTo>
                  <a:pt x="208473" y="18007"/>
                  <a:pt x="208509" y="16977"/>
                  <a:pt x="208540" y="15937"/>
                </a:cubicBezTo>
                <a:lnTo>
                  <a:pt x="208540" y="15897"/>
                </a:lnTo>
                <a:cubicBezTo>
                  <a:pt x="208669" y="15075"/>
                  <a:pt x="208775" y="14246"/>
                  <a:pt x="208868" y="13404"/>
                </a:cubicBezTo>
                <a:cubicBezTo>
                  <a:pt x="208872" y="13345"/>
                  <a:pt x="208881" y="13291"/>
                  <a:pt x="208884" y="13232"/>
                </a:cubicBezTo>
                <a:cubicBezTo>
                  <a:pt x="208896" y="13200"/>
                  <a:pt x="208904" y="13166"/>
                  <a:pt x="208915" y="13134"/>
                </a:cubicBezTo>
                <a:close/>
                <a:moveTo>
                  <a:pt x="50165" y="18911"/>
                </a:moveTo>
                <a:cubicBezTo>
                  <a:pt x="50184" y="19001"/>
                  <a:pt x="50204" y="19087"/>
                  <a:pt x="50223" y="19177"/>
                </a:cubicBezTo>
                <a:cubicBezTo>
                  <a:pt x="50215" y="19396"/>
                  <a:pt x="50208" y="19611"/>
                  <a:pt x="50196" y="19826"/>
                </a:cubicBezTo>
                <a:cubicBezTo>
                  <a:pt x="50165" y="19996"/>
                  <a:pt x="50134" y="20167"/>
                  <a:pt x="50098" y="20336"/>
                </a:cubicBezTo>
                <a:cubicBezTo>
                  <a:pt x="50078" y="20234"/>
                  <a:pt x="50058" y="20136"/>
                  <a:pt x="50040" y="20034"/>
                </a:cubicBezTo>
                <a:cubicBezTo>
                  <a:pt x="50082" y="19658"/>
                  <a:pt x="50121" y="19286"/>
                  <a:pt x="50165" y="18911"/>
                </a:cubicBezTo>
                <a:close/>
                <a:moveTo>
                  <a:pt x="176857" y="18911"/>
                </a:moveTo>
                <a:cubicBezTo>
                  <a:pt x="176896" y="19286"/>
                  <a:pt x="176939" y="19658"/>
                  <a:pt x="176982" y="20034"/>
                </a:cubicBezTo>
                <a:cubicBezTo>
                  <a:pt x="176962" y="20136"/>
                  <a:pt x="176943" y="20238"/>
                  <a:pt x="176924" y="20339"/>
                </a:cubicBezTo>
                <a:cubicBezTo>
                  <a:pt x="176888" y="20167"/>
                  <a:pt x="176857" y="19999"/>
                  <a:pt x="176826" y="19826"/>
                </a:cubicBezTo>
                <a:cubicBezTo>
                  <a:pt x="176814" y="19611"/>
                  <a:pt x="176806" y="19392"/>
                  <a:pt x="176798" y="19177"/>
                </a:cubicBezTo>
                <a:cubicBezTo>
                  <a:pt x="176818" y="19087"/>
                  <a:pt x="176837" y="18997"/>
                  <a:pt x="176857" y="18911"/>
                </a:cubicBezTo>
                <a:close/>
                <a:moveTo>
                  <a:pt x="106978" y="17463"/>
                </a:moveTo>
                <a:cubicBezTo>
                  <a:pt x="107052" y="17604"/>
                  <a:pt x="107128" y="17745"/>
                  <a:pt x="107202" y="17886"/>
                </a:cubicBezTo>
                <a:cubicBezTo>
                  <a:pt x="107123" y="18473"/>
                  <a:pt x="107057" y="19064"/>
                  <a:pt x="107005" y="19655"/>
                </a:cubicBezTo>
                <a:cubicBezTo>
                  <a:pt x="106982" y="19944"/>
                  <a:pt x="106959" y="20238"/>
                  <a:pt x="106943" y="20527"/>
                </a:cubicBezTo>
                <a:cubicBezTo>
                  <a:pt x="106884" y="20308"/>
                  <a:pt x="106834" y="20085"/>
                  <a:pt x="106779" y="19866"/>
                </a:cubicBezTo>
                <a:cubicBezTo>
                  <a:pt x="106728" y="19467"/>
                  <a:pt x="106685" y="19071"/>
                  <a:pt x="106649" y="18672"/>
                </a:cubicBezTo>
                <a:cubicBezTo>
                  <a:pt x="106759" y="18273"/>
                  <a:pt x="106869" y="17866"/>
                  <a:pt x="106978" y="17463"/>
                </a:cubicBezTo>
                <a:close/>
                <a:moveTo>
                  <a:pt x="120043" y="17463"/>
                </a:moveTo>
                <a:cubicBezTo>
                  <a:pt x="120152" y="17866"/>
                  <a:pt x="120259" y="18273"/>
                  <a:pt x="120372" y="18672"/>
                </a:cubicBezTo>
                <a:cubicBezTo>
                  <a:pt x="120336" y="19071"/>
                  <a:pt x="120290" y="19470"/>
                  <a:pt x="120239" y="19866"/>
                </a:cubicBezTo>
                <a:cubicBezTo>
                  <a:pt x="120188" y="20089"/>
                  <a:pt x="120133" y="20308"/>
                  <a:pt x="120078" y="20527"/>
                </a:cubicBezTo>
                <a:cubicBezTo>
                  <a:pt x="120058" y="20238"/>
                  <a:pt x="120039" y="19944"/>
                  <a:pt x="120011" y="19655"/>
                </a:cubicBezTo>
                <a:cubicBezTo>
                  <a:pt x="119961" y="19064"/>
                  <a:pt x="119898" y="18473"/>
                  <a:pt x="119820" y="17886"/>
                </a:cubicBezTo>
                <a:cubicBezTo>
                  <a:pt x="119894" y="17745"/>
                  <a:pt x="119968" y="17604"/>
                  <a:pt x="120043" y="17463"/>
                </a:cubicBezTo>
                <a:close/>
                <a:moveTo>
                  <a:pt x="31002" y="19761"/>
                </a:moveTo>
                <a:cubicBezTo>
                  <a:pt x="31022" y="20023"/>
                  <a:pt x="31042" y="20285"/>
                  <a:pt x="31053" y="20551"/>
                </a:cubicBezTo>
                <a:cubicBezTo>
                  <a:pt x="31037" y="20500"/>
                  <a:pt x="31022" y="20449"/>
                  <a:pt x="31006" y="20402"/>
                </a:cubicBezTo>
                <a:cubicBezTo>
                  <a:pt x="30990" y="20339"/>
                  <a:pt x="30955" y="20245"/>
                  <a:pt x="30924" y="20140"/>
                </a:cubicBezTo>
                <a:cubicBezTo>
                  <a:pt x="30948" y="20011"/>
                  <a:pt x="30975" y="19886"/>
                  <a:pt x="31002" y="19761"/>
                </a:cubicBezTo>
                <a:close/>
                <a:moveTo>
                  <a:pt x="196019" y="19761"/>
                </a:moveTo>
                <a:cubicBezTo>
                  <a:pt x="196047" y="19886"/>
                  <a:pt x="196070" y="20014"/>
                  <a:pt x="196097" y="20140"/>
                </a:cubicBezTo>
                <a:cubicBezTo>
                  <a:pt x="196063" y="20245"/>
                  <a:pt x="196031" y="20339"/>
                  <a:pt x="196012" y="20402"/>
                </a:cubicBezTo>
                <a:cubicBezTo>
                  <a:pt x="195996" y="20449"/>
                  <a:pt x="195980" y="20500"/>
                  <a:pt x="195965" y="20551"/>
                </a:cubicBezTo>
                <a:cubicBezTo>
                  <a:pt x="195980" y="20289"/>
                  <a:pt x="196000" y="20023"/>
                  <a:pt x="196019" y="19761"/>
                </a:cubicBezTo>
                <a:close/>
                <a:moveTo>
                  <a:pt x="7589" y="19189"/>
                </a:moveTo>
                <a:cubicBezTo>
                  <a:pt x="7593" y="19236"/>
                  <a:pt x="7597" y="19286"/>
                  <a:pt x="7601" y="19333"/>
                </a:cubicBezTo>
                <a:cubicBezTo>
                  <a:pt x="7617" y="19545"/>
                  <a:pt x="7640" y="19752"/>
                  <a:pt x="7667" y="19960"/>
                </a:cubicBezTo>
                <a:cubicBezTo>
                  <a:pt x="7687" y="20198"/>
                  <a:pt x="7711" y="20437"/>
                  <a:pt x="7730" y="20677"/>
                </a:cubicBezTo>
                <a:cubicBezTo>
                  <a:pt x="7680" y="20375"/>
                  <a:pt x="7629" y="20077"/>
                  <a:pt x="7573" y="19776"/>
                </a:cubicBezTo>
                <a:cubicBezTo>
                  <a:pt x="7582" y="19580"/>
                  <a:pt x="7586" y="19385"/>
                  <a:pt x="7589" y="19189"/>
                </a:cubicBezTo>
                <a:close/>
                <a:moveTo>
                  <a:pt x="219428" y="19189"/>
                </a:moveTo>
                <a:cubicBezTo>
                  <a:pt x="219436" y="19385"/>
                  <a:pt x="219440" y="19580"/>
                  <a:pt x="219443" y="19776"/>
                </a:cubicBezTo>
                <a:cubicBezTo>
                  <a:pt x="219393" y="20077"/>
                  <a:pt x="219342" y="20375"/>
                  <a:pt x="219291" y="20677"/>
                </a:cubicBezTo>
                <a:cubicBezTo>
                  <a:pt x="219311" y="20429"/>
                  <a:pt x="219335" y="20179"/>
                  <a:pt x="219358" y="19933"/>
                </a:cubicBezTo>
                <a:cubicBezTo>
                  <a:pt x="219381" y="19732"/>
                  <a:pt x="219401" y="19533"/>
                  <a:pt x="219416" y="19333"/>
                </a:cubicBezTo>
                <a:cubicBezTo>
                  <a:pt x="219420" y="19286"/>
                  <a:pt x="219425" y="19236"/>
                  <a:pt x="219428" y="19189"/>
                </a:cubicBezTo>
                <a:close/>
                <a:moveTo>
                  <a:pt x="110677" y="11036"/>
                </a:moveTo>
                <a:cubicBezTo>
                  <a:pt x="110689" y="11067"/>
                  <a:pt x="110701" y="11099"/>
                  <a:pt x="110712" y="11134"/>
                </a:cubicBezTo>
                <a:cubicBezTo>
                  <a:pt x="110861" y="11549"/>
                  <a:pt x="110932" y="11995"/>
                  <a:pt x="111077" y="12410"/>
                </a:cubicBezTo>
                <a:cubicBezTo>
                  <a:pt x="111373" y="13251"/>
                  <a:pt x="111491" y="14242"/>
                  <a:pt x="111667" y="15138"/>
                </a:cubicBezTo>
                <a:cubicBezTo>
                  <a:pt x="111749" y="15561"/>
                  <a:pt x="111828" y="15987"/>
                  <a:pt x="111902" y="16414"/>
                </a:cubicBezTo>
                <a:cubicBezTo>
                  <a:pt x="111843" y="17866"/>
                  <a:pt x="111597" y="19333"/>
                  <a:pt x="111295" y="20747"/>
                </a:cubicBezTo>
                <a:cubicBezTo>
                  <a:pt x="111288" y="20715"/>
                  <a:pt x="111279" y="20684"/>
                  <a:pt x="111272" y="20657"/>
                </a:cubicBezTo>
                <a:cubicBezTo>
                  <a:pt x="111268" y="20406"/>
                  <a:pt x="111256" y="20164"/>
                  <a:pt x="111252" y="19917"/>
                </a:cubicBezTo>
                <a:cubicBezTo>
                  <a:pt x="111261" y="19577"/>
                  <a:pt x="111264" y="19236"/>
                  <a:pt x="111276" y="18896"/>
                </a:cubicBezTo>
                <a:cubicBezTo>
                  <a:pt x="111279" y="18789"/>
                  <a:pt x="111284" y="18680"/>
                  <a:pt x="111284" y="18571"/>
                </a:cubicBezTo>
                <a:cubicBezTo>
                  <a:pt x="111335" y="17874"/>
                  <a:pt x="111370" y="17178"/>
                  <a:pt x="111386" y="16481"/>
                </a:cubicBezTo>
                <a:cubicBezTo>
                  <a:pt x="111405" y="16379"/>
                  <a:pt x="111429" y="16277"/>
                  <a:pt x="111456" y="16179"/>
                </a:cubicBezTo>
                <a:cubicBezTo>
                  <a:pt x="111476" y="16116"/>
                  <a:pt x="111433" y="16065"/>
                  <a:pt x="111389" y="16062"/>
                </a:cubicBezTo>
                <a:cubicBezTo>
                  <a:pt x="111393" y="15917"/>
                  <a:pt x="111393" y="15772"/>
                  <a:pt x="111393" y="15628"/>
                </a:cubicBezTo>
                <a:cubicBezTo>
                  <a:pt x="111393" y="15567"/>
                  <a:pt x="111358" y="15536"/>
                  <a:pt x="111322" y="15536"/>
                </a:cubicBezTo>
                <a:cubicBezTo>
                  <a:pt x="111286" y="15536"/>
                  <a:pt x="111250" y="15567"/>
                  <a:pt x="111248" y="15628"/>
                </a:cubicBezTo>
                <a:cubicBezTo>
                  <a:pt x="111241" y="15913"/>
                  <a:pt x="111221" y="16202"/>
                  <a:pt x="111198" y="16492"/>
                </a:cubicBezTo>
                <a:cubicBezTo>
                  <a:pt x="111162" y="16602"/>
                  <a:pt x="111135" y="16719"/>
                  <a:pt x="111108" y="16837"/>
                </a:cubicBezTo>
                <a:cubicBezTo>
                  <a:pt x="111045" y="15893"/>
                  <a:pt x="110974" y="14954"/>
                  <a:pt x="110880" y="14015"/>
                </a:cubicBezTo>
                <a:cubicBezTo>
                  <a:pt x="110786" y="13059"/>
                  <a:pt x="110724" y="12085"/>
                  <a:pt x="110603" y="11134"/>
                </a:cubicBezTo>
                <a:cubicBezTo>
                  <a:pt x="110627" y="11099"/>
                  <a:pt x="110650" y="11063"/>
                  <a:pt x="110677" y="11036"/>
                </a:cubicBezTo>
                <a:close/>
                <a:moveTo>
                  <a:pt x="116341" y="11036"/>
                </a:moveTo>
                <a:cubicBezTo>
                  <a:pt x="116368" y="11063"/>
                  <a:pt x="116395" y="11099"/>
                  <a:pt x="116419" y="11134"/>
                </a:cubicBezTo>
                <a:cubicBezTo>
                  <a:pt x="116297" y="12089"/>
                  <a:pt x="116231" y="13059"/>
                  <a:pt x="116137" y="14015"/>
                </a:cubicBezTo>
                <a:cubicBezTo>
                  <a:pt x="116047" y="14954"/>
                  <a:pt x="115972" y="15893"/>
                  <a:pt x="115914" y="16837"/>
                </a:cubicBezTo>
                <a:cubicBezTo>
                  <a:pt x="115882" y="16719"/>
                  <a:pt x="115855" y="16602"/>
                  <a:pt x="115824" y="16492"/>
                </a:cubicBezTo>
                <a:cubicBezTo>
                  <a:pt x="115797" y="16202"/>
                  <a:pt x="115781" y="15913"/>
                  <a:pt x="115773" y="15628"/>
                </a:cubicBezTo>
                <a:cubicBezTo>
                  <a:pt x="115771" y="15567"/>
                  <a:pt x="115735" y="15536"/>
                  <a:pt x="115699" y="15536"/>
                </a:cubicBezTo>
                <a:cubicBezTo>
                  <a:pt x="115664" y="15536"/>
                  <a:pt x="115629" y="15567"/>
                  <a:pt x="115629" y="15628"/>
                </a:cubicBezTo>
                <a:cubicBezTo>
                  <a:pt x="115624" y="15772"/>
                  <a:pt x="115629" y="15917"/>
                  <a:pt x="115629" y="16062"/>
                </a:cubicBezTo>
                <a:cubicBezTo>
                  <a:pt x="115585" y="16065"/>
                  <a:pt x="115542" y="16116"/>
                  <a:pt x="115562" y="16179"/>
                </a:cubicBezTo>
                <a:cubicBezTo>
                  <a:pt x="115593" y="16277"/>
                  <a:pt x="115616" y="16379"/>
                  <a:pt x="115636" y="16481"/>
                </a:cubicBezTo>
                <a:cubicBezTo>
                  <a:pt x="115652" y="17178"/>
                  <a:pt x="115687" y="17874"/>
                  <a:pt x="115737" y="18571"/>
                </a:cubicBezTo>
                <a:cubicBezTo>
                  <a:pt x="115737" y="18680"/>
                  <a:pt x="115737" y="18789"/>
                  <a:pt x="115741" y="18896"/>
                </a:cubicBezTo>
                <a:cubicBezTo>
                  <a:pt x="115753" y="19236"/>
                  <a:pt x="115761" y="19577"/>
                  <a:pt x="115769" y="19917"/>
                </a:cubicBezTo>
                <a:cubicBezTo>
                  <a:pt x="115761" y="20164"/>
                  <a:pt x="115753" y="20410"/>
                  <a:pt x="115750" y="20657"/>
                </a:cubicBezTo>
                <a:cubicBezTo>
                  <a:pt x="115741" y="20684"/>
                  <a:pt x="115730" y="20715"/>
                  <a:pt x="115722" y="20747"/>
                </a:cubicBezTo>
                <a:cubicBezTo>
                  <a:pt x="115425" y="19333"/>
                  <a:pt x="115178" y="17870"/>
                  <a:pt x="115119" y="16414"/>
                </a:cubicBezTo>
                <a:cubicBezTo>
                  <a:pt x="115194" y="15987"/>
                  <a:pt x="115272" y="15561"/>
                  <a:pt x="115354" y="15138"/>
                </a:cubicBezTo>
                <a:cubicBezTo>
                  <a:pt x="115530" y="14242"/>
                  <a:pt x="115644" y="13251"/>
                  <a:pt x="115945" y="12410"/>
                </a:cubicBezTo>
                <a:cubicBezTo>
                  <a:pt x="116090" y="11995"/>
                  <a:pt x="116156" y="11549"/>
                  <a:pt x="116310" y="11134"/>
                </a:cubicBezTo>
                <a:cubicBezTo>
                  <a:pt x="116321" y="11099"/>
                  <a:pt x="116333" y="11067"/>
                  <a:pt x="116341" y="11036"/>
                </a:cubicBezTo>
                <a:close/>
                <a:moveTo>
                  <a:pt x="186665" y="17705"/>
                </a:moveTo>
                <a:cubicBezTo>
                  <a:pt x="186712" y="17917"/>
                  <a:pt x="186759" y="18132"/>
                  <a:pt x="186806" y="18343"/>
                </a:cubicBezTo>
                <a:cubicBezTo>
                  <a:pt x="186778" y="18731"/>
                  <a:pt x="186755" y="19118"/>
                  <a:pt x="186731" y="19506"/>
                </a:cubicBezTo>
                <a:cubicBezTo>
                  <a:pt x="186579" y="19831"/>
                  <a:pt x="186407" y="20132"/>
                  <a:pt x="186317" y="20516"/>
                </a:cubicBezTo>
                <a:cubicBezTo>
                  <a:pt x="186290" y="20617"/>
                  <a:pt x="186270" y="20719"/>
                  <a:pt x="186247" y="20821"/>
                </a:cubicBezTo>
                <a:cubicBezTo>
                  <a:pt x="186223" y="20708"/>
                  <a:pt x="186203" y="20590"/>
                  <a:pt x="186180" y="20476"/>
                </a:cubicBezTo>
                <a:cubicBezTo>
                  <a:pt x="186325" y="19639"/>
                  <a:pt x="186469" y="18805"/>
                  <a:pt x="186619" y="17967"/>
                </a:cubicBezTo>
                <a:cubicBezTo>
                  <a:pt x="186634" y="17882"/>
                  <a:pt x="186650" y="17792"/>
                  <a:pt x="186665" y="17705"/>
                </a:cubicBezTo>
                <a:close/>
                <a:moveTo>
                  <a:pt x="40352" y="17705"/>
                </a:moveTo>
                <a:cubicBezTo>
                  <a:pt x="40368" y="17792"/>
                  <a:pt x="40388" y="17882"/>
                  <a:pt x="40399" y="17967"/>
                </a:cubicBezTo>
                <a:cubicBezTo>
                  <a:pt x="40548" y="18805"/>
                  <a:pt x="40697" y="19639"/>
                  <a:pt x="40838" y="20476"/>
                </a:cubicBezTo>
                <a:cubicBezTo>
                  <a:pt x="40818" y="20590"/>
                  <a:pt x="40795" y="20708"/>
                  <a:pt x="40771" y="20825"/>
                </a:cubicBezTo>
                <a:cubicBezTo>
                  <a:pt x="40752" y="20719"/>
                  <a:pt x="40728" y="20617"/>
                  <a:pt x="40705" y="20516"/>
                </a:cubicBezTo>
                <a:cubicBezTo>
                  <a:pt x="40611" y="20132"/>
                  <a:pt x="40439" y="19831"/>
                  <a:pt x="40286" y="19502"/>
                </a:cubicBezTo>
                <a:cubicBezTo>
                  <a:pt x="40266" y="19118"/>
                  <a:pt x="40242" y="18731"/>
                  <a:pt x="40215" y="18343"/>
                </a:cubicBezTo>
                <a:cubicBezTo>
                  <a:pt x="40262" y="18132"/>
                  <a:pt x="40309" y="17917"/>
                  <a:pt x="40352" y="17705"/>
                </a:cubicBezTo>
                <a:close/>
                <a:moveTo>
                  <a:pt x="78865" y="13518"/>
                </a:moveTo>
                <a:cubicBezTo>
                  <a:pt x="78919" y="13874"/>
                  <a:pt x="78971" y="14234"/>
                  <a:pt x="79002" y="14594"/>
                </a:cubicBezTo>
                <a:cubicBezTo>
                  <a:pt x="79042" y="15036"/>
                  <a:pt x="79073" y="15478"/>
                  <a:pt x="79092" y="15921"/>
                </a:cubicBezTo>
                <a:cubicBezTo>
                  <a:pt x="78998" y="16042"/>
                  <a:pt x="79010" y="16242"/>
                  <a:pt x="78986" y="16445"/>
                </a:cubicBezTo>
                <a:cubicBezTo>
                  <a:pt x="78901" y="17115"/>
                  <a:pt x="78877" y="17792"/>
                  <a:pt x="78834" y="18469"/>
                </a:cubicBezTo>
                <a:cubicBezTo>
                  <a:pt x="78779" y="19263"/>
                  <a:pt x="78736" y="20046"/>
                  <a:pt x="78677" y="20832"/>
                </a:cubicBezTo>
                <a:cubicBezTo>
                  <a:pt x="78670" y="20789"/>
                  <a:pt x="78657" y="20747"/>
                  <a:pt x="78646" y="20704"/>
                </a:cubicBezTo>
                <a:cubicBezTo>
                  <a:pt x="78556" y="20328"/>
                  <a:pt x="78470" y="19952"/>
                  <a:pt x="78379" y="19577"/>
                </a:cubicBezTo>
                <a:cubicBezTo>
                  <a:pt x="78408" y="18805"/>
                  <a:pt x="78435" y="18046"/>
                  <a:pt x="78439" y="17286"/>
                </a:cubicBezTo>
                <a:cubicBezTo>
                  <a:pt x="78572" y="16496"/>
                  <a:pt x="78673" y="15698"/>
                  <a:pt x="78748" y="14880"/>
                </a:cubicBezTo>
                <a:cubicBezTo>
                  <a:pt x="78787" y="14437"/>
                  <a:pt x="78830" y="13979"/>
                  <a:pt x="78865" y="13518"/>
                </a:cubicBezTo>
                <a:close/>
                <a:moveTo>
                  <a:pt x="148157" y="13518"/>
                </a:moveTo>
                <a:cubicBezTo>
                  <a:pt x="148188" y="13979"/>
                  <a:pt x="148235" y="14437"/>
                  <a:pt x="148274" y="14880"/>
                </a:cubicBezTo>
                <a:cubicBezTo>
                  <a:pt x="148348" y="15698"/>
                  <a:pt x="148450" y="16500"/>
                  <a:pt x="148583" y="17290"/>
                </a:cubicBezTo>
                <a:cubicBezTo>
                  <a:pt x="148587" y="18050"/>
                  <a:pt x="148610" y="18809"/>
                  <a:pt x="148641" y="19577"/>
                </a:cubicBezTo>
                <a:cubicBezTo>
                  <a:pt x="148552" y="19952"/>
                  <a:pt x="148466" y="20328"/>
                  <a:pt x="148372" y="20704"/>
                </a:cubicBezTo>
                <a:cubicBezTo>
                  <a:pt x="148364" y="20747"/>
                  <a:pt x="148352" y="20789"/>
                  <a:pt x="148341" y="20832"/>
                </a:cubicBezTo>
                <a:cubicBezTo>
                  <a:pt x="148282" y="20046"/>
                  <a:pt x="148238" y="19263"/>
                  <a:pt x="148188" y="18469"/>
                </a:cubicBezTo>
                <a:cubicBezTo>
                  <a:pt x="148141" y="17792"/>
                  <a:pt x="148121" y="17115"/>
                  <a:pt x="148035" y="16445"/>
                </a:cubicBezTo>
                <a:cubicBezTo>
                  <a:pt x="148007" y="16242"/>
                  <a:pt x="148020" y="16042"/>
                  <a:pt x="147926" y="15921"/>
                </a:cubicBezTo>
                <a:cubicBezTo>
                  <a:pt x="147949" y="15478"/>
                  <a:pt x="147976" y="15036"/>
                  <a:pt x="148020" y="14594"/>
                </a:cubicBezTo>
                <a:cubicBezTo>
                  <a:pt x="148051" y="14234"/>
                  <a:pt x="148101" y="13874"/>
                  <a:pt x="148157" y="13518"/>
                </a:cubicBezTo>
                <a:close/>
                <a:moveTo>
                  <a:pt x="27660" y="13455"/>
                </a:moveTo>
                <a:cubicBezTo>
                  <a:pt x="27731" y="13917"/>
                  <a:pt x="27796" y="14383"/>
                  <a:pt x="27859" y="14848"/>
                </a:cubicBezTo>
                <a:cubicBezTo>
                  <a:pt x="27852" y="15021"/>
                  <a:pt x="27843" y="15189"/>
                  <a:pt x="27836" y="15357"/>
                </a:cubicBezTo>
                <a:cubicBezTo>
                  <a:pt x="27778" y="16304"/>
                  <a:pt x="27820" y="17283"/>
                  <a:pt x="27914" y="18258"/>
                </a:cubicBezTo>
                <a:cubicBezTo>
                  <a:pt x="27796" y="19127"/>
                  <a:pt x="27660" y="19991"/>
                  <a:pt x="27511" y="20852"/>
                </a:cubicBezTo>
                <a:cubicBezTo>
                  <a:pt x="27378" y="20245"/>
                  <a:pt x="27256" y="19635"/>
                  <a:pt x="27159" y="19017"/>
                </a:cubicBezTo>
                <a:cubicBezTo>
                  <a:pt x="27155" y="17960"/>
                  <a:pt x="27218" y="16903"/>
                  <a:pt x="27350" y="15866"/>
                </a:cubicBezTo>
                <a:cubicBezTo>
                  <a:pt x="27453" y="15064"/>
                  <a:pt x="27538" y="14253"/>
                  <a:pt x="27660" y="13455"/>
                </a:cubicBezTo>
                <a:close/>
                <a:moveTo>
                  <a:pt x="199362" y="13455"/>
                </a:moveTo>
                <a:cubicBezTo>
                  <a:pt x="199479" y="14253"/>
                  <a:pt x="199569" y="15064"/>
                  <a:pt x="199671" y="15866"/>
                </a:cubicBezTo>
                <a:cubicBezTo>
                  <a:pt x="199804" y="16903"/>
                  <a:pt x="199867" y="17960"/>
                  <a:pt x="199858" y="19017"/>
                </a:cubicBezTo>
                <a:cubicBezTo>
                  <a:pt x="199761" y="19635"/>
                  <a:pt x="199643" y="20245"/>
                  <a:pt x="199511" y="20852"/>
                </a:cubicBezTo>
                <a:cubicBezTo>
                  <a:pt x="199362" y="19991"/>
                  <a:pt x="199224" y="19127"/>
                  <a:pt x="199107" y="18258"/>
                </a:cubicBezTo>
                <a:cubicBezTo>
                  <a:pt x="199197" y="17283"/>
                  <a:pt x="199240" y="16304"/>
                  <a:pt x="199186" y="15357"/>
                </a:cubicBezTo>
                <a:cubicBezTo>
                  <a:pt x="199174" y="15189"/>
                  <a:pt x="199166" y="15017"/>
                  <a:pt x="199159" y="14848"/>
                </a:cubicBezTo>
                <a:cubicBezTo>
                  <a:pt x="199221" y="14383"/>
                  <a:pt x="199287" y="13917"/>
                  <a:pt x="199362" y="13455"/>
                </a:cubicBezTo>
                <a:close/>
                <a:moveTo>
                  <a:pt x="21354" y="19846"/>
                </a:moveTo>
                <a:lnTo>
                  <a:pt x="21354" y="19846"/>
                </a:lnTo>
                <a:cubicBezTo>
                  <a:pt x="21409" y="19972"/>
                  <a:pt x="21461" y="20101"/>
                  <a:pt x="21519" y="20226"/>
                </a:cubicBezTo>
                <a:cubicBezTo>
                  <a:pt x="21515" y="20507"/>
                  <a:pt x="21511" y="20785"/>
                  <a:pt x="21503" y="21067"/>
                </a:cubicBezTo>
                <a:cubicBezTo>
                  <a:pt x="21452" y="20942"/>
                  <a:pt x="21405" y="20813"/>
                  <a:pt x="21362" y="20684"/>
                </a:cubicBezTo>
                <a:cubicBezTo>
                  <a:pt x="21362" y="20406"/>
                  <a:pt x="21358" y="20124"/>
                  <a:pt x="21354" y="19846"/>
                </a:cubicBezTo>
                <a:close/>
                <a:moveTo>
                  <a:pt x="205667" y="19846"/>
                </a:moveTo>
                <a:lnTo>
                  <a:pt x="205667" y="19846"/>
                </a:lnTo>
                <a:cubicBezTo>
                  <a:pt x="205663" y="20124"/>
                  <a:pt x="205659" y="20406"/>
                  <a:pt x="205659" y="20684"/>
                </a:cubicBezTo>
                <a:cubicBezTo>
                  <a:pt x="205612" y="20813"/>
                  <a:pt x="205565" y="20942"/>
                  <a:pt x="205514" y="21067"/>
                </a:cubicBezTo>
                <a:cubicBezTo>
                  <a:pt x="205510" y="20785"/>
                  <a:pt x="205507" y="20507"/>
                  <a:pt x="205503" y="20226"/>
                </a:cubicBezTo>
                <a:cubicBezTo>
                  <a:pt x="205557" y="20101"/>
                  <a:pt x="205612" y="19972"/>
                  <a:pt x="205667" y="19846"/>
                </a:cubicBezTo>
                <a:close/>
                <a:moveTo>
                  <a:pt x="92865" y="17201"/>
                </a:moveTo>
                <a:cubicBezTo>
                  <a:pt x="92962" y="17686"/>
                  <a:pt x="93061" y="18168"/>
                  <a:pt x="93159" y="18652"/>
                </a:cubicBezTo>
                <a:cubicBezTo>
                  <a:pt x="93049" y="19490"/>
                  <a:pt x="92928" y="20328"/>
                  <a:pt x="92803" y="21161"/>
                </a:cubicBezTo>
                <a:cubicBezTo>
                  <a:pt x="92751" y="19850"/>
                  <a:pt x="92744" y="18500"/>
                  <a:pt x="92865" y="17201"/>
                </a:cubicBezTo>
                <a:close/>
                <a:moveTo>
                  <a:pt x="134157" y="17201"/>
                </a:moveTo>
                <a:cubicBezTo>
                  <a:pt x="134274" y="18500"/>
                  <a:pt x="134266" y="19850"/>
                  <a:pt x="134215" y="21161"/>
                </a:cubicBezTo>
                <a:cubicBezTo>
                  <a:pt x="134090" y="20328"/>
                  <a:pt x="133973" y="19490"/>
                  <a:pt x="133863" y="18652"/>
                </a:cubicBezTo>
                <a:cubicBezTo>
                  <a:pt x="133961" y="18171"/>
                  <a:pt x="134058" y="17686"/>
                  <a:pt x="134157" y="17201"/>
                </a:cubicBezTo>
                <a:close/>
                <a:moveTo>
                  <a:pt x="102485" y="20242"/>
                </a:moveTo>
                <a:lnTo>
                  <a:pt x="102485" y="20242"/>
                </a:lnTo>
                <a:cubicBezTo>
                  <a:pt x="102458" y="20414"/>
                  <a:pt x="102431" y="20590"/>
                  <a:pt x="102403" y="20762"/>
                </a:cubicBezTo>
                <a:cubicBezTo>
                  <a:pt x="102372" y="20966"/>
                  <a:pt x="102341" y="21165"/>
                  <a:pt x="102309" y="21369"/>
                </a:cubicBezTo>
                <a:cubicBezTo>
                  <a:pt x="102298" y="21306"/>
                  <a:pt x="102290" y="21244"/>
                  <a:pt x="102278" y="21185"/>
                </a:cubicBezTo>
                <a:cubicBezTo>
                  <a:pt x="102348" y="20872"/>
                  <a:pt x="102419" y="20554"/>
                  <a:pt x="102485" y="20242"/>
                </a:cubicBezTo>
                <a:close/>
                <a:moveTo>
                  <a:pt x="124536" y="20245"/>
                </a:moveTo>
                <a:cubicBezTo>
                  <a:pt x="124603" y="20559"/>
                  <a:pt x="124673" y="20872"/>
                  <a:pt x="124744" y="21185"/>
                </a:cubicBezTo>
                <a:cubicBezTo>
                  <a:pt x="124732" y="21244"/>
                  <a:pt x="124724" y="21306"/>
                  <a:pt x="124712" y="21369"/>
                </a:cubicBezTo>
                <a:cubicBezTo>
                  <a:pt x="124681" y="21165"/>
                  <a:pt x="124650" y="20966"/>
                  <a:pt x="124618" y="20762"/>
                </a:cubicBezTo>
                <a:cubicBezTo>
                  <a:pt x="124591" y="20590"/>
                  <a:pt x="124563" y="20418"/>
                  <a:pt x="124536" y="20245"/>
                </a:cubicBezTo>
                <a:close/>
                <a:moveTo>
                  <a:pt x="224642" y="12160"/>
                </a:moveTo>
                <a:cubicBezTo>
                  <a:pt x="224708" y="12904"/>
                  <a:pt x="224747" y="13650"/>
                  <a:pt x="224794" y="14398"/>
                </a:cubicBezTo>
                <a:cubicBezTo>
                  <a:pt x="224915" y="16257"/>
                  <a:pt x="224958" y="18105"/>
                  <a:pt x="224990" y="19967"/>
                </a:cubicBezTo>
                <a:cubicBezTo>
                  <a:pt x="225002" y="20445"/>
                  <a:pt x="224994" y="20923"/>
                  <a:pt x="224978" y="21396"/>
                </a:cubicBezTo>
                <a:cubicBezTo>
                  <a:pt x="224911" y="20320"/>
                  <a:pt x="224814" y="19252"/>
                  <a:pt x="224665" y="18179"/>
                </a:cubicBezTo>
                <a:cubicBezTo>
                  <a:pt x="224552" y="17357"/>
                  <a:pt x="224505" y="16515"/>
                  <a:pt x="224351" y="15706"/>
                </a:cubicBezTo>
                <a:cubicBezTo>
                  <a:pt x="224317" y="15505"/>
                  <a:pt x="224309" y="15236"/>
                  <a:pt x="224239" y="15021"/>
                </a:cubicBezTo>
                <a:cubicBezTo>
                  <a:pt x="224239" y="14950"/>
                  <a:pt x="224234" y="14880"/>
                  <a:pt x="224230" y="14809"/>
                </a:cubicBezTo>
                <a:cubicBezTo>
                  <a:pt x="224239" y="14418"/>
                  <a:pt x="224246" y="14031"/>
                  <a:pt x="224246" y="13643"/>
                </a:cubicBezTo>
                <a:cubicBezTo>
                  <a:pt x="224380" y="13146"/>
                  <a:pt x="224508" y="12653"/>
                  <a:pt x="224642" y="12160"/>
                </a:cubicBezTo>
                <a:close/>
                <a:moveTo>
                  <a:pt x="2380" y="12160"/>
                </a:moveTo>
                <a:cubicBezTo>
                  <a:pt x="2510" y="12653"/>
                  <a:pt x="2642" y="13146"/>
                  <a:pt x="2772" y="13643"/>
                </a:cubicBezTo>
                <a:cubicBezTo>
                  <a:pt x="2775" y="14031"/>
                  <a:pt x="2783" y="14418"/>
                  <a:pt x="2791" y="14806"/>
                </a:cubicBezTo>
                <a:cubicBezTo>
                  <a:pt x="2787" y="14876"/>
                  <a:pt x="2783" y="14950"/>
                  <a:pt x="2779" y="15025"/>
                </a:cubicBezTo>
                <a:cubicBezTo>
                  <a:pt x="2712" y="15236"/>
                  <a:pt x="2705" y="15505"/>
                  <a:pt x="2665" y="15706"/>
                </a:cubicBezTo>
                <a:cubicBezTo>
                  <a:pt x="2517" y="16515"/>
                  <a:pt x="2470" y="17357"/>
                  <a:pt x="2356" y="18179"/>
                </a:cubicBezTo>
                <a:cubicBezTo>
                  <a:pt x="2204" y="19252"/>
                  <a:pt x="2106" y="20320"/>
                  <a:pt x="2040" y="21400"/>
                </a:cubicBezTo>
                <a:cubicBezTo>
                  <a:pt x="2028" y="20923"/>
                  <a:pt x="2020" y="20445"/>
                  <a:pt x="2028" y="19967"/>
                </a:cubicBezTo>
                <a:cubicBezTo>
                  <a:pt x="2063" y="18105"/>
                  <a:pt x="2102" y="16257"/>
                  <a:pt x="2223" y="14398"/>
                </a:cubicBezTo>
                <a:cubicBezTo>
                  <a:pt x="2275" y="13650"/>
                  <a:pt x="2309" y="12904"/>
                  <a:pt x="2380" y="12160"/>
                </a:cubicBezTo>
                <a:close/>
                <a:moveTo>
                  <a:pt x="69273" y="17232"/>
                </a:moveTo>
                <a:cubicBezTo>
                  <a:pt x="69280" y="18187"/>
                  <a:pt x="69304" y="19138"/>
                  <a:pt x="69350" y="20089"/>
                </a:cubicBezTo>
                <a:cubicBezTo>
                  <a:pt x="69374" y="20527"/>
                  <a:pt x="69413" y="20966"/>
                  <a:pt x="69460" y="21405"/>
                </a:cubicBezTo>
                <a:cubicBezTo>
                  <a:pt x="69417" y="21412"/>
                  <a:pt x="69378" y="21428"/>
                  <a:pt x="69338" y="21455"/>
                </a:cubicBezTo>
                <a:cubicBezTo>
                  <a:pt x="69284" y="20962"/>
                  <a:pt x="69221" y="20473"/>
                  <a:pt x="69150" y="19987"/>
                </a:cubicBezTo>
                <a:cubicBezTo>
                  <a:pt x="69147" y="19952"/>
                  <a:pt x="69143" y="19917"/>
                  <a:pt x="69135" y="19882"/>
                </a:cubicBezTo>
                <a:lnTo>
                  <a:pt x="69135" y="19701"/>
                </a:lnTo>
                <a:cubicBezTo>
                  <a:pt x="69170" y="18880"/>
                  <a:pt x="69217" y="18054"/>
                  <a:pt x="69273" y="17232"/>
                </a:cubicBezTo>
                <a:close/>
                <a:moveTo>
                  <a:pt x="157749" y="17240"/>
                </a:moveTo>
                <a:cubicBezTo>
                  <a:pt x="157800" y="18061"/>
                  <a:pt x="157851" y="18883"/>
                  <a:pt x="157886" y="19709"/>
                </a:cubicBezTo>
                <a:cubicBezTo>
                  <a:pt x="157886" y="19768"/>
                  <a:pt x="157882" y="19826"/>
                  <a:pt x="157882" y="19882"/>
                </a:cubicBezTo>
                <a:cubicBezTo>
                  <a:pt x="157879" y="19917"/>
                  <a:pt x="157875" y="19952"/>
                  <a:pt x="157867" y="19987"/>
                </a:cubicBezTo>
                <a:cubicBezTo>
                  <a:pt x="157796" y="20473"/>
                  <a:pt x="157738" y="20962"/>
                  <a:pt x="157682" y="21455"/>
                </a:cubicBezTo>
                <a:cubicBezTo>
                  <a:pt x="157644" y="21428"/>
                  <a:pt x="157601" y="21412"/>
                  <a:pt x="157561" y="21405"/>
                </a:cubicBezTo>
                <a:cubicBezTo>
                  <a:pt x="157604" y="20966"/>
                  <a:pt x="157648" y="20527"/>
                  <a:pt x="157667" y="20089"/>
                </a:cubicBezTo>
                <a:cubicBezTo>
                  <a:pt x="157718" y="19138"/>
                  <a:pt x="157742" y="18191"/>
                  <a:pt x="157749" y="17240"/>
                </a:cubicBezTo>
                <a:close/>
                <a:moveTo>
                  <a:pt x="138258" y="21240"/>
                </a:moveTo>
                <a:lnTo>
                  <a:pt x="138294" y="21381"/>
                </a:lnTo>
                <a:cubicBezTo>
                  <a:pt x="138290" y="21408"/>
                  <a:pt x="138285" y="21439"/>
                  <a:pt x="138285" y="21467"/>
                </a:cubicBezTo>
                <a:cubicBezTo>
                  <a:pt x="138274" y="21405"/>
                  <a:pt x="138258" y="21338"/>
                  <a:pt x="138250" y="21271"/>
                </a:cubicBezTo>
                <a:cubicBezTo>
                  <a:pt x="138250" y="21259"/>
                  <a:pt x="138254" y="21251"/>
                  <a:pt x="138258" y="21240"/>
                </a:cubicBezTo>
                <a:close/>
                <a:moveTo>
                  <a:pt x="88764" y="21240"/>
                </a:moveTo>
                <a:cubicBezTo>
                  <a:pt x="88767" y="21251"/>
                  <a:pt x="88767" y="21259"/>
                  <a:pt x="88771" y="21271"/>
                </a:cubicBezTo>
                <a:cubicBezTo>
                  <a:pt x="88759" y="21338"/>
                  <a:pt x="88748" y="21405"/>
                  <a:pt x="88735" y="21470"/>
                </a:cubicBezTo>
                <a:cubicBezTo>
                  <a:pt x="88732" y="21439"/>
                  <a:pt x="88728" y="21412"/>
                  <a:pt x="88728" y="21381"/>
                </a:cubicBezTo>
                <a:lnTo>
                  <a:pt x="88764" y="21240"/>
                </a:lnTo>
                <a:close/>
                <a:moveTo>
                  <a:pt x="83632" y="18950"/>
                </a:moveTo>
                <a:cubicBezTo>
                  <a:pt x="83753" y="19498"/>
                  <a:pt x="83883" y="20042"/>
                  <a:pt x="84020" y="20578"/>
                </a:cubicBezTo>
                <a:cubicBezTo>
                  <a:pt x="83984" y="20789"/>
                  <a:pt x="83953" y="20997"/>
                  <a:pt x="83930" y="21201"/>
                </a:cubicBezTo>
                <a:cubicBezTo>
                  <a:pt x="83918" y="21298"/>
                  <a:pt x="83906" y="21396"/>
                  <a:pt x="83890" y="21494"/>
                </a:cubicBezTo>
                <a:cubicBezTo>
                  <a:pt x="83836" y="21212"/>
                  <a:pt x="83785" y="20930"/>
                  <a:pt x="83738" y="20648"/>
                </a:cubicBezTo>
                <a:cubicBezTo>
                  <a:pt x="83679" y="20292"/>
                  <a:pt x="83628" y="19929"/>
                  <a:pt x="83581" y="19568"/>
                </a:cubicBezTo>
                <a:cubicBezTo>
                  <a:pt x="83601" y="19361"/>
                  <a:pt x="83616" y="19154"/>
                  <a:pt x="83632" y="18950"/>
                </a:cubicBezTo>
                <a:close/>
                <a:moveTo>
                  <a:pt x="143386" y="18950"/>
                </a:moveTo>
                <a:cubicBezTo>
                  <a:pt x="143401" y="19158"/>
                  <a:pt x="143417" y="19361"/>
                  <a:pt x="143437" y="19568"/>
                </a:cubicBezTo>
                <a:cubicBezTo>
                  <a:pt x="143393" y="19929"/>
                  <a:pt x="143343" y="20292"/>
                  <a:pt x="143280" y="20648"/>
                </a:cubicBezTo>
                <a:cubicBezTo>
                  <a:pt x="143233" y="20930"/>
                  <a:pt x="143182" y="21212"/>
                  <a:pt x="143127" y="21494"/>
                </a:cubicBezTo>
                <a:cubicBezTo>
                  <a:pt x="143115" y="21396"/>
                  <a:pt x="143104" y="21298"/>
                  <a:pt x="143092" y="21201"/>
                </a:cubicBezTo>
                <a:cubicBezTo>
                  <a:pt x="143065" y="20997"/>
                  <a:pt x="143034" y="20789"/>
                  <a:pt x="142998" y="20578"/>
                </a:cubicBezTo>
                <a:cubicBezTo>
                  <a:pt x="143135" y="20042"/>
                  <a:pt x="143268" y="19498"/>
                  <a:pt x="143386" y="18950"/>
                </a:cubicBezTo>
                <a:close/>
                <a:moveTo>
                  <a:pt x="53734" y="20128"/>
                </a:moveTo>
                <a:cubicBezTo>
                  <a:pt x="53738" y="20148"/>
                  <a:pt x="53742" y="20164"/>
                  <a:pt x="53742" y="20179"/>
                </a:cubicBezTo>
                <a:cubicBezTo>
                  <a:pt x="53695" y="20633"/>
                  <a:pt x="53648" y="21087"/>
                  <a:pt x="53597" y="21541"/>
                </a:cubicBezTo>
                <a:cubicBezTo>
                  <a:pt x="53554" y="21345"/>
                  <a:pt x="53511" y="21150"/>
                  <a:pt x="53468" y="20958"/>
                </a:cubicBezTo>
                <a:cubicBezTo>
                  <a:pt x="53557" y="20680"/>
                  <a:pt x="53644" y="20406"/>
                  <a:pt x="53734" y="20128"/>
                </a:cubicBezTo>
                <a:close/>
                <a:moveTo>
                  <a:pt x="173288" y="20132"/>
                </a:moveTo>
                <a:cubicBezTo>
                  <a:pt x="173374" y="20406"/>
                  <a:pt x="173463" y="20680"/>
                  <a:pt x="173553" y="20954"/>
                </a:cubicBezTo>
                <a:cubicBezTo>
                  <a:pt x="173506" y="21150"/>
                  <a:pt x="173463" y="21345"/>
                  <a:pt x="173421" y="21541"/>
                </a:cubicBezTo>
                <a:cubicBezTo>
                  <a:pt x="173374" y="21087"/>
                  <a:pt x="173327" y="20633"/>
                  <a:pt x="173275" y="20179"/>
                </a:cubicBezTo>
                <a:cubicBezTo>
                  <a:pt x="173280" y="20164"/>
                  <a:pt x="173284" y="20148"/>
                  <a:pt x="173288" y="20132"/>
                </a:cubicBezTo>
                <a:close/>
                <a:moveTo>
                  <a:pt x="100204" y="17651"/>
                </a:moveTo>
                <a:cubicBezTo>
                  <a:pt x="100219" y="17713"/>
                  <a:pt x="100235" y="17776"/>
                  <a:pt x="100251" y="17835"/>
                </a:cubicBezTo>
                <a:cubicBezTo>
                  <a:pt x="100383" y="18355"/>
                  <a:pt x="100505" y="18876"/>
                  <a:pt x="100626" y="19400"/>
                </a:cubicBezTo>
                <a:cubicBezTo>
                  <a:pt x="100618" y="19862"/>
                  <a:pt x="100607" y="20328"/>
                  <a:pt x="100587" y="20789"/>
                </a:cubicBezTo>
                <a:cubicBezTo>
                  <a:pt x="100540" y="21052"/>
                  <a:pt x="100489" y="21314"/>
                  <a:pt x="100442" y="21580"/>
                </a:cubicBezTo>
                <a:cubicBezTo>
                  <a:pt x="100368" y="20598"/>
                  <a:pt x="100254" y="19627"/>
                  <a:pt x="100106" y="18661"/>
                </a:cubicBezTo>
                <a:cubicBezTo>
                  <a:pt x="100141" y="18323"/>
                  <a:pt x="100177" y="17987"/>
                  <a:pt x="100204" y="17651"/>
                </a:cubicBezTo>
                <a:close/>
                <a:moveTo>
                  <a:pt x="126818" y="17651"/>
                </a:moveTo>
                <a:cubicBezTo>
                  <a:pt x="126845" y="17995"/>
                  <a:pt x="126877" y="18336"/>
                  <a:pt x="126912" y="18676"/>
                </a:cubicBezTo>
                <a:cubicBezTo>
                  <a:pt x="126763" y="19635"/>
                  <a:pt x="126653" y="20606"/>
                  <a:pt x="126576" y="21580"/>
                </a:cubicBezTo>
                <a:cubicBezTo>
                  <a:pt x="126529" y="21318"/>
                  <a:pt x="126482" y="21052"/>
                  <a:pt x="126435" y="20789"/>
                </a:cubicBezTo>
                <a:cubicBezTo>
                  <a:pt x="126415" y="20324"/>
                  <a:pt x="126399" y="19862"/>
                  <a:pt x="126395" y="19396"/>
                </a:cubicBezTo>
                <a:cubicBezTo>
                  <a:pt x="126513" y="18876"/>
                  <a:pt x="126638" y="18355"/>
                  <a:pt x="126771" y="17835"/>
                </a:cubicBezTo>
                <a:cubicBezTo>
                  <a:pt x="126787" y="17776"/>
                  <a:pt x="126802" y="17713"/>
                  <a:pt x="126818" y="17651"/>
                </a:cubicBezTo>
                <a:close/>
                <a:moveTo>
                  <a:pt x="71061" y="19416"/>
                </a:moveTo>
                <a:cubicBezTo>
                  <a:pt x="71166" y="20038"/>
                  <a:pt x="71287" y="20657"/>
                  <a:pt x="71397" y="21267"/>
                </a:cubicBezTo>
                <a:cubicBezTo>
                  <a:pt x="71378" y="21423"/>
                  <a:pt x="71358" y="21576"/>
                  <a:pt x="71343" y="21729"/>
                </a:cubicBezTo>
                <a:cubicBezTo>
                  <a:pt x="71225" y="21020"/>
                  <a:pt x="71123" y="20312"/>
                  <a:pt x="71025" y="19604"/>
                </a:cubicBezTo>
                <a:cubicBezTo>
                  <a:pt x="71029" y="19584"/>
                  <a:pt x="71034" y="19568"/>
                  <a:pt x="71034" y="19549"/>
                </a:cubicBezTo>
                <a:cubicBezTo>
                  <a:pt x="71045" y="19506"/>
                  <a:pt x="71053" y="19459"/>
                  <a:pt x="71061" y="19416"/>
                </a:cubicBezTo>
                <a:close/>
                <a:moveTo>
                  <a:pt x="155961" y="19416"/>
                </a:moveTo>
                <a:cubicBezTo>
                  <a:pt x="155968" y="19459"/>
                  <a:pt x="155977" y="19506"/>
                  <a:pt x="155984" y="19549"/>
                </a:cubicBezTo>
                <a:cubicBezTo>
                  <a:pt x="155988" y="19568"/>
                  <a:pt x="155992" y="19584"/>
                  <a:pt x="155996" y="19604"/>
                </a:cubicBezTo>
                <a:cubicBezTo>
                  <a:pt x="155894" y="20312"/>
                  <a:pt x="155792" y="21020"/>
                  <a:pt x="155679" y="21729"/>
                </a:cubicBezTo>
                <a:cubicBezTo>
                  <a:pt x="155659" y="21576"/>
                  <a:pt x="155644" y="21423"/>
                  <a:pt x="155621" y="21267"/>
                </a:cubicBezTo>
                <a:cubicBezTo>
                  <a:pt x="155733" y="20657"/>
                  <a:pt x="155855" y="20038"/>
                  <a:pt x="155961" y="19416"/>
                </a:cubicBezTo>
                <a:close/>
                <a:moveTo>
                  <a:pt x="13054" y="20296"/>
                </a:moveTo>
                <a:cubicBezTo>
                  <a:pt x="13100" y="20762"/>
                  <a:pt x="13151" y="21220"/>
                  <a:pt x="13206" y="21682"/>
                </a:cubicBezTo>
                <a:cubicBezTo>
                  <a:pt x="13206" y="21741"/>
                  <a:pt x="13209" y="21795"/>
                  <a:pt x="13209" y="21854"/>
                </a:cubicBezTo>
                <a:cubicBezTo>
                  <a:pt x="13198" y="21909"/>
                  <a:pt x="13186" y="21963"/>
                  <a:pt x="13175" y="22023"/>
                </a:cubicBezTo>
                <a:cubicBezTo>
                  <a:pt x="13104" y="21885"/>
                  <a:pt x="13030" y="21748"/>
                  <a:pt x="12960" y="21611"/>
                </a:cubicBezTo>
                <a:cubicBezTo>
                  <a:pt x="13007" y="21177"/>
                  <a:pt x="13034" y="20739"/>
                  <a:pt x="13054" y="20296"/>
                </a:cubicBezTo>
                <a:close/>
                <a:moveTo>
                  <a:pt x="213968" y="20296"/>
                </a:moveTo>
                <a:cubicBezTo>
                  <a:pt x="213984" y="20739"/>
                  <a:pt x="214015" y="21177"/>
                  <a:pt x="214058" y="21611"/>
                </a:cubicBezTo>
                <a:cubicBezTo>
                  <a:pt x="213988" y="21748"/>
                  <a:pt x="213917" y="21885"/>
                  <a:pt x="213843" y="22023"/>
                </a:cubicBezTo>
                <a:cubicBezTo>
                  <a:pt x="213831" y="21963"/>
                  <a:pt x="213820" y="21909"/>
                  <a:pt x="213812" y="21854"/>
                </a:cubicBezTo>
                <a:cubicBezTo>
                  <a:pt x="213812" y="21795"/>
                  <a:pt x="213812" y="21737"/>
                  <a:pt x="213816" y="21682"/>
                </a:cubicBezTo>
                <a:cubicBezTo>
                  <a:pt x="213867" y="21220"/>
                  <a:pt x="213921" y="20758"/>
                  <a:pt x="213968" y="20296"/>
                </a:cubicBezTo>
                <a:close/>
                <a:moveTo>
                  <a:pt x="82803" y="8222"/>
                </a:moveTo>
                <a:cubicBezTo>
                  <a:pt x="82834" y="9118"/>
                  <a:pt x="82857" y="10019"/>
                  <a:pt x="82861" y="10919"/>
                </a:cubicBezTo>
                <a:lnTo>
                  <a:pt x="82861" y="10922"/>
                </a:lnTo>
                <a:lnTo>
                  <a:pt x="82857" y="10919"/>
                </a:lnTo>
                <a:cubicBezTo>
                  <a:pt x="82842" y="10899"/>
                  <a:pt x="82822" y="10890"/>
                  <a:pt x="82804" y="10890"/>
                </a:cubicBezTo>
                <a:cubicBezTo>
                  <a:pt x="82770" y="10890"/>
                  <a:pt x="82738" y="10918"/>
                  <a:pt x="82728" y="10966"/>
                </a:cubicBezTo>
                <a:cubicBezTo>
                  <a:pt x="82603" y="11545"/>
                  <a:pt x="82622" y="12234"/>
                  <a:pt x="82595" y="12833"/>
                </a:cubicBezTo>
                <a:cubicBezTo>
                  <a:pt x="82552" y="13674"/>
                  <a:pt x="82528" y="14515"/>
                  <a:pt x="82525" y="15357"/>
                </a:cubicBezTo>
                <a:cubicBezTo>
                  <a:pt x="82521" y="15803"/>
                  <a:pt x="82525" y="16246"/>
                  <a:pt x="82532" y="16692"/>
                </a:cubicBezTo>
                <a:cubicBezTo>
                  <a:pt x="82450" y="17642"/>
                  <a:pt x="82395" y="18610"/>
                  <a:pt x="82376" y="19580"/>
                </a:cubicBezTo>
                <a:cubicBezTo>
                  <a:pt x="82274" y="20398"/>
                  <a:pt x="82156" y="21220"/>
                  <a:pt x="82019" y="22030"/>
                </a:cubicBezTo>
                <a:cubicBezTo>
                  <a:pt x="82024" y="21529"/>
                  <a:pt x="82024" y="21029"/>
                  <a:pt x="82024" y="20523"/>
                </a:cubicBezTo>
                <a:cubicBezTo>
                  <a:pt x="82172" y="18680"/>
                  <a:pt x="82184" y="16829"/>
                  <a:pt x="82102" y="14978"/>
                </a:cubicBezTo>
                <a:cubicBezTo>
                  <a:pt x="82109" y="14915"/>
                  <a:pt x="82122" y="14848"/>
                  <a:pt x="82129" y="14786"/>
                </a:cubicBezTo>
                <a:cubicBezTo>
                  <a:pt x="82239" y="13932"/>
                  <a:pt x="82356" y="13072"/>
                  <a:pt x="82364" y="12203"/>
                </a:cubicBezTo>
                <a:cubicBezTo>
                  <a:pt x="82368" y="11768"/>
                  <a:pt x="82364" y="11338"/>
                  <a:pt x="82356" y="10903"/>
                </a:cubicBezTo>
                <a:cubicBezTo>
                  <a:pt x="82356" y="10817"/>
                  <a:pt x="82337" y="10715"/>
                  <a:pt x="82309" y="10617"/>
                </a:cubicBezTo>
                <a:cubicBezTo>
                  <a:pt x="82368" y="9878"/>
                  <a:pt x="82431" y="8836"/>
                  <a:pt x="82803" y="8222"/>
                </a:cubicBezTo>
                <a:close/>
                <a:moveTo>
                  <a:pt x="144219" y="8222"/>
                </a:moveTo>
                <a:cubicBezTo>
                  <a:pt x="144587" y="8832"/>
                  <a:pt x="144654" y="9882"/>
                  <a:pt x="144712" y="10617"/>
                </a:cubicBezTo>
                <a:cubicBezTo>
                  <a:pt x="144685" y="10720"/>
                  <a:pt x="144665" y="10817"/>
                  <a:pt x="144661" y="10903"/>
                </a:cubicBezTo>
                <a:cubicBezTo>
                  <a:pt x="144658" y="11338"/>
                  <a:pt x="144649" y="11768"/>
                  <a:pt x="144654" y="12203"/>
                </a:cubicBezTo>
                <a:cubicBezTo>
                  <a:pt x="144665" y="13072"/>
                  <a:pt x="144779" y="13932"/>
                  <a:pt x="144892" y="14786"/>
                </a:cubicBezTo>
                <a:cubicBezTo>
                  <a:pt x="144900" y="14853"/>
                  <a:pt x="144908" y="14915"/>
                  <a:pt x="144920" y="14978"/>
                </a:cubicBezTo>
                <a:cubicBezTo>
                  <a:pt x="144833" y="16829"/>
                  <a:pt x="144849" y="18680"/>
                  <a:pt x="144998" y="20523"/>
                </a:cubicBezTo>
                <a:lnTo>
                  <a:pt x="144998" y="22030"/>
                </a:lnTo>
                <a:cubicBezTo>
                  <a:pt x="144861" y="21220"/>
                  <a:pt x="144748" y="20398"/>
                  <a:pt x="144645" y="19577"/>
                </a:cubicBezTo>
                <a:cubicBezTo>
                  <a:pt x="144622" y="18610"/>
                  <a:pt x="144571" y="17642"/>
                  <a:pt x="144485" y="16692"/>
                </a:cubicBezTo>
                <a:cubicBezTo>
                  <a:pt x="144497" y="16246"/>
                  <a:pt x="144501" y="15803"/>
                  <a:pt x="144497" y="15357"/>
                </a:cubicBezTo>
                <a:cubicBezTo>
                  <a:pt x="144490" y="14515"/>
                  <a:pt x="144470" y="13674"/>
                  <a:pt x="144427" y="12833"/>
                </a:cubicBezTo>
                <a:cubicBezTo>
                  <a:pt x="144396" y="12234"/>
                  <a:pt x="144419" y="11545"/>
                  <a:pt x="144293" y="10966"/>
                </a:cubicBezTo>
                <a:cubicBezTo>
                  <a:pt x="144284" y="10918"/>
                  <a:pt x="144249" y="10890"/>
                  <a:pt x="144215" y="10890"/>
                </a:cubicBezTo>
                <a:cubicBezTo>
                  <a:pt x="144196" y="10890"/>
                  <a:pt x="144176" y="10899"/>
                  <a:pt x="144161" y="10919"/>
                </a:cubicBezTo>
                <a:cubicBezTo>
                  <a:pt x="144161" y="10015"/>
                  <a:pt x="144188" y="9118"/>
                  <a:pt x="144219" y="8222"/>
                </a:cubicBezTo>
                <a:close/>
                <a:moveTo>
                  <a:pt x="12177" y="1"/>
                </a:moveTo>
                <a:cubicBezTo>
                  <a:pt x="12167" y="1"/>
                  <a:pt x="12157" y="7"/>
                  <a:pt x="12153" y="22"/>
                </a:cubicBezTo>
                <a:cubicBezTo>
                  <a:pt x="12141" y="62"/>
                  <a:pt x="12125" y="100"/>
                  <a:pt x="12114" y="140"/>
                </a:cubicBezTo>
                <a:cubicBezTo>
                  <a:pt x="12106" y="167"/>
                  <a:pt x="12122" y="192"/>
                  <a:pt x="12138" y="192"/>
                </a:cubicBezTo>
                <a:cubicBezTo>
                  <a:pt x="12144" y="192"/>
                  <a:pt x="12151" y="188"/>
                  <a:pt x="12155" y="178"/>
                </a:cubicBezTo>
                <a:lnTo>
                  <a:pt x="12155" y="178"/>
                </a:lnTo>
                <a:cubicBezTo>
                  <a:pt x="11811" y="984"/>
                  <a:pt x="11292" y="2255"/>
                  <a:pt x="10803" y="3205"/>
                </a:cubicBezTo>
                <a:cubicBezTo>
                  <a:pt x="10223" y="4332"/>
                  <a:pt x="9683" y="5463"/>
                  <a:pt x="9214" y="6672"/>
                </a:cubicBezTo>
                <a:cubicBezTo>
                  <a:pt x="9096" y="6981"/>
                  <a:pt x="8982" y="7295"/>
                  <a:pt x="8869" y="7608"/>
                </a:cubicBezTo>
                <a:cubicBezTo>
                  <a:pt x="8579" y="6684"/>
                  <a:pt x="8211" y="5815"/>
                  <a:pt x="7664" y="5091"/>
                </a:cubicBezTo>
                <a:cubicBezTo>
                  <a:pt x="7654" y="5078"/>
                  <a:pt x="7644" y="5073"/>
                  <a:pt x="7634" y="5073"/>
                </a:cubicBezTo>
                <a:cubicBezTo>
                  <a:pt x="7602" y="5073"/>
                  <a:pt x="7575" y="5128"/>
                  <a:pt x="7605" y="5169"/>
                </a:cubicBezTo>
                <a:cubicBezTo>
                  <a:pt x="8173" y="5999"/>
                  <a:pt x="8466" y="7060"/>
                  <a:pt x="8666" y="8167"/>
                </a:cubicBezTo>
                <a:cubicBezTo>
                  <a:pt x="8525" y="8567"/>
                  <a:pt x="8388" y="8970"/>
                  <a:pt x="8254" y="9376"/>
                </a:cubicBezTo>
                <a:cubicBezTo>
                  <a:pt x="8036" y="8715"/>
                  <a:pt x="7774" y="8070"/>
                  <a:pt x="7711" y="7342"/>
                </a:cubicBezTo>
                <a:cubicBezTo>
                  <a:pt x="7711" y="7325"/>
                  <a:pt x="7700" y="7316"/>
                  <a:pt x="7690" y="7316"/>
                </a:cubicBezTo>
                <a:cubicBezTo>
                  <a:pt x="7680" y="7316"/>
                  <a:pt x="7671" y="7324"/>
                  <a:pt x="7671" y="7342"/>
                </a:cubicBezTo>
                <a:cubicBezTo>
                  <a:pt x="7660" y="8081"/>
                  <a:pt x="7851" y="8742"/>
                  <a:pt x="8008" y="9439"/>
                </a:cubicBezTo>
                <a:cubicBezTo>
                  <a:pt x="8039" y="9580"/>
                  <a:pt x="8070" y="9725"/>
                  <a:pt x="8099" y="9870"/>
                </a:cubicBezTo>
                <a:cubicBezTo>
                  <a:pt x="7918" y="10445"/>
                  <a:pt x="7750" y="11020"/>
                  <a:pt x="7589" y="11604"/>
                </a:cubicBezTo>
                <a:cubicBezTo>
                  <a:pt x="7573" y="11150"/>
                  <a:pt x="7535" y="10688"/>
                  <a:pt x="7386" y="10312"/>
                </a:cubicBezTo>
                <a:cubicBezTo>
                  <a:pt x="7367" y="10264"/>
                  <a:pt x="7338" y="10245"/>
                  <a:pt x="7307" y="10245"/>
                </a:cubicBezTo>
                <a:cubicBezTo>
                  <a:pt x="7240" y="10245"/>
                  <a:pt x="7169" y="10340"/>
                  <a:pt x="7210" y="10445"/>
                </a:cubicBezTo>
                <a:cubicBezTo>
                  <a:pt x="7311" y="10700"/>
                  <a:pt x="7347" y="11016"/>
                  <a:pt x="7358" y="11338"/>
                </a:cubicBezTo>
                <a:cubicBezTo>
                  <a:pt x="7253" y="10837"/>
                  <a:pt x="7131" y="10335"/>
                  <a:pt x="6990" y="9831"/>
                </a:cubicBezTo>
                <a:cubicBezTo>
                  <a:pt x="6713" y="8841"/>
                  <a:pt x="6439" y="7784"/>
                  <a:pt x="6247" y="6755"/>
                </a:cubicBezTo>
                <a:cubicBezTo>
                  <a:pt x="6242" y="6742"/>
                  <a:pt x="6235" y="6736"/>
                  <a:pt x="6226" y="6736"/>
                </a:cubicBezTo>
                <a:cubicBezTo>
                  <a:pt x="6220" y="6736"/>
                  <a:pt x="6213" y="6740"/>
                  <a:pt x="6208" y="6746"/>
                </a:cubicBezTo>
                <a:cubicBezTo>
                  <a:pt x="6161" y="6433"/>
                  <a:pt x="6098" y="6101"/>
                  <a:pt x="6055" y="5776"/>
                </a:cubicBezTo>
                <a:cubicBezTo>
                  <a:pt x="6161" y="5384"/>
                  <a:pt x="6274" y="4997"/>
                  <a:pt x="6423" y="4633"/>
                </a:cubicBezTo>
                <a:cubicBezTo>
                  <a:pt x="6431" y="4611"/>
                  <a:pt x="6417" y="4592"/>
                  <a:pt x="6402" y="4592"/>
                </a:cubicBezTo>
                <a:cubicBezTo>
                  <a:pt x="6396" y="4592"/>
                  <a:pt x="6389" y="4596"/>
                  <a:pt x="6384" y="4605"/>
                </a:cubicBezTo>
                <a:cubicBezTo>
                  <a:pt x="6251" y="4896"/>
                  <a:pt x="6133" y="5205"/>
                  <a:pt x="6027" y="5518"/>
                </a:cubicBezTo>
                <a:cubicBezTo>
                  <a:pt x="6016" y="5384"/>
                  <a:pt x="6009" y="5256"/>
                  <a:pt x="6012" y="5131"/>
                </a:cubicBezTo>
                <a:cubicBezTo>
                  <a:pt x="6016" y="4799"/>
                  <a:pt x="6201" y="3583"/>
                  <a:pt x="5776" y="3583"/>
                </a:cubicBezTo>
                <a:cubicBezTo>
                  <a:pt x="5769" y="3583"/>
                  <a:pt x="5762" y="3584"/>
                  <a:pt x="5754" y="3584"/>
                </a:cubicBezTo>
                <a:cubicBezTo>
                  <a:pt x="5699" y="3592"/>
                  <a:pt x="5699" y="3698"/>
                  <a:pt x="5751" y="3698"/>
                </a:cubicBezTo>
                <a:cubicBezTo>
                  <a:pt x="5752" y="3698"/>
                  <a:pt x="5753" y="3698"/>
                  <a:pt x="5754" y="3698"/>
                </a:cubicBezTo>
                <a:cubicBezTo>
                  <a:pt x="5756" y="3698"/>
                  <a:pt x="5758" y="3698"/>
                  <a:pt x="5759" y="3698"/>
                </a:cubicBezTo>
                <a:cubicBezTo>
                  <a:pt x="6034" y="3698"/>
                  <a:pt x="5903" y="5170"/>
                  <a:pt x="5922" y="5365"/>
                </a:cubicBezTo>
                <a:cubicBezTo>
                  <a:pt x="5933" y="5483"/>
                  <a:pt x="5949" y="5600"/>
                  <a:pt x="5962" y="5718"/>
                </a:cubicBezTo>
                <a:cubicBezTo>
                  <a:pt x="5899" y="5909"/>
                  <a:pt x="5836" y="6101"/>
                  <a:pt x="5777" y="6296"/>
                </a:cubicBezTo>
                <a:lnTo>
                  <a:pt x="5777" y="6269"/>
                </a:lnTo>
                <a:cubicBezTo>
                  <a:pt x="5780" y="6248"/>
                  <a:pt x="5769" y="6238"/>
                  <a:pt x="5756" y="6238"/>
                </a:cubicBezTo>
                <a:cubicBezTo>
                  <a:pt x="5750" y="6238"/>
                  <a:pt x="5743" y="6240"/>
                  <a:pt x="5738" y="6246"/>
                </a:cubicBezTo>
                <a:cubicBezTo>
                  <a:pt x="5460" y="6543"/>
                  <a:pt x="5378" y="7111"/>
                  <a:pt x="5346" y="7624"/>
                </a:cubicBezTo>
                <a:cubicBezTo>
                  <a:pt x="5002" y="8594"/>
                  <a:pt x="4708" y="9560"/>
                  <a:pt x="4446" y="10579"/>
                </a:cubicBezTo>
                <a:cubicBezTo>
                  <a:pt x="4329" y="11020"/>
                  <a:pt x="4228" y="11459"/>
                  <a:pt x="4130" y="11901"/>
                </a:cubicBezTo>
                <a:cubicBezTo>
                  <a:pt x="4134" y="11757"/>
                  <a:pt x="4137" y="11612"/>
                  <a:pt x="4141" y="11463"/>
                </a:cubicBezTo>
                <a:cubicBezTo>
                  <a:pt x="4168" y="10332"/>
                  <a:pt x="4177" y="9201"/>
                  <a:pt x="4247" y="8070"/>
                </a:cubicBezTo>
                <a:cubicBezTo>
                  <a:pt x="4278" y="7530"/>
                  <a:pt x="4309" y="6986"/>
                  <a:pt x="4356" y="6446"/>
                </a:cubicBezTo>
                <a:cubicBezTo>
                  <a:pt x="4399" y="5995"/>
                  <a:pt x="4345" y="5271"/>
                  <a:pt x="4506" y="4860"/>
                </a:cubicBezTo>
                <a:cubicBezTo>
                  <a:pt x="4513" y="4844"/>
                  <a:pt x="4503" y="4828"/>
                  <a:pt x="4492" y="4828"/>
                </a:cubicBezTo>
                <a:cubicBezTo>
                  <a:pt x="4487" y="4828"/>
                  <a:pt x="4481" y="4832"/>
                  <a:pt x="4477" y="4840"/>
                </a:cubicBezTo>
                <a:cubicBezTo>
                  <a:pt x="4337" y="5118"/>
                  <a:pt x="4341" y="5490"/>
                  <a:pt x="4290" y="5807"/>
                </a:cubicBezTo>
                <a:cubicBezTo>
                  <a:pt x="4212" y="6308"/>
                  <a:pt x="4149" y="6813"/>
                  <a:pt x="4094" y="7315"/>
                </a:cubicBezTo>
                <a:cubicBezTo>
                  <a:pt x="4031" y="7902"/>
                  <a:pt x="3969" y="8480"/>
                  <a:pt x="3919" y="9064"/>
                </a:cubicBezTo>
                <a:cubicBezTo>
                  <a:pt x="3805" y="7459"/>
                  <a:pt x="3671" y="5859"/>
                  <a:pt x="3578" y="4253"/>
                </a:cubicBezTo>
                <a:cubicBezTo>
                  <a:pt x="3576" y="4222"/>
                  <a:pt x="3556" y="4207"/>
                  <a:pt x="3538" y="4207"/>
                </a:cubicBezTo>
                <a:cubicBezTo>
                  <a:pt x="3519" y="4207"/>
                  <a:pt x="3501" y="4222"/>
                  <a:pt x="3503" y="4253"/>
                </a:cubicBezTo>
                <a:cubicBezTo>
                  <a:pt x="3593" y="6124"/>
                  <a:pt x="3742" y="7996"/>
                  <a:pt x="3856" y="9866"/>
                </a:cubicBezTo>
                <a:cubicBezTo>
                  <a:pt x="3840" y="10073"/>
                  <a:pt x="3828" y="10277"/>
                  <a:pt x="3816" y="10485"/>
                </a:cubicBezTo>
                <a:cubicBezTo>
                  <a:pt x="3765" y="11365"/>
                  <a:pt x="3711" y="12246"/>
                  <a:pt x="3655" y="13122"/>
                </a:cubicBezTo>
                <a:cubicBezTo>
                  <a:pt x="3644" y="12794"/>
                  <a:pt x="3637" y="12461"/>
                  <a:pt x="3621" y="12129"/>
                </a:cubicBezTo>
                <a:cubicBezTo>
                  <a:pt x="3581" y="11197"/>
                  <a:pt x="3511" y="10265"/>
                  <a:pt x="3453" y="9334"/>
                </a:cubicBezTo>
                <a:cubicBezTo>
                  <a:pt x="3402" y="8504"/>
                  <a:pt x="3397" y="7705"/>
                  <a:pt x="3390" y="6880"/>
                </a:cubicBezTo>
                <a:cubicBezTo>
                  <a:pt x="3390" y="6835"/>
                  <a:pt x="3366" y="6813"/>
                  <a:pt x="3341" y="6813"/>
                </a:cubicBezTo>
                <a:cubicBezTo>
                  <a:pt x="3315" y="6813"/>
                  <a:pt x="3288" y="6836"/>
                  <a:pt x="3284" y="6880"/>
                </a:cubicBezTo>
                <a:cubicBezTo>
                  <a:pt x="3147" y="8711"/>
                  <a:pt x="3006" y="10543"/>
                  <a:pt x="2900" y="12382"/>
                </a:cubicBezTo>
                <a:cubicBezTo>
                  <a:pt x="2889" y="12579"/>
                  <a:pt x="2881" y="12774"/>
                  <a:pt x="2869" y="12974"/>
                </a:cubicBezTo>
                <a:cubicBezTo>
                  <a:pt x="2728" y="12485"/>
                  <a:pt x="2591" y="11995"/>
                  <a:pt x="2450" y="11502"/>
                </a:cubicBezTo>
                <a:cubicBezTo>
                  <a:pt x="2544" y="10735"/>
                  <a:pt x="2560" y="9940"/>
                  <a:pt x="2674" y="9181"/>
                </a:cubicBezTo>
                <a:cubicBezTo>
                  <a:pt x="2685" y="9106"/>
                  <a:pt x="2640" y="9057"/>
                  <a:pt x="2596" y="9057"/>
                </a:cubicBezTo>
                <a:cubicBezTo>
                  <a:pt x="2566" y="9057"/>
                  <a:pt x="2537" y="9078"/>
                  <a:pt x="2525" y="9126"/>
                </a:cubicBezTo>
                <a:cubicBezTo>
                  <a:pt x="2407" y="9588"/>
                  <a:pt x="2290" y="10054"/>
                  <a:pt x="2176" y="10516"/>
                </a:cubicBezTo>
                <a:cubicBezTo>
                  <a:pt x="1946" y="9654"/>
                  <a:pt x="1730" y="8782"/>
                  <a:pt x="1519" y="7909"/>
                </a:cubicBezTo>
                <a:cubicBezTo>
                  <a:pt x="1300" y="7009"/>
                  <a:pt x="1135" y="6089"/>
                  <a:pt x="740" y="5290"/>
                </a:cubicBezTo>
                <a:cubicBezTo>
                  <a:pt x="735" y="5280"/>
                  <a:pt x="728" y="5275"/>
                  <a:pt x="721" y="5275"/>
                </a:cubicBezTo>
                <a:cubicBezTo>
                  <a:pt x="706" y="5275"/>
                  <a:pt x="690" y="5298"/>
                  <a:pt x="701" y="5322"/>
                </a:cubicBezTo>
                <a:cubicBezTo>
                  <a:pt x="1143" y="6269"/>
                  <a:pt x="1272" y="7373"/>
                  <a:pt x="1491" y="8430"/>
                </a:cubicBezTo>
                <a:cubicBezTo>
                  <a:pt x="1668" y="9279"/>
                  <a:pt x="1863" y="10124"/>
                  <a:pt x="2071" y="10958"/>
                </a:cubicBezTo>
                <a:cubicBezTo>
                  <a:pt x="1777" y="12207"/>
                  <a:pt x="1523" y="13471"/>
                  <a:pt x="1386" y="14762"/>
                </a:cubicBezTo>
                <a:cubicBezTo>
                  <a:pt x="1366" y="14911"/>
                  <a:pt x="1354" y="15064"/>
                  <a:pt x="1343" y="15212"/>
                </a:cubicBezTo>
                <a:cubicBezTo>
                  <a:pt x="1284" y="14759"/>
                  <a:pt x="1218" y="14308"/>
                  <a:pt x="1139" y="13862"/>
                </a:cubicBezTo>
                <a:cubicBezTo>
                  <a:pt x="1119" y="13737"/>
                  <a:pt x="1092" y="13608"/>
                  <a:pt x="1065" y="13482"/>
                </a:cubicBezTo>
                <a:cubicBezTo>
                  <a:pt x="1104" y="13091"/>
                  <a:pt x="1178" y="12649"/>
                  <a:pt x="1410" y="12559"/>
                </a:cubicBezTo>
                <a:cubicBezTo>
                  <a:pt x="1480" y="12535"/>
                  <a:pt x="1468" y="12394"/>
                  <a:pt x="1394" y="12394"/>
                </a:cubicBezTo>
                <a:cubicBezTo>
                  <a:pt x="1178" y="12394"/>
                  <a:pt x="1030" y="12579"/>
                  <a:pt x="920" y="12801"/>
                </a:cubicBezTo>
                <a:cubicBezTo>
                  <a:pt x="842" y="12429"/>
                  <a:pt x="767" y="12058"/>
                  <a:pt x="732" y="11686"/>
                </a:cubicBezTo>
                <a:cubicBezTo>
                  <a:pt x="732" y="11670"/>
                  <a:pt x="722" y="11662"/>
                  <a:pt x="713" y="11662"/>
                </a:cubicBezTo>
                <a:cubicBezTo>
                  <a:pt x="703" y="11662"/>
                  <a:pt x="693" y="11670"/>
                  <a:pt x="693" y="11686"/>
                </a:cubicBezTo>
                <a:cubicBezTo>
                  <a:pt x="709" y="12140"/>
                  <a:pt x="776" y="12590"/>
                  <a:pt x="822" y="13040"/>
                </a:cubicBezTo>
                <a:cubicBezTo>
                  <a:pt x="803" y="13099"/>
                  <a:pt x="783" y="13153"/>
                  <a:pt x="767" y="13209"/>
                </a:cubicBezTo>
                <a:cubicBezTo>
                  <a:pt x="622" y="13686"/>
                  <a:pt x="481" y="14190"/>
                  <a:pt x="384" y="14696"/>
                </a:cubicBezTo>
                <a:cubicBezTo>
                  <a:pt x="294" y="14441"/>
                  <a:pt x="219" y="14183"/>
                  <a:pt x="185" y="13928"/>
                </a:cubicBezTo>
                <a:cubicBezTo>
                  <a:pt x="178" y="13897"/>
                  <a:pt x="158" y="13883"/>
                  <a:pt x="137" y="13883"/>
                </a:cubicBezTo>
                <a:cubicBezTo>
                  <a:pt x="132" y="13883"/>
                  <a:pt x="127" y="13884"/>
                  <a:pt x="122" y="13885"/>
                </a:cubicBezTo>
                <a:cubicBezTo>
                  <a:pt x="110" y="13885"/>
                  <a:pt x="94" y="13890"/>
                  <a:pt x="79" y="13894"/>
                </a:cubicBezTo>
                <a:cubicBezTo>
                  <a:pt x="39" y="13901"/>
                  <a:pt x="39" y="13991"/>
                  <a:pt x="79" y="13999"/>
                </a:cubicBezTo>
                <a:cubicBezTo>
                  <a:pt x="91" y="14003"/>
                  <a:pt x="216" y="15177"/>
                  <a:pt x="232" y="15283"/>
                </a:cubicBezTo>
                <a:cubicBezTo>
                  <a:pt x="239" y="15361"/>
                  <a:pt x="247" y="15444"/>
                  <a:pt x="259" y="15521"/>
                </a:cubicBezTo>
                <a:cubicBezTo>
                  <a:pt x="39" y="17514"/>
                  <a:pt x="1" y="19592"/>
                  <a:pt x="102" y="21596"/>
                </a:cubicBezTo>
                <a:cubicBezTo>
                  <a:pt x="110" y="21748"/>
                  <a:pt x="122" y="21901"/>
                  <a:pt x="129" y="22054"/>
                </a:cubicBezTo>
                <a:lnTo>
                  <a:pt x="3617" y="22054"/>
                </a:lnTo>
                <a:cubicBezTo>
                  <a:pt x="3621" y="21913"/>
                  <a:pt x="3624" y="21772"/>
                  <a:pt x="3628" y="21631"/>
                </a:cubicBezTo>
                <a:cubicBezTo>
                  <a:pt x="3644" y="21772"/>
                  <a:pt x="3664" y="21913"/>
                  <a:pt x="3679" y="22054"/>
                </a:cubicBezTo>
                <a:lnTo>
                  <a:pt x="9002" y="22054"/>
                </a:lnTo>
                <a:cubicBezTo>
                  <a:pt x="8955" y="21705"/>
                  <a:pt x="8897" y="21361"/>
                  <a:pt x="8842" y="21017"/>
                </a:cubicBezTo>
                <a:cubicBezTo>
                  <a:pt x="8889" y="20238"/>
                  <a:pt x="8944" y="19467"/>
                  <a:pt x="9010" y="18695"/>
                </a:cubicBezTo>
                <a:cubicBezTo>
                  <a:pt x="9061" y="19815"/>
                  <a:pt x="9089" y="20935"/>
                  <a:pt x="9100" y="22054"/>
                </a:cubicBezTo>
                <a:lnTo>
                  <a:pt x="14278" y="22054"/>
                </a:lnTo>
                <a:cubicBezTo>
                  <a:pt x="14278" y="21987"/>
                  <a:pt x="14282" y="21925"/>
                  <a:pt x="14282" y="21858"/>
                </a:cubicBezTo>
                <a:cubicBezTo>
                  <a:pt x="14286" y="21925"/>
                  <a:pt x="14290" y="21987"/>
                  <a:pt x="14293" y="22054"/>
                </a:cubicBezTo>
                <a:lnTo>
                  <a:pt x="25871" y="22054"/>
                </a:lnTo>
                <a:cubicBezTo>
                  <a:pt x="25800" y="21663"/>
                  <a:pt x="25746" y="21271"/>
                  <a:pt x="25703" y="20876"/>
                </a:cubicBezTo>
                <a:cubicBezTo>
                  <a:pt x="25785" y="19858"/>
                  <a:pt x="25894" y="18849"/>
                  <a:pt x="26016" y="17839"/>
                </a:cubicBezTo>
                <a:cubicBezTo>
                  <a:pt x="26067" y="18323"/>
                  <a:pt x="26129" y="18809"/>
                  <a:pt x="26199" y="19291"/>
                </a:cubicBezTo>
                <a:cubicBezTo>
                  <a:pt x="26204" y="19682"/>
                  <a:pt x="26219" y="20073"/>
                  <a:pt x="26243" y="20460"/>
                </a:cubicBezTo>
                <a:cubicBezTo>
                  <a:pt x="26184" y="20989"/>
                  <a:pt x="26129" y="21522"/>
                  <a:pt x="26078" y="22054"/>
                </a:cubicBezTo>
                <a:lnTo>
                  <a:pt x="27937" y="22054"/>
                </a:lnTo>
                <a:cubicBezTo>
                  <a:pt x="28024" y="21498"/>
                  <a:pt x="28106" y="20942"/>
                  <a:pt x="28181" y="20386"/>
                </a:cubicBezTo>
                <a:cubicBezTo>
                  <a:pt x="28227" y="20684"/>
                  <a:pt x="28271" y="20977"/>
                  <a:pt x="28318" y="21271"/>
                </a:cubicBezTo>
                <a:cubicBezTo>
                  <a:pt x="28352" y="21482"/>
                  <a:pt x="28392" y="21698"/>
                  <a:pt x="28430" y="21909"/>
                </a:cubicBezTo>
                <a:cubicBezTo>
                  <a:pt x="28430" y="21956"/>
                  <a:pt x="28435" y="22007"/>
                  <a:pt x="28435" y="22054"/>
                </a:cubicBezTo>
                <a:lnTo>
                  <a:pt x="38736" y="22054"/>
                </a:lnTo>
                <a:cubicBezTo>
                  <a:pt x="38587" y="21557"/>
                  <a:pt x="38430" y="21071"/>
                  <a:pt x="38266" y="20586"/>
                </a:cubicBezTo>
                <a:cubicBezTo>
                  <a:pt x="38259" y="20536"/>
                  <a:pt x="38251" y="20484"/>
                  <a:pt x="38243" y="20437"/>
                </a:cubicBezTo>
                <a:cubicBezTo>
                  <a:pt x="38380" y="19624"/>
                  <a:pt x="38521" y="18813"/>
                  <a:pt x="38669" y="18003"/>
                </a:cubicBezTo>
                <a:cubicBezTo>
                  <a:pt x="38748" y="18195"/>
                  <a:pt x="38830" y="18383"/>
                  <a:pt x="38909" y="18571"/>
                </a:cubicBezTo>
                <a:cubicBezTo>
                  <a:pt x="38916" y="18680"/>
                  <a:pt x="38927" y="18793"/>
                  <a:pt x="38936" y="18903"/>
                </a:cubicBezTo>
                <a:cubicBezTo>
                  <a:pt x="38990" y="19615"/>
                  <a:pt x="39041" y="20332"/>
                  <a:pt x="39084" y="21052"/>
                </a:cubicBezTo>
                <a:cubicBezTo>
                  <a:pt x="39081" y="21083"/>
                  <a:pt x="39077" y="21118"/>
                  <a:pt x="39073" y="21154"/>
                </a:cubicBezTo>
                <a:cubicBezTo>
                  <a:pt x="39041" y="21451"/>
                  <a:pt x="39003" y="21752"/>
                  <a:pt x="38967" y="22054"/>
                </a:cubicBezTo>
                <a:lnTo>
                  <a:pt x="43898" y="22054"/>
                </a:lnTo>
                <a:cubicBezTo>
                  <a:pt x="43875" y="21948"/>
                  <a:pt x="43851" y="21846"/>
                  <a:pt x="43828" y="21741"/>
                </a:cubicBezTo>
                <a:cubicBezTo>
                  <a:pt x="43911" y="21376"/>
                  <a:pt x="43985" y="21013"/>
                  <a:pt x="44059" y="20645"/>
                </a:cubicBezTo>
                <a:cubicBezTo>
                  <a:pt x="44063" y="20766"/>
                  <a:pt x="44070" y="20883"/>
                  <a:pt x="44079" y="21005"/>
                </a:cubicBezTo>
                <a:cubicBezTo>
                  <a:pt x="44032" y="21353"/>
                  <a:pt x="43985" y="21705"/>
                  <a:pt x="43942" y="22054"/>
                </a:cubicBezTo>
                <a:lnTo>
                  <a:pt x="50486" y="22054"/>
                </a:lnTo>
                <a:cubicBezTo>
                  <a:pt x="50533" y="21811"/>
                  <a:pt x="50580" y="21569"/>
                  <a:pt x="50627" y="21326"/>
                </a:cubicBezTo>
                <a:cubicBezTo>
                  <a:pt x="50654" y="21494"/>
                  <a:pt x="50681" y="21667"/>
                  <a:pt x="50705" y="21838"/>
                </a:cubicBezTo>
                <a:cubicBezTo>
                  <a:pt x="50693" y="21909"/>
                  <a:pt x="50685" y="21983"/>
                  <a:pt x="50674" y="22054"/>
                </a:cubicBezTo>
                <a:lnTo>
                  <a:pt x="56525" y="22054"/>
                </a:lnTo>
                <a:cubicBezTo>
                  <a:pt x="56525" y="22050"/>
                  <a:pt x="56521" y="22042"/>
                  <a:pt x="56521" y="22039"/>
                </a:cubicBezTo>
                <a:cubicBezTo>
                  <a:pt x="56258" y="20895"/>
                  <a:pt x="56008" y="19748"/>
                  <a:pt x="55730" y="18610"/>
                </a:cubicBezTo>
                <a:cubicBezTo>
                  <a:pt x="55683" y="18414"/>
                  <a:pt x="55636" y="18218"/>
                  <a:pt x="55586" y="18027"/>
                </a:cubicBezTo>
                <a:lnTo>
                  <a:pt x="55586" y="18027"/>
                </a:lnTo>
                <a:cubicBezTo>
                  <a:pt x="55895" y="18974"/>
                  <a:pt x="56211" y="19925"/>
                  <a:pt x="56545" y="20856"/>
                </a:cubicBezTo>
                <a:cubicBezTo>
                  <a:pt x="56685" y="21259"/>
                  <a:pt x="56834" y="21654"/>
                  <a:pt x="56979" y="22054"/>
                </a:cubicBezTo>
                <a:lnTo>
                  <a:pt x="60669" y="22054"/>
                </a:lnTo>
                <a:cubicBezTo>
                  <a:pt x="60642" y="21869"/>
                  <a:pt x="60611" y="21686"/>
                  <a:pt x="60584" y="21502"/>
                </a:cubicBezTo>
                <a:cubicBezTo>
                  <a:pt x="60685" y="21087"/>
                  <a:pt x="60783" y="20672"/>
                  <a:pt x="60873" y="20258"/>
                </a:cubicBezTo>
                <a:cubicBezTo>
                  <a:pt x="60881" y="20292"/>
                  <a:pt x="60893" y="20328"/>
                  <a:pt x="60900" y="20363"/>
                </a:cubicBezTo>
                <a:cubicBezTo>
                  <a:pt x="60955" y="20567"/>
                  <a:pt x="61006" y="20774"/>
                  <a:pt x="61061" y="20982"/>
                </a:cubicBezTo>
                <a:cubicBezTo>
                  <a:pt x="61053" y="21107"/>
                  <a:pt x="61049" y="21235"/>
                  <a:pt x="61045" y="21361"/>
                </a:cubicBezTo>
                <a:cubicBezTo>
                  <a:pt x="61034" y="21592"/>
                  <a:pt x="61018" y="21823"/>
                  <a:pt x="61006" y="22054"/>
                </a:cubicBezTo>
                <a:lnTo>
                  <a:pt x="62994" y="22054"/>
                </a:lnTo>
                <a:cubicBezTo>
                  <a:pt x="63018" y="21827"/>
                  <a:pt x="63041" y="21604"/>
                  <a:pt x="63061" y="21376"/>
                </a:cubicBezTo>
                <a:cubicBezTo>
                  <a:pt x="63108" y="21604"/>
                  <a:pt x="63155" y="21827"/>
                  <a:pt x="63202" y="22054"/>
                </a:cubicBezTo>
                <a:lnTo>
                  <a:pt x="65190" y="22054"/>
                </a:lnTo>
                <a:cubicBezTo>
                  <a:pt x="65167" y="21979"/>
                  <a:pt x="65147" y="21909"/>
                  <a:pt x="65127" y="21835"/>
                </a:cubicBezTo>
                <a:cubicBezTo>
                  <a:pt x="65092" y="21701"/>
                  <a:pt x="65053" y="21573"/>
                  <a:pt x="65017" y="21439"/>
                </a:cubicBezTo>
                <a:cubicBezTo>
                  <a:pt x="65017" y="21423"/>
                  <a:pt x="65017" y="21408"/>
                  <a:pt x="65014" y="21396"/>
                </a:cubicBezTo>
                <a:cubicBezTo>
                  <a:pt x="65002" y="20872"/>
                  <a:pt x="64986" y="20348"/>
                  <a:pt x="64959" y="19826"/>
                </a:cubicBezTo>
                <a:lnTo>
                  <a:pt x="64959" y="19826"/>
                </a:lnTo>
                <a:cubicBezTo>
                  <a:pt x="64975" y="19882"/>
                  <a:pt x="64994" y="19936"/>
                  <a:pt x="65010" y="19991"/>
                </a:cubicBezTo>
                <a:cubicBezTo>
                  <a:pt x="65225" y="20680"/>
                  <a:pt x="65452" y="21369"/>
                  <a:pt x="65687" y="22054"/>
                </a:cubicBezTo>
                <a:lnTo>
                  <a:pt x="67864" y="22054"/>
                </a:lnTo>
                <a:cubicBezTo>
                  <a:pt x="67797" y="21271"/>
                  <a:pt x="67746" y="20489"/>
                  <a:pt x="67707" y="19701"/>
                </a:cubicBezTo>
                <a:lnTo>
                  <a:pt x="67707" y="19701"/>
                </a:lnTo>
                <a:cubicBezTo>
                  <a:pt x="67840" y="20249"/>
                  <a:pt x="67981" y="20785"/>
                  <a:pt x="68137" y="21318"/>
                </a:cubicBezTo>
                <a:cubicBezTo>
                  <a:pt x="68129" y="21564"/>
                  <a:pt x="68117" y="21807"/>
                  <a:pt x="68110" y="22054"/>
                </a:cubicBezTo>
                <a:lnTo>
                  <a:pt x="86141" y="22054"/>
                </a:lnTo>
                <a:cubicBezTo>
                  <a:pt x="86074" y="21788"/>
                  <a:pt x="86008" y="21522"/>
                  <a:pt x="85941" y="21259"/>
                </a:cubicBezTo>
                <a:cubicBezTo>
                  <a:pt x="85953" y="21036"/>
                  <a:pt x="85964" y="20817"/>
                  <a:pt x="85977" y="20598"/>
                </a:cubicBezTo>
                <a:cubicBezTo>
                  <a:pt x="86016" y="19878"/>
                  <a:pt x="86055" y="19158"/>
                  <a:pt x="86102" y="18441"/>
                </a:cubicBezTo>
                <a:cubicBezTo>
                  <a:pt x="86188" y="17995"/>
                  <a:pt x="86274" y="17557"/>
                  <a:pt x="86368" y="17115"/>
                </a:cubicBezTo>
                <a:cubicBezTo>
                  <a:pt x="86372" y="17138"/>
                  <a:pt x="86376" y="17158"/>
                  <a:pt x="86380" y="17181"/>
                </a:cubicBezTo>
                <a:cubicBezTo>
                  <a:pt x="86258" y="18805"/>
                  <a:pt x="86235" y="20426"/>
                  <a:pt x="86352" y="22054"/>
                </a:cubicBezTo>
                <a:lnTo>
                  <a:pt x="96270" y="22054"/>
                </a:lnTo>
                <a:cubicBezTo>
                  <a:pt x="96262" y="21987"/>
                  <a:pt x="96259" y="21916"/>
                  <a:pt x="96255" y="21851"/>
                </a:cubicBezTo>
                <a:cubicBezTo>
                  <a:pt x="96255" y="21846"/>
                  <a:pt x="96255" y="21846"/>
                  <a:pt x="96259" y="21842"/>
                </a:cubicBezTo>
                <a:lnTo>
                  <a:pt x="96293" y="22054"/>
                </a:lnTo>
                <a:lnTo>
                  <a:pt x="103154" y="22054"/>
                </a:lnTo>
                <a:cubicBezTo>
                  <a:pt x="103190" y="21831"/>
                  <a:pt x="103225" y="21604"/>
                  <a:pt x="103260" y="21381"/>
                </a:cubicBezTo>
                <a:cubicBezTo>
                  <a:pt x="103272" y="21513"/>
                  <a:pt x="103288" y="21647"/>
                  <a:pt x="103300" y="21780"/>
                </a:cubicBezTo>
                <a:cubicBezTo>
                  <a:pt x="103295" y="21869"/>
                  <a:pt x="103288" y="21963"/>
                  <a:pt x="103280" y="22054"/>
                </a:cubicBezTo>
                <a:lnTo>
                  <a:pt x="105855" y="22054"/>
                </a:lnTo>
                <a:cubicBezTo>
                  <a:pt x="105851" y="21831"/>
                  <a:pt x="105851" y="21611"/>
                  <a:pt x="105855" y="21392"/>
                </a:cubicBezTo>
                <a:cubicBezTo>
                  <a:pt x="105968" y="21017"/>
                  <a:pt x="106082" y="20641"/>
                  <a:pt x="106196" y="20265"/>
                </a:cubicBezTo>
                <a:cubicBezTo>
                  <a:pt x="106207" y="20864"/>
                  <a:pt x="106254" y="21463"/>
                  <a:pt x="106324" y="22054"/>
                </a:cubicBezTo>
                <a:lnTo>
                  <a:pt x="108219" y="22054"/>
                </a:lnTo>
                <a:cubicBezTo>
                  <a:pt x="108196" y="21329"/>
                  <a:pt x="108176" y="20601"/>
                  <a:pt x="108165" y="19870"/>
                </a:cubicBezTo>
                <a:lnTo>
                  <a:pt x="108165" y="19870"/>
                </a:lnTo>
                <a:cubicBezTo>
                  <a:pt x="108203" y="19964"/>
                  <a:pt x="108243" y="20054"/>
                  <a:pt x="108282" y="20148"/>
                </a:cubicBezTo>
                <a:cubicBezTo>
                  <a:pt x="108286" y="20343"/>
                  <a:pt x="108290" y="20543"/>
                  <a:pt x="108293" y="20739"/>
                </a:cubicBezTo>
                <a:cubicBezTo>
                  <a:pt x="108297" y="21177"/>
                  <a:pt x="108306" y="21616"/>
                  <a:pt x="108313" y="22054"/>
                </a:cubicBezTo>
                <a:lnTo>
                  <a:pt x="110184" y="22054"/>
                </a:lnTo>
                <a:cubicBezTo>
                  <a:pt x="109957" y="21522"/>
                  <a:pt x="109726" y="21001"/>
                  <a:pt x="109495" y="20480"/>
                </a:cubicBezTo>
                <a:cubicBezTo>
                  <a:pt x="109448" y="19902"/>
                  <a:pt x="109386" y="19322"/>
                  <a:pt x="109315" y="18751"/>
                </a:cubicBezTo>
                <a:cubicBezTo>
                  <a:pt x="109319" y="18543"/>
                  <a:pt x="109327" y="18332"/>
                  <a:pt x="109335" y="18124"/>
                </a:cubicBezTo>
                <a:cubicBezTo>
                  <a:pt x="109366" y="17377"/>
                  <a:pt x="109249" y="16215"/>
                  <a:pt x="109742" y="15675"/>
                </a:cubicBezTo>
                <a:cubicBezTo>
                  <a:pt x="109779" y="15631"/>
                  <a:pt x="109745" y="15570"/>
                  <a:pt x="109706" y="15570"/>
                </a:cubicBezTo>
                <a:cubicBezTo>
                  <a:pt x="109696" y="15570"/>
                  <a:pt x="109685" y="15575"/>
                  <a:pt x="109675" y="15584"/>
                </a:cubicBezTo>
                <a:cubicBezTo>
                  <a:pt x="109343" y="15924"/>
                  <a:pt x="109221" y="16645"/>
                  <a:pt x="109158" y="17158"/>
                </a:cubicBezTo>
                <a:cubicBezTo>
                  <a:pt x="109151" y="17216"/>
                  <a:pt x="109142" y="17275"/>
                  <a:pt x="109135" y="17333"/>
                </a:cubicBezTo>
                <a:cubicBezTo>
                  <a:pt x="109111" y="17146"/>
                  <a:pt x="109092" y="16961"/>
                  <a:pt x="109072" y="16774"/>
                </a:cubicBezTo>
                <a:cubicBezTo>
                  <a:pt x="109095" y="16746"/>
                  <a:pt x="109124" y="16719"/>
                  <a:pt x="109155" y="16696"/>
                </a:cubicBezTo>
                <a:cubicBezTo>
                  <a:pt x="109246" y="16635"/>
                  <a:pt x="109188" y="16471"/>
                  <a:pt x="109100" y="16471"/>
                </a:cubicBezTo>
                <a:cubicBezTo>
                  <a:pt x="109086" y="16471"/>
                  <a:pt x="109072" y="16475"/>
                  <a:pt x="109057" y="16484"/>
                </a:cubicBezTo>
                <a:cubicBezTo>
                  <a:pt x="109053" y="16488"/>
                  <a:pt x="109045" y="16492"/>
                  <a:pt x="109041" y="16496"/>
                </a:cubicBezTo>
                <a:cubicBezTo>
                  <a:pt x="109072" y="16379"/>
                  <a:pt x="109104" y="16262"/>
                  <a:pt x="109135" y="16144"/>
                </a:cubicBezTo>
                <a:cubicBezTo>
                  <a:pt x="109366" y="15267"/>
                  <a:pt x="109605" y="14387"/>
                  <a:pt x="109828" y="13506"/>
                </a:cubicBezTo>
                <a:cubicBezTo>
                  <a:pt x="109828" y="13744"/>
                  <a:pt x="109832" y="13984"/>
                  <a:pt x="109832" y="14222"/>
                </a:cubicBezTo>
                <a:cubicBezTo>
                  <a:pt x="109859" y="16262"/>
                  <a:pt x="110008" y="18226"/>
                  <a:pt x="110345" y="20222"/>
                </a:cubicBezTo>
                <a:cubicBezTo>
                  <a:pt x="110376" y="20410"/>
                  <a:pt x="110415" y="20598"/>
                  <a:pt x="110454" y="20785"/>
                </a:cubicBezTo>
                <a:cubicBezTo>
                  <a:pt x="110450" y="20954"/>
                  <a:pt x="110450" y="21126"/>
                  <a:pt x="110446" y="21295"/>
                </a:cubicBezTo>
                <a:cubicBezTo>
                  <a:pt x="110399" y="21549"/>
                  <a:pt x="110352" y="21799"/>
                  <a:pt x="110305" y="22054"/>
                </a:cubicBezTo>
                <a:lnTo>
                  <a:pt x="111773" y="22054"/>
                </a:lnTo>
                <a:cubicBezTo>
                  <a:pt x="111906" y="21264"/>
                  <a:pt x="112012" y="20460"/>
                  <a:pt x="112083" y="19655"/>
                </a:cubicBezTo>
                <a:lnTo>
                  <a:pt x="112083" y="19655"/>
                </a:lnTo>
                <a:cubicBezTo>
                  <a:pt x="112063" y="20061"/>
                  <a:pt x="112039" y="20469"/>
                  <a:pt x="112020" y="20876"/>
                </a:cubicBezTo>
                <a:cubicBezTo>
                  <a:pt x="111996" y="21267"/>
                  <a:pt x="111976" y="21663"/>
                  <a:pt x="111957" y="22054"/>
                </a:cubicBezTo>
                <a:lnTo>
                  <a:pt x="115065" y="22054"/>
                </a:lnTo>
                <a:cubicBezTo>
                  <a:pt x="115041" y="21663"/>
                  <a:pt x="115022" y="21267"/>
                  <a:pt x="115002" y="20876"/>
                </a:cubicBezTo>
                <a:cubicBezTo>
                  <a:pt x="114979" y="20469"/>
                  <a:pt x="114959" y="20061"/>
                  <a:pt x="114939" y="19655"/>
                </a:cubicBezTo>
                <a:lnTo>
                  <a:pt x="114939" y="19655"/>
                </a:lnTo>
                <a:cubicBezTo>
                  <a:pt x="115010" y="20460"/>
                  <a:pt x="115112" y="21264"/>
                  <a:pt x="115248" y="22054"/>
                </a:cubicBezTo>
                <a:lnTo>
                  <a:pt x="116716" y="22054"/>
                </a:lnTo>
                <a:cubicBezTo>
                  <a:pt x="116666" y="21799"/>
                  <a:pt x="116619" y="21549"/>
                  <a:pt x="116572" y="21295"/>
                </a:cubicBezTo>
                <a:cubicBezTo>
                  <a:pt x="116572" y="21126"/>
                  <a:pt x="116568" y="20958"/>
                  <a:pt x="116568" y="20785"/>
                </a:cubicBezTo>
                <a:cubicBezTo>
                  <a:pt x="116606" y="20598"/>
                  <a:pt x="116642" y="20410"/>
                  <a:pt x="116677" y="20222"/>
                </a:cubicBezTo>
                <a:cubicBezTo>
                  <a:pt x="117009" y="18226"/>
                  <a:pt x="117162" y="16262"/>
                  <a:pt x="117186" y="14222"/>
                </a:cubicBezTo>
                <a:cubicBezTo>
                  <a:pt x="117190" y="13984"/>
                  <a:pt x="117193" y="13744"/>
                  <a:pt x="117193" y="13506"/>
                </a:cubicBezTo>
                <a:cubicBezTo>
                  <a:pt x="117417" y="14387"/>
                  <a:pt x="117652" y="15267"/>
                  <a:pt x="117883" y="16144"/>
                </a:cubicBezTo>
                <a:cubicBezTo>
                  <a:pt x="117914" y="16262"/>
                  <a:pt x="117945" y="16379"/>
                  <a:pt x="117977" y="16496"/>
                </a:cubicBezTo>
                <a:cubicBezTo>
                  <a:pt x="117972" y="16492"/>
                  <a:pt x="117968" y="16488"/>
                  <a:pt x="117961" y="16484"/>
                </a:cubicBezTo>
                <a:cubicBezTo>
                  <a:pt x="117947" y="16475"/>
                  <a:pt x="117932" y="16471"/>
                  <a:pt x="117919" y="16471"/>
                </a:cubicBezTo>
                <a:cubicBezTo>
                  <a:pt x="117832" y="16471"/>
                  <a:pt x="117772" y="16635"/>
                  <a:pt x="117867" y="16696"/>
                </a:cubicBezTo>
                <a:cubicBezTo>
                  <a:pt x="117898" y="16719"/>
                  <a:pt x="117925" y="16746"/>
                  <a:pt x="117949" y="16774"/>
                </a:cubicBezTo>
                <a:cubicBezTo>
                  <a:pt x="117930" y="16961"/>
                  <a:pt x="117906" y="17146"/>
                  <a:pt x="117887" y="17333"/>
                </a:cubicBezTo>
                <a:cubicBezTo>
                  <a:pt x="117878" y="17275"/>
                  <a:pt x="117871" y="17216"/>
                  <a:pt x="117863" y="17158"/>
                </a:cubicBezTo>
                <a:cubicBezTo>
                  <a:pt x="117797" y="16645"/>
                  <a:pt x="117679" y="15924"/>
                  <a:pt x="117343" y="15584"/>
                </a:cubicBezTo>
                <a:cubicBezTo>
                  <a:pt x="117333" y="15575"/>
                  <a:pt x="117322" y="15570"/>
                  <a:pt x="117312" y="15570"/>
                </a:cubicBezTo>
                <a:cubicBezTo>
                  <a:pt x="117273" y="15570"/>
                  <a:pt x="117239" y="15631"/>
                  <a:pt x="117276" y="15675"/>
                </a:cubicBezTo>
                <a:cubicBezTo>
                  <a:pt x="117769" y="16215"/>
                  <a:pt x="117652" y="17377"/>
                  <a:pt x="117687" y="18124"/>
                </a:cubicBezTo>
                <a:cubicBezTo>
                  <a:pt x="117695" y="18332"/>
                  <a:pt x="117699" y="18543"/>
                  <a:pt x="117706" y="18751"/>
                </a:cubicBezTo>
                <a:cubicBezTo>
                  <a:pt x="117632" y="19322"/>
                  <a:pt x="117573" y="19897"/>
                  <a:pt x="117526" y="20480"/>
                </a:cubicBezTo>
                <a:cubicBezTo>
                  <a:pt x="117296" y="21001"/>
                  <a:pt x="117065" y="21522"/>
                  <a:pt x="116837" y="22054"/>
                </a:cubicBezTo>
                <a:lnTo>
                  <a:pt x="118705" y="22054"/>
                </a:lnTo>
                <a:cubicBezTo>
                  <a:pt x="118712" y="21616"/>
                  <a:pt x="118720" y="21177"/>
                  <a:pt x="118728" y="20739"/>
                </a:cubicBezTo>
                <a:cubicBezTo>
                  <a:pt x="118732" y="20543"/>
                  <a:pt x="118736" y="20343"/>
                  <a:pt x="118740" y="20148"/>
                </a:cubicBezTo>
                <a:cubicBezTo>
                  <a:pt x="118779" y="20054"/>
                  <a:pt x="118818" y="19964"/>
                  <a:pt x="118857" y="19870"/>
                </a:cubicBezTo>
                <a:lnTo>
                  <a:pt x="118857" y="19870"/>
                </a:lnTo>
                <a:cubicBezTo>
                  <a:pt x="118841" y="20601"/>
                  <a:pt x="118826" y="21329"/>
                  <a:pt x="118799" y="22054"/>
                </a:cubicBezTo>
                <a:lnTo>
                  <a:pt x="120692" y="22054"/>
                </a:lnTo>
                <a:cubicBezTo>
                  <a:pt x="120767" y="21463"/>
                  <a:pt x="120814" y="20864"/>
                  <a:pt x="120826" y="20265"/>
                </a:cubicBezTo>
                <a:cubicBezTo>
                  <a:pt x="120936" y="20641"/>
                  <a:pt x="121048" y="21017"/>
                  <a:pt x="121166" y="21392"/>
                </a:cubicBezTo>
                <a:cubicBezTo>
                  <a:pt x="121171" y="21611"/>
                  <a:pt x="121166" y="21831"/>
                  <a:pt x="121166" y="22054"/>
                </a:cubicBezTo>
                <a:lnTo>
                  <a:pt x="123742" y="22054"/>
                </a:lnTo>
                <a:cubicBezTo>
                  <a:pt x="123734" y="21963"/>
                  <a:pt x="123726" y="21869"/>
                  <a:pt x="123718" y="21780"/>
                </a:cubicBezTo>
                <a:cubicBezTo>
                  <a:pt x="123734" y="21647"/>
                  <a:pt x="123749" y="21513"/>
                  <a:pt x="123761" y="21381"/>
                </a:cubicBezTo>
                <a:cubicBezTo>
                  <a:pt x="123796" y="21604"/>
                  <a:pt x="123828" y="21831"/>
                  <a:pt x="123863" y="22054"/>
                </a:cubicBezTo>
                <a:lnTo>
                  <a:pt x="130728" y="22054"/>
                </a:lnTo>
                <a:lnTo>
                  <a:pt x="130763" y="21842"/>
                </a:lnTo>
                <a:lnTo>
                  <a:pt x="130763" y="21851"/>
                </a:lnTo>
                <a:cubicBezTo>
                  <a:pt x="130759" y="21916"/>
                  <a:pt x="130756" y="21987"/>
                  <a:pt x="130752" y="22054"/>
                </a:cubicBezTo>
                <a:lnTo>
                  <a:pt x="140669" y="22054"/>
                </a:lnTo>
                <a:cubicBezTo>
                  <a:pt x="140783" y="20426"/>
                  <a:pt x="140763" y="18805"/>
                  <a:pt x="140638" y="17181"/>
                </a:cubicBezTo>
                <a:cubicBezTo>
                  <a:pt x="140642" y="17158"/>
                  <a:pt x="140646" y="17138"/>
                  <a:pt x="140650" y="17115"/>
                </a:cubicBezTo>
                <a:cubicBezTo>
                  <a:pt x="140743" y="17557"/>
                  <a:pt x="140834" y="17999"/>
                  <a:pt x="140915" y="18441"/>
                </a:cubicBezTo>
                <a:cubicBezTo>
                  <a:pt x="140962" y="19161"/>
                  <a:pt x="141006" y="19878"/>
                  <a:pt x="141045" y="20598"/>
                </a:cubicBezTo>
                <a:cubicBezTo>
                  <a:pt x="141056" y="20817"/>
                  <a:pt x="141068" y="21036"/>
                  <a:pt x="141076" y="21259"/>
                </a:cubicBezTo>
                <a:cubicBezTo>
                  <a:pt x="141009" y="21522"/>
                  <a:pt x="140944" y="21788"/>
                  <a:pt x="140877" y="22054"/>
                </a:cubicBezTo>
                <a:lnTo>
                  <a:pt x="158912" y="22054"/>
                </a:lnTo>
                <a:cubicBezTo>
                  <a:pt x="158900" y="21807"/>
                  <a:pt x="158892" y="21564"/>
                  <a:pt x="158880" y="21318"/>
                </a:cubicBezTo>
                <a:cubicBezTo>
                  <a:pt x="159037" y="20785"/>
                  <a:pt x="159182" y="20249"/>
                  <a:pt x="159311" y="19701"/>
                </a:cubicBezTo>
                <a:lnTo>
                  <a:pt x="159311" y="19701"/>
                </a:lnTo>
                <a:cubicBezTo>
                  <a:pt x="159276" y="20489"/>
                  <a:pt x="159225" y="21271"/>
                  <a:pt x="159154" y="22054"/>
                </a:cubicBezTo>
                <a:lnTo>
                  <a:pt x="161335" y="22054"/>
                </a:lnTo>
                <a:cubicBezTo>
                  <a:pt x="161569" y="21369"/>
                  <a:pt x="161797" y="20680"/>
                  <a:pt x="162012" y="19991"/>
                </a:cubicBezTo>
                <a:cubicBezTo>
                  <a:pt x="162027" y="19936"/>
                  <a:pt x="162043" y="19882"/>
                  <a:pt x="162059" y="19826"/>
                </a:cubicBezTo>
                <a:lnTo>
                  <a:pt x="162059" y="19826"/>
                </a:lnTo>
                <a:cubicBezTo>
                  <a:pt x="162035" y="20343"/>
                  <a:pt x="162019" y="20864"/>
                  <a:pt x="162003" y="21385"/>
                </a:cubicBezTo>
                <a:cubicBezTo>
                  <a:pt x="162003" y="21405"/>
                  <a:pt x="162003" y="21420"/>
                  <a:pt x="162000" y="21439"/>
                </a:cubicBezTo>
                <a:cubicBezTo>
                  <a:pt x="161965" y="21573"/>
                  <a:pt x="161929" y="21701"/>
                  <a:pt x="161894" y="21835"/>
                </a:cubicBezTo>
                <a:cubicBezTo>
                  <a:pt x="161871" y="21909"/>
                  <a:pt x="161851" y="21979"/>
                  <a:pt x="161831" y="22054"/>
                </a:cubicBezTo>
                <a:lnTo>
                  <a:pt x="163816" y="22054"/>
                </a:lnTo>
                <a:cubicBezTo>
                  <a:pt x="163867" y="21827"/>
                  <a:pt x="163914" y="21604"/>
                  <a:pt x="163957" y="21376"/>
                </a:cubicBezTo>
                <a:cubicBezTo>
                  <a:pt x="163981" y="21604"/>
                  <a:pt x="164004" y="21827"/>
                  <a:pt x="164023" y="22054"/>
                </a:cubicBezTo>
                <a:lnTo>
                  <a:pt x="166015" y="22054"/>
                </a:lnTo>
                <a:cubicBezTo>
                  <a:pt x="166004" y="21823"/>
                  <a:pt x="165988" y="21592"/>
                  <a:pt x="165977" y="21361"/>
                </a:cubicBezTo>
                <a:cubicBezTo>
                  <a:pt x="165972" y="21235"/>
                  <a:pt x="165965" y="21107"/>
                  <a:pt x="165961" y="20982"/>
                </a:cubicBezTo>
                <a:cubicBezTo>
                  <a:pt x="166011" y="20774"/>
                  <a:pt x="166066" y="20567"/>
                  <a:pt x="166118" y="20363"/>
                </a:cubicBezTo>
                <a:cubicBezTo>
                  <a:pt x="166129" y="20328"/>
                  <a:pt x="166136" y="20292"/>
                  <a:pt x="166149" y="20258"/>
                </a:cubicBezTo>
                <a:cubicBezTo>
                  <a:pt x="166239" y="20677"/>
                  <a:pt x="166336" y="21091"/>
                  <a:pt x="166438" y="21506"/>
                </a:cubicBezTo>
                <a:cubicBezTo>
                  <a:pt x="166411" y="21690"/>
                  <a:pt x="166380" y="21869"/>
                  <a:pt x="166352" y="22054"/>
                </a:cubicBezTo>
                <a:lnTo>
                  <a:pt x="170039" y="22054"/>
                </a:lnTo>
                <a:cubicBezTo>
                  <a:pt x="170188" y="21654"/>
                  <a:pt x="170332" y="21259"/>
                  <a:pt x="170477" y="20856"/>
                </a:cubicBezTo>
                <a:cubicBezTo>
                  <a:pt x="170810" y="19925"/>
                  <a:pt x="171123" y="18974"/>
                  <a:pt x="171432" y="18027"/>
                </a:cubicBezTo>
                <a:lnTo>
                  <a:pt x="171432" y="18027"/>
                </a:lnTo>
                <a:cubicBezTo>
                  <a:pt x="171385" y="18218"/>
                  <a:pt x="171335" y="18414"/>
                  <a:pt x="171288" y="18610"/>
                </a:cubicBezTo>
                <a:cubicBezTo>
                  <a:pt x="171013" y="19745"/>
                  <a:pt x="170763" y="20892"/>
                  <a:pt x="170501" y="22030"/>
                </a:cubicBezTo>
                <a:cubicBezTo>
                  <a:pt x="170501" y="22039"/>
                  <a:pt x="170497" y="22046"/>
                  <a:pt x="170493" y="22054"/>
                </a:cubicBezTo>
                <a:lnTo>
                  <a:pt x="176348" y="22054"/>
                </a:lnTo>
                <a:cubicBezTo>
                  <a:pt x="176337" y="21983"/>
                  <a:pt x="176324" y="21909"/>
                  <a:pt x="176313" y="21838"/>
                </a:cubicBezTo>
                <a:cubicBezTo>
                  <a:pt x="176340" y="21667"/>
                  <a:pt x="176368" y="21494"/>
                  <a:pt x="176395" y="21322"/>
                </a:cubicBezTo>
                <a:cubicBezTo>
                  <a:pt x="176442" y="21564"/>
                  <a:pt x="176489" y="21807"/>
                  <a:pt x="176536" y="22054"/>
                </a:cubicBezTo>
                <a:lnTo>
                  <a:pt x="183080" y="22054"/>
                </a:lnTo>
                <a:cubicBezTo>
                  <a:pt x="183033" y="21705"/>
                  <a:pt x="182990" y="21353"/>
                  <a:pt x="182943" y="21005"/>
                </a:cubicBezTo>
                <a:cubicBezTo>
                  <a:pt x="182947" y="20883"/>
                  <a:pt x="182955" y="20766"/>
                  <a:pt x="182963" y="20645"/>
                </a:cubicBezTo>
                <a:cubicBezTo>
                  <a:pt x="183033" y="21013"/>
                  <a:pt x="183111" y="21376"/>
                  <a:pt x="183190" y="21737"/>
                </a:cubicBezTo>
                <a:cubicBezTo>
                  <a:pt x="183170" y="21842"/>
                  <a:pt x="183147" y="21948"/>
                  <a:pt x="183123" y="22054"/>
                </a:cubicBezTo>
                <a:lnTo>
                  <a:pt x="188055" y="22054"/>
                </a:lnTo>
                <a:cubicBezTo>
                  <a:pt x="188015" y="21752"/>
                  <a:pt x="187981" y="21451"/>
                  <a:pt x="187945" y="21154"/>
                </a:cubicBezTo>
                <a:cubicBezTo>
                  <a:pt x="187941" y="21118"/>
                  <a:pt x="187937" y="21083"/>
                  <a:pt x="187934" y="21052"/>
                </a:cubicBezTo>
                <a:cubicBezTo>
                  <a:pt x="187981" y="20332"/>
                  <a:pt x="188031" y="19615"/>
                  <a:pt x="188086" y="18903"/>
                </a:cubicBezTo>
                <a:cubicBezTo>
                  <a:pt x="188093" y="18793"/>
                  <a:pt x="188102" y="18680"/>
                  <a:pt x="188113" y="18571"/>
                </a:cubicBezTo>
                <a:cubicBezTo>
                  <a:pt x="188192" y="18383"/>
                  <a:pt x="188274" y="18195"/>
                  <a:pt x="188352" y="18003"/>
                </a:cubicBezTo>
                <a:cubicBezTo>
                  <a:pt x="188501" y="18813"/>
                  <a:pt x="188638" y="19624"/>
                  <a:pt x="188774" y="20437"/>
                </a:cubicBezTo>
                <a:cubicBezTo>
                  <a:pt x="188767" y="20484"/>
                  <a:pt x="188763" y="20536"/>
                  <a:pt x="188756" y="20586"/>
                </a:cubicBezTo>
                <a:cubicBezTo>
                  <a:pt x="188591" y="21067"/>
                  <a:pt x="188431" y="21557"/>
                  <a:pt x="188286" y="22054"/>
                </a:cubicBezTo>
                <a:lnTo>
                  <a:pt x="198583" y="22054"/>
                </a:lnTo>
                <a:cubicBezTo>
                  <a:pt x="198583" y="22003"/>
                  <a:pt x="198587" y="21956"/>
                  <a:pt x="198587" y="21909"/>
                </a:cubicBezTo>
                <a:cubicBezTo>
                  <a:pt x="198626" y="21694"/>
                  <a:pt x="198665" y="21482"/>
                  <a:pt x="198700" y="21271"/>
                </a:cubicBezTo>
                <a:cubicBezTo>
                  <a:pt x="198747" y="20977"/>
                  <a:pt x="198794" y="20684"/>
                  <a:pt x="198837" y="20386"/>
                </a:cubicBezTo>
                <a:cubicBezTo>
                  <a:pt x="198915" y="20942"/>
                  <a:pt x="198994" y="21498"/>
                  <a:pt x="199083" y="22054"/>
                </a:cubicBezTo>
                <a:lnTo>
                  <a:pt x="200939" y="22054"/>
                </a:lnTo>
                <a:cubicBezTo>
                  <a:pt x="200892" y="21522"/>
                  <a:pt x="200833" y="20993"/>
                  <a:pt x="200779" y="20460"/>
                </a:cubicBezTo>
                <a:cubicBezTo>
                  <a:pt x="200802" y="20073"/>
                  <a:pt x="200817" y="19682"/>
                  <a:pt x="200821" y="19291"/>
                </a:cubicBezTo>
                <a:cubicBezTo>
                  <a:pt x="200892" y="18809"/>
                  <a:pt x="200951" y="18323"/>
                  <a:pt x="201005" y="17843"/>
                </a:cubicBezTo>
                <a:cubicBezTo>
                  <a:pt x="201127" y="18849"/>
                  <a:pt x="201233" y="19858"/>
                  <a:pt x="201319" y="20872"/>
                </a:cubicBezTo>
                <a:cubicBezTo>
                  <a:pt x="201272" y="21267"/>
                  <a:pt x="201217" y="21663"/>
                  <a:pt x="201150" y="22054"/>
                </a:cubicBezTo>
                <a:lnTo>
                  <a:pt x="212724" y="22054"/>
                </a:lnTo>
                <a:cubicBezTo>
                  <a:pt x="212727" y="21987"/>
                  <a:pt x="212732" y="21925"/>
                  <a:pt x="212736" y="21858"/>
                </a:cubicBezTo>
                <a:cubicBezTo>
                  <a:pt x="212739" y="21925"/>
                  <a:pt x="212739" y="21987"/>
                  <a:pt x="212743" y="22054"/>
                </a:cubicBezTo>
                <a:lnTo>
                  <a:pt x="217922" y="22054"/>
                </a:lnTo>
                <a:cubicBezTo>
                  <a:pt x="217933" y="20930"/>
                  <a:pt x="217957" y="19811"/>
                  <a:pt x="218007" y="18692"/>
                </a:cubicBezTo>
                <a:cubicBezTo>
                  <a:pt x="218078" y="19463"/>
                  <a:pt x="218133" y="20238"/>
                  <a:pt x="218175" y="21013"/>
                </a:cubicBezTo>
                <a:cubicBezTo>
                  <a:pt x="218121" y="21361"/>
                  <a:pt x="218066" y="21705"/>
                  <a:pt x="218016" y="22054"/>
                </a:cubicBezTo>
                <a:lnTo>
                  <a:pt x="223338" y="22054"/>
                </a:lnTo>
                <a:cubicBezTo>
                  <a:pt x="223358" y="21913"/>
                  <a:pt x="223374" y="21772"/>
                  <a:pt x="223393" y="21631"/>
                </a:cubicBezTo>
                <a:cubicBezTo>
                  <a:pt x="223397" y="21772"/>
                  <a:pt x="223397" y="21913"/>
                  <a:pt x="223405" y="22054"/>
                </a:cubicBezTo>
                <a:lnTo>
                  <a:pt x="226888" y="22054"/>
                </a:lnTo>
                <a:cubicBezTo>
                  <a:pt x="226900" y="21901"/>
                  <a:pt x="226907" y="21748"/>
                  <a:pt x="226916" y="21596"/>
                </a:cubicBezTo>
                <a:cubicBezTo>
                  <a:pt x="227017" y="19592"/>
                  <a:pt x="226982" y="17514"/>
                  <a:pt x="226763" y="15521"/>
                </a:cubicBezTo>
                <a:cubicBezTo>
                  <a:pt x="226770" y="15444"/>
                  <a:pt x="226779" y="15361"/>
                  <a:pt x="226790" y="15283"/>
                </a:cubicBezTo>
                <a:cubicBezTo>
                  <a:pt x="226802" y="15177"/>
                  <a:pt x="226931" y="14003"/>
                  <a:pt x="226939" y="13999"/>
                </a:cubicBezTo>
                <a:cubicBezTo>
                  <a:pt x="226982" y="13991"/>
                  <a:pt x="226982" y="13901"/>
                  <a:pt x="226939" y="13894"/>
                </a:cubicBezTo>
                <a:cubicBezTo>
                  <a:pt x="226927" y="13890"/>
                  <a:pt x="226911" y="13885"/>
                  <a:pt x="226896" y="13885"/>
                </a:cubicBezTo>
                <a:cubicBezTo>
                  <a:pt x="226892" y="13884"/>
                  <a:pt x="226887" y="13883"/>
                  <a:pt x="226882" y="13883"/>
                </a:cubicBezTo>
                <a:cubicBezTo>
                  <a:pt x="226862" y="13883"/>
                  <a:pt x="226840" y="13897"/>
                  <a:pt x="226837" y="13928"/>
                </a:cubicBezTo>
                <a:cubicBezTo>
                  <a:pt x="226798" y="14183"/>
                  <a:pt x="226723" y="14441"/>
                  <a:pt x="226638" y="14696"/>
                </a:cubicBezTo>
                <a:cubicBezTo>
                  <a:pt x="226535" y="14190"/>
                  <a:pt x="226395" y="13686"/>
                  <a:pt x="226254" y="13209"/>
                </a:cubicBezTo>
                <a:cubicBezTo>
                  <a:pt x="226235" y="13153"/>
                  <a:pt x="226219" y="13099"/>
                  <a:pt x="226199" y="13040"/>
                </a:cubicBezTo>
                <a:cubicBezTo>
                  <a:pt x="226246" y="12590"/>
                  <a:pt x="226313" y="12140"/>
                  <a:pt x="226324" y="11686"/>
                </a:cubicBezTo>
                <a:cubicBezTo>
                  <a:pt x="226326" y="11670"/>
                  <a:pt x="226318" y="11662"/>
                  <a:pt x="226308" y="11662"/>
                </a:cubicBezTo>
                <a:cubicBezTo>
                  <a:pt x="226298" y="11662"/>
                  <a:pt x="226287" y="11670"/>
                  <a:pt x="226286" y="11686"/>
                </a:cubicBezTo>
                <a:cubicBezTo>
                  <a:pt x="226254" y="12058"/>
                  <a:pt x="226179" y="12429"/>
                  <a:pt x="226101" y="12801"/>
                </a:cubicBezTo>
                <a:cubicBezTo>
                  <a:pt x="225992" y="12579"/>
                  <a:pt x="225843" y="12394"/>
                  <a:pt x="225628" y="12394"/>
                </a:cubicBezTo>
                <a:cubicBezTo>
                  <a:pt x="225554" y="12394"/>
                  <a:pt x="225542" y="12535"/>
                  <a:pt x="225608" y="12559"/>
                </a:cubicBezTo>
                <a:cubicBezTo>
                  <a:pt x="225839" y="12649"/>
                  <a:pt x="225917" y="13091"/>
                  <a:pt x="225953" y="13482"/>
                </a:cubicBezTo>
                <a:cubicBezTo>
                  <a:pt x="225925" y="13608"/>
                  <a:pt x="225901" y="13737"/>
                  <a:pt x="225878" y="13862"/>
                </a:cubicBezTo>
                <a:cubicBezTo>
                  <a:pt x="225800" y="14308"/>
                  <a:pt x="225737" y="14759"/>
                  <a:pt x="225679" y="15212"/>
                </a:cubicBezTo>
                <a:cubicBezTo>
                  <a:pt x="225663" y="15064"/>
                  <a:pt x="225652" y="14911"/>
                  <a:pt x="225636" y="14762"/>
                </a:cubicBezTo>
                <a:cubicBezTo>
                  <a:pt x="225498" y="13471"/>
                  <a:pt x="225244" y="12207"/>
                  <a:pt x="224947" y="10958"/>
                </a:cubicBezTo>
                <a:cubicBezTo>
                  <a:pt x="225158" y="10124"/>
                  <a:pt x="225354" y="9279"/>
                  <a:pt x="225530" y="8430"/>
                </a:cubicBezTo>
                <a:cubicBezTo>
                  <a:pt x="225745" y="7373"/>
                  <a:pt x="225878" y="6269"/>
                  <a:pt x="226320" y="5322"/>
                </a:cubicBezTo>
                <a:cubicBezTo>
                  <a:pt x="226331" y="5298"/>
                  <a:pt x="226314" y="5275"/>
                  <a:pt x="226297" y="5275"/>
                </a:cubicBezTo>
                <a:cubicBezTo>
                  <a:pt x="226290" y="5275"/>
                  <a:pt x="226282" y="5280"/>
                  <a:pt x="226277" y="5290"/>
                </a:cubicBezTo>
                <a:cubicBezTo>
                  <a:pt x="225883" y="6089"/>
                  <a:pt x="225718" y="7009"/>
                  <a:pt x="225498" y="7909"/>
                </a:cubicBezTo>
                <a:cubicBezTo>
                  <a:pt x="225287" y="8782"/>
                  <a:pt x="225072" y="9654"/>
                  <a:pt x="224841" y="10516"/>
                </a:cubicBezTo>
                <a:cubicBezTo>
                  <a:pt x="224727" y="10054"/>
                  <a:pt x="224610" y="9588"/>
                  <a:pt x="224492" y="9126"/>
                </a:cubicBezTo>
                <a:cubicBezTo>
                  <a:pt x="224480" y="9078"/>
                  <a:pt x="224452" y="9057"/>
                  <a:pt x="224423" y="9057"/>
                </a:cubicBezTo>
                <a:cubicBezTo>
                  <a:pt x="224379" y="9057"/>
                  <a:pt x="224334" y="9106"/>
                  <a:pt x="224344" y="9181"/>
                </a:cubicBezTo>
                <a:cubicBezTo>
                  <a:pt x="224461" y="9940"/>
                  <a:pt x="224474" y="10735"/>
                  <a:pt x="224571" y="11502"/>
                </a:cubicBezTo>
                <a:cubicBezTo>
                  <a:pt x="224430" y="11995"/>
                  <a:pt x="224289" y="12485"/>
                  <a:pt x="224149" y="12974"/>
                </a:cubicBezTo>
                <a:cubicBezTo>
                  <a:pt x="224140" y="12774"/>
                  <a:pt x="224129" y="12579"/>
                  <a:pt x="224117" y="12382"/>
                </a:cubicBezTo>
                <a:cubicBezTo>
                  <a:pt x="224015" y="10543"/>
                  <a:pt x="223871" y="8711"/>
                  <a:pt x="223733" y="6880"/>
                </a:cubicBezTo>
                <a:cubicBezTo>
                  <a:pt x="223732" y="6836"/>
                  <a:pt x="223705" y="6813"/>
                  <a:pt x="223679" y="6813"/>
                </a:cubicBezTo>
                <a:cubicBezTo>
                  <a:pt x="223653" y="6813"/>
                  <a:pt x="223628" y="6835"/>
                  <a:pt x="223628" y="6880"/>
                </a:cubicBezTo>
                <a:cubicBezTo>
                  <a:pt x="223624" y="7705"/>
                  <a:pt x="223616" y="8504"/>
                  <a:pt x="223569" y="9334"/>
                </a:cubicBezTo>
                <a:cubicBezTo>
                  <a:pt x="223511" y="10265"/>
                  <a:pt x="223440" y="11197"/>
                  <a:pt x="223397" y="12129"/>
                </a:cubicBezTo>
                <a:cubicBezTo>
                  <a:pt x="223385" y="12461"/>
                  <a:pt x="223374" y="12794"/>
                  <a:pt x="223365" y="13122"/>
                </a:cubicBezTo>
                <a:cubicBezTo>
                  <a:pt x="223311" y="12246"/>
                  <a:pt x="223252" y="11365"/>
                  <a:pt x="223206" y="10485"/>
                </a:cubicBezTo>
                <a:cubicBezTo>
                  <a:pt x="223193" y="10277"/>
                  <a:pt x="223177" y="10073"/>
                  <a:pt x="223166" y="9870"/>
                </a:cubicBezTo>
                <a:cubicBezTo>
                  <a:pt x="223280" y="7999"/>
                  <a:pt x="223424" y="6124"/>
                  <a:pt x="223518" y="4253"/>
                </a:cubicBezTo>
                <a:cubicBezTo>
                  <a:pt x="223518" y="4222"/>
                  <a:pt x="223500" y="4207"/>
                  <a:pt x="223481" y="4207"/>
                </a:cubicBezTo>
                <a:cubicBezTo>
                  <a:pt x="223462" y="4207"/>
                  <a:pt x="223442" y="4222"/>
                  <a:pt x="223440" y="4253"/>
                </a:cubicBezTo>
                <a:cubicBezTo>
                  <a:pt x="223350" y="5859"/>
                  <a:pt x="223217" y="7463"/>
                  <a:pt x="223099" y="9067"/>
                </a:cubicBezTo>
                <a:cubicBezTo>
                  <a:pt x="223049" y="8484"/>
                  <a:pt x="222989" y="7902"/>
                  <a:pt x="222927" y="7315"/>
                </a:cubicBezTo>
                <a:cubicBezTo>
                  <a:pt x="222872" y="6813"/>
                  <a:pt x="222806" y="6308"/>
                  <a:pt x="222731" y="5807"/>
                </a:cubicBezTo>
                <a:cubicBezTo>
                  <a:pt x="222680" y="5490"/>
                  <a:pt x="222684" y="5118"/>
                  <a:pt x="222543" y="4840"/>
                </a:cubicBezTo>
                <a:cubicBezTo>
                  <a:pt x="222540" y="4832"/>
                  <a:pt x="222534" y="4828"/>
                  <a:pt x="222528" y="4828"/>
                </a:cubicBezTo>
                <a:cubicBezTo>
                  <a:pt x="222517" y="4828"/>
                  <a:pt x="222505" y="4844"/>
                  <a:pt x="222512" y="4860"/>
                </a:cubicBezTo>
                <a:cubicBezTo>
                  <a:pt x="222673" y="5271"/>
                  <a:pt x="222622" y="5995"/>
                  <a:pt x="222661" y="6446"/>
                </a:cubicBezTo>
                <a:cubicBezTo>
                  <a:pt x="222712" y="6986"/>
                  <a:pt x="222743" y="7530"/>
                  <a:pt x="222774" y="8070"/>
                </a:cubicBezTo>
                <a:cubicBezTo>
                  <a:pt x="222841" y="9201"/>
                  <a:pt x="222849" y="10332"/>
                  <a:pt x="222877" y="11463"/>
                </a:cubicBezTo>
                <a:cubicBezTo>
                  <a:pt x="222881" y="11612"/>
                  <a:pt x="222884" y="11757"/>
                  <a:pt x="222888" y="11901"/>
                </a:cubicBezTo>
                <a:cubicBezTo>
                  <a:pt x="222794" y="11459"/>
                  <a:pt x="222689" y="11020"/>
                  <a:pt x="222575" y="10579"/>
                </a:cubicBezTo>
                <a:cubicBezTo>
                  <a:pt x="222308" y="9560"/>
                  <a:pt x="222019" y="8594"/>
                  <a:pt x="221674" y="7624"/>
                </a:cubicBezTo>
                <a:cubicBezTo>
                  <a:pt x="221643" y="7111"/>
                  <a:pt x="221562" y="6543"/>
                  <a:pt x="221284" y="6246"/>
                </a:cubicBezTo>
                <a:cubicBezTo>
                  <a:pt x="221278" y="6240"/>
                  <a:pt x="221272" y="6238"/>
                  <a:pt x="221265" y="6238"/>
                </a:cubicBezTo>
                <a:cubicBezTo>
                  <a:pt x="221253" y="6238"/>
                  <a:pt x="221240" y="6248"/>
                  <a:pt x="221240" y="6269"/>
                </a:cubicBezTo>
                <a:lnTo>
                  <a:pt x="221240" y="6296"/>
                </a:lnTo>
                <a:cubicBezTo>
                  <a:pt x="221181" y="6101"/>
                  <a:pt x="221123" y="5909"/>
                  <a:pt x="221060" y="5718"/>
                </a:cubicBezTo>
                <a:cubicBezTo>
                  <a:pt x="221072" y="5600"/>
                  <a:pt x="221087" y="5483"/>
                  <a:pt x="221100" y="5365"/>
                </a:cubicBezTo>
                <a:cubicBezTo>
                  <a:pt x="221119" y="5170"/>
                  <a:pt x="220984" y="3698"/>
                  <a:pt x="221258" y="3698"/>
                </a:cubicBezTo>
                <a:cubicBezTo>
                  <a:pt x="221260" y="3698"/>
                  <a:pt x="221262" y="3698"/>
                  <a:pt x="221264" y="3698"/>
                </a:cubicBezTo>
                <a:cubicBezTo>
                  <a:pt x="221265" y="3698"/>
                  <a:pt x="221266" y="3698"/>
                  <a:pt x="221267" y="3698"/>
                </a:cubicBezTo>
                <a:cubicBezTo>
                  <a:pt x="221318" y="3698"/>
                  <a:pt x="221317" y="3592"/>
                  <a:pt x="221264" y="3584"/>
                </a:cubicBezTo>
                <a:cubicBezTo>
                  <a:pt x="221256" y="3584"/>
                  <a:pt x="221249" y="3583"/>
                  <a:pt x="221241" y="3583"/>
                </a:cubicBezTo>
                <a:cubicBezTo>
                  <a:pt x="220817" y="3583"/>
                  <a:pt x="221002" y="4799"/>
                  <a:pt x="221009" y="5131"/>
                </a:cubicBezTo>
                <a:cubicBezTo>
                  <a:pt x="221009" y="5256"/>
                  <a:pt x="221002" y="5384"/>
                  <a:pt x="220990" y="5518"/>
                </a:cubicBezTo>
                <a:cubicBezTo>
                  <a:pt x="220884" y="5205"/>
                  <a:pt x="220771" y="4896"/>
                  <a:pt x="220637" y="4605"/>
                </a:cubicBezTo>
                <a:cubicBezTo>
                  <a:pt x="220633" y="4596"/>
                  <a:pt x="220626" y="4592"/>
                  <a:pt x="220619" y="4592"/>
                </a:cubicBezTo>
                <a:cubicBezTo>
                  <a:pt x="220605" y="4592"/>
                  <a:pt x="220590" y="4611"/>
                  <a:pt x="220599" y="4633"/>
                </a:cubicBezTo>
                <a:cubicBezTo>
                  <a:pt x="220747" y="4997"/>
                  <a:pt x="220861" y="5384"/>
                  <a:pt x="220962" y="5776"/>
                </a:cubicBezTo>
                <a:cubicBezTo>
                  <a:pt x="220923" y="6101"/>
                  <a:pt x="220861" y="6430"/>
                  <a:pt x="220810" y="6746"/>
                </a:cubicBezTo>
                <a:cubicBezTo>
                  <a:pt x="220806" y="6740"/>
                  <a:pt x="220800" y="6736"/>
                  <a:pt x="220793" y="6736"/>
                </a:cubicBezTo>
                <a:cubicBezTo>
                  <a:pt x="220785" y="6736"/>
                  <a:pt x="220777" y="6742"/>
                  <a:pt x="220775" y="6755"/>
                </a:cubicBezTo>
                <a:cubicBezTo>
                  <a:pt x="220583" y="7784"/>
                  <a:pt x="220309" y="8841"/>
                  <a:pt x="220031" y="9831"/>
                </a:cubicBezTo>
                <a:cubicBezTo>
                  <a:pt x="219886" y="10335"/>
                  <a:pt x="219768" y="10837"/>
                  <a:pt x="219663" y="11338"/>
                </a:cubicBezTo>
                <a:cubicBezTo>
                  <a:pt x="219675" y="11016"/>
                  <a:pt x="219710" y="10700"/>
                  <a:pt x="219808" y="10445"/>
                </a:cubicBezTo>
                <a:cubicBezTo>
                  <a:pt x="219848" y="10340"/>
                  <a:pt x="219779" y="10245"/>
                  <a:pt x="219712" y="10245"/>
                </a:cubicBezTo>
                <a:cubicBezTo>
                  <a:pt x="219681" y="10245"/>
                  <a:pt x="219651" y="10264"/>
                  <a:pt x="219631" y="10312"/>
                </a:cubicBezTo>
                <a:cubicBezTo>
                  <a:pt x="219483" y="10688"/>
                  <a:pt x="219448" y="11150"/>
                  <a:pt x="219432" y="11604"/>
                </a:cubicBezTo>
                <a:cubicBezTo>
                  <a:pt x="219268" y="11020"/>
                  <a:pt x="219100" y="10442"/>
                  <a:pt x="218919" y="9870"/>
                </a:cubicBezTo>
                <a:cubicBezTo>
                  <a:pt x="218950" y="9725"/>
                  <a:pt x="218982" y="9580"/>
                  <a:pt x="219013" y="9439"/>
                </a:cubicBezTo>
                <a:cubicBezTo>
                  <a:pt x="219170" y="8742"/>
                  <a:pt x="219362" y="8081"/>
                  <a:pt x="219346" y="7342"/>
                </a:cubicBezTo>
                <a:cubicBezTo>
                  <a:pt x="219346" y="7324"/>
                  <a:pt x="219338" y="7316"/>
                  <a:pt x="219329" y="7316"/>
                </a:cubicBezTo>
                <a:cubicBezTo>
                  <a:pt x="219319" y="7316"/>
                  <a:pt x="219309" y="7325"/>
                  <a:pt x="219307" y="7342"/>
                </a:cubicBezTo>
                <a:cubicBezTo>
                  <a:pt x="219248" y="8070"/>
                  <a:pt x="218986" y="8715"/>
                  <a:pt x="218762" y="9376"/>
                </a:cubicBezTo>
                <a:cubicBezTo>
                  <a:pt x="218634" y="8970"/>
                  <a:pt x="218493" y="8567"/>
                  <a:pt x="218356" y="8167"/>
                </a:cubicBezTo>
                <a:cubicBezTo>
                  <a:pt x="218551" y="7060"/>
                  <a:pt x="218849" y="5999"/>
                  <a:pt x="219416" y="5169"/>
                </a:cubicBezTo>
                <a:cubicBezTo>
                  <a:pt x="219443" y="5128"/>
                  <a:pt x="219416" y="5073"/>
                  <a:pt x="219384" y="5073"/>
                </a:cubicBezTo>
                <a:cubicBezTo>
                  <a:pt x="219374" y="5073"/>
                  <a:pt x="219363" y="5078"/>
                  <a:pt x="219354" y="5091"/>
                </a:cubicBezTo>
                <a:cubicBezTo>
                  <a:pt x="218806" y="5815"/>
                  <a:pt x="218438" y="6684"/>
                  <a:pt x="218152" y="7608"/>
                </a:cubicBezTo>
                <a:cubicBezTo>
                  <a:pt x="218039" y="7295"/>
                  <a:pt x="217926" y="6981"/>
                  <a:pt x="217808" y="6672"/>
                </a:cubicBezTo>
                <a:cubicBezTo>
                  <a:pt x="217335" y="5463"/>
                  <a:pt x="216798" y="4332"/>
                  <a:pt x="216219" y="3205"/>
                </a:cubicBezTo>
                <a:cubicBezTo>
                  <a:pt x="215730" y="2254"/>
                  <a:pt x="215210" y="983"/>
                  <a:pt x="214861" y="177"/>
                </a:cubicBezTo>
                <a:lnTo>
                  <a:pt x="214861" y="177"/>
                </a:lnTo>
                <a:cubicBezTo>
                  <a:pt x="214866" y="188"/>
                  <a:pt x="214873" y="192"/>
                  <a:pt x="214880" y="192"/>
                </a:cubicBezTo>
                <a:cubicBezTo>
                  <a:pt x="214898" y="192"/>
                  <a:pt x="214916" y="167"/>
                  <a:pt x="214907" y="140"/>
                </a:cubicBezTo>
                <a:cubicBezTo>
                  <a:pt x="214892" y="100"/>
                  <a:pt x="214876" y="62"/>
                  <a:pt x="214864" y="22"/>
                </a:cubicBezTo>
                <a:cubicBezTo>
                  <a:pt x="214860" y="7"/>
                  <a:pt x="214850" y="1"/>
                  <a:pt x="214841" y="1"/>
                </a:cubicBezTo>
                <a:cubicBezTo>
                  <a:pt x="214824" y="1"/>
                  <a:pt x="214807" y="18"/>
                  <a:pt x="214810" y="42"/>
                </a:cubicBezTo>
                <a:cubicBezTo>
                  <a:pt x="214837" y="1126"/>
                  <a:pt x="215381" y="2336"/>
                  <a:pt x="215757" y="3283"/>
                </a:cubicBezTo>
                <a:cubicBezTo>
                  <a:pt x="216203" y="4414"/>
                  <a:pt x="216634" y="5553"/>
                  <a:pt x="217013" y="6723"/>
                </a:cubicBezTo>
                <a:cubicBezTo>
                  <a:pt x="217268" y="7510"/>
                  <a:pt x="217514" y="8305"/>
                  <a:pt x="217749" y="9107"/>
                </a:cubicBezTo>
                <a:cubicBezTo>
                  <a:pt x="217663" y="9470"/>
                  <a:pt x="217577" y="9835"/>
                  <a:pt x="217494" y="10191"/>
                </a:cubicBezTo>
                <a:cubicBezTo>
                  <a:pt x="217487" y="10226"/>
                  <a:pt x="217479" y="10265"/>
                  <a:pt x="217471" y="10301"/>
                </a:cubicBezTo>
                <a:cubicBezTo>
                  <a:pt x="217315" y="9188"/>
                  <a:pt x="217041" y="8136"/>
                  <a:pt x="216822" y="7048"/>
                </a:cubicBezTo>
                <a:cubicBezTo>
                  <a:pt x="216645" y="6183"/>
                  <a:pt x="216423" y="5162"/>
                  <a:pt x="215964" y="4484"/>
                </a:cubicBezTo>
                <a:cubicBezTo>
                  <a:pt x="215960" y="4478"/>
                  <a:pt x="215956" y="4476"/>
                  <a:pt x="215952" y="4476"/>
                </a:cubicBezTo>
                <a:cubicBezTo>
                  <a:pt x="215939" y="4476"/>
                  <a:pt x="215928" y="4498"/>
                  <a:pt x="215933" y="4515"/>
                </a:cubicBezTo>
                <a:cubicBezTo>
                  <a:pt x="216289" y="5471"/>
                  <a:pt x="216332" y="6727"/>
                  <a:pt x="216438" y="7768"/>
                </a:cubicBezTo>
                <a:cubicBezTo>
                  <a:pt x="216457" y="7967"/>
                  <a:pt x="216477" y="8164"/>
                  <a:pt x="216493" y="8363"/>
                </a:cubicBezTo>
                <a:cubicBezTo>
                  <a:pt x="216438" y="8614"/>
                  <a:pt x="216376" y="8864"/>
                  <a:pt x="216316" y="9111"/>
                </a:cubicBezTo>
                <a:cubicBezTo>
                  <a:pt x="216105" y="7177"/>
                  <a:pt x="215682" y="5290"/>
                  <a:pt x="215201" y="3451"/>
                </a:cubicBezTo>
                <a:cubicBezTo>
                  <a:pt x="215194" y="3421"/>
                  <a:pt x="215174" y="3409"/>
                  <a:pt x="215156" y="3409"/>
                </a:cubicBezTo>
                <a:cubicBezTo>
                  <a:pt x="215127" y="3409"/>
                  <a:pt x="215099" y="3438"/>
                  <a:pt x="215111" y="3482"/>
                </a:cubicBezTo>
                <a:cubicBezTo>
                  <a:pt x="215620" y="5518"/>
                  <a:pt x="216015" y="7588"/>
                  <a:pt x="216179" y="9717"/>
                </a:cubicBezTo>
                <a:cubicBezTo>
                  <a:pt x="216004" y="10559"/>
                  <a:pt x="215839" y="11408"/>
                  <a:pt x="215765" y="12273"/>
                </a:cubicBezTo>
                <a:cubicBezTo>
                  <a:pt x="215738" y="12629"/>
                  <a:pt x="215702" y="12989"/>
                  <a:pt x="215671" y="13345"/>
                </a:cubicBezTo>
                <a:cubicBezTo>
                  <a:pt x="215644" y="13260"/>
                  <a:pt x="215620" y="13173"/>
                  <a:pt x="215597" y="13091"/>
                </a:cubicBezTo>
                <a:cubicBezTo>
                  <a:pt x="215475" y="12711"/>
                  <a:pt x="215339" y="12340"/>
                  <a:pt x="215209" y="11964"/>
                </a:cubicBezTo>
                <a:cubicBezTo>
                  <a:pt x="215154" y="11804"/>
                  <a:pt x="215088" y="11650"/>
                  <a:pt x="215025" y="11495"/>
                </a:cubicBezTo>
                <a:cubicBezTo>
                  <a:pt x="215072" y="11020"/>
                  <a:pt x="215127" y="10543"/>
                  <a:pt x="215139" y="10066"/>
                </a:cubicBezTo>
                <a:cubicBezTo>
                  <a:pt x="215140" y="10037"/>
                  <a:pt x="215126" y="10023"/>
                  <a:pt x="215111" y="10023"/>
                </a:cubicBezTo>
                <a:cubicBezTo>
                  <a:pt x="215094" y="10023"/>
                  <a:pt x="215076" y="10038"/>
                  <a:pt x="215072" y="10066"/>
                </a:cubicBezTo>
                <a:cubicBezTo>
                  <a:pt x="215048" y="10301"/>
                  <a:pt x="214998" y="10539"/>
                  <a:pt x="214939" y="10778"/>
                </a:cubicBezTo>
                <a:cubicBezTo>
                  <a:pt x="214931" y="10657"/>
                  <a:pt x="214927" y="10535"/>
                  <a:pt x="214923" y="10414"/>
                </a:cubicBezTo>
                <a:cubicBezTo>
                  <a:pt x="214880" y="9271"/>
                  <a:pt x="214876" y="8128"/>
                  <a:pt x="214829" y="6986"/>
                </a:cubicBezTo>
                <a:cubicBezTo>
                  <a:pt x="214806" y="6446"/>
                  <a:pt x="214841" y="5917"/>
                  <a:pt x="214864" y="5377"/>
                </a:cubicBezTo>
                <a:cubicBezTo>
                  <a:pt x="214876" y="5149"/>
                  <a:pt x="214806" y="4109"/>
                  <a:pt x="214986" y="3971"/>
                </a:cubicBezTo>
                <a:cubicBezTo>
                  <a:pt x="215039" y="3932"/>
                  <a:pt x="215012" y="3823"/>
                  <a:pt x="214957" y="3823"/>
                </a:cubicBezTo>
                <a:cubicBezTo>
                  <a:pt x="214952" y="3823"/>
                  <a:pt x="214946" y="3824"/>
                  <a:pt x="214939" y="3827"/>
                </a:cubicBezTo>
                <a:cubicBezTo>
                  <a:pt x="214817" y="3878"/>
                  <a:pt x="214786" y="3960"/>
                  <a:pt x="214747" y="4121"/>
                </a:cubicBezTo>
                <a:cubicBezTo>
                  <a:pt x="214634" y="4559"/>
                  <a:pt x="214598" y="5079"/>
                  <a:pt x="214524" y="5534"/>
                </a:cubicBezTo>
                <a:cubicBezTo>
                  <a:pt x="214470" y="5870"/>
                  <a:pt x="214427" y="6211"/>
                  <a:pt x="214387" y="6547"/>
                </a:cubicBezTo>
                <a:cubicBezTo>
                  <a:pt x="214391" y="6461"/>
                  <a:pt x="214380" y="6383"/>
                  <a:pt x="214324" y="6285"/>
                </a:cubicBezTo>
                <a:cubicBezTo>
                  <a:pt x="214320" y="6276"/>
                  <a:pt x="214313" y="6273"/>
                  <a:pt x="214305" y="6273"/>
                </a:cubicBezTo>
                <a:cubicBezTo>
                  <a:pt x="214293" y="6273"/>
                  <a:pt x="214280" y="6284"/>
                  <a:pt x="214286" y="6305"/>
                </a:cubicBezTo>
                <a:cubicBezTo>
                  <a:pt x="214367" y="6578"/>
                  <a:pt x="214188" y="7044"/>
                  <a:pt x="214148" y="7318"/>
                </a:cubicBezTo>
                <a:cubicBezTo>
                  <a:pt x="214121" y="7553"/>
                  <a:pt x="214089" y="7788"/>
                  <a:pt x="214066" y="8023"/>
                </a:cubicBezTo>
                <a:cubicBezTo>
                  <a:pt x="214019" y="8433"/>
                  <a:pt x="213977" y="8848"/>
                  <a:pt x="213933" y="9259"/>
                </a:cubicBezTo>
                <a:cubicBezTo>
                  <a:pt x="213910" y="9517"/>
                  <a:pt x="213886" y="9772"/>
                  <a:pt x="213863" y="10030"/>
                </a:cubicBezTo>
                <a:cubicBezTo>
                  <a:pt x="213749" y="8367"/>
                  <a:pt x="213558" y="6727"/>
                  <a:pt x="213350" y="5075"/>
                </a:cubicBezTo>
                <a:cubicBezTo>
                  <a:pt x="213348" y="5062"/>
                  <a:pt x="213340" y="5055"/>
                  <a:pt x="213331" y="5055"/>
                </a:cubicBezTo>
                <a:cubicBezTo>
                  <a:pt x="213319" y="5055"/>
                  <a:pt x="213307" y="5066"/>
                  <a:pt x="213307" y="5084"/>
                </a:cubicBezTo>
                <a:cubicBezTo>
                  <a:pt x="213323" y="6970"/>
                  <a:pt x="213440" y="8872"/>
                  <a:pt x="213283" y="10758"/>
                </a:cubicBezTo>
                <a:cubicBezTo>
                  <a:pt x="213264" y="11001"/>
                  <a:pt x="213244" y="11240"/>
                  <a:pt x="213220" y="11482"/>
                </a:cubicBezTo>
                <a:cubicBezTo>
                  <a:pt x="213103" y="11029"/>
                  <a:pt x="212986" y="10579"/>
                  <a:pt x="212868" y="10124"/>
                </a:cubicBezTo>
                <a:cubicBezTo>
                  <a:pt x="212571" y="9005"/>
                  <a:pt x="212297" y="7878"/>
                  <a:pt x="211934" y="6786"/>
                </a:cubicBezTo>
                <a:cubicBezTo>
                  <a:pt x="211840" y="6500"/>
                  <a:pt x="211741" y="6218"/>
                  <a:pt x="211640" y="5940"/>
                </a:cubicBezTo>
                <a:cubicBezTo>
                  <a:pt x="211624" y="5581"/>
                  <a:pt x="211632" y="5225"/>
                  <a:pt x="211671" y="4891"/>
                </a:cubicBezTo>
                <a:cubicBezTo>
                  <a:pt x="211680" y="4818"/>
                  <a:pt x="211638" y="4771"/>
                  <a:pt x="211595" y="4771"/>
                </a:cubicBezTo>
                <a:cubicBezTo>
                  <a:pt x="211567" y="4771"/>
                  <a:pt x="211539" y="4792"/>
                  <a:pt x="211526" y="4840"/>
                </a:cubicBezTo>
                <a:cubicBezTo>
                  <a:pt x="211487" y="5005"/>
                  <a:pt x="211455" y="5169"/>
                  <a:pt x="211428" y="5337"/>
                </a:cubicBezTo>
                <a:cubicBezTo>
                  <a:pt x="211166" y="4605"/>
                  <a:pt x="210915" y="3866"/>
                  <a:pt x="210720" y="3095"/>
                </a:cubicBezTo>
                <a:cubicBezTo>
                  <a:pt x="210710" y="3056"/>
                  <a:pt x="210685" y="3039"/>
                  <a:pt x="210660" y="3039"/>
                </a:cubicBezTo>
                <a:cubicBezTo>
                  <a:pt x="210622" y="3039"/>
                  <a:pt x="210585" y="3077"/>
                  <a:pt x="210599" y="3138"/>
                </a:cubicBezTo>
                <a:cubicBezTo>
                  <a:pt x="210790" y="3913"/>
                  <a:pt x="211036" y="4649"/>
                  <a:pt x="211291" y="5384"/>
                </a:cubicBezTo>
                <a:cubicBezTo>
                  <a:pt x="211182" y="5830"/>
                  <a:pt x="211159" y="6320"/>
                  <a:pt x="211065" y="6778"/>
                </a:cubicBezTo>
                <a:cubicBezTo>
                  <a:pt x="210884" y="5698"/>
                  <a:pt x="210689" y="4621"/>
                  <a:pt x="210512" y="3537"/>
                </a:cubicBezTo>
                <a:cubicBezTo>
                  <a:pt x="210506" y="3499"/>
                  <a:pt x="210485" y="3483"/>
                  <a:pt x="210463" y="3483"/>
                </a:cubicBezTo>
                <a:cubicBezTo>
                  <a:pt x="210431" y="3483"/>
                  <a:pt x="210398" y="3519"/>
                  <a:pt x="210407" y="3572"/>
                </a:cubicBezTo>
                <a:cubicBezTo>
                  <a:pt x="210595" y="4793"/>
                  <a:pt x="210798" y="5999"/>
                  <a:pt x="210982" y="7212"/>
                </a:cubicBezTo>
                <a:cubicBezTo>
                  <a:pt x="210900" y="7647"/>
                  <a:pt x="210849" y="8089"/>
                  <a:pt x="210767" y="8523"/>
                </a:cubicBezTo>
                <a:cubicBezTo>
                  <a:pt x="210567" y="9607"/>
                  <a:pt x="210449" y="10758"/>
                  <a:pt x="210391" y="11866"/>
                </a:cubicBezTo>
                <a:cubicBezTo>
                  <a:pt x="210332" y="12891"/>
                  <a:pt x="210324" y="13925"/>
                  <a:pt x="210340" y="14962"/>
                </a:cubicBezTo>
                <a:cubicBezTo>
                  <a:pt x="210332" y="14989"/>
                  <a:pt x="210324" y="15017"/>
                  <a:pt x="210317" y="15044"/>
                </a:cubicBezTo>
                <a:cubicBezTo>
                  <a:pt x="210234" y="15126"/>
                  <a:pt x="210176" y="15247"/>
                  <a:pt x="210164" y="15408"/>
                </a:cubicBezTo>
                <a:cubicBezTo>
                  <a:pt x="210113" y="15059"/>
                  <a:pt x="210059" y="14716"/>
                  <a:pt x="209999" y="14367"/>
                </a:cubicBezTo>
                <a:cubicBezTo>
                  <a:pt x="210035" y="13823"/>
                  <a:pt x="210070" y="13279"/>
                  <a:pt x="210090" y="12731"/>
                </a:cubicBezTo>
                <a:cubicBezTo>
                  <a:pt x="210168" y="10864"/>
                  <a:pt x="210375" y="8977"/>
                  <a:pt x="210337" y="7111"/>
                </a:cubicBezTo>
                <a:cubicBezTo>
                  <a:pt x="210337" y="7083"/>
                  <a:pt x="210322" y="7070"/>
                  <a:pt x="210307" y="7070"/>
                </a:cubicBezTo>
                <a:cubicBezTo>
                  <a:pt x="210291" y="7070"/>
                  <a:pt x="210276" y="7083"/>
                  <a:pt x="210274" y="7111"/>
                </a:cubicBezTo>
                <a:cubicBezTo>
                  <a:pt x="210219" y="8336"/>
                  <a:pt x="209886" y="9420"/>
                  <a:pt x="209651" y="10590"/>
                </a:cubicBezTo>
                <a:cubicBezTo>
                  <a:pt x="209580" y="10926"/>
                  <a:pt x="209522" y="11260"/>
                  <a:pt x="209463" y="11592"/>
                </a:cubicBezTo>
                <a:cubicBezTo>
                  <a:pt x="209362" y="11150"/>
                  <a:pt x="209260" y="10707"/>
                  <a:pt x="209147" y="10269"/>
                </a:cubicBezTo>
                <a:cubicBezTo>
                  <a:pt x="209170" y="10050"/>
                  <a:pt x="209190" y="9831"/>
                  <a:pt x="209213" y="9611"/>
                </a:cubicBezTo>
                <a:cubicBezTo>
                  <a:pt x="209268" y="9107"/>
                  <a:pt x="209318" y="8598"/>
                  <a:pt x="209365" y="8093"/>
                </a:cubicBezTo>
                <a:cubicBezTo>
                  <a:pt x="209389" y="7870"/>
                  <a:pt x="209428" y="6778"/>
                  <a:pt x="209656" y="6621"/>
                </a:cubicBezTo>
                <a:cubicBezTo>
                  <a:pt x="209681" y="6603"/>
                  <a:pt x="209666" y="6549"/>
                  <a:pt x="209640" y="6549"/>
                </a:cubicBezTo>
                <a:cubicBezTo>
                  <a:pt x="209637" y="6549"/>
                  <a:pt x="209635" y="6550"/>
                  <a:pt x="209632" y="6551"/>
                </a:cubicBezTo>
                <a:cubicBezTo>
                  <a:pt x="209260" y="6684"/>
                  <a:pt x="209123" y="7913"/>
                  <a:pt x="209033" y="8277"/>
                </a:cubicBezTo>
                <a:cubicBezTo>
                  <a:pt x="208966" y="8559"/>
                  <a:pt x="208904" y="8841"/>
                  <a:pt x="208845" y="9123"/>
                </a:cubicBezTo>
                <a:cubicBezTo>
                  <a:pt x="208837" y="9099"/>
                  <a:pt x="208829" y="9071"/>
                  <a:pt x="208822" y="9044"/>
                </a:cubicBezTo>
                <a:cubicBezTo>
                  <a:pt x="208688" y="8570"/>
                  <a:pt x="208547" y="8117"/>
                  <a:pt x="208395" y="7655"/>
                </a:cubicBezTo>
                <a:cubicBezTo>
                  <a:pt x="208250" y="7208"/>
                  <a:pt x="208106" y="6708"/>
                  <a:pt x="207824" y="6379"/>
                </a:cubicBezTo>
                <a:cubicBezTo>
                  <a:pt x="207809" y="6362"/>
                  <a:pt x="207792" y="6355"/>
                  <a:pt x="207775" y="6355"/>
                </a:cubicBezTo>
                <a:cubicBezTo>
                  <a:pt x="207724" y="6355"/>
                  <a:pt x="207676" y="6421"/>
                  <a:pt x="207714" y="6488"/>
                </a:cubicBezTo>
                <a:cubicBezTo>
                  <a:pt x="208101" y="7322"/>
                  <a:pt x="208200" y="8536"/>
                  <a:pt x="208344" y="9479"/>
                </a:cubicBezTo>
                <a:cubicBezTo>
                  <a:pt x="208359" y="9584"/>
                  <a:pt x="208379" y="9690"/>
                  <a:pt x="208395" y="9792"/>
                </a:cubicBezTo>
                <a:cubicBezTo>
                  <a:pt x="208336" y="9976"/>
                  <a:pt x="208289" y="10128"/>
                  <a:pt x="208270" y="10179"/>
                </a:cubicBezTo>
                <a:cubicBezTo>
                  <a:pt x="208106" y="10606"/>
                  <a:pt x="207945" y="11032"/>
                  <a:pt x="207804" y="11475"/>
                </a:cubicBezTo>
                <a:cubicBezTo>
                  <a:pt x="207725" y="11710"/>
                  <a:pt x="207660" y="11948"/>
                  <a:pt x="207593" y="12183"/>
                </a:cubicBezTo>
                <a:cubicBezTo>
                  <a:pt x="207628" y="11560"/>
                  <a:pt x="207631" y="10931"/>
                  <a:pt x="207624" y="10304"/>
                </a:cubicBezTo>
                <a:cubicBezTo>
                  <a:pt x="207636" y="10297"/>
                  <a:pt x="207644" y="10285"/>
                  <a:pt x="207655" y="10281"/>
                </a:cubicBezTo>
                <a:cubicBezTo>
                  <a:pt x="207719" y="10249"/>
                  <a:pt x="207702" y="10124"/>
                  <a:pt x="207643" y="10124"/>
                </a:cubicBezTo>
                <a:cubicBezTo>
                  <a:pt x="207637" y="10124"/>
                  <a:pt x="207631" y="10125"/>
                  <a:pt x="207624" y="10128"/>
                </a:cubicBezTo>
                <a:lnTo>
                  <a:pt x="207620" y="10128"/>
                </a:lnTo>
                <a:cubicBezTo>
                  <a:pt x="207616" y="9808"/>
                  <a:pt x="207608" y="9490"/>
                  <a:pt x="207600" y="9170"/>
                </a:cubicBezTo>
                <a:cubicBezTo>
                  <a:pt x="207573" y="8226"/>
                  <a:pt x="207644" y="7232"/>
                  <a:pt x="207550" y="6300"/>
                </a:cubicBezTo>
                <a:cubicBezTo>
                  <a:pt x="207545" y="6266"/>
                  <a:pt x="207520" y="6243"/>
                  <a:pt x="207498" y="6243"/>
                </a:cubicBezTo>
                <a:cubicBezTo>
                  <a:pt x="207481" y="6243"/>
                  <a:pt x="207467" y="6255"/>
                  <a:pt x="207463" y="6285"/>
                </a:cubicBezTo>
                <a:cubicBezTo>
                  <a:pt x="207252" y="8061"/>
                  <a:pt x="207080" y="9862"/>
                  <a:pt x="206849" y="11643"/>
                </a:cubicBezTo>
                <a:cubicBezTo>
                  <a:pt x="206791" y="10743"/>
                  <a:pt x="206720" y="9846"/>
                  <a:pt x="206634" y="8950"/>
                </a:cubicBezTo>
                <a:cubicBezTo>
                  <a:pt x="206614" y="8695"/>
                  <a:pt x="206591" y="8437"/>
                  <a:pt x="206563" y="8187"/>
                </a:cubicBezTo>
                <a:cubicBezTo>
                  <a:pt x="206626" y="7897"/>
                  <a:pt x="206692" y="7608"/>
                  <a:pt x="206751" y="7318"/>
                </a:cubicBezTo>
                <a:cubicBezTo>
                  <a:pt x="206806" y="7028"/>
                  <a:pt x="206919" y="6770"/>
                  <a:pt x="206927" y="6473"/>
                </a:cubicBezTo>
                <a:cubicBezTo>
                  <a:pt x="206929" y="6436"/>
                  <a:pt x="206906" y="6416"/>
                  <a:pt x="206883" y="6416"/>
                </a:cubicBezTo>
                <a:cubicBezTo>
                  <a:pt x="206865" y="6416"/>
                  <a:pt x="206846" y="6429"/>
                  <a:pt x="206841" y="6457"/>
                </a:cubicBezTo>
                <a:cubicBezTo>
                  <a:pt x="206833" y="6500"/>
                  <a:pt x="206822" y="6540"/>
                  <a:pt x="206814" y="6578"/>
                </a:cubicBezTo>
                <a:cubicBezTo>
                  <a:pt x="206809" y="6594"/>
                  <a:pt x="206818" y="6605"/>
                  <a:pt x="206825" y="6614"/>
                </a:cubicBezTo>
                <a:cubicBezTo>
                  <a:pt x="206802" y="6641"/>
                  <a:pt x="206775" y="6672"/>
                  <a:pt x="206739" y="6711"/>
                </a:cubicBezTo>
                <a:cubicBezTo>
                  <a:pt x="206681" y="6802"/>
                  <a:pt x="206641" y="6899"/>
                  <a:pt x="206614" y="7013"/>
                </a:cubicBezTo>
                <a:cubicBezTo>
                  <a:pt x="206567" y="7154"/>
                  <a:pt x="206516" y="7295"/>
                  <a:pt x="206469" y="7432"/>
                </a:cubicBezTo>
                <a:cubicBezTo>
                  <a:pt x="206399" y="6809"/>
                  <a:pt x="206321" y="6183"/>
                  <a:pt x="206235" y="5557"/>
                </a:cubicBezTo>
                <a:cubicBezTo>
                  <a:pt x="206209" y="5366"/>
                  <a:pt x="206110" y="5286"/>
                  <a:pt x="206002" y="5286"/>
                </a:cubicBezTo>
                <a:cubicBezTo>
                  <a:pt x="205997" y="5286"/>
                  <a:pt x="205993" y="5286"/>
                  <a:pt x="205988" y="5287"/>
                </a:cubicBezTo>
                <a:cubicBezTo>
                  <a:pt x="205949" y="5165"/>
                  <a:pt x="205906" y="5044"/>
                  <a:pt x="205863" y="4927"/>
                </a:cubicBezTo>
                <a:cubicBezTo>
                  <a:pt x="205855" y="4907"/>
                  <a:pt x="205843" y="4899"/>
                  <a:pt x="205831" y="4899"/>
                </a:cubicBezTo>
                <a:cubicBezTo>
                  <a:pt x="205804" y="4899"/>
                  <a:pt x="205776" y="4939"/>
                  <a:pt x="205792" y="4981"/>
                </a:cubicBezTo>
                <a:cubicBezTo>
                  <a:pt x="205832" y="5091"/>
                  <a:pt x="205866" y="5201"/>
                  <a:pt x="205902" y="5310"/>
                </a:cubicBezTo>
                <a:cubicBezTo>
                  <a:pt x="205772" y="5369"/>
                  <a:pt x="205659" y="5530"/>
                  <a:pt x="205687" y="5752"/>
                </a:cubicBezTo>
                <a:cubicBezTo>
                  <a:pt x="205812" y="6840"/>
                  <a:pt x="205906" y="7933"/>
                  <a:pt x="205973" y="9029"/>
                </a:cubicBezTo>
                <a:cubicBezTo>
                  <a:pt x="205886" y="9334"/>
                  <a:pt x="205800" y="9643"/>
                  <a:pt x="205722" y="9952"/>
                </a:cubicBezTo>
                <a:cubicBezTo>
                  <a:pt x="205718" y="9854"/>
                  <a:pt x="205706" y="9757"/>
                  <a:pt x="205702" y="9658"/>
                </a:cubicBezTo>
                <a:cubicBezTo>
                  <a:pt x="205700" y="9645"/>
                  <a:pt x="205691" y="9638"/>
                  <a:pt x="205683" y="9638"/>
                </a:cubicBezTo>
                <a:cubicBezTo>
                  <a:pt x="205675" y="9638"/>
                  <a:pt x="205667" y="9645"/>
                  <a:pt x="205667" y="9658"/>
                </a:cubicBezTo>
                <a:cubicBezTo>
                  <a:pt x="205655" y="9858"/>
                  <a:pt x="205648" y="10062"/>
                  <a:pt x="205648" y="10261"/>
                </a:cubicBezTo>
                <a:cubicBezTo>
                  <a:pt x="205510" y="10829"/>
                  <a:pt x="205382" y="11404"/>
                  <a:pt x="205252" y="11979"/>
                </a:cubicBezTo>
                <a:cubicBezTo>
                  <a:pt x="205185" y="11988"/>
                  <a:pt x="205127" y="12038"/>
                  <a:pt x="205111" y="12152"/>
                </a:cubicBezTo>
                <a:cubicBezTo>
                  <a:pt x="205072" y="12418"/>
                  <a:pt x="205041" y="12680"/>
                  <a:pt x="205006" y="12946"/>
                </a:cubicBezTo>
                <a:cubicBezTo>
                  <a:pt x="204923" y="12833"/>
                  <a:pt x="204842" y="12719"/>
                  <a:pt x="204759" y="12610"/>
                </a:cubicBezTo>
                <a:cubicBezTo>
                  <a:pt x="204829" y="12147"/>
                  <a:pt x="204873" y="11713"/>
                  <a:pt x="204826" y="11224"/>
                </a:cubicBezTo>
                <a:cubicBezTo>
                  <a:pt x="204823" y="11199"/>
                  <a:pt x="204806" y="11182"/>
                  <a:pt x="204789" y="11182"/>
                </a:cubicBezTo>
                <a:cubicBezTo>
                  <a:pt x="204777" y="11182"/>
                  <a:pt x="204766" y="11191"/>
                  <a:pt x="204763" y="11213"/>
                </a:cubicBezTo>
                <a:cubicBezTo>
                  <a:pt x="204724" y="11475"/>
                  <a:pt x="204665" y="11721"/>
                  <a:pt x="204591" y="11964"/>
                </a:cubicBezTo>
                <a:cubicBezTo>
                  <a:pt x="204560" y="11338"/>
                  <a:pt x="204571" y="10790"/>
                  <a:pt x="204708" y="10743"/>
                </a:cubicBezTo>
                <a:cubicBezTo>
                  <a:pt x="204799" y="10710"/>
                  <a:pt x="204771" y="10536"/>
                  <a:pt x="204686" y="10536"/>
                </a:cubicBezTo>
                <a:cubicBezTo>
                  <a:pt x="204679" y="10536"/>
                  <a:pt x="204672" y="10537"/>
                  <a:pt x="204665" y="10539"/>
                </a:cubicBezTo>
                <a:cubicBezTo>
                  <a:pt x="204665" y="10539"/>
                  <a:pt x="204665" y="10543"/>
                  <a:pt x="204661" y="10543"/>
                </a:cubicBezTo>
                <a:cubicBezTo>
                  <a:pt x="204739" y="10077"/>
                  <a:pt x="204818" y="9611"/>
                  <a:pt x="204892" y="9150"/>
                </a:cubicBezTo>
                <a:cubicBezTo>
                  <a:pt x="205104" y="7909"/>
                  <a:pt x="205268" y="6657"/>
                  <a:pt x="205476" y="5412"/>
                </a:cubicBezTo>
                <a:cubicBezTo>
                  <a:pt x="205565" y="4872"/>
                  <a:pt x="205851" y="4007"/>
                  <a:pt x="205577" y="3498"/>
                </a:cubicBezTo>
                <a:cubicBezTo>
                  <a:pt x="205570" y="3486"/>
                  <a:pt x="205561" y="3481"/>
                  <a:pt x="205552" y="3481"/>
                </a:cubicBezTo>
                <a:cubicBezTo>
                  <a:pt x="205534" y="3481"/>
                  <a:pt x="205517" y="3501"/>
                  <a:pt x="205523" y="3529"/>
                </a:cubicBezTo>
                <a:cubicBezTo>
                  <a:pt x="205624" y="4101"/>
                  <a:pt x="205260" y="4535"/>
                  <a:pt x="205115" y="5021"/>
                </a:cubicBezTo>
                <a:cubicBezTo>
                  <a:pt x="204959" y="5537"/>
                  <a:pt x="204810" y="6050"/>
                  <a:pt x="204661" y="6571"/>
                </a:cubicBezTo>
                <a:cubicBezTo>
                  <a:pt x="204654" y="6574"/>
                  <a:pt x="204641" y="6587"/>
                  <a:pt x="204638" y="6602"/>
                </a:cubicBezTo>
                <a:cubicBezTo>
                  <a:pt x="204470" y="7142"/>
                  <a:pt x="204329" y="7698"/>
                  <a:pt x="204208" y="8261"/>
                </a:cubicBezTo>
                <a:cubicBezTo>
                  <a:pt x="204231" y="6903"/>
                  <a:pt x="204176" y="5549"/>
                  <a:pt x="204192" y="4191"/>
                </a:cubicBezTo>
                <a:cubicBezTo>
                  <a:pt x="204208" y="2989"/>
                  <a:pt x="204254" y="1764"/>
                  <a:pt x="204239" y="563"/>
                </a:cubicBezTo>
                <a:cubicBezTo>
                  <a:pt x="204237" y="547"/>
                  <a:pt x="204227" y="539"/>
                  <a:pt x="204217" y="539"/>
                </a:cubicBezTo>
                <a:cubicBezTo>
                  <a:pt x="204208" y="539"/>
                  <a:pt x="204199" y="547"/>
                  <a:pt x="204199" y="563"/>
                </a:cubicBezTo>
                <a:cubicBezTo>
                  <a:pt x="204047" y="3056"/>
                  <a:pt x="203624" y="5525"/>
                  <a:pt x="203475" y="8023"/>
                </a:cubicBezTo>
                <a:cubicBezTo>
                  <a:pt x="203424" y="8935"/>
                  <a:pt x="203354" y="9851"/>
                  <a:pt x="203268" y="10767"/>
                </a:cubicBezTo>
                <a:cubicBezTo>
                  <a:pt x="203166" y="10657"/>
                  <a:pt x="203061" y="10547"/>
                  <a:pt x="202954" y="10438"/>
                </a:cubicBezTo>
                <a:cubicBezTo>
                  <a:pt x="202958" y="9976"/>
                  <a:pt x="202970" y="9467"/>
                  <a:pt x="203111" y="9095"/>
                </a:cubicBezTo>
                <a:cubicBezTo>
                  <a:pt x="203127" y="9052"/>
                  <a:pt x="203099" y="9012"/>
                  <a:pt x="203072" y="9012"/>
                </a:cubicBezTo>
                <a:cubicBezTo>
                  <a:pt x="203060" y="9012"/>
                  <a:pt x="203048" y="9020"/>
                  <a:pt x="203041" y="9040"/>
                </a:cubicBezTo>
                <a:cubicBezTo>
                  <a:pt x="202888" y="9405"/>
                  <a:pt x="202849" y="9858"/>
                  <a:pt x="202833" y="10304"/>
                </a:cubicBezTo>
                <a:cubicBezTo>
                  <a:pt x="202790" y="10261"/>
                  <a:pt x="202747" y="10214"/>
                  <a:pt x="202705" y="10171"/>
                </a:cubicBezTo>
                <a:cubicBezTo>
                  <a:pt x="202571" y="9423"/>
                  <a:pt x="202407" y="8661"/>
                  <a:pt x="202183" y="7964"/>
                </a:cubicBezTo>
                <a:cubicBezTo>
                  <a:pt x="202172" y="7423"/>
                  <a:pt x="202160" y="6883"/>
                  <a:pt x="202160" y="6339"/>
                </a:cubicBezTo>
                <a:cubicBezTo>
                  <a:pt x="202160" y="5823"/>
                  <a:pt x="202207" y="5314"/>
                  <a:pt x="202270" y="4806"/>
                </a:cubicBezTo>
                <a:cubicBezTo>
                  <a:pt x="202293" y="4618"/>
                  <a:pt x="202329" y="4453"/>
                  <a:pt x="202371" y="4273"/>
                </a:cubicBezTo>
                <a:cubicBezTo>
                  <a:pt x="202380" y="4253"/>
                  <a:pt x="202371" y="4222"/>
                  <a:pt x="202364" y="4195"/>
                </a:cubicBezTo>
                <a:cubicBezTo>
                  <a:pt x="202376" y="4187"/>
                  <a:pt x="202383" y="4179"/>
                  <a:pt x="202383" y="4156"/>
                </a:cubicBezTo>
                <a:cubicBezTo>
                  <a:pt x="202387" y="4136"/>
                  <a:pt x="202387" y="4116"/>
                  <a:pt x="202391" y="4097"/>
                </a:cubicBezTo>
                <a:cubicBezTo>
                  <a:pt x="202393" y="4065"/>
                  <a:pt x="202373" y="4048"/>
                  <a:pt x="202353" y="4048"/>
                </a:cubicBezTo>
                <a:cubicBezTo>
                  <a:pt x="202336" y="4048"/>
                  <a:pt x="202318" y="4060"/>
                  <a:pt x="202313" y="4085"/>
                </a:cubicBezTo>
                <a:cubicBezTo>
                  <a:pt x="202215" y="4520"/>
                  <a:pt x="202008" y="4919"/>
                  <a:pt x="201910" y="5365"/>
                </a:cubicBezTo>
                <a:cubicBezTo>
                  <a:pt x="201820" y="5772"/>
                  <a:pt x="201742" y="6179"/>
                  <a:pt x="201675" y="6594"/>
                </a:cubicBezTo>
                <a:cubicBezTo>
                  <a:pt x="201565" y="6402"/>
                  <a:pt x="201440" y="6253"/>
                  <a:pt x="201280" y="6195"/>
                </a:cubicBezTo>
                <a:cubicBezTo>
                  <a:pt x="201277" y="6194"/>
                  <a:pt x="201275" y="6193"/>
                  <a:pt x="201272" y="6193"/>
                </a:cubicBezTo>
                <a:cubicBezTo>
                  <a:pt x="201267" y="6193"/>
                  <a:pt x="201261" y="6195"/>
                  <a:pt x="201256" y="6195"/>
                </a:cubicBezTo>
                <a:cubicBezTo>
                  <a:pt x="201432" y="5835"/>
                  <a:pt x="201624" y="5490"/>
                  <a:pt x="201836" y="5173"/>
                </a:cubicBezTo>
                <a:cubicBezTo>
                  <a:pt x="201865" y="5128"/>
                  <a:pt x="201833" y="5063"/>
                  <a:pt x="201797" y="5063"/>
                </a:cubicBezTo>
                <a:cubicBezTo>
                  <a:pt x="201786" y="5063"/>
                  <a:pt x="201775" y="5069"/>
                  <a:pt x="201765" y="5084"/>
                </a:cubicBezTo>
                <a:cubicBezTo>
                  <a:pt x="201213" y="5893"/>
                  <a:pt x="200794" y="6868"/>
                  <a:pt x="200458" y="7902"/>
                </a:cubicBezTo>
                <a:cubicBezTo>
                  <a:pt x="200199" y="7639"/>
                  <a:pt x="199945" y="7369"/>
                  <a:pt x="199699" y="7095"/>
                </a:cubicBezTo>
                <a:cubicBezTo>
                  <a:pt x="199683" y="7075"/>
                  <a:pt x="199663" y="7056"/>
                  <a:pt x="199643" y="7036"/>
                </a:cubicBezTo>
                <a:cubicBezTo>
                  <a:pt x="199643" y="7017"/>
                  <a:pt x="199636" y="7001"/>
                  <a:pt x="199636" y="6981"/>
                </a:cubicBezTo>
                <a:cubicBezTo>
                  <a:pt x="199631" y="6954"/>
                  <a:pt x="199613" y="6941"/>
                  <a:pt x="199595" y="6941"/>
                </a:cubicBezTo>
                <a:cubicBezTo>
                  <a:pt x="199585" y="6941"/>
                  <a:pt x="199574" y="6945"/>
                  <a:pt x="199565" y="6954"/>
                </a:cubicBezTo>
                <a:cubicBezTo>
                  <a:pt x="199381" y="6778"/>
                  <a:pt x="199193" y="6645"/>
                  <a:pt x="198994" y="6516"/>
                </a:cubicBezTo>
                <a:cubicBezTo>
                  <a:pt x="198998" y="6508"/>
                  <a:pt x="199002" y="6500"/>
                  <a:pt x="199002" y="6493"/>
                </a:cubicBezTo>
                <a:cubicBezTo>
                  <a:pt x="199365" y="5510"/>
                  <a:pt x="199902" y="4668"/>
                  <a:pt x="200281" y="3706"/>
                </a:cubicBezTo>
                <a:cubicBezTo>
                  <a:pt x="200290" y="3684"/>
                  <a:pt x="200273" y="3664"/>
                  <a:pt x="200259" y="3664"/>
                </a:cubicBezTo>
                <a:cubicBezTo>
                  <a:pt x="200252" y="3664"/>
                  <a:pt x="200246" y="3668"/>
                  <a:pt x="200243" y="3678"/>
                </a:cubicBezTo>
                <a:cubicBezTo>
                  <a:pt x="200008" y="4238"/>
                  <a:pt x="199663" y="4688"/>
                  <a:pt x="199374" y="5196"/>
                </a:cubicBezTo>
                <a:cubicBezTo>
                  <a:pt x="199154" y="5581"/>
                  <a:pt x="198939" y="5956"/>
                  <a:pt x="198731" y="6347"/>
                </a:cubicBezTo>
                <a:cubicBezTo>
                  <a:pt x="198700" y="6324"/>
                  <a:pt x="198661" y="6300"/>
                  <a:pt x="198626" y="6277"/>
                </a:cubicBezTo>
                <a:cubicBezTo>
                  <a:pt x="198623" y="6274"/>
                  <a:pt x="198619" y="6273"/>
                  <a:pt x="198616" y="6273"/>
                </a:cubicBezTo>
                <a:cubicBezTo>
                  <a:pt x="198599" y="6273"/>
                  <a:pt x="198589" y="6307"/>
                  <a:pt x="198606" y="6320"/>
                </a:cubicBezTo>
                <a:cubicBezTo>
                  <a:pt x="198642" y="6347"/>
                  <a:pt x="198669" y="6379"/>
                  <a:pt x="198700" y="6410"/>
                </a:cubicBezTo>
                <a:cubicBezTo>
                  <a:pt x="198653" y="6500"/>
                  <a:pt x="198603" y="6594"/>
                  <a:pt x="198559" y="6684"/>
                </a:cubicBezTo>
                <a:cubicBezTo>
                  <a:pt x="198258" y="7279"/>
                  <a:pt x="197961" y="7882"/>
                  <a:pt x="197683" y="8500"/>
                </a:cubicBezTo>
                <a:cubicBezTo>
                  <a:pt x="197671" y="8249"/>
                  <a:pt x="197651" y="7999"/>
                  <a:pt x="197632" y="7748"/>
                </a:cubicBezTo>
                <a:cubicBezTo>
                  <a:pt x="197694" y="7377"/>
                  <a:pt x="197761" y="7005"/>
                  <a:pt x="197847" y="6637"/>
                </a:cubicBezTo>
                <a:cubicBezTo>
                  <a:pt x="197965" y="6136"/>
                  <a:pt x="198097" y="5412"/>
                  <a:pt x="198340" y="4977"/>
                </a:cubicBezTo>
                <a:cubicBezTo>
                  <a:pt x="198358" y="4945"/>
                  <a:pt x="198334" y="4909"/>
                  <a:pt x="198309" y="4909"/>
                </a:cubicBezTo>
                <a:cubicBezTo>
                  <a:pt x="198301" y="4909"/>
                  <a:pt x="198292" y="4913"/>
                  <a:pt x="198285" y="4923"/>
                </a:cubicBezTo>
                <a:cubicBezTo>
                  <a:pt x="197937" y="5396"/>
                  <a:pt x="197714" y="6199"/>
                  <a:pt x="197546" y="6907"/>
                </a:cubicBezTo>
                <a:cubicBezTo>
                  <a:pt x="197491" y="6464"/>
                  <a:pt x="197362" y="6046"/>
                  <a:pt x="197318" y="5604"/>
                </a:cubicBezTo>
                <a:cubicBezTo>
                  <a:pt x="197315" y="5576"/>
                  <a:pt x="197297" y="5561"/>
                  <a:pt x="197280" y="5561"/>
                </a:cubicBezTo>
                <a:cubicBezTo>
                  <a:pt x="197264" y="5561"/>
                  <a:pt x="197250" y="5575"/>
                  <a:pt x="197252" y="5604"/>
                </a:cubicBezTo>
                <a:cubicBezTo>
                  <a:pt x="197284" y="6085"/>
                  <a:pt x="197405" y="6535"/>
                  <a:pt x="197421" y="7028"/>
                </a:cubicBezTo>
                <a:cubicBezTo>
                  <a:pt x="197425" y="7154"/>
                  <a:pt x="197428" y="7283"/>
                  <a:pt x="197428" y="7408"/>
                </a:cubicBezTo>
                <a:cubicBezTo>
                  <a:pt x="197425" y="7432"/>
                  <a:pt x="197421" y="7455"/>
                  <a:pt x="197412" y="7474"/>
                </a:cubicBezTo>
                <a:cubicBezTo>
                  <a:pt x="197190" y="8437"/>
                  <a:pt x="197037" y="9408"/>
                  <a:pt x="196919" y="10398"/>
                </a:cubicBezTo>
                <a:cubicBezTo>
                  <a:pt x="196704" y="11001"/>
                  <a:pt x="196509" y="11616"/>
                  <a:pt x="196332" y="12234"/>
                </a:cubicBezTo>
                <a:cubicBezTo>
                  <a:pt x="196411" y="11314"/>
                  <a:pt x="196469" y="10386"/>
                  <a:pt x="196497" y="9459"/>
                </a:cubicBezTo>
                <a:cubicBezTo>
                  <a:pt x="196559" y="9318"/>
                  <a:pt x="196618" y="9177"/>
                  <a:pt x="196684" y="9040"/>
                </a:cubicBezTo>
                <a:cubicBezTo>
                  <a:pt x="196695" y="9013"/>
                  <a:pt x="196678" y="8990"/>
                  <a:pt x="196660" y="8990"/>
                </a:cubicBezTo>
                <a:cubicBezTo>
                  <a:pt x="196652" y="8990"/>
                  <a:pt x="196644" y="8994"/>
                  <a:pt x="196637" y="9005"/>
                </a:cubicBezTo>
                <a:cubicBezTo>
                  <a:pt x="196594" y="9087"/>
                  <a:pt x="196547" y="9165"/>
                  <a:pt x="196505" y="9248"/>
                </a:cubicBezTo>
                <a:cubicBezTo>
                  <a:pt x="196509" y="9188"/>
                  <a:pt x="196509" y="9126"/>
                  <a:pt x="196513" y="9067"/>
                </a:cubicBezTo>
                <a:cubicBezTo>
                  <a:pt x="196520" y="8570"/>
                  <a:pt x="196547" y="8081"/>
                  <a:pt x="196520" y="7584"/>
                </a:cubicBezTo>
                <a:cubicBezTo>
                  <a:pt x="196509" y="7330"/>
                  <a:pt x="196540" y="7122"/>
                  <a:pt x="196426" y="6915"/>
                </a:cubicBezTo>
                <a:cubicBezTo>
                  <a:pt x="196418" y="6901"/>
                  <a:pt x="196406" y="6895"/>
                  <a:pt x="196395" y="6895"/>
                </a:cubicBezTo>
                <a:cubicBezTo>
                  <a:pt x="196375" y="6895"/>
                  <a:pt x="196356" y="6916"/>
                  <a:pt x="196364" y="6946"/>
                </a:cubicBezTo>
                <a:cubicBezTo>
                  <a:pt x="196469" y="7369"/>
                  <a:pt x="196325" y="8108"/>
                  <a:pt x="196274" y="8512"/>
                </a:cubicBezTo>
                <a:cubicBezTo>
                  <a:pt x="196223" y="8915"/>
                  <a:pt x="196172" y="9314"/>
                  <a:pt x="196121" y="9717"/>
                </a:cubicBezTo>
                <a:cubicBezTo>
                  <a:pt x="195976" y="9929"/>
                  <a:pt x="195894" y="10210"/>
                  <a:pt x="195831" y="10492"/>
                </a:cubicBezTo>
                <a:cubicBezTo>
                  <a:pt x="195749" y="10649"/>
                  <a:pt x="195667" y="10805"/>
                  <a:pt x="195589" y="10962"/>
                </a:cubicBezTo>
                <a:cubicBezTo>
                  <a:pt x="195567" y="10610"/>
                  <a:pt x="195604" y="10373"/>
                  <a:pt x="195738" y="10373"/>
                </a:cubicBezTo>
                <a:cubicBezTo>
                  <a:pt x="195744" y="10373"/>
                  <a:pt x="195751" y="10374"/>
                  <a:pt x="195757" y="10375"/>
                </a:cubicBezTo>
                <a:cubicBezTo>
                  <a:pt x="195760" y="10375"/>
                  <a:pt x="195762" y="10375"/>
                  <a:pt x="195765" y="10375"/>
                </a:cubicBezTo>
                <a:cubicBezTo>
                  <a:pt x="195832" y="10375"/>
                  <a:pt x="195845" y="10226"/>
                  <a:pt x="195777" y="10210"/>
                </a:cubicBezTo>
                <a:cubicBezTo>
                  <a:pt x="195754" y="10206"/>
                  <a:pt x="195732" y="10204"/>
                  <a:pt x="195712" y="10204"/>
                </a:cubicBezTo>
                <a:cubicBezTo>
                  <a:pt x="195384" y="10204"/>
                  <a:pt x="195373" y="10771"/>
                  <a:pt x="195425" y="11291"/>
                </a:cubicBezTo>
                <a:cubicBezTo>
                  <a:pt x="195248" y="11654"/>
                  <a:pt x="195076" y="12026"/>
                  <a:pt x="194923" y="12406"/>
                </a:cubicBezTo>
                <a:cubicBezTo>
                  <a:pt x="194916" y="12359"/>
                  <a:pt x="194903" y="12312"/>
                  <a:pt x="194896" y="12261"/>
                </a:cubicBezTo>
                <a:cubicBezTo>
                  <a:pt x="195013" y="11428"/>
                  <a:pt x="195154" y="10597"/>
                  <a:pt x="195350" y="9788"/>
                </a:cubicBezTo>
                <a:cubicBezTo>
                  <a:pt x="195367" y="9727"/>
                  <a:pt x="195328" y="9687"/>
                  <a:pt x="195288" y="9687"/>
                </a:cubicBezTo>
                <a:cubicBezTo>
                  <a:pt x="195262" y="9687"/>
                  <a:pt x="195236" y="9704"/>
                  <a:pt x="195225" y="9745"/>
                </a:cubicBezTo>
                <a:cubicBezTo>
                  <a:pt x="195068" y="10382"/>
                  <a:pt x="194927" y="11029"/>
                  <a:pt x="194794" y="11678"/>
                </a:cubicBezTo>
                <a:cubicBezTo>
                  <a:pt x="194932" y="10597"/>
                  <a:pt x="195127" y="9529"/>
                  <a:pt x="195303" y="8457"/>
                </a:cubicBezTo>
                <a:cubicBezTo>
                  <a:pt x="195362" y="8292"/>
                  <a:pt x="195409" y="8120"/>
                  <a:pt x="195409" y="7976"/>
                </a:cubicBezTo>
                <a:cubicBezTo>
                  <a:pt x="195644" y="7150"/>
                  <a:pt x="195909" y="6343"/>
                  <a:pt x="196219" y="5565"/>
                </a:cubicBezTo>
                <a:cubicBezTo>
                  <a:pt x="196297" y="5431"/>
                  <a:pt x="196379" y="5302"/>
                  <a:pt x="196466" y="5178"/>
                </a:cubicBezTo>
                <a:cubicBezTo>
                  <a:pt x="196499" y="5127"/>
                  <a:pt x="196467" y="5064"/>
                  <a:pt x="196429" y="5064"/>
                </a:cubicBezTo>
                <a:cubicBezTo>
                  <a:pt x="196428" y="5064"/>
                  <a:pt x="196427" y="5064"/>
                  <a:pt x="196426" y="5064"/>
                </a:cubicBezTo>
                <a:cubicBezTo>
                  <a:pt x="196587" y="4680"/>
                  <a:pt x="196759" y="4304"/>
                  <a:pt x="196943" y="3940"/>
                </a:cubicBezTo>
                <a:cubicBezTo>
                  <a:pt x="196968" y="3888"/>
                  <a:pt x="196933" y="3840"/>
                  <a:pt x="196898" y="3840"/>
                </a:cubicBezTo>
                <a:cubicBezTo>
                  <a:pt x="196883" y="3840"/>
                  <a:pt x="196868" y="3849"/>
                  <a:pt x="196857" y="3870"/>
                </a:cubicBezTo>
                <a:cubicBezTo>
                  <a:pt x="196590" y="4390"/>
                  <a:pt x="196352" y="4923"/>
                  <a:pt x="196129" y="5467"/>
                </a:cubicBezTo>
                <a:cubicBezTo>
                  <a:pt x="195456" y="6511"/>
                  <a:pt x="195080" y="7866"/>
                  <a:pt x="194794" y="9220"/>
                </a:cubicBezTo>
                <a:cubicBezTo>
                  <a:pt x="194794" y="9224"/>
                  <a:pt x="194791" y="9224"/>
                  <a:pt x="194791" y="9224"/>
                </a:cubicBezTo>
                <a:cubicBezTo>
                  <a:pt x="194657" y="9620"/>
                  <a:pt x="194532" y="10019"/>
                  <a:pt x="194399" y="10414"/>
                </a:cubicBezTo>
                <a:cubicBezTo>
                  <a:pt x="194329" y="10164"/>
                  <a:pt x="194258" y="9913"/>
                  <a:pt x="194184" y="9670"/>
                </a:cubicBezTo>
                <a:cubicBezTo>
                  <a:pt x="194195" y="9643"/>
                  <a:pt x="194211" y="9616"/>
                  <a:pt x="194222" y="9592"/>
                </a:cubicBezTo>
                <a:cubicBezTo>
                  <a:pt x="194321" y="9423"/>
                  <a:pt x="194434" y="9259"/>
                  <a:pt x="194524" y="9087"/>
                </a:cubicBezTo>
                <a:cubicBezTo>
                  <a:pt x="194534" y="9071"/>
                  <a:pt x="194687" y="8704"/>
                  <a:pt x="194696" y="8704"/>
                </a:cubicBezTo>
                <a:lnTo>
                  <a:pt x="194696" y="8704"/>
                </a:lnTo>
                <a:cubicBezTo>
                  <a:pt x="194698" y="8704"/>
                  <a:pt x="194693" y="8722"/>
                  <a:pt x="194677" y="8766"/>
                </a:cubicBezTo>
                <a:cubicBezTo>
                  <a:pt x="194663" y="8802"/>
                  <a:pt x="194687" y="8835"/>
                  <a:pt x="194710" y="8835"/>
                </a:cubicBezTo>
                <a:cubicBezTo>
                  <a:pt x="194720" y="8835"/>
                  <a:pt x="194729" y="8829"/>
                  <a:pt x="194735" y="8813"/>
                </a:cubicBezTo>
                <a:cubicBezTo>
                  <a:pt x="194751" y="8774"/>
                  <a:pt x="194767" y="8735"/>
                  <a:pt x="194782" y="8700"/>
                </a:cubicBezTo>
                <a:cubicBezTo>
                  <a:pt x="194798" y="8662"/>
                  <a:pt x="194775" y="8628"/>
                  <a:pt x="194749" y="8628"/>
                </a:cubicBezTo>
                <a:cubicBezTo>
                  <a:pt x="194743" y="8628"/>
                  <a:pt x="194737" y="8630"/>
                  <a:pt x="194732" y="8633"/>
                </a:cubicBezTo>
                <a:cubicBezTo>
                  <a:pt x="194489" y="8778"/>
                  <a:pt x="194258" y="9001"/>
                  <a:pt x="194039" y="9255"/>
                </a:cubicBezTo>
                <a:cubicBezTo>
                  <a:pt x="193984" y="9107"/>
                  <a:pt x="193926" y="8958"/>
                  <a:pt x="193859" y="8817"/>
                </a:cubicBezTo>
                <a:cubicBezTo>
                  <a:pt x="193847" y="8798"/>
                  <a:pt x="193835" y="8789"/>
                  <a:pt x="193823" y="8789"/>
                </a:cubicBezTo>
                <a:cubicBezTo>
                  <a:pt x="193835" y="8426"/>
                  <a:pt x="193847" y="8061"/>
                  <a:pt x="193863" y="7698"/>
                </a:cubicBezTo>
                <a:cubicBezTo>
                  <a:pt x="193910" y="6558"/>
                  <a:pt x="193890" y="5357"/>
                  <a:pt x="193617" y="4265"/>
                </a:cubicBezTo>
                <a:cubicBezTo>
                  <a:pt x="193613" y="4250"/>
                  <a:pt x="193603" y="4244"/>
                  <a:pt x="193594" y="4244"/>
                </a:cubicBezTo>
                <a:cubicBezTo>
                  <a:pt x="193581" y="4244"/>
                  <a:pt x="193568" y="4257"/>
                  <a:pt x="193573" y="4277"/>
                </a:cubicBezTo>
                <a:cubicBezTo>
                  <a:pt x="193843" y="5545"/>
                  <a:pt x="193718" y="6892"/>
                  <a:pt x="193608" y="8179"/>
                </a:cubicBezTo>
                <a:cubicBezTo>
                  <a:pt x="193554" y="8794"/>
                  <a:pt x="193510" y="9412"/>
                  <a:pt x="193452" y="10030"/>
                </a:cubicBezTo>
                <a:cubicBezTo>
                  <a:pt x="193346" y="10179"/>
                  <a:pt x="193241" y="10328"/>
                  <a:pt x="193142" y="10465"/>
                </a:cubicBezTo>
                <a:cubicBezTo>
                  <a:pt x="192963" y="10707"/>
                  <a:pt x="192790" y="10966"/>
                  <a:pt x="192626" y="11228"/>
                </a:cubicBezTo>
                <a:cubicBezTo>
                  <a:pt x="192665" y="11020"/>
                  <a:pt x="192704" y="10817"/>
                  <a:pt x="192743" y="10613"/>
                </a:cubicBezTo>
                <a:cubicBezTo>
                  <a:pt x="192837" y="10113"/>
                  <a:pt x="192849" y="9631"/>
                  <a:pt x="193123" y="9217"/>
                </a:cubicBezTo>
                <a:cubicBezTo>
                  <a:pt x="193165" y="9150"/>
                  <a:pt x="193120" y="9064"/>
                  <a:pt x="193070" y="9064"/>
                </a:cubicBezTo>
                <a:cubicBezTo>
                  <a:pt x="193054" y="9064"/>
                  <a:pt x="193039" y="9072"/>
                  <a:pt x="193025" y="9091"/>
                </a:cubicBezTo>
                <a:cubicBezTo>
                  <a:pt x="192795" y="9447"/>
                  <a:pt x="192688" y="9898"/>
                  <a:pt x="192595" y="10348"/>
                </a:cubicBezTo>
                <a:cubicBezTo>
                  <a:pt x="192595" y="9940"/>
                  <a:pt x="192579" y="9533"/>
                  <a:pt x="192532" y="9134"/>
                </a:cubicBezTo>
                <a:cubicBezTo>
                  <a:pt x="192527" y="9093"/>
                  <a:pt x="192501" y="9076"/>
                  <a:pt x="192473" y="9076"/>
                </a:cubicBezTo>
                <a:cubicBezTo>
                  <a:pt x="192458" y="9076"/>
                  <a:pt x="192443" y="9081"/>
                  <a:pt x="192430" y="9091"/>
                </a:cubicBezTo>
                <a:cubicBezTo>
                  <a:pt x="192657" y="8136"/>
                  <a:pt x="192939" y="7221"/>
                  <a:pt x="193570" y="6590"/>
                </a:cubicBezTo>
                <a:cubicBezTo>
                  <a:pt x="193615" y="6544"/>
                  <a:pt x="193588" y="6456"/>
                  <a:pt x="193546" y="6456"/>
                </a:cubicBezTo>
                <a:cubicBezTo>
                  <a:pt x="193537" y="6456"/>
                  <a:pt x="193528" y="6460"/>
                  <a:pt x="193518" y="6469"/>
                </a:cubicBezTo>
                <a:cubicBezTo>
                  <a:pt x="192951" y="7009"/>
                  <a:pt x="192642" y="7714"/>
                  <a:pt x="192352" y="8527"/>
                </a:cubicBezTo>
                <a:cubicBezTo>
                  <a:pt x="191984" y="9560"/>
                  <a:pt x="191722" y="10657"/>
                  <a:pt x="191558" y="11772"/>
                </a:cubicBezTo>
                <a:cubicBezTo>
                  <a:pt x="191480" y="12300"/>
                  <a:pt x="191417" y="12833"/>
                  <a:pt x="191362" y="13369"/>
                </a:cubicBezTo>
                <a:cubicBezTo>
                  <a:pt x="191182" y="12880"/>
                  <a:pt x="190994" y="12394"/>
                  <a:pt x="190802" y="11917"/>
                </a:cubicBezTo>
                <a:cubicBezTo>
                  <a:pt x="190841" y="11827"/>
                  <a:pt x="190880" y="11737"/>
                  <a:pt x="190920" y="11650"/>
                </a:cubicBezTo>
                <a:cubicBezTo>
                  <a:pt x="190952" y="11580"/>
                  <a:pt x="190904" y="11513"/>
                  <a:pt x="190855" y="11513"/>
                </a:cubicBezTo>
                <a:cubicBezTo>
                  <a:pt x="190834" y="11513"/>
                  <a:pt x="190813" y="11526"/>
                  <a:pt x="190799" y="11557"/>
                </a:cubicBezTo>
                <a:cubicBezTo>
                  <a:pt x="190770" y="11612"/>
                  <a:pt x="190747" y="11663"/>
                  <a:pt x="190723" y="11717"/>
                </a:cubicBezTo>
                <a:cubicBezTo>
                  <a:pt x="190618" y="11459"/>
                  <a:pt x="190517" y="11197"/>
                  <a:pt x="190407" y="10942"/>
                </a:cubicBezTo>
                <a:lnTo>
                  <a:pt x="190407" y="10429"/>
                </a:lnTo>
                <a:cubicBezTo>
                  <a:pt x="190458" y="10285"/>
                  <a:pt x="190512" y="10148"/>
                  <a:pt x="190575" y="10015"/>
                </a:cubicBezTo>
                <a:cubicBezTo>
                  <a:pt x="190708" y="9737"/>
                  <a:pt x="190810" y="9482"/>
                  <a:pt x="190833" y="9154"/>
                </a:cubicBezTo>
                <a:cubicBezTo>
                  <a:pt x="190837" y="9117"/>
                  <a:pt x="190818" y="9099"/>
                  <a:pt x="190797" y="9099"/>
                </a:cubicBezTo>
                <a:cubicBezTo>
                  <a:pt x="190775" y="9099"/>
                  <a:pt x="190751" y="9118"/>
                  <a:pt x="190747" y="9154"/>
                </a:cubicBezTo>
                <a:cubicBezTo>
                  <a:pt x="190712" y="9506"/>
                  <a:pt x="190555" y="9819"/>
                  <a:pt x="190403" y="10124"/>
                </a:cubicBezTo>
                <a:cubicBezTo>
                  <a:pt x="190399" y="9776"/>
                  <a:pt x="190391" y="9428"/>
                  <a:pt x="190380" y="9080"/>
                </a:cubicBezTo>
                <a:cubicBezTo>
                  <a:pt x="190559" y="8700"/>
                  <a:pt x="190752" y="8332"/>
                  <a:pt x="190954" y="7952"/>
                </a:cubicBezTo>
                <a:cubicBezTo>
                  <a:pt x="190974" y="7919"/>
                  <a:pt x="190950" y="7886"/>
                  <a:pt x="190925" y="7886"/>
                </a:cubicBezTo>
                <a:cubicBezTo>
                  <a:pt x="190915" y="7886"/>
                  <a:pt x="190904" y="7892"/>
                  <a:pt x="190896" y="7905"/>
                </a:cubicBezTo>
                <a:cubicBezTo>
                  <a:pt x="190712" y="8226"/>
                  <a:pt x="190540" y="8554"/>
                  <a:pt x="190376" y="8883"/>
                </a:cubicBezTo>
                <a:cubicBezTo>
                  <a:pt x="190344" y="8187"/>
                  <a:pt x="190411" y="7486"/>
                  <a:pt x="190152" y="6860"/>
                </a:cubicBezTo>
                <a:cubicBezTo>
                  <a:pt x="190147" y="6845"/>
                  <a:pt x="190139" y="6839"/>
                  <a:pt x="190130" y="6839"/>
                </a:cubicBezTo>
                <a:cubicBezTo>
                  <a:pt x="190111" y="6839"/>
                  <a:pt x="190091" y="6867"/>
                  <a:pt x="190102" y="6899"/>
                </a:cubicBezTo>
                <a:cubicBezTo>
                  <a:pt x="190348" y="7608"/>
                  <a:pt x="190188" y="8578"/>
                  <a:pt x="190129" y="9381"/>
                </a:cubicBezTo>
                <a:cubicBezTo>
                  <a:pt x="190058" y="9533"/>
                  <a:pt x="189988" y="9682"/>
                  <a:pt x="189921" y="9835"/>
                </a:cubicBezTo>
                <a:cubicBezTo>
                  <a:pt x="189737" y="9428"/>
                  <a:pt x="189549" y="9024"/>
                  <a:pt x="189358" y="8625"/>
                </a:cubicBezTo>
                <a:cubicBezTo>
                  <a:pt x="189448" y="8081"/>
                  <a:pt x="189569" y="7537"/>
                  <a:pt x="189730" y="7009"/>
                </a:cubicBezTo>
                <a:cubicBezTo>
                  <a:pt x="189741" y="6970"/>
                  <a:pt x="189710" y="6935"/>
                  <a:pt x="189682" y="6935"/>
                </a:cubicBezTo>
                <a:cubicBezTo>
                  <a:pt x="189671" y="6935"/>
                  <a:pt x="189659" y="6940"/>
                  <a:pt x="189652" y="6954"/>
                </a:cubicBezTo>
                <a:cubicBezTo>
                  <a:pt x="189616" y="6997"/>
                  <a:pt x="189577" y="7044"/>
                  <a:pt x="189542" y="7091"/>
                </a:cubicBezTo>
                <a:cubicBezTo>
                  <a:pt x="189527" y="7103"/>
                  <a:pt x="189533" y="7134"/>
                  <a:pt x="189551" y="7134"/>
                </a:cubicBezTo>
                <a:cubicBezTo>
                  <a:pt x="189552" y="7134"/>
                  <a:pt x="189553" y="7134"/>
                  <a:pt x="189554" y="7134"/>
                </a:cubicBezTo>
                <a:cubicBezTo>
                  <a:pt x="189605" y="7119"/>
                  <a:pt x="189626" y="7112"/>
                  <a:pt x="189628" y="7112"/>
                </a:cubicBezTo>
                <a:lnTo>
                  <a:pt x="189628" y="7112"/>
                </a:lnTo>
                <a:cubicBezTo>
                  <a:pt x="189635" y="7112"/>
                  <a:pt x="189520" y="7160"/>
                  <a:pt x="189491" y="7236"/>
                </a:cubicBezTo>
                <a:cubicBezTo>
                  <a:pt x="189437" y="7380"/>
                  <a:pt x="189366" y="7530"/>
                  <a:pt x="189323" y="7682"/>
                </a:cubicBezTo>
                <a:cubicBezTo>
                  <a:pt x="189267" y="7862"/>
                  <a:pt x="189209" y="8038"/>
                  <a:pt x="189155" y="8218"/>
                </a:cubicBezTo>
                <a:cubicBezTo>
                  <a:pt x="189072" y="8050"/>
                  <a:pt x="188986" y="7878"/>
                  <a:pt x="188900" y="7714"/>
                </a:cubicBezTo>
                <a:cubicBezTo>
                  <a:pt x="188849" y="7615"/>
                  <a:pt x="188798" y="7526"/>
                  <a:pt x="188747" y="7432"/>
                </a:cubicBezTo>
                <a:cubicBezTo>
                  <a:pt x="188759" y="7346"/>
                  <a:pt x="188774" y="7263"/>
                  <a:pt x="188787" y="7177"/>
                </a:cubicBezTo>
                <a:cubicBezTo>
                  <a:pt x="188845" y="6833"/>
                  <a:pt x="188924" y="6058"/>
                  <a:pt x="189205" y="5886"/>
                </a:cubicBezTo>
                <a:cubicBezTo>
                  <a:pt x="189251" y="5857"/>
                  <a:pt x="189227" y="5765"/>
                  <a:pt x="189181" y="5765"/>
                </a:cubicBezTo>
                <a:cubicBezTo>
                  <a:pt x="189176" y="5765"/>
                  <a:pt x="189171" y="5766"/>
                  <a:pt x="189166" y="5768"/>
                </a:cubicBezTo>
                <a:cubicBezTo>
                  <a:pt x="188837" y="5906"/>
                  <a:pt x="188677" y="6649"/>
                  <a:pt x="188579" y="7122"/>
                </a:cubicBezTo>
                <a:cubicBezTo>
                  <a:pt x="188568" y="7103"/>
                  <a:pt x="188559" y="7087"/>
                  <a:pt x="188552" y="7071"/>
                </a:cubicBezTo>
                <a:cubicBezTo>
                  <a:pt x="188544" y="7040"/>
                  <a:pt x="188539" y="7009"/>
                  <a:pt x="188528" y="6977"/>
                </a:cubicBezTo>
                <a:cubicBezTo>
                  <a:pt x="188521" y="6946"/>
                  <a:pt x="188497" y="6934"/>
                  <a:pt x="188477" y="6934"/>
                </a:cubicBezTo>
                <a:cubicBezTo>
                  <a:pt x="187858" y="5835"/>
                  <a:pt x="187182" y="4762"/>
                  <a:pt x="186646" y="3604"/>
                </a:cubicBezTo>
                <a:cubicBezTo>
                  <a:pt x="186379" y="3032"/>
                  <a:pt x="186140" y="2449"/>
                  <a:pt x="185820" y="1928"/>
                </a:cubicBezTo>
                <a:cubicBezTo>
                  <a:pt x="185550" y="1486"/>
                  <a:pt x="185436" y="1087"/>
                  <a:pt x="185029" y="828"/>
                </a:cubicBezTo>
                <a:cubicBezTo>
                  <a:pt x="185026" y="827"/>
                  <a:pt x="185024" y="826"/>
                  <a:pt x="185021" y="826"/>
                </a:cubicBezTo>
                <a:cubicBezTo>
                  <a:pt x="185001" y="826"/>
                  <a:pt x="184988" y="859"/>
                  <a:pt x="185006" y="875"/>
                </a:cubicBezTo>
                <a:cubicBezTo>
                  <a:pt x="185456" y="1224"/>
                  <a:pt x="185706" y="2015"/>
                  <a:pt x="185961" y="2594"/>
                </a:cubicBezTo>
                <a:cubicBezTo>
                  <a:pt x="186215" y="3181"/>
                  <a:pt x="186407" y="3796"/>
                  <a:pt x="186684" y="4371"/>
                </a:cubicBezTo>
                <a:cubicBezTo>
                  <a:pt x="186994" y="5021"/>
                  <a:pt x="187315" y="5662"/>
                  <a:pt x="187628" y="6312"/>
                </a:cubicBezTo>
                <a:cubicBezTo>
                  <a:pt x="187616" y="6312"/>
                  <a:pt x="187605" y="6320"/>
                  <a:pt x="187600" y="6343"/>
                </a:cubicBezTo>
                <a:cubicBezTo>
                  <a:pt x="187417" y="7259"/>
                  <a:pt x="187276" y="8191"/>
                  <a:pt x="187166" y="9134"/>
                </a:cubicBezTo>
                <a:cubicBezTo>
                  <a:pt x="187037" y="8786"/>
                  <a:pt x="186904" y="8442"/>
                  <a:pt x="186774" y="8093"/>
                </a:cubicBezTo>
                <a:cubicBezTo>
                  <a:pt x="186825" y="7842"/>
                  <a:pt x="186845" y="7573"/>
                  <a:pt x="186724" y="7474"/>
                </a:cubicBezTo>
                <a:cubicBezTo>
                  <a:pt x="186718" y="7469"/>
                  <a:pt x="186711" y="7466"/>
                  <a:pt x="186705" y="7466"/>
                </a:cubicBezTo>
                <a:cubicBezTo>
                  <a:pt x="186677" y="7466"/>
                  <a:pt x="186655" y="7517"/>
                  <a:pt x="186681" y="7549"/>
                </a:cubicBezTo>
                <a:cubicBezTo>
                  <a:pt x="186708" y="7588"/>
                  <a:pt x="186700" y="7690"/>
                  <a:pt x="186673" y="7819"/>
                </a:cubicBezTo>
                <a:cubicBezTo>
                  <a:pt x="186262" y="6711"/>
                  <a:pt x="185721" y="5537"/>
                  <a:pt x="185522" y="4324"/>
                </a:cubicBezTo>
                <a:cubicBezTo>
                  <a:pt x="185521" y="4312"/>
                  <a:pt x="185513" y="4306"/>
                  <a:pt x="185506" y="4306"/>
                </a:cubicBezTo>
                <a:cubicBezTo>
                  <a:pt x="185496" y="4306"/>
                  <a:pt x="185487" y="4314"/>
                  <a:pt x="185487" y="4327"/>
                </a:cubicBezTo>
                <a:cubicBezTo>
                  <a:pt x="185522" y="5263"/>
                  <a:pt x="185902" y="6211"/>
                  <a:pt x="186129" y="7083"/>
                </a:cubicBezTo>
                <a:cubicBezTo>
                  <a:pt x="186247" y="7530"/>
                  <a:pt x="186371" y="7967"/>
                  <a:pt x="186505" y="8406"/>
                </a:cubicBezTo>
                <a:cubicBezTo>
                  <a:pt x="186426" y="8637"/>
                  <a:pt x="186352" y="8836"/>
                  <a:pt x="186340" y="8879"/>
                </a:cubicBezTo>
                <a:cubicBezTo>
                  <a:pt x="186203" y="9338"/>
                  <a:pt x="186066" y="9799"/>
                  <a:pt x="185976" y="10277"/>
                </a:cubicBezTo>
                <a:cubicBezTo>
                  <a:pt x="185867" y="10841"/>
                  <a:pt x="185757" y="11408"/>
                  <a:pt x="185644" y="11972"/>
                </a:cubicBezTo>
                <a:cubicBezTo>
                  <a:pt x="185644" y="11972"/>
                  <a:pt x="185640" y="11972"/>
                  <a:pt x="185640" y="11975"/>
                </a:cubicBezTo>
                <a:cubicBezTo>
                  <a:pt x="185374" y="12288"/>
                  <a:pt x="185346" y="12993"/>
                  <a:pt x="185268" y="13420"/>
                </a:cubicBezTo>
                <a:cubicBezTo>
                  <a:pt x="185233" y="13616"/>
                  <a:pt x="185197" y="13811"/>
                  <a:pt x="185166" y="14011"/>
                </a:cubicBezTo>
                <a:cubicBezTo>
                  <a:pt x="185163" y="13999"/>
                  <a:pt x="185163" y="13991"/>
                  <a:pt x="185163" y="13984"/>
                </a:cubicBezTo>
                <a:cubicBezTo>
                  <a:pt x="185181" y="13713"/>
                  <a:pt x="185197" y="13444"/>
                  <a:pt x="185210" y="13169"/>
                </a:cubicBezTo>
                <a:cubicBezTo>
                  <a:pt x="185233" y="12613"/>
                  <a:pt x="185295" y="12003"/>
                  <a:pt x="185268" y="11451"/>
                </a:cubicBezTo>
                <a:cubicBezTo>
                  <a:pt x="185233" y="10782"/>
                  <a:pt x="185233" y="10093"/>
                  <a:pt x="185244" y="9405"/>
                </a:cubicBezTo>
                <a:cubicBezTo>
                  <a:pt x="185291" y="9334"/>
                  <a:pt x="185350" y="9287"/>
                  <a:pt x="185421" y="9275"/>
                </a:cubicBezTo>
                <a:cubicBezTo>
                  <a:pt x="185535" y="9256"/>
                  <a:pt x="185542" y="9032"/>
                  <a:pt x="185432" y="9032"/>
                </a:cubicBezTo>
                <a:cubicBezTo>
                  <a:pt x="185429" y="9032"/>
                  <a:pt x="185425" y="9032"/>
                  <a:pt x="185421" y="9033"/>
                </a:cubicBezTo>
                <a:cubicBezTo>
                  <a:pt x="185358" y="9044"/>
                  <a:pt x="185303" y="9071"/>
                  <a:pt x="185248" y="9107"/>
                </a:cubicBezTo>
                <a:cubicBezTo>
                  <a:pt x="185257" y="8766"/>
                  <a:pt x="185264" y="8430"/>
                  <a:pt x="185272" y="8093"/>
                </a:cubicBezTo>
                <a:cubicBezTo>
                  <a:pt x="185280" y="7541"/>
                  <a:pt x="185244" y="6990"/>
                  <a:pt x="185213" y="6437"/>
                </a:cubicBezTo>
                <a:cubicBezTo>
                  <a:pt x="185201" y="6211"/>
                  <a:pt x="185241" y="5999"/>
                  <a:pt x="185134" y="5815"/>
                </a:cubicBezTo>
                <a:cubicBezTo>
                  <a:pt x="185128" y="5801"/>
                  <a:pt x="185116" y="5793"/>
                  <a:pt x="185104" y="5793"/>
                </a:cubicBezTo>
                <a:cubicBezTo>
                  <a:pt x="185087" y="5793"/>
                  <a:pt x="185070" y="5808"/>
                  <a:pt x="185072" y="5835"/>
                </a:cubicBezTo>
                <a:cubicBezTo>
                  <a:pt x="185072" y="5854"/>
                  <a:pt x="185072" y="5874"/>
                  <a:pt x="185076" y="5893"/>
                </a:cubicBezTo>
                <a:cubicBezTo>
                  <a:pt x="185076" y="5919"/>
                  <a:pt x="185091" y="5931"/>
                  <a:pt x="185106" y="5931"/>
                </a:cubicBezTo>
                <a:cubicBezTo>
                  <a:pt x="185121" y="5931"/>
                  <a:pt x="185137" y="5919"/>
                  <a:pt x="185139" y="5893"/>
                </a:cubicBezTo>
                <a:lnTo>
                  <a:pt x="185139" y="5893"/>
                </a:lnTo>
                <a:cubicBezTo>
                  <a:pt x="185006" y="8923"/>
                  <a:pt x="184661" y="12129"/>
                  <a:pt x="184242" y="15252"/>
                </a:cubicBezTo>
                <a:cubicBezTo>
                  <a:pt x="184066" y="13345"/>
                  <a:pt x="184007" y="11404"/>
                  <a:pt x="184090" y="9482"/>
                </a:cubicBezTo>
                <a:cubicBezTo>
                  <a:pt x="184117" y="9334"/>
                  <a:pt x="184144" y="9185"/>
                  <a:pt x="184172" y="9036"/>
                </a:cubicBezTo>
                <a:cubicBezTo>
                  <a:pt x="184182" y="8993"/>
                  <a:pt x="184155" y="8967"/>
                  <a:pt x="184128" y="8967"/>
                </a:cubicBezTo>
                <a:cubicBezTo>
                  <a:pt x="184123" y="8967"/>
                  <a:pt x="184118" y="8968"/>
                  <a:pt x="184113" y="8970"/>
                </a:cubicBezTo>
                <a:cubicBezTo>
                  <a:pt x="184191" y="7584"/>
                  <a:pt x="184348" y="6215"/>
                  <a:pt x="184591" y="4880"/>
                </a:cubicBezTo>
                <a:cubicBezTo>
                  <a:pt x="184598" y="4840"/>
                  <a:pt x="184573" y="4814"/>
                  <a:pt x="184548" y="4814"/>
                </a:cubicBezTo>
                <a:cubicBezTo>
                  <a:pt x="184531" y="4814"/>
                  <a:pt x="184515" y="4826"/>
                  <a:pt x="184509" y="4853"/>
                </a:cubicBezTo>
                <a:cubicBezTo>
                  <a:pt x="184176" y="6508"/>
                  <a:pt x="183972" y="8198"/>
                  <a:pt x="183871" y="9898"/>
                </a:cubicBezTo>
                <a:cubicBezTo>
                  <a:pt x="183647" y="10794"/>
                  <a:pt x="183401" y="11682"/>
                  <a:pt x="183158" y="12570"/>
                </a:cubicBezTo>
                <a:cubicBezTo>
                  <a:pt x="183053" y="12077"/>
                  <a:pt x="182943" y="11584"/>
                  <a:pt x="182822" y="11095"/>
                </a:cubicBezTo>
                <a:cubicBezTo>
                  <a:pt x="183041" y="10445"/>
                  <a:pt x="183322" y="9788"/>
                  <a:pt x="183335" y="9080"/>
                </a:cubicBezTo>
                <a:cubicBezTo>
                  <a:pt x="183335" y="9038"/>
                  <a:pt x="183307" y="9014"/>
                  <a:pt x="183280" y="9014"/>
                </a:cubicBezTo>
                <a:cubicBezTo>
                  <a:pt x="183258" y="9014"/>
                  <a:pt x="183238" y="9029"/>
                  <a:pt x="183232" y="9064"/>
                </a:cubicBezTo>
                <a:cubicBezTo>
                  <a:pt x="183178" y="9510"/>
                  <a:pt x="182959" y="9992"/>
                  <a:pt x="182751" y="10406"/>
                </a:cubicBezTo>
                <a:cubicBezTo>
                  <a:pt x="182759" y="10316"/>
                  <a:pt x="182763" y="10226"/>
                  <a:pt x="182775" y="10136"/>
                </a:cubicBezTo>
                <a:cubicBezTo>
                  <a:pt x="182869" y="9103"/>
                  <a:pt x="182880" y="8074"/>
                  <a:pt x="183115" y="7067"/>
                </a:cubicBezTo>
                <a:cubicBezTo>
                  <a:pt x="183124" y="7027"/>
                  <a:pt x="183099" y="7000"/>
                  <a:pt x="183073" y="7000"/>
                </a:cubicBezTo>
                <a:cubicBezTo>
                  <a:pt x="183056" y="7000"/>
                  <a:pt x="183039" y="7012"/>
                  <a:pt x="183033" y="7040"/>
                </a:cubicBezTo>
                <a:cubicBezTo>
                  <a:pt x="182791" y="8030"/>
                  <a:pt x="182669" y="9095"/>
                  <a:pt x="182587" y="10160"/>
                </a:cubicBezTo>
                <a:cubicBezTo>
                  <a:pt x="182289" y="9024"/>
                  <a:pt x="181957" y="7909"/>
                  <a:pt x="181581" y="6813"/>
                </a:cubicBezTo>
                <a:cubicBezTo>
                  <a:pt x="181420" y="6336"/>
                  <a:pt x="181209" y="5353"/>
                  <a:pt x="180704" y="5346"/>
                </a:cubicBezTo>
                <a:cubicBezTo>
                  <a:pt x="180704" y="5346"/>
                  <a:pt x="180703" y="5345"/>
                  <a:pt x="180702" y="5345"/>
                </a:cubicBezTo>
                <a:cubicBezTo>
                  <a:pt x="180681" y="5345"/>
                  <a:pt x="180678" y="5389"/>
                  <a:pt x="180701" y="5400"/>
                </a:cubicBezTo>
                <a:cubicBezTo>
                  <a:pt x="181041" y="5537"/>
                  <a:pt x="181178" y="6324"/>
                  <a:pt x="181288" y="6696"/>
                </a:cubicBezTo>
                <a:cubicBezTo>
                  <a:pt x="181448" y="7239"/>
                  <a:pt x="181588" y="7815"/>
                  <a:pt x="181702" y="8379"/>
                </a:cubicBezTo>
                <a:cubicBezTo>
                  <a:pt x="181839" y="9064"/>
                  <a:pt x="181992" y="9737"/>
                  <a:pt x="182141" y="10418"/>
                </a:cubicBezTo>
                <a:cubicBezTo>
                  <a:pt x="181698" y="10954"/>
                  <a:pt x="181628" y="11823"/>
                  <a:pt x="181628" y="12617"/>
                </a:cubicBezTo>
                <a:cubicBezTo>
                  <a:pt x="181588" y="12700"/>
                  <a:pt x="181550" y="12786"/>
                  <a:pt x="181514" y="12872"/>
                </a:cubicBezTo>
                <a:cubicBezTo>
                  <a:pt x="181514" y="12860"/>
                  <a:pt x="181514" y="12844"/>
                  <a:pt x="181518" y="12828"/>
                </a:cubicBezTo>
                <a:cubicBezTo>
                  <a:pt x="181546" y="12492"/>
                  <a:pt x="181382" y="12304"/>
                  <a:pt x="181189" y="12265"/>
                </a:cubicBezTo>
                <a:cubicBezTo>
                  <a:pt x="181158" y="12019"/>
                  <a:pt x="181127" y="11772"/>
                  <a:pt x="181095" y="11522"/>
                </a:cubicBezTo>
                <a:cubicBezTo>
                  <a:pt x="181260" y="10594"/>
                  <a:pt x="181409" y="9643"/>
                  <a:pt x="181409" y="8688"/>
                </a:cubicBezTo>
                <a:cubicBezTo>
                  <a:pt x="181409" y="7913"/>
                  <a:pt x="181440" y="6997"/>
                  <a:pt x="181092" y="6336"/>
                </a:cubicBezTo>
                <a:cubicBezTo>
                  <a:pt x="181084" y="6320"/>
                  <a:pt x="181073" y="6313"/>
                  <a:pt x="181062" y="6313"/>
                </a:cubicBezTo>
                <a:cubicBezTo>
                  <a:pt x="181039" y="6313"/>
                  <a:pt x="181016" y="6344"/>
                  <a:pt x="181030" y="6379"/>
                </a:cubicBezTo>
                <a:cubicBezTo>
                  <a:pt x="181479" y="7353"/>
                  <a:pt x="181135" y="8872"/>
                  <a:pt x="180904" y="9913"/>
                </a:cubicBezTo>
                <a:cubicBezTo>
                  <a:pt x="180853" y="9459"/>
                  <a:pt x="180806" y="9001"/>
                  <a:pt x="180766" y="8543"/>
                </a:cubicBezTo>
                <a:cubicBezTo>
                  <a:pt x="180765" y="8506"/>
                  <a:pt x="180741" y="8486"/>
                  <a:pt x="180718" y="8486"/>
                </a:cubicBezTo>
                <a:cubicBezTo>
                  <a:pt x="180696" y="8486"/>
                  <a:pt x="180675" y="8505"/>
                  <a:pt x="180677" y="8543"/>
                </a:cubicBezTo>
                <a:cubicBezTo>
                  <a:pt x="180704" y="9165"/>
                  <a:pt x="180739" y="9788"/>
                  <a:pt x="180786" y="10410"/>
                </a:cubicBezTo>
                <a:cubicBezTo>
                  <a:pt x="180626" y="11095"/>
                  <a:pt x="180434" y="11776"/>
                  <a:pt x="180239" y="12449"/>
                </a:cubicBezTo>
                <a:cubicBezTo>
                  <a:pt x="180179" y="12077"/>
                  <a:pt x="180114" y="11710"/>
                  <a:pt x="180054" y="11338"/>
                </a:cubicBezTo>
                <a:cubicBezTo>
                  <a:pt x="179980" y="10872"/>
                  <a:pt x="179820" y="10426"/>
                  <a:pt x="179749" y="9968"/>
                </a:cubicBezTo>
                <a:cubicBezTo>
                  <a:pt x="179706" y="9694"/>
                  <a:pt x="179663" y="9369"/>
                  <a:pt x="179574" y="9080"/>
                </a:cubicBezTo>
                <a:cubicBezTo>
                  <a:pt x="179574" y="8841"/>
                  <a:pt x="179569" y="8606"/>
                  <a:pt x="179565" y="8367"/>
                </a:cubicBezTo>
                <a:cubicBezTo>
                  <a:pt x="179565" y="8324"/>
                  <a:pt x="179540" y="8302"/>
                  <a:pt x="179514" y="8302"/>
                </a:cubicBezTo>
                <a:cubicBezTo>
                  <a:pt x="179489" y="8302"/>
                  <a:pt x="179464" y="8324"/>
                  <a:pt x="179464" y="8367"/>
                </a:cubicBezTo>
                <a:cubicBezTo>
                  <a:pt x="179464" y="8504"/>
                  <a:pt x="179460" y="8641"/>
                  <a:pt x="179460" y="8782"/>
                </a:cubicBezTo>
                <a:cubicBezTo>
                  <a:pt x="179393" y="8653"/>
                  <a:pt x="179315" y="8539"/>
                  <a:pt x="179213" y="8461"/>
                </a:cubicBezTo>
                <a:cubicBezTo>
                  <a:pt x="179207" y="8456"/>
                  <a:pt x="179201" y="8453"/>
                  <a:pt x="179195" y="8453"/>
                </a:cubicBezTo>
                <a:cubicBezTo>
                  <a:pt x="179165" y="8453"/>
                  <a:pt x="179145" y="8513"/>
                  <a:pt x="179178" y="8539"/>
                </a:cubicBezTo>
                <a:cubicBezTo>
                  <a:pt x="179334" y="8684"/>
                  <a:pt x="179409" y="8930"/>
                  <a:pt x="179451" y="9201"/>
                </a:cubicBezTo>
                <a:cubicBezTo>
                  <a:pt x="179444" y="9768"/>
                  <a:pt x="179433" y="10332"/>
                  <a:pt x="179417" y="10895"/>
                </a:cubicBezTo>
                <a:cubicBezTo>
                  <a:pt x="179399" y="10853"/>
                  <a:pt x="179366" y="10836"/>
                  <a:pt x="179332" y="10836"/>
                </a:cubicBezTo>
                <a:cubicBezTo>
                  <a:pt x="179328" y="10836"/>
                  <a:pt x="179323" y="10836"/>
                  <a:pt x="179319" y="10837"/>
                </a:cubicBezTo>
                <a:cubicBezTo>
                  <a:pt x="179299" y="10610"/>
                  <a:pt x="179280" y="10382"/>
                  <a:pt x="179256" y="10160"/>
                </a:cubicBezTo>
                <a:cubicBezTo>
                  <a:pt x="179198" y="9545"/>
                  <a:pt x="179115" y="8915"/>
                  <a:pt x="178978" y="8308"/>
                </a:cubicBezTo>
                <a:cubicBezTo>
                  <a:pt x="179146" y="7756"/>
                  <a:pt x="179311" y="7208"/>
                  <a:pt x="179326" y="6590"/>
                </a:cubicBezTo>
                <a:cubicBezTo>
                  <a:pt x="179326" y="6555"/>
                  <a:pt x="179306" y="6537"/>
                  <a:pt x="179285" y="6537"/>
                </a:cubicBezTo>
                <a:cubicBezTo>
                  <a:pt x="179264" y="6537"/>
                  <a:pt x="179242" y="6555"/>
                  <a:pt x="179240" y="6590"/>
                </a:cubicBezTo>
                <a:cubicBezTo>
                  <a:pt x="179213" y="7071"/>
                  <a:pt x="179080" y="7545"/>
                  <a:pt x="178904" y="8007"/>
                </a:cubicBezTo>
                <a:cubicBezTo>
                  <a:pt x="178846" y="7788"/>
                  <a:pt x="178783" y="7573"/>
                  <a:pt x="178705" y="7369"/>
                </a:cubicBezTo>
                <a:cubicBezTo>
                  <a:pt x="178696" y="7344"/>
                  <a:pt x="178681" y="7334"/>
                  <a:pt x="178667" y="7334"/>
                </a:cubicBezTo>
                <a:cubicBezTo>
                  <a:pt x="178635" y="7334"/>
                  <a:pt x="178602" y="7381"/>
                  <a:pt x="178618" y="7432"/>
                </a:cubicBezTo>
                <a:cubicBezTo>
                  <a:pt x="178705" y="7694"/>
                  <a:pt x="178767" y="7964"/>
                  <a:pt x="178810" y="8245"/>
                </a:cubicBezTo>
                <a:cubicBezTo>
                  <a:pt x="178642" y="8653"/>
                  <a:pt x="178446" y="9048"/>
                  <a:pt x="178274" y="9432"/>
                </a:cubicBezTo>
                <a:cubicBezTo>
                  <a:pt x="178203" y="8598"/>
                  <a:pt x="178098" y="7768"/>
                  <a:pt x="177933" y="6958"/>
                </a:cubicBezTo>
                <a:cubicBezTo>
                  <a:pt x="177930" y="6939"/>
                  <a:pt x="177921" y="6930"/>
                  <a:pt x="177910" y="6930"/>
                </a:cubicBezTo>
                <a:cubicBezTo>
                  <a:pt x="177867" y="6621"/>
                  <a:pt x="177804" y="6324"/>
                  <a:pt x="177706" y="6054"/>
                </a:cubicBezTo>
                <a:cubicBezTo>
                  <a:pt x="177702" y="6041"/>
                  <a:pt x="177694" y="6036"/>
                  <a:pt x="177686" y="6036"/>
                </a:cubicBezTo>
                <a:cubicBezTo>
                  <a:pt x="177671" y="6036"/>
                  <a:pt x="177654" y="6054"/>
                  <a:pt x="177659" y="6077"/>
                </a:cubicBezTo>
                <a:cubicBezTo>
                  <a:pt x="177957" y="7024"/>
                  <a:pt x="177894" y="8328"/>
                  <a:pt x="177906" y="9345"/>
                </a:cubicBezTo>
                <a:cubicBezTo>
                  <a:pt x="177910" y="9658"/>
                  <a:pt x="177910" y="9972"/>
                  <a:pt x="177910" y="10285"/>
                </a:cubicBezTo>
                <a:cubicBezTo>
                  <a:pt x="177699" y="10809"/>
                  <a:pt x="177487" y="11338"/>
                  <a:pt x="177287" y="11866"/>
                </a:cubicBezTo>
                <a:cubicBezTo>
                  <a:pt x="177283" y="11314"/>
                  <a:pt x="177256" y="10770"/>
                  <a:pt x="177225" y="10222"/>
                </a:cubicBezTo>
                <a:cubicBezTo>
                  <a:pt x="177291" y="9851"/>
                  <a:pt x="177358" y="9479"/>
                  <a:pt x="177417" y="9111"/>
                </a:cubicBezTo>
                <a:cubicBezTo>
                  <a:pt x="177438" y="8990"/>
                  <a:pt x="177361" y="8911"/>
                  <a:pt x="177288" y="8911"/>
                </a:cubicBezTo>
                <a:cubicBezTo>
                  <a:pt x="177241" y="8911"/>
                  <a:pt x="177196" y="8945"/>
                  <a:pt x="177182" y="9024"/>
                </a:cubicBezTo>
                <a:cubicBezTo>
                  <a:pt x="177174" y="9080"/>
                  <a:pt x="177162" y="9134"/>
                  <a:pt x="177155" y="9188"/>
                </a:cubicBezTo>
                <a:cubicBezTo>
                  <a:pt x="177146" y="9095"/>
                  <a:pt x="177143" y="9001"/>
                  <a:pt x="177135" y="8907"/>
                </a:cubicBezTo>
                <a:cubicBezTo>
                  <a:pt x="177088" y="8273"/>
                  <a:pt x="177056" y="7564"/>
                  <a:pt x="176951" y="6907"/>
                </a:cubicBezTo>
                <a:cubicBezTo>
                  <a:pt x="177084" y="6077"/>
                  <a:pt x="177221" y="5216"/>
                  <a:pt x="177499" y="4477"/>
                </a:cubicBezTo>
                <a:cubicBezTo>
                  <a:pt x="177517" y="4428"/>
                  <a:pt x="177488" y="4385"/>
                  <a:pt x="177457" y="4385"/>
                </a:cubicBezTo>
                <a:cubicBezTo>
                  <a:pt x="177444" y="4385"/>
                  <a:pt x="177430" y="4393"/>
                  <a:pt x="177421" y="4414"/>
                </a:cubicBezTo>
                <a:cubicBezTo>
                  <a:pt x="177178" y="4993"/>
                  <a:pt x="176990" y="5651"/>
                  <a:pt x="176830" y="6305"/>
                </a:cubicBezTo>
                <a:cubicBezTo>
                  <a:pt x="176814" y="6262"/>
                  <a:pt x="176806" y="6215"/>
                  <a:pt x="176794" y="6168"/>
                </a:cubicBezTo>
                <a:cubicBezTo>
                  <a:pt x="176785" y="6141"/>
                  <a:pt x="176767" y="6128"/>
                  <a:pt x="176750" y="6128"/>
                </a:cubicBezTo>
                <a:cubicBezTo>
                  <a:pt x="176725" y="6128"/>
                  <a:pt x="176701" y="6155"/>
                  <a:pt x="176709" y="6199"/>
                </a:cubicBezTo>
                <a:cubicBezTo>
                  <a:pt x="176712" y="6218"/>
                  <a:pt x="176712" y="6234"/>
                  <a:pt x="176716" y="6253"/>
                </a:cubicBezTo>
                <a:cubicBezTo>
                  <a:pt x="176720" y="6269"/>
                  <a:pt x="176727" y="6277"/>
                  <a:pt x="176740" y="6281"/>
                </a:cubicBezTo>
                <a:cubicBezTo>
                  <a:pt x="176727" y="6305"/>
                  <a:pt x="176716" y="6328"/>
                  <a:pt x="176700" y="6355"/>
                </a:cubicBezTo>
                <a:cubicBezTo>
                  <a:pt x="176712" y="6496"/>
                  <a:pt x="176712" y="6637"/>
                  <a:pt x="176700" y="6774"/>
                </a:cubicBezTo>
                <a:lnTo>
                  <a:pt x="176700" y="6840"/>
                </a:lnTo>
                <a:cubicBezTo>
                  <a:pt x="176669" y="6981"/>
                  <a:pt x="176638" y="7118"/>
                  <a:pt x="176606" y="7252"/>
                </a:cubicBezTo>
                <a:cubicBezTo>
                  <a:pt x="176348" y="8410"/>
                  <a:pt x="176055" y="9553"/>
                  <a:pt x="175796" y="10711"/>
                </a:cubicBezTo>
                <a:cubicBezTo>
                  <a:pt x="175499" y="12058"/>
                  <a:pt x="175213" y="13408"/>
                  <a:pt x="174924" y="14759"/>
                </a:cubicBezTo>
                <a:cubicBezTo>
                  <a:pt x="174825" y="14766"/>
                  <a:pt x="174736" y="14848"/>
                  <a:pt x="174744" y="15017"/>
                </a:cubicBezTo>
                <a:cubicBezTo>
                  <a:pt x="174751" y="15169"/>
                  <a:pt x="174763" y="15322"/>
                  <a:pt x="174771" y="15471"/>
                </a:cubicBezTo>
                <a:cubicBezTo>
                  <a:pt x="174634" y="16112"/>
                  <a:pt x="174496" y="16750"/>
                  <a:pt x="174356" y="17389"/>
                </a:cubicBezTo>
                <a:cubicBezTo>
                  <a:pt x="174321" y="17541"/>
                  <a:pt x="174285" y="17694"/>
                  <a:pt x="174254" y="17843"/>
                </a:cubicBezTo>
                <a:cubicBezTo>
                  <a:pt x="174238" y="17420"/>
                  <a:pt x="174227" y="16993"/>
                  <a:pt x="174215" y="16567"/>
                </a:cubicBezTo>
                <a:cubicBezTo>
                  <a:pt x="174458" y="15792"/>
                  <a:pt x="174731" y="15012"/>
                  <a:pt x="174888" y="14199"/>
                </a:cubicBezTo>
                <a:cubicBezTo>
                  <a:pt x="174939" y="13937"/>
                  <a:pt x="175029" y="13561"/>
                  <a:pt x="174778" y="13451"/>
                </a:cubicBezTo>
                <a:cubicBezTo>
                  <a:pt x="174955" y="12707"/>
                  <a:pt x="175135" y="11964"/>
                  <a:pt x="175323" y="11228"/>
                </a:cubicBezTo>
                <a:cubicBezTo>
                  <a:pt x="175577" y="10234"/>
                  <a:pt x="175793" y="9228"/>
                  <a:pt x="176082" y="8245"/>
                </a:cubicBezTo>
                <a:cubicBezTo>
                  <a:pt x="176199" y="7858"/>
                  <a:pt x="176333" y="7498"/>
                  <a:pt x="176478" y="7134"/>
                </a:cubicBezTo>
                <a:cubicBezTo>
                  <a:pt x="176516" y="7028"/>
                  <a:pt x="176501" y="7001"/>
                  <a:pt x="176462" y="6923"/>
                </a:cubicBezTo>
                <a:cubicBezTo>
                  <a:pt x="176455" y="6911"/>
                  <a:pt x="176447" y="6906"/>
                  <a:pt x="176439" y="6906"/>
                </a:cubicBezTo>
                <a:cubicBezTo>
                  <a:pt x="176424" y="6906"/>
                  <a:pt x="176411" y="6927"/>
                  <a:pt x="176418" y="6950"/>
                </a:cubicBezTo>
                <a:cubicBezTo>
                  <a:pt x="176474" y="7114"/>
                  <a:pt x="175945" y="7991"/>
                  <a:pt x="175874" y="8132"/>
                </a:cubicBezTo>
                <a:cubicBezTo>
                  <a:pt x="175671" y="8531"/>
                  <a:pt x="175522" y="8973"/>
                  <a:pt x="175327" y="9376"/>
                </a:cubicBezTo>
                <a:cubicBezTo>
                  <a:pt x="174947" y="10156"/>
                  <a:pt x="174653" y="11056"/>
                  <a:pt x="174391" y="11909"/>
                </a:cubicBezTo>
                <a:cubicBezTo>
                  <a:pt x="174309" y="12171"/>
                  <a:pt x="174231" y="12434"/>
                  <a:pt x="174153" y="12700"/>
                </a:cubicBezTo>
                <a:cubicBezTo>
                  <a:pt x="174149" y="11314"/>
                  <a:pt x="174200" y="9940"/>
                  <a:pt x="174211" y="8563"/>
                </a:cubicBezTo>
                <a:cubicBezTo>
                  <a:pt x="174227" y="8527"/>
                  <a:pt x="174243" y="8492"/>
                  <a:pt x="174258" y="8461"/>
                </a:cubicBezTo>
                <a:cubicBezTo>
                  <a:pt x="174501" y="7980"/>
                  <a:pt x="174720" y="7483"/>
                  <a:pt x="174971" y="7009"/>
                </a:cubicBezTo>
                <a:cubicBezTo>
                  <a:pt x="175088" y="6778"/>
                  <a:pt x="175264" y="6524"/>
                  <a:pt x="175315" y="6253"/>
                </a:cubicBezTo>
                <a:cubicBezTo>
                  <a:pt x="175318" y="6230"/>
                  <a:pt x="175303" y="6199"/>
                  <a:pt x="175284" y="6199"/>
                </a:cubicBezTo>
                <a:cubicBezTo>
                  <a:pt x="175256" y="6202"/>
                  <a:pt x="175224" y="6206"/>
                  <a:pt x="175193" y="6211"/>
                </a:cubicBezTo>
                <a:cubicBezTo>
                  <a:pt x="175166" y="6215"/>
                  <a:pt x="175166" y="6269"/>
                  <a:pt x="175193" y="6273"/>
                </a:cubicBezTo>
                <a:cubicBezTo>
                  <a:pt x="175206" y="6273"/>
                  <a:pt x="174790" y="6970"/>
                  <a:pt x="174720" y="7071"/>
                </a:cubicBezTo>
                <a:cubicBezTo>
                  <a:pt x="174552" y="7306"/>
                  <a:pt x="174379" y="7537"/>
                  <a:pt x="174207" y="7772"/>
                </a:cubicBezTo>
                <a:cubicBezTo>
                  <a:pt x="174207" y="7338"/>
                  <a:pt x="174196" y="6907"/>
                  <a:pt x="174176" y="6473"/>
                </a:cubicBezTo>
                <a:cubicBezTo>
                  <a:pt x="174176" y="6432"/>
                  <a:pt x="174152" y="6411"/>
                  <a:pt x="174127" y="6411"/>
                </a:cubicBezTo>
                <a:cubicBezTo>
                  <a:pt x="174103" y="6411"/>
                  <a:pt x="174078" y="6432"/>
                  <a:pt x="174078" y="6473"/>
                </a:cubicBezTo>
                <a:cubicBezTo>
                  <a:pt x="174090" y="6977"/>
                  <a:pt x="174078" y="7479"/>
                  <a:pt x="174059" y="7983"/>
                </a:cubicBezTo>
                <a:cubicBezTo>
                  <a:pt x="173976" y="8097"/>
                  <a:pt x="173898" y="8211"/>
                  <a:pt x="173820" y="8332"/>
                </a:cubicBezTo>
                <a:cubicBezTo>
                  <a:pt x="173534" y="8770"/>
                  <a:pt x="173252" y="9208"/>
                  <a:pt x="172975" y="9654"/>
                </a:cubicBezTo>
                <a:cubicBezTo>
                  <a:pt x="172966" y="8923"/>
                  <a:pt x="172951" y="8195"/>
                  <a:pt x="172935" y="7459"/>
                </a:cubicBezTo>
                <a:cubicBezTo>
                  <a:pt x="172935" y="7414"/>
                  <a:pt x="172910" y="7392"/>
                  <a:pt x="172884" y="7392"/>
                </a:cubicBezTo>
                <a:cubicBezTo>
                  <a:pt x="172858" y="7392"/>
                  <a:pt x="172831" y="7414"/>
                  <a:pt x="172829" y="7459"/>
                </a:cubicBezTo>
                <a:cubicBezTo>
                  <a:pt x="172818" y="8332"/>
                  <a:pt x="172778" y="9204"/>
                  <a:pt x="172720" y="10073"/>
                </a:cubicBezTo>
                <a:cubicBezTo>
                  <a:pt x="172552" y="10355"/>
                  <a:pt x="172388" y="10637"/>
                  <a:pt x="172227" y="10926"/>
                </a:cubicBezTo>
                <a:cubicBezTo>
                  <a:pt x="172043" y="11255"/>
                  <a:pt x="171863" y="11592"/>
                  <a:pt x="171687" y="11929"/>
                </a:cubicBezTo>
                <a:cubicBezTo>
                  <a:pt x="171597" y="11079"/>
                  <a:pt x="171456" y="10203"/>
                  <a:pt x="171221" y="9416"/>
                </a:cubicBezTo>
                <a:cubicBezTo>
                  <a:pt x="171041" y="8817"/>
                  <a:pt x="170869" y="8214"/>
                  <a:pt x="170457" y="7823"/>
                </a:cubicBezTo>
                <a:cubicBezTo>
                  <a:pt x="170452" y="7817"/>
                  <a:pt x="170446" y="7815"/>
                  <a:pt x="170441" y="7815"/>
                </a:cubicBezTo>
                <a:cubicBezTo>
                  <a:pt x="170414" y="7815"/>
                  <a:pt x="170389" y="7868"/>
                  <a:pt x="170415" y="7897"/>
                </a:cubicBezTo>
                <a:cubicBezTo>
                  <a:pt x="170927" y="8442"/>
                  <a:pt x="171037" y="9510"/>
                  <a:pt x="171143" y="10316"/>
                </a:cubicBezTo>
                <a:cubicBezTo>
                  <a:pt x="171244" y="11076"/>
                  <a:pt x="171295" y="11847"/>
                  <a:pt x="171331" y="12617"/>
                </a:cubicBezTo>
                <a:cubicBezTo>
                  <a:pt x="171154" y="12969"/>
                  <a:pt x="170982" y="13326"/>
                  <a:pt x="170806" y="13678"/>
                </a:cubicBezTo>
                <a:cubicBezTo>
                  <a:pt x="170798" y="13279"/>
                  <a:pt x="170791" y="12880"/>
                  <a:pt x="170782" y="12481"/>
                </a:cubicBezTo>
                <a:cubicBezTo>
                  <a:pt x="170782" y="12429"/>
                  <a:pt x="170751" y="12403"/>
                  <a:pt x="170721" y="12403"/>
                </a:cubicBezTo>
                <a:cubicBezTo>
                  <a:pt x="170691" y="12403"/>
                  <a:pt x="170661" y="12428"/>
                  <a:pt x="170661" y="12481"/>
                </a:cubicBezTo>
                <a:cubicBezTo>
                  <a:pt x="170657" y="13005"/>
                  <a:pt x="170645" y="13529"/>
                  <a:pt x="170626" y="14046"/>
                </a:cubicBezTo>
                <a:cubicBezTo>
                  <a:pt x="170556" y="14190"/>
                  <a:pt x="170486" y="14328"/>
                  <a:pt x="170415" y="14468"/>
                </a:cubicBezTo>
                <a:cubicBezTo>
                  <a:pt x="170423" y="14391"/>
                  <a:pt x="170426" y="14308"/>
                  <a:pt x="170434" y="14230"/>
                </a:cubicBezTo>
                <a:cubicBezTo>
                  <a:pt x="170504" y="13157"/>
                  <a:pt x="170536" y="12085"/>
                  <a:pt x="170560" y="11009"/>
                </a:cubicBezTo>
                <a:cubicBezTo>
                  <a:pt x="170575" y="10442"/>
                  <a:pt x="170560" y="9870"/>
                  <a:pt x="170540" y="9302"/>
                </a:cubicBezTo>
                <a:cubicBezTo>
                  <a:pt x="170528" y="8930"/>
                  <a:pt x="170556" y="8539"/>
                  <a:pt x="170446" y="8191"/>
                </a:cubicBezTo>
                <a:cubicBezTo>
                  <a:pt x="170437" y="8158"/>
                  <a:pt x="170415" y="8143"/>
                  <a:pt x="170393" y="8143"/>
                </a:cubicBezTo>
                <a:cubicBezTo>
                  <a:pt x="170361" y="8143"/>
                  <a:pt x="170329" y="8176"/>
                  <a:pt x="170340" y="8230"/>
                </a:cubicBezTo>
                <a:cubicBezTo>
                  <a:pt x="170462" y="8758"/>
                  <a:pt x="170332" y="9498"/>
                  <a:pt x="170293" y="10042"/>
                </a:cubicBezTo>
                <a:cubicBezTo>
                  <a:pt x="170254" y="10586"/>
                  <a:pt x="170199" y="11142"/>
                  <a:pt x="170137" y="11682"/>
                </a:cubicBezTo>
                <a:cubicBezTo>
                  <a:pt x="170098" y="12022"/>
                  <a:pt x="170058" y="12359"/>
                  <a:pt x="170020" y="12696"/>
                </a:cubicBezTo>
                <a:cubicBezTo>
                  <a:pt x="169902" y="11776"/>
                  <a:pt x="169765" y="10832"/>
                  <a:pt x="169523" y="9963"/>
                </a:cubicBezTo>
                <a:cubicBezTo>
                  <a:pt x="169420" y="9600"/>
                  <a:pt x="169330" y="9228"/>
                  <a:pt x="169248" y="8856"/>
                </a:cubicBezTo>
                <a:cubicBezTo>
                  <a:pt x="169339" y="8637"/>
                  <a:pt x="169436" y="8422"/>
                  <a:pt x="169514" y="8191"/>
                </a:cubicBezTo>
                <a:cubicBezTo>
                  <a:pt x="169532" y="8138"/>
                  <a:pt x="169497" y="8072"/>
                  <a:pt x="169458" y="8072"/>
                </a:cubicBezTo>
                <a:cubicBezTo>
                  <a:pt x="169445" y="8072"/>
                  <a:pt x="169432" y="8079"/>
                  <a:pt x="169420" y="8097"/>
                </a:cubicBezTo>
                <a:cubicBezTo>
                  <a:pt x="169405" y="8120"/>
                  <a:pt x="169393" y="8140"/>
                  <a:pt x="169377" y="8164"/>
                </a:cubicBezTo>
                <a:cubicBezTo>
                  <a:pt x="169377" y="8167"/>
                  <a:pt x="169373" y="8175"/>
                  <a:pt x="169373" y="8179"/>
                </a:cubicBezTo>
                <a:cubicBezTo>
                  <a:pt x="169311" y="8285"/>
                  <a:pt x="169241" y="8386"/>
                  <a:pt x="169170" y="8484"/>
                </a:cubicBezTo>
                <a:cubicBezTo>
                  <a:pt x="169100" y="8167"/>
                  <a:pt x="168920" y="7667"/>
                  <a:pt x="169006" y="7353"/>
                </a:cubicBezTo>
                <a:cubicBezTo>
                  <a:pt x="169016" y="7322"/>
                  <a:pt x="168992" y="7296"/>
                  <a:pt x="168970" y="7296"/>
                </a:cubicBezTo>
                <a:cubicBezTo>
                  <a:pt x="168959" y="7296"/>
                  <a:pt x="168948" y="7303"/>
                  <a:pt x="168943" y="7318"/>
                </a:cubicBezTo>
                <a:cubicBezTo>
                  <a:pt x="168783" y="7761"/>
                  <a:pt x="168813" y="8339"/>
                  <a:pt x="168873" y="8876"/>
                </a:cubicBezTo>
                <a:cubicBezTo>
                  <a:pt x="168771" y="9013"/>
                  <a:pt x="168677" y="9154"/>
                  <a:pt x="168602" y="9314"/>
                </a:cubicBezTo>
                <a:cubicBezTo>
                  <a:pt x="168395" y="9741"/>
                  <a:pt x="168172" y="10164"/>
                  <a:pt x="167992" y="10610"/>
                </a:cubicBezTo>
                <a:cubicBezTo>
                  <a:pt x="167574" y="11654"/>
                  <a:pt x="167217" y="12739"/>
                  <a:pt x="166896" y="13838"/>
                </a:cubicBezTo>
                <a:cubicBezTo>
                  <a:pt x="166826" y="14081"/>
                  <a:pt x="166759" y="14324"/>
                  <a:pt x="166689" y="14566"/>
                </a:cubicBezTo>
                <a:cubicBezTo>
                  <a:pt x="166571" y="13729"/>
                  <a:pt x="166493" y="12884"/>
                  <a:pt x="166521" y="12042"/>
                </a:cubicBezTo>
                <a:cubicBezTo>
                  <a:pt x="166522" y="11962"/>
                  <a:pt x="166479" y="11923"/>
                  <a:pt x="166433" y="11923"/>
                </a:cubicBezTo>
                <a:cubicBezTo>
                  <a:pt x="166387" y="11923"/>
                  <a:pt x="166338" y="11963"/>
                  <a:pt x="166333" y="12042"/>
                </a:cubicBezTo>
                <a:cubicBezTo>
                  <a:pt x="166301" y="12425"/>
                  <a:pt x="166282" y="12805"/>
                  <a:pt x="166274" y="13189"/>
                </a:cubicBezTo>
                <a:cubicBezTo>
                  <a:pt x="166270" y="13188"/>
                  <a:pt x="166266" y="13188"/>
                  <a:pt x="166263" y="13188"/>
                </a:cubicBezTo>
                <a:cubicBezTo>
                  <a:pt x="166208" y="13188"/>
                  <a:pt x="166187" y="13296"/>
                  <a:pt x="166246" y="13314"/>
                </a:cubicBezTo>
                <a:cubicBezTo>
                  <a:pt x="166254" y="13318"/>
                  <a:pt x="166262" y="13326"/>
                  <a:pt x="166270" y="13330"/>
                </a:cubicBezTo>
                <a:cubicBezTo>
                  <a:pt x="166266" y="13459"/>
                  <a:pt x="166262" y="13588"/>
                  <a:pt x="166259" y="13713"/>
                </a:cubicBezTo>
                <a:cubicBezTo>
                  <a:pt x="166183" y="13428"/>
                  <a:pt x="166125" y="13134"/>
                  <a:pt x="166098" y="12828"/>
                </a:cubicBezTo>
                <a:cubicBezTo>
                  <a:pt x="166092" y="12769"/>
                  <a:pt x="166052" y="12737"/>
                  <a:pt x="166016" y="12737"/>
                </a:cubicBezTo>
                <a:cubicBezTo>
                  <a:pt x="165980" y="12737"/>
                  <a:pt x="165947" y="12767"/>
                  <a:pt x="165949" y="12828"/>
                </a:cubicBezTo>
                <a:cubicBezTo>
                  <a:pt x="165965" y="13110"/>
                  <a:pt x="165996" y="13388"/>
                  <a:pt x="166031" y="13663"/>
                </a:cubicBezTo>
                <a:cubicBezTo>
                  <a:pt x="166008" y="13682"/>
                  <a:pt x="165984" y="13709"/>
                  <a:pt x="165977" y="13749"/>
                </a:cubicBezTo>
                <a:cubicBezTo>
                  <a:pt x="165914" y="13991"/>
                  <a:pt x="165840" y="14246"/>
                  <a:pt x="165773" y="14500"/>
                </a:cubicBezTo>
                <a:cubicBezTo>
                  <a:pt x="165737" y="13478"/>
                  <a:pt x="165679" y="12457"/>
                  <a:pt x="165620" y="11439"/>
                </a:cubicBezTo>
                <a:cubicBezTo>
                  <a:pt x="165757" y="10982"/>
                  <a:pt x="165914" y="10535"/>
                  <a:pt x="166125" y="10151"/>
                </a:cubicBezTo>
                <a:cubicBezTo>
                  <a:pt x="166146" y="10110"/>
                  <a:pt x="166113" y="10064"/>
                  <a:pt x="166081" y="10064"/>
                </a:cubicBezTo>
                <a:cubicBezTo>
                  <a:pt x="166070" y="10064"/>
                  <a:pt x="166059" y="10069"/>
                  <a:pt x="166051" y="10081"/>
                </a:cubicBezTo>
                <a:cubicBezTo>
                  <a:pt x="165883" y="10288"/>
                  <a:pt x="165730" y="10532"/>
                  <a:pt x="165585" y="10790"/>
                </a:cubicBezTo>
                <a:cubicBezTo>
                  <a:pt x="165562" y="10375"/>
                  <a:pt x="165542" y="9960"/>
                  <a:pt x="165522" y="9545"/>
                </a:cubicBezTo>
                <a:cubicBezTo>
                  <a:pt x="165520" y="9492"/>
                  <a:pt x="165491" y="9466"/>
                  <a:pt x="165461" y="9466"/>
                </a:cubicBezTo>
                <a:cubicBezTo>
                  <a:pt x="165432" y="9466"/>
                  <a:pt x="165403" y="9492"/>
                  <a:pt x="165401" y="9545"/>
                </a:cubicBezTo>
                <a:cubicBezTo>
                  <a:pt x="165393" y="9705"/>
                  <a:pt x="165361" y="9858"/>
                  <a:pt x="165311" y="10003"/>
                </a:cubicBezTo>
                <a:cubicBezTo>
                  <a:pt x="165308" y="10018"/>
                  <a:pt x="165317" y="10027"/>
                  <a:pt x="165327" y="10027"/>
                </a:cubicBezTo>
                <a:cubicBezTo>
                  <a:pt x="165333" y="10027"/>
                  <a:pt x="165338" y="10024"/>
                  <a:pt x="165343" y="10019"/>
                </a:cubicBezTo>
                <a:lnTo>
                  <a:pt x="165377" y="9948"/>
                </a:lnTo>
                <a:lnTo>
                  <a:pt x="165377" y="9948"/>
                </a:lnTo>
                <a:cubicBezTo>
                  <a:pt x="165346" y="10457"/>
                  <a:pt x="165296" y="10966"/>
                  <a:pt x="165244" y="11471"/>
                </a:cubicBezTo>
                <a:cubicBezTo>
                  <a:pt x="165217" y="11533"/>
                  <a:pt x="165190" y="11596"/>
                  <a:pt x="165162" y="11659"/>
                </a:cubicBezTo>
                <a:cubicBezTo>
                  <a:pt x="165131" y="11498"/>
                  <a:pt x="165068" y="11361"/>
                  <a:pt x="164951" y="11287"/>
                </a:cubicBezTo>
                <a:cubicBezTo>
                  <a:pt x="164944" y="11282"/>
                  <a:pt x="164936" y="11280"/>
                  <a:pt x="164929" y="11280"/>
                </a:cubicBezTo>
                <a:cubicBezTo>
                  <a:pt x="164888" y="11280"/>
                  <a:pt x="164857" y="11359"/>
                  <a:pt x="164904" y="11392"/>
                </a:cubicBezTo>
                <a:cubicBezTo>
                  <a:pt x="165018" y="11475"/>
                  <a:pt x="165056" y="11674"/>
                  <a:pt x="165056" y="11909"/>
                </a:cubicBezTo>
                <a:cubicBezTo>
                  <a:pt x="164998" y="12058"/>
                  <a:pt x="164939" y="12203"/>
                  <a:pt x="164884" y="12344"/>
                </a:cubicBezTo>
                <a:cubicBezTo>
                  <a:pt x="164884" y="12214"/>
                  <a:pt x="164892" y="12085"/>
                  <a:pt x="164888" y="11956"/>
                </a:cubicBezTo>
                <a:cubicBezTo>
                  <a:pt x="164888" y="11893"/>
                  <a:pt x="164853" y="11862"/>
                  <a:pt x="164817" y="11862"/>
                </a:cubicBezTo>
                <a:cubicBezTo>
                  <a:pt x="164781" y="11862"/>
                  <a:pt x="164745" y="11893"/>
                  <a:pt x="164743" y="11956"/>
                </a:cubicBezTo>
                <a:cubicBezTo>
                  <a:pt x="164732" y="12269"/>
                  <a:pt x="164709" y="12582"/>
                  <a:pt x="164677" y="12891"/>
                </a:cubicBezTo>
                <a:cubicBezTo>
                  <a:pt x="164556" y="13213"/>
                  <a:pt x="164438" y="13529"/>
                  <a:pt x="164321" y="13847"/>
                </a:cubicBezTo>
                <a:cubicBezTo>
                  <a:pt x="164277" y="13600"/>
                  <a:pt x="164234" y="13350"/>
                  <a:pt x="164192" y="13103"/>
                </a:cubicBezTo>
                <a:cubicBezTo>
                  <a:pt x="164090" y="12523"/>
                  <a:pt x="164015" y="11936"/>
                  <a:pt x="163914" y="11357"/>
                </a:cubicBezTo>
                <a:cubicBezTo>
                  <a:pt x="163965" y="10899"/>
                  <a:pt x="163992" y="10442"/>
                  <a:pt x="164004" y="9983"/>
                </a:cubicBezTo>
                <a:cubicBezTo>
                  <a:pt x="164192" y="9060"/>
                  <a:pt x="164384" y="8124"/>
                  <a:pt x="164512" y="7201"/>
                </a:cubicBezTo>
                <a:cubicBezTo>
                  <a:pt x="164599" y="6574"/>
                  <a:pt x="164763" y="5948"/>
                  <a:pt x="164904" y="5337"/>
                </a:cubicBezTo>
                <a:cubicBezTo>
                  <a:pt x="165009" y="4891"/>
                  <a:pt x="165225" y="4492"/>
                  <a:pt x="165323" y="4054"/>
                </a:cubicBezTo>
                <a:cubicBezTo>
                  <a:pt x="165330" y="4014"/>
                  <a:pt x="165306" y="3990"/>
                  <a:pt x="165283" y="3990"/>
                </a:cubicBezTo>
                <a:cubicBezTo>
                  <a:pt x="165267" y="3990"/>
                  <a:pt x="165251" y="4001"/>
                  <a:pt x="165244" y="4027"/>
                </a:cubicBezTo>
                <a:cubicBezTo>
                  <a:pt x="165155" y="4379"/>
                  <a:pt x="164935" y="4692"/>
                  <a:pt x="164814" y="5032"/>
                </a:cubicBezTo>
                <a:cubicBezTo>
                  <a:pt x="164712" y="5318"/>
                  <a:pt x="164615" y="5612"/>
                  <a:pt x="164509" y="5897"/>
                </a:cubicBezTo>
                <a:cubicBezTo>
                  <a:pt x="164317" y="6417"/>
                  <a:pt x="164172" y="6981"/>
                  <a:pt x="164008" y="7517"/>
                </a:cubicBezTo>
                <a:cubicBezTo>
                  <a:pt x="163797" y="8202"/>
                  <a:pt x="163589" y="8892"/>
                  <a:pt x="163394" y="9584"/>
                </a:cubicBezTo>
                <a:cubicBezTo>
                  <a:pt x="163354" y="9322"/>
                  <a:pt x="163315" y="9064"/>
                  <a:pt x="163276" y="8801"/>
                </a:cubicBezTo>
                <a:cubicBezTo>
                  <a:pt x="163201" y="8320"/>
                  <a:pt x="163107" y="7075"/>
                  <a:pt x="162669" y="6903"/>
                </a:cubicBezTo>
                <a:cubicBezTo>
                  <a:pt x="162667" y="6902"/>
                  <a:pt x="162664" y="6902"/>
                  <a:pt x="162661" y="6902"/>
                </a:cubicBezTo>
                <a:cubicBezTo>
                  <a:pt x="162634" y="6902"/>
                  <a:pt x="162621" y="6951"/>
                  <a:pt x="162646" y="6966"/>
                </a:cubicBezTo>
                <a:cubicBezTo>
                  <a:pt x="163029" y="7185"/>
                  <a:pt x="163009" y="8430"/>
                  <a:pt x="163049" y="8841"/>
                </a:cubicBezTo>
                <a:cubicBezTo>
                  <a:pt x="163096" y="9342"/>
                  <a:pt x="163119" y="9846"/>
                  <a:pt x="163150" y="10348"/>
                </a:cubicBezTo>
                <a:cubicBezTo>
                  <a:pt x="163150" y="10379"/>
                  <a:pt x="163154" y="10406"/>
                  <a:pt x="163154" y="10433"/>
                </a:cubicBezTo>
                <a:cubicBezTo>
                  <a:pt x="163084" y="10700"/>
                  <a:pt x="163013" y="10962"/>
                  <a:pt x="162947" y="11224"/>
                </a:cubicBezTo>
                <a:cubicBezTo>
                  <a:pt x="162892" y="11439"/>
                  <a:pt x="162837" y="11654"/>
                  <a:pt x="162778" y="11870"/>
                </a:cubicBezTo>
                <a:cubicBezTo>
                  <a:pt x="162783" y="11549"/>
                  <a:pt x="162775" y="11232"/>
                  <a:pt x="162744" y="10922"/>
                </a:cubicBezTo>
                <a:cubicBezTo>
                  <a:pt x="162740" y="10898"/>
                  <a:pt x="162724" y="10886"/>
                  <a:pt x="162707" y="10886"/>
                </a:cubicBezTo>
                <a:cubicBezTo>
                  <a:pt x="162690" y="10886"/>
                  <a:pt x="162673" y="10899"/>
                  <a:pt x="162669" y="10922"/>
                </a:cubicBezTo>
                <a:cubicBezTo>
                  <a:pt x="162563" y="11678"/>
                  <a:pt x="162489" y="12434"/>
                  <a:pt x="162426" y="13193"/>
                </a:cubicBezTo>
                <a:cubicBezTo>
                  <a:pt x="162211" y="13999"/>
                  <a:pt x="161992" y="14797"/>
                  <a:pt x="161769" y="15599"/>
                </a:cubicBezTo>
                <a:cubicBezTo>
                  <a:pt x="161844" y="15162"/>
                  <a:pt x="161902" y="14716"/>
                  <a:pt x="161933" y="14269"/>
                </a:cubicBezTo>
                <a:cubicBezTo>
                  <a:pt x="161972" y="13776"/>
                  <a:pt x="161969" y="13287"/>
                  <a:pt x="161949" y="12794"/>
                </a:cubicBezTo>
                <a:cubicBezTo>
                  <a:pt x="161953" y="12731"/>
                  <a:pt x="161961" y="12669"/>
                  <a:pt x="161965" y="12606"/>
                </a:cubicBezTo>
                <a:cubicBezTo>
                  <a:pt x="162066" y="11354"/>
                  <a:pt x="162113" y="10097"/>
                  <a:pt x="162172" y="8845"/>
                </a:cubicBezTo>
                <a:cubicBezTo>
                  <a:pt x="162196" y="8305"/>
                  <a:pt x="162180" y="7764"/>
                  <a:pt x="162191" y="7228"/>
                </a:cubicBezTo>
                <a:cubicBezTo>
                  <a:pt x="162200" y="7048"/>
                  <a:pt x="162203" y="6919"/>
                  <a:pt x="162117" y="6778"/>
                </a:cubicBezTo>
                <a:cubicBezTo>
                  <a:pt x="162108" y="6765"/>
                  <a:pt x="162098" y="6760"/>
                  <a:pt x="162087" y="6760"/>
                </a:cubicBezTo>
                <a:cubicBezTo>
                  <a:pt x="162056" y="6760"/>
                  <a:pt x="162025" y="6807"/>
                  <a:pt x="162043" y="6849"/>
                </a:cubicBezTo>
                <a:cubicBezTo>
                  <a:pt x="162180" y="7127"/>
                  <a:pt x="162027" y="7858"/>
                  <a:pt x="162000" y="8151"/>
                </a:cubicBezTo>
                <a:cubicBezTo>
                  <a:pt x="161953" y="8715"/>
                  <a:pt x="161878" y="9275"/>
                  <a:pt x="161820" y="9839"/>
                </a:cubicBezTo>
                <a:cubicBezTo>
                  <a:pt x="161703" y="10985"/>
                  <a:pt x="161573" y="12132"/>
                  <a:pt x="161416" y="13271"/>
                </a:cubicBezTo>
                <a:cubicBezTo>
                  <a:pt x="161319" y="13979"/>
                  <a:pt x="161228" y="14692"/>
                  <a:pt x="161143" y="15404"/>
                </a:cubicBezTo>
                <a:cubicBezTo>
                  <a:pt x="161131" y="15075"/>
                  <a:pt x="161119" y="14750"/>
                  <a:pt x="161103" y="14425"/>
                </a:cubicBezTo>
                <a:cubicBezTo>
                  <a:pt x="161354" y="12281"/>
                  <a:pt x="161585" y="10128"/>
                  <a:pt x="161738" y="7980"/>
                </a:cubicBezTo>
                <a:cubicBezTo>
                  <a:pt x="161741" y="7935"/>
                  <a:pt x="161712" y="7912"/>
                  <a:pt x="161683" y="7912"/>
                </a:cubicBezTo>
                <a:cubicBezTo>
                  <a:pt x="161679" y="7912"/>
                  <a:pt x="161675" y="7912"/>
                  <a:pt x="161671" y="7913"/>
                </a:cubicBezTo>
                <a:cubicBezTo>
                  <a:pt x="161656" y="7913"/>
                  <a:pt x="161640" y="7917"/>
                  <a:pt x="161628" y="7920"/>
                </a:cubicBezTo>
                <a:cubicBezTo>
                  <a:pt x="161581" y="7929"/>
                  <a:pt x="161581" y="8030"/>
                  <a:pt x="161627" y="8038"/>
                </a:cubicBezTo>
                <a:lnTo>
                  <a:pt x="161627" y="8038"/>
                </a:lnTo>
                <a:cubicBezTo>
                  <a:pt x="161627" y="8038"/>
                  <a:pt x="161627" y="8038"/>
                  <a:pt x="161627" y="8038"/>
                </a:cubicBezTo>
                <a:cubicBezTo>
                  <a:pt x="161567" y="8038"/>
                  <a:pt x="161056" y="10344"/>
                  <a:pt x="161002" y="10597"/>
                </a:cubicBezTo>
                <a:cubicBezTo>
                  <a:pt x="160982" y="10684"/>
                  <a:pt x="160966" y="10774"/>
                  <a:pt x="160947" y="10861"/>
                </a:cubicBezTo>
                <a:lnTo>
                  <a:pt x="160947" y="10817"/>
                </a:lnTo>
                <a:cubicBezTo>
                  <a:pt x="160945" y="10741"/>
                  <a:pt x="160900" y="10702"/>
                  <a:pt x="160855" y="10702"/>
                </a:cubicBezTo>
                <a:cubicBezTo>
                  <a:pt x="160810" y="10702"/>
                  <a:pt x="160765" y="10741"/>
                  <a:pt x="160763" y="10817"/>
                </a:cubicBezTo>
                <a:cubicBezTo>
                  <a:pt x="160759" y="11173"/>
                  <a:pt x="160747" y="11529"/>
                  <a:pt x="160735" y="11889"/>
                </a:cubicBezTo>
                <a:cubicBezTo>
                  <a:pt x="160607" y="12532"/>
                  <a:pt x="160482" y="13173"/>
                  <a:pt x="160372" y="13823"/>
                </a:cubicBezTo>
                <a:cubicBezTo>
                  <a:pt x="160148" y="15149"/>
                  <a:pt x="159965" y="16492"/>
                  <a:pt x="159785" y="17835"/>
                </a:cubicBezTo>
                <a:cubicBezTo>
                  <a:pt x="159785" y="17698"/>
                  <a:pt x="159781" y="17561"/>
                  <a:pt x="159781" y="17420"/>
                </a:cubicBezTo>
                <a:cubicBezTo>
                  <a:pt x="159851" y="16990"/>
                  <a:pt x="159902" y="16555"/>
                  <a:pt x="159902" y="16152"/>
                </a:cubicBezTo>
                <a:cubicBezTo>
                  <a:pt x="159902" y="15306"/>
                  <a:pt x="159866" y="14461"/>
                  <a:pt x="159863" y="13616"/>
                </a:cubicBezTo>
                <a:cubicBezTo>
                  <a:pt x="159863" y="13547"/>
                  <a:pt x="159822" y="13513"/>
                  <a:pt x="159780" y="13513"/>
                </a:cubicBezTo>
                <a:cubicBezTo>
                  <a:pt x="159739" y="13513"/>
                  <a:pt x="159698" y="13547"/>
                  <a:pt x="159698" y="13616"/>
                </a:cubicBezTo>
                <a:cubicBezTo>
                  <a:pt x="159698" y="14026"/>
                  <a:pt x="159678" y="14434"/>
                  <a:pt x="159644" y="14837"/>
                </a:cubicBezTo>
                <a:cubicBezTo>
                  <a:pt x="159625" y="14827"/>
                  <a:pt x="159604" y="14822"/>
                  <a:pt x="159584" y="14822"/>
                </a:cubicBezTo>
                <a:cubicBezTo>
                  <a:pt x="159561" y="14822"/>
                  <a:pt x="159539" y="14828"/>
                  <a:pt x="159519" y="14840"/>
                </a:cubicBezTo>
                <a:cubicBezTo>
                  <a:pt x="159702" y="13350"/>
                  <a:pt x="159886" y="11643"/>
                  <a:pt x="160435" y="10328"/>
                </a:cubicBezTo>
                <a:cubicBezTo>
                  <a:pt x="160455" y="10284"/>
                  <a:pt x="160425" y="10234"/>
                  <a:pt x="160392" y="10234"/>
                </a:cubicBezTo>
                <a:cubicBezTo>
                  <a:pt x="160381" y="10234"/>
                  <a:pt x="160370" y="10240"/>
                  <a:pt x="160360" y="10254"/>
                </a:cubicBezTo>
                <a:cubicBezTo>
                  <a:pt x="159601" y="11439"/>
                  <a:pt x="159248" y="13204"/>
                  <a:pt x="158873" y="14645"/>
                </a:cubicBezTo>
                <a:cubicBezTo>
                  <a:pt x="158826" y="14824"/>
                  <a:pt x="158782" y="15012"/>
                  <a:pt x="158735" y="15196"/>
                </a:cubicBezTo>
                <a:cubicBezTo>
                  <a:pt x="158716" y="14347"/>
                  <a:pt x="158692" y="13498"/>
                  <a:pt x="158665" y="12649"/>
                </a:cubicBezTo>
                <a:cubicBezTo>
                  <a:pt x="158603" y="10657"/>
                  <a:pt x="158477" y="8672"/>
                  <a:pt x="158415" y="6684"/>
                </a:cubicBezTo>
                <a:cubicBezTo>
                  <a:pt x="158481" y="6543"/>
                  <a:pt x="158544" y="6402"/>
                  <a:pt x="158614" y="6265"/>
                </a:cubicBezTo>
                <a:cubicBezTo>
                  <a:pt x="158880" y="5713"/>
                  <a:pt x="159154" y="5162"/>
                  <a:pt x="159436" y="4618"/>
                </a:cubicBezTo>
                <a:cubicBezTo>
                  <a:pt x="159660" y="4183"/>
                  <a:pt x="160129" y="3212"/>
                  <a:pt x="160587" y="3142"/>
                </a:cubicBezTo>
                <a:cubicBezTo>
                  <a:pt x="160610" y="3138"/>
                  <a:pt x="160614" y="3091"/>
                  <a:pt x="160587" y="3091"/>
                </a:cubicBezTo>
                <a:cubicBezTo>
                  <a:pt x="160012" y="3142"/>
                  <a:pt x="159530" y="4175"/>
                  <a:pt x="159217" y="4715"/>
                </a:cubicBezTo>
                <a:cubicBezTo>
                  <a:pt x="158935" y="5209"/>
                  <a:pt x="158661" y="5709"/>
                  <a:pt x="158395" y="6218"/>
                </a:cubicBezTo>
                <a:lnTo>
                  <a:pt x="158395" y="6124"/>
                </a:lnTo>
                <a:cubicBezTo>
                  <a:pt x="158394" y="6088"/>
                  <a:pt x="158373" y="6070"/>
                  <a:pt x="158353" y="6070"/>
                </a:cubicBezTo>
                <a:cubicBezTo>
                  <a:pt x="158331" y="6070"/>
                  <a:pt x="158309" y="6089"/>
                  <a:pt x="158305" y="6124"/>
                </a:cubicBezTo>
                <a:cubicBezTo>
                  <a:pt x="158298" y="6230"/>
                  <a:pt x="158289" y="6332"/>
                  <a:pt x="158282" y="6437"/>
                </a:cubicBezTo>
                <a:cubicBezTo>
                  <a:pt x="158000" y="6981"/>
                  <a:pt x="157722" y="7537"/>
                  <a:pt x="157452" y="8089"/>
                </a:cubicBezTo>
                <a:cubicBezTo>
                  <a:pt x="157448" y="8081"/>
                  <a:pt x="157444" y="8074"/>
                  <a:pt x="157440" y="8066"/>
                </a:cubicBezTo>
                <a:cubicBezTo>
                  <a:pt x="157573" y="7577"/>
                  <a:pt x="157734" y="7091"/>
                  <a:pt x="157870" y="6605"/>
                </a:cubicBezTo>
                <a:cubicBezTo>
                  <a:pt x="157953" y="6305"/>
                  <a:pt x="158058" y="6014"/>
                  <a:pt x="158145" y="5718"/>
                </a:cubicBezTo>
                <a:cubicBezTo>
                  <a:pt x="158251" y="5361"/>
                  <a:pt x="158258" y="4844"/>
                  <a:pt x="158591" y="4684"/>
                </a:cubicBezTo>
                <a:cubicBezTo>
                  <a:pt x="158658" y="4652"/>
                  <a:pt x="158639" y="4523"/>
                  <a:pt x="158576" y="4523"/>
                </a:cubicBezTo>
                <a:cubicBezTo>
                  <a:pt x="158570" y="4523"/>
                  <a:pt x="158563" y="4525"/>
                  <a:pt x="158556" y="4528"/>
                </a:cubicBezTo>
                <a:cubicBezTo>
                  <a:pt x="158336" y="4609"/>
                  <a:pt x="158231" y="4727"/>
                  <a:pt x="158133" y="5001"/>
                </a:cubicBezTo>
                <a:cubicBezTo>
                  <a:pt x="157929" y="5565"/>
                  <a:pt x="157718" y="6112"/>
                  <a:pt x="157495" y="6661"/>
                </a:cubicBezTo>
                <a:cubicBezTo>
                  <a:pt x="157401" y="6899"/>
                  <a:pt x="157307" y="7134"/>
                  <a:pt x="157213" y="7377"/>
                </a:cubicBezTo>
                <a:cubicBezTo>
                  <a:pt x="157194" y="6977"/>
                  <a:pt x="157178" y="6578"/>
                  <a:pt x="157158" y="6179"/>
                </a:cubicBezTo>
                <a:cubicBezTo>
                  <a:pt x="157153" y="6071"/>
                  <a:pt x="157091" y="6018"/>
                  <a:pt x="157029" y="6018"/>
                </a:cubicBezTo>
                <a:cubicBezTo>
                  <a:pt x="156968" y="6018"/>
                  <a:pt x="156906" y="6071"/>
                  <a:pt x="156900" y="6179"/>
                </a:cubicBezTo>
                <a:cubicBezTo>
                  <a:pt x="156861" y="6958"/>
                  <a:pt x="156826" y="7737"/>
                  <a:pt x="156786" y="8516"/>
                </a:cubicBezTo>
                <a:cubicBezTo>
                  <a:pt x="156649" y="8888"/>
                  <a:pt x="156524" y="9264"/>
                  <a:pt x="156396" y="9639"/>
                </a:cubicBezTo>
                <a:cubicBezTo>
                  <a:pt x="156434" y="9423"/>
                  <a:pt x="156466" y="9204"/>
                  <a:pt x="156497" y="8986"/>
                </a:cubicBezTo>
                <a:cubicBezTo>
                  <a:pt x="156501" y="8944"/>
                  <a:pt x="156482" y="8888"/>
                  <a:pt x="156443" y="8888"/>
                </a:cubicBezTo>
                <a:cubicBezTo>
                  <a:pt x="156441" y="8888"/>
                  <a:pt x="156439" y="8888"/>
                  <a:pt x="156438" y="8888"/>
                </a:cubicBezTo>
                <a:cubicBezTo>
                  <a:pt x="156423" y="8892"/>
                  <a:pt x="156411" y="8892"/>
                  <a:pt x="156396" y="8895"/>
                </a:cubicBezTo>
                <a:cubicBezTo>
                  <a:pt x="156325" y="8903"/>
                  <a:pt x="156325" y="9024"/>
                  <a:pt x="156396" y="9033"/>
                </a:cubicBezTo>
                <a:cubicBezTo>
                  <a:pt x="156395" y="9032"/>
                  <a:pt x="156394" y="9032"/>
                  <a:pt x="156394" y="9032"/>
                </a:cubicBezTo>
                <a:cubicBezTo>
                  <a:pt x="156322" y="9032"/>
                  <a:pt x="156163" y="9527"/>
                  <a:pt x="156011" y="10073"/>
                </a:cubicBezTo>
                <a:cubicBezTo>
                  <a:pt x="156071" y="9302"/>
                  <a:pt x="156148" y="8536"/>
                  <a:pt x="156266" y="7764"/>
                </a:cubicBezTo>
                <a:cubicBezTo>
                  <a:pt x="156273" y="7715"/>
                  <a:pt x="156244" y="7684"/>
                  <a:pt x="156215" y="7684"/>
                </a:cubicBezTo>
                <a:cubicBezTo>
                  <a:pt x="156195" y="7684"/>
                  <a:pt x="156176" y="7698"/>
                  <a:pt x="156168" y="7729"/>
                </a:cubicBezTo>
                <a:cubicBezTo>
                  <a:pt x="155941" y="8648"/>
                  <a:pt x="155644" y="9526"/>
                  <a:pt x="155417" y="10442"/>
                </a:cubicBezTo>
                <a:cubicBezTo>
                  <a:pt x="155249" y="11142"/>
                  <a:pt x="155158" y="11878"/>
                  <a:pt x="155068" y="12606"/>
                </a:cubicBezTo>
                <a:cubicBezTo>
                  <a:pt x="154958" y="11310"/>
                  <a:pt x="154779" y="9663"/>
                  <a:pt x="154024" y="8836"/>
                </a:cubicBezTo>
                <a:cubicBezTo>
                  <a:pt x="153984" y="8476"/>
                  <a:pt x="153957" y="8117"/>
                  <a:pt x="153953" y="7756"/>
                </a:cubicBezTo>
                <a:cubicBezTo>
                  <a:pt x="153953" y="7690"/>
                  <a:pt x="153914" y="7657"/>
                  <a:pt x="153875" y="7657"/>
                </a:cubicBezTo>
                <a:cubicBezTo>
                  <a:pt x="153836" y="7657"/>
                  <a:pt x="153796" y="7690"/>
                  <a:pt x="153796" y="7756"/>
                </a:cubicBezTo>
                <a:cubicBezTo>
                  <a:pt x="153796" y="8058"/>
                  <a:pt x="153800" y="8359"/>
                  <a:pt x="153804" y="8661"/>
                </a:cubicBezTo>
                <a:cubicBezTo>
                  <a:pt x="153765" y="8672"/>
                  <a:pt x="153742" y="8755"/>
                  <a:pt x="153789" y="8798"/>
                </a:cubicBezTo>
                <a:cubicBezTo>
                  <a:pt x="153796" y="8801"/>
                  <a:pt x="153800" y="8809"/>
                  <a:pt x="153804" y="8813"/>
                </a:cubicBezTo>
                <a:cubicBezTo>
                  <a:pt x="153812" y="9416"/>
                  <a:pt x="153820" y="10023"/>
                  <a:pt x="153831" y="10626"/>
                </a:cubicBezTo>
                <a:lnTo>
                  <a:pt x="153827" y="10626"/>
                </a:lnTo>
                <a:cubicBezTo>
                  <a:pt x="153737" y="10688"/>
                  <a:pt x="153663" y="10762"/>
                  <a:pt x="153589" y="10848"/>
                </a:cubicBezTo>
                <a:cubicBezTo>
                  <a:pt x="153581" y="10660"/>
                  <a:pt x="153573" y="10473"/>
                  <a:pt x="153558" y="10285"/>
                </a:cubicBezTo>
                <a:cubicBezTo>
                  <a:pt x="153507" y="9607"/>
                  <a:pt x="153569" y="8336"/>
                  <a:pt x="153115" y="7866"/>
                </a:cubicBezTo>
                <a:cubicBezTo>
                  <a:pt x="153101" y="7851"/>
                  <a:pt x="153085" y="7845"/>
                  <a:pt x="153070" y="7845"/>
                </a:cubicBezTo>
                <a:cubicBezTo>
                  <a:pt x="153018" y="7845"/>
                  <a:pt x="152975" y="7924"/>
                  <a:pt x="153021" y="7991"/>
                </a:cubicBezTo>
                <a:cubicBezTo>
                  <a:pt x="153253" y="8320"/>
                  <a:pt x="153127" y="9005"/>
                  <a:pt x="153143" y="9416"/>
                </a:cubicBezTo>
                <a:cubicBezTo>
                  <a:pt x="153162" y="9851"/>
                  <a:pt x="153115" y="10297"/>
                  <a:pt x="153080" y="10723"/>
                </a:cubicBezTo>
                <a:cubicBezTo>
                  <a:pt x="153052" y="11052"/>
                  <a:pt x="153021" y="11377"/>
                  <a:pt x="152990" y="11701"/>
                </a:cubicBezTo>
                <a:cubicBezTo>
                  <a:pt x="152986" y="11697"/>
                  <a:pt x="152986" y="11690"/>
                  <a:pt x="152986" y="11686"/>
                </a:cubicBezTo>
                <a:cubicBezTo>
                  <a:pt x="152959" y="11486"/>
                  <a:pt x="152939" y="11287"/>
                  <a:pt x="152924" y="11087"/>
                </a:cubicBezTo>
                <a:cubicBezTo>
                  <a:pt x="152924" y="11078"/>
                  <a:pt x="152883" y="10658"/>
                  <a:pt x="152928" y="10658"/>
                </a:cubicBezTo>
                <a:cubicBezTo>
                  <a:pt x="152939" y="10658"/>
                  <a:pt x="152955" y="10683"/>
                  <a:pt x="152978" y="10747"/>
                </a:cubicBezTo>
                <a:cubicBezTo>
                  <a:pt x="152983" y="10758"/>
                  <a:pt x="152992" y="10763"/>
                  <a:pt x="153000" y="10763"/>
                </a:cubicBezTo>
                <a:cubicBezTo>
                  <a:pt x="153017" y="10763"/>
                  <a:pt x="153035" y="10743"/>
                  <a:pt x="153029" y="10720"/>
                </a:cubicBezTo>
                <a:cubicBezTo>
                  <a:pt x="152978" y="10535"/>
                  <a:pt x="153005" y="10610"/>
                  <a:pt x="152908" y="10438"/>
                </a:cubicBezTo>
                <a:cubicBezTo>
                  <a:pt x="152897" y="10421"/>
                  <a:pt x="152880" y="10411"/>
                  <a:pt x="152864" y="10411"/>
                </a:cubicBezTo>
                <a:cubicBezTo>
                  <a:pt x="152846" y="10411"/>
                  <a:pt x="152830" y="10424"/>
                  <a:pt x="152826" y="10453"/>
                </a:cubicBezTo>
                <a:cubicBezTo>
                  <a:pt x="152806" y="10563"/>
                  <a:pt x="152794" y="10676"/>
                  <a:pt x="152787" y="10790"/>
                </a:cubicBezTo>
                <a:cubicBezTo>
                  <a:pt x="152700" y="10391"/>
                  <a:pt x="152595" y="9999"/>
                  <a:pt x="152474" y="9611"/>
                </a:cubicBezTo>
                <a:cubicBezTo>
                  <a:pt x="152356" y="9232"/>
                  <a:pt x="152200" y="8836"/>
                  <a:pt x="151871" y="8735"/>
                </a:cubicBezTo>
                <a:cubicBezTo>
                  <a:pt x="151867" y="8734"/>
                  <a:pt x="151864" y="8733"/>
                  <a:pt x="151860" y="8733"/>
                </a:cubicBezTo>
                <a:cubicBezTo>
                  <a:pt x="151817" y="8733"/>
                  <a:pt x="151800" y="8823"/>
                  <a:pt x="151851" y="8845"/>
                </a:cubicBezTo>
                <a:cubicBezTo>
                  <a:pt x="152399" y="9099"/>
                  <a:pt x="152403" y="10801"/>
                  <a:pt x="152442" y="11349"/>
                </a:cubicBezTo>
                <a:cubicBezTo>
                  <a:pt x="152254" y="10942"/>
                  <a:pt x="152062" y="10535"/>
                  <a:pt x="151867" y="10133"/>
                </a:cubicBezTo>
                <a:cubicBezTo>
                  <a:pt x="151726" y="9842"/>
                  <a:pt x="151585" y="9533"/>
                  <a:pt x="151436" y="9232"/>
                </a:cubicBezTo>
                <a:cubicBezTo>
                  <a:pt x="151459" y="8841"/>
                  <a:pt x="151491" y="8449"/>
                  <a:pt x="151530" y="8061"/>
                </a:cubicBezTo>
                <a:cubicBezTo>
                  <a:pt x="151643" y="6986"/>
                  <a:pt x="151952" y="5674"/>
                  <a:pt x="152579" y="4927"/>
                </a:cubicBezTo>
                <a:cubicBezTo>
                  <a:pt x="152628" y="4869"/>
                  <a:pt x="152582" y="4787"/>
                  <a:pt x="152529" y="4787"/>
                </a:cubicBezTo>
                <a:cubicBezTo>
                  <a:pt x="152514" y="4787"/>
                  <a:pt x="152499" y="4794"/>
                  <a:pt x="152485" y="4809"/>
                </a:cubicBezTo>
                <a:cubicBezTo>
                  <a:pt x="151972" y="5380"/>
                  <a:pt x="151710" y="6215"/>
                  <a:pt x="151468" y="7021"/>
                </a:cubicBezTo>
                <a:cubicBezTo>
                  <a:pt x="151307" y="7561"/>
                  <a:pt x="151197" y="8097"/>
                  <a:pt x="151112" y="8641"/>
                </a:cubicBezTo>
                <a:cubicBezTo>
                  <a:pt x="150986" y="8442"/>
                  <a:pt x="150853" y="8258"/>
                  <a:pt x="150700" y="8101"/>
                </a:cubicBezTo>
                <a:cubicBezTo>
                  <a:pt x="150689" y="8089"/>
                  <a:pt x="150676" y="8085"/>
                  <a:pt x="150663" y="8085"/>
                </a:cubicBezTo>
                <a:cubicBezTo>
                  <a:pt x="150621" y="8085"/>
                  <a:pt x="150581" y="8134"/>
                  <a:pt x="150610" y="8191"/>
                </a:cubicBezTo>
                <a:cubicBezTo>
                  <a:pt x="150763" y="8480"/>
                  <a:pt x="150900" y="8786"/>
                  <a:pt x="151033" y="9095"/>
                </a:cubicBezTo>
                <a:cubicBezTo>
                  <a:pt x="150990" y="9318"/>
                  <a:pt x="150975" y="9569"/>
                  <a:pt x="150955" y="9757"/>
                </a:cubicBezTo>
                <a:cubicBezTo>
                  <a:pt x="150888" y="9502"/>
                  <a:pt x="150818" y="9248"/>
                  <a:pt x="150736" y="9001"/>
                </a:cubicBezTo>
                <a:cubicBezTo>
                  <a:pt x="150657" y="8770"/>
                  <a:pt x="149800" y="5968"/>
                  <a:pt x="150117" y="5968"/>
                </a:cubicBezTo>
                <a:cubicBezTo>
                  <a:pt x="150168" y="5968"/>
                  <a:pt x="150168" y="5870"/>
                  <a:pt x="150117" y="5866"/>
                </a:cubicBezTo>
                <a:cubicBezTo>
                  <a:pt x="150113" y="5866"/>
                  <a:pt x="150109" y="5866"/>
                  <a:pt x="150105" y="5866"/>
                </a:cubicBezTo>
                <a:cubicBezTo>
                  <a:pt x="149830" y="5866"/>
                  <a:pt x="149918" y="6515"/>
                  <a:pt x="149929" y="6735"/>
                </a:cubicBezTo>
                <a:cubicBezTo>
                  <a:pt x="149949" y="7098"/>
                  <a:pt x="149996" y="7463"/>
                  <a:pt x="150055" y="7823"/>
                </a:cubicBezTo>
                <a:cubicBezTo>
                  <a:pt x="150053" y="7823"/>
                  <a:pt x="150051" y="7823"/>
                  <a:pt x="150050" y="7823"/>
                </a:cubicBezTo>
                <a:cubicBezTo>
                  <a:pt x="149997" y="7823"/>
                  <a:pt x="149953" y="7876"/>
                  <a:pt x="149965" y="7960"/>
                </a:cubicBezTo>
                <a:cubicBezTo>
                  <a:pt x="149972" y="7987"/>
                  <a:pt x="149976" y="8014"/>
                  <a:pt x="149980" y="8043"/>
                </a:cubicBezTo>
                <a:cubicBezTo>
                  <a:pt x="149985" y="8061"/>
                  <a:pt x="149992" y="8074"/>
                  <a:pt x="150003" y="8085"/>
                </a:cubicBezTo>
                <a:cubicBezTo>
                  <a:pt x="150090" y="8430"/>
                  <a:pt x="150059" y="8876"/>
                  <a:pt x="150039" y="9240"/>
                </a:cubicBezTo>
                <a:cubicBezTo>
                  <a:pt x="149922" y="9130"/>
                  <a:pt x="149788" y="9056"/>
                  <a:pt x="149640" y="9040"/>
                </a:cubicBezTo>
                <a:lnTo>
                  <a:pt x="149632" y="9040"/>
                </a:lnTo>
                <a:cubicBezTo>
                  <a:pt x="149604" y="8476"/>
                  <a:pt x="149593" y="7886"/>
                  <a:pt x="149444" y="7373"/>
                </a:cubicBezTo>
                <a:cubicBezTo>
                  <a:pt x="149432" y="7333"/>
                  <a:pt x="149409" y="7302"/>
                  <a:pt x="149374" y="7302"/>
                </a:cubicBezTo>
                <a:lnTo>
                  <a:pt x="149327" y="7302"/>
                </a:lnTo>
                <a:cubicBezTo>
                  <a:pt x="149233" y="7302"/>
                  <a:pt x="149233" y="7498"/>
                  <a:pt x="149327" y="7498"/>
                </a:cubicBezTo>
                <a:cubicBezTo>
                  <a:pt x="149346" y="7498"/>
                  <a:pt x="149291" y="9604"/>
                  <a:pt x="149252" y="11232"/>
                </a:cubicBezTo>
                <a:cubicBezTo>
                  <a:pt x="149197" y="11443"/>
                  <a:pt x="149154" y="11654"/>
                  <a:pt x="149111" y="11866"/>
                </a:cubicBezTo>
                <a:cubicBezTo>
                  <a:pt x="149092" y="11513"/>
                  <a:pt x="149064" y="11166"/>
                  <a:pt x="149029" y="10817"/>
                </a:cubicBezTo>
                <a:cubicBezTo>
                  <a:pt x="149026" y="10774"/>
                  <a:pt x="149002" y="10742"/>
                  <a:pt x="148971" y="10742"/>
                </a:cubicBezTo>
                <a:cubicBezTo>
                  <a:pt x="148962" y="10742"/>
                  <a:pt x="148953" y="10744"/>
                  <a:pt x="148943" y="10751"/>
                </a:cubicBezTo>
                <a:cubicBezTo>
                  <a:pt x="148888" y="10790"/>
                  <a:pt x="148888" y="10785"/>
                  <a:pt x="148853" y="10832"/>
                </a:cubicBezTo>
                <a:cubicBezTo>
                  <a:pt x="148821" y="10875"/>
                  <a:pt x="148847" y="10935"/>
                  <a:pt x="148884" y="10935"/>
                </a:cubicBezTo>
                <a:cubicBezTo>
                  <a:pt x="148892" y="10935"/>
                  <a:pt x="148900" y="10933"/>
                  <a:pt x="148908" y="10926"/>
                </a:cubicBezTo>
                <a:lnTo>
                  <a:pt x="148908" y="10926"/>
                </a:lnTo>
                <a:cubicBezTo>
                  <a:pt x="148818" y="10997"/>
                  <a:pt x="148818" y="11858"/>
                  <a:pt x="148802" y="11948"/>
                </a:cubicBezTo>
                <a:cubicBezTo>
                  <a:pt x="148744" y="12265"/>
                  <a:pt x="148735" y="12598"/>
                  <a:pt x="148724" y="12927"/>
                </a:cubicBezTo>
                <a:cubicBezTo>
                  <a:pt x="148708" y="13381"/>
                  <a:pt x="148693" y="13838"/>
                  <a:pt x="148673" y="14293"/>
                </a:cubicBezTo>
                <a:cubicBezTo>
                  <a:pt x="148547" y="13455"/>
                  <a:pt x="148458" y="12613"/>
                  <a:pt x="148395" y="11764"/>
                </a:cubicBezTo>
                <a:cubicBezTo>
                  <a:pt x="148469" y="11056"/>
                  <a:pt x="148556" y="10335"/>
                  <a:pt x="148677" y="9639"/>
                </a:cubicBezTo>
                <a:cubicBezTo>
                  <a:pt x="148696" y="9532"/>
                  <a:pt x="148633" y="9464"/>
                  <a:pt x="148571" y="9464"/>
                </a:cubicBezTo>
                <a:cubicBezTo>
                  <a:pt x="148529" y="9464"/>
                  <a:pt x="148487" y="9495"/>
                  <a:pt x="148469" y="9564"/>
                </a:cubicBezTo>
                <a:cubicBezTo>
                  <a:pt x="148419" y="9752"/>
                  <a:pt x="148364" y="9936"/>
                  <a:pt x="148305" y="10117"/>
                </a:cubicBezTo>
                <a:cubicBezTo>
                  <a:pt x="148298" y="9795"/>
                  <a:pt x="148289" y="9475"/>
                  <a:pt x="148285" y="9154"/>
                </a:cubicBezTo>
                <a:cubicBezTo>
                  <a:pt x="148285" y="9112"/>
                  <a:pt x="148261" y="9092"/>
                  <a:pt x="148236" y="9092"/>
                </a:cubicBezTo>
                <a:cubicBezTo>
                  <a:pt x="148212" y="9092"/>
                  <a:pt x="148188" y="9112"/>
                  <a:pt x="148188" y="9154"/>
                </a:cubicBezTo>
                <a:cubicBezTo>
                  <a:pt x="148184" y="9631"/>
                  <a:pt x="148168" y="10104"/>
                  <a:pt x="148153" y="10579"/>
                </a:cubicBezTo>
                <a:cubicBezTo>
                  <a:pt x="148000" y="11025"/>
                  <a:pt x="147835" y="11466"/>
                  <a:pt x="147702" y="11925"/>
                </a:cubicBezTo>
                <a:cubicBezTo>
                  <a:pt x="147702" y="11498"/>
                  <a:pt x="147698" y="11072"/>
                  <a:pt x="147655" y="10644"/>
                </a:cubicBezTo>
                <a:cubicBezTo>
                  <a:pt x="147613" y="10195"/>
                  <a:pt x="147683" y="9537"/>
                  <a:pt x="147491" y="9138"/>
                </a:cubicBezTo>
                <a:cubicBezTo>
                  <a:pt x="147473" y="9103"/>
                  <a:pt x="147445" y="9088"/>
                  <a:pt x="147417" y="9088"/>
                </a:cubicBezTo>
                <a:cubicBezTo>
                  <a:pt x="147363" y="9088"/>
                  <a:pt x="147309" y="9144"/>
                  <a:pt x="147335" y="9224"/>
                </a:cubicBezTo>
                <a:cubicBezTo>
                  <a:pt x="147397" y="9439"/>
                  <a:pt x="147358" y="9823"/>
                  <a:pt x="147323" y="10128"/>
                </a:cubicBezTo>
                <a:cubicBezTo>
                  <a:pt x="147319" y="9905"/>
                  <a:pt x="147319" y="9686"/>
                  <a:pt x="147319" y="9467"/>
                </a:cubicBezTo>
                <a:cubicBezTo>
                  <a:pt x="147323" y="9170"/>
                  <a:pt x="147303" y="8868"/>
                  <a:pt x="147292" y="8567"/>
                </a:cubicBezTo>
                <a:cubicBezTo>
                  <a:pt x="147319" y="8395"/>
                  <a:pt x="147354" y="8222"/>
                  <a:pt x="147401" y="8054"/>
                </a:cubicBezTo>
                <a:cubicBezTo>
                  <a:pt x="147426" y="7951"/>
                  <a:pt x="147364" y="7887"/>
                  <a:pt x="147304" y="7887"/>
                </a:cubicBezTo>
                <a:cubicBezTo>
                  <a:pt x="147297" y="7887"/>
                  <a:pt x="147291" y="7888"/>
                  <a:pt x="147284" y="7889"/>
                </a:cubicBezTo>
                <a:cubicBezTo>
                  <a:pt x="147303" y="7479"/>
                  <a:pt x="147389" y="7122"/>
                  <a:pt x="147495" y="6727"/>
                </a:cubicBezTo>
                <a:cubicBezTo>
                  <a:pt x="147512" y="6664"/>
                  <a:pt x="147473" y="6624"/>
                  <a:pt x="147433" y="6624"/>
                </a:cubicBezTo>
                <a:cubicBezTo>
                  <a:pt x="147407" y="6624"/>
                  <a:pt x="147380" y="6641"/>
                  <a:pt x="147369" y="6680"/>
                </a:cubicBezTo>
                <a:cubicBezTo>
                  <a:pt x="147261" y="7067"/>
                  <a:pt x="147154" y="7412"/>
                  <a:pt x="147096" y="7823"/>
                </a:cubicBezTo>
                <a:cubicBezTo>
                  <a:pt x="147064" y="8061"/>
                  <a:pt x="147053" y="8308"/>
                  <a:pt x="147041" y="8551"/>
                </a:cubicBezTo>
                <a:cubicBezTo>
                  <a:pt x="146861" y="9240"/>
                  <a:pt x="146708" y="9916"/>
                  <a:pt x="146622" y="10653"/>
                </a:cubicBezTo>
                <a:cubicBezTo>
                  <a:pt x="146509" y="11592"/>
                  <a:pt x="146489" y="12570"/>
                  <a:pt x="146426" y="13518"/>
                </a:cubicBezTo>
                <a:cubicBezTo>
                  <a:pt x="146332" y="14938"/>
                  <a:pt x="146164" y="16347"/>
                  <a:pt x="145969" y="17749"/>
                </a:cubicBezTo>
                <a:cubicBezTo>
                  <a:pt x="145937" y="17541"/>
                  <a:pt x="145906" y="17333"/>
                  <a:pt x="145875" y="17126"/>
                </a:cubicBezTo>
                <a:cubicBezTo>
                  <a:pt x="145852" y="16477"/>
                  <a:pt x="145823" y="15823"/>
                  <a:pt x="145776" y="15173"/>
                </a:cubicBezTo>
                <a:cubicBezTo>
                  <a:pt x="145823" y="12696"/>
                  <a:pt x="146058" y="10226"/>
                  <a:pt x="146509" y="7831"/>
                </a:cubicBezTo>
                <a:cubicBezTo>
                  <a:pt x="146523" y="7758"/>
                  <a:pt x="146483" y="7715"/>
                  <a:pt x="146441" y="7715"/>
                </a:cubicBezTo>
                <a:cubicBezTo>
                  <a:pt x="146412" y="7715"/>
                  <a:pt x="146382" y="7735"/>
                  <a:pt x="146368" y="7779"/>
                </a:cubicBezTo>
                <a:cubicBezTo>
                  <a:pt x="146058" y="8821"/>
                  <a:pt x="145734" y="9839"/>
                  <a:pt x="145436" y="10888"/>
                </a:cubicBezTo>
                <a:cubicBezTo>
                  <a:pt x="145420" y="10946"/>
                  <a:pt x="145409" y="11009"/>
                  <a:pt x="145393" y="11072"/>
                </a:cubicBezTo>
                <a:cubicBezTo>
                  <a:pt x="145339" y="10238"/>
                  <a:pt x="145245" y="9314"/>
                  <a:pt x="145323" y="8496"/>
                </a:cubicBezTo>
                <a:cubicBezTo>
                  <a:pt x="145373" y="7960"/>
                  <a:pt x="145503" y="7060"/>
                  <a:pt x="145256" y="6587"/>
                </a:cubicBezTo>
                <a:cubicBezTo>
                  <a:pt x="145245" y="6566"/>
                  <a:pt x="145231" y="6557"/>
                  <a:pt x="145216" y="6557"/>
                </a:cubicBezTo>
                <a:cubicBezTo>
                  <a:pt x="145185" y="6557"/>
                  <a:pt x="145155" y="6600"/>
                  <a:pt x="145174" y="6649"/>
                </a:cubicBezTo>
                <a:cubicBezTo>
                  <a:pt x="145429" y="7286"/>
                  <a:pt x="145010" y="8273"/>
                  <a:pt x="144990" y="8954"/>
                </a:cubicBezTo>
                <a:cubicBezTo>
                  <a:pt x="144986" y="9204"/>
                  <a:pt x="144974" y="9455"/>
                  <a:pt x="144963" y="9710"/>
                </a:cubicBezTo>
                <a:cubicBezTo>
                  <a:pt x="144954" y="9674"/>
                  <a:pt x="144947" y="9639"/>
                  <a:pt x="144936" y="9604"/>
                </a:cubicBezTo>
                <a:cubicBezTo>
                  <a:pt x="144783" y="9020"/>
                  <a:pt x="144595" y="8320"/>
                  <a:pt x="144231" y="7893"/>
                </a:cubicBezTo>
                <a:cubicBezTo>
                  <a:pt x="144239" y="7667"/>
                  <a:pt x="144242" y="7439"/>
                  <a:pt x="144255" y="7212"/>
                </a:cubicBezTo>
                <a:cubicBezTo>
                  <a:pt x="144302" y="6179"/>
                  <a:pt x="144250" y="5040"/>
                  <a:pt x="144669" y="4125"/>
                </a:cubicBezTo>
                <a:cubicBezTo>
                  <a:pt x="144699" y="4057"/>
                  <a:pt x="144654" y="3997"/>
                  <a:pt x="144609" y="3997"/>
                </a:cubicBezTo>
                <a:cubicBezTo>
                  <a:pt x="144589" y="3997"/>
                  <a:pt x="144569" y="4009"/>
                  <a:pt x="144555" y="4038"/>
                </a:cubicBezTo>
                <a:cubicBezTo>
                  <a:pt x="144211" y="4766"/>
                  <a:pt x="144145" y="5612"/>
                  <a:pt x="144058" y="6441"/>
                </a:cubicBezTo>
                <a:cubicBezTo>
                  <a:pt x="144015" y="6876"/>
                  <a:pt x="143968" y="7310"/>
                  <a:pt x="143921" y="7745"/>
                </a:cubicBezTo>
                <a:cubicBezTo>
                  <a:pt x="143910" y="7772"/>
                  <a:pt x="143906" y="7811"/>
                  <a:pt x="143914" y="7842"/>
                </a:cubicBezTo>
                <a:cubicBezTo>
                  <a:pt x="143847" y="8476"/>
                  <a:pt x="143780" y="9107"/>
                  <a:pt x="143715" y="9741"/>
                </a:cubicBezTo>
                <a:cubicBezTo>
                  <a:pt x="143663" y="9318"/>
                  <a:pt x="143621" y="8864"/>
                  <a:pt x="143710" y="8798"/>
                </a:cubicBezTo>
                <a:cubicBezTo>
                  <a:pt x="143763" y="8756"/>
                  <a:pt x="143747" y="8624"/>
                  <a:pt x="143680" y="8624"/>
                </a:cubicBezTo>
                <a:cubicBezTo>
                  <a:pt x="143677" y="8624"/>
                  <a:pt x="143674" y="8624"/>
                  <a:pt x="143671" y="8625"/>
                </a:cubicBezTo>
                <a:cubicBezTo>
                  <a:pt x="143534" y="8645"/>
                  <a:pt x="143464" y="8809"/>
                  <a:pt x="143417" y="8989"/>
                </a:cubicBezTo>
                <a:cubicBezTo>
                  <a:pt x="143397" y="9001"/>
                  <a:pt x="143377" y="9009"/>
                  <a:pt x="143358" y="9017"/>
                </a:cubicBezTo>
                <a:cubicBezTo>
                  <a:pt x="143305" y="9045"/>
                  <a:pt x="143319" y="9145"/>
                  <a:pt x="143370" y="9145"/>
                </a:cubicBezTo>
                <a:cubicBezTo>
                  <a:pt x="143375" y="9145"/>
                  <a:pt x="143380" y="9144"/>
                  <a:pt x="143386" y="9142"/>
                </a:cubicBezTo>
                <a:lnTo>
                  <a:pt x="143386" y="9142"/>
                </a:lnTo>
                <a:cubicBezTo>
                  <a:pt x="143374" y="9212"/>
                  <a:pt x="143366" y="9279"/>
                  <a:pt x="143358" y="9334"/>
                </a:cubicBezTo>
                <a:cubicBezTo>
                  <a:pt x="143339" y="9455"/>
                  <a:pt x="143327" y="9576"/>
                  <a:pt x="143311" y="9698"/>
                </a:cubicBezTo>
                <a:cubicBezTo>
                  <a:pt x="143272" y="9553"/>
                  <a:pt x="143236" y="9405"/>
                  <a:pt x="143193" y="9255"/>
                </a:cubicBezTo>
                <a:cubicBezTo>
                  <a:pt x="143202" y="8954"/>
                  <a:pt x="143205" y="8653"/>
                  <a:pt x="143209" y="8352"/>
                </a:cubicBezTo>
                <a:cubicBezTo>
                  <a:pt x="143217" y="7788"/>
                  <a:pt x="143178" y="7224"/>
                  <a:pt x="143193" y="6661"/>
                </a:cubicBezTo>
                <a:cubicBezTo>
                  <a:pt x="143209" y="6054"/>
                  <a:pt x="143139" y="5212"/>
                  <a:pt x="143327" y="4649"/>
                </a:cubicBezTo>
                <a:cubicBezTo>
                  <a:pt x="143351" y="4579"/>
                  <a:pt x="143309" y="4517"/>
                  <a:pt x="143266" y="4517"/>
                </a:cubicBezTo>
                <a:cubicBezTo>
                  <a:pt x="143247" y="4517"/>
                  <a:pt x="143227" y="4530"/>
                  <a:pt x="143213" y="4562"/>
                </a:cubicBezTo>
                <a:cubicBezTo>
                  <a:pt x="143049" y="4919"/>
                  <a:pt x="143052" y="5275"/>
                  <a:pt x="143010" y="5678"/>
                </a:cubicBezTo>
                <a:cubicBezTo>
                  <a:pt x="142947" y="6242"/>
                  <a:pt x="142869" y="6802"/>
                  <a:pt x="142822" y="7369"/>
                </a:cubicBezTo>
                <a:cubicBezTo>
                  <a:pt x="142806" y="7530"/>
                  <a:pt x="142790" y="7686"/>
                  <a:pt x="142779" y="7846"/>
                </a:cubicBezTo>
                <a:cubicBezTo>
                  <a:pt x="142700" y="7600"/>
                  <a:pt x="142618" y="7357"/>
                  <a:pt x="142536" y="7118"/>
                </a:cubicBezTo>
                <a:cubicBezTo>
                  <a:pt x="142337" y="6540"/>
                  <a:pt x="142113" y="5964"/>
                  <a:pt x="141874" y="5412"/>
                </a:cubicBezTo>
                <a:cubicBezTo>
                  <a:pt x="141683" y="4974"/>
                  <a:pt x="141542" y="4426"/>
                  <a:pt x="141264" y="4065"/>
                </a:cubicBezTo>
                <a:cubicBezTo>
                  <a:pt x="141209" y="3991"/>
                  <a:pt x="140922" y="3632"/>
                  <a:pt x="140755" y="3632"/>
                </a:cubicBezTo>
                <a:cubicBezTo>
                  <a:pt x="140685" y="3632"/>
                  <a:pt x="140636" y="3695"/>
                  <a:pt x="140634" y="3866"/>
                </a:cubicBezTo>
                <a:cubicBezTo>
                  <a:pt x="140634" y="3886"/>
                  <a:pt x="140649" y="3898"/>
                  <a:pt x="140662" y="3898"/>
                </a:cubicBezTo>
                <a:cubicBezTo>
                  <a:pt x="140673" y="3898"/>
                  <a:pt x="140683" y="3891"/>
                  <a:pt x="140685" y="3874"/>
                </a:cubicBezTo>
                <a:cubicBezTo>
                  <a:pt x="140713" y="3869"/>
                  <a:pt x="140740" y="3867"/>
                  <a:pt x="140765" y="3867"/>
                </a:cubicBezTo>
                <a:cubicBezTo>
                  <a:pt x="140894" y="3867"/>
                  <a:pt x="140991" y="3924"/>
                  <a:pt x="141056" y="4042"/>
                </a:cubicBezTo>
                <a:cubicBezTo>
                  <a:pt x="141159" y="4199"/>
                  <a:pt x="141237" y="4367"/>
                  <a:pt x="141303" y="4551"/>
                </a:cubicBezTo>
                <a:cubicBezTo>
                  <a:pt x="141370" y="4755"/>
                  <a:pt x="141424" y="4958"/>
                  <a:pt x="141495" y="5162"/>
                </a:cubicBezTo>
                <a:cubicBezTo>
                  <a:pt x="141683" y="5725"/>
                  <a:pt x="141887" y="6285"/>
                  <a:pt x="142047" y="6864"/>
                </a:cubicBezTo>
                <a:cubicBezTo>
                  <a:pt x="142262" y="7620"/>
                  <a:pt x="142477" y="8371"/>
                  <a:pt x="142658" y="9142"/>
                </a:cubicBezTo>
                <a:cubicBezTo>
                  <a:pt x="142587" y="9842"/>
                  <a:pt x="142512" y="10547"/>
                  <a:pt x="142430" y="11248"/>
                </a:cubicBezTo>
                <a:cubicBezTo>
                  <a:pt x="142344" y="11979"/>
                  <a:pt x="142262" y="12716"/>
                  <a:pt x="142183" y="13451"/>
                </a:cubicBezTo>
                <a:cubicBezTo>
                  <a:pt x="142165" y="13345"/>
                  <a:pt x="142141" y="13240"/>
                  <a:pt x="142118" y="13134"/>
                </a:cubicBezTo>
                <a:cubicBezTo>
                  <a:pt x="142105" y="13075"/>
                  <a:pt x="142094" y="13016"/>
                  <a:pt x="142086" y="12962"/>
                </a:cubicBezTo>
                <a:cubicBezTo>
                  <a:pt x="142004" y="12551"/>
                  <a:pt x="141918" y="12050"/>
                  <a:pt x="141793" y="11569"/>
                </a:cubicBezTo>
                <a:cubicBezTo>
                  <a:pt x="141804" y="11510"/>
                  <a:pt x="141816" y="11451"/>
                  <a:pt x="141831" y="11392"/>
                </a:cubicBezTo>
                <a:cubicBezTo>
                  <a:pt x="141972" y="10754"/>
                  <a:pt x="142109" y="10151"/>
                  <a:pt x="142129" y="9486"/>
                </a:cubicBezTo>
                <a:cubicBezTo>
                  <a:pt x="142131" y="9446"/>
                  <a:pt x="142110" y="9426"/>
                  <a:pt x="142087" y="9426"/>
                </a:cubicBezTo>
                <a:cubicBezTo>
                  <a:pt x="142064" y="9426"/>
                  <a:pt x="142039" y="9447"/>
                  <a:pt x="142035" y="9486"/>
                </a:cubicBezTo>
                <a:cubicBezTo>
                  <a:pt x="141984" y="10054"/>
                  <a:pt x="141836" y="10602"/>
                  <a:pt x="141659" y="11134"/>
                </a:cubicBezTo>
                <a:cubicBezTo>
                  <a:pt x="141593" y="10942"/>
                  <a:pt x="141518" y="10762"/>
                  <a:pt x="141428" y="10597"/>
                </a:cubicBezTo>
                <a:cubicBezTo>
                  <a:pt x="141424" y="10586"/>
                  <a:pt x="141424" y="10570"/>
                  <a:pt x="141421" y="10559"/>
                </a:cubicBezTo>
                <a:cubicBezTo>
                  <a:pt x="141166" y="9607"/>
                  <a:pt x="140759" y="8739"/>
                  <a:pt x="140642" y="7733"/>
                </a:cubicBezTo>
                <a:cubicBezTo>
                  <a:pt x="140637" y="7697"/>
                  <a:pt x="140613" y="7681"/>
                  <a:pt x="140588" y="7681"/>
                </a:cubicBezTo>
                <a:cubicBezTo>
                  <a:pt x="140556" y="7681"/>
                  <a:pt x="140522" y="7708"/>
                  <a:pt x="140525" y="7756"/>
                </a:cubicBezTo>
                <a:cubicBezTo>
                  <a:pt x="140591" y="8520"/>
                  <a:pt x="140771" y="9267"/>
                  <a:pt x="140939" y="10007"/>
                </a:cubicBezTo>
                <a:cubicBezTo>
                  <a:pt x="140794" y="9905"/>
                  <a:pt x="140630" y="9842"/>
                  <a:pt x="140438" y="9831"/>
                </a:cubicBezTo>
                <a:cubicBezTo>
                  <a:pt x="140437" y="9831"/>
                  <a:pt x="140436" y="9831"/>
                  <a:pt x="140435" y="9831"/>
                </a:cubicBezTo>
                <a:cubicBezTo>
                  <a:pt x="140380" y="9831"/>
                  <a:pt x="140381" y="9945"/>
                  <a:pt x="140438" y="9948"/>
                </a:cubicBezTo>
                <a:cubicBezTo>
                  <a:pt x="140669" y="9972"/>
                  <a:pt x="140845" y="10073"/>
                  <a:pt x="140990" y="10230"/>
                </a:cubicBezTo>
                <a:cubicBezTo>
                  <a:pt x="141103" y="10711"/>
                  <a:pt x="141178" y="11217"/>
                  <a:pt x="141233" y="11725"/>
                </a:cubicBezTo>
                <a:cubicBezTo>
                  <a:pt x="141178" y="11725"/>
                  <a:pt x="141162" y="11847"/>
                  <a:pt x="141225" y="11878"/>
                </a:cubicBezTo>
                <a:cubicBezTo>
                  <a:pt x="141233" y="11882"/>
                  <a:pt x="141240" y="11889"/>
                  <a:pt x="141253" y="11898"/>
                </a:cubicBezTo>
                <a:cubicBezTo>
                  <a:pt x="141264" y="11991"/>
                  <a:pt x="141272" y="12085"/>
                  <a:pt x="141280" y="12179"/>
                </a:cubicBezTo>
                <a:cubicBezTo>
                  <a:pt x="141159" y="12508"/>
                  <a:pt x="141045" y="12852"/>
                  <a:pt x="140944" y="13197"/>
                </a:cubicBezTo>
                <a:cubicBezTo>
                  <a:pt x="140751" y="12116"/>
                  <a:pt x="140591" y="11029"/>
                  <a:pt x="140736" y="10989"/>
                </a:cubicBezTo>
                <a:cubicBezTo>
                  <a:pt x="140803" y="10969"/>
                  <a:pt x="140803" y="10837"/>
                  <a:pt x="140736" y="10821"/>
                </a:cubicBezTo>
                <a:cubicBezTo>
                  <a:pt x="140693" y="10809"/>
                  <a:pt x="140653" y="10798"/>
                  <a:pt x="140610" y="10782"/>
                </a:cubicBezTo>
                <a:cubicBezTo>
                  <a:pt x="140604" y="10780"/>
                  <a:pt x="140597" y="10779"/>
                  <a:pt x="140591" y="10779"/>
                </a:cubicBezTo>
                <a:cubicBezTo>
                  <a:pt x="140547" y="10779"/>
                  <a:pt x="140500" y="10811"/>
                  <a:pt x="140493" y="10872"/>
                </a:cubicBezTo>
                <a:cubicBezTo>
                  <a:pt x="140422" y="11439"/>
                  <a:pt x="140415" y="12026"/>
                  <a:pt x="140434" y="12613"/>
                </a:cubicBezTo>
                <a:cubicBezTo>
                  <a:pt x="140328" y="12273"/>
                  <a:pt x="140219" y="11932"/>
                  <a:pt x="140109" y="11592"/>
                </a:cubicBezTo>
                <a:cubicBezTo>
                  <a:pt x="140102" y="11565"/>
                  <a:pt x="140090" y="11542"/>
                  <a:pt x="140082" y="11513"/>
                </a:cubicBezTo>
                <a:cubicBezTo>
                  <a:pt x="140082" y="11154"/>
                  <a:pt x="140070" y="10782"/>
                  <a:pt x="140039" y="10457"/>
                </a:cubicBezTo>
                <a:cubicBezTo>
                  <a:pt x="140086" y="10398"/>
                  <a:pt x="140140" y="10351"/>
                  <a:pt x="140207" y="10324"/>
                </a:cubicBezTo>
                <a:cubicBezTo>
                  <a:pt x="140321" y="10280"/>
                  <a:pt x="140283" y="10079"/>
                  <a:pt x="140176" y="10079"/>
                </a:cubicBezTo>
                <a:cubicBezTo>
                  <a:pt x="140170" y="10079"/>
                  <a:pt x="140163" y="10079"/>
                  <a:pt x="140156" y="10081"/>
                </a:cubicBezTo>
                <a:cubicBezTo>
                  <a:pt x="140098" y="10097"/>
                  <a:pt x="140043" y="10117"/>
                  <a:pt x="139999" y="10136"/>
                </a:cubicBezTo>
                <a:cubicBezTo>
                  <a:pt x="139928" y="9713"/>
                  <a:pt x="139810" y="9421"/>
                  <a:pt x="139616" y="9421"/>
                </a:cubicBezTo>
                <a:cubicBezTo>
                  <a:pt x="139599" y="9421"/>
                  <a:pt x="139581" y="9423"/>
                  <a:pt x="139562" y="9428"/>
                </a:cubicBezTo>
                <a:cubicBezTo>
                  <a:pt x="139503" y="9443"/>
                  <a:pt x="139503" y="9569"/>
                  <a:pt x="139562" y="9580"/>
                </a:cubicBezTo>
                <a:cubicBezTo>
                  <a:pt x="139690" y="9611"/>
                  <a:pt x="139706" y="9983"/>
                  <a:pt x="139683" y="10379"/>
                </a:cubicBezTo>
                <a:cubicBezTo>
                  <a:pt x="139499" y="9882"/>
                  <a:pt x="139295" y="9396"/>
                  <a:pt x="139065" y="8942"/>
                </a:cubicBezTo>
                <a:cubicBezTo>
                  <a:pt x="138807" y="8426"/>
                  <a:pt x="138747" y="7737"/>
                  <a:pt x="138219" y="7682"/>
                </a:cubicBezTo>
                <a:cubicBezTo>
                  <a:pt x="138219" y="7682"/>
                  <a:pt x="138218" y="7682"/>
                  <a:pt x="138217" y="7682"/>
                </a:cubicBezTo>
                <a:cubicBezTo>
                  <a:pt x="138160" y="7682"/>
                  <a:pt x="138150" y="7796"/>
                  <a:pt x="138203" y="7811"/>
                </a:cubicBezTo>
                <a:cubicBezTo>
                  <a:pt x="138516" y="7878"/>
                  <a:pt x="138599" y="8860"/>
                  <a:pt x="138681" y="9154"/>
                </a:cubicBezTo>
                <a:cubicBezTo>
                  <a:pt x="138798" y="9588"/>
                  <a:pt x="138872" y="10046"/>
                  <a:pt x="138994" y="10480"/>
                </a:cubicBezTo>
                <a:cubicBezTo>
                  <a:pt x="139150" y="11032"/>
                  <a:pt x="139291" y="11592"/>
                  <a:pt x="139428" y="12152"/>
                </a:cubicBezTo>
                <a:cubicBezTo>
                  <a:pt x="139417" y="12331"/>
                  <a:pt x="139409" y="12512"/>
                  <a:pt x="139405" y="12696"/>
                </a:cubicBezTo>
                <a:cubicBezTo>
                  <a:pt x="139284" y="13338"/>
                  <a:pt x="139131" y="13972"/>
                  <a:pt x="138998" y="14613"/>
                </a:cubicBezTo>
                <a:cubicBezTo>
                  <a:pt x="138885" y="13960"/>
                  <a:pt x="138783" y="13209"/>
                  <a:pt x="138591" y="12519"/>
                </a:cubicBezTo>
                <a:cubicBezTo>
                  <a:pt x="138689" y="12124"/>
                  <a:pt x="138834" y="11807"/>
                  <a:pt x="139053" y="11753"/>
                </a:cubicBezTo>
                <a:cubicBezTo>
                  <a:pt x="139114" y="11737"/>
                  <a:pt x="139090" y="11630"/>
                  <a:pt x="139035" y="11630"/>
                </a:cubicBezTo>
                <a:cubicBezTo>
                  <a:pt x="139033" y="11630"/>
                  <a:pt x="139031" y="11631"/>
                  <a:pt x="139029" y="11631"/>
                </a:cubicBezTo>
                <a:cubicBezTo>
                  <a:pt x="138959" y="11647"/>
                  <a:pt x="138900" y="11674"/>
                  <a:pt x="138849" y="11710"/>
                </a:cubicBezTo>
                <a:cubicBezTo>
                  <a:pt x="138845" y="11701"/>
                  <a:pt x="138841" y="11697"/>
                  <a:pt x="138838" y="11690"/>
                </a:cubicBezTo>
                <a:cubicBezTo>
                  <a:pt x="138787" y="11631"/>
                  <a:pt x="138787" y="11619"/>
                  <a:pt x="138724" y="11607"/>
                </a:cubicBezTo>
                <a:cubicBezTo>
                  <a:pt x="138718" y="11606"/>
                  <a:pt x="138712" y="11605"/>
                  <a:pt x="138707" y="11605"/>
                </a:cubicBezTo>
                <a:cubicBezTo>
                  <a:pt x="138683" y="11605"/>
                  <a:pt x="138663" y="11618"/>
                  <a:pt x="138650" y="11647"/>
                </a:cubicBezTo>
                <a:cubicBezTo>
                  <a:pt x="138579" y="11788"/>
                  <a:pt x="138516" y="11941"/>
                  <a:pt x="138458" y="12097"/>
                </a:cubicBezTo>
                <a:cubicBezTo>
                  <a:pt x="138262" y="11557"/>
                  <a:pt x="137992" y="11091"/>
                  <a:pt x="137585" y="10801"/>
                </a:cubicBezTo>
                <a:cubicBezTo>
                  <a:pt x="137574" y="10793"/>
                  <a:pt x="137563" y="10789"/>
                  <a:pt x="137552" y="10789"/>
                </a:cubicBezTo>
                <a:cubicBezTo>
                  <a:pt x="137492" y="10789"/>
                  <a:pt x="137451" y="10903"/>
                  <a:pt x="137515" y="10950"/>
                </a:cubicBezTo>
                <a:cubicBezTo>
                  <a:pt x="137992" y="11307"/>
                  <a:pt x="138191" y="11894"/>
                  <a:pt x="138305" y="12535"/>
                </a:cubicBezTo>
                <a:cubicBezTo>
                  <a:pt x="138172" y="12946"/>
                  <a:pt x="138063" y="13373"/>
                  <a:pt x="137956" y="13776"/>
                </a:cubicBezTo>
                <a:cubicBezTo>
                  <a:pt x="137914" y="13948"/>
                  <a:pt x="137867" y="14116"/>
                  <a:pt x="137824" y="14289"/>
                </a:cubicBezTo>
                <a:cubicBezTo>
                  <a:pt x="137839" y="14058"/>
                  <a:pt x="137859" y="13831"/>
                  <a:pt x="137875" y="13600"/>
                </a:cubicBezTo>
                <a:cubicBezTo>
                  <a:pt x="137898" y="13310"/>
                  <a:pt x="138050" y="12602"/>
                  <a:pt x="137859" y="12387"/>
                </a:cubicBezTo>
                <a:cubicBezTo>
                  <a:pt x="137846" y="12372"/>
                  <a:pt x="137831" y="12365"/>
                  <a:pt x="137816" y="12365"/>
                </a:cubicBezTo>
                <a:cubicBezTo>
                  <a:pt x="137775" y="12365"/>
                  <a:pt x="137739" y="12420"/>
                  <a:pt x="137765" y="12481"/>
                </a:cubicBezTo>
                <a:cubicBezTo>
                  <a:pt x="137832" y="12626"/>
                  <a:pt x="137585" y="13173"/>
                  <a:pt x="137550" y="13322"/>
                </a:cubicBezTo>
                <a:cubicBezTo>
                  <a:pt x="137530" y="13404"/>
                  <a:pt x="137510" y="13486"/>
                  <a:pt x="137487" y="13569"/>
                </a:cubicBezTo>
                <a:cubicBezTo>
                  <a:pt x="137479" y="13522"/>
                  <a:pt x="137476" y="13478"/>
                  <a:pt x="137468" y="13431"/>
                </a:cubicBezTo>
                <a:cubicBezTo>
                  <a:pt x="137522" y="12997"/>
                  <a:pt x="137566" y="12406"/>
                  <a:pt x="137863" y="12194"/>
                </a:cubicBezTo>
                <a:cubicBezTo>
                  <a:pt x="137916" y="12160"/>
                  <a:pt x="137886" y="12049"/>
                  <a:pt x="137834" y="12049"/>
                </a:cubicBezTo>
                <a:cubicBezTo>
                  <a:pt x="137828" y="12049"/>
                  <a:pt x="137822" y="12050"/>
                  <a:pt x="137816" y="12053"/>
                </a:cubicBezTo>
                <a:cubicBezTo>
                  <a:pt x="137593" y="12163"/>
                  <a:pt x="137487" y="12367"/>
                  <a:pt x="137413" y="12610"/>
                </a:cubicBezTo>
                <a:cubicBezTo>
                  <a:pt x="137322" y="10570"/>
                  <a:pt x="137244" y="8531"/>
                  <a:pt x="137033" y="6504"/>
                </a:cubicBezTo>
                <a:cubicBezTo>
                  <a:pt x="137030" y="6466"/>
                  <a:pt x="136993" y="6429"/>
                  <a:pt x="136963" y="6429"/>
                </a:cubicBezTo>
                <a:cubicBezTo>
                  <a:pt x="136962" y="6429"/>
                  <a:pt x="136960" y="6429"/>
                  <a:pt x="136959" y="6430"/>
                </a:cubicBezTo>
                <a:cubicBezTo>
                  <a:pt x="136939" y="6433"/>
                  <a:pt x="136916" y="6437"/>
                  <a:pt x="136892" y="6441"/>
                </a:cubicBezTo>
                <a:cubicBezTo>
                  <a:pt x="136806" y="6457"/>
                  <a:pt x="136806" y="6601"/>
                  <a:pt x="136892" y="6618"/>
                </a:cubicBezTo>
                <a:lnTo>
                  <a:pt x="136892" y="6618"/>
                </a:lnTo>
                <a:cubicBezTo>
                  <a:pt x="136892" y="6617"/>
                  <a:pt x="136892" y="6617"/>
                  <a:pt x="136891" y="6617"/>
                </a:cubicBezTo>
                <a:cubicBezTo>
                  <a:pt x="136829" y="6617"/>
                  <a:pt x="136755" y="7861"/>
                  <a:pt x="136697" y="9193"/>
                </a:cubicBezTo>
                <a:cubicBezTo>
                  <a:pt x="136688" y="9177"/>
                  <a:pt x="136677" y="9165"/>
                  <a:pt x="136665" y="9154"/>
                </a:cubicBezTo>
                <a:cubicBezTo>
                  <a:pt x="136650" y="9036"/>
                  <a:pt x="136638" y="8923"/>
                  <a:pt x="136630" y="8805"/>
                </a:cubicBezTo>
                <a:cubicBezTo>
                  <a:pt x="136624" y="8746"/>
                  <a:pt x="136588" y="8716"/>
                  <a:pt x="136554" y="8716"/>
                </a:cubicBezTo>
                <a:cubicBezTo>
                  <a:pt x="136520" y="8716"/>
                  <a:pt x="136487" y="8745"/>
                  <a:pt x="136485" y="8805"/>
                </a:cubicBezTo>
                <a:cubicBezTo>
                  <a:pt x="136482" y="9005"/>
                  <a:pt x="136482" y="9204"/>
                  <a:pt x="136489" y="9400"/>
                </a:cubicBezTo>
                <a:cubicBezTo>
                  <a:pt x="136305" y="9667"/>
                  <a:pt x="135910" y="10081"/>
                  <a:pt x="135851" y="10164"/>
                </a:cubicBezTo>
                <a:cubicBezTo>
                  <a:pt x="135655" y="10426"/>
                  <a:pt x="135452" y="10680"/>
                  <a:pt x="135268" y="10958"/>
                </a:cubicBezTo>
                <a:cubicBezTo>
                  <a:pt x="135268" y="10942"/>
                  <a:pt x="135264" y="10931"/>
                  <a:pt x="135264" y="10915"/>
                </a:cubicBezTo>
                <a:cubicBezTo>
                  <a:pt x="135389" y="9936"/>
                  <a:pt x="135432" y="8939"/>
                  <a:pt x="135190" y="8089"/>
                </a:cubicBezTo>
                <a:cubicBezTo>
                  <a:pt x="135182" y="8063"/>
                  <a:pt x="135164" y="8051"/>
                  <a:pt x="135147" y="8051"/>
                </a:cubicBezTo>
                <a:cubicBezTo>
                  <a:pt x="135121" y="8051"/>
                  <a:pt x="135096" y="8078"/>
                  <a:pt x="135107" y="8120"/>
                </a:cubicBezTo>
                <a:cubicBezTo>
                  <a:pt x="135178" y="8410"/>
                  <a:pt x="135182" y="8739"/>
                  <a:pt x="135151" y="9076"/>
                </a:cubicBezTo>
                <a:cubicBezTo>
                  <a:pt x="135148" y="9075"/>
                  <a:pt x="135145" y="9075"/>
                  <a:pt x="135142" y="9075"/>
                </a:cubicBezTo>
                <a:cubicBezTo>
                  <a:pt x="135125" y="9075"/>
                  <a:pt x="135105" y="9087"/>
                  <a:pt x="135091" y="9111"/>
                </a:cubicBezTo>
                <a:cubicBezTo>
                  <a:pt x="134943" y="9392"/>
                  <a:pt x="134932" y="9846"/>
                  <a:pt x="134936" y="10265"/>
                </a:cubicBezTo>
                <a:cubicBezTo>
                  <a:pt x="134908" y="10395"/>
                  <a:pt x="134876" y="10520"/>
                  <a:pt x="134849" y="10637"/>
                </a:cubicBezTo>
                <a:cubicBezTo>
                  <a:pt x="134775" y="10978"/>
                  <a:pt x="134650" y="11310"/>
                  <a:pt x="134544" y="11643"/>
                </a:cubicBezTo>
                <a:cubicBezTo>
                  <a:pt x="134454" y="11522"/>
                  <a:pt x="134343" y="11482"/>
                  <a:pt x="134181" y="11482"/>
                </a:cubicBezTo>
                <a:cubicBezTo>
                  <a:pt x="134137" y="11482"/>
                  <a:pt x="134091" y="11485"/>
                  <a:pt x="134039" y="11490"/>
                </a:cubicBezTo>
                <a:cubicBezTo>
                  <a:pt x="133958" y="11498"/>
                  <a:pt x="133957" y="11654"/>
                  <a:pt x="134036" y="11654"/>
                </a:cubicBezTo>
                <a:cubicBezTo>
                  <a:pt x="134037" y="11654"/>
                  <a:pt x="134038" y="11654"/>
                  <a:pt x="134039" y="11654"/>
                </a:cubicBezTo>
                <a:cubicBezTo>
                  <a:pt x="134048" y="11654"/>
                  <a:pt x="134056" y="11654"/>
                  <a:pt x="134064" y="11654"/>
                </a:cubicBezTo>
                <a:cubicBezTo>
                  <a:pt x="134252" y="11654"/>
                  <a:pt x="134371" y="11780"/>
                  <a:pt x="134446" y="11972"/>
                </a:cubicBezTo>
                <a:cubicBezTo>
                  <a:pt x="134419" y="12073"/>
                  <a:pt x="134395" y="12176"/>
                  <a:pt x="134368" y="12277"/>
                </a:cubicBezTo>
                <a:cubicBezTo>
                  <a:pt x="134360" y="12257"/>
                  <a:pt x="134352" y="12238"/>
                  <a:pt x="134345" y="12218"/>
                </a:cubicBezTo>
                <a:cubicBezTo>
                  <a:pt x="134143" y="11712"/>
                  <a:pt x="133991" y="11556"/>
                  <a:pt x="133566" y="11556"/>
                </a:cubicBezTo>
                <a:cubicBezTo>
                  <a:pt x="133560" y="11556"/>
                  <a:pt x="133555" y="11557"/>
                  <a:pt x="133550" y="11557"/>
                </a:cubicBezTo>
                <a:cubicBezTo>
                  <a:pt x="133480" y="11557"/>
                  <a:pt x="133480" y="11697"/>
                  <a:pt x="133550" y="11701"/>
                </a:cubicBezTo>
                <a:cubicBezTo>
                  <a:pt x="133902" y="11717"/>
                  <a:pt x="134129" y="12152"/>
                  <a:pt x="134286" y="12649"/>
                </a:cubicBezTo>
                <a:cubicBezTo>
                  <a:pt x="134255" y="12786"/>
                  <a:pt x="134227" y="12919"/>
                  <a:pt x="134195" y="13052"/>
                </a:cubicBezTo>
                <a:cubicBezTo>
                  <a:pt x="134192" y="13059"/>
                  <a:pt x="134192" y="13059"/>
                  <a:pt x="134188" y="13068"/>
                </a:cubicBezTo>
                <a:cubicBezTo>
                  <a:pt x="134101" y="13283"/>
                  <a:pt x="134020" y="13502"/>
                  <a:pt x="133937" y="13725"/>
                </a:cubicBezTo>
                <a:cubicBezTo>
                  <a:pt x="133758" y="13169"/>
                  <a:pt x="133476" y="12402"/>
                  <a:pt x="133142" y="12129"/>
                </a:cubicBezTo>
                <a:cubicBezTo>
                  <a:pt x="133139" y="12105"/>
                  <a:pt x="133139" y="12077"/>
                  <a:pt x="133135" y="12050"/>
                </a:cubicBezTo>
                <a:cubicBezTo>
                  <a:pt x="133221" y="11576"/>
                  <a:pt x="133315" y="11107"/>
                  <a:pt x="133440" y="10653"/>
                </a:cubicBezTo>
                <a:cubicBezTo>
                  <a:pt x="133655" y="9858"/>
                  <a:pt x="133980" y="8191"/>
                  <a:pt x="134751" y="8077"/>
                </a:cubicBezTo>
                <a:cubicBezTo>
                  <a:pt x="134785" y="8070"/>
                  <a:pt x="134786" y="7999"/>
                  <a:pt x="134754" y="7999"/>
                </a:cubicBezTo>
                <a:cubicBezTo>
                  <a:pt x="134753" y="7999"/>
                  <a:pt x="134752" y="7999"/>
                  <a:pt x="134751" y="7999"/>
                </a:cubicBezTo>
                <a:cubicBezTo>
                  <a:pt x="134208" y="8066"/>
                  <a:pt x="133894" y="8755"/>
                  <a:pt x="133659" y="9329"/>
                </a:cubicBezTo>
                <a:cubicBezTo>
                  <a:pt x="133436" y="9878"/>
                  <a:pt x="133233" y="10426"/>
                  <a:pt x="133053" y="10989"/>
                </a:cubicBezTo>
                <a:cubicBezTo>
                  <a:pt x="133030" y="10657"/>
                  <a:pt x="133006" y="10324"/>
                  <a:pt x="132983" y="9995"/>
                </a:cubicBezTo>
                <a:cubicBezTo>
                  <a:pt x="132920" y="8892"/>
                  <a:pt x="132830" y="7788"/>
                  <a:pt x="132799" y="6680"/>
                </a:cubicBezTo>
                <a:cubicBezTo>
                  <a:pt x="132786" y="6202"/>
                  <a:pt x="132763" y="5721"/>
                  <a:pt x="132748" y="5240"/>
                </a:cubicBezTo>
                <a:cubicBezTo>
                  <a:pt x="132739" y="4849"/>
                  <a:pt x="132626" y="3552"/>
                  <a:pt x="133014" y="3451"/>
                </a:cubicBezTo>
                <a:cubicBezTo>
                  <a:pt x="133081" y="3432"/>
                  <a:pt x="133055" y="3309"/>
                  <a:pt x="132994" y="3309"/>
                </a:cubicBezTo>
                <a:cubicBezTo>
                  <a:pt x="132992" y="3309"/>
                  <a:pt x="132989" y="3310"/>
                  <a:pt x="132986" y="3310"/>
                </a:cubicBezTo>
                <a:cubicBezTo>
                  <a:pt x="132481" y="3404"/>
                  <a:pt x="132560" y="4304"/>
                  <a:pt x="132513" y="4802"/>
                </a:cubicBezTo>
                <a:cubicBezTo>
                  <a:pt x="132396" y="6018"/>
                  <a:pt x="132387" y="7244"/>
                  <a:pt x="132349" y="8465"/>
                </a:cubicBezTo>
                <a:cubicBezTo>
                  <a:pt x="132297" y="10124"/>
                  <a:pt x="132333" y="11780"/>
                  <a:pt x="132430" y="13431"/>
                </a:cubicBezTo>
                <a:cubicBezTo>
                  <a:pt x="132340" y="13831"/>
                  <a:pt x="132258" y="14234"/>
                  <a:pt x="132176" y="14637"/>
                </a:cubicBezTo>
                <a:cubicBezTo>
                  <a:pt x="132043" y="13397"/>
                  <a:pt x="131926" y="12147"/>
                  <a:pt x="132078" y="10935"/>
                </a:cubicBezTo>
                <a:cubicBezTo>
                  <a:pt x="132088" y="10850"/>
                  <a:pt x="132033" y="10793"/>
                  <a:pt x="131983" y="10793"/>
                </a:cubicBezTo>
                <a:cubicBezTo>
                  <a:pt x="131950" y="10793"/>
                  <a:pt x="131919" y="10818"/>
                  <a:pt x="131910" y="10876"/>
                </a:cubicBezTo>
                <a:cubicBezTo>
                  <a:pt x="131832" y="11381"/>
                  <a:pt x="131789" y="11894"/>
                  <a:pt x="131765" y="12406"/>
                </a:cubicBezTo>
                <a:cubicBezTo>
                  <a:pt x="131722" y="11123"/>
                  <a:pt x="131746" y="9823"/>
                  <a:pt x="132125" y="8704"/>
                </a:cubicBezTo>
                <a:cubicBezTo>
                  <a:pt x="132141" y="8656"/>
                  <a:pt x="132110" y="8611"/>
                  <a:pt x="132080" y="8611"/>
                </a:cubicBezTo>
                <a:cubicBezTo>
                  <a:pt x="132066" y="8611"/>
                  <a:pt x="132052" y="8621"/>
                  <a:pt x="132043" y="8645"/>
                </a:cubicBezTo>
                <a:cubicBezTo>
                  <a:pt x="131503" y="10081"/>
                  <a:pt x="131417" y="11701"/>
                  <a:pt x="131370" y="13287"/>
                </a:cubicBezTo>
                <a:cubicBezTo>
                  <a:pt x="131320" y="13155"/>
                  <a:pt x="131253" y="13065"/>
                  <a:pt x="131160" y="13065"/>
                </a:cubicBezTo>
                <a:cubicBezTo>
                  <a:pt x="131150" y="13065"/>
                  <a:pt x="131141" y="13066"/>
                  <a:pt x="131131" y="13068"/>
                </a:cubicBezTo>
                <a:cubicBezTo>
                  <a:pt x="131072" y="12300"/>
                  <a:pt x="131021" y="11533"/>
                  <a:pt x="130971" y="10762"/>
                </a:cubicBezTo>
                <a:cubicBezTo>
                  <a:pt x="130908" y="9780"/>
                  <a:pt x="130864" y="8786"/>
                  <a:pt x="130846" y="7799"/>
                </a:cubicBezTo>
                <a:cubicBezTo>
                  <a:pt x="130826" y="6755"/>
                  <a:pt x="130720" y="5725"/>
                  <a:pt x="130958" y="4708"/>
                </a:cubicBezTo>
                <a:cubicBezTo>
                  <a:pt x="130966" y="4668"/>
                  <a:pt x="130944" y="4644"/>
                  <a:pt x="130920" y="4644"/>
                </a:cubicBezTo>
                <a:cubicBezTo>
                  <a:pt x="130905" y="4644"/>
                  <a:pt x="130888" y="4655"/>
                  <a:pt x="130880" y="4680"/>
                </a:cubicBezTo>
                <a:cubicBezTo>
                  <a:pt x="130646" y="5521"/>
                  <a:pt x="130630" y="6406"/>
                  <a:pt x="130611" y="7295"/>
                </a:cubicBezTo>
                <a:cubicBezTo>
                  <a:pt x="130591" y="8222"/>
                  <a:pt x="130552" y="9150"/>
                  <a:pt x="130536" y="10077"/>
                </a:cubicBezTo>
                <a:cubicBezTo>
                  <a:pt x="130423" y="9620"/>
                  <a:pt x="130286" y="9165"/>
                  <a:pt x="130149" y="8719"/>
                </a:cubicBezTo>
                <a:cubicBezTo>
                  <a:pt x="130055" y="8402"/>
                  <a:pt x="130012" y="8050"/>
                  <a:pt x="129878" y="7761"/>
                </a:cubicBezTo>
                <a:cubicBezTo>
                  <a:pt x="129864" y="7727"/>
                  <a:pt x="129843" y="7713"/>
                  <a:pt x="129822" y="7713"/>
                </a:cubicBezTo>
                <a:cubicBezTo>
                  <a:pt x="129782" y="7713"/>
                  <a:pt x="129741" y="7766"/>
                  <a:pt x="129750" y="7831"/>
                </a:cubicBezTo>
                <a:cubicBezTo>
                  <a:pt x="129750" y="7850"/>
                  <a:pt x="129753" y="7866"/>
                  <a:pt x="129753" y="7886"/>
                </a:cubicBezTo>
                <a:cubicBezTo>
                  <a:pt x="129757" y="7897"/>
                  <a:pt x="129761" y="7909"/>
                  <a:pt x="129765" y="7917"/>
                </a:cubicBezTo>
                <a:cubicBezTo>
                  <a:pt x="130012" y="9154"/>
                  <a:pt x="130180" y="10438"/>
                  <a:pt x="130317" y="11717"/>
                </a:cubicBezTo>
                <a:cubicBezTo>
                  <a:pt x="130277" y="11627"/>
                  <a:pt x="130239" y="11533"/>
                  <a:pt x="130199" y="11439"/>
                </a:cubicBezTo>
                <a:cubicBezTo>
                  <a:pt x="130165" y="10790"/>
                  <a:pt x="130121" y="10128"/>
                  <a:pt x="129937" y="9533"/>
                </a:cubicBezTo>
                <a:cubicBezTo>
                  <a:pt x="129931" y="9512"/>
                  <a:pt x="129917" y="9503"/>
                  <a:pt x="129904" y="9503"/>
                </a:cubicBezTo>
                <a:cubicBezTo>
                  <a:pt x="129885" y="9503"/>
                  <a:pt x="129868" y="9522"/>
                  <a:pt x="129874" y="9557"/>
                </a:cubicBezTo>
                <a:cubicBezTo>
                  <a:pt x="129957" y="9976"/>
                  <a:pt x="129981" y="10422"/>
                  <a:pt x="129977" y="10872"/>
                </a:cubicBezTo>
                <a:cubicBezTo>
                  <a:pt x="129972" y="10856"/>
                  <a:pt x="129968" y="10845"/>
                  <a:pt x="129965" y="10832"/>
                </a:cubicBezTo>
                <a:cubicBezTo>
                  <a:pt x="129890" y="9921"/>
                  <a:pt x="129827" y="9009"/>
                  <a:pt x="129757" y="8104"/>
                </a:cubicBezTo>
                <a:cubicBezTo>
                  <a:pt x="129755" y="8066"/>
                  <a:pt x="129734" y="8046"/>
                  <a:pt x="129712" y="8046"/>
                </a:cubicBezTo>
                <a:cubicBezTo>
                  <a:pt x="129690" y="8046"/>
                  <a:pt x="129667" y="8066"/>
                  <a:pt x="129663" y="8104"/>
                </a:cubicBezTo>
                <a:cubicBezTo>
                  <a:pt x="129632" y="8543"/>
                  <a:pt x="129605" y="8982"/>
                  <a:pt x="129581" y="9423"/>
                </a:cubicBezTo>
                <a:cubicBezTo>
                  <a:pt x="129578" y="9423"/>
                  <a:pt x="129574" y="9422"/>
                  <a:pt x="129570" y="9422"/>
                </a:cubicBezTo>
                <a:cubicBezTo>
                  <a:pt x="129538" y="9422"/>
                  <a:pt x="129508" y="9450"/>
                  <a:pt x="129511" y="9506"/>
                </a:cubicBezTo>
                <a:cubicBezTo>
                  <a:pt x="129515" y="9670"/>
                  <a:pt x="129531" y="9835"/>
                  <a:pt x="129558" y="9999"/>
                </a:cubicBezTo>
                <a:cubicBezTo>
                  <a:pt x="129464" y="12371"/>
                  <a:pt x="129534" y="14786"/>
                  <a:pt x="129824" y="17138"/>
                </a:cubicBezTo>
                <a:cubicBezTo>
                  <a:pt x="129824" y="17165"/>
                  <a:pt x="129824" y="17196"/>
                  <a:pt x="129820" y="17228"/>
                </a:cubicBezTo>
                <a:cubicBezTo>
                  <a:pt x="129679" y="17487"/>
                  <a:pt x="129562" y="17756"/>
                  <a:pt x="129460" y="18042"/>
                </a:cubicBezTo>
                <a:cubicBezTo>
                  <a:pt x="129409" y="17561"/>
                  <a:pt x="129354" y="17079"/>
                  <a:pt x="129296" y="16602"/>
                </a:cubicBezTo>
                <a:cubicBezTo>
                  <a:pt x="129159" y="15431"/>
                  <a:pt x="128982" y="14253"/>
                  <a:pt x="128759" y="13091"/>
                </a:cubicBezTo>
                <a:cubicBezTo>
                  <a:pt x="128790" y="12692"/>
                  <a:pt x="128834" y="12293"/>
                  <a:pt x="128884" y="11898"/>
                </a:cubicBezTo>
                <a:cubicBezTo>
                  <a:pt x="128982" y="11185"/>
                  <a:pt x="129123" y="10504"/>
                  <a:pt x="129103" y="9776"/>
                </a:cubicBezTo>
                <a:cubicBezTo>
                  <a:pt x="129103" y="9739"/>
                  <a:pt x="129083" y="9721"/>
                  <a:pt x="129063" y="9721"/>
                </a:cubicBezTo>
                <a:cubicBezTo>
                  <a:pt x="129042" y="9721"/>
                  <a:pt x="129020" y="9740"/>
                  <a:pt x="129018" y="9776"/>
                </a:cubicBezTo>
                <a:cubicBezTo>
                  <a:pt x="128962" y="10590"/>
                  <a:pt x="128728" y="11325"/>
                  <a:pt x="128559" y="12100"/>
                </a:cubicBezTo>
                <a:cubicBezTo>
                  <a:pt x="128422" y="11466"/>
                  <a:pt x="128274" y="10837"/>
                  <a:pt x="128106" y="10214"/>
                </a:cubicBezTo>
                <a:cubicBezTo>
                  <a:pt x="128106" y="10109"/>
                  <a:pt x="128109" y="9999"/>
                  <a:pt x="128106" y="9889"/>
                </a:cubicBezTo>
                <a:cubicBezTo>
                  <a:pt x="128106" y="9837"/>
                  <a:pt x="128073" y="9808"/>
                  <a:pt x="128039" y="9808"/>
                </a:cubicBezTo>
                <a:cubicBezTo>
                  <a:pt x="128022" y="9808"/>
                  <a:pt x="128005" y="9815"/>
                  <a:pt x="127992" y="9831"/>
                </a:cubicBezTo>
                <a:cubicBezTo>
                  <a:pt x="127945" y="9663"/>
                  <a:pt x="127898" y="9490"/>
                  <a:pt x="127847" y="9322"/>
                </a:cubicBezTo>
                <a:cubicBezTo>
                  <a:pt x="127703" y="8845"/>
                  <a:pt x="127535" y="8383"/>
                  <a:pt x="127358" y="7929"/>
                </a:cubicBezTo>
                <a:cubicBezTo>
                  <a:pt x="127409" y="7709"/>
                  <a:pt x="127464" y="7486"/>
                  <a:pt x="127526" y="7268"/>
                </a:cubicBezTo>
                <a:cubicBezTo>
                  <a:pt x="127545" y="7197"/>
                  <a:pt x="127743" y="6623"/>
                  <a:pt x="127879" y="6623"/>
                </a:cubicBezTo>
                <a:cubicBezTo>
                  <a:pt x="127909" y="6623"/>
                  <a:pt x="127936" y="6651"/>
                  <a:pt x="127957" y="6719"/>
                </a:cubicBezTo>
                <a:cubicBezTo>
                  <a:pt x="127965" y="6743"/>
                  <a:pt x="127981" y="6753"/>
                  <a:pt x="127997" y="6753"/>
                </a:cubicBezTo>
                <a:cubicBezTo>
                  <a:pt x="128021" y="6753"/>
                  <a:pt x="128043" y="6730"/>
                  <a:pt x="128031" y="6692"/>
                </a:cubicBezTo>
                <a:cubicBezTo>
                  <a:pt x="127991" y="6536"/>
                  <a:pt x="127937" y="6469"/>
                  <a:pt x="127873" y="6469"/>
                </a:cubicBezTo>
                <a:cubicBezTo>
                  <a:pt x="127692" y="6469"/>
                  <a:pt x="127436" y="7018"/>
                  <a:pt x="127221" y="7580"/>
                </a:cubicBezTo>
                <a:cubicBezTo>
                  <a:pt x="127041" y="7122"/>
                  <a:pt x="126854" y="6665"/>
                  <a:pt x="126673" y="6202"/>
                </a:cubicBezTo>
                <a:cubicBezTo>
                  <a:pt x="126442" y="5624"/>
                  <a:pt x="126188" y="5068"/>
                  <a:pt x="125969" y="4484"/>
                </a:cubicBezTo>
                <a:cubicBezTo>
                  <a:pt x="125777" y="3984"/>
                  <a:pt x="125440" y="3467"/>
                  <a:pt x="125331" y="2927"/>
                </a:cubicBezTo>
                <a:cubicBezTo>
                  <a:pt x="125324" y="2894"/>
                  <a:pt x="125302" y="2878"/>
                  <a:pt x="125280" y="2878"/>
                </a:cubicBezTo>
                <a:cubicBezTo>
                  <a:pt x="125253" y="2878"/>
                  <a:pt x="125226" y="2901"/>
                  <a:pt x="125229" y="2942"/>
                </a:cubicBezTo>
                <a:cubicBezTo>
                  <a:pt x="125257" y="3310"/>
                  <a:pt x="125421" y="3628"/>
                  <a:pt x="125526" y="3964"/>
                </a:cubicBezTo>
                <a:cubicBezTo>
                  <a:pt x="125718" y="4559"/>
                  <a:pt x="125875" y="5165"/>
                  <a:pt x="126043" y="5768"/>
                </a:cubicBezTo>
                <a:cubicBezTo>
                  <a:pt x="126129" y="6085"/>
                  <a:pt x="126223" y="6399"/>
                  <a:pt x="126313" y="6715"/>
                </a:cubicBezTo>
                <a:cubicBezTo>
                  <a:pt x="126269" y="6658"/>
                  <a:pt x="126226" y="6632"/>
                  <a:pt x="126185" y="6632"/>
                </a:cubicBezTo>
                <a:cubicBezTo>
                  <a:pt x="126084" y="6632"/>
                  <a:pt x="125995" y="6787"/>
                  <a:pt x="125925" y="7005"/>
                </a:cubicBezTo>
                <a:cubicBezTo>
                  <a:pt x="125660" y="7799"/>
                  <a:pt x="125557" y="8825"/>
                  <a:pt x="125507" y="9678"/>
                </a:cubicBezTo>
                <a:cubicBezTo>
                  <a:pt x="125495" y="9874"/>
                  <a:pt x="125487" y="10070"/>
                  <a:pt x="125476" y="10265"/>
                </a:cubicBezTo>
                <a:cubicBezTo>
                  <a:pt x="125413" y="9823"/>
                  <a:pt x="125331" y="9389"/>
                  <a:pt x="125194" y="8989"/>
                </a:cubicBezTo>
                <a:cubicBezTo>
                  <a:pt x="125186" y="8970"/>
                  <a:pt x="125178" y="8962"/>
                  <a:pt x="125167" y="8958"/>
                </a:cubicBezTo>
                <a:cubicBezTo>
                  <a:pt x="125100" y="8774"/>
                  <a:pt x="125022" y="8614"/>
                  <a:pt x="124919" y="8507"/>
                </a:cubicBezTo>
                <a:cubicBezTo>
                  <a:pt x="124912" y="8500"/>
                  <a:pt x="124904" y="8497"/>
                  <a:pt x="124896" y="8497"/>
                </a:cubicBezTo>
                <a:cubicBezTo>
                  <a:pt x="124868" y="8497"/>
                  <a:pt x="124844" y="8540"/>
                  <a:pt x="124869" y="8574"/>
                </a:cubicBezTo>
                <a:cubicBezTo>
                  <a:pt x="125022" y="8786"/>
                  <a:pt x="125060" y="9157"/>
                  <a:pt x="125084" y="9494"/>
                </a:cubicBezTo>
                <a:cubicBezTo>
                  <a:pt x="124932" y="9576"/>
                  <a:pt x="124782" y="9678"/>
                  <a:pt x="124634" y="9792"/>
                </a:cubicBezTo>
                <a:cubicBezTo>
                  <a:pt x="124626" y="9639"/>
                  <a:pt x="124618" y="9482"/>
                  <a:pt x="124610" y="9329"/>
                </a:cubicBezTo>
                <a:cubicBezTo>
                  <a:pt x="124607" y="9289"/>
                  <a:pt x="124583" y="9268"/>
                  <a:pt x="124560" y="9268"/>
                </a:cubicBezTo>
                <a:cubicBezTo>
                  <a:pt x="124536" y="9268"/>
                  <a:pt x="124513" y="9289"/>
                  <a:pt x="124509" y="9329"/>
                </a:cubicBezTo>
                <a:cubicBezTo>
                  <a:pt x="124497" y="9529"/>
                  <a:pt x="124482" y="9733"/>
                  <a:pt x="124466" y="9932"/>
                </a:cubicBezTo>
                <a:cubicBezTo>
                  <a:pt x="124348" y="10034"/>
                  <a:pt x="124235" y="10140"/>
                  <a:pt x="124121" y="10254"/>
                </a:cubicBezTo>
                <a:cubicBezTo>
                  <a:pt x="124112" y="10235"/>
                  <a:pt x="124097" y="10222"/>
                  <a:pt x="124080" y="10222"/>
                </a:cubicBezTo>
                <a:cubicBezTo>
                  <a:pt x="124067" y="10222"/>
                  <a:pt x="124055" y="10229"/>
                  <a:pt x="124043" y="10245"/>
                </a:cubicBezTo>
                <a:lnTo>
                  <a:pt x="123922" y="10433"/>
                </a:lnTo>
                <a:cubicBezTo>
                  <a:pt x="123913" y="10445"/>
                  <a:pt x="123910" y="10461"/>
                  <a:pt x="123910" y="10473"/>
                </a:cubicBezTo>
                <a:cubicBezTo>
                  <a:pt x="123886" y="10500"/>
                  <a:pt x="123859" y="10532"/>
                  <a:pt x="123835" y="10559"/>
                </a:cubicBezTo>
                <a:cubicBezTo>
                  <a:pt x="124000" y="9651"/>
                  <a:pt x="124235" y="8061"/>
                  <a:pt x="124959" y="7725"/>
                </a:cubicBezTo>
                <a:cubicBezTo>
                  <a:pt x="125008" y="7700"/>
                  <a:pt x="124994" y="7608"/>
                  <a:pt x="124950" y="7608"/>
                </a:cubicBezTo>
                <a:cubicBezTo>
                  <a:pt x="124946" y="7608"/>
                  <a:pt x="124941" y="7609"/>
                  <a:pt x="124935" y="7611"/>
                </a:cubicBezTo>
                <a:cubicBezTo>
                  <a:pt x="124329" y="7839"/>
                  <a:pt x="124059" y="8724"/>
                  <a:pt x="123820" y="9385"/>
                </a:cubicBezTo>
                <a:cubicBezTo>
                  <a:pt x="123628" y="9913"/>
                  <a:pt x="123479" y="10457"/>
                  <a:pt x="123358" y="11009"/>
                </a:cubicBezTo>
                <a:cubicBezTo>
                  <a:pt x="123311" y="10856"/>
                  <a:pt x="123261" y="10704"/>
                  <a:pt x="123201" y="10559"/>
                </a:cubicBezTo>
                <a:cubicBezTo>
                  <a:pt x="122971" y="9997"/>
                  <a:pt x="122747" y="9889"/>
                  <a:pt x="122383" y="9889"/>
                </a:cubicBezTo>
                <a:cubicBezTo>
                  <a:pt x="122377" y="9889"/>
                  <a:pt x="122370" y="9889"/>
                  <a:pt x="122364" y="9889"/>
                </a:cubicBezTo>
                <a:cubicBezTo>
                  <a:pt x="122395" y="9549"/>
                  <a:pt x="122457" y="9224"/>
                  <a:pt x="122587" y="8935"/>
                </a:cubicBezTo>
                <a:cubicBezTo>
                  <a:pt x="122617" y="8867"/>
                  <a:pt x="122572" y="8805"/>
                  <a:pt x="122526" y="8805"/>
                </a:cubicBezTo>
                <a:cubicBezTo>
                  <a:pt x="122505" y="8805"/>
                  <a:pt x="122484" y="8818"/>
                  <a:pt x="122470" y="8848"/>
                </a:cubicBezTo>
                <a:cubicBezTo>
                  <a:pt x="122313" y="9188"/>
                  <a:pt x="122235" y="9537"/>
                  <a:pt x="122188" y="9893"/>
                </a:cubicBezTo>
                <a:cubicBezTo>
                  <a:pt x="122133" y="9898"/>
                  <a:pt x="122074" y="9901"/>
                  <a:pt x="122008" y="9905"/>
                </a:cubicBezTo>
                <a:cubicBezTo>
                  <a:pt x="121973" y="9909"/>
                  <a:pt x="121973" y="9979"/>
                  <a:pt x="122008" y="9979"/>
                </a:cubicBezTo>
                <a:cubicBezTo>
                  <a:pt x="122063" y="9979"/>
                  <a:pt x="122121" y="9976"/>
                  <a:pt x="122180" y="9972"/>
                </a:cubicBezTo>
                <a:lnTo>
                  <a:pt x="122180" y="9972"/>
                </a:lnTo>
                <a:cubicBezTo>
                  <a:pt x="122129" y="10406"/>
                  <a:pt x="122129" y="10852"/>
                  <a:pt x="122110" y="11314"/>
                </a:cubicBezTo>
                <a:cubicBezTo>
                  <a:pt x="122105" y="11361"/>
                  <a:pt x="122105" y="11412"/>
                  <a:pt x="122101" y="11463"/>
                </a:cubicBezTo>
                <a:cubicBezTo>
                  <a:pt x="121863" y="10226"/>
                  <a:pt x="121577" y="9013"/>
                  <a:pt x="121249" y="7819"/>
                </a:cubicBezTo>
                <a:cubicBezTo>
                  <a:pt x="121245" y="7808"/>
                  <a:pt x="121241" y="7795"/>
                  <a:pt x="121233" y="7788"/>
                </a:cubicBezTo>
                <a:cubicBezTo>
                  <a:pt x="121053" y="6946"/>
                  <a:pt x="120889" y="6097"/>
                  <a:pt x="120755" y="5240"/>
                </a:cubicBezTo>
                <a:cubicBezTo>
                  <a:pt x="120751" y="5204"/>
                  <a:pt x="120732" y="5188"/>
                  <a:pt x="120712" y="5188"/>
                </a:cubicBezTo>
                <a:cubicBezTo>
                  <a:pt x="120682" y="5188"/>
                  <a:pt x="120649" y="5223"/>
                  <a:pt x="120654" y="5275"/>
                </a:cubicBezTo>
                <a:cubicBezTo>
                  <a:pt x="120955" y="7897"/>
                  <a:pt x="121358" y="10500"/>
                  <a:pt x="121742" y="13103"/>
                </a:cubicBezTo>
                <a:cubicBezTo>
                  <a:pt x="121617" y="13271"/>
                  <a:pt x="121495" y="13439"/>
                  <a:pt x="121373" y="13608"/>
                </a:cubicBezTo>
                <a:cubicBezTo>
                  <a:pt x="121296" y="13185"/>
                  <a:pt x="121202" y="12763"/>
                  <a:pt x="121088" y="12359"/>
                </a:cubicBezTo>
                <a:cubicBezTo>
                  <a:pt x="121006" y="12062"/>
                  <a:pt x="120924" y="11694"/>
                  <a:pt x="120661" y="11647"/>
                </a:cubicBezTo>
                <a:cubicBezTo>
                  <a:pt x="120270" y="10081"/>
                  <a:pt x="119812" y="8547"/>
                  <a:pt x="119491" y="6950"/>
                </a:cubicBezTo>
                <a:cubicBezTo>
                  <a:pt x="119485" y="6918"/>
                  <a:pt x="119465" y="6904"/>
                  <a:pt x="119446" y="6904"/>
                </a:cubicBezTo>
                <a:cubicBezTo>
                  <a:pt x="119415" y="6904"/>
                  <a:pt x="119384" y="6936"/>
                  <a:pt x="119393" y="6986"/>
                </a:cubicBezTo>
                <a:cubicBezTo>
                  <a:pt x="119883" y="9537"/>
                  <a:pt x="120320" y="12109"/>
                  <a:pt x="120642" y="14707"/>
                </a:cubicBezTo>
                <a:cubicBezTo>
                  <a:pt x="120458" y="14994"/>
                  <a:pt x="120274" y="15279"/>
                  <a:pt x="120094" y="15572"/>
                </a:cubicBezTo>
                <a:cubicBezTo>
                  <a:pt x="120035" y="15388"/>
                  <a:pt x="119977" y="15205"/>
                  <a:pt x="119918" y="15021"/>
                </a:cubicBezTo>
                <a:cubicBezTo>
                  <a:pt x="119632" y="14156"/>
                  <a:pt x="119296" y="13322"/>
                  <a:pt x="118971" y="12481"/>
                </a:cubicBezTo>
                <a:cubicBezTo>
                  <a:pt x="118987" y="12441"/>
                  <a:pt x="119002" y="12406"/>
                  <a:pt x="119025" y="12375"/>
                </a:cubicBezTo>
                <a:cubicBezTo>
                  <a:pt x="119080" y="12302"/>
                  <a:pt x="119031" y="12208"/>
                  <a:pt x="118970" y="12208"/>
                </a:cubicBezTo>
                <a:cubicBezTo>
                  <a:pt x="118952" y="12208"/>
                  <a:pt x="118934" y="12216"/>
                  <a:pt x="118916" y="12234"/>
                </a:cubicBezTo>
                <a:cubicBezTo>
                  <a:pt x="118908" y="12246"/>
                  <a:pt x="118896" y="12257"/>
                  <a:pt x="118888" y="12273"/>
                </a:cubicBezTo>
                <a:cubicBezTo>
                  <a:pt x="118850" y="12167"/>
                  <a:pt x="118806" y="12066"/>
                  <a:pt x="118767" y="11964"/>
                </a:cubicBezTo>
                <a:cubicBezTo>
                  <a:pt x="118767" y="11744"/>
                  <a:pt x="118763" y="11526"/>
                  <a:pt x="118763" y="11302"/>
                </a:cubicBezTo>
                <a:cubicBezTo>
                  <a:pt x="118763" y="10375"/>
                  <a:pt x="118685" y="9114"/>
                  <a:pt x="119084" y="8312"/>
                </a:cubicBezTo>
                <a:cubicBezTo>
                  <a:pt x="119109" y="8263"/>
                  <a:pt x="119072" y="8215"/>
                  <a:pt x="119036" y="8215"/>
                </a:cubicBezTo>
                <a:cubicBezTo>
                  <a:pt x="119020" y="8215"/>
                  <a:pt x="119005" y="8224"/>
                  <a:pt x="118994" y="8245"/>
                </a:cubicBezTo>
                <a:cubicBezTo>
                  <a:pt x="118638" y="8946"/>
                  <a:pt x="118642" y="9741"/>
                  <a:pt x="118548" y="10551"/>
                </a:cubicBezTo>
                <a:cubicBezTo>
                  <a:pt x="118524" y="10770"/>
                  <a:pt x="118505" y="10989"/>
                  <a:pt x="118485" y="11208"/>
                </a:cubicBezTo>
                <a:cubicBezTo>
                  <a:pt x="118344" y="10814"/>
                  <a:pt x="118207" y="10418"/>
                  <a:pt x="118082" y="10010"/>
                </a:cubicBezTo>
                <a:cubicBezTo>
                  <a:pt x="118073" y="9978"/>
                  <a:pt x="118051" y="9964"/>
                  <a:pt x="118030" y="9964"/>
                </a:cubicBezTo>
                <a:cubicBezTo>
                  <a:pt x="117998" y="9964"/>
                  <a:pt x="117966" y="9996"/>
                  <a:pt x="117981" y="10046"/>
                </a:cubicBezTo>
                <a:cubicBezTo>
                  <a:pt x="118133" y="10602"/>
                  <a:pt x="118293" y="11150"/>
                  <a:pt x="118454" y="11697"/>
                </a:cubicBezTo>
                <a:cubicBezTo>
                  <a:pt x="118423" y="12300"/>
                  <a:pt x="118403" y="12904"/>
                  <a:pt x="118368" y="13502"/>
                </a:cubicBezTo>
                <a:cubicBezTo>
                  <a:pt x="118368" y="13553"/>
                  <a:pt x="118364" y="13603"/>
                  <a:pt x="118360" y="13655"/>
                </a:cubicBezTo>
                <a:cubicBezTo>
                  <a:pt x="118290" y="14069"/>
                  <a:pt x="118227" y="14488"/>
                  <a:pt x="118172" y="14903"/>
                </a:cubicBezTo>
                <a:cubicBezTo>
                  <a:pt x="118071" y="14609"/>
                  <a:pt x="117972" y="14316"/>
                  <a:pt x="117871" y="14022"/>
                </a:cubicBezTo>
                <a:cubicBezTo>
                  <a:pt x="117625" y="13310"/>
                  <a:pt x="117397" y="12512"/>
                  <a:pt x="117100" y="11795"/>
                </a:cubicBezTo>
                <a:cubicBezTo>
                  <a:pt x="117092" y="11733"/>
                  <a:pt x="117085" y="11674"/>
                  <a:pt x="117076" y="11616"/>
                </a:cubicBezTo>
                <a:cubicBezTo>
                  <a:pt x="117022" y="11275"/>
                  <a:pt x="117103" y="10821"/>
                  <a:pt x="116775" y="10767"/>
                </a:cubicBezTo>
                <a:cubicBezTo>
                  <a:pt x="116773" y="10766"/>
                  <a:pt x="116772" y="10766"/>
                  <a:pt x="116771" y="10766"/>
                </a:cubicBezTo>
                <a:cubicBezTo>
                  <a:pt x="116732" y="10766"/>
                  <a:pt x="116725" y="10852"/>
                  <a:pt x="116763" y="10864"/>
                </a:cubicBezTo>
                <a:cubicBezTo>
                  <a:pt x="116881" y="10895"/>
                  <a:pt x="116931" y="11138"/>
                  <a:pt x="116951" y="11463"/>
                </a:cubicBezTo>
                <a:cubicBezTo>
                  <a:pt x="116897" y="11338"/>
                  <a:pt x="116834" y="11217"/>
                  <a:pt x="116771" y="11099"/>
                </a:cubicBezTo>
                <a:cubicBezTo>
                  <a:pt x="116736" y="11036"/>
                  <a:pt x="116700" y="10982"/>
                  <a:pt x="116666" y="10931"/>
                </a:cubicBezTo>
                <a:cubicBezTo>
                  <a:pt x="116693" y="10281"/>
                  <a:pt x="116790" y="9690"/>
                  <a:pt x="117092" y="9663"/>
                </a:cubicBezTo>
                <a:cubicBezTo>
                  <a:pt x="117159" y="9654"/>
                  <a:pt x="117162" y="9522"/>
                  <a:pt x="117092" y="9522"/>
                </a:cubicBezTo>
                <a:cubicBezTo>
                  <a:pt x="116583" y="9526"/>
                  <a:pt x="116568" y="10101"/>
                  <a:pt x="116481" y="10649"/>
                </a:cubicBezTo>
                <a:cubicBezTo>
                  <a:pt x="116478" y="10673"/>
                  <a:pt x="116478" y="10700"/>
                  <a:pt x="116474" y="10723"/>
                </a:cubicBezTo>
                <a:cubicBezTo>
                  <a:pt x="116454" y="10707"/>
                  <a:pt x="116434" y="10691"/>
                  <a:pt x="116415" y="10684"/>
                </a:cubicBezTo>
                <a:cubicBezTo>
                  <a:pt x="116415" y="10668"/>
                  <a:pt x="116419" y="10657"/>
                  <a:pt x="116419" y="10641"/>
                </a:cubicBezTo>
                <a:cubicBezTo>
                  <a:pt x="116419" y="10603"/>
                  <a:pt x="116395" y="10581"/>
                  <a:pt x="116369" y="10581"/>
                </a:cubicBezTo>
                <a:cubicBezTo>
                  <a:pt x="116365" y="10581"/>
                  <a:pt x="116361" y="10581"/>
                  <a:pt x="116357" y="10582"/>
                </a:cubicBezTo>
                <a:cubicBezTo>
                  <a:pt x="116313" y="10590"/>
                  <a:pt x="116274" y="10597"/>
                  <a:pt x="116231" y="10606"/>
                </a:cubicBezTo>
                <a:cubicBezTo>
                  <a:pt x="116216" y="10610"/>
                  <a:pt x="116207" y="10629"/>
                  <a:pt x="116211" y="10644"/>
                </a:cubicBezTo>
                <a:cubicBezTo>
                  <a:pt x="116086" y="10660"/>
                  <a:pt x="115949" y="10738"/>
                  <a:pt x="115793" y="10884"/>
                </a:cubicBezTo>
                <a:cubicBezTo>
                  <a:pt x="115754" y="10919"/>
                  <a:pt x="115777" y="10996"/>
                  <a:pt x="115815" y="10996"/>
                </a:cubicBezTo>
                <a:cubicBezTo>
                  <a:pt x="115823" y="10996"/>
                  <a:pt x="115831" y="10993"/>
                  <a:pt x="115840" y="10985"/>
                </a:cubicBezTo>
                <a:cubicBezTo>
                  <a:pt x="115918" y="10916"/>
                  <a:pt x="115993" y="10885"/>
                  <a:pt x="116066" y="10885"/>
                </a:cubicBezTo>
                <a:cubicBezTo>
                  <a:pt x="116113" y="10885"/>
                  <a:pt x="116159" y="10898"/>
                  <a:pt x="116203" y="10922"/>
                </a:cubicBezTo>
                <a:cubicBezTo>
                  <a:pt x="116109" y="11166"/>
                  <a:pt x="115922" y="11522"/>
                  <a:pt x="115891" y="11588"/>
                </a:cubicBezTo>
                <a:cubicBezTo>
                  <a:pt x="115710" y="11988"/>
                  <a:pt x="115506" y="12363"/>
                  <a:pt x="115354" y="12781"/>
                </a:cubicBezTo>
                <a:cubicBezTo>
                  <a:pt x="115088" y="13498"/>
                  <a:pt x="114845" y="14222"/>
                  <a:pt x="114642" y="14974"/>
                </a:cubicBezTo>
                <a:cubicBezTo>
                  <a:pt x="114560" y="14050"/>
                  <a:pt x="114426" y="13122"/>
                  <a:pt x="114274" y="12214"/>
                </a:cubicBezTo>
                <a:cubicBezTo>
                  <a:pt x="114144" y="11424"/>
                  <a:pt x="113953" y="10633"/>
                  <a:pt x="113855" y="9835"/>
                </a:cubicBezTo>
                <a:cubicBezTo>
                  <a:pt x="113850" y="9800"/>
                  <a:pt x="113829" y="9785"/>
                  <a:pt x="113807" y="9785"/>
                </a:cubicBezTo>
                <a:cubicBezTo>
                  <a:pt x="113779" y="9785"/>
                  <a:pt x="113750" y="9810"/>
                  <a:pt x="113750" y="9854"/>
                </a:cubicBezTo>
                <a:cubicBezTo>
                  <a:pt x="113765" y="10657"/>
                  <a:pt x="113863" y="11479"/>
                  <a:pt x="113938" y="12273"/>
                </a:cubicBezTo>
                <a:cubicBezTo>
                  <a:pt x="114035" y="13283"/>
                  <a:pt x="114074" y="14297"/>
                  <a:pt x="114133" y="15306"/>
                </a:cubicBezTo>
                <a:cubicBezTo>
                  <a:pt x="114160" y="15803"/>
                  <a:pt x="114180" y="16296"/>
                  <a:pt x="114200" y="16793"/>
                </a:cubicBezTo>
                <a:cubicBezTo>
                  <a:pt x="114086" y="17306"/>
                  <a:pt x="113980" y="17819"/>
                  <a:pt x="113882" y="18336"/>
                </a:cubicBezTo>
                <a:cubicBezTo>
                  <a:pt x="113891" y="17545"/>
                  <a:pt x="113871" y="16743"/>
                  <a:pt x="113812" y="15960"/>
                </a:cubicBezTo>
                <a:cubicBezTo>
                  <a:pt x="113785" y="15592"/>
                  <a:pt x="113730" y="15220"/>
                  <a:pt x="113604" y="14895"/>
                </a:cubicBezTo>
                <a:cubicBezTo>
                  <a:pt x="113636" y="14809"/>
                  <a:pt x="113679" y="14731"/>
                  <a:pt x="113726" y="14653"/>
                </a:cubicBezTo>
                <a:cubicBezTo>
                  <a:pt x="113777" y="14575"/>
                  <a:pt x="113725" y="14470"/>
                  <a:pt x="113666" y="14470"/>
                </a:cubicBezTo>
                <a:cubicBezTo>
                  <a:pt x="113648" y="14470"/>
                  <a:pt x="113629" y="14480"/>
                  <a:pt x="113613" y="14504"/>
                </a:cubicBezTo>
                <a:cubicBezTo>
                  <a:pt x="113573" y="14559"/>
                  <a:pt x="113542" y="14618"/>
                  <a:pt x="113510" y="14680"/>
                </a:cubicBezTo>
                <a:cubicBezTo>
                  <a:pt x="113479" y="14618"/>
                  <a:pt x="113445" y="14559"/>
                  <a:pt x="113409" y="14504"/>
                </a:cubicBezTo>
                <a:cubicBezTo>
                  <a:pt x="113392" y="14480"/>
                  <a:pt x="113373" y="14470"/>
                  <a:pt x="113355" y="14470"/>
                </a:cubicBezTo>
                <a:cubicBezTo>
                  <a:pt x="113296" y="14470"/>
                  <a:pt x="113244" y="14575"/>
                  <a:pt x="113295" y="14653"/>
                </a:cubicBezTo>
                <a:cubicBezTo>
                  <a:pt x="113342" y="14731"/>
                  <a:pt x="113382" y="14809"/>
                  <a:pt x="113416" y="14895"/>
                </a:cubicBezTo>
                <a:cubicBezTo>
                  <a:pt x="113291" y="15220"/>
                  <a:pt x="113237" y="15592"/>
                  <a:pt x="113210" y="15960"/>
                </a:cubicBezTo>
                <a:cubicBezTo>
                  <a:pt x="113151" y="16743"/>
                  <a:pt x="113127" y="17545"/>
                  <a:pt x="113135" y="18336"/>
                </a:cubicBezTo>
                <a:cubicBezTo>
                  <a:pt x="113037" y="17819"/>
                  <a:pt x="112932" y="17306"/>
                  <a:pt x="112822" y="16793"/>
                </a:cubicBezTo>
                <a:cubicBezTo>
                  <a:pt x="112842" y="16296"/>
                  <a:pt x="112861" y="15803"/>
                  <a:pt x="112889" y="15306"/>
                </a:cubicBezTo>
                <a:cubicBezTo>
                  <a:pt x="112943" y="14297"/>
                  <a:pt x="112986" y="13283"/>
                  <a:pt x="113080" y="12273"/>
                </a:cubicBezTo>
                <a:cubicBezTo>
                  <a:pt x="113158" y="11479"/>
                  <a:pt x="113252" y="10657"/>
                  <a:pt x="113268" y="9854"/>
                </a:cubicBezTo>
                <a:cubicBezTo>
                  <a:pt x="113270" y="9810"/>
                  <a:pt x="113240" y="9785"/>
                  <a:pt x="113212" y="9785"/>
                </a:cubicBezTo>
                <a:cubicBezTo>
                  <a:pt x="113191" y="9785"/>
                  <a:pt x="113170" y="9800"/>
                  <a:pt x="113167" y="9835"/>
                </a:cubicBezTo>
                <a:cubicBezTo>
                  <a:pt x="113064" y="10633"/>
                  <a:pt x="112876" y="11424"/>
                  <a:pt x="112748" y="12214"/>
                </a:cubicBezTo>
                <a:cubicBezTo>
                  <a:pt x="112594" y="13122"/>
                  <a:pt x="112462" y="14050"/>
                  <a:pt x="112379" y="14970"/>
                </a:cubicBezTo>
                <a:cubicBezTo>
                  <a:pt x="112172" y="14222"/>
                  <a:pt x="111933" y="13498"/>
                  <a:pt x="111667" y="12781"/>
                </a:cubicBezTo>
                <a:cubicBezTo>
                  <a:pt x="111514" y="12363"/>
                  <a:pt x="111311" y="11988"/>
                  <a:pt x="111131" y="11588"/>
                </a:cubicBezTo>
                <a:cubicBezTo>
                  <a:pt x="111100" y="11522"/>
                  <a:pt x="110912" y="11166"/>
                  <a:pt x="110818" y="10922"/>
                </a:cubicBezTo>
                <a:cubicBezTo>
                  <a:pt x="110863" y="10898"/>
                  <a:pt x="110909" y="10885"/>
                  <a:pt x="110956" y="10885"/>
                </a:cubicBezTo>
                <a:cubicBezTo>
                  <a:pt x="111028" y="10885"/>
                  <a:pt x="111104" y="10916"/>
                  <a:pt x="111182" y="10985"/>
                </a:cubicBezTo>
                <a:cubicBezTo>
                  <a:pt x="111190" y="10993"/>
                  <a:pt x="111197" y="10996"/>
                  <a:pt x="111205" y="10996"/>
                </a:cubicBezTo>
                <a:cubicBezTo>
                  <a:pt x="111241" y="10996"/>
                  <a:pt x="111264" y="10919"/>
                  <a:pt x="111225" y="10884"/>
                </a:cubicBezTo>
                <a:cubicBezTo>
                  <a:pt x="111068" y="10738"/>
                  <a:pt x="110936" y="10660"/>
                  <a:pt x="110810" y="10644"/>
                </a:cubicBezTo>
                <a:cubicBezTo>
                  <a:pt x="110810" y="10629"/>
                  <a:pt x="110806" y="10610"/>
                  <a:pt x="110791" y="10606"/>
                </a:cubicBezTo>
                <a:cubicBezTo>
                  <a:pt x="110748" y="10597"/>
                  <a:pt x="110705" y="10590"/>
                  <a:pt x="110661" y="10582"/>
                </a:cubicBezTo>
                <a:cubicBezTo>
                  <a:pt x="110658" y="10581"/>
                  <a:pt x="110654" y="10581"/>
                  <a:pt x="110650" y="10581"/>
                </a:cubicBezTo>
                <a:cubicBezTo>
                  <a:pt x="110625" y="10581"/>
                  <a:pt x="110598" y="10603"/>
                  <a:pt x="110598" y="10641"/>
                </a:cubicBezTo>
                <a:cubicBezTo>
                  <a:pt x="110598" y="10657"/>
                  <a:pt x="110603" y="10668"/>
                  <a:pt x="110603" y="10684"/>
                </a:cubicBezTo>
                <a:cubicBezTo>
                  <a:pt x="110583" y="10691"/>
                  <a:pt x="110567" y="10707"/>
                  <a:pt x="110548" y="10723"/>
                </a:cubicBezTo>
                <a:cubicBezTo>
                  <a:pt x="110544" y="10700"/>
                  <a:pt x="110540" y="10673"/>
                  <a:pt x="110536" y="10649"/>
                </a:cubicBezTo>
                <a:cubicBezTo>
                  <a:pt x="110454" y="10101"/>
                  <a:pt x="110434" y="9526"/>
                  <a:pt x="109926" y="9522"/>
                </a:cubicBezTo>
                <a:cubicBezTo>
                  <a:pt x="109859" y="9522"/>
                  <a:pt x="109859" y="9654"/>
                  <a:pt x="109926" y="9663"/>
                </a:cubicBezTo>
                <a:cubicBezTo>
                  <a:pt x="110231" y="9690"/>
                  <a:pt x="110329" y="10281"/>
                  <a:pt x="110352" y="10931"/>
                </a:cubicBezTo>
                <a:cubicBezTo>
                  <a:pt x="110321" y="10982"/>
                  <a:pt x="110286" y="11036"/>
                  <a:pt x="110251" y="11099"/>
                </a:cubicBezTo>
                <a:cubicBezTo>
                  <a:pt x="110188" y="11217"/>
                  <a:pt x="110125" y="11338"/>
                  <a:pt x="110067" y="11463"/>
                </a:cubicBezTo>
                <a:cubicBezTo>
                  <a:pt x="110086" y="11138"/>
                  <a:pt x="110141" y="10895"/>
                  <a:pt x="110258" y="10864"/>
                </a:cubicBezTo>
                <a:cubicBezTo>
                  <a:pt x="110297" y="10852"/>
                  <a:pt x="110290" y="10766"/>
                  <a:pt x="110249" y="10766"/>
                </a:cubicBezTo>
                <a:cubicBezTo>
                  <a:pt x="110248" y="10766"/>
                  <a:pt x="110247" y="10766"/>
                  <a:pt x="110246" y="10767"/>
                </a:cubicBezTo>
                <a:cubicBezTo>
                  <a:pt x="109917" y="10821"/>
                  <a:pt x="110000" y="11275"/>
                  <a:pt x="109946" y="11616"/>
                </a:cubicBezTo>
                <a:cubicBezTo>
                  <a:pt x="109937" y="11674"/>
                  <a:pt x="109930" y="11733"/>
                  <a:pt x="109922" y="11795"/>
                </a:cubicBezTo>
                <a:cubicBezTo>
                  <a:pt x="109624" y="12512"/>
                  <a:pt x="109397" y="13310"/>
                  <a:pt x="109147" y="14022"/>
                </a:cubicBezTo>
                <a:cubicBezTo>
                  <a:pt x="109049" y="14316"/>
                  <a:pt x="108947" y="14609"/>
                  <a:pt x="108849" y="14903"/>
                </a:cubicBezTo>
                <a:cubicBezTo>
                  <a:pt x="108795" y="14484"/>
                  <a:pt x="108732" y="14069"/>
                  <a:pt x="108658" y="13655"/>
                </a:cubicBezTo>
                <a:cubicBezTo>
                  <a:pt x="108658" y="13603"/>
                  <a:pt x="108654" y="13553"/>
                  <a:pt x="108649" y="13502"/>
                </a:cubicBezTo>
                <a:cubicBezTo>
                  <a:pt x="108618" y="12904"/>
                  <a:pt x="108599" y="12300"/>
                  <a:pt x="108564" y="11697"/>
                </a:cubicBezTo>
                <a:cubicBezTo>
                  <a:pt x="108724" y="11150"/>
                  <a:pt x="108884" y="10602"/>
                  <a:pt x="109041" y="10046"/>
                </a:cubicBezTo>
                <a:cubicBezTo>
                  <a:pt x="109053" y="9996"/>
                  <a:pt x="109022" y="9964"/>
                  <a:pt x="108990" y="9964"/>
                </a:cubicBezTo>
                <a:cubicBezTo>
                  <a:pt x="108969" y="9964"/>
                  <a:pt x="108947" y="9978"/>
                  <a:pt x="108936" y="10010"/>
                </a:cubicBezTo>
                <a:cubicBezTo>
                  <a:pt x="108814" y="10418"/>
                  <a:pt x="108677" y="10814"/>
                  <a:pt x="108532" y="11208"/>
                </a:cubicBezTo>
                <a:cubicBezTo>
                  <a:pt x="108517" y="10989"/>
                  <a:pt x="108497" y="10770"/>
                  <a:pt x="108474" y="10551"/>
                </a:cubicBezTo>
                <a:cubicBezTo>
                  <a:pt x="108380" y="9741"/>
                  <a:pt x="108380" y="8946"/>
                  <a:pt x="108024" y="8245"/>
                </a:cubicBezTo>
                <a:cubicBezTo>
                  <a:pt x="108013" y="8224"/>
                  <a:pt x="107998" y="8215"/>
                  <a:pt x="107983" y="8215"/>
                </a:cubicBezTo>
                <a:cubicBezTo>
                  <a:pt x="107947" y="8215"/>
                  <a:pt x="107913" y="8263"/>
                  <a:pt x="107937" y="8312"/>
                </a:cubicBezTo>
                <a:cubicBezTo>
                  <a:pt x="108337" y="9114"/>
                  <a:pt x="108259" y="10375"/>
                  <a:pt x="108255" y="11302"/>
                </a:cubicBezTo>
                <a:cubicBezTo>
                  <a:pt x="108255" y="11526"/>
                  <a:pt x="108255" y="11744"/>
                  <a:pt x="108250" y="11964"/>
                </a:cubicBezTo>
                <a:cubicBezTo>
                  <a:pt x="108212" y="12066"/>
                  <a:pt x="108172" y="12167"/>
                  <a:pt x="108133" y="12273"/>
                </a:cubicBezTo>
                <a:cubicBezTo>
                  <a:pt x="108121" y="12257"/>
                  <a:pt x="108114" y="12246"/>
                  <a:pt x="108102" y="12234"/>
                </a:cubicBezTo>
                <a:cubicBezTo>
                  <a:pt x="108085" y="12216"/>
                  <a:pt x="108067" y="12208"/>
                  <a:pt x="108050" y="12208"/>
                </a:cubicBezTo>
                <a:cubicBezTo>
                  <a:pt x="107989" y="12208"/>
                  <a:pt x="107937" y="12302"/>
                  <a:pt x="107992" y="12375"/>
                </a:cubicBezTo>
                <a:cubicBezTo>
                  <a:pt x="108015" y="12406"/>
                  <a:pt x="108035" y="12441"/>
                  <a:pt x="108051" y="12481"/>
                </a:cubicBezTo>
                <a:cubicBezTo>
                  <a:pt x="107722" y="13322"/>
                  <a:pt x="107390" y="14156"/>
                  <a:pt x="107104" y="15021"/>
                </a:cubicBezTo>
                <a:cubicBezTo>
                  <a:pt x="107041" y="15205"/>
                  <a:pt x="106987" y="15388"/>
                  <a:pt x="106928" y="15572"/>
                </a:cubicBezTo>
                <a:cubicBezTo>
                  <a:pt x="106747" y="15279"/>
                  <a:pt x="106564" y="14994"/>
                  <a:pt x="106376" y="14703"/>
                </a:cubicBezTo>
                <a:cubicBezTo>
                  <a:pt x="106700" y="12109"/>
                  <a:pt x="107135" y="9537"/>
                  <a:pt x="107628" y="6986"/>
                </a:cubicBezTo>
                <a:cubicBezTo>
                  <a:pt x="107638" y="6936"/>
                  <a:pt x="107606" y="6904"/>
                  <a:pt x="107576" y="6904"/>
                </a:cubicBezTo>
                <a:cubicBezTo>
                  <a:pt x="107556" y="6904"/>
                  <a:pt x="107537" y="6918"/>
                  <a:pt x="107531" y="6950"/>
                </a:cubicBezTo>
                <a:cubicBezTo>
                  <a:pt x="107209" y="8547"/>
                  <a:pt x="106752" y="10081"/>
                  <a:pt x="106360" y="11647"/>
                </a:cubicBezTo>
                <a:cubicBezTo>
                  <a:pt x="106094" y="11694"/>
                  <a:pt x="106015" y="12062"/>
                  <a:pt x="105934" y="12359"/>
                </a:cubicBezTo>
                <a:cubicBezTo>
                  <a:pt x="105816" y="12763"/>
                  <a:pt x="105726" y="13185"/>
                  <a:pt x="105648" y="13608"/>
                </a:cubicBezTo>
                <a:cubicBezTo>
                  <a:pt x="105526" y="13439"/>
                  <a:pt x="105401" y="13271"/>
                  <a:pt x="105276" y="13103"/>
                </a:cubicBezTo>
                <a:cubicBezTo>
                  <a:pt x="105659" y="10500"/>
                  <a:pt x="106062" y="7897"/>
                  <a:pt x="106364" y="5275"/>
                </a:cubicBezTo>
                <a:cubicBezTo>
                  <a:pt x="106371" y="5223"/>
                  <a:pt x="106338" y="5188"/>
                  <a:pt x="106308" y="5188"/>
                </a:cubicBezTo>
                <a:cubicBezTo>
                  <a:pt x="106288" y="5188"/>
                  <a:pt x="106268" y="5204"/>
                  <a:pt x="106262" y="5240"/>
                </a:cubicBezTo>
                <a:cubicBezTo>
                  <a:pt x="106133" y="6097"/>
                  <a:pt x="105968" y="6946"/>
                  <a:pt x="105784" y="7788"/>
                </a:cubicBezTo>
                <a:cubicBezTo>
                  <a:pt x="105781" y="7795"/>
                  <a:pt x="105773" y="7808"/>
                  <a:pt x="105769" y="7819"/>
                </a:cubicBezTo>
                <a:cubicBezTo>
                  <a:pt x="105441" y="9013"/>
                  <a:pt x="105155" y="10226"/>
                  <a:pt x="104915" y="11463"/>
                </a:cubicBezTo>
                <a:cubicBezTo>
                  <a:pt x="104915" y="11412"/>
                  <a:pt x="104915" y="11361"/>
                  <a:pt x="104912" y="11314"/>
                </a:cubicBezTo>
                <a:cubicBezTo>
                  <a:pt x="104892" y="10852"/>
                  <a:pt x="104888" y="10406"/>
                  <a:pt x="104841" y="9972"/>
                </a:cubicBezTo>
                <a:lnTo>
                  <a:pt x="104841" y="9972"/>
                </a:lnTo>
                <a:cubicBezTo>
                  <a:pt x="104900" y="9976"/>
                  <a:pt x="104959" y="9979"/>
                  <a:pt x="105009" y="9979"/>
                </a:cubicBezTo>
                <a:cubicBezTo>
                  <a:pt x="105045" y="9979"/>
                  <a:pt x="105045" y="9909"/>
                  <a:pt x="105009" y="9905"/>
                </a:cubicBezTo>
                <a:cubicBezTo>
                  <a:pt x="104947" y="9901"/>
                  <a:pt x="104888" y="9898"/>
                  <a:pt x="104830" y="9893"/>
                </a:cubicBezTo>
                <a:cubicBezTo>
                  <a:pt x="104787" y="9537"/>
                  <a:pt x="104704" y="9188"/>
                  <a:pt x="104548" y="8848"/>
                </a:cubicBezTo>
                <a:cubicBezTo>
                  <a:pt x="104535" y="8818"/>
                  <a:pt x="104514" y="8805"/>
                  <a:pt x="104494" y="8805"/>
                </a:cubicBezTo>
                <a:cubicBezTo>
                  <a:pt x="104449" y="8805"/>
                  <a:pt x="104405" y="8867"/>
                  <a:pt x="104435" y="8935"/>
                </a:cubicBezTo>
                <a:cubicBezTo>
                  <a:pt x="104559" y="9224"/>
                  <a:pt x="104626" y="9549"/>
                  <a:pt x="104657" y="9889"/>
                </a:cubicBezTo>
                <a:cubicBezTo>
                  <a:pt x="104651" y="9889"/>
                  <a:pt x="104644" y="9889"/>
                  <a:pt x="104638" y="9889"/>
                </a:cubicBezTo>
                <a:cubicBezTo>
                  <a:pt x="104274" y="9889"/>
                  <a:pt x="104051" y="9997"/>
                  <a:pt x="103816" y="10559"/>
                </a:cubicBezTo>
                <a:cubicBezTo>
                  <a:pt x="103757" y="10704"/>
                  <a:pt x="103707" y="10856"/>
                  <a:pt x="103663" y="11009"/>
                </a:cubicBezTo>
                <a:cubicBezTo>
                  <a:pt x="103538" y="10457"/>
                  <a:pt x="103389" y="9913"/>
                  <a:pt x="103201" y="9385"/>
                </a:cubicBezTo>
                <a:cubicBezTo>
                  <a:pt x="102959" y="8724"/>
                  <a:pt x="102689" y="7839"/>
                  <a:pt x="102086" y="7611"/>
                </a:cubicBezTo>
                <a:cubicBezTo>
                  <a:pt x="102081" y="7609"/>
                  <a:pt x="102076" y="7608"/>
                  <a:pt x="102071" y="7608"/>
                </a:cubicBezTo>
                <a:cubicBezTo>
                  <a:pt x="102028" y="7608"/>
                  <a:pt x="102013" y="7700"/>
                  <a:pt x="102063" y="7725"/>
                </a:cubicBezTo>
                <a:cubicBezTo>
                  <a:pt x="102783" y="8061"/>
                  <a:pt x="103022" y="9651"/>
                  <a:pt x="103186" y="10559"/>
                </a:cubicBezTo>
                <a:cubicBezTo>
                  <a:pt x="103159" y="10532"/>
                  <a:pt x="103135" y="10500"/>
                  <a:pt x="103107" y="10473"/>
                </a:cubicBezTo>
                <a:cubicBezTo>
                  <a:pt x="103112" y="10461"/>
                  <a:pt x="103107" y="10445"/>
                  <a:pt x="103100" y="10433"/>
                </a:cubicBezTo>
                <a:lnTo>
                  <a:pt x="102975" y="10245"/>
                </a:lnTo>
                <a:cubicBezTo>
                  <a:pt x="102965" y="10229"/>
                  <a:pt x="102953" y="10222"/>
                  <a:pt x="102941" y="10222"/>
                </a:cubicBezTo>
                <a:cubicBezTo>
                  <a:pt x="102924" y="10222"/>
                  <a:pt x="102907" y="10235"/>
                  <a:pt x="102896" y="10254"/>
                </a:cubicBezTo>
                <a:cubicBezTo>
                  <a:pt x="102787" y="10140"/>
                  <a:pt x="102670" y="10034"/>
                  <a:pt x="102556" y="9932"/>
                </a:cubicBezTo>
                <a:cubicBezTo>
                  <a:pt x="102540" y="9733"/>
                  <a:pt x="102525" y="9529"/>
                  <a:pt x="102509" y="9329"/>
                </a:cubicBezTo>
                <a:cubicBezTo>
                  <a:pt x="102505" y="9289"/>
                  <a:pt x="102482" y="9268"/>
                  <a:pt x="102459" y="9268"/>
                </a:cubicBezTo>
                <a:cubicBezTo>
                  <a:pt x="102436" y="9268"/>
                  <a:pt x="102413" y="9289"/>
                  <a:pt x="102411" y="9329"/>
                </a:cubicBezTo>
                <a:cubicBezTo>
                  <a:pt x="102399" y="9482"/>
                  <a:pt x="102391" y="9639"/>
                  <a:pt x="102384" y="9792"/>
                </a:cubicBezTo>
                <a:cubicBezTo>
                  <a:pt x="102238" y="9678"/>
                  <a:pt x="102086" y="9576"/>
                  <a:pt x="101938" y="9494"/>
                </a:cubicBezTo>
                <a:cubicBezTo>
                  <a:pt x="101961" y="9157"/>
                  <a:pt x="102000" y="8786"/>
                  <a:pt x="102149" y="8574"/>
                </a:cubicBezTo>
                <a:cubicBezTo>
                  <a:pt x="102174" y="8540"/>
                  <a:pt x="102150" y="8497"/>
                  <a:pt x="102121" y="8497"/>
                </a:cubicBezTo>
                <a:cubicBezTo>
                  <a:pt x="102113" y="8497"/>
                  <a:pt x="102105" y="8500"/>
                  <a:pt x="102097" y="8507"/>
                </a:cubicBezTo>
                <a:cubicBezTo>
                  <a:pt x="101996" y="8614"/>
                  <a:pt x="101918" y="8774"/>
                  <a:pt x="101855" y="8958"/>
                </a:cubicBezTo>
                <a:cubicBezTo>
                  <a:pt x="101844" y="8962"/>
                  <a:pt x="101832" y="8970"/>
                  <a:pt x="101824" y="8989"/>
                </a:cubicBezTo>
                <a:cubicBezTo>
                  <a:pt x="101691" y="9389"/>
                  <a:pt x="101604" y="9823"/>
                  <a:pt x="101546" y="10261"/>
                </a:cubicBezTo>
                <a:cubicBezTo>
                  <a:pt x="101534" y="10070"/>
                  <a:pt x="101523" y="9874"/>
                  <a:pt x="101510" y="9678"/>
                </a:cubicBezTo>
                <a:cubicBezTo>
                  <a:pt x="101460" y="8825"/>
                  <a:pt x="101358" y="7799"/>
                  <a:pt x="101096" y="7005"/>
                </a:cubicBezTo>
                <a:cubicBezTo>
                  <a:pt x="101023" y="6787"/>
                  <a:pt x="100933" y="6632"/>
                  <a:pt x="100832" y="6632"/>
                </a:cubicBezTo>
                <a:cubicBezTo>
                  <a:pt x="100791" y="6632"/>
                  <a:pt x="100749" y="6658"/>
                  <a:pt x="100704" y="6715"/>
                </a:cubicBezTo>
                <a:cubicBezTo>
                  <a:pt x="100798" y="6399"/>
                  <a:pt x="100889" y="6085"/>
                  <a:pt x="100979" y="5768"/>
                </a:cubicBezTo>
                <a:cubicBezTo>
                  <a:pt x="101147" y="5165"/>
                  <a:pt x="101304" y="4559"/>
                  <a:pt x="101492" y="3964"/>
                </a:cubicBezTo>
                <a:cubicBezTo>
                  <a:pt x="101601" y="3628"/>
                  <a:pt x="101761" y="3310"/>
                  <a:pt x="101788" y="2942"/>
                </a:cubicBezTo>
                <a:cubicBezTo>
                  <a:pt x="101793" y="2901"/>
                  <a:pt x="101767" y="2878"/>
                  <a:pt x="101740" y="2878"/>
                </a:cubicBezTo>
                <a:cubicBezTo>
                  <a:pt x="101718" y="2878"/>
                  <a:pt x="101696" y="2894"/>
                  <a:pt x="101691" y="2927"/>
                </a:cubicBezTo>
                <a:cubicBezTo>
                  <a:pt x="101581" y="3467"/>
                  <a:pt x="101241" y="3984"/>
                  <a:pt x="101053" y="4484"/>
                </a:cubicBezTo>
                <a:cubicBezTo>
                  <a:pt x="100834" y="5068"/>
                  <a:pt x="100576" y="5624"/>
                  <a:pt x="100348" y="6202"/>
                </a:cubicBezTo>
                <a:cubicBezTo>
                  <a:pt x="100168" y="6665"/>
                  <a:pt x="99980" y="7122"/>
                  <a:pt x="99796" y="7580"/>
                </a:cubicBezTo>
                <a:cubicBezTo>
                  <a:pt x="99582" y="7015"/>
                  <a:pt x="99329" y="6469"/>
                  <a:pt x="99147" y="6469"/>
                </a:cubicBezTo>
                <a:cubicBezTo>
                  <a:pt x="99083" y="6469"/>
                  <a:pt x="99028" y="6535"/>
                  <a:pt x="98986" y="6692"/>
                </a:cubicBezTo>
                <a:cubicBezTo>
                  <a:pt x="98977" y="6730"/>
                  <a:pt x="99000" y="6753"/>
                  <a:pt x="99024" y="6753"/>
                </a:cubicBezTo>
                <a:cubicBezTo>
                  <a:pt x="99040" y="6753"/>
                  <a:pt x="99056" y="6743"/>
                  <a:pt x="99064" y="6719"/>
                </a:cubicBezTo>
                <a:cubicBezTo>
                  <a:pt x="99086" y="6651"/>
                  <a:pt x="99113" y="6623"/>
                  <a:pt x="99142" y="6623"/>
                </a:cubicBezTo>
                <a:cubicBezTo>
                  <a:pt x="99277" y="6623"/>
                  <a:pt x="99472" y="7197"/>
                  <a:pt x="99496" y="7268"/>
                </a:cubicBezTo>
                <a:cubicBezTo>
                  <a:pt x="99558" y="7486"/>
                  <a:pt x="99608" y="7709"/>
                  <a:pt x="99660" y="7929"/>
                </a:cubicBezTo>
                <a:cubicBezTo>
                  <a:pt x="99487" y="8383"/>
                  <a:pt x="99319" y="8845"/>
                  <a:pt x="99174" y="9322"/>
                </a:cubicBezTo>
                <a:cubicBezTo>
                  <a:pt x="99120" y="9490"/>
                  <a:pt x="99073" y="9663"/>
                  <a:pt x="99026" y="9831"/>
                </a:cubicBezTo>
                <a:cubicBezTo>
                  <a:pt x="99014" y="9815"/>
                  <a:pt x="98998" y="9808"/>
                  <a:pt x="98981" y="9808"/>
                </a:cubicBezTo>
                <a:cubicBezTo>
                  <a:pt x="98948" y="9808"/>
                  <a:pt x="98915" y="9837"/>
                  <a:pt x="98912" y="9889"/>
                </a:cubicBezTo>
                <a:cubicBezTo>
                  <a:pt x="98912" y="9999"/>
                  <a:pt x="98916" y="10109"/>
                  <a:pt x="98916" y="10214"/>
                </a:cubicBezTo>
                <a:cubicBezTo>
                  <a:pt x="98748" y="10837"/>
                  <a:pt x="98595" y="11466"/>
                  <a:pt x="98458" y="12105"/>
                </a:cubicBezTo>
                <a:cubicBezTo>
                  <a:pt x="98293" y="11325"/>
                  <a:pt x="98058" y="10590"/>
                  <a:pt x="98000" y="9776"/>
                </a:cubicBezTo>
                <a:cubicBezTo>
                  <a:pt x="97998" y="9740"/>
                  <a:pt x="97977" y="9721"/>
                  <a:pt x="97956" y="9721"/>
                </a:cubicBezTo>
                <a:cubicBezTo>
                  <a:pt x="97936" y="9721"/>
                  <a:pt x="97916" y="9739"/>
                  <a:pt x="97914" y="9776"/>
                </a:cubicBezTo>
                <a:cubicBezTo>
                  <a:pt x="97899" y="10504"/>
                  <a:pt x="98035" y="11185"/>
                  <a:pt x="98133" y="11898"/>
                </a:cubicBezTo>
                <a:cubicBezTo>
                  <a:pt x="98188" y="12293"/>
                  <a:pt x="98227" y="12692"/>
                  <a:pt x="98258" y="13091"/>
                </a:cubicBezTo>
                <a:cubicBezTo>
                  <a:pt x="98040" y="14253"/>
                  <a:pt x="97863" y="15431"/>
                  <a:pt x="97722" y="16602"/>
                </a:cubicBezTo>
                <a:cubicBezTo>
                  <a:pt x="97668" y="17079"/>
                  <a:pt x="97612" y="17561"/>
                  <a:pt x="97558" y="18042"/>
                </a:cubicBezTo>
                <a:cubicBezTo>
                  <a:pt x="97460" y="17756"/>
                  <a:pt x="97343" y="17487"/>
                  <a:pt x="97198" y="17224"/>
                </a:cubicBezTo>
                <a:cubicBezTo>
                  <a:pt x="97198" y="17196"/>
                  <a:pt x="97198" y="17169"/>
                  <a:pt x="97194" y="17142"/>
                </a:cubicBezTo>
                <a:cubicBezTo>
                  <a:pt x="97483" y="14790"/>
                  <a:pt x="97558" y="12371"/>
                  <a:pt x="97464" y="9999"/>
                </a:cubicBezTo>
                <a:cubicBezTo>
                  <a:pt x="97487" y="9835"/>
                  <a:pt x="97503" y="9670"/>
                  <a:pt x="97511" y="9506"/>
                </a:cubicBezTo>
                <a:cubicBezTo>
                  <a:pt x="97511" y="9450"/>
                  <a:pt x="97483" y="9422"/>
                  <a:pt x="97449" y="9422"/>
                </a:cubicBezTo>
                <a:cubicBezTo>
                  <a:pt x="97445" y="9422"/>
                  <a:pt x="97441" y="9423"/>
                  <a:pt x="97436" y="9423"/>
                </a:cubicBezTo>
                <a:cubicBezTo>
                  <a:pt x="97417" y="8982"/>
                  <a:pt x="97390" y="8543"/>
                  <a:pt x="97354" y="8104"/>
                </a:cubicBezTo>
                <a:cubicBezTo>
                  <a:pt x="97352" y="8066"/>
                  <a:pt x="97331" y="8046"/>
                  <a:pt x="97309" y="8046"/>
                </a:cubicBezTo>
                <a:cubicBezTo>
                  <a:pt x="97287" y="8046"/>
                  <a:pt x="97264" y="8066"/>
                  <a:pt x="97260" y="8104"/>
                </a:cubicBezTo>
                <a:cubicBezTo>
                  <a:pt x="97194" y="9009"/>
                  <a:pt x="97127" y="9921"/>
                  <a:pt x="97057" y="10832"/>
                </a:cubicBezTo>
                <a:cubicBezTo>
                  <a:pt x="97053" y="10845"/>
                  <a:pt x="97045" y="10856"/>
                  <a:pt x="97041" y="10868"/>
                </a:cubicBezTo>
                <a:cubicBezTo>
                  <a:pt x="97041" y="10418"/>
                  <a:pt x="97065" y="9976"/>
                  <a:pt x="97147" y="9557"/>
                </a:cubicBezTo>
                <a:cubicBezTo>
                  <a:pt x="97154" y="9522"/>
                  <a:pt x="97135" y="9503"/>
                  <a:pt x="97115" y="9503"/>
                </a:cubicBezTo>
                <a:cubicBezTo>
                  <a:pt x="97101" y="9503"/>
                  <a:pt x="97087" y="9512"/>
                  <a:pt x="97080" y="9533"/>
                </a:cubicBezTo>
                <a:cubicBezTo>
                  <a:pt x="96896" y="10128"/>
                  <a:pt x="96857" y="10790"/>
                  <a:pt x="96822" y="11439"/>
                </a:cubicBezTo>
                <a:cubicBezTo>
                  <a:pt x="96783" y="11537"/>
                  <a:pt x="96743" y="11627"/>
                  <a:pt x="96705" y="11721"/>
                </a:cubicBezTo>
                <a:cubicBezTo>
                  <a:pt x="96842" y="10438"/>
                  <a:pt x="97010" y="9154"/>
                  <a:pt x="97256" y="7917"/>
                </a:cubicBezTo>
                <a:cubicBezTo>
                  <a:pt x="97260" y="7909"/>
                  <a:pt x="97265" y="7897"/>
                  <a:pt x="97265" y="7886"/>
                </a:cubicBezTo>
                <a:cubicBezTo>
                  <a:pt x="97268" y="7866"/>
                  <a:pt x="97268" y="7850"/>
                  <a:pt x="97272" y="7831"/>
                </a:cubicBezTo>
                <a:cubicBezTo>
                  <a:pt x="97280" y="7766"/>
                  <a:pt x="97240" y="7713"/>
                  <a:pt x="97199" y="7713"/>
                </a:cubicBezTo>
                <a:cubicBezTo>
                  <a:pt x="97178" y="7713"/>
                  <a:pt x="97157" y="7727"/>
                  <a:pt x="97142" y="7761"/>
                </a:cubicBezTo>
                <a:cubicBezTo>
                  <a:pt x="97010" y="8050"/>
                  <a:pt x="96967" y="8402"/>
                  <a:pt x="96869" y="8719"/>
                </a:cubicBezTo>
                <a:cubicBezTo>
                  <a:pt x="96736" y="9165"/>
                  <a:pt x="96599" y="9620"/>
                  <a:pt x="96485" y="10077"/>
                </a:cubicBezTo>
                <a:cubicBezTo>
                  <a:pt x="96466" y="9150"/>
                  <a:pt x="96427" y="8222"/>
                  <a:pt x="96411" y="7295"/>
                </a:cubicBezTo>
                <a:cubicBezTo>
                  <a:pt x="96391" y="6406"/>
                  <a:pt x="96376" y="5521"/>
                  <a:pt x="96137" y="4680"/>
                </a:cubicBezTo>
                <a:cubicBezTo>
                  <a:pt x="96131" y="4655"/>
                  <a:pt x="96115" y="4644"/>
                  <a:pt x="96099" y="4644"/>
                </a:cubicBezTo>
                <a:cubicBezTo>
                  <a:pt x="96076" y="4644"/>
                  <a:pt x="96053" y="4668"/>
                  <a:pt x="96062" y="4708"/>
                </a:cubicBezTo>
                <a:cubicBezTo>
                  <a:pt x="96302" y="5725"/>
                  <a:pt x="96196" y="6755"/>
                  <a:pt x="96172" y="7799"/>
                </a:cubicBezTo>
                <a:cubicBezTo>
                  <a:pt x="96152" y="8786"/>
                  <a:pt x="96114" y="9780"/>
                  <a:pt x="96051" y="10762"/>
                </a:cubicBezTo>
                <a:cubicBezTo>
                  <a:pt x="96000" y="11533"/>
                  <a:pt x="95945" y="12300"/>
                  <a:pt x="95890" y="13068"/>
                </a:cubicBezTo>
                <a:cubicBezTo>
                  <a:pt x="95880" y="13066"/>
                  <a:pt x="95870" y="13065"/>
                  <a:pt x="95861" y="13065"/>
                </a:cubicBezTo>
                <a:cubicBezTo>
                  <a:pt x="95764" y="13065"/>
                  <a:pt x="95698" y="13155"/>
                  <a:pt x="95652" y="13287"/>
                </a:cubicBezTo>
                <a:cubicBezTo>
                  <a:pt x="95605" y="11701"/>
                  <a:pt x="95518" y="10081"/>
                  <a:pt x="94978" y="8645"/>
                </a:cubicBezTo>
                <a:cubicBezTo>
                  <a:pt x="94970" y="8621"/>
                  <a:pt x="94956" y="8611"/>
                  <a:pt x="94942" y="8611"/>
                </a:cubicBezTo>
                <a:cubicBezTo>
                  <a:pt x="94912" y="8611"/>
                  <a:pt x="94881" y="8656"/>
                  <a:pt x="94897" y="8704"/>
                </a:cubicBezTo>
                <a:cubicBezTo>
                  <a:pt x="95276" y="9823"/>
                  <a:pt x="95300" y="11119"/>
                  <a:pt x="95253" y="12398"/>
                </a:cubicBezTo>
                <a:cubicBezTo>
                  <a:pt x="95229" y="11885"/>
                  <a:pt x="95190" y="11377"/>
                  <a:pt x="95112" y="10876"/>
                </a:cubicBezTo>
                <a:cubicBezTo>
                  <a:pt x="95102" y="10818"/>
                  <a:pt x="95071" y="10793"/>
                  <a:pt x="95037" y="10793"/>
                </a:cubicBezTo>
                <a:cubicBezTo>
                  <a:pt x="94987" y="10793"/>
                  <a:pt x="94932" y="10850"/>
                  <a:pt x="94944" y="10935"/>
                </a:cubicBezTo>
                <a:cubicBezTo>
                  <a:pt x="95096" y="12147"/>
                  <a:pt x="94975" y="13397"/>
                  <a:pt x="94841" y="14637"/>
                </a:cubicBezTo>
                <a:cubicBezTo>
                  <a:pt x="94763" y="14234"/>
                  <a:pt x="94681" y="13831"/>
                  <a:pt x="94591" y="13431"/>
                </a:cubicBezTo>
                <a:cubicBezTo>
                  <a:pt x="94689" y="11780"/>
                  <a:pt x="94724" y="10124"/>
                  <a:pt x="94669" y="8465"/>
                </a:cubicBezTo>
                <a:cubicBezTo>
                  <a:pt x="94630" y="7244"/>
                  <a:pt x="94622" y="6018"/>
                  <a:pt x="94505" y="4802"/>
                </a:cubicBezTo>
                <a:cubicBezTo>
                  <a:pt x="94458" y="4304"/>
                  <a:pt x="94541" y="3404"/>
                  <a:pt x="94035" y="3310"/>
                </a:cubicBezTo>
                <a:cubicBezTo>
                  <a:pt x="94032" y="3310"/>
                  <a:pt x="94030" y="3309"/>
                  <a:pt x="94027" y="3309"/>
                </a:cubicBezTo>
                <a:cubicBezTo>
                  <a:pt x="93962" y="3309"/>
                  <a:pt x="93937" y="3432"/>
                  <a:pt x="94004" y="3451"/>
                </a:cubicBezTo>
                <a:cubicBezTo>
                  <a:pt x="94395" y="3552"/>
                  <a:pt x="94282" y="4849"/>
                  <a:pt x="94270" y="5240"/>
                </a:cubicBezTo>
                <a:cubicBezTo>
                  <a:pt x="94259" y="5721"/>
                  <a:pt x="94235" y="6202"/>
                  <a:pt x="94223" y="6680"/>
                </a:cubicBezTo>
                <a:cubicBezTo>
                  <a:pt x="94192" y="7788"/>
                  <a:pt x="94102" y="8892"/>
                  <a:pt x="94035" y="9995"/>
                </a:cubicBezTo>
                <a:cubicBezTo>
                  <a:pt x="94015" y="10324"/>
                  <a:pt x="93992" y="10657"/>
                  <a:pt x="93968" y="10989"/>
                </a:cubicBezTo>
                <a:cubicBezTo>
                  <a:pt x="93789" y="10426"/>
                  <a:pt x="93581" y="9878"/>
                  <a:pt x="93362" y="9329"/>
                </a:cubicBezTo>
                <a:cubicBezTo>
                  <a:pt x="93127" y="8755"/>
                  <a:pt x="92814" y="8066"/>
                  <a:pt x="92270" y="7999"/>
                </a:cubicBezTo>
                <a:cubicBezTo>
                  <a:pt x="92269" y="7999"/>
                  <a:pt x="92268" y="7999"/>
                  <a:pt x="92267" y="7999"/>
                </a:cubicBezTo>
                <a:cubicBezTo>
                  <a:pt x="92231" y="7999"/>
                  <a:pt x="92232" y="8070"/>
                  <a:pt x="92270" y="8077"/>
                </a:cubicBezTo>
                <a:cubicBezTo>
                  <a:pt x="93041" y="8191"/>
                  <a:pt x="93366" y="9858"/>
                  <a:pt x="93581" y="10653"/>
                </a:cubicBezTo>
                <a:cubicBezTo>
                  <a:pt x="93703" y="11107"/>
                  <a:pt x="93797" y="11576"/>
                  <a:pt x="93887" y="12046"/>
                </a:cubicBezTo>
                <a:cubicBezTo>
                  <a:pt x="93883" y="12073"/>
                  <a:pt x="93878" y="12100"/>
                  <a:pt x="93878" y="12129"/>
                </a:cubicBezTo>
                <a:cubicBezTo>
                  <a:pt x="93542" y="12406"/>
                  <a:pt x="93264" y="13169"/>
                  <a:pt x="93080" y="13725"/>
                </a:cubicBezTo>
                <a:cubicBezTo>
                  <a:pt x="93002" y="13502"/>
                  <a:pt x="92920" y="13283"/>
                  <a:pt x="92830" y="13068"/>
                </a:cubicBezTo>
                <a:lnTo>
                  <a:pt x="92830" y="13063"/>
                </a:lnTo>
                <a:cubicBezTo>
                  <a:pt x="92798" y="12927"/>
                  <a:pt x="92767" y="12790"/>
                  <a:pt x="92736" y="12649"/>
                </a:cubicBezTo>
                <a:cubicBezTo>
                  <a:pt x="92888" y="12152"/>
                  <a:pt x="93119" y="11717"/>
                  <a:pt x="93468" y="11701"/>
                </a:cubicBezTo>
                <a:cubicBezTo>
                  <a:pt x="93542" y="11697"/>
                  <a:pt x="93542" y="11557"/>
                  <a:pt x="93468" y="11557"/>
                </a:cubicBezTo>
                <a:cubicBezTo>
                  <a:pt x="93463" y="11557"/>
                  <a:pt x="93458" y="11556"/>
                  <a:pt x="93452" y="11556"/>
                </a:cubicBezTo>
                <a:cubicBezTo>
                  <a:pt x="93029" y="11556"/>
                  <a:pt x="92878" y="11712"/>
                  <a:pt x="92673" y="12218"/>
                </a:cubicBezTo>
                <a:cubicBezTo>
                  <a:pt x="92666" y="12241"/>
                  <a:pt x="92657" y="12261"/>
                  <a:pt x="92646" y="12285"/>
                </a:cubicBezTo>
                <a:cubicBezTo>
                  <a:pt x="92622" y="12179"/>
                  <a:pt x="92599" y="12073"/>
                  <a:pt x="92572" y="11972"/>
                </a:cubicBezTo>
                <a:cubicBezTo>
                  <a:pt x="92650" y="11780"/>
                  <a:pt x="92769" y="11654"/>
                  <a:pt x="92958" y="11654"/>
                </a:cubicBezTo>
                <a:cubicBezTo>
                  <a:pt x="92966" y="11654"/>
                  <a:pt x="92974" y="11654"/>
                  <a:pt x="92982" y="11654"/>
                </a:cubicBezTo>
                <a:cubicBezTo>
                  <a:pt x="92983" y="11654"/>
                  <a:pt x="92985" y="11654"/>
                  <a:pt x="92986" y="11654"/>
                </a:cubicBezTo>
                <a:cubicBezTo>
                  <a:pt x="93065" y="11654"/>
                  <a:pt x="93060" y="11498"/>
                  <a:pt x="92982" y="11490"/>
                </a:cubicBezTo>
                <a:cubicBezTo>
                  <a:pt x="92931" y="11485"/>
                  <a:pt x="92884" y="11482"/>
                  <a:pt x="92840" y="11482"/>
                </a:cubicBezTo>
                <a:cubicBezTo>
                  <a:pt x="92677" y="11482"/>
                  <a:pt x="92564" y="11522"/>
                  <a:pt x="92478" y="11643"/>
                </a:cubicBezTo>
                <a:cubicBezTo>
                  <a:pt x="92368" y="11310"/>
                  <a:pt x="92247" y="10978"/>
                  <a:pt x="92169" y="10637"/>
                </a:cubicBezTo>
                <a:cubicBezTo>
                  <a:pt x="92145" y="10520"/>
                  <a:pt x="92113" y="10395"/>
                  <a:pt x="92082" y="10265"/>
                </a:cubicBezTo>
                <a:cubicBezTo>
                  <a:pt x="92090" y="9846"/>
                  <a:pt x="92079" y="9392"/>
                  <a:pt x="91929" y="9111"/>
                </a:cubicBezTo>
                <a:cubicBezTo>
                  <a:pt x="91916" y="9087"/>
                  <a:pt x="91897" y="9075"/>
                  <a:pt x="91877" y="9075"/>
                </a:cubicBezTo>
                <a:cubicBezTo>
                  <a:pt x="91874" y="9075"/>
                  <a:pt x="91870" y="9075"/>
                  <a:pt x="91867" y="9076"/>
                </a:cubicBezTo>
                <a:cubicBezTo>
                  <a:pt x="91835" y="8739"/>
                  <a:pt x="91840" y="8410"/>
                  <a:pt x="91914" y="8120"/>
                </a:cubicBezTo>
                <a:cubicBezTo>
                  <a:pt x="91923" y="8078"/>
                  <a:pt x="91899" y="8051"/>
                  <a:pt x="91873" y="8051"/>
                </a:cubicBezTo>
                <a:cubicBezTo>
                  <a:pt x="91856" y="8051"/>
                  <a:pt x="91839" y="8063"/>
                  <a:pt x="91832" y="8089"/>
                </a:cubicBezTo>
                <a:cubicBezTo>
                  <a:pt x="91589" y="8939"/>
                  <a:pt x="91632" y="9936"/>
                  <a:pt x="91757" y="10915"/>
                </a:cubicBezTo>
                <a:cubicBezTo>
                  <a:pt x="91754" y="10931"/>
                  <a:pt x="91754" y="10946"/>
                  <a:pt x="91750" y="10958"/>
                </a:cubicBezTo>
                <a:cubicBezTo>
                  <a:pt x="91566" y="10680"/>
                  <a:pt x="91366" y="10426"/>
                  <a:pt x="91170" y="10164"/>
                </a:cubicBezTo>
                <a:cubicBezTo>
                  <a:pt x="91107" y="10081"/>
                  <a:pt x="90717" y="9667"/>
                  <a:pt x="90532" y="9400"/>
                </a:cubicBezTo>
                <a:cubicBezTo>
                  <a:pt x="90536" y="9204"/>
                  <a:pt x="90540" y="9005"/>
                  <a:pt x="90532" y="8805"/>
                </a:cubicBezTo>
                <a:cubicBezTo>
                  <a:pt x="90531" y="8745"/>
                  <a:pt x="90498" y="8716"/>
                  <a:pt x="90464" y="8716"/>
                </a:cubicBezTo>
                <a:cubicBezTo>
                  <a:pt x="90430" y="8716"/>
                  <a:pt x="90395" y="8746"/>
                  <a:pt x="90392" y="8805"/>
                </a:cubicBezTo>
                <a:cubicBezTo>
                  <a:pt x="90384" y="8923"/>
                  <a:pt x="90368" y="9040"/>
                  <a:pt x="90352" y="9157"/>
                </a:cubicBezTo>
                <a:cubicBezTo>
                  <a:pt x="90341" y="9170"/>
                  <a:pt x="90332" y="9181"/>
                  <a:pt x="90325" y="9193"/>
                </a:cubicBezTo>
                <a:cubicBezTo>
                  <a:pt x="90267" y="7861"/>
                  <a:pt x="90192" y="6617"/>
                  <a:pt x="90127" y="6617"/>
                </a:cubicBezTo>
                <a:cubicBezTo>
                  <a:pt x="90126" y="6617"/>
                  <a:pt x="90126" y="6617"/>
                  <a:pt x="90126" y="6618"/>
                </a:cubicBezTo>
                <a:cubicBezTo>
                  <a:pt x="90211" y="6602"/>
                  <a:pt x="90211" y="6457"/>
                  <a:pt x="90126" y="6441"/>
                </a:cubicBezTo>
                <a:cubicBezTo>
                  <a:pt x="90106" y="6437"/>
                  <a:pt x="90082" y="6433"/>
                  <a:pt x="90059" y="6430"/>
                </a:cubicBezTo>
                <a:cubicBezTo>
                  <a:pt x="90058" y="6429"/>
                  <a:pt x="90056" y="6429"/>
                  <a:pt x="90055" y="6429"/>
                </a:cubicBezTo>
                <a:cubicBezTo>
                  <a:pt x="90028" y="6429"/>
                  <a:pt x="89992" y="6466"/>
                  <a:pt x="89989" y="6504"/>
                </a:cubicBezTo>
                <a:cubicBezTo>
                  <a:pt x="89777" y="8531"/>
                  <a:pt x="89698" y="10570"/>
                  <a:pt x="89609" y="12610"/>
                </a:cubicBezTo>
                <a:cubicBezTo>
                  <a:pt x="89530" y="12367"/>
                  <a:pt x="89429" y="12163"/>
                  <a:pt x="89201" y="12053"/>
                </a:cubicBezTo>
                <a:cubicBezTo>
                  <a:pt x="89195" y="12050"/>
                  <a:pt x="89189" y="12049"/>
                  <a:pt x="89183" y="12049"/>
                </a:cubicBezTo>
                <a:cubicBezTo>
                  <a:pt x="89132" y="12049"/>
                  <a:pt x="89106" y="12160"/>
                  <a:pt x="89158" y="12194"/>
                </a:cubicBezTo>
                <a:cubicBezTo>
                  <a:pt x="89452" y="12406"/>
                  <a:pt x="89499" y="12997"/>
                  <a:pt x="89554" y="13431"/>
                </a:cubicBezTo>
                <a:cubicBezTo>
                  <a:pt x="89546" y="13475"/>
                  <a:pt x="89539" y="13522"/>
                  <a:pt x="89530" y="13569"/>
                </a:cubicBezTo>
                <a:cubicBezTo>
                  <a:pt x="89510" y="13486"/>
                  <a:pt x="89492" y="13404"/>
                  <a:pt x="89472" y="13322"/>
                </a:cubicBezTo>
                <a:cubicBezTo>
                  <a:pt x="89436" y="13173"/>
                  <a:pt x="89190" y="12626"/>
                  <a:pt x="89252" y="12481"/>
                </a:cubicBezTo>
                <a:cubicBezTo>
                  <a:pt x="89279" y="12420"/>
                  <a:pt x="89243" y="12365"/>
                  <a:pt x="89203" y="12365"/>
                </a:cubicBezTo>
                <a:cubicBezTo>
                  <a:pt x="89189" y="12365"/>
                  <a:pt x="89175" y="12372"/>
                  <a:pt x="89163" y="12387"/>
                </a:cubicBezTo>
                <a:cubicBezTo>
                  <a:pt x="88970" y="12602"/>
                  <a:pt x="89123" y="13310"/>
                  <a:pt x="89143" y="13600"/>
                </a:cubicBezTo>
                <a:cubicBezTo>
                  <a:pt x="89163" y="13831"/>
                  <a:pt x="89178" y="14058"/>
                  <a:pt x="89198" y="14289"/>
                </a:cubicBezTo>
                <a:cubicBezTo>
                  <a:pt x="89151" y="14116"/>
                  <a:pt x="89107" y="13948"/>
                  <a:pt x="89060" y="13776"/>
                </a:cubicBezTo>
                <a:cubicBezTo>
                  <a:pt x="88955" y="13373"/>
                  <a:pt x="88845" y="12946"/>
                  <a:pt x="88717" y="12535"/>
                </a:cubicBezTo>
                <a:cubicBezTo>
                  <a:pt x="88829" y="11894"/>
                  <a:pt x="89026" y="11307"/>
                  <a:pt x="89503" y="10950"/>
                </a:cubicBezTo>
                <a:cubicBezTo>
                  <a:pt x="89566" y="10903"/>
                  <a:pt x="89527" y="10789"/>
                  <a:pt x="89469" y="10789"/>
                </a:cubicBezTo>
                <a:cubicBezTo>
                  <a:pt x="89458" y="10789"/>
                  <a:pt x="89447" y="10793"/>
                  <a:pt x="89436" y="10801"/>
                </a:cubicBezTo>
                <a:cubicBezTo>
                  <a:pt x="89026" y="11091"/>
                  <a:pt x="88755" y="11557"/>
                  <a:pt x="88564" y="12097"/>
                </a:cubicBezTo>
                <a:cubicBezTo>
                  <a:pt x="88501" y="11941"/>
                  <a:pt x="88439" y="11788"/>
                  <a:pt x="88368" y="11647"/>
                </a:cubicBezTo>
                <a:cubicBezTo>
                  <a:pt x="88355" y="11618"/>
                  <a:pt x="88335" y="11605"/>
                  <a:pt x="88313" y="11605"/>
                </a:cubicBezTo>
                <a:cubicBezTo>
                  <a:pt x="88308" y="11605"/>
                  <a:pt x="88303" y="11606"/>
                  <a:pt x="88298" y="11607"/>
                </a:cubicBezTo>
                <a:cubicBezTo>
                  <a:pt x="88235" y="11619"/>
                  <a:pt x="88231" y="11631"/>
                  <a:pt x="88184" y="11690"/>
                </a:cubicBezTo>
                <a:cubicBezTo>
                  <a:pt x="88180" y="11697"/>
                  <a:pt x="88177" y="11701"/>
                  <a:pt x="88172" y="11710"/>
                </a:cubicBezTo>
                <a:cubicBezTo>
                  <a:pt x="88121" y="11674"/>
                  <a:pt x="88063" y="11647"/>
                  <a:pt x="87992" y="11631"/>
                </a:cubicBezTo>
                <a:cubicBezTo>
                  <a:pt x="87991" y="11631"/>
                  <a:pt x="87989" y="11630"/>
                  <a:pt x="87987" y="11630"/>
                </a:cubicBezTo>
                <a:cubicBezTo>
                  <a:pt x="87932" y="11630"/>
                  <a:pt x="87908" y="11737"/>
                  <a:pt x="87965" y="11753"/>
                </a:cubicBezTo>
                <a:cubicBezTo>
                  <a:pt x="88184" y="11807"/>
                  <a:pt x="88329" y="12124"/>
                  <a:pt x="88430" y="12523"/>
                </a:cubicBezTo>
                <a:cubicBezTo>
                  <a:pt x="88239" y="13209"/>
                  <a:pt x="88137" y="13960"/>
                  <a:pt x="88020" y="14613"/>
                </a:cubicBezTo>
                <a:cubicBezTo>
                  <a:pt x="87886" y="13972"/>
                  <a:pt x="87738" y="13338"/>
                  <a:pt x="87613" y="12696"/>
                </a:cubicBezTo>
                <a:cubicBezTo>
                  <a:pt x="87608" y="12512"/>
                  <a:pt x="87601" y="12331"/>
                  <a:pt x="87589" y="12152"/>
                </a:cubicBezTo>
                <a:cubicBezTo>
                  <a:pt x="87730" y="11592"/>
                  <a:pt x="87867" y="11032"/>
                  <a:pt x="88023" y="10480"/>
                </a:cubicBezTo>
                <a:cubicBezTo>
                  <a:pt x="88148" y="10046"/>
                  <a:pt x="88219" y="9588"/>
                  <a:pt x="88341" y="9154"/>
                </a:cubicBezTo>
                <a:cubicBezTo>
                  <a:pt x="88419" y="8860"/>
                  <a:pt x="88501" y="7878"/>
                  <a:pt x="88818" y="7811"/>
                </a:cubicBezTo>
                <a:cubicBezTo>
                  <a:pt x="88868" y="7796"/>
                  <a:pt x="88858" y="7682"/>
                  <a:pt x="88805" y="7682"/>
                </a:cubicBezTo>
                <a:cubicBezTo>
                  <a:pt x="88804" y="7682"/>
                  <a:pt x="88803" y="7682"/>
                  <a:pt x="88802" y="7682"/>
                </a:cubicBezTo>
                <a:cubicBezTo>
                  <a:pt x="88270" y="7737"/>
                  <a:pt x="88211" y="8426"/>
                  <a:pt x="87953" y="8942"/>
                </a:cubicBezTo>
                <a:cubicBezTo>
                  <a:pt x="87726" y="9396"/>
                  <a:pt x="87523" y="9882"/>
                  <a:pt x="87335" y="10379"/>
                </a:cubicBezTo>
                <a:cubicBezTo>
                  <a:pt x="87315" y="9983"/>
                  <a:pt x="87331" y="9611"/>
                  <a:pt x="87460" y="9580"/>
                </a:cubicBezTo>
                <a:cubicBezTo>
                  <a:pt x="87519" y="9569"/>
                  <a:pt x="87514" y="9443"/>
                  <a:pt x="87460" y="9428"/>
                </a:cubicBezTo>
                <a:cubicBezTo>
                  <a:pt x="87441" y="9423"/>
                  <a:pt x="87422" y="9421"/>
                  <a:pt x="87404" y="9421"/>
                </a:cubicBezTo>
                <a:cubicBezTo>
                  <a:pt x="87207" y="9421"/>
                  <a:pt x="87090" y="9713"/>
                  <a:pt x="87021" y="10136"/>
                </a:cubicBezTo>
                <a:cubicBezTo>
                  <a:pt x="86974" y="10117"/>
                  <a:pt x="86923" y="10097"/>
                  <a:pt x="86865" y="10081"/>
                </a:cubicBezTo>
                <a:cubicBezTo>
                  <a:pt x="86858" y="10079"/>
                  <a:pt x="86852" y="10079"/>
                  <a:pt x="86845" y="10079"/>
                </a:cubicBezTo>
                <a:cubicBezTo>
                  <a:pt x="86739" y="10079"/>
                  <a:pt x="86699" y="10280"/>
                  <a:pt x="86815" y="10324"/>
                </a:cubicBezTo>
                <a:cubicBezTo>
                  <a:pt x="86877" y="10351"/>
                  <a:pt x="86936" y="10398"/>
                  <a:pt x="86979" y="10457"/>
                </a:cubicBezTo>
                <a:cubicBezTo>
                  <a:pt x="86947" y="10782"/>
                  <a:pt x="86936" y="11154"/>
                  <a:pt x="86936" y="11513"/>
                </a:cubicBezTo>
                <a:cubicBezTo>
                  <a:pt x="86927" y="11542"/>
                  <a:pt x="86920" y="11565"/>
                  <a:pt x="86912" y="11592"/>
                </a:cubicBezTo>
                <a:cubicBezTo>
                  <a:pt x="86799" y="11932"/>
                  <a:pt x="86692" y="12273"/>
                  <a:pt x="86587" y="12613"/>
                </a:cubicBezTo>
                <a:cubicBezTo>
                  <a:pt x="86607" y="12026"/>
                  <a:pt x="86595" y="11439"/>
                  <a:pt x="86528" y="10872"/>
                </a:cubicBezTo>
                <a:cubicBezTo>
                  <a:pt x="86522" y="10811"/>
                  <a:pt x="86473" y="10779"/>
                  <a:pt x="86430" y="10779"/>
                </a:cubicBezTo>
                <a:cubicBezTo>
                  <a:pt x="86423" y="10779"/>
                  <a:pt x="86417" y="10780"/>
                  <a:pt x="86411" y="10782"/>
                </a:cubicBezTo>
                <a:cubicBezTo>
                  <a:pt x="86368" y="10798"/>
                  <a:pt x="86325" y="10809"/>
                  <a:pt x="86282" y="10821"/>
                </a:cubicBezTo>
                <a:cubicBezTo>
                  <a:pt x="86219" y="10837"/>
                  <a:pt x="86219" y="10969"/>
                  <a:pt x="86282" y="10989"/>
                </a:cubicBezTo>
                <a:cubicBezTo>
                  <a:pt x="86427" y="11029"/>
                  <a:pt x="86270" y="12116"/>
                  <a:pt x="86078" y="13197"/>
                </a:cubicBezTo>
                <a:cubicBezTo>
                  <a:pt x="85973" y="12852"/>
                  <a:pt x="85863" y="12508"/>
                  <a:pt x="85738" y="12179"/>
                </a:cubicBezTo>
                <a:cubicBezTo>
                  <a:pt x="85749" y="12085"/>
                  <a:pt x="85758" y="11991"/>
                  <a:pt x="85765" y="11898"/>
                </a:cubicBezTo>
                <a:cubicBezTo>
                  <a:pt x="85777" y="11889"/>
                  <a:pt x="85785" y="11882"/>
                  <a:pt x="85796" y="11878"/>
                </a:cubicBezTo>
                <a:cubicBezTo>
                  <a:pt x="85858" y="11847"/>
                  <a:pt x="85840" y="11725"/>
                  <a:pt x="85787" y="11725"/>
                </a:cubicBezTo>
                <a:cubicBezTo>
                  <a:pt x="85787" y="11725"/>
                  <a:pt x="85786" y="11725"/>
                  <a:pt x="85785" y="11725"/>
                </a:cubicBezTo>
                <a:cubicBezTo>
                  <a:pt x="85843" y="11217"/>
                  <a:pt x="85917" y="10711"/>
                  <a:pt x="86027" y="10230"/>
                </a:cubicBezTo>
                <a:cubicBezTo>
                  <a:pt x="86172" y="10073"/>
                  <a:pt x="86352" y="9972"/>
                  <a:pt x="86580" y="9948"/>
                </a:cubicBezTo>
                <a:cubicBezTo>
                  <a:pt x="86637" y="9945"/>
                  <a:pt x="86638" y="9831"/>
                  <a:pt x="86582" y="9831"/>
                </a:cubicBezTo>
                <a:cubicBezTo>
                  <a:pt x="86582" y="9831"/>
                  <a:pt x="86581" y="9831"/>
                  <a:pt x="86580" y="9831"/>
                </a:cubicBezTo>
                <a:cubicBezTo>
                  <a:pt x="86392" y="9842"/>
                  <a:pt x="86227" y="9905"/>
                  <a:pt x="86078" y="10007"/>
                </a:cubicBezTo>
                <a:cubicBezTo>
                  <a:pt x="86251" y="9267"/>
                  <a:pt x="86427" y="8520"/>
                  <a:pt x="86493" y="7756"/>
                </a:cubicBezTo>
                <a:cubicBezTo>
                  <a:pt x="86498" y="7708"/>
                  <a:pt x="86463" y="7681"/>
                  <a:pt x="86431" y="7681"/>
                </a:cubicBezTo>
                <a:cubicBezTo>
                  <a:pt x="86406" y="7681"/>
                  <a:pt x="86383" y="7697"/>
                  <a:pt x="86380" y="7733"/>
                </a:cubicBezTo>
                <a:cubicBezTo>
                  <a:pt x="86262" y="8739"/>
                  <a:pt x="85855" y="9607"/>
                  <a:pt x="85601" y="10559"/>
                </a:cubicBezTo>
                <a:cubicBezTo>
                  <a:pt x="85597" y="10570"/>
                  <a:pt x="85593" y="10586"/>
                  <a:pt x="85589" y="10597"/>
                </a:cubicBezTo>
                <a:cubicBezTo>
                  <a:pt x="85503" y="10762"/>
                  <a:pt x="85429" y="10942"/>
                  <a:pt x="85362" y="11134"/>
                </a:cubicBezTo>
                <a:cubicBezTo>
                  <a:pt x="85182" y="10602"/>
                  <a:pt x="85037" y="10054"/>
                  <a:pt x="84983" y="9486"/>
                </a:cubicBezTo>
                <a:cubicBezTo>
                  <a:pt x="84979" y="9447"/>
                  <a:pt x="84953" y="9426"/>
                  <a:pt x="84930" y="9426"/>
                </a:cubicBezTo>
                <a:cubicBezTo>
                  <a:pt x="84907" y="9426"/>
                  <a:pt x="84887" y="9446"/>
                  <a:pt x="84889" y="9486"/>
                </a:cubicBezTo>
                <a:cubicBezTo>
                  <a:pt x="84908" y="10151"/>
                  <a:pt x="85049" y="10754"/>
                  <a:pt x="85189" y="11392"/>
                </a:cubicBezTo>
                <a:cubicBezTo>
                  <a:pt x="85202" y="11451"/>
                  <a:pt x="85218" y="11510"/>
                  <a:pt x="85229" y="11569"/>
                </a:cubicBezTo>
                <a:cubicBezTo>
                  <a:pt x="85100" y="12050"/>
                  <a:pt x="85014" y="12551"/>
                  <a:pt x="84936" y="12962"/>
                </a:cubicBezTo>
                <a:cubicBezTo>
                  <a:pt x="84924" y="13016"/>
                  <a:pt x="84916" y="13075"/>
                  <a:pt x="84904" y="13134"/>
                </a:cubicBezTo>
                <a:cubicBezTo>
                  <a:pt x="84880" y="13240"/>
                  <a:pt x="84857" y="13345"/>
                  <a:pt x="84837" y="13455"/>
                </a:cubicBezTo>
                <a:cubicBezTo>
                  <a:pt x="84756" y="12719"/>
                  <a:pt x="84678" y="11983"/>
                  <a:pt x="84591" y="11248"/>
                </a:cubicBezTo>
                <a:cubicBezTo>
                  <a:pt x="84505" y="10547"/>
                  <a:pt x="84431" y="9846"/>
                  <a:pt x="84364" y="9146"/>
                </a:cubicBezTo>
                <a:cubicBezTo>
                  <a:pt x="84544" y="8375"/>
                  <a:pt x="84759" y="7620"/>
                  <a:pt x="84971" y="6864"/>
                </a:cubicBezTo>
                <a:cubicBezTo>
                  <a:pt x="85135" y="6285"/>
                  <a:pt x="85339" y="5725"/>
                  <a:pt x="85527" y="5162"/>
                </a:cubicBezTo>
                <a:cubicBezTo>
                  <a:pt x="85593" y="4958"/>
                  <a:pt x="85648" y="4755"/>
                  <a:pt x="85718" y="4551"/>
                </a:cubicBezTo>
                <a:cubicBezTo>
                  <a:pt x="85781" y="4367"/>
                  <a:pt x="85863" y="4199"/>
                  <a:pt x="85961" y="4042"/>
                </a:cubicBezTo>
                <a:cubicBezTo>
                  <a:pt x="86026" y="3924"/>
                  <a:pt x="86124" y="3867"/>
                  <a:pt x="86253" y="3867"/>
                </a:cubicBezTo>
                <a:cubicBezTo>
                  <a:pt x="86278" y="3867"/>
                  <a:pt x="86305" y="3869"/>
                  <a:pt x="86333" y="3874"/>
                </a:cubicBezTo>
                <a:cubicBezTo>
                  <a:pt x="86336" y="3891"/>
                  <a:pt x="86346" y="3898"/>
                  <a:pt x="86356" y="3898"/>
                </a:cubicBezTo>
                <a:cubicBezTo>
                  <a:pt x="86370" y="3898"/>
                  <a:pt x="86383" y="3886"/>
                  <a:pt x="86383" y="3866"/>
                </a:cubicBezTo>
                <a:cubicBezTo>
                  <a:pt x="86381" y="3695"/>
                  <a:pt x="86333" y="3632"/>
                  <a:pt x="86264" y="3632"/>
                </a:cubicBezTo>
                <a:cubicBezTo>
                  <a:pt x="86098" y="3632"/>
                  <a:pt x="85813" y="3991"/>
                  <a:pt x="85758" y="4065"/>
                </a:cubicBezTo>
                <a:cubicBezTo>
                  <a:pt x="85480" y="4426"/>
                  <a:pt x="85339" y="4974"/>
                  <a:pt x="85147" y="5412"/>
                </a:cubicBezTo>
                <a:cubicBezTo>
                  <a:pt x="84904" y="5964"/>
                  <a:pt x="84685" y="6540"/>
                  <a:pt x="84485" y="7118"/>
                </a:cubicBezTo>
                <a:cubicBezTo>
                  <a:pt x="84400" y="7357"/>
                  <a:pt x="84321" y="7600"/>
                  <a:pt x="84243" y="7846"/>
                </a:cubicBezTo>
                <a:cubicBezTo>
                  <a:pt x="84227" y="7686"/>
                  <a:pt x="84212" y="7530"/>
                  <a:pt x="84199" y="7369"/>
                </a:cubicBezTo>
                <a:cubicBezTo>
                  <a:pt x="84152" y="6802"/>
                  <a:pt x="84071" y="6242"/>
                  <a:pt x="84012" y="5678"/>
                </a:cubicBezTo>
                <a:cubicBezTo>
                  <a:pt x="83968" y="5275"/>
                  <a:pt x="83968" y="4919"/>
                  <a:pt x="83809" y="4562"/>
                </a:cubicBezTo>
                <a:cubicBezTo>
                  <a:pt x="83794" y="4530"/>
                  <a:pt x="83773" y="4517"/>
                  <a:pt x="83754" y="4517"/>
                </a:cubicBezTo>
                <a:cubicBezTo>
                  <a:pt x="83711" y="4517"/>
                  <a:pt x="83671" y="4579"/>
                  <a:pt x="83695" y="4649"/>
                </a:cubicBezTo>
                <a:cubicBezTo>
                  <a:pt x="83883" y="5212"/>
                  <a:pt x="83812" y="6054"/>
                  <a:pt x="83827" y="6661"/>
                </a:cubicBezTo>
                <a:cubicBezTo>
                  <a:pt x="83843" y="7224"/>
                  <a:pt x="83804" y="7788"/>
                  <a:pt x="83809" y="8352"/>
                </a:cubicBezTo>
                <a:cubicBezTo>
                  <a:pt x="83812" y="8653"/>
                  <a:pt x="83820" y="8954"/>
                  <a:pt x="83824" y="9255"/>
                </a:cubicBezTo>
                <a:cubicBezTo>
                  <a:pt x="83785" y="9405"/>
                  <a:pt x="83746" y="9549"/>
                  <a:pt x="83710" y="9698"/>
                </a:cubicBezTo>
                <a:cubicBezTo>
                  <a:pt x="83695" y="9576"/>
                  <a:pt x="83679" y="9455"/>
                  <a:pt x="83663" y="9334"/>
                </a:cubicBezTo>
                <a:cubicBezTo>
                  <a:pt x="83656" y="9279"/>
                  <a:pt x="83648" y="9212"/>
                  <a:pt x="83632" y="9142"/>
                </a:cubicBezTo>
                <a:lnTo>
                  <a:pt x="83636" y="9142"/>
                </a:lnTo>
                <a:cubicBezTo>
                  <a:pt x="83641" y="9144"/>
                  <a:pt x="83646" y="9145"/>
                  <a:pt x="83651" y="9145"/>
                </a:cubicBezTo>
                <a:cubicBezTo>
                  <a:pt x="83699" y="9145"/>
                  <a:pt x="83713" y="9045"/>
                  <a:pt x="83659" y="9017"/>
                </a:cubicBezTo>
                <a:cubicBezTo>
                  <a:pt x="83640" y="9009"/>
                  <a:pt x="83621" y="9001"/>
                  <a:pt x="83601" y="8989"/>
                </a:cubicBezTo>
                <a:cubicBezTo>
                  <a:pt x="83558" y="8809"/>
                  <a:pt x="83484" y="8645"/>
                  <a:pt x="83347" y="8625"/>
                </a:cubicBezTo>
                <a:cubicBezTo>
                  <a:pt x="83344" y="8624"/>
                  <a:pt x="83341" y="8624"/>
                  <a:pt x="83339" y="8624"/>
                </a:cubicBezTo>
                <a:cubicBezTo>
                  <a:pt x="83275" y="8624"/>
                  <a:pt x="83258" y="8756"/>
                  <a:pt x="83311" y="8798"/>
                </a:cubicBezTo>
                <a:cubicBezTo>
                  <a:pt x="83401" y="8864"/>
                  <a:pt x="83358" y="9318"/>
                  <a:pt x="83307" y="9741"/>
                </a:cubicBezTo>
                <a:cubicBezTo>
                  <a:pt x="83240" y="9107"/>
                  <a:pt x="83175" y="8476"/>
                  <a:pt x="83108" y="7842"/>
                </a:cubicBezTo>
                <a:cubicBezTo>
                  <a:pt x="83115" y="7811"/>
                  <a:pt x="83112" y="7772"/>
                  <a:pt x="83096" y="7745"/>
                </a:cubicBezTo>
                <a:cubicBezTo>
                  <a:pt x="83049" y="7310"/>
                  <a:pt x="83002" y="6876"/>
                  <a:pt x="82959" y="6441"/>
                </a:cubicBezTo>
                <a:cubicBezTo>
                  <a:pt x="82873" y="5612"/>
                  <a:pt x="82810" y="4766"/>
                  <a:pt x="82465" y="4038"/>
                </a:cubicBezTo>
                <a:cubicBezTo>
                  <a:pt x="82451" y="4009"/>
                  <a:pt x="82430" y="3997"/>
                  <a:pt x="82410" y="3997"/>
                </a:cubicBezTo>
                <a:cubicBezTo>
                  <a:pt x="82366" y="3997"/>
                  <a:pt x="82323" y="4057"/>
                  <a:pt x="82353" y="4125"/>
                </a:cubicBezTo>
                <a:cubicBezTo>
                  <a:pt x="82771" y="5040"/>
                  <a:pt x="82720" y="6179"/>
                  <a:pt x="82767" y="7212"/>
                </a:cubicBezTo>
                <a:cubicBezTo>
                  <a:pt x="82775" y="7439"/>
                  <a:pt x="82783" y="7667"/>
                  <a:pt x="82790" y="7893"/>
                </a:cubicBezTo>
                <a:cubicBezTo>
                  <a:pt x="82427" y="8320"/>
                  <a:pt x="82235" y="9020"/>
                  <a:pt x="82082" y="9604"/>
                </a:cubicBezTo>
                <a:cubicBezTo>
                  <a:pt x="82075" y="9639"/>
                  <a:pt x="82066" y="9674"/>
                  <a:pt x="82059" y="9710"/>
                </a:cubicBezTo>
                <a:cubicBezTo>
                  <a:pt x="82047" y="9455"/>
                  <a:pt x="82035" y="9204"/>
                  <a:pt x="82028" y="8954"/>
                </a:cubicBezTo>
                <a:cubicBezTo>
                  <a:pt x="82012" y="8273"/>
                  <a:pt x="81589" y="7286"/>
                  <a:pt x="81844" y="6649"/>
                </a:cubicBezTo>
                <a:cubicBezTo>
                  <a:pt x="81862" y="6600"/>
                  <a:pt x="81833" y="6557"/>
                  <a:pt x="81801" y="6557"/>
                </a:cubicBezTo>
                <a:cubicBezTo>
                  <a:pt x="81787" y="6557"/>
                  <a:pt x="81772" y="6566"/>
                  <a:pt x="81761" y="6587"/>
                </a:cubicBezTo>
                <a:cubicBezTo>
                  <a:pt x="81515" y="7060"/>
                  <a:pt x="81644" y="7960"/>
                  <a:pt x="81699" y="8496"/>
                </a:cubicBezTo>
                <a:cubicBezTo>
                  <a:pt x="81777" y="9314"/>
                  <a:pt x="81679" y="10238"/>
                  <a:pt x="81628" y="11067"/>
                </a:cubicBezTo>
                <a:cubicBezTo>
                  <a:pt x="81613" y="11009"/>
                  <a:pt x="81601" y="10946"/>
                  <a:pt x="81582" y="10888"/>
                </a:cubicBezTo>
                <a:cubicBezTo>
                  <a:pt x="81288" y="9839"/>
                  <a:pt x="80962" y="8821"/>
                  <a:pt x="80650" y="7779"/>
                </a:cubicBezTo>
                <a:cubicBezTo>
                  <a:pt x="80637" y="7735"/>
                  <a:pt x="80608" y="7715"/>
                  <a:pt x="80580" y="7715"/>
                </a:cubicBezTo>
                <a:cubicBezTo>
                  <a:pt x="80538" y="7715"/>
                  <a:pt x="80497" y="7758"/>
                  <a:pt x="80509" y="7831"/>
                </a:cubicBezTo>
                <a:cubicBezTo>
                  <a:pt x="80962" y="10226"/>
                  <a:pt x="81194" y="12696"/>
                  <a:pt x="81244" y="15173"/>
                </a:cubicBezTo>
                <a:cubicBezTo>
                  <a:pt x="81197" y="15819"/>
                  <a:pt x="81166" y="16468"/>
                  <a:pt x="81147" y="17118"/>
                </a:cubicBezTo>
                <a:cubicBezTo>
                  <a:pt x="81116" y="17330"/>
                  <a:pt x="81085" y="17541"/>
                  <a:pt x="81049" y="17749"/>
                </a:cubicBezTo>
                <a:cubicBezTo>
                  <a:pt x="80854" y="16347"/>
                  <a:pt x="80685" y="14938"/>
                  <a:pt x="80591" y="13518"/>
                </a:cubicBezTo>
                <a:cubicBezTo>
                  <a:pt x="80529" y="12570"/>
                  <a:pt x="80513" y="11592"/>
                  <a:pt x="80399" y="10653"/>
                </a:cubicBezTo>
                <a:cubicBezTo>
                  <a:pt x="80310" y="9916"/>
                  <a:pt x="80160" y="9240"/>
                  <a:pt x="79981" y="8551"/>
                </a:cubicBezTo>
                <a:cubicBezTo>
                  <a:pt x="79969" y="8308"/>
                  <a:pt x="79957" y="8061"/>
                  <a:pt x="79922" y="7823"/>
                </a:cubicBezTo>
                <a:cubicBezTo>
                  <a:pt x="79867" y="7412"/>
                  <a:pt x="79761" y="7067"/>
                  <a:pt x="79652" y="6680"/>
                </a:cubicBezTo>
                <a:cubicBezTo>
                  <a:pt x="79641" y="6641"/>
                  <a:pt x="79614" y="6624"/>
                  <a:pt x="79588" y="6624"/>
                </a:cubicBezTo>
                <a:cubicBezTo>
                  <a:pt x="79549" y="6624"/>
                  <a:pt x="79510" y="6664"/>
                  <a:pt x="79526" y="6727"/>
                </a:cubicBezTo>
                <a:cubicBezTo>
                  <a:pt x="79632" y="7122"/>
                  <a:pt x="79714" y="7479"/>
                  <a:pt x="79738" y="7889"/>
                </a:cubicBezTo>
                <a:cubicBezTo>
                  <a:pt x="79731" y="7888"/>
                  <a:pt x="79724" y="7887"/>
                  <a:pt x="79717" y="7887"/>
                </a:cubicBezTo>
                <a:cubicBezTo>
                  <a:pt x="79653" y="7887"/>
                  <a:pt x="79596" y="7951"/>
                  <a:pt x="79620" y="8054"/>
                </a:cubicBezTo>
                <a:cubicBezTo>
                  <a:pt x="79663" y="8222"/>
                  <a:pt x="79699" y="8395"/>
                  <a:pt x="79730" y="8567"/>
                </a:cubicBezTo>
                <a:cubicBezTo>
                  <a:pt x="79714" y="8868"/>
                  <a:pt x="79694" y="9170"/>
                  <a:pt x="79699" y="9467"/>
                </a:cubicBezTo>
                <a:cubicBezTo>
                  <a:pt x="79703" y="9686"/>
                  <a:pt x="79699" y="9909"/>
                  <a:pt x="79699" y="10128"/>
                </a:cubicBezTo>
                <a:cubicBezTo>
                  <a:pt x="79660" y="9823"/>
                  <a:pt x="79620" y="9439"/>
                  <a:pt x="79687" y="9224"/>
                </a:cubicBezTo>
                <a:cubicBezTo>
                  <a:pt x="79710" y="9144"/>
                  <a:pt x="79655" y="9088"/>
                  <a:pt x="79600" y="9088"/>
                </a:cubicBezTo>
                <a:cubicBezTo>
                  <a:pt x="79572" y="9088"/>
                  <a:pt x="79544" y="9103"/>
                  <a:pt x="79526" y="9138"/>
                </a:cubicBezTo>
                <a:cubicBezTo>
                  <a:pt x="79335" y="9537"/>
                  <a:pt x="79405" y="10195"/>
                  <a:pt x="79362" y="10644"/>
                </a:cubicBezTo>
                <a:cubicBezTo>
                  <a:pt x="79323" y="11072"/>
                  <a:pt x="79315" y="11498"/>
                  <a:pt x="79319" y="11925"/>
                </a:cubicBezTo>
                <a:cubicBezTo>
                  <a:pt x="79182" y="11466"/>
                  <a:pt x="79022" y="11025"/>
                  <a:pt x="78865" y="10574"/>
                </a:cubicBezTo>
                <a:cubicBezTo>
                  <a:pt x="78849" y="10104"/>
                  <a:pt x="78838" y="9631"/>
                  <a:pt x="78834" y="9154"/>
                </a:cubicBezTo>
                <a:cubicBezTo>
                  <a:pt x="78832" y="9112"/>
                  <a:pt x="78808" y="9092"/>
                  <a:pt x="78784" y="9092"/>
                </a:cubicBezTo>
                <a:cubicBezTo>
                  <a:pt x="78760" y="9092"/>
                  <a:pt x="78736" y="9112"/>
                  <a:pt x="78736" y="9154"/>
                </a:cubicBezTo>
                <a:cubicBezTo>
                  <a:pt x="78732" y="9475"/>
                  <a:pt x="78724" y="9795"/>
                  <a:pt x="78713" y="10120"/>
                </a:cubicBezTo>
                <a:cubicBezTo>
                  <a:pt x="78654" y="9936"/>
                  <a:pt x="78599" y="9752"/>
                  <a:pt x="78552" y="9564"/>
                </a:cubicBezTo>
                <a:cubicBezTo>
                  <a:pt x="78533" y="9495"/>
                  <a:pt x="78491" y="9464"/>
                  <a:pt x="78449" y="9464"/>
                </a:cubicBezTo>
                <a:cubicBezTo>
                  <a:pt x="78387" y="9464"/>
                  <a:pt x="78326" y="9532"/>
                  <a:pt x="78345" y="9639"/>
                </a:cubicBezTo>
                <a:cubicBezTo>
                  <a:pt x="78462" y="10335"/>
                  <a:pt x="78548" y="11060"/>
                  <a:pt x="78623" y="11768"/>
                </a:cubicBezTo>
                <a:cubicBezTo>
                  <a:pt x="78560" y="12613"/>
                  <a:pt x="78470" y="13459"/>
                  <a:pt x="78348" y="14293"/>
                </a:cubicBezTo>
                <a:cubicBezTo>
                  <a:pt x="78329" y="13838"/>
                  <a:pt x="78309" y="13381"/>
                  <a:pt x="78298" y="12927"/>
                </a:cubicBezTo>
                <a:cubicBezTo>
                  <a:pt x="78285" y="12598"/>
                  <a:pt x="78274" y="12265"/>
                  <a:pt x="78220" y="11948"/>
                </a:cubicBezTo>
                <a:cubicBezTo>
                  <a:pt x="78204" y="11858"/>
                  <a:pt x="78204" y="11002"/>
                  <a:pt x="78114" y="10927"/>
                </a:cubicBezTo>
                <a:lnTo>
                  <a:pt x="78114" y="10927"/>
                </a:lnTo>
                <a:cubicBezTo>
                  <a:pt x="78122" y="10933"/>
                  <a:pt x="78129" y="10935"/>
                  <a:pt x="78136" y="10935"/>
                </a:cubicBezTo>
                <a:cubicBezTo>
                  <a:pt x="78171" y="10935"/>
                  <a:pt x="78197" y="10875"/>
                  <a:pt x="78168" y="10832"/>
                </a:cubicBezTo>
                <a:cubicBezTo>
                  <a:pt x="78133" y="10785"/>
                  <a:pt x="78129" y="10790"/>
                  <a:pt x="78079" y="10751"/>
                </a:cubicBezTo>
                <a:cubicBezTo>
                  <a:pt x="78069" y="10744"/>
                  <a:pt x="78059" y="10742"/>
                  <a:pt x="78050" y="10742"/>
                </a:cubicBezTo>
                <a:cubicBezTo>
                  <a:pt x="78019" y="10742"/>
                  <a:pt x="77994" y="10774"/>
                  <a:pt x="77989" y="10817"/>
                </a:cubicBezTo>
                <a:cubicBezTo>
                  <a:pt x="77953" y="11166"/>
                  <a:pt x="77929" y="11513"/>
                  <a:pt x="77910" y="11866"/>
                </a:cubicBezTo>
                <a:cubicBezTo>
                  <a:pt x="77867" y="11654"/>
                  <a:pt x="77820" y="11443"/>
                  <a:pt x="77769" y="11232"/>
                </a:cubicBezTo>
                <a:cubicBezTo>
                  <a:pt x="77730" y="9604"/>
                  <a:pt x="77675" y="7498"/>
                  <a:pt x="77691" y="7498"/>
                </a:cubicBezTo>
                <a:cubicBezTo>
                  <a:pt x="77788" y="7498"/>
                  <a:pt x="77788" y="7302"/>
                  <a:pt x="77691" y="7302"/>
                </a:cubicBezTo>
                <a:lnTo>
                  <a:pt x="77648" y="7302"/>
                </a:lnTo>
                <a:cubicBezTo>
                  <a:pt x="77613" y="7302"/>
                  <a:pt x="77586" y="7333"/>
                  <a:pt x="77573" y="7373"/>
                </a:cubicBezTo>
                <a:cubicBezTo>
                  <a:pt x="77429" y="7886"/>
                  <a:pt x="77413" y="8476"/>
                  <a:pt x="77389" y="9040"/>
                </a:cubicBezTo>
                <a:lnTo>
                  <a:pt x="77382" y="9040"/>
                </a:lnTo>
                <a:cubicBezTo>
                  <a:pt x="77229" y="9056"/>
                  <a:pt x="77100" y="9130"/>
                  <a:pt x="76983" y="9240"/>
                </a:cubicBezTo>
                <a:cubicBezTo>
                  <a:pt x="76963" y="8876"/>
                  <a:pt x="76932" y="8430"/>
                  <a:pt x="77017" y="8085"/>
                </a:cubicBezTo>
                <a:cubicBezTo>
                  <a:pt x="77030" y="8074"/>
                  <a:pt x="77037" y="8061"/>
                  <a:pt x="77037" y="8043"/>
                </a:cubicBezTo>
                <a:cubicBezTo>
                  <a:pt x="77045" y="8014"/>
                  <a:pt x="77049" y="7987"/>
                  <a:pt x="77053" y="7960"/>
                </a:cubicBezTo>
                <a:cubicBezTo>
                  <a:pt x="77068" y="7876"/>
                  <a:pt x="77021" y="7823"/>
                  <a:pt x="76972" y="7823"/>
                </a:cubicBezTo>
                <a:cubicBezTo>
                  <a:pt x="76970" y="7823"/>
                  <a:pt x="76968" y="7823"/>
                  <a:pt x="76967" y="7823"/>
                </a:cubicBezTo>
                <a:cubicBezTo>
                  <a:pt x="77026" y="7463"/>
                  <a:pt x="77073" y="7098"/>
                  <a:pt x="77092" y="6735"/>
                </a:cubicBezTo>
                <a:cubicBezTo>
                  <a:pt x="77104" y="6515"/>
                  <a:pt x="77188" y="5866"/>
                  <a:pt x="76917" y="5866"/>
                </a:cubicBezTo>
                <a:cubicBezTo>
                  <a:pt x="76913" y="5866"/>
                  <a:pt x="76909" y="5866"/>
                  <a:pt x="76905" y="5866"/>
                </a:cubicBezTo>
                <a:cubicBezTo>
                  <a:pt x="76853" y="5870"/>
                  <a:pt x="76853" y="5968"/>
                  <a:pt x="76905" y="5968"/>
                </a:cubicBezTo>
                <a:cubicBezTo>
                  <a:pt x="77217" y="5968"/>
                  <a:pt x="76364" y="8770"/>
                  <a:pt x="76286" y="9001"/>
                </a:cubicBezTo>
                <a:cubicBezTo>
                  <a:pt x="76204" y="9248"/>
                  <a:pt x="76133" y="9502"/>
                  <a:pt x="76067" y="9757"/>
                </a:cubicBezTo>
                <a:cubicBezTo>
                  <a:pt x="76047" y="9569"/>
                  <a:pt x="76031" y="9318"/>
                  <a:pt x="75989" y="9095"/>
                </a:cubicBezTo>
                <a:cubicBezTo>
                  <a:pt x="76117" y="8786"/>
                  <a:pt x="76255" y="8480"/>
                  <a:pt x="76407" y="8191"/>
                </a:cubicBezTo>
                <a:cubicBezTo>
                  <a:pt x="76437" y="8134"/>
                  <a:pt x="76397" y="8085"/>
                  <a:pt x="76355" y="8085"/>
                </a:cubicBezTo>
                <a:cubicBezTo>
                  <a:pt x="76342" y="8085"/>
                  <a:pt x="76329" y="8089"/>
                  <a:pt x="76317" y="8101"/>
                </a:cubicBezTo>
                <a:cubicBezTo>
                  <a:pt x="76168" y="8258"/>
                  <a:pt x="76031" y="8442"/>
                  <a:pt x="75910" y="8641"/>
                </a:cubicBezTo>
                <a:cubicBezTo>
                  <a:pt x="75824" y="8097"/>
                  <a:pt x="75714" y="7561"/>
                  <a:pt x="75554" y="7021"/>
                </a:cubicBezTo>
                <a:cubicBezTo>
                  <a:pt x="75311" y="6215"/>
                  <a:pt x="75049" y="5380"/>
                  <a:pt x="74533" y="4809"/>
                </a:cubicBezTo>
                <a:cubicBezTo>
                  <a:pt x="74519" y="4794"/>
                  <a:pt x="74504" y="4787"/>
                  <a:pt x="74489" y="4787"/>
                </a:cubicBezTo>
                <a:cubicBezTo>
                  <a:pt x="74437" y="4787"/>
                  <a:pt x="74394" y="4869"/>
                  <a:pt x="74443" y="4927"/>
                </a:cubicBezTo>
                <a:cubicBezTo>
                  <a:pt x="75068" y="5674"/>
                  <a:pt x="75378" y="6986"/>
                  <a:pt x="75491" y="8061"/>
                </a:cubicBezTo>
                <a:cubicBezTo>
                  <a:pt x="75530" y="8449"/>
                  <a:pt x="75558" y="8841"/>
                  <a:pt x="75585" y="9232"/>
                </a:cubicBezTo>
                <a:cubicBezTo>
                  <a:pt x="75433" y="9533"/>
                  <a:pt x="75296" y="9846"/>
                  <a:pt x="75155" y="10133"/>
                </a:cubicBezTo>
                <a:cubicBezTo>
                  <a:pt x="74959" y="10535"/>
                  <a:pt x="74768" y="10942"/>
                  <a:pt x="74575" y="11349"/>
                </a:cubicBezTo>
                <a:cubicBezTo>
                  <a:pt x="74614" y="10801"/>
                  <a:pt x="74618" y="9099"/>
                  <a:pt x="75171" y="8845"/>
                </a:cubicBezTo>
                <a:cubicBezTo>
                  <a:pt x="75218" y="8823"/>
                  <a:pt x="75204" y="8733"/>
                  <a:pt x="75158" y="8733"/>
                </a:cubicBezTo>
                <a:cubicBezTo>
                  <a:pt x="75155" y="8733"/>
                  <a:pt x="75151" y="8734"/>
                  <a:pt x="75147" y="8735"/>
                </a:cubicBezTo>
                <a:cubicBezTo>
                  <a:pt x="74818" y="8836"/>
                  <a:pt x="74665" y="9232"/>
                  <a:pt x="74544" y="9611"/>
                </a:cubicBezTo>
                <a:cubicBezTo>
                  <a:pt x="74423" y="9999"/>
                  <a:pt x="74317" y="10391"/>
                  <a:pt x="74235" y="10790"/>
                </a:cubicBezTo>
                <a:cubicBezTo>
                  <a:pt x="74223" y="10676"/>
                  <a:pt x="74215" y="10563"/>
                  <a:pt x="74196" y="10453"/>
                </a:cubicBezTo>
                <a:cubicBezTo>
                  <a:pt x="74190" y="10424"/>
                  <a:pt x="74172" y="10411"/>
                  <a:pt x="74155" y="10411"/>
                </a:cubicBezTo>
                <a:cubicBezTo>
                  <a:pt x="74139" y="10411"/>
                  <a:pt x="74123" y="10421"/>
                  <a:pt x="74114" y="10438"/>
                </a:cubicBezTo>
                <a:cubicBezTo>
                  <a:pt x="74011" y="10610"/>
                  <a:pt x="74043" y="10535"/>
                  <a:pt x="73993" y="10720"/>
                </a:cubicBezTo>
                <a:cubicBezTo>
                  <a:pt x="73987" y="10743"/>
                  <a:pt x="74005" y="10763"/>
                  <a:pt x="74021" y="10763"/>
                </a:cubicBezTo>
                <a:cubicBezTo>
                  <a:pt x="74028" y="10763"/>
                  <a:pt x="74036" y="10758"/>
                  <a:pt x="74040" y="10747"/>
                </a:cubicBezTo>
                <a:cubicBezTo>
                  <a:pt x="74063" y="10683"/>
                  <a:pt x="74079" y="10658"/>
                  <a:pt x="74090" y="10658"/>
                </a:cubicBezTo>
                <a:cubicBezTo>
                  <a:pt x="74136" y="10658"/>
                  <a:pt x="74098" y="11078"/>
                  <a:pt x="74098" y="11087"/>
                </a:cubicBezTo>
                <a:cubicBezTo>
                  <a:pt x="74082" y="11287"/>
                  <a:pt x="74058" y="11486"/>
                  <a:pt x="74035" y="11686"/>
                </a:cubicBezTo>
                <a:cubicBezTo>
                  <a:pt x="74031" y="11690"/>
                  <a:pt x="74031" y="11697"/>
                  <a:pt x="74031" y="11701"/>
                </a:cubicBezTo>
                <a:cubicBezTo>
                  <a:pt x="73996" y="11377"/>
                  <a:pt x="73969" y="11052"/>
                  <a:pt x="73941" y="10723"/>
                </a:cubicBezTo>
                <a:cubicBezTo>
                  <a:pt x="73906" y="10297"/>
                  <a:pt x="73859" y="9851"/>
                  <a:pt x="73875" y="9416"/>
                </a:cubicBezTo>
                <a:cubicBezTo>
                  <a:pt x="73890" y="9005"/>
                  <a:pt x="73769" y="8320"/>
                  <a:pt x="73996" y="7991"/>
                </a:cubicBezTo>
                <a:cubicBezTo>
                  <a:pt x="74045" y="7924"/>
                  <a:pt x="74001" y="7845"/>
                  <a:pt x="73948" y="7845"/>
                </a:cubicBezTo>
                <a:cubicBezTo>
                  <a:pt x="73933" y="7845"/>
                  <a:pt x="73917" y="7851"/>
                  <a:pt x="73902" y="7866"/>
                </a:cubicBezTo>
                <a:cubicBezTo>
                  <a:pt x="73453" y="8336"/>
                  <a:pt x="73511" y="9607"/>
                  <a:pt x="73460" y="10285"/>
                </a:cubicBezTo>
                <a:cubicBezTo>
                  <a:pt x="73448" y="10473"/>
                  <a:pt x="73440" y="10660"/>
                  <a:pt x="73433" y="10848"/>
                </a:cubicBezTo>
                <a:cubicBezTo>
                  <a:pt x="73359" y="10762"/>
                  <a:pt x="73280" y="10688"/>
                  <a:pt x="73190" y="10626"/>
                </a:cubicBezTo>
                <a:cubicBezTo>
                  <a:pt x="73198" y="10023"/>
                  <a:pt x="73205" y="9416"/>
                  <a:pt x="73213" y="8813"/>
                </a:cubicBezTo>
                <a:cubicBezTo>
                  <a:pt x="73221" y="8809"/>
                  <a:pt x="73225" y="8801"/>
                  <a:pt x="73233" y="8798"/>
                </a:cubicBezTo>
                <a:cubicBezTo>
                  <a:pt x="73276" y="8755"/>
                  <a:pt x="73256" y="8672"/>
                  <a:pt x="73218" y="8661"/>
                </a:cubicBezTo>
                <a:cubicBezTo>
                  <a:pt x="73218" y="8359"/>
                  <a:pt x="73221" y="8058"/>
                  <a:pt x="73225" y="7756"/>
                </a:cubicBezTo>
                <a:cubicBezTo>
                  <a:pt x="73225" y="7690"/>
                  <a:pt x="73186" y="7657"/>
                  <a:pt x="73146" y="7657"/>
                </a:cubicBezTo>
                <a:cubicBezTo>
                  <a:pt x="73107" y="7657"/>
                  <a:pt x="73066" y="7690"/>
                  <a:pt x="73065" y="7756"/>
                </a:cubicBezTo>
                <a:cubicBezTo>
                  <a:pt x="73061" y="8117"/>
                  <a:pt x="73034" y="8476"/>
                  <a:pt x="72998" y="8836"/>
                </a:cubicBezTo>
                <a:cubicBezTo>
                  <a:pt x="72239" y="9663"/>
                  <a:pt x="72062" y="11310"/>
                  <a:pt x="71953" y="12606"/>
                </a:cubicBezTo>
                <a:cubicBezTo>
                  <a:pt x="71863" y="11878"/>
                  <a:pt x="71773" y="11142"/>
                  <a:pt x="71601" y="10442"/>
                </a:cubicBezTo>
                <a:cubicBezTo>
                  <a:pt x="71378" y="9526"/>
                  <a:pt x="71081" y="8648"/>
                  <a:pt x="70850" y="7729"/>
                </a:cubicBezTo>
                <a:cubicBezTo>
                  <a:pt x="70842" y="7698"/>
                  <a:pt x="70823" y="7684"/>
                  <a:pt x="70805" y="7684"/>
                </a:cubicBezTo>
                <a:cubicBezTo>
                  <a:pt x="70777" y="7684"/>
                  <a:pt x="70748" y="7715"/>
                  <a:pt x="70756" y="7764"/>
                </a:cubicBezTo>
                <a:cubicBezTo>
                  <a:pt x="70873" y="8536"/>
                  <a:pt x="70947" y="9302"/>
                  <a:pt x="71010" y="10073"/>
                </a:cubicBezTo>
                <a:cubicBezTo>
                  <a:pt x="70855" y="9527"/>
                  <a:pt x="70695" y="9032"/>
                  <a:pt x="70628" y="9032"/>
                </a:cubicBezTo>
                <a:cubicBezTo>
                  <a:pt x="70627" y="9032"/>
                  <a:pt x="70627" y="9032"/>
                  <a:pt x="70626" y="9033"/>
                </a:cubicBezTo>
                <a:cubicBezTo>
                  <a:pt x="70693" y="9024"/>
                  <a:pt x="70693" y="8903"/>
                  <a:pt x="70626" y="8895"/>
                </a:cubicBezTo>
                <a:cubicBezTo>
                  <a:pt x="70611" y="8892"/>
                  <a:pt x="70595" y="8892"/>
                  <a:pt x="70579" y="8888"/>
                </a:cubicBezTo>
                <a:cubicBezTo>
                  <a:pt x="70578" y="8888"/>
                  <a:pt x="70576" y="8888"/>
                  <a:pt x="70575" y="8888"/>
                </a:cubicBezTo>
                <a:cubicBezTo>
                  <a:pt x="70539" y="8888"/>
                  <a:pt x="70521" y="8944"/>
                  <a:pt x="70525" y="8986"/>
                </a:cubicBezTo>
                <a:cubicBezTo>
                  <a:pt x="70552" y="9204"/>
                  <a:pt x="70588" y="9420"/>
                  <a:pt x="70622" y="9635"/>
                </a:cubicBezTo>
                <a:cubicBezTo>
                  <a:pt x="70497" y="9259"/>
                  <a:pt x="70368" y="8888"/>
                  <a:pt x="70235" y="8516"/>
                </a:cubicBezTo>
                <a:cubicBezTo>
                  <a:pt x="70196" y="7737"/>
                  <a:pt x="70156" y="6958"/>
                  <a:pt x="70118" y="6179"/>
                </a:cubicBezTo>
                <a:cubicBezTo>
                  <a:pt x="70112" y="6071"/>
                  <a:pt x="70051" y="6018"/>
                  <a:pt x="69990" y="6018"/>
                </a:cubicBezTo>
                <a:cubicBezTo>
                  <a:pt x="69930" y="6018"/>
                  <a:pt x="69869" y="6071"/>
                  <a:pt x="69863" y="6179"/>
                </a:cubicBezTo>
                <a:cubicBezTo>
                  <a:pt x="69844" y="6578"/>
                  <a:pt x="69824" y="6977"/>
                  <a:pt x="69808" y="7377"/>
                </a:cubicBezTo>
                <a:cubicBezTo>
                  <a:pt x="69714" y="7134"/>
                  <a:pt x="69620" y="6899"/>
                  <a:pt x="69526" y="6661"/>
                </a:cubicBezTo>
                <a:cubicBezTo>
                  <a:pt x="69300" y="6112"/>
                  <a:pt x="69088" y="5565"/>
                  <a:pt x="68888" y="5001"/>
                </a:cubicBezTo>
                <a:cubicBezTo>
                  <a:pt x="68791" y="4727"/>
                  <a:pt x="68685" y="4609"/>
                  <a:pt x="68462" y="4528"/>
                </a:cubicBezTo>
                <a:cubicBezTo>
                  <a:pt x="68455" y="4525"/>
                  <a:pt x="68448" y="4523"/>
                  <a:pt x="68442" y="4523"/>
                </a:cubicBezTo>
                <a:cubicBezTo>
                  <a:pt x="68380" y="4523"/>
                  <a:pt x="68363" y="4652"/>
                  <a:pt x="68431" y="4684"/>
                </a:cubicBezTo>
                <a:cubicBezTo>
                  <a:pt x="68763" y="4844"/>
                  <a:pt x="68771" y="5361"/>
                  <a:pt x="68873" y="5718"/>
                </a:cubicBezTo>
                <a:cubicBezTo>
                  <a:pt x="68963" y="6014"/>
                  <a:pt x="69065" y="6305"/>
                  <a:pt x="69150" y="6605"/>
                </a:cubicBezTo>
                <a:cubicBezTo>
                  <a:pt x="69284" y="7087"/>
                  <a:pt x="69448" y="7577"/>
                  <a:pt x="69582" y="8066"/>
                </a:cubicBezTo>
                <a:cubicBezTo>
                  <a:pt x="69578" y="8074"/>
                  <a:pt x="69573" y="8081"/>
                  <a:pt x="69569" y="8089"/>
                </a:cubicBezTo>
                <a:cubicBezTo>
                  <a:pt x="69296" y="7537"/>
                  <a:pt x="69022" y="6981"/>
                  <a:pt x="68740" y="6437"/>
                </a:cubicBezTo>
                <a:cubicBezTo>
                  <a:pt x="68728" y="6332"/>
                  <a:pt x="68724" y="6230"/>
                  <a:pt x="68713" y="6124"/>
                </a:cubicBezTo>
                <a:cubicBezTo>
                  <a:pt x="68708" y="6089"/>
                  <a:pt x="68686" y="6070"/>
                  <a:pt x="68665" y="6070"/>
                </a:cubicBezTo>
                <a:cubicBezTo>
                  <a:pt x="68645" y="6070"/>
                  <a:pt x="68626" y="6088"/>
                  <a:pt x="68626" y="6124"/>
                </a:cubicBezTo>
                <a:cubicBezTo>
                  <a:pt x="68626" y="6155"/>
                  <a:pt x="68622" y="6187"/>
                  <a:pt x="68622" y="6218"/>
                </a:cubicBezTo>
                <a:cubicBezTo>
                  <a:pt x="68357" y="5709"/>
                  <a:pt x="68086" y="5209"/>
                  <a:pt x="67801" y="4715"/>
                </a:cubicBezTo>
                <a:cubicBezTo>
                  <a:pt x="67488" y="4175"/>
                  <a:pt x="67010" y="3142"/>
                  <a:pt x="66431" y="3091"/>
                </a:cubicBezTo>
                <a:cubicBezTo>
                  <a:pt x="66408" y="3091"/>
                  <a:pt x="66408" y="3138"/>
                  <a:pt x="66431" y="3142"/>
                </a:cubicBezTo>
                <a:cubicBezTo>
                  <a:pt x="66892" y="3212"/>
                  <a:pt x="67358" y="4183"/>
                  <a:pt x="67585" y="4618"/>
                </a:cubicBezTo>
                <a:cubicBezTo>
                  <a:pt x="67864" y="5162"/>
                  <a:pt x="68137" y="5713"/>
                  <a:pt x="68407" y="6265"/>
                </a:cubicBezTo>
                <a:cubicBezTo>
                  <a:pt x="68474" y="6402"/>
                  <a:pt x="68540" y="6543"/>
                  <a:pt x="68607" y="6684"/>
                </a:cubicBezTo>
                <a:cubicBezTo>
                  <a:pt x="68545" y="8672"/>
                  <a:pt x="68415" y="10657"/>
                  <a:pt x="68352" y="12649"/>
                </a:cubicBezTo>
                <a:cubicBezTo>
                  <a:pt x="68328" y="13498"/>
                  <a:pt x="68305" y="14347"/>
                  <a:pt x="68282" y="15196"/>
                </a:cubicBezTo>
                <a:cubicBezTo>
                  <a:pt x="68239" y="15012"/>
                  <a:pt x="68192" y="14824"/>
                  <a:pt x="68145" y="14645"/>
                </a:cubicBezTo>
                <a:cubicBezTo>
                  <a:pt x="67770" y="13204"/>
                  <a:pt x="67421" y="11439"/>
                  <a:pt x="66657" y="10254"/>
                </a:cubicBezTo>
                <a:cubicBezTo>
                  <a:pt x="66649" y="10240"/>
                  <a:pt x="66638" y="10234"/>
                  <a:pt x="66627" y="10234"/>
                </a:cubicBezTo>
                <a:cubicBezTo>
                  <a:pt x="66596" y="10234"/>
                  <a:pt x="66566" y="10284"/>
                  <a:pt x="66583" y="10328"/>
                </a:cubicBezTo>
                <a:cubicBezTo>
                  <a:pt x="67136" y="11643"/>
                  <a:pt x="67315" y="13350"/>
                  <a:pt x="67499" y="14840"/>
                </a:cubicBezTo>
                <a:cubicBezTo>
                  <a:pt x="67478" y="14828"/>
                  <a:pt x="67456" y="14822"/>
                  <a:pt x="67433" y="14822"/>
                </a:cubicBezTo>
                <a:cubicBezTo>
                  <a:pt x="67413" y="14822"/>
                  <a:pt x="67393" y="14827"/>
                  <a:pt x="67374" y="14837"/>
                </a:cubicBezTo>
                <a:cubicBezTo>
                  <a:pt x="67342" y="14434"/>
                  <a:pt x="67323" y="14026"/>
                  <a:pt x="67319" y="13616"/>
                </a:cubicBezTo>
                <a:cubicBezTo>
                  <a:pt x="67319" y="13547"/>
                  <a:pt x="67278" y="13513"/>
                  <a:pt x="67237" y="13513"/>
                </a:cubicBezTo>
                <a:cubicBezTo>
                  <a:pt x="67195" y="13513"/>
                  <a:pt x="67154" y="13547"/>
                  <a:pt x="67154" y="13616"/>
                </a:cubicBezTo>
                <a:cubicBezTo>
                  <a:pt x="67151" y="14461"/>
                  <a:pt x="67116" y="15306"/>
                  <a:pt x="67116" y="16152"/>
                </a:cubicBezTo>
                <a:cubicBezTo>
                  <a:pt x="67116" y="16555"/>
                  <a:pt x="67170" y="16990"/>
                  <a:pt x="67241" y="17420"/>
                </a:cubicBezTo>
                <a:cubicBezTo>
                  <a:pt x="67237" y="17557"/>
                  <a:pt x="67237" y="17698"/>
                  <a:pt x="67233" y="17835"/>
                </a:cubicBezTo>
                <a:cubicBezTo>
                  <a:pt x="67057" y="16492"/>
                  <a:pt x="66873" y="15149"/>
                  <a:pt x="66650" y="13823"/>
                </a:cubicBezTo>
                <a:cubicBezTo>
                  <a:pt x="66540" y="13173"/>
                  <a:pt x="66415" y="12532"/>
                  <a:pt x="66285" y="11889"/>
                </a:cubicBezTo>
                <a:cubicBezTo>
                  <a:pt x="66274" y="11533"/>
                  <a:pt x="66262" y="11173"/>
                  <a:pt x="66254" y="10817"/>
                </a:cubicBezTo>
                <a:cubicBezTo>
                  <a:pt x="66253" y="10741"/>
                  <a:pt x="66209" y="10702"/>
                  <a:pt x="66165" y="10702"/>
                </a:cubicBezTo>
                <a:cubicBezTo>
                  <a:pt x="66121" y="10702"/>
                  <a:pt x="66076" y="10741"/>
                  <a:pt x="66074" y="10817"/>
                </a:cubicBezTo>
                <a:lnTo>
                  <a:pt x="66074" y="10861"/>
                </a:lnTo>
                <a:cubicBezTo>
                  <a:pt x="66055" y="10774"/>
                  <a:pt x="66036" y="10684"/>
                  <a:pt x="66020" y="10597"/>
                </a:cubicBezTo>
                <a:cubicBezTo>
                  <a:pt x="65965" y="10344"/>
                  <a:pt x="65451" y="8038"/>
                  <a:pt x="65393" y="8038"/>
                </a:cubicBezTo>
                <a:cubicBezTo>
                  <a:pt x="65393" y="8038"/>
                  <a:pt x="65393" y="8038"/>
                  <a:pt x="65393" y="8038"/>
                </a:cubicBezTo>
                <a:lnTo>
                  <a:pt x="65393" y="8038"/>
                </a:lnTo>
                <a:cubicBezTo>
                  <a:pt x="65436" y="8030"/>
                  <a:pt x="65436" y="7929"/>
                  <a:pt x="65393" y="7920"/>
                </a:cubicBezTo>
                <a:cubicBezTo>
                  <a:pt x="65378" y="7917"/>
                  <a:pt x="65366" y="7913"/>
                  <a:pt x="65351" y="7913"/>
                </a:cubicBezTo>
                <a:cubicBezTo>
                  <a:pt x="65347" y="7912"/>
                  <a:pt x="65343" y="7912"/>
                  <a:pt x="65339" y="7912"/>
                </a:cubicBezTo>
                <a:cubicBezTo>
                  <a:pt x="65310" y="7912"/>
                  <a:pt x="65281" y="7935"/>
                  <a:pt x="65284" y="7980"/>
                </a:cubicBezTo>
                <a:cubicBezTo>
                  <a:pt x="65433" y="10128"/>
                  <a:pt x="65667" y="12277"/>
                  <a:pt x="65918" y="14422"/>
                </a:cubicBezTo>
                <a:cubicBezTo>
                  <a:pt x="65902" y="14750"/>
                  <a:pt x="65886" y="15079"/>
                  <a:pt x="65879" y="15404"/>
                </a:cubicBezTo>
                <a:cubicBezTo>
                  <a:pt x="65789" y="14692"/>
                  <a:pt x="65698" y="13984"/>
                  <a:pt x="65601" y="13271"/>
                </a:cubicBezTo>
                <a:cubicBezTo>
                  <a:pt x="65448" y="12132"/>
                  <a:pt x="65315" y="10985"/>
                  <a:pt x="65198" y="9839"/>
                </a:cubicBezTo>
                <a:cubicBezTo>
                  <a:pt x="65143" y="9275"/>
                  <a:pt x="65069" y="8715"/>
                  <a:pt x="65017" y="8151"/>
                </a:cubicBezTo>
                <a:cubicBezTo>
                  <a:pt x="64990" y="7858"/>
                  <a:pt x="64842" y="7127"/>
                  <a:pt x="64975" y="6849"/>
                </a:cubicBezTo>
                <a:cubicBezTo>
                  <a:pt x="64995" y="6807"/>
                  <a:pt x="64963" y="6760"/>
                  <a:pt x="64933" y="6760"/>
                </a:cubicBezTo>
                <a:cubicBezTo>
                  <a:pt x="64923" y="6760"/>
                  <a:pt x="64912" y="6765"/>
                  <a:pt x="64905" y="6778"/>
                </a:cubicBezTo>
                <a:cubicBezTo>
                  <a:pt x="64818" y="6919"/>
                  <a:pt x="64822" y="7048"/>
                  <a:pt x="64826" y="7228"/>
                </a:cubicBezTo>
                <a:cubicBezTo>
                  <a:pt x="64838" y="7764"/>
                  <a:pt x="64822" y="8305"/>
                  <a:pt x="64849" y="8845"/>
                </a:cubicBezTo>
                <a:cubicBezTo>
                  <a:pt x="64908" y="10097"/>
                  <a:pt x="64955" y="11354"/>
                  <a:pt x="65053" y="12606"/>
                </a:cubicBezTo>
                <a:cubicBezTo>
                  <a:pt x="65061" y="12669"/>
                  <a:pt x="65064" y="12731"/>
                  <a:pt x="65073" y="12794"/>
                </a:cubicBezTo>
                <a:cubicBezTo>
                  <a:pt x="65053" y="13287"/>
                  <a:pt x="65049" y="13776"/>
                  <a:pt x="65084" y="14269"/>
                </a:cubicBezTo>
                <a:cubicBezTo>
                  <a:pt x="65120" y="14719"/>
                  <a:pt x="65178" y="15162"/>
                  <a:pt x="65248" y="15604"/>
                </a:cubicBezTo>
                <a:cubicBezTo>
                  <a:pt x="65030" y="14801"/>
                  <a:pt x="64811" y="13999"/>
                  <a:pt x="64591" y="13193"/>
                </a:cubicBezTo>
                <a:cubicBezTo>
                  <a:pt x="64533" y="12434"/>
                  <a:pt x="64454" y="11678"/>
                  <a:pt x="64349" y="10922"/>
                </a:cubicBezTo>
                <a:cubicBezTo>
                  <a:pt x="64347" y="10899"/>
                  <a:pt x="64329" y="10886"/>
                  <a:pt x="64312" y="10886"/>
                </a:cubicBezTo>
                <a:cubicBezTo>
                  <a:pt x="64296" y="10886"/>
                  <a:pt x="64280" y="10898"/>
                  <a:pt x="64278" y="10922"/>
                </a:cubicBezTo>
                <a:cubicBezTo>
                  <a:pt x="64242" y="11232"/>
                  <a:pt x="64235" y="11549"/>
                  <a:pt x="64239" y="11870"/>
                </a:cubicBezTo>
                <a:cubicBezTo>
                  <a:pt x="64184" y="11654"/>
                  <a:pt x="64125" y="11439"/>
                  <a:pt x="64070" y="11224"/>
                </a:cubicBezTo>
                <a:cubicBezTo>
                  <a:pt x="64004" y="10962"/>
                  <a:pt x="63933" y="10700"/>
                  <a:pt x="63863" y="10433"/>
                </a:cubicBezTo>
                <a:cubicBezTo>
                  <a:pt x="63867" y="10406"/>
                  <a:pt x="63867" y="10379"/>
                  <a:pt x="63871" y="10348"/>
                </a:cubicBezTo>
                <a:cubicBezTo>
                  <a:pt x="63902" y="9846"/>
                  <a:pt x="63922" y="9342"/>
                  <a:pt x="63973" y="8841"/>
                </a:cubicBezTo>
                <a:cubicBezTo>
                  <a:pt x="64012" y="8430"/>
                  <a:pt x="63993" y="7185"/>
                  <a:pt x="64372" y="6966"/>
                </a:cubicBezTo>
                <a:cubicBezTo>
                  <a:pt x="64400" y="6951"/>
                  <a:pt x="64383" y="6902"/>
                  <a:pt x="64359" y="6902"/>
                </a:cubicBezTo>
                <a:cubicBezTo>
                  <a:pt x="64357" y="6902"/>
                  <a:pt x="64355" y="6902"/>
                  <a:pt x="64352" y="6903"/>
                </a:cubicBezTo>
                <a:cubicBezTo>
                  <a:pt x="63910" y="7075"/>
                  <a:pt x="63820" y="8320"/>
                  <a:pt x="63745" y="8801"/>
                </a:cubicBezTo>
                <a:cubicBezTo>
                  <a:pt x="63707" y="9064"/>
                  <a:pt x="63668" y="9322"/>
                  <a:pt x="63628" y="9584"/>
                </a:cubicBezTo>
                <a:cubicBezTo>
                  <a:pt x="63429" y="8892"/>
                  <a:pt x="63225" y="8202"/>
                  <a:pt x="63014" y="7517"/>
                </a:cubicBezTo>
                <a:cubicBezTo>
                  <a:pt x="62849" y="6981"/>
                  <a:pt x="62705" y="6417"/>
                  <a:pt x="62513" y="5897"/>
                </a:cubicBezTo>
                <a:cubicBezTo>
                  <a:pt x="62407" y="5612"/>
                  <a:pt x="62305" y="5318"/>
                  <a:pt x="62204" y="5032"/>
                </a:cubicBezTo>
                <a:cubicBezTo>
                  <a:pt x="62082" y="4692"/>
                  <a:pt x="61867" y="4379"/>
                  <a:pt x="61773" y="4027"/>
                </a:cubicBezTo>
                <a:cubicBezTo>
                  <a:pt x="61767" y="4001"/>
                  <a:pt x="61751" y="3990"/>
                  <a:pt x="61735" y="3990"/>
                </a:cubicBezTo>
                <a:cubicBezTo>
                  <a:pt x="61712" y="3990"/>
                  <a:pt x="61689" y="4014"/>
                  <a:pt x="61699" y="4054"/>
                </a:cubicBezTo>
                <a:cubicBezTo>
                  <a:pt x="61793" y="4492"/>
                  <a:pt x="62008" y="4891"/>
                  <a:pt x="62114" y="5337"/>
                </a:cubicBezTo>
                <a:cubicBezTo>
                  <a:pt x="62259" y="5948"/>
                  <a:pt x="62423" y="6574"/>
                  <a:pt x="62509" y="7201"/>
                </a:cubicBezTo>
                <a:cubicBezTo>
                  <a:pt x="62634" y="8124"/>
                  <a:pt x="62826" y="9060"/>
                  <a:pt x="63018" y="9983"/>
                </a:cubicBezTo>
                <a:cubicBezTo>
                  <a:pt x="63026" y="10442"/>
                  <a:pt x="63057" y="10899"/>
                  <a:pt x="63104" y="11357"/>
                </a:cubicBezTo>
                <a:cubicBezTo>
                  <a:pt x="63002" y="11936"/>
                  <a:pt x="62927" y="12523"/>
                  <a:pt x="62830" y="13103"/>
                </a:cubicBezTo>
                <a:cubicBezTo>
                  <a:pt x="62786" y="13350"/>
                  <a:pt x="62744" y="13600"/>
                  <a:pt x="62701" y="13847"/>
                </a:cubicBezTo>
                <a:cubicBezTo>
                  <a:pt x="62580" y="13529"/>
                  <a:pt x="62462" y="13209"/>
                  <a:pt x="62340" y="12891"/>
                </a:cubicBezTo>
                <a:cubicBezTo>
                  <a:pt x="62313" y="12582"/>
                  <a:pt x="62286" y="12269"/>
                  <a:pt x="62278" y="11956"/>
                </a:cubicBezTo>
                <a:cubicBezTo>
                  <a:pt x="62276" y="11893"/>
                  <a:pt x="62240" y="11862"/>
                  <a:pt x="62205" y="11862"/>
                </a:cubicBezTo>
                <a:cubicBezTo>
                  <a:pt x="62169" y="11862"/>
                  <a:pt x="62134" y="11893"/>
                  <a:pt x="62134" y="11956"/>
                </a:cubicBezTo>
                <a:cubicBezTo>
                  <a:pt x="62129" y="12085"/>
                  <a:pt x="62134" y="12214"/>
                  <a:pt x="62134" y="12344"/>
                </a:cubicBezTo>
                <a:cubicBezTo>
                  <a:pt x="62078" y="12203"/>
                  <a:pt x="62024" y="12058"/>
                  <a:pt x="61961" y="11909"/>
                </a:cubicBezTo>
                <a:cubicBezTo>
                  <a:pt x="61965" y="11674"/>
                  <a:pt x="62004" y="11475"/>
                  <a:pt x="62114" y="11392"/>
                </a:cubicBezTo>
                <a:cubicBezTo>
                  <a:pt x="62160" y="11359"/>
                  <a:pt x="62133" y="11280"/>
                  <a:pt x="62090" y="11280"/>
                </a:cubicBezTo>
                <a:cubicBezTo>
                  <a:pt x="62082" y="11280"/>
                  <a:pt x="62075" y="11282"/>
                  <a:pt x="62067" y="11287"/>
                </a:cubicBezTo>
                <a:cubicBezTo>
                  <a:pt x="61953" y="11361"/>
                  <a:pt x="61890" y="11498"/>
                  <a:pt x="61856" y="11659"/>
                </a:cubicBezTo>
                <a:cubicBezTo>
                  <a:pt x="61828" y="11596"/>
                  <a:pt x="61800" y="11533"/>
                  <a:pt x="61773" y="11471"/>
                </a:cubicBezTo>
                <a:cubicBezTo>
                  <a:pt x="61726" y="10966"/>
                  <a:pt x="61675" y="10457"/>
                  <a:pt x="61644" y="9948"/>
                </a:cubicBezTo>
                <a:lnTo>
                  <a:pt x="61644" y="9948"/>
                </a:lnTo>
                <a:cubicBezTo>
                  <a:pt x="61655" y="9972"/>
                  <a:pt x="61664" y="9995"/>
                  <a:pt x="61679" y="10019"/>
                </a:cubicBezTo>
                <a:cubicBezTo>
                  <a:pt x="61682" y="10024"/>
                  <a:pt x="61687" y="10027"/>
                  <a:pt x="61692" y="10027"/>
                </a:cubicBezTo>
                <a:cubicBezTo>
                  <a:pt x="61702" y="10027"/>
                  <a:pt x="61712" y="10018"/>
                  <a:pt x="61706" y="10003"/>
                </a:cubicBezTo>
                <a:cubicBezTo>
                  <a:pt x="61655" y="9858"/>
                  <a:pt x="61628" y="9705"/>
                  <a:pt x="61621" y="9545"/>
                </a:cubicBezTo>
                <a:cubicBezTo>
                  <a:pt x="61619" y="9492"/>
                  <a:pt x="61589" y="9466"/>
                  <a:pt x="61560" y="9466"/>
                </a:cubicBezTo>
                <a:cubicBezTo>
                  <a:pt x="61530" y="9466"/>
                  <a:pt x="61499" y="9492"/>
                  <a:pt x="61495" y="9545"/>
                </a:cubicBezTo>
                <a:cubicBezTo>
                  <a:pt x="61480" y="9960"/>
                  <a:pt x="61456" y="10375"/>
                  <a:pt x="61433" y="10790"/>
                </a:cubicBezTo>
                <a:cubicBezTo>
                  <a:pt x="61292" y="10532"/>
                  <a:pt x="61135" y="10288"/>
                  <a:pt x="60967" y="10081"/>
                </a:cubicBezTo>
                <a:cubicBezTo>
                  <a:pt x="60958" y="10069"/>
                  <a:pt x="60948" y="10064"/>
                  <a:pt x="60937" y="10064"/>
                </a:cubicBezTo>
                <a:cubicBezTo>
                  <a:pt x="60905" y="10064"/>
                  <a:pt x="60873" y="10110"/>
                  <a:pt x="60896" y="10151"/>
                </a:cubicBezTo>
                <a:cubicBezTo>
                  <a:pt x="61104" y="10535"/>
                  <a:pt x="61260" y="10982"/>
                  <a:pt x="61397" y="11439"/>
                </a:cubicBezTo>
                <a:cubicBezTo>
                  <a:pt x="61343" y="12457"/>
                  <a:pt x="61280" y="13478"/>
                  <a:pt x="61245" y="14500"/>
                </a:cubicBezTo>
                <a:cubicBezTo>
                  <a:pt x="61182" y="14246"/>
                  <a:pt x="61108" y="13991"/>
                  <a:pt x="61045" y="13749"/>
                </a:cubicBezTo>
                <a:cubicBezTo>
                  <a:pt x="61034" y="13709"/>
                  <a:pt x="61014" y="13682"/>
                  <a:pt x="60990" y="13663"/>
                </a:cubicBezTo>
                <a:cubicBezTo>
                  <a:pt x="61025" y="13388"/>
                  <a:pt x="61053" y="13110"/>
                  <a:pt x="61068" y="12828"/>
                </a:cubicBezTo>
                <a:cubicBezTo>
                  <a:pt x="61073" y="12767"/>
                  <a:pt x="61041" y="12737"/>
                  <a:pt x="61005" y="12737"/>
                </a:cubicBezTo>
                <a:cubicBezTo>
                  <a:pt x="60969" y="12737"/>
                  <a:pt x="60930" y="12769"/>
                  <a:pt x="60924" y="12828"/>
                </a:cubicBezTo>
                <a:cubicBezTo>
                  <a:pt x="60896" y="13134"/>
                  <a:pt x="60834" y="13428"/>
                  <a:pt x="60759" y="13713"/>
                </a:cubicBezTo>
                <a:cubicBezTo>
                  <a:pt x="60759" y="13588"/>
                  <a:pt x="60756" y="13459"/>
                  <a:pt x="60752" y="13330"/>
                </a:cubicBezTo>
                <a:cubicBezTo>
                  <a:pt x="60759" y="13326"/>
                  <a:pt x="60763" y="13318"/>
                  <a:pt x="60772" y="13314"/>
                </a:cubicBezTo>
                <a:cubicBezTo>
                  <a:pt x="60831" y="13295"/>
                  <a:pt x="60812" y="13188"/>
                  <a:pt x="60757" y="13188"/>
                </a:cubicBezTo>
                <a:cubicBezTo>
                  <a:pt x="60754" y="13188"/>
                  <a:pt x="60751" y="13189"/>
                  <a:pt x="60748" y="13189"/>
                </a:cubicBezTo>
                <a:cubicBezTo>
                  <a:pt x="60736" y="12805"/>
                  <a:pt x="60720" y="12425"/>
                  <a:pt x="60689" y="12042"/>
                </a:cubicBezTo>
                <a:cubicBezTo>
                  <a:pt x="60681" y="11963"/>
                  <a:pt x="60631" y="11923"/>
                  <a:pt x="60585" y="11923"/>
                </a:cubicBezTo>
                <a:cubicBezTo>
                  <a:pt x="60540" y="11923"/>
                  <a:pt x="60497" y="11962"/>
                  <a:pt x="60501" y="12042"/>
                </a:cubicBezTo>
                <a:cubicBezTo>
                  <a:pt x="60528" y="12884"/>
                  <a:pt x="60450" y="13729"/>
                  <a:pt x="60333" y="14566"/>
                </a:cubicBezTo>
                <a:cubicBezTo>
                  <a:pt x="60262" y="14324"/>
                  <a:pt x="60192" y="14081"/>
                  <a:pt x="60122" y="13838"/>
                </a:cubicBezTo>
                <a:cubicBezTo>
                  <a:pt x="59800" y="12739"/>
                  <a:pt x="59448" y="11654"/>
                  <a:pt x="59029" y="10610"/>
                </a:cubicBezTo>
                <a:cubicBezTo>
                  <a:pt x="58850" y="10164"/>
                  <a:pt x="58622" y="9741"/>
                  <a:pt x="58419" y="9314"/>
                </a:cubicBezTo>
                <a:cubicBezTo>
                  <a:pt x="58344" y="9154"/>
                  <a:pt x="58247" y="9013"/>
                  <a:pt x="58149" y="8876"/>
                </a:cubicBezTo>
                <a:cubicBezTo>
                  <a:pt x="58203" y="8339"/>
                  <a:pt x="58239" y="7761"/>
                  <a:pt x="58078" y="7318"/>
                </a:cubicBezTo>
                <a:cubicBezTo>
                  <a:pt x="58072" y="7303"/>
                  <a:pt x="58061" y="7296"/>
                  <a:pt x="58050" y="7296"/>
                </a:cubicBezTo>
                <a:cubicBezTo>
                  <a:pt x="58028" y="7296"/>
                  <a:pt x="58004" y="7322"/>
                  <a:pt x="58012" y="7353"/>
                </a:cubicBezTo>
                <a:cubicBezTo>
                  <a:pt x="58102" y="7667"/>
                  <a:pt x="57922" y="8167"/>
                  <a:pt x="57851" y="8484"/>
                </a:cubicBezTo>
                <a:cubicBezTo>
                  <a:pt x="57781" y="8386"/>
                  <a:pt x="57710" y="8285"/>
                  <a:pt x="57648" y="8179"/>
                </a:cubicBezTo>
                <a:cubicBezTo>
                  <a:pt x="57648" y="8175"/>
                  <a:pt x="57644" y="8167"/>
                  <a:pt x="57640" y="8164"/>
                </a:cubicBezTo>
                <a:cubicBezTo>
                  <a:pt x="57629" y="8140"/>
                  <a:pt x="57613" y="8120"/>
                  <a:pt x="57601" y="8097"/>
                </a:cubicBezTo>
                <a:cubicBezTo>
                  <a:pt x="57590" y="8079"/>
                  <a:pt x="57576" y="8072"/>
                  <a:pt x="57564" y="8072"/>
                </a:cubicBezTo>
                <a:cubicBezTo>
                  <a:pt x="57525" y="8072"/>
                  <a:pt x="57490" y="8138"/>
                  <a:pt x="57507" y="8191"/>
                </a:cubicBezTo>
                <a:cubicBezTo>
                  <a:pt x="57585" y="8422"/>
                  <a:pt x="57679" y="8637"/>
                  <a:pt x="57773" y="8856"/>
                </a:cubicBezTo>
                <a:cubicBezTo>
                  <a:pt x="57687" y="9228"/>
                  <a:pt x="57601" y="9600"/>
                  <a:pt x="57499" y="9963"/>
                </a:cubicBezTo>
                <a:cubicBezTo>
                  <a:pt x="57257" y="10832"/>
                  <a:pt x="57116" y="11776"/>
                  <a:pt x="57002" y="12696"/>
                </a:cubicBezTo>
                <a:cubicBezTo>
                  <a:pt x="56959" y="12359"/>
                  <a:pt x="56924" y="12022"/>
                  <a:pt x="56885" y="11682"/>
                </a:cubicBezTo>
                <a:cubicBezTo>
                  <a:pt x="56822" y="11142"/>
                  <a:pt x="56763" y="10586"/>
                  <a:pt x="56728" y="10042"/>
                </a:cubicBezTo>
                <a:cubicBezTo>
                  <a:pt x="56689" y="9498"/>
                  <a:pt x="56560" y="8758"/>
                  <a:pt x="56677" y="8230"/>
                </a:cubicBezTo>
                <a:cubicBezTo>
                  <a:pt x="56689" y="8176"/>
                  <a:pt x="56658" y="8143"/>
                  <a:pt x="56626" y="8143"/>
                </a:cubicBezTo>
                <a:cubicBezTo>
                  <a:pt x="56605" y="8143"/>
                  <a:pt x="56583" y="8158"/>
                  <a:pt x="56572" y="8191"/>
                </a:cubicBezTo>
                <a:cubicBezTo>
                  <a:pt x="56462" y="8539"/>
                  <a:pt x="56493" y="8930"/>
                  <a:pt x="56482" y="9302"/>
                </a:cubicBezTo>
                <a:cubicBezTo>
                  <a:pt x="56462" y="9870"/>
                  <a:pt x="56446" y="10442"/>
                  <a:pt x="56458" y="11009"/>
                </a:cubicBezTo>
                <a:cubicBezTo>
                  <a:pt x="56485" y="12085"/>
                  <a:pt x="56513" y="13157"/>
                  <a:pt x="56587" y="14230"/>
                </a:cubicBezTo>
                <a:cubicBezTo>
                  <a:pt x="56592" y="14308"/>
                  <a:pt x="56599" y="14391"/>
                  <a:pt x="56607" y="14468"/>
                </a:cubicBezTo>
                <a:cubicBezTo>
                  <a:pt x="56536" y="14328"/>
                  <a:pt x="56466" y="14190"/>
                  <a:pt x="56395" y="14046"/>
                </a:cubicBezTo>
                <a:cubicBezTo>
                  <a:pt x="56375" y="13529"/>
                  <a:pt x="56364" y="13005"/>
                  <a:pt x="56360" y="12481"/>
                </a:cubicBezTo>
                <a:cubicBezTo>
                  <a:pt x="56359" y="12428"/>
                  <a:pt x="56329" y="12403"/>
                  <a:pt x="56299" y="12403"/>
                </a:cubicBezTo>
                <a:cubicBezTo>
                  <a:pt x="56268" y="12403"/>
                  <a:pt x="56237" y="12429"/>
                  <a:pt x="56235" y="12481"/>
                </a:cubicBezTo>
                <a:cubicBezTo>
                  <a:pt x="56231" y="12880"/>
                  <a:pt x="56223" y="13279"/>
                  <a:pt x="56211" y="13678"/>
                </a:cubicBezTo>
                <a:cubicBezTo>
                  <a:pt x="56039" y="13326"/>
                  <a:pt x="55867" y="12969"/>
                  <a:pt x="55687" y="12617"/>
                </a:cubicBezTo>
                <a:cubicBezTo>
                  <a:pt x="55726" y="11847"/>
                  <a:pt x="55773" y="11076"/>
                  <a:pt x="55875" y="10316"/>
                </a:cubicBezTo>
                <a:cubicBezTo>
                  <a:pt x="55985" y="9510"/>
                  <a:pt x="56090" y="8442"/>
                  <a:pt x="56607" y="7897"/>
                </a:cubicBezTo>
                <a:cubicBezTo>
                  <a:pt x="56633" y="7868"/>
                  <a:pt x="56608" y="7815"/>
                  <a:pt x="56580" y="7815"/>
                </a:cubicBezTo>
                <a:cubicBezTo>
                  <a:pt x="56575" y="7815"/>
                  <a:pt x="56569" y="7817"/>
                  <a:pt x="56563" y="7823"/>
                </a:cubicBezTo>
                <a:cubicBezTo>
                  <a:pt x="56153" y="8214"/>
                  <a:pt x="55976" y="8817"/>
                  <a:pt x="55801" y="9416"/>
                </a:cubicBezTo>
                <a:cubicBezTo>
                  <a:pt x="55562" y="10203"/>
                  <a:pt x="55425" y="11079"/>
                  <a:pt x="55331" y="11929"/>
                </a:cubicBezTo>
                <a:cubicBezTo>
                  <a:pt x="55154" y="11592"/>
                  <a:pt x="54975" y="11255"/>
                  <a:pt x="54795" y="10926"/>
                </a:cubicBezTo>
                <a:cubicBezTo>
                  <a:pt x="54634" y="10637"/>
                  <a:pt x="54470" y="10355"/>
                  <a:pt x="54301" y="10073"/>
                </a:cubicBezTo>
                <a:cubicBezTo>
                  <a:pt x="54243" y="9204"/>
                  <a:pt x="54200" y="8332"/>
                  <a:pt x="54188" y="7459"/>
                </a:cubicBezTo>
                <a:cubicBezTo>
                  <a:pt x="54188" y="7414"/>
                  <a:pt x="54162" y="7392"/>
                  <a:pt x="54137" y="7392"/>
                </a:cubicBezTo>
                <a:cubicBezTo>
                  <a:pt x="54111" y="7392"/>
                  <a:pt x="54084" y="7414"/>
                  <a:pt x="54083" y="7459"/>
                </a:cubicBezTo>
                <a:cubicBezTo>
                  <a:pt x="54070" y="8195"/>
                  <a:pt x="54055" y="8923"/>
                  <a:pt x="54043" y="9654"/>
                </a:cubicBezTo>
                <a:cubicBezTo>
                  <a:pt x="53769" y="9208"/>
                  <a:pt x="53483" y="8770"/>
                  <a:pt x="53201" y="8332"/>
                </a:cubicBezTo>
                <a:cubicBezTo>
                  <a:pt x="53124" y="8211"/>
                  <a:pt x="53046" y="8097"/>
                  <a:pt x="52963" y="7983"/>
                </a:cubicBezTo>
                <a:cubicBezTo>
                  <a:pt x="52939" y="7479"/>
                  <a:pt x="52932" y="6977"/>
                  <a:pt x="52939" y="6473"/>
                </a:cubicBezTo>
                <a:cubicBezTo>
                  <a:pt x="52941" y="6432"/>
                  <a:pt x="52918" y="6411"/>
                  <a:pt x="52893" y="6411"/>
                </a:cubicBezTo>
                <a:cubicBezTo>
                  <a:pt x="52869" y="6411"/>
                  <a:pt x="52844" y="6432"/>
                  <a:pt x="52842" y="6473"/>
                </a:cubicBezTo>
                <a:cubicBezTo>
                  <a:pt x="52822" y="6907"/>
                  <a:pt x="52814" y="7338"/>
                  <a:pt x="52811" y="7772"/>
                </a:cubicBezTo>
                <a:cubicBezTo>
                  <a:pt x="52642" y="7537"/>
                  <a:pt x="52466" y="7306"/>
                  <a:pt x="52302" y="7071"/>
                </a:cubicBezTo>
                <a:cubicBezTo>
                  <a:pt x="52227" y="6970"/>
                  <a:pt x="51816" y="6273"/>
                  <a:pt x="51824" y="6273"/>
                </a:cubicBezTo>
                <a:cubicBezTo>
                  <a:pt x="51855" y="6269"/>
                  <a:pt x="51855" y="6215"/>
                  <a:pt x="51824" y="6211"/>
                </a:cubicBezTo>
                <a:cubicBezTo>
                  <a:pt x="51796" y="6206"/>
                  <a:pt x="51765" y="6202"/>
                  <a:pt x="51734" y="6199"/>
                </a:cubicBezTo>
                <a:cubicBezTo>
                  <a:pt x="51715" y="6199"/>
                  <a:pt x="51702" y="6230"/>
                  <a:pt x="51707" y="6253"/>
                </a:cubicBezTo>
                <a:cubicBezTo>
                  <a:pt x="51758" y="6524"/>
                  <a:pt x="51930" y="6778"/>
                  <a:pt x="52051" y="7009"/>
                </a:cubicBezTo>
                <a:cubicBezTo>
                  <a:pt x="52302" y="7483"/>
                  <a:pt x="52520" y="7980"/>
                  <a:pt x="52759" y="8461"/>
                </a:cubicBezTo>
                <a:cubicBezTo>
                  <a:pt x="52779" y="8492"/>
                  <a:pt x="52795" y="8527"/>
                  <a:pt x="52811" y="8563"/>
                </a:cubicBezTo>
                <a:cubicBezTo>
                  <a:pt x="52818" y="9940"/>
                  <a:pt x="52873" y="11314"/>
                  <a:pt x="52865" y="12700"/>
                </a:cubicBezTo>
                <a:cubicBezTo>
                  <a:pt x="52787" y="12434"/>
                  <a:pt x="52708" y="12171"/>
                  <a:pt x="52630" y="11909"/>
                </a:cubicBezTo>
                <a:cubicBezTo>
                  <a:pt x="52368" y="11056"/>
                  <a:pt x="52071" y="10156"/>
                  <a:pt x="51695" y="9376"/>
                </a:cubicBezTo>
                <a:cubicBezTo>
                  <a:pt x="51499" y="8973"/>
                  <a:pt x="51346" y="8531"/>
                  <a:pt x="51147" y="8132"/>
                </a:cubicBezTo>
                <a:cubicBezTo>
                  <a:pt x="51077" y="7991"/>
                  <a:pt x="50544" y="7114"/>
                  <a:pt x="50599" y="6950"/>
                </a:cubicBezTo>
                <a:cubicBezTo>
                  <a:pt x="50609" y="6927"/>
                  <a:pt x="50595" y="6906"/>
                  <a:pt x="50580" y="6906"/>
                </a:cubicBezTo>
                <a:cubicBezTo>
                  <a:pt x="50573" y="6906"/>
                  <a:pt x="50565" y="6911"/>
                  <a:pt x="50560" y="6923"/>
                </a:cubicBezTo>
                <a:cubicBezTo>
                  <a:pt x="50517" y="7001"/>
                  <a:pt x="50501" y="7028"/>
                  <a:pt x="50544" y="7134"/>
                </a:cubicBezTo>
                <a:cubicBezTo>
                  <a:pt x="50689" y="7498"/>
                  <a:pt x="50822" y="7858"/>
                  <a:pt x="50936" y="8245"/>
                </a:cubicBezTo>
                <a:cubicBezTo>
                  <a:pt x="51225" y="9228"/>
                  <a:pt x="51444" y="10234"/>
                  <a:pt x="51699" y="11228"/>
                </a:cubicBezTo>
                <a:cubicBezTo>
                  <a:pt x="51886" y="11964"/>
                  <a:pt x="52067" y="12707"/>
                  <a:pt x="52242" y="13451"/>
                </a:cubicBezTo>
                <a:cubicBezTo>
                  <a:pt x="51989" y="13561"/>
                  <a:pt x="52083" y="13937"/>
                  <a:pt x="52133" y="14199"/>
                </a:cubicBezTo>
                <a:cubicBezTo>
                  <a:pt x="52289" y="15012"/>
                  <a:pt x="52564" y="15792"/>
                  <a:pt x="52802" y="16567"/>
                </a:cubicBezTo>
                <a:cubicBezTo>
                  <a:pt x="52795" y="16993"/>
                  <a:pt x="52783" y="17420"/>
                  <a:pt x="52768" y="17843"/>
                </a:cubicBezTo>
                <a:cubicBezTo>
                  <a:pt x="52732" y="17694"/>
                  <a:pt x="52697" y="17541"/>
                  <a:pt x="52665" y="17389"/>
                </a:cubicBezTo>
                <a:cubicBezTo>
                  <a:pt x="52524" y="16750"/>
                  <a:pt x="52388" y="16109"/>
                  <a:pt x="52251" y="15471"/>
                </a:cubicBezTo>
                <a:cubicBezTo>
                  <a:pt x="52258" y="15318"/>
                  <a:pt x="52266" y="15165"/>
                  <a:pt x="52274" y="15017"/>
                </a:cubicBezTo>
                <a:cubicBezTo>
                  <a:pt x="52286" y="14848"/>
                  <a:pt x="52195" y="14766"/>
                  <a:pt x="52098" y="14759"/>
                </a:cubicBezTo>
                <a:cubicBezTo>
                  <a:pt x="51808" y="13408"/>
                  <a:pt x="51519" y="12058"/>
                  <a:pt x="51221" y="10711"/>
                </a:cubicBezTo>
                <a:cubicBezTo>
                  <a:pt x="50967" y="9553"/>
                  <a:pt x="50674" y="8410"/>
                  <a:pt x="50415" y="7252"/>
                </a:cubicBezTo>
                <a:cubicBezTo>
                  <a:pt x="50383" y="7118"/>
                  <a:pt x="50352" y="6981"/>
                  <a:pt x="50321" y="6840"/>
                </a:cubicBezTo>
                <a:lnTo>
                  <a:pt x="50321" y="6774"/>
                </a:lnTo>
                <a:cubicBezTo>
                  <a:pt x="50306" y="6637"/>
                  <a:pt x="50306" y="6496"/>
                  <a:pt x="50317" y="6355"/>
                </a:cubicBezTo>
                <a:cubicBezTo>
                  <a:pt x="50306" y="6328"/>
                  <a:pt x="50293" y="6305"/>
                  <a:pt x="50282" y="6281"/>
                </a:cubicBezTo>
                <a:cubicBezTo>
                  <a:pt x="50290" y="6277"/>
                  <a:pt x="50302" y="6269"/>
                  <a:pt x="50306" y="6253"/>
                </a:cubicBezTo>
                <a:cubicBezTo>
                  <a:pt x="50306" y="6234"/>
                  <a:pt x="50309" y="6218"/>
                  <a:pt x="50309" y="6199"/>
                </a:cubicBezTo>
                <a:cubicBezTo>
                  <a:pt x="50317" y="6155"/>
                  <a:pt x="50293" y="6128"/>
                  <a:pt x="50269" y="6128"/>
                </a:cubicBezTo>
                <a:cubicBezTo>
                  <a:pt x="50252" y="6128"/>
                  <a:pt x="50235" y="6141"/>
                  <a:pt x="50228" y="6168"/>
                </a:cubicBezTo>
                <a:cubicBezTo>
                  <a:pt x="50215" y="6215"/>
                  <a:pt x="50204" y="6262"/>
                  <a:pt x="50192" y="6305"/>
                </a:cubicBezTo>
                <a:cubicBezTo>
                  <a:pt x="50031" y="5651"/>
                  <a:pt x="49843" y="4993"/>
                  <a:pt x="49597" y="4414"/>
                </a:cubicBezTo>
                <a:cubicBezTo>
                  <a:pt x="49589" y="4393"/>
                  <a:pt x="49576" y="4385"/>
                  <a:pt x="49563" y="4385"/>
                </a:cubicBezTo>
                <a:cubicBezTo>
                  <a:pt x="49533" y="4385"/>
                  <a:pt x="49502" y="4428"/>
                  <a:pt x="49518" y="4477"/>
                </a:cubicBezTo>
                <a:cubicBezTo>
                  <a:pt x="49800" y="5216"/>
                  <a:pt x="49934" y="6077"/>
                  <a:pt x="50067" y="6907"/>
                </a:cubicBezTo>
                <a:cubicBezTo>
                  <a:pt x="49965" y="7564"/>
                  <a:pt x="49934" y="8273"/>
                  <a:pt x="49887" y="8907"/>
                </a:cubicBezTo>
                <a:cubicBezTo>
                  <a:pt x="49879" y="9001"/>
                  <a:pt x="49871" y="9095"/>
                  <a:pt x="49867" y="9185"/>
                </a:cubicBezTo>
                <a:cubicBezTo>
                  <a:pt x="49856" y="9134"/>
                  <a:pt x="49847" y="9080"/>
                  <a:pt x="49836" y="9024"/>
                </a:cubicBezTo>
                <a:cubicBezTo>
                  <a:pt x="49822" y="8945"/>
                  <a:pt x="49777" y="8911"/>
                  <a:pt x="49730" y="8911"/>
                </a:cubicBezTo>
                <a:cubicBezTo>
                  <a:pt x="49659" y="8911"/>
                  <a:pt x="49582" y="8990"/>
                  <a:pt x="49601" y="9111"/>
                </a:cubicBezTo>
                <a:cubicBezTo>
                  <a:pt x="49659" y="9479"/>
                  <a:pt x="49730" y="9851"/>
                  <a:pt x="49796" y="10218"/>
                </a:cubicBezTo>
                <a:cubicBezTo>
                  <a:pt x="49762" y="10767"/>
                  <a:pt x="49734" y="11314"/>
                  <a:pt x="49730" y="11866"/>
                </a:cubicBezTo>
                <a:cubicBezTo>
                  <a:pt x="49531" y="11338"/>
                  <a:pt x="49323" y="10809"/>
                  <a:pt x="49108" y="10285"/>
                </a:cubicBezTo>
                <a:cubicBezTo>
                  <a:pt x="49108" y="9972"/>
                  <a:pt x="49112" y="9658"/>
                  <a:pt x="49115" y="9345"/>
                </a:cubicBezTo>
                <a:cubicBezTo>
                  <a:pt x="49124" y="8328"/>
                  <a:pt x="49065" y="7024"/>
                  <a:pt x="49359" y="6077"/>
                </a:cubicBezTo>
                <a:cubicBezTo>
                  <a:pt x="49366" y="6054"/>
                  <a:pt x="49350" y="6036"/>
                  <a:pt x="49335" y="6036"/>
                </a:cubicBezTo>
                <a:cubicBezTo>
                  <a:pt x="49327" y="6036"/>
                  <a:pt x="49319" y="6041"/>
                  <a:pt x="49315" y="6054"/>
                </a:cubicBezTo>
                <a:cubicBezTo>
                  <a:pt x="49218" y="6324"/>
                  <a:pt x="49155" y="6621"/>
                  <a:pt x="49108" y="6930"/>
                </a:cubicBezTo>
                <a:cubicBezTo>
                  <a:pt x="49100" y="6930"/>
                  <a:pt x="49088" y="6939"/>
                  <a:pt x="49084" y="6958"/>
                </a:cubicBezTo>
                <a:cubicBezTo>
                  <a:pt x="48920" y="7768"/>
                  <a:pt x="48819" y="8598"/>
                  <a:pt x="48748" y="9432"/>
                </a:cubicBezTo>
                <a:cubicBezTo>
                  <a:pt x="48572" y="9048"/>
                  <a:pt x="48380" y="8653"/>
                  <a:pt x="48212" y="8245"/>
                </a:cubicBezTo>
                <a:cubicBezTo>
                  <a:pt x="48255" y="7964"/>
                  <a:pt x="48317" y="7694"/>
                  <a:pt x="48400" y="7432"/>
                </a:cubicBezTo>
                <a:cubicBezTo>
                  <a:pt x="48418" y="7381"/>
                  <a:pt x="48386" y="7334"/>
                  <a:pt x="48355" y="7334"/>
                </a:cubicBezTo>
                <a:cubicBezTo>
                  <a:pt x="48340" y="7334"/>
                  <a:pt x="48326" y="7344"/>
                  <a:pt x="48317" y="7369"/>
                </a:cubicBezTo>
                <a:cubicBezTo>
                  <a:pt x="48239" y="7573"/>
                  <a:pt x="48172" y="7788"/>
                  <a:pt x="48114" y="8007"/>
                </a:cubicBezTo>
                <a:cubicBezTo>
                  <a:pt x="47937" y="7545"/>
                  <a:pt x="47804" y="7071"/>
                  <a:pt x="47777" y="6590"/>
                </a:cubicBezTo>
                <a:cubicBezTo>
                  <a:pt x="47775" y="6555"/>
                  <a:pt x="47755" y="6537"/>
                  <a:pt x="47735" y="6537"/>
                </a:cubicBezTo>
                <a:cubicBezTo>
                  <a:pt x="47715" y="6537"/>
                  <a:pt x="47695" y="6555"/>
                  <a:pt x="47695" y="6590"/>
                </a:cubicBezTo>
                <a:cubicBezTo>
                  <a:pt x="47710" y="7208"/>
                  <a:pt x="47875" y="7756"/>
                  <a:pt x="48039" y="8308"/>
                </a:cubicBezTo>
                <a:cubicBezTo>
                  <a:pt x="47903" y="8915"/>
                  <a:pt x="47820" y="9545"/>
                  <a:pt x="47766" y="10160"/>
                </a:cubicBezTo>
                <a:cubicBezTo>
                  <a:pt x="47742" y="10382"/>
                  <a:pt x="47722" y="10610"/>
                  <a:pt x="47699" y="10837"/>
                </a:cubicBezTo>
                <a:cubicBezTo>
                  <a:pt x="47695" y="10836"/>
                  <a:pt x="47690" y="10836"/>
                  <a:pt x="47686" y="10836"/>
                </a:cubicBezTo>
                <a:cubicBezTo>
                  <a:pt x="47652" y="10836"/>
                  <a:pt x="47622" y="10853"/>
                  <a:pt x="47601" y="10895"/>
                </a:cubicBezTo>
                <a:cubicBezTo>
                  <a:pt x="47589" y="10332"/>
                  <a:pt x="47578" y="9768"/>
                  <a:pt x="47565" y="9201"/>
                </a:cubicBezTo>
                <a:cubicBezTo>
                  <a:pt x="47609" y="8930"/>
                  <a:pt x="47687" y="8684"/>
                  <a:pt x="47844" y="8539"/>
                </a:cubicBezTo>
                <a:cubicBezTo>
                  <a:pt x="47873" y="8513"/>
                  <a:pt x="47856" y="8453"/>
                  <a:pt x="47827" y="8453"/>
                </a:cubicBezTo>
                <a:cubicBezTo>
                  <a:pt x="47821" y="8453"/>
                  <a:pt x="47815" y="8456"/>
                  <a:pt x="47809" y="8461"/>
                </a:cubicBezTo>
                <a:cubicBezTo>
                  <a:pt x="47706" y="8539"/>
                  <a:pt x="47625" y="8653"/>
                  <a:pt x="47562" y="8782"/>
                </a:cubicBezTo>
                <a:cubicBezTo>
                  <a:pt x="47558" y="8641"/>
                  <a:pt x="47558" y="8504"/>
                  <a:pt x="47554" y="8367"/>
                </a:cubicBezTo>
                <a:cubicBezTo>
                  <a:pt x="47554" y="8324"/>
                  <a:pt x="47530" y="8302"/>
                  <a:pt x="47505" y="8302"/>
                </a:cubicBezTo>
                <a:cubicBezTo>
                  <a:pt x="47480" y="8302"/>
                  <a:pt x="47454" y="8324"/>
                  <a:pt x="47452" y="8367"/>
                </a:cubicBezTo>
                <a:cubicBezTo>
                  <a:pt x="47452" y="8606"/>
                  <a:pt x="47448" y="8841"/>
                  <a:pt x="47444" y="9080"/>
                </a:cubicBezTo>
                <a:cubicBezTo>
                  <a:pt x="47358" y="9369"/>
                  <a:pt x="47311" y="9694"/>
                  <a:pt x="47272" y="9968"/>
                </a:cubicBezTo>
                <a:cubicBezTo>
                  <a:pt x="47202" y="10426"/>
                  <a:pt x="47041" y="10872"/>
                  <a:pt x="46963" y="11338"/>
                </a:cubicBezTo>
                <a:cubicBezTo>
                  <a:pt x="46904" y="11710"/>
                  <a:pt x="46841" y="12077"/>
                  <a:pt x="46783" y="12449"/>
                </a:cubicBezTo>
                <a:cubicBezTo>
                  <a:pt x="46583" y="11776"/>
                  <a:pt x="46395" y="11095"/>
                  <a:pt x="46231" y="10410"/>
                </a:cubicBezTo>
                <a:cubicBezTo>
                  <a:pt x="46278" y="9788"/>
                  <a:pt x="46317" y="9165"/>
                  <a:pt x="46341" y="8543"/>
                </a:cubicBezTo>
                <a:cubicBezTo>
                  <a:pt x="46342" y="8505"/>
                  <a:pt x="46321" y="8486"/>
                  <a:pt x="46299" y="8486"/>
                </a:cubicBezTo>
                <a:cubicBezTo>
                  <a:pt x="46276" y="8486"/>
                  <a:pt x="46252" y="8506"/>
                  <a:pt x="46250" y="8543"/>
                </a:cubicBezTo>
                <a:cubicBezTo>
                  <a:pt x="46216" y="9001"/>
                  <a:pt x="46169" y="9459"/>
                  <a:pt x="46118" y="9913"/>
                </a:cubicBezTo>
                <a:cubicBezTo>
                  <a:pt x="45887" y="8868"/>
                  <a:pt x="45538" y="7353"/>
                  <a:pt x="45988" y="6379"/>
                </a:cubicBezTo>
                <a:cubicBezTo>
                  <a:pt x="46004" y="6344"/>
                  <a:pt x="45982" y="6313"/>
                  <a:pt x="45958" y="6313"/>
                </a:cubicBezTo>
                <a:cubicBezTo>
                  <a:pt x="45946" y="6313"/>
                  <a:pt x="45934" y="6320"/>
                  <a:pt x="45925" y="6336"/>
                </a:cubicBezTo>
                <a:cubicBezTo>
                  <a:pt x="45578" y="6997"/>
                  <a:pt x="45613" y="7913"/>
                  <a:pt x="45613" y="8688"/>
                </a:cubicBezTo>
                <a:cubicBezTo>
                  <a:pt x="45613" y="9643"/>
                  <a:pt x="45761" y="10594"/>
                  <a:pt x="45925" y="11522"/>
                </a:cubicBezTo>
                <a:cubicBezTo>
                  <a:pt x="45894" y="11772"/>
                  <a:pt x="45863" y="12019"/>
                  <a:pt x="45831" y="12265"/>
                </a:cubicBezTo>
                <a:cubicBezTo>
                  <a:pt x="45636" y="12304"/>
                  <a:pt x="45475" y="12492"/>
                  <a:pt x="45503" y="12828"/>
                </a:cubicBezTo>
                <a:cubicBezTo>
                  <a:pt x="45503" y="12844"/>
                  <a:pt x="45503" y="12857"/>
                  <a:pt x="45507" y="12872"/>
                </a:cubicBezTo>
                <a:cubicBezTo>
                  <a:pt x="45468" y="12786"/>
                  <a:pt x="45432" y="12700"/>
                  <a:pt x="45394" y="12617"/>
                </a:cubicBezTo>
                <a:cubicBezTo>
                  <a:pt x="45394" y="11823"/>
                  <a:pt x="45323" y="10954"/>
                  <a:pt x="44881" y="10418"/>
                </a:cubicBezTo>
                <a:cubicBezTo>
                  <a:pt x="45029" y="9737"/>
                  <a:pt x="45182" y="9064"/>
                  <a:pt x="45320" y="8379"/>
                </a:cubicBezTo>
                <a:cubicBezTo>
                  <a:pt x="45432" y="7815"/>
                  <a:pt x="45573" y="7239"/>
                  <a:pt x="45734" y="6696"/>
                </a:cubicBezTo>
                <a:cubicBezTo>
                  <a:pt x="45844" y="6324"/>
                  <a:pt x="45981" y="5537"/>
                  <a:pt x="46321" y="5400"/>
                </a:cubicBezTo>
                <a:cubicBezTo>
                  <a:pt x="46340" y="5389"/>
                  <a:pt x="46341" y="5345"/>
                  <a:pt x="46316" y="5345"/>
                </a:cubicBezTo>
                <a:cubicBezTo>
                  <a:pt x="46315" y="5345"/>
                  <a:pt x="46314" y="5346"/>
                  <a:pt x="46313" y="5346"/>
                </a:cubicBezTo>
                <a:cubicBezTo>
                  <a:pt x="45813" y="5353"/>
                  <a:pt x="45601" y="6336"/>
                  <a:pt x="45437" y="6813"/>
                </a:cubicBezTo>
                <a:cubicBezTo>
                  <a:pt x="45065" y="7909"/>
                  <a:pt x="44728" y="9024"/>
                  <a:pt x="44435" y="10160"/>
                </a:cubicBezTo>
                <a:cubicBezTo>
                  <a:pt x="44352" y="9095"/>
                  <a:pt x="44227" y="8030"/>
                  <a:pt x="43989" y="7040"/>
                </a:cubicBezTo>
                <a:cubicBezTo>
                  <a:pt x="43982" y="7012"/>
                  <a:pt x="43965" y="7000"/>
                  <a:pt x="43948" y="7000"/>
                </a:cubicBezTo>
                <a:cubicBezTo>
                  <a:pt x="43923" y="7000"/>
                  <a:pt x="43897" y="7027"/>
                  <a:pt x="43906" y="7067"/>
                </a:cubicBezTo>
                <a:cubicBezTo>
                  <a:pt x="44137" y="8074"/>
                  <a:pt x="44149" y="9103"/>
                  <a:pt x="44247" y="10136"/>
                </a:cubicBezTo>
                <a:cubicBezTo>
                  <a:pt x="44254" y="10226"/>
                  <a:pt x="44258" y="10316"/>
                  <a:pt x="44267" y="10406"/>
                </a:cubicBezTo>
                <a:cubicBezTo>
                  <a:pt x="44063" y="9992"/>
                  <a:pt x="43840" y="9510"/>
                  <a:pt x="43785" y="9064"/>
                </a:cubicBezTo>
                <a:cubicBezTo>
                  <a:pt x="43781" y="9029"/>
                  <a:pt x="43761" y="9014"/>
                  <a:pt x="43740" y="9014"/>
                </a:cubicBezTo>
                <a:cubicBezTo>
                  <a:pt x="43713" y="9014"/>
                  <a:pt x="43685" y="9038"/>
                  <a:pt x="43687" y="9080"/>
                </a:cubicBezTo>
                <a:cubicBezTo>
                  <a:pt x="43695" y="9788"/>
                  <a:pt x="43981" y="10445"/>
                  <a:pt x="44196" y="11095"/>
                </a:cubicBezTo>
                <a:cubicBezTo>
                  <a:pt x="44079" y="11584"/>
                  <a:pt x="43965" y="12077"/>
                  <a:pt x="43864" y="12570"/>
                </a:cubicBezTo>
                <a:cubicBezTo>
                  <a:pt x="43620" y="11682"/>
                  <a:pt x="43370" y="10794"/>
                  <a:pt x="43147" y="9898"/>
                </a:cubicBezTo>
                <a:cubicBezTo>
                  <a:pt x="43049" y="8198"/>
                  <a:pt x="42845" y="6508"/>
                  <a:pt x="42509" y="4853"/>
                </a:cubicBezTo>
                <a:cubicBezTo>
                  <a:pt x="42504" y="4826"/>
                  <a:pt x="42489" y="4814"/>
                  <a:pt x="42473" y="4814"/>
                </a:cubicBezTo>
                <a:cubicBezTo>
                  <a:pt x="42449" y="4814"/>
                  <a:pt x="42424" y="4840"/>
                  <a:pt x="42431" y="4880"/>
                </a:cubicBezTo>
                <a:cubicBezTo>
                  <a:pt x="42673" y="6215"/>
                  <a:pt x="42830" y="7584"/>
                  <a:pt x="42908" y="8970"/>
                </a:cubicBezTo>
                <a:cubicBezTo>
                  <a:pt x="42904" y="8968"/>
                  <a:pt x="42899" y="8967"/>
                  <a:pt x="42894" y="8967"/>
                </a:cubicBezTo>
                <a:cubicBezTo>
                  <a:pt x="42867" y="8967"/>
                  <a:pt x="42840" y="8993"/>
                  <a:pt x="42849" y="9036"/>
                </a:cubicBezTo>
                <a:cubicBezTo>
                  <a:pt x="42877" y="9185"/>
                  <a:pt x="42905" y="9338"/>
                  <a:pt x="42932" y="9486"/>
                </a:cubicBezTo>
                <a:cubicBezTo>
                  <a:pt x="43013" y="11404"/>
                  <a:pt x="42955" y="13350"/>
                  <a:pt x="42779" y="15252"/>
                </a:cubicBezTo>
                <a:cubicBezTo>
                  <a:pt x="42361" y="12129"/>
                  <a:pt x="42016" y="8923"/>
                  <a:pt x="41883" y="5893"/>
                </a:cubicBezTo>
                <a:lnTo>
                  <a:pt x="41883" y="5893"/>
                </a:lnTo>
                <a:cubicBezTo>
                  <a:pt x="41884" y="5919"/>
                  <a:pt x="41899" y="5931"/>
                  <a:pt x="41914" y="5931"/>
                </a:cubicBezTo>
                <a:cubicBezTo>
                  <a:pt x="41929" y="5931"/>
                  <a:pt x="41944" y="5919"/>
                  <a:pt x="41945" y="5893"/>
                </a:cubicBezTo>
                <a:cubicBezTo>
                  <a:pt x="41945" y="5874"/>
                  <a:pt x="41945" y="5854"/>
                  <a:pt x="41949" y="5835"/>
                </a:cubicBezTo>
                <a:cubicBezTo>
                  <a:pt x="41949" y="5808"/>
                  <a:pt x="41933" y="5793"/>
                  <a:pt x="41916" y="5793"/>
                </a:cubicBezTo>
                <a:cubicBezTo>
                  <a:pt x="41904" y="5793"/>
                  <a:pt x="41891" y="5801"/>
                  <a:pt x="41883" y="5815"/>
                </a:cubicBezTo>
                <a:cubicBezTo>
                  <a:pt x="41781" y="5999"/>
                  <a:pt x="41816" y="6211"/>
                  <a:pt x="41805" y="6437"/>
                </a:cubicBezTo>
                <a:cubicBezTo>
                  <a:pt x="41774" y="6990"/>
                  <a:pt x="41738" y="7541"/>
                  <a:pt x="41750" y="8093"/>
                </a:cubicBezTo>
                <a:cubicBezTo>
                  <a:pt x="41758" y="8430"/>
                  <a:pt x="41765" y="8766"/>
                  <a:pt x="41769" y="9107"/>
                </a:cubicBezTo>
                <a:cubicBezTo>
                  <a:pt x="41718" y="9071"/>
                  <a:pt x="41664" y="9044"/>
                  <a:pt x="41597" y="9033"/>
                </a:cubicBezTo>
                <a:cubicBezTo>
                  <a:pt x="41593" y="9032"/>
                  <a:pt x="41590" y="9032"/>
                  <a:pt x="41586" y="9032"/>
                </a:cubicBezTo>
                <a:cubicBezTo>
                  <a:pt x="41480" y="9032"/>
                  <a:pt x="41487" y="9256"/>
                  <a:pt x="41597" y="9275"/>
                </a:cubicBezTo>
                <a:cubicBezTo>
                  <a:pt x="41671" y="9287"/>
                  <a:pt x="41727" y="9334"/>
                  <a:pt x="41774" y="9405"/>
                </a:cubicBezTo>
                <a:cubicBezTo>
                  <a:pt x="41785" y="10093"/>
                  <a:pt x="41785" y="10782"/>
                  <a:pt x="41754" y="11451"/>
                </a:cubicBezTo>
                <a:cubicBezTo>
                  <a:pt x="41727" y="12003"/>
                  <a:pt x="41789" y="12613"/>
                  <a:pt x="41812" y="13169"/>
                </a:cubicBezTo>
                <a:cubicBezTo>
                  <a:pt x="41824" y="13444"/>
                  <a:pt x="41839" y="13709"/>
                  <a:pt x="41855" y="13979"/>
                </a:cubicBezTo>
                <a:lnTo>
                  <a:pt x="41855" y="14011"/>
                </a:lnTo>
                <a:cubicBezTo>
                  <a:pt x="41821" y="13811"/>
                  <a:pt x="41785" y="13616"/>
                  <a:pt x="41750" y="13420"/>
                </a:cubicBezTo>
                <a:cubicBezTo>
                  <a:pt x="41675" y="12993"/>
                  <a:pt x="41648" y="12288"/>
                  <a:pt x="41382" y="11975"/>
                </a:cubicBezTo>
                <a:cubicBezTo>
                  <a:pt x="41378" y="11972"/>
                  <a:pt x="41378" y="11972"/>
                  <a:pt x="41374" y="11972"/>
                </a:cubicBezTo>
                <a:cubicBezTo>
                  <a:pt x="41261" y="11408"/>
                  <a:pt x="41151" y="10841"/>
                  <a:pt x="41041" y="10277"/>
                </a:cubicBezTo>
                <a:cubicBezTo>
                  <a:pt x="40952" y="9799"/>
                  <a:pt x="40815" y="9338"/>
                  <a:pt x="40681" y="8879"/>
                </a:cubicBezTo>
                <a:cubicBezTo>
                  <a:pt x="40670" y="8836"/>
                  <a:pt x="40595" y="8637"/>
                  <a:pt x="40517" y="8406"/>
                </a:cubicBezTo>
                <a:cubicBezTo>
                  <a:pt x="40646" y="7967"/>
                  <a:pt x="40775" y="7530"/>
                  <a:pt x="40892" y="7083"/>
                </a:cubicBezTo>
                <a:cubicBezTo>
                  <a:pt x="41120" y="6211"/>
                  <a:pt x="41499" y="5263"/>
                  <a:pt x="41530" y="4327"/>
                </a:cubicBezTo>
                <a:cubicBezTo>
                  <a:pt x="41530" y="4314"/>
                  <a:pt x="41521" y="4306"/>
                  <a:pt x="41512" y="4306"/>
                </a:cubicBezTo>
                <a:cubicBezTo>
                  <a:pt x="41504" y="4306"/>
                  <a:pt x="41497" y="4312"/>
                  <a:pt x="41496" y="4324"/>
                </a:cubicBezTo>
                <a:cubicBezTo>
                  <a:pt x="41299" y="5537"/>
                  <a:pt x="40759" y="6711"/>
                  <a:pt x="40345" y="7819"/>
                </a:cubicBezTo>
                <a:cubicBezTo>
                  <a:pt x="40321" y="7690"/>
                  <a:pt x="40313" y="7588"/>
                  <a:pt x="40341" y="7549"/>
                </a:cubicBezTo>
                <a:cubicBezTo>
                  <a:pt x="40363" y="7517"/>
                  <a:pt x="40343" y="7466"/>
                  <a:pt x="40314" y="7466"/>
                </a:cubicBezTo>
                <a:cubicBezTo>
                  <a:pt x="40308" y="7466"/>
                  <a:pt x="40301" y="7469"/>
                  <a:pt x="40294" y="7474"/>
                </a:cubicBezTo>
                <a:cubicBezTo>
                  <a:pt x="40172" y="7573"/>
                  <a:pt x="40195" y="7842"/>
                  <a:pt x="40242" y="8093"/>
                </a:cubicBezTo>
                <a:cubicBezTo>
                  <a:pt x="40114" y="8442"/>
                  <a:pt x="39984" y="8786"/>
                  <a:pt x="39855" y="9134"/>
                </a:cubicBezTo>
                <a:cubicBezTo>
                  <a:pt x="39742" y="8191"/>
                  <a:pt x="39601" y="7259"/>
                  <a:pt x="39417" y="6343"/>
                </a:cubicBezTo>
                <a:cubicBezTo>
                  <a:pt x="39413" y="6320"/>
                  <a:pt x="39402" y="6312"/>
                  <a:pt x="39390" y="6312"/>
                </a:cubicBezTo>
                <a:cubicBezTo>
                  <a:pt x="39707" y="5662"/>
                  <a:pt x="40024" y="5021"/>
                  <a:pt x="40336" y="4371"/>
                </a:cubicBezTo>
                <a:cubicBezTo>
                  <a:pt x="40611" y="3796"/>
                  <a:pt x="40806" y="3181"/>
                  <a:pt x="41061" y="2594"/>
                </a:cubicBezTo>
                <a:cubicBezTo>
                  <a:pt x="41315" y="2015"/>
                  <a:pt x="41566" y="1224"/>
                  <a:pt x="42012" y="875"/>
                </a:cubicBezTo>
                <a:cubicBezTo>
                  <a:pt x="42033" y="859"/>
                  <a:pt x="42020" y="826"/>
                  <a:pt x="42001" y="826"/>
                </a:cubicBezTo>
                <a:cubicBezTo>
                  <a:pt x="41998" y="826"/>
                  <a:pt x="41995" y="827"/>
                  <a:pt x="41992" y="828"/>
                </a:cubicBezTo>
                <a:cubicBezTo>
                  <a:pt x="41586" y="1087"/>
                  <a:pt x="41468" y="1486"/>
                  <a:pt x="41198" y="1928"/>
                </a:cubicBezTo>
                <a:cubicBezTo>
                  <a:pt x="40877" y="2449"/>
                  <a:pt x="40638" y="3032"/>
                  <a:pt x="40376" y="3604"/>
                </a:cubicBezTo>
                <a:cubicBezTo>
                  <a:pt x="39836" y="4762"/>
                  <a:pt x="39162" y="5835"/>
                  <a:pt x="38544" y="6934"/>
                </a:cubicBezTo>
                <a:cubicBezTo>
                  <a:pt x="38524" y="6934"/>
                  <a:pt x="38501" y="6946"/>
                  <a:pt x="38490" y="6977"/>
                </a:cubicBezTo>
                <a:cubicBezTo>
                  <a:pt x="38481" y="7009"/>
                  <a:pt x="38474" y="7040"/>
                  <a:pt x="38466" y="7071"/>
                </a:cubicBezTo>
                <a:cubicBezTo>
                  <a:pt x="38458" y="7087"/>
                  <a:pt x="38450" y="7103"/>
                  <a:pt x="38443" y="7118"/>
                </a:cubicBezTo>
                <a:cubicBezTo>
                  <a:pt x="38340" y="6649"/>
                  <a:pt x="38184" y="5906"/>
                  <a:pt x="37852" y="5768"/>
                </a:cubicBezTo>
                <a:cubicBezTo>
                  <a:pt x="37847" y="5766"/>
                  <a:pt x="37842" y="5765"/>
                  <a:pt x="37837" y="5765"/>
                </a:cubicBezTo>
                <a:cubicBezTo>
                  <a:pt x="37794" y="5765"/>
                  <a:pt x="37767" y="5857"/>
                  <a:pt x="37812" y="5886"/>
                </a:cubicBezTo>
                <a:cubicBezTo>
                  <a:pt x="38098" y="6058"/>
                  <a:pt x="38176" y="6833"/>
                  <a:pt x="38235" y="7177"/>
                </a:cubicBezTo>
                <a:cubicBezTo>
                  <a:pt x="38246" y="7263"/>
                  <a:pt x="38262" y="7346"/>
                  <a:pt x="38275" y="7427"/>
                </a:cubicBezTo>
                <a:cubicBezTo>
                  <a:pt x="38223" y="7526"/>
                  <a:pt x="38172" y="7615"/>
                  <a:pt x="38121" y="7714"/>
                </a:cubicBezTo>
                <a:cubicBezTo>
                  <a:pt x="38035" y="7878"/>
                  <a:pt x="37950" y="8050"/>
                  <a:pt x="37863" y="8218"/>
                </a:cubicBezTo>
                <a:cubicBezTo>
                  <a:pt x="37809" y="8038"/>
                  <a:pt x="37753" y="7862"/>
                  <a:pt x="37699" y="7682"/>
                </a:cubicBezTo>
                <a:cubicBezTo>
                  <a:pt x="37656" y="7530"/>
                  <a:pt x="37585" y="7380"/>
                  <a:pt x="37531" y="7236"/>
                </a:cubicBezTo>
                <a:cubicBezTo>
                  <a:pt x="37502" y="7160"/>
                  <a:pt x="37386" y="7112"/>
                  <a:pt x="37392" y="7112"/>
                </a:cubicBezTo>
                <a:lnTo>
                  <a:pt x="37392" y="7112"/>
                </a:lnTo>
                <a:cubicBezTo>
                  <a:pt x="37394" y="7112"/>
                  <a:pt x="37414" y="7119"/>
                  <a:pt x="37464" y="7134"/>
                </a:cubicBezTo>
                <a:cubicBezTo>
                  <a:pt x="37465" y="7134"/>
                  <a:pt x="37466" y="7134"/>
                  <a:pt x="37467" y="7134"/>
                </a:cubicBezTo>
                <a:cubicBezTo>
                  <a:pt x="37485" y="7134"/>
                  <a:pt x="37494" y="7103"/>
                  <a:pt x="37480" y="7091"/>
                </a:cubicBezTo>
                <a:cubicBezTo>
                  <a:pt x="37440" y="7044"/>
                  <a:pt x="37406" y="6997"/>
                  <a:pt x="37366" y="6954"/>
                </a:cubicBezTo>
                <a:cubicBezTo>
                  <a:pt x="37358" y="6940"/>
                  <a:pt x="37348" y="6935"/>
                  <a:pt x="37337" y="6935"/>
                </a:cubicBezTo>
                <a:cubicBezTo>
                  <a:pt x="37309" y="6935"/>
                  <a:pt x="37281" y="6970"/>
                  <a:pt x="37292" y="7009"/>
                </a:cubicBezTo>
                <a:cubicBezTo>
                  <a:pt x="37453" y="7537"/>
                  <a:pt x="37570" y="8081"/>
                  <a:pt x="37664" y="8625"/>
                </a:cubicBezTo>
                <a:cubicBezTo>
                  <a:pt x="37471" y="9024"/>
                  <a:pt x="37284" y="9428"/>
                  <a:pt x="37100" y="9835"/>
                </a:cubicBezTo>
                <a:cubicBezTo>
                  <a:pt x="37030" y="9682"/>
                  <a:pt x="36959" y="9533"/>
                  <a:pt x="36889" y="9381"/>
                </a:cubicBezTo>
                <a:cubicBezTo>
                  <a:pt x="36834" y="8578"/>
                  <a:pt x="36673" y="7608"/>
                  <a:pt x="36916" y="6899"/>
                </a:cubicBezTo>
                <a:cubicBezTo>
                  <a:pt x="36927" y="6867"/>
                  <a:pt x="36908" y="6839"/>
                  <a:pt x="36889" y="6839"/>
                </a:cubicBezTo>
                <a:cubicBezTo>
                  <a:pt x="36880" y="6839"/>
                  <a:pt x="36872" y="6845"/>
                  <a:pt x="36866" y="6860"/>
                </a:cubicBezTo>
                <a:cubicBezTo>
                  <a:pt x="36607" y="7486"/>
                  <a:pt x="36678" y="8187"/>
                  <a:pt x="36646" y="8883"/>
                </a:cubicBezTo>
                <a:cubicBezTo>
                  <a:pt x="36478" y="8554"/>
                  <a:pt x="36306" y="8226"/>
                  <a:pt x="36125" y="7905"/>
                </a:cubicBezTo>
                <a:cubicBezTo>
                  <a:pt x="36117" y="7892"/>
                  <a:pt x="36106" y="7886"/>
                  <a:pt x="36095" y="7886"/>
                </a:cubicBezTo>
                <a:cubicBezTo>
                  <a:pt x="36069" y="7886"/>
                  <a:pt x="36043" y="7919"/>
                  <a:pt x="36062" y="7952"/>
                </a:cubicBezTo>
                <a:cubicBezTo>
                  <a:pt x="36270" y="8332"/>
                  <a:pt x="36462" y="8700"/>
                  <a:pt x="36642" y="9080"/>
                </a:cubicBezTo>
                <a:cubicBezTo>
                  <a:pt x="36626" y="9428"/>
                  <a:pt x="36619" y="9772"/>
                  <a:pt x="36615" y="10120"/>
                </a:cubicBezTo>
                <a:cubicBezTo>
                  <a:pt x="36466" y="9819"/>
                  <a:pt x="36306" y="9506"/>
                  <a:pt x="36270" y="9154"/>
                </a:cubicBezTo>
                <a:cubicBezTo>
                  <a:pt x="36268" y="9118"/>
                  <a:pt x="36245" y="9099"/>
                  <a:pt x="36223" y="9099"/>
                </a:cubicBezTo>
                <a:cubicBezTo>
                  <a:pt x="36202" y="9099"/>
                  <a:pt x="36182" y="9117"/>
                  <a:pt x="36185" y="9154"/>
                </a:cubicBezTo>
                <a:cubicBezTo>
                  <a:pt x="36212" y="9482"/>
                  <a:pt x="36309" y="9737"/>
                  <a:pt x="36443" y="10015"/>
                </a:cubicBezTo>
                <a:cubicBezTo>
                  <a:pt x="36505" y="10144"/>
                  <a:pt x="36560" y="10285"/>
                  <a:pt x="36615" y="10429"/>
                </a:cubicBezTo>
                <a:cubicBezTo>
                  <a:pt x="36615" y="10597"/>
                  <a:pt x="36611" y="10770"/>
                  <a:pt x="36611" y="10942"/>
                </a:cubicBezTo>
                <a:cubicBezTo>
                  <a:pt x="36505" y="11197"/>
                  <a:pt x="36403" y="11459"/>
                  <a:pt x="36297" y="11717"/>
                </a:cubicBezTo>
                <a:cubicBezTo>
                  <a:pt x="36274" y="11663"/>
                  <a:pt x="36247" y="11612"/>
                  <a:pt x="36223" y="11557"/>
                </a:cubicBezTo>
                <a:cubicBezTo>
                  <a:pt x="36208" y="11526"/>
                  <a:pt x="36186" y="11513"/>
                  <a:pt x="36164" y="11513"/>
                </a:cubicBezTo>
                <a:cubicBezTo>
                  <a:pt x="36114" y="11513"/>
                  <a:pt x="36065" y="11580"/>
                  <a:pt x="36098" y="11650"/>
                </a:cubicBezTo>
                <a:cubicBezTo>
                  <a:pt x="36141" y="11737"/>
                  <a:pt x="36176" y="11827"/>
                  <a:pt x="36216" y="11917"/>
                </a:cubicBezTo>
                <a:cubicBezTo>
                  <a:pt x="36024" y="12394"/>
                  <a:pt x="35840" y="12880"/>
                  <a:pt x="35659" y="13369"/>
                </a:cubicBezTo>
                <a:cubicBezTo>
                  <a:pt x="35605" y="12833"/>
                  <a:pt x="35538" y="12300"/>
                  <a:pt x="35460" y="11772"/>
                </a:cubicBezTo>
                <a:cubicBezTo>
                  <a:pt x="35296" y="10657"/>
                  <a:pt x="35038" y="9560"/>
                  <a:pt x="34669" y="8527"/>
                </a:cubicBezTo>
                <a:cubicBezTo>
                  <a:pt x="34380" y="7714"/>
                  <a:pt x="34071" y="7009"/>
                  <a:pt x="33503" y="6469"/>
                </a:cubicBezTo>
                <a:cubicBezTo>
                  <a:pt x="33493" y="6460"/>
                  <a:pt x="33484" y="6456"/>
                  <a:pt x="33475" y="6456"/>
                </a:cubicBezTo>
                <a:cubicBezTo>
                  <a:pt x="33434" y="6456"/>
                  <a:pt x="33406" y="6544"/>
                  <a:pt x="33448" y="6590"/>
                </a:cubicBezTo>
                <a:cubicBezTo>
                  <a:pt x="34079" y="7221"/>
                  <a:pt x="34364" y="8136"/>
                  <a:pt x="34588" y="9091"/>
                </a:cubicBezTo>
                <a:cubicBezTo>
                  <a:pt x="34576" y="9081"/>
                  <a:pt x="34562" y="9076"/>
                  <a:pt x="34547" y="9076"/>
                </a:cubicBezTo>
                <a:cubicBezTo>
                  <a:pt x="34521" y="9076"/>
                  <a:pt x="34495" y="9093"/>
                  <a:pt x="34489" y="9134"/>
                </a:cubicBezTo>
                <a:cubicBezTo>
                  <a:pt x="34442" y="9533"/>
                  <a:pt x="34423" y="9940"/>
                  <a:pt x="34427" y="10348"/>
                </a:cubicBezTo>
                <a:cubicBezTo>
                  <a:pt x="34333" y="9898"/>
                  <a:pt x="34223" y="9447"/>
                  <a:pt x="33992" y="9091"/>
                </a:cubicBezTo>
                <a:cubicBezTo>
                  <a:pt x="33979" y="9072"/>
                  <a:pt x="33965" y="9064"/>
                  <a:pt x="33950" y="9064"/>
                </a:cubicBezTo>
                <a:cubicBezTo>
                  <a:pt x="33902" y="9064"/>
                  <a:pt x="33856" y="9150"/>
                  <a:pt x="33898" y="9217"/>
                </a:cubicBezTo>
                <a:cubicBezTo>
                  <a:pt x="34169" y="9631"/>
                  <a:pt x="34180" y="10113"/>
                  <a:pt x="34278" y="10613"/>
                </a:cubicBezTo>
                <a:cubicBezTo>
                  <a:pt x="34317" y="10817"/>
                  <a:pt x="34357" y="11020"/>
                  <a:pt x="34395" y="11228"/>
                </a:cubicBezTo>
                <a:cubicBezTo>
                  <a:pt x="34227" y="10962"/>
                  <a:pt x="34055" y="10707"/>
                  <a:pt x="33875" y="10465"/>
                </a:cubicBezTo>
                <a:cubicBezTo>
                  <a:pt x="33777" y="10328"/>
                  <a:pt x="33676" y="10179"/>
                  <a:pt x="33566" y="10030"/>
                </a:cubicBezTo>
                <a:cubicBezTo>
                  <a:pt x="33511" y="9412"/>
                  <a:pt x="33464" y="8794"/>
                  <a:pt x="33414" y="8179"/>
                </a:cubicBezTo>
                <a:cubicBezTo>
                  <a:pt x="33300" y="6892"/>
                  <a:pt x="33179" y="5545"/>
                  <a:pt x="33445" y="4277"/>
                </a:cubicBezTo>
                <a:cubicBezTo>
                  <a:pt x="33449" y="4257"/>
                  <a:pt x="33438" y="4244"/>
                  <a:pt x="33426" y="4244"/>
                </a:cubicBezTo>
                <a:cubicBezTo>
                  <a:pt x="33417" y="4244"/>
                  <a:pt x="33409" y="4250"/>
                  <a:pt x="33405" y="4265"/>
                </a:cubicBezTo>
                <a:cubicBezTo>
                  <a:pt x="33132" y="5357"/>
                  <a:pt x="33112" y="6558"/>
                  <a:pt x="33159" y="7698"/>
                </a:cubicBezTo>
                <a:cubicBezTo>
                  <a:pt x="33170" y="8061"/>
                  <a:pt x="33186" y="8426"/>
                  <a:pt x="33197" y="8789"/>
                </a:cubicBezTo>
                <a:cubicBezTo>
                  <a:pt x="33182" y="8789"/>
                  <a:pt x="33170" y="8798"/>
                  <a:pt x="33163" y="8817"/>
                </a:cubicBezTo>
                <a:cubicBezTo>
                  <a:pt x="33096" y="8958"/>
                  <a:pt x="33033" y="9107"/>
                  <a:pt x="32979" y="9255"/>
                </a:cubicBezTo>
                <a:cubicBezTo>
                  <a:pt x="32760" y="9001"/>
                  <a:pt x="32532" y="8778"/>
                  <a:pt x="32286" y="8633"/>
                </a:cubicBezTo>
                <a:cubicBezTo>
                  <a:pt x="32281" y="8630"/>
                  <a:pt x="32275" y="8628"/>
                  <a:pt x="32269" y="8628"/>
                </a:cubicBezTo>
                <a:cubicBezTo>
                  <a:pt x="32244" y="8628"/>
                  <a:pt x="32223" y="8662"/>
                  <a:pt x="32239" y="8700"/>
                </a:cubicBezTo>
                <a:cubicBezTo>
                  <a:pt x="32254" y="8735"/>
                  <a:pt x="32270" y="8774"/>
                  <a:pt x="32286" y="8813"/>
                </a:cubicBezTo>
                <a:cubicBezTo>
                  <a:pt x="32292" y="8829"/>
                  <a:pt x="32301" y="8835"/>
                  <a:pt x="32311" y="8835"/>
                </a:cubicBezTo>
                <a:cubicBezTo>
                  <a:pt x="32332" y="8835"/>
                  <a:pt x="32354" y="8802"/>
                  <a:pt x="32341" y="8766"/>
                </a:cubicBezTo>
                <a:cubicBezTo>
                  <a:pt x="32325" y="8722"/>
                  <a:pt x="32320" y="8704"/>
                  <a:pt x="32322" y="8704"/>
                </a:cubicBezTo>
                <a:lnTo>
                  <a:pt x="32322" y="8704"/>
                </a:lnTo>
                <a:cubicBezTo>
                  <a:pt x="32331" y="8704"/>
                  <a:pt x="32488" y="9071"/>
                  <a:pt x="32498" y="9087"/>
                </a:cubicBezTo>
                <a:cubicBezTo>
                  <a:pt x="32587" y="9259"/>
                  <a:pt x="32697" y="9423"/>
                  <a:pt x="32795" y="9592"/>
                </a:cubicBezTo>
                <a:cubicBezTo>
                  <a:pt x="32810" y="9616"/>
                  <a:pt x="32822" y="9643"/>
                  <a:pt x="32838" y="9670"/>
                </a:cubicBezTo>
                <a:cubicBezTo>
                  <a:pt x="32760" y="9913"/>
                  <a:pt x="32693" y="10164"/>
                  <a:pt x="32619" y="10414"/>
                </a:cubicBezTo>
                <a:cubicBezTo>
                  <a:pt x="32489" y="10019"/>
                  <a:pt x="32361" y="9620"/>
                  <a:pt x="32227" y="9224"/>
                </a:cubicBezTo>
                <a:lnTo>
                  <a:pt x="32227" y="9220"/>
                </a:lnTo>
                <a:cubicBezTo>
                  <a:pt x="31938" y="7866"/>
                  <a:pt x="31562" y="6511"/>
                  <a:pt x="30892" y="5467"/>
                </a:cubicBezTo>
                <a:cubicBezTo>
                  <a:pt x="30670" y="4923"/>
                  <a:pt x="30426" y="4390"/>
                  <a:pt x="30164" y="3870"/>
                </a:cubicBezTo>
                <a:cubicBezTo>
                  <a:pt x="30154" y="3849"/>
                  <a:pt x="30139" y="3840"/>
                  <a:pt x="30123" y="3840"/>
                </a:cubicBezTo>
                <a:cubicBezTo>
                  <a:pt x="30087" y="3840"/>
                  <a:pt x="30050" y="3888"/>
                  <a:pt x="30074" y="3940"/>
                </a:cubicBezTo>
                <a:cubicBezTo>
                  <a:pt x="30258" y="4304"/>
                  <a:pt x="30435" y="4680"/>
                  <a:pt x="30596" y="5064"/>
                </a:cubicBezTo>
                <a:cubicBezTo>
                  <a:pt x="30594" y="5064"/>
                  <a:pt x="30593" y="5064"/>
                  <a:pt x="30592" y="5064"/>
                </a:cubicBezTo>
                <a:cubicBezTo>
                  <a:pt x="30554" y="5064"/>
                  <a:pt x="30518" y="5127"/>
                  <a:pt x="30552" y="5178"/>
                </a:cubicBezTo>
                <a:cubicBezTo>
                  <a:pt x="30642" y="5302"/>
                  <a:pt x="30724" y="5431"/>
                  <a:pt x="30798" y="5565"/>
                </a:cubicBezTo>
                <a:cubicBezTo>
                  <a:pt x="31107" y="6343"/>
                  <a:pt x="31378" y="7150"/>
                  <a:pt x="31613" y="7976"/>
                </a:cubicBezTo>
                <a:cubicBezTo>
                  <a:pt x="31609" y="8120"/>
                  <a:pt x="31656" y="8289"/>
                  <a:pt x="31714" y="8453"/>
                </a:cubicBezTo>
                <a:cubicBezTo>
                  <a:pt x="31891" y="9526"/>
                  <a:pt x="32090" y="10597"/>
                  <a:pt x="32227" y="11678"/>
                </a:cubicBezTo>
                <a:cubicBezTo>
                  <a:pt x="32094" y="11029"/>
                  <a:pt x="31953" y="10382"/>
                  <a:pt x="31793" y="9745"/>
                </a:cubicBezTo>
                <a:cubicBezTo>
                  <a:pt x="31784" y="9704"/>
                  <a:pt x="31758" y="9687"/>
                  <a:pt x="31732" y="9687"/>
                </a:cubicBezTo>
                <a:cubicBezTo>
                  <a:pt x="31693" y="9687"/>
                  <a:pt x="31653" y="9727"/>
                  <a:pt x="31667" y="9788"/>
                </a:cubicBezTo>
                <a:cubicBezTo>
                  <a:pt x="31867" y="10597"/>
                  <a:pt x="32005" y="11428"/>
                  <a:pt x="32126" y="12265"/>
                </a:cubicBezTo>
                <a:cubicBezTo>
                  <a:pt x="32113" y="12312"/>
                  <a:pt x="32106" y="12359"/>
                  <a:pt x="32098" y="12406"/>
                </a:cubicBezTo>
                <a:cubicBezTo>
                  <a:pt x="31942" y="12026"/>
                  <a:pt x="31773" y="11654"/>
                  <a:pt x="31597" y="11291"/>
                </a:cubicBezTo>
                <a:cubicBezTo>
                  <a:pt x="31649" y="10770"/>
                  <a:pt x="31638" y="10204"/>
                  <a:pt x="31308" y="10204"/>
                </a:cubicBezTo>
                <a:cubicBezTo>
                  <a:pt x="31288" y="10204"/>
                  <a:pt x="31267" y="10206"/>
                  <a:pt x="31245" y="10210"/>
                </a:cubicBezTo>
                <a:cubicBezTo>
                  <a:pt x="31173" y="10226"/>
                  <a:pt x="31189" y="10375"/>
                  <a:pt x="31254" y="10375"/>
                </a:cubicBezTo>
                <a:cubicBezTo>
                  <a:pt x="31256" y="10375"/>
                  <a:pt x="31258" y="10375"/>
                  <a:pt x="31261" y="10375"/>
                </a:cubicBezTo>
                <a:cubicBezTo>
                  <a:pt x="31267" y="10374"/>
                  <a:pt x="31274" y="10373"/>
                  <a:pt x="31280" y="10373"/>
                </a:cubicBezTo>
                <a:cubicBezTo>
                  <a:pt x="31416" y="10373"/>
                  <a:pt x="31451" y="10610"/>
                  <a:pt x="31432" y="10962"/>
                </a:cubicBezTo>
                <a:cubicBezTo>
                  <a:pt x="31351" y="10805"/>
                  <a:pt x="31272" y="10644"/>
                  <a:pt x="31190" y="10489"/>
                </a:cubicBezTo>
                <a:cubicBezTo>
                  <a:pt x="31127" y="10210"/>
                  <a:pt x="31042" y="9929"/>
                  <a:pt x="30896" y="9717"/>
                </a:cubicBezTo>
                <a:cubicBezTo>
                  <a:pt x="30849" y="9318"/>
                  <a:pt x="30798" y="8915"/>
                  <a:pt x="30748" y="8512"/>
                </a:cubicBezTo>
                <a:cubicBezTo>
                  <a:pt x="30697" y="8108"/>
                  <a:pt x="30549" y="7369"/>
                  <a:pt x="30658" y="6946"/>
                </a:cubicBezTo>
                <a:cubicBezTo>
                  <a:pt x="30665" y="6916"/>
                  <a:pt x="30647" y="6895"/>
                  <a:pt x="30627" y="6895"/>
                </a:cubicBezTo>
                <a:cubicBezTo>
                  <a:pt x="30615" y="6895"/>
                  <a:pt x="30604" y="6901"/>
                  <a:pt x="30596" y="6915"/>
                </a:cubicBezTo>
                <a:cubicBezTo>
                  <a:pt x="30482" y="7122"/>
                  <a:pt x="30513" y="7330"/>
                  <a:pt x="30497" y="7584"/>
                </a:cubicBezTo>
                <a:cubicBezTo>
                  <a:pt x="30473" y="8081"/>
                  <a:pt x="30497" y="8570"/>
                  <a:pt x="30509" y="9067"/>
                </a:cubicBezTo>
                <a:cubicBezTo>
                  <a:pt x="30509" y="9126"/>
                  <a:pt x="30513" y="9188"/>
                  <a:pt x="30513" y="9248"/>
                </a:cubicBezTo>
                <a:cubicBezTo>
                  <a:pt x="30470" y="9165"/>
                  <a:pt x="30426" y="9087"/>
                  <a:pt x="30379" y="9005"/>
                </a:cubicBezTo>
                <a:cubicBezTo>
                  <a:pt x="30374" y="8994"/>
                  <a:pt x="30366" y="8990"/>
                  <a:pt x="30358" y="8990"/>
                </a:cubicBezTo>
                <a:cubicBezTo>
                  <a:pt x="30340" y="8990"/>
                  <a:pt x="30324" y="9013"/>
                  <a:pt x="30337" y="9040"/>
                </a:cubicBezTo>
                <a:cubicBezTo>
                  <a:pt x="30399" y="9177"/>
                  <a:pt x="30462" y="9318"/>
                  <a:pt x="30520" y="9459"/>
                </a:cubicBezTo>
                <a:cubicBezTo>
                  <a:pt x="30552" y="10386"/>
                  <a:pt x="30607" y="11314"/>
                  <a:pt x="30685" y="12234"/>
                </a:cubicBezTo>
                <a:cubicBezTo>
                  <a:pt x="30513" y="11616"/>
                  <a:pt x="30314" y="11005"/>
                  <a:pt x="30102" y="10398"/>
                </a:cubicBezTo>
                <a:cubicBezTo>
                  <a:pt x="29985" y="9412"/>
                  <a:pt x="29832" y="8437"/>
                  <a:pt x="29605" y="7474"/>
                </a:cubicBezTo>
                <a:cubicBezTo>
                  <a:pt x="29601" y="7455"/>
                  <a:pt x="29593" y="7432"/>
                  <a:pt x="29590" y="7408"/>
                </a:cubicBezTo>
                <a:cubicBezTo>
                  <a:pt x="29593" y="7279"/>
                  <a:pt x="29593" y="7154"/>
                  <a:pt x="29597" y="7028"/>
                </a:cubicBezTo>
                <a:cubicBezTo>
                  <a:pt x="29613" y="6535"/>
                  <a:pt x="29738" y="6085"/>
                  <a:pt x="29769" y="5604"/>
                </a:cubicBezTo>
                <a:cubicBezTo>
                  <a:pt x="29771" y="5575"/>
                  <a:pt x="29756" y="5561"/>
                  <a:pt x="29740" y="5561"/>
                </a:cubicBezTo>
                <a:cubicBezTo>
                  <a:pt x="29723" y="5561"/>
                  <a:pt x="29705" y="5576"/>
                  <a:pt x="29703" y="5604"/>
                </a:cubicBezTo>
                <a:cubicBezTo>
                  <a:pt x="29660" y="6046"/>
                  <a:pt x="29530" y="6464"/>
                  <a:pt x="29472" y="6907"/>
                </a:cubicBezTo>
                <a:cubicBezTo>
                  <a:pt x="29304" y="6199"/>
                  <a:pt x="29084" y="5396"/>
                  <a:pt x="28736" y="4923"/>
                </a:cubicBezTo>
                <a:cubicBezTo>
                  <a:pt x="28729" y="4913"/>
                  <a:pt x="28720" y="4909"/>
                  <a:pt x="28712" y="4909"/>
                </a:cubicBezTo>
                <a:cubicBezTo>
                  <a:pt x="28687" y="4909"/>
                  <a:pt x="28664" y="4945"/>
                  <a:pt x="28681" y="4977"/>
                </a:cubicBezTo>
                <a:cubicBezTo>
                  <a:pt x="28920" y="5412"/>
                  <a:pt x="29053" y="6136"/>
                  <a:pt x="29171" y="6637"/>
                </a:cubicBezTo>
                <a:cubicBezTo>
                  <a:pt x="29257" y="7005"/>
                  <a:pt x="29327" y="7377"/>
                  <a:pt x="29389" y="7748"/>
                </a:cubicBezTo>
                <a:cubicBezTo>
                  <a:pt x="29370" y="7999"/>
                  <a:pt x="29351" y="8249"/>
                  <a:pt x="29339" y="8500"/>
                </a:cubicBezTo>
                <a:cubicBezTo>
                  <a:pt x="29057" y="7882"/>
                  <a:pt x="28764" y="7279"/>
                  <a:pt x="28462" y="6684"/>
                </a:cubicBezTo>
                <a:cubicBezTo>
                  <a:pt x="28415" y="6594"/>
                  <a:pt x="28368" y="6500"/>
                  <a:pt x="28318" y="6410"/>
                </a:cubicBezTo>
                <a:cubicBezTo>
                  <a:pt x="28349" y="6379"/>
                  <a:pt x="28380" y="6347"/>
                  <a:pt x="28412" y="6320"/>
                </a:cubicBezTo>
                <a:cubicBezTo>
                  <a:pt x="28432" y="6307"/>
                  <a:pt x="28420" y="6273"/>
                  <a:pt x="28402" y="6273"/>
                </a:cubicBezTo>
                <a:cubicBezTo>
                  <a:pt x="28399" y="6273"/>
                  <a:pt x="28395" y="6274"/>
                  <a:pt x="28392" y="6277"/>
                </a:cubicBezTo>
                <a:lnTo>
                  <a:pt x="28286" y="6347"/>
                </a:lnTo>
                <a:cubicBezTo>
                  <a:pt x="28078" y="5956"/>
                  <a:pt x="27863" y="5581"/>
                  <a:pt x="27648" y="5196"/>
                </a:cubicBezTo>
                <a:cubicBezTo>
                  <a:pt x="27359" y="4688"/>
                  <a:pt x="27010" y="4238"/>
                  <a:pt x="26779" y="3678"/>
                </a:cubicBezTo>
                <a:cubicBezTo>
                  <a:pt x="26774" y="3668"/>
                  <a:pt x="26767" y="3664"/>
                  <a:pt x="26761" y="3664"/>
                </a:cubicBezTo>
                <a:cubicBezTo>
                  <a:pt x="26746" y="3664"/>
                  <a:pt x="26732" y="3684"/>
                  <a:pt x="26740" y="3706"/>
                </a:cubicBezTo>
                <a:cubicBezTo>
                  <a:pt x="27115" y="4668"/>
                  <a:pt x="27652" y="5510"/>
                  <a:pt x="28016" y="6493"/>
                </a:cubicBezTo>
                <a:cubicBezTo>
                  <a:pt x="28020" y="6500"/>
                  <a:pt x="28024" y="6508"/>
                  <a:pt x="28024" y="6516"/>
                </a:cubicBezTo>
                <a:cubicBezTo>
                  <a:pt x="27828" y="6645"/>
                  <a:pt x="27640" y="6778"/>
                  <a:pt x="27453" y="6954"/>
                </a:cubicBezTo>
                <a:cubicBezTo>
                  <a:pt x="27445" y="6945"/>
                  <a:pt x="27435" y="6941"/>
                  <a:pt x="27425" y="6941"/>
                </a:cubicBezTo>
                <a:cubicBezTo>
                  <a:pt x="27407" y="6941"/>
                  <a:pt x="27388" y="6954"/>
                  <a:pt x="27386" y="6981"/>
                </a:cubicBezTo>
                <a:cubicBezTo>
                  <a:pt x="27382" y="7001"/>
                  <a:pt x="27378" y="7017"/>
                  <a:pt x="27374" y="7036"/>
                </a:cubicBezTo>
                <a:cubicBezTo>
                  <a:pt x="27359" y="7056"/>
                  <a:pt x="27339" y="7075"/>
                  <a:pt x="27319" y="7095"/>
                </a:cubicBezTo>
                <a:cubicBezTo>
                  <a:pt x="27073" y="7369"/>
                  <a:pt x="26818" y="7639"/>
                  <a:pt x="26564" y="7902"/>
                </a:cubicBezTo>
                <a:cubicBezTo>
                  <a:pt x="26223" y="6868"/>
                  <a:pt x="25809" y="5893"/>
                  <a:pt x="25256" y="5084"/>
                </a:cubicBezTo>
                <a:cubicBezTo>
                  <a:pt x="25246" y="5069"/>
                  <a:pt x="25235" y="5063"/>
                  <a:pt x="25223" y="5063"/>
                </a:cubicBezTo>
                <a:cubicBezTo>
                  <a:pt x="25186" y="5063"/>
                  <a:pt x="25153" y="5128"/>
                  <a:pt x="25186" y="5173"/>
                </a:cubicBezTo>
                <a:cubicBezTo>
                  <a:pt x="25397" y="5490"/>
                  <a:pt x="25589" y="5835"/>
                  <a:pt x="25762" y="6195"/>
                </a:cubicBezTo>
                <a:cubicBezTo>
                  <a:pt x="25756" y="6195"/>
                  <a:pt x="25753" y="6193"/>
                  <a:pt x="25749" y="6193"/>
                </a:cubicBezTo>
                <a:cubicBezTo>
                  <a:pt x="25747" y="6193"/>
                  <a:pt x="25745" y="6194"/>
                  <a:pt x="25742" y="6195"/>
                </a:cubicBezTo>
                <a:cubicBezTo>
                  <a:pt x="25581" y="6253"/>
                  <a:pt x="25453" y="6402"/>
                  <a:pt x="25347" y="6594"/>
                </a:cubicBezTo>
                <a:cubicBezTo>
                  <a:pt x="25280" y="6179"/>
                  <a:pt x="25202" y="5772"/>
                  <a:pt x="25108" y="5365"/>
                </a:cubicBezTo>
                <a:cubicBezTo>
                  <a:pt x="25010" y="4919"/>
                  <a:pt x="24803" y="4520"/>
                  <a:pt x="24709" y="4085"/>
                </a:cubicBezTo>
                <a:cubicBezTo>
                  <a:pt x="24703" y="4060"/>
                  <a:pt x="24685" y="4048"/>
                  <a:pt x="24668" y="4048"/>
                </a:cubicBezTo>
                <a:cubicBezTo>
                  <a:pt x="24648" y="4048"/>
                  <a:pt x="24628" y="4065"/>
                  <a:pt x="24631" y="4097"/>
                </a:cubicBezTo>
                <a:cubicBezTo>
                  <a:pt x="24631" y="4116"/>
                  <a:pt x="24635" y="4136"/>
                  <a:pt x="24635" y="4156"/>
                </a:cubicBezTo>
                <a:cubicBezTo>
                  <a:pt x="24635" y="4179"/>
                  <a:pt x="24646" y="4187"/>
                  <a:pt x="24658" y="4195"/>
                </a:cubicBezTo>
                <a:cubicBezTo>
                  <a:pt x="24650" y="4222"/>
                  <a:pt x="24642" y="4253"/>
                  <a:pt x="24646" y="4273"/>
                </a:cubicBezTo>
                <a:cubicBezTo>
                  <a:pt x="24693" y="4453"/>
                  <a:pt x="24728" y="4618"/>
                  <a:pt x="24748" y="4806"/>
                </a:cubicBezTo>
                <a:cubicBezTo>
                  <a:pt x="24810" y="5314"/>
                  <a:pt x="24857" y="5823"/>
                  <a:pt x="24857" y="6339"/>
                </a:cubicBezTo>
                <a:cubicBezTo>
                  <a:pt x="24857" y="6883"/>
                  <a:pt x="24850" y="7423"/>
                  <a:pt x="24834" y="7964"/>
                </a:cubicBezTo>
                <a:cubicBezTo>
                  <a:pt x="24615" y="8661"/>
                  <a:pt x="24447" y="9423"/>
                  <a:pt x="24313" y="10171"/>
                </a:cubicBezTo>
                <a:cubicBezTo>
                  <a:pt x="24274" y="10214"/>
                  <a:pt x="24232" y="10261"/>
                  <a:pt x="24188" y="10304"/>
                </a:cubicBezTo>
                <a:cubicBezTo>
                  <a:pt x="24172" y="9858"/>
                  <a:pt x="24129" y="9405"/>
                  <a:pt x="23981" y="9040"/>
                </a:cubicBezTo>
                <a:cubicBezTo>
                  <a:pt x="23972" y="9020"/>
                  <a:pt x="23960" y="9012"/>
                  <a:pt x="23948" y="9012"/>
                </a:cubicBezTo>
                <a:cubicBezTo>
                  <a:pt x="23921" y="9012"/>
                  <a:pt x="23894" y="9052"/>
                  <a:pt x="23910" y="9095"/>
                </a:cubicBezTo>
                <a:cubicBezTo>
                  <a:pt x="24051" y="9467"/>
                  <a:pt x="24062" y="9979"/>
                  <a:pt x="24062" y="10438"/>
                </a:cubicBezTo>
                <a:cubicBezTo>
                  <a:pt x="23961" y="10547"/>
                  <a:pt x="23856" y="10657"/>
                  <a:pt x="23753" y="10767"/>
                </a:cubicBezTo>
                <a:cubicBezTo>
                  <a:pt x="23668" y="9851"/>
                  <a:pt x="23598" y="8935"/>
                  <a:pt x="23542" y="8023"/>
                </a:cubicBezTo>
                <a:cubicBezTo>
                  <a:pt x="23397" y="5525"/>
                  <a:pt x="22975" y="3056"/>
                  <a:pt x="22823" y="563"/>
                </a:cubicBezTo>
                <a:cubicBezTo>
                  <a:pt x="22823" y="547"/>
                  <a:pt x="22813" y="539"/>
                  <a:pt x="22803" y="539"/>
                </a:cubicBezTo>
                <a:cubicBezTo>
                  <a:pt x="22793" y="539"/>
                  <a:pt x="22783" y="547"/>
                  <a:pt x="22783" y="563"/>
                </a:cubicBezTo>
                <a:cubicBezTo>
                  <a:pt x="22767" y="1764"/>
                  <a:pt x="22814" y="2989"/>
                  <a:pt x="22826" y="4191"/>
                </a:cubicBezTo>
                <a:cubicBezTo>
                  <a:pt x="22846" y="5549"/>
                  <a:pt x="22791" y="6907"/>
                  <a:pt x="22814" y="8261"/>
                </a:cubicBezTo>
                <a:cubicBezTo>
                  <a:pt x="22693" y="7698"/>
                  <a:pt x="22552" y="7145"/>
                  <a:pt x="22380" y="6602"/>
                </a:cubicBezTo>
                <a:cubicBezTo>
                  <a:pt x="22376" y="6582"/>
                  <a:pt x="22368" y="6574"/>
                  <a:pt x="22357" y="6567"/>
                </a:cubicBezTo>
                <a:cubicBezTo>
                  <a:pt x="22212" y="6050"/>
                  <a:pt x="22059" y="5537"/>
                  <a:pt x="21907" y="5021"/>
                </a:cubicBezTo>
                <a:cubicBezTo>
                  <a:pt x="21761" y="4535"/>
                  <a:pt x="21398" y="4101"/>
                  <a:pt x="21499" y="3529"/>
                </a:cubicBezTo>
                <a:cubicBezTo>
                  <a:pt x="21505" y="3501"/>
                  <a:pt x="21488" y="3481"/>
                  <a:pt x="21470" y="3481"/>
                </a:cubicBezTo>
                <a:cubicBezTo>
                  <a:pt x="21461" y="3481"/>
                  <a:pt x="21451" y="3486"/>
                  <a:pt x="21445" y="3498"/>
                </a:cubicBezTo>
                <a:cubicBezTo>
                  <a:pt x="21170" y="4007"/>
                  <a:pt x="21456" y="4872"/>
                  <a:pt x="21546" y="5412"/>
                </a:cubicBezTo>
                <a:cubicBezTo>
                  <a:pt x="21750" y="6657"/>
                  <a:pt x="21918" y="7909"/>
                  <a:pt x="22126" y="9150"/>
                </a:cubicBezTo>
                <a:cubicBezTo>
                  <a:pt x="22203" y="9610"/>
                  <a:pt x="22277" y="10074"/>
                  <a:pt x="22356" y="10539"/>
                </a:cubicBezTo>
                <a:lnTo>
                  <a:pt x="22356" y="10539"/>
                </a:lnTo>
                <a:cubicBezTo>
                  <a:pt x="22349" y="10537"/>
                  <a:pt x="22342" y="10536"/>
                  <a:pt x="22336" y="10536"/>
                </a:cubicBezTo>
                <a:cubicBezTo>
                  <a:pt x="22249" y="10536"/>
                  <a:pt x="22219" y="10710"/>
                  <a:pt x="22313" y="10743"/>
                </a:cubicBezTo>
                <a:cubicBezTo>
                  <a:pt x="22451" y="10790"/>
                  <a:pt x="22458" y="11338"/>
                  <a:pt x="22431" y="11964"/>
                </a:cubicBezTo>
                <a:cubicBezTo>
                  <a:pt x="22357" y="11721"/>
                  <a:pt x="22294" y="11475"/>
                  <a:pt x="22254" y="11213"/>
                </a:cubicBezTo>
                <a:cubicBezTo>
                  <a:pt x="22251" y="11191"/>
                  <a:pt x="22240" y="11182"/>
                  <a:pt x="22228" y="11182"/>
                </a:cubicBezTo>
                <a:cubicBezTo>
                  <a:pt x="22212" y="11182"/>
                  <a:pt x="22194" y="11199"/>
                  <a:pt x="22192" y="11224"/>
                </a:cubicBezTo>
                <a:cubicBezTo>
                  <a:pt x="22145" y="11713"/>
                  <a:pt x="22192" y="12147"/>
                  <a:pt x="22263" y="12610"/>
                </a:cubicBezTo>
                <a:cubicBezTo>
                  <a:pt x="22180" y="12719"/>
                  <a:pt x="22098" y="12833"/>
                  <a:pt x="22016" y="12942"/>
                </a:cubicBezTo>
                <a:cubicBezTo>
                  <a:pt x="21981" y="12680"/>
                  <a:pt x="21945" y="12414"/>
                  <a:pt x="21910" y="12152"/>
                </a:cubicBezTo>
                <a:cubicBezTo>
                  <a:pt x="21891" y="12038"/>
                  <a:pt x="21832" y="11988"/>
                  <a:pt x="21770" y="11979"/>
                </a:cubicBezTo>
                <a:cubicBezTo>
                  <a:pt x="21640" y="11404"/>
                  <a:pt x="21511" y="10829"/>
                  <a:pt x="21374" y="10261"/>
                </a:cubicBezTo>
                <a:cubicBezTo>
                  <a:pt x="21370" y="10062"/>
                  <a:pt x="21367" y="9858"/>
                  <a:pt x="21354" y="9658"/>
                </a:cubicBezTo>
                <a:cubicBezTo>
                  <a:pt x="21353" y="9645"/>
                  <a:pt x="21344" y="9638"/>
                  <a:pt x="21336" y="9638"/>
                </a:cubicBezTo>
                <a:cubicBezTo>
                  <a:pt x="21327" y="9638"/>
                  <a:pt x="21320" y="9645"/>
                  <a:pt x="21320" y="9658"/>
                </a:cubicBezTo>
                <a:cubicBezTo>
                  <a:pt x="21311" y="9757"/>
                  <a:pt x="21304" y="9854"/>
                  <a:pt x="21296" y="9952"/>
                </a:cubicBezTo>
                <a:cubicBezTo>
                  <a:pt x="21217" y="9643"/>
                  <a:pt x="21136" y="9334"/>
                  <a:pt x="21045" y="9029"/>
                </a:cubicBezTo>
                <a:cubicBezTo>
                  <a:pt x="21116" y="7933"/>
                  <a:pt x="21206" y="6840"/>
                  <a:pt x="21335" y="5752"/>
                </a:cubicBezTo>
                <a:cubicBezTo>
                  <a:pt x="21358" y="5530"/>
                  <a:pt x="21249" y="5369"/>
                  <a:pt x="21120" y="5310"/>
                </a:cubicBezTo>
                <a:cubicBezTo>
                  <a:pt x="21155" y="5201"/>
                  <a:pt x="21190" y="5091"/>
                  <a:pt x="21229" y="4981"/>
                </a:cubicBezTo>
                <a:cubicBezTo>
                  <a:pt x="21246" y="4939"/>
                  <a:pt x="21217" y="4899"/>
                  <a:pt x="21190" y="4899"/>
                </a:cubicBezTo>
                <a:cubicBezTo>
                  <a:pt x="21178" y="4899"/>
                  <a:pt x="21166" y="4907"/>
                  <a:pt x="21159" y="4927"/>
                </a:cubicBezTo>
                <a:cubicBezTo>
                  <a:pt x="21112" y="5044"/>
                  <a:pt x="21073" y="5165"/>
                  <a:pt x="21033" y="5287"/>
                </a:cubicBezTo>
                <a:cubicBezTo>
                  <a:pt x="21028" y="5286"/>
                  <a:pt x="21023" y="5286"/>
                  <a:pt x="21018" y="5286"/>
                </a:cubicBezTo>
                <a:cubicBezTo>
                  <a:pt x="20911" y="5286"/>
                  <a:pt x="20809" y="5366"/>
                  <a:pt x="20783" y="5557"/>
                </a:cubicBezTo>
                <a:cubicBezTo>
                  <a:pt x="20701" y="6183"/>
                  <a:pt x="20623" y="6809"/>
                  <a:pt x="20552" y="7432"/>
                </a:cubicBezTo>
                <a:cubicBezTo>
                  <a:pt x="20501" y="7295"/>
                  <a:pt x="20455" y="7154"/>
                  <a:pt x="20404" y="7013"/>
                </a:cubicBezTo>
                <a:cubicBezTo>
                  <a:pt x="20380" y="6899"/>
                  <a:pt x="20337" y="6802"/>
                  <a:pt x="20278" y="6711"/>
                </a:cubicBezTo>
                <a:cubicBezTo>
                  <a:pt x="20247" y="6672"/>
                  <a:pt x="20220" y="6641"/>
                  <a:pt x="20196" y="6614"/>
                </a:cubicBezTo>
                <a:cubicBezTo>
                  <a:pt x="20204" y="6605"/>
                  <a:pt x="20207" y="6594"/>
                  <a:pt x="20204" y="6578"/>
                </a:cubicBezTo>
                <a:cubicBezTo>
                  <a:pt x="20196" y="6540"/>
                  <a:pt x="20188" y="6500"/>
                  <a:pt x="20180" y="6457"/>
                </a:cubicBezTo>
                <a:cubicBezTo>
                  <a:pt x="20173" y="6429"/>
                  <a:pt x="20154" y="6416"/>
                  <a:pt x="20136" y="6416"/>
                </a:cubicBezTo>
                <a:cubicBezTo>
                  <a:pt x="20113" y="6416"/>
                  <a:pt x="20090" y="6436"/>
                  <a:pt x="20090" y="6473"/>
                </a:cubicBezTo>
                <a:cubicBezTo>
                  <a:pt x="20102" y="6770"/>
                  <a:pt x="20211" y="7028"/>
                  <a:pt x="20270" y="7318"/>
                </a:cubicBezTo>
                <a:cubicBezTo>
                  <a:pt x="20329" y="7608"/>
                  <a:pt x="20392" y="7897"/>
                  <a:pt x="20458" y="8187"/>
                </a:cubicBezTo>
                <a:cubicBezTo>
                  <a:pt x="20431" y="8442"/>
                  <a:pt x="20408" y="8695"/>
                  <a:pt x="20388" y="8950"/>
                </a:cubicBezTo>
                <a:cubicBezTo>
                  <a:pt x="20298" y="9846"/>
                  <a:pt x="20231" y="10743"/>
                  <a:pt x="20169" y="11639"/>
                </a:cubicBezTo>
                <a:cubicBezTo>
                  <a:pt x="19942" y="9862"/>
                  <a:pt x="19765" y="8061"/>
                  <a:pt x="19554" y="6285"/>
                </a:cubicBezTo>
                <a:cubicBezTo>
                  <a:pt x="19551" y="6255"/>
                  <a:pt x="19536" y="6243"/>
                  <a:pt x="19520" y="6243"/>
                </a:cubicBezTo>
                <a:cubicBezTo>
                  <a:pt x="19499" y="6243"/>
                  <a:pt x="19474" y="6266"/>
                  <a:pt x="19472" y="6300"/>
                </a:cubicBezTo>
                <a:cubicBezTo>
                  <a:pt x="19378" y="7232"/>
                  <a:pt x="19445" y="8226"/>
                  <a:pt x="19421" y="9170"/>
                </a:cubicBezTo>
                <a:cubicBezTo>
                  <a:pt x="19409" y="9490"/>
                  <a:pt x="19405" y="9808"/>
                  <a:pt x="19398" y="10128"/>
                </a:cubicBezTo>
                <a:cubicBezTo>
                  <a:pt x="19391" y="10125"/>
                  <a:pt x="19384" y="10124"/>
                  <a:pt x="19378" y="10124"/>
                </a:cubicBezTo>
                <a:cubicBezTo>
                  <a:pt x="19319" y="10124"/>
                  <a:pt x="19299" y="10249"/>
                  <a:pt x="19366" y="10281"/>
                </a:cubicBezTo>
                <a:cubicBezTo>
                  <a:pt x="19378" y="10285"/>
                  <a:pt x="19386" y="10297"/>
                  <a:pt x="19398" y="10304"/>
                </a:cubicBezTo>
                <a:cubicBezTo>
                  <a:pt x="19389" y="10931"/>
                  <a:pt x="19394" y="11560"/>
                  <a:pt x="19425" y="12183"/>
                </a:cubicBezTo>
                <a:cubicBezTo>
                  <a:pt x="19362" y="11948"/>
                  <a:pt x="19292" y="11710"/>
                  <a:pt x="19217" y="11475"/>
                </a:cubicBezTo>
                <a:cubicBezTo>
                  <a:pt x="19077" y="11032"/>
                  <a:pt x="18916" y="10606"/>
                  <a:pt x="18751" y="10179"/>
                </a:cubicBezTo>
                <a:cubicBezTo>
                  <a:pt x="18732" y="10128"/>
                  <a:pt x="18681" y="9976"/>
                  <a:pt x="18627" y="9792"/>
                </a:cubicBezTo>
                <a:cubicBezTo>
                  <a:pt x="18643" y="9690"/>
                  <a:pt x="18658" y="9584"/>
                  <a:pt x="18674" y="9479"/>
                </a:cubicBezTo>
                <a:cubicBezTo>
                  <a:pt x="18818" y="8536"/>
                  <a:pt x="18920" y="7322"/>
                  <a:pt x="19308" y="6488"/>
                </a:cubicBezTo>
                <a:cubicBezTo>
                  <a:pt x="19343" y="6421"/>
                  <a:pt x="19294" y="6355"/>
                  <a:pt x="19244" y="6355"/>
                </a:cubicBezTo>
                <a:cubicBezTo>
                  <a:pt x="19228" y="6355"/>
                  <a:pt x="19211" y="6362"/>
                  <a:pt x="19198" y="6379"/>
                </a:cubicBezTo>
                <a:cubicBezTo>
                  <a:pt x="18912" y="6708"/>
                  <a:pt x="18771" y="7208"/>
                  <a:pt x="18623" y="7655"/>
                </a:cubicBezTo>
                <a:cubicBezTo>
                  <a:pt x="18473" y="8117"/>
                  <a:pt x="18329" y="8570"/>
                  <a:pt x="18196" y="9044"/>
                </a:cubicBezTo>
                <a:cubicBezTo>
                  <a:pt x="18188" y="9071"/>
                  <a:pt x="18184" y="9095"/>
                  <a:pt x="18177" y="9123"/>
                </a:cubicBezTo>
                <a:cubicBezTo>
                  <a:pt x="18114" y="8841"/>
                  <a:pt x="18051" y="8559"/>
                  <a:pt x="17985" y="8277"/>
                </a:cubicBezTo>
                <a:cubicBezTo>
                  <a:pt x="17899" y="7913"/>
                  <a:pt x="17758" y="6684"/>
                  <a:pt x="17389" y="6551"/>
                </a:cubicBezTo>
                <a:cubicBezTo>
                  <a:pt x="17387" y="6550"/>
                  <a:pt x="17384" y="6549"/>
                  <a:pt x="17382" y="6549"/>
                </a:cubicBezTo>
                <a:cubicBezTo>
                  <a:pt x="17355" y="6549"/>
                  <a:pt x="17338" y="6603"/>
                  <a:pt x="17366" y="6621"/>
                </a:cubicBezTo>
                <a:cubicBezTo>
                  <a:pt x="17593" y="6778"/>
                  <a:pt x="17633" y="7870"/>
                  <a:pt x="17656" y="8093"/>
                </a:cubicBezTo>
                <a:cubicBezTo>
                  <a:pt x="17703" y="8598"/>
                  <a:pt x="17754" y="9107"/>
                  <a:pt x="17808" y="9611"/>
                </a:cubicBezTo>
                <a:cubicBezTo>
                  <a:pt x="17832" y="9831"/>
                  <a:pt x="17852" y="10050"/>
                  <a:pt x="17871" y="10269"/>
                </a:cubicBezTo>
                <a:cubicBezTo>
                  <a:pt x="17761" y="10707"/>
                  <a:pt x="17656" y="11150"/>
                  <a:pt x="17558" y="11592"/>
                </a:cubicBezTo>
                <a:cubicBezTo>
                  <a:pt x="17499" y="11260"/>
                  <a:pt x="17436" y="10926"/>
                  <a:pt x="17370" y="10590"/>
                </a:cubicBezTo>
                <a:cubicBezTo>
                  <a:pt x="17135" y="9420"/>
                  <a:pt x="16802" y="8336"/>
                  <a:pt x="16744" y="7111"/>
                </a:cubicBezTo>
                <a:cubicBezTo>
                  <a:pt x="16744" y="7083"/>
                  <a:pt x="16729" y="7070"/>
                  <a:pt x="16714" y="7070"/>
                </a:cubicBezTo>
                <a:cubicBezTo>
                  <a:pt x="16699" y="7070"/>
                  <a:pt x="16683" y="7083"/>
                  <a:pt x="16681" y="7111"/>
                </a:cubicBezTo>
                <a:cubicBezTo>
                  <a:pt x="16646" y="8977"/>
                  <a:pt x="16849" y="10864"/>
                  <a:pt x="16928" y="12731"/>
                </a:cubicBezTo>
                <a:cubicBezTo>
                  <a:pt x="16952" y="13279"/>
                  <a:pt x="16986" y="13823"/>
                  <a:pt x="17022" y="14367"/>
                </a:cubicBezTo>
                <a:cubicBezTo>
                  <a:pt x="16963" y="14712"/>
                  <a:pt x="16905" y="15059"/>
                  <a:pt x="16853" y="15408"/>
                </a:cubicBezTo>
                <a:cubicBezTo>
                  <a:pt x="16842" y="15247"/>
                  <a:pt x="16787" y="15126"/>
                  <a:pt x="16705" y="15044"/>
                </a:cubicBezTo>
                <a:cubicBezTo>
                  <a:pt x="16697" y="15017"/>
                  <a:pt x="16685" y="14989"/>
                  <a:pt x="16677" y="14962"/>
                </a:cubicBezTo>
                <a:cubicBezTo>
                  <a:pt x="16697" y="13928"/>
                  <a:pt x="16685" y="12891"/>
                  <a:pt x="16630" y="11866"/>
                </a:cubicBezTo>
                <a:cubicBezTo>
                  <a:pt x="16568" y="10758"/>
                  <a:pt x="16454" y="9607"/>
                  <a:pt x="16251" y="8523"/>
                </a:cubicBezTo>
                <a:cubicBezTo>
                  <a:pt x="16168" y="8089"/>
                  <a:pt x="16118" y="7647"/>
                  <a:pt x="16040" y="7208"/>
                </a:cubicBezTo>
                <a:cubicBezTo>
                  <a:pt x="16219" y="5999"/>
                  <a:pt x="16427" y="4793"/>
                  <a:pt x="16615" y="3572"/>
                </a:cubicBezTo>
                <a:cubicBezTo>
                  <a:pt x="16624" y="3519"/>
                  <a:pt x="16590" y="3483"/>
                  <a:pt x="16558" y="3483"/>
                </a:cubicBezTo>
                <a:cubicBezTo>
                  <a:pt x="16536" y="3483"/>
                  <a:pt x="16515" y="3499"/>
                  <a:pt x="16509" y="3537"/>
                </a:cubicBezTo>
                <a:cubicBezTo>
                  <a:pt x="16333" y="4621"/>
                  <a:pt x="16137" y="5698"/>
                  <a:pt x="15953" y="6778"/>
                </a:cubicBezTo>
                <a:cubicBezTo>
                  <a:pt x="15859" y="6320"/>
                  <a:pt x="15840" y="5830"/>
                  <a:pt x="15726" y="5384"/>
                </a:cubicBezTo>
                <a:cubicBezTo>
                  <a:pt x="15980" y="4649"/>
                  <a:pt x="16231" y="3913"/>
                  <a:pt x="16423" y="3138"/>
                </a:cubicBezTo>
                <a:cubicBezTo>
                  <a:pt x="16437" y="3077"/>
                  <a:pt x="16399" y="3039"/>
                  <a:pt x="16362" y="3039"/>
                </a:cubicBezTo>
                <a:cubicBezTo>
                  <a:pt x="16336" y="3039"/>
                  <a:pt x="16311" y="3056"/>
                  <a:pt x="16302" y="3095"/>
                </a:cubicBezTo>
                <a:cubicBezTo>
                  <a:pt x="16106" y="3866"/>
                  <a:pt x="15852" y="4605"/>
                  <a:pt x="15593" y="5337"/>
                </a:cubicBezTo>
                <a:cubicBezTo>
                  <a:pt x="15566" y="5169"/>
                  <a:pt x="15534" y="5005"/>
                  <a:pt x="15491" y="4840"/>
                </a:cubicBezTo>
                <a:cubicBezTo>
                  <a:pt x="15480" y="4792"/>
                  <a:pt x="15453" y="4771"/>
                  <a:pt x="15425" y="4771"/>
                </a:cubicBezTo>
                <a:cubicBezTo>
                  <a:pt x="15383" y="4771"/>
                  <a:pt x="15340" y="4818"/>
                  <a:pt x="15346" y="4891"/>
                </a:cubicBezTo>
                <a:cubicBezTo>
                  <a:pt x="15390" y="5225"/>
                  <a:pt x="15393" y="5581"/>
                  <a:pt x="15378" y="5940"/>
                </a:cubicBezTo>
                <a:cubicBezTo>
                  <a:pt x="15280" y="6218"/>
                  <a:pt x="15182" y="6500"/>
                  <a:pt x="15084" y="6786"/>
                </a:cubicBezTo>
                <a:cubicBezTo>
                  <a:pt x="14725" y="7878"/>
                  <a:pt x="14450" y="9005"/>
                  <a:pt x="14153" y="10124"/>
                </a:cubicBezTo>
                <a:cubicBezTo>
                  <a:pt x="14031" y="10579"/>
                  <a:pt x="13914" y="11032"/>
                  <a:pt x="13797" y="11482"/>
                </a:cubicBezTo>
                <a:cubicBezTo>
                  <a:pt x="13777" y="11244"/>
                  <a:pt x="13753" y="11001"/>
                  <a:pt x="13735" y="10758"/>
                </a:cubicBezTo>
                <a:cubicBezTo>
                  <a:pt x="13581" y="8872"/>
                  <a:pt x="13695" y="6970"/>
                  <a:pt x="13715" y="5084"/>
                </a:cubicBezTo>
                <a:cubicBezTo>
                  <a:pt x="13715" y="5066"/>
                  <a:pt x="13702" y="5055"/>
                  <a:pt x="13691" y="5055"/>
                </a:cubicBezTo>
                <a:cubicBezTo>
                  <a:pt x="13682" y="5055"/>
                  <a:pt x="13673" y="5062"/>
                  <a:pt x="13672" y="5075"/>
                </a:cubicBezTo>
                <a:cubicBezTo>
                  <a:pt x="13464" y="6727"/>
                  <a:pt x="13272" y="8367"/>
                  <a:pt x="13159" y="10030"/>
                </a:cubicBezTo>
                <a:cubicBezTo>
                  <a:pt x="13135" y="9772"/>
                  <a:pt x="13112" y="9517"/>
                  <a:pt x="13085" y="9259"/>
                </a:cubicBezTo>
                <a:cubicBezTo>
                  <a:pt x="13045" y="8848"/>
                  <a:pt x="13002" y="8433"/>
                  <a:pt x="12955" y="8023"/>
                </a:cubicBezTo>
                <a:cubicBezTo>
                  <a:pt x="12928" y="7788"/>
                  <a:pt x="12900" y="7553"/>
                  <a:pt x="12869" y="7318"/>
                </a:cubicBezTo>
                <a:cubicBezTo>
                  <a:pt x="12834" y="7044"/>
                  <a:pt x="12654" y="6578"/>
                  <a:pt x="12736" y="6305"/>
                </a:cubicBezTo>
                <a:cubicBezTo>
                  <a:pt x="12741" y="6284"/>
                  <a:pt x="12729" y="6273"/>
                  <a:pt x="12716" y="6273"/>
                </a:cubicBezTo>
                <a:cubicBezTo>
                  <a:pt x="12708" y="6273"/>
                  <a:pt x="12701" y="6276"/>
                  <a:pt x="12697" y="6285"/>
                </a:cubicBezTo>
                <a:cubicBezTo>
                  <a:pt x="12638" y="6390"/>
                  <a:pt x="12631" y="6473"/>
                  <a:pt x="12635" y="6567"/>
                </a:cubicBezTo>
                <a:cubicBezTo>
                  <a:pt x="12595" y="6218"/>
                  <a:pt x="12552" y="5877"/>
                  <a:pt x="12497" y="5534"/>
                </a:cubicBezTo>
                <a:cubicBezTo>
                  <a:pt x="12423" y="5079"/>
                  <a:pt x="12388" y="4559"/>
                  <a:pt x="12274" y="4121"/>
                </a:cubicBezTo>
                <a:cubicBezTo>
                  <a:pt x="12235" y="3960"/>
                  <a:pt x="12203" y="3878"/>
                  <a:pt x="12082" y="3827"/>
                </a:cubicBezTo>
                <a:cubicBezTo>
                  <a:pt x="12076" y="3824"/>
                  <a:pt x="12070" y="3823"/>
                  <a:pt x="12064" y="3823"/>
                </a:cubicBezTo>
                <a:cubicBezTo>
                  <a:pt x="12009" y="3823"/>
                  <a:pt x="11979" y="3932"/>
                  <a:pt x="12035" y="3971"/>
                </a:cubicBezTo>
                <a:cubicBezTo>
                  <a:pt x="12216" y="4109"/>
                  <a:pt x="12145" y="5149"/>
                  <a:pt x="12153" y="5377"/>
                </a:cubicBezTo>
                <a:cubicBezTo>
                  <a:pt x="12180" y="5917"/>
                  <a:pt x="12212" y="6446"/>
                  <a:pt x="12192" y="6986"/>
                </a:cubicBezTo>
                <a:cubicBezTo>
                  <a:pt x="12145" y="8128"/>
                  <a:pt x="12141" y="9271"/>
                  <a:pt x="12098" y="10414"/>
                </a:cubicBezTo>
                <a:cubicBezTo>
                  <a:pt x="12094" y="10535"/>
                  <a:pt x="12086" y="10657"/>
                  <a:pt x="12082" y="10778"/>
                </a:cubicBezTo>
                <a:cubicBezTo>
                  <a:pt x="12024" y="10539"/>
                  <a:pt x="11969" y="10297"/>
                  <a:pt x="11945" y="10066"/>
                </a:cubicBezTo>
                <a:cubicBezTo>
                  <a:pt x="11943" y="10038"/>
                  <a:pt x="11926" y="10023"/>
                  <a:pt x="11910" y="10023"/>
                </a:cubicBezTo>
                <a:cubicBezTo>
                  <a:pt x="11894" y="10023"/>
                  <a:pt x="11879" y="10037"/>
                  <a:pt x="11879" y="10066"/>
                </a:cubicBezTo>
                <a:cubicBezTo>
                  <a:pt x="11891" y="10543"/>
                  <a:pt x="11950" y="11020"/>
                  <a:pt x="11997" y="11495"/>
                </a:cubicBezTo>
                <a:cubicBezTo>
                  <a:pt x="11930" y="11650"/>
                  <a:pt x="11867" y="11804"/>
                  <a:pt x="11813" y="11964"/>
                </a:cubicBezTo>
                <a:cubicBezTo>
                  <a:pt x="11683" y="12340"/>
                  <a:pt x="11546" y="12711"/>
                  <a:pt x="11425" y="13091"/>
                </a:cubicBezTo>
                <a:cubicBezTo>
                  <a:pt x="11397" y="13173"/>
                  <a:pt x="11374" y="13260"/>
                  <a:pt x="11350" y="13341"/>
                </a:cubicBezTo>
                <a:cubicBezTo>
                  <a:pt x="11319" y="12985"/>
                  <a:pt x="11284" y="12629"/>
                  <a:pt x="11253" y="12273"/>
                </a:cubicBezTo>
                <a:cubicBezTo>
                  <a:pt x="11182" y="11408"/>
                  <a:pt x="11014" y="10555"/>
                  <a:pt x="10838" y="9717"/>
                </a:cubicBezTo>
                <a:cubicBezTo>
                  <a:pt x="11006" y="7588"/>
                  <a:pt x="11401" y="5518"/>
                  <a:pt x="11910" y="3482"/>
                </a:cubicBezTo>
                <a:cubicBezTo>
                  <a:pt x="11920" y="3438"/>
                  <a:pt x="11891" y="3409"/>
                  <a:pt x="11863" y="3409"/>
                </a:cubicBezTo>
                <a:cubicBezTo>
                  <a:pt x="11843" y="3409"/>
                  <a:pt x="11824" y="3421"/>
                  <a:pt x="11816" y="3451"/>
                </a:cubicBezTo>
                <a:cubicBezTo>
                  <a:pt x="11339" y="5290"/>
                  <a:pt x="10917" y="7181"/>
                  <a:pt x="10700" y="9111"/>
                </a:cubicBezTo>
                <a:cubicBezTo>
                  <a:pt x="10642" y="8864"/>
                  <a:pt x="10583" y="8614"/>
                  <a:pt x="10525" y="8363"/>
                </a:cubicBezTo>
                <a:cubicBezTo>
                  <a:pt x="10545" y="8164"/>
                  <a:pt x="10564" y="7967"/>
                  <a:pt x="10583" y="7768"/>
                </a:cubicBezTo>
                <a:cubicBezTo>
                  <a:pt x="10689" y="6727"/>
                  <a:pt x="10729" y="5471"/>
                  <a:pt x="11085" y="4515"/>
                </a:cubicBezTo>
                <a:cubicBezTo>
                  <a:pt x="11093" y="4498"/>
                  <a:pt x="11082" y="4476"/>
                  <a:pt x="11070" y="4476"/>
                </a:cubicBezTo>
                <a:cubicBezTo>
                  <a:pt x="11066" y="4476"/>
                  <a:pt x="11061" y="4478"/>
                  <a:pt x="11057" y="4484"/>
                </a:cubicBezTo>
                <a:cubicBezTo>
                  <a:pt x="10599" y="5162"/>
                  <a:pt x="10376" y="6183"/>
                  <a:pt x="10200" y="7048"/>
                </a:cubicBezTo>
                <a:cubicBezTo>
                  <a:pt x="9981" y="8136"/>
                  <a:pt x="9707" y="9188"/>
                  <a:pt x="9550" y="10301"/>
                </a:cubicBezTo>
                <a:cubicBezTo>
                  <a:pt x="9542" y="10265"/>
                  <a:pt x="9535" y="10226"/>
                  <a:pt x="9526" y="10191"/>
                </a:cubicBezTo>
                <a:cubicBezTo>
                  <a:pt x="9441" y="9835"/>
                  <a:pt x="9358" y="9470"/>
                  <a:pt x="9273" y="9107"/>
                </a:cubicBezTo>
                <a:cubicBezTo>
                  <a:pt x="9508" y="8305"/>
                  <a:pt x="9750" y="7510"/>
                  <a:pt x="10004" y="6723"/>
                </a:cubicBezTo>
                <a:cubicBezTo>
                  <a:pt x="10384" y="5553"/>
                  <a:pt x="10814" y="4414"/>
                  <a:pt x="11260" y="3283"/>
                </a:cubicBezTo>
                <a:cubicBezTo>
                  <a:pt x="11640" y="2336"/>
                  <a:pt x="12185" y="1126"/>
                  <a:pt x="12212" y="42"/>
                </a:cubicBezTo>
                <a:cubicBezTo>
                  <a:pt x="12212" y="18"/>
                  <a:pt x="12194" y="1"/>
                  <a:pt x="1217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21"/>
          <p:cNvSpPr/>
          <p:nvPr/>
        </p:nvSpPr>
        <p:spPr>
          <a:xfrm rot="899935">
            <a:off x="359014" y="2118165"/>
            <a:ext cx="642619" cy="2837721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4" name="Google Shape;404;p21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21"/>
          <p:cNvSpPr txBox="1"/>
          <p:nvPr>
            <p:ph type="title"/>
          </p:nvPr>
        </p:nvSpPr>
        <p:spPr>
          <a:xfrm>
            <a:off x="713225" y="539500"/>
            <a:ext cx="77178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6" name="Google Shape;406;p21"/>
          <p:cNvSpPr txBox="1"/>
          <p:nvPr>
            <p:ph idx="1" type="subTitle"/>
          </p:nvPr>
        </p:nvSpPr>
        <p:spPr>
          <a:xfrm>
            <a:off x="1156731" y="2243625"/>
            <a:ext cx="2730000" cy="1000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2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9" name="Google Shape;409;p22"/>
          <p:cNvGrpSpPr/>
          <p:nvPr/>
        </p:nvGrpSpPr>
        <p:grpSpPr>
          <a:xfrm>
            <a:off x="6695850" y="3579966"/>
            <a:ext cx="712280" cy="1398600"/>
            <a:chOff x="-4983725" y="3741303"/>
            <a:chExt cx="712280" cy="1398600"/>
          </a:xfrm>
        </p:grpSpPr>
        <p:sp>
          <p:nvSpPr>
            <p:cNvPr id="410" name="Google Shape;410;p22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2" name="Google Shape;412;p22"/>
          <p:cNvSpPr/>
          <p:nvPr/>
        </p:nvSpPr>
        <p:spPr>
          <a:xfrm>
            <a:off x="2696975" y="3007271"/>
            <a:ext cx="895958" cy="2054357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22"/>
          <p:cNvSpPr/>
          <p:nvPr/>
        </p:nvSpPr>
        <p:spPr>
          <a:xfrm rot="461917">
            <a:off x="206953" y="2717549"/>
            <a:ext cx="510944" cy="2256260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2"/>
          <p:cNvSpPr/>
          <p:nvPr/>
        </p:nvSpPr>
        <p:spPr>
          <a:xfrm rot="1361788">
            <a:off x="553117" y="3287631"/>
            <a:ext cx="385245" cy="1701192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2"/>
          <p:cNvSpPr/>
          <p:nvPr/>
        </p:nvSpPr>
        <p:spPr>
          <a:xfrm>
            <a:off x="-35514" y="41940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6" name="Google Shape;416;p22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22"/>
          <p:cNvSpPr txBox="1"/>
          <p:nvPr>
            <p:ph type="title"/>
          </p:nvPr>
        </p:nvSpPr>
        <p:spPr>
          <a:xfrm>
            <a:off x="713225" y="539500"/>
            <a:ext cx="77178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8" name="Google Shape;418;p22"/>
          <p:cNvSpPr txBox="1"/>
          <p:nvPr>
            <p:ph idx="1" type="subTitle"/>
          </p:nvPr>
        </p:nvSpPr>
        <p:spPr>
          <a:xfrm>
            <a:off x="713231" y="1555588"/>
            <a:ext cx="2730000" cy="1000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3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3"/>
          <p:cNvSpPr/>
          <p:nvPr/>
        </p:nvSpPr>
        <p:spPr>
          <a:xfrm rot="-1101272">
            <a:off x="232042" y="1261427"/>
            <a:ext cx="1584095" cy="3632198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2" name="Google Shape;422;p23"/>
          <p:cNvGrpSpPr/>
          <p:nvPr/>
        </p:nvGrpSpPr>
        <p:grpSpPr>
          <a:xfrm flipH="1" rot="-501613">
            <a:off x="4456592" y="3583176"/>
            <a:ext cx="712299" cy="1398637"/>
            <a:chOff x="-4983725" y="3741303"/>
            <a:chExt cx="712280" cy="1398600"/>
          </a:xfrm>
        </p:grpSpPr>
        <p:sp>
          <p:nvSpPr>
            <p:cNvPr id="423" name="Google Shape;423;p23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5" name="Google Shape;425;p23"/>
          <p:cNvSpPr/>
          <p:nvPr/>
        </p:nvSpPr>
        <p:spPr>
          <a:xfrm flipH="1">
            <a:off x="7943050" y="1870675"/>
            <a:ext cx="712250" cy="3145200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23"/>
          <p:cNvSpPr/>
          <p:nvPr/>
        </p:nvSpPr>
        <p:spPr>
          <a:xfrm flipH="1" rot="-1387362">
            <a:off x="7616398" y="3156551"/>
            <a:ext cx="409538" cy="1808463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23"/>
          <p:cNvSpPr/>
          <p:nvPr/>
        </p:nvSpPr>
        <p:spPr>
          <a:xfrm>
            <a:off x="263" y="4164412"/>
            <a:ext cx="9143717" cy="888335"/>
          </a:xfrm>
          <a:custGeom>
            <a:rect b="b" l="l" r="r" t="t"/>
            <a:pathLst>
              <a:path extrusionOk="0" h="22054" w="227018">
                <a:moveTo>
                  <a:pt x="5719" y="6355"/>
                </a:moveTo>
                <a:cubicBezTo>
                  <a:pt x="5727" y="6355"/>
                  <a:pt x="5732" y="6377"/>
                  <a:pt x="5734" y="6433"/>
                </a:cubicBezTo>
                <a:cubicBezTo>
                  <a:pt x="5695" y="6567"/>
                  <a:pt x="5652" y="6704"/>
                  <a:pt x="5609" y="6836"/>
                </a:cubicBezTo>
                <a:cubicBezTo>
                  <a:pt x="5617" y="6766"/>
                  <a:pt x="5624" y="6699"/>
                  <a:pt x="5640" y="6629"/>
                </a:cubicBezTo>
                <a:cubicBezTo>
                  <a:pt x="5646" y="6596"/>
                  <a:pt x="5694" y="6355"/>
                  <a:pt x="5719" y="6355"/>
                </a:cubicBezTo>
                <a:close/>
                <a:moveTo>
                  <a:pt x="221299" y="6355"/>
                </a:moveTo>
                <a:cubicBezTo>
                  <a:pt x="221325" y="6355"/>
                  <a:pt x="221376" y="6596"/>
                  <a:pt x="221381" y="6629"/>
                </a:cubicBezTo>
                <a:cubicBezTo>
                  <a:pt x="221393" y="6699"/>
                  <a:pt x="221405" y="6766"/>
                  <a:pt x="221409" y="6836"/>
                </a:cubicBezTo>
                <a:cubicBezTo>
                  <a:pt x="221365" y="6704"/>
                  <a:pt x="221327" y="6567"/>
                  <a:pt x="221284" y="6433"/>
                </a:cubicBezTo>
                <a:cubicBezTo>
                  <a:pt x="221285" y="6377"/>
                  <a:pt x="221291" y="6355"/>
                  <a:pt x="221299" y="6355"/>
                </a:cubicBezTo>
                <a:close/>
                <a:moveTo>
                  <a:pt x="6227" y="6872"/>
                </a:moveTo>
                <a:lnTo>
                  <a:pt x="6227" y="6872"/>
                </a:lnTo>
                <a:cubicBezTo>
                  <a:pt x="6235" y="6883"/>
                  <a:pt x="6243" y="6899"/>
                  <a:pt x="6262" y="6930"/>
                </a:cubicBezTo>
                <a:cubicBezTo>
                  <a:pt x="6258" y="6939"/>
                  <a:pt x="6251" y="6974"/>
                  <a:pt x="6247" y="7017"/>
                </a:cubicBezTo>
                <a:cubicBezTo>
                  <a:pt x="6247" y="7009"/>
                  <a:pt x="6247" y="7001"/>
                  <a:pt x="6243" y="6997"/>
                </a:cubicBezTo>
                <a:cubicBezTo>
                  <a:pt x="6239" y="6954"/>
                  <a:pt x="6231" y="6915"/>
                  <a:pt x="6227" y="6872"/>
                </a:cubicBezTo>
                <a:close/>
                <a:moveTo>
                  <a:pt x="220794" y="6872"/>
                </a:moveTo>
                <a:lnTo>
                  <a:pt x="220794" y="6872"/>
                </a:lnTo>
                <a:cubicBezTo>
                  <a:pt x="220787" y="6915"/>
                  <a:pt x="220782" y="6954"/>
                  <a:pt x="220775" y="6997"/>
                </a:cubicBezTo>
                <a:lnTo>
                  <a:pt x="220775" y="7017"/>
                </a:lnTo>
                <a:cubicBezTo>
                  <a:pt x="220771" y="6974"/>
                  <a:pt x="220763" y="6939"/>
                  <a:pt x="220759" y="6930"/>
                </a:cubicBezTo>
                <a:cubicBezTo>
                  <a:pt x="220778" y="6899"/>
                  <a:pt x="220787" y="6883"/>
                  <a:pt x="220794" y="6872"/>
                </a:cubicBezTo>
                <a:close/>
                <a:moveTo>
                  <a:pt x="15335" y="6531"/>
                </a:moveTo>
                <a:lnTo>
                  <a:pt x="15335" y="6531"/>
                </a:lnTo>
                <a:cubicBezTo>
                  <a:pt x="15299" y="6907"/>
                  <a:pt x="15245" y="7283"/>
                  <a:pt x="15186" y="7643"/>
                </a:cubicBezTo>
                <a:cubicBezTo>
                  <a:pt x="15167" y="7486"/>
                  <a:pt x="15151" y="7315"/>
                  <a:pt x="15147" y="7150"/>
                </a:cubicBezTo>
                <a:cubicBezTo>
                  <a:pt x="15206" y="6943"/>
                  <a:pt x="15268" y="6735"/>
                  <a:pt x="15335" y="6531"/>
                </a:cubicBezTo>
                <a:close/>
                <a:moveTo>
                  <a:pt x="211683" y="6531"/>
                </a:moveTo>
                <a:lnTo>
                  <a:pt x="211683" y="6531"/>
                </a:lnTo>
                <a:cubicBezTo>
                  <a:pt x="211749" y="6735"/>
                  <a:pt x="211811" y="6946"/>
                  <a:pt x="211874" y="7154"/>
                </a:cubicBezTo>
                <a:cubicBezTo>
                  <a:pt x="211871" y="7315"/>
                  <a:pt x="211851" y="7486"/>
                  <a:pt x="211831" y="7643"/>
                </a:cubicBezTo>
                <a:cubicBezTo>
                  <a:pt x="211777" y="7283"/>
                  <a:pt x="211722" y="6907"/>
                  <a:pt x="211683" y="6531"/>
                </a:cubicBezTo>
                <a:close/>
                <a:moveTo>
                  <a:pt x="214371" y="6692"/>
                </a:moveTo>
                <a:lnTo>
                  <a:pt x="214371" y="6692"/>
                </a:lnTo>
                <a:cubicBezTo>
                  <a:pt x="214320" y="7142"/>
                  <a:pt x="214282" y="7592"/>
                  <a:pt x="214246" y="8043"/>
                </a:cubicBezTo>
                <a:cubicBezTo>
                  <a:pt x="214266" y="7604"/>
                  <a:pt x="214301" y="7165"/>
                  <a:pt x="214364" y="6731"/>
                </a:cubicBezTo>
                <a:cubicBezTo>
                  <a:pt x="214367" y="6715"/>
                  <a:pt x="214367" y="6708"/>
                  <a:pt x="214371" y="6692"/>
                </a:cubicBezTo>
                <a:close/>
                <a:moveTo>
                  <a:pt x="12646" y="6668"/>
                </a:moveTo>
                <a:lnTo>
                  <a:pt x="12646" y="6668"/>
                </a:lnTo>
                <a:cubicBezTo>
                  <a:pt x="12650" y="6692"/>
                  <a:pt x="12650" y="6708"/>
                  <a:pt x="12654" y="6731"/>
                </a:cubicBezTo>
                <a:cubicBezTo>
                  <a:pt x="12720" y="7174"/>
                  <a:pt x="12756" y="7620"/>
                  <a:pt x="12775" y="8070"/>
                </a:cubicBezTo>
                <a:cubicBezTo>
                  <a:pt x="12740" y="7600"/>
                  <a:pt x="12701" y="7134"/>
                  <a:pt x="12646" y="6668"/>
                </a:cubicBezTo>
                <a:close/>
                <a:moveTo>
                  <a:pt x="15684" y="5514"/>
                </a:moveTo>
                <a:cubicBezTo>
                  <a:pt x="15793" y="6175"/>
                  <a:pt x="15801" y="6911"/>
                  <a:pt x="15820" y="7604"/>
                </a:cubicBezTo>
                <a:cubicBezTo>
                  <a:pt x="15785" y="7839"/>
                  <a:pt x="15746" y="8077"/>
                  <a:pt x="15715" y="8312"/>
                </a:cubicBezTo>
                <a:cubicBezTo>
                  <a:pt x="15722" y="8011"/>
                  <a:pt x="15726" y="7705"/>
                  <a:pt x="15726" y="7404"/>
                </a:cubicBezTo>
                <a:cubicBezTo>
                  <a:pt x="15718" y="6829"/>
                  <a:pt x="15707" y="6230"/>
                  <a:pt x="15637" y="5651"/>
                </a:cubicBezTo>
                <a:cubicBezTo>
                  <a:pt x="15652" y="5604"/>
                  <a:pt x="15668" y="5561"/>
                  <a:pt x="15684" y="5514"/>
                </a:cubicBezTo>
                <a:close/>
                <a:moveTo>
                  <a:pt x="211338" y="5514"/>
                </a:moveTo>
                <a:cubicBezTo>
                  <a:pt x="211354" y="5561"/>
                  <a:pt x="211370" y="5604"/>
                  <a:pt x="211385" y="5651"/>
                </a:cubicBezTo>
                <a:cubicBezTo>
                  <a:pt x="211315" y="6230"/>
                  <a:pt x="211299" y="6829"/>
                  <a:pt x="211295" y="7404"/>
                </a:cubicBezTo>
                <a:cubicBezTo>
                  <a:pt x="211291" y="7705"/>
                  <a:pt x="211299" y="8011"/>
                  <a:pt x="211307" y="8312"/>
                </a:cubicBezTo>
                <a:cubicBezTo>
                  <a:pt x="211271" y="8077"/>
                  <a:pt x="211237" y="7839"/>
                  <a:pt x="211197" y="7604"/>
                </a:cubicBezTo>
                <a:cubicBezTo>
                  <a:pt x="211217" y="6911"/>
                  <a:pt x="211229" y="6175"/>
                  <a:pt x="211338" y="5514"/>
                </a:cubicBezTo>
                <a:close/>
                <a:moveTo>
                  <a:pt x="27026" y="8061"/>
                </a:moveTo>
                <a:lnTo>
                  <a:pt x="27026" y="8061"/>
                </a:lnTo>
                <a:cubicBezTo>
                  <a:pt x="27010" y="8104"/>
                  <a:pt x="26994" y="8148"/>
                  <a:pt x="26983" y="8191"/>
                </a:cubicBezTo>
                <a:cubicBezTo>
                  <a:pt x="26924" y="8375"/>
                  <a:pt x="26873" y="8559"/>
                  <a:pt x="26818" y="8747"/>
                </a:cubicBezTo>
                <a:cubicBezTo>
                  <a:pt x="26787" y="8645"/>
                  <a:pt x="26759" y="8539"/>
                  <a:pt x="26728" y="8437"/>
                </a:cubicBezTo>
                <a:cubicBezTo>
                  <a:pt x="26830" y="8312"/>
                  <a:pt x="26927" y="8187"/>
                  <a:pt x="27026" y="8061"/>
                </a:cubicBezTo>
                <a:close/>
                <a:moveTo>
                  <a:pt x="199992" y="8061"/>
                </a:moveTo>
                <a:cubicBezTo>
                  <a:pt x="200093" y="8187"/>
                  <a:pt x="200192" y="8312"/>
                  <a:pt x="200290" y="8437"/>
                </a:cubicBezTo>
                <a:cubicBezTo>
                  <a:pt x="200262" y="8539"/>
                  <a:pt x="200230" y="8645"/>
                  <a:pt x="200203" y="8747"/>
                </a:cubicBezTo>
                <a:cubicBezTo>
                  <a:pt x="200149" y="8563"/>
                  <a:pt x="200093" y="8375"/>
                  <a:pt x="200039" y="8191"/>
                </a:cubicBezTo>
                <a:cubicBezTo>
                  <a:pt x="200023" y="8148"/>
                  <a:pt x="200008" y="8104"/>
                  <a:pt x="199992" y="8061"/>
                </a:cubicBezTo>
                <a:close/>
                <a:moveTo>
                  <a:pt x="25812" y="6296"/>
                </a:moveTo>
                <a:cubicBezTo>
                  <a:pt x="26063" y="6833"/>
                  <a:pt x="26278" y="7408"/>
                  <a:pt x="26466" y="8003"/>
                </a:cubicBezTo>
                <a:cubicBezTo>
                  <a:pt x="26275" y="8195"/>
                  <a:pt x="26087" y="8390"/>
                  <a:pt x="25894" y="8583"/>
                </a:cubicBezTo>
                <a:cubicBezTo>
                  <a:pt x="25793" y="8684"/>
                  <a:pt x="25691" y="8786"/>
                  <a:pt x="25589" y="8888"/>
                </a:cubicBezTo>
                <a:cubicBezTo>
                  <a:pt x="25550" y="8289"/>
                  <a:pt x="25500" y="7690"/>
                  <a:pt x="25421" y="7098"/>
                </a:cubicBezTo>
                <a:cubicBezTo>
                  <a:pt x="25444" y="7024"/>
                  <a:pt x="25468" y="6950"/>
                  <a:pt x="25495" y="6880"/>
                </a:cubicBezTo>
                <a:cubicBezTo>
                  <a:pt x="25578" y="6680"/>
                  <a:pt x="25722" y="6464"/>
                  <a:pt x="25711" y="6370"/>
                </a:cubicBezTo>
                <a:lnTo>
                  <a:pt x="25711" y="6370"/>
                </a:lnTo>
                <a:cubicBezTo>
                  <a:pt x="25715" y="6400"/>
                  <a:pt x="25736" y="6415"/>
                  <a:pt x="25758" y="6415"/>
                </a:cubicBezTo>
                <a:cubicBezTo>
                  <a:pt x="25779" y="6415"/>
                  <a:pt x="25801" y="6400"/>
                  <a:pt x="25805" y="6370"/>
                </a:cubicBezTo>
                <a:cubicBezTo>
                  <a:pt x="25805" y="6347"/>
                  <a:pt x="25809" y="6320"/>
                  <a:pt x="25812" y="6296"/>
                </a:cubicBezTo>
                <a:close/>
                <a:moveTo>
                  <a:pt x="201209" y="6296"/>
                </a:moveTo>
                <a:cubicBezTo>
                  <a:pt x="201213" y="6320"/>
                  <a:pt x="201213" y="6347"/>
                  <a:pt x="201217" y="6370"/>
                </a:cubicBezTo>
                <a:cubicBezTo>
                  <a:pt x="201221" y="6400"/>
                  <a:pt x="201243" y="6415"/>
                  <a:pt x="201264" y="6415"/>
                </a:cubicBezTo>
                <a:cubicBezTo>
                  <a:pt x="201284" y="6415"/>
                  <a:pt x="201304" y="6400"/>
                  <a:pt x="201307" y="6372"/>
                </a:cubicBezTo>
                <a:lnTo>
                  <a:pt x="201307" y="6372"/>
                </a:lnTo>
                <a:cubicBezTo>
                  <a:pt x="201301" y="6466"/>
                  <a:pt x="201441" y="6681"/>
                  <a:pt x="201522" y="6880"/>
                </a:cubicBezTo>
                <a:cubicBezTo>
                  <a:pt x="201554" y="6950"/>
                  <a:pt x="201573" y="7024"/>
                  <a:pt x="201601" y="7098"/>
                </a:cubicBezTo>
                <a:cubicBezTo>
                  <a:pt x="201518" y="7694"/>
                  <a:pt x="201467" y="8289"/>
                  <a:pt x="201432" y="8888"/>
                </a:cubicBezTo>
                <a:cubicBezTo>
                  <a:pt x="201330" y="8786"/>
                  <a:pt x="201229" y="8684"/>
                  <a:pt x="201127" y="8583"/>
                </a:cubicBezTo>
                <a:cubicBezTo>
                  <a:pt x="200935" y="8390"/>
                  <a:pt x="200743" y="8195"/>
                  <a:pt x="200555" y="7999"/>
                </a:cubicBezTo>
                <a:cubicBezTo>
                  <a:pt x="200743" y="7408"/>
                  <a:pt x="200955" y="6833"/>
                  <a:pt x="201209" y="6296"/>
                </a:cubicBezTo>
                <a:close/>
                <a:moveTo>
                  <a:pt x="6478" y="8778"/>
                </a:moveTo>
                <a:cubicBezTo>
                  <a:pt x="6520" y="9024"/>
                  <a:pt x="6556" y="9271"/>
                  <a:pt x="6576" y="9522"/>
                </a:cubicBezTo>
                <a:cubicBezTo>
                  <a:pt x="6549" y="9329"/>
                  <a:pt x="6525" y="9138"/>
                  <a:pt x="6497" y="8942"/>
                </a:cubicBezTo>
                <a:cubicBezTo>
                  <a:pt x="6493" y="8888"/>
                  <a:pt x="6486" y="8832"/>
                  <a:pt x="6478" y="8778"/>
                </a:cubicBezTo>
                <a:close/>
                <a:moveTo>
                  <a:pt x="220543" y="8782"/>
                </a:moveTo>
                <a:lnTo>
                  <a:pt x="220543" y="8782"/>
                </a:lnTo>
                <a:cubicBezTo>
                  <a:pt x="220536" y="8836"/>
                  <a:pt x="220528" y="8888"/>
                  <a:pt x="220520" y="8942"/>
                </a:cubicBezTo>
                <a:cubicBezTo>
                  <a:pt x="220496" y="9134"/>
                  <a:pt x="220469" y="9326"/>
                  <a:pt x="220446" y="9522"/>
                </a:cubicBezTo>
                <a:cubicBezTo>
                  <a:pt x="220465" y="9271"/>
                  <a:pt x="220500" y="9024"/>
                  <a:pt x="220543" y="8782"/>
                </a:cubicBezTo>
                <a:close/>
                <a:moveTo>
                  <a:pt x="33202" y="8973"/>
                </a:moveTo>
                <a:cubicBezTo>
                  <a:pt x="33210" y="9170"/>
                  <a:pt x="33217" y="9365"/>
                  <a:pt x="33226" y="9560"/>
                </a:cubicBezTo>
                <a:cubicBezTo>
                  <a:pt x="33174" y="9494"/>
                  <a:pt x="33120" y="9428"/>
                  <a:pt x="33069" y="9361"/>
                </a:cubicBezTo>
                <a:cubicBezTo>
                  <a:pt x="33108" y="9228"/>
                  <a:pt x="33155" y="9095"/>
                  <a:pt x="33202" y="8973"/>
                </a:cubicBezTo>
                <a:close/>
                <a:moveTo>
                  <a:pt x="193816" y="8973"/>
                </a:moveTo>
                <a:cubicBezTo>
                  <a:pt x="193866" y="9095"/>
                  <a:pt x="193910" y="9228"/>
                  <a:pt x="193953" y="9361"/>
                </a:cubicBezTo>
                <a:cubicBezTo>
                  <a:pt x="193898" y="9428"/>
                  <a:pt x="193847" y="9494"/>
                  <a:pt x="193796" y="9560"/>
                </a:cubicBezTo>
                <a:cubicBezTo>
                  <a:pt x="193800" y="9365"/>
                  <a:pt x="193808" y="9170"/>
                  <a:pt x="193816" y="8973"/>
                </a:cubicBezTo>
                <a:close/>
                <a:moveTo>
                  <a:pt x="49021" y="7886"/>
                </a:moveTo>
                <a:cubicBezTo>
                  <a:pt x="49006" y="8124"/>
                  <a:pt x="48994" y="8359"/>
                  <a:pt x="48974" y="8583"/>
                </a:cubicBezTo>
                <a:cubicBezTo>
                  <a:pt x="48947" y="8982"/>
                  <a:pt x="48924" y="9385"/>
                  <a:pt x="48904" y="9788"/>
                </a:cubicBezTo>
                <a:cubicBezTo>
                  <a:pt x="48897" y="9768"/>
                  <a:pt x="48889" y="9748"/>
                  <a:pt x="48881" y="9733"/>
                </a:cubicBezTo>
                <a:cubicBezTo>
                  <a:pt x="48904" y="9114"/>
                  <a:pt x="48947" y="8496"/>
                  <a:pt x="49021" y="7886"/>
                </a:cubicBezTo>
                <a:close/>
                <a:moveTo>
                  <a:pt x="178000" y="7889"/>
                </a:moveTo>
                <a:cubicBezTo>
                  <a:pt x="178071" y="8500"/>
                  <a:pt x="178113" y="9114"/>
                  <a:pt x="178141" y="9733"/>
                </a:cubicBezTo>
                <a:cubicBezTo>
                  <a:pt x="178133" y="9748"/>
                  <a:pt x="178125" y="9768"/>
                  <a:pt x="178118" y="9788"/>
                </a:cubicBezTo>
                <a:cubicBezTo>
                  <a:pt x="178094" y="9385"/>
                  <a:pt x="178071" y="8982"/>
                  <a:pt x="178042" y="8583"/>
                </a:cubicBezTo>
                <a:cubicBezTo>
                  <a:pt x="178027" y="8359"/>
                  <a:pt x="178015" y="8128"/>
                  <a:pt x="178000" y="7889"/>
                </a:cubicBezTo>
                <a:close/>
                <a:moveTo>
                  <a:pt x="39350" y="6390"/>
                </a:moveTo>
                <a:cubicBezTo>
                  <a:pt x="39530" y="7380"/>
                  <a:pt x="39660" y="8386"/>
                  <a:pt x="39749" y="9408"/>
                </a:cubicBezTo>
                <a:cubicBezTo>
                  <a:pt x="39652" y="9670"/>
                  <a:pt x="39554" y="9936"/>
                  <a:pt x="39456" y="10198"/>
                </a:cubicBezTo>
                <a:cubicBezTo>
                  <a:pt x="39339" y="9804"/>
                  <a:pt x="39209" y="9408"/>
                  <a:pt x="39065" y="9029"/>
                </a:cubicBezTo>
                <a:cubicBezTo>
                  <a:pt x="38940" y="8692"/>
                  <a:pt x="38752" y="8285"/>
                  <a:pt x="38646" y="7873"/>
                </a:cubicBezTo>
                <a:cubicBezTo>
                  <a:pt x="38873" y="7373"/>
                  <a:pt x="39112" y="6883"/>
                  <a:pt x="39350" y="6390"/>
                </a:cubicBezTo>
                <a:close/>
                <a:moveTo>
                  <a:pt x="187667" y="6390"/>
                </a:moveTo>
                <a:cubicBezTo>
                  <a:pt x="187910" y="6883"/>
                  <a:pt x="188145" y="7373"/>
                  <a:pt x="188375" y="7873"/>
                </a:cubicBezTo>
                <a:cubicBezTo>
                  <a:pt x="188266" y="8285"/>
                  <a:pt x="188078" y="8692"/>
                  <a:pt x="187952" y="9029"/>
                </a:cubicBezTo>
                <a:cubicBezTo>
                  <a:pt x="187811" y="9408"/>
                  <a:pt x="187683" y="9804"/>
                  <a:pt x="187565" y="10198"/>
                </a:cubicBezTo>
                <a:cubicBezTo>
                  <a:pt x="187468" y="9936"/>
                  <a:pt x="187365" y="9670"/>
                  <a:pt x="187268" y="9408"/>
                </a:cubicBezTo>
                <a:cubicBezTo>
                  <a:pt x="187362" y="8386"/>
                  <a:pt x="187487" y="7380"/>
                  <a:pt x="187667" y="6390"/>
                </a:cubicBezTo>
                <a:close/>
                <a:moveTo>
                  <a:pt x="36904" y="9674"/>
                </a:moveTo>
                <a:cubicBezTo>
                  <a:pt x="36947" y="9776"/>
                  <a:pt x="36990" y="9882"/>
                  <a:pt x="37030" y="9983"/>
                </a:cubicBezTo>
                <a:cubicBezTo>
                  <a:pt x="36994" y="10062"/>
                  <a:pt x="36959" y="10140"/>
                  <a:pt x="36924" y="10218"/>
                </a:cubicBezTo>
                <a:cubicBezTo>
                  <a:pt x="36920" y="10039"/>
                  <a:pt x="36913" y="9854"/>
                  <a:pt x="36904" y="9674"/>
                </a:cubicBezTo>
                <a:close/>
                <a:moveTo>
                  <a:pt x="190113" y="9674"/>
                </a:moveTo>
                <a:lnTo>
                  <a:pt x="190113" y="9674"/>
                </a:lnTo>
                <a:cubicBezTo>
                  <a:pt x="190109" y="9854"/>
                  <a:pt x="190102" y="10039"/>
                  <a:pt x="190094" y="10218"/>
                </a:cubicBezTo>
                <a:cubicBezTo>
                  <a:pt x="190062" y="10140"/>
                  <a:pt x="190024" y="10062"/>
                  <a:pt x="189988" y="9983"/>
                </a:cubicBezTo>
                <a:cubicBezTo>
                  <a:pt x="190031" y="9882"/>
                  <a:pt x="190071" y="9776"/>
                  <a:pt x="190113" y="9674"/>
                </a:cubicBezTo>
                <a:close/>
                <a:moveTo>
                  <a:pt x="25890" y="9459"/>
                </a:moveTo>
                <a:lnTo>
                  <a:pt x="25890" y="9459"/>
                </a:lnTo>
                <a:cubicBezTo>
                  <a:pt x="25836" y="9851"/>
                  <a:pt x="25753" y="10241"/>
                  <a:pt x="25672" y="10633"/>
                </a:cubicBezTo>
                <a:cubicBezTo>
                  <a:pt x="25664" y="10367"/>
                  <a:pt x="25652" y="10109"/>
                  <a:pt x="25641" y="9846"/>
                </a:cubicBezTo>
                <a:cubicBezTo>
                  <a:pt x="25641" y="9815"/>
                  <a:pt x="25636" y="9788"/>
                  <a:pt x="25636" y="9757"/>
                </a:cubicBezTo>
                <a:cubicBezTo>
                  <a:pt x="25722" y="9658"/>
                  <a:pt x="25805" y="9557"/>
                  <a:pt x="25890" y="9459"/>
                </a:cubicBezTo>
                <a:close/>
                <a:moveTo>
                  <a:pt x="201131" y="9459"/>
                </a:moveTo>
                <a:lnTo>
                  <a:pt x="201131" y="9459"/>
                </a:lnTo>
                <a:cubicBezTo>
                  <a:pt x="201213" y="9557"/>
                  <a:pt x="201299" y="9658"/>
                  <a:pt x="201385" y="9757"/>
                </a:cubicBezTo>
                <a:cubicBezTo>
                  <a:pt x="201381" y="9788"/>
                  <a:pt x="201381" y="9815"/>
                  <a:pt x="201381" y="9846"/>
                </a:cubicBezTo>
                <a:cubicBezTo>
                  <a:pt x="201370" y="10109"/>
                  <a:pt x="201358" y="10367"/>
                  <a:pt x="201346" y="10633"/>
                </a:cubicBezTo>
                <a:cubicBezTo>
                  <a:pt x="201264" y="10241"/>
                  <a:pt x="201182" y="9851"/>
                  <a:pt x="201131" y="9459"/>
                </a:cubicBezTo>
                <a:close/>
                <a:moveTo>
                  <a:pt x="58063" y="9717"/>
                </a:moveTo>
                <a:cubicBezTo>
                  <a:pt x="58075" y="9772"/>
                  <a:pt x="58090" y="9823"/>
                  <a:pt x="58102" y="9874"/>
                </a:cubicBezTo>
                <a:cubicBezTo>
                  <a:pt x="58125" y="10151"/>
                  <a:pt x="58137" y="10429"/>
                  <a:pt x="58149" y="10707"/>
                </a:cubicBezTo>
                <a:cubicBezTo>
                  <a:pt x="58113" y="10597"/>
                  <a:pt x="58078" y="10492"/>
                  <a:pt x="58039" y="10386"/>
                </a:cubicBezTo>
                <a:cubicBezTo>
                  <a:pt x="58032" y="10367"/>
                  <a:pt x="58019" y="10359"/>
                  <a:pt x="58008" y="10359"/>
                </a:cubicBezTo>
                <a:cubicBezTo>
                  <a:pt x="58024" y="10144"/>
                  <a:pt x="58043" y="9932"/>
                  <a:pt x="58063" y="9717"/>
                </a:cubicBezTo>
                <a:close/>
                <a:moveTo>
                  <a:pt x="168959" y="9717"/>
                </a:moveTo>
                <a:cubicBezTo>
                  <a:pt x="168978" y="9932"/>
                  <a:pt x="168994" y="10144"/>
                  <a:pt x="169014" y="10359"/>
                </a:cubicBezTo>
                <a:cubicBezTo>
                  <a:pt x="169001" y="10359"/>
                  <a:pt x="168990" y="10367"/>
                  <a:pt x="168983" y="10386"/>
                </a:cubicBezTo>
                <a:cubicBezTo>
                  <a:pt x="168943" y="10492"/>
                  <a:pt x="168907" y="10597"/>
                  <a:pt x="168869" y="10707"/>
                </a:cubicBezTo>
                <a:cubicBezTo>
                  <a:pt x="168880" y="10429"/>
                  <a:pt x="168896" y="10151"/>
                  <a:pt x="168916" y="9874"/>
                </a:cubicBezTo>
                <a:cubicBezTo>
                  <a:pt x="168931" y="9823"/>
                  <a:pt x="168943" y="9772"/>
                  <a:pt x="168959" y="9717"/>
                </a:cubicBezTo>
                <a:close/>
                <a:moveTo>
                  <a:pt x="31026" y="10767"/>
                </a:moveTo>
                <a:lnTo>
                  <a:pt x="31026" y="10767"/>
                </a:lnTo>
                <a:cubicBezTo>
                  <a:pt x="31042" y="10817"/>
                  <a:pt x="31057" y="10868"/>
                  <a:pt x="31073" y="10919"/>
                </a:cubicBezTo>
                <a:cubicBezTo>
                  <a:pt x="31089" y="11110"/>
                  <a:pt x="31100" y="11294"/>
                  <a:pt x="31112" y="11459"/>
                </a:cubicBezTo>
                <a:cubicBezTo>
                  <a:pt x="31080" y="11228"/>
                  <a:pt x="31053" y="10997"/>
                  <a:pt x="31026" y="10767"/>
                </a:cubicBezTo>
                <a:close/>
                <a:moveTo>
                  <a:pt x="195996" y="10767"/>
                </a:moveTo>
                <a:lnTo>
                  <a:pt x="195996" y="10767"/>
                </a:lnTo>
                <a:cubicBezTo>
                  <a:pt x="195969" y="11001"/>
                  <a:pt x="195937" y="11236"/>
                  <a:pt x="195906" y="11471"/>
                </a:cubicBezTo>
                <a:cubicBezTo>
                  <a:pt x="195918" y="11302"/>
                  <a:pt x="195929" y="11114"/>
                  <a:pt x="195945" y="10922"/>
                </a:cubicBezTo>
                <a:cubicBezTo>
                  <a:pt x="195965" y="10872"/>
                  <a:pt x="195980" y="10817"/>
                  <a:pt x="195996" y="10767"/>
                </a:cubicBezTo>
                <a:close/>
                <a:moveTo>
                  <a:pt x="158231" y="7064"/>
                </a:moveTo>
                <a:lnTo>
                  <a:pt x="158231" y="7064"/>
                </a:lnTo>
                <a:cubicBezTo>
                  <a:pt x="158129" y="8386"/>
                  <a:pt x="158058" y="9717"/>
                  <a:pt x="158011" y="11048"/>
                </a:cubicBezTo>
                <a:cubicBezTo>
                  <a:pt x="158007" y="10621"/>
                  <a:pt x="158020" y="10195"/>
                  <a:pt x="158063" y="9768"/>
                </a:cubicBezTo>
                <a:cubicBezTo>
                  <a:pt x="158069" y="9692"/>
                  <a:pt x="158017" y="9649"/>
                  <a:pt x="157967" y="9649"/>
                </a:cubicBezTo>
                <a:cubicBezTo>
                  <a:pt x="157927" y="9649"/>
                  <a:pt x="157887" y="9676"/>
                  <a:pt x="157879" y="9733"/>
                </a:cubicBezTo>
                <a:cubicBezTo>
                  <a:pt x="157785" y="10402"/>
                  <a:pt x="157714" y="11056"/>
                  <a:pt x="157667" y="11713"/>
                </a:cubicBezTo>
                <a:cubicBezTo>
                  <a:pt x="157655" y="10852"/>
                  <a:pt x="157655" y="9987"/>
                  <a:pt x="157597" y="9138"/>
                </a:cubicBezTo>
                <a:cubicBezTo>
                  <a:pt x="157588" y="8970"/>
                  <a:pt x="157581" y="8739"/>
                  <a:pt x="157554" y="8516"/>
                </a:cubicBezTo>
                <a:cubicBezTo>
                  <a:pt x="157776" y="8030"/>
                  <a:pt x="158004" y="7545"/>
                  <a:pt x="158231" y="7064"/>
                </a:cubicBezTo>
                <a:close/>
                <a:moveTo>
                  <a:pt x="68787" y="7064"/>
                </a:moveTo>
                <a:lnTo>
                  <a:pt x="68787" y="7064"/>
                </a:lnTo>
                <a:cubicBezTo>
                  <a:pt x="69018" y="7545"/>
                  <a:pt x="69244" y="8027"/>
                  <a:pt x="69464" y="8512"/>
                </a:cubicBezTo>
                <a:cubicBezTo>
                  <a:pt x="69437" y="8735"/>
                  <a:pt x="69432" y="8970"/>
                  <a:pt x="69421" y="9138"/>
                </a:cubicBezTo>
                <a:cubicBezTo>
                  <a:pt x="69366" y="9992"/>
                  <a:pt x="69366" y="10856"/>
                  <a:pt x="69354" y="11721"/>
                </a:cubicBezTo>
                <a:cubicBezTo>
                  <a:pt x="69307" y="11060"/>
                  <a:pt x="69237" y="10402"/>
                  <a:pt x="69139" y="9733"/>
                </a:cubicBezTo>
                <a:cubicBezTo>
                  <a:pt x="69130" y="9676"/>
                  <a:pt x="69091" y="9649"/>
                  <a:pt x="69051" y="9649"/>
                </a:cubicBezTo>
                <a:cubicBezTo>
                  <a:pt x="69001" y="9649"/>
                  <a:pt x="68950" y="9692"/>
                  <a:pt x="68959" y="9768"/>
                </a:cubicBezTo>
                <a:cubicBezTo>
                  <a:pt x="68998" y="10198"/>
                  <a:pt x="69014" y="10629"/>
                  <a:pt x="69006" y="11056"/>
                </a:cubicBezTo>
                <a:cubicBezTo>
                  <a:pt x="68963" y="9721"/>
                  <a:pt x="68892" y="8390"/>
                  <a:pt x="68787" y="7064"/>
                </a:cubicBezTo>
                <a:close/>
                <a:moveTo>
                  <a:pt x="39839" y="10555"/>
                </a:moveTo>
                <a:cubicBezTo>
                  <a:pt x="39863" y="10942"/>
                  <a:pt x="39883" y="11338"/>
                  <a:pt x="39899" y="11729"/>
                </a:cubicBezTo>
                <a:cubicBezTo>
                  <a:pt x="39867" y="11616"/>
                  <a:pt x="39836" y="11506"/>
                  <a:pt x="39801" y="11392"/>
                </a:cubicBezTo>
                <a:cubicBezTo>
                  <a:pt x="39796" y="11157"/>
                  <a:pt x="39796" y="10926"/>
                  <a:pt x="39793" y="10691"/>
                </a:cubicBezTo>
                <a:cubicBezTo>
                  <a:pt x="39808" y="10644"/>
                  <a:pt x="39824" y="10597"/>
                  <a:pt x="39839" y="10555"/>
                </a:cubicBezTo>
                <a:close/>
                <a:moveTo>
                  <a:pt x="187182" y="10551"/>
                </a:moveTo>
                <a:cubicBezTo>
                  <a:pt x="187197" y="10597"/>
                  <a:pt x="187213" y="10644"/>
                  <a:pt x="187224" y="10691"/>
                </a:cubicBezTo>
                <a:cubicBezTo>
                  <a:pt x="187224" y="10926"/>
                  <a:pt x="187221" y="11157"/>
                  <a:pt x="187217" y="11392"/>
                </a:cubicBezTo>
                <a:cubicBezTo>
                  <a:pt x="187186" y="11506"/>
                  <a:pt x="187154" y="11619"/>
                  <a:pt x="187119" y="11733"/>
                </a:cubicBezTo>
                <a:cubicBezTo>
                  <a:pt x="187135" y="11338"/>
                  <a:pt x="187154" y="10946"/>
                  <a:pt x="187182" y="10551"/>
                </a:cubicBezTo>
                <a:close/>
                <a:moveTo>
                  <a:pt x="27045" y="9134"/>
                </a:moveTo>
                <a:cubicBezTo>
                  <a:pt x="27413" y="9235"/>
                  <a:pt x="27738" y="9392"/>
                  <a:pt x="28004" y="9823"/>
                </a:cubicBezTo>
                <a:cubicBezTo>
                  <a:pt x="28047" y="9889"/>
                  <a:pt x="28083" y="9960"/>
                  <a:pt x="28121" y="10030"/>
                </a:cubicBezTo>
                <a:cubicBezTo>
                  <a:pt x="28141" y="10171"/>
                  <a:pt x="28161" y="10312"/>
                  <a:pt x="28181" y="10453"/>
                </a:cubicBezTo>
                <a:cubicBezTo>
                  <a:pt x="27840" y="10673"/>
                  <a:pt x="27702" y="11404"/>
                  <a:pt x="27561" y="11807"/>
                </a:cubicBezTo>
                <a:cubicBezTo>
                  <a:pt x="27558" y="11819"/>
                  <a:pt x="27554" y="11831"/>
                  <a:pt x="27550" y="11842"/>
                </a:cubicBezTo>
                <a:cubicBezTo>
                  <a:pt x="27523" y="11697"/>
                  <a:pt x="27496" y="11549"/>
                  <a:pt x="27464" y="11404"/>
                </a:cubicBezTo>
                <a:cubicBezTo>
                  <a:pt x="27323" y="10762"/>
                  <a:pt x="27171" y="10097"/>
                  <a:pt x="26998" y="9428"/>
                </a:cubicBezTo>
                <a:cubicBezTo>
                  <a:pt x="27018" y="9329"/>
                  <a:pt x="27030" y="9232"/>
                  <a:pt x="27045" y="9134"/>
                </a:cubicBezTo>
                <a:close/>
                <a:moveTo>
                  <a:pt x="199976" y="9134"/>
                </a:moveTo>
                <a:cubicBezTo>
                  <a:pt x="199988" y="9232"/>
                  <a:pt x="200004" y="9329"/>
                  <a:pt x="200019" y="9428"/>
                </a:cubicBezTo>
                <a:cubicBezTo>
                  <a:pt x="199847" y="10097"/>
                  <a:pt x="199699" y="10762"/>
                  <a:pt x="199558" y="11404"/>
                </a:cubicBezTo>
                <a:cubicBezTo>
                  <a:pt x="199526" y="11549"/>
                  <a:pt x="199499" y="11697"/>
                  <a:pt x="199471" y="11842"/>
                </a:cubicBezTo>
                <a:cubicBezTo>
                  <a:pt x="199464" y="11831"/>
                  <a:pt x="199464" y="11819"/>
                  <a:pt x="199455" y="11807"/>
                </a:cubicBezTo>
                <a:cubicBezTo>
                  <a:pt x="199315" y="11404"/>
                  <a:pt x="199177" y="10673"/>
                  <a:pt x="198837" y="10453"/>
                </a:cubicBezTo>
                <a:cubicBezTo>
                  <a:pt x="198857" y="10312"/>
                  <a:pt x="198877" y="10171"/>
                  <a:pt x="198900" y="10034"/>
                </a:cubicBezTo>
                <a:cubicBezTo>
                  <a:pt x="198939" y="9963"/>
                  <a:pt x="198975" y="9893"/>
                  <a:pt x="199018" y="9823"/>
                </a:cubicBezTo>
                <a:cubicBezTo>
                  <a:pt x="199284" y="9392"/>
                  <a:pt x="199609" y="9235"/>
                  <a:pt x="199976" y="9134"/>
                </a:cubicBezTo>
                <a:close/>
                <a:moveTo>
                  <a:pt x="26634" y="8559"/>
                </a:moveTo>
                <a:cubicBezTo>
                  <a:pt x="26669" y="8677"/>
                  <a:pt x="26705" y="8794"/>
                  <a:pt x="26736" y="8911"/>
                </a:cubicBezTo>
                <a:cubicBezTo>
                  <a:pt x="26697" y="8942"/>
                  <a:pt x="26693" y="9017"/>
                  <a:pt x="26728" y="9044"/>
                </a:cubicBezTo>
                <a:cubicBezTo>
                  <a:pt x="26654" y="9306"/>
                  <a:pt x="26575" y="9569"/>
                  <a:pt x="26497" y="9831"/>
                </a:cubicBezTo>
                <a:cubicBezTo>
                  <a:pt x="26396" y="10164"/>
                  <a:pt x="26309" y="10496"/>
                  <a:pt x="26228" y="10832"/>
                </a:cubicBezTo>
                <a:cubicBezTo>
                  <a:pt x="26098" y="11161"/>
                  <a:pt x="25997" y="11506"/>
                  <a:pt x="25899" y="11858"/>
                </a:cubicBezTo>
                <a:cubicBezTo>
                  <a:pt x="25899" y="11800"/>
                  <a:pt x="25899" y="11744"/>
                  <a:pt x="25894" y="11686"/>
                </a:cubicBezTo>
                <a:cubicBezTo>
                  <a:pt x="25871" y="10899"/>
                  <a:pt x="25941" y="10124"/>
                  <a:pt x="25984" y="9345"/>
                </a:cubicBezTo>
                <a:cubicBezTo>
                  <a:pt x="26028" y="9298"/>
                  <a:pt x="26067" y="9251"/>
                  <a:pt x="26106" y="9204"/>
                </a:cubicBezTo>
                <a:cubicBezTo>
                  <a:pt x="26286" y="8993"/>
                  <a:pt x="26462" y="8778"/>
                  <a:pt x="26634" y="8559"/>
                </a:cubicBezTo>
                <a:close/>
                <a:moveTo>
                  <a:pt x="200387" y="8559"/>
                </a:moveTo>
                <a:cubicBezTo>
                  <a:pt x="200559" y="8778"/>
                  <a:pt x="200736" y="8993"/>
                  <a:pt x="200915" y="9204"/>
                </a:cubicBezTo>
                <a:cubicBezTo>
                  <a:pt x="200955" y="9251"/>
                  <a:pt x="200994" y="9298"/>
                  <a:pt x="201033" y="9345"/>
                </a:cubicBezTo>
                <a:cubicBezTo>
                  <a:pt x="201076" y="10124"/>
                  <a:pt x="201150" y="10899"/>
                  <a:pt x="201123" y="11686"/>
                </a:cubicBezTo>
                <a:lnTo>
                  <a:pt x="201123" y="11858"/>
                </a:lnTo>
                <a:cubicBezTo>
                  <a:pt x="201025" y="11506"/>
                  <a:pt x="200920" y="11161"/>
                  <a:pt x="200790" y="10832"/>
                </a:cubicBezTo>
                <a:cubicBezTo>
                  <a:pt x="200712" y="10496"/>
                  <a:pt x="200626" y="10160"/>
                  <a:pt x="200524" y="9831"/>
                </a:cubicBezTo>
                <a:cubicBezTo>
                  <a:pt x="200442" y="9569"/>
                  <a:pt x="200368" y="9306"/>
                  <a:pt x="200290" y="9044"/>
                </a:cubicBezTo>
                <a:cubicBezTo>
                  <a:pt x="200328" y="9017"/>
                  <a:pt x="200321" y="8942"/>
                  <a:pt x="200286" y="8911"/>
                </a:cubicBezTo>
                <a:cubicBezTo>
                  <a:pt x="200317" y="8794"/>
                  <a:pt x="200352" y="8677"/>
                  <a:pt x="200387" y="8559"/>
                </a:cubicBezTo>
                <a:close/>
                <a:moveTo>
                  <a:pt x="18517" y="10492"/>
                </a:moveTo>
                <a:cubicBezTo>
                  <a:pt x="18544" y="10649"/>
                  <a:pt x="18572" y="10805"/>
                  <a:pt x="18596" y="10966"/>
                </a:cubicBezTo>
                <a:cubicBezTo>
                  <a:pt x="18643" y="11279"/>
                  <a:pt x="18685" y="11596"/>
                  <a:pt x="18724" y="11913"/>
                </a:cubicBezTo>
                <a:cubicBezTo>
                  <a:pt x="18708" y="11823"/>
                  <a:pt x="18689" y="11733"/>
                  <a:pt x="18674" y="11647"/>
                </a:cubicBezTo>
                <a:cubicBezTo>
                  <a:pt x="18611" y="11322"/>
                  <a:pt x="18549" y="11001"/>
                  <a:pt x="18486" y="10680"/>
                </a:cubicBezTo>
                <a:cubicBezTo>
                  <a:pt x="18497" y="10617"/>
                  <a:pt x="18505" y="10555"/>
                  <a:pt x="18517" y="10492"/>
                </a:cubicBezTo>
                <a:close/>
                <a:moveTo>
                  <a:pt x="77378" y="9235"/>
                </a:moveTo>
                <a:lnTo>
                  <a:pt x="77378" y="9235"/>
                </a:lnTo>
                <a:cubicBezTo>
                  <a:pt x="77370" y="9353"/>
                  <a:pt x="77362" y="9470"/>
                  <a:pt x="77355" y="9588"/>
                </a:cubicBezTo>
                <a:cubicBezTo>
                  <a:pt x="77339" y="9714"/>
                  <a:pt x="77327" y="9842"/>
                  <a:pt x="77315" y="9972"/>
                </a:cubicBezTo>
                <a:cubicBezTo>
                  <a:pt x="77315" y="9968"/>
                  <a:pt x="77311" y="9963"/>
                  <a:pt x="77311" y="9960"/>
                </a:cubicBezTo>
                <a:cubicBezTo>
                  <a:pt x="77295" y="9928"/>
                  <a:pt x="77272" y="9915"/>
                  <a:pt x="77250" y="9915"/>
                </a:cubicBezTo>
                <a:cubicBezTo>
                  <a:pt x="77200" y="9915"/>
                  <a:pt x="77154" y="9981"/>
                  <a:pt x="77186" y="10054"/>
                </a:cubicBezTo>
                <a:cubicBezTo>
                  <a:pt x="77221" y="10140"/>
                  <a:pt x="77257" y="10234"/>
                  <a:pt x="77284" y="10335"/>
                </a:cubicBezTo>
                <a:cubicBezTo>
                  <a:pt x="77233" y="10861"/>
                  <a:pt x="77186" y="11385"/>
                  <a:pt x="77147" y="11913"/>
                </a:cubicBezTo>
                <a:cubicBezTo>
                  <a:pt x="77123" y="11619"/>
                  <a:pt x="77100" y="11322"/>
                  <a:pt x="77076" y="11029"/>
                </a:cubicBezTo>
                <a:cubicBezTo>
                  <a:pt x="77041" y="10566"/>
                  <a:pt x="77022" y="10104"/>
                  <a:pt x="77002" y="9639"/>
                </a:cubicBezTo>
                <a:cubicBezTo>
                  <a:pt x="77088" y="9423"/>
                  <a:pt x="77210" y="9267"/>
                  <a:pt x="77378" y="9235"/>
                </a:cubicBezTo>
                <a:close/>
                <a:moveTo>
                  <a:pt x="149644" y="9235"/>
                </a:moveTo>
                <a:lnTo>
                  <a:pt x="149644" y="9235"/>
                </a:lnTo>
                <a:cubicBezTo>
                  <a:pt x="149812" y="9267"/>
                  <a:pt x="149929" y="9423"/>
                  <a:pt x="150019" y="9639"/>
                </a:cubicBezTo>
                <a:cubicBezTo>
                  <a:pt x="150000" y="10104"/>
                  <a:pt x="149980" y="10566"/>
                  <a:pt x="149941" y="11029"/>
                </a:cubicBezTo>
                <a:cubicBezTo>
                  <a:pt x="149918" y="11322"/>
                  <a:pt x="149898" y="11616"/>
                  <a:pt x="149875" y="11913"/>
                </a:cubicBezTo>
                <a:cubicBezTo>
                  <a:pt x="149831" y="11385"/>
                  <a:pt x="149788" y="10861"/>
                  <a:pt x="149738" y="10335"/>
                </a:cubicBezTo>
                <a:cubicBezTo>
                  <a:pt x="149765" y="10234"/>
                  <a:pt x="149797" y="10140"/>
                  <a:pt x="149835" y="10054"/>
                </a:cubicBezTo>
                <a:cubicBezTo>
                  <a:pt x="149868" y="9981"/>
                  <a:pt x="149820" y="9915"/>
                  <a:pt x="149770" y="9915"/>
                </a:cubicBezTo>
                <a:cubicBezTo>
                  <a:pt x="149748" y="9915"/>
                  <a:pt x="149726" y="9928"/>
                  <a:pt x="149710" y="9960"/>
                </a:cubicBezTo>
                <a:cubicBezTo>
                  <a:pt x="149707" y="9963"/>
                  <a:pt x="149707" y="9968"/>
                  <a:pt x="149707" y="9972"/>
                </a:cubicBezTo>
                <a:cubicBezTo>
                  <a:pt x="149691" y="9842"/>
                  <a:pt x="149679" y="9714"/>
                  <a:pt x="149667" y="9588"/>
                </a:cubicBezTo>
                <a:cubicBezTo>
                  <a:pt x="149656" y="9470"/>
                  <a:pt x="149647" y="9353"/>
                  <a:pt x="149644" y="9235"/>
                </a:cubicBezTo>
                <a:close/>
                <a:moveTo>
                  <a:pt x="208505" y="10492"/>
                </a:moveTo>
                <a:cubicBezTo>
                  <a:pt x="208512" y="10555"/>
                  <a:pt x="208524" y="10617"/>
                  <a:pt x="208532" y="10680"/>
                </a:cubicBezTo>
                <a:cubicBezTo>
                  <a:pt x="208469" y="11001"/>
                  <a:pt x="208411" y="11322"/>
                  <a:pt x="208348" y="11647"/>
                </a:cubicBezTo>
                <a:cubicBezTo>
                  <a:pt x="208328" y="11733"/>
                  <a:pt x="208312" y="11823"/>
                  <a:pt x="208297" y="11913"/>
                </a:cubicBezTo>
                <a:cubicBezTo>
                  <a:pt x="208336" y="11596"/>
                  <a:pt x="208375" y="11279"/>
                  <a:pt x="208422" y="10966"/>
                </a:cubicBezTo>
                <a:cubicBezTo>
                  <a:pt x="208446" y="10805"/>
                  <a:pt x="208473" y="10649"/>
                  <a:pt x="208505" y="10492"/>
                </a:cubicBezTo>
                <a:close/>
                <a:moveTo>
                  <a:pt x="75624" y="10019"/>
                </a:moveTo>
                <a:cubicBezTo>
                  <a:pt x="75640" y="10492"/>
                  <a:pt x="75648" y="10962"/>
                  <a:pt x="75640" y="11432"/>
                </a:cubicBezTo>
                <a:cubicBezTo>
                  <a:pt x="75640" y="11573"/>
                  <a:pt x="75636" y="11713"/>
                  <a:pt x="75636" y="11854"/>
                </a:cubicBezTo>
                <a:cubicBezTo>
                  <a:pt x="75628" y="11894"/>
                  <a:pt x="75624" y="11925"/>
                  <a:pt x="75617" y="11964"/>
                </a:cubicBezTo>
                <a:cubicBezTo>
                  <a:pt x="75554" y="11502"/>
                  <a:pt x="75491" y="11040"/>
                  <a:pt x="75425" y="10579"/>
                </a:cubicBezTo>
                <a:cubicBezTo>
                  <a:pt x="75491" y="10391"/>
                  <a:pt x="75558" y="10207"/>
                  <a:pt x="75624" y="10019"/>
                </a:cubicBezTo>
                <a:close/>
                <a:moveTo>
                  <a:pt x="151397" y="10019"/>
                </a:moveTo>
                <a:cubicBezTo>
                  <a:pt x="151464" y="10207"/>
                  <a:pt x="151530" y="10395"/>
                  <a:pt x="151593" y="10582"/>
                </a:cubicBezTo>
                <a:cubicBezTo>
                  <a:pt x="151530" y="11040"/>
                  <a:pt x="151468" y="11502"/>
                  <a:pt x="151401" y="11964"/>
                </a:cubicBezTo>
                <a:cubicBezTo>
                  <a:pt x="151397" y="11925"/>
                  <a:pt x="151389" y="11894"/>
                  <a:pt x="151381" y="11854"/>
                </a:cubicBezTo>
                <a:cubicBezTo>
                  <a:pt x="151381" y="11713"/>
                  <a:pt x="151381" y="11573"/>
                  <a:pt x="151378" y="11432"/>
                </a:cubicBezTo>
                <a:cubicBezTo>
                  <a:pt x="151374" y="10962"/>
                  <a:pt x="151381" y="10489"/>
                  <a:pt x="151397" y="10019"/>
                </a:cubicBezTo>
                <a:close/>
                <a:moveTo>
                  <a:pt x="22615" y="12105"/>
                </a:moveTo>
                <a:cubicBezTo>
                  <a:pt x="22619" y="12113"/>
                  <a:pt x="22619" y="12120"/>
                  <a:pt x="22622" y="12132"/>
                </a:cubicBezTo>
                <a:cubicBezTo>
                  <a:pt x="22619" y="12132"/>
                  <a:pt x="22619" y="12132"/>
                  <a:pt x="22619" y="12136"/>
                </a:cubicBezTo>
                <a:cubicBezTo>
                  <a:pt x="22619" y="12124"/>
                  <a:pt x="22619" y="12113"/>
                  <a:pt x="22615" y="12105"/>
                </a:cubicBezTo>
                <a:close/>
                <a:moveTo>
                  <a:pt x="204403" y="12105"/>
                </a:moveTo>
                <a:lnTo>
                  <a:pt x="204403" y="12136"/>
                </a:lnTo>
                <a:cubicBezTo>
                  <a:pt x="204403" y="12132"/>
                  <a:pt x="204399" y="12132"/>
                  <a:pt x="204399" y="12132"/>
                </a:cubicBezTo>
                <a:cubicBezTo>
                  <a:pt x="204399" y="12120"/>
                  <a:pt x="204403" y="12113"/>
                  <a:pt x="204403" y="12105"/>
                </a:cubicBezTo>
                <a:close/>
                <a:moveTo>
                  <a:pt x="38427" y="8355"/>
                </a:moveTo>
                <a:cubicBezTo>
                  <a:pt x="38439" y="8426"/>
                  <a:pt x="38446" y="8496"/>
                  <a:pt x="38458" y="8563"/>
                </a:cubicBezTo>
                <a:cubicBezTo>
                  <a:pt x="38575" y="9275"/>
                  <a:pt x="38669" y="9995"/>
                  <a:pt x="38756" y="10715"/>
                </a:cubicBezTo>
                <a:cubicBezTo>
                  <a:pt x="38662" y="10410"/>
                  <a:pt x="38587" y="10097"/>
                  <a:pt x="38564" y="9768"/>
                </a:cubicBezTo>
                <a:cubicBezTo>
                  <a:pt x="38560" y="9723"/>
                  <a:pt x="38533" y="9700"/>
                  <a:pt x="38507" y="9700"/>
                </a:cubicBezTo>
                <a:cubicBezTo>
                  <a:pt x="38481" y="9700"/>
                  <a:pt x="38456" y="9723"/>
                  <a:pt x="38458" y="9768"/>
                </a:cubicBezTo>
                <a:cubicBezTo>
                  <a:pt x="38481" y="10402"/>
                  <a:pt x="38669" y="10978"/>
                  <a:pt x="38862" y="11557"/>
                </a:cubicBezTo>
                <a:cubicBezTo>
                  <a:pt x="38862" y="11569"/>
                  <a:pt x="38862" y="11580"/>
                  <a:pt x="38865" y="11592"/>
                </a:cubicBezTo>
                <a:cubicBezTo>
                  <a:pt x="38873" y="11654"/>
                  <a:pt x="38877" y="11717"/>
                  <a:pt x="38885" y="11784"/>
                </a:cubicBezTo>
                <a:cubicBezTo>
                  <a:pt x="38833" y="11925"/>
                  <a:pt x="38787" y="12066"/>
                  <a:pt x="38736" y="12210"/>
                </a:cubicBezTo>
                <a:cubicBezTo>
                  <a:pt x="38540" y="11197"/>
                  <a:pt x="38364" y="10183"/>
                  <a:pt x="38137" y="9181"/>
                </a:cubicBezTo>
                <a:cubicBezTo>
                  <a:pt x="38129" y="9146"/>
                  <a:pt x="38118" y="9114"/>
                  <a:pt x="38110" y="9080"/>
                </a:cubicBezTo>
                <a:cubicBezTo>
                  <a:pt x="38212" y="8836"/>
                  <a:pt x="38317" y="8598"/>
                  <a:pt x="38427" y="8355"/>
                </a:cubicBezTo>
                <a:close/>
                <a:moveTo>
                  <a:pt x="188595" y="8359"/>
                </a:moveTo>
                <a:cubicBezTo>
                  <a:pt x="188700" y="8598"/>
                  <a:pt x="188806" y="8836"/>
                  <a:pt x="188911" y="9080"/>
                </a:cubicBezTo>
                <a:cubicBezTo>
                  <a:pt x="188904" y="9114"/>
                  <a:pt x="188892" y="9146"/>
                  <a:pt x="188884" y="9181"/>
                </a:cubicBezTo>
                <a:cubicBezTo>
                  <a:pt x="188657" y="10183"/>
                  <a:pt x="188477" y="11197"/>
                  <a:pt x="188281" y="12210"/>
                </a:cubicBezTo>
                <a:cubicBezTo>
                  <a:pt x="188234" y="12069"/>
                  <a:pt x="188183" y="11925"/>
                  <a:pt x="188136" y="11784"/>
                </a:cubicBezTo>
                <a:cubicBezTo>
                  <a:pt x="188145" y="11721"/>
                  <a:pt x="188149" y="11654"/>
                  <a:pt x="188156" y="11592"/>
                </a:cubicBezTo>
                <a:cubicBezTo>
                  <a:pt x="188156" y="11580"/>
                  <a:pt x="188160" y="11569"/>
                  <a:pt x="188160" y="11557"/>
                </a:cubicBezTo>
                <a:cubicBezTo>
                  <a:pt x="188352" y="10978"/>
                  <a:pt x="188536" y="10402"/>
                  <a:pt x="188563" y="9768"/>
                </a:cubicBezTo>
                <a:cubicBezTo>
                  <a:pt x="188565" y="9723"/>
                  <a:pt x="188540" y="9700"/>
                  <a:pt x="188514" y="9700"/>
                </a:cubicBezTo>
                <a:cubicBezTo>
                  <a:pt x="188487" y="9700"/>
                  <a:pt x="188460" y="9723"/>
                  <a:pt x="188458" y="9768"/>
                </a:cubicBezTo>
                <a:cubicBezTo>
                  <a:pt x="188431" y="10097"/>
                  <a:pt x="188360" y="10410"/>
                  <a:pt x="188262" y="10715"/>
                </a:cubicBezTo>
                <a:cubicBezTo>
                  <a:pt x="188352" y="9995"/>
                  <a:pt x="188446" y="9275"/>
                  <a:pt x="188559" y="8563"/>
                </a:cubicBezTo>
                <a:cubicBezTo>
                  <a:pt x="188571" y="8496"/>
                  <a:pt x="188583" y="8426"/>
                  <a:pt x="188595" y="8359"/>
                </a:cubicBezTo>
                <a:close/>
                <a:moveTo>
                  <a:pt x="104666" y="9976"/>
                </a:moveTo>
                <a:lnTo>
                  <a:pt x="104666" y="9976"/>
                </a:lnTo>
                <a:cubicBezTo>
                  <a:pt x="104716" y="10657"/>
                  <a:pt x="104634" y="11388"/>
                  <a:pt x="104591" y="12026"/>
                </a:cubicBezTo>
                <a:cubicBezTo>
                  <a:pt x="104587" y="12093"/>
                  <a:pt x="104583" y="12160"/>
                  <a:pt x="104579" y="12226"/>
                </a:cubicBezTo>
                <a:cubicBezTo>
                  <a:pt x="104344" y="11941"/>
                  <a:pt x="104106" y="11650"/>
                  <a:pt x="103871" y="11365"/>
                </a:cubicBezTo>
                <a:cubicBezTo>
                  <a:pt x="103891" y="11260"/>
                  <a:pt x="103910" y="11154"/>
                  <a:pt x="103929" y="11052"/>
                </a:cubicBezTo>
                <a:cubicBezTo>
                  <a:pt x="103985" y="10805"/>
                  <a:pt x="104055" y="10570"/>
                  <a:pt x="104141" y="10339"/>
                </a:cubicBezTo>
                <a:cubicBezTo>
                  <a:pt x="104247" y="10054"/>
                  <a:pt x="104454" y="9987"/>
                  <a:pt x="104666" y="9976"/>
                </a:cubicBezTo>
                <a:close/>
                <a:moveTo>
                  <a:pt x="122356" y="9976"/>
                </a:moveTo>
                <a:cubicBezTo>
                  <a:pt x="122567" y="9987"/>
                  <a:pt x="122775" y="10054"/>
                  <a:pt x="122880" y="10339"/>
                </a:cubicBezTo>
                <a:cubicBezTo>
                  <a:pt x="122963" y="10570"/>
                  <a:pt x="123037" y="10805"/>
                  <a:pt x="123088" y="11052"/>
                </a:cubicBezTo>
                <a:cubicBezTo>
                  <a:pt x="123111" y="11154"/>
                  <a:pt x="123131" y="11260"/>
                  <a:pt x="123151" y="11365"/>
                </a:cubicBezTo>
                <a:cubicBezTo>
                  <a:pt x="122912" y="11650"/>
                  <a:pt x="122677" y="11941"/>
                  <a:pt x="122439" y="12226"/>
                </a:cubicBezTo>
                <a:cubicBezTo>
                  <a:pt x="122434" y="12160"/>
                  <a:pt x="122434" y="12093"/>
                  <a:pt x="122430" y="12026"/>
                </a:cubicBezTo>
                <a:cubicBezTo>
                  <a:pt x="122387" y="11388"/>
                  <a:pt x="122305" y="10657"/>
                  <a:pt x="122356" y="9976"/>
                </a:cubicBezTo>
                <a:close/>
                <a:moveTo>
                  <a:pt x="44841" y="10594"/>
                </a:moveTo>
                <a:cubicBezTo>
                  <a:pt x="45159" y="11036"/>
                  <a:pt x="45217" y="11659"/>
                  <a:pt x="45210" y="12261"/>
                </a:cubicBezTo>
                <a:cubicBezTo>
                  <a:pt x="45170" y="12191"/>
                  <a:pt x="45132" y="12116"/>
                  <a:pt x="45092" y="12050"/>
                </a:cubicBezTo>
                <a:cubicBezTo>
                  <a:pt x="45042" y="11968"/>
                  <a:pt x="44995" y="11878"/>
                  <a:pt x="44944" y="11791"/>
                </a:cubicBezTo>
                <a:cubicBezTo>
                  <a:pt x="44948" y="11757"/>
                  <a:pt x="44948" y="11725"/>
                  <a:pt x="44948" y="11690"/>
                </a:cubicBezTo>
                <a:cubicBezTo>
                  <a:pt x="44948" y="11587"/>
                  <a:pt x="44885" y="11532"/>
                  <a:pt x="44823" y="11532"/>
                </a:cubicBezTo>
                <a:cubicBezTo>
                  <a:pt x="44819" y="11532"/>
                  <a:pt x="44814" y="11533"/>
                  <a:pt x="44810" y="11533"/>
                </a:cubicBezTo>
                <a:cubicBezTo>
                  <a:pt x="44771" y="11451"/>
                  <a:pt x="44732" y="11372"/>
                  <a:pt x="44693" y="11291"/>
                </a:cubicBezTo>
                <a:cubicBezTo>
                  <a:pt x="44740" y="11060"/>
                  <a:pt x="44791" y="10825"/>
                  <a:pt x="44841" y="10594"/>
                </a:cubicBezTo>
                <a:close/>
                <a:moveTo>
                  <a:pt x="182180" y="10594"/>
                </a:moveTo>
                <a:cubicBezTo>
                  <a:pt x="182231" y="10825"/>
                  <a:pt x="182278" y="11060"/>
                  <a:pt x="182325" y="11291"/>
                </a:cubicBezTo>
                <a:cubicBezTo>
                  <a:pt x="182285" y="11372"/>
                  <a:pt x="182246" y="11451"/>
                  <a:pt x="182207" y="11533"/>
                </a:cubicBezTo>
                <a:cubicBezTo>
                  <a:pt x="182203" y="11533"/>
                  <a:pt x="182199" y="11532"/>
                  <a:pt x="182195" y="11532"/>
                </a:cubicBezTo>
                <a:cubicBezTo>
                  <a:pt x="182133" y="11532"/>
                  <a:pt x="182074" y="11587"/>
                  <a:pt x="182074" y="11690"/>
                </a:cubicBezTo>
                <a:lnTo>
                  <a:pt x="182074" y="11791"/>
                </a:lnTo>
                <a:cubicBezTo>
                  <a:pt x="182027" y="11878"/>
                  <a:pt x="181980" y="11968"/>
                  <a:pt x="181929" y="12050"/>
                </a:cubicBezTo>
                <a:cubicBezTo>
                  <a:pt x="181886" y="12116"/>
                  <a:pt x="181847" y="12191"/>
                  <a:pt x="181808" y="12261"/>
                </a:cubicBezTo>
                <a:cubicBezTo>
                  <a:pt x="181804" y="11659"/>
                  <a:pt x="181859" y="11036"/>
                  <a:pt x="182180" y="10594"/>
                </a:cubicBezTo>
                <a:close/>
                <a:moveTo>
                  <a:pt x="206066" y="10954"/>
                </a:moveTo>
                <a:cubicBezTo>
                  <a:pt x="206081" y="11404"/>
                  <a:pt x="206094" y="11851"/>
                  <a:pt x="206105" y="12300"/>
                </a:cubicBezTo>
                <a:cubicBezTo>
                  <a:pt x="206054" y="12085"/>
                  <a:pt x="206007" y="11866"/>
                  <a:pt x="205969" y="11650"/>
                </a:cubicBezTo>
                <a:cubicBezTo>
                  <a:pt x="206000" y="11419"/>
                  <a:pt x="206035" y="11185"/>
                  <a:pt x="206066" y="10954"/>
                </a:cubicBezTo>
                <a:close/>
                <a:moveTo>
                  <a:pt x="20955" y="10950"/>
                </a:moveTo>
                <a:cubicBezTo>
                  <a:pt x="20986" y="11185"/>
                  <a:pt x="21022" y="11416"/>
                  <a:pt x="21053" y="11650"/>
                </a:cubicBezTo>
                <a:cubicBezTo>
                  <a:pt x="21010" y="11870"/>
                  <a:pt x="20963" y="12085"/>
                  <a:pt x="20916" y="12304"/>
                </a:cubicBezTo>
                <a:cubicBezTo>
                  <a:pt x="20924" y="11854"/>
                  <a:pt x="20935" y="11401"/>
                  <a:pt x="20955" y="10950"/>
                </a:cubicBezTo>
                <a:close/>
                <a:moveTo>
                  <a:pt x="99965" y="9416"/>
                </a:moveTo>
                <a:cubicBezTo>
                  <a:pt x="100074" y="10077"/>
                  <a:pt x="100153" y="10751"/>
                  <a:pt x="100235" y="11419"/>
                </a:cubicBezTo>
                <a:cubicBezTo>
                  <a:pt x="100195" y="11717"/>
                  <a:pt x="100148" y="12015"/>
                  <a:pt x="100101" y="12308"/>
                </a:cubicBezTo>
                <a:cubicBezTo>
                  <a:pt x="100094" y="12261"/>
                  <a:pt x="100090" y="12210"/>
                  <a:pt x="100083" y="12163"/>
                </a:cubicBezTo>
                <a:cubicBezTo>
                  <a:pt x="100020" y="11737"/>
                  <a:pt x="99933" y="11291"/>
                  <a:pt x="99808" y="10891"/>
                </a:cubicBezTo>
                <a:cubicBezTo>
                  <a:pt x="99769" y="10767"/>
                  <a:pt x="99726" y="10704"/>
                  <a:pt x="99683" y="10649"/>
                </a:cubicBezTo>
                <a:cubicBezTo>
                  <a:pt x="99769" y="10234"/>
                  <a:pt x="99867" y="9823"/>
                  <a:pt x="99965" y="9416"/>
                </a:cubicBezTo>
                <a:close/>
                <a:moveTo>
                  <a:pt x="127053" y="9416"/>
                </a:moveTo>
                <a:cubicBezTo>
                  <a:pt x="127154" y="9823"/>
                  <a:pt x="127248" y="10234"/>
                  <a:pt x="127338" y="10649"/>
                </a:cubicBezTo>
                <a:cubicBezTo>
                  <a:pt x="127291" y="10704"/>
                  <a:pt x="127248" y="10767"/>
                  <a:pt x="127210" y="10891"/>
                </a:cubicBezTo>
                <a:cubicBezTo>
                  <a:pt x="127088" y="11291"/>
                  <a:pt x="127002" y="11737"/>
                  <a:pt x="126939" y="12163"/>
                </a:cubicBezTo>
                <a:cubicBezTo>
                  <a:pt x="126932" y="12214"/>
                  <a:pt x="126924" y="12261"/>
                  <a:pt x="126916" y="12312"/>
                </a:cubicBezTo>
                <a:cubicBezTo>
                  <a:pt x="126869" y="12015"/>
                  <a:pt x="126825" y="11717"/>
                  <a:pt x="126783" y="11419"/>
                </a:cubicBezTo>
                <a:cubicBezTo>
                  <a:pt x="126869" y="10751"/>
                  <a:pt x="126947" y="10077"/>
                  <a:pt x="127053" y="9416"/>
                </a:cubicBezTo>
                <a:close/>
                <a:moveTo>
                  <a:pt x="100751" y="6885"/>
                </a:moveTo>
                <a:cubicBezTo>
                  <a:pt x="100930" y="6885"/>
                  <a:pt x="101002" y="8054"/>
                  <a:pt x="101002" y="8054"/>
                </a:cubicBezTo>
                <a:cubicBezTo>
                  <a:pt x="101013" y="8590"/>
                  <a:pt x="101053" y="9150"/>
                  <a:pt x="101026" y="9678"/>
                </a:cubicBezTo>
                <a:cubicBezTo>
                  <a:pt x="100979" y="10570"/>
                  <a:pt x="100970" y="11459"/>
                  <a:pt x="100959" y="12351"/>
                </a:cubicBezTo>
                <a:cubicBezTo>
                  <a:pt x="100842" y="11580"/>
                  <a:pt x="100704" y="10817"/>
                  <a:pt x="100529" y="10066"/>
                </a:cubicBezTo>
                <a:cubicBezTo>
                  <a:pt x="100536" y="9678"/>
                  <a:pt x="100540" y="9291"/>
                  <a:pt x="100536" y="8907"/>
                </a:cubicBezTo>
                <a:cubicBezTo>
                  <a:pt x="100536" y="8870"/>
                  <a:pt x="100515" y="8851"/>
                  <a:pt x="100493" y="8851"/>
                </a:cubicBezTo>
                <a:cubicBezTo>
                  <a:pt x="100471" y="8851"/>
                  <a:pt x="100450" y="8870"/>
                  <a:pt x="100450" y="8907"/>
                </a:cubicBezTo>
                <a:cubicBezTo>
                  <a:pt x="100442" y="9138"/>
                  <a:pt x="100435" y="9373"/>
                  <a:pt x="100419" y="9604"/>
                </a:cubicBezTo>
                <a:cubicBezTo>
                  <a:pt x="100352" y="9334"/>
                  <a:pt x="100282" y="9067"/>
                  <a:pt x="100208" y="8801"/>
                </a:cubicBezTo>
                <a:cubicBezTo>
                  <a:pt x="100204" y="8786"/>
                  <a:pt x="100188" y="8731"/>
                  <a:pt x="100161" y="8653"/>
                </a:cubicBezTo>
                <a:cubicBezTo>
                  <a:pt x="100317" y="8074"/>
                  <a:pt x="100477" y="7498"/>
                  <a:pt x="100646" y="6927"/>
                </a:cubicBezTo>
                <a:cubicBezTo>
                  <a:pt x="100653" y="6932"/>
                  <a:pt x="100660" y="6935"/>
                  <a:pt x="100668" y="6935"/>
                </a:cubicBezTo>
                <a:cubicBezTo>
                  <a:pt x="100678" y="6935"/>
                  <a:pt x="100688" y="6930"/>
                  <a:pt x="100697" y="6919"/>
                </a:cubicBezTo>
                <a:cubicBezTo>
                  <a:pt x="100716" y="6896"/>
                  <a:pt x="100734" y="6885"/>
                  <a:pt x="100751" y="6885"/>
                </a:cubicBezTo>
                <a:close/>
                <a:moveTo>
                  <a:pt x="126271" y="6885"/>
                </a:moveTo>
                <a:cubicBezTo>
                  <a:pt x="126288" y="6885"/>
                  <a:pt x="126306" y="6896"/>
                  <a:pt x="126325" y="6919"/>
                </a:cubicBezTo>
                <a:cubicBezTo>
                  <a:pt x="126334" y="6930"/>
                  <a:pt x="126344" y="6935"/>
                  <a:pt x="126354" y="6935"/>
                </a:cubicBezTo>
                <a:cubicBezTo>
                  <a:pt x="126361" y="6935"/>
                  <a:pt x="126369" y="6932"/>
                  <a:pt x="126375" y="6927"/>
                </a:cubicBezTo>
                <a:cubicBezTo>
                  <a:pt x="126540" y="7498"/>
                  <a:pt x="126704" y="8074"/>
                  <a:pt x="126857" y="8653"/>
                </a:cubicBezTo>
                <a:cubicBezTo>
                  <a:pt x="126834" y="8731"/>
                  <a:pt x="126818" y="8786"/>
                  <a:pt x="126814" y="8801"/>
                </a:cubicBezTo>
                <a:cubicBezTo>
                  <a:pt x="126736" y="9067"/>
                  <a:pt x="126666" y="9334"/>
                  <a:pt x="126599" y="9604"/>
                </a:cubicBezTo>
                <a:cubicBezTo>
                  <a:pt x="126587" y="9373"/>
                  <a:pt x="126576" y="9138"/>
                  <a:pt x="126572" y="8907"/>
                </a:cubicBezTo>
                <a:cubicBezTo>
                  <a:pt x="126572" y="8870"/>
                  <a:pt x="126550" y="8851"/>
                  <a:pt x="126529" y="8851"/>
                </a:cubicBezTo>
                <a:cubicBezTo>
                  <a:pt x="126507" y="8851"/>
                  <a:pt x="126485" y="8870"/>
                  <a:pt x="126485" y="8907"/>
                </a:cubicBezTo>
                <a:cubicBezTo>
                  <a:pt x="126478" y="9291"/>
                  <a:pt x="126482" y="9678"/>
                  <a:pt x="126489" y="10066"/>
                </a:cubicBezTo>
                <a:cubicBezTo>
                  <a:pt x="126317" y="10817"/>
                  <a:pt x="126176" y="11580"/>
                  <a:pt x="126059" y="12351"/>
                </a:cubicBezTo>
                <a:cubicBezTo>
                  <a:pt x="126050" y="11459"/>
                  <a:pt x="126043" y="10566"/>
                  <a:pt x="125996" y="9678"/>
                </a:cubicBezTo>
                <a:cubicBezTo>
                  <a:pt x="125965" y="9150"/>
                  <a:pt x="126008" y="8590"/>
                  <a:pt x="126016" y="8054"/>
                </a:cubicBezTo>
                <a:cubicBezTo>
                  <a:pt x="126016" y="8054"/>
                  <a:pt x="126091" y="6885"/>
                  <a:pt x="126271" y="6885"/>
                </a:cubicBezTo>
                <a:close/>
                <a:moveTo>
                  <a:pt x="106266" y="12022"/>
                </a:moveTo>
                <a:lnTo>
                  <a:pt x="106266" y="12022"/>
                </a:lnTo>
                <a:cubicBezTo>
                  <a:pt x="106239" y="12140"/>
                  <a:pt x="106212" y="12261"/>
                  <a:pt x="106184" y="12382"/>
                </a:cubicBezTo>
                <a:cubicBezTo>
                  <a:pt x="106203" y="12238"/>
                  <a:pt x="106231" y="12116"/>
                  <a:pt x="106266" y="12022"/>
                </a:cubicBezTo>
                <a:close/>
                <a:moveTo>
                  <a:pt x="120755" y="12022"/>
                </a:moveTo>
                <a:cubicBezTo>
                  <a:pt x="120786" y="12116"/>
                  <a:pt x="120814" y="12241"/>
                  <a:pt x="120837" y="12382"/>
                </a:cubicBezTo>
                <a:cubicBezTo>
                  <a:pt x="120810" y="12265"/>
                  <a:pt x="120783" y="12144"/>
                  <a:pt x="120755" y="12022"/>
                </a:cubicBezTo>
                <a:close/>
                <a:moveTo>
                  <a:pt x="50352" y="8633"/>
                </a:moveTo>
                <a:lnTo>
                  <a:pt x="50352" y="8633"/>
                </a:lnTo>
                <a:cubicBezTo>
                  <a:pt x="50474" y="9423"/>
                  <a:pt x="50580" y="10218"/>
                  <a:pt x="50701" y="11005"/>
                </a:cubicBezTo>
                <a:cubicBezTo>
                  <a:pt x="50615" y="11267"/>
                  <a:pt x="50568" y="11573"/>
                  <a:pt x="50548" y="11889"/>
                </a:cubicBezTo>
                <a:cubicBezTo>
                  <a:pt x="50524" y="11913"/>
                  <a:pt x="50513" y="11956"/>
                  <a:pt x="50533" y="11999"/>
                </a:cubicBezTo>
                <a:cubicBezTo>
                  <a:pt x="50533" y="12006"/>
                  <a:pt x="50537" y="12015"/>
                  <a:pt x="50540" y="12022"/>
                </a:cubicBezTo>
                <a:cubicBezTo>
                  <a:pt x="50533" y="12144"/>
                  <a:pt x="50533" y="12265"/>
                  <a:pt x="50537" y="12387"/>
                </a:cubicBezTo>
                <a:cubicBezTo>
                  <a:pt x="50528" y="12324"/>
                  <a:pt x="50524" y="12265"/>
                  <a:pt x="50521" y="12203"/>
                </a:cubicBezTo>
                <a:cubicBezTo>
                  <a:pt x="50443" y="11103"/>
                  <a:pt x="50411" y="10007"/>
                  <a:pt x="50364" y="8907"/>
                </a:cubicBezTo>
                <a:cubicBezTo>
                  <a:pt x="50360" y="8817"/>
                  <a:pt x="50356" y="8727"/>
                  <a:pt x="50352" y="8633"/>
                </a:cubicBezTo>
                <a:close/>
                <a:moveTo>
                  <a:pt x="176669" y="8633"/>
                </a:moveTo>
                <a:lnTo>
                  <a:pt x="176669" y="8633"/>
                </a:lnTo>
                <a:cubicBezTo>
                  <a:pt x="176665" y="8727"/>
                  <a:pt x="176662" y="8817"/>
                  <a:pt x="176657" y="8907"/>
                </a:cubicBezTo>
                <a:cubicBezTo>
                  <a:pt x="176606" y="10007"/>
                  <a:pt x="176579" y="11103"/>
                  <a:pt x="176501" y="12203"/>
                </a:cubicBezTo>
                <a:cubicBezTo>
                  <a:pt x="176497" y="12261"/>
                  <a:pt x="176489" y="12324"/>
                  <a:pt x="176485" y="12387"/>
                </a:cubicBezTo>
                <a:cubicBezTo>
                  <a:pt x="176485" y="12265"/>
                  <a:pt x="176485" y="12144"/>
                  <a:pt x="176481" y="12022"/>
                </a:cubicBezTo>
                <a:cubicBezTo>
                  <a:pt x="176485" y="12015"/>
                  <a:pt x="176485" y="12006"/>
                  <a:pt x="176489" y="11999"/>
                </a:cubicBezTo>
                <a:cubicBezTo>
                  <a:pt x="176509" y="11956"/>
                  <a:pt x="176497" y="11913"/>
                  <a:pt x="176474" y="11889"/>
                </a:cubicBezTo>
                <a:cubicBezTo>
                  <a:pt x="176454" y="11573"/>
                  <a:pt x="176407" y="11267"/>
                  <a:pt x="176321" y="11005"/>
                </a:cubicBezTo>
                <a:cubicBezTo>
                  <a:pt x="176438" y="10218"/>
                  <a:pt x="176548" y="9423"/>
                  <a:pt x="176669" y="8633"/>
                </a:cubicBezTo>
                <a:close/>
                <a:moveTo>
                  <a:pt x="34611" y="9185"/>
                </a:moveTo>
                <a:lnTo>
                  <a:pt x="34611" y="9185"/>
                </a:lnTo>
                <a:cubicBezTo>
                  <a:pt x="34630" y="9271"/>
                  <a:pt x="34650" y="9361"/>
                  <a:pt x="34669" y="9447"/>
                </a:cubicBezTo>
                <a:cubicBezTo>
                  <a:pt x="34885" y="10395"/>
                  <a:pt x="34994" y="11369"/>
                  <a:pt x="35061" y="12351"/>
                </a:cubicBezTo>
                <a:cubicBezTo>
                  <a:pt x="35061" y="12363"/>
                  <a:pt x="35057" y="12378"/>
                  <a:pt x="35057" y="12391"/>
                </a:cubicBezTo>
                <a:lnTo>
                  <a:pt x="35057" y="12394"/>
                </a:lnTo>
                <a:cubicBezTo>
                  <a:pt x="35041" y="12363"/>
                  <a:pt x="35025" y="12335"/>
                  <a:pt x="35010" y="12304"/>
                </a:cubicBezTo>
                <a:cubicBezTo>
                  <a:pt x="35002" y="12285"/>
                  <a:pt x="34998" y="12265"/>
                  <a:pt x="34991" y="12241"/>
                </a:cubicBezTo>
                <a:cubicBezTo>
                  <a:pt x="34685" y="11263"/>
                  <a:pt x="34513" y="10241"/>
                  <a:pt x="34611" y="9185"/>
                </a:cubicBezTo>
                <a:close/>
                <a:moveTo>
                  <a:pt x="192410" y="9185"/>
                </a:moveTo>
                <a:lnTo>
                  <a:pt x="192410" y="9185"/>
                </a:lnTo>
                <a:cubicBezTo>
                  <a:pt x="192508" y="10241"/>
                  <a:pt x="192336" y="11263"/>
                  <a:pt x="192031" y="12241"/>
                </a:cubicBezTo>
                <a:cubicBezTo>
                  <a:pt x="192023" y="12265"/>
                  <a:pt x="192015" y="12285"/>
                  <a:pt x="192011" y="12308"/>
                </a:cubicBezTo>
                <a:cubicBezTo>
                  <a:pt x="191996" y="12335"/>
                  <a:pt x="191980" y="12367"/>
                  <a:pt x="191964" y="12394"/>
                </a:cubicBezTo>
                <a:lnTo>
                  <a:pt x="191964" y="12391"/>
                </a:lnTo>
                <a:cubicBezTo>
                  <a:pt x="191961" y="12378"/>
                  <a:pt x="191961" y="12363"/>
                  <a:pt x="191957" y="12351"/>
                </a:cubicBezTo>
                <a:cubicBezTo>
                  <a:pt x="192027" y="11369"/>
                  <a:pt x="192137" y="10395"/>
                  <a:pt x="192348" y="9447"/>
                </a:cubicBezTo>
                <a:cubicBezTo>
                  <a:pt x="192367" y="9361"/>
                  <a:pt x="192387" y="9271"/>
                  <a:pt x="192410" y="9185"/>
                </a:cubicBezTo>
                <a:close/>
                <a:moveTo>
                  <a:pt x="50739" y="11267"/>
                </a:moveTo>
                <a:cubicBezTo>
                  <a:pt x="50799" y="11650"/>
                  <a:pt x="50862" y="12030"/>
                  <a:pt x="50924" y="12410"/>
                </a:cubicBezTo>
                <a:cubicBezTo>
                  <a:pt x="50862" y="12261"/>
                  <a:pt x="50783" y="12136"/>
                  <a:pt x="50697" y="11983"/>
                </a:cubicBezTo>
                <a:cubicBezTo>
                  <a:pt x="50693" y="11733"/>
                  <a:pt x="50705" y="11490"/>
                  <a:pt x="50739" y="11267"/>
                </a:cubicBezTo>
                <a:close/>
                <a:moveTo>
                  <a:pt x="176281" y="11267"/>
                </a:moveTo>
                <a:cubicBezTo>
                  <a:pt x="176317" y="11490"/>
                  <a:pt x="176328" y="11733"/>
                  <a:pt x="176324" y="11983"/>
                </a:cubicBezTo>
                <a:cubicBezTo>
                  <a:pt x="176239" y="12136"/>
                  <a:pt x="176160" y="12261"/>
                  <a:pt x="176098" y="12410"/>
                </a:cubicBezTo>
                <a:cubicBezTo>
                  <a:pt x="176160" y="12030"/>
                  <a:pt x="176219" y="11647"/>
                  <a:pt x="176281" y="11267"/>
                </a:cubicBezTo>
                <a:close/>
                <a:moveTo>
                  <a:pt x="37824" y="9752"/>
                </a:moveTo>
                <a:cubicBezTo>
                  <a:pt x="37930" y="10602"/>
                  <a:pt x="37997" y="11463"/>
                  <a:pt x="38090" y="12320"/>
                </a:cubicBezTo>
                <a:cubicBezTo>
                  <a:pt x="38098" y="12382"/>
                  <a:pt x="38105" y="12449"/>
                  <a:pt x="38114" y="12512"/>
                </a:cubicBezTo>
                <a:cubicBezTo>
                  <a:pt x="37914" y="11885"/>
                  <a:pt x="37695" y="11267"/>
                  <a:pt x="37453" y="10668"/>
                </a:cubicBezTo>
                <a:cubicBezTo>
                  <a:pt x="37574" y="10359"/>
                  <a:pt x="37699" y="10054"/>
                  <a:pt x="37824" y="9752"/>
                </a:cubicBezTo>
                <a:close/>
                <a:moveTo>
                  <a:pt x="189193" y="9752"/>
                </a:moveTo>
                <a:cubicBezTo>
                  <a:pt x="189323" y="10054"/>
                  <a:pt x="189444" y="10359"/>
                  <a:pt x="189565" y="10668"/>
                </a:cubicBezTo>
                <a:cubicBezTo>
                  <a:pt x="189323" y="11271"/>
                  <a:pt x="189103" y="11885"/>
                  <a:pt x="188908" y="12512"/>
                </a:cubicBezTo>
                <a:cubicBezTo>
                  <a:pt x="188911" y="12449"/>
                  <a:pt x="188924" y="12382"/>
                  <a:pt x="188927" y="12320"/>
                </a:cubicBezTo>
                <a:cubicBezTo>
                  <a:pt x="189021" y="11463"/>
                  <a:pt x="189092" y="10602"/>
                  <a:pt x="189193" y="9752"/>
                </a:cubicBezTo>
                <a:close/>
                <a:moveTo>
                  <a:pt x="163816" y="12144"/>
                </a:moveTo>
                <a:cubicBezTo>
                  <a:pt x="163828" y="12285"/>
                  <a:pt x="163840" y="12434"/>
                  <a:pt x="163847" y="12575"/>
                </a:cubicBezTo>
                <a:cubicBezTo>
                  <a:pt x="163843" y="12563"/>
                  <a:pt x="163843" y="12547"/>
                  <a:pt x="163840" y="12532"/>
                </a:cubicBezTo>
                <a:cubicBezTo>
                  <a:pt x="163828" y="12441"/>
                  <a:pt x="163812" y="12351"/>
                  <a:pt x="163800" y="12261"/>
                </a:cubicBezTo>
                <a:cubicBezTo>
                  <a:pt x="163804" y="12223"/>
                  <a:pt x="163812" y="12183"/>
                  <a:pt x="163816" y="12144"/>
                </a:cubicBezTo>
                <a:close/>
                <a:moveTo>
                  <a:pt x="63202" y="12144"/>
                </a:moveTo>
                <a:cubicBezTo>
                  <a:pt x="63209" y="12183"/>
                  <a:pt x="63214" y="12223"/>
                  <a:pt x="63221" y="12261"/>
                </a:cubicBezTo>
                <a:cubicBezTo>
                  <a:pt x="63205" y="12351"/>
                  <a:pt x="63194" y="12441"/>
                  <a:pt x="63178" y="12532"/>
                </a:cubicBezTo>
                <a:cubicBezTo>
                  <a:pt x="63178" y="12551"/>
                  <a:pt x="63174" y="12566"/>
                  <a:pt x="63171" y="12582"/>
                </a:cubicBezTo>
                <a:cubicBezTo>
                  <a:pt x="63182" y="12438"/>
                  <a:pt x="63190" y="12288"/>
                  <a:pt x="63202" y="12144"/>
                </a:cubicBezTo>
                <a:close/>
                <a:moveTo>
                  <a:pt x="57992" y="10527"/>
                </a:moveTo>
                <a:cubicBezTo>
                  <a:pt x="58066" y="10774"/>
                  <a:pt x="58125" y="11029"/>
                  <a:pt x="58180" y="11287"/>
                </a:cubicBezTo>
                <a:lnTo>
                  <a:pt x="58180" y="11291"/>
                </a:lnTo>
                <a:cubicBezTo>
                  <a:pt x="58180" y="11307"/>
                  <a:pt x="58180" y="11322"/>
                  <a:pt x="58184" y="11338"/>
                </a:cubicBezTo>
                <a:cubicBezTo>
                  <a:pt x="58071" y="11721"/>
                  <a:pt x="57981" y="12116"/>
                  <a:pt x="57907" y="12523"/>
                </a:cubicBezTo>
                <a:cubicBezTo>
                  <a:pt x="57878" y="12563"/>
                  <a:pt x="57851" y="12613"/>
                  <a:pt x="57828" y="12664"/>
                </a:cubicBezTo>
                <a:cubicBezTo>
                  <a:pt x="57836" y="12539"/>
                  <a:pt x="57847" y="12414"/>
                  <a:pt x="57855" y="12288"/>
                </a:cubicBezTo>
                <a:cubicBezTo>
                  <a:pt x="57902" y="11701"/>
                  <a:pt x="57945" y="11114"/>
                  <a:pt x="57992" y="10527"/>
                </a:cubicBezTo>
                <a:close/>
                <a:moveTo>
                  <a:pt x="169025" y="10527"/>
                </a:moveTo>
                <a:cubicBezTo>
                  <a:pt x="169072" y="11114"/>
                  <a:pt x="169119" y="11701"/>
                  <a:pt x="169166" y="12288"/>
                </a:cubicBezTo>
                <a:cubicBezTo>
                  <a:pt x="169174" y="12414"/>
                  <a:pt x="169182" y="12539"/>
                  <a:pt x="169194" y="12664"/>
                </a:cubicBezTo>
                <a:cubicBezTo>
                  <a:pt x="169170" y="12613"/>
                  <a:pt x="169142" y="12566"/>
                  <a:pt x="169115" y="12523"/>
                </a:cubicBezTo>
                <a:cubicBezTo>
                  <a:pt x="169041" y="12116"/>
                  <a:pt x="168951" y="11721"/>
                  <a:pt x="168837" y="11338"/>
                </a:cubicBezTo>
                <a:cubicBezTo>
                  <a:pt x="168837" y="11322"/>
                  <a:pt x="168837" y="11307"/>
                  <a:pt x="168842" y="11291"/>
                </a:cubicBezTo>
                <a:lnTo>
                  <a:pt x="168842" y="11287"/>
                </a:lnTo>
                <a:cubicBezTo>
                  <a:pt x="168892" y="11029"/>
                  <a:pt x="168954" y="10774"/>
                  <a:pt x="169025" y="10527"/>
                </a:cubicBezTo>
                <a:close/>
                <a:moveTo>
                  <a:pt x="24062" y="11670"/>
                </a:moveTo>
                <a:lnTo>
                  <a:pt x="24062" y="11815"/>
                </a:lnTo>
                <a:cubicBezTo>
                  <a:pt x="24024" y="12109"/>
                  <a:pt x="23988" y="12398"/>
                  <a:pt x="23954" y="12692"/>
                </a:cubicBezTo>
                <a:cubicBezTo>
                  <a:pt x="23926" y="12434"/>
                  <a:pt x="23894" y="12179"/>
                  <a:pt x="23867" y="11925"/>
                </a:cubicBezTo>
                <a:cubicBezTo>
                  <a:pt x="23934" y="11838"/>
                  <a:pt x="24000" y="11757"/>
                  <a:pt x="24062" y="11670"/>
                </a:cubicBezTo>
                <a:close/>
                <a:moveTo>
                  <a:pt x="202954" y="11670"/>
                </a:moveTo>
                <a:cubicBezTo>
                  <a:pt x="203021" y="11757"/>
                  <a:pt x="203088" y="11838"/>
                  <a:pt x="203151" y="11925"/>
                </a:cubicBezTo>
                <a:cubicBezTo>
                  <a:pt x="203127" y="12179"/>
                  <a:pt x="203095" y="12438"/>
                  <a:pt x="203068" y="12692"/>
                </a:cubicBezTo>
                <a:cubicBezTo>
                  <a:pt x="203033" y="12398"/>
                  <a:pt x="202994" y="12109"/>
                  <a:pt x="202954" y="11815"/>
                </a:cubicBezTo>
                <a:lnTo>
                  <a:pt x="202954" y="11670"/>
                </a:lnTo>
                <a:close/>
                <a:moveTo>
                  <a:pt x="25965" y="12277"/>
                </a:moveTo>
                <a:lnTo>
                  <a:pt x="25965" y="12277"/>
                </a:lnTo>
                <a:cubicBezTo>
                  <a:pt x="25946" y="12434"/>
                  <a:pt x="25926" y="12590"/>
                  <a:pt x="25910" y="12750"/>
                </a:cubicBezTo>
                <a:cubicBezTo>
                  <a:pt x="25910" y="12684"/>
                  <a:pt x="25906" y="12617"/>
                  <a:pt x="25906" y="12551"/>
                </a:cubicBezTo>
                <a:cubicBezTo>
                  <a:pt x="25926" y="12472"/>
                  <a:pt x="25937" y="12398"/>
                  <a:pt x="25957" y="12324"/>
                </a:cubicBezTo>
                <a:cubicBezTo>
                  <a:pt x="25961" y="12308"/>
                  <a:pt x="25961" y="12293"/>
                  <a:pt x="25965" y="12277"/>
                </a:cubicBezTo>
                <a:close/>
                <a:moveTo>
                  <a:pt x="201052" y="12281"/>
                </a:moveTo>
                <a:cubicBezTo>
                  <a:pt x="201056" y="12297"/>
                  <a:pt x="201061" y="12308"/>
                  <a:pt x="201065" y="12324"/>
                </a:cubicBezTo>
                <a:cubicBezTo>
                  <a:pt x="201080" y="12398"/>
                  <a:pt x="201096" y="12476"/>
                  <a:pt x="201111" y="12551"/>
                </a:cubicBezTo>
                <a:lnTo>
                  <a:pt x="201111" y="12750"/>
                </a:lnTo>
                <a:cubicBezTo>
                  <a:pt x="201096" y="12594"/>
                  <a:pt x="201072" y="12438"/>
                  <a:pt x="201052" y="12281"/>
                </a:cubicBezTo>
                <a:close/>
                <a:moveTo>
                  <a:pt x="101926" y="9654"/>
                </a:moveTo>
                <a:cubicBezTo>
                  <a:pt x="102082" y="9764"/>
                  <a:pt x="102231" y="9893"/>
                  <a:pt x="102372" y="10042"/>
                </a:cubicBezTo>
                <a:cubicBezTo>
                  <a:pt x="102329" y="10946"/>
                  <a:pt x="102314" y="11854"/>
                  <a:pt x="102285" y="12763"/>
                </a:cubicBezTo>
                <a:cubicBezTo>
                  <a:pt x="102278" y="12579"/>
                  <a:pt x="102262" y="12398"/>
                  <a:pt x="102223" y="12238"/>
                </a:cubicBezTo>
                <a:cubicBezTo>
                  <a:pt x="102137" y="11885"/>
                  <a:pt x="102004" y="11733"/>
                  <a:pt x="101808" y="11670"/>
                </a:cubicBezTo>
                <a:cubicBezTo>
                  <a:pt x="101808" y="11592"/>
                  <a:pt x="101808" y="11513"/>
                  <a:pt x="101812" y="11439"/>
                </a:cubicBezTo>
                <a:cubicBezTo>
                  <a:pt x="101832" y="10938"/>
                  <a:pt x="101851" y="10398"/>
                  <a:pt x="101906" y="9905"/>
                </a:cubicBezTo>
                <a:cubicBezTo>
                  <a:pt x="101914" y="9827"/>
                  <a:pt x="101922" y="9745"/>
                  <a:pt x="101926" y="9654"/>
                </a:cubicBezTo>
                <a:close/>
                <a:moveTo>
                  <a:pt x="125096" y="9654"/>
                </a:moveTo>
                <a:cubicBezTo>
                  <a:pt x="125100" y="9745"/>
                  <a:pt x="125107" y="9827"/>
                  <a:pt x="125116" y="9905"/>
                </a:cubicBezTo>
                <a:cubicBezTo>
                  <a:pt x="125170" y="10398"/>
                  <a:pt x="125190" y="10938"/>
                  <a:pt x="125210" y="11439"/>
                </a:cubicBezTo>
                <a:cubicBezTo>
                  <a:pt x="125210" y="11513"/>
                  <a:pt x="125213" y="11592"/>
                  <a:pt x="125213" y="11670"/>
                </a:cubicBezTo>
                <a:cubicBezTo>
                  <a:pt x="125017" y="11733"/>
                  <a:pt x="124885" y="11885"/>
                  <a:pt x="124798" y="12238"/>
                </a:cubicBezTo>
                <a:cubicBezTo>
                  <a:pt x="124759" y="12394"/>
                  <a:pt x="124744" y="12579"/>
                  <a:pt x="124735" y="12763"/>
                </a:cubicBezTo>
                <a:cubicBezTo>
                  <a:pt x="124708" y="11854"/>
                  <a:pt x="124693" y="10946"/>
                  <a:pt x="124650" y="10042"/>
                </a:cubicBezTo>
                <a:cubicBezTo>
                  <a:pt x="124791" y="9893"/>
                  <a:pt x="124939" y="9764"/>
                  <a:pt x="125096" y="9654"/>
                </a:cubicBezTo>
                <a:close/>
                <a:moveTo>
                  <a:pt x="28078" y="6665"/>
                </a:moveTo>
                <a:cubicBezTo>
                  <a:pt x="28459" y="7714"/>
                  <a:pt x="28799" y="8836"/>
                  <a:pt x="29084" y="9932"/>
                </a:cubicBezTo>
                <a:cubicBezTo>
                  <a:pt x="29135" y="10136"/>
                  <a:pt x="29190" y="10335"/>
                  <a:pt x="29249" y="10539"/>
                </a:cubicBezTo>
                <a:cubicBezTo>
                  <a:pt x="29229" y="11087"/>
                  <a:pt x="29210" y="11639"/>
                  <a:pt x="29202" y="12191"/>
                </a:cubicBezTo>
                <a:lnTo>
                  <a:pt x="29202" y="12817"/>
                </a:lnTo>
                <a:cubicBezTo>
                  <a:pt x="29143" y="12570"/>
                  <a:pt x="29080" y="12324"/>
                  <a:pt x="29010" y="12077"/>
                </a:cubicBezTo>
                <a:cubicBezTo>
                  <a:pt x="28908" y="11522"/>
                  <a:pt x="28764" y="10973"/>
                  <a:pt x="28548" y="10496"/>
                </a:cubicBezTo>
                <a:cubicBezTo>
                  <a:pt x="28583" y="10261"/>
                  <a:pt x="28623" y="10026"/>
                  <a:pt x="28677" y="9795"/>
                </a:cubicBezTo>
                <a:cubicBezTo>
                  <a:pt x="28689" y="9741"/>
                  <a:pt x="28657" y="9707"/>
                  <a:pt x="28625" y="9707"/>
                </a:cubicBezTo>
                <a:cubicBezTo>
                  <a:pt x="28604" y="9707"/>
                  <a:pt x="28583" y="9722"/>
                  <a:pt x="28576" y="9757"/>
                </a:cubicBezTo>
                <a:cubicBezTo>
                  <a:pt x="28529" y="9932"/>
                  <a:pt x="28490" y="10101"/>
                  <a:pt x="28446" y="10273"/>
                </a:cubicBezTo>
                <a:cubicBezTo>
                  <a:pt x="28289" y="9780"/>
                  <a:pt x="28125" y="9291"/>
                  <a:pt x="27949" y="8821"/>
                </a:cubicBezTo>
                <a:cubicBezTo>
                  <a:pt x="27943" y="8804"/>
                  <a:pt x="27931" y="8797"/>
                  <a:pt x="27918" y="8797"/>
                </a:cubicBezTo>
                <a:cubicBezTo>
                  <a:pt x="27892" y="8797"/>
                  <a:pt x="27865" y="8826"/>
                  <a:pt x="27875" y="8860"/>
                </a:cubicBezTo>
                <a:cubicBezTo>
                  <a:pt x="27949" y="9099"/>
                  <a:pt x="28004" y="9345"/>
                  <a:pt x="28047" y="9596"/>
                </a:cubicBezTo>
                <a:cubicBezTo>
                  <a:pt x="27953" y="9463"/>
                  <a:pt x="27852" y="9342"/>
                  <a:pt x="27738" y="9255"/>
                </a:cubicBezTo>
                <a:cubicBezTo>
                  <a:pt x="27527" y="9087"/>
                  <a:pt x="27303" y="9017"/>
                  <a:pt x="27068" y="8962"/>
                </a:cubicBezTo>
                <a:cubicBezTo>
                  <a:pt x="27100" y="8727"/>
                  <a:pt x="27131" y="8489"/>
                  <a:pt x="27171" y="8261"/>
                </a:cubicBezTo>
                <a:cubicBezTo>
                  <a:pt x="27205" y="8066"/>
                  <a:pt x="27261" y="7882"/>
                  <a:pt x="27312" y="7694"/>
                </a:cubicBezTo>
                <a:cubicBezTo>
                  <a:pt x="27319" y="7690"/>
                  <a:pt x="27323" y="7682"/>
                  <a:pt x="27327" y="7678"/>
                </a:cubicBezTo>
                <a:cubicBezTo>
                  <a:pt x="27593" y="7338"/>
                  <a:pt x="27812" y="6977"/>
                  <a:pt x="28078" y="6665"/>
                </a:cubicBezTo>
                <a:close/>
                <a:moveTo>
                  <a:pt x="198943" y="6665"/>
                </a:moveTo>
                <a:cubicBezTo>
                  <a:pt x="199209" y="6977"/>
                  <a:pt x="199424" y="7338"/>
                  <a:pt x="199694" y="7678"/>
                </a:cubicBezTo>
                <a:cubicBezTo>
                  <a:pt x="199699" y="7682"/>
                  <a:pt x="199702" y="7690"/>
                  <a:pt x="199706" y="7694"/>
                </a:cubicBezTo>
                <a:cubicBezTo>
                  <a:pt x="199761" y="7882"/>
                  <a:pt x="199816" y="8066"/>
                  <a:pt x="199847" y="8261"/>
                </a:cubicBezTo>
                <a:cubicBezTo>
                  <a:pt x="199887" y="8489"/>
                  <a:pt x="199918" y="8727"/>
                  <a:pt x="199949" y="8962"/>
                </a:cubicBezTo>
                <a:cubicBezTo>
                  <a:pt x="199718" y="9017"/>
                  <a:pt x="199495" y="9087"/>
                  <a:pt x="199284" y="9255"/>
                </a:cubicBezTo>
                <a:cubicBezTo>
                  <a:pt x="199170" y="9342"/>
                  <a:pt x="199068" y="9463"/>
                  <a:pt x="198971" y="9596"/>
                </a:cubicBezTo>
                <a:cubicBezTo>
                  <a:pt x="199018" y="9345"/>
                  <a:pt x="199072" y="9099"/>
                  <a:pt x="199143" y="8860"/>
                </a:cubicBezTo>
                <a:cubicBezTo>
                  <a:pt x="199156" y="8826"/>
                  <a:pt x="199129" y="8797"/>
                  <a:pt x="199103" y="8797"/>
                </a:cubicBezTo>
                <a:cubicBezTo>
                  <a:pt x="199091" y="8797"/>
                  <a:pt x="199079" y="8804"/>
                  <a:pt x="199072" y="8821"/>
                </a:cubicBezTo>
                <a:cubicBezTo>
                  <a:pt x="198896" y="9291"/>
                  <a:pt x="198731" y="9780"/>
                  <a:pt x="198572" y="10273"/>
                </a:cubicBezTo>
                <a:cubicBezTo>
                  <a:pt x="198532" y="10101"/>
                  <a:pt x="198489" y="9932"/>
                  <a:pt x="198446" y="9757"/>
                </a:cubicBezTo>
                <a:cubicBezTo>
                  <a:pt x="198438" y="9722"/>
                  <a:pt x="198417" y="9707"/>
                  <a:pt x="198396" y="9707"/>
                </a:cubicBezTo>
                <a:cubicBezTo>
                  <a:pt x="198364" y="9707"/>
                  <a:pt x="198332" y="9741"/>
                  <a:pt x="198344" y="9795"/>
                </a:cubicBezTo>
                <a:cubicBezTo>
                  <a:pt x="198395" y="10026"/>
                  <a:pt x="198434" y="10261"/>
                  <a:pt x="198469" y="10496"/>
                </a:cubicBezTo>
                <a:cubicBezTo>
                  <a:pt x="198258" y="10973"/>
                  <a:pt x="198113" y="11518"/>
                  <a:pt x="198008" y="12077"/>
                </a:cubicBezTo>
                <a:cubicBezTo>
                  <a:pt x="197941" y="12320"/>
                  <a:pt x="197875" y="12566"/>
                  <a:pt x="197820" y="12817"/>
                </a:cubicBezTo>
                <a:cubicBezTo>
                  <a:pt x="197820" y="12610"/>
                  <a:pt x="197820" y="12398"/>
                  <a:pt x="197815" y="12191"/>
                </a:cubicBezTo>
                <a:cubicBezTo>
                  <a:pt x="197808" y="11639"/>
                  <a:pt x="197792" y="11087"/>
                  <a:pt x="197773" y="10539"/>
                </a:cubicBezTo>
                <a:cubicBezTo>
                  <a:pt x="197828" y="10335"/>
                  <a:pt x="197882" y="10136"/>
                  <a:pt x="197937" y="9932"/>
                </a:cubicBezTo>
                <a:cubicBezTo>
                  <a:pt x="198219" y="8836"/>
                  <a:pt x="198559" y="7714"/>
                  <a:pt x="198943" y="6665"/>
                </a:cubicBezTo>
                <a:close/>
                <a:moveTo>
                  <a:pt x="157424" y="8801"/>
                </a:moveTo>
                <a:lnTo>
                  <a:pt x="157424" y="8801"/>
                </a:lnTo>
                <a:cubicBezTo>
                  <a:pt x="157467" y="9502"/>
                  <a:pt x="157386" y="10445"/>
                  <a:pt x="157377" y="10704"/>
                </a:cubicBezTo>
                <a:cubicBezTo>
                  <a:pt x="157366" y="11432"/>
                  <a:pt x="157350" y="12160"/>
                  <a:pt x="157330" y="12888"/>
                </a:cubicBezTo>
                <a:cubicBezTo>
                  <a:pt x="157339" y="11631"/>
                  <a:pt x="157319" y="10379"/>
                  <a:pt x="157279" y="9123"/>
                </a:cubicBezTo>
                <a:cubicBezTo>
                  <a:pt x="157326" y="9013"/>
                  <a:pt x="157377" y="8907"/>
                  <a:pt x="157424" y="8801"/>
                </a:cubicBezTo>
                <a:close/>
                <a:moveTo>
                  <a:pt x="69593" y="8798"/>
                </a:moveTo>
                <a:lnTo>
                  <a:pt x="69593" y="8798"/>
                </a:lnTo>
                <a:cubicBezTo>
                  <a:pt x="69644" y="8907"/>
                  <a:pt x="69695" y="9013"/>
                  <a:pt x="69742" y="9123"/>
                </a:cubicBezTo>
                <a:cubicBezTo>
                  <a:pt x="69703" y="10379"/>
                  <a:pt x="69683" y="11635"/>
                  <a:pt x="69687" y="12891"/>
                </a:cubicBezTo>
                <a:cubicBezTo>
                  <a:pt x="69672" y="12163"/>
                  <a:pt x="69656" y="11432"/>
                  <a:pt x="69640" y="10704"/>
                </a:cubicBezTo>
                <a:cubicBezTo>
                  <a:pt x="69636" y="10445"/>
                  <a:pt x="69554" y="9502"/>
                  <a:pt x="69593" y="8798"/>
                </a:cubicBezTo>
                <a:close/>
                <a:moveTo>
                  <a:pt x="72967" y="9130"/>
                </a:moveTo>
                <a:lnTo>
                  <a:pt x="72967" y="9130"/>
                </a:lnTo>
                <a:cubicBezTo>
                  <a:pt x="72893" y="9761"/>
                  <a:pt x="72787" y="10386"/>
                  <a:pt x="72709" y="11016"/>
                </a:cubicBezTo>
                <a:cubicBezTo>
                  <a:pt x="72626" y="11643"/>
                  <a:pt x="72560" y="12273"/>
                  <a:pt x="72509" y="12904"/>
                </a:cubicBezTo>
                <a:cubicBezTo>
                  <a:pt x="72501" y="12598"/>
                  <a:pt x="72493" y="12293"/>
                  <a:pt x="72490" y="11988"/>
                </a:cubicBezTo>
                <a:cubicBezTo>
                  <a:pt x="72490" y="11885"/>
                  <a:pt x="72493" y="11784"/>
                  <a:pt x="72497" y="11678"/>
                </a:cubicBezTo>
                <a:cubicBezTo>
                  <a:pt x="72513" y="10911"/>
                  <a:pt x="72571" y="9804"/>
                  <a:pt x="72967" y="9130"/>
                </a:cubicBezTo>
                <a:close/>
                <a:moveTo>
                  <a:pt x="154055" y="9130"/>
                </a:moveTo>
                <a:lnTo>
                  <a:pt x="154055" y="9130"/>
                </a:lnTo>
                <a:cubicBezTo>
                  <a:pt x="154450" y="9804"/>
                  <a:pt x="154508" y="10911"/>
                  <a:pt x="154524" y="11678"/>
                </a:cubicBezTo>
                <a:cubicBezTo>
                  <a:pt x="154524" y="11784"/>
                  <a:pt x="154528" y="11885"/>
                  <a:pt x="154532" y="11991"/>
                </a:cubicBezTo>
                <a:cubicBezTo>
                  <a:pt x="154524" y="12293"/>
                  <a:pt x="154521" y="12598"/>
                  <a:pt x="154512" y="12904"/>
                </a:cubicBezTo>
                <a:cubicBezTo>
                  <a:pt x="154458" y="12273"/>
                  <a:pt x="154395" y="11643"/>
                  <a:pt x="154313" y="11016"/>
                </a:cubicBezTo>
                <a:cubicBezTo>
                  <a:pt x="154230" y="10391"/>
                  <a:pt x="154129" y="9761"/>
                  <a:pt x="154055" y="9130"/>
                </a:cubicBezTo>
                <a:close/>
                <a:moveTo>
                  <a:pt x="90520" y="9682"/>
                </a:moveTo>
                <a:cubicBezTo>
                  <a:pt x="90708" y="9983"/>
                  <a:pt x="90888" y="10273"/>
                  <a:pt x="91065" y="10574"/>
                </a:cubicBezTo>
                <a:cubicBezTo>
                  <a:pt x="90771" y="10852"/>
                  <a:pt x="90697" y="11498"/>
                  <a:pt x="90626" y="11929"/>
                </a:cubicBezTo>
                <a:cubicBezTo>
                  <a:pt x="90572" y="12257"/>
                  <a:pt x="90516" y="12586"/>
                  <a:pt x="90466" y="12915"/>
                </a:cubicBezTo>
                <a:cubicBezTo>
                  <a:pt x="90466" y="12410"/>
                  <a:pt x="90473" y="11909"/>
                  <a:pt x="90458" y="11404"/>
                </a:cubicBezTo>
                <a:cubicBezTo>
                  <a:pt x="90442" y="10829"/>
                  <a:pt x="90493" y="10257"/>
                  <a:pt x="90520" y="9682"/>
                </a:cubicBezTo>
                <a:close/>
                <a:moveTo>
                  <a:pt x="136500" y="9682"/>
                </a:moveTo>
                <a:cubicBezTo>
                  <a:pt x="136529" y="10257"/>
                  <a:pt x="136579" y="10829"/>
                  <a:pt x="136563" y="11404"/>
                </a:cubicBezTo>
                <a:cubicBezTo>
                  <a:pt x="136547" y="11905"/>
                  <a:pt x="136552" y="12410"/>
                  <a:pt x="136556" y="12915"/>
                </a:cubicBezTo>
                <a:cubicBezTo>
                  <a:pt x="136500" y="12586"/>
                  <a:pt x="136446" y="12257"/>
                  <a:pt x="136392" y="11929"/>
                </a:cubicBezTo>
                <a:cubicBezTo>
                  <a:pt x="136321" y="11498"/>
                  <a:pt x="136251" y="10852"/>
                  <a:pt x="135957" y="10574"/>
                </a:cubicBezTo>
                <a:cubicBezTo>
                  <a:pt x="136129" y="10273"/>
                  <a:pt x="136313" y="9983"/>
                  <a:pt x="136500" y="9682"/>
                </a:cubicBezTo>
                <a:close/>
                <a:moveTo>
                  <a:pt x="44560" y="12308"/>
                </a:moveTo>
                <a:cubicBezTo>
                  <a:pt x="44587" y="12398"/>
                  <a:pt x="44615" y="12485"/>
                  <a:pt x="44646" y="12570"/>
                </a:cubicBezTo>
                <a:cubicBezTo>
                  <a:pt x="44630" y="12707"/>
                  <a:pt x="44610" y="12841"/>
                  <a:pt x="44592" y="12974"/>
                </a:cubicBezTo>
                <a:cubicBezTo>
                  <a:pt x="44587" y="12860"/>
                  <a:pt x="44579" y="12743"/>
                  <a:pt x="44576" y="12626"/>
                </a:cubicBezTo>
                <a:cubicBezTo>
                  <a:pt x="44568" y="12523"/>
                  <a:pt x="44563" y="12414"/>
                  <a:pt x="44560" y="12308"/>
                </a:cubicBezTo>
                <a:close/>
                <a:moveTo>
                  <a:pt x="182462" y="12312"/>
                </a:moveTo>
                <a:cubicBezTo>
                  <a:pt x="182457" y="12418"/>
                  <a:pt x="182450" y="12523"/>
                  <a:pt x="182446" y="12626"/>
                </a:cubicBezTo>
                <a:cubicBezTo>
                  <a:pt x="182439" y="12743"/>
                  <a:pt x="182434" y="12860"/>
                  <a:pt x="182430" y="12974"/>
                </a:cubicBezTo>
                <a:cubicBezTo>
                  <a:pt x="182407" y="12844"/>
                  <a:pt x="182392" y="12711"/>
                  <a:pt x="182376" y="12579"/>
                </a:cubicBezTo>
                <a:cubicBezTo>
                  <a:pt x="182403" y="12488"/>
                  <a:pt x="182434" y="12398"/>
                  <a:pt x="182462" y="12312"/>
                </a:cubicBezTo>
                <a:close/>
                <a:moveTo>
                  <a:pt x="32935" y="9851"/>
                </a:moveTo>
                <a:cubicBezTo>
                  <a:pt x="33049" y="10081"/>
                  <a:pt x="33151" y="10316"/>
                  <a:pt x="33268" y="10543"/>
                </a:cubicBezTo>
                <a:cubicBezTo>
                  <a:pt x="33288" y="10888"/>
                  <a:pt x="33307" y="11236"/>
                  <a:pt x="33335" y="11584"/>
                </a:cubicBezTo>
                <a:cubicBezTo>
                  <a:pt x="33374" y="12105"/>
                  <a:pt x="33417" y="12626"/>
                  <a:pt x="33460" y="13146"/>
                </a:cubicBezTo>
                <a:cubicBezTo>
                  <a:pt x="33268" y="12500"/>
                  <a:pt x="33076" y="11854"/>
                  <a:pt x="32877" y="11217"/>
                </a:cubicBezTo>
                <a:cubicBezTo>
                  <a:pt x="32865" y="11048"/>
                  <a:pt x="32854" y="10805"/>
                  <a:pt x="32791" y="10629"/>
                </a:cubicBezTo>
                <a:cubicBezTo>
                  <a:pt x="32830" y="10367"/>
                  <a:pt x="32873" y="10104"/>
                  <a:pt x="32935" y="9851"/>
                </a:cubicBezTo>
                <a:close/>
                <a:moveTo>
                  <a:pt x="194086" y="9851"/>
                </a:moveTo>
                <a:cubicBezTo>
                  <a:pt x="194144" y="10104"/>
                  <a:pt x="194191" y="10367"/>
                  <a:pt x="194231" y="10629"/>
                </a:cubicBezTo>
                <a:cubicBezTo>
                  <a:pt x="194164" y="10805"/>
                  <a:pt x="194157" y="11048"/>
                  <a:pt x="194144" y="11213"/>
                </a:cubicBezTo>
                <a:cubicBezTo>
                  <a:pt x="193941" y="11854"/>
                  <a:pt x="193753" y="12500"/>
                  <a:pt x="193561" y="13146"/>
                </a:cubicBezTo>
                <a:cubicBezTo>
                  <a:pt x="193604" y="12626"/>
                  <a:pt x="193648" y="12105"/>
                  <a:pt x="193687" y="11584"/>
                </a:cubicBezTo>
                <a:cubicBezTo>
                  <a:pt x="193714" y="11236"/>
                  <a:pt x="193734" y="10888"/>
                  <a:pt x="193749" y="10543"/>
                </a:cubicBezTo>
                <a:cubicBezTo>
                  <a:pt x="193866" y="10316"/>
                  <a:pt x="193973" y="10081"/>
                  <a:pt x="194086" y="9851"/>
                </a:cubicBezTo>
                <a:close/>
                <a:moveTo>
                  <a:pt x="8959" y="10203"/>
                </a:moveTo>
                <a:cubicBezTo>
                  <a:pt x="8998" y="10512"/>
                  <a:pt x="9038" y="10814"/>
                  <a:pt x="9085" y="11107"/>
                </a:cubicBezTo>
                <a:cubicBezTo>
                  <a:pt x="9167" y="11674"/>
                  <a:pt x="9245" y="12238"/>
                  <a:pt x="9311" y="12810"/>
                </a:cubicBezTo>
                <a:cubicBezTo>
                  <a:pt x="9291" y="12907"/>
                  <a:pt x="9268" y="13005"/>
                  <a:pt x="9245" y="13106"/>
                </a:cubicBezTo>
                <a:cubicBezTo>
                  <a:pt x="9241" y="13126"/>
                  <a:pt x="9237" y="13150"/>
                  <a:pt x="9233" y="13169"/>
                </a:cubicBezTo>
                <a:cubicBezTo>
                  <a:pt x="9183" y="12888"/>
                  <a:pt x="9127" y="12606"/>
                  <a:pt x="9073" y="12324"/>
                </a:cubicBezTo>
                <a:cubicBezTo>
                  <a:pt x="8982" y="11874"/>
                  <a:pt x="8865" y="11432"/>
                  <a:pt x="8740" y="10997"/>
                </a:cubicBezTo>
                <a:cubicBezTo>
                  <a:pt x="8811" y="10731"/>
                  <a:pt x="8885" y="10469"/>
                  <a:pt x="8959" y="10203"/>
                </a:cubicBezTo>
                <a:close/>
                <a:moveTo>
                  <a:pt x="218063" y="10203"/>
                </a:moveTo>
                <a:cubicBezTo>
                  <a:pt x="218137" y="10469"/>
                  <a:pt x="218207" y="10731"/>
                  <a:pt x="218282" y="10997"/>
                </a:cubicBezTo>
                <a:cubicBezTo>
                  <a:pt x="218152" y="11432"/>
                  <a:pt x="218034" y="11874"/>
                  <a:pt x="217945" y="12324"/>
                </a:cubicBezTo>
                <a:cubicBezTo>
                  <a:pt x="217890" y="12606"/>
                  <a:pt x="217839" y="12888"/>
                  <a:pt x="217785" y="13169"/>
                </a:cubicBezTo>
                <a:cubicBezTo>
                  <a:pt x="217781" y="13150"/>
                  <a:pt x="217776" y="13126"/>
                  <a:pt x="217772" y="13106"/>
                </a:cubicBezTo>
                <a:cubicBezTo>
                  <a:pt x="217753" y="13005"/>
                  <a:pt x="217729" y="12907"/>
                  <a:pt x="217706" y="12810"/>
                </a:cubicBezTo>
                <a:cubicBezTo>
                  <a:pt x="217776" y="12238"/>
                  <a:pt x="217851" y="11674"/>
                  <a:pt x="217937" y="11107"/>
                </a:cubicBezTo>
                <a:cubicBezTo>
                  <a:pt x="217980" y="10814"/>
                  <a:pt x="218023" y="10512"/>
                  <a:pt x="218063" y="10203"/>
                </a:cubicBezTo>
                <a:close/>
                <a:moveTo>
                  <a:pt x="15859" y="8500"/>
                </a:moveTo>
                <a:cubicBezTo>
                  <a:pt x="15902" y="9452"/>
                  <a:pt x="15946" y="10414"/>
                  <a:pt x="15899" y="11361"/>
                </a:cubicBezTo>
                <a:cubicBezTo>
                  <a:pt x="15890" y="11560"/>
                  <a:pt x="15883" y="11757"/>
                  <a:pt x="15875" y="11956"/>
                </a:cubicBezTo>
                <a:cubicBezTo>
                  <a:pt x="15840" y="11968"/>
                  <a:pt x="15812" y="12006"/>
                  <a:pt x="15820" y="12066"/>
                </a:cubicBezTo>
                <a:cubicBezTo>
                  <a:pt x="15836" y="12140"/>
                  <a:pt x="15848" y="12210"/>
                  <a:pt x="15859" y="12285"/>
                </a:cubicBezTo>
                <a:cubicBezTo>
                  <a:pt x="15848" y="12582"/>
                  <a:pt x="15836" y="12880"/>
                  <a:pt x="15825" y="13173"/>
                </a:cubicBezTo>
                <a:cubicBezTo>
                  <a:pt x="15778" y="13119"/>
                  <a:pt x="15734" y="13063"/>
                  <a:pt x="15684" y="13013"/>
                </a:cubicBezTo>
                <a:cubicBezTo>
                  <a:pt x="15666" y="12993"/>
                  <a:pt x="15646" y="12985"/>
                  <a:pt x="15627" y="12985"/>
                </a:cubicBezTo>
                <a:cubicBezTo>
                  <a:pt x="15599" y="12985"/>
                  <a:pt x="15572" y="13002"/>
                  <a:pt x="15554" y="13025"/>
                </a:cubicBezTo>
                <a:cubicBezTo>
                  <a:pt x="15554" y="12794"/>
                  <a:pt x="15558" y="12559"/>
                  <a:pt x="15554" y="12328"/>
                </a:cubicBezTo>
                <a:cubicBezTo>
                  <a:pt x="15554" y="12156"/>
                  <a:pt x="15546" y="11983"/>
                  <a:pt x="15534" y="11807"/>
                </a:cubicBezTo>
                <a:cubicBezTo>
                  <a:pt x="15577" y="11197"/>
                  <a:pt x="15628" y="10586"/>
                  <a:pt x="15687" y="9976"/>
                </a:cubicBezTo>
                <a:cubicBezTo>
                  <a:pt x="15738" y="9479"/>
                  <a:pt x="15793" y="8989"/>
                  <a:pt x="15859" y="8500"/>
                </a:cubicBezTo>
                <a:close/>
                <a:moveTo>
                  <a:pt x="211162" y="8500"/>
                </a:moveTo>
                <a:cubicBezTo>
                  <a:pt x="211224" y="8989"/>
                  <a:pt x="211284" y="9479"/>
                  <a:pt x="211330" y="9976"/>
                </a:cubicBezTo>
                <a:cubicBezTo>
                  <a:pt x="211393" y="10582"/>
                  <a:pt x="211440" y="11193"/>
                  <a:pt x="211483" y="11807"/>
                </a:cubicBezTo>
                <a:cubicBezTo>
                  <a:pt x="211475" y="11979"/>
                  <a:pt x="211468" y="12152"/>
                  <a:pt x="211464" y="12328"/>
                </a:cubicBezTo>
                <a:lnTo>
                  <a:pt x="211464" y="13025"/>
                </a:lnTo>
                <a:cubicBezTo>
                  <a:pt x="211445" y="13002"/>
                  <a:pt x="211420" y="12985"/>
                  <a:pt x="211393" y="12985"/>
                </a:cubicBezTo>
                <a:cubicBezTo>
                  <a:pt x="211375" y="12985"/>
                  <a:pt x="211356" y="12993"/>
                  <a:pt x="211338" y="13013"/>
                </a:cubicBezTo>
                <a:cubicBezTo>
                  <a:pt x="211287" y="13063"/>
                  <a:pt x="211240" y="13119"/>
                  <a:pt x="211197" y="13177"/>
                </a:cubicBezTo>
                <a:cubicBezTo>
                  <a:pt x="211186" y="12880"/>
                  <a:pt x="211170" y="12582"/>
                  <a:pt x="211159" y="12288"/>
                </a:cubicBezTo>
                <a:cubicBezTo>
                  <a:pt x="211174" y="12214"/>
                  <a:pt x="211186" y="12140"/>
                  <a:pt x="211197" y="12066"/>
                </a:cubicBezTo>
                <a:cubicBezTo>
                  <a:pt x="211209" y="12006"/>
                  <a:pt x="211177" y="11968"/>
                  <a:pt x="211143" y="11956"/>
                </a:cubicBezTo>
                <a:cubicBezTo>
                  <a:pt x="211135" y="11757"/>
                  <a:pt x="211127" y="11560"/>
                  <a:pt x="211119" y="11361"/>
                </a:cubicBezTo>
                <a:cubicBezTo>
                  <a:pt x="211072" y="10414"/>
                  <a:pt x="211115" y="9452"/>
                  <a:pt x="211162" y="8500"/>
                </a:cubicBezTo>
                <a:close/>
                <a:moveTo>
                  <a:pt x="127412" y="10997"/>
                </a:moveTo>
                <a:cubicBezTo>
                  <a:pt x="127472" y="11271"/>
                  <a:pt x="127526" y="11545"/>
                  <a:pt x="127582" y="11823"/>
                </a:cubicBezTo>
                <a:cubicBezTo>
                  <a:pt x="127550" y="12022"/>
                  <a:pt x="127515" y="12223"/>
                  <a:pt x="127475" y="12422"/>
                </a:cubicBezTo>
                <a:cubicBezTo>
                  <a:pt x="127409" y="12727"/>
                  <a:pt x="127362" y="13044"/>
                  <a:pt x="127323" y="13369"/>
                </a:cubicBezTo>
                <a:cubicBezTo>
                  <a:pt x="127319" y="13072"/>
                  <a:pt x="127315" y="12770"/>
                  <a:pt x="127307" y="12472"/>
                </a:cubicBezTo>
                <a:cubicBezTo>
                  <a:pt x="127303" y="12089"/>
                  <a:pt x="127385" y="11706"/>
                  <a:pt x="127374" y="11318"/>
                </a:cubicBezTo>
                <a:cubicBezTo>
                  <a:pt x="127370" y="11197"/>
                  <a:pt x="127385" y="11095"/>
                  <a:pt x="127412" y="10997"/>
                </a:cubicBezTo>
                <a:close/>
                <a:moveTo>
                  <a:pt x="99604" y="10997"/>
                </a:moveTo>
                <a:cubicBezTo>
                  <a:pt x="99632" y="11095"/>
                  <a:pt x="99651" y="11197"/>
                  <a:pt x="99648" y="11318"/>
                </a:cubicBezTo>
                <a:cubicBezTo>
                  <a:pt x="99632" y="11706"/>
                  <a:pt x="99718" y="12089"/>
                  <a:pt x="99711" y="12472"/>
                </a:cubicBezTo>
                <a:cubicBezTo>
                  <a:pt x="99707" y="12770"/>
                  <a:pt x="99702" y="13072"/>
                  <a:pt x="99698" y="13373"/>
                </a:cubicBezTo>
                <a:cubicBezTo>
                  <a:pt x="99660" y="13048"/>
                  <a:pt x="99608" y="12727"/>
                  <a:pt x="99546" y="12422"/>
                </a:cubicBezTo>
                <a:cubicBezTo>
                  <a:pt x="99503" y="12223"/>
                  <a:pt x="99472" y="12022"/>
                  <a:pt x="99440" y="11823"/>
                </a:cubicBezTo>
                <a:cubicBezTo>
                  <a:pt x="99496" y="11545"/>
                  <a:pt x="99550" y="11271"/>
                  <a:pt x="99604" y="10997"/>
                </a:cubicBezTo>
                <a:close/>
                <a:moveTo>
                  <a:pt x="6661" y="10198"/>
                </a:moveTo>
                <a:lnTo>
                  <a:pt x="6661" y="10198"/>
                </a:lnTo>
                <a:cubicBezTo>
                  <a:pt x="6708" y="10433"/>
                  <a:pt x="6764" y="10668"/>
                  <a:pt x="6807" y="10895"/>
                </a:cubicBezTo>
                <a:cubicBezTo>
                  <a:pt x="6908" y="11459"/>
                  <a:pt x="6943" y="12038"/>
                  <a:pt x="7002" y="12613"/>
                </a:cubicBezTo>
                <a:cubicBezTo>
                  <a:pt x="7030" y="12884"/>
                  <a:pt x="7057" y="13157"/>
                  <a:pt x="7084" y="13431"/>
                </a:cubicBezTo>
                <a:cubicBezTo>
                  <a:pt x="6943" y="12355"/>
                  <a:pt x="6802" y="11275"/>
                  <a:pt x="6661" y="10198"/>
                </a:cubicBezTo>
                <a:close/>
                <a:moveTo>
                  <a:pt x="220359" y="10198"/>
                </a:moveTo>
                <a:cubicBezTo>
                  <a:pt x="220218" y="11279"/>
                  <a:pt x="220078" y="12355"/>
                  <a:pt x="219933" y="13435"/>
                </a:cubicBezTo>
                <a:cubicBezTo>
                  <a:pt x="219960" y="13162"/>
                  <a:pt x="219988" y="12888"/>
                  <a:pt x="220019" y="12613"/>
                </a:cubicBezTo>
                <a:cubicBezTo>
                  <a:pt x="220078" y="12038"/>
                  <a:pt x="220113" y="11459"/>
                  <a:pt x="220215" y="10895"/>
                </a:cubicBezTo>
                <a:cubicBezTo>
                  <a:pt x="220254" y="10668"/>
                  <a:pt x="220312" y="10433"/>
                  <a:pt x="220359" y="10198"/>
                </a:cubicBezTo>
                <a:close/>
                <a:moveTo>
                  <a:pt x="92035" y="12786"/>
                </a:moveTo>
                <a:cubicBezTo>
                  <a:pt x="92051" y="12833"/>
                  <a:pt x="92066" y="12875"/>
                  <a:pt x="92079" y="12919"/>
                </a:cubicBezTo>
                <a:cubicBezTo>
                  <a:pt x="92086" y="12954"/>
                  <a:pt x="92090" y="12989"/>
                  <a:pt x="92098" y="13025"/>
                </a:cubicBezTo>
                <a:cubicBezTo>
                  <a:pt x="92066" y="13213"/>
                  <a:pt x="92039" y="13404"/>
                  <a:pt x="92016" y="13596"/>
                </a:cubicBezTo>
                <a:cubicBezTo>
                  <a:pt x="92019" y="13326"/>
                  <a:pt x="92028" y="13056"/>
                  <a:pt x="92035" y="12786"/>
                </a:cubicBezTo>
                <a:close/>
                <a:moveTo>
                  <a:pt x="134986" y="12786"/>
                </a:moveTo>
                <a:cubicBezTo>
                  <a:pt x="134994" y="13056"/>
                  <a:pt x="135002" y="13326"/>
                  <a:pt x="135006" y="13596"/>
                </a:cubicBezTo>
                <a:cubicBezTo>
                  <a:pt x="134979" y="13404"/>
                  <a:pt x="134955" y="13213"/>
                  <a:pt x="134923" y="13021"/>
                </a:cubicBezTo>
                <a:cubicBezTo>
                  <a:pt x="134927" y="12989"/>
                  <a:pt x="134932" y="12954"/>
                  <a:pt x="134939" y="12922"/>
                </a:cubicBezTo>
                <a:cubicBezTo>
                  <a:pt x="134955" y="12875"/>
                  <a:pt x="134970" y="12833"/>
                  <a:pt x="134986" y="12786"/>
                </a:cubicBezTo>
                <a:close/>
                <a:moveTo>
                  <a:pt x="40388" y="8825"/>
                </a:moveTo>
                <a:cubicBezTo>
                  <a:pt x="40544" y="9780"/>
                  <a:pt x="40670" y="10731"/>
                  <a:pt x="40787" y="11701"/>
                </a:cubicBezTo>
                <a:cubicBezTo>
                  <a:pt x="40826" y="12050"/>
                  <a:pt x="40869" y="12398"/>
                  <a:pt x="40912" y="12750"/>
                </a:cubicBezTo>
                <a:cubicBezTo>
                  <a:pt x="40646" y="12766"/>
                  <a:pt x="40356" y="13063"/>
                  <a:pt x="40407" y="13518"/>
                </a:cubicBezTo>
                <a:cubicBezTo>
                  <a:pt x="40412" y="13572"/>
                  <a:pt x="40419" y="13623"/>
                  <a:pt x="40423" y="13678"/>
                </a:cubicBezTo>
                <a:cubicBezTo>
                  <a:pt x="40333" y="13303"/>
                  <a:pt x="40235" y="12931"/>
                  <a:pt x="40134" y="12559"/>
                </a:cubicBezTo>
                <a:cubicBezTo>
                  <a:pt x="40094" y="11757"/>
                  <a:pt x="40040" y="10958"/>
                  <a:pt x="39965" y="10164"/>
                </a:cubicBezTo>
                <a:cubicBezTo>
                  <a:pt x="40106" y="9717"/>
                  <a:pt x="40251" y="9275"/>
                  <a:pt x="40388" y="8825"/>
                </a:cubicBezTo>
                <a:close/>
                <a:moveTo>
                  <a:pt x="186630" y="8825"/>
                </a:moveTo>
                <a:cubicBezTo>
                  <a:pt x="186771" y="9275"/>
                  <a:pt x="186912" y="9717"/>
                  <a:pt x="187056" y="10164"/>
                </a:cubicBezTo>
                <a:cubicBezTo>
                  <a:pt x="186982" y="10958"/>
                  <a:pt x="186924" y="11760"/>
                  <a:pt x="186884" y="12563"/>
                </a:cubicBezTo>
                <a:cubicBezTo>
                  <a:pt x="186783" y="12931"/>
                  <a:pt x="186684" y="13303"/>
                  <a:pt x="186595" y="13678"/>
                </a:cubicBezTo>
                <a:cubicBezTo>
                  <a:pt x="186603" y="13623"/>
                  <a:pt x="186606" y="13572"/>
                  <a:pt x="186614" y="13518"/>
                </a:cubicBezTo>
                <a:cubicBezTo>
                  <a:pt x="186665" y="13063"/>
                  <a:pt x="186375" y="12766"/>
                  <a:pt x="186109" y="12750"/>
                </a:cubicBezTo>
                <a:cubicBezTo>
                  <a:pt x="186153" y="12398"/>
                  <a:pt x="186191" y="12050"/>
                  <a:pt x="186234" y="11701"/>
                </a:cubicBezTo>
                <a:cubicBezTo>
                  <a:pt x="186352" y="10731"/>
                  <a:pt x="186473" y="9780"/>
                  <a:pt x="186630" y="8825"/>
                </a:cubicBezTo>
                <a:close/>
                <a:moveTo>
                  <a:pt x="44348" y="13291"/>
                </a:moveTo>
                <a:cubicBezTo>
                  <a:pt x="44348" y="13431"/>
                  <a:pt x="44352" y="13576"/>
                  <a:pt x="44352" y="13721"/>
                </a:cubicBezTo>
                <a:cubicBezTo>
                  <a:pt x="44333" y="13713"/>
                  <a:pt x="44310" y="13706"/>
                  <a:pt x="44290" y="13702"/>
                </a:cubicBezTo>
                <a:cubicBezTo>
                  <a:pt x="44310" y="13565"/>
                  <a:pt x="44329" y="13428"/>
                  <a:pt x="44348" y="13291"/>
                </a:cubicBezTo>
                <a:close/>
                <a:moveTo>
                  <a:pt x="182669" y="13291"/>
                </a:moveTo>
                <a:cubicBezTo>
                  <a:pt x="182692" y="13428"/>
                  <a:pt x="182708" y="13565"/>
                  <a:pt x="182728" y="13702"/>
                </a:cubicBezTo>
                <a:cubicBezTo>
                  <a:pt x="182708" y="13706"/>
                  <a:pt x="182688" y="13713"/>
                  <a:pt x="182669" y="13721"/>
                </a:cubicBezTo>
                <a:lnTo>
                  <a:pt x="182669" y="13291"/>
                </a:lnTo>
                <a:close/>
                <a:moveTo>
                  <a:pt x="28196" y="10566"/>
                </a:moveTo>
                <a:cubicBezTo>
                  <a:pt x="28219" y="10731"/>
                  <a:pt x="28243" y="10891"/>
                  <a:pt x="28266" y="11052"/>
                </a:cubicBezTo>
                <a:cubicBezTo>
                  <a:pt x="28161" y="11529"/>
                  <a:pt x="28074" y="12011"/>
                  <a:pt x="28012" y="12519"/>
                </a:cubicBezTo>
                <a:cubicBezTo>
                  <a:pt x="27961" y="12942"/>
                  <a:pt x="27933" y="13365"/>
                  <a:pt x="27910" y="13791"/>
                </a:cubicBezTo>
                <a:cubicBezTo>
                  <a:pt x="27859" y="13475"/>
                  <a:pt x="27805" y="13162"/>
                  <a:pt x="27746" y="12848"/>
                </a:cubicBezTo>
                <a:cubicBezTo>
                  <a:pt x="27789" y="12559"/>
                  <a:pt x="27828" y="12265"/>
                  <a:pt x="27867" y="11972"/>
                </a:cubicBezTo>
                <a:cubicBezTo>
                  <a:pt x="27910" y="11659"/>
                  <a:pt x="27965" y="10884"/>
                  <a:pt x="28196" y="10566"/>
                </a:cubicBezTo>
                <a:close/>
                <a:moveTo>
                  <a:pt x="198821" y="10566"/>
                </a:moveTo>
                <a:cubicBezTo>
                  <a:pt x="199052" y="10884"/>
                  <a:pt x="199112" y="11659"/>
                  <a:pt x="199154" y="11972"/>
                </a:cubicBezTo>
                <a:cubicBezTo>
                  <a:pt x="199193" y="12265"/>
                  <a:pt x="199233" y="12559"/>
                  <a:pt x="199271" y="12848"/>
                </a:cubicBezTo>
                <a:cubicBezTo>
                  <a:pt x="199217" y="13162"/>
                  <a:pt x="199162" y="13478"/>
                  <a:pt x="199112" y="13791"/>
                </a:cubicBezTo>
                <a:cubicBezTo>
                  <a:pt x="199088" y="13365"/>
                  <a:pt x="199060" y="12942"/>
                  <a:pt x="199009" y="12519"/>
                </a:cubicBezTo>
                <a:cubicBezTo>
                  <a:pt x="198947" y="12011"/>
                  <a:pt x="198857" y="11529"/>
                  <a:pt x="198751" y="11052"/>
                </a:cubicBezTo>
                <a:cubicBezTo>
                  <a:pt x="198778" y="10891"/>
                  <a:pt x="198802" y="10731"/>
                  <a:pt x="198821" y="10566"/>
                </a:cubicBezTo>
                <a:close/>
                <a:moveTo>
                  <a:pt x="29621" y="11835"/>
                </a:moveTo>
                <a:lnTo>
                  <a:pt x="29621" y="11835"/>
                </a:lnTo>
                <a:cubicBezTo>
                  <a:pt x="29628" y="11862"/>
                  <a:pt x="29640" y="11894"/>
                  <a:pt x="29648" y="11925"/>
                </a:cubicBezTo>
                <a:cubicBezTo>
                  <a:pt x="29680" y="12551"/>
                  <a:pt x="29698" y="13177"/>
                  <a:pt x="29707" y="13803"/>
                </a:cubicBezTo>
                <a:cubicBezTo>
                  <a:pt x="29667" y="13150"/>
                  <a:pt x="29636" y="12492"/>
                  <a:pt x="29621" y="11835"/>
                </a:cubicBezTo>
                <a:close/>
                <a:moveTo>
                  <a:pt x="197401" y="11835"/>
                </a:moveTo>
                <a:cubicBezTo>
                  <a:pt x="197385" y="12492"/>
                  <a:pt x="197354" y="13150"/>
                  <a:pt x="197315" y="13807"/>
                </a:cubicBezTo>
                <a:cubicBezTo>
                  <a:pt x="197322" y="13181"/>
                  <a:pt x="197342" y="12555"/>
                  <a:pt x="197374" y="11929"/>
                </a:cubicBezTo>
                <a:cubicBezTo>
                  <a:pt x="197381" y="11898"/>
                  <a:pt x="197389" y="11866"/>
                  <a:pt x="197401" y="11835"/>
                </a:cubicBezTo>
                <a:close/>
                <a:moveTo>
                  <a:pt x="119068" y="13819"/>
                </a:moveTo>
                <a:lnTo>
                  <a:pt x="119068" y="13819"/>
                </a:lnTo>
                <a:cubicBezTo>
                  <a:pt x="119069" y="13822"/>
                  <a:pt x="119070" y="13824"/>
                  <a:pt x="119070" y="13827"/>
                </a:cubicBezTo>
                <a:lnTo>
                  <a:pt x="119070" y="13827"/>
                </a:lnTo>
                <a:cubicBezTo>
                  <a:pt x="119068" y="13825"/>
                  <a:pt x="119068" y="13822"/>
                  <a:pt x="119068" y="13819"/>
                </a:cubicBezTo>
                <a:close/>
                <a:moveTo>
                  <a:pt x="10482" y="8876"/>
                </a:moveTo>
                <a:cubicBezTo>
                  <a:pt x="10509" y="9071"/>
                  <a:pt x="10532" y="9271"/>
                  <a:pt x="10548" y="9467"/>
                </a:cubicBezTo>
                <a:cubicBezTo>
                  <a:pt x="10572" y="9748"/>
                  <a:pt x="10588" y="10026"/>
                  <a:pt x="10599" y="10304"/>
                </a:cubicBezTo>
                <a:cubicBezTo>
                  <a:pt x="10517" y="11502"/>
                  <a:pt x="10478" y="12700"/>
                  <a:pt x="10466" y="13901"/>
                </a:cubicBezTo>
                <a:cubicBezTo>
                  <a:pt x="10341" y="12911"/>
                  <a:pt x="10294" y="11901"/>
                  <a:pt x="10344" y="10899"/>
                </a:cubicBezTo>
                <a:cubicBezTo>
                  <a:pt x="10380" y="10222"/>
                  <a:pt x="10423" y="9549"/>
                  <a:pt x="10482" y="8876"/>
                </a:cubicBezTo>
                <a:close/>
                <a:moveTo>
                  <a:pt x="216540" y="8876"/>
                </a:moveTo>
                <a:cubicBezTo>
                  <a:pt x="216594" y="9549"/>
                  <a:pt x="216641" y="10222"/>
                  <a:pt x="216672" y="10899"/>
                </a:cubicBezTo>
                <a:cubicBezTo>
                  <a:pt x="216724" y="11901"/>
                  <a:pt x="216677" y="12907"/>
                  <a:pt x="216555" y="13901"/>
                </a:cubicBezTo>
                <a:cubicBezTo>
                  <a:pt x="216544" y="12700"/>
                  <a:pt x="216504" y="11498"/>
                  <a:pt x="216423" y="10301"/>
                </a:cubicBezTo>
                <a:cubicBezTo>
                  <a:pt x="216434" y="10023"/>
                  <a:pt x="216450" y="9748"/>
                  <a:pt x="216470" y="9467"/>
                </a:cubicBezTo>
                <a:cubicBezTo>
                  <a:pt x="216489" y="9271"/>
                  <a:pt x="216513" y="9071"/>
                  <a:pt x="216540" y="8876"/>
                </a:cubicBezTo>
                <a:close/>
                <a:moveTo>
                  <a:pt x="50736" y="12602"/>
                </a:moveTo>
                <a:cubicBezTo>
                  <a:pt x="50849" y="13036"/>
                  <a:pt x="50909" y="13478"/>
                  <a:pt x="50963" y="13941"/>
                </a:cubicBezTo>
                <a:cubicBezTo>
                  <a:pt x="50932" y="13791"/>
                  <a:pt x="50900" y="13643"/>
                  <a:pt x="50873" y="13491"/>
                </a:cubicBezTo>
                <a:cubicBezTo>
                  <a:pt x="50822" y="13244"/>
                  <a:pt x="50771" y="12931"/>
                  <a:pt x="50736" y="12602"/>
                </a:cubicBezTo>
                <a:close/>
                <a:moveTo>
                  <a:pt x="176286" y="12602"/>
                </a:moveTo>
                <a:cubicBezTo>
                  <a:pt x="176250" y="12931"/>
                  <a:pt x="176199" y="13244"/>
                  <a:pt x="176149" y="13491"/>
                </a:cubicBezTo>
                <a:cubicBezTo>
                  <a:pt x="176121" y="13643"/>
                  <a:pt x="176086" y="13791"/>
                  <a:pt x="176055" y="13941"/>
                </a:cubicBezTo>
                <a:cubicBezTo>
                  <a:pt x="176113" y="13478"/>
                  <a:pt x="176168" y="13036"/>
                  <a:pt x="176286" y="12602"/>
                </a:cubicBezTo>
                <a:close/>
                <a:moveTo>
                  <a:pt x="47428" y="10516"/>
                </a:moveTo>
                <a:lnTo>
                  <a:pt x="47428" y="10516"/>
                </a:lnTo>
                <a:cubicBezTo>
                  <a:pt x="47425" y="11126"/>
                  <a:pt x="47417" y="11737"/>
                  <a:pt x="47417" y="12347"/>
                </a:cubicBezTo>
                <a:cubicBezTo>
                  <a:pt x="47354" y="12899"/>
                  <a:pt x="47300" y="13451"/>
                  <a:pt x="47256" y="14007"/>
                </a:cubicBezTo>
                <a:cubicBezTo>
                  <a:pt x="47229" y="13921"/>
                  <a:pt x="47202" y="13834"/>
                  <a:pt x="47175" y="13749"/>
                </a:cubicBezTo>
                <a:cubicBezTo>
                  <a:pt x="47229" y="12828"/>
                  <a:pt x="47253" y="11901"/>
                  <a:pt x="47366" y="10989"/>
                </a:cubicBezTo>
                <a:cubicBezTo>
                  <a:pt x="47386" y="10832"/>
                  <a:pt x="47410" y="10673"/>
                  <a:pt x="47428" y="10516"/>
                </a:cubicBezTo>
                <a:close/>
                <a:moveTo>
                  <a:pt x="179589" y="10516"/>
                </a:moveTo>
                <a:lnTo>
                  <a:pt x="179589" y="10516"/>
                </a:lnTo>
                <a:cubicBezTo>
                  <a:pt x="179612" y="10673"/>
                  <a:pt x="179636" y="10832"/>
                  <a:pt x="179655" y="10989"/>
                </a:cubicBezTo>
                <a:cubicBezTo>
                  <a:pt x="179765" y="11901"/>
                  <a:pt x="179792" y="12828"/>
                  <a:pt x="179847" y="13749"/>
                </a:cubicBezTo>
                <a:cubicBezTo>
                  <a:pt x="179820" y="13834"/>
                  <a:pt x="179792" y="13921"/>
                  <a:pt x="179765" y="14007"/>
                </a:cubicBezTo>
                <a:cubicBezTo>
                  <a:pt x="179722" y="13451"/>
                  <a:pt x="179667" y="12899"/>
                  <a:pt x="179605" y="12347"/>
                </a:cubicBezTo>
                <a:cubicBezTo>
                  <a:pt x="179601" y="11737"/>
                  <a:pt x="179597" y="11126"/>
                  <a:pt x="179589" y="10516"/>
                </a:cubicBezTo>
                <a:close/>
                <a:moveTo>
                  <a:pt x="187988" y="13142"/>
                </a:moveTo>
                <a:cubicBezTo>
                  <a:pt x="188012" y="13220"/>
                  <a:pt x="188035" y="13294"/>
                  <a:pt x="188059" y="13373"/>
                </a:cubicBezTo>
                <a:cubicBezTo>
                  <a:pt x="188008" y="13635"/>
                  <a:pt x="187952" y="13897"/>
                  <a:pt x="187902" y="14159"/>
                </a:cubicBezTo>
                <a:cubicBezTo>
                  <a:pt x="187929" y="13823"/>
                  <a:pt x="187957" y="13482"/>
                  <a:pt x="187988" y="13142"/>
                </a:cubicBezTo>
                <a:close/>
                <a:moveTo>
                  <a:pt x="39030" y="13142"/>
                </a:moveTo>
                <a:cubicBezTo>
                  <a:pt x="39065" y="13482"/>
                  <a:pt x="39088" y="13823"/>
                  <a:pt x="39120" y="14163"/>
                </a:cubicBezTo>
                <a:cubicBezTo>
                  <a:pt x="39065" y="13897"/>
                  <a:pt x="39014" y="13635"/>
                  <a:pt x="38963" y="13373"/>
                </a:cubicBezTo>
                <a:cubicBezTo>
                  <a:pt x="38983" y="13294"/>
                  <a:pt x="39010" y="13220"/>
                  <a:pt x="39030" y="13142"/>
                </a:cubicBezTo>
                <a:close/>
                <a:moveTo>
                  <a:pt x="37366" y="10888"/>
                </a:moveTo>
                <a:cubicBezTo>
                  <a:pt x="37609" y="11576"/>
                  <a:pt x="37832" y="12281"/>
                  <a:pt x="38016" y="13001"/>
                </a:cubicBezTo>
                <a:cubicBezTo>
                  <a:pt x="38087" y="13271"/>
                  <a:pt x="38152" y="13541"/>
                  <a:pt x="38212" y="13815"/>
                </a:cubicBezTo>
                <a:cubicBezTo>
                  <a:pt x="38172" y="13937"/>
                  <a:pt x="38137" y="14062"/>
                  <a:pt x="38098" y="14183"/>
                </a:cubicBezTo>
                <a:cubicBezTo>
                  <a:pt x="37824" y="13400"/>
                  <a:pt x="37531" y="12633"/>
                  <a:pt x="37272" y="11838"/>
                </a:cubicBezTo>
                <a:cubicBezTo>
                  <a:pt x="37233" y="11713"/>
                  <a:pt x="37186" y="11588"/>
                  <a:pt x="37143" y="11459"/>
                </a:cubicBezTo>
                <a:cubicBezTo>
                  <a:pt x="37218" y="11267"/>
                  <a:pt x="37292" y="11076"/>
                  <a:pt x="37366" y="10888"/>
                </a:cubicBezTo>
                <a:close/>
                <a:moveTo>
                  <a:pt x="189655" y="10888"/>
                </a:moveTo>
                <a:cubicBezTo>
                  <a:pt x="189730" y="11076"/>
                  <a:pt x="189804" y="11267"/>
                  <a:pt x="189874" y="11459"/>
                </a:cubicBezTo>
                <a:cubicBezTo>
                  <a:pt x="189831" y="11588"/>
                  <a:pt x="189789" y="11713"/>
                  <a:pt x="189746" y="11838"/>
                </a:cubicBezTo>
                <a:cubicBezTo>
                  <a:pt x="189491" y="12633"/>
                  <a:pt x="189193" y="13400"/>
                  <a:pt x="188920" y="14183"/>
                </a:cubicBezTo>
                <a:cubicBezTo>
                  <a:pt x="188884" y="14058"/>
                  <a:pt x="188845" y="13937"/>
                  <a:pt x="188806" y="13815"/>
                </a:cubicBezTo>
                <a:cubicBezTo>
                  <a:pt x="188868" y="13541"/>
                  <a:pt x="188931" y="13271"/>
                  <a:pt x="189002" y="13001"/>
                </a:cubicBezTo>
                <a:cubicBezTo>
                  <a:pt x="189189" y="12281"/>
                  <a:pt x="189413" y="11576"/>
                  <a:pt x="189655" y="10888"/>
                </a:cubicBezTo>
                <a:close/>
                <a:moveTo>
                  <a:pt x="21198" y="12763"/>
                </a:moveTo>
                <a:cubicBezTo>
                  <a:pt x="21241" y="13162"/>
                  <a:pt x="21276" y="13561"/>
                  <a:pt x="21307" y="13964"/>
                </a:cubicBezTo>
                <a:cubicBezTo>
                  <a:pt x="21237" y="14069"/>
                  <a:pt x="21170" y="14179"/>
                  <a:pt x="21100" y="14284"/>
                </a:cubicBezTo>
                <a:cubicBezTo>
                  <a:pt x="21085" y="14112"/>
                  <a:pt x="21069" y="13941"/>
                  <a:pt x="21053" y="13772"/>
                </a:cubicBezTo>
                <a:cubicBezTo>
                  <a:pt x="21104" y="13435"/>
                  <a:pt x="21155" y="13099"/>
                  <a:pt x="21198" y="12763"/>
                </a:cubicBezTo>
                <a:close/>
                <a:moveTo>
                  <a:pt x="205823" y="12763"/>
                </a:moveTo>
                <a:cubicBezTo>
                  <a:pt x="205866" y="13099"/>
                  <a:pt x="205917" y="13435"/>
                  <a:pt x="205964" y="13772"/>
                </a:cubicBezTo>
                <a:cubicBezTo>
                  <a:pt x="205949" y="13944"/>
                  <a:pt x="205933" y="14112"/>
                  <a:pt x="205922" y="14284"/>
                </a:cubicBezTo>
                <a:cubicBezTo>
                  <a:pt x="205851" y="14179"/>
                  <a:pt x="205781" y="14069"/>
                  <a:pt x="205710" y="13964"/>
                </a:cubicBezTo>
                <a:cubicBezTo>
                  <a:pt x="205741" y="13561"/>
                  <a:pt x="205781" y="13162"/>
                  <a:pt x="205823" y="12763"/>
                </a:cubicBezTo>
                <a:close/>
                <a:moveTo>
                  <a:pt x="31488" y="12300"/>
                </a:moveTo>
                <a:lnTo>
                  <a:pt x="31488" y="12300"/>
                </a:lnTo>
                <a:cubicBezTo>
                  <a:pt x="31633" y="12852"/>
                  <a:pt x="31757" y="13412"/>
                  <a:pt x="31867" y="13979"/>
                </a:cubicBezTo>
                <a:cubicBezTo>
                  <a:pt x="31851" y="14085"/>
                  <a:pt x="31844" y="14187"/>
                  <a:pt x="31828" y="14289"/>
                </a:cubicBezTo>
                <a:cubicBezTo>
                  <a:pt x="31814" y="14286"/>
                  <a:pt x="31798" y="14283"/>
                  <a:pt x="31783" y="14283"/>
                </a:cubicBezTo>
                <a:cubicBezTo>
                  <a:pt x="31777" y="14283"/>
                  <a:pt x="31771" y="14283"/>
                  <a:pt x="31765" y="14284"/>
                </a:cubicBezTo>
                <a:cubicBezTo>
                  <a:pt x="31718" y="13960"/>
                  <a:pt x="31671" y="13639"/>
                  <a:pt x="31624" y="13318"/>
                </a:cubicBezTo>
                <a:cubicBezTo>
                  <a:pt x="31573" y="12982"/>
                  <a:pt x="31530" y="12641"/>
                  <a:pt x="31488" y="12300"/>
                </a:cubicBezTo>
                <a:close/>
                <a:moveTo>
                  <a:pt x="195534" y="12297"/>
                </a:moveTo>
                <a:lnTo>
                  <a:pt x="195534" y="12297"/>
                </a:lnTo>
                <a:cubicBezTo>
                  <a:pt x="195491" y="12637"/>
                  <a:pt x="195448" y="12982"/>
                  <a:pt x="195397" y="13318"/>
                </a:cubicBezTo>
                <a:cubicBezTo>
                  <a:pt x="195346" y="13639"/>
                  <a:pt x="195303" y="13960"/>
                  <a:pt x="195256" y="14284"/>
                </a:cubicBezTo>
                <a:cubicBezTo>
                  <a:pt x="195249" y="14283"/>
                  <a:pt x="195243" y="14283"/>
                  <a:pt x="195236" y="14283"/>
                </a:cubicBezTo>
                <a:cubicBezTo>
                  <a:pt x="195221" y="14283"/>
                  <a:pt x="195207" y="14286"/>
                  <a:pt x="195190" y="14289"/>
                </a:cubicBezTo>
                <a:cubicBezTo>
                  <a:pt x="195178" y="14187"/>
                  <a:pt x="195166" y="14085"/>
                  <a:pt x="195154" y="13979"/>
                </a:cubicBezTo>
                <a:cubicBezTo>
                  <a:pt x="195264" y="13412"/>
                  <a:pt x="195389" y="12848"/>
                  <a:pt x="195534" y="12297"/>
                </a:cubicBezTo>
                <a:close/>
                <a:moveTo>
                  <a:pt x="48153" y="8688"/>
                </a:moveTo>
                <a:cubicBezTo>
                  <a:pt x="48200" y="8860"/>
                  <a:pt x="48247" y="9033"/>
                  <a:pt x="48290" y="9208"/>
                </a:cubicBezTo>
                <a:cubicBezTo>
                  <a:pt x="48400" y="9705"/>
                  <a:pt x="48532" y="10198"/>
                  <a:pt x="48665" y="10684"/>
                </a:cubicBezTo>
                <a:cubicBezTo>
                  <a:pt x="48638" y="11307"/>
                  <a:pt x="48622" y="11932"/>
                  <a:pt x="48615" y="12555"/>
                </a:cubicBezTo>
                <a:cubicBezTo>
                  <a:pt x="48501" y="13189"/>
                  <a:pt x="48454" y="13843"/>
                  <a:pt x="48450" y="14504"/>
                </a:cubicBezTo>
                <a:cubicBezTo>
                  <a:pt x="48356" y="13807"/>
                  <a:pt x="48243" y="13110"/>
                  <a:pt x="48094" y="12434"/>
                </a:cubicBezTo>
                <a:cubicBezTo>
                  <a:pt x="48091" y="12414"/>
                  <a:pt x="48082" y="12398"/>
                  <a:pt x="48075" y="12382"/>
                </a:cubicBezTo>
                <a:cubicBezTo>
                  <a:pt x="48071" y="11889"/>
                  <a:pt x="48067" y="11401"/>
                  <a:pt x="48078" y="10911"/>
                </a:cubicBezTo>
                <a:cubicBezTo>
                  <a:pt x="48091" y="10195"/>
                  <a:pt x="48078" y="9428"/>
                  <a:pt x="48153" y="8688"/>
                </a:cubicBezTo>
                <a:close/>
                <a:moveTo>
                  <a:pt x="178869" y="8688"/>
                </a:moveTo>
                <a:cubicBezTo>
                  <a:pt x="178943" y="9428"/>
                  <a:pt x="178927" y="10195"/>
                  <a:pt x="178943" y="10911"/>
                </a:cubicBezTo>
                <a:cubicBezTo>
                  <a:pt x="178951" y="11401"/>
                  <a:pt x="178951" y="11889"/>
                  <a:pt x="178947" y="12378"/>
                </a:cubicBezTo>
                <a:cubicBezTo>
                  <a:pt x="178935" y="12394"/>
                  <a:pt x="178927" y="12414"/>
                  <a:pt x="178924" y="12434"/>
                </a:cubicBezTo>
                <a:cubicBezTo>
                  <a:pt x="178779" y="13110"/>
                  <a:pt x="178665" y="13807"/>
                  <a:pt x="178571" y="14504"/>
                </a:cubicBezTo>
                <a:cubicBezTo>
                  <a:pt x="178564" y="13843"/>
                  <a:pt x="178517" y="13189"/>
                  <a:pt x="178403" y="12555"/>
                </a:cubicBezTo>
                <a:cubicBezTo>
                  <a:pt x="178395" y="11932"/>
                  <a:pt x="178380" y="11310"/>
                  <a:pt x="178352" y="10684"/>
                </a:cubicBezTo>
                <a:cubicBezTo>
                  <a:pt x="178489" y="10198"/>
                  <a:pt x="178622" y="9705"/>
                  <a:pt x="178732" y="9208"/>
                </a:cubicBezTo>
                <a:cubicBezTo>
                  <a:pt x="178770" y="9033"/>
                  <a:pt x="178817" y="8860"/>
                  <a:pt x="178869" y="8688"/>
                </a:cubicBezTo>
                <a:close/>
                <a:moveTo>
                  <a:pt x="26943" y="9745"/>
                </a:moveTo>
                <a:cubicBezTo>
                  <a:pt x="27115" y="10485"/>
                  <a:pt x="27265" y="11228"/>
                  <a:pt x="27397" y="11936"/>
                </a:cubicBezTo>
                <a:cubicBezTo>
                  <a:pt x="27413" y="12015"/>
                  <a:pt x="27425" y="12089"/>
                  <a:pt x="27440" y="12167"/>
                </a:cubicBezTo>
                <a:cubicBezTo>
                  <a:pt x="27178" y="12935"/>
                  <a:pt x="26943" y="13709"/>
                  <a:pt x="26748" y="14508"/>
                </a:cubicBezTo>
                <a:cubicBezTo>
                  <a:pt x="26736" y="14190"/>
                  <a:pt x="26732" y="13870"/>
                  <a:pt x="26728" y="13549"/>
                </a:cubicBezTo>
                <a:cubicBezTo>
                  <a:pt x="26916" y="12848"/>
                  <a:pt x="27178" y="12073"/>
                  <a:pt x="27159" y="11341"/>
                </a:cubicBezTo>
                <a:cubicBezTo>
                  <a:pt x="27159" y="11301"/>
                  <a:pt x="27130" y="11264"/>
                  <a:pt x="27100" y="11264"/>
                </a:cubicBezTo>
                <a:cubicBezTo>
                  <a:pt x="27095" y="11264"/>
                  <a:pt x="27089" y="11265"/>
                  <a:pt x="27084" y="11267"/>
                </a:cubicBezTo>
                <a:cubicBezTo>
                  <a:pt x="27018" y="11302"/>
                  <a:pt x="26951" y="11338"/>
                  <a:pt x="26885" y="11369"/>
                </a:cubicBezTo>
                <a:cubicBezTo>
                  <a:pt x="26831" y="11393"/>
                  <a:pt x="26846" y="11493"/>
                  <a:pt x="26896" y="11493"/>
                </a:cubicBezTo>
                <a:cubicBezTo>
                  <a:pt x="26901" y="11493"/>
                  <a:pt x="26907" y="11492"/>
                  <a:pt x="26912" y="11490"/>
                </a:cubicBezTo>
                <a:cubicBezTo>
                  <a:pt x="26935" y="11481"/>
                  <a:pt x="26953" y="11477"/>
                  <a:pt x="26968" y="11477"/>
                </a:cubicBezTo>
                <a:cubicBezTo>
                  <a:pt x="27114" y="11477"/>
                  <a:pt x="26923" y="11859"/>
                  <a:pt x="26877" y="11975"/>
                </a:cubicBezTo>
                <a:cubicBezTo>
                  <a:pt x="26822" y="12124"/>
                  <a:pt x="26791" y="12312"/>
                  <a:pt x="26748" y="12469"/>
                </a:cubicBezTo>
                <a:cubicBezTo>
                  <a:pt x="26740" y="12485"/>
                  <a:pt x="26736" y="12504"/>
                  <a:pt x="26732" y="12519"/>
                </a:cubicBezTo>
                <a:cubicBezTo>
                  <a:pt x="26736" y="11596"/>
                  <a:pt x="26759" y="10633"/>
                  <a:pt x="26943" y="9745"/>
                </a:cubicBezTo>
                <a:close/>
                <a:moveTo>
                  <a:pt x="200078" y="9745"/>
                </a:moveTo>
                <a:cubicBezTo>
                  <a:pt x="200262" y="10633"/>
                  <a:pt x="200281" y="11596"/>
                  <a:pt x="200290" y="12523"/>
                </a:cubicBezTo>
                <a:cubicBezTo>
                  <a:pt x="200286" y="12504"/>
                  <a:pt x="200277" y="12485"/>
                  <a:pt x="200274" y="12469"/>
                </a:cubicBezTo>
                <a:cubicBezTo>
                  <a:pt x="200230" y="12312"/>
                  <a:pt x="200199" y="12124"/>
                  <a:pt x="200140" y="11975"/>
                </a:cubicBezTo>
                <a:cubicBezTo>
                  <a:pt x="200098" y="11859"/>
                  <a:pt x="199907" y="11477"/>
                  <a:pt x="200053" y="11477"/>
                </a:cubicBezTo>
                <a:cubicBezTo>
                  <a:pt x="200068" y="11477"/>
                  <a:pt x="200087" y="11481"/>
                  <a:pt x="200109" y="11490"/>
                </a:cubicBezTo>
                <a:cubicBezTo>
                  <a:pt x="200115" y="11492"/>
                  <a:pt x="200120" y="11493"/>
                  <a:pt x="200124" y="11493"/>
                </a:cubicBezTo>
                <a:cubicBezTo>
                  <a:pt x="200172" y="11493"/>
                  <a:pt x="200187" y="11393"/>
                  <a:pt x="200133" y="11369"/>
                </a:cubicBezTo>
                <a:cubicBezTo>
                  <a:pt x="200066" y="11338"/>
                  <a:pt x="199999" y="11302"/>
                  <a:pt x="199934" y="11267"/>
                </a:cubicBezTo>
                <a:cubicBezTo>
                  <a:pt x="199928" y="11265"/>
                  <a:pt x="199923" y="11264"/>
                  <a:pt x="199918" y="11264"/>
                </a:cubicBezTo>
                <a:cubicBezTo>
                  <a:pt x="199889" y="11264"/>
                  <a:pt x="199863" y="11301"/>
                  <a:pt x="199863" y="11341"/>
                </a:cubicBezTo>
                <a:cubicBezTo>
                  <a:pt x="199843" y="12073"/>
                  <a:pt x="200105" y="12844"/>
                  <a:pt x="200290" y="13545"/>
                </a:cubicBezTo>
                <a:cubicBezTo>
                  <a:pt x="200286" y="13870"/>
                  <a:pt x="200281" y="14190"/>
                  <a:pt x="200274" y="14508"/>
                </a:cubicBezTo>
                <a:cubicBezTo>
                  <a:pt x="200078" y="13709"/>
                  <a:pt x="199840" y="12935"/>
                  <a:pt x="199581" y="12167"/>
                </a:cubicBezTo>
                <a:cubicBezTo>
                  <a:pt x="199593" y="12089"/>
                  <a:pt x="199609" y="12015"/>
                  <a:pt x="199624" y="11936"/>
                </a:cubicBezTo>
                <a:cubicBezTo>
                  <a:pt x="199757" y="11228"/>
                  <a:pt x="199902" y="10485"/>
                  <a:pt x="200078" y="9745"/>
                </a:cubicBezTo>
                <a:close/>
                <a:moveTo>
                  <a:pt x="55042" y="13451"/>
                </a:moveTo>
                <a:lnTo>
                  <a:pt x="55042" y="13451"/>
                </a:lnTo>
                <a:cubicBezTo>
                  <a:pt x="55080" y="13541"/>
                  <a:pt x="55123" y="13632"/>
                  <a:pt x="55167" y="13721"/>
                </a:cubicBezTo>
                <a:cubicBezTo>
                  <a:pt x="55143" y="13988"/>
                  <a:pt x="55127" y="14253"/>
                  <a:pt x="55107" y="14519"/>
                </a:cubicBezTo>
                <a:cubicBezTo>
                  <a:pt x="55098" y="14513"/>
                  <a:pt x="55088" y="14507"/>
                  <a:pt x="55077" y="14507"/>
                </a:cubicBezTo>
                <a:cubicBezTo>
                  <a:pt x="55074" y="14507"/>
                  <a:pt x="55072" y="14507"/>
                  <a:pt x="55069" y="14508"/>
                </a:cubicBezTo>
                <a:lnTo>
                  <a:pt x="55060" y="14508"/>
                </a:lnTo>
                <a:cubicBezTo>
                  <a:pt x="55049" y="14156"/>
                  <a:pt x="55045" y="13803"/>
                  <a:pt x="55042" y="13451"/>
                </a:cubicBezTo>
                <a:close/>
                <a:moveTo>
                  <a:pt x="171980" y="13451"/>
                </a:moveTo>
                <a:lnTo>
                  <a:pt x="171980" y="13451"/>
                </a:lnTo>
                <a:cubicBezTo>
                  <a:pt x="171976" y="13803"/>
                  <a:pt x="171969" y="14156"/>
                  <a:pt x="171957" y="14508"/>
                </a:cubicBezTo>
                <a:lnTo>
                  <a:pt x="171949" y="14508"/>
                </a:lnTo>
                <a:cubicBezTo>
                  <a:pt x="171946" y="14507"/>
                  <a:pt x="171943" y="14507"/>
                  <a:pt x="171941" y="14507"/>
                </a:cubicBezTo>
                <a:cubicBezTo>
                  <a:pt x="171929" y="14507"/>
                  <a:pt x="171920" y="14513"/>
                  <a:pt x="171913" y="14519"/>
                </a:cubicBezTo>
                <a:cubicBezTo>
                  <a:pt x="171895" y="14253"/>
                  <a:pt x="171875" y="13988"/>
                  <a:pt x="171855" y="13721"/>
                </a:cubicBezTo>
                <a:cubicBezTo>
                  <a:pt x="171895" y="13632"/>
                  <a:pt x="171937" y="13541"/>
                  <a:pt x="171980" y="13451"/>
                </a:cubicBezTo>
                <a:close/>
                <a:moveTo>
                  <a:pt x="54486" y="12257"/>
                </a:moveTo>
                <a:lnTo>
                  <a:pt x="54486" y="12257"/>
                </a:lnTo>
                <a:cubicBezTo>
                  <a:pt x="54607" y="12523"/>
                  <a:pt x="54732" y="12786"/>
                  <a:pt x="54854" y="13052"/>
                </a:cubicBezTo>
                <a:cubicBezTo>
                  <a:pt x="54826" y="13549"/>
                  <a:pt x="54779" y="14046"/>
                  <a:pt x="54740" y="14539"/>
                </a:cubicBezTo>
                <a:cubicBezTo>
                  <a:pt x="54650" y="13780"/>
                  <a:pt x="54560" y="13021"/>
                  <a:pt x="54486" y="12257"/>
                </a:cubicBezTo>
                <a:close/>
                <a:moveTo>
                  <a:pt x="172536" y="12257"/>
                </a:moveTo>
                <a:lnTo>
                  <a:pt x="172536" y="12257"/>
                </a:lnTo>
                <a:cubicBezTo>
                  <a:pt x="172458" y="13021"/>
                  <a:pt x="172372" y="13780"/>
                  <a:pt x="172278" y="14539"/>
                </a:cubicBezTo>
                <a:cubicBezTo>
                  <a:pt x="172238" y="14046"/>
                  <a:pt x="172191" y="13549"/>
                  <a:pt x="172164" y="13052"/>
                </a:cubicBezTo>
                <a:cubicBezTo>
                  <a:pt x="172289" y="12786"/>
                  <a:pt x="172411" y="12523"/>
                  <a:pt x="172536" y="12257"/>
                </a:cubicBezTo>
                <a:close/>
                <a:moveTo>
                  <a:pt x="9476" y="14378"/>
                </a:moveTo>
                <a:cubicBezTo>
                  <a:pt x="9484" y="14481"/>
                  <a:pt x="9492" y="14586"/>
                  <a:pt x="9499" y="14692"/>
                </a:cubicBezTo>
                <a:cubicBezTo>
                  <a:pt x="9488" y="14618"/>
                  <a:pt x="9476" y="14547"/>
                  <a:pt x="9464" y="14477"/>
                </a:cubicBezTo>
                <a:cubicBezTo>
                  <a:pt x="9468" y="14441"/>
                  <a:pt x="9472" y="14410"/>
                  <a:pt x="9476" y="14378"/>
                </a:cubicBezTo>
                <a:close/>
                <a:moveTo>
                  <a:pt x="217541" y="14378"/>
                </a:moveTo>
                <a:cubicBezTo>
                  <a:pt x="217550" y="14410"/>
                  <a:pt x="217550" y="14441"/>
                  <a:pt x="217557" y="14477"/>
                </a:cubicBezTo>
                <a:cubicBezTo>
                  <a:pt x="217546" y="14547"/>
                  <a:pt x="217530" y="14622"/>
                  <a:pt x="217518" y="14692"/>
                </a:cubicBezTo>
                <a:cubicBezTo>
                  <a:pt x="217530" y="14586"/>
                  <a:pt x="217534" y="14481"/>
                  <a:pt x="217541" y="14378"/>
                </a:cubicBezTo>
                <a:close/>
                <a:moveTo>
                  <a:pt x="15014" y="7608"/>
                </a:moveTo>
                <a:cubicBezTo>
                  <a:pt x="15018" y="7855"/>
                  <a:pt x="15034" y="8093"/>
                  <a:pt x="15037" y="8265"/>
                </a:cubicBezTo>
                <a:lnTo>
                  <a:pt x="15037" y="8594"/>
                </a:lnTo>
                <a:cubicBezTo>
                  <a:pt x="14896" y="9470"/>
                  <a:pt x="14772" y="10348"/>
                  <a:pt x="14665" y="11232"/>
                </a:cubicBezTo>
                <a:cubicBezTo>
                  <a:pt x="14591" y="11831"/>
                  <a:pt x="14517" y="12434"/>
                  <a:pt x="14450" y="13040"/>
                </a:cubicBezTo>
                <a:cubicBezTo>
                  <a:pt x="14439" y="13009"/>
                  <a:pt x="14431" y="12978"/>
                  <a:pt x="14419" y="12951"/>
                </a:cubicBezTo>
                <a:cubicBezTo>
                  <a:pt x="14405" y="12911"/>
                  <a:pt x="14381" y="12895"/>
                  <a:pt x="14356" y="12895"/>
                </a:cubicBezTo>
                <a:cubicBezTo>
                  <a:pt x="14302" y="12895"/>
                  <a:pt x="14245" y="12974"/>
                  <a:pt x="14275" y="13059"/>
                </a:cubicBezTo>
                <a:cubicBezTo>
                  <a:pt x="14322" y="13185"/>
                  <a:pt x="14364" y="13310"/>
                  <a:pt x="14403" y="13439"/>
                </a:cubicBezTo>
                <a:cubicBezTo>
                  <a:pt x="14353" y="13862"/>
                  <a:pt x="14306" y="14284"/>
                  <a:pt x="14255" y="14707"/>
                </a:cubicBezTo>
                <a:cubicBezTo>
                  <a:pt x="14212" y="14242"/>
                  <a:pt x="14165" y="13780"/>
                  <a:pt x="14114" y="13318"/>
                </a:cubicBezTo>
                <a:cubicBezTo>
                  <a:pt x="14075" y="12904"/>
                  <a:pt x="14000" y="12496"/>
                  <a:pt x="13879" y="12120"/>
                </a:cubicBezTo>
                <a:cubicBezTo>
                  <a:pt x="14051" y="11404"/>
                  <a:pt x="14231" y="10691"/>
                  <a:pt x="14403" y="9976"/>
                </a:cubicBezTo>
                <a:cubicBezTo>
                  <a:pt x="14595" y="9177"/>
                  <a:pt x="14791" y="8386"/>
                  <a:pt x="15014" y="7608"/>
                </a:cubicBezTo>
                <a:close/>
                <a:moveTo>
                  <a:pt x="212008" y="7608"/>
                </a:moveTo>
                <a:cubicBezTo>
                  <a:pt x="212227" y="8386"/>
                  <a:pt x="212422" y="9177"/>
                  <a:pt x="212618" y="9976"/>
                </a:cubicBezTo>
                <a:cubicBezTo>
                  <a:pt x="212790" y="10691"/>
                  <a:pt x="212967" y="11404"/>
                  <a:pt x="213142" y="12120"/>
                </a:cubicBezTo>
                <a:cubicBezTo>
                  <a:pt x="213018" y="12496"/>
                  <a:pt x="212947" y="12904"/>
                  <a:pt x="212904" y="13318"/>
                </a:cubicBezTo>
                <a:cubicBezTo>
                  <a:pt x="212857" y="13780"/>
                  <a:pt x="212810" y="14242"/>
                  <a:pt x="212763" y="14707"/>
                </a:cubicBezTo>
                <a:cubicBezTo>
                  <a:pt x="212716" y="14284"/>
                  <a:pt x="212665" y="13862"/>
                  <a:pt x="212618" y="13439"/>
                </a:cubicBezTo>
                <a:cubicBezTo>
                  <a:pt x="212657" y="13310"/>
                  <a:pt x="212700" y="13185"/>
                  <a:pt x="212743" y="13059"/>
                </a:cubicBezTo>
                <a:cubicBezTo>
                  <a:pt x="212776" y="12974"/>
                  <a:pt x="212719" y="12895"/>
                  <a:pt x="212665" y="12895"/>
                </a:cubicBezTo>
                <a:cubicBezTo>
                  <a:pt x="212641" y="12895"/>
                  <a:pt x="212617" y="12911"/>
                  <a:pt x="212602" y="12951"/>
                </a:cubicBezTo>
                <a:cubicBezTo>
                  <a:pt x="212591" y="12978"/>
                  <a:pt x="212583" y="13009"/>
                  <a:pt x="212571" y="13040"/>
                </a:cubicBezTo>
                <a:cubicBezTo>
                  <a:pt x="212501" y="12434"/>
                  <a:pt x="212430" y="11831"/>
                  <a:pt x="212356" y="11232"/>
                </a:cubicBezTo>
                <a:cubicBezTo>
                  <a:pt x="212246" y="10348"/>
                  <a:pt x="212125" y="9470"/>
                  <a:pt x="211984" y="8594"/>
                </a:cubicBezTo>
                <a:cubicBezTo>
                  <a:pt x="211984" y="8484"/>
                  <a:pt x="211980" y="8375"/>
                  <a:pt x="211984" y="8265"/>
                </a:cubicBezTo>
                <a:cubicBezTo>
                  <a:pt x="211984" y="8093"/>
                  <a:pt x="212004" y="7855"/>
                  <a:pt x="212008" y="7608"/>
                </a:cubicBezTo>
                <a:close/>
                <a:moveTo>
                  <a:pt x="73182" y="10922"/>
                </a:moveTo>
                <a:cubicBezTo>
                  <a:pt x="73272" y="11025"/>
                  <a:pt x="73350" y="11154"/>
                  <a:pt x="73421" y="11298"/>
                </a:cubicBezTo>
                <a:cubicBezTo>
                  <a:pt x="73409" y="12089"/>
                  <a:pt x="73456" y="12880"/>
                  <a:pt x="73534" y="13670"/>
                </a:cubicBezTo>
                <a:cubicBezTo>
                  <a:pt x="73538" y="13690"/>
                  <a:pt x="73542" y="13713"/>
                  <a:pt x="73542" y="13733"/>
                </a:cubicBezTo>
                <a:cubicBezTo>
                  <a:pt x="73409" y="14062"/>
                  <a:pt x="73276" y="14387"/>
                  <a:pt x="73147" y="14716"/>
                </a:cubicBezTo>
                <a:lnTo>
                  <a:pt x="73147" y="13834"/>
                </a:lnTo>
                <a:cubicBezTo>
                  <a:pt x="73151" y="12864"/>
                  <a:pt x="73166" y="11894"/>
                  <a:pt x="73182" y="10922"/>
                </a:cubicBezTo>
                <a:close/>
                <a:moveTo>
                  <a:pt x="153836" y="10922"/>
                </a:moveTo>
                <a:cubicBezTo>
                  <a:pt x="153851" y="11894"/>
                  <a:pt x="153871" y="12864"/>
                  <a:pt x="153874" y="13834"/>
                </a:cubicBezTo>
                <a:lnTo>
                  <a:pt x="153874" y="14716"/>
                </a:lnTo>
                <a:cubicBezTo>
                  <a:pt x="153746" y="14387"/>
                  <a:pt x="153612" y="14062"/>
                  <a:pt x="153475" y="13733"/>
                </a:cubicBezTo>
                <a:cubicBezTo>
                  <a:pt x="153479" y="13713"/>
                  <a:pt x="153484" y="13690"/>
                  <a:pt x="153484" y="13670"/>
                </a:cubicBezTo>
                <a:cubicBezTo>
                  <a:pt x="153565" y="12880"/>
                  <a:pt x="153609" y="12089"/>
                  <a:pt x="153601" y="11298"/>
                </a:cubicBezTo>
                <a:cubicBezTo>
                  <a:pt x="153667" y="11154"/>
                  <a:pt x="153746" y="11025"/>
                  <a:pt x="153836" y="10922"/>
                </a:cubicBezTo>
                <a:close/>
                <a:moveTo>
                  <a:pt x="75265" y="11060"/>
                </a:moveTo>
                <a:cubicBezTo>
                  <a:pt x="75331" y="11674"/>
                  <a:pt x="75402" y="12288"/>
                  <a:pt x="75464" y="12904"/>
                </a:cubicBezTo>
                <a:cubicBezTo>
                  <a:pt x="75362" y="13538"/>
                  <a:pt x="75268" y="14167"/>
                  <a:pt x="75182" y="14801"/>
                </a:cubicBezTo>
                <a:cubicBezTo>
                  <a:pt x="75045" y="14437"/>
                  <a:pt x="74909" y="14069"/>
                  <a:pt x="74768" y="13702"/>
                </a:cubicBezTo>
                <a:cubicBezTo>
                  <a:pt x="74697" y="13518"/>
                  <a:pt x="74630" y="13322"/>
                  <a:pt x="74560" y="13126"/>
                </a:cubicBezTo>
                <a:cubicBezTo>
                  <a:pt x="74806" y="12453"/>
                  <a:pt x="75033" y="11757"/>
                  <a:pt x="75265" y="11060"/>
                </a:cubicBezTo>
                <a:close/>
                <a:moveTo>
                  <a:pt x="151757" y="11060"/>
                </a:moveTo>
                <a:cubicBezTo>
                  <a:pt x="151988" y="11757"/>
                  <a:pt x="152211" y="12453"/>
                  <a:pt x="152462" y="13126"/>
                </a:cubicBezTo>
                <a:cubicBezTo>
                  <a:pt x="152391" y="13322"/>
                  <a:pt x="152324" y="13518"/>
                  <a:pt x="152250" y="13702"/>
                </a:cubicBezTo>
                <a:cubicBezTo>
                  <a:pt x="152109" y="14069"/>
                  <a:pt x="151976" y="14437"/>
                  <a:pt x="151840" y="14801"/>
                </a:cubicBezTo>
                <a:cubicBezTo>
                  <a:pt x="151753" y="14167"/>
                  <a:pt x="151659" y="13538"/>
                  <a:pt x="151558" y="12904"/>
                </a:cubicBezTo>
                <a:cubicBezTo>
                  <a:pt x="151620" y="12288"/>
                  <a:pt x="151687" y="11674"/>
                  <a:pt x="151757" y="11060"/>
                </a:cubicBezTo>
                <a:close/>
                <a:moveTo>
                  <a:pt x="55096" y="14653"/>
                </a:moveTo>
                <a:cubicBezTo>
                  <a:pt x="55092" y="14727"/>
                  <a:pt x="55084" y="14801"/>
                  <a:pt x="55080" y="14880"/>
                </a:cubicBezTo>
                <a:cubicBezTo>
                  <a:pt x="55076" y="14809"/>
                  <a:pt x="55073" y="14739"/>
                  <a:pt x="55069" y="14672"/>
                </a:cubicBezTo>
                <a:cubicBezTo>
                  <a:pt x="55076" y="14669"/>
                  <a:pt x="55076" y="14660"/>
                  <a:pt x="55084" y="14656"/>
                </a:cubicBezTo>
                <a:cubicBezTo>
                  <a:pt x="55089" y="14656"/>
                  <a:pt x="55092" y="14653"/>
                  <a:pt x="55096" y="14653"/>
                </a:cubicBezTo>
                <a:close/>
                <a:moveTo>
                  <a:pt x="171922" y="14653"/>
                </a:moveTo>
                <a:cubicBezTo>
                  <a:pt x="171929" y="14653"/>
                  <a:pt x="171929" y="14656"/>
                  <a:pt x="171933" y="14656"/>
                </a:cubicBezTo>
                <a:cubicBezTo>
                  <a:pt x="171941" y="14660"/>
                  <a:pt x="171945" y="14669"/>
                  <a:pt x="171949" y="14672"/>
                </a:cubicBezTo>
                <a:cubicBezTo>
                  <a:pt x="171949" y="14743"/>
                  <a:pt x="171945" y="14813"/>
                  <a:pt x="171941" y="14884"/>
                </a:cubicBezTo>
                <a:cubicBezTo>
                  <a:pt x="171933" y="14806"/>
                  <a:pt x="171929" y="14727"/>
                  <a:pt x="171922" y="14653"/>
                </a:cubicBezTo>
                <a:close/>
                <a:moveTo>
                  <a:pt x="5996" y="6018"/>
                </a:moveTo>
                <a:cubicBezTo>
                  <a:pt x="6024" y="6281"/>
                  <a:pt x="6055" y="6543"/>
                  <a:pt x="6086" y="6805"/>
                </a:cubicBezTo>
                <a:cubicBezTo>
                  <a:pt x="6211" y="7949"/>
                  <a:pt x="6372" y="9083"/>
                  <a:pt x="6493" y="10226"/>
                </a:cubicBezTo>
                <a:cubicBezTo>
                  <a:pt x="6623" y="11495"/>
                  <a:pt x="6795" y="12754"/>
                  <a:pt x="6967" y="14015"/>
                </a:cubicBezTo>
                <a:cubicBezTo>
                  <a:pt x="6896" y="14324"/>
                  <a:pt x="6826" y="14637"/>
                  <a:pt x="6760" y="14947"/>
                </a:cubicBezTo>
                <a:cubicBezTo>
                  <a:pt x="6713" y="13991"/>
                  <a:pt x="6619" y="13040"/>
                  <a:pt x="6455" y="12129"/>
                </a:cubicBezTo>
                <a:cubicBezTo>
                  <a:pt x="6262" y="11079"/>
                  <a:pt x="5977" y="10070"/>
                  <a:pt x="5774" y="9024"/>
                </a:cubicBezTo>
                <a:cubicBezTo>
                  <a:pt x="5675" y="8531"/>
                  <a:pt x="5640" y="8023"/>
                  <a:pt x="5613" y="7514"/>
                </a:cubicBezTo>
                <a:cubicBezTo>
                  <a:pt x="5754" y="7024"/>
                  <a:pt x="5868" y="6520"/>
                  <a:pt x="5996" y="6018"/>
                </a:cubicBezTo>
                <a:close/>
                <a:moveTo>
                  <a:pt x="221025" y="6018"/>
                </a:moveTo>
                <a:cubicBezTo>
                  <a:pt x="221150" y="6520"/>
                  <a:pt x="221264" y="7024"/>
                  <a:pt x="221405" y="7514"/>
                </a:cubicBezTo>
                <a:cubicBezTo>
                  <a:pt x="221378" y="8023"/>
                  <a:pt x="221342" y="8531"/>
                  <a:pt x="221248" y="9024"/>
                </a:cubicBezTo>
                <a:cubicBezTo>
                  <a:pt x="221045" y="10070"/>
                  <a:pt x="220755" y="11079"/>
                  <a:pt x="220567" y="12129"/>
                </a:cubicBezTo>
                <a:cubicBezTo>
                  <a:pt x="220399" y="13040"/>
                  <a:pt x="220309" y="13991"/>
                  <a:pt x="220258" y="14947"/>
                </a:cubicBezTo>
                <a:cubicBezTo>
                  <a:pt x="220191" y="14637"/>
                  <a:pt x="220124" y="14328"/>
                  <a:pt x="220050" y="14019"/>
                </a:cubicBezTo>
                <a:cubicBezTo>
                  <a:pt x="220223" y="12758"/>
                  <a:pt x="220395" y="11495"/>
                  <a:pt x="220528" y="10226"/>
                </a:cubicBezTo>
                <a:cubicBezTo>
                  <a:pt x="220646" y="9083"/>
                  <a:pt x="220810" y="7949"/>
                  <a:pt x="220935" y="6805"/>
                </a:cubicBezTo>
                <a:cubicBezTo>
                  <a:pt x="220962" y="6543"/>
                  <a:pt x="220993" y="6281"/>
                  <a:pt x="221025" y="6018"/>
                </a:cubicBezTo>
                <a:close/>
                <a:moveTo>
                  <a:pt x="37030" y="11753"/>
                </a:moveTo>
                <a:cubicBezTo>
                  <a:pt x="37272" y="12559"/>
                  <a:pt x="37527" y="13361"/>
                  <a:pt x="37765" y="14172"/>
                </a:cubicBezTo>
                <a:cubicBezTo>
                  <a:pt x="37824" y="14363"/>
                  <a:pt x="37875" y="14555"/>
                  <a:pt x="37934" y="14747"/>
                </a:cubicBezTo>
                <a:cubicBezTo>
                  <a:pt x="37906" y="14833"/>
                  <a:pt x="37883" y="14918"/>
                  <a:pt x="37859" y="15005"/>
                </a:cubicBezTo>
                <a:cubicBezTo>
                  <a:pt x="37679" y="14629"/>
                  <a:pt x="37503" y="14253"/>
                  <a:pt x="37327" y="13878"/>
                </a:cubicBezTo>
                <a:cubicBezTo>
                  <a:pt x="37296" y="13650"/>
                  <a:pt x="37265" y="13424"/>
                  <a:pt x="37233" y="13197"/>
                </a:cubicBezTo>
                <a:cubicBezTo>
                  <a:pt x="37218" y="13079"/>
                  <a:pt x="37159" y="13021"/>
                  <a:pt x="37092" y="13005"/>
                </a:cubicBezTo>
                <a:cubicBezTo>
                  <a:pt x="37077" y="12810"/>
                  <a:pt x="37065" y="12617"/>
                  <a:pt x="37045" y="12422"/>
                </a:cubicBezTo>
                <a:cubicBezTo>
                  <a:pt x="37030" y="12223"/>
                  <a:pt x="37014" y="12022"/>
                  <a:pt x="37002" y="11823"/>
                </a:cubicBezTo>
                <a:cubicBezTo>
                  <a:pt x="37014" y="11800"/>
                  <a:pt x="37021" y="11776"/>
                  <a:pt x="37030" y="11753"/>
                </a:cubicBezTo>
                <a:close/>
                <a:moveTo>
                  <a:pt x="189988" y="11753"/>
                </a:moveTo>
                <a:cubicBezTo>
                  <a:pt x="190000" y="11776"/>
                  <a:pt x="190008" y="11800"/>
                  <a:pt x="190015" y="11823"/>
                </a:cubicBezTo>
                <a:cubicBezTo>
                  <a:pt x="190004" y="12022"/>
                  <a:pt x="189992" y="12223"/>
                  <a:pt x="189972" y="12422"/>
                </a:cubicBezTo>
                <a:cubicBezTo>
                  <a:pt x="189957" y="12617"/>
                  <a:pt x="189941" y="12810"/>
                  <a:pt x="189925" y="13005"/>
                </a:cubicBezTo>
                <a:cubicBezTo>
                  <a:pt x="189859" y="13021"/>
                  <a:pt x="189804" y="13079"/>
                  <a:pt x="189789" y="13197"/>
                </a:cubicBezTo>
                <a:cubicBezTo>
                  <a:pt x="189757" y="13424"/>
                  <a:pt x="189726" y="13650"/>
                  <a:pt x="189695" y="13878"/>
                </a:cubicBezTo>
                <a:cubicBezTo>
                  <a:pt x="189514" y="14253"/>
                  <a:pt x="189338" y="14629"/>
                  <a:pt x="189162" y="15005"/>
                </a:cubicBezTo>
                <a:cubicBezTo>
                  <a:pt x="189139" y="14918"/>
                  <a:pt x="189112" y="14833"/>
                  <a:pt x="189088" y="14747"/>
                </a:cubicBezTo>
                <a:cubicBezTo>
                  <a:pt x="189143" y="14555"/>
                  <a:pt x="189197" y="14363"/>
                  <a:pt x="189252" y="14172"/>
                </a:cubicBezTo>
                <a:cubicBezTo>
                  <a:pt x="189491" y="13361"/>
                  <a:pt x="189746" y="12559"/>
                  <a:pt x="189988" y="11753"/>
                </a:cubicBezTo>
                <a:close/>
                <a:moveTo>
                  <a:pt x="22297" y="14187"/>
                </a:moveTo>
                <a:cubicBezTo>
                  <a:pt x="22294" y="14468"/>
                  <a:pt x="22290" y="14750"/>
                  <a:pt x="22286" y="15032"/>
                </a:cubicBezTo>
                <a:cubicBezTo>
                  <a:pt x="22259" y="14801"/>
                  <a:pt x="22227" y="14571"/>
                  <a:pt x="22200" y="14340"/>
                </a:cubicBezTo>
                <a:cubicBezTo>
                  <a:pt x="22231" y="14289"/>
                  <a:pt x="22266" y="14237"/>
                  <a:pt x="22297" y="14187"/>
                </a:cubicBezTo>
                <a:close/>
                <a:moveTo>
                  <a:pt x="204719" y="14187"/>
                </a:moveTo>
                <a:cubicBezTo>
                  <a:pt x="204755" y="14237"/>
                  <a:pt x="204786" y="14289"/>
                  <a:pt x="204822" y="14340"/>
                </a:cubicBezTo>
                <a:cubicBezTo>
                  <a:pt x="204790" y="14571"/>
                  <a:pt x="204763" y="14801"/>
                  <a:pt x="204732" y="15032"/>
                </a:cubicBezTo>
                <a:cubicBezTo>
                  <a:pt x="204728" y="14750"/>
                  <a:pt x="204724" y="14468"/>
                  <a:pt x="204719" y="14187"/>
                </a:cubicBezTo>
                <a:close/>
                <a:moveTo>
                  <a:pt x="91150" y="10727"/>
                </a:moveTo>
                <a:cubicBezTo>
                  <a:pt x="91331" y="11048"/>
                  <a:pt x="91499" y="11381"/>
                  <a:pt x="91647" y="11744"/>
                </a:cubicBezTo>
                <a:cubicBezTo>
                  <a:pt x="91640" y="11807"/>
                  <a:pt x="91632" y="11870"/>
                  <a:pt x="91624" y="11929"/>
                </a:cubicBezTo>
                <a:cubicBezTo>
                  <a:pt x="91585" y="12210"/>
                  <a:pt x="91550" y="12488"/>
                  <a:pt x="91519" y="12770"/>
                </a:cubicBezTo>
                <a:cubicBezTo>
                  <a:pt x="91493" y="12738"/>
                  <a:pt x="91457" y="12722"/>
                  <a:pt x="91419" y="12722"/>
                </a:cubicBezTo>
                <a:cubicBezTo>
                  <a:pt x="91342" y="12722"/>
                  <a:pt x="91258" y="12789"/>
                  <a:pt x="91244" y="12915"/>
                </a:cubicBezTo>
                <a:cubicBezTo>
                  <a:pt x="91178" y="13627"/>
                  <a:pt x="91112" y="14331"/>
                  <a:pt x="91042" y="15041"/>
                </a:cubicBezTo>
                <a:cubicBezTo>
                  <a:pt x="91018" y="14786"/>
                  <a:pt x="90998" y="14535"/>
                  <a:pt x="90986" y="14281"/>
                </a:cubicBezTo>
                <a:cubicBezTo>
                  <a:pt x="90971" y="13932"/>
                  <a:pt x="90838" y="13392"/>
                  <a:pt x="91026" y="13079"/>
                </a:cubicBezTo>
                <a:cubicBezTo>
                  <a:pt x="91065" y="13016"/>
                  <a:pt x="91025" y="12932"/>
                  <a:pt x="90978" y="12932"/>
                </a:cubicBezTo>
                <a:cubicBezTo>
                  <a:pt x="90964" y="12932"/>
                  <a:pt x="90949" y="12940"/>
                  <a:pt x="90935" y="12958"/>
                </a:cubicBezTo>
                <a:cubicBezTo>
                  <a:pt x="90877" y="13036"/>
                  <a:pt x="90838" y="13126"/>
                  <a:pt x="90807" y="13220"/>
                </a:cubicBezTo>
                <a:cubicBezTo>
                  <a:pt x="90814" y="12535"/>
                  <a:pt x="90830" y="11157"/>
                  <a:pt x="91150" y="10727"/>
                </a:cubicBezTo>
                <a:close/>
                <a:moveTo>
                  <a:pt x="135871" y="10727"/>
                </a:moveTo>
                <a:cubicBezTo>
                  <a:pt x="136191" y="11157"/>
                  <a:pt x="136207" y="12535"/>
                  <a:pt x="136211" y="13220"/>
                </a:cubicBezTo>
                <a:cubicBezTo>
                  <a:pt x="136184" y="13126"/>
                  <a:pt x="136144" y="13036"/>
                  <a:pt x="136086" y="12958"/>
                </a:cubicBezTo>
                <a:cubicBezTo>
                  <a:pt x="136072" y="12940"/>
                  <a:pt x="136056" y="12932"/>
                  <a:pt x="136042" y="12932"/>
                </a:cubicBezTo>
                <a:cubicBezTo>
                  <a:pt x="135994" y="12932"/>
                  <a:pt x="135956" y="13016"/>
                  <a:pt x="135992" y="13079"/>
                </a:cubicBezTo>
                <a:cubicBezTo>
                  <a:pt x="136184" y="13392"/>
                  <a:pt x="136051" y="13932"/>
                  <a:pt x="136031" y="14281"/>
                </a:cubicBezTo>
                <a:cubicBezTo>
                  <a:pt x="136020" y="14535"/>
                  <a:pt x="136000" y="14786"/>
                  <a:pt x="135980" y="15041"/>
                </a:cubicBezTo>
                <a:cubicBezTo>
                  <a:pt x="135910" y="14336"/>
                  <a:pt x="135843" y="13627"/>
                  <a:pt x="135773" y="12915"/>
                </a:cubicBezTo>
                <a:cubicBezTo>
                  <a:pt x="135760" y="12789"/>
                  <a:pt x="135678" y="12722"/>
                  <a:pt x="135601" y="12722"/>
                </a:cubicBezTo>
                <a:cubicBezTo>
                  <a:pt x="135564" y="12722"/>
                  <a:pt x="135528" y="12738"/>
                  <a:pt x="135503" y="12770"/>
                </a:cubicBezTo>
                <a:cubicBezTo>
                  <a:pt x="135472" y="12488"/>
                  <a:pt x="135436" y="12210"/>
                  <a:pt x="135397" y="11929"/>
                </a:cubicBezTo>
                <a:cubicBezTo>
                  <a:pt x="135386" y="11870"/>
                  <a:pt x="135382" y="11807"/>
                  <a:pt x="135370" y="11744"/>
                </a:cubicBezTo>
                <a:cubicBezTo>
                  <a:pt x="135523" y="11381"/>
                  <a:pt x="135691" y="11048"/>
                  <a:pt x="135871" y="10727"/>
                </a:cubicBezTo>
                <a:close/>
                <a:moveTo>
                  <a:pt x="103859" y="12038"/>
                </a:moveTo>
                <a:lnTo>
                  <a:pt x="103859" y="12038"/>
                </a:lnTo>
                <a:cubicBezTo>
                  <a:pt x="104090" y="12382"/>
                  <a:pt x="104313" y="12739"/>
                  <a:pt x="104528" y="13103"/>
                </a:cubicBezTo>
                <a:cubicBezTo>
                  <a:pt x="104525" y="13244"/>
                  <a:pt x="104516" y="13384"/>
                  <a:pt x="104509" y="13529"/>
                </a:cubicBezTo>
                <a:cubicBezTo>
                  <a:pt x="104407" y="14035"/>
                  <a:pt x="104310" y="14539"/>
                  <a:pt x="104216" y="15048"/>
                </a:cubicBezTo>
                <a:cubicBezTo>
                  <a:pt x="104164" y="14316"/>
                  <a:pt x="104090" y="13592"/>
                  <a:pt x="103988" y="12868"/>
                </a:cubicBezTo>
                <a:cubicBezTo>
                  <a:pt x="103949" y="12590"/>
                  <a:pt x="103906" y="12312"/>
                  <a:pt x="103859" y="12038"/>
                </a:cubicBezTo>
                <a:close/>
                <a:moveTo>
                  <a:pt x="123158" y="12038"/>
                </a:moveTo>
                <a:lnTo>
                  <a:pt x="123158" y="12038"/>
                </a:lnTo>
                <a:cubicBezTo>
                  <a:pt x="123111" y="12316"/>
                  <a:pt x="123073" y="12590"/>
                  <a:pt x="123030" y="12868"/>
                </a:cubicBezTo>
                <a:cubicBezTo>
                  <a:pt x="122932" y="13592"/>
                  <a:pt x="122857" y="14316"/>
                  <a:pt x="122802" y="15048"/>
                </a:cubicBezTo>
                <a:cubicBezTo>
                  <a:pt x="122708" y="14543"/>
                  <a:pt x="122614" y="14038"/>
                  <a:pt x="122509" y="13533"/>
                </a:cubicBezTo>
                <a:cubicBezTo>
                  <a:pt x="122504" y="13388"/>
                  <a:pt x="122497" y="13244"/>
                  <a:pt x="122489" y="13099"/>
                </a:cubicBezTo>
                <a:cubicBezTo>
                  <a:pt x="122708" y="12739"/>
                  <a:pt x="122927" y="12382"/>
                  <a:pt x="123158" y="12038"/>
                </a:cubicBezTo>
                <a:close/>
                <a:moveTo>
                  <a:pt x="93844" y="12555"/>
                </a:moveTo>
                <a:lnTo>
                  <a:pt x="93844" y="12555"/>
                </a:lnTo>
                <a:cubicBezTo>
                  <a:pt x="93761" y="13462"/>
                  <a:pt x="93667" y="14371"/>
                  <a:pt x="93566" y="15275"/>
                </a:cubicBezTo>
                <a:cubicBezTo>
                  <a:pt x="93479" y="14954"/>
                  <a:pt x="93390" y="14637"/>
                  <a:pt x="93287" y="14324"/>
                </a:cubicBezTo>
                <a:cubicBezTo>
                  <a:pt x="93350" y="14022"/>
                  <a:pt x="93550" y="13052"/>
                  <a:pt x="93844" y="12555"/>
                </a:cubicBezTo>
                <a:close/>
                <a:moveTo>
                  <a:pt x="133178" y="12555"/>
                </a:moveTo>
                <a:lnTo>
                  <a:pt x="133178" y="12555"/>
                </a:lnTo>
                <a:cubicBezTo>
                  <a:pt x="133467" y="13052"/>
                  <a:pt x="133671" y="14022"/>
                  <a:pt x="133734" y="14324"/>
                </a:cubicBezTo>
                <a:cubicBezTo>
                  <a:pt x="133632" y="14637"/>
                  <a:pt x="133538" y="14954"/>
                  <a:pt x="133452" y="15275"/>
                </a:cubicBezTo>
                <a:cubicBezTo>
                  <a:pt x="133350" y="14371"/>
                  <a:pt x="133260" y="13462"/>
                  <a:pt x="133178" y="12555"/>
                </a:cubicBezTo>
                <a:close/>
                <a:moveTo>
                  <a:pt x="70384" y="11401"/>
                </a:moveTo>
                <a:cubicBezTo>
                  <a:pt x="70400" y="11416"/>
                  <a:pt x="70411" y="11432"/>
                  <a:pt x="70427" y="11448"/>
                </a:cubicBezTo>
                <a:cubicBezTo>
                  <a:pt x="70470" y="11619"/>
                  <a:pt x="70512" y="11788"/>
                  <a:pt x="70552" y="11960"/>
                </a:cubicBezTo>
                <a:cubicBezTo>
                  <a:pt x="70724" y="12664"/>
                  <a:pt x="70888" y="13373"/>
                  <a:pt x="71045" y="14085"/>
                </a:cubicBezTo>
                <a:cubicBezTo>
                  <a:pt x="70935" y="14434"/>
                  <a:pt x="70814" y="14778"/>
                  <a:pt x="70713" y="15115"/>
                </a:cubicBezTo>
                <a:cubicBezTo>
                  <a:pt x="70685" y="15209"/>
                  <a:pt x="70658" y="15306"/>
                  <a:pt x="70626" y="15400"/>
                </a:cubicBezTo>
                <a:cubicBezTo>
                  <a:pt x="70536" y="14069"/>
                  <a:pt x="70458" y="12734"/>
                  <a:pt x="70384" y="11401"/>
                </a:cubicBezTo>
                <a:close/>
                <a:moveTo>
                  <a:pt x="156634" y="11401"/>
                </a:moveTo>
                <a:lnTo>
                  <a:pt x="156634" y="11401"/>
                </a:lnTo>
                <a:cubicBezTo>
                  <a:pt x="156564" y="12734"/>
                  <a:pt x="156485" y="14069"/>
                  <a:pt x="156391" y="15400"/>
                </a:cubicBezTo>
                <a:cubicBezTo>
                  <a:pt x="156364" y="15306"/>
                  <a:pt x="156336" y="15209"/>
                  <a:pt x="156309" y="15115"/>
                </a:cubicBezTo>
                <a:cubicBezTo>
                  <a:pt x="156208" y="14778"/>
                  <a:pt x="156086" y="14434"/>
                  <a:pt x="155977" y="14085"/>
                </a:cubicBezTo>
                <a:cubicBezTo>
                  <a:pt x="156133" y="13373"/>
                  <a:pt x="156297" y="12664"/>
                  <a:pt x="156466" y="11960"/>
                </a:cubicBezTo>
                <a:cubicBezTo>
                  <a:pt x="156508" y="11788"/>
                  <a:pt x="156551" y="11619"/>
                  <a:pt x="156595" y="11448"/>
                </a:cubicBezTo>
                <a:cubicBezTo>
                  <a:pt x="156607" y="11432"/>
                  <a:pt x="156622" y="11416"/>
                  <a:pt x="156634" y="11401"/>
                </a:cubicBezTo>
                <a:close/>
                <a:moveTo>
                  <a:pt x="101804" y="11791"/>
                </a:moveTo>
                <a:cubicBezTo>
                  <a:pt x="101906" y="11831"/>
                  <a:pt x="101989" y="11921"/>
                  <a:pt x="102012" y="12132"/>
                </a:cubicBezTo>
                <a:cubicBezTo>
                  <a:pt x="102043" y="12371"/>
                  <a:pt x="102039" y="12664"/>
                  <a:pt x="102027" y="12907"/>
                </a:cubicBezTo>
                <a:cubicBezTo>
                  <a:pt x="102004" y="13326"/>
                  <a:pt x="101980" y="13744"/>
                  <a:pt x="101953" y="14163"/>
                </a:cubicBezTo>
                <a:cubicBezTo>
                  <a:pt x="101922" y="14590"/>
                  <a:pt x="101875" y="15021"/>
                  <a:pt x="101824" y="15451"/>
                </a:cubicBezTo>
                <a:cubicBezTo>
                  <a:pt x="101816" y="15075"/>
                  <a:pt x="101808" y="14703"/>
                  <a:pt x="101804" y="14328"/>
                </a:cubicBezTo>
                <a:cubicBezTo>
                  <a:pt x="101792" y="13482"/>
                  <a:pt x="101781" y="12637"/>
                  <a:pt x="101804" y="11791"/>
                </a:cubicBezTo>
                <a:close/>
                <a:moveTo>
                  <a:pt x="125217" y="11791"/>
                </a:moveTo>
                <a:cubicBezTo>
                  <a:pt x="125237" y="12637"/>
                  <a:pt x="125229" y="13482"/>
                  <a:pt x="125217" y="14328"/>
                </a:cubicBezTo>
                <a:cubicBezTo>
                  <a:pt x="125210" y="14703"/>
                  <a:pt x="125205" y="15079"/>
                  <a:pt x="125198" y="15451"/>
                </a:cubicBezTo>
                <a:cubicBezTo>
                  <a:pt x="125143" y="15021"/>
                  <a:pt x="125096" y="14590"/>
                  <a:pt x="125069" y="14163"/>
                </a:cubicBezTo>
                <a:cubicBezTo>
                  <a:pt x="125037" y="13744"/>
                  <a:pt x="125017" y="13326"/>
                  <a:pt x="124994" y="12907"/>
                </a:cubicBezTo>
                <a:cubicBezTo>
                  <a:pt x="124982" y="12664"/>
                  <a:pt x="124979" y="12371"/>
                  <a:pt x="125006" y="12132"/>
                </a:cubicBezTo>
                <a:cubicBezTo>
                  <a:pt x="125029" y="11921"/>
                  <a:pt x="125111" y="11831"/>
                  <a:pt x="125217" y="11791"/>
                </a:cubicBezTo>
                <a:close/>
                <a:moveTo>
                  <a:pt x="188544" y="15193"/>
                </a:moveTo>
                <a:cubicBezTo>
                  <a:pt x="188552" y="15220"/>
                  <a:pt x="188555" y="15247"/>
                  <a:pt x="188559" y="15271"/>
                </a:cubicBezTo>
                <a:cubicBezTo>
                  <a:pt x="188539" y="15346"/>
                  <a:pt x="188516" y="15420"/>
                  <a:pt x="188492" y="15494"/>
                </a:cubicBezTo>
                <a:cubicBezTo>
                  <a:pt x="188508" y="15393"/>
                  <a:pt x="188528" y="15294"/>
                  <a:pt x="188544" y="15193"/>
                </a:cubicBezTo>
                <a:close/>
                <a:moveTo>
                  <a:pt x="38477" y="15193"/>
                </a:moveTo>
                <a:cubicBezTo>
                  <a:pt x="38493" y="15294"/>
                  <a:pt x="38513" y="15397"/>
                  <a:pt x="38528" y="15498"/>
                </a:cubicBezTo>
                <a:cubicBezTo>
                  <a:pt x="38505" y="15424"/>
                  <a:pt x="38481" y="15350"/>
                  <a:pt x="38458" y="15275"/>
                </a:cubicBezTo>
                <a:cubicBezTo>
                  <a:pt x="38466" y="15247"/>
                  <a:pt x="38470" y="15220"/>
                  <a:pt x="38477" y="15193"/>
                </a:cubicBezTo>
                <a:close/>
                <a:moveTo>
                  <a:pt x="45456" y="15177"/>
                </a:moveTo>
                <a:cubicBezTo>
                  <a:pt x="45475" y="15236"/>
                  <a:pt x="45491" y="15294"/>
                  <a:pt x="45507" y="15353"/>
                </a:cubicBezTo>
                <a:cubicBezTo>
                  <a:pt x="45503" y="15404"/>
                  <a:pt x="45499" y="15459"/>
                  <a:pt x="45495" y="15514"/>
                </a:cubicBezTo>
                <a:cubicBezTo>
                  <a:pt x="45484" y="15400"/>
                  <a:pt x="45468" y="15287"/>
                  <a:pt x="45456" y="15177"/>
                </a:cubicBezTo>
                <a:close/>
                <a:moveTo>
                  <a:pt x="181561" y="15177"/>
                </a:moveTo>
                <a:cubicBezTo>
                  <a:pt x="181550" y="15290"/>
                  <a:pt x="181538" y="15400"/>
                  <a:pt x="181526" y="15514"/>
                </a:cubicBezTo>
                <a:cubicBezTo>
                  <a:pt x="181518" y="15459"/>
                  <a:pt x="181514" y="15408"/>
                  <a:pt x="181510" y="15353"/>
                </a:cubicBezTo>
                <a:cubicBezTo>
                  <a:pt x="181530" y="15294"/>
                  <a:pt x="181546" y="15236"/>
                  <a:pt x="181561" y="15177"/>
                </a:cubicBezTo>
                <a:close/>
                <a:moveTo>
                  <a:pt x="48912" y="14801"/>
                </a:moveTo>
                <a:lnTo>
                  <a:pt x="48912" y="14801"/>
                </a:lnTo>
                <a:cubicBezTo>
                  <a:pt x="48928" y="15059"/>
                  <a:pt x="48943" y="15318"/>
                  <a:pt x="48967" y="15576"/>
                </a:cubicBezTo>
                <a:cubicBezTo>
                  <a:pt x="48959" y="15534"/>
                  <a:pt x="48947" y="15490"/>
                  <a:pt x="48940" y="15447"/>
                </a:cubicBezTo>
                <a:cubicBezTo>
                  <a:pt x="48931" y="15232"/>
                  <a:pt x="48920" y="15017"/>
                  <a:pt x="48912" y="14801"/>
                </a:cubicBezTo>
                <a:close/>
                <a:moveTo>
                  <a:pt x="178109" y="14797"/>
                </a:moveTo>
                <a:cubicBezTo>
                  <a:pt x="178102" y="15017"/>
                  <a:pt x="178089" y="15232"/>
                  <a:pt x="178078" y="15447"/>
                </a:cubicBezTo>
                <a:cubicBezTo>
                  <a:pt x="178071" y="15490"/>
                  <a:pt x="178062" y="15534"/>
                  <a:pt x="178055" y="15576"/>
                </a:cubicBezTo>
                <a:cubicBezTo>
                  <a:pt x="178074" y="15318"/>
                  <a:pt x="178094" y="15059"/>
                  <a:pt x="178109" y="14797"/>
                </a:cubicBezTo>
                <a:close/>
                <a:moveTo>
                  <a:pt x="50880" y="15224"/>
                </a:moveTo>
                <a:cubicBezTo>
                  <a:pt x="50904" y="15346"/>
                  <a:pt x="50932" y="15467"/>
                  <a:pt x="50959" y="15592"/>
                </a:cubicBezTo>
                <a:cubicBezTo>
                  <a:pt x="50943" y="15541"/>
                  <a:pt x="50927" y="15490"/>
                  <a:pt x="50916" y="15440"/>
                </a:cubicBezTo>
                <a:cubicBezTo>
                  <a:pt x="50900" y="15369"/>
                  <a:pt x="50893" y="15294"/>
                  <a:pt x="50880" y="15224"/>
                </a:cubicBezTo>
                <a:close/>
                <a:moveTo>
                  <a:pt x="176140" y="15224"/>
                </a:moveTo>
                <a:cubicBezTo>
                  <a:pt x="176129" y="15294"/>
                  <a:pt x="176117" y="15369"/>
                  <a:pt x="176106" y="15440"/>
                </a:cubicBezTo>
                <a:cubicBezTo>
                  <a:pt x="176090" y="15490"/>
                  <a:pt x="176075" y="15541"/>
                  <a:pt x="176059" y="15592"/>
                </a:cubicBezTo>
                <a:cubicBezTo>
                  <a:pt x="176090" y="15467"/>
                  <a:pt x="176117" y="15346"/>
                  <a:pt x="176140" y="15224"/>
                </a:cubicBezTo>
                <a:close/>
                <a:moveTo>
                  <a:pt x="44810" y="13216"/>
                </a:moveTo>
                <a:cubicBezTo>
                  <a:pt x="44873" y="13787"/>
                  <a:pt x="44939" y="14360"/>
                  <a:pt x="45002" y="14931"/>
                </a:cubicBezTo>
                <a:cubicBezTo>
                  <a:pt x="44963" y="15205"/>
                  <a:pt x="44920" y="15478"/>
                  <a:pt x="44877" y="15753"/>
                </a:cubicBezTo>
                <a:cubicBezTo>
                  <a:pt x="44845" y="15435"/>
                  <a:pt x="44814" y="15056"/>
                  <a:pt x="44736" y="14707"/>
                </a:cubicBezTo>
                <a:cubicBezTo>
                  <a:pt x="44728" y="14578"/>
                  <a:pt x="44724" y="14445"/>
                  <a:pt x="44717" y="14316"/>
                </a:cubicBezTo>
                <a:cubicBezTo>
                  <a:pt x="44713" y="14195"/>
                  <a:pt x="44686" y="14093"/>
                  <a:pt x="44646" y="14007"/>
                </a:cubicBezTo>
                <a:cubicBezTo>
                  <a:pt x="44709" y="13744"/>
                  <a:pt x="44763" y="13482"/>
                  <a:pt x="44810" y="13216"/>
                </a:cubicBezTo>
                <a:close/>
                <a:moveTo>
                  <a:pt x="182207" y="13216"/>
                </a:moveTo>
                <a:cubicBezTo>
                  <a:pt x="182254" y="13482"/>
                  <a:pt x="182313" y="13744"/>
                  <a:pt x="182376" y="14007"/>
                </a:cubicBezTo>
                <a:cubicBezTo>
                  <a:pt x="182336" y="14093"/>
                  <a:pt x="182309" y="14195"/>
                  <a:pt x="182301" y="14316"/>
                </a:cubicBezTo>
                <a:cubicBezTo>
                  <a:pt x="182298" y="14445"/>
                  <a:pt x="182289" y="14578"/>
                  <a:pt x="182282" y="14707"/>
                </a:cubicBezTo>
                <a:cubicBezTo>
                  <a:pt x="182207" y="15056"/>
                  <a:pt x="182172" y="15435"/>
                  <a:pt x="182141" y="15753"/>
                </a:cubicBezTo>
                <a:cubicBezTo>
                  <a:pt x="182101" y="15478"/>
                  <a:pt x="182058" y="15205"/>
                  <a:pt x="182020" y="14931"/>
                </a:cubicBezTo>
                <a:cubicBezTo>
                  <a:pt x="182082" y="14360"/>
                  <a:pt x="182144" y="13787"/>
                  <a:pt x="182207" y="13216"/>
                </a:cubicBezTo>
                <a:close/>
                <a:moveTo>
                  <a:pt x="37495" y="15091"/>
                </a:moveTo>
                <a:lnTo>
                  <a:pt x="37495" y="15091"/>
                </a:lnTo>
                <a:cubicBezTo>
                  <a:pt x="37562" y="15263"/>
                  <a:pt x="37628" y="15435"/>
                  <a:pt x="37695" y="15608"/>
                </a:cubicBezTo>
                <a:cubicBezTo>
                  <a:pt x="37668" y="15713"/>
                  <a:pt x="37641" y="15815"/>
                  <a:pt x="37612" y="15921"/>
                </a:cubicBezTo>
                <a:cubicBezTo>
                  <a:pt x="37574" y="15646"/>
                  <a:pt x="37534" y="15369"/>
                  <a:pt x="37495" y="15091"/>
                </a:cubicBezTo>
                <a:close/>
                <a:moveTo>
                  <a:pt x="189526" y="15091"/>
                </a:moveTo>
                <a:lnTo>
                  <a:pt x="189526" y="15091"/>
                </a:lnTo>
                <a:cubicBezTo>
                  <a:pt x="189487" y="15369"/>
                  <a:pt x="189448" y="15646"/>
                  <a:pt x="189408" y="15921"/>
                </a:cubicBezTo>
                <a:cubicBezTo>
                  <a:pt x="189381" y="15815"/>
                  <a:pt x="189354" y="15713"/>
                  <a:pt x="189327" y="15608"/>
                </a:cubicBezTo>
                <a:cubicBezTo>
                  <a:pt x="189393" y="15435"/>
                  <a:pt x="189460" y="15263"/>
                  <a:pt x="189526" y="15091"/>
                </a:cubicBezTo>
                <a:close/>
                <a:moveTo>
                  <a:pt x="102583" y="10273"/>
                </a:moveTo>
                <a:lnTo>
                  <a:pt x="102583" y="10273"/>
                </a:lnTo>
                <a:cubicBezTo>
                  <a:pt x="102751" y="10473"/>
                  <a:pt x="102912" y="10684"/>
                  <a:pt x="103065" y="10899"/>
                </a:cubicBezTo>
                <a:cubicBezTo>
                  <a:pt x="103131" y="11166"/>
                  <a:pt x="103178" y="11435"/>
                  <a:pt x="103217" y="11710"/>
                </a:cubicBezTo>
                <a:cubicBezTo>
                  <a:pt x="103186" y="11631"/>
                  <a:pt x="103154" y="11560"/>
                  <a:pt x="103119" y="11490"/>
                </a:cubicBezTo>
                <a:cubicBezTo>
                  <a:pt x="103110" y="11471"/>
                  <a:pt x="103096" y="11463"/>
                  <a:pt x="103082" y="11463"/>
                </a:cubicBezTo>
                <a:cubicBezTo>
                  <a:pt x="103052" y="11463"/>
                  <a:pt x="103023" y="11502"/>
                  <a:pt x="103045" y="11545"/>
                </a:cubicBezTo>
                <a:cubicBezTo>
                  <a:pt x="103464" y="12438"/>
                  <a:pt x="103233" y="13431"/>
                  <a:pt x="103080" y="14383"/>
                </a:cubicBezTo>
                <a:cubicBezTo>
                  <a:pt x="102995" y="14900"/>
                  <a:pt x="102901" y="15412"/>
                  <a:pt x="102798" y="15924"/>
                </a:cubicBezTo>
                <a:cubicBezTo>
                  <a:pt x="102814" y="15615"/>
                  <a:pt x="102825" y="15310"/>
                  <a:pt x="102825" y="15001"/>
                </a:cubicBezTo>
                <a:cubicBezTo>
                  <a:pt x="102838" y="13424"/>
                  <a:pt x="102704" y="11847"/>
                  <a:pt x="102583" y="10273"/>
                </a:cubicBezTo>
                <a:close/>
                <a:moveTo>
                  <a:pt x="124439" y="10273"/>
                </a:moveTo>
                <a:lnTo>
                  <a:pt x="124439" y="10273"/>
                </a:lnTo>
                <a:cubicBezTo>
                  <a:pt x="124317" y="11847"/>
                  <a:pt x="124184" y="13424"/>
                  <a:pt x="124191" y="15001"/>
                </a:cubicBezTo>
                <a:cubicBezTo>
                  <a:pt x="124195" y="15310"/>
                  <a:pt x="124207" y="15615"/>
                  <a:pt x="124223" y="15924"/>
                </a:cubicBezTo>
                <a:cubicBezTo>
                  <a:pt x="124121" y="15412"/>
                  <a:pt x="124023" y="14900"/>
                  <a:pt x="123942" y="14383"/>
                </a:cubicBezTo>
                <a:cubicBezTo>
                  <a:pt x="123785" y="13431"/>
                  <a:pt x="123557" y="12438"/>
                  <a:pt x="123976" y="11545"/>
                </a:cubicBezTo>
                <a:cubicBezTo>
                  <a:pt x="123995" y="11502"/>
                  <a:pt x="123968" y="11463"/>
                  <a:pt x="123938" y="11463"/>
                </a:cubicBezTo>
                <a:cubicBezTo>
                  <a:pt x="123925" y="11463"/>
                  <a:pt x="123912" y="11471"/>
                  <a:pt x="123902" y="11490"/>
                </a:cubicBezTo>
                <a:cubicBezTo>
                  <a:pt x="123866" y="11557"/>
                  <a:pt x="123835" y="11631"/>
                  <a:pt x="123804" y="11706"/>
                </a:cubicBezTo>
                <a:cubicBezTo>
                  <a:pt x="123839" y="11432"/>
                  <a:pt x="123886" y="11161"/>
                  <a:pt x="123953" y="10899"/>
                </a:cubicBezTo>
                <a:cubicBezTo>
                  <a:pt x="124110" y="10684"/>
                  <a:pt x="124270" y="10473"/>
                  <a:pt x="124439" y="10273"/>
                </a:cubicBezTo>
                <a:close/>
                <a:moveTo>
                  <a:pt x="60712" y="15588"/>
                </a:moveTo>
                <a:cubicBezTo>
                  <a:pt x="60725" y="15737"/>
                  <a:pt x="60736" y="15890"/>
                  <a:pt x="60756" y="16042"/>
                </a:cubicBezTo>
                <a:cubicBezTo>
                  <a:pt x="60736" y="15975"/>
                  <a:pt x="60716" y="15913"/>
                  <a:pt x="60696" y="15846"/>
                </a:cubicBezTo>
                <a:cubicBezTo>
                  <a:pt x="60705" y="15760"/>
                  <a:pt x="60709" y="15675"/>
                  <a:pt x="60712" y="15588"/>
                </a:cubicBezTo>
                <a:close/>
                <a:moveTo>
                  <a:pt x="166309" y="15584"/>
                </a:moveTo>
                <a:cubicBezTo>
                  <a:pt x="166313" y="15670"/>
                  <a:pt x="166317" y="15760"/>
                  <a:pt x="166321" y="15846"/>
                </a:cubicBezTo>
                <a:cubicBezTo>
                  <a:pt x="166301" y="15913"/>
                  <a:pt x="166286" y="15975"/>
                  <a:pt x="166266" y="16042"/>
                </a:cubicBezTo>
                <a:cubicBezTo>
                  <a:pt x="166282" y="15890"/>
                  <a:pt x="166293" y="15737"/>
                  <a:pt x="166309" y="15584"/>
                </a:cubicBezTo>
                <a:close/>
                <a:moveTo>
                  <a:pt x="83527" y="14073"/>
                </a:moveTo>
                <a:cubicBezTo>
                  <a:pt x="83612" y="14735"/>
                  <a:pt x="83710" y="15393"/>
                  <a:pt x="83824" y="16046"/>
                </a:cubicBezTo>
                <a:cubicBezTo>
                  <a:pt x="83785" y="15862"/>
                  <a:pt x="83746" y="15678"/>
                  <a:pt x="83706" y="15490"/>
                </a:cubicBezTo>
                <a:cubicBezTo>
                  <a:pt x="83659" y="15247"/>
                  <a:pt x="83616" y="15001"/>
                  <a:pt x="83578" y="14754"/>
                </a:cubicBezTo>
                <a:cubicBezTo>
                  <a:pt x="83562" y="14531"/>
                  <a:pt x="83546" y="14304"/>
                  <a:pt x="83522" y="14078"/>
                </a:cubicBezTo>
                <a:cubicBezTo>
                  <a:pt x="83527" y="14078"/>
                  <a:pt x="83527" y="14073"/>
                  <a:pt x="83527" y="14073"/>
                </a:cubicBezTo>
                <a:close/>
                <a:moveTo>
                  <a:pt x="143495" y="14069"/>
                </a:moveTo>
                <a:lnTo>
                  <a:pt x="143495" y="14078"/>
                </a:lnTo>
                <a:cubicBezTo>
                  <a:pt x="143475" y="14304"/>
                  <a:pt x="143460" y="14528"/>
                  <a:pt x="143444" y="14754"/>
                </a:cubicBezTo>
                <a:cubicBezTo>
                  <a:pt x="143405" y="15001"/>
                  <a:pt x="143362" y="15247"/>
                  <a:pt x="143311" y="15490"/>
                </a:cubicBezTo>
                <a:cubicBezTo>
                  <a:pt x="143276" y="15678"/>
                  <a:pt x="143233" y="15862"/>
                  <a:pt x="143193" y="16046"/>
                </a:cubicBezTo>
                <a:cubicBezTo>
                  <a:pt x="143307" y="15393"/>
                  <a:pt x="143409" y="14731"/>
                  <a:pt x="143495" y="14069"/>
                </a:cubicBezTo>
                <a:close/>
                <a:moveTo>
                  <a:pt x="116662" y="11612"/>
                </a:moveTo>
                <a:lnTo>
                  <a:pt x="116662" y="11612"/>
                </a:lnTo>
                <a:cubicBezTo>
                  <a:pt x="116767" y="11878"/>
                  <a:pt x="116861" y="12183"/>
                  <a:pt x="116939" y="12472"/>
                </a:cubicBezTo>
                <a:cubicBezTo>
                  <a:pt x="116915" y="12821"/>
                  <a:pt x="116888" y="13115"/>
                  <a:pt x="116881" y="13220"/>
                </a:cubicBezTo>
                <a:cubicBezTo>
                  <a:pt x="116794" y="14183"/>
                  <a:pt x="116700" y="15142"/>
                  <a:pt x="116591" y="16097"/>
                </a:cubicBezTo>
                <a:cubicBezTo>
                  <a:pt x="116595" y="15909"/>
                  <a:pt x="116599" y="15717"/>
                  <a:pt x="116606" y="15529"/>
                </a:cubicBezTo>
                <a:cubicBezTo>
                  <a:pt x="116642" y="14519"/>
                  <a:pt x="116673" y="13509"/>
                  <a:pt x="116685" y="12504"/>
                </a:cubicBezTo>
                <a:cubicBezTo>
                  <a:pt x="116685" y="12340"/>
                  <a:pt x="116669" y="11999"/>
                  <a:pt x="116662" y="11612"/>
                </a:cubicBezTo>
                <a:close/>
                <a:moveTo>
                  <a:pt x="110360" y="11612"/>
                </a:moveTo>
                <a:lnTo>
                  <a:pt x="110360" y="11612"/>
                </a:lnTo>
                <a:cubicBezTo>
                  <a:pt x="110352" y="11999"/>
                  <a:pt x="110333" y="12340"/>
                  <a:pt x="110336" y="12504"/>
                </a:cubicBezTo>
                <a:cubicBezTo>
                  <a:pt x="110349" y="13509"/>
                  <a:pt x="110376" y="14519"/>
                  <a:pt x="110415" y="15529"/>
                </a:cubicBezTo>
                <a:cubicBezTo>
                  <a:pt x="110423" y="15717"/>
                  <a:pt x="110427" y="15909"/>
                  <a:pt x="110430" y="16101"/>
                </a:cubicBezTo>
                <a:cubicBezTo>
                  <a:pt x="110321" y="15142"/>
                  <a:pt x="110227" y="14183"/>
                  <a:pt x="110141" y="13220"/>
                </a:cubicBezTo>
                <a:cubicBezTo>
                  <a:pt x="110133" y="13115"/>
                  <a:pt x="110102" y="12821"/>
                  <a:pt x="110082" y="12472"/>
                </a:cubicBezTo>
                <a:cubicBezTo>
                  <a:pt x="110161" y="12183"/>
                  <a:pt x="110251" y="11878"/>
                  <a:pt x="110360" y="11612"/>
                </a:cubicBezTo>
                <a:close/>
                <a:moveTo>
                  <a:pt x="100388" y="12837"/>
                </a:moveTo>
                <a:cubicBezTo>
                  <a:pt x="100450" y="13509"/>
                  <a:pt x="100489" y="14187"/>
                  <a:pt x="100524" y="14864"/>
                </a:cubicBezTo>
                <a:cubicBezTo>
                  <a:pt x="100493" y="14871"/>
                  <a:pt x="100466" y="14903"/>
                  <a:pt x="100477" y="14947"/>
                </a:cubicBezTo>
                <a:cubicBezTo>
                  <a:pt x="100599" y="15314"/>
                  <a:pt x="100509" y="15717"/>
                  <a:pt x="100341" y="16105"/>
                </a:cubicBezTo>
                <a:cubicBezTo>
                  <a:pt x="100325" y="16054"/>
                  <a:pt x="100309" y="16007"/>
                  <a:pt x="100294" y="15956"/>
                </a:cubicBezTo>
                <a:cubicBezTo>
                  <a:pt x="100305" y="15612"/>
                  <a:pt x="100313" y="15267"/>
                  <a:pt x="100309" y="14923"/>
                </a:cubicBezTo>
                <a:cubicBezTo>
                  <a:pt x="100309" y="14633"/>
                  <a:pt x="100298" y="14347"/>
                  <a:pt x="100282" y="14062"/>
                </a:cubicBezTo>
                <a:cubicBezTo>
                  <a:pt x="100321" y="13655"/>
                  <a:pt x="100356" y="13247"/>
                  <a:pt x="100388" y="12837"/>
                </a:cubicBezTo>
                <a:close/>
                <a:moveTo>
                  <a:pt x="126630" y="12837"/>
                </a:moveTo>
                <a:cubicBezTo>
                  <a:pt x="126661" y="13247"/>
                  <a:pt x="126700" y="13655"/>
                  <a:pt x="126740" y="14062"/>
                </a:cubicBezTo>
                <a:cubicBezTo>
                  <a:pt x="126724" y="14347"/>
                  <a:pt x="126708" y="14633"/>
                  <a:pt x="126708" y="14923"/>
                </a:cubicBezTo>
                <a:cubicBezTo>
                  <a:pt x="126708" y="15267"/>
                  <a:pt x="126716" y="15612"/>
                  <a:pt x="126724" y="15956"/>
                </a:cubicBezTo>
                <a:cubicBezTo>
                  <a:pt x="126708" y="16007"/>
                  <a:pt x="126693" y="16054"/>
                  <a:pt x="126677" y="16105"/>
                </a:cubicBezTo>
                <a:cubicBezTo>
                  <a:pt x="126513" y="15717"/>
                  <a:pt x="126422" y="15314"/>
                  <a:pt x="126540" y="14947"/>
                </a:cubicBezTo>
                <a:cubicBezTo>
                  <a:pt x="126556" y="14903"/>
                  <a:pt x="126525" y="14871"/>
                  <a:pt x="126497" y="14864"/>
                </a:cubicBezTo>
                <a:cubicBezTo>
                  <a:pt x="126529" y="14187"/>
                  <a:pt x="126572" y="13509"/>
                  <a:pt x="126630" y="12837"/>
                </a:cubicBezTo>
                <a:close/>
                <a:moveTo>
                  <a:pt x="60904" y="14226"/>
                </a:moveTo>
                <a:cubicBezTo>
                  <a:pt x="61049" y="14860"/>
                  <a:pt x="61135" y="15478"/>
                  <a:pt x="61072" y="16136"/>
                </a:cubicBezTo>
                <a:cubicBezTo>
                  <a:pt x="60963" y="15670"/>
                  <a:pt x="60865" y="15228"/>
                  <a:pt x="60795" y="14837"/>
                </a:cubicBezTo>
                <a:cubicBezTo>
                  <a:pt x="60834" y="14633"/>
                  <a:pt x="60873" y="14430"/>
                  <a:pt x="60904" y="14226"/>
                </a:cubicBezTo>
                <a:close/>
                <a:moveTo>
                  <a:pt x="166113" y="14226"/>
                </a:moveTo>
                <a:cubicBezTo>
                  <a:pt x="166149" y="14430"/>
                  <a:pt x="166188" y="14633"/>
                  <a:pt x="166227" y="14837"/>
                </a:cubicBezTo>
                <a:cubicBezTo>
                  <a:pt x="166152" y="15228"/>
                  <a:pt x="166058" y="15670"/>
                  <a:pt x="165949" y="16140"/>
                </a:cubicBezTo>
                <a:cubicBezTo>
                  <a:pt x="165887" y="15478"/>
                  <a:pt x="165972" y="14860"/>
                  <a:pt x="166113" y="14226"/>
                </a:cubicBezTo>
                <a:close/>
                <a:moveTo>
                  <a:pt x="25832" y="14985"/>
                </a:moveTo>
                <a:cubicBezTo>
                  <a:pt x="25832" y="15228"/>
                  <a:pt x="25843" y="15475"/>
                  <a:pt x="25856" y="15717"/>
                </a:cubicBezTo>
                <a:cubicBezTo>
                  <a:pt x="25816" y="15890"/>
                  <a:pt x="25777" y="16062"/>
                  <a:pt x="25742" y="16233"/>
                </a:cubicBezTo>
                <a:lnTo>
                  <a:pt x="25742" y="16168"/>
                </a:lnTo>
                <a:cubicBezTo>
                  <a:pt x="25773" y="15772"/>
                  <a:pt x="25805" y="15381"/>
                  <a:pt x="25832" y="14985"/>
                </a:cubicBezTo>
                <a:close/>
                <a:moveTo>
                  <a:pt x="201189" y="14985"/>
                </a:moveTo>
                <a:cubicBezTo>
                  <a:pt x="201217" y="15381"/>
                  <a:pt x="201249" y="15772"/>
                  <a:pt x="201280" y="16168"/>
                </a:cubicBezTo>
                <a:lnTo>
                  <a:pt x="201280" y="16233"/>
                </a:lnTo>
                <a:cubicBezTo>
                  <a:pt x="201240" y="16062"/>
                  <a:pt x="201205" y="15890"/>
                  <a:pt x="201166" y="15722"/>
                </a:cubicBezTo>
                <a:cubicBezTo>
                  <a:pt x="201173" y="15475"/>
                  <a:pt x="201186" y="15228"/>
                  <a:pt x="201189" y="14985"/>
                </a:cubicBezTo>
                <a:close/>
                <a:moveTo>
                  <a:pt x="944" y="15353"/>
                </a:moveTo>
                <a:cubicBezTo>
                  <a:pt x="944" y="15455"/>
                  <a:pt x="947" y="15561"/>
                  <a:pt x="947" y="15666"/>
                </a:cubicBezTo>
                <a:lnTo>
                  <a:pt x="947" y="16238"/>
                </a:lnTo>
                <a:cubicBezTo>
                  <a:pt x="940" y="16218"/>
                  <a:pt x="936" y="16199"/>
                  <a:pt x="928" y="16183"/>
                </a:cubicBezTo>
                <a:lnTo>
                  <a:pt x="928" y="16179"/>
                </a:lnTo>
                <a:cubicBezTo>
                  <a:pt x="928" y="15905"/>
                  <a:pt x="931" y="15628"/>
                  <a:pt x="944" y="15353"/>
                </a:cubicBezTo>
                <a:close/>
                <a:moveTo>
                  <a:pt x="226078" y="15346"/>
                </a:moveTo>
                <a:cubicBezTo>
                  <a:pt x="226086" y="15623"/>
                  <a:pt x="226094" y="15901"/>
                  <a:pt x="226089" y="16179"/>
                </a:cubicBezTo>
                <a:lnTo>
                  <a:pt x="226089" y="16183"/>
                </a:lnTo>
                <a:cubicBezTo>
                  <a:pt x="226086" y="16199"/>
                  <a:pt x="226078" y="16218"/>
                  <a:pt x="226074" y="16238"/>
                </a:cubicBezTo>
                <a:cubicBezTo>
                  <a:pt x="226074" y="16046"/>
                  <a:pt x="226074" y="15854"/>
                  <a:pt x="226070" y="15666"/>
                </a:cubicBezTo>
                <a:cubicBezTo>
                  <a:pt x="226070" y="15557"/>
                  <a:pt x="226074" y="15451"/>
                  <a:pt x="226078" y="15346"/>
                </a:cubicBezTo>
                <a:close/>
                <a:moveTo>
                  <a:pt x="74833" y="15800"/>
                </a:moveTo>
                <a:cubicBezTo>
                  <a:pt x="74889" y="15964"/>
                  <a:pt x="74939" y="16125"/>
                  <a:pt x="74994" y="16289"/>
                </a:cubicBezTo>
                <a:cubicBezTo>
                  <a:pt x="74990" y="16309"/>
                  <a:pt x="74990" y="16332"/>
                  <a:pt x="74986" y="16356"/>
                </a:cubicBezTo>
                <a:cubicBezTo>
                  <a:pt x="74932" y="16175"/>
                  <a:pt x="74880" y="15995"/>
                  <a:pt x="74830" y="15815"/>
                </a:cubicBezTo>
                <a:cubicBezTo>
                  <a:pt x="74833" y="15811"/>
                  <a:pt x="74833" y="15803"/>
                  <a:pt x="74833" y="15800"/>
                </a:cubicBezTo>
                <a:close/>
                <a:moveTo>
                  <a:pt x="152184" y="15800"/>
                </a:moveTo>
                <a:cubicBezTo>
                  <a:pt x="152184" y="15803"/>
                  <a:pt x="152187" y="15811"/>
                  <a:pt x="152187" y="15815"/>
                </a:cubicBezTo>
                <a:cubicBezTo>
                  <a:pt x="152137" y="15995"/>
                  <a:pt x="152086" y="16175"/>
                  <a:pt x="152035" y="16356"/>
                </a:cubicBezTo>
                <a:cubicBezTo>
                  <a:pt x="152031" y="16332"/>
                  <a:pt x="152028" y="16309"/>
                  <a:pt x="152028" y="16289"/>
                </a:cubicBezTo>
                <a:cubicBezTo>
                  <a:pt x="152078" y="16125"/>
                  <a:pt x="152133" y="15964"/>
                  <a:pt x="152184" y="15800"/>
                </a:cubicBezTo>
                <a:close/>
                <a:moveTo>
                  <a:pt x="107949" y="13819"/>
                </a:moveTo>
                <a:lnTo>
                  <a:pt x="107949" y="13827"/>
                </a:lnTo>
                <a:cubicBezTo>
                  <a:pt x="107874" y="14300"/>
                  <a:pt x="107789" y="14774"/>
                  <a:pt x="107730" y="15252"/>
                </a:cubicBezTo>
                <a:cubicBezTo>
                  <a:pt x="107726" y="15306"/>
                  <a:pt x="107718" y="15357"/>
                  <a:pt x="107715" y="15408"/>
                </a:cubicBezTo>
                <a:cubicBezTo>
                  <a:pt x="107585" y="15725"/>
                  <a:pt x="107507" y="16085"/>
                  <a:pt x="107440" y="16426"/>
                </a:cubicBezTo>
                <a:cubicBezTo>
                  <a:pt x="107397" y="16351"/>
                  <a:pt x="107354" y="16285"/>
                  <a:pt x="107311" y="16210"/>
                </a:cubicBezTo>
                <a:cubicBezTo>
                  <a:pt x="107413" y="15819"/>
                  <a:pt x="107518" y="15431"/>
                  <a:pt x="107616" y="15041"/>
                </a:cubicBezTo>
                <a:cubicBezTo>
                  <a:pt x="107726" y="14633"/>
                  <a:pt x="107836" y="14226"/>
                  <a:pt x="107949" y="13819"/>
                </a:cubicBezTo>
                <a:close/>
                <a:moveTo>
                  <a:pt x="119074" y="13840"/>
                </a:moveTo>
                <a:lnTo>
                  <a:pt x="119074" y="13840"/>
                </a:lnTo>
                <a:cubicBezTo>
                  <a:pt x="119186" y="14240"/>
                  <a:pt x="119298" y="14640"/>
                  <a:pt x="119401" y="15041"/>
                </a:cubicBezTo>
                <a:cubicBezTo>
                  <a:pt x="119503" y="15431"/>
                  <a:pt x="119605" y="15819"/>
                  <a:pt x="119710" y="16210"/>
                </a:cubicBezTo>
                <a:cubicBezTo>
                  <a:pt x="119668" y="16285"/>
                  <a:pt x="119621" y="16351"/>
                  <a:pt x="119577" y="16426"/>
                </a:cubicBezTo>
                <a:cubicBezTo>
                  <a:pt x="119515" y="16085"/>
                  <a:pt x="119433" y="15725"/>
                  <a:pt x="119307" y="15408"/>
                </a:cubicBezTo>
                <a:cubicBezTo>
                  <a:pt x="119299" y="15357"/>
                  <a:pt x="119296" y="15306"/>
                  <a:pt x="119287" y="15252"/>
                </a:cubicBezTo>
                <a:cubicBezTo>
                  <a:pt x="119233" y="14778"/>
                  <a:pt x="119148" y="14309"/>
                  <a:pt x="119074" y="13840"/>
                </a:cubicBezTo>
                <a:close/>
                <a:moveTo>
                  <a:pt x="12016" y="12179"/>
                </a:moveTo>
                <a:lnTo>
                  <a:pt x="12016" y="12179"/>
                </a:lnTo>
                <a:cubicBezTo>
                  <a:pt x="11938" y="13545"/>
                  <a:pt x="11832" y="14903"/>
                  <a:pt x="11699" y="16262"/>
                </a:cubicBezTo>
                <a:cubicBezTo>
                  <a:pt x="11687" y="16316"/>
                  <a:pt x="11672" y="16374"/>
                  <a:pt x="11656" y="16434"/>
                </a:cubicBezTo>
                <a:cubicBezTo>
                  <a:pt x="11585" y="15733"/>
                  <a:pt x="11511" y="15036"/>
                  <a:pt x="11444" y="14340"/>
                </a:cubicBezTo>
                <a:cubicBezTo>
                  <a:pt x="11558" y="13803"/>
                  <a:pt x="11683" y="13271"/>
                  <a:pt x="11832" y="12754"/>
                </a:cubicBezTo>
                <a:cubicBezTo>
                  <a:pt x="11887" y="12563"/>
                  <a:pt x="11950" y="12371"/>
                  <a:pt x="12016" y="12179"/>
                </a:cubicBezTo>
                <a:close/>
                <a:moveTo>
                  <a:pt x="215005" y="12179"/>
                </a:moveTo>
                <a:lnTo>
                  <a:pt x="215005" y="12179"/>
                </a:lnTo>
                <a:cubicBezTo>
                  <a:pt x="215072" y="12371"/>
                  <a:pt x="215135" y="12563"/>
                  <a:pt x="215189" y="12754"/>
                </a:cubicBezTo>
                <a:cubicBezTo>
                  <a:pt x="215339" y="13271"/>
                  <a:pt x="215464" y="13803"/>
                  <a:pt x="215577" y="14340"/>
                </a:cubicBezTo>
                <a:cubicBezTo>
                  <a:pt x="215507" y="15036"/>
                  <a:pt x="215436" y="15737"/>
                  <a:pt x="215362" y="16434"/>
                </a:cubicBezTo>
                <a:cubicBezTo>
                  <a:pt x="215350" y="16374"/>
                  <a:pt x="215334" y="16316"/>
                  <a:pt x="215319" y="16262"/>
                </a:cubicBezTo>
                <a:cubicBezTo>
                  <a:pt x="215189" y="14903"/>
                  <a:pt x="215084" y="13545"/>
                  <a:pt x="215005" y="12179"/>
                </a:cubicBezTo>
                <a:close/>
                <a:moveTo>
                  <a:pt x="36622" y="12864"/>
                </a:moveTo>
                <a:cubicBezTo>
                  <a:pt x="36631" y="12884"/>
                  <a:pt x="36638" y="12899"/>
                  <a:pt x="36646" y="12915"/>
                </a:cubicBezTo>
                <a:cubicBezTo>
                  <a:pt x="36673" y="14112"/>
                  <a:pt x="36712" y="15306"/>
                  <a:pt x="36783" y="16500"/>
                </a:cubicBezTo>
                <a:cubicBezTo>
                  <a:pt x="36541" y="15862"/>
                  <a:pt x="36294" y="15228"/>
                  <a:pt x="36035" y="14602"/>
                </a:cubicBezTo>
                <a:cubicBezTo>
                  <a:pt x="36223" y="14019"/>
                  <a:pt x="36419" y="13439"/>
                  <a:pt x="36622" y="12864"/>
                </a:cubicBezTo>
                <a:close/>
                <a:moveTo>
                  <a:pt x="190395" y="12864"/>
                </a:moveTo>
                <a:cubicBezTo>
                  <a:pt x="190602" y="13439"/>
                  <a:pt x="190799" y="14019"/>
                  <a:pt x="190986" y="14602"/>
                </a:cubicBezTo>
                <a:cubicBezTo>
                  <a:pt x="190728" y="15228"/>
                  <a:pt x="190477" y="15862"/>
                  <a:pt x="190235" y="16500"/>
                </a:cubicBezTo>
                <a:cubicBezTo>
                  <a:pt x="190309" y="15306"/>
                  <a:pt x="190348" y="14112"/>
                  <a:pt x="190376" y="12915"/>
                </a:cubicBezTo>
                <a:cubicBezTo>
                  <a:pt x="190383" y="12899"/>
                  <a:pt x="190391" y="12880"/>
                  <a:pt x="190395" y="12864"/>
                </a:cubicBezTo>
                <a:close/>
                <a:moveTo>
                  <a:pt x="108215" y="15568"/>
                </a:moveTo>
                <a:cubicBezTo>
                  <a:pt x="108219" y="15834"/>
                  <a:pt x="108219" y="16097"/>
                  <a:pt x="108223" y="16359"/>
                </a:cubicBezTo>
                <a:cubicBezTo>
                  <a:pt x="108208" y="16418"/>
                  <a:pt x="108196" y="16477"/>
                  <a:pt x="108180" y="16535"/>
                </a:cubicBezTo>
                <a:cubicBezTo>
                  <a:pt x="108192" y="16215"/>
                  <a:pt x="108203" y="15893"/>
                  <a:pt x="108215" y="15568"/>
                </a:cubicBezTo>
                <a:close/>
                <a:moveTo>
                  <a:pt x="118803" y="15568"/>
                </a:moveTo>
                <a:cubicBezTo>
                  <a:pt x="118814" y="15893"/>
                  <a:pt x="118830" y="16215"/>
                  <a:pt x="118841" y="16535"/>
                </a:cubicBezTo>
                <a:cubicBezTo>
                  <a:pt x="118826" y="16477"/>
                  <a:pt x="118810" y="16418"/>
                  <a:pt x="118799" y="16359"/>
                </a:cubicBezTo>
                <a:cubicBezTo>
                  <a:pt x="118799" y="16097"/>
                  <a:pt x="118803" y="15834"/>
                  <a:pt x="118803" y="15568"/>
                </a:cubicBezTo>
                <a:close/>
                <a:moveTo>
                  <a:pt x="107636" y="16109"/>
                </a:moveTo>
                <a:lnTo>
                  <a:pt x="107636" y="16109"/>
                </a:lnTo>
                <a:cubicBezTo>
                  <a:pt x="107612" y="16293"/>
                  <a:pt x="107593" y="16473"/>
                  <a:pt x="107574" y="16652"/>
                </a:cubicBezTo>
                <a:cubicBezTo>
                  <a:pt x="107569" y="16645"/>
                  <a:pt x="107565" y="16633"/>
                  <a:pt x="107558" y="16625"/>
                </a:cubicBezTo>
                <a:cubicBezTo>
                  <a:pt x="107578" y="16450"/>
                  <a:pt x="107601" y="16277"/>
                  <a:pt x="107636" y="16109"/>
                </a:cubicBezTo>
                <a:close/>
                <a:moveTo>
                  <a:pt x="119386" y="16112"/>
                </a:moveTo>
                <a:cubicBezTo>
                  <a:pt x="119417" y="16277"/>
                  <a:pt x="119440" y="16453"/>
                  <a:pt x="119460" y="16625"/>
                </a:cubicBezTo>
                <a:cubicBezTo>
                  <a:pt x="119456" y="16633"/>
                  <a:pt x="119452" y="16645"/>
                  <a:pt x="119444" y="16652"/>
                </a:cubicBezTo>
                <a:cubicBezTo>
                  <a:pt x="119424" y="16473"/>
                  <a:pt x="119405" y="16293"/>
                  <a:pt x="119386" y="16112"/>
                </a:cubicBezTo>
                <a:close/>
                <a:moveTo>
                  <a:pt x="92404" y="14821"/>
                </a:moveTo>
                <a:cubicBezTo>
                  <a:pt x="92451" y="15075"/>
                  <a:pt x="92501" y="15334"/>
                  <a:pt x="92548" y="15588"/>
                </a:cubicBezTo>
                <a:cubicBezTo>
                  <a:pt x="92462" y="15999"/>
                  <a:pt x="92388" y="16414"/>
                  <a:pt x="92328" y="16833"/>
                </a:cubicBezTo>
                <a:cubicBezTo>
                  <a:pt x="92337" y="16665"/>
                  <a:pt x="92341" y="16492"/>
                  <a:pt x="92348" y="16320"/>
                </a:cubicBezTo>
                <a:cubicBezTo>
                  <a:pt x="92372" y="15823"/>
                  <a:pt x="92388" y="15322"/>
                  <a:pt x="92404" y="14821"/>
                </a:cubicBezTo>
                <a:close/>
                <a:moveTo>
                  <a:pt x="134614" y="14821"/>
                </a:moveTo>
                <a:cubicBezTo>
                  <a:pt x="134630" y="15322"/>
                  <a:pt x="134645" y="15823"/>
                  <a:pt x="134669" y="16320"/>
                </a:cubicBezTo>
                <a:cubicBezTo>
                  <a:pt x="134677" y="16492"/>
                  <a:pt x="134685" y="16665"/>
                  <a:pt x="134692" y="16833"/>
                </a:cubicBezTo>
                <a:cubicBezTo>
                  <a:pt x="134634" y="16414"/>
                  <a:pt x="134560" y="15999"/>
                  <a:pt x="134470" y="15588"/>
                </a:cubicBezTo>
                <a:cubicBezTo>
                  <a:pt x="134520" y="15334"/>
                  <a:pt x="134567" y="15075"/>
                  <a:pt x="134614" y="14821"/>
                </a:cubicBezTo>
                <a:close/>
                <a:moveTo>
                  <a:pt x="33714" y="11396"/>
                </a:moveTo>
                <a:cubicBezTo>
                  <a:pt x="34004" y="11999"/>
                  <a:pt x="34263" y="12637"/>
                  <a:pt x="34513" y="13251"/>
                </a:cubicBezTo>
                <a:cubicBezTo>
                  <a:pt x="34599" y="13467"/>
                  <a:pt x="34682" y="13678"/>
                  <a:pt x="34763" y="13894"/>
                </a:cubicBezTo>
                <a:cubicBezTo>
                  <a:pt x="34783" y="14073"/>
                  <a:pt x="34803" y="14257"/>
                  <a:pt x="34823" y="14437"/>
                </a:cubicBezTo>
                <a:cubicBezTo>
                  <a:pt x="34841" y="14613"/>
                  <a:pt x="34861" y="14793"/>
                  <a:pt x="34881" y="14970"/>
                </a:cubicBezTo>
                <a:cubicBezTo>
                  <a:pt x="34865" y="15236"/>
                  <a:pt x="34850" y="15502"/>
                  <a:pt x="34830" y="15769"/>
                </a:cubicBezTo>
                <a:cubicBezTo>
                  <a:pt x="34756" y="16007"/>
                  <a:pt x="34673" y="16242"/>
                  <a:pt x="34599" y="16481"/>
                </a:cubicBezTo>
                <a:cubicBezTo>
                  <a:pt x="34556" y="16609"/>
                  <a:pt x="34517" y="16743"/>
                  <a:pt x="34478" y="16872"/>
                </a:cubicBezTo>
                <a:cubicBezTo>
                  <a:pt x="34454" y="16688"/>
                  <a:pt x="34427" y="16508"/>
                  <a:pt x="34404" y="16324"/>
                </a:cubicBezTo>
                <a:cubicBezTo>
                  <a:pt x="34395" y="16269"/>
                  <a:pt x="34384" y="16226"/>
                  <a:pt x="34364" y="16191"/>
                </a:cubicBezTo>
                <a:cubicBezTo>
                  <a:pt x="34184" y="14790"/>
                  <a:pt x="34019" y="13388"/>
                  <a:pt x="33801" y="11999"/>
                </a:cubicBezTo>
                <a:cubicBezTo>
                  <a:pt x="33770" y="11800"/>
                  <a:pt x="33742" y="11600"/>
                  <a:pt x="33714" y="11396"/>
                </a:cubicBezTo>
                <a:close/>
                <a:moveTo>
                  <a:pt x="193307" y="11396"/>
                </a:moveTo>
                <a:lnTo>
                  <a:pt x="193307" y="11396"/>
                </a:lnTo>
                <a:cubicBezTo>
                  <a:pt x="193279" y="11600"/>
                  <a:pt x="193252" y="11800"/>
                  <a:pt x="193221" y="11999"/>
                </a:cubicBezTo>
                <a:cubicBezTo>
                  <a:pt x="193001" y="13388"/>
                  <a:pt x="192833" y="14793"/>
                  <a:pt x="192657" y="16195"/>
                </a:cubicBezTo>
                <a:cubicBezTo>
                  <a:pt x="192638" y="16230"/>
                  <a:pt x="192622" y="16273"/>
                  <a:pt x="192618" y="16324"/>
                </a:cubicBezTo>
                <a:cubicBezTo>
                  <a:pt x="192591" y="16508"/>
                  <a:pt x="192567" y="16688"/>
                  <a:pt x="192544" y="16872"/>
                </a:cubicBezTo>
                <a:cubicBezTo>
                  <a:pt x="192504" y="16743"/>
                  <a:pt x="192461" y="16609"/>
                  <a:pt x="192423" y="16481"/>
                </a:cubicBezTo>
                <a:cubicBezTo>
                  <a:pt x="192348" y="16242"/>
                  <a:pt x="192266" y="16007"/>
                  <a:pt x="192188" y="15769"/>
                </a:cubicBezTo>
                <a:cubicBezTo>
                  <a:pt x="192172" y="15502"/>
                  <a:pt x="192156" y="15236"/>
                  <a:pt x="192137" y="14970"/>
                </a:cubicBezTo>
                <a:cubicBezTo>
                  <a:pt x="192156" y="14793"/>
                  <a:pt x="192176" y="14613"/>
                  <a:pt x="192195" y="14437"/>
                </a:cubicBezTo>
                <a:cubicBezTo>
                  <a:pt x="192215" y="14257"/>
                  <a:pt x="192235" y="14073"/>
                  <a:pt x="192255" y="13894"/>
                </a:cubicBezTo>
                <a:cubicBezTo>
                  <a:pt x="192340" y="13678"/>
                  <a:pt x="192419" y="13467"/>
                  <a:pt x="192504" y="13251"/>
                </a:cubicBezTo>
                <a:cubicBezTo>
                  <a:pt x="192755" y="12637"/>
                  <a:pt x="193017" y="11999"/>
                  <a:pt x="193307" y="11396"/>
                </a:cubicBezTo>
                <a:close/>
                <a:moveTo>
                  <a:pt x="61937" y="13740"/>
                </a:moveTo>
                <a:cubicBezTo>
                  <a:pt x="61993" y="14289"/>
                  <a:pt x="62063" y="14833"/>
                  <a:pt x="62121" y="15381"/>
                </a:cubicBezTo>
                <a:cubicBezTo>
                  <a:pt x="62165" y="15780"/>
                  <a:pt x="62215" y="16175"/>
                  <a:pt x="62266" y="16574"/>
                </a:cubicBezTo>
                <a:cubicBezTo>
                  <a:pt x="62251" y="16680"/>
                  <a:pt x="62235" y="16782"/>
                  <a:pt x="62219" y="16883"/>
                </a:cubicBezTo>
                <a:cubicBezTo>
                  <a:pt x="62188" y="16633"/>
                  <a:pt x="62161" y="16383"/>
                  <a:pt x="62129" y="16132"/>
                </a:cubicBezTo>
                <a:cubicBezTo>
                  <a:pt x="62071" y="15659"/>
                  <a:pt x="62024" y="15181"/>
                  <a:pt x="61977" y="14707"/>
                </a:cubicBezTo>
                <a:cubicBezTo>
                  <a:pt x="61965" y="14387"/>
                  <a:pt x="61953" y="14066"/>
                  <a:pt x="61937" y="13740"/>
                </a:cubicBezTo>
                <a:close/>
                <a:moveTo>
                  <a:pt x="165084" y="13740"/>
                </a:moveTo>
                <a:lnTo>
                  <a:pt x="165084" y="13740"/>
                </a:lnTo>
                <a:cubicBezTo>
                  <a:pt x="165068" y="14042"/>
                  <a:pt x="165061" y="14340"/>
                  <a:pt x="165049" y="14641"/>
                </a:cubicBezTo>
                <a:cubicBezTo>
                  <a:pt x="165002" y="15138"/>
                  <a:pt x="164951" y="15635"/>
                  <a:pt x="164892" y="16132"/>
                </a:cubicBezTo>
                <a:cubicBezTo>
                  <a:pt x="164861" y="16383"/>
                  <a:pt x="164830" y="16633"/>
                  <a:pt x="164798" y="16883"/>
                </a:cubicBezTo>
                <a:cubicBezTo>
                  <a:pt x="164783" y="16782"/>
                  <a:pt x="164767" y="16676"/>
                  <a:pt x="164756" y="16574"/>
                </a:cubicBezTo>
                <a:cubicBezTo>
                  <a:pt x="164806" y="16175"/>
                  <a:pt x="164857" y="15776"/>
                  <a:pt x="164900" y="15381"/>
                </a:cubicBezTo>
                <a:cubicBezTo>
                  <a:pt x="164958" y="14833"/>
                  <a:pt x="165025" y="14289"/>
                  <a:pt x="165084" y="13740"/>
                </a:cubicBezTo>
                <a:close/>
                <a:moveTo>
                  <a:pt x="4204" y="14649"/>
                </a:moveTo>
                <a:cubicBezTo>
                  <a:pt x="4235" y="14997"/>
                  <a:pt x="4262" y="15341"/>
                  <a:pt x="4294" y="15686"/>
                </a:cubicBezTo>
                <a:cubicBezTo>
                  <a:pt x="4235" y="15987"/>
                  <a:pt x="4172" y="16285"/>
                  <a:pt x="4134" y="16578"/>
                </a:cubicBezTo>
                <a:cubicBezTo>
                  <a:pt x="4118" y="16688"/>
                  <a:pt x="4106" y="16797"/>
                  <a:pt x="4090" y="16911"/>
                </a:cubicBezTo>
                <a:cubicBezTo>
                  <a:pt x="4083" y="16571"/>
                  <a:pt x="4078" y="16233"/>
                  <a:pt x="4078" y="15893"/>
                </a:cubicBezTo>
                <a:cubicBezTo>
                  <a:pt x="4118" y="15478"/>
                  <a:pt x="4161" y="15064"/>
                  <a:pt x="4204" y="14649"/>
                </a:cubicBezTo>
                <a:close/>
                <a:moveTo>
                  <a:pt x="222814" y="14649"/>
                </a:moveTo>
                <a:cubicBezTo>
                  <a:pt x="222861" y="15064"/>
                  <a:pt x="222904" y="15478"/>
                  <a:pt x="222942" y="15893"/>
                </a:cubicBezTo>
                <a:cubicBezTo>
                  <a:pt x="222942" y="16233"/>
                  <a:pt x="222935" y="16571"/>
                  <a:pt x="222927" y="16911"/>
                </a:cubicBezTo>
                <a:cubicBezTo>
                  <a:pt x="222915" y="16797"/>
                  <a:pt x="222904" y="16688"/>
                  <a:pt x="222888" y="16578"/>
                </a:cubicBezTo>
                <a:cubicBezTo>
                  <a:pt x="222845" y="16285"/>
                  <a:pt x="222787" y="15987"/>
                  <a:pt x="222724" y="15686"/>
                </a:cubicBezTo>
                <a:cubicBezTo>
                  <a:pt x="222755" y="15341"/>
                  <a:pt x="222787" y="14994"/>
                  <a:pt x="222814" y="14649"/>
                </a:cubicBezTo>
                <a:close/>
                <a:moveTo>
                  <a:pt x="100576" y="16027"/>
                </a:moveTo>
                <a:cubicBezTo>
                  <a:pt x="100583" y="16324"/>
                  <a:pt x="100595" y="16621"/>
                  <a:pt x="100603" y="16914"/>
                </a:cubicBezTo>
                <a:cubicBezTo>
                  <a:pt x="100548" y="16746"/>
                  <a:pt x="100489" y="16574"/>
                  <a:pt x="100435" y="16403"/>
                </a:cubicBezTo>
                <a:cubicBezTo>
                  <a:pt x="100477" y="16289"/>
                  <a:pt x="100520" y="16175"/>
                  <a:pt x="100564" y="16062"/>
                </a:cubicBezTo>
                <a:cubicBezTo>
                  <a:pt x="100567" y="16050"/>
                  <a:pt x="100571" y="16038"/>
                  <a:pt x="100576" y="16027"/>
                </a:cubicBezTo>
                <a:close/>
                <a:moveTo>
                  <a:pt x="126446" y="16027"/>
                </a:moveTo>
                <a:cubicBezTo>
                  <a:pt x="126450" y="16038"/>
                  <a:pt x="126454" y="16050"/>
                  <a:pt x="126458" y="16062"/>
                </a:cubicBezTo>
                <a:cubicBezTo>
                  <a:pt x="126497" y="16175"/>
                  <a:pt x="126540" y="16289"/>
                  <a:pt x="126583" y="16403"/>
                </a:cubicBezTo>
                <a:cubicBezTo>
                  <a:pt x="126529" y="16574"/>
                  <a:pt x="126473" y="16746"/>
                  <a:pt x="126419" y="16914"/>
                </a:cubicBezTo>
                <a:cubicBezTo>
                  <a:pt x="126426" y="16621"/>
                  <a:pt x="126435" y="16324"/>
                  <a:pt x="126446" y="16027"/>
                </a:cubicBezTo>
                <a:close/>
                <a:moveTo>
                  <a:pt x="85648" y="13404"/>
                </a:moveTo>
                <a:cubicBezTo>
                  <a:pt x="85683" y="13569"/>
                  <a:pt x="85722" y="13733"/>
                  <a:pt x="85758" y="13901"/>
                </a:cubicBezTo>
                <a:cubicBezTo>
                  <a:pt x="85793" y="14062"/>
                  <a:pt x="85824" y="14226"/>
                  <a:pt x="85855" y="14391"/>
                </a:cubicBezTo>
                <a:cubicBezTo>
                  <a:pt x="85769" y="14848"/>
                  <a:pt x="85699" y="15205"/>
                  <a:pt x="85679" y="15318"/>
                </a:cubicBezTo>
                <a:cubicBezTo>
                  <a:pt x="85608" y="15776"/>
                  <a:pt x="85546" y="16230"/>
                  <a:pt x="85483" y="16688"/>
                </a:cubicBezTo>
                <a:cubicBezTo>
                  <a:pt x="85476" y="16719"/>
                  <a:pt x="85468" y="16746"/>
                  <a:pt x="85464" y="16778"/>
                </a:cubicBezTo>
                <a:cubicBezTo>
                  <a:pt x="85440" y="16829"/>
                  <a:pt x="85421" y="16880"/>
                  <a:pt x="85397" y="16930"/>
                </a:cubicBezTo>
                <a:cubicBezTo>
                  <a:pt x="85487" y="15756"/>
                  <a:pt x="85570" y="14582"/>
                  <a:pt x="85648" y="13404"/>
                </a:cubicBezTo>
                <a:close/>
                <a:moveTo>
                  <a:pt x="141374" y="13412"/>
                </a:moveTo>
                <a:cubicBezTo>
                  <a:pt x="141448" y="14586"/>
                  <a:pt x="141534" y="15760"/>
                  <a:pt x="141625" y="16930"/>
                </a:cubicBezTo>
                <a:cubicBezTo>
                  <a:pt x="141601" y="16883"/>
                  <a:pt x="141581" y="16833"/>
                  <a:pt x="141558" y="16782"/>
                </a:cubicBezTo>
                <a:cubicBezTo>
                  <a:pt x="141549" y="16750"/>
                  <a:pt x="141542" y="16715"/>
                  <a:pt x="141538" y="16684"/>
                </a:cubicBezTo>
                <a:cubicBezTo>
                  <a:pt x="141475" y="16230"/>
                  <a:pt x="141408" y="15776"/>
                  <a:pt x="141338" y="15318"/>
                </a:cubicBezTo>
                <a:cubicBezTo>
                  <a:pt x="141323" y="15205"/>
                  <a:pt x="141253" y="14848"/>
                  <a:pt x="141162" y="14391"/>
                </a:cubicBezTo>
                <a:cubicBezTo>
                  <a:pt x="141197" y="14226"/>
                  <a:pt x="141229" y="14062"/>
                  <a:pt x="141264" y="13901"/>
                </a:cubicBezTo>
                <a:cubicBezTo>
                  <a:pt x="141300" y="13737"/>
                  <a:pt x="141338" y="13576"/>
                  <a:pt x="141374" y="13412"/>
                </a:cubicBezTo>
                <a:close/>
                <a:moveTo>
                  <a:pt x="53022" y="9005"/>
                </a:moveTo>
                <a:lnTo>
                  <a:pt x="53022" y="9005"/>
                </a:lnTo>
                <a:cubicBezTo>
                  <a:pt x="53362" y="9741"/>
                  <a:pt x="53667" y="10504"/>
                  <a:pt x="54012" y="11236"/>
                </a:cubicBezTo>
                <a:cubicBezTo>
                  <a:pt x="54020" y="11255"/>
                  <a:pt x="54027" y="11279"/>
                  <a:pt x="54036" y="11298"/>
                </a:cubicBezTo>
                <a:cubicBezTo>
                  <a:pt x="54043" y="12019"/>
                  <a:pt x="54059" y="12747"/>
                  <a:pt x="54090" y="13475"/>
                </a:cubicBezTo>
                <a:cubicBezTo>
                  <a:pt x="54094" y="13592"/>
                  <a:pt x="54102" y="13706"/>
                  <a:pt x="54110" y="13819"/>
                </a:cubicBezTo>
                <a:cubicBezTo>
                  <a:pt x="54070" y="13831"/>
                  <a:pt x="54027" y="13890"/>
                  <a:pt x="54036" y="13948"/>
                </a:cubicBezTo>
                <a:cubicBezTo>
                  <a:pt x="54063" y="14266"/>
                  <a:pt x="54114" y="14586"/>
                  <a:pt x="54177" y="14903"/>
                </a:cubicBezTo>
                <a:cubicBezTo>
                  <a:pt x="54180" y="15001"/>
                  <a:pt x="54188" y="15095"/>
                  <a:pt x="54196" y="15189"/>
                </a:cubicBezTo>
                <a:cubicBezTo>
                  <a:pt x="54157" y="15787"/>
                  <a:pt x="54114" y="16387"/>
                  <a:pt x="54063" y="16985"/>
                </a:cubicBezTo>
                <a:cubicBezTo>
                  <a:pt x="54027" y="16649"/>
                  <a:pt x="53996" y="16316"/>
                  <a:pt x="53965" y="15980"/>
                </a:cubicBezTo>
                <a:cubicBezTo>
                  <a:pt x="53947" y="15798"/>
                  <a:pt x="53830" y="15712"/>
                  <a:pt x="53723" y="15712"/>
                </a:cubicBezTo>
                <a:cubicBezTo>
                  <a:pt x="53716" y="15712"/>
                  <a:pt x="53710" y="15712"/>
                  <a:pt x="53703" y="15713"/>
                </a:cubicBezTo>
                <a:cubicBezTo>
                  <a:pt x="53589" y="15290"/>
                  <a:pt x="53480" y="14868"/>
                  <a:pt x="53366" y="14449"/>
                </a:cubicBezTo>
                <a:cubicBezTo>
                  <a:pt x="53351" y="13874"/>
                  <a:pt x="53331" y="13298"/>
                  <a:pt x="53304" y="12719"/>
                </a:cubicBezTo>
                <a:cubicBezTo>
                  <a:pt x="53237" y="11482"/>
                  <a:pt x="53108" y="10245"/>
                  <a:pt x="53022" y="9005"/>
                </a:cubicBezTo>
                <a:close/>
                <a:moveTo>
                  <a:pt x="174000" y="9005"/>
                </a:moveTo>
                <a:cubicBezTo>
                  <a:pt x="173914" y="10245"/>
                  <a:pt x="173784" y="11482"/>
                  <a:pt x="173718" y="12719"/>
                </a:cubicBezTo>
                <a:cubicBezTo>
                  <a:pt x="173687" y="13298"/>
                  <a:pt x="173667" y="13874"/>
                  <a:pt x="173656" y="14449"/>
                </a:cubicBezTo>
                <a:cubicBezTo>
                  <a:pt x="173538" y="14871"/>
                  <a:pt x="173428" y="15290"/>
                  <a:pt x="173319" y="15713"/>
                </a:cubicBezTo>
                <a:cubicBezTo>
                  <a:pt x="173312" y="15712"/>
                  <a:pt x="173305" y="15712"/>
                  <a:pt x="173299" y="15712"/>
                </a:cubicBezTo>
                <a:cubicBezTo>
                  <a:pt x="173190" y="15712"/>
                  <a:pt x="173075" y="15798"/>
                  <a:pt x="173056" y="15980"/>
                </a:cubicBezTo>
                <a:cubicBezTo>
                  <a:pt x="173022" y="16316"/>
                  <a:pt x="172990" y="16649"/>
                  <a:pt x="172959" y="16985"/>
                </a:cubicBezTo>
                <a:cubicBezTo>
                  <a:pt x="172908" y="16390"/>
                  <a:pt x="172861" y="15792"/>
                  <a:pt x="172822" y="15193"/>
                </a:cubicBezTo>
                <a:cubicBezTo>
                  <a:pt x="172829" y="15095"/>
                  <a:pt x="172838" y="15001"/>
                  <a:pt x="172845" y="14903"/>
                </a:cubicBezTo>
                <a:cubicBezTo>
                  <a:pt x="172908" y="14586"/>
                  <a:pt x="172959" y="14266"/>
                  <a:pt x="172986" y="13948"/>
                </a:cubicBezTo>
                <a:cubicBezTo>
                  <a:pt x="172990" y="13890"/>
                  <a:pt x="172951" y="13831"/>
                  <a:pt x="172912" y="13819"/>
                </a:cubicBezTo>
                <a:cubicBezTo>
                  <a:pt x="172916" y="13706"/>
                  <a:pt x="172923" y="13592"/>
                  <a:pt x="172928" y="13475"/>
                </a:cubicBezTo>
                <a:cubicBezTo>
                  <a:pt x="172963" y="12747"/>
                  <a:pt x="172978" y="12019"/>
                  <a:pt x="172982" y="11298"/>
                </a:cubicBezTo>
                <a:cubicBezTo>
                  <a:pt x="172990" y="11279"/>
                  <a:pt x="173002" y="11255"/>
                  <a:pt x="173009" y="11236"/>
                </a:cubicBezTo>
                <a:cubicBezTo>
                  <a:pt x="173354" y="10504"/>
                  <a:pt x="173660" y="9741"/>
                  <a:pt x="174000" y="9005"/>
                </a:cubicBezTo>
                <a:close/>
                <a:moveTo>
                  <a:pt x="96705" y="13287"/>
                </a:moveTo>
                <a:cubicBezTo>
                  <a:pt x="96665" y="14003"/>
                  <a:pt x="96634" y="14727"/>
                  <a:pt x="96584" y="15444"/>
                </a:cubicBezTo>
                <a:cubicBezTo>
                  <a:pt x="96575" y="15541"/>
                  <a:pt x="96568" y="15639"/>
                  <a:pt x="96564" y="15737"/>
                </a:cubicBezTo>
                <a:cubicBezTo>
                  <a:pt x="96508" y="16132"/>
                  <a:pt x="96454" y="16524"/>
                  <a:pt x="96391" y="16911"/>
                </a:cubicBezTo>
                <a:cubicBezTo>
                  <a:pt x="96376" y="16943"/>
                  <a:pt x="96360" y="16974"/>
                  <a:pt x="96349" y="17005"/>
                </a:cubicBezTo>
                <a:cubicBezTo>
                  <a:pt x="96325" y="16876"/>
                  <a:pt x="96306" y="16743"/>
                  <a:pt x="96282" y="16614"/>
                </a:cubicBezTo>
                <a:cubicBezTo>
                  <a:pt x="96333" y="15800"/>
                  <a:pt x="96399" y="14994"/>
                  <a:pt x="96470" y="14187"/>
                </a:cubicBezTo>
                <a:cubicBezTo>
                  <a:pt x="96513" y="14015"/>
                  <a:pt x="96555" y="13843"/>
                  <a:pt x="96602" y="13666"/>
                </a:cubicBezTo>
                <a:cubicBezTo>
                  <a:pt x="96634" y="13541"/>
                  <a:pt x="96669" y="13412"/>
                  <a:pt x="96705" y="13287"/>
                </a:cubicBezTo>
                <a:close/>
                <a:moveTo>
                  <a:pt x="106219" y="16046"/>
                </a:moveTo>
                <a:cubicBezTo>
                  <a:pt x="106337" y="16262"/>
                  <a:pt x="106450" y="16477"/>
                  <a:pt x="106564" y="16692"/>
                </a:cubicBezTo>
                <a:cubicBezTo>
                  <a:pt x="106532" y="16797"/>
                  <a:pt x="106497" y="16899"/>
                  <a:pt x="106462" y="17005"/>
                </a:cubicBezTo>
                <a:cubicBezTo>
                  <a:pt x="106407" y="16806"/>
                  <a:pt x="106317" y="16633"/>
                  <a:pt x="106172" y="16484"/>
                </a:cubicBezTo>
                <a:cubicBezTo>
                  <a:pt x="106188" y="16340"/>
                  <a:pt x="106203" y="16191"/>
                  <a:pt x="106219" y="16046"/>
                </a:cubicBezTo>
                <a:close/>
                <a:moveTo>
                  <a:pt x="120799" y="16046"/>
                </a:moveTo>
                <a:cubicBezTo>
                  <a:pt x="120814" y="16195"/>
                  <a:pt x="120833" y="16340"/>
                  <a:pt x="120846" y="16484"/>
                </a:cubicBezTo>
                <a:cubicBezTo>
                  <a:pt x="120705" y="16633"/>
                  <a:pt x="120615" y="16806"/>
                  <a:pt x="120555" y="17005"/>
                </a:cubicBezTo>
                <a:cubicBezTo>
                  <a:pt x="120524" y="16899"/>
                  <a:pt x="120490" y="16797"/>
                  <a:pt x="120454" y="16692"/>
                </a:cubicBezTo>
                <a:cubicBezTo>
                  <a:pt x="120571" y="16477"/>
                  <a:pt x="120685" y="16262"/>
                  <a:pt x="120799" y="16046"/>
                </a:cubicBezTo>
                <a:close/>
                <a:moveTo>
                  <a:pt x="130313" y="13287"/>
                </a:moveTo>
                <a:lnTo>
                  <a:pt x="130313" y="13287"/>
                </a:lnTo>
                <a:cubicBezTo>
                  <a:pt x="130348" y="13412"/>
                  <a:pt x="130384" y="13541"/>
                  <a:pt x="130418" y="13666"/>
                </a:cubicBezTo>
                <a:cubicBezTo>
                  <a:pt x="130465" y="13843"/>
                  <a:pt x="130508" y="14015"/>
                  <a:pt x="130552" y="14190"/>
                </a:cubicBezTo>
                <a:cubicBezTo>
                  <a:pt x="130622" y="14994"/>
                  <a:pt x="130689" y="15803"/>
                  <a:pt x="130736" y="16614"/>
                </a:cubicBezTo>
                <a:cubicBezTo>
                  <a:pt x="130716" y="16743"/>
                  <a:pt x="130693" y="16876"/>
                  <a:pt x="130673" y="17005"/>
                </a:cubicBezTo>
                <a:cubicBezTo>
                  <a:pt x="130658" y="16974"/>
                  <a:pt x="130646" y="16943"/>
                  <a:pt x="130630" y="16911"/>
                </a:cubicBezTo>
                <a:cubicBezTo>
                  <a:pt x="130564" y="16508"/>
                  <a:pt x="130505" y="16101"/>
                  <a:pt x="130450" y="15698"/>
                </a:cubicBezTo>
                <a:cubicBezTo>
                  <a:pt x="130446" y="15612"/>
                  <a:pt x="130446" y="15525"/>
                  <a:pt x="130438" y="15444"/>
                </a:cubicBezTo>
                <a:cubicBezTo>
                  <a:pt x="130384" y="14727"/>
                  <a:pt x="130353" y="14007"/>
                  <a:pt x="130313" y="13287"/>
                </a:cubicBezTo>
                <a:close/>
                <a:moveTo>
                  <a:pt x="71213" y="14880"/>
                </a:moveTo>
                <a:cubicBezTo>
                  <a:pt x="71256" y="15087"/>
                  <a:pt x="71296" y="15299"/>
                  <a:pt x="71339" y="15505"/>
                </a:cubicBezTo>
                <a:cubicBezTo>
                  <a:pt x="71363" y="15792"/>
                  <a:pt x="71386" y="16081"/>
                  <a:pt x="71405" y="16367"/>
                </a:cubicBezTo>
                <a:cubicBezTo>
                  <a:pt x="71327" y="16609"/>
                  <a:pt x="71253" y="16860"/>
                  <a:pt x="71186" y="17115"/>
                </a:cubicBezTo>
                <a:cubicBezTo>
                  <a:pt x="71061" y="16696"/>
                  <a:pt x="70967" y="16336"/>
                  <a:pt x="71002" y="16293"/>
                </a:cubicBezTo>
                <a:cubicBezTo>
                  <a:pt x="71049" y="16246"/>
                  <a:pt x="71038" y="16168"/>
                  <a:pt x="71002" y="16121"/>
                </a:cubicBezTo>
                <a:cubicBezTo>
                  <a:pt x="71072" y="15706"/>
                  <a:pt x="71139" y="15290"/>
                  <a:pt x="71213" y="14880"/>
                </a:cubicBezTo>
                <a:close/>
                <a:moveTo>
                  <a:pt x="155808" y="14880"/>
                </a:moveTo>
                <a:cubicBezTo>
                  <a:pt x="155879" y="15290"/>
                  <a:pt x="155949" y="15706"/>
                  <a:pt x="156015" y="16121"/>
                </a:cubicBezTo>
                <a:cubicBezTo>
                  <a:pt x="155980" y="16168"/>
                  <a:pt x="155968" y="16246"/>
                  <a:pt x="156015" y="16293"/>
                </a:cubicBezTo>
                <a:cubicBezTo>
                  <a:pt x="156055" y="16336"/>
                  <a:pt x="155961" y="16696"/>
                  <a:pt x="155836" y="17115"/>
                </a:cubicBezTo>
                <a:cubicBezTo>
                  <a:pt x="155765" y="16860"/>
                  <a:pt x="155695" y="16609"/>
                  <a:pt x="155612" y="16367"/>
                </a:cubicBezTo>
                <a:cubicBezTo>
                  <a:pt x="155636" y="16078"/>
                  <a:pt x="155659" y="15792"/>
                  <a:pt x="155683" y="15505"/>
                </a:cubicBezTo>
                <a:cubicBezTo>
                  <a:pt x="155722" y="15294"/>
                  <a:pt x="155765" y="15087"/>
                  <a:pt x="155808" y="14880"/>
                </a:cubicBezTo>
                <a:close/>
                <a:moveTo>
                  <a:pt x="58682" y="11975"/>
                </a:moveTo>
                <a:cubicBezTo>
                  <a:pt x="58857" y="12622"/>
                  <a:pt x="59038" y="13267"/>
                  <a:pt x="59213" y="13913"/>
                </a:cubicBezTo>
                <a:cubicBezTo>
                  <a:pt x="59460" y="14824"/>
                  <a:pt x="59699" y="15737"/>
                  <a:pt x="59937" y="16652"/>
                </a:cubicBezTo>
                <a:cubicBezTo>
                  <a:pt x="59898" y="16809"/>
                  <a:pt x="59859" y="16966"/>
                  <a:pt x="59824" y="17122"/>
                </a:cubicBezTo>
                <a:cubicBezTo>
                  <a:pt x="59534" y="15662"/>
                  <a:pt x="59206" y="14219"/>
                  <a:pt x="58810" y="12810"/>
                </a:cubicBezTo>
                <a:cubicBezTo>
                  <a:pt x="58767" y="12532"/>
                  <a:pt x="58724" y="12254"/>
                  <a:pt x="58682" y="11975"/>
                </a:cubicBezTo>
                <a:close/>
                <a:moveTo>
                  <a:pt x="113510" y="15240"/>
                </a:moveTo>
                <a:cubicBezTo>
                  <a:pt x="113604" y="15733"/>
                  <a:pt x="113542" y="16296"/>
                  <a:pt x="113526" y="16797"/>
                </a:cubicBezTo>
                <a:cubicBezTo>
                  <a:pt x="113523" y="16903"/>
                  <a:pt x="113515" y="17013"/>
                  <a:pt x="113510" y="17122"/>
                </a:cubicBezTo>
                <a:cubicBezTo>
                  <a:pt x="113503" y="17013"/>
                  <a:pt x="113499" y="16903"/>
                  <a:pt x="113495" y="16797"/>
                </a:cubicBezTo>
                <a:cubicBezTo>
                  <a:pt x="113479" y="16296"/>
                  <a:pt x="113416" y="15733"/>
                  <a:pt x="113510" y="15240"/>
                </a:cubicBezTo>
                <a:close/>
                <a:moveTo>
                  <a:pt x="168340" y="11975"/>
                </a:moveTo>
                <a:lnTo>
                  <a:pt x="168340" y="11975"/>
                </a:lnTo>
                <a:cubicBezTo>
                  <a:pt x="168293" y="12254"/>
                  <a:pt x="168250" y="12532"/>
                  <a:pt x="168211" y="12810"/>
                </a:cubicBezTo>
                <a:cubicBezTo>
                  <a:pt x="167812" y="14219"/>
                  <a:pt x="167483" y="15662"/>
                  <a:pt x="167198" y="17122"/>
                </a:cubicBezTo>
                <a:cubicBezTo>
                  <a:pt x="167158" y="16966"/>
                  <a:pt x="167123" y="16809"/>
                  <a:pt x="167084" y="16652"/>
                </a:cubicBezTo>
                <a:cubicBezTo>
                  <a:pt x="167323" y="15737"/>
                  <a:pt x="167561" y="14824"/>
                  <a:pt x="167808" y="13913"/>
                </a:cubicBezTo>
                <a:cubicBezTo>
                  <a:pt x="167984" y="13267"/>
                  <a:pt x="168161" y="12622"/>
                  <a:pt x="168340" y="11975"/>
                </a:cubicBezTo>
                <a:close/>
                <a:moveTo>
                  <a:pt x="21414" y="15646"/>
                </a:moveTo>
                <a:cubicBezTo>
                  <a:pt x="21441" y="16230"/>
                  <a:pt x="21461" y="16813"/>
                  <a:pt x="21476" y="17389"/>
                </a:cubicBezTo>
                <a:cubicBezTo>
                  <a:pt x="21398" y="17169"/>
                  <a:pt x="21323" y="16946"/>
                  <a:pt x="21253" y="16727"/>
                </a:cubicBezTo>
                <a:cubicBezTo>
                  <a:pt x="21244" y="16621"/>
                  <a:pt x="21241" y="16520"/>
                  <a:pt x="21237" y="16418"/>
                </a:cubicBezTo>
                <a:cubicBezTo>
                  <a:pt x="21229" y="16277"/>
                  <a:pt x="21221" y="16140"/>
                  <a:pt x="21213" y="16003"/>
                </a:cubicBezTo>
                <a:cubicBezTo>
                  <a:pt x="21280" y="15886"/>
                  <a:pt x="21343" y="15764"/>
                  <a:pt x="21414" y="15646"/>
                </a:cubicBezTo>
                <a:close/>
                <a:moveTo>
                  <a:pt x="205608" y="15646"/>
                </a:moveTo>
                <a:cubicBezTo>
                  <a:pt x="205675" y="15764"/>
                  <a:pt x="205741" y="15886"/>
                  <a:pt x="205808" y="16003"/>
                </a:cubicBezTo>
                <a:cubicBezTo>
                  <a:pt x="205800" y="16140"/>
                  <a:pt x="205792" y="16277"/>
                  <a:pt x="205785" y="16418"/>
                </a:cubicBezTo>
                <a:cubicBezTo>
                  <a:pt x="205776" y="16520"/>
                  <a:pt x="205772" y="16621"/>
                  <a:pt x="205769" y="16727"/>
                </a:cubicBezTo>
                <a:cubicBezTo>
                  <a:pt x="205698" y="16946"/>
                  <a:pt x="205620" y="17169"/>
                  <a:pt x="205541" y="17389"/>
                </a:cubicBezTo>
                <a:cubicBezTo>
                  <a:pt x="205561" y="16813"/>
                  <a:pt x="205581" y="16230"/>
                  <a:pt x="205608" y="15646"/>
                </a:cubicBezTo>
                <a:close/>
                <a:moveTo>
                  <a:pt x="88587" y="13491"/>
                </a:moveTo>
                <a:cubicBezTo>
                  <a:pt x="88623" y="13807"/>
                  <a:pt x="88642" y="14093"/>
                  <a:pt x="88661" y="14261"/>
                </a:cubicBezTo>
                <a:cubicBezTo>
                  <a:pt x="88744" y="15099"/>
                  <a:pt x="88782" y="15933"/>
                  <a:pt x="88822" y="16778"/>
                </a:cubicBezTo>
                <a:cubicBezTo>
                  <a:pt x="88822" y="16821"/>
                  <a:pt x="88822" y="16864"/>
                  <a:pt x="88826" y="16907"/>
                </a:cubicBezTo>
                <a:cubicBezTo>
                  <a:pt x="88782" y="17091"/>
                  <a:pt x="88744" y="17271"/>
                  <a:pt x="88701" y="17451"/>
                </a:cubicBezTo>
                <a:cubicBezTo>
                  <a:pt x="88627" y="17173"/>
                  <a:pt x="88556" y="16896"/>
                  <a:pt x="88486" y="16618"/>
                </a:cubicBezTo>
                <a:cubicBezTo>
                  <a:pt x="88477" y="16356"/>
                  <a:pt x="88473" y="16093"/>
                  <a:pt x="88470" y="15831"/>
                </a:cubicBezTo>
                <a:cubicBezTo>
                  <a:pt x="88466" y="15044"/>
                  <a:pt x="88505" y="14266"/>
                  <a:pt x="88587" y="13491"/>
                </a:cubicBezTo>
                <a:close/>
                <a:moveTo>
                  <a:pt x="138431" y="13486"/>
                </a:moveTo>
                <a:cubicBezTo>
                  <a:pt x="138516" y="14261"/>
                  <a:pt x="138556" y="15044"/>
                  <a:pt x="138548" y="15831"/>
                </a:cubicBezTo>
                <a:cubicBezTo>
                  <a:pt x="138548" y="16093"/>
                  <a:pt x="138540" y="16356"/>
                  <a:pt x="138536" y="16618"/>
                </a:cubicBezTo>
                <a:cubicBezTo>
                  <a:pt x="138466" y="16896"/>
                  <a:pt x="138395" y="17173"/>
                  <a:pt x="138321" y="17451"/>
                </a:cubicBezTo>
                <a:cubicBezTo>
                  <a:pt x="138278" y="17271"/>
                  <a:pt x="138234" y="17091"/>
                  <a:pt x="138196" y="16911"/>
                </a:cubicBezTo>
                <a:cubicBezTo>
                  <a:pt x="138196" y="16864"/>
                  <a:pt x="138196" y="16821"/>
                  <a:pt x="138200" y="16778"/>
                </a:cubicBezTo>
                <a:cubicBezTo>
                  <a:pt x="138238" y="15933"/>
                  <a:pt x="138274" y="15099"/>
                  <a:pt x="138360" y="14261"/>
                </a:cubicBezTo>
                <a:cubicBezTo>
                  <a:pt x="138375" y="14093"/>
                  <a:pt x="138395" y="13807"/>
                  <a:pt x="138431" y="13486"/>
                </a:cubicBezTo>
                <a:close/>
                <a:moveTo>
                  <a:pt x="43198" y="10982"/>
                </a:moveTo>
                <a:lnTo>
                  <a:pt x="43198" y="10982"/>
                </a:lnTo>
                <a:cubicBezTo>
                  <a:pt x="43347" y="11894"/>
                  <a:pt x="43488" y="12813"/>
                  <a:pt x="43629" y="13729"/>
                </a:cubicBezTo>
                <a:cubicBezTo>
                  <a:pt x="43398" y="14958"/>
                  <a:pt x="43210" y="16202"/>
                  <a:pt x="43089" y="17471"/>
                </a:cubicBezTo>
                <a:cubicBezTo>
                  <a:pt x="43057" y="17248"/>
                  <a:pt x="43026" y="17024"/>
                  <a:pt x="42995" y="16802"/>
                </a:cubicBezTo>
                <a:cubicBezTo>
                  <a:pt x="43178" y="14871"/>
                  <a:pt x="43257" y="12922"/>
                  <a:pt x="43198" y="10982"/>
                </a:cubicBezTo>
                <a:close/>
                <a:moveTo>
                  <a:pt x="56646" y="16891"/>
                </a:moveTo>
                <a:cubicBezTo>
                  <a:pt x="56673" y="16950"/>
                  <a:pt x="56700" y="17008"/>
                  <a:pt x="56728" y="17068"/>
                </a:cubicBezTo>
                <a:cubicBezTo>
                  <a:pt x="56728" y="17201"/>
                  <a:pt x="56736" y="17337"/>
                  <a:pt x="56736" y="17471"/>
                </a:cubicBezTo>
                <a:cubicBezTo>
                  <a:pt x="56704" y="17279"/>
                  <a:pt x="56673" y="17084"/>
                  <a:pt x="56646" y="16891"/>
                </a:cubicBezTo>
                <a:close/>
                <a:moveTo>
                  <a:pt x="170376" y="16891"/>
                </a:moveTo>
                <a:lnTo>
                  <a:pt x="170376" y="16891"/>
                </a:lnTo>
                <a:cubicBezTo>
                  <a:pt x="170345" y="17084"/>
                  <a:pt x="170316" y="17279"/>
                  <a:pt x="170282" y="17471"/>
                </a:cubicBezTo>
                <a:cubicBezTo>
                  <a:pt x="170285" y="17337"/>
                  <a:pt x="170289" y="17201"/>
                  <a:pt x="170293" y="17068"/>
                </a:cubicBezTo>
                <a:cubicBezTo>
                  <a:pt x="170321" y="17008"/>
                  <a:pt x="170348" y="16950"/>
                  <a:pt x="170376" y="16891"/>
                </a:cubicBezTo>
                <a:close/>
                <a:moveTo>
                  <a:pt x="183824" y="10982"/>
                </a:moveTo>
                <a:cubicBezTo>
                  <a:pt x="183765" y="12922"/>
                  <a:pt x="183839" y="14871"/>
                  <a:pt x="184027" y="16802"/>
                </a:cubicBezTo>
                <a:cubicBezTo>
                  <a:pt x="183996" y="17024"/>
                  <a:pt x="183965" y="17248"/>
                  <a:pt x="183933" y="17471"/>
                </a:cubicBezTo>
                <a:cubicBezTo>
                  <a:pt x="183808" y="16202"/>
                  <a:pt x="183624" y="14958"/>
                  <a:pt x="183393" y="13729"/>
                </a:cubicBezTo>
                <a:cubicBezTo>
                  <a:pt x="183530" y="12813"/>
                  <a:pt x="183671" y="11894"/>
                  <a:pt x="183824" y="10982"/>
                </a:cubicBezTo>
                <a:close/>
                <a:moveTo>
                  <a:pt x="73448" y="16379"/>
                </a:moveTo>
                <a:cubicBezTo>
                  <a:pt x="73413" y="16770"/>
                  <a:pt x="73374" y="17165"/>
                  <a:pt x="73339" y="17561"/>
                </a:cubicBezTo>
                <a:cubicBezTo>
                  <a:pt x="73299" y="17424"/>
                  <a:pt x="73260" y="17286"/>
                  <a:pt x="73221" y="17149"/>
                </a:cubicBezTo>
                <a:cubicBezTo>
                  <a:pt x="73292" y="16891"/>
                  <a:pt x="73370" y="16633"/>
                  <a:pt x="73448" y="16379"/>
                </a:cubicBezTo>
                <a:close/>
                <a:moveTo>
                  <a:pt x="153573" y="16379"/>
                </a:moveTo>
                <a:cubicBezTo>
                  <a:pt x="153652" y="16637"/>
                  <a:pt x="153726" y="16891"/>
                  <a:pt x="153800" y="17154"/>
                </a:cubicBezTo>
                <a:cubicBezTo>
                  <a:pt x="153757" y="17286"/>
                  <a:pt x="153718" y="17424"/>
                  <a:pt x="153679" y="17561"/>
                </a:cubicBezTo>
                <a:cubicBezTo>
                  <a:pt x="153643" y="17165"/>
                  <a:pt x="153609" y="16774"/>
                  <a:pt x="153573" y="16379"/>
                </a:cubicBezTo>
                <a:close/>
                <a:moveTo>
                  <a:pt x="106153" y="16684"/>
                </a:moveTo>
                <a:cubicBezTo>
                  <a:pt x="106286" y="16907"/>
                  <a:pt x="106309" y="17205"/>
                  <a:pt x="106301" y="17510"/>
                </a:cubicBezTo>
                <a:cubicBezTo>
                  <a:pt x="106293" y="17541"/>
                  <a:pt x="106286" y="17568"/>
                  <a:pt x="106274" y="17596"/>
                </a:cubicBezTo>
                <a:cubicBezTo>
                  <a:pt x="106262" y="17534"/>
                  <a:pt x="106250" y="17467"/>
                  <a:pt x="106239" y="17400"/>
                </a:cubicBezTo>
                <a:cubicBezTo>
                  <a:pt x="106212" y="17232"/>
                  <a:pt x="106172" y="17048"/>
                  <a:pt x="106137" y="16853"/>
                </a:cubicBezTo>
                <a:cubicBezTo>
                  <a:pt x="106145" y="16797"/>
                  <a:pt x="106149" y="16739"/>
                  <a:pt x="106153" y="16684"/>
                </a:cubicBezTo>
                <a:close/>
                <a:moveTo>
                  <a:pt x="120865" y="16684"/>
                </a:moveTo>
                <a:cubicBezTo>
                  <a:pt x="120873" y="16743"/>
                  <a:pt x="120877" y="16797"/>
                  <a:pt x="120880" y="16856"/>
                </a:cubicBezTo>
                <a:cubicBezTo>
                  <a:pt x="120846" y="17048"/>
                  <a:pt x="120810" y="17236"/>
                  <a:pt x="120783" y="17400"/>
                </a:cubicBezTo>
                <a:cubicBezTo>
                  <a:pt x="120771" y="17467"/>
                  <a:pt x="120755" y="17530"/>
                  <a:pt x="120743" y="17596"/>
                </a:cubicBezTo>
                <a:cubicBezTo>
                  <a:pt x="120736" y="17568"/>
                  <a:pt x="120728" y="17541"/>
                  <a:pt x="120716" y="17510"/>
                </a:cubicBezTo>
                <a:cubicBezTo>
                  <a:pt x="120708" y="17205"/>
                  <a:pt x="120736" y="16907"/>
                  <a:pt x="120865" y="16684"/>
                </a:cubicBezTo>
                <a:close/>
                <a:moveTo>
                  <a:pt x="54317" y="16656"/>
                </a:moveTo>
                <a:cubicBezTo>
                  <a:pt x="54337" y="16883"/>
                  <a:pt x="54361" y="17115"/>
                  <a:pt x="54379" y="17346"/>
                </a:cubicBezTo>
                <a:cubicBezTo>
                  <a:pt x="54364" y="17389"/>
                  <a:pt x="54345" y="17440"/>
                  <a:pt x="54325" y="17483"/>
                </a:cubicBezTo>
                <a:cubicBezTo>
                  <a:pt x="54309" y="17530"/>
                  <a:pt x="54290" y="17577"/>
                  <a:pt x="54270" y="17624"/>
                </a:cubicBezTo>
                <a:cubicBezTo>
                  <a:pt x="54290" y="17299"/>
                  <a:pt x="54301" y="16977"/>
                  <a:pt x="54317" y="16656"/>
                </a:cubicBezTo>
                <a:close/>
                <a:moveTo>
                  <a:pt x="172704" y="16656"/>
                </a:moveTo>
                <a:cubicBezTo>
                  <a:pt x="172716" y="16977"/>
                  <a:pt x="172731" y="17299"/>
                  <a:pt x="172747" y="17624"/>
                </a:cubicBezTo>
                <a:cubicBezTo>
                  <a:pt x="172731" y="17577"/>
                  <a:pt x="172712" y="17530"/>
                  <a:pt x="172693" y="17483"/>
                </a:cubicBezTo>
                <a:cubicBezTo>
                  <a:pt x="172677" y="17440"/>
                  <a:pt x="172657" y="17393"/>
                  <a:pt x="172638" y="17346"/>
                </a:cubicBezTo>
                <a:cubicBezTo>
                  <a:pt x="172661" y="17115"/>
                  <a:pt x="172681" y="16887"/>
                  <a:pt x="172704" y="16656"/>
                </a:cubicBezTo>
                <a:close/>
                <a:moveTo>
                  <a:pt x="49147" y="12453"/>
                </a:moveTo>
                <a:lnTo>
                  <a:pt x="49147" y="12453"/>
                </a:lnTo>
                <a:cubicBezTo>
                  <a:pt x="49429" y="13522"/>
                  <a:pt x="49718" y="14586"/>
                  <a:pt x="50016" y="15646"/>
                </a:cubicBezTo>
                <a:cubicBezTo>
                  <a:pt x="50040" y="15823"/>
                  <a:pt x="50071" y="15995"/>
                  <a:pt x="50098" y="16168"/>
                </a:cubicBezTo>
                <a:cubicBezTo>
                  <a:pt x="49906" y="15729"/>
                  <a:pt x="49699" y="15299"/>
                  <a:pt x="49558" y="14829"/>
                </a:cubicBezTo>
                <a:lnTo>
                  <a:pt x="49558" y="14829"/>
                </a:lnTo>
                <a:cubicBezTo>
                  <a:pt x="49559" y="14829"/>
                  <a:pt x="49560" y="14829"/>
                  <a:pt x="49561" y="14829"/>
                </a:cubicBezTo>
                <a:cubicBezTo>
                  <a:pt x="49617" y="14829"/>
                  <a:pt x="49627" y="14730"/>
                  <a:pt x="49585" y="14696"/>
                </a:cubicBezTo>
                <a:cubicBezTo>
                  <a:pt x="49547" y="14665"/>
                  <a:pt x="49507" y="14629"/>
                  <a:pt x="49471" y="14598"/>
                </a:cubicBezTo>
                <a:cubicBezTo>
                  <a:pt x="49457" y="14586"/>
                  <a:pt x="49442" y="14581"/>
                  <a:pt x="49428" y="14581"/>
                </a:cubicBezTo>
                <a:cubicBezTo>
                  <a:pt x="49381" y="14581"/>
                  <a:pt x="49341" y="14637"/>
                  <a:pt x="49335" y="14700"/>
                </a:cubicBezTo>
                <a:cubicBezTo>
                  <a:pt x="49296" y="15200"/>
                  <a:pt x="49484" y="15787"/>
                  <a:pt x="49589" y="16265"/>
                </a:cubicBezTo>
                <a:cubicBezTo>
                  <a:pt x="49659" y="16605"/>
                  <a:pt x="49726" y="16950"/>
                  <a:pt x="49793" y="17295"/>
                </a:cubicBezTo>
                <a:cubicBezTo>
                  <a:pt x="49742" y="17451"/>
                  <a:pt x="49695" y="17611"/>
                  <a:pt x="49652" y="17776"/>
                </a:cubicBezTo>
                <a:cubicBezTo>
                  <a:pt x="49628" y="17627"/>
                  <a:pt x="49612" y="17478"/>
                  <a:pt x="49594" y="17333"/>
                </a:cubicBezTo>
                <a:cubicBezTo>
                  <a:pt x="49597" y="17259"/>
                  <a:pt x="49601" y="17189"/>
                  <a:pt x="49605" y="17115"/>
                </a:cubicBezTo>
                <a:cubicBezTo>
                  <a:pt x="49612" y="16977"/>
                  <a:pt x="49574" y="16876"/>
                  <a:pt x="49518" y="16802"/>
                </a:cubicBezTo>
                <a:cubicBezTo>
                  <a:pt x="49335" y="15365"/>
                  <a:pt x="49209" y="13913"/>
                  <a:pt x="49147" y="12453"/>
                </a:cubicBezTo>
                <a:close/>
                <a:moveTo>
                  <a:pt x="177871" y="12453"/>
                </a:moveTo>
                <a:cubicBezTo>
                  <a:pt x="177808" y="13913"/>
                  <a:pt x="177683" y="15365"/>
                  <a:pt x="177499" y="16802"/>
                </a:cubicBezTo>
                <a:cubicBezTo>
                  <a:pt x="177444" y="16876"/>
                  <a:pt x="177408" y="16977"/>
                  <a:pt x="177417" y="17115"/>
                </a:cubicBezTo>
                <a:cubicBezTo>
                  <a:pt x="177421" y="17189"/>
                  <a:pt x="177424" y="17263"/>
                  <a:pt x="177428" y="17333"/>
                </a:cubicBezTo>
                <a:cubicBezTo>
                  <a:pt x="177405" y="17483"/>
                  <a:pt x="177390" y="17627"/>
                  <a:pt x="177366" y="17776"/>
                </a:cubicBezTo>
                <a:cubicBezTo>
                  <a:pt x="177323" y="17611"/>
                  <a:pt x="177276" y="17451"/>
                  <a:pt x="177229" y="17295"/>
                </a:cubicBezTo>
                <a:cubicBezTo>
                  <a:pt x="177296" y="16950"/>
                  <a:pt x="177358" y="16605"/>
                  <a:pt x="177432" y="16265"/>
                </a:cubicBezTo>
                <a:cubicBezTo>
                  <a:pt x="177534" y="15787"/>
                  <a:pt x="177726" y="15200"/>
                  <a:pt x="177686" y="14700"/>
                </a:cubicBezTo>
                <a:cubicBezTo>
                  <a:pt x="177681" y="14637"/>
                  <a:pt x="177640" y="14581"/>
                  <a:pt x="177593" y="14581"/>
                </a:cubicBezTo>
                <a:cubicBezTo>
                  <a:pt x="177579" y="14581"/>
                  <a:pt x="177564" y="14586"/>
                  <a:pt x="177549" y="14598"/>
                </a:cubicBezTo>
                <a:cubicBezTo>
                  <a:pt x="177511" y="14629"/>
                  <a:pt x="177471" y="14665"/>
                  <a:pt x="177432" y="14696"/>
                </a:cubicBezTo>
                <a:cubicBezTo>
                  <a:pt x="177390" y="14730"/>
                  <a:pt x="177404" y="14829"/>
                  <a:pt x="177461" y="14829"/>
                </a:cubicBezTo>
                <a:cubicBezTo>
                  <a:pt x="177462" y="14829"/>
                  <a:pt x="177463" y="14829"/>
                  <a:pt x="177464" y="14829"/>
                </a:cubicBezTo>
                <a:lnTo>
                  <a:pt x="177464" y="14829"/>
                </a:lnTo>
                <a:cubicBezTo>
                  <a:pt x="177323" y="15299"/>
                  <a:pt x="177115" y="15729"/>
                  <a:pt x="176924" y="16168"/>
                </a:cubicBezTo>
                <a:cubicBezTo>
                  <a:pt x="176951" y="15995"/>
                  <a:pt x="176978" y="15823"/>
                  <a:pt x="177005" y="15646"/>
                </a:cubicBezTo>
                <a:cubicBezTo>
                  <a:pt x="177303" y="14586"/>
                  <a:pt x="177589" y="13522"/>
                  <a:pt x="177871" y="12453"/>
                </a:cubicBezTo>
                <a:close/>
                <a:moveTo>
                  <a:pt x="63608" y="14472"/>
                </a:moveTo>
                <a:cubicBezTo>
                  <a:pt x="63621" y="14528"/>
                  <a:pt x="63628" y="14582"/>
                  <a:pt x="63640" y="14633"/>
                </a:cubicBezTo>
                <a:cubicBezTo>
                  <a:pt x="63761" y="15263"/>
                  <a:pt x="63899" y="15886"/>
                  <a:pt x="64047" y="16508"/>
                </a:cubicBezTo>
                <a:cubicBezTo>
                  <a:pt x="64047" y="16993"/>
                  <a:pt x="64055" y="17478"/>
                  <a:pt x="64063" y="17964"/>
                </a:cubicBezTo>
                <a:cubicBezTo>
                  <a:pt x="63883" y="17337"/>
                  <a:pt x="63699" y="16712"/>
                  <a:pt x="63499" y="16097"/>
                </a:cubicBezTo>
                <a:cubicBezTo>
                  <a:pt x="63538" y="15557"/>
                  <a:pt x="63574" y="15012"/>
                  <a:pt x="63608" y="14472"/>
                </a:cubicBezTo>
                <a:close/>
                <a:moveTo>
                  <a:pt x="163412" y="14477"/>
                </a:moveTo>
                <a:cubicBezTo>
                  <a:pt x="163448" y="15017"/>
                  <a:pt x="163479" y="15557"/>
                  <a:pt x="163518" y="16097"/>
                </a:cubicBezTo>
                <a:cubicBezTo>
                  <a:pt x="163318" y="16712"/>
                  <a:pt x="163135" y="17337"/>
                  <a:pt x="162959" y="17964"/>
                </a:cubicBezTo>
                <a:cubicBezTo>
                  <a:pt x="162966" y="17478"/>
                  <a:pt x="162971" y="16993"/>
                  <a:pt x="162971" y="16508"/>
                </a:cubicBezTo>
                <a:cubicBezTo>
                  <a:pt x="163119" y="15886"/>
                  <a:pt x="163256" y="15263"/>
                  <a:pt x="163381" y="14633"/>
                </a:cubicBezTo>
                <a:cubicBezTo>
                  <a:pt x="163389" y="14582"/>
                  <a:pt x="163401" y="14528"/>
                  <a:pt x="163412" y="14477"/>
                </a:cubicBezTo>
                <a:close/>
                <a:moveTo>
                  <a:pt x="8455" y="12089"/>
                </a:moveTo>
                <a:cubicBezTo>
                  <a:pt x="8458" y="12116"/>
                  <a:pt x="8462" y="12144"/>
                  <a:pt x="8466" y="12176"/>
                </a:cubicBezTo>
                <a:cubicBezTo>
                  <a:pt x="8572" y="13247"/>
                  <a:pt x="8686" y="14320"/>
                  <a:pt x="8783" y="15397"/>
                </a:cubicBezTo>
                <a:cubicBezTo>
                  <a:pt x="8713" y="15776"/>
                  <a:pt x="8646" y="16156"/>
                  <a:pt x="8592" y="16539"/>
                </a:cubicBezTo>
                <a:cubicBezTo>
                  <a:pt x="8521" y="17013"/>
                  <a:pt x="8458" y="17490"/>
                  <a:pt x="8399" y="17967"/>
                </a:cubicBezTo>
                <a:cubicBezTo>
                  <a:pt x="8243" y="16778"/>
                  <a:pt x="8090" y="15592"/>
                  <a:pt x="7911" y="14410"/>
                </a:cubicBezTo>
                <a:cubicBezTo>
                  <a:pt x="7914" y="14383"/>
                  <a:pt x="7922" y="14355"/>
                  <a:pt x="7926" y="14328"/>
                </a:cubicBezTo>
                <a:cubicBezTo>
                  <a:pt x="8090" y="13580"/>
                  <a:pt x="8267" y="12833"/>
                  <a:pt x="8455" y="12089"/>
                </a:cubicBezTo>
                <a:close/>
                <a:moveTo>
                  <a:pt x="218563" y="12089"/>
                </a:moveTo>
                <a:cubicBezTo>
                  <a:pt x="218751" y="12833"/>
                  <a:pt x="218932" y="13580"/>
                  <a:pt x="219091" y="14328"/>
                </a:cubicBezTo>
                <a:cubicBezTo>
                  <a:pt x="219100" y="14355"/>
                  <a:pt x="219103" y="14383"/>
                  <a:pt x="219111" y="14410"/>
                </a:cubicBezTo>
                <a:cubicBezTo>
                  <a:pt x="218927" y="15592"/>
                  <a:pt x="218775" y="16778"/>
                  <a:pt x="218618" y="17967"/>
                </a:cubicBezTo>
                <a:cubicBezTo>
                  <a:pt x="218563" y="17490"/>
                  <a:pt x="218500" y="17013"/>
                  <a:pt x="218430" y="16539"/>
                </a:cubicBezTo>
                <a:cubicBezTo>
                  <a:pt x="218372" y="16156"/>
                  <a:pt x="218305" y="15776"/>
                  <a:pt x="218238" y="15400"/>
                </a:cubicBezTo>
                <a:cubicBezTo>
                  <a:pt x="218336" y="14324"/>
                  <a:pt x="218450" y="13247"/>
                  <a:pt x="218556" y="12176"/>
                </a:cubicBezTo>
                <a:cubicBezTo>
                  <a:pt x="218560" y="12144"/>
                  <a:pt x="218560" y="12116"/>
                  <a:pt x="218563" y="12089"/>
                </a:cubicBezTo>
                <a:close/>
                <a:moveTo>
                  <a:pt x="55605" y="14660"/>
                </a:moveTo>
                <a:cubicBezTo>
                  <a:pt x="55801" y="15083"/>
                  <a:pt x="55996" y="15502"/>
                  <a:pt x="56192" y="15924"/>
                </a:cubicBezTo>
                <a:cubicBezTo>
                  <a:pt x="56204" y="16637"/>
                  <a:pt x="56243" y="17349"/>
                  <a:pt x="56329" y="18061"/>
                </a:cubicBezTo>
                <a:cubicBezTo>
                  <a:pt x="56227" y="17839"/>
                  <a:pt x="56129" y="17615"/>
                  <a:pt x="56032" y="17389"/>
                </a:cubicBezTo>
                <a:cubicBezTo>
                  <a:pt x="56016" y="17353"/>
                  <a:pt x="55801" y="16899"/>
                  <a:pt x="55573" y="16374"/>
                </a:cubicBezTo>
                <a:cubicBezTo>
                  <a:pt x="55577" y="15803"/>
                  <a:pt x="55586" y="15232"/>
                  <a:pt x="55605" y="14660"/>
                </a:cubicBezTo>
                <a:close/>
                <a:moveTo>
                  <a:pt x="171416" y="14660"/>
                </a:moveTo>
                <a:cubicBezTo>
                  <a:pt x="171432" y="15232"/>
                  <a:pt x="171444" y="15803"/>
                  <a:pt x="171448" y="16374"/>
                </a:cubicBezTo>
                <a:cubicBezTo>
                  <a:pt x="171221" y="16899"/>
                  <a:pt x="171006" y="17353"/>
                  <a:pt x="170990" y="17389"/>
                </a:cubicBezTo>
                <a:cubicBezTo>
                  <a:pt x="170888" y="17615"/>
                  <a:pt x="170791" y="17839"/>
                  <a:pt x="170692" y="18061"/>
                </a:cubicBezTo>
                <a:cubicBezTo>
                  <a:pt x="170779" y="17349"/>
                  <a:pt x="170814" y="16637"/>
                  <a:pt x="170826" y="15924"/>
                </a:cubicBezTo>
                <a:cubicBezTo>
                  <a:pt x="171021" y="15502"/>
                  <a:pt x="171221" y="15083"/>
                  <a:pt x="171416" y="14660"/>
                </a:cubicBezTo>
                <a:close/>
                <a:moveTo>
                  <a:pt x="24759" y="12167"/>
                </a:moveTo>
                <a:cubicBezTo>
                  <a:pt x="24759" y="13267"/>
                  <a:pt x="24767" y="14367"/>
                  <a:pt x="24763" y="15463"/>
                </a:cubicBezTo>
                <a:cubicBezTo>
                  <a:pt x="24759" y="16093"/>
                  <a:pt x="24756" y="16719"/>
                  <a:pt x="24748" y="17349"/>
                </a:cubicBezTo>
                <a:cubicBezTo>
                  <a:pt x="24728" y="17600"/>
                  <a:pt x="24712" y="17854"/>
                  <a:pt x="24701" y="18108"/>
                </a:cubicBezTo>
                <a:cubicBezTo>
                  <a:pt x="24631" y="17741"/>
                  <a:pt x="24568" y="17373"/>
                  <a:pt x="24509" y="17001"/>
                </a:cubicBezTo>
                <a:cubicBezTo>
                  <a:pt x="24564" y="15388"/>
                  <a:pt x="24669" y="13776"/>
                  <a:pt x="24759" y="12167"/>
                </a:cubicBezTo>
                <a:close/>
                <a:moveTo>
                  <a:pt x="202258" y="12167"/>
                </a:moveTo>
                <a:cubicBezTo>
                  <a:pt x="202352" y="13780"/>
                  <a:pt x="202458" y="15388"/>
                  <a:pt x="202512" y="17001"/>
                </a:cubicBezTo>
                <a:cubicBezTo>
                  <a:pt x="202450" y="17373"/>
                  <a:pt x="202387" y="17741"/>
                  <a:pt x="202320" y="18108"/>
                </a:cubicBezTo>
                <a:cubicBezTo>
                  <a:pt x="202309" y="17854"/>
                  <a:pt x="202293" y="17600"/>
                  <a:pt x="202273" y="17349"/>
                </a:cubicBezTo>
                <a:cubicBezTo>
                  <a:pt x="202266" y="16719"/>
                  <a:pt x="202262" y="16093"/>
                  <a:pt x="202258" y="15463"/>
                </a:cubicBezTo>
                <a:cubicBezTo>
                  <a:pt x="202250" y="14367"/>
                  <a:pt x="202258" y="13267"/>
                  <a:pt x="202258" y="12167"/>
                </a:cubicBezTo>
                <a:close/>
                <a:moveTo>
                  <a:pt x="71471" y="17306"/>
                </a:moveTo>
                <a:cubicBezTo>
                  <a:pt x="71487" y="17561"/>
                  <a:pt x="71503" y="17819"/>
                  <a:pt x="71518" y="18077"/>
                </a:cubicBezTo>
                <a:lnTo>
                  <a:pt x="71518" y="18144"/>
                </a:lnTo>
                <a:cubicBezTo>
                  <a:pt x="71480" y="18027"/>
                  <a:pt x="71433" y="17882"/>
                  <a:pt x="71381" y="17729"/>
                </a:cubicBezTo>
                <a:cubicBezTo>
                  <a:pt x="71409" y="17588"/>
                  <a:pt x="71440" y="17447"/>
                  <a:pt x="71471" y="17306"/>
                </a:cubicBezTo>
                <a:close/>
                <a:moveTo>
                  <a:pt x="155550" y="17306"/>
                </a:moveTo>
                <a:cubicBezTo>
                  <a:pt x="155581" y="17447"/>
                  <a:pt x="155608" y="17588"/>
                  <a:pt x="155639" y="17729"/>
                </a:cubicBezTo>
                <a:cubicBezTo>
                  <a:pt x="155589" y="17882"/>
                  <a:pt x="155542" y="18027"/>
                  <a:pt x="155503" y="18144"/>
                </a:cubicBezTo>
                <a:lnTo>
                  <a:pt x="155503" y="18081"/>
                </a:lnTo>
                <a:cubicBezTo>
                  <a:pt x="155518" y="17823"/>
                  <a:pt x="155530" y="17565"/>
                  <a:pt x="155550" y="17306"/>
                </a:cubicBezTo>
                <a:close/>
                <a:moveTo>
                  <a:pt x="47065" y="16218"/>
                </a:moveTo>
                <a:cubicBezTo>
                  <a:pt x="47108" y="16356"/>
                  <a:pt x="47151" y="16492"/>
                  <a:pt x="47194" y="16629"/>
                </a:cubicBezTo>
                <a:cubicBezTo>
                  <a:pt x="47209" y="17024"/>
                  <a:pt x="47229" y="17420"/>
                  <a:pt x="47256" y="17815"/>
                </a:cubicBezTo>
                <a:cubicBezTo>
                  <a:pt x="47253" y="17929"/>
                  <a:pt x="47249" y="18042"/>
                  <a:pt x="47245" y="18155"/>
                </a:cubicBezTo>
                <a:cubicBezTo>
                  <a:pt x="47178" y="17905"/>
                  <a:pt x="47108" y="17651"/>
                  <a:pt x="47038" y="17400"/>
                </a:cubicBezTo>
                <a:cubicBezTo>
                  <a:pt x="47045" y="17005"/>
                  <a:pt x="47053" y="16609"/>
                  <a:pt x="47065" y="16218"/>
                </a:cubicBezTo>
                <a:close/>
                <a:moveTo>
                  <a:pt x="179957" y="16218"/>
                </a:moveTo>
                <a:cubicBezTo>
                  <a:pt x="179968" y="16609"/>
                  <a:pt x="179977" y="17005"/>
                  <a:pt x="179984" y="17400"/>
                </a:cubicBezTo>
                <a:cubicBezTo>
                  <a:pt x="179910" y="17651"/>
                  <a:pt x="179843" y="17905"/>
                  <a:pt x="179773" y="18159"/>
                </a:cubicBezTo>
                <a:cubicBezTo>
                  <a:pt x="179769" y="18046"/>
                  <a:pt x="179769" y="17929"/>
                  <a:pt x="179765" y="17815"/>
                </a:cubicBezTo>
                <a:cubicBezTo>
                  <a:pt x="179792" y="17420"/>
                  <a:pt x="179812" y="17024"/>
                  <a:pt x="179823" y="16629"/>
                </a:cubicBezTo>
                <a:cubicBezTo>
                  <a:pt x="179870" y="16492"/>
                  <a:pt x="179914" y="16356"/>
                  <a:pt x="179957" y="16218"/>
                </a:cubicBezTo>
                <a:close/>
                <a:moveTo>
                  <a:pt x="69891" y="18050"/>
                </a:moveTo>
                <a:cubicBezTo>
                  <a:pt x="69894" y="18132"/>
                  <a:pt x="69902" y="18218"/>
                  <a:pt x="69910" y="18305"/>
                </a:cubicBezTo>
                <a:cubicBezTo>
                  <a:pt x="69907" y="18305"/>
                  <a:pt x="69907" y="18308"/>
                  <a:pt x="69907" y="18308"/>
                </a:cubicBezTo>
                <a:cubicBezTo>
                  <a:pt x="69902" y="18222"/>
                  <a:pt x="69894" y="18136"/>
                  <a:pt x="69891" y="18050"/>
                </a:cubicBezTo>
                <a:close/>
                <a:moveTo>
                  <a:pt x="157131" y="18054"/>
                </a:moveTo>
                <a:cubicBezTo>
                  <a:pt x="157124" y="18140"/>
                  <a:pt x="157119" y="18226"/>
                  <a:pt x="157111" y="18312"/>
                </a:cubicBezTo>
                <a:lnTo>
                  <a:pt x="157111" y="18305"/>
                </a:lnTo>
                <a:cubicBezTo>
                  <a:pt x="157119" y="18218"/>
                  <a:pt x="157124" y="18136"/>
                  <a:pt x="157131" y="18054"/>
                </a:cubicBezTo>
                <a:close/>
                <a:moveTo>
                  <a:pt x="18861" y="18081"/>
                </a:moveTo>
                <a:cubicBezTo>
                  <a:pt x="18877" y="18152"/>
                  <a:pt x="18889" y="18226"/>
                  <a:pt x="18905" y="18296"/>
                </a:cubicBezTo>
                <a:cubicBezTo>
                  <a:pt x="18892" y="18316"/>
                  <a:pt x="18885" y="18336"/>
                  <a:pt x="18877" y="18359"/>
                </a:cubicBezTo>
                <a:cubicBezTo>
                  <a:pt x="18873" y="18265"/>
                  <a:pt x="18869" y="18175"/>
                  <a:pt x="18861" y="18081"/>
                </a:cubicBezTo>
                <a:close/>
                <a:moveTo>
                  <a:pt x="208156" y="18077"/>
                </a:moveTo>
                <a:lnTo>
                  <a:pt x="208156" y="18077"/>
                </a:lnTo>
                <a:cubicBezTo>
                  <a:pt x="208153" y="18171"/>
                  <a:pt x="208148" y="18265"/>
                  <a:pt x="208141" y="18359"/>
                </a:cubicBezTo>
                <a:cubicBezTo>
                  <a:pt x="208133" y="18339"/>
                  <a:pt x="208125" y="18316"/>
                  <a:pt x="208117" y="18296"/>
                </a:cubicBezTo>
                <a:cubicBezTo>
                  <a:pt x="208133" y="18222"/>
                  <a:pt x="208144" y="18152"/>
                  <a:pt x="208156" y="18077"/>
                </a:cubicBezTo>
                <a:close/>
                <a:moveTo>
                  <a:pt x="168798" y="12136"/>
                </a:moveTo>
                <a:lnTo>
                  <a:pt x="168798" y="12136"/>
                </a:lnTo>
                <a:cubicBezTo>
                  <a:pt x="169014" y="13709"/>
                  <a:pt x="168845" y="15451"/>
                  <a:pt x="168720" y="16974"/>
                </a:cubicBezTo>
                <a:cubicBezTo>
                  <a:pt x="168681" y="17447"/>
                  <a:pt x="168626" y="17920"/>
                  <a:pt x="168564" y="18393"/>
                </a:cubicBezTo>
                <a:lnTo>
                  <a:pt x="168564" y="18393"/>
                </a:lnTo>
                <a:cubicBezTo>
                  <a:pt x="168595" y="16872"/>
                  <a:pt x="168630" y="15348"/>
                  <a:pt x="168712" y="13831"/>
                </a:cubicBezTo>
                <a:cubicBezTo>
                  <a:pt x="168743" y="13267"/>
                  <a:pt x="168771" y="12700"/>
                  <a:pt x="168798" y="12136"/>
                </a:cubicBezTo>
                <a:close/>
                <a:moveTo>
                  <a:pt x="58223" y="12136"/>
                </a:moveTo>
                <a:lnTo>
                  <a:pt x="58223" y="12136"/>
                </a:lnTo>
                <a:cubicBezTo>
                  <a:pt x="58250" y="12700"/>
                  <a:pt x="58278" y="13267"/>
                  <a:pt x="58310" y="13831"/>
                </a:cubicBezTo>
                <a:cubicBezTo>
                  <a:pt x="58388" y="15350"/>
                  <a:pt x="58423" y="16876"/>
                  <a:pt x="58458" y="18399"/>
                </a:cubicBezTo>
                <a:lnTo>
                  <a:pt x="58458" y="18399"/>
                </a:lnTo>
                <a:cubicBezTo>
                  <a:pt x="58458" y="18398"/>
                  <a:pt x="58458" y="18394"/>
                  <a:pt x="58454" y="18394"/>
                </a:cubicBezTo>
                <a:cubicBezTo>
                  <a:pt x="58391" y="17921"/>
                  <a:pt x="58341" y="17447"/>
                  <a:pt x="58301" y="16974"/>
                </a:cubicBezTo>
                <a:cubicBezTo>
                  <a:pt x="58176" y="15451"/>
                  <a:pt x="58008" y="13709"/>
                  <a:pt x="58223" y="12136"/>
                </a:cubicBezTo>
                <a:close/>
                <a:moveTo>
                  <a:pt x="70787" y="17412"/>
                </a:moveTo>
                <a:cubicBezTo>
                  <a:pt x="70790" y="17451"/>
                  <a:pt x="70794" y="17483"/>
                  <a:pt x="70799" y="17510"/>
                </a:cubicBezTo>
                <a:cubicBezTo>
                  <a:pt x="70822" y="17768"/>
                  <a:pt x="70853" y="18027"/>
                  <a:pt x="70888" y="18281"/>
                </a:cubicBezTo>
                <a:cubicBezTo>
                  <a:pt x="70877" y="18320"/>
                  <a:pt x="70869" y="18359"/>
                  <a:pt x="70857" y="18399"/>
                </a:cubicBezTo>
                <a:cubicBezTo>
                  <a:pt x="70853" y="18359"/>
                  <a:pt x="70850" y="18323"/>
                  <a:pt x="70841" y="18289"/>
                </a:cubicBezTo>
                <a:cubicBezTo>
                  <a:pt x="70834" y="18155"/>
                  <a:pt x="70822" y="18027"/>
                  <a:pt x="70814" y="17893"/>
                </a:cubicBezTo>
                <a:cubicBezTo>
                  <a:pt x="70799" y="17752"/>
                  <a:pt x="70790" y="17608"/>
                  <a:pt x="70779" y="17467"/>
                </a:cubicBezTo>
                <a:cubicBezTo>
                  <a:pt x="70783" y="17447"/>
                  <a:pt x="70787" y="17431"/>
                  <a:pt x="70787" y="17412"/>
                </a:cubicBezTo>
                <a:close/>
                <a:moveTo>
                  <a:pt x="156231" y="17412"/>
                </a:moveTo>
                <a:cubicBezTo>
                  <a:pt x="156235" y="17431"/>
                  <a:pt x="156239" y="17447"/>
                  <a:pt x="156242" y="17467"/>
                </a:cubicBezTo>
                <a:cubicBezTo>
                  <a:pt x="156231" y="17608"/>
                  <a:pt x="156219" y="17752"/>
                  <a:pt x="156208" y="17893"/>
                </a:cubicBezTo>
                <a:cubicBezTo>
                  <a:pt x="156195" y="18027"/>
                  <a:pt x="156188" y="18159"/>
                  <a:pt x="156176" y="18292"/>
                </a:cubicBezTo>
                <a:cubicBezTo>
                  <a:pt x="156172" y="18328"/>
                  <a:pt x="156168" y="18363"/>
                  <a:pt x="156161" y="18399"/>
                </a:cubicBezTo>
                <a:cubicBezTo>
                  <a:pt x="156152" y="18359"/>
                  <a:pt x="156141" y="18320"/>
                  <a:pt x="156133" y="18281"/>
                </a:cubicBezTo>
                <a:cubicBezTo>
                  <a:pt x="156164" y="18027"/>
                  <a:pt x="156195" y="17768"/>
                  <a:pt x="156223" y="17510"/>
                </a:cubicBezTo>
                <a:cubicBezTo>
                  <a:pt x="156223" y="17487"/>
                  <a:pt x="156226" y="17451"/>
                  <a:pt x="156231" y="17412"/>
                </a:cubicBezTo>
                <a:close/>
                <a:moveTo>
                  <a:pt x="106059" y="17686"/>
                </a:moveTo>
                <a:cubicBezTo>
                  <a:pt x="106078" y="17827"/>
                  <a:pt x="106094" y="17967"/>
                  <a:pt x="106113" y="18108"/>
                </a:cubicBezTo>
                <a:cubicBezTo>
                  <a:pt x="106075" y="18234"/>
                  <a:pt x="106035" y="18355"/>
                  <a:pt x="105996" y="18480"/>
                </a:cubicBezTo>
                <a:cubicBezTo>
                  <a:pt x="106015" y="18215"/>
                  <a:pt x="106035" y="17952"/>
                  <a:pt x="106059" y="17686"/>
                </a:cubicBezTo>
                <a:close/>
                <a:moveTo>
                  <a:pt x="120959" y="17713"/>
                </a:moveTo>
                <a:cubicBezTo>
                  <a:pt x="120978" y="17967"/>
                  <a:pt x="121006" y="18222"/>
                  <a:pt x="121025" y="18480"/>
                </a:cubicBezTo>
                <a:cubicBezTo>
                  <a:pt x="120986" y="18355"/>
                  <a:pt x="120947" y="18234"/>
                  <a:pt x="120908" y="18112"/>
                </a:cubicBezTo>
                <a:cubicBezTo>
                  <a:pt x="120924" y="17980"/>
                  <a:pt x="120940" y="17846"/>
                  <a:pt x="120959" y="17713"/>
                </a:cubicBezTo>
                <a:close/>
                <a:moveTo>
                  <a:pt x="45159" y="16512"/>
                </a:moveTo>
                <a:cubicBezTo>
                  <a:pt x="45213" y="17087"/>
                  <a:pt x="45264" y="17662"/>
                  <a:pt x="45307" y="18238"/>
                </a:cubicBezTo>
                <a:cubicBezTo>
                  <a:pt x="45304" y="18323"/>
                  <a:pt x="45300" y="18406"/>
                  <a:pt x="45296" y="18493"/>
                </a:cubicBezTo>
                <a:cubicBezTo>
                  <a:pt x="45213" y="18155"/>
                  <a:pt x="45132" y="17823"/>
                  <a:pt x="45053" y="17490"/>
                </a:cubicBezTo>
                <a:cubicBezTo>
                  <a:pt x="45092" y="17165"/>
                  <a:pt x="45127" y="16837"/>
                  <a:pt x="45159" y="16512"/>
                </a:cubicBezTo>
                <a:close/>
                <a:moveTo>
                  <a:pt x="181859" y="16512"/>
                </a:moveTo>
                <a:cubicBezTo>
                  <a:pt x="181894" y="16837"/>
                  <a:pt x="181929" y="17165"/>
                  <a:pt x="181964" y="17490"/>
                </a:cubicBezTo>
                <a:cubicBezTo>
                  <a:pt x="181886" y="17823"/>
                  <a:pt x="181808" y="18155"/>
                  <a:pt x="181726" y="18493"/>
                </a:cubicBezTo>
                <a:cubicBezTo>
                  <a:pt x="181718" y="18406"/>
                  <a:pt x="181714" y="18323"/>
                  <a:pt x="181711" y="18238"/>
                </a:cubicBezTo>
                <a:cubicBezTo>
                  <a:pt x="181753" y="17662"/>
                  <a:pt x="181804" y="17087"/>
                  <a:pt x="181859" y="16512"/>
                </a:cubicBezTo>
                <a:close/>
                <a:moveTo>
                  <a:pt x="67605" y="15612"/>
                </a:moveTo>
                <a:lnTo>
                  <a:pt x="67605" y="15612"/>
                </a:lnTo>
                <a:cubicBezTo>
                  <a:pt x="67734" y="16586"/>
                  <a:pt x="67882" y="17561"/>
                  <a:pt x="68028" y="18535"/>
                </a:cubicBezTo>
                <a:cubicBezTo>
                  <a:pt x="67867" y="17929"/>
                  <a:pt x="67730" y="17314"/>
                  <a:pt x="67616" y="16696"/>
                </a:cubicBezTo>
                <a:cubicBezTo>
                  <a:pt x="67613" y="16336"/>
                  <a:pt x="67609" y="15971"/>
                  <a:pt x="67605" y="15612"/>
                </a:cubicBezTo>
                <a:close/>
                <a:moveTo>
                  <a:pt x="159416" y="15612"/>
                </a:moveTo>
                <a:lnTo>
                  <a:pt x="159416" y="15612"/>
                </a:lnTo>
                <a:cubicBezTo>
                  <a:pt x="159413" y="15971"/>
                  <a:pt x="159409" y="16336"/>
                  <a:pt x="159401" y="16696"/>
                </a:cubicBezTo>
                <a:cubicBezTo>
                  <a:pt x="159291" y="17314"/>
                  <a:pt x="159151" y="17929"/>
                  <a:pt x="158994" y="18535"/>
                </a:cubicBezTo>
                <a:cubicBezTo>
                  <a:pt x="159138" y="17561"/>
                  <a:pt x="159284" y="16586"/>
                  <a:pt x="159416" y="15612"/>
                </a:cubicBezTo>
                <a:close/>
                <a:moveTo>
                  <a:pt x="105132" y="14101"/>
                </a:moveTo>
                <a:cubicBezTo>
                  <a:pt x="105155" y="14140"/>
                  <a:pt x="105174" y="14175"/>
                  <a:pt x="105197" y="14210"/>
                </a:cubicBezTo>
                <a:cubicBezTo>
                  <a:pt x="105291" y="14363"/>
                  <a:pt x="105378" y="14515"/>
                  <a:pt x="105468" y="14672"/>
                </a:cubicBezTo>
                <a:cubicBezTo>
                  <a:pt x="105460" y="14707"/>
                  <a:pt x="105456" y="14743"/>
                  <a:pt x="105452" y="14778"/>
                </a:cubicBezTo>
                <a:cubicBezTo>
                  <a:pt x="105432" y="14895"/>
                  <a:pt x="105417" y="15012"/>
                  <a:pt x="105397" y="15130"/>
                </a:cubicBezTo>
                <a:cubicBezTo>
                  <a:pt x="105380" y="15108"/>
                  <a:pt x="105357" y="15095"/>
                  <a:pt x="105336" y="15095"/>
                </a:cubicBezTo>
                <a:cubicBezTo>
                  <a:pt x="105308" y="15095"/>
                  <a:pt x="105283" y="15117"/>
                  <a:pt x="105276" y="15165"/>
                </a:cubicBezTo>
                <a:cubicBezTo>
                  <a:pt x="105190" y="15740"/>
                  <a:pt x="105150" y="16324"/>
                  <a:pt x="105135" y="16907"/>
                </a:cubicBezTo>
                <a:cubicBezTo>
                  <a:pt x="105049" y="17506"/>
                  <a:pt x="104967" y="18101"/>
                  <a:pt x="104892" y="18699"/>
                </a:cubicBezTo>
                <a:cubicBezTo>
                  <a:pt x="104892" y="18081"/>
                  <a:pt x="104900" y="17467"/>
                  <a:pt x="104924" y="16853"/>
                </a:cubicBezTo>
                <a:cubicBezTo>
                  <a:pt x="104939" y="16562"/>
                  <a:pt x="104951" y="16273"/>
                  <a:pt x="104959" y="15984"/>
                </a:cubicBezTo>
                <a:cubicBezTo>
                  <a:pt x="104975" y="15623"/>
                  <a:pt x="104998" y="15263"/>
                  <a:pt x="105018" y="14900"/>
                </a:cubicBezTo>
                <a:cubicBezTo>
                  <a:pt x="105056" y="14633"/>
                  <a:pt x="105092" y="14367"/>
                  <a:pt x="105132" y="14101"/>
                </a:cubicBezTo>
                <a:close/>
                <a:moveTo>
                  <a:pt x="121886" y="14101"/>
                </a:moveTo>
                <a:cubicBezTo>
                  <a:pt x="121926" y="14371"/>
                  <a:pt x="121964" y="14637"/>
                  <a:pt x="122000" y="14903"/>
                </a:cubicBezTo>
                <a:cubicBezTo>
                  <a:pt x="122024" y="15263"/>
                  <a:pt x="122043" y="15623"/>
                  <a:pt x="122063" y="15984"/>
                </a:cubicBezTo>
                <a:cubicBezTo>
                  <a:pt x="122070" y="16273"/>
                  <a:pt x="122082" y="16562"/>
                  <a:pt x="122098" y="16853"/>
                </a:cubicBezTo>
                <a:cubicBezTo>
                  <a:pt x="122117" y="17467"/>
                  <a:pt x="122129" y="18081"/>
                  <a:pt x="122129" y="18699"/>
                </a:cubicBezTo>
                <a:cubicBezTo>
                  <a:pt x="122051" y="18101"/>
                  <a:pt x="121969" y="17506"/>
                  <a:pt x="121886" y="16907"/>
                </a:cubicBezTo>
                <a:cubicBezTo>
                  <a:pt x="121870" y="16324"/>
                  <a:pt x="121828" y="15740"/>
                  <a:pt x="121745" y="15165"/>
                </a:cubicBezTo>
                <a:cubicBezTo>
                  <a:pt x="121739" y="15117"/>
                  <a:pt x="121712" y="15095"/>
                  <a:pt x="121684" y="15095"/>
                </a:cubicBezTo>
                <a:cubicBezTo>
                  <a:pt x="121662" y="15095"/>
                  <a:pt x="121639" y="15108"/>
                  <a:pt x="121624" y="15130"/>
                </a:cubicBezTo>
                <a:cubicBezTo>
                  <a:pt x="121605" y="15012"/>
                  <a:pt x="121589" y="14895"/>
                  <a:pt x="121570" y="14778"/>
                </a:cubicBezTo>
                <a:cubicBezTo>
                  <a:pt x="121565" y="14743"/>
                  <a:pt x="121558" y="14707"/>
                  <a:pt x="121554" y="14672"/>
                </a:cubicBezTo>
                <a:cubicBezTo>
                  <a:pt x="121640" y="14515"/>
                  <a:pt x="121729" y="14363"/>
                  <a:pt x="121820" y="14210"/>
                </a:cubicBezTo>
                <a:cubicBezTo>
                  <a:pt x="121843" y="14175"/>
                  <a:pt x="121867" y="14140"/>
                  <a:pt x="121886" y="14101"/>
                </a:cubicBezTo>
                <a:close/>
                <a:moveTo>
                  <a:pt x="45797" y="16793"/>
                </a:moveTo>
                <a:cubicBezTo>
                  <a:pt x="45840" y="17451"/>
                  <a:pt x="45878" y="18112"/>
                  <a:pt x="45910" y="18774"/>
                </a:cubicBezTo>
                <a:cubicBezTo>
                  <a:pt x="45882" y="18754"/>
                  <a:pt x="45852" y="18742"/>
                  <a:pt x="45824" y="18742"/>
                </a:cubicBezTo>
                <a:cubicBezTo>
                  <a:pt x="45820" y="18742"/>
                  <a:pt x="45816" y="18742"/>
                  <a:pt x="45813" y="18742"/>
                </a:cubicBezTo>
                <a:cubicBezTo>
                  <a:pt x="45797" y="18543"/>
                  <a:pt x="45777" y="18343"/>
                  <a:pt x="45757" y="18144"/>
                </a:cubicBezTo>
                <a:cubicBezTo>
                  <a:pt x="45769" y="17694"/>
                  <a:pt x="45781" y="17243"/>
                  <a:pt x="45797" y="16793"/>
                </a:cubicBezTo>
                <a:close/>
                <a:moveTo>
                  <a:pt x="181225" y="16793"/>
                </a:moveTo>
                <a:cubicBezTo>
                  <a:pt x="181236" y="17243"/>
                  <a:pt x="181248" y="17694"/>
                  <a:pt x="181260" y="18144"/>
                </a:cubicBezTo>
                <a:cubicBezTo>
                  <a:pt x="181245" y="18343"/>
                  <a:pt x="181225" y="18543"/>
                  <a:pt x="181209" y="18742"/>
                </a:cubicBezTo>
                <a:cubicBezTo>
                  <a:pt x="181205" y="18742"/>
                  <a:pt x="181201" y="18742"/>
                  <a:pt x="181196" y="18742"/>
                </a:cubicBezTo>
                <a:cubicBezTo>
                  <a:pt x="181166" y="18742"/>
                  <a:pt x="181135" y="18754"/>
                  <a:pt x="181111" y="18774"/>
                </a:cubicBezTo>
                <a:cubicBezTo>
                  <a:pt x="181142" y="18112"/>
                  <a:pt x="181182" y="17451"/>
                  <a:pt x="181225" y="16793"/>
                </a:cubicBezTo>
                <a:close/>
                <a:moveTo>
                  <a:pt x="28681" y="14629"/>
                </a:moveTo>
                <a:cubicBezTo>
                  <a:pt x="28822" y="16015"/>
                  <a:pt x="28905" y="17400"/>
                  <a:pt x="28928" y="18798"/>
                </a:cubicBezTo>
                <a:cubicBezTo>
                  <a:pt x="28811" y="17830"/>
                  <a:pt x="28721" y="16856"/>
                  <a:pt x="28642" y="15877"/>
                </a:cubicBezTo>
                <a:cubicBezTo>
                  <a:pt x="28661" y="15459"/>
                  <a:pt x="28677" y="15044"/>
                  <a:pt x="28681" y="14629"/>
                </a:cubicBezTo>
                <a:close/>
                <a:moveTo>
                  <a:pt x="198337" y="14625"/>
                </a:moveTo>
                <a:cubicBezTo>
                  <a:pt x="198344" y="15044"/>
                  <a:pt x="198355" y="15463"/>
                  <a:pt x="198379" y="15881"/>
                </a:cubicBezTo>
                <a:cubicBezTo>
                  <a:pt x="198297" y="16856"/>
                  <a:pt x="198207" y="17830"/>
                  <a:pt x="198090" y="18798"/>
                </a:cubicBezTo>
                <a:cubicBezTo>
                  <a:pt x="198117" y="17400"/>
                  <a:pt x="198200" y="16015"/>
                  <a:pt x="198337" y="14625"/>
                </a:cubicBezTo>
                <a:close/>
                <a:moveTo>
                  <a:pt x="73730" y="17901"/>
                </a:moveTo>
                <a:cubicBezTo>
                  <a:pt x="73730" y="17987"/>
                  <a:pt x="73726" y="18077"/>
                  <a:pt x="73726" y="18164"/>
                </a:cubicBezTo>
                <a:cubicBezTo>
                  <a:pt x="73722" y="18343"/>
                  <a:pt x="73722" y="18520"/>
                  <a:pt x="73722" y="18695"/>
                </a:cubicBezTo>
                <a:cubicBezTo>
                  <a:pt x="73711" y="18751"/>
                  <a:pt x="73702" y="18805"/>
                  <a:pt x="73691" y="18856"/>
                </a:cubicBezTo>
                <a:cubicBezTo>
                  <a:pt x="73683" y="18825"/>
                  <a:pt x="73675" y="18793"/>
                  <a:pt x="73668" y="18762"/>
                </a:cubicBezTo>
                <a:cubicBezTo>
                  <a:pt x="73687" y="18477"/>
                  <a:pt x="73711" y="18187"/>
                  <a:pt x="73730" y="17901"/>
                </a:cubicBezTo>
                <a:close/>
                <a:moveTo>
                  <a:pt x="153291" y="17921"/>
                </a:moveTo>
                <a:lnTo>
                  <a:pt x="153291" y="17921"/>
                </a:lnTo>
                <a:cubicBezTo>
                  <a:pt x="153311" y="18199"/>
                  <a:pt x="153330" y="18480"/>
                  <a:pt x="153354" y="18762"/>
                </a:cubicBezTo>
                <a:cubicBezTo>
                  <a:pt x="153346" y="18793"/>
                  <a:pt x="153338" y="18825"/>
                  <a:pt x="153330" y="18856"/>
                </a:cubicBezTo>
                <a:cubicBezTo>
                  <a:pt x="153319" y="18802"/>
                  <a:pt x="153307" y="18746"/>
                  <a:pt x="153296" y="18695"/>
                </a:cubicBezTo>
                <a:lnTo>
                  <a:pt x="153296" y="18164"/>
                </a:lnTo>
                <a:cubicBezTo>
                  <a:pt x="153296" y="18081"/>
                  <a:pt x="153291" y="17999"/>
                  <a:pt x="153291" y="17921"/>
                </a:cubicBezTo>
                <a:close/>
                <a:moveTo>
                  <a:pt x="38149" y="16755"/>
                </a:moveTo>
                <a:cubicBezTo>
                  <a:pt x="38219" y="16927"/>
                  <a:pt x="38290" y="17095"/>
                  <a:pt x="38360" y="17267"/>
                </a:cubicBezTo>
                <a:cubicBezTo>
                  <a:pt x="38255" y="17846"/>
                  <a:pt x="38152" y="18430"/>
                  <a:pt x="38055" y="19009"/>
                </a:cubicBezTo>
                <a:lnTo>
                  <a:pt x="38043" y="19009"/>
                </a:lnTo>
                <a:cubicBezTo>
                  <a:pt x="38004" y="18727"/>
                  <a:pt x="37965" y="18441"/>
                  <a:pt x="37926" y="18159"/>
                </a:cubicBezTo>
                <a:cubicBezTo>
                  <a:pt x="37961" y="17874"/>
                  <a:pt x="38004" y="17592"/>
                  <a:pt x="38047" y="17306"/>
                </a:cubicBezTo>
                <a:cubicBezTo>
                  <a:pt x="38078" y="17122"/>
                  <a:pt x="38114" y="16938"/>
                  <a:pt x="38149" y="16755"/>
                </a:cubicBezTo>
                <a:close/>
                <a:moveTo>
                  <a:pt x="188868" y="16755"/>
                </a:moveTo>
                <a:cubicBezTo>
                  <a:pt x="188904" y="16938"/>
                  <a:pt x="188943" y="17122"/>
                  <a:pt x="188971" y="17306"/>
                </a:cubicBezTo>
                <a:cubicBezTo>
                  <a:pt x="189018" y="17592"/>
                  <a:pt x="189056" y="17874"/>
                  <a:pt x="189096" y="18159"/>
                </a:cubicBezTo>
                <a:cubicBezTo>
                  <a:pt x="189056" y="18441"/>
                  <a:pt x="189018" y="18727"/>
                  <a:pt x="188978" y="19009"/>
                </a:cubicBezTo>
                <a:lnTo>
                  <a:pt x="188967" y="19009"/>
                </a:lnTo>
                <a:cubicBezTo>
                  <a:pt x="188864" y="18430"/>
                  <a:pt x="188767" y="17846"/>
                  <a:pt x="188657" y="17267"/>
                </a:cubicBezTo>
                <a:cubicBezTo>
                  <a:pt x="188727" y="17095"/>
                  <a:pt x="188802" y="16927"/>
                  <a:pt x="188868" y="16755"/>
                </a:cubicBezTo>
                <a:close/>
                <a:moveTo>
                  <a:pt x="33284" y="15534"/>
                </a:moveTo>
                <a:cubicBezTo>
                  <a:pt x="33472" y="16434"/>
                  <a:pt x="33660" y="17333"/>
                  <a:pt x="33851" y="18230"/>
                </a:cubicBezTo>
                <a:cubicBezTo>
                  <a:pt x="33887" y="18383"/>
                  <a:pt x="33918" y="18531"/>
                  <a:pt x="33954" y="18684"/>
                </a:cubicBezTo>
                <a:cubicBezTo>
                  <a:pt x="33910" y="18833"/>
                  <a:pt x="33875" y="18981"/>
                  <a:pt x="33836" y="19130"/>
                </a:cubicBezTo>
                <a:cubicBezTo>
                  <a:pt x="33816" y="19056"/>
                  <a:pt x="33797" y="18981"/>
                  <a:pt x="33781" y="18907"/>
                </a:cubicBezTo>
                <a:lnTo>
                  <a:pt x="33836" y="18558"/>
                </a:lnTo>
                <a:cubicBezTo>
                  <a:pt x="33887" y="18253"/>
                  <a:pt x="33734" y="18038"/>
                  <a:pt x="33554" y="17971"/>
                </a:cubicBezTo>
                <a:cubicBezTo>
                  <a:pt x="33499" y="17733"/>
                  <a:pt x="33441" y="17498"/>
                  <a:pt x="33385" y="17259"/>
                </a:cubicBezTo>
                <a:cubicBezTo>
                  <a:pt x="33362" y="16684"/>
                  <a:pt x="33323" y="16109"/>
                  <a:pt x="33284" y="15534"/>
                </a:cubicBezTo>
                <a:close/>
                <a:moveTo>
                  <a:pt x="193738" y="15534"/>
                </a:moveTo>
                <a:lnTo>
                  <a:pt x="193738" y="15534"/>
                </a:lnTo>
                <a:cubicBezTo>
                  <a:pt x="193695" y="16105"/>
                  <a:pt x="193659" y="16684"/>
                  <a:pt x="193632" y="17259"/>
                </a:cubicBezTo>
                <a:cubicBezTo>
                  <a:pt x="193577" y="17498"/>
                  <a:pt x="193523" y="17733"/>
                  <a:pt x="193463" y="17971"/>
                </a:cubicBezTo>
                <a:cubicBezTo>
                  <a:pt x="193288" y="18038"/>
                  <a:pt x="193135" y="18253"/>
                  <a:pt x="193185" y="18558"/>
                </a:cubicBezTo>
                <a:lnTo>
                  <a:pt x="193241" y="18907"/>
                </a:lnTo>
                <a:cubicBezTo>
                  <a:pt x="193221" y="18981"/>
                  <a:pt x="193201" y="19056"/>
                  <a:pt x="193185" y="19130"/>
                </a:cubicBezTo>
                <a:cubicBezTo>
                  <a:pt x="193147" y="18981"/>
                  <a:pt x="193107" y="18833"/>
                  <a:pt x="193068" y="18684"/>
                </a:cubicBezTo>
                <a:cubicBezTo>
                  <a:pt x="193100" y="18531"/>
                  <a:pt x="193135" y="18383"/>
                  <a:pt x="193166" y="18230"/>
                </a:cubicBezTo>
                <a:cubicBezTo>
                  <a:pt x="193358" y="17333"/>
                  <a:pt x="193550" y="16434"/>
                  <a:pt x="193738" y="15534"/>
                </a:cubicBezTo>
                <a:close/>
                <a:moveTo>
                  <a:pt x="204188" y="17541"/>
                </a:moveTo>
                <a:lnTo>
                  <a:pt x="204188" y="17541"/>
                </a:lnTo>
                <a:cubicBezTo>
                  <a:pt x="204152" y="18074"/>
                  <a:pt x="204117" y="18610"/>
                  <a:pt x="204085" y="19142"/>
                </a:cubicBezTo>
                <a:cubicBezTo>
                  <a:pt x="204090" y="18715"/>
                  <a:pt x="204109" y="18292"/>
                  <a:pt x="204137" y="17866"/>
                </a:cubicBezTo>
                <a:cubicBezTo>
                  <a:pt x="204152" y="17760"/>
                  <a:pt x="204172" y="17651"/>
                  <a:pt x="204188" y="17541"/>
                </a:cubicBezTo>
                <a:close/>
                <a:moveTo>
                  <a:pt x="22830" y="17541"/>
                </a:moveTo>
                <a:lnTo>
                  <a:pt x="22830" y="17541"/>
                </a:lnTo>
                <a:cubicBezTo>
                  <a:pt x="22850" y="17651"/>
                  <a:pt x="22865" y="17756"/>
                  <a:pt x="22885" y="17862"/>
                </a:cubicBezTo>
                <a:cubicBezTo>
                  <a:pt x="22912" y="18292"/>
                  <a:pt x="22928" y="18723"/>
                  <a:pt x="22935" y="19150"/>
                </a:cubicBezTo>
                <a:cubicBezTo>
                  <a:pt x="22901" y="18614"/>
                  <a:pt x="22870" y="18077"/>
                  <a:pt x="22830" y="17541"/>
                </a:cubicBezTo>
                <a:close/>
                <a:moveTo>
                  <a:pt x="74517" y="17983"/>
                </a:moveTo>
                <a:lnTo>
                  <a:pt x="74517" y="17983"/>
                </a:lnTo>
                <a:cubicBezTo>
                  <a:pt x="74583" y="18195"/>
                  <a:pt x="74654" y="18402"/>
                  <a:pt x="74724" y="18610"/>
                </a:cubicBezTo>
                <a:cubicBezTo>
                  <a:pt x="74712" y="18695"/>
                  <a:pt x="74697" y="18782"/>
                  <a:pt x="74685" y="18868"/>
                </a:cubicBezTo>
                <a:cubicBezTo>
                  <a:pt x="74634" y="18966"/>
                  <a:pt x="74583" y="19071"/>
                  <a:pt x="74537" y="19174"/>
                </a:cubicBezTo>
                <a:cubicBezTo>
                  <a:pt x="74524" y="18778"/>
                  <a:pt x="74517" y="18383"/>
                  <a:pt x="74517" y="17983"/>
                </a:cubicBezTo>
                <a:close/>
                <a:moveTo>
                  <a:pt x="152505" y="17983"/>
                </a:moveTo>
                <a:cubicBezTo>
                  <a:pt x="152501" y="18383"/>
                  <a:pt x="152497" y="18778"/>
                  <a:pt x="152485" y="19174"/>
                </a:cubicBezTo>
                <a:cubicBezTo>
                  <a:pt x="152434" y="19071"/>
                  <a:pt x="152387" y="18966"/>
                  <a:pt x="152337" y="18868"/>
                </a:cubicBezTo>
                <a:cubicBezTo>
                  <a:pt x="152324" y="18782"/>
                  <a:pt x="152309" y="18695"/>
                  <a:pt x="152297" y="18610"/>
                </a:cubicBezTo>
                <a:cubicBezTo>
                  <a:pt x="152368" y="18402"/>
                  <a:pt x="152434" y="18195"/>
                  <a:pt x="152505" y="17983"/>
                </a:cubicBezTo>
                <a:close/>
                <a:moveTo>
                  <a:pt x="60466" y="18692"/>
                </a:moveTo>
                <a:cubicBezTo>
                  <a:pt x="60481" y="18751"/>
                  <a:pt x="60497" y="18809"/>
                  <a:pt x="60513" y="18872"/>
                </a:cubicBezTo>
                <a:cubicBezTo>
                  <a:pt x="60481" y="18986"/>
                  <a:pt x="60447" y="19098"/>
                  <a:pt x="60415" y="19212"/>
                </a:cubicBezTo>
                <a:cubicBezTo>
                  <a:pt x="60431" y="19040"/>
                  <a:pt x="60447" y="18864"/>
                  <a:pt x="60466" y="18692"/>
                </a:cubicBezTo>
                <a:close/>
                <a:moveTo>
                  <a:pt x="166555" y="18692"/>
                </a:moveTo>
                <a:cubicBezTo>
                  <a:pt x="166571" y="18864"/>
                  <a:pt x="166587" y="19040"/>
                  <a:pt x="166606" y="19212"/>
                </a:cubicBezTo>
                <a:cubicBezTo>
                  <a:pt x="166571" y="19098"/>
                  <a:pt x="166540" y="18986"/>
                  <a:pt x="166508" y="18872"/>
                </a:cubicBezTo>
                <a:cubicBezTo>
                  <a:pt x="166524" y="18813"/>
                  <a:pt x="166540" y="18751"/>
                  <a:pt x="166555" y="18692"/>
                </a:cubicBezTo>
                <a:close/>
                <a:moveTo>
                  <a:pt x="132537" y="15940"/>
                </a:moveTo>
                <a:cubicBezTo>
                  <a:pt x="132611" y="16974"/>
                  <a:pt x="132689" y="18003"/>
                  <a:pt x="132775" y="19033"/>
                </a:cubicBezTo>
                <a:cubicBezTo>
                  <a:pt x="132763" y="19111"/>
                  <a:pt x="132755" y="19189"/>
                  <a:pt x="132748" y="19263"/>
                </a:cubicBezTo>
                <a:cubicBezTo>
                  <a:pt x="132634" y="18892"/>
                  <a:pt x="132524" y="18511"/>
                  <a:pt x="132419" y="18136"/>
                </a:cubicBezTo>
                <a:cubicBezTo>
                  <a:pt x="132414" y="17913"/>
                  <a:pt x="132403" y="17689"/>
                  <a:pt x="132399" y="17467"/>
                </a:cubicBezTo>
                <a:cubicBezTo>
                  <a:pt x="132438" y="16958"/>
                  <a:pt x="132481" y="16450"/>
                  <a:pt x="132537" y="15940"/>
                </a:cubicBezTo>
                <a:close/>
                <a:moveTo>
                  <a:pt x="94485" y="15940"/>
                </a:moveTo>
                <a:cubicBezTo>
                  <a:pt x="94541" y="16450"/>
                  <a:pt x="94583" y="16958"/>
                  <a:pt x="94622" y="17467"/>
                </a:cubicBezTo>
                <a:cubicBezTo>
                  <a:pt x="94615" y="17689"/>
                  <a:pt x="94606" y="17913"/>
                  <a:pt x="94603" y="18136"/>
                </a:cubicBezTo>
                <a:cubicBezTo>
                  <a:pt x="94497" y="18516"/>
                  <a:pt x="94384" y="18892"/>
                  <a:pt x="94274" y="19268"/>
                </a:cubicBezTo>
                <a:cubicBezTo>
                  <a:pt x="94262" y="19189"/>
                  <a:pt x="94254" y="19111"/>
                  <a:pt x="94247" y="19036"/>
                </a:cubicBezTo>
                <a:cubicBezTo>
                  <a:pt x="94333" y="18003"/>
                  <a:pt x="94411" y="16974"/>
                  <a:pt x="94485" y="15940"/>
                </a:cubicBezTo>
                <a:close/>
                <a:moveTo>
                  <a:pt x="54431" y="17839"/>
                </a:moveTo>
                <a:cubicBezTo>
                  <a:pt x="54478" y="18320"/>
                  <a:pt x="54525" y="18802"/>
                  <a:pt x="54576" y="19279"/>
                </a:cubicBezTo>
                <a:cubicBezTo>
                  <a:pt x="54493" y="18923"/>
                  <a:pt x="54408" y="18563"/>
                  <a:pt x="54321" y="18202"/>
                </a:cubicBezTo>
                <a:cubicBezTo>
                  <a:pt x="54356" y="18081"/>
                  <a:pt x="54392" y="17960"/>
                  <a:pt x="54431" y="17839"/>
                </a:cubicBezTo>
                <a:close/>
                <a:moveTo>
                  <a:pt x="172591" y="17839"/>
                </a:moveTo>
                <a:cubicBezTo>
                  <a:pt x="172626" y="17960"/>
                  <a:pt x="172661" y="18081"/>
                  <a:pt x="172700" y="18206"/>
                </a:cubicBezTo>
                <a:cubicBezTo>
                  <a:pt x="172614" y="18563"/>
                  <a:pt x="172529" y="18923"/>
                  <a:pt x="172446" y="19279"/>
                </a:cubicBezTo>
                <a:cubicBezTo>
                  <a:pt x="172497" y="18802"/>
                  <a:pt x="172544" y="18320"/>
                  <a:pt x="172591" y="17839"/>
                </a:cubicBezTo>
                <a:close/>
                <a:moveTo>
                  <a:pt x="73178" y="18919"/>
                </a:moveTo>
                <a:cubicBezTo>
                  <a:pt x="73190" y="18966"/>
                  <a:pt x="73198" y="19013"/>
                  <a:pt x="73209" y="19060"/>
                </a:cubicBezTo>
                <a:cubicBezTo>
                  <a:pt x="73205" y="19134"/>
                  <a:pt x="73198" y="19208"/>
                  <a:pt x="73190" y="19286"/>
                </a:cubicBezTo>
                <a:cubicBezTo>
                  <a:pt x="73186" y="19271"/>
                  <a:pt x="73182" y="19255"/>
                  <a:pt x="73182" y="19239"/>
                </a:cubicBezTo>
                <a:cubicBezTo>
                  <a:pt x="73178" y="19134"/>
                  <a:pt x="73178" y="19028"/>
                  <a:pt x="73178" y="18919"/>
                </a:cubicBezTo>
                <a:close/>
                <a:moveTo>
                  <a:pt x="153843" y="18919"/>
                </a:moveTo>
                <a:lnTo>
                  <a:pt x="153843" y="18919"/>
                </a:lnTo>
                <a:cubicBezTo>
                  <a:pt x="153840" y="19028"/>
                  <a:pt x="153840" y="19134"/>
                  <a:pt x="153840" y="19239"/>
                </a:cubicBezTo>
                <a:cubicBezTo>
                  <a:pt x="153836" y="19255"/>
                  <a:pt x="153831" y="19271"/>
                  <a:pt x="153827" y="19286"/>
                </a:cubicBezTo>
                <a:cubicBezTo>
                  <a:pt x="153824" y="19208"/>
                  <a:pt x="153816" y="19134"/>
                  <a:pt x="153808" y="19060"/>
                </a:cubicBezTo>
                <a:lnTo>
                  <a:pt x="153843" y="18919"/>
                </a:lnTo>
                <a:close/>
                <a:moveTo>
                  <a:pt x="35029" y="18061"/>
                </a:moveTo>
                <a:cubicBezTo>
                  <a:pt x="35061" y="18261"/>
                  <a:pt x="35088" y="18469"/>
                  <a:pt x="35112" y="18672"/>
                </a:cubicBezTo>
                <a:cubicBezTo>
                  <a:pt x="35104" y="18786"/>
                  <a:pt x="35104" y="18896"/>
                  <a:pt x="35096" y="19005"/>
                </a:cubicBezTo>
                <a:cubicBezTo>
                  <a:pt x="35092" y="19067"/>
                  <a:pt x="35088" y="19127"/>
                  <a:pt x="35085" y="19185"/>
                </a:cubicBezTo>
                <a:cubicBezTo>
                  <a:pt x="35076" y="19232"/>
                  <a:pt x="35069" y="19275"/>
                  <a:pt x="35061" y="19322"/>
                </a:cubicBezTo>
                <a:cubicBezTo>
                  <a:pt x="35041" y="19248"/>
                  <a:pt x="35022" y="19174"/>
                  <a:pt x="35006" y="19103"/>
                </a:cubicBezTo>
                <a:cubicBezTo>
                  <a:pt x="34994" y="19060"/>
                  <a:pt x="34982" y="19017"/>
                  <a:pt x="34975" y="18970"/>
                </a:cubicBezTo>
                <a:cubicBezTo>
                  <a:pt x="34978" y="18872"/>
                  <a:pt x="34987" y="18770"/>
                  <a:pt x="34994" y="18668"/>
                </a:cubicBezTo>
                <a:cubicBezTo>
                  <a:pt x="35006" y="18464"/>
                  <a:pt x="35018" y="18261"/>
                  <a:pt x="35029" y="18061"/>
                </a:cubicBezTo>
                <a:close/>
                <a:moveTo>
                  <a:pt x="191992" y="18058"/>
                </a:moveTo>
                <a:cubicBezTo>
                  <a:pt x="192004" y="18261"/>
                  <a:pt x="192015" y="18464"/>
                  <a:pt x="192027" y="18668"/>
                </a:cubicBezTo>
                <a:cubicBezTo>
                  <a:pt x="192035" y="18770"/>
                  <a:pt x="192038" y="18868"/>
                  <a:pt x="192047" y="18970"/>
                </a:cubicBezTo>
                <a:cubicBezTo>
                  <a:pt x="192035" y="19013"/>
                  <a:pt x="192023" y="19060"/>
                  <a:pt x="192015" y="19103"/>
                </a:cubicBezTo>
                <a:cubicBezTo>
                  <a:pt x="191996" y="19174"/>
                  <a:pt x="191976" y="19248"/>
                  <a:pt x="191961" y="19322"/>
                </a:cubicBezTo>
                <a:cubicBezTo>
                  <a:pt x="191953" y="19275"/>
                  <a:pt x="191945" y="19232"/>
                  <a:pt x="191937" y="19185"/>
                </a:cubicBezTo>
                <a:cubicBezTo>
                  <a:pt x="191933" y="19127"/>
                  <a:pt x="191930" y="19067"/>
                  <a:pt x="191926" y="19005"/>
                </a:cubicBezTo>
                <a:cubicBezTo>
                  <a:pt x="191917" y="18896"/>
                  <a:pt x="191914" y="18782"/>
                  <a:pt x="191910" y="18672"/>
                </a:cubicBezTo>
                <a:cubicBezTo>
                  <a:pt x="191930" y="18464"/>
                  <a:pt x="191957" y="18261"/>
                  <a:pt x="191992" y="18058"/>
                </a:cubicBezTo>
                <a:close/>
                <a:moveTo>
                  <a:pt x="30596" y="16387"/>
                </a:moveTo>
                <a:cubicBezTo>
                  <a:pt x="30623" y="16551"/>
                  <a:pt x="30646" y="16712"/>
                  <a:pt x="30673" y="16876"/>
                </a:cubicBezTo>
                <a:cubicBezTo>
                  <a:pt x="30717" y="17173"/>
                  <a:pt x="30760" y="17471"/>
                  <a:pt x="30795" y="17768"/>
                </a:cubicBezTo>
                <a:cubicBezTo>
                  <a:pt x="30681" y="18289"/>
                  <a:pt x="30567" y="18813"/>
                  <a:pt x="30458" y="19333"/>
                </a:cubicBezTo>
                <a:cubicBezTo>
                  <a:pt x="30458" y="19205"/>
                  <a:pt x="30450" y="19075"/>
                  <a:pt x="30455" y="18943"/>
                </a:cubicBezTo>
                <a:cubicBezTo>
                  <a:pt x="30458" y="18711"/>
                  <a:pt x="30361" y="18061"/>
                  <a:pt x="30525" y="17901"/>
                </a:cubicBezTo>
                <a:cubicBezTo>
                  <a:pt x="30576" y="17854"/>
                  <a:pt x="30560" y="17745"/>
                  <a:pt x="30493" y="17745"/>
                </a:cubicBezTo>
                <a:cubicBezTo>
                  <a:pt x="30490" y="17745"/>
                  <a:pt x="30487" y="17745"/>
                  <a:pt x="30483" y="17745"/>
                </a:cubicBezTo>
                <a:cubicBezTo>
                  <a:pt x="30414" y="17745"/>
                  <a:pt x="30358" y="17783"/>
                  <a:pt x="30309" y="17846"/>
                </a:cubicBezTo>
                <a:cubicBezTo>
                  <a:pt x="30309" y="17772"/>
                  <a:pt x="30314" y="17698"/>
                  <a:pt x="30314" y="17624"/>
                </a:cubicBezTo>
                <a:cubicBezTo>
                  <a:pt x="30408" y="17212"/>
                  <a:pt x="30502" y="16797"/>
                  <a:pt x="30596" y="16387"/>
                </a:cubicBezTo>
                <a:close/>
                <a:moveTo>
                  <a:pt x="196426" y="16383"/>
                </a:moveTo>
                <a:cubicBezTo>
                  <a:pt x="196516" y="16797"/>
                  <a:pt x="196610" y="17212"/>
                  <a:pt x="196704" y="17624"/>
                </a:cubicBezTo>
                <a:cubicBezTo>
                  <a:pt x="196708" y="17698"/>
                  <a:pt x="196708" y="17772"/>
                  <a:pt x="196712" y="17846"/>
                </a:cubicBezTo>
                <a:cubicBezTo>
                  <a:pt x="196663" y="17783"/>
                  <a:pt x="196608" y="17745"/>
                  <a:pt x="196538" y="17745"/>
                </a:cubicBezTo>
                <a:cubicBezTo>
                  <a:pt x="196535" y="17745"/>
                  <a:pt x="196532" y="17745"/>
                  <a:pt x="196528" y="17745"/>
                </a:cubicBezTo>
                <a:cubicBezTo>
                  <a:pt x="196458" y="17745"/>
                  <a:pt x="196446" y="17854"/>
                  <a:pt x="196497" y="17901"/>
                </a:cubicBezTo>
                <a:cubicBezTo>
                  <a:pt x="196661" y="18061"/>
                  <a:pt x="196563" y="18711"/>
                  <a:pt x="196567" y="18943"/>
                </a:cubicBezTo>
                <a:cubicBezTo>
                  <a:pt x="196567" y="19071"/>
                  <a:pt x="196563" y="19205"/>
                  <a:pt x="196563" y="19333"/>
                </a:cubicBezTo>
                <a:cubicBezTo>
                  <a:pt x="196450" y="18809"/>
                  <a:pt x="196336" y="18289"/>
                  <a:pt x="196223" y="17768"/>
                </a:cubicBezTo>
                <a:cubicBezTo>
                  <a:pt x="196262" y="17471"/>
                  <a:pt x="196301" y="17173"/>
                  <a:pt x="196348" y="16876"/>
                </a:cubicBezTo>
                <a:cubicBezTo>
                  <a:pt x="196372" y="16712"/>
                  <a:pt x="196399" y="16547"/>
                  <a:pt x="196426" y="16383"/>
                </a:cubicBezTo>
                <a:close/>
                <a:moveTo>
                  <a:pt x="15558" y="13166"/>
                </a:moveTo>
                <a:cubicBezTo>
                  <a:pt x="15558" y="13166"/>
                  <a:pt x="15558" y="13169"/>
                  <a:pt x="15562" y="13169"/>
                </a:cubicBezTo>
                <a:cubicBezTo>
                  <a:pt x="15652" y="13267"/>
                  <a:pt x="15734" y="13369"/>
                  <a:pt x="15812" y="13482"/>
                </a:cubicBezTo>
                <a:cubicBezTo>
                  <a:pt x="15754" y="14974"/>
                  <a:pt x="15695" y="16468"/>
                  <a:pt x="15585" y="17956"/>
                </a:cubicBezTo>
                <a:cubicBezTo>
                  <a:pt x="15554" y="18417"/>
                  <a:pt x="15515" y="18880"/>
                  <a:pt x="15480" y="19338"/>
                </a:cubicBezTo>
                <a:cubicBezTo>
                  <a:pt x="15456" y="19103"/>
                  <a:pt x="15429" y="18868"/>
                  <a:pt x="15409" y="18625"/>
                </a:cubicBezTo>
                <a:cubicBezTo>
                  <a:pt x="15409" y="18558"/>
                  <a:pt x="15413" y="18488"/>
                  <a:pt x="15417" y="18422"/>
                </a:cubicBezTo>
                <a:cubicBezTo>
                  <a:pt x="15500" y="16665"/>
                  <a:pt x="15558" y="14918"/>
                  <a:pt x="15558" y="13166"/>
                </a:cubicBezTo>
                <a:close/>
                <a:moveTo>
                  <a:pt x="211464" y="13166"/>
                </a:moveTo>
                <a:cubicBezTo>
                  <a:pt x="211464" y="14918"/>
                  <a:pt x="211522" y="16665"/>
                  <a:pt x="211605" y="18422"/>
                </a:cubicBezTo>
                <a:cubicBezTo>
                  <a:pt x="211609" y="18488"/>
                  <a:pt x="211609" y="18555"/>
                  <a:pt x="211612" y="18625"/>
                </a:cubicBezTo>
                <a:cubicBezTo>
                  <a:pt x="211589" y="18864"/>
                  <a:pt x="211565" y="19103"/>
                  <a:pt x="211538" y="19338"/>
                </a:cubicBezTo>
                <a:cubicBezTo>
                  <a:pt x="211502" y="18880"/>
                  <a:pt x="211468" y="18417"/>
                  <a:pt x="211432" y="17956"/>
                </a:cubicBezTo>
                <a:cubicBezTo>
                  <a:pt x="211323" y="16468"/>
                  <a:pt x="211268" y="14974"/>
                  <a:pt x="211209" y="13482"/>
                </a:cubicBezTo>
                <a:cubicBezTo>
                  <a:pt x="211287" y="13373"/>
                  <a:pt x="211370" y="13267"/>
                  <a:pt x="211459" y="13169"/>
                </a:cubicBezTo>
                <a:lnTo>
                  <a:pt x="211464" y="13166"/>
                </a:lnTo>
                <a:close/>
                <a:moveTo>
                  <a:pt x="107433" y="18328"/>
                </a:moveTo>
                <a:cubicBezTo>
                  <a:pt x="107437" y="18332"/>
                  <a:pt x="107437" y="18336"/>
                  <a:pt x="107440" y="18343"/>
                </a:cubicBezTo>
                <a:cubicBezTo>
                  <a:pt x="107421" y="18708"/>
                  <a:pt x="107401" y="19075"/>
                  <a:pt x="107386" y="19443"/>
                </a:cubicBezTo>
                <a:cubicBezTo>
                  <a:pt x="107382" y="19450"/>
                  <a:pt x="107378" y="19458"/>
                  <a:pt x="107377" y="19465"/>
                </a:cubicBezTo>
                <a:lnTo>
                  <a:pt x="107377" y="19465"/>
                </a:lnTo>
                <a:cubicBezTo>
                  <a:pt x="107390" y="19086"/>
                  <a:pt x="107409" y="18707"/>
                  <a:pt x="107433" y="18328"/>
                </a:cubicBezTo>
                <a:close/>
                <a:moveTo>
                  <a:pt x="119589" y="18328"/>
                </a:moveTo>
                <a:cubicBezTo>
                  <a:pt x="119612" y="18708"/>
                  <a:pt x="119632" y="19087"/>
                  <a:pt x="119644" y="19467"/>
                </a:cubicBezTo>
                <a:cubicBezTo>
                  <a:pt x="119639" y="19459"/>
                  <a:pt x="119639" y="19451"/>
                  <a:pt x="119636" y="19443"/>
                </a:cubicBezTo>
                <a:cubicBezTo>
                  <a:pt x="119621" y="19075"/>
                  <a:pt x="119601" y="18708"/>
                  <a:pt x="119581" y="18339"/>
                </a:cubicBezTo>
                <a:cubicBezTo>
                  <a:pt x="119581" y="18336"/>
                  <a:pt x="119585" y="18332"/>
                  <a:pt x="119589" y="18328"/>
                </a:cubicBezTo>
                <a:close/>
                <a:moveTo>
                  <a:pt x="20935" y="18829"/>
                </a:moveTo>
                <a:lnTo>
                  <a:pt x="20935" y="18829"/>
                </a:lnTo>
                <a:cubicBezTo>
                  <a:pt x="20982" y="18946"/>
                  <a:pt x="21029" y="19060"/>
                  <a:pt x="21073" y="19174"/>
                </a:cubicBezTo>
                <a:cubicBezTo>
                  <a:pt x="21076" y="19369"/>
                  <a:pt x="21076" y="19564"/>
                  <a:pt x="21076" y="19761"/>
                </a:cubicBezTo>
                <a:cubicBezTo>
                  <a:pt x="21033" y="19592"/>
                  <a:pt x="20998" y="19420"/>
                  <a:pt x="20971" y="19248"/>
                </a:cubicBezTo>
                <a:cubicBezTo>
                  <a:pt x="20967" y="19224"/>
                  <a:pt x="20959" y="19208"/>
                  <a:pt x="20948" y="19197"/>
                </a:cubicBezTo>
                <a:cubicBezTo>
                  <a:pt x="20944" y="19075"/>
                  <a:pt x="20939" y="18954"/>
                  <a:pt x="20935" y="18829"/>
                </a:cubicBezTo>
                <a:close/>
                <a:moveTo>
                  <a:pt x="206081" y="18833"/>
                </a:moveTo>
                <a:cubicBezTo>
                  <a:pt x="206078" y="18954"/>
                  <a:pt x="206078" y="19075"/>
                  <a:pt x="206074" y="19197"/>
                </a:cubicBezTo>
                <a:cubicBezTo>
                  <a:pt x="206063" y="19208"/>
                  <a:pt x="206054" y="19224"/>
                  <a:pt x="206050" y="19248"/>
                </a:cubicBezTo>
                <a:cubicBezTo>
                  <a:pt x="206023" y="19420"/>
                  <a:pt x="205984" y="19592"/>
                  <a:pt x="205945" y="19761"/>
                </a:cubicBezTo>
                <a:lnTo>
                  <a:pt x="205945" y="19174"/>
                </a:lnTo>
                <a:cubicBezTo>
                  <a:pt x="205992" y="19060"/>
                  <a:pt x="206039" y="18946"/>
                  <a:pt x="206081" y="18833"/>
                </a:cubicBezTo>
                <a:close/>
                <a:moveTo>
                  <a:pt x="5315" y="8531"/>
                </a:moveTo>
                <a:cubicBezTo>
                  <a:pt x="5315" y="9486"/>
                  <a:pt x="5440" y="10426"/>
                  <a:pt x="5534" y="11372"/>
                </a:cubicBezTo>
                <a:cubicBezTo>
                  <a:pt x="5754" y="13623"/>
                  <a:pt x="5886" y="15854"/>
                  <a:pt x="5824" y="18128"/>
                </a:cubicBezTo>
                <a:cubicBezTo>
                  <a:pt x="5808" y="18676"/>
                  <a:pt x="5785" y="19228"/>
                  <a:pt x="5754" y="19776"/>
                </a:cubicBezTo>
                <a:cubicBezTo>
                  <a:pt x="5637" y="19111"/>
                  <a:pt x="5515" y="18441"/>
                  <a:pt x="5405" y="17772"/>
                </a:cubicBezTo>
                <a:cubicBezTo>
                  <a:pt x="5425" y="16524"/>
                  <a:pt x="5480" y="15279"/>
                  <a:pt x="5566" y="14054"/>
                </a:cubicBezTo>
                <a:cubicBezTo>
                  <a:pt x="5574" y="13932"/>
                  <a:pt x="5507" y="13872"/>
                  <a:pt x="5435" y="13872"/>
                </a:cubicBezTo>
                <a:cubicBezTo>
                  <a:pt x="5362" y="13872"/>
                  <a:pt x="5284" y="13934"/>
                  <a:pt x="5272" y="14054"/>
                </a:cubicBezTo>
                <a:cubicBezTo>
                  <a:pt x="5225" y="14653"/>
                  <a:pt x="5167" y="15252"/>
                  <a:pt x="5108" y="15846"/>
                </a:cubicBezTo>
                <a:cubicBezTo>
                  <a:pt x="5002" y="15099"/>
                  <a:pt x="4916" y="14351"/>
                  <a:pt x="4865" y="13600"/>
                </a:cubicBezTo>
                <a:cubicBezTo>
                  <a:pt x="4863" y="13584"/>
                  <a:pt x="4855" y="13576"/>
                  <a:pt x="4846" y="13576"/>
                </a:cubicBezTo>
                <a:cubicBezTo>
                  <a:pt x="4838" y="13576"/>
                  <a:pt x="4830" y="13584"/>
                  <a:pt x="4830" y="13600"/>
                </a:cubicBezTo>
                <a:cubicBezTo>
                  <a:pt x="4752" y="15111"/>
                  <a:pt x="4795" y="16633"/>
                  <a:pt x="4881" y="18152"/>
                </a:cubicBezTo>
                <a:cubicBezTo>
                  <a:pt x="4838" y="18625"/>
                  <a:pt x="4799" y="19098"/>
                  <a:pt x="4768" y="19577"/>
                </a:cubicBezTo>
                <a:cubicBezTo>
                  <a:pt x="4708" y="18789"/>
                  <a:pt x="4642" y="18007"/>
                  <a:pt x="4571" y="17224"/>
                </a:cubicBezTo>
                <a:cubicBezTo>
                  <a:pt x="4544" y="16324"/>
                  <a:pt x="4553" y="15420"/>
                  <a:pt x="4591" y="14524"/>
                </a:cubicBezTo>
                <a:cubicBezTo>
                  <a:pt x="4593" y="14479"/>
                  <a:pt x="4568" y="14458"/>
                  <a:pt x="4542" y="14458"/>
                </a:cubicBezTo>
                <a:cubicBezTo>
                  <a:pt x="4515" y="14458"/>
                  <a:pt x="4486" y="14480"/>
                  <a:pt x="4482" y="14524"/>
                </a:cubicBezTo>
                <a:cubicBezTo>
                  <a:pt x="4462" y="14743"/>
                  <a:pt x="4430" y="14962"/>
                  <a:pt x="4392" y="15181"/>
                </a:cubicBezTo>
                <a:cubicBezTo>
                  <a:pt x="4356" y="14774"/>
                  <a:pt x="4321" y="14371"/>
                  <a:pt x="4286" y="13968"/>
                </a:cubicBezTo>
                <a:cubicBezTo>
                  <a:pt x="4407" y="12954"/>
                  <a:pt x="4556" y="11944"/>
                  <a:pt x="4759" y="10935"/>
                </a:cubicBezTo>
                <a:cubicBezTo>
                  <a:pt x="4924" y="10117"/>
                  <a:pt x="5100" y="9318"/>
                  <a:pt x="5315" y="8531"/>
                </a:cubicBezTo>
                <a:close/>
                <a:moveTo>
                  <a:pt x="221706" y="8531"/>
                </a:moveTo>
                <a:cubicBezTo>
                  <a:pt x="221921" y="9318"/>
                  <a:pt x="222093" y="10117"/>
                  <a:pt x="222258" y="10935"/>
                </a:cubicBezTo>
                <a:cubicBezTo>
                  <a:pt x="222462" y="11944"/>
                  <a:pt x="222610" y="12954"/>
                  <a:pt x="222736" y="13964"/>
                </a:cubicBezTo>
                <a:cubicBezTo>
                  <a:pt x="222700" y="14371"/>
                  <a:pt x="222665" y="14774"/>
                  <a:pt x="222630" y="15181"/>
                </a:cubicBezTo>
                <a:cubicBezTo>
                  <a:pt x="222590" y="14958"/>
                  <a:pt x="222555" y="14739"/>
                  <a:pt x="222540" y="14524"/>
                </a:cubicBezTo>
                <a:cubicBezTo>
                  <a:pt x="222536" y="14480"/>
                  <a:pt x="222507" y="14458"/>
                  <a:pt x="222480" y="14458"/>
                </a:cubicBezTo>
                <a:cubicBezTo>
                  <a:pt x="222453" y="14458"/>
                  <a:pt x="222428" y="14479"/>
                  <a:pt x="222431" y="14524"/>
                </a:cubicBezTo>
                <a:cubicBezTo>
                  <a:pt x="222465" y="15416"/>
                  <a:pt x="222473" y="16312"/>
                  <a:pt x="222446" y="17209"/>
                </a:cubicBezTo>
                <a:cubicBezTo>
                  <a:pt x="222379" y="17999"/>
                  <a:pt x="222313" y="18786"/>
                  <a:pt x="222250" y="19577"/>
                </a:cubicBezTo>
                <a:cubicBezTo>
                  <a:pt x="222219" y="19098"/>
                  <a:pt x="222180" y="18625"/>
                  <a:pt x="222140" y="18152"/>
                </a:cubicBezTo>
                <a:cubicBezTo>
                  <a:pt x="222227" y="16633"/>
                  <a:pt x="222270" y="15111"/>
                  <a:pt x="222191" y="13600"/>
                </a:cubicBezTo>
                <a:cubicBezTo>
                  <a:pt x="222189" y="13584"/>
                  <a:pt x="222180" y="13576"/>
                  <a:pt x="222172" y="13576"/>
                </a:cubicBezTo>
                <a:cubicBezTo>
                  <a:pt x="222164" y="13576"/>
                  <a:pt x="222156" y="13584"/>
                  <a:pt x="222156" y="13600"/>
                </a:cubicBezTo>
                <a:cubicBezTo>
                  <a:pt x="222102" y="14351"/>
                  <a:pt x="222015" y="15099"/>
                  <a:pt x="221914" y="15846"/>
                </a:cubicBezTo>
                <a:cubicBezTo>
                  <a:pt x="221855" y="15252"/>
                  <a:pt x="221797" y="14653"/>
                  <a:pt x="221745" y="14054"/>
                </a:cubicBezTo>
                <a:cubicBezTo>
                  <a:pt x="221735" y="13934"/>
                  <a:pt x="221657" y="13872"/>
                  <a:pt x="221584" y="13872"/>
                </a:cubicBezTo>
                <a:cubicBezTo>
                  <a:pt x="221512" y="13872"/>
                  <a:pt x="221446" y="13932"/>
                  <a:pt x="221456" y="14054"/>
                </a:cubicBezTo>
                <a:cubicBezTo>
                  <a:pt x="221542" y="15279"/>
                  <a:pt x="221596" y="16527"/>
                  <a:pt x="221616" y="17772"/>
                </a:cubicBezTo>
                <a:cubicBezTo>
                  <a:pt x="221502" y="18441"/>
                  <a:pt x="221385" y="19111"/>
                  <a:pt x="221268" y="19776"/>
                </a:cubicBezTo>
                <a:cubicBezTo>
                  <a:pt x="221237" y="19228"/>
                  <a:pt x="221213" y="18676"/>
                  <a:pt x="221197" y="18128"/>
                </a:cubicBezTo>
                <a:cubicBezTo>
                  <a:pt x="221134" y="15854"/>
                  <a:pt x="221264" y="13623"/>
                  <a:pt x="221487" y="11372"/>
                </a:cubicBezTo>
                <a:cubicBezTo>
                  <a:pt x="221580" y="10426"/>
                  <a:pt x="221706" y="9486"/>
                  <a:pt x="221706" y="8531"/>
                </a:cubicBezTo>
                <a:close/>
                <a:moveTo>
                  <a:pt x="97272" y="18527"/>
                </a:moveTo>
                <a:cubicBezTo>
                  <a:pt x="97307" y="18774"/>
                  <a:pt x="97339" y="19028"/>
                  <a:pt x="97386" y="19279"/>
                </a:cubicBezTo>
                <a:cubicBezTo>
                  <a:pt x="97397" y="19342"/>
                  <a:pt x="97406" y="19400"/>
                  <a:pt x="97417" y="19459"/>
                </a:cubicBezTo>
                <a:cubicBezTo>
                  <a:pt x="97406" y="19584"/>
                  <a:pt x="97397" y="19714"/>
                  <a:pt x="97386" y="19839"/>
                </a:cubicBezTo>
                <a:cubicBezTo>
                  <a:pt x="97343" y="19400"/>
                  <a:pt x="97303" y="18966"/>
                  <a:pt x="97272" y="18527"/>
                </a:cubicBezTo>
                <a:close/>
                <a:moveTo>
                  <a:pt x="129746" y="18527"/>
                </a:moveTo>
                <a:lnTo>
                  <a:pt x="129746" y="18527"/>
                </a:lnTo>
                <a:cubicBezTo>
                  <a:pt x="129719" y="18966"/>
                  <a:pt x="129679" y="19400"/>
                  <a:pt x="129632" y="19839"/>
                </a:cubicBezTo>
                <a:cubicBezTo>
                  <a:pt x="129620" y="19714"/>
                  <a:pt x="129612" y="19584"/>
                  <a:pt x="129601" y="19459"/>
                </a:cubicBezTo>
                <a:cubicBezTo>
                  <a:pt x="129612" y="19400"/>
                  <a:pt x="129625" y="19342"/>
                  <a:pt x="129636" y="19279"/>
                </a:cubicBezTo>
                <a:cubicBezTo>
                  <a:pt x="129683" y="19028"/>
                  <a:pt x="129714" y="18774"/>
                  <a:pt x="129746" y="18527"/>
                </a:cubicBezTo>
                <a:close/>
                <a:moveTo>
                  <a:pt x="43891" y="17671"/>
                </a:moveTo>
                <a:cubicBezTo>
                  <a:pt x="43914" y="18089"/>
                  <a:pt x="43938" y="18511"/>
                  <a:pt x="43961" y="18930"/>
                </a:cubicBezTo>
                <a:cubicBezTo>
                  <a:pt x="43906" y="19248"/>
                  <a:pt x="43851" y="19561"/>
                  <a:pt x="43797" y="19870"/>
                </a:cubicBezTo>
                <a:cubicBezTo>
                  <a:pt x="43808" y="19447"/>
                  <a:pt x="43824" y="19020"/>
                  <a:pt x="43844" y="18594"/>
                </a:cubicBezTo>
                <a:cubicBezTo>
                  <a:pt x="43855" y="18289"/>
                  <a:pt x="43875" y="17980"/>
                  <a:pt x="43891" y="17671"/>
                </a:cubicBezTo>
                <a:close/>
                <a:moveTo>
                  <a:pt x="183127" y="17674"/>
                </a:moveTo>
                <a:cubicBezTo>
                  <a:pt x="183147" y="17980"/>
                  <a:pt x="183166" y="18289"/>
                  <a:pt x="183178" y="18594"/>
                </a:cubicBezTo>
                <a:cubicBezTo>
                  <a:pt x="183197" y="19020"/>
                  <a:pt x="183213" y="19447"/>
                  <a:pt x="183225" y="19873"/>
                </a:cubicBezTo>
                <a:cubicBezTo>
                  <a:pt x="183166" y="19561"/>
                  <a:pt x="183111" y="19248"/>
                  <a:pt x="183060" y="18930"/>
                </a:cubicBezTo>
                <a:cubicBezTo>
                  <a:pt x="183084" y="18511"/>
                  <a:pt x="183104" y="18093"/>
                  <a:pt x="183127" y="17674"/>
                </a:cubicBezTo>
                <a:close/>
                <a:moveTo>
                  <a:pt x="53355" y="18516"/>
                </a:moveTo>
                <a:cubicBezTo>
                  <a:pt x="53425" y="18802"/>
                  <a:pt x="53495" y="19091"/>
                  <a:pt x="53566" y="19376"/>
                </a:cubicBezTo>
                <a:cubicBezTo>
                  <a:pt x="53480" y="19580"/>
                  <a:pt x="53398" y="19784"/>
                  <a:pt x="53319" y="19991"/>
                </a:cubicBezTo>
                <a:cubicBezTo>
                  <a:pt x="53327" y="19694"/>
                  <a:pt x="53335" y="19400"/>
                  <a:pt x="53342" y="19103"/>
                </a:cubicBezTo>
                <a:cubicBezTo>
                  <a:pt x="53346" y="18907"/>
                  <a:pt x="53351" y="18711"/>
                  <a:pt x="53355" y="18516"/>
                </a:cubicBezTo>
                <a:close/>
                <a:moveTo>
                  <a:pt x="173667" y="18516"/>
                </a:moveTo>
                <a:cubicBezTo>
                  <a:pt x="173671" y="18711"/>
                  <a:pt x="173675" y="18907"/>
                  <a:pt x="173679" y="19103"/>
                </a:cubicBezTo>
                <a:cubicBezTo>
                  <a:pt x="173687" y="19400"/>
                  <a:pt x="173694" y="19694"/>
                  <a:pt x="173703" y="19991"/>
                </a:cubicBezTo>
                <a:cubicBezTo>
                  <a:pt x="173620" y="19784"/>
                  <a:pt x="173538" y="19580"/>
                  <a:pt x="173456" y="19380"/>
                </a:cubicBezTo>
                <a:cubicBezTo>
                  <a:pt x="173522" y="19091"/>
                  <a:pt x="173593" y="18802"/>
                  <a:pt x="173667" y="18516"/>
                </a:cubicBezTo>
                <a:close/>
                <a:moveTo>
                  <a:pt x="36646" y="19248"/>
                </a:moveTo>
                <a:lnTo>
                  <a:pt x="36646" y="19248"/>
                </a:lnTo>
                <a:cubicBezTo>
                  <a:pt x="36725" y="19451"/>
                  <a:pt x="36803" y="19655"/>
                  <a:pt x="36881" y="19858"/>
                </a:cubicBezTo>
                <a:cubicBezTo>
                  <a:pt x="36869" y="19933"/>
                  <a:pt x="36861" y="20007"/>
                  <a:pt x="36853" y="20077"/>
                </a:cubicBezTo>
                <a:cubicBezTo>
                  <a:pt x="36779" y="19803"/>
                  <a:pt x="36712" y="19526"/>
                  <a:pt x="36646" y="19248"/>
                </a:cubicBezTo>
                <a:close/>
                <a:moveTo>
                  <a:pt x="190376" y="19244"/>
                </a:moveTo>
                <a:lnTo>
                  <a:pt x="190376" y="19244"/>
                </a:lnTo>
                <a:cubicBezTo>
                  <a:pt x="190309" y="19526"/>
                  <a:pt x="190239" y="19803"/>
                  <a:pt x="190168" y="20077"/>
                </a:cubicBezTo>
                <a:cubicBezTo>
                  <a:pt x="190160" y="20007"/>
                  <a:pt x="190149" y="19933"/>
                  <a:pt x="190141" y="19858"/>
                </a:cubicBezTo>
                <a:cubicBezTo>
                  <a:pt x="190219" y="19655"/>
                  <a:pt x="190297" y="19451"/>
                  <a:pt x="190376" y="19244"/>
                </a:cubicBezTo>
                <a:close/>
                <a:moveTo>
                  <a:pt x="18102" y="13134"/>
                </a:moveTo>
                <a:cubicBezTo>
                  <a:pt x="18114" y="13166"/>
                  <a:pt x="18126" y="13197"/>
                  <a:pt x="18133" y="13228"/>
                </a:cubicBezTo>
                <a:cubicBezTo>
                  <a:pt x="18141" y="13287"/>
                  <a:pt x="18145" y="13345"/>
                  <a:pt x="18153" y="13404"/>
                </a:cubicBezTo>
                <a:cubicBezTo>
                  <a:pt x="18243" y="14246"/>
                  <a:pt x="18352" y="15075"/>
                  <a:pt x="18478" y="15901"/>
                </a:cubicBezTo>
                <a:cubicBezTo>
                  <a:pt x="18478" y="15913"/>
                  <a:pt x="18482" y="15924"/>
                  <a:pt x="18482" y="15937"/>
                </a:cubicBezTo>
                <a:cubicBezTo>
                  <a:pt x="18509" y="16977"/>
                  <a:pt x="18544" y="18007"/>
                  <a:pt x="18596" y="19040"/>
                </a:cubicBezTo>
                <a:cubicBezTo>
                  <a:pt x="18458" y="19380"/>
                  <a:pt x="18333" y="19729"/>
                  <a:pt x="18215" y="20081"/>
                </a:cubicBezTo>
                <a:cubicBezTo>
                  <a:pt x="18314" y="18159"/>
                  <a:pt x="18149" y="16195"/>
                  <a:pt x="17938" y="14293"/>
                </a:cubicBezTo>
                <a:cubicBezTo>
                  <a:pt x="17993" y="13905"/>
                  <a:pt x="18047" y="13522"/>
                  <a:pt x="18102" y="13134"/>
                </a:cubicBezTo>
                <a:close/>
                <a:moveTo>
                  <a:pt x="208915" y="13134"/>
                </a:moveTo>
                <a:cubicBezTo>
                  <a:pt x="208975" y="13518"/>
                  <a:pt x="209029" y="13905"/>
                  <a:pt x="209084" y="14289"/>
                </a:cubicBezTo>
                <a:cubicBezTo>
                  <a:pt x="208872" y="16191"/>
                  <a:pt x="208704" y="18159"/>
                  <a:pt x="208806" y="20081"/>
                </a:cubicBezTo>
                <a:cubicBezTo>
                  <a:pt x="208688" y="19729"/>
                  <a:pt x="208559" y="19380"/>
                  <a:pt x="208426" y="19040"/>
                </a:cubicBezTo>
                <a:cubicBezTo>
                  <a:pt x="208473" y="18007"/>
                  <a:pt x="208509" y="16977"/>
                  <a:pt x="208540" y="15937"/>
                </a:cubicBezTo>
                <a:lnTo>
                  <a:pt x="208540" y="15897"/>
                </a:lnTo>
                <a:cubicBezTo>
                  <a:pt x="208669" y="15075"/>
                  <a:pt x="208775" y="14246"/>
                  <a:pt x="208868" y="13404"/>
                </a:cubicBezTo>
                <a:cubicBezTo>
                  <a:pt x="208872" y="13345"/>
                  <a:pt x="208881" y="13291"/>
                  <a:pt x="208884" y="13232"/>
                </a:cubicBezTo>
                <a:cubicBezTo>
                  <a:pt x="208896" y="13200"/>
                  <a:pt x="208904" y="13166"/>
                  <a:pt x="208915" y="13134"/>
                </a:cubicBezTo>
                <a:close/>
                <a:moveTo>
                  <a:pt x="50165" y="18911"/>
                </a:moveTo>
                <a:cubicBezTo>
                  <a:pt x="50184" y="19001"/>
                  <a:pt x="50204" y="19087"/>
                  <a:pt x="50223" y="19177"/>
                </a:cubicBezTo>
                <a:cubicBezTo>
                  <a:pt x="50215" y="19396"/>
                  <a:pt x="50208" y="19611"/>
                  <a:pt x="50196" y="19826"/>
                </a:cubicBezTo>
                <a:cubicBezTo>
                  <a:pt x="50165" y="19996"/>
                  <a:pt x="50134" y="20167"/>
                  <a:pt x="50098" y="20336"/>
                </a:cubicBezTo>
                <a:cubicBezTo>
                  <a:pt x="50078" y="20234"/>
                  <a:pt x="50058" y="20136"/>
                  <a:pt x="50040" y="20034"/>
                </a:cubicBezTo>
                <a:cubicBezTo>
                  <a:pt x="50082" y="19658"/>
                  <a:pt x="50121" y="19286"/>
                  <a:pt x="50165" y="18911"/>
                </a:cubicBezTo>
                <a:close/>
                <a:moveTo>
                  <a:pt x="176857" y="18911"/>
                </a:moveTo>
                <a:cubicBezTo>
                  <a:pt x="176896" y="19286"/>
                  <a:pt x="176939" y="19658"/>
                  <a:pt x="176982" y="20034"/>
                </a:cubicBezTo>
                <a:cubicBezTo>
                  <a:pt x="176962" y="20136"/>
                  <a:pt x="176943" y="20238"/>
                  <a:pt x="176924" y="20339"/>
                </a:cubicBezTo>
                <a:cubicBezTo>
                  <a:pt x="176888" y="20167"/>
                  <a:pt x="176857" y="19999"/>
                  <a:pt x="176826" y="19826"/>
                </a:cubicBezTo>
                <a:cubicBezTo>
                  <a:pt x="176814" y="19611"/>
                  <a:pt x="176806" y="19392"/>
                  <a:pt x="176798" y="19177"/>
                </a:cubicBezTo>
                <a:cubicBezTo>
                  <a:pt x="176818" y="19087"/>
                  <a:pt x="176837" y="18997"/>
                  <a:pt x="176857" y="18911"/>
                </a:cubicBezTo>
                <a:close/>
                <a:moveTo>
                  <a:pt x="106978" y="17463"/>
                </a:moveTo>
                <a:cubicBezTo>
                  <a:pt x="107052" y="17604"/>
                  <a:pt x="107128" y="17745"/>
                  <a:pt x="107202" y="17886"/>
                </a:cubicBezTo>
                <a:cubicBezTo>
                  <a:pt x="107123" y="18473"/>
                  <a:pt x="107057" y="19064"/>
                  <a:pt x="107005" y="19655"/>
                </a:cubicBezTo>
                <a:cubicBezTo>
                  <a:pt x="106982" y="19944"/>
                  <a:pt x="106959" y="20238"/>
                  <a:pt x="106943" y="20527"/>
                </a:cubicBezTo>
                <a:cubicBezTo>
                  <a:pt x="106884" y="20308"/>
                  <a:pt x="106834" y="20085"/>
                  <a:pt x="106779" y="19866"/>
                </a:cubicBezTo>
                <a:cubicBezTo>
                  <a:pt x="106728" y="19467"/>
                  <a:pt x="106685" y="19071"/>
                  <a:pt x="106649" y="18672"/>
                </a:cubicBezTo>
                <a:cubicBezTo>
                  <a:pt x="106759" y="18273"/>
                  <a:pt x="106869" y="17866"/>
                  <a:pt x="106978" y="17463"/>
                </a:cubicBezTo>
                <a:close/>
                <a:moveTo>
                  <a:pt x="120043" y="17463"/>
                </a:moveTo>
                <a:cubicBezTo>
                  <a:pt x="120152" y="17866"/>
                  <a:pt x="120259" y="18273"/>
                  <a:pt x="120372" y="18672"/>
                </a:cubicBezTo>
                <a:cubicBezTo>
                  <a:pt x="120336" y="19071"/>
                  <a:pt x="120290" y="19470"/>
                  <a:pt x="120239" y="19866"/>
                </a:cubicBezTo>
                <a:cubicBezTo>
                  <a:pt x="120188" y="20089"/>
                  <a:pt x="120133" y="20308"/>
                  <a:pt x="120078" y="20527"/>
                </a:cubicBezTo>
                <a:cubicBezTo>
                  <a:pt x="120058" y="20238"/>
                  <a:pt x="120039" y="19944"/>
                  <a:pt x="120011" y="19655"/>
                </a:cubicBezTo>
                <a:cubicBezTo>
                  <a:pt x="119961" y="19064"/>
                  <a:pt x="119898" y="18473"/>
                  <a:pt x="119820" y="17886"/>
                </a:cubicBezTo>
                <a:cubicBezTo>
                  <a:pt x="119894" y="17745"/>
                  <a:pt x="119968" y="17604"/>
                  <a:pt x="120043" y="17463"/>
                </a:cubicBezTo>
                <a:close/>
                <a:moveTo>
                  <a:pt x="31002" y="19761"/>
                </a:moveTo>
                <a:cubicBezTo>
                  <a:pt x="31022" y="20023"/>
                  <a:pt x="31042" y="20285"/>
                  <a:pt x="31053" y="20551"/>
                </a:cubicBezTo>
                <a:cubicBezTo>
                  <a:pt x="31037" y="20500"/>
                  <a:pt x="31022" y="20449"/>
                  <a:pt x="31006" y="20402"/>
                </a:cubicBezTo>
                <a:cubicBezTo>
                  <a:pt x="30990" y="20339"/>
                  <a:pt x="30955" y="20245"/>
                  <a:pt x="30924" y="20140"/>
                </a:cubicBezTo>
                <a:cubicBezTo>
                  <a:pt x="30948" y="20011"/>
                  <a:pt x="30975" y="19886"/>
                  <a:pt x="31002" y="19761"/>
                </a:cubicBezTo>
                <a:close/>
                <a:moveTo>
                  <a:pt x="196019" y="19761"/>
                </a:moveTo>
                <a:cubicBezTo>
                  <a:pt x="196047" y="19886"/>
                  <a:pt x="196070" y="20014"/>
                  <a:pt x="196097" y="20140"/>
                </a:cubicBezTo>
                <a:cubicBezTo>
                  <a:pt x="196063" y="20245"/>
                  <a:pt x="196031" y="20339"/>
                  <a:pt x="196012" y="20402"/>
                </a:cubicBezTo>
                <a:cubicBezTo>
                  <a:pt x="195996" y="20449"/>
                  <a:pt x="195980" y="20500"/>
                  <a:pt x="195965" y="20551"/>
                </a:cubicBezTo>
                <a:cubicBezTo>
                  <a:pt x="195980" y="20289"/>
                  <a:pt x="196000" y="20023"/>
                  <a:pt x="196019" y="19761"/>
                </a:cubicBezTo>
                <a:close/>
                <a:moveTo>
                  <a:pt x="7589" y="19189"/>
                </a:moveTo>
                <a:cubicBezTo>
                  <a:pt x="7593" y="19236"/>
                  <a:pt x="7597" y="19286"/>
                  <a:pt x="7601" y="19333"/>
                </a:cubicBezTo>
                <a:cubicBezTo>
                  <a:pt x="7617" y="19545"/>
                  <a:pt x="7640" y="19752"/>
                  <a:pt x="7667" y="19960"/>
                </a:cubicBezTo>
                <a:cubicBezTo>
                  <a:pt x="7687" y="20198"/>
                  <a:pt x="7711" y="20437"/>
                  <a:pt x="7730" y="20677"/>
                </a:cubicBezTo>
                <a:cubicBezTo>
                  <a:pt x="7680" y="20375"/>
                  <a:pt x="7629" y="20077"/>
                  <a:pt x="7573" y="19776"/>
                </a:cubicBezTo>
                <a:cubicBezTo>
                  <a:pt x="7582" y="19580"/>
                  <a:pt x="7586" y="19385"/>
                  <a:pt x="7589" y="19189"/>
                </a:cubicBezTo>
                <a:close/>
                <a:moveTo>
                  <a:pt x="219428" y="19189"/>
                </a:moveTo>
                <a:cubicBezTo>
                  <a:pt x="219436" y="19385"/>
                  <a:pt x="219440" y="19580"/>
                  <a:pt x="219443" y="19776"/>
                </a:cubicBezTo>
                <a:cubicBezTo>
                  <a:pt x="219393" y="20077"/>
                  <a:pt x="219342" y="20375"/>
                  <a:pt x="219291" y="20677"/>
                </a:cubicBezTo>
                <a:cubicBezTo>
                  <a:pt x="219311" y="20429"/>
                  <a:pt x="219335" y="20179"/>
                  <a:pt x="219358" y="19933"/>
                </a:cubicBezTo>
                <a:cubicBezTo>
                  <a:pt x="219381" y="19732"/>
                  <a:pt x="219401" y="19533"/>
                  <a:pt x="219416" y="19333"/>
                </a:cubicBezTo>
                <a:cubicBezTo>
                  <a:pt x="219420" y="19286"/>
                  <a:pt x="219425" y="19236"/>
                  <a:pt x="219428" y="19189"/>
                </a:cubicBezTo>
                <a:close/>
                <a:moveTo>
                  <a:pt x="110677" y="11036"/>
                </a:moveTo>
                <a:cubicBezTo>
                  <a:pt x="110689" y="11067"/>
                  <a:pt x="110701" y="11099"/>
                  <a:pt x="110712" y="11134"/>
                </a:cubicBezTo>
                <a:cubicBezTo>
                  <a:pt x="110861" y="11549"/>
                  <a:pt x="110932" y="11995"/>
                  <a:pt x="111077" y="12410"/>
                </a:cubicBezTo>
                <a:cubicBezTo>
                  <a:pt x="111373" y="13251"/>
                  <a:pt x="111491" y="14242"/>
                  <a:pt x="111667" y="15138"/>
                </a:cubicBezTo>
                <a:cubicBezTo>
                  <a:pt x="111749" y="15561"/>
                  <a:pt x="111828" y="15987"/>
                  <a:pt x="111902" y="16414"/>
                </a:cubicBezTo>
                <a:cubicBezTo>
                  <a:pt x="111843" y="17866"/>
                  <a:pt x="111597" y="19333"/>
                  <a:pt x="111295" y="20747"/>
                </a:cubicBezTo>
                <a:cubicBezTo>
                  <a:pt x="111288" y="20715"/>
                  <a:pt x="111279" y="20684"/>
                  <a:pt x="111272" y="20657"/>
                </a:cubicBezTo>
                <a:cubicBezTo>
                  <a:pt x="111268" y="20406"/>
                  <a:pt x="111256" y="20164"/>
                  <a:pt x="111252" y="19917"/>
                </a:cubicBezTo>
                <a:cubicBezTo>
                  <a:pt x="111261" y="19577"/>
                  <a:pt x="111264" y="19236"/>
                  <a:pt x="111276" y="18896"/>
                </a:cubicBezTo>
                <a:cubicBezTo>
                  <a:pt x="111279" y="18789"/>
                  <a:pt x="111284" y="18680"/>
                  <a:pt x="111284" y="18571"/>
                </a:cubicBezTo>
                <a:cubicBezTo>
                  <a:pt x="111335" y="17874"/>
                  <a:pt x="111370" y="17178"/>
                  <a:pt x="111386" y="16481"/>
                </a:cubicBezTo>
                <a:cubicBezTo>
                  <a:pt x="111405" y="16379"/>
                  <a:pt x="111429" y="16277"/>
                  <a:pt x="111456" y="16179"/>
                </a:cubicBezTo>
                <a:cubicBezTo>
                  <a:pt x="111476" y="16116"/>
                  <a:pt x="111433" y="16065"/>
                  <a:pt x="111389" y="16062"/>
                </a:cubicBezTo>
                <a:cubicBezTo>
                  <a:pt x="111393" y="15917"/>
                  <a:pt x="111393" y="15772"/>
                  <a:pt x="111393" y="15628"/>
                </a:cubicBezTo>
                <a:cubicBezTo>
                  <a:pt x="111393" y="15567"/>
                  <a:pt x="111358" y="15536"/>
                  <a:pt x="111322" y="15536"/>
                </a:cubicBezTo>
                <a:cubicBezTo>
                  <a:pt x="111286" y="15536"/>
                  <a:pt x="111250" y="15567"/>
                  <a:pt x="111248" y="15628"/>
                </a:cubicBezTo>
                <a:cubicBezTo>
                  <a:pt x="111241" y="15913"/>
                  <a:pt x="111221" y="16202"/>
                  <a:pt x="111198" y="16492"/>
                </a:cubicBezTo>
                <a:cubicBezTo>
                  <a:pt x="111162" y="16602"/>
                  <a:pt x="111135" y="16719"/>
                  <a:pt x="111108" y="16837"/>
                </a:cubicBezTo>
                <a:cubicBezTo>
                  <a:pt x="111045" y="15893"/>
                  <a:pt x="110974" y="14954"/>
                  <a:pt x="110880" y="14015"/>
                </a:cubicBezTo>
                <a:cubicBezTo>
                  <a:pt x="110786" y="13059"/>
                  <a:pt x="110724" y="12085"/>
                  <a:pt x="110603" y="11134"/>
                </a:cubicBezTo>
                <a:cubicBezTo>
                  <a:pt x="110627" y="11099"/>
                  <a:pt x="110650" y="11063"/>
                  <a:pt x="110677" y="11036"/>
                </a:cubicBezTo>
                <a:close/>
                <a:moveTo>
                  <a:pt x="116341" y="11036"/>
                </a:moveTo>
                <a:cubicBezTo>
                  <a:pt x="116368" y="11063"/>
                  <a:pt x="116395" y="11099"/>
                  <a:pt x="116419" y="11134"/>
                </a:cubicBezTo>
                <a:cubicBezTo>
                  <a:pt x="116297" y="12089"/>
                  <a:pt x="116231" y="13059"/>
                  <a:pt x="116137" y="14015"/>
                </a:cubicBezTo>
                <a:cubicBezTo>
                  <a:pt x="116047" y="14954"/>
                  <a:pt x="115972" y="15893"/>
                  <a:pt x="115914" y="16837"/>
                </a:cubicBezTo>
                <a:cubicBezTo>
                  <a:pt x="115882" y="16719"/>
                  <a:pt x="115855" y="16602"/>
                  <a:pt x="115824" y="16492"/>
                </a:cubicBezTo>
                <a:cubicBezTo>
                  <a:pt x="115797" y="16202"/>
                  <a:pt x="115781" y="15913"/>
                  <a:pt x="115773" y="15628"/>
                </a:cubicBezTo>
                <a:cubicBezTo>
                  <a:pt x="115771" y="15567"/>
                  <a:pt x="115735" y="15536"/>
                  <a:pt x="115699" y="15536"/>
                </a:cubicBezTo>
                <a:cubicBezTo>
                  <a:pt x="115664" y="15536"/>
                  <a:pt x="115629" y="15567"/>
                  <a:pt x="115629" y="15628"/>
                </a:cubicBezTo>
                <a:cubicBezTo>
                  <a:pt x="115624" y="15772"/>
                  <a:pt x="115629" y="15917"/>
                  <a:pt x="115629" y="16062"/>
                </a:cubicBezTo>
                <a:cubicBezTo>
                  <a:pt x="115585" y="16065"/>
                  <a:pt x="115542" y="16116"/>
                  <a:pt x="115562" y="16179"/>
                </a:cubicBezTo>
                <a:cubicBezTo>
                  <a:pt x="115593" y="16277"/>
                  <a:pt x="115616" y="16379"/>
                  <a:pt x="115636" y="16481"/>
                </a:cubicBezTo>
                <a:cubicBezTo>
                  <a:pt x="115652" y="17178"/>
                  <a:pt x="115687" y="17874"/>
                  <a:pt x="115737" y="18571"/>
                </a:cubicBezTo>
                <a:cubicBezTo>
                  <a:pt x="115737" y="18680"/>
                  <a:pt x="115737" y="18789"/>
                  <a:pt x="115741" y="18896"/>
                </a:cubicBezTo>
                <a:cubicBezTo>
                  <a:pt x="115753" y="19236"/>
                  <a:pt x="115761" y="19577"/>
                  <a:pt x="115769" y="19917"/>
                </a:cubicBezTo>
                <a:cubicBezTo>
                  <a:pt x="115761" y="20164"/>
                  <a:pt x="115753" y="20410"/>
                  <a:pt x="115750" y="20657"/>
                </a:cubicBezTo>
                <a:cubicBezTo>
                  <a:pt x="115741" y="20684"/>
                  <a:pt x="115730" y="20715"/>
                  <a:pt x="115722" y="20747"/>
                </a:cubicBezTo>
                <a:cubicBezTo>
                  <a:pt x="115425" y="19333"/>
                  <a:pt x="115178" y="17870"/>
                  <a:pt x="115119" y="16414"/>
                </a:cubicBezTo>
                <a:cubicBezTo>
                  <a:pt x="115194" y="15987"/>
                  <a:pt x="115272" y="15561"/>
                  <a:pt x="115354" y="15138"/>
                </a:cubicBezTo>
                <a:cubicBezTo>
                  <a:pt x="115530" y="14242"/>
                  <a:pt x="115644" y="13251"/>
                  <a:pt x="115945" y="12410"/>
                </a:cubicBezTo>
                <a:cubicBezTo>
                  <a:pt x="116090" y="11995"/>
                  <a:pt x="116156" y="11549"/>
                  <a:pt x="116310" y="11134"/>
                </a:cubicBezTo>
                <a:cubicBezTo>
                  <a:pt x="116321" y="11099"/>
                  <a:pt x="116333" y="11067"/>
                  <a:pt x="116341" y="11036"/>
                </a:cubicBezTo>
                <a:close/>
                <a:moveTo>
                  <a:pt x="186665" y="17705"/>
                </a:moveTo>
                <a:cubicBezTo>
                  <a:pt x="186712" y="17917"/>
                  <a:pt x="186759" y="18132"/>
                  <a:pt x="186806" y="18343"/>
                </a:cubicBezTo>
                <a:cubicBezTo>
                  <a:pt x="186778" y="18731"/>
                  <a:pt x="186755" y="19118"/>
                  <a:pt x="186731" y="19506"/>
                </a:cubicBezTo>
                <a:cubicBezTo>
                  <a:pt x="186579" y="19831"/>
                  <a:pt x="186407" y="20132"/>
                  <a:pt x="186317" y="20516"/>
                </a:cubicBezTo>
                <a:cubicBezTo>
                  <a:pt x="186290" y="20617"/>
                  <a:pt x="186270" y="20719"/>
                  <a:pt x="186247" y="20821"/>
                </a:cubicBezTo>
                <a:cubicBezTo>
                  <a:pt x="186223" y="20708"/>
                  <a:pt x="186203" y="20590"/>
                  <a:pt x="186180" y="20476"/>
                </a:cubicBezTo>
                <a:cubicBezTo>
                  <a:pt x="186325" y="19639"/>
                  <a:pt x="186469" y="18805"/>
                  <a:pt x="186619" y="17967"/>
                </a:cubicBezTo>
                <a:cubicBezTo>
                  <a:pt x="186634" y="17882"/>
                  <a:pt x="186650" y="17792"/>
                  <a:pt x="186665" y="17705"/>
                </a:cubicBezTo>
                <a:close/>
                <a:moveTo>
                  <a:pt x="40352" y="17705"/>
                </a:moveTo>
                <a:cubicBezTo>
                  <a:pt x="40368" y="17792"/>
                  <a:pt x="40388" y="17882"/>
                  <a:pt x="40399" y="17967"/>
                </a:cubicBezTo>
                <a:cubicBezTo>
                  <a:pt x="40548" y="18805"/>
                  <a:pt x="40697" y="19639"/>
                  <a:pt x="40838" y="20476"/>
                </a:cubicBezTo>
                <a:cubicBezTo>
                  <a:pt x="40818" y="20590"/>
                  <a:pt x="40795" y="20708"/>
                  <a:pt x="40771" y="20825"/>
                </a:cubicBezTo>
                <a:cubicBezTo>
                  <a:pt x="40752" y="20719"/>
                  <a:pt x="40728" y="20617"/>
                  <a:pt x="40705" y="20516"/>
                </a:cubicBezTo>
                <a:cubicBezTo>
                  <a:pt x="40611" y="20132"/>
                  <a:pt x="40439" y="19831"/>
                  <a:pt x="40286" y="19502"/>
                </a:cubicBezTo>
                <a:cubicBezTo>
                  <a:pt x="40266" y="19118"/>
                  <a:pt x="40242" y="18731"/>
                  <a:pt x="40215" y="18343"/>
                </a:cubicBezTo>
                <a:cubicBezTo>
                  <a:pt x="40262" y="18132"/>
                  <a:pt x="40309" y="17917"/>
                  <a:pt x="40352" y="17705"/>
                </a:cubicBezTo>
                <a:close/>
                <a:moveTo>
                  <a:pt x="78865" y="13518"/>
                </a:moveTo>
                <a:cubicBezTo>
                  <a:pt x="78919" y="13874"/>
                  <a:pt x="78971" y="14234"/>
                  <a:pt x="79002" y="14594"/>
                </a:cubicBezTo>
                <a:cubicBezTo>
                  <a:pt x="79042" y="15036"/>
                  <a:pt x="79073" y="15478"/>
                  <a:pt x="79092" y="15921"/>
                </a:cubicBezTo>
                <a:cubicBezTo>
                  <a:pt x="78998" y="16042"/>
                  <a:pt x="79010" y="16242"/>
                  <a:pt x="78986" y="16445"/>
                </a:cubicBezTo>
                <a:cubicBezTo>
                  <a:pt x="78901" y="17115"/>
                  <a:pt x="78877" y="17792"/>
                  <a:pt x="78834" y="18469"/>
                </a:cubicBezTo>
                <a:cubicBezTo>
                  <a:pt x="78779" y="19263"/>
                  <a:pt x="78736" y="20046"/>
                  <a:pt x="78677" y="20832"/>
                </a:cubicBezTo>
                <a:cubicBezTo>
                  <a:pt x="78670" y="20789"/>
                  <a:pt x="78657" y="20747"/>
                  <a:pt x="78646" y="20704"/>
                </a:cubicBezTo>
                <a:cubicBezTo>
                  <a:pt x="78556" y="20328"/>
                  <a:pt x="78470" y="19952"/>
                  <a:pt x="78379" y="19577"/>
                </a:cubicBezTo>
                <a:cubicBezTo>
                  <a:pt x="78408" y="18805"/>
                  <a:pt x="78435" y="18046"/>
                  <a:pt x="78439" y="17286"/>
                </a:cubicBezTo>
                <a:cubicBezTo>
                  <a:pt x="78572" y="16496"/>
                  <a:pt x="78673" y="15698"/>
                  <a:pt x="78748" y="14880"/>
                </a:cubicBezTo>
                <a:cubicBezTo>
                  <a:pt x="78787" y="14437"/>
                  <a:pt x="78830" y="13979"/>
                  <a:pt x="78865" y="13518"/>
                </a:cubicBezTo>
                <a:close/>
                <a:moveTo>
                  <a:pt x="148157" y="13518"/>
                </a:moveTo>
                <a:cubicBezTo>
                  <a:pt x="148188" y="13979"/>
                  <a:pt x="148235" y="14437"/>
                  <a:pt x="148274" y="14880"/>
                </a:cubicBezTo>
                <a:cubicBezTo>
                  <a:pt x="148348" y="15698"/>
                  <a:pt x="148450" y="16500"/>
                  <a:pt x="148583" y="17290"/>
                </a:cubicBezTo>
                <a:cubicBezTo>
                  <a:pt x="148587" y="18050"/>
                  <a:pt x="148610" y="18809"/>
                  <a:pt x="148641" y="19577"/>
                </a:cubicBezTo>
                <a:cubicBezTo>
                  <a:pt x="148552" y="19952"/>
                  <a:pt x="148466" y="20328"/>
                  <a:pt x="148372" y="20704"/>
                </a:cubicBezTo>
                <a:cubicBezTo>
                  <a:pt x="148364" y="20747"/>
                  <a:pt x="148352" y="20789"/>
                  <a:pt x="148341" y="20832"/>
                </a:cubicBezTo>
                <a:cubicBezTo>
                  <a:pt x="148282" y="20046"/>
                  <a:pt x="148238" y="19263"/>
                  <a:pt x="148188" y="18469"/>
                </a:cubicBezTo>
                <a:cubicBezTo>
                  <a:pt x="148141" y="17792"/>
                  <a:pt x="148121" y="17115"/>
                  <a:pt x="148035" y="16445"/>
                </a:cubicBezTo>
                <a:cubicBezTo>
                  <a:pt x="148007" y="16242"/>
                  <a:pt x="148020" y="16042"/>
                  <a:pt x="147926" y="15921"/>
                </a:cubicBezTo>
                <a:cubicBezTo>
                  <a:pt x="147949" y="15478"/>
                  <a:pt x="147976" y="15036"/>
                  <a:pt x="148020" y="14594"/>
                </a:cubicBezTo>
                <a:cubicBezTo>
                  <a:pt x="148051" y="14234"/>
                  <a:pt x="148101" y="13874"/>
                  <a:pt x="148157" y="13518"/>
                </a:cubicBezTo>
                <a:close/>
                <a:moveTo>
                  <a:pt x="27660" y="13455"/>
                </a:moveTo>
                <a:cubicBezTo>
                  <a:pt x="27731" y="13917"/>
                  <a:pt x="27796" y="14383"/>
                  <a:pt x="27859" y="14848"/>
                </a:cubicBezTo>
                <a:cubicBezTo>
                  <a:pt x="27852" y="15021"/>
                  <a:pt x="27843" y="15189"/>
                  <a:pt x="27836" y="15357"/>
                </a:cubicBezTo>
                <a:cubicBezTo>
                  <a:pt x="27778" y="16304"/>
                  <a:pt x="27820" y="17283"/>
                  <a:pt x="27914" y="18258"/>
                </a:cubicBezTo>
                <a:cubicBezTo>
                  <a:pt x="27796" y="19127"/>
                  <a:pt x="27660" y="19991"/>
                  <a:pt x="27511" y="20852"/>
                </a:cubicBezTo>
                <a:cubicBezTo>
                  <a:pt x="27378" y="20245"/>
                  <a:pt x="27256" y="19635"/>
                  <a:pt x="27159" y="19017"/>
                </a:cubicBezTo>
                <a:cubicBezTo>
                  <a:pt x="27155" y="17960"/>
                  <a:pt x="27218" y="16903"/>
                  <a:pt x="27350" y="15866"/>
                </a:cubicBezTo>
                <a:cubicBezTo>
                  <a:pt x="27453" y="15064"/>
                  <a:pt x="27538" y="14253"/>
                  <a:pt x="27660" y="13455"/>
                </a:cubicBezTo>
                <a:close/>
                <a:moveTo>
                  <a:pt x="199362" y="13455"/>
                </a:moveTo>
                <a:cubicBezTo>
                  <a:pt x="199479" y="14253"/>
                  <a:pt x="199569" y="15064"/>
                  <a:pt x="199671" y="15866"/>
                </a:cubicBezTo>
                <a:cubicBezTo>
                  <a:pt x="199804" y="16903"/>
                  <a:pt x="199867" y="17960"/>
                  <a:pt x="199858" y="19017"/>
                </a:cubicBezTo>
                <a:cubicBezTo>
                  <a:pt x="199761" y="19635"/>
                  <a:pt x="199643" y="20245"/>
                  <a:pt x="199511" y="20852"/>
                </a:cubicBezTo>
                <a:cubicBezTo>
                  <a:pt x="199362" y="19991"/>
                  <a:pt x="199224" y="19127"/>
                  <a:pt x="199107" y="18258"/>
                </a:cubicBezTo>
                <a:cubicBezTo>
                  <a:pt x="199197" y="17283"/>
                  <a:pt x="199240" y="16304"/>
                  <a:pt x="199186" y="15357"/>
                </a:cubicBezTo>
                <a:cubicBezTo>
                  <a:pt x="199174" y="15189"/>
                  <a:pt x="199166" y="15017"/>
                  <a:pt x="199159" y="14848"/>
                </a:cubicBezTo>
                <a:cubicBezTo>
                  <a:pt x="199221" y="14383"/>
                  <a:pt x="199287" y="13917"/>
                  <a:pt x="199362" y="13455"/>
                </a:cubicBezTo>
                <a:close/>
                <a:moveTo>
                  <a:pt x="21354" y="19846"/>
                </a:moveTo>
                <a:lnTo>
                  <a:pt x="21354" y="19846"/>
                </a:lnTo>
                <a:cubicBezTo>
                  <a:pt x="21409" y="19972"/>
                  <a:pt x="21461" y="20101"/>
                  <a:pt x="21519" y="20226"/>
                </a:cubicBezTo>
                <a:cubicBezTo>
                  <a:pt x="21515" y="20507"/>
                  <a:pt x="21511" y="20785"/>
                  <a:pt x="21503" y="21067"/>
                </a:cubicBezTo>
                <a:cubicBezTo>
                  <a:pt x="21452" y="20942"/>
                  <a:pt x="21405" y="20813"/>
                  <a:pt x="21362" y="20684"/>
                </a:cubicBezTo>
                <a:cubicBezTo>
                  <a:pt x="21362" y="20406"/>
                  <a:pt x="21358" y="20124"/>
                  <a:pt x="21354" y="19846"/>
                </a:cubicBezTo>
                <a:close/>
                <a:moveTo>
                  <a:pt x="205667" y="19846"/>
                </a:moveTo>
                <a:lnTo>
                  <a:pt x="205667" y="19846"/>
                </a:lnTo>
                <a:cubicBezTo>
                  <a:pt x="205663" y="20124"/>
                  <a:pt x="205659" y="20406"/>
                  <a:pt x="205659" y="20684"/>
                </a:cubicBezTo>
                <a:cubicBezTo>
                  <a:pt x="205612" y="20813"/>
                  <a:pt x="205565" y="20942"/>
                  <a:pt x="205514" y="21067"/>
                </a:cubicBezTo>
                <a:cubicBezTo>
                  <a:pt x="205510" y="20785"/>
                  <a:pt x="205507" y="20507"/>
                  <a:pt x="205503" y="20226"/>
                </a:cubicBezTo>
                <a:cubicBezTo>
                  <a:pt x="205557" y="20101"/>
                  <a:pt x="205612" y="19972"/>
                  <a:pt x="205667" y="19846"/>
                </a:cubicBezTo>
                <a:close/>
                <a:moveTo>
                  <a:pt x="92865" y="17201"/>
                </a:moveTo>
                <a:cubicBezTo>
                  <a:pt x="92962" y="17686"/>
                  <a:pt x="93061" y="18168"/>
                  <a:pt x="93159" y="18652"/>
                </a:cubicBezTo>
                <a:cubicBezTo>
                  <a:pt x="93049" y="19490"/>
                  <a:pt x="92928" y="20328"/>
                  <a:pt x="92803" y="21161"/>
                </a:cubicBezTo>
                <a:cubicBezTo>
                  <a:pt x="92751" y="19850"/>
                  <a:pt x="92744" y="18500"/>
                  <a:pt x="92865" y="17201"/>
                </a:cubicBezTo>
                <a:close/>
                <a:moveTo>
                  <a:pt x="134157" y="17201"/>
                </a:moveTo>
                <a:cubicBezTo>
                  <a:pt x="134274" y="18500"/>
                  <a:pt x="134266" y="19850"/>
                  <a:pt x="134215" y="21161"/>
                </a:cubicBezTo>
                <a:cubicBezTo>
                  <a:pt x="134090" y="20328"/>
                  <a:pt x="133973" y="19490"/>
                  <a:pt x="133863" y="18652"/>
                </a:cubicBezTo>
                <a:cubicBezTo>
                  <a:pt x="133961" y="18171"/>
                  <a:pt x="134058" y="17686"/>
                  <a:pt x="134157" y="17201"/>
                </a:cubicBezTo>
                <a:close/>
                <a:moveTo>
                  <a:pt x="102485" y="20242"/>
                </a:moveTo>
                <a:lnTo>
                  <a:pt x="102485" y="20242"/>
                </a:lnTo>
                <a:cubicBezTo>
                  <a:pt x="102458" y="20414"/>
                  <a:pt x="102431" y="20590"/>
                  <a:pt x="102403" y="20762"/>
                </a:cubicBezTo>
                <a:cubicBezTo>
                  <a:pt x="102372" y="20966"/>
                  <a:pt x="102341" y="21165"/>
                  <a:pt x="102309" y="21369"/>
                </a:cubicBezTo>
                <a:cubicBezTo>
                  <a:pt x="102298" y="21306"/>
                  <a:pt x="102290" y="21244"/>
                  <a:pt x="102278" y="21185"/>
                </a:cubicBezTo>
                <a:cubicBezTo>
                  <a:pt x="102348" y="20872"/>
                  <a:pt x="102419" y="20554"/>
                  <a:pt x="102485" y="20242"/>
                </a:cubicBezTo>
                <a:close/>
                <a:moveTo>
                  <a:pt x="124536" y="20245"/>
                </a:moveTo>
                <a:cubicBezTo>
                  <a:pt x="124603" y="20559"/>
                  <a:pt x="124673" y="20872"/>
                  <a:pt x="124744" y="21185"/>
                </a:cubicBezTo>
                <a:cubicBezTo>
                  <a:pt x="124732" y="21244"/>
                  <a:pt x="124724" y="21306"/>
                  <a:pt x="124712" y="21369"/>
                </a:cubicBezTo>
                <a:cubicBezTo>
                  <a:pt x="124681" y="21165"/>
                  <a:pt x="124650" y="20966"/>
                  <a:pt x="124618" y="20762"/>
                </a:cubicBezTo>
                <a:cubicBezTo>
                  <a:pt x="124591" y="20590"/>
                  <a:pt x="124563" y="20418"/>
                  <a:pt x="124536" y="20245"/>
                </a:cubicBezTo>
                <a:close/>
                <a:moveTo>
                  <a:pt x="224642" y="12160"/>
                </a:moveTo>
                <a:cubicBezTo>
                  <a:pt x="224708" y="12904"/>
                  <a:pt x="224747" y="13650"/>
                  <a:pt x="224794" y="14398"/>
                </a:cubicBezTo>
                <a:cubicBezTo>
                  <a:pt x="224915" y="16257"/>
                  <a:pt x="224958" y="18105"/>
                  <a:pt x="224990" y="19967"/>
                </a:cubicBezTo>
                <a:cubicBezTo>
                  <a:pt x="225002" y="20445"/>
                  <a:pt x="224994" y="20923"/>
                  <a:pt x="224978" y="21396"/>
                </a:cubicBezTo>
                <a:cubicBezTo>
                  <a:pt x="224911" y="20320"/>
                  <a:pt x="224814" y="19252"/>
                  <a:pt x="224665" y="18179"/>
                </a:cubicBezTo>
                <a:cubicBezTo>
                  <a:pt x="224552" y="17357"/>
                  <a:pt x="224505" y="16515"/>
                  <a:pt x="224351" y="15706"/>
                </a:cubicBezTo>
                <a:cubicBezTo>
                  <a:pt x="224317" y="15505"/>
                  <a:pt x="224309" y="15236"/>
                  <a:pt x="224239" y="15021"/>
                </a:cubicBezTo>
                <a:cubicBezTo>
                  <a:pt x="224239" y="14950"/>
                  <a:pt x="224234" y="14880"/>
                  <a:pt x="224230" y="14809"/>
                </a:cubicBezTo>
                <a:cubicBezTo>
                  <a:pt x="224239" y="14418"/>
                  <a:pt x="224246" y="14031"/>
                  <a:pt x="224246" y="13643"/>
                </a:cubicBezTo>
                <a:cubicBezTo>
                  <a:pt x="224380" y="13146"/>
                  <a:pt x="224508" y="12653"/>
                  <a:pt x="224642" y="12160"/>
                </a:cubicBezTo>
                <a:close/>
                <a:moveTo>
                  <a:pt x="2380" y="12160"/>
                </a:moveTo>
                <a:cubicBezTo>
                  <a:pt x="2510" y="12653"/>
                  <a:pt x="2642" y="13146"/>
                  <a:pt x="2772" y="13643"/>
                </a:cubicBezTo>
                <a:cubicBezTo>
                  <a:pt x="2775" y="14031"/>
                  <a:pt x="2783" y="14418"/>
                  <a:pt x="2791" y="14806"/>
                </a:cubicBezTo>
                <a:cubicBezTo>
                  <a:pt x="2787" y="14876"/>
                  <a:pt x="2783" y="14950"/>
                  <a:pt x="2779" y="15025"/>
                </a:cubicBezTo>
                <a:cubicBezTo>
                  <a:pt x="2712" y="15236"/>
                  <a:pt x="2705" y="15505"/>
                  <a:pt x="2665" y="15706"/>
                </a:cubicBezTo>
                <a:cubicBezTo>
                  <a:pt x="2517" y="16515"/>
                  <a:pt x="2470" y="17357"/>
                  <a:pt x="2356" y="18179"/>
                </a:cubicBezTo>
                <a:cubicBezTo>
                  <a:pt x="2204" y="19252"/>
                  <a:pt x="2106" y="20320"/>
                  <a:pt x="2040" y="21400"/>
                </a:cubicBezTo>
                <a:cubicBezTo>
                  <a:pt x="2028" y="20923"/>
                  <a:pt x="2020" y="20445"/>
                  <a:pt x="2028" y="19967"/>
                </a:cubicBezTo>
                <a:cubicBezTo>
                  <a:pt x="2063" y="18105"/>
                  <a:pt x="2102" y="16257"/>
                  <a:pt x="2223" y="14398"/>
                </a:cubicBezTo>
                <a:cubicBezTo>
                  <a:pt x="2275" y="13650"/>
                  <a:pt x="2309" y="12904"/>
                  <a:pt x="2380" y="12160"/>
                </a:cubicBezTo>
                <a:close/>
                <a:moveTo>
                  <a:pt x="69273" y="17232"/>
                </a:moveTo>
                <a:cubicBezTo>
                  <a:pt x="69280" y="18187"/>
                  <a:pt x="69304" y="19138"/>
                  <a:pt x="69350" y="20089"/>
                </a:cubicBezTo>
                <a:cubicBezTo>
                  <a:pt x="69374" y="20527"/>
                  <a:pt x="69413" y="20966"/>
                  <a:pt x="69460" y="21405"/>
                </a:cubicBezTo>
                <a:cubicBezTo>
                  <a:pt x="69417" y="21412"/>
                  <a:pt x="69378" y="21428"/>
                  <a:pt x="69338" y="21455"/>
                </a:cubicBezTo>
                <a:cubicBezTo>
                  <a:pt x="69284" y="20962"/>
                  <a:pt x="69221" y="20473"/>
                  <a:pt x="69150" y="19987"/>
                </a:cubicBezTo>
                <a:cubicBezTo>
                  <a:pt x="69147" y="19952"/>
                  <a:pt x="69143" y="19917"/>
                  <a:pt x="69135" y="19882"/>
                </a:cubicBezTo>
                <a:lnTo>
                  <a:pt x="69135" y="19701"/>
                </a:lnTo>
                <a:cubicBezTo>
                  <a:pt x="69170" y="18880"/>
                  <a:pt x="69217" y="18054"/>
                  <a:pt x="69273" y="17232"/>
                </a:cubicBezTo>
                <a:close/>
                <a:moveTo>
                  <a:pt x="157749" y="17240"/>
                </a:moveTo>
                <a:cubicBezTo>
                  <a:pt x="157800" y="18061"/>
                  <a:pt x="157851" y="18883"/>
                  <a:pt x="157886" y="19709"/>
                </a:cubicBezTo>
                <a:cubicBezTo>
                  <a:pt x="157886" y="19768"/>
                  <a:pt x="157882" y="19826"/>
                  <a:pt x="157882" y="19882"/>
                </a:cubicBezTo>
                <a:cubicBezTo>
                  <a:pt x="157879" y="19917"/>
                  <a:pt x="157875" y="19952"/>
                  <a:pt x="157867" y="19987"/>
                </a:cubicBezTo>
                <a:cubicBezTo>
                  <a:pt x="157796" y="20473"/>
                  <a:pt x="157738" y="20962"/>
                  <a:pt x="157682" y="21455"/>
                </a:cubicBezTo>
                <a:cubicBezTo>
                  <a:pt x="157644" y="21428"/>
                  <a:pt x="157601" y="21412"/>
                  <a:pt x="157561" y="21405"/>
                </a:cubicBezTo>
                <a:cubicBezTo>
                  <a:pt x="157604" y="20966"/>
                  <a:pt x="157648" y="20527"/>
                  <a:pt x="157667" y="20089"/>
                </a:cubicBezTo>
                <a:cubicBezTo>
                  <a:pt x="157718" y="19138"/>
                  <a:pt x="157742" y="18191"/>
                  <a:pt x="157749" y="17240"/>
                </a:cubicBezTo>
                <a:close/>
                <a:moveTo>
                  <a:pt x="138258" y="21240"/>
                </a:moveTo>
                <a:lnTo>
                  <a:pt x="138294" y="21381"/>
                </a:lnTo>
                <a:cubicBezTo>
                  <a:pt x="138290" y="21408"/>
                  <a:pt x="138285" y="21439"/>
                  <a:pt x="138285" y="21467"/>
                </a:cubicBezTo>
                <a:cubicBezTo>
                  <a:pt x="138274" y="21405"/>
                  <a:pt x="138258" y="21338"/>
                  <a:pt x="138250" y="21271"/>
                </a:cubicBezTo>
                <a:cubicBezTo>
                  <a:pt x="138250" y="21259"/>
                  <a:pt x="138254" y="21251"/>
                  <a:pt x="138258" y="21240"/>
                </a:cubicBezTo>
                <a:close/>
                <a:moveTo>
                  <a:pt x="88764" y="21240"/>
                </a:moveTo>
                <a:cubicBezTo>
                  <a:pt x="88767" y="21251"/>
                  <a:pt x="88767" y="21259"/>
                  <a:pt x="88771" y="21271"/>
                </a:cubicBezTo>
                <a:cubicBezTo>
                  <a:pt x="88759" y="21338"/>
                  <a:pt x="88748" y="21405"/>
                  <a:pt x="88735" y="21470"/>
                </a:cubicBezTo>
                <a:cubicBezTo>
                  <a:pt x="88732" y="21439"/>
                  <a:pt x="88728" y="21412"/>
                  <a:pt x="88728" y="21381"/>
                </a:cubicBezTo>
                <a:lnTo>
                  <a:pt x="88764" y="21240"/>
                </a:lnTo>
                <a:close/>
                <a:moveTo>
                  <a:pt x="83632" y="18950"/>
                </a:moveTo>
                <a:cubicBezTo>
                  <a:pt x="83753" y="19498"/>
                  <a:pt x="83883" y="20042"/>
                  <a:pt x="84020" y="20578"/>
                </a:cubicBezTo>
                <a:cubicBezTo>
                  <a:pt x="83984" y="20789"/>
                  <a:pt x="83953" y="20997"/>
                  <a:pt x="83930" y="21201"/>
                </a:cubicBezTo>
                <a:cubicBezTo>
                  <a:pt x="83918" y="21298"/>
                  <a:pt x="83906" y="21396"/>
                  <a:pt x="83890" y="21494"/>
                </a:cubicBezTo>
                <a:cubicBezTo>
                  <a:pt x="83836" y="21212"/>
                  <a:pt x="83785" y="20930"/>
                  <a:pt x="83738" y="20648"/>
                </a:cubicBezTo>
                <a:cubicBezTo>
                  <a:pt x="83679" y="20292"/>
                  <a:pt x="83628" y="19929"/>
                  <a:pt x="83581" y="19568"/>
                </a:cubicBezTo>
                <a:cubicBezTo>
                  <a:pt x="83601" y="19361"/>
                  <a:pt x="83616" y="19154"/>
                  <a:pt x="83632" y="18950"/>
                </a:cubicBezTo>
                <a:close/>
                <a:moveTo>
                  <a:pt x="143386" y="18950"/>
                </a:moveTo>
                <a:cubicBezTo>
                  <a:pt x="143401" y="19158"/>
                  <a:pt x="143417" y="19361"/>
                  <a:pt x="143437" y="19568"/>
                </a:cubicBezTo>
                <a:cubicBezTo>
                  <a:pt x="143393" y="19929"/>
                  <a:pt x="143343" y="20292"/>
                  <a:pt x="143280" y="20648"/>
                </a:cubicBezTo>
                <a:cubicBezTo>
                  <a:pt x="143233" y="20930"/>
                  <a:pt x="143182" y="21212"/>
                  <a:pt x="143127" y="21494"/>
                </a:cubicBezTo>
                <a:cubicBezTo>
                  <a:pt x="143115" y="21396"/>
                  <a:pt x="143104" y="21298"/>
                  <a:pt x="143092" y="21201"/>
                </a:cubicBezTo>
                <a:cubicBezTo>
                  <a:pt x="143065" y="20997"/>
                  <a:pt x="143034" y="20789"/>
                  <a:pt x="142998" y="20578"/>
                </a:cubicBezTo>
                <a:cubicBezTo>
                  <a:pt x="143135" y="20042"/>
                  <a:pt x="143268" y="19498"/>
                  <a:pt x="143386" y="18950"/>
                </a:cubicBezTo>
                <a:close/>
                <a:moveTo>
                  <a:pt x="53734" y="20128"/>
                </a:moveTo>
                <a:cubicBezTo>
                  <a:pt x="53738" y="20148"/>
                  <a:pt x="53742" y="20164"/>
                  <a:pt x="53742" y="20179"/>
                </a:cubicBezTo>
                <a:cubicBezTo>
                  <a:pt x="53695" y="20633"/>
                  <a:pt x="53648" y="21087"/>
                  <a:pt x="53597" y="21541"/>
                </a:cubicBezTo>
                <a:cubicBezTo>
                  <a:pt x="53554" y="21345"/>
                  <a:pt x="53511" y="21150"/>
                  <a:pt x="53468" y="20958"/>
                </a:cubicBezTo>
                <a:cubicBezTo>
                  <a:pt x="53557" y="20680"/>
                  <a:pt x="53644" y="20406"/>
                  <a:pt x="53734" y="20128"/>
                </a:cubicBezTo>
                <a:close/>
                <a:moveTo>
                  <a:pt x="173288" y="20132"/>
                </a:moveTo>
                <a:cubicBezTo>
                  <a:pt x="173374" y="20406"/>
                  <a:pt x="173463" y="20680"/>
                  <a:pt x="173553" y="20954"/>
                </a:cubicBezTo>
                <a:cubicBezTo>
                  <a:pt x="173506" y="21150"/>
                  <a:pt x="173463" y="21345"/>
                  <a:pt x="173421" y="21541"/>
                </a:cubicBezTo>
                <a:cubicBezTo>
                  <a:pt x="173374" y="21087"/>
                  <a:pt x="173327" y="20633"/>
                  <a:pt x="173275" y="20179"/>
                </a:cubicBezTo>
                <a:cubicBezTo>
                  <a:pt x="173280" y="20164"/>
                  <a:pt x="173284" y="20148"/>
                  <a:pt x="173288" y="20132"/>
                </a:cubicBezTo>
                <a:close/>
                <a:moveTo>
                  <a:pt x="100204" y="17651"/>
                </a:moveTo>
                <a:cubicBezTo>
                  <a:pt x="100219" y="17713"/>
                  <a:pt x="100235" y="17776"/>
                  <a:pt x="100251" y="17835"/>
                </a:cubicBezTo>
                <a:cubicBezTo>
                  <a:pt x="100383" y="18355"/>
                  <a:pt x="100505" y="18876"/>
                  <a:pt x="100626" y="19400"/>
                </a:cubicBezTo>
                <a:cubicBezTo>
                  <a:pt x="100618" y="19862"/>
                  <a:pt x="100607" y="20328"/>
                  <a:pt x="100587" y="20789"/>
                </a:cubicBezTo>
                <a:cubicBezTo>
                  <a:pt x="100540" y="21052"/>
                  <a:pt x="100489" y="21314"/>
                  <a:pt x="100442" y="21580"/>
                </a:cubicBezTo>
                <a:cubicBezTo>
                  <a:pt x="100368" y="20598"/>
                  <a:pt x="100254" y="19627"/>
                  <a:pt x="100106" y="18661"/>
                </a:cubicBezTo>
                <a:cubicBezTo>
                  <a:pt x="100141" y="18323"/>
                  <a:pt x="100177" y="17987"/>
                  <a:pt x="100204" y="17651"/>
                </a:cubicBezTo>
                <a:close/>
                <a:moveTo>
                  <a:pt x="126818" y="17651"/>
                </a:moveTo>
                <a:cubicBezTo>
                  <a:pt x="126845" y="17995"/>
                  <a:pt x="126877" y="18336"/>
                  <a:pt x="126912" y="18676"/>
                </a:cubicBezTo>
                <a:cubicBezTo>
                  <a:pt x="126763" y="19635"/>
                  <a:pt x="126653" y="20606"/>
                  <a:pt x="126576" y="21580"/>
                </a:cubicBezTo>
                <a:cubicBezTo>
                  <a:pt x="126529" y="21318"/>
                  <a:pt x="126482" y="21052"/>
                  <a:pt x="126435" y="20789"/>
                </a:cubicBezTo>
                <a:cubicBezTo>
                  <a:pt x="126415" y="20324"/>
                  <a:pt x="126399" y="19862"/>
                  <a:pt x="126395" y="19396"/>
                </a:cubicBezTo>
                <a:cubicBezTo>
                  <a:pt x="126513" y="18876"/>
                  <a:pt x="126638" y="18355"/>
                  <a:pt x="126771" y="17835"/>
                </a:cubicBezTo>
                <a:cubicBezTo>
                  <a:pt x="126787" y="17776"/>
                  <a:pt x="126802" y="17713"/>
                  <a:pt x="126818" y="17651"/>
                </a:cubicBezTo>
                <a:close/>
                <a:moveTo>
                  <a:pt x="71061" y="19416"/>
                </a:moveTo>
                <a:cubicBezTo>
                  <a:pt x="71166" y="20038"/>
                  <a:pt x="71287" y="20657"/>
                  <a:pt x="71397" y="21267"/>
                </a:cubicBezTo>
                <a:cubicBezTo>
                  <a:pt x="71378" y="21423"/>
                  <a:pt x="71358" y="21576"/>
                  <a:pt x="71343" y="21729"/>
                </a:cubicBezTo>
                <a:cubicBezTo>
                  <a:pt x="71225" y="21020"/>
                  <a:pt x="71123" y="20312"/>
                  <a:pt x="71025" y="19604"/>
                </a:cubicBezTo>
                <a:cubicBezTo>
                  <a:pt x="71029" y="19584"/>
                  <a:pt x="71034" y="19568"/>
                  <a:pt x="71034" y="19549"/>
                </a:cubicBezTo>
                <a:cubicBezTo>
                  <a:pt x="71045" y="19506"/>
                  <a:pt x="71053" y="19459"/>
                  <a:pt x="71061" y="19416"/>
                </a:cubicBezTo>
                <a:close/>
                <a:moveTo>
                  <a:pt x="155961" y="19416"/>
                </a:moveTo>
                <a:cubicBezTo>
                  <a:pt x="155968" y="19459"/>
                  <a:pt x="155977" y="19506"/>
                  <a:pt x="155984" y="19549"/>
                </a:cubicBezTo>
                <a:cubicBezTo>
                  <a:pt x="155988" y="19568"/>
                  <a:pt x="155992" y="19584"/>
                  <a:pt x="155996" y="19604"/>
                </a:cubicBezTo>
                <a:cubicBezTo>
                  <a:pt x="155894" y="20312"/>
                  <a:pt x="155792" y="21020"/>
                  <a:pt x="155679" y="21729"/>
                </a:cubicBezTo>
                <a:cubicBezTo>
                  <a:pt x="155659" y="21576"/>
                  <a:pt x="155644" y="21423"/>
                  <a:pt x="155621" y="21267"/>
                </a:cubicBezTo>
                <a:cubicBezTo>
                  <a:pt x="155733" y="20657"/>
                  <a:pt x="155855" y="20038"/>
                  <a:pt x="155961" y="19416"/>
                </a:cubicBezTo>
                <a:close/>
                <a:moveTo>
                  <a:pt x="13054" y="20296"/>
                </a:moveTo>
                <a:cubicBezTo>
                  <a:pt x="13100" y="20762"/>
                  <a:pt x="13151" y="21220"/>
                  <a:pt x="13206" y="21682"/>
                </a:cubicBezTo>
                <a:cubicBezTo>
                  <a:pt x="13206" y="21741"/>
                  <a:pt x="13209" y="21795"/>
                  <a:pt x="13209" y="21854"/>
                </a:cubicBezTo>
                <a:cubicBezTo>
                  <a:pt x="13198" y="21909"/>
                  <a:pt x="13186" y="21963"/>
                  <a:pt x="13175" y="22023"/>
                </a:cubicBezTo>
                <a:cubicBezTo>
                  <a:pt x="13104" y="21885"/>
                  <a:pt x="13030" y="21748"/>
                  <a:pt x="12960" y="21611"/>
                </a:cubicBezTo>
                <a:cubicBezTo>
                  <a:pt x="13007" y="21177"/>
                  <a:pt x="13034" y="20739"/>
                  <a:pt x="13054" y="20296"/>
                </a:cubicBezTo>
                <a:close/>
                <a:moveTo>
                  <a:pt x="213968" y="20296"/>
                </a:moveTo>
                <a:cubicBezTo>
                  <a:pt x="213984" y="20739"/>
                  <a:pt x="214015" y="21177"/>
                  <a:pt x="214058" y="21611"/>
                </a:cubicBezTo>
                <a:cubicBezTo>
                  <a:pt x="213988" y="21748"/>
                  <a:pt x="213917" y="21885"/>
                  <a:pt x="213843" y="22023"/>
                </a:cubicBezTo>
                <a:cubicBezTo>
                  <a:pt x="213831" y="21963"/>
                  <a:pt x="213820" y="21909"/>
                  <a:pt x="213812" y="21854"/>
                </a:cubicBezTo>
                <a:cubicBezTo>
                  <a:pt x="213812" y="21795"/>
                  <a:pt x="213812" y="21737"/>
                  <a:pt x="213816" y="21682"/>
                </a:cubicBezTo>
                <a:cubicBezTo>
                  <a:pt x="213867" y="21220"/>
                  <a:pt x="213921" y="20758"/>
                  <a:pt x="213968" y="20296"/>
                </a:cubicBezTo>
                <a:close/>
                <a:moveTo>
                  <a:pt x="82803" y="8222"/>
                </a:moveTo>
                <a:cubicBezTo>
                  <a:pt x="82834" y="9118"/>
                  <a:pt x="82857" y="10019"/>
                  <a:pt x="82861" y="10919"/>
                </a:cubicBezTo>
                <a:lnTo>
                  <a:pt x="82861" y="10922"/>
                </a:lnTo>
                <a:lnTo>
                  <a:pt x="82857" y="10919"/>
                </a:lnTo>
                <a:cubicBezTo>
                  <a:pt x="82842" y="10899"/>
                  <a:pt x="82822" y="10890"/>
                  <a:pt x="82804" y="10890"/>
                </a:cubicBezTo>
                <a:cubicBezTo>
                  <a:pt x="82770" y="10890"/>
                  <a:pt x="82738" y="10918"/>
                  <a:pt x="82728" y="10966"/>
                </a:cubicBezTo>
                <a:cubicBezTo>
                  <a:pt x="82603" y="11545"/>
                  <a:pt x="82622" y="12234"/>
                  <a:pt x="82595" y="12833"/>
                </a:cubicBezTo>
                <a:cubicBezTo>
                  <a:pt x="82552" y="13674"/>
                  <a:pt x="82528" y="14515"/>
                  <a:pt x="82525" y="15357"/>
                </a:cubicBezTo>
                <a:cubicBezTo>
                  <a:pt x="82521" y="15803"/>
                  <a:pt x="82525" y="16246"/>
                  <a:pt x="82532" y="16692"/>
                </a:cubicBezTo>
                <a:cubicBezTo>
                  <a:pt x="82450" y="17642"/>
                  <a:pt x="82395" y="18610"/>
                  <a:pt x="82376" y="19580"/>
                </a:cubicBezTo>
                <a:cubicBezTo>
                  <a:pt x="82274" y="20398"/>
                  <a:pt x="82156" y="21220"/>
                  <a:pt x="82019" y="22030"/>
                </a:cubicBezTo>
                <a:cubicBezTo>
                  <a:pt x="82024" y="21529"/>
                  <a:pt x="82024" y="21029"/>
                  <a:pt x="82024" y="20523"/>
                </a:cubicBezTo>
                <a:cubicBezTo>
                  <a:pt x="82172" y="18680"/>
                  <a:pt x="82184" y="16829"/>
                  <a:pt x="82102" y="14978"/>
                </a:cubicBezTo>
                <a:cubicBezTo>
                  <a:pt x="82109" y="14915"/>
                  <a:pt x="82122" y="14848"/>
                  <a:pt x="82129" y="14786"/>
                </a:cubicBezTo>
                <a:cubicBezTo>
                  <a:pt x="82239" y="13932"/>
                  <a:pt x="82356" y="13072"/>
                  <a:pt x="82364" y="12203"/>
                </a:cubicBezTo>
                <a:cubicBezTo>
                  <a:pt x="82368" y="11768"/>
                  <a:pt x="82364" y="11338"/>
                  <a:pt x="82356" y="10903"/>
                </a:cubicBezTo>
                <a:cubicBezTo>
                  <a:pt x="82356" y="10817"/>
                  <a:pt x="82337" y="10715"/>
                  <a:pt x="82309" y="10617"/>
                </a:cubicBezTo>
                <a:cubicBezTo>
                  <a:pt x="82368" y="9878"/>
                  <a:pt x="82431" y="8836"/>
                  <a:pt x="82803" y="8222"/>
                </a:cubicBezTo>
                <a:close/>
                <a:moveTo>
                  <a:pt x="144219" y="8222"/>
                </a:moveTo>
                <a:cubicBezTo>
                  <a:pt x="144587" y="8832"/>
                  <a:pt x="144654" y="9882"/>
                  <a:pt x="144712" y="10617"/>
                </a:cubicBezTo>
                <a:cubicBezTo>
                  <a:pt x="144685" y="10720"/>
                  <a:pt x="144665" y="10817"/>
                  <a:pt x="144661" y="10903"/>
                </a:cubicBezTo>
                <a:cubicBezTo>
                  <a:pt x="144658" y="11338"/>
                  <a:pt x="144649" y="11768"/>
                  <a:pt x="144654" y="12203"/>
                </a:cubicBezTo>
                <a:cubicBezTo>
                  <a:pt x="144665" y="13072"/>
                  <a:pt x="144779" y="13932"/>
                  <a:pt x="144892" y="14786"/>
                </a:cubicBezTo>
                <a:cubicBezTo>
                  <a:pt x="144900" y="14853"/>
                  <a:pt x="144908" y="14915"/>
                  <a:pt x="144920" y="14978"/>
                </a:cubicBezTo>
                <a:cubicBezTo>
                  <a:pt x="144833" y="16829"/>
                  <a:pt x="144849" y="18680"/>
                  <a:pt x="144998" y="20523"/>
                </a:cubicBezTo>
                <a:lnTo>
                  <a:pt x="144998" y="22030"/>
                </a:lnTo>
                <a:cubicBezTo>
                  <a:pt x="144861" y="21220"/>
                  <a:pt x="144748" y="20398"/>
                  <a:pt x="144645" y="19577"/>
                </a:cubicBezTo>
                <a:cubicBezTo>
                  <a:pt x="144622" y="18610"/>
                  <a:pt x="144571" y="17642"/>
                  <a:pt x="144485" y="16692"/>
                </a:cubicBezTo>
                <a:cubicBezTo>
                  <a:pt x="144497" y="16246"/>
                  <a:pt x="144501" y="15803"/>
                  <a:pt x="144497" y="15357"/>
                </a:cubicBezTo>
                <a:cubicBezTo>
                  <a:pt x="144490" y="14515"/>
                  <a:pt x="144470" y="13674"/>
                  <a:pt x="144427" y="12833"/>
                </a:cubicBezTo>
                <a:cubicBezTo>
                  <a:pt x="144396" y="12234"/>
                  <a:pt x="144419" y="11545"/>
                  <a:pt x="144293" y="10966"/>
                </a:cubicBezTo>
                <a:cubicBezTo>
                  <a:pt x="144284" y="10918"/>
                  <a:pt x="144249" y="10890"/>
                  <a:pt x="144215" y="10890"/>
                </a:cubicBezTo>
                <a:cubicBezTo>
                  <a:pt x="144196" y="10890"/>
                  <a:pt x="144176" y="10899"/>
                  <a:pt x="144161" y="10919"/>
                </a:cubicBezTo>
                <a:cubicBezTo>
                  <a:pt x="144161" y="10015"/>
                  <a:pt x="144188" y="9118"/>
                  <a:pt x="144219" y="8222"/>
                </a:cubicBezTo>
                <a:close/>
                <a:moveTo>
                  <a:pt x="12177" y="1"/>
                </a:moveTo>
                <a:cubicBezTo>
                  <a:pt x="12167" y="1"/>
                  <a:pt x="12157" y="7"/>
                  <a:pt x="12153" y="22"/>
                </a:cubicBezTo>
                <a:cubicBezTo>
                  <a:pt x="12141" y="62"/>
                  <a:pt x="12125" y="100"/>
                  <a:pt x="12114" y="140"/>
                </a:cubicBezTo>
                <a:cubicBezTo>
                  <a:pt x="12106" y="167"/>
                  <a:pt x="12122" y="192"/>
                  <a:pt x="12138" y="192"/>
                </a:cubicBezTo>
                <a:cubicBezTo>
                  <a:pt x="12144" y="192"/>
                  <a:pt x="12151" y="188"/>
                  <a:pt x="12155" y="178"/>
                </a:cubicBezTo>
                <a:lnTo>
                  <a:pt x="12155" y="178"/>
                </a:lnTo>
                <a:cubicBezTo>
                  <a:pt x="11811" y="984"/>
                  <a:pt x="11292" y="2255"/>
                  <a:pt x="10803" y="3205"/>
                </a:cubicBezTo>
                <a:cubicBezTo>
                  <a:pt x="10223" y="4332"/>
                  <a:pt x="9683" y="5463"/>
                  <a:pt x="9214" y="6672"/>
                </a:cubicBezTo>
                <a:cubicBezTo>
                  <a:pt x="9096" y="6981"/>
                  <a:pt x="8982" y="7295"/>
                  <a:pt x="8869" y="7608"/>
                </a:cubicBezTo>
                <a:cubicBezTo>
                  <a:pt x="8579" y="6684"/>
                  <a:pt x="8211" y="5815"/>
                  <a:pt x="7664" y="5091"/>
                </a:cubicBezTo>
                <a:cubicBezTo>
                  <a:pt x="7654" y="5078"/>
                  <a:pt x="7644" y="5073"/>
                  <a:pt x="7634" y="5073"/>
                </a:cubicBezTo>
                <a:cubicBezTo>
                  <a:pt x="7602" y="5073"/>
                  <a:pt x="7575" y="5128"/>
                  <a:pt x="7605" y="5169"/>
                </a:cubicBezTo>
                <a:cubicBezTo>
                  <a:pt x="8173" y="5999"/>
                  <a:pt x="8466" y="7060"/>
                  <a:pt x="8666" y="8167"/>
                </a:cubicBezTo>
                <a:cubicBezTo>
                  <a:pt x="8525" y="8567"/>
                  <a:pt x="8388" y="8970"/>
                  <a:pt x="8254" y="9376"/>
                </a:cubicBezTo>
                <a:cubicBezTo>
                  <a:pt x="8036" y="8715"/>
                  <a:pt x="7774" y="8070"/>
                  <a:pt x="7711" y="7342"/>
                </a:cubicBezTo>
                <a:cubicBezTo>
                  <a:pt x="7711" y="7325"/>
                  <a:pt x="7700" y="7316"/>
                  <a:pt x="7690" y="7316"/>
                </a:cubicBezTo>
                <a:cubicBezTo>
                  <a:pt x="7680" y="7316"/>
                  <a:pt x="7671" y="7324"/>
                  <a:pt x="7671" y="7342"/>
                </a:cubicBezTo>
                <a:cubicBezTo>
                  <a:pt x="7660" y="8081"/>
                  <a:pt x="7851" y="8742"/>
                  <a:pt x="8008" y="9439"/>
                </a:cubicBezTo>
                <a:cubicBezTo>
                  <a:pt x="8039" y="9580"/>
                  <a:pt x="8070" y="9725"/>
                  <a:pt x="8099" y="9870"/>
                </a:cubicBezTo>
                <a:cubicBezTo>
                  <a:pt x="7918" y="10445"/>
                  <a:pt x="7750" y="11020"/>
                  <a:pt x="7589" y="11604"/>
                </a:cubicBezTo>
                <a:cubicBezTo>
                  <a:pt x="7573" y="11150"/>
                  <a:pt x="7535" y="10688"/>
                  <a:pt x="7386" y="10312"/>
                </a:cubicBezTo>
                <a:cubicBezTo>
                  <a:pt x="7367" y="10264"/>
                  <a:pt x="7338" y="10245"/>
                  <a:pt x="7307" y="10245"/>
                </a:cubicBezTo>
                <a:cubicBezTo>
                  <a:pt x="7240" y="10245"/>
                  <a:pt x="7169" y="10340"/>
                  <a:pt x="7210" y="10445"/>
                </a:cubicBezTo>
                <a:cubicBezTo>
                  <a:pt x="7311" y="10700"/>
                  <a:pt x="7347" y="11016"/>
                  <a:pt x="7358" y="11338"/>
                </a:cubicBezTo>
                <a:cubicBezTo>
                  <a:pt x="7253" y="10837"/>
                  <a:pt x="7131" y="10335"/>
                  <a:pt x="6990" y="9831"/>
                </a:cubicBezTo>
                <a:cubicBezTo>
                  <a:pt x="6713" y="8841"/>
                  <a:pt x="6439" y="7784"/>
                  <a:pt x="6247" y="6755"/>
                </a:cubicBezTo>
                <a:cubicBezTo>
                  <a:pt x="6242" y="6742"/>
                  <a:pt x="6235" y="6736"/>
                  <a:pt x="6226" y="6736"/>
                </a:cubicBezTo>
                <a:cubicBezTo>
                  <a:pt x="6220" y="6736"/>
                  <a:pt x="6213" y="6740"/>
                  <a:pt x="6208" y="6746"/>
                </a:cubicBezTo>
                <a:cubicBezTo>
                  <a:pt x="6161" y="6433"/>
                  <a:pt x="6098" y="6101"/>
                  <a:pt x="6055" y="5776"/>
                </a:cubicBezTo>
                <a:cubicBezTo>
                  <a:pt x="6161" y="5384"/>
                  <a:pt x="6274" y="4997"/>
                  <a:pt x="6423" y="4633"/>
                </a:cubicBezTo>
                <a:cubicBezTo>
                  <a:pt x="6431" y="4611"/>
                  <a:pt x="6417" y="4592"/>
                  <a:pt x="6402" y="4592"/>
                </a:cubicBezTo>
                <a:cubicBezTo>
                  <a:pt x="6396" y="4592"/>
                  <a:pt x="6389" y="4596"/>
                  <a:pt x="6384" y="4605"/>
                </a:cubicBezTo>
                <a:cubicBezTo>
                  <a:pt x="6251" y="4896"/>
                  <a:pt x="6133" y="5205"/>
                  <a:pt x="6027" y="5518"/>
                </a:cubicBezTo>
                <a:cubicBezTo>
                  <a:pt x="6016" y="5384"/>
                  <a:pt x="6009" y="5256"/>
                  <a:pt x="6012" y="5131"/>
                </a:cubicBezTo>
                <a:cubicBezTo>
                  <a:pt x="6016" y="4799"/>
                  <a:pt x="6201" y="3583"/>
                  <a:pt x="5776" y="3583"/>
                </a:cubicBezTo>
                <a:cubicBezTo>
                  <a:pt x="5769" y="3583"/>
                  <a:pt x="5762" y="3584"/>
                  <a:pt x="5754" y="3584"/>
                </a:cubicBezTo>
                <a:cubicBezTo>
                  <a:pt x="5699" y="3592"/>
                  <a:pt x="5699" y="3698"/>
                  <a:pt x="5751" y="3698"/>
                </a:cubicBezTo>
                <a:cubicBezTo>
                  <a:pt x="5752" y="3698"/>
                  <a:pt x="5753" y="3698"/>
                  <a:pt x="5754" y="3698"/>
                </a:cubicBezTo>
                <a:cubicBezTo>
                  <a:pt x="5756" y="3698"/>
                  <a:pt x="5758" y="3698"/>
                  <a:pt x="5759" y="3698"/>
                </a:cubicBezTo>
                <a:cubicBezTo>
                  <a:pt x="6034" y="3698"/>
                  <a:pt x="5903" y="5170"/>
                  <a:pt x="5922" y="5365"/>
                </a:cubicBezTo>
                <a:cubicBezTo>
                  <a:pt x="5933" y="5483"/>
                  <a:pt x="5949" y="5600"/>
                  <a:pt x="5962" y="5718"/>
                </a:cubicBezTo>
                <a:cubicBezTo>
                  <a:pt x="5899" y="5909"/>
                  <a:pt x="5836" y="6101"/>
                  <a:pt x="5777" y="6296"/>
                </a:cubicBezTo>
                <a:lnTo>
                  <a:pt x="5777" y="6269"/>
                </a:lnTo>
                <a:cubicBezTo>
                  <a:pt x="5780" y="6248"/>
                  <a:pt x="5769" y="6238"/>
                  <a:pt x="5756" y="6238"/>
                </a:cubicBezTo>
                <a:cubicBezTo>
                  <a:pt x="5750" y="6238"/>
                  <a:pt x="5743" y="6240"/>
                  <a:pt x="5738" y="6246"/>
                </a:cubicBezTo>
                <a:cubicBezTo>
                  <a:pt x="5460" y="6543"/>
                  <a:pt x="5378" y="7111"/>
                  <a:pt x="5346" y="7624"/>
                </a:cubicBezTo>
                <a:cubicBezTo>
                  <a:pt x="5002" y="8594"/>
                  <a:pt x="4708" y="9560"/>
                  <a:pt x="4446" y="10579"/>
                </a:cubicBezTo>
                <a:cubicBezTo>
                  <a:pt x="4329" y="11020"/>
                  <a:pt x="4228" y="11459"/>
                  <a:pt x="4130" y="11901"/>
                </a:cubicBezTo>
                <a:cubicBezTo>
                  <a:pt x="4134" y="11757"/>
                  <a:pt x="4137" y="11612"/>
                  <a:pt x="4141" y="11463"/>
                </a:cubicBezTo>
                <a:cubicBezTo>
                  <a:pt x="4168" y="10332"/>
                  <a:pt x="4177" y="9201"/>
                  <a:pt x="4247" y="8070"/>
                </a:cubicBezTo>
                <a:cubicBezTo>
                  <a:pt x="4278" y="7530"/>
                  <a:pt x="4309" y="6986"/>
                  <a:pt x="4356" y="6446"/>
                </a:cubicBezTo>
                <a:cubicBezTo>
                  <a:pt x="4399" y="5995"/>
                  <a:pt x="4345" y="5271"/>
                  <a:pt x="4506" y="4860"/>
                </a:cubicBezTo>
                <a:cubicBezTo>
                  <a:pt x="4513" y="4844"/>
                  <a:pt x="4503" y="4828"/>
                  <a:pt x="4492" y="4828"/>
                </a:cubicBezTo>
                <a:cubicBezTo>
                  <a:pt x="4487" y="4828"/>
                  <a:pt x="4481" y="4832"/>
                  <a:pt x="4477" y="4840"/>
                </a:cubicBezTo>
                <a:cubicBezTo>
                  <a:pt x="4337" y="5118"/>
                  <a:pt x="4341" y="5490"/>
                  <a:pt x="4290" y="5807"/>
                </a:cubicBezTo>
                <a:cubicBezTo>
                  <a:pt x="4212" y="6308"/>
                  <a:pt x="4149" y="6813"/>
                  <a:pt x="4094" y="7315"/>
                </a:cubicBezTo>
                <a:cubicBezTo>
                  <a:pt x="4031" y="7902"/>
                  <a:pt x="3969" y="8480"/>
                  <a:pt x="3919" y="9064"/>
                </a:cubicBezTo>
                <a:cubicBezTo>
                  <a:pt x="3805" y="7459"/>
                  <a:pt x="3671" y="5859"/>
                  <a:pt x="3578" y="4253"/>
                </a:cubicBezTo>
                <a:cubicBezTo>
                  <a:pt x="3576" y="4222"/>
                  <a:pt x="3556" y="4207"/>
                  <a:pt x="3538" y="4207"/>
                </a:cubicBezTo>
                <a:cubicBezTo>
                  <a:pt x="3519" y="4207"/>
                  <a:pt x="3501" y="4222"/>
                  <a:pt x="3503" y="4253"/>
                </a:cubicBezTo>
                <a:cubicBezTo>
                  <a:pt x="3593" y="6124"/>
                  <a:pt x="3742" y="7996"/>
                  <a:pt x="3856" y="9866"/>
                </a:cubicBezTo>
                <a:cubicBezTo>
                  <a:pt x="3840" y="10073"/>
                  <a:pt x="3828" y="10277"/>
                  <a:pt x="3816" y="10485"/>
                </a:cubicBezTo>
                <a:cubicBezTo>
                  <a:pt x="3765" y="11365"/>
                  <a:pt x="3711" y="12246"/>
                  <a:pt x="3655" y="13122"/>
                </a:cubicBezTo>
                <a:cubicBezTo>
                  <a:pt x="3644" y="12794"/>
                  <a:pt x="3637" y="12461"/>
                  <a:pt x="3621" y="12129"/>
                </a:cubicBezTo>
                <a:cubicBezTo>
                  <a:pt x="3581" y="11197"/>
                  <a:pt x="3511" y="10265"/>
                  <a:pt x="3453" y="9334"/>
                </a:cubicBezTo>
                <a:cubicBezTo>
                  <a:pt x="3402" y="8504"/>
                  <a:pt x="3397" y="7705"/>
                  <a:pt x="3390" y="6880"/>
                </a:cubicBezTo>
                <a:cubicBezTo>
                  <a:pt x="3390" y="6835"/>
                  <a:pt x="3366" y="6813"/>
                  <a:pt x="3341" y="6813"/>
                </a:cubicBezTo>
                <a:cubicBezTo>
                  <a:pt x="3315" y="6813"/>
                  <a:pt x="3288" y="6836"/>
                  <a:pt x="3284" y="6880"/>
                </a:cubicBezTo>
                <a:cubicBezTo>
                  <a:pt x="3147" y="8711"/>
                  <a:pt x="3006" y="10543"/>
                  <a:pt x="2900" y="12382"/>
                </a:cubicBezTo>
                <a:cubicBezTo>
                  <a:pt x="2889" y="12579"/>
                  <a:pt x="2881" y="12774"/>
                  <a:pt x="2869" y="12974"/>
                </a:cubicBezTo>
                <a:cubicBezTo>
                  <a:pt x="2728" y="12485"/>
                  <a:pt x="2591" y="11995"/>
                  <a:pt x="2450" y="11502"/>
                </a:cubicBezTo>
                <a:cubicBezTo>
                  <a:pt x="2544" y="10735"/>
                  <a:pt x="2560" y="9940"/>
                  <a:pt x="2674" y="9181"/>
                </a:cubicBezTo>
                <a:cubicBezTo>
                  <a:pt x="2685" y="9106"/>
                  <a:pt x="2640" y="9057"/>
                  <a:pt x="2596" y="9057"/>
                </a:cubicBezTo>
                <a:cubicBezTo>
                  <a:pt x="2566" y="9057"/>
                  <a:pt x="2537" y="9078"/>
                  <a:pt x="2525" y="9126"/>
                </a:cubicBezTo>
                <a:cubicBezTo>
                  <a:pt x="2407" y="9588"/>
                  <a:pt x="2290" y="10054"/>
                  <a:pt x="2176" y="10516"/>
                </a:cubicBezTo>
                <a:cubicBezTo>
                  <a:pt x="1946" y="9654"/>
                  <a:pt x="1730" y="8782"/>
                  <a:pt x="1519" y="7909"/>
                </a:cubicBezTo>
                <a:cubicBezTo>
                  <a:pt x="1300" y="7009"/>
                  <a:pt x="1135" y="6089"/>
                  <a:pt x="740" y="5290"/>
                </a:cubicBezTo>
                <a:cubicBezTo>
                  <a:pt x="735" y="5280"/>
                  <a:pt x="728" y="5275"/>
                  <a:pt x="721" y="5275"/>
                </a:cubicBezTo>
                <a:cubicBezTo>
                  <a:pt x="706" y="5275"/>
                  <a:pt x="690" y="5298"/>
                  <a:pt x="701" y="5322"/>
                </a:cubicBezTo>
                <a:cubicBezTo>
                  <a:pt x="1143" y="6269"/>
                  <a:pt x="1272" y="7373"/>
                  <a:pt x="1491" y="8430"/>
                </a:cubicBezTo>
                <a:cubicBezTo>
                  <a:pt x="1668" y="9279"/>
                  <a:pt x="1863" y="10124"/>
                  <a:pt x="2071" y="10958"/>
                </a:cubicBezTo>
                <a:cubicBezTo>
                  <a:pt x="1777" y="12207"/>
                  <a:pt x="1523" y="13471"/>
                  <a:pt x="1386" y="14762"/>
                </a:cubicBezTo>
                <a:cubicBezTo>
                  <a:pt x="1366" y="14911"/>
                  <a:pt x="1354" y="15064"/>
                  <a:pt x="1343" y="15212"/>
                </a:cubicBezTo>
                <a:cubicBezTo>
                  <a:pt x="1284" y="14759"/>
                  <a:pt x="1218" y="14308"/>
                  <a:pt x="1139" y="13862"/>
                </a:cubicBezTo>
                <a:cubicBezTo>
                  <a:pt x="1119" y="13737"/>
                  <a:pt x="1092" y="13608"/>
                  <a:pt x="1065" y="13482"/>
                </a:cubicBezTo>
                <a:cubicBezTo>
                  <a:pt x="1104" y="13091"/>
                  <a:pt x="1178" y="12649"/>
                  <a:pt x="1410" y="12559"/>
                </a:cubicBezTo>
                <a:cubicBezTo>
                  <a:pt x="1480" y="12535"/>
                  <a:pt x="1468" y="12394"/>
                  <a:pt x="1394" y="12394"/>
                </a:cubicBezTo>
                <a:cubicBezTo>
                  <a:pt x="1178" y="12394"/>
                  <a:pt x="1030" y="12579"/>
                  <a:pt x="920" y="12801"/>
                </a:cubicBezTo>
                <a:cubicBezTo>
                  <a:pt x="842" y="12429"/>
                  <a:pt x="767" y="12058"/>
                  <a:pt x="732" y="11686"/>
                </a:cubicBezTo>
                <a:cubicBezTo>
                  <a:pt x="732" y="11670"/>
                  <a:pt x="722" y="11662"/>
                  <a:pt x="713" y="11662"/>
                </a:cubicBezTo>
                <a:cubicBezTo>
                  <a:pt x="703" y="11662"/>
                  <a:pt x="693" y="11670"/>
                  <a:pt x="693" y="11686"/>
                </a:cubicBezTo>
                <a:cubicBezTo>
                  <a:pt x="709" y="12140"/>
                  <a:pt x="776" y="12590"/>
                  <a:pt x="822" y="13040"/>
                </a:cubicBezTo>
                <a:cubicBezTo>
                  <a:pt x="803" y="13099"/>
                  <a:pt x="783" y="13153"/>
                  <a:pt x="767" y="13209"/>
                </a:cubicBezTo>
                <a:cubicBezTo>
                  <a:pt x="622" y="13686"/>
                  <a:pt x="481" y="14190"/>
                  <a:pt x="384" y="14696"/>
                </a:cubicBezTo>
                <a:cubicBezTo>
                  <a:pt x="294" y="14441"/>
                  <a:pt x="219" y="14183"/>
                  <a:pt x="185" y="13928"/>
                </a:cubicBezTo>
                <a:cubicBezTo>
                  <a:pt x="178" y="13897"/>
                  <a:pt x="158" y="13883"/>
                  <a:pt x="137" y="13883"/>
                </a:cubicBezTo>
                <a:cubicBezTo>
                  <a:pt x="132" y="13883"/>
                  <a:pt x="127" y="13884"/>
                  <a:pt x="122" y="13885"/>
                </a:cubicBezTo>
                <a:cubicBezTo>
                  <a:pt x="110" y="13885"/>
                  <a:pt x="94" y="13890"/>
                  <a:pt x="79" y="13894"/>
                </a:cubicBezTo>
                <a:cubicBezTo>
                  <a:pt x="39" y="13901"/>
                  <a:pt x="39" y="13991"/>
                  <a:pt x="79" y="13999"/>
                </a:cubicBezTo>
                <a:cubicBezTo>
                  <a:pt x="91" y="14003"/>
                  <a:pt x="216" y="15177"/>
                  <a:pt x="232" y="15283"/>
                </a:cubicBezTo>
                <a:cubicBezTo>
                  <a:pt x="239" y="15361"/>
                  <a:pt x="247" y="15444"/>
                  <a:pt x="259" y="15521"/>
                </a:cubicBezTo>
                <a:cubicBezTo>
                  <a:pt x="39" y="17514"/>
                  <a:pt x="1" y="19592"/>
                  <a:pt x="102" y="21596"/>
                </a:cubicBezTo>
                <a:cubicBezTo>
                  <a:pt x="110" y="21748"/>
                  <a:pt x="122" y="21901"/>
                  <a:pt x="129" y="22054"/>
                </a:cubicBezTo>
                <a:lnTo>
                  <a:pt x="3617" y="22054"/>
                </a:lnTo>
                <a:cubicBezTo>
                  <a:pt x="3621" y="21913"/>
                  <a:pt x="3624" y="21772"/>
                  <a:pt x="3628" y="21631"/>
                </a:cubicBezTo>
                <a:cubicBezTo>
                  <a:pt x="3644" y="21772"/>
                  <a:pt x="3664" y="21913"/>
                  <a:pt x="3679" y="22054"/>
                </a:cubicBezTo>
                <a:lnTo>
                  <a:pt x="9002" y="22054"/>
                </a:lnTo>
                <a:cubicBezTo>
                  <a:pt x="8955" y="21705"/>
                  <a:pt x="8897" y="21361"/>
                  <a:pt x="8842" y="21017"/>
                </a:cubicBezTo>
                <a:cubicBezTo>
                  <a:pt x="8889" y="20238"/>
                  <a:pt x="8944" y="19467"/>
                  <a:pt x="9010" y="18695"/>
                </a:cubicBezTo>
                <a:cubicBezTo>
                  <a:pt x="9061" y="19815"/>
                  <a:pt x="9089" y="20935"/>
                  <a:pt x="9100" y="22054"/>
                </a:cubicBezTo>
                <a:lnTo>
                  <a:pt x="14278" y="22054"/>
                </a:lnTo>
                <a:cubicBezTo>
                  <a:pt x="14278" y="21987"/>
                  <a:pt x="14282" y="21925"/>
                  <a:pt x="14282" y="21858"/>
                </a:cubicBezTo>
                <a:cubicBezTo>
                  <a:pt x="14286" y="21925"/>
                  <a:pt x="14290" y="21987"/>
                  <a:pt x="14293" y="22054"/>
                </a:cubicBezTo>
                <a:lnTo>
                  <a:pt x="25871" y="22054"/>
                </a:lnTo>
                <a:cubicBezTo>
                  <a:pt x="25800" y="21663"/>
                  <a:pt x="25746" y="21271"/>
                  <a:pt x="25703" y="20876"/>
                </a:cubicBezTo>
                <a:cubicBezTo>
                  <a:pt x="25785" y="19858"/>
                  <a:pt x="25894" y="18849"/>
                  <a:pt x="26016" y="17839"/>
                </a:cubicBezTo>
                <a:cubicBezTo>
                  <a:pt x="26067" y="18323"/>
                  <a:pt x="26129" y="18809"/>
                  <a:pt x="26199" y="19291"/>
                </a:cubicBezTo>
                <a:cubicBezTo>
                  <a:pt x="26204" y="19682"/>
                  <a:pt x="26219" y="20073"/>
                  <a:pt x="26243" y="20460"/>
                </a:cubicBezTo>
                <a:cubicBezTo>
                  <a:pt x="26184" y="20989"/>
                  <a:pt x="26129" y="21522"/>
                  <a:pt x="26078" y="22054"/>
                </a:cubicBezTo>
                <a:lnTo>
                  <a:pt x="27937" y="22054"/>
                </a:lnTo>
                <a:cubicBezTo>
                  <a:pt x="28024" y="21498"/>
                  <a:pt x="28106" y="20942"/>
                  <a:pt x="28181" y="20386"/>
                </a:cubicBezTo>
                <a:cubicBezTo>
                  <a:pt x="28227" y="20684"/>
                  <a:pt x="28271" y="20977"/>
                  <a:pt x="28318" y="21271"/>
                </a:cubicBezTo>
                <a:cubicBezTo>
                  <a:pt x="28352" y="21482"/>
                  <a:pt x="28392" y="21698"/>
                  <a:pt x="28430" y="21909"/>
                </a:cubicBezTo>
                <a:cubicBezTo>
                  <a:pt x="28430" y="21956"/>
                  <a:pt x="28435" y="22007"/>
                  <a:pt x="28435" y="22054"/>
                </a:cubicBezTo>
                <a:lnTo>
                  <a:pt x="38736" y="22054"/>
                </a:lnTo>
                <a:cubicBezTo>
                  <a:pt x="38587" y="21557"/>
                  <a:pt x="38430" y="21071"/>
                  <a:pt x="38266" y="20586"/>
                </a:cubicBezTo>
                <a:cubicBezTo>
                  <a:pt x="38259" y="20536"/>
                  <a:pt x="38251" y="20484"/>
                  <a:pt x="38243" y="20437"/>
                </a:cubicBezTo>
                <a:cubicBezTo>
                  <a:pt x="38380" y="19624"/>
                  <a:pt x="38521" y="18813"/>
                  <a:pt x="38669" y="18003"/>
                </a:cubicBezTo>
                <a:cubicBezTo>
                  <a:pt x="38748" y="18195"/>
                  <a:pt x="38830" y="18383"/>
                  <a:pt x="38909" y="18571"/>
                </a:cubicBezTo>
                <a:cubicBezTo>
                  <a:pt x="38916" y="18680"/>
                  <a:pt x="38927" y="18793"/>
                  <a:pt x="38936" y="18903"/>
                </a:cubicBezTo>
                <a:cubicBezTo>
                  <a:pt x="38990" y="19615"/>
                  <a:pt x="39041" y="20332"/>
                  <a:pt x="39084" y="21052"/>
                </a:cubicBezTo>
                <a:cubicBezTo>
                  <a:pt x="39081" y="21083"/>
                  <a:pt x="39077" y="21118"/>
                  <a:pt x="39073" y="21154"/>
                </a:cubicBezTo>
                <a:cubicBezTo>
                  <a:pt x="39041" y="21451"/>
                  <a:pt x="39003" y="21752"/>
                  <a:pt x="38967" y="22054"/>
                </a:cubicBezTo>
                <a:lnTo>
                  <a:pt x="43898" y="22054"/>
                </a:lnTo>
                <a:cubicBezTo>
                  <a:pt x="43875" y="21948"/>
                  <a:pt x="43851" y="21846"/>
                  <a:pt x="43828" y="21741"/>
                </a:cubicBezTo>
                <a:cubicBezTo>
                  <a:pt x="43911" y="21376"/>
                  <a:pt x="43985" y="21013"/>
                  <a:pt x="44059" y="20645"/>
                </a:cubicBezTo>
                <a:cubicBezTo>
                  <a:pt x="44063" y="20766"/>
                  <a:pt x="44070" y="20883"/>
                  <a:pt x="44079" y="21005"/>
                </a:cubicBezTo>
                <a:cubicBezTo>
                  <a:pt x="44032" y="21353"/>
                  <a:pt x="43985" y="21705"/>
                  <a:pt x="43942" y="22054"/>
                </a:cubicBezTo>
                <a:lnTo>
                  <a:pt x="50486" y="22054"/>
                </a:lnTo>
                <a:cubicBezTo>
                  <a:pt x="50533" y="21811"/>
                  <a:pt x="50580" y="21569"/>
                  <a:pt x="50627" y="21326"/>
                </a:cubicBezTo>
                <a:cubicBezTo>
                  <a:pt x="50654" y="21494"/>
                  <a:pt x="50681" y="21667"/>
                  <a:pt x="50705" y="21838"/>
                </a:cubicBezTo>
                <a:cubicBezTo>
                  <a:pt x="50693" y="21909"/>
                  <a:pt x="50685" y="21983"/>
                  <a:pt x="50674" y="22054"/>
                </a:cubicBezTo>
                <a:lnTo>
                  <a:pt x="56525" y="22054"/>
                </a:lnTo>
                <a:cubicBezTo>
                  <a:pt x="56525" y="22050"/>
                  <a:pt x="56521" y="22042"/>
                  <a:pt x="56521" y="22039"/>
                </a:cubicBezTo>
                <a:cubicBezTo>
                  <a:pt x="56258" y="20895"/>
                  <a:pt x="56008" y="19748"/>
                  <a:pt x="55730" y="18610"/>
                </a:cubicBezTo>
                <a:cubicBezTo>
                  <a:pt x="55683" y="18414"/>
                  <a:pt x="55636" y="18218"/>
                  <a:pt x="55586" y="18027"/>
                </a:cubicBezTo>
                <a:lnTo>
                  <a:pt x="55586" y="18027"/>
                </a:lnTo>
                <a:cubicBezTo>
                  <a:pt x="55895" y="18974"/>
                  <a:pt x="56211" y="19925"/>
                  <a:pt x="56545" y="20856"/>
                </a:cubicBezTo>
                <a:cubicBezTo>
                  <a:pt x="56685" y="21259"/>
                  <a:pt x="56834" y="21654"/>
                  <a:pt x="56979" y="22054"/>
                </a:cubicBezTo>
                <a:lnTo>
                  <a:pt x="60669" y="22054"/>
                </a:lnTo>
                <a:cubicBezTo>
                  <a:pt x="60642" y="21869"/>
                  <a:pt x="60611" y="21686"/>
                  <a:pt x="60584" y="21502"/>
                </a:cubicBezTo>
                <a:cubicBezTo>
                  <a:pt x="60685" y="21087"/>
                  <a:pt x="60783" y="20672"/>
                  <a:pt x="60873" y="20258"/>
                </a:cubicBezTo>
                <a:cubicBezTo>
                  <a:pt x="60881" y="20292"/>
                  <a:pt x="60893" y="20328"/>
                  <a:pt x="60900" y="20363"/>
                </a:cubicBezTo>
                <a:cubicBezTo>
                  <a:pt x="60955" y="20567"/>
                  <a:pt x="61006" y="20774"/>
                  <a:pt x="61061" y="20982"/>
                </a:cubicBezTo>
                <a:cubicBezTo>
                  <a:pt x="61053" y="21107"/>
                  <a:pt x="61049" y="21235"/>
                  <a:pt x="61045" y="21361"/>
                </a:cubicBezTo>
                <a:cubicBezTo>
                  <a:pt x="61034" y="21592"/>
                  <a:pt x="61018" y="21823"/>
                  <a:pt x="61006" y="22054"/>
                </a:cubicBezTo>
                <a:lnTo>
                  <a:pt x="62994" y="22054"/>
                </a:lnTo>
                <a:cubicBezTo>
                  <a:pt x="63018" y="21827"/>
                  <a:pt x="63041" y="21604"/>
                  <a:pt x="63061" y="21376"/>
                </a:cubicBezTo>
                <a:cubicBezTo>
                  <a:pt x="63108" y="21604"/>
                  <a:pt x="63155" y="21827"/>
                  <a:pt x="63202" y="22054"/>
                </a:cubicBezTo>
                <a:lnTo>
                  <a:pt x="65190" y="22054"/>
                </a:lnTo>
                <a:cubicBezTo>
                  <a:pt x="65167" y="21979"/>
                  <a:pt x="65147" y="21909"/>
                  <a:pt x="65127" y="21835"/>
                </a:cubicBezTo>
                <a:cubicBezTo>
                  <a:pt x="65092" y="21701"/>
                  <a:pt x="65053" y="21573"/>
                  <a:pt x="65017" y="21439"/>
                </a:cubicBezTo>
                <a:cubicBezTo>
                  <a:pt x="65017" y="21423"/>
                  <a:pt x="65017" y="21408"/>
                  <a:pt x="65014" y="21396"/>
                </a:cubicBezTo>
                <a:cubicBezTo>
                  <a:pt x="65002" y="20872"/>
                  <a:pt x="64986" y="20348"/>
                  <a:pt x="64959" y="19826"/>
                </a:cubicBezTo>
                <a:lnTo>
                  <a:pt x="64959" y="19826"/>
                </a:lnTo>
                <a:cubicBezTo>
                  <a:pt x="64975" y="19882"/>
                  <a:pt x="64994" y="19936"/>
                  <a:pt x="65010" y="19991"/>
                </a:cubicBezTo>
                <a:cubicBezTo>
                  <a:pt x="65225" y="20680"/>
                  <a:pt x="65452" y="21369"/>
                  <a:pt x="65687" y="22054"/>
                </a:cubicBezTo>
                <a:lnTo>
                  <a:pt x="67864" y="22054"/>
                </a:lnTo>
                <a:cubicBezTo>
                  <a:pt x="67797" y="21271"/>
                  <a:pt x="67746" y="20489"/>
                  <a:pt x="67707" y="19701"/>
                </a:cubicBezTo>
                <a:lnTo>
                  <a:pt x="67707" y="19701"/>
                </a:lnTo>
                <a:cubicBezTo>
                  <a:pt x="67840" y="20249"/>
                  <a:pt x="67981" y="20785"/>
                  <a:pt x="68137" y="21318"/>
                </a:cubicBezTo>
                <a:cubicBezTo>
                  <a:pt x="68129" y="21564"/>
                  <a:pt x="68117" y="21807"/>
                  <a:pt x="68110" y="22054"/>
                </a:cubicBezTo>
                <a:lnTo>
                  <a:pt x="86141" y="22054"/>
                </a:lnTo>
                <a:cubicBezTo>
                  <a:pt x="86074" y="21788"/>
                  <a:pt x="86008" y="21522"/>
                  <a:pt x="85941" y="21259"/>
                </a:cubicBezTo>
                <a:cubicBezTo>
                  <a:pt x="85953" y="21036"/>
                  <a:pt x="85964" y="20817"/>
                  <a:pt x="85977" y="20598"/>
                </a:cubicBezTo>
                <a:cubicBezTo>
                  <a:pt x="86016" y="19878"/>
                  <a:pt x="86055" y="19158"/>
                  <a:pt x="86102" y="18441"/>
                </a:cubicBezTo>
                <a:cubicBezTo>
                  <a:pt x="86188" y="17995"/>
                  <a:pt x="86274" y="17557"/>
                  <a:pt x="86368" y="17115"/>
                </a:cubicBezTo>
                <a:cubicBezTo>
                  <a:pt x="86372" y="17138"/>
                  <a:pt x="86376" y="17158"/>
                  <a:pt x="86380" y="17181"/>
                </a:cubicBezTo>
                <a:cubicBezTo>
                  <a:pt x="86258" y="18805"/>
                  <a:pt x="86235" y="20426"/>
                  <a:pt x="86352" y="22054"/>
                </a:cubicBezTo>
                <a:lnTo>
                  <a:pt x="96270" y="22054"/>
                </a:lnTo>
                <a:cubicBezTo>
                  <a:pt x="96262" y="21987"/>
                  <a:pt x="96259" y="21916"/>
                  <a:pt x="96255" y="21851"/>
                </a:cubicBezTo>
                <a:cubicBezTo>
                  <a:pt x="96255" y="21846"/>
                  <a:pt x="96255" y="21846"/>
                  <a:pt x="96259" y="21842"/>
                </a:cubicBezTo>
                <a:lnTo>
                  <a:pt x="96293" y="22054"/>
                </a:lnTo>
                <a:lnTo>
                  <a:pt x="103154" y="22054"/>
                </a:lnTo>
                <a:cubicBezTo>
                  <a:pt x="103190" y="21831"/>
                  <a:pt x="103225" y="21604"/>
                  <a:pt x="103260" y="21381"/>
                </a:cubicBezTo>
                <a:cubicBezTo>
                  <a:pt x="103272" y="21513"/>
                  <a:pt x="103288" y="21647"/>
                  <a:pt x="103300" y="21780"/>
                </a:cubicBezTo>
                <a:cubicBezTo>
                  <a:pt x="103295" y="21869"/>
                  <a:pt x="103288" y="21963"/>
                  <a:pt x="103280" y="22054"/>
                </a:cubicBezTo>
                <a:lnTo>
                  <a:pt x="105855" y="22054"/>
                </a:lnTo>
                <a:cubicBezTo>
                  <a:pt x="105851" y="21831"/>
                  <a:pt x="105851" y="21611"/>
                  <a:pt x="105855" y="21392"/>
                </a:cubicBezTo>
                <a:cubicBezTo>
                  <a:pt x="105968" y="21017"/>
                  <a:pt x="106082" y="20641"/>
                  <a:pt x="106196" y="20265"/>
                </a:cubicBezTo>
                <a:cubicBezTo>
                  <a:pt x="106207" y="20864"/>
                  <a:pt x="106254" y="21463"/>
                  <a:pt x="106324" y="22054"/>
                </a:cubicBezTo>
                <a:lnTo>
                  <a:pt x="108219" y="22054"/>
                </a:lnTo>
                <a:cubicBezTo>
                  <a:pt x="108196" y="21329"/>
                  <a:pt x="108176" y="20601"/>
                  <a:pt x="108165" y="19870"/>
                </a:cubicBezTo>
                <a:lnTo>
                  <a:pt x="108165" y="19870"/>
                </a:lnTo>
                <a:cubicBezTo>
                  <a:pt x="108203" y="19964"/>
                  <a:pt x="108243" y="20054"/>
                  <a:pt x="108282" y="20148"/>
                </a:cubicBezTo>
                <a:cubicBezTo>
                  <a:pt x="108286" y="20343"/>
                  <a:pt x="108290" y="20543"/>
                  <a:pt x="108293" y="20739"/>
                </a:cubicBezTo>
                <a:cubicBezTo>
                  <a:pt x="108297" y="21177"/>
                  <a:pt x="108306" y="21616"/>
                  <a:pt x="108313" y="22054"/>
                </a:cubicBezTo>
                <a:lnTo>
                  <a:pt x="110184" y="22054"/>
                </a:lnTo>
                <a:cubicBezTo>
                  <a:pt x="109957" y="21522"/>
                  <a:pt x="109726" y="21001"/>
                  <a:pt x="109495" y="20480"/>
                </a:cubicBezTo>
                <a:cubicBezTo>
                  <a:pt x="109448" y="19902"/>
                  <a:pt x="109386" y="19322"/>
                  <a:pt x="109315" y="18751"/>
                </a:cubicBezTo>
                <a:cubicBezTo>
                  <a:pt x="109319" y="18543"/>
                  <a:pt x="109327" y="18332"/>
                  <a:pt x="109335" y="18124"/>
                </a:cubicBezTo>
                <a:cubicBezTo>
                  <a:pt x="109366" y="17377"/>
                  <a:pt x="109249" y="16215"/>
                  <a:pt x="109742" y="15675"/>
                </a:cubicBezTo>
                <a:cubicBezTo>
                  <a:pt x="109779" y="15631"/>
                  <a:pt x="109745" y="15570"/>
                  <a:pt x="109706" y="15570"/>
                </a:cubicBezTo>
                <a:cubicBezTo>
                  <a:pt x="109696" y="15570"/>
                  <a:pt x="109685" y="15575"/>
                  <a:pt x="109675" y="15584"/>
                </a:cubicBezTo>
                <a:cubicBezTo>
                  <a:pt x="109343" y="15924"/>
                  <a:pt x="109221" y="16645"/>
                  <a:pt x="109158" y="17158"/>
                </a:cubicBezTo>
                <a:cubicBezTo>
                  <a:pt x="109151" y="17216"/>
                  <a:pt x="109142" y="17275"/>
                  <a:pt x="109135" y="17333"/>
                </a:cubicBezTo>
                <a:cubicBezTo>
                  <a:pt x="109111" y="17146"/>
                  <a:pt x="109092" y="16961"/>
                  <a:pt x="109072" y="16774"/>
                </a:cubicBezTo>
                <a:cubicBezTo>
                  <a:pt x="109095" y="16746"/>
                  <a:pt x="109124" y="16719"/>
                  <a:pt x="109155" y="16696"/>
                </a:cubicBezTo>
                <a:cubicBezTo>
                  <a:pt x="109246" y="16635"/>
                  <a:pt x="109188" y="16471"/>
                  <a:pt x="109100" y="16471"/>
                </a:cubicBezTo>
                <a:cubicBezTo>
                  <a:pt x="109086" y="16471"/>
                  <a:pt x="109072" y="16475"/>
                  <a:pt x="109057" y="16484"/>
                </a:cubicBezTo>
                <a:cubicBezTo>
                  <a:pt x="109053" y="16488"/>
                  <a:pt x="109045" y="16492"/>
                  <a:pt x="109041" y="16496"/>
                </a:cubicBezTo>
                <a:cubicBezTo>
                  <a:pt x="109072" y="16379"/>
                  <a:pt x="109104" y="16262"/>
                  <a:pt x="109135" y="16144"/>
                </a:cubicBezTo>
                <a:cubicBezTo>
                  <a:pt x="109366" y="15267"/>
                  <a:pt x="109605" y="14387"/>
                  <a:pt x="109828" y="13506"/>
                </a:cubicBezTo>
                <a:cubicBezTo>
                  <a:pt x="109828" y="13744"/>
                  <a:pt x="109832" y="13984"/>
                  <a:pt x="109832" y="14222"/>
                </a:cubicBezTo>
                <a:cubicBezTo>
                  <a:pt x="109859" y="16262"/>
                  <a:pt x="110008" y="18226"/>
                  <a:pt x="110345" y="20222"/>
                </a:cubicBezTo>
                <a:cubicBezTo>
                  <a:pt x="110376" y="20410"/>
                  <a:pt x="110415" y="20598"/>
                  <a:pt x="110454" y="20785"/>
                </a:cubicBezTo>
                <a:cubicBezTo>
                  <a:pt x="110450" y="20954"/>
                  <a:pt x="110450" y="21126"/>
                  <a:pt x="110446" y="21295"/>
                </a:cubicBezTo>
                <a:cubicBezTo>
                  <a:pt x="110399" y="21549"/>
                  <a:pt x="110352" y="21799"/>
                  <a:pt x="110305" y="22054"/>
                </a:cubicBezTo>
                <a:lnTo>
                  <a:pt x="111773" y="22054"/>
                </a:lnTo>
                <a:cubicBezTo>
                  <a:pt x="111906" y="21264"/>
                  <a:pt x="112012" y="20460"/>
                  <a:pt x="112083" y="19655"/>
                </a:cubicBezTo>
                <a:lnTo>
                  <a:pt x="112083" y="19655"/>
                </a:lnTo>
                <a:cubicBezTo>
                  <a:pt x="112063" y="20061"/>
                  <a:pt x="112039" y="20469"/>
                  <a:pt x="112020" y="20876"/>
                </a:cubicBezTo>
                <a:cubicBezTo>
                  <a:pt x="111996" y="21267"/>
                  <a:pt x="111976" y="21663"/>
                  <a:pt x="111957" y="22054"/>
                </a:cubicBezTo>
                <a:lnTo>
                  <a:pt x="115065" y="22054"/>
                </a:lnTo>
                <a:cubicBezTo>
                  <a:pt x="115041" y="21663"/>
                  <a:pt x="115022" y="21267"/>
                  <a:pt x="115002" y="20876"/>
                </a:cubicBezTo>
                <a:cubicBezTo>
                  <a:pt x="114979" y="20469"/>
                  <a:pt x="114959" y="20061"/>
                  <a:pt x="114939" y="19655"/>
                </a:cubicBezTo>
                <a:lnTo>
                  <a:pt x="114939" y="19655"/>
                </a:lnTo>
                <a:cubicBezTo>
                  <a:pt x="115010" y="20460"/>
                  <a:pt x="115112" y="21264"/>
                  <a:pt x="115248" y="22054"/>
                </a:cubicBezTo>
                <a:lnTo>
                  <a:pt x="116716" y="22054"/>
                </a:lnTo>
                <a:cubicBezTo>
                  <a:pt x="116666" y="21799"/>
                  <a:pt x="116619" y="21549"/>
                  <a:pt x="116572" y="21295"/>
                </a:cubicBezTo>
                <a:cubicBezTo>
                  <a:pt x="116572" y="21126"/>
                  <a:pt x="116568" y="20958"/>
                  <a:pt x="116568" y="20785"/>
                </a:cubicBezTo>
                <a:cubicBezTo>
                  <a:pt x="116606" y="20598"/>
                  <a:pt x="116642" y="20410"/>
                  <a:pt x="116677" y="20222"/>
                </a:cubicBezTo>
                <a:cubicBezTo>
                  <a:pt x="117009" y="18226"/>
                  <a:pt x="117162" y="16262"/>
                  <a:pt x="117186" y="14222"/>
                </a:cubicBezTo>
                <a:cubicBezTo>
                  <a:pt x="117190" y="13984"/>
                  <a:pt x="117193" y="13744"/>
                  <a:pt x="117193" y="13506"/>
                </a:cubicBezTo>
                <a:cubicBezTo>
                  <a:pt x="117417" y="14387"/>
                  <a:pt x="117652" y="15267"/>
                  <a:pt x="117883" y="16144"/>
                </a:cubicBezTo>
                <a:cubicBezTo>
                  <a:pt x="117914" y="16262"/>
                  <a:pt x="117945" y="16379"/>
                  <a:pt x="117977" y="16496"/>
                </a:cubicBezTo>
                <a:cubicBezTo>
                  <a:pt x="117972" y="16492"/>
                  <a:pt x="117968" y="16488"/>
                  <a:pt x="117961" y="16484"/>
                </a:cubicBezTo>
                <a:cubicBezTo>
                  <a:pt x="117947" y="16475"/>
                  <a:pt x="117932" y="16471"/>
                  <a:pt x="117919" y="16471"/>
                </a:cubicBezTo>
                <a:cubicBezTo>
                  <a:pt x="117832" y="16471"/>
                  <a:pt x="117772" y="16635"/>
                  <a:pt x="117867" y="16696"/>
                </a:cubicBezTo>
                <a:cubicBezTo>
                  <a:pt x="117898" y="16719"/>
                  <a:pt x="117925" y="16746"/>
                  <a:pt x="117949" y="16774"/>
                </a:cubicBezTo>
                <a:cubicBezTo>
                  <a:pt x="117930" y="16961"/>
                  <a:pt x="117906" y="17146"/>
                  <a:pt x="117887" y="17333"/>
                </a:cubicBezTo>
                <a:cubicBezTo>
                  <a:pt x="117878" y="17275"/>
                  <a:pt x="117871" y="17216"/>
                  <a:pt x="117863" y="17158"/>
                </a:cubicBezTo>
                <a:cubicBezTo>
                  <a:pt x="117797" y="16645"/>
                  <a:pt x="117679" y="15924"/>
                  <a:pt x="117343" y="15584"/>
                </a:cubicBezTo>
                <a:cubicBezTo>
                  <a:pt x="117333" y="15575"/>
                  <a:pt x="117322" y="15570"/>
                  <a:pt x="117312" y="15570"/>
                </a:cubicBezTo>
                <a:cubicBezTo>
                  <a:pt x="117273" y="15570"/>
                  <a:pt x="117239" y="15631"/>
                  <a:pt x="117276" y="15675"/>
                </a:cubicBezTo>
                <a:cubicBezTo>
                  <a:pt x="117769" y="16215"/>
                  <a:pt x="117652" y="17377"/>
                  <a:pt x="117687" y="18124"/>
                </a:cubicBezTo>
                <a:cubicBezTo>
                  <a:pt x="117695" y="18332"/>
                  <a:pt x="117699" y="18543"/>
                  <a:pt x="117706" y="18751"/>
                </a:cubicBezTo>
                <a:cubicBezTo>
                  <a:pt x="117632" y="19322"/>
                  <a:pt x="117573" y="19897"/>
                  <a:pt x="117526" y="20480"/>
                </a:cubicBezTo>
                <a:cubicBezTo>
                  <a:pt x="117296" y="21001"/>
                  <a:pt x="117065" y="21522"/>
                  <a:pt x="116837" y="22054"/>
                </a:cubicBezTo>
                <a:lnTo>
                  <a:pt x="118705" y="22054"/>
                </a:lnTo>
                <a:cubicBezTo>
                  <a:pt x="118712" y="21616"/>
                  <a:pt x="118720" y="21177"/>
                  <a:pt x="118728" y="20739"/>
                </a:cubicBezTo>
                <a:cubicBezTo>
                  <a:pt x="118732" y="20543"/>
                  <a:pt x="118736" y="20343"/>
                  <a:pt x="118740" y="20148"/>
                </a:cubicBezTo>
                <a:cubicBezTo>
                  <a:pt x="118779" y="20054"/>
                  <a:pt x="118818" y="19964"/>
                  <a:pt x="118857" y="19870"/>
                </a:cubicBezTo>
                <a:lnTo>
                  <a:pt x="118857" y="19870"/>
                </a:lnTo>
                <a:cubicBezTo>
                  <a:pt x="118841" y="20601"/>
                  <a:pt x="118826" y="21329"/>
                  <a:pt x="118799" y="22054"/>
                </a:cubicBezTo>
                <a:lnTo>
                  <a:pt x="120692" y="22054"/>
                </a:lnTo>
                <a:cubicBezTo>
                  <a:pt x="120767" y="21463"/>
                  <a:pt x="120814" y="20864"/>
                  <a:pt x="120826" y="20265"/>
                </a:cubicBezTo>
                <a:cubicBezTo>
                  <a:pt x="120936" y="20641"/>
                  <a:pt x="121048" y="21017"/>
                  <a:pt x="121166" y="21392"/>
                </a:cubicBezTo>
                <a:cubicBezTo>
                  <a:pt x="121171" y="21611"/>
                  <a:pt x="121166" y="21831"/>
                  <a:pt x="121166" y="22054"/>
                </a:cubicBezTo>
                <a:lnTo>
                  <a:pt x="123742" y="22054"/>
                </a:lnTo>
                <a:cubicBezTo>
                  <a:pt x="123734" y="21963"/>
                  <a:pt x="123726" y="21869"/>
                  <a:pt x="123718" y="21780"/>
                </a:cubicBezTo>
                <a:cubicBezTo>
                  <a:pt x="123734" y="21647"/>
                  <a:pt x="123749" y="21513"/>
                  <a:pt x="123761" y="21381"/>
                </a:cubicBezTo>
                <a:cubicBezTo>
                  <a:pt x="123796" y="21604"/>
                  <a:pt x="123828" y="21831"/>
                  <a:pt x="123863" y="22054"/>
                </a:cubicBezTo>
                <a:lnTo>
                  <a:pt x="130728" y="22054"/>
                </a:lnTo>
                <a:lnTo>
                  <a:pt x="130763" y="21842"/>
                </a:lnTo>
                <a:lnTo>
                  <a:pt x="130763" y="21851"/>
                </a:lnTo>
                <a:cubicBezTo>
                  <a:pt x="130759" y="21916"/>
                  <a:pt x="130756" y="21987"/>
                  <a:pt x="130752" y="22054"/>
                </a:cubicBezTo>
                <a:lnTo>
                  <a:pt x="140669" y="22054"/>
                </a:lnTo>
                <a:cubicBezTo>
                  <a:pt x="140783" y="20426"/>
                  <a:pt x="140763" y="18805"/>
                  <a:pt x="140638" y="17181"/>
                </a:cubicBezTo>
                <a:cubicBezTo>
                  <a:pt x="140642" y="17158"/>
                  <a:pt x="140646" y="17138"/>
                  <a:pt x="140650" y="17115"/>
                </a:cubicBezTo>
                <a:cubicBezTo>
                  <a:pt x="140743" y="17557"/>
                  <a:pt x="140834" y="17999"/>
                  <a:pt x="140915" y="18441"/>
                </a:cubicBezTo>
                <a:cubicBezTo>
                  <a:pt x="140962" y="19161"/>
                  <a:pt x="141006" y="19878"/>
                  <a:pt x="141045" y="20598"/>
                </a:cubicBezTo>
                <a:cubicBezTo>
                  <a:pt x="141056" y="20817"/>
                  <a:pt x="141068" y="21036"/>
                  <a:pt x="141076" y="21259"/>
                </a:cubicBezTo>
                <a:cubicBezTo>
                  <a:pt x="141009" y="21522"/>
                  <a:pt x="140944" y="21788"/>
                  <a:pt x="140877" y="22054"/>
                </a:cubicBezTo>
                <a:lnTo>
                  <a:pt x="158912" y="22054"/>
                </a:lnTo>
                <a:cubicBezTo>
                  <a:pt x="158900" y="21807"/>
                  <a:pt x="158892" y="21564"/>
                  <a:pt x="158880" y="21318"/>
                </a:cubicBezTo>
                <a:cubicBezTo>
                  <a:pt x="159037" y="20785"/>
                  <a:pt x="159182" y="20249"/>
                  <a:pt x="159311" y="19701"/>
                </a:cubicBezTo>
                <a:lnTo>
                  <a:pt x="159311" y="19701"/>
                </a:lnTo>
                <a:cubicBezTo>
                  <a:pt x="159276" y="20489"/>
                  <a:pt x="159225" y="21271"/>
                  <a:pt x="159154" y="22054"/>
                </a:cubicBezTo>
                <a:lnTo>
                  <a:pt x="161335" y="22054"/>
                </a:lnTo>
                <a:cubicBezTo>
                  <a:pt x="161569" y="21369"/>
                  <a:pt x="161797" y="20680"/>
                  <a:pt x="162012" y="19991"/>
                </a:cubicBezTo>
                <a:cubicBezTo>
                  <a:pt x="162027" y="19936"/>
                  <a:pt x="162043" y="19882"/>
                  <a:pt x="162059" y="19826"/>
                </a:cubicBezTo>
                <a:lnTo>
                  <a:pt x="162059" y="19826"/>
                </a:lnTo>
                <a:cubicBezTo>
                  <a:pt x="162035" y="20343"/>
                  <a:pt x="162019" y="20864"/>
                  <a:pt x="162003" y="21385"/>
                </a:cubicBezTo>
                <a:cubicBezTo>
                  <a:pt x="162003" y="21405"/>
                  <a:pt x="162003" y="21420"/>
                  <a:pt x="162000" y="21439"/>
                </a:cubicBezTo>
                <a:cubicBezTo>
                  <a:pt x="161965" y="21573"/>
                  <a:pt x="161929" y="21701"/>
                  <a:pt x="161894" y="21835"/>
                </a:cubicBezTo>
                <a:cubicBezTo>
                  <a:pt x="161871" y="21909"/>
                  <a:pt x="161851" y="21979"/>
                  <a:pt x="161831" y="22054"/>
                </a:cubicBezTo>
                <a:lnTo>
                  <a:pt x="163816" y="22054"/>
                </a:lnTo>
                <a:cubicBezTo>
                  <a:pt x="163867" y="21827"/>
                  <a:pt x="163914" y="21604"/>
                  <a:pt x="163957" y="21376"/>
                </a:cubicBezTo>
                <a:cubicBezTo>
                  <a:pt x="163981" y="21604"/>
                  <a:pt x="164004" y="21827"/>
                  <a:pt x="164023" y="22054"/>
                </a:cubicBezTo>
                <a:lnTo>
                  <a:pt x="166015" y="22054"/>
                </a:lnTo>
                <a:cubicBezTo>
                  <a:pt x="166004" y="21823"/>
                  <a:pt x="165988" y="21592"/>
                  <a:pt x="165977" y="21361"/>
                </a:cubicBezTo>
                <a:cubicBezTo>
                  <a:pt x="165972" y="21235"/>
                  <a:pt x="165965" y="21107"/>
                  <a:pt x="165961" y="20982"/>
                </a:cubicBezTo>
                <a:cubicBezTo>
                  <a:pt x="166011" y="20774"/>
                  <a:pt x="166066" y="20567"/>
                  <a:pt x="166118" y="20363"/>
                </a:cubicBezTo>
                <a:cubicBezTo>
                  <a:pt x="166129" y="20328"/>
                  <a:pt x="166136" y="20292"/>
                  <a:pt x="166149" y="20258"/>
                </a:cubicBezTo>
                <a:cubicBezTo>
                  <a:pt x="166239" y="20677"/>
                  <a:pt x="166336" y="21091"/>
                  <a:pt x="166438" y="21506"/>
                </a:cubicBezTo>
                <a:cubicBezTo>
                  <a:pt x="166411" y="21690"/>
                  <a:pt x="166380" y="21869"/>
                  <a:pt x="166352" y="22054"/>
                </a:cubicBezTo>
                <a:lnTo>
                  <a:pt x="170039" y="22054"/>
                </a:lnTo>
                <a:cubicBezTo>
                  <a:pt x="170188" y="21654"/>
                  <a:pt x="170332" y="21259"/>
                  <a:pt x="170477" y="20856"/>
                </a:cubicBezTo>
                <a:cubicBezTo>
                  <a:pt x="170810" y="19925"/>
                  <a:pt x="171123" y="18974"/>
                  <a:pt x="171432" y="18027"/>
                </a:cubicBezTo>
                <a:lnTo>
                  <a:pt x="171432" y="18027"/>
                </a:lnTo>
                <a:cubicBezTo>
                  <a:pt x="171385" y="18218"/>
                  <a:pt x="171335" y="18414"/>
                  <a:pt x="171288" y="18610"/>
                </a:cubicBezTo>
                <a:cubicBezTo>
                  <a:pt x="171013" y="19745"/>
                  <a:pt x="170763" y="20892"/>
                  <a:pt x="170501" y="22030"/>
                </a:cubicBezTo>
                <a:cubicBezTo>
                  <a:pt x="170501" y="22039"/>
                  <a:pt x="170497" y="22046"/>
                  <a:pt x="170493" y="22054"/>
                </a:cubicBezTo>
                <a:lnTo>
                  <a:pt x="176348" y="22054"/>
                </a:lnTo>
                <a:cubicBezTo>
                  <a:pt x="176337" y="21983"/>
                  <a:pt x="176324" y="21909"/>
                  <a:pt x="176313" y="21838"/>
                </a:cubicBezTo>
                <a:cubicBezTo>
                  <a:pt x="176340" y="21667"/>
                  <a:pt x="176368" y="21494"/>
                  <a:pt x="176395" y="21322"/>
                </a:cubicBezTo>
                <a:cubicBezTo>
                  <a:pt x="176442" y="21564"/>
                  <a:pt x="176489" y="21807"/>
                  <a:pt x="176536" y="22054"/>
                </a:cubicBezTo>
                <a:lnTo>
                  <a:pt x="183080" y="22054"/>
                </a:lnTo>
                <a:cubicBezTo>
                  <a:pt x="183033" y="21705"/>
                  <a:pt x="182990" y="21353"/>
                  <a:pt x="182943" y="21005"/>
                </a:cubicBezTo>
                <a:cubicBezTo>
                  <a:pt x="182947" y="20883"/>
                  <a:pt x="182955" y="20766"/>
                  <a:pt x="182963" y="20645"/>
                </a:cubicBezTo>
                <a:cubicBezTo>
                  <a:pt x="183033" y="21013"/>
                  <a:pt x="183111" y="21376"/>
                  <a:pt x="183190" y="21737"/>
                </a:cubicBezTo>
                <a:cubicBezTo>
                  <a:pt x="183170" y="21842"/>
                  <a:pt x="183147" y="21948"/>
                  <a:pt x="183123" y="22054"/>
                </a:cubicBezTo>
                <a:lnTo>
                  <a:pt x="188055" y="22054"/>
                </a:lnTo>
                <a:cubicBezTo>
                  <a:pt x="188015" y="21752"/>
                  <a:pt x="187981" y="21451"/>
                  <a:pt x="187945" y="21154"/>
                </a:cubicBezTo>
                <a:cubicBezTo>
                  <a:pt x="187941" y="21118"/>
                  <a:pt x="187937" y="21083"/>
                  <a:pt x="187934" y="21052"/>
                </a:cubicBezTo>
                <a:cubicBezTo>
                  <a:pt x="187981" y="20332"/>
                  <a:pt x="188031" y="19615"/>
                  <a:pt x="188086" y="18903"/>
                </a:cubicBezTo>
                <a:cubicBezTo>
                  <a:pt x="188093" y="18793"/>
                  <a:pt x="188102" y="18680"/>
                  <a:pt x="188113" y="18571"/>
                </a:cubicBezTo>
                <a:cubicBezTo>
                  <a:pt x="188192" y="18383"/>
                  <a:pt x="188274" y="18195"/>
                  <a:pt x="188352" y="18003"/>
                </a:cubicBezTo>
                <a:cubicBezTo>
                  <a:pt x="188501" y="18813"/>
                  <a:pt x="188638" y="19624"/>
                  <a:pt x="188774" y="20437"/>
                </a:cubicBezTo>
                <a:cubicBezTo>
                  <a:pt x="188767" y="20484"/>
                  <a:pt x="188763" y="20536"/>
                  <a:pt x="188756" y="20586"/>
                </a:cubicBezTo>
                <a:cubicBezTo>
                  <a:pt x="188591" y="21067"/>
                  <a:pt x="188431" y="21557"/>
                  <a:pt x="188286" y="22054"/>
                </a:cubicBezTo>
                <a:lnTo>
                  <a:pt x="198583" y="22054"/>
                </a:lnTo>
                <a:cubicBezTo>
                  <a:pt x="198583" y="22003"/>
                  <a:pt x="198587" y="21956"/>
                  <a:pt x="198587" y="21909"/>
                </a:cubicBezTo>
                <a:cubicBezTo>
                  <a:pt x="198626" y="21694"/>
                  <a:pt x="198665" y="21482"/>
                  <a:pt x="198700" y="21271"/>
                </a:cubicBezTo>
                <a:cubicBezTo>
                  <a:pt x="198747" y="20977"/>
                  <a:pt x="198794" y="20684"/>
                  <a:pt x="198837" y="20386"/>
                </a:cubicBezTo>
                <a:cubicBezTo>
                  <a:pt x="198915" y="20942"/>
                  <a:pt x="198994" y="21498"/>
                  <a:pt x="199083" y="22054"/>
                </a:cubicBezTo>
                <a:lnTo>
                  <a:pt x="200939" y="22054"/>
                </a:lnTo>
                <a:cubicBezTo>
                  <a:pt x="200892" y="21522"/>
                  <a:pt x="200833" y="20993"/>
                  <a:pt x="200779" y="20460"/>
                </a:cubicBezTo>
                <a:cubicBezTo>
                  <a:pt x="200802" y="20073"/>
                  <a:pt x="200817" y="19682"/>
                  <a:pt x="200821" y="19291"/>
                </a:cubicBezTo>
                <a:cubicBezTo>
                  <a:pt x="200892" y="18809"/>
                  <a:pt x="200951" y="18323"/>
                  <a:pt x="201005" y="17843"/>
                </a:cubicBezTo>
                <a:cubicBezTo>
                  <a:pt x="201127" y="18849"/>
                  <a:pt x="201233" y="19858"/>
                  <a:pt x="201319" y="20872"/>
                </a:cubicBezTo>
                <a:cubicBezTo>
                  <a:pt x="201272" y="21267"/>
                  <a:pt x="201217" y="21663"/>
                  <a:pt x="201150" y="22054"/>
                </a:cubicBezTo>
                <a:lnTo>
                  <a:pt x="212724" y="22054"/>
                </a:lnTo>
                <a:cubicBezTo>
                  <a:pt x="212727" y="21987"/>
                  <a:pt x="212732" y="21925"/>
                  <a:pt x="212736" y="21858"/>
                </a:cubicBezTo>
                <a:cubicBezTo>
                  <a:pt x="212739" y="21925"/>
                  <a:pt x="212739" y="21987"/>
                  <a:pt x="212743" y="22054"/>
                </a:cubicBezTo>
                <a:lnTo>
                  <a:pt x="217922" y="22054"/>
                </a:lnTo>
                <a:cubicBezTo>
                  <a:pt x="217933" y="20930"/>
                  <a:pt x="217957" y="19811"/>
                  <a:pt x="218007" y="18692"/>
                </a:cubicBezTo>
                <a:cubicBezTo>
                  <a:pt x="218078" y="19463"/>
                  <a:pt x="218133" y="20238"/>
                  <a:pt x="218175" y="21013"/>
                </a:cubicBezTo>
                <a:cubicBezTo>
                  <a:pt x="218121" y="21361"/>
                  <a:pt x="218066" y="21705"/>
                  <a:pt x="218016" y="22054"/>
                </a:cubicBezTo>
                <a:lnTo>
                  <a:pt x="223338" y="22054"/>
                </a:lnTo>
                <a:cubicBezTo>
                  <a:pt x="223358" y="21913"/>
                  <a:pt x="223374" y="21772"/>
                  <a:pt x="223393" y="21631"/>
                </a:cubicBezTo>
                <a:cubicBezTo>
                  <a:pt x="223397" y="21772"/>
                  <a:pt x="223397" y="21913"/>
                  <a:pt x="223405" y="22054"/>
                </a:cubicBezTo>
                <a:lnTo>
                  <a:pt x="226888" y="22054"/>
                </a:lnTo>
                <a:cubicBezTo>
                  <a:pt x="226900" y="21901"/>
                  <a:pt x="226907" y="21748"/>
                  <a:pt x="226916" y="21596"/>
                </a:cubicBezTo>
                <a:cubicBezTo>
                  <a:pt x="227017" y="19592"/>
                  <a:pt x="226982" y="17514"/>
                  <a:pt x="226763" y="15521"/>
                </a:cubicBezTo>
                <a:cubicBezTo>
                  <a:pt x="226770" y="15444"/>
                  <a:pt x="226779" y="15361"/>
                  <a:pt x="226790" y="15283"/>
                </a:cubicBezTo>
                <a:cubicBezTo>
                  <a:pt x="226802" y="15177"/>
                  <a:pt x="226931" y="14003"/>
                  <a:pt x="226939" y="13999"/>
                </a:cubicBezTo>
                <a:cubicBezTo>
                  <a:pt x="226982" y="13991"/>
                  <a:pt x="226982" y="13901"/>
                  <a:pt x="226939" y="13894"/>
                </a:cubicBezTo>
                <a:cubicBezTo>
                  <a:pt x="226927" y="13890"/>
                  <a:pt x="226911" y="13885"/>
                  <a:pt x="226896" y="13885"/>
                </a:cubicBezTo>
                <a:cubicBezTo>
                  <a:pt x="226892" y="13884"/>
                  <a:pt x="226887" y="13883"/>
                  <a:pt x="226882" y="13883"/>
                </a:cubicBezTo>
                <a:cubicBezTo>
                  <a:pt x="226862" y="13883"/>
                  <a:pt x="226840" y="13897"/>
                  <a:pt x="226837" y="13928"/>
                </a:cubicBezTo>
                <a:cubicBezTo>
                  <a:pt x="226798" y="14183"/>
                  <a:pt x="226723" y="14441"/>
                  <a:pt x="226638" y="14696"/>
                </a:cubicBezTo>
                <a:cubicBezTo>
                  <a:pt x="226535" y="14190"/>
                  <a:pt x="226395" y="13686"/>
                  <a:pt x="226254" y="13209"/>
                </a:cubicBezTo>
                <a:cubicBezTo>
                  <a:pt x="226235" y="13153"/>
                  <a:pt x="226219" y="13099"/>
                  <a:pt x="226199" y="13040"/>
                </a:cubicBezTo>
                <a:cubicBezTo>
                  <a:pt x="226246" y="12590"/>
                  <a:pt x="226313" y="12140"/>
                  <a:pt x="226324" y="11686"/>
                </a:cubicBezTo>
                <a:cubicBezTo>
                  <a:pt x="226326" y="11670"/>
                  <a:pt x="226318" y="11662"/>
                  <a:pt x="226308" y="11662"/>
                </a:cubicBezTo>
                <a:cubicBezTo>
                  <a:pt x="226298" y="11662"/>
                  <a:pt x="226287" y="11670"/>
                  <a:pt x="226286" y="11686"/>
                </a:cubicBezTo>
                <a:cubicBezTo>
                  <a:pt x="226254" y="12058"/>
                  <a:pt x="226179" y="12429"/>
                  <a:pt x="226101" y="12801"/>
                </a:cubicBezTo>
                <a:cubicBezTo>
                  <a:pt x="225992" y="12579"/>
                  <a:pt x="225843" y="12394"/>
                  <a:pt x="225628" y="12394"/>
                </a:cubicBezTo>
                <a:cubicBezTo>
                  <a:pt x="225554" y="12394"/>
                  <a:pt x="225542" y="12535"/>
                  <a:pt x="225608" y="12559"/>
                </a:cubicBezTo>
                <a:cubicBezTo>
                  <a:pt x="225839" y="12649"/>
                  <a:pt x="225917" y="13091"/>
                  <a:pt x="225953" y="13482"/>
                </a:cubicBezTo>
                <a:cubicBezTo>
                  <a:pt x="225925" y="13608"/>
                  <a:pt x="225901" y="13737"/>
                  <a:pt x="225878" y="13862"/>
                </a:cubicBezTo>
                <a:cubicBezTo>
                  <a:pt x="225800" y="14308"/>
                  <a:pt x="225737" y="14759"/>
                  <a:pt x="225679" y="15212"/>
                </a:cubicBezTo>
                <a:cubicBezTo>
                  <a:pt x="225663" y="15064"/>
                  <a:pt x="225652" y="14911"/>
                  <a:pt x="225636" y="14762"/>
                </a:cubicBezTo>
                <a:cubicBezTo>
                  <a:pt x="225498" y="13471"/>
                  <a:pt x="225244" y="12207"/>
                  <a:pt x="224947" y="10958"/>
                </a:cubicBezTo>
                <a:cubicBezTo>
                  <a:pt x="225158" y="10124"/>
                  <a:pt x="225354" y="9279"/>
                  <a:pt x="225530" y="8430"/>
                </a:cubicBezTo>
                <a:cubicBezTo>
                  <a:pt x="225745" y="7373"/>
                  <a:pt x="225878" y="6269"/>
                  <a:pt x="226320" y="5322"/>
                </a:cubicBezTo>
                <a:cubicBezTo>
                  <a:pt x="226331" y="5298"/>
                  <a:pt x="226314" y="5275"/>
                  <a:pt x="226297" y="5275"/>
                </a:cubicBezTo>
                <a:cubicBezTo>
                  <a:pt x="226290" y="5275"/>
                  <a:pt x="226282" y="5280"/>
                  <a:pt x="226277" y="5290"/>
                </a:cubicBezTo>
                <a:cubicBezTo>
                  <a:pt x="225883" y="6089"/>
                  <a:pt x="225718" y="7009"/>
                  <a:pt x="225498" y="7909"/>
                </a:cubicBezTo>
                <a:cubicBezTo>
                  <a:pt x="225287" y="8782"/>
                  <a:pt x="225072" y="9654"/>
                  <a:pt x="224841" y="10516"/>
                </a:cubicBezTo>
                <a:cubicBezTo>
                  <a:pt x="224727" y="10054"/>
                  <a:pt x="224610" y="9588"/>
                  <a:pt x="224492" y="9126"/>
                </a:cubicBezTo>
                <a:cubicBezTo>
                  <a:pt x="224480" y="9078"/>
                  <a:pt x="224452" y="9057"/>
                  <a:pt x="224423" y="9057"/>
                </a:cubicBezTo>
                <a:cubicBezTo>
                  <a:pt x="224379" y="9057"/>
                  <a:pt x="224334" y="9106"/>
                  <a:pt x="224344" y="9181"/>
                </a:cubicBezTo>
                <a:cubicBezTo>
                  <a:pt x="224461" y="9940"/>
                  <a:pt x="224474" y="10735"/>
                  <a:pt x="224571" y="11502"/>
                </a:cubicBezTo>
                <a:cubicBezTo>
                  <a:pt x="224430" y="11995"/>
                  <a:pt x="224289" y="12485"/>
                  <a:pt x="224149" y="12974"/>
                </a:cubicBezTo>
                <a:cubicBezTo>
                  <a:pt x="224140" y="12774"/>
                  <a:pt x="224129" y="12579"/>
                  <a:pt x="224117" y="12382"/>
                </a:cubicBezTo>
                <a:cubicBezTo>
                  <a:pt x="224015" y="10543"/>
                  <a:pt x="223871" y="8711"/>
                  <a:pt x="223733" y="6880"/>
                </a:cubicBezTo>
                <a:cubicBezTo>
                  <a:pt x="223732" y="6836"/>
                  <a:pt x="223705" y="6813"/>
                  <a:pt x="223679" y="6813"/>
                </a:cubicBezTo>
                <a:cubicBezTo>
                  <a:pt x="223653" y="6813"/>
                  <a:pt x="223628" y="6835"/>
                  <a:pt x="223628" y="6880"/>
                </a:cubicBezTo>
                <a:cubicBezTo>
                  <a:pt x="223624" y="7705"/>
                  <a:pt x="223616" y="8504"/>
                  <a:pt x="223569" y="9334"/>
                </a:cubicBezTo>
                <a:cubicBezTo>
                  <a:pt x="223511" y="10265"/>
                  <a:pt x="223440" y="11197"/>
                  <a:pt x="223397" y="12129"/>
                </a:cubicBezTo>
                <a:cubicBezTo>
                  <a:pt x="223385" y="12461"/>
                  <a:pt x="223374" y="12794"/>
                  <a:pt x="223365" y="13122"/>
                </a:cubicBezTo>
                <a:cubicBezTo>
                  <a:pt x="223311" y="12246"/>
                  <a:pt x="223252" y="11365"/>
                  <a:pt x="223206" y="10485"/>
                </a:cubicBezTo>
                <a:cubicBezTo>
                  <a:pt x="223193" y="10277"/>
                  <a:pt x="223177" y="10073"/>
                  <a:pt x="223166" y="9870"/>
                </a:cubicBezTo>
                <a:cubicBezTo>
                  <a:pt x="223280" y="7999"/>
                  <a:pt x="223424" y="6124"/>
                  <a:pt x="223518" y="4253"/>
                </a:cubicBezTo>
                <a:cubicBezTo>
                  <a:pt x="223518" y="4222"/>
                  <a:pt x="223500" y="4207"/>
                  <a:pt x="223481" y="4207"/>
                </a:cubicBezTo>
                <a:cubicBezTo>
                  <a:pt x="223462" y="4207"/>
                  <a:pt x="223442" y="4222"/>
                  <a:pt x="223440" y="4253"/>
                </a:cubicBezTo>
                <a:cubicBezTo>
                  <a:pt x="223350" y="5859"/>
                  <a:pt x="223217" y="7463"/>
                  <a:pt x="223099" y="9067"/>
                </a:cubicBezTo>
                <a:cubicBezTo>
                  <a:pt x="223049" y="8484"/>
                  <a:pt x="222989" y="7902"/>
                  <a:pt x="222927" y="7315"/>
                </a:cubicBezTo>
                <a:cubicBezTo>
                  <a:pt x="222872" y="6813"/>
                  <a:pt x="222806" y="6308"/>
                  <a:pt x="222731" y="5807"/>
                </a:cubicBezTo>
                <a:cubicBezTo>
                  <a:pt x="222680" y="5490"/>
                  <a:pt x="222684" y="5118"/>
                  <a:pt x="222543" y="4840"/>
                </a:cubicBezTo>
                <a:cubicBezTo>
                  <a:pt x="222540" y="4832"/>
                  <a:pt x="222534" y="4828"/>
                  <a:pt x="222528" y="4828"/>
                </a:cubicBezTo>
                <a:cubicBezTo>
                  <a:pt x="222517" y="4828"/>
                  <a:pt x="222505" y="4844"/>
                  <a:pt x="222512" y="4860"/>
                </a:cubicBezTo>
                <a:cubicBezTo>
                  <a:pt x="222673" y="5271"/>
                  <a:pt x="222622" y="5995"/>
                  <a:pt x="222661" y="6446"/>
                </a:cubicBezTo>
                <a:cubicBezTo>
                  <a:pt x="222712" y="6986"/>
                  <a:pt x="222743" y="7530"/>
                  <a:pt x="222774" y="8070"/>
                </a:cubicBezTo>
                <a:cubicBezTo>
                  <a:pt x="222841" y="9201"/>
                  <a:pt x="222849" y="10332"/>
                  <a:pt x="222877" y="11463"/>
                </a:cubicBezTo>
                <a:cubicBezTo>
                  <a:pt x="222881" y="11612"/>
                  <a:pt x="222884" y="11757"/>
                  <a:pt x="222888" y="11901"/>
                </a:cubicBezTo>
                <a:cubicBezTo>
                  <a:pt x="222794" y="11459"/>
                  <a:pt x="222689" y="11020"/>
                  <a:pt x="222575" y="10579"/>
                </a:cubicBezTo>
                <a:cubicBezTo>
                  <a:pt x="222308" y="9560"/>
                  <a:pt x="222019" y="8594"/>
                  <a:pt x="221674" y="7624"/>
                </a:cubicBezTo>
                <a:cubicBezTo>
                  <a:pt x="221643" y="7111"/>
                  <a:pt x="221562" y="6543"/>
                  <a:pt x="221284" y="6246"/>
                </a:cubicBezTo>
                <a:cubicBezTo>
                  <a:pt x="221278" y="6240"/>
                  <a:pt x="221272" y="6238"/>
                  <a:pt x="221265" y="6238"/>
                </a:cubicBezTo>
                <a:cubicBezTo>
                  <a:pt x="221253" y="6238"/>
                  <a:pt x="221240" y="6248"/>
                  <a:pt x="221240" y="6269"/>
                </a:cubicBezTo>
                <a:lnTo>
                  <a:pt x="221240" y="6296"/>
                </a:lnTo>
                <a:cubicBezTo>
                  <a:pt x="221181" y="6101"/>
                  <a:pt x="221123" y="5909"/>
                  <a:pt x="221060" y="5718"/>
                </a:cubicBezTo>
                <a:cubicBezTo>
                  <a:pt x="221072" y="5600"/>
                  <a:pt x="221087" y="5483"/>
                  <a:pt x="221100" y="5365"/>
                </a:cubicBezTo>
                <a:cubicBezTo>
                  <a:pt x="221119" y="5170"/>
                  <a:pt x="220984" y="3698"/>
                  <a:pt x="221258" y="3698"/>
                </a:cubicBezTo>
                <a:cubicBezTo>
                  <a:pt x="221260" y="3698"/>
                  <a:pt x="221262" y="3698"/>
                  <a:pt x="221264" y="3698"/>
                </a:cubicBezTo>
                <a:cubicBezTo>
                  <a:pt x="221265" y="3698"/>
                  <a:pt x="221266" y="3698"/>
                  <a:pt x="221267" y="3698"/>
                </a:cubicBezTo>
                <a:cubicBezTo>
                  <a:pt x="221318" y="3698"/>
                  <a:pt x="221317" y="3592"/>
                  <a:pt x="221264" y="3584"/>
                </a:cubicBezTo>
                <a:cubicBezTo>
                  <a:pt x="221256" y="3584"/>
                  <a:pt x="221249" y="3583"/>
                  <a:pt x="221241" y="3583"/>
                </a:cubicBezTo>
                <a:cubicBezTo>
                  <a:pt x="220817" y="3583"/>
                  <a:pt x="221002" y="4799"/>
                  <a:pt x="221009" y="5131"/>
                </a:cubicBezTo>
                <a:cubicBezTo>
                  <a:pt x="221009" y="5256"/>
                  <a:pt x="221002" y="5384"/>
                  <a:pt x="220990" y="5518"/>
                </a:cubicBezTo>
                <a:cubicBezTo>
                  <a:pt x="220884" y="5205"/>
                  <a:pt x="220771" y="4896"/>
                  <a:pt x="220637" y="4605"/>
                </a:cubicBezTo>
                <a:cubicBezTo>
                  <a:pt x="220633" y="4596"/>
                  <a:pt x="220626" y="4592"/>
                  <a:pt x="220619" y="4592"/>
                </a:cubicBezTo>
                <a:cubicBezTo>
                  <a:pt x="220605" y="4592"/>
                  <a:pt x="220590" y="4611"/>
                  <a:pt x="220599" y="4633"/>
                </a:cubicBezTo>
                <a:cubicBezTo>
                  <a:pt x="220747" y="4997"/>
                  <a:pt x="220861" y="5384"/>
                  <a:pt x="220962" y="5776"/>
                </a:cubicBezTo>
                <a:cubicBezTo>
                  <a:pt x="220923" y="6101"/>
                  <a:pt x="220861" y="6430"/>
                  <a:pt x="220810" y="6746"/>
                </a:cubicBezTo>
                <a:cubicBezTo>
                  <a:pt x="220806" y="6740"/>
                  <a:pt x="220800" y="6736"/>
                  <a:pt x="220793" y="6736"/>
                </a:cubicBezTo>
                <a:cubicBezTo>
                  <a:pt x="220785" y="6736"/>
                  <a:pt x="220777" y="6742"/>
                  <a:pt x="220775" y="6755"/>
                </a:cubicBezTo>
                <a:cubicBezTo>
                  <a:pt x="220583" y="7784"/>
                  <a:pt x="220309" y="8841"/>
                  <a:pt x="220031" y="9831"/>
                </a:cubicBezTo>
                <a:cubicBezTo>
                  <a:pt x="219886" y="10335"/>
                  <a:pt x="219768" y="10837"/>
                  <a:pt x="219663" y="11338"/>
                </a:cubicBezTo>
                <a:cubicBezTo>
                  <a:pt x="219675" y="11016"/>
                  <a:pt x="219710" y="10700"/>
                  <a:pt x="219808" y="10445"/>
                </a:cubicBezTo>
                <a:cubicBezTo>
                  <a:pt x="219848" y="10340"/>
                  <a:pt x="219779" y="10245"/>
                  <a:pt x="219712" y="10245"/>
                </a:cubicBezTo>
                <a:cubicBezTo>
                  <a:pt x="219681" y="10245"/>
                  <a:pt x="219651" y="10264"/>
                  <a:pt x="219631" y="10312"/>
                </a:cubicBezTo>
                <a:cubicBezTo>
                  <a:pt x="219483" y="10688"/>
                  <a:pt x="219448" y="11150"/>
                  <a:pt x="219432" y="11604"/>
                </a:cubicBezTo>
                <a:cubicBezTo>
                  <a:pt x="219268" y="11020"/>
                  <a:pt x="219100" y="10442"/>
                  <a:pt x="218919" y="9870"/>
                </a:cubicBezTo>
                <a:cubicBezTo>
                  <a:pt x="218950" y="9725"/>
                  <a:pt x="218982" y="9580"/>
                  <a:pt x="219013" y="9439"/>
                </a:cubicBezTo>
                <a:cubicBezTo>
                  <a:pt x="219170" y="8742"/>
                  <a:pt x="219362" y="8081"/>
                  <a:pt x="219346" y="7342"/>
                </a:cubicBezTo>
                <a:cubicBezTo>
                  <a:pt x="219346" y="7324"/>
                  <a:pt x="219338" y="7316"/>
                  <a:pt x="219329" y="7316"/>
                </a:cubicBezTo>
                <a:cubicBezTo>
                  <a:pt x="219319" y="7316"/>
                  <a:pt x="219309" y="7325"/>
                  <a:pt x="219307" y="7342"/>
                </a:cubicBezTo>
                <a:cubicBezTo>
                  <a:pt x="219248" y="8070"/>
                  <a:pt x="218986" y="8715"/>
                  <a:pt x="218762" y="9376"/>
                </a:cubicBezTo>
                <a:cubicBezTo>
                  <a:pt x="218634" y="8970"/>
                  <a:pt x="218493" y="8567"/>
                  <a:pt x="218356" y="8167"/>
                </a:cubicBezTo>
                <a:cubicBezTo>
                  <a:pt x="218551" y="7060"/>
                  <a:pt x="218849" y="5999"/>
                  <a:pt x="219416" y="5169"/>
                </a:cubicBezTo>
                <a:cubicBezTo>
                  <a:pt x="219443" y="5128"/>
                  <a:pt x="219416" y="5073"/>
                  <a:pt x="219384" y="5073"/>
                </a:cubicBezTo>
                <a:cubicBezTo>
                  <a:pt x="219374" y="5073"/>
                  <a:pt x="219363" y="5078"/>
                  <a:pt x="219354" y="5091"/>
                </a:cubicBezTo>
                <a:cubicBezTo>
                  <a:pt x="218806" y="5815"/>
                  <a:pt x="218438" y="6684"/>
                  <a:pt x="218152" y="7608"/>
                </a:cubicBezTo>
                <a:cubicBezTo>
                  <a:pt x="218039" y="7295"/>
                  <a:pt x="217926" y="6981"/>
                  <a:pt x="217808" y="6672"/>
                </a:cubicBezTo>
                <a:cubicBezTo>
                  <a:pt x="217335" y="5463"/>
                  <a:pt x="216798" y="4332"/>
                  <a:pt x="216219" y="3205"/>
                </a:cubicBezTo>
                <a:cubicBezTo>
                  <a:pt x="215730" y="2254"/>
                  <a:pt x="215210" y="983"/>
                  <a:pt x="214861" y="177"/>
                </a:cubicBezTo>
                <a:lnTo>
                  <a:pt x="214861" y="177"/>
                </a:lnTo>
                <a:cubicBezTo>
                  <a:pt x="214866" y="188"/>
                  <a:pt x="214873" y="192"/>
                  <a:pt x="214880" y="192"/>
                </a:cubicBezTo>
                <a:cubicBezTo>
                  <a:pt x="214898" y="192"/>
                  <a:pt x="214916" y="167"/>
                  <a:pt x="214907" y="140"/>
                </a:cubicBezTo>
                <a:cubicBezTo>
                  <a:pt x="214892" y="100"/>
                  <a:pt x="214876" y="62"/>
                  <a:pt x="214864" y="22"/>
                </a:cubicBezTo>
                <a:cubicBezTo>
                  <a:pt x="214860" y="7"/>
                  <a:pt x="214850" y="1"/>
                  <a:pt x="214841" y="1"/>
                </a:cubicBezTo>
                <a:cubicBezTo>
                  <a:pt x="214824" y="1"/>
                  <a:pt x="214807" y="18"/>
                  <a:pt x="214810" y="42"/>
                </a:cubicBezTo>
                <a:cubicBezTo>
                  <a:pt x="214837" y="1126"/>
                  <a:pt x="215381" y="2336"/>
                  <a:pt x="215757" y="3283"/>
                </a:cubicBezTo>
                <a:cubicBezTo>
                  <a:pt x="216203" y="4414"/>
                  <a:pt x="216634" y="5553"/>
                  <a:pt x="217013" y="6723"/>
                </a:cubicBezTo>
                <a:cubicBezTo>
                  <a:pt x="217268" y="7510"/>
                  <a:pt x="217514" y="8305"/>
                  <a:pt x="217749" y="9107"/>
                </a:cubicBezTo>
                <a:cubicBezTo>
                  <a:pt x="217663" y="9470"/>
                  <a:pt x="217577" y="9835"/>
                  <a:pt x="217494" y="10191"/>
                </a:cubicBezTo>
                <a:cubicBezTo>
                  <a:pt x="217487" y="10226"/>
                  <a:pt x="217479" y="10265"/>
                  <a:pt x="217471" y="10301"/>
                </a:cubicBezTo>
                <a:cubicBezTo>
                  <a:pt x="217315" y="9188"/>
                  <a:pt x="217041" y="8136"/>
                  <a:pt x="216822" y="7048"/>
                </a:cubicBezTo>
                <a:cubicBezTo>
                  <a:pt x="216645" y="6183"/>
                  <a:pt x="216423" y="5162"/>
                  <a:pt x="215964" y="4484"/>
                </a:cubicBezTo>
                <a:cubicBezTo>
                  <a:pt x="215960" y="4478"/>
                  <a:pt x="215956" y="4476"/>
                  <a:pt x="215952" y="4476"/>
                </a:cubicBezTo>
                <a:cubicBezTo>
                  <a:pt x="215939" y="4476"/>
                  <a:pt x="215928" y="4498"/>
                  <a:pt x="215933" y="4515"/>
                </a:cubicBezTo>
                <a:cubicBezTo>
                  <a:pt x="216289" y="5471"/>
                  <a:pt x="216332" y="6727"/>
                  <a:pt x="216438" y="7768"/>
                </a:cubicBezTo>
                <a:cubicBezTo>
                  <a:pt x="216457" y="7967"/>
                  <a:pt x="216477" y="8164"/>
                  <a:pt x="216493" y="8363"/>
                </a:cubicBezTo>
                <a:cubicBezTo>
                  <a:pt x="216438" y="8614"/>
                  <a:pt x="216376" y="8864"/>
                  <a:pt x="216316" y="9111"/>
                </a:cubicBezTo>
                <a:cubicBezTo>
                  <a:pt x="216105" y="7177"/>
                  <a:pt x="215682" y="5290"/>
                  <a:pt x="215201" y="3451"/>
                </a:cubicBezTo>
                <a:cubicBezTo>
                  <a:pt x="215194" y="3421"/>
                  <a:pt x="215174" y="3409"/>
                  <a:pt x="215156" y="3409"/>
                </a:cubicBezTo>
                <a:cubicBezTo>
                  <a:pt x="215127" y="3409"/>
                  <a:pt x="215099" y="3438"/>
                  <a:pt x="215111" y="3482"/>
                </a:cubicBezTo>
                <a:cubicBezTo>
                  <a:pt x="215620" y="5518"/>
                  <a:pt x="216015" y="7588"/>
                  <a:pt x="216179" y="9717"/>
                </a:cubicBezTo>
                <a:cubicBezTo>
                  <a:pt x="216004" y="10559"/>
                  <a:pt x="215839" y="11408"/>
                  <a:pt x="215765" y="12273"/>
                </a:cubicBezTo>
                <a:cubicBezTo>
                  <a:pt x="215738" y="12629"/>
                  <a:pt x="215702" y="12989"/>
                  <a:pt x="215671" y="13345"/>
                </a:cubicBezTo>
                <a:cubicBezTo>
                  <a:pt x="215644" y="13260"/>
                  <a:pt x="215620" y="13173"/>
                  <a:pt x="215597" y="13091"/>
                </a:cubicBezTo>
                <a:cubicBezTo>
                  <a:pt x="215475" y="12711"/>
                  <a:pt x="215339" y="12340"/>
                  <a:pt x="215209" y="11964"/>
                </a:cubicBezTo>
                <a:cubicBezTo>
                  <a:pt x="215154" y="11804"/>
                  <a:pt x="215088" y="11650"/>
                  <a:pt x="215025" y="11495"/>
                </a:cubicBezTo>
                <a:cubicBezTo>
                  <a:pt x="215072" y="11020"/>
                  <a:pt x="215127" y="10543"/>
                  <a:pt x="215139" y="10066"/>
                </a:cubicBezTo>
                <a:cubicBezTo>
                  <a:pt x="215140" y="10037"/>
                  <a:pt x="215126" y="10023"/>
                  <a:pt x="215111" y="10023"/>
                </a:cubicBezTo>
                <a:cubicBezTo>
                  <a:pt x="215094" y="10023"/>
                  <a:pt x="215076" y="10038"/>
                  <a:pt x="215072" y="10066"/>
                </a:cubicBezTo>
                <a:cubicBezTo>
                  <a:pt x="215048" y="10301"/>
                  <a:pt x="214998" y="10539"/>
                  <a:pt x="214939" y="10778"/>
                </a:cubicBezTo>
                <a:cubicBezTo>
                  <a:pt x="214931" y="10657"/>
                  <a:pt x="214927" y="10535"/>
                  <a:pt x="214923" y="10414"/>
                </a:cubicBezTo>
                <a:cubicBezTo>
                  <a:pt x="214880" y="9271"/>
                  <a:pt x="214876" y="8128"/>
                  <a:pt x="214829" y="6986"/>
                </a:cubicBezTo>
                <a:cubicBezTo>
                  <a:pt x="214806" y="6446"/>
                  <a:pt x="214841" y="5917"/>
                  <a:pt x="214864" y="5377"/>
                </a:cubicBezTo>
                <a:cubicBezTo>
                  <a:pt x="214876" y="5149"/>
                  <a:pt x="214806" y="4109"/>
                  <a:pt x="214986" y="3971"/>
                </a:cubicBezTo>
                <a:cubicBezTo>
                  <a:pt x="215039" y="3932"/>
                  <a:pt x="215012" y="3823"/>
                  <a:pt x="214957" y="3823"/>
                </a:cubicBezTo>
                <a:cubicBezTo>
                  <a:pt x="214952" y="3823"/>
                  <a:pt x="214946" y="3824"/>
                  <a:pt x="214939" y="3827"/>
                </a:cubicBezTo>
                <a:cubicBezTo>
                  <a:pt x="214817" y="3878"/>
                  <a:pt x="214786" y="3960"/>
                  <a:pt x="214747" y="4121"/>
                </a:cubicBezTo>
                <a:cubicBezTo>
                  <a:pt x="214634" y="4559"/>
                  <a:pt x="214598" y="5079"/>
                  <a:pt x="214524" y="5534"/>
                </a:cubicBezTo>
                <a:cubicBezTo>
                  <a:pt x="214470" y="5870"/>
                  <a:pt x="214427" y="6211"/>
                  <a:pt x="214387" y="6547"/>
                </a:cubicBezTo>
                <a:cubicBezTo>
                  <a:pt x="214391" y="6461"/>
                  <a:pt x="214380" y="6383"/>
                  <a:pt x="214324" y="6285"/>
                </a:cubicBezTo>
                <a:cubicBezTo>
                  <a:pt x="214320" y="6276"/>
                  <a:pt x="214313" y="6273"/>
                  <a:pt x="214305" y="6273"/>
                </a:cubicBezTo>
                <a:cubicBezTo>
                  <a:pt x="214293" y="6273"/>
                  <a:pt x="214280" y="6284"/>
                  <a:pt x="214286" y="6305"/>
                </a:cubicBezTo>
                <a:cubicBezTo>
                  <a:pt x="214367" y="6578"/>
                  <a:pt x="214188" y="7044"/>
                  <a:pt x="214148" y="7318"/>
                </a:cubicBezTo>
                <a:cubicBezTo>
                  <a:pt x="214121" y="7553"/>
                  <a:pt x="214089" y="7788"/>
                  <a:pt x="214066" y="8023"/>
                </a:cubicBezTo>
                <a:cubicBezTo>
                  <a:pt x="214019" y="8433"/>
                  <a:pt x="213977" y="8848"/>
                  <a:pt x="213933" y="9259"/>
                </a:cubicBezTo>
                <a:cubicBezTo>
                  <a:pt x="213910" y="9517"/>
                  <a:pt x="213886" y="9772"/>
                  <a:pt x="213863" y="10030"/>
                </a:cubicBezTo>
                <a:cubicBezTo>
                  <a:pt x="213749" y="8367"/>
                  <a:pt x="213558" y="6727"/>
                  <a:pt x="213350" y="5075"/>
                </a:cubicBezTo>
                <a:cubicBezTo>
                  <a:pt x="213348" y="5062"/>
                  <a:pt x="213340" y="5055"/>
                  <a:pt x="213331" y="5055"/>
                </a:cubicBezTo>
                <a:cubicBezTo>
                  <a:pt x="213319" y="5055"/>
                  <a:pt x="213307" y="5066"/>
                  <a:pt x="213307" y="5084"/>
                </a:cubicBezTo>
                <a:cubicBezTo>
                  <a:pt x="213323" y="6970"/>
                  <a:pt x="213440" y="8872"/>
                  <a:pt x="213283" y="10758"/>
                </a:cubicBezTo>
                <a:cubicBezTo>
                  <a:pt x="213264" y="11001"/>
                  <a:pt x="213244" y="11240"/>
                  <a:pt x="213220" y="11482"/>
                </a:cubicBezTo>
                <a:cubicBezTo>
                  <a:pt x="213103" y="11029"/>
                  <a:pt x="212986" y="10579"/>
                  <a:pt x="212868" y="10124"/>
                </a:cubicBezTo>
                <a:cubicBezTo>
                  <a:pt x="212571" y="9005"/>
                  <a:pt x="212297" y="7878"/>
                  <a:pt x="211934" y="6786"/>
                </a:cubicBezTo>
                <a:cubicBezTo>
                  <a:pt x="211840" y="6500"/>
                  <a:pt x="211741" y="6218"/>
                  <a:pt x="211640" y="5940"/>
                </a:cubicBezTo>
                <a:cubicBezTo>
                  <a:pt x="211624" y="5581"/>
                  <a:pt x="211632" y="5225"/>
                  <a:pt x="211671" y="4891"/>
                </a:cubicBezTo>
                <a:cubicBezTo>
                  <a:pt x="211680" y="4818"/>
                  <a:pt x="211638" y="4771"/>
                  <a:pt x="211595" y="4771"/>
                </a:cubicBezTo>
                <a:cubicBezTo>
                  <a:pt x="211567" y="4771"/>
                  <a:pt x="211539" y="4792"/>
                  <a:pt x="211526" y="4840"/>
                </a:cubicBezTo>
                <a:cubicBezTo>
                  <a:pt x="211487" y="5005"/>
                  <a:pt x="211455" y="5169"/>
                  <a:pt x="211428" y="5337"/>
                </a:cubicBezTo>
                <a:cubicBezTo>
                  <a:pt x="211166" y="4605"/>
                  <a:pt x="210915" y="3866"/>
                  <a:pt x="210720" y="3095"/>
                </a:cubicBezTo>
                <a:cubicBezTo>
                  <a:pt x="210710" y="3056"/>
                  <a:pt x="210685" y="3039"/>
                  <a:pt x="210660" y="3039"/>
                </a:cubicBezTo>
                <a:cubicBezTo>
                  <a:pt x="210622" y="3039"/>
                  <a:pt x="210585" y="3077"/>
                  <a:pt x="210599" y="3138"/>
                </a:cubicBezTo>
                <a:cubicBezTo>
                  <a:pt x="210790" y="3913"/>
                  <a:pt x="211036" y="4649"/>
                  <a:pt x="211291" y="5384"/>
                </a:cubicBezTo>
                <a:cubicBezTo>
                  <a:pt x="211182" y="5830"/>
                  <a:pt x="211159" y="6320"/>
                  <a:pt x="211065" y="6778"/>
                </a:cubicBezTo>
                <a:cubicBezTo>
                  <a:pt x="210884" y="5698"/>
                  <a:pt x="210689" y="4621"/>
                  <a:pt x="210512" y="3537"/>
                </a:cubicBezTo>
                <a:cubicBezTo>
                  <a:pt x="210506" y="3499"/>
                  <a:pt x="210485" y="3483"/>
                  <a:pt x="210463" y="3483"/>
                </a:cubicBezTo>
                <a:cubicBezTo>
                  <a:pt x="210431" y="3483"/>
                  <a:pt x="210398" y="3519"/>
                  <a:pt x="210407" y="3572"/>
                </a:cubicBezTo>
                <a:cubicBezTo>
                  <a:pt x="210595" y="4793"/>
                  <a:pt x="210798" y="5999"/>
                  <a:pt x="210982" y="7212"/>
                </a:cubicBezTo>
                <a:cubicBezTo>
                  <a:pt x="210900" y="7647"/>
                  <a:pt x="210849" y="8089"/>
                  <a:pt x="210767" y="8523"/>
                </a:cubicBezTo>
                <a:cubicBezTo>
                  <a:pt x="210567" y="9607"/>
                  <a:pt x="210449" y="10758"/>
                  <a:pt x="210391" y="11866"/>
                </a:cubicBezTo>
                <a:cubicBezTo>
                  <a:pt x="210332" y="12891"/>
                  <a:pt x="210324" y="13925"/>
                  <a:pt x="210340" y="14962"/>
                </a:cubicBezTo>
                <a:cubicBezTo>
                  <a:pt x="210332" y="14989"/>
                  <a:pt x="210324" y="15017"/>
                  <a:pt x="210317" y="15044"/>
                </a:cubicBezTo>
                <a:cubicBezTo>
                  <a:pt x="210234" y="15126"/>
                  <a:pt x="210176" y="15247"/>
                  <a:pt x="210164" y="15408"/>
                </a:cubicBezTo>
                <a:cubicBezTo>
                  <a:pt x="210113" y="15059"/>
                  <a:pt x="210059" y="14716"/>
                  <a:pt x="209999" y="14367"/>
                </a:cubicBezTo>
                <a:cubicBezTo>
                  <a:pt x="210035" y="13823"/>
                  <a:pt x="210070" y="13279"/>
                  <a:pt x="210090" y="12731"/>
                </a:cubicBezTo>
                <a:cubicBezTo>
                  <a:pt x="210168" y="10864"/>
                  <a:pt x="210375" y="8977"/>
                  <a:pt x="210337" y="7111"/>
                </a:cubicBezTo>
                <a:cubicBezTo>
                  <a:pt x="210337" y="7083"/>
                  <a:pt x="210322" y="7070"/>
                  <a:pt x="210307" y="7070"/>
                </a:cubicBezTo>
                <a:cubicBezTo>
                  <a:pt x="210291" y="7070"/>
                  <a:pt x="210276" y="7083"/>
                  <a:pt x="210274" y="7111"/>
                </a:cubicBezTo>
                <a:cubicBezTo>
                  <a:pt x="210219" y="8336"/>
                  <a:pt x="209886" y="9420"/>
                  <a:pt x="209651" y="10590"/>
                </a:cubicBezTo>
                <a:cubicBezTo>
                  <a:pt x="209580" y="10926"/>
                  <a:pt x="209522" y="11260"/>
                  <a:pt x="209463" y="11592"/>
                </a:cubicBezTo>
                <a:cubicBezTo>
                  <a:pt x="209362" y="11150"/>
                  <a:pt x="209260" y="10707"/>
                  <a:pt x="209147" y="10269"/>
                </a:cubicBezTo>
                <a:cubicBezTo>
                  <a:pt x="209170" y="10050"/>
                  <a:pt x="209190" y="9831"/>
                  <a:pt x="209213" y="9611"/>
                </a:cubicBezTo>
                <a:cubicBezTo>
                  <a:pt x="209268" y="9107"/>
                  <a:pt x="209318" y="8598"/>
                  <a:pt x="209365" y="8093"/>
                </a:cubicBezTo>
                <a:cubicBezTo>
                  <a:pt x="209389" y="7870"/>
                  <a:pt x="209428" y="6778"/>
                  <a:pt x="209656" y="6621"/>
                </a:cubicBezTo>
                <a:cubicBezTo>
                  <a:pt x="209681" y="6603"/>
                  <a:pt x="209666" y="6549"/>
                  <a:pt x="209640" y="6549"/>
                </a:cubicBezTo>
                <a:cubicBezTo>
                  <a:pt x="209637" y="6549"/>
                  <a:pt x="209635" y="6550"/>
                  <a:pt x="209632" y="6551"/>
                </a:cubicBezTo>
                <a:cubicBezTo>
                  <a:pt x="209260" y="6684"/>
                  <a:pt x="209123" y="7913"/>
                  <a:pt x="209033" y="8277"/>
                </a:cubicBezTo>
                <a:cubicBezTo>
                  <a:pt x="208966" y="8559"/>
                  <a:pt x="208904" y="8841"/>
                  <a:pt x="208845" y="9123"/>
                </a:cubicBezTo>
                <a:cubicBezTo>
                  <a:pt x="208837" y="9099"/>
                  <a:pt x="208829" y="9071"/>
                  <a:pt x="208822" y="9044"/>
                </a:cubicBezTo>
                <a:cubicBezTo>
                  <a:pt x="208688" y="8570"/>
                  <a:pt x="208547" y="8117"/>
                  <a:pt x="208395" y="7655"/>
                </a:cubicBezTo>
                <a:cubicBezTo>
                  <a:pt x="208250" y="7208"/>
                  <a:pt x="208106" y="6708"/>
                  <a:pt x="207824" y="6379"/>
                </a:cubicBezTo>
                <a:cubicBezTo>
                  <a:pt x="207809" y="6362"/>
                  <a:pt x="207792" y="6355"/>
                  <a:pt x="207775" y="6355"/>
                </a:cubicBezTo>
                <a:cubicBezTo>
                  <a:pt x="207724" y="6355"/>
                  <a:pt x="207676" y="6421"/>
                  <a:pt x="207714" y="6488"/>
                </a:cubicBezTo>
                <a:cubicBezTo>
                  <a:pt x="208101" y="7322"/>
                  <a:pt x="208200" y="8536"/>
                  <a:pt x="208344" y="9479"/>
                </a:cubicBezTo>
                <a:cubicBezTo>
                  <a:pt x="208359" y="9584"/>
                  <a:pt x="208379" y="9690"/>
                  <a:pt x="208395" y="9792"/>
                </a:cubicBezTo>
                <a:cubicBezTo>
                  <a:pt x="208336" y="9976"/>
                  <a:pt x="208289" y="10128"/>
                  <a:pt x="208270" y="10179"/>
                </a:cubicBezTo>
                <a:cubicBezTo>
                  <a:pt x="208106" y="10606"/>
                  <a:pt x="207945" y="11032"/>
                  <a:pt x="207804" y="11475"/>
                </a:cubicBezTo>
                <a:cubicBezTo>
                  <a:pt x="207725" y="11710"/>
                  <a:pt x="207660" y="11948"/>
                  <a:pt x="207593" y="12183"/>
                </a:cubicBezTo>
                <a:cubicBezTo>
                  <a:pt x="207628" y="11560"/>
                  <a:pt x="207631" y="10931"/>
                  <a:pt x="207624" y="10304"/>
                </a:cubicBezTo>
                <a:cubicBezTo>
                  <a:pt x="207636" y="10297"/>
                  <a:pt x="207644" y="10285"/>
                  <a:pt x="207655" y="10281"/>
                </a:cubicBezTo>
                <a:cubicBezTo>
                  <a:pt x="207719" y="10249"/>
                  <a:pt x="207702" y="10124"/>
                  <a:pt x="207643" y="10124"/>
                </a:cubicBezTo>
                <a:cubicBezTo>
                  <a:pt x="207637" y="10124"/>
                  <a:pt x="207631" y="10125"/>
                  <a:pt x="207624" y="10128"/>
                </a:cubicBezTo>
                <a:lnTo>
                  <a:pt x="207620" y="10128"/>
                </a:lnTo>
                <a:cubicBezTo>
                  <a:pt x="207616" y="9808"/>
                  <a:pt x="207608" y="9490"/>
                  <a:pt x="207600" y="9170"/>
                </a:cubicBezTo>
                <a:cubicBezTo>
                  <a:pt x="207573" y="8226"/>
                  <a:pt x="207644" y="7232"/>
                  <a:pt x="207550" y="6300"/>
                </a:cubicBezTo>
                <a:cubicBezTo>
                  <a:pt x="207545" y="6266"/>
                  <a:pt x="207520" y="6243"/>
                  <a:pt x="207498" y="6243"/>
                </a:cubicBezTo>
                <a:cubicBezTo>
                  <a:pt x="207481" y="6243"/>
                  <a:pt x="207467" y="6255"/>
                  <a:pt x="207463" y="6285"/>
                </a:cubicBezTo>
                <a:cubicBezTo>
                  <a:pt x="207252" y="8061"/>
                  <a:pt x="207080" y="9862"/>
                  <a:pt x="206849" y="11643"/>
                </a:cubicBezTo>
                <a:cubicBezTo>
                  <a:pt x="206791" y="10743"/>
                  <a:pt x="206720" y="9846"/>
                  <a:pt x="206634" y="8950"/>
                </a:cubicBezTo>
                <a:cubicBezTo>
                  <a:pt x="206614" y="8695"/>
                  <a:pt x="206591" y="8437"/>
                  <a:pt x="206563" y="8187"/>
                </a:cubicBezTo>
                <a:cubicBezTo>
                  <a:pt x="206626" y="7897"/>
                  <a:pt x="206692" y="7608"/>
                  <a:pt x="206751" y="7318"/>
                </a:cubicBezTo>
                <a:cubicBezTo>
                  <a:pt x="206806" y="7028"/>
                  <a:pt x="206919" y="6770"/>
                  <a:pt x="206927" y="6473"/>
                </a:cubicBezTo>
                <a:cubicBezTo>
                  <a:pt x="206929" y="6436"/>
                  <a:pt x="206906" y="6416"/>
                  <a:pt x="206883" y="6416"/>
                </a:cubicBezTo>
                <a:cubicBezTo>
                  <a:pt x="206865" y="6416"/>
                  <a:pt x="206846" y="6429"/>
                  <a:pt x="206841" y="6457"/>
                </a:cubicBezTo>
                <a:cubicBezTo>
                  <a:pt x="206833" y="6500"/>
                  <a:pt x="206822" y="6540"/>
                  <a:pt x="206814" y="6578"/>
                </a:cubicBezTo>
                <a:cubicBezTo>
                  <a:pt x="206809" y="6594"/>
                  <a:pt x="206818" y="6605"/>
                  <a:pt x="206825" y="6614"/>
                </a:cubicBezTo>
                <a:cubicBezTo>
                  <a:pt x="206802" y="6641"/>
                  <a:pt x="206775" y="6672"/>
                  <a:pt x="206739" y="6711"/>
                </a:cubicBezTo>
                <a:cubicBezTo>
                  <a:pt x="206681" y="6802"/>
                  <a:pt x="206641" y="6899"/>
                  <a:pt x="206614" y="7013"/>
                </a:cubicBezTo>
                <a:cubicBezTo>
                  <a:pt x="206567" y="7154"/>
                  <a:pt x="206516" y="7295"/>
                  <a:pt x="206469" y="7432"/>
                </a:cubicBezTo>
                <a:cubicBezTo>
                  <a:pt x="206399" y="6809"/>
                  <a:pt x="206321" y="6183"/>
                  <a:pt x="206235" y="5557"/>
                </a:cubicBezTo>
                <a:cubicBezTo>
                  <a:pt x="206209" y="5366"/>
                  <a:pt x="206110" y="5286"/>
                  <a:pt x="206002" y="5286"/>
                </a:cubicBezTo>
                <a:cubicBezTo>
                  <a:pt x="205997" y="5286"/>
                  <a:pt x="205993" y="5286"/>
                  <a:pt x="205988" y="5287"/>
                </a:cubicBezTo>
                <a:cubicBezTo>
                  <a:pt x="205949" y="5165"/>
                  <a:pt x="205906" y="5044"/>
                  <a:pt x="205863" y="4927"/>
                </a:cubicBezTo>
                <a:cubicBezTo>
                  <a:pt x="205855" y="4907"/>
                  <a:pt x="205843" y="4899"/>
                  <a:pt x="205831" y="4899"/>
                </a:cubicBezTo>
                <a:cubicBezTo>
                  <a:pt x="205804" y="4899"/>
                  <a:pt x="205776" y="4939"/>
                  <a:pt x="205792" y="4981"/>
                </a:cubicBezTo>
                <a:cubicBezTo>
                  <a:pt x="205832" y="5091"/>
                  <a:pt x="205866" y="5201"/>
                  <a:pt x="205902" y="5310"/>
                </a:cubicBezTo>
                <a:cubicBezTo>
                  <a:pt x="205772" y="5369"/>
                  <a:pt x="205659" y="5530"/>
                  <a:pt x="205687" y="5752"/>
                </a:cubicBezTo>
                <a:cubicBezTo>
                  <a:pt x="205812" y="6840"/>
                  <a:pt x="205906" y="7933"/>
                  <a:pt x="205973" y="9029"/>
                </a:cubicBezTo>
                <a:cubicBezTo>
                  <a:pt x="205886" y="9334"/>
                  <a:pt x="205800" y="9643"/>
                  <a:pt x="205722" y="9952"/>
                </a:cubicBezTo>
                <a:cubicBezTo>
                  <a:pt x="205718" y="9854"/>
                  <a:pt x="205706" y="9757"/>
                  <a:pt x="205702" y="9658"/>
                </a:cubicBezTo>
                <a:cubicBezTo>
                  <a:pt x="205700" y="9645"/>
                  <a:pt x="205691" y="9638"/>
                  <a:pt x="205683" y="9638"/>
                </a:cubicBezTo>
                <a:cubicBezTo>
                  <a:pt x="205675" y="9638"/>
                  <a:pt x="205667" y="9645"/>
                  <a:pt x="205667" y="9658"/>
                </a:cubicBezTo>
                <a:cubicBezTo>
                  <a:pt x="205655" y="9858"/>
                  <a:pt x="205648" y="10062"/>
                  <a:pt x="205648" y="10261"/>
                </a:cubicBezTo>
                <a:cubicBezTo>
                  <a:pt x="205510" y="10829"/>
                  <a:pt x="205382" y="11404"/>
                  <a:pt x="205252" y="11979"/>
                </a:cubicBezTo>
                <a:cubicBezTo>
                  <a:pt x="205185" y="11988"/>
                  <a:pt x="205127" y="12038"/>
                  <a:pt x="205111" y="12152"/>
                </a:cubicBezTo>
                <a:cubicBezTo>
                  <a:pt x="205072" y="12418"/>
                  <a:pt x="205041" y="12680"/>
                  <a:pt x="205006" y="12946"/>
                </a:cubicBezTo>
                <a:cubicBezTo>
                  <a:pt x="204923" y="12833"/>
                  <a:pt x="204842" y="12719"/>
                  <a:pt x="204759" y="12610"/>
                </a:cubicBezTo>
                <a:cubicBezTo>
                  <a:pt x="204829" y="12147"/>
                  <a:pt x="204873" y="11713"/>
                  <a:pt x="204826" y="11224"/>
                </a:cubicBezTo>
                <a:cubicBezTo>
                  <a:pt x="204823" y="11199"/>
                  <a:pt x="204806" y="11182"/>
                  <a:pt x="204789" y="11182"/>
                </a:cubicBezTo>
                <a:cubicBezTo>
                  <a:pt x="204777" y="11182"/>
                  <a:pt x="204766" y="11191"/>
                  <a:pt x="204763" y="11213"/>
                </a:cubicBezTo>
                <a:cubicBezTo>
                  <a:pt x="204724" y="11475"/>
                  <a:pt x="204665" y="11721"/>
                  <a:pt x="204591" y="11964"/>
                </a:cubicBezTo>
                <a:cubicBezTo>
                  <a:pt x="204560" y="11338"/>
                  <a:pt x="204571" y="10790"/>
                  <a:pt x="204708" y="10743"/>
                </a:cubicBezTo>
                <a:cubicBezTo>
                  <a:pt x="204799" y="10710"/>
                  <a:pt x="204771" y="10536"/>
                  <a:pt x="204686" y="10536"/>
                </a:cubicBezTo>
                <a:cubicBezTo>
                  <a:pt x="204679" y="10536"/>
                  <a:pt x="204672" y="10537"/>
                  <a:pt x="204665" y="10539"/>
                </a:cubicBezTo>
                <a:cubicBezTo>
                  <a:pt x="204665" y="10539"/>
                  <a:pt x="204665" y="10543"/>
                  <a:pt x="204661" y="10543"/>
                </a:cubicBezTo>
                <a:cubicBezTo>
                  <a:pt x="204739" y="10077"/>
                  <a:pt x="204818" y="9611"/>
                  <a:pt x="204892" y="9150"/>
                </a:cubicBezTo>
                <a:cubicBezTo>
                  <a:pt x="205104" y="7909"/>
                  <a:pt x="205268" y="6657"/>
                  <a:pt x="205476" y="5412"/>
                </a:cubicBezTo>
                <a:cubicBezTo>
                  <a:pt x="205565" y="4872"/>
                  <a:pt x="205851" y="4007"/>
                  <a:pt x="205577" y="3498"/>
                </a:cubicBezTo>
                <a:cubicBezTo>
                  <a:pt x="205570" y="3486"/>
                  <a:pt x="205561" y="3481"/>
                  <a:pt x="205552" y="3481"/>
                </a:cubicBezTo>
                <a:cubicBezTo>
                  <a:pt x="205534" y="3481"/>
                  <a:pt x="205517" y="3501"/>
                  <a:pt x="205523" y="3529"/>
                </a:cubicBezTo>
                <a:cubicBezTo>
                  <a:pt x="205624" y="4101"/>
                  <a:pt x="205260" y="4535"/>
                  <a:pt x="205115" y="5021"/>
                </a:cubicBezTo>
                <a:cubicBezTo>
                  <a:pt x="204959" y="5537"/>
                  <a:pt x="204810" y="6050"/>
                  <a:pt x="204661" y="6571"/>
                </a:cubicBezTo>
                <a:cubicBezTo>
                  <a:pt x="204654" y="6574"/>
                  <a:pt x="204641" y="6587"/>
                  <a:pt x="204638" y="6602"/>
                </a:cubicBezTo>
                <a:cubicBezTo>
                  <a:pt x="204470" y="7142"/>
                  <a:pt x="204329" y="7698"/>
                  <a:pt x="204208" y="8261"/>
                </a:cubicBezTo>
                <a:cubicBezTo>
                  <a:pt x="204231" y="6903"/>
                  <a:pt x="204176" y="5549"/>
                  <a:pt x="204192" y="4191"/>
                </a:cubicBezTo>
                <a:cubicBezTo>
                  <a:pt x="204208" y="2989"/>
                  <a:pt x="204254" y="1764"/>
                  <a:pt x="204239" y="563"/>
                </a:cubicBezTo>
                <a:cubicBezTo>
                  <a:pt x="204237" y="547"/>
                  <a:pt x="204227" y="539"/>
                  <a:pt x="204217" y="539"/>
                </a:cubicBezTo>
                <a:cubicBezTo>
                  <a:pt x="204208" y="539"/>
                  <a:pt x="204199" y="547"/>
                  <a:pt x="204199" y="563"/>
                </a:cubicBezTo>
                <a:cubicBezTo>
                  <a:pt x="204047" y="3056"/>
                  <a:pt x="203624" y="5525"/>
                  <a:pt x="203475" y="8023"/>
                </a:cubicBezTo>
                <a:cubicBezTo>
                  <a:pt x="203424" y="8935"/>
                  <a:pt x="203354" y="9851"/>
                  <a:pt x="203268" y="10767"/>
                </a:cubicBezTo>
                <a:cubicBezTo>
                  <a:pt x="203166" y="10657"/>
                  <a:pt x="203061" y="10547"/>
                  <a:pt x="202954" y="10438"/>
                </a:cubicBezTo>
                <a:cubicBezTo>
                  <a:pt x="202958" y="9976"/>
                  <a:pt x="202970" y="9467"/>
                  <a:pt x="203111" y="9095"/>
                </a:cubicBezTo>
                <a:cubicBezTo>
                  <a:pt x="203127" y="9052"/>
                  <a:pt x="203099" y="9012"/>
                  <a:pt x="203072" y="9012"/>
                </a:cubicBezTo>
                <a:cubicBezTo>
                  <a:pt x="203060" y="9012"/>
                  <a:pt x="203048" y="9020"/>
                  <a:pt x="203041" y="9040"/>
                </a:cubicBezTo>
                <a:cubicBezTo>
                  <a:pt x="202888" y="9405"/>
                  <a:pt x="202849" y="9858"/>
                  <a:pt x="202833" y="10304"/>
                </a:cubicBezTo>
                <a:cubicBezTo>
                  <a:pt x="202790" y="10261"/>
                  <a:pt x="202747" y="10214"/>
                  <a:pt x="202705" y="10171"/>
                </a:cubicBezTo>
                <a:cubicBezTo>
                  <a:pt x="202571" y="9423"/>
                  <a:pt x="202407" y="8661"/>
                  <a:pt x="202183" y="7964"/>
                </a:cubicBezTo>
                <a:cubicBezTo>
                  <a:pt x="202172" y="7423"/>
                  <a:pt x="202160" y="6883"/>
                  <a:pt x="202160" y="6339"/>
                </a:cubicBezTo>
                <a:cubicBezTo>
                  <a:pt x="202160" y="5823"/>
                  <a:pt x="202207" y="5314"/>
                  <a:pt x="202270" y="4806"/>
                </a:cubicBezTo>
                <a:cubicBezTo>
                  <a:pt x="202293" y="4618"/>
                  <a:pt x="202329" y="4453"/>
                  <a:pt x="202371" y="4273"/>
                </a:cubicBezTo>
                <a:cubicBezTo>
                  <a:pt x="202380" y="4253"/>
                  <a:pt x="202371" y="4222"/>
                  <a:pt x="202364" y="4195"/>
                </a:cubicBezTo>
                <a:cubicBezTo>
                  <a:pt x="202376" y="4187"/>
                  <a:pt x="202383" y="4179"/>
                  <a:pt x="202383" y="4156"/>
                </a:cubicBezTo>
                <a:cubicBezTo>
                  <a:pt x="202387" y="4136"/>
                  <a:pt x="202387" y="4116"/>
                  <a:pt x="202391" y="4097"/>
                </a:cubicBezTo>
                <a:cubicBezTo>
                  <a:pt x="202393" y="4065"/>
                  <a:pt x="202373" y="4048"/>
                  <a:pt x="202353" y="4048"/>
                </a:cubicBezTo>
                <a:cubicBezTo>
                  <a:pt x="202336" y="4048"/>
                  <a:pt x="202318" y="4060"/>
                  <a:pt x="202313" y="4085"/>
                </a:cubicBezTo>
                <a:cubicBezTo>
                  <a:pt x="202215" y="4520"/>
                  <a:pt x="202008" y="4919"/>
                  <a:pt x="201910" y="5365"/>
                </a:cubicBezTo>
                <a:cubicBezTo>
                  <a:pt x="201820" y="5772"/>
                  <a:pt x="201742" y="6179"/>
                  <a:pt x="201675" y="6594"/>
                </a:cubicBezTo>
                <a:cubicBezTo>
                  <a:pt x="201565" y="6402"/>
                  <a:pt x="201440" y="6253"/>
                  <a:pt x="201280" y="6195"/>
                </a:cubicBezTo>
                <a:cubicBezTo>
                  <a:pt x="201277" y="6194"/>
                  <a:pt x="201275" y="6193"/>
                  <a:pt x="201272" y="6193"/>
                </a:cubicBezTo>
                <a:cubicBezTo>
                  <a:pt x="201267" y="6193"/>
                  <a:pt x="201261" y="6195"/>
                  <a:pt x="201256" y="6195"/>
                </a:cubicBezTo>
                <a:cubicBezTo>
                  <a:pt x="201432" y="5835"/>
                  <a:pt x="201624" y="5490"/>
                  <a:pt x="201836" y="5173"/>
                </a:cubicBezTo>
                <a:cubicBezTo>
                  <a:pt x="201865" y="5128"/>
                  <a:pt x="201833" y="5063"/>
                  <a:pt x="201797" y="5063"/>
                </a:cubicBezTo>
                <a:cubicBezTo>
                  <a:pt x="201786" y="5063"/>
                  <a:pt x="201775" y="5069"/>
                  <a:pt x="201765" y="5084"/>
                </a:cubicBezTo>
                <a:cubicBezTo>
                  <a:pt x="201213" y="5893"/>
                  <a:pt x="200794" y="6868"/>
                  <a:pt x="200458" y="7902"/>
                </a:cubicBezTo>
                <a:cubicBezTo>
                  <a:pt x="200199" y="7639"/>
                  <a:pt x="199945" y="7369"/>
                  <a:pt x="199699" y="7095"/>
                </a:cubicBezTo>
                <a:cubicBezTo>
                  <a:pt x="199683" y="7075"/>
                  <a:pt x="199663" y="7056"/>
                  <a:pt x="199643" y="7036"/>
                </a:cubicBezTo>
                <a:cubicBezTo>
                  <a:pt x="199643" y="7017"/>
                  <a:pt x="199636" y="7001"/>
                  <a:pt x="199636" y="6981"/>
                </a:cubicBezTo>
                <a:cubicBezTo>
                  <a:pt x="199631" y="6954"/>
                  <a:pt x="199613" y="6941"/>
                  <a:pt x="199595" y="6941"/>
                </a:cubicBezTo>
                <a:cubicBezTo>
                  <a:pt x="199585" y="6941"/>
                  <a:pt x="199574" y="6945"/>
                  <a:pt x="199565" y="6954"/>
                </a:cubicBezTo>
                <a:cubicBezTo>
                  <a:pt x="199381" y="6778"/>
                  <a:pt x="199193" y="6645"/>
                  <a:pt x="198994" y="6516"/>
                </a:cubicBezTo>
                <a:cubicBezTo>
                  <a:pt x="198998" y="6508"/>
                  <a:pt x="199002" y="6500"/>
                  <a:pt x="199002" y="6493"/>
                </a:cubicBezTo>
                <a:cubicBezTo>
                  <a:pt x="199365" y="5510"/>
                  <a:pt x="199902" y="4668"/>
                  <a:pt x="200281" y="3706"/>
                </a:cubicBezTo>
                <a:cubicBezTo>
                  <a:pt x="200290" y="3684"/>
                  <a:pt x="200273" y="3664"/>
                  <a:pt x="200259" y="3664"/>
                </a:cubicBezTo>
                <a:cubicBezTo>
                  <a:pt x="200252" y="3664"/>
                  <a:pt x="200246" y="3668"/>
                  <a:pt x="200243" y="3678"/>
                </a:cubicBezTo>
                <a:cubicBezTo>
                  <a:pt x="200008" y="4238"/>
                  <a:pt x="199663" y="4688"/>
                  <a:pt x="199374" y="5196"/>
                </a:cubicBezTo>
                <a:cubicBezTo>
                  <a:pt x="199154" y="5581"/>
                  <a:pt x="198939" y="5956"/>
                  <a:pt x="198731" y="6347"/>
                </a:cubicBezTo>
                <a:cubicBezTo>
                  <a:pt x="198700" y="6324"/>
                  <a:pt x="198661" y="6300"/>
                  <a:pt x="198626" y="6277"/>
                </a:cubicBezTo>
                <a:cubicBezTo>
                  <a:pt x="198623" y="6274"/>
                  <a:pt x="198619" y="6273"/>
                  <a:pt x="198616" y="6273"/>
                </a:cubicBezTo>
                <a:cubicBezTo>
                  <a:pt x="198599" y="6273"/>
                  <a:pt x="198589" y="6307"/>
                  <a:pt x="198606" y="6320"/>
                </a:cubicBezTo>
                <a:cubicBezTo>
                  <a:pt x="198642" y="6347"/>
                  <a:pt x="198669" y="6379"/>
                  <a:pt x="198700" y="6410"/>
                </a:cubicBezTo>
                <a:cubicBezTo>
                  <a:pt x="198653" y="6500"/>
                  <a:pt x="198603" y="6594"/>
                  <a:pt x="198559" y="6684"/>
                </a:cubicBezTo>
                <a:cubicBezTo>
                  <a:pt x="198258" y="7279"/>
                  <a:pt x="197961" y="7882"/>
                  <a:pt x="197683" y="8500"/>
                </a:cubicBezTo>
                <a:cubicBezTo>
                  <a:pt x="197671" y="8249"/>
                  <a:pt x="197651" y="7999"/>
                  <a:pt x="197632" y="7748"/>
                </a:cubicBezTo>
                <a:cubicBezTo>
                  <a:pt x="197694" y="7377"/>
                  <a:pt x="197761" y="7005"/>
                  <a:pt x="197847" y="6637"/>
                </a:cubicBezTo>
                <a:cubicBezTo>
                  <a:pt x="197965" y="6136"/>
                  <a:pt x="198097" y="5412"/>
                  <a:pt x="198340" y="4977"/>
                </a:cubicBezTo>
                <a:cubicBezTo>
                  <a:pt x="198358" y="4945"/>
                  <a:pt x="198334" y="4909"/>
                  <a:pt x="198309" y="4909"/>
                </a:cubicBezTo>
                <a:cubicBezTo>
                  <a:pt x="198301" y="4909"/>
                  <a:pt x="198292" y="4913"/>
                  <a:pt x="198285" y="4923"/>
                </a:cubicBezTo>
                <a:cubicBezTo>
                  <a:pt x="197937" y="5396"/>
                  <a:pt x="197714" y="6199"/>
                  <a:pt x="197546" y="6907"/>
                </a:cubicBezTo>
                <a:cubicBezTo>
                  <a:pt x="197491" y="6464"/>
                  <a:pt x="197362" y="6046"/>
                  <a:pt x="197318" y="5604"/>
                </a:cubicBezTo>
                <a:cubicBezTo>
                  <a:pt x="197315" y="5576"/>
                  <a:pt x="197297" y="5561"/>
                  <a:pt x="197280" y="5561"/>
                </a:cubicBezTo>
                <a:cubicBezTo>
                  <a:pt x="197264" y="5561"/>
                  <a:pt x="197250" y="5575"/>
                  <a:pt x="197252" y="5604"/>
                </a:cubicBezTo>
                <a:cubicBezTo>
                  <a:pt x="197284" y="6085"/>
                  <a:pt x="197405" y="6535"/>
                  <a:pt x="197421" y="7028"/>
                </a:cubicBezTo>
                <a:cubicBezTo>
                  <a:pt x="197425" y="7154"/>
                  <a:pt x="197428" y="7283"/>
                  <a:pt x="197428" y="7408"/>
                </a:cubicBezTo>
                <a:cubicBezTo>
                  <a:pt x="197425" y="7432"/>
                  <a:pt x="197421" y="7455"/>
                  <a:pt x="197412" y="7474"/>
                </a:cubicBezTo>
                <a:cubicBezTo>
                  <a:pt x="197190" y="8437"/>
                  <a:pt x="197037" y="9408"/>
                  <a:pt x="196919" y="10398"/>
                </a:cubicBezTo>
                <a:cubicBezTo>
                  <a:pt x="196704" y="11001"/>
                  <a:pt x="196509" y="11616"/>
                  <a:pt x="196332" y="12234"/>
                </a:cubicBezTo>
                <a:cubicBezTo>
                  <a:pt x="196411" y="11314"/>
                  <a:pt x="196469" y="10386"/>
                  <a:pt x="196497" y="9459"/>
                </a:cubicBezTo>
                <a:cubicBezTo>
                  <a:pt x="196559" y="9318"/>
                  <a:pt x="196618" y="9177"/>
                  <a:pt x="196684" y="9040"/>
                </a:cubicBezTo>
                <a:cubicBezTo>
                  <a:pt x="196695" y="9013"/>
                  <a:pt x="196678" y="8990"/>
                  <a:pt x="196660" y="8990"/>
                </a:cubicBezTo>
                <a:cubicBezTo>
                  <a:pt x="196652" y="8990"/>
                  <a:pt x="196644" y="8994"/>
                  <a:pt x="196637" y="9005"/>
                </a:cubicBezTo>
                <a:cubicBezTo>
                  <a:pt x="196594" y="9087"/>
                  <a:pt x="196547" y="9165"/>
                  <a:pt x="196505" y="9248"/>
                </a:cubicBezTo>
                <a:cubicBezTo>
                  <a:pt x="196509" y="9188"/>
                  <a:pt x="196509" y="9126"/>
                  <a:pt x="196513" y="9067"/>
                </a:cubicBezTo>
                <a:cubicBezTo>
                  <a:pt x="196520" y="8570"/>
                  <a:pt x="196547" y="8081"/>
                  <a:pt x="196520" y="7584"/>
                </a:cubicBezTo>
                <a:cubicBezTo>
                  <a:pt x="196509" y="7330"/>
                  <a:pt x="196540" y="7122"/>
                  <a:pt x="196426" y="6915"/>
                </a:cubicBezTo>
                <a:cubicBezTo>
                  <a:pt x="196418" y="6901"/>
                  <a:pt x="196406" y="6895"/>
                  <a:pt x="196395" y="6895"/>
                </a:cubicBezTo>
                <a:cubicBezTo>
                  <a:pt x="196375" y="6895"/>
                  <a:pt x="196356" y="6916"/>
                  <a:pt x="196364" y="6946"/>
                </a:cubicBezTo>
                <a:cubicBezTo>
                  <a:pt x="196469" y="7369"/>
                  <a:pt x="196325" y="8108"/>
                  <a:pt x="196274" y="8512"/>
                </a:cubicBezTo>
                <a:cubicBezTo>
                  <a:pt x="196223" y="8915"/>
                  <a:pt x="196172" y="9314"/>
                  <a:pt x="196121" y="9717"/>
                </a:cubicBezTo>
                <a:cubicBezTo>
                  <a:pt x="195976" y="9929"/>
                  <a:pt x="195894" y="10210"/>
                  <a:pt x="195831" y="10492"/>
                </a:cubicBezTo>
                <a:cubicBezTo>
                  <a:pt x="195749" y="10649"/>
                  <a:pt x="195667" y="10805"/>
                  <a:pt x="195589" y="10962"/>
                </a:cubicBezTo>
                <a:cubicBezTo>
                  <a:pt x="195567" y="10610"/>
                  <a:pt x="195604" y="10373"/>
                  <a:pt x="195738" y="10373"/>
                </a:cubicBezTo>
                <a:cubicBezTo>
                  <a:pt x="195744" y="10373"/>
                  <a:pt x="195751" y="10374"/>
                  <a:pt x="195757" y="10375"/>
                </a:cubicBezTo>
                <a:cubicBezTo>
                  <a:pt x="195760" y="10375"/>
                  <a:pt x="195762" y="10375"/>
                  <a:pt x="195765" y="10375"/>
                </a:cubicBezTo>
                <a:cubicBezTo>
                  <a:pt x="195832" y="10375"/>
                  <a:pt x="195845" y="10226"/>
                  <a:pt x="195777" y="10210"/>
                </a:cubicBezTo>
                <a:cubicBezTo>
                  <a:pt x="195754" y="10206"/>
                  <a:pt x="195732" y="10204"/>
                  <a:pt x="195712" y="10204"/>
                </a:cubicBezTo>
                <a:cubicBezTo>
                  <a:pt x="195384" y="10204"/>
                  <a:pt x="195373" y="10771"/>
                  <a:pt x="195425" y="11291"/>
                </a:cubicBezTo>
                <a:cubicBezTo>
                  <a:pt x="195248" y="11654"/>
                  <a:pt x="195076" y="12026"/>
                  <a:pt x="194923" y="12406"/>
                </a:cubicBezTo>
                <a:cubicBezTo>
                  <a:pt x="194916" y="12359"/>
                  <a:pt x="194903" y="12312"/>
                  <a:pt x="194896" y="12261"/>
                </a:cubicBezTo>
                <a:cubicBezTo>
                  <a:pt x="195013" y="11428"/>
                  <a:pt x="195154" y="10597"/>
                  <a:pt x="195350" y="9788"/>
                </a:cubicBezTo>
                <a:cubicBezTo>
                  <a:pt x="195367" y="9727"/>
                  <a:pt x="195328" y="9687"/>
                  <a:pt x="195288" y="9687"/>
                </a:cubicBezTo>
                <a:cubicBezTo>
                  <a:pt x="195262" y="9687"/>
                  <a:pt x="195236" y="9704"/>
                  <a:pt x="195225" y="9745"/>
                </a:cubicBezTo>
                <a:cubicBezTo>
                  <a:pt x="195068" y="10382"/>
                  <a:pt x="194927" y="11029"/>
                  <a:pt x="194794" y="11678"/>
                </a:cubicBezTo>
                <a:cubicBezTo>
                  <a:pt x="194932" y="10597"/>
                  <a:pt x="195127" y="9529"/>
                  <a:pt x="195303" y="8457"/>
                </a:cubicBezTo>
                <a:cubicBezTo>
                  <a:pt x="195362" y="8292"/>
                  <a:pt x="195409" y="8120"/>
                  <a:pt x="195409" y="7976"/>
                </a:cubicBezTo>
                <a:cubicBezTo>
                  <a:pt x="195644" y="7150"/>
                  <a:pt x="195909" y="6343"/>
                  <a:pt x="196219" y="5565"/>
                </a:cubicBezTo>
                <a:cubicBezTo>
                  <a:pt x="196297" y="5431"/>
                  <a:pt x="196379" y="5302"/>
                  <a:pt x="196466" y="5178"/>
                </a:cubicBezTo>
                <a:cubicBezTo>
                  <a:pt x="196499" y="5127"/>
                  <a:pt x="196467" y="5064"/>
                  <a:pt x="196429" y="5064"/>
                </a:cubicBezTo>
                <a:cubicBezTo>
                  <a:pt x="196428" y="5064"/>
                  <a:pt x="196427" y="5064"/>
                  <a:pt x="196426" y="5064"/>
                </a:cubicBezTo>
                <a:cubicBezTo>
                  <a:pt x="196587" y="4680"/>
                  <a:pt x="196759" y="4304"/>
                  <a:pt x="196943" y="3940"/>
                </a:cubicBezTo>
                <a:cubicBezTo>
                  <a:pt x="196968" y="3888"/>
                  <a:pt x="196933" y="3840"/>
                  <a:pt x="196898" y="3840"/>
                </a:cubicBezTo>
                <a:cubicBezTo>
                  <a:pt x="196883" y="3840"/>
                  <a:pt x="196868" y="3849"/>
                  <a:pt x="196857" y="3870"/>
                </a:cubicBezTo>
                <a:cubicBezTo>
                  <a:pt x="196590" y="4390"/>
                  <a:pt x="196352" y="4923"/>
                  <a:pt x="196129" y="5467"/>
                </a:cubicBezTo>
                <a:cubicBezTo>
                  <a:pt x="195456" y="6511"/>
                  <a:pt x="195080" y="7866"/>
                  <a:pt x="194794" y="9220"/>
                </a:cubicBezTo>
                <a:cubicBezTo>
                  <a:pt x="194794" y="9224"/>
                  <a:pt x="194791" y="9224"/>
                  <a:pt x="194791" y="9224"/>
                </a:cubicBezTo>
                <a:cubicBezTo>
                  <a:pt x="194657" y="9620"/>
                  <a:pt x="194532" y="10019"/>
                  <a:pt x="194399" y="10414"/>
                </a:cubicBezTo>
                <a:cubicBezTo>
                  <a:pt x="194329" y="10164"/>
                  <a:pt x="194258" y="9913"/>
                  <a:pt x="194184" y="9670"/>
                </a:cubicBezTo>
                <a:cubicBezTo>
                  <a:pt x="194195" y="9643"/>
                  <a:pt x="194211" y="9616"/>
                  <a:pt x="194222" y="9592"/>
                </a:cubicBezTo>
                <a:cubicBezTo>
                  <a:pt x="194321" y="9423"/>
                  <a:pt x="194434" y="9259"/>
                  <a:pt x="194524" y="9087"/>
                </a:cubicBezTo>
                <a:cubicBezTo>
                  <a:pt x="194534" y="9071"/>
                  <a:pt x="194687" y="8704"/>
                  <a:pt x="194696" y="8704"/>
                </a:cubicBezTo>
                <a:lnTo>
                  <a:pt x="194696" y="8704"/>
                </a:lnTo>
                <a:cubicBezTo>
                  <a:pt x="194698" y="8704"/>
                  <a:pt x="194693" y="8722"/>
                  <a:pt x="194677" y="8766"/>
                </a:cubicBezTo>
                <a:cubicBezTo>
                  <a:pt x="194663" y="8802"/>
                  <a:pt x="194687" y="8835"/>
                  <a:pt x="194710" y="8835"/>
                </a:cubicBezTo>
                <a:cubicBezTo>
                  <a:pt x="194720" y="8835"/>
                  <a:pt x="194729" y="8829"/>
                  <a:pt x="194735" y="8813"/>
                </a:cubicBezTo>
                <a:cubicBezTo>
                  <a:pt x="194751" y="8774"/>
                  <a:pt x="194767" y="8735"/>
                  <a:pt x="194782" y="8700"/>
                </a:cubicBezTo>
                <a:cubicBezTo>
                  <a:pt x="194798" y="8662"/>
                  <a:pt x="194775" y="8628"/>
                  <a:pt x="194749" y="8628"/>
                </a:cubicBezTo>
                <a:cubicBezTo>
                  <a:pt x="194743" y="8628"/>
                  <a:pt x="194737" y="8630"/>
                  <a:pt x="194732" y="8633"/>
                </a:cubicBezTo>
                <a:cubicBezTo>
                  <a:pt x="194489" y="8778"/>
                  <a:pt x="194258" y="9001"/>
                  <a:pt x="194039" y="9255"/>
                </a:cubicBezTo>
                <a:cubicBezTo>
                  <a:pt x="193984" y="9107"/>
                  <a:pt x="193926" y="8958"/>
                  <a:pt x="193859" y="8817"/>
                </a:cubicBezTo>
                <a:cubicBezTo>
                  <a:pt x="193847" y="8798"/>
                  <a:pt x="193835" y="8789"/>
                  <a:pt x="193823" y="8789"/>
                </a:cubicBezTo>
                <a:cubicBezTo>
                  <a:pt x="193835" y="8426"/>
                  <a:pt x="193847" y="8061"/>
                  <a:pt x="193863" y="7698"/>
                </a:cubicBezTo>
                <a:cubicBezTo>
                  <a:pt x="193910" y="6558"/>
                  <a:pt x="193890" y="5357"/>
                  <a:pt x="193617" y="4265"/>
                </a:cubicBezTo>
                <a:cubicBezTo>
                  <a:pt x="193613" y="4250"/>
                  <a:pt x="193603" y="4244"/>
                  <a:pt x="193594" y="4244"/>
                </a:cubicBezTo>
                <a:cubicBezTo>
                  <a:pt x="193581" y="4244"/>
                  <a:pt x="193568" y="4257"/>
                  <a:pt x="193573" y="4277"/>
                </a:cubicBezTo>
                <a:cubicBezTo>
                  <a:pt x="193843" y="5545"/>
                  <a:pt x="193718" y="6892"/>
                  <a:pt x="193608" y="8179"/>
                </a:cubicBezTo>
                <a:cubicBezTo>
                  <a:pt x="193554" y="8794"/>
                  <a:pt x="193510" y="9412"/>
                  <a:pt x="193452" y="10030"/>
                </a:cubicBezTo>
                <a:cubicBezTo>
                  <a:pt x="193346" y="10179"/>
                  <a:pt x="193241" y="10328"/>
                  <a:pt x="193142" y="10465"/>
                </a:cubicBezTo>
                <a:cubicBezTo>
                  <a:pt x="192963" y="10707"/>
                  <a:pt x="192790" y="10966"/>
                  <a:pt x="192626" y="11228"/>
                </a:cubicBezTo>
                <a:cubicBezTo>
                  <a:pt x="192665" y="11020"/>
                  <a:pt x="192704" y="10817"/>
                  <a:pt x="192743" y="10613"/>
                </a:cubicBezTo>
                <a:cubicBezTo>
                  <a:pt x="192837" y="10113"/>
                  <a:pt x="192849" y="9631"/>
                  <a:pt x="193123" y="9217"/>
                </a:cubicBezTo>
                <a:cubicBezTo>
                  <a:pt x="193165" y="9150"/>
                  <a:pt x="193120" y="9064"/>
                  <a:pt x="193070" y="9064"/>
                </a:cubicBezTo>
                <a:cubicBezTo>
                  <a:pt x="193054" y="9064"/>
                  <a:pt x="193039" y="9072"/>
                  <a:pt x="193025" y="9091"/>
                </a:cubicBezTo>
                <a:cubicBezTo>
                  <a:pt x="192795" y="9447"/>
                  <a:pt x="192688" y="9898"/>
                  <a:pt x="192595" y="10348"/>
                </a:cubicBezTo>
                <a:cubicBezTo>
                  <a:pt x="192595" y="9940"/>
                  <a:pt x="192579" y="9533"/>
                  <a:pt x="192532" y="9134"/>
                </a:cubicBezTo>
                <a:cubicBezTo>
                  <a:pt x="192527" y="9093"/>
                  <a:pt x="192501" y="9076"/>
                  <a:pt x="192473" y="9076"/>
                </a:cubicBezTo>
                <a:cubicBezTo>
                  <a:pt x="192458" y="9076"/>
                  <a:pt x="192443" y="9081"/>
                  <a:pt x="192430" y="9091"/>
                </a:cubicBezTo>
                <a:cubicBezTo>
                  <a:pt x="192657" y="8136"/>
                  <a:pt x="192939" y="7221"/>
                  <a:pt x="193570" y="6590"/>
                </a:cubicBezTo>
                <a:cubicBezTo>
                  <a:pt x="193615" y="6544"/>
                  <a:pt x="193588" y="6456"/>
                  <a:pt x="193546" y="6456"/>
                </a:cubicBezTo>
                <a:cubicBezTo>
                  <a:pt x="193537" y="6456"/>
                  <a:pt x="193528" y="6460"/>
                  <a:pt x="193518" y="6469"/>
                </a:cubicBezTo>
                <a:cubicBezTo>
                  <a:pt x="192951" y="7009"/>
                  <a:pt x="192642" y="7714"/>
                  <a:pt x="192352" y="8527"/>
                </a:cubicBezTo>
                <a:cubicBezTo>
                  <a:pt x="191984" y="9560"/>
                  <a:pt x="191722" y="10657"/>
                  <a:pt x="191558" y="11772"/>
                </a:cubicBezTo>
                <a:cubicBezTo>
                  <a:pt x="191480" y="12300"/>
                  <a:pt x="191417" y="12833"/>
                  <a:pt x="191362" y="13369"/>
                </a:cubicBezTo>
                <a:cubicBezTo>
                  <a:pt x="191182" y="12880"/>
                  <a:pt x="190994" y="12394"/>
                  <a:pt x="190802" y="11917"/>
                </a:cubicBezTo>
                <a:cubicBezTo>
                  <a:pt x="190841" y="11827"/>
                  <a:pt x="190880" y="11737"/>
                  <a:pt x="190920" y="11650"/>
                </a:cubicBezTo>
                <a:cubicBezTo>
                  <a:pt x="190952" y="11580"/>
                  <a:pt x="190904" y="11513"/>
                  <a:pt x="190855" y="11513"/>
                </a:cubicBezTo>
                <a:cubicBezTo>
                  <a:pt x="190834" y="11513"/>
                  <a:pt x="190813" y="11526"/>
                  <a:pt x="190799" y="11557"/>
                </a:cubicBezTo>
                <a:cubicBezTo>
                  <a:pt x="190770" y="11612"/>
                  <a:pt x="190747" y="11663"/>
                  <a:pt x="190723" y="11717"/>
                </a:cubicBezTo>
                <a:cubicBezTo>
                  <a:pt x="190618" y="11459"/>
                  <a:pt x="190517" y="11197"/>
                  <a:pt x="190407" y="10942"/>
                </a:cubicBezTo>
                <a:lnTo>
                  <a:pt x="190407" y="10429"/>
                </a:lnTo>
                <a:cubicBezTo>
                  <a:pt x="190458" y="10285"/>
                  <a:pt x="190512" y="10148"/>
                  <a:pt x="190575" y="10015"/>
                </a:cubicBezTo>
                <a:cubicBezTo>
                  <a:pt x="190708" y="9737"/>
                  <a:pt x="190810" y="9482"/>
                  <a:pt x="190833" y="9154"/>
                </a:cubicBezTo>
                <a:cubicBezTo>
                  <a:pt x="190837" y="9117"/>
                  <a:pt x="190818" y="9099"/>
                  <a:pt x="190797" y="9099"/>
                </a:cubicBezTo>
                <a:cubicBezTo>
                  <a:pt x="190775" y="9099"/>
                  <a:pt x="190751" y="9118"/>
                  <a:pt x="190747" y="9154"/>
                </a:cubicBezTo>
                <a:cubicBezTo>
                  <a:pt x="190712" y="9506"/>
                  <a:pt x="190555" y="9819"/>
                  <a:pt x="190403" y="10124"/>
                </a:cubicBezTo>
                <a:cubicBezTo>
                  <a:pt x="190399" y="9776"/>
                  <a:pt x="190391" y="9428"/>
                  <a:pt x="190380" y="9080"/>
                </a:cubicBezTo>
                <a:cubicBezTo>
                  <a:pt x="190559" y="8700"/>
                  <a:pt x="190752" y="8332"/>
                  <a:pt x="190954" y="7952"/>
                </a:cubicBezTo>
                <a:cubicBezTo>
                  <a:pt x="190974" y="7919"/>
                  <a:pt x="190950" y="7886"/>
                  <a:pt x="190925" y="7886"/>
                </a:cubicBezTo>
                <a:cubicBezTo>
                  <a:pt x="190915" y="7886"/>
                  <a:pt x="190904" y="7892"/>
                  <a:pt x="190896" y="7905"/>
                </a:cubicBezTo>
                <a:cubicBezTo>
                  <a:pt x="190712" y="8226"/>
                  <a:pt x="190540" y="8554"/>
                  <a:pt x="190376" y="8883"/>
                </a:cubicBezTo>
                <a:cubicBezTo>
                  <a:pt x="190344" y="8187"/>
                  <a:pt x="190411" y="7486"/>
                  <a:pt x="190152" y="6860"/>
                </a:cubicBezTo>
                <a:cubicBezTo>
                  <a:pt x="190147" y="6845"/>
                  <a:pt x="190139" y="6839"/>
                  <a:pt x="190130" y="6839"/>
                </a:cubicBezTo>
                <a:cubicBezTo>
                  <a:pt x="190111" y="6839"/>
                  <a:pt x="190091" y="6867"/>
                  <a:pt x="190102" y="6899"/>
                </a:cubicBezTo>
                <a:cubicBezTo>
                  <a:pt x="190348" y="7608"/>
                  <a:pt x="190188" y="8578"/>
                  <a:pt x="190129" y="9381"/>
                </a:cubicBezTo>
                <a:cubicBezTo>
                  <a:pt x="190058" y="9533"/>
                  <a:pt x="189988" y="9682"/>
                  <a:pt x="189921" y="9835"/>
                </a:cubicBezTo>
                <a:cubicBezTo>
                  <a:pt x="189737" y="9428"/>
                  <a:pt x="189549" y="9024"/>
                  <a:pt x="189358" y="8625"/>
                </a:cubicBezTo>
                <a:cubicBezTo>
                  <a:pt x="189448" y="8081"/>
                  <a:pt x="189569" y="7537"/>
                  <a:pt x="189730" y="7009"/>
                </a:cubicBezTo>
                <a:cubicBezTo>
                  <a:pt x="189741" y="6970"/>
                  <a:pt x="189710" y="6935"/>
                  <a:pt x="189682" y="6935"/>
                </a:cubicBezTo>
                <a:cubicBezTo>
                  <a:pt x="189671" y="6935"/>
                  <a:pt x="189659" y="6940"/>
                  <a:pt x="189652" y="6954"/>
                </a:cubicBezTo>
                <a:cubicBezTo>
                  <a:pt x="189616" y="6997"/>
                  <a:pt x="189577" y="7044"/>
                  <a:pt x="189542" y="7091"/>
                </a:cubicBezTo>
                <a:cubicBezTo>
                  <a:pt x="189527" y="7103"/>
                  <a:pt x="189533" y="7134"/>
                  <a:pt x="189551" y="7134"/>
                </a:cubicBezTo>
                <a:cubicBezTo>
                  <a:pt x="189552" y="7134"/>
                  <a:pt x="189553" y="7134"/>
                  <a:pt x="189554" y="7134"/>
                </a:cubicBezTo>
                <a:cubicBezTo>
                  <a:pt x="189605" y="7119"/>
                  <a:pt x="189626" y="7112"/>
                  <a:pt x="189628" y="7112"/>
                </a:cubicBezTo>
                <a:lnTo>
                  <a:pt x="189628" y="7112"/>
                </a:lnTo>
                <a:cubicBezTo>
                  <a:pt x="189635" y="7112"/>
                  <a:pt x="189520" y="7160"/>
                  <a:pt x="189491" y="7236"/>
                </a:cubicBezTo>
                <a:cubicBezTo>
                  <a:pt x="189437" y="7380"/>
                  <a:pt x="189366" y="7530"/>
                  <a:pt x="189323" y="7682"/>
                </a:cubicBezTo>
                <a:cubicBezTo>
                  <a:pt x="189267" y="7862"/>
                  <a:pt x="189209" y="8038"/>
                  <a:pt x="189155" y="8218"/>
                </a:cubicBezTo>
                <a:cubicBezTo>
                  <a:pt x="189072" y="8050"/>
                  <a:pt x="188986" y="7878"/>
                  <a:pt x="188900" y="7714"/>
                </a:cubicBezTo>
                <a:cubicBezTo>
                  <a:pt x="188849" y="7615"/>
                  <a:pt x="188798" y="7526"/>
                  <a:pt x="188747" y="7432"/>
                </a:cubicBezTo>
                <a:cubicBezTo>
                  <a:pt x="188759" y="7346"/>
                  <a:pt x="188774" y="7263"/>
                  <a:pt x="188787" y="7177"/>
                </a:cubicBezTo>
                <a:cubicBezTo>
                  <a:pt x="188845" y="6833"/>
                  <a:pt x="188924" y="6058"/>
                  <a:pt x="189205" y="5886"/>
                </a:cubicBezTo>
                <a:cubicBezTo>
                  <a:pt x="189251" y="5857"/>
                  <a:pt x="189227" y="5765"/>
                  <a:pt x="189181" y="5765"/>
                </a:cubicBezTo>
                <a:cubicBezTo>
                  <a:pt x="189176" y="5765"/>
                  <a:pt x="189171" y="5766"/>
                  <a:pt x="189166" y="5768"/>
                </a:cubicBezTo>
                <a:cubicBezTo>
                  <a:pt x="188837" y="5906"/>
                  <a:pt x="188677" y="6649"/>
                  <a:pt x="188579" y="7122"/>
                </a:cubicBezTo>
                <a:cubicBezTo>
                  <a:pt x="188568" y="7103"/>
                  <a:pt x="188559" y="7087"/>
                  <a:pt x="188552" y="7071"/>
                </a:cubicBezTo>
                <a:cubicBezTo>
                  <a:pt x="188544" y="7040"/>
                  <a:pt x="188539" y="7009"/>
                  <a:pt x="188528" y="6977"/>
                </a:cubicBezTo>
                <a:cubicBezTo>
                  <a:pt x="188521" y="6946"/>
                  <a:pt x="188497" y="6934"/>
                  <a:pt x="188477" y="6934"/>
                </a:cubicBezTo>
                <a:cubicBezTo>
                  <a:pt x="187858" y="5835"/>
                  <a:pt x="187182" y="4762"/>
                  <a:pt x="186646" y="3604"/>
                </a:cubicBezTo>
                <a:cubicBezTo>
                  <a:pt x="186379" y="3032"/>
                  <a:pt x="186140" y="2449"/>
                  <a:pt x="185820" y="1928"/>
                </a:cubicBezTo>
                <a:cubicBezTo>
                  <a:pt x="185550" y="1486"/>
                  <a:pt x="185436" y="1087"/>
                  <a:pt x="185029" y="828"/>
                </a:cubicBezTo>
                <a:cubicBezTo>
                  <a:pt x="185026" y="827"/>
                  <a:pt x="185024" y="826"/>
                  <a:pt x="185021" y="826"/>
                </a:cubicBezTo>
                <a:cubicBezTo>
                  <a:pt x="185001" y="826"/>
                  <a:pt x="184988" y="859"/>
                  <a:pt x="185006" y="875"/>
                </a:cubicBezTo>
                <a:cubicBezTo>
                  <a:pt x="185456" y="1224"/>
                  <a:pt x="185706" y="2015"/>
                  <a:pt x="185961" y="2594"/>
                </a:cubicBezTo>
                <a:cubicBezTo>
                  <a:pt x="186215" y="3181"/>
                  <a:pt x="186407" y="3796"/>
                  <a:pt x="186684" y="4371"/>
                </a:cubicBezTo>
                <a:cubicBezTo>
                  <a:pt x="186994" y="5021"/>
                  <a:pt x="187315" y="5662"/>
                  <a:pt x="187628" y="6312"/>
                </a:cubicBezTo>
                <a:cubicBezTo>
                  <a:pt x="187616" y="6312"/>
                  <a:pt x="187605" y="6320"/>
                  <a:pt x="187600" y="6343"/>
                </a:cubicBezTo>
                <a:cubicBezTo>
                  <a:pt x="187417" y="7259"/>
                  <a:pt x="187276" y="8191"/>
                  <a:pt x="187166" y="9134"/>
                </a:cubicBezTo>
                <a:cubicBezTo>
                  <a:pt x="187037" y="8786"/>
                  <a:pt x="186904" y="8442"/>
                  <a:pt x="186774" y="8093"/>
                </a:cubicBezTo>
                <a:cubicBezTo>
                  <a:pt x="186825" y="7842"/>
                  <a:pt x="186845" y="7573"/>
                  <a:pt x="186724" y="7474"/>
                </a:cubicBezTo>
                <a:cubicBezTo>
                  <a:pt x="186718" y="7469"/>
                  <a:pt x="186711" y="7466"/>
                  <a:pt x="186705" y="7466"/>
                </a:cubicBezTo>
                <a:cubicBezTo>
                  <a:pt x="186677" y="7466"/>
                  <a:pt x="186655" y="7517"/>
                  <a:pt x="186681" y="7549"/>
                </a:cubicBezTo>
                <a:cubicBezTo>
                  <a:pt x="186708" y="7588"/>
                  <a:pt x="186700" y="7690"/>
                  <a:pt x="186673" y="7819"/>
                </a:cubicBezTo>
                <a:cubicBezTo>
                  <a:pt x="186262" y="6711"/>
                  <a:pt x="185721" y="5537"/>
                  <a:pt x="185522" y="4324"/>
                </a:cubicBezTo>
                <a:cubicBezTo>
                  <a:pt x="185521" y="4312"/>
                  <a:pt x="185513" y="4306"/>
                  <a:pt x="185506" y="4306"/>
                </a:cubicBezTo>
                <a:cubicBezTo>
                  <a:pt x="185496" y="4306"/>
                  <a:pt x="185487" y="4314"/>
                  <a:pt x="185487" y="4327"/>
                </a:cubicBezTo>
                <a:cubicBezTo>
                  <a:pt x="185522" y="5263"/>
                  <a:pt x="185902" y="6211"/>
                  <a:pt x="186129" y="7083"/>
                </a:cubicBezTo>
                <a:cubicBezTo>
                  <a:pt x="186247" y="7530"/>
                  <a:pt x="186371" y="7967"/>
                  <a:pt x="186505" y="8406"/>
                </a:cubicBezTo>
                <a:cubicBezTo>
                  <a:pt x="186426" y="8637"/>
                  <a:pt x="186352" y="8836"/>
                  <a:pt x="186340" y="8879"/>
                </a:cubicBezTo>
                <a:cubicBezTo>
                  <a:pt x="186203" y="9338"/>
                  <a:pt x="186066" y="9799"/>
                  <a:pt x="185976" y="10277"/>
                </a:cubicBezTo>
                <a:cubicBezTo>
                  <a:pt x="185867" y="10841"/>
                  <a:pt x="185757" y="11408"/>
                  <a:pt x="185644" y="11972"/>
                </a:cubicBezTo>
                <a:cubicBezTo>
                  <a:pt x="185644" y="11972"/>
                  <a:pt x="185640" y="11972"/>
                  <a:pt x="185640" y="11975"/>
                </a:cubicBezTo>
                <a:cubicBezTo>
                  <a:pt x="185374" y="12288"/>
                  <a:pt x="185346" y="12993"/>
                  <a:pt x="185268" y="13420"/>
                </a:cubicBezTo>
                <a:cubicBezTo>
                  <a:pt x="185233" y="13616"/>
                  <a:pt x="185197" y="13811"/>
                  <a:pt x="185166" y="14011"/>
                </a:cubicBezTo>
                <a:cubicBezTo>
                  <a:pt x="185163" y="13999"/>
                  <a:pt x="185163" y="13991"/>
                  <a:pt x="185163" y="13984"/>
                </a:cubicBezTo>
                <a:cubicBezTo>
                  <a:pt x="185181" y="13713"/>
                  <a:pt x="185197" y="13444"/>
                  <a:pt x="185210" y="13169"/>
                </a:cubicBezTo>
                <a:cubicBezTo>
                  <a:pt x="185233" y="12613"/>
                  <a:pt x="185295" y="12003"/>
                  <a:pt x="185268" y="11451"/>
                </a:cubicBezTo>
                <a:cubicBezTo>
                  <a:pt x="185233" y="10782"/>
                  <a:pt x="185233" y="10093"/>
                  <a:pt x="185244" y="9405"/>
                </a:cubicBezTo>
                <a:cubicBezTo>
                  <a:pt x="185291" y="9334"/>
                  <a:pt x="185350" y="9287"/>
                  <a:pt x="185421" y="9275"/>
                </a:cubicBezTo>
                <a:cubicBezTo>
                  <a:pt x="185535" y="9256"/>
                  <a:pt x="185542" y="9032"/>
                  <a:pt x="185432" y="9032"/>
                </a:cubicBezTo>
                <a:cubicBezTo>
                  <a:pt x="185429" y="9032"/>
                  <a:pt x="185425" y="9032"/>
                  <a:pt x="185421" y="9033"/>
                </a:cubicBezTo>
                <a:cubicBezTo>
                  <a:pt x="185358" y="9044"/>
                  <a:pt x="185303" y="9071"/>
                  <a:pt x="185248" y="9107"/>
                </a:cubicBezTo>
                <a:cubicBezTo>
                  <a:pt x="185257" y="8766"/>
                  <a:pt x="185264" y="8430"/>
                  <a:pt x="185272" y="8093"/>
                </a:cubicBezTo>
                <a:cubicBezTo>
                  <a:pt x="185280" y="7541"/>
                  <a:pt x="185244" y="6990"/>
                  <a:pt x="185213" y="6437"/>
                </a:cubicBezTo>
                <a:cubicBezTo>
                  <a:pt x="185201" y="6211"/>
                  <a:pt x="185241" y="5999"/>
                  <a:pt x="185134" y="5815"/>
                </a:cubicBezTo>
                <a:cubicBezTo>
                  <a:pt x="185128" y="5801"/>
                  <a:pt x="185116" y="5793"/>
                  <a:pt x="185104" y="5793"/>
                </a:cubicBezTo>
                <a:cubicBezTo>
                  <a:pt x="185087" y="5793"/>
                  <a:pt x="185070" y="5808"/>
                  <a:pt x="185072" y="5835"/>
                </a:cubicBezTo>
                <a:cubicBezTo>
                  <a:pt x="185072" y="5854"/>
                  <a:pt x="185072" y="5874"/>
                  <a:pt x="185076" y="5893"/>
                </a:cubicBezTo>
                <a:cubicBezTo>
                  <a:pt x="185076" y="5919"/>
                  <a:pt x="185091" y="5931"/>
                  <a:pt x="185106" y="5931"/>
                </a:cubicBezTo>
                <a:cubicBezTo>
                  <a:pt x="185121" y="5931"/>
                  <a:pt x="185137" y="5919"/>
                  <a:pt x="185139" y="5893"/>
                </a:cubicBezTo>
                <a:lnTo>
                  <a:pt x="185139" y="5893"/>
                </a:lnTo>
                <a:cubicBezTo>
                  <a:pt x="185006" y="8923"/>
                  <a:pt x="184661" y="12129"/>
                  <a:pt x="184242" y="15252"/>
                </a:cubicBezTo>
                <a:cubicBezTo>
                  <a:pt x="184066" y="13345"/>
                  <a:pt x="184007" y="11404"/>
                  <a:pt x="184090" y="9482"/>
                </a:cubicBezTo>
                <a:cubicBezTo>
                  <a:pt x="184117" y="9334"/>
                  <a:pt x="184144" y="9185"/>
                  <a:pt x="184172" y="9036"/>
                </a:cubicBezTo>
                <a:cubicBezTo>
                  <a:pt x="184182" y="8993"/>
                  <a:pt x="184155" y="8967"/>
                  <a:pt x="184128" y="8967"/>
                </a:cubicBezTo>
                <a:cubicBezTo>
                  <a:pt x="184123" y="8967"/>
                  <a:pt x="184118" y="8968"/>
                  <a:pt x="184113" y="8970"/>
                </a:cubicBezTo>
                <a:cubicBezTo>
                  <a:pt x="184191" y="7584"/>
                  <a:pt x="184348" y="6215"/>
                  <a:pt x="184591" y="4880"/>
                </a:cubicBezTo>
                <a:cubicBezTo>
                  <a:pt x="184598" y="4840"/>
                  <a:pt x="184573" y="4814"/>
                  <a:pt x="184548" y="4814"/>
                </a:cubicBezTo>
                <a:cubicBezTo>
                  <a:pt x="184531" y="4814"/>
                  <a:pt x="184515" y="4826"/>
                  <a:pt x="184509" y="4853"/>
                </a:cubicBezTo>
                <a:cubicBezTo>
                  <a:pt x="184176" y="6508"/>
                  <a:pt x="183972" y="8198"/>
                  <a:pt x="183871" y="9898"/>
                </a:cubicBezTo>
                <a:cubicBezTo>
                  <a:pt x="183647" y="10794"/>
                  <a:pt x="183401" y="11682"/>
                  <a:pt x="183158" y="12570"/>
                </a:cubicBezTo>
                <a:cubicBezTo>
                  <a:pt x="183053" y="12077"/>
                  <a:pt x="182943" y="11584"/>
                  <a:pt x="182822" y="11095"/>
                </a:cubicBezTo>
                <a:cubicBezTo>
                  <a:pt x="183041" y="10445"/>
                  <a:pt x="183322" y="9788"/>
                  <a:pt x="183335" y="9080"/>
                </a:cubicBezTo>
                <a:cubicBezTo>
                  <a:pt x="183335" y="9038"/>
                  <a:pt x="183307" y="9014"/>
                  <a:pt x="183280" y="9014"/>
                </a:cubicBezTo>
                <a:cubicBezTo>
                  <a:pt x="183258" y="9014"/>
                  <a:pt x="183238" y="9029"/>
                  <a:pt x="183232" y="9064"/>
                </a:cubicBezTo>
                <a:cubicBezTo>
                  <a:pt x="183178" y="9510"/>
                  <a:pt x="182959" y="9992"/>
                  <a:pt x="182751" y="10406"/>
                </a:cubicBezTo>
                <a:cubicBezTo>
                  <a:pt x="182759" y="10316"/>
                  <a:pt x="182763" y="10226"/>
                  <a:pt x="182775" y="10136"/>
                </a:cubicBezTo>
                <a:cubicBezTo>
                  <a:pt x="182869" y="9103"/>
                  <a:pt x="182880" y="8074"/>
                  <a:pt x="183115" y="7067"/>
                </a:cubicBezTo>
                <a:cubicBezTo>
                  <a:pt x="183124" y="7027"/>
                  <a:pt x="183099" y="7000"/>
                  <a:pt x="183073" y="7000"/>
                </a:cubicBezTo>
                <a:cubicBezTo>
                  <a:pt x="183056" y="7000"/>
                  <a:pt x="183039" y="7012"/>
                  <a:pt x="183033" y="7040"/>
                </a:cubicBezTo>
                <a:cubicBezTo>
                  <a:pt x="182791" y="8030"/>
                  <a:pt x="182669" y="9095"/>
                  <a:pt x="182587" y="10160"/>
                </a:cubicBezTo>
                <a:cubicBezTo>
                  <a:pt x="182289" y="9024"/>
                  <a:pt x="181957" y="7909"/>
                  <a:pt x="181581" y="6813"/>
                </a:cubicBezTo>
                <a:cubicBezTo>
                  <a:pt x="181420" y="6336"/>
                  <a:pt x="181209" y="5353"/>
                  <a:pt x="180704" y="5346"/>
                </a:cubicBezTo>
                <a:cubicBezTo>
                  <a:pt x="180704" y="5346"/>
                  <a:pt x="180703" y="5345"/>
                  <a:pt x="180702" y="5345"/>
                </a:cubicBezTo>
                <a:cubicBezTo>
                  <a:pt x="180681" y="5345"/>
                  <a:pt x="180678" y="5389"/>
                  <a:pt x="180701" y="5400"/>
                </a:cubicBezTo>
                <a:cubicBezTo>
                  <a:pt x="181041" y="5537"/>
                  <a:pt x="181178" y="6324"/>
                  <a:pt x="181288" y="6696"/>
                </a:cubicBezTo>
                <a:cubicBezTo>
                  <a:pt x="181448" y="7239"/>
                  <a:pt x="181588" y="7815"/>
                  <a:pt x="181702" y="8379"/>
                </a:cubicBezTo>
                <a:cubicBezTo>
                  <a:pt x="181839" y="9064"/>
                  <a:pt x="181992" y="9737"/>
                  <a:pt x="182141" y="10418"/>
                </a:cubicBezTo>
                <a:cubicBezTo>
                  <a:pt x="181698" y="10954"/>
                  <a:pt x="181628" y="11823"/>
                  <a:pt x="181628" y="12617"/>
                </a:cubicBezTo>
                <a:cubicBezTo>
                  <a:pt x="181588" y="12700"/>
                  <a:pt x="181550" y="12786"/>
                  <a:pt x="181514" y="12872"/>
                </a:cubicBezTo>
                <a:cubicBezTo>
                  <a:pt x="181514" y="12860"/>
                  <a:pt x="181514" y="12844"/>
                  <a:pt x="181518" y="12828"/>
                </a:cubicBezTo>
                <a:cubicBezTo>
                  <a:pt x="181546" y="12492"/>
                  <a:pt x="181382" y="12304"/>
                  <a:pt x="181189" y="12265"/>
                </a:cubicBezTo>
                <a:cubicBezTo>
                  <a:pt x="181158" y="12019"/>
                  <a:pt x="181127" y="11772"/>
                  <a:pt x="181095" y="11522"/>
                </a:cubicBezTo>
                <a:cubicBezTo>
                  <a:pt x="181260" y="10594"/>
                  <a:pt x="181409" y="9643"/>
                  <a:pt x="181409" y="8688"/>
                </a:cubicBezTo>
                <a:cubicBezTo>
                  <a:pt x="181409" y="7913"/>
                  <a:pt x="181440" y="6997"/>
                  <a:pt x="181092" y="6336"/>
                </a:cubicBezTo>
                <a:cubicBezTo>
                  <a:pt x="181084" y="6320"/>
                  <a:pt x="181073" y="6313"/>
                  <a:pt x="181062" y="6313"/>
                </a:cubicBezTo>
                <a:cubicBezTo>
                  <a:pt x="181039" y="6313"/>
                  <a:pt x="181016" y="6344"/>
                  <a:pt x="181030" y="6379"/>
                </a:cubicBezTo>
                <a:cubicBezTo>
                  <a:pt x="181479" y="7353"/>
                  <a:pt x="181135" y="8872"/>
                  <a:pt x="180904" y="9913"/>
                </a:cubicBezTo>
                <a:cubicBezTo>
                  <a:pt x="180853" y="9459"/>
                  <a:pt x="180806" y="9001"/>
                  <a:pt x="180766" y="8543"/>
                </a:cubicBezTo>
                <a:cubicBezTo>
                  <a:pt x="180765" y="8506"/>
                  <a:pt x="180741" y="8486"/>
                  <a:pt x="180718" y="8486"/>
                </a:cubicBezTo>
                <a:cubicBezTo>
                  <a:pt x="180696" y="8486"/>
                  <a:pt x="180675" y="8505"/>
                  <a:pt x="180677" y="8543"/>
                </a:cubicBezTo>
                <a:cubicBezTo>
                  <a:pt x="180704" y="9165"/>
                  <a:pt x="180739" y="9788"/>
                  <a:pt x="180786" y="10410"/>
                </a:cubicBezTo>
                <a:cubicBezTo>
                  <a:pt x="180626" y="11095"/>
                  <a:pt x="180434" y="11776"/>
                  <a:pt x="180239" y="12449"/>
                </a:cubicBezTo>
                <a:cubicBezTo>
                  <a:pt x="180179" y="12077"/>
                  <a:pt x="180114" y="11710"/>
                  <a:pt x="180054" y="11338"/>
                </a:cubicBezTo>
                <a:cubicBezTo>
                  <a:pt x="179980" y="10872"/>
                  <a:pt x="179820" y="10426"/>
                  <a:pt x="179749" y="9968"/>
                </a:cubicBezTo>
                <a:cubicBezTo>
                  <a:pt x="179706" y="9694"/>
                  <a:pt x="179663" y="9369"/>
                  <a:pt x="179574" y="9080"/>
                </a:cubicBezTo>
                <a:cubicBezTo>
                  <a:pt x="179574" y="8841"/>
                  <a:pt x="179569" y="8606"/>
                  <a:pt x="179565" y="8367"/>
                </a:cubicBezTo>
                <a:cubicBezTo>
                  <a:pt x="179565" y="8324"/>
                  <a:pt x="179540" y="8302"/>
                  <a:pt x="179514" y="8302"/>
                </a:cubicBezTo>
                <a:cubicBezTo>
                  <a:pt x="179489" y="8302"/>
                  <a:pt x="179464" y="8324"/>
                  <a:pt x="179464" y="8367"/>
                </a:cubicBezTo>
                <a:cubicBezTo>
                  <a:pt x="179464" y="8504"/>
                  <a:pt x="179460" y="8641"/>
                  <a:pt x="179460" y="8782"/>
                </a:cubicBezTo>
                <a:cubicBezTo>
                  <a:pt x="179393" y="8653"/>
                  <a:pt x="179315" y="8539"/>
                  <a:pt x="179213" y="8461"/>
                </a:cubicBezTo>
                <a:cubicBezTo>
                  <a:pt x="179207" y="8456"/>
                  <a:pt x="179201" y="8453"/>
                  <a:pt x="179195" y="8453"/>
                </a:cubicBezTo>
                <a:cubicBezTo>
                  <a:pt x="179165" y="8453"/>
                  <a:pt x="179145" y="8513"/>
                  <a:pt x="179178" y="8539"/>
                </a:cubicBezTo>
                <a:cubicBezTo>
                  <a:pt x="179334" y="8684"/>
                  <a:pt x="179409" y="8930"/>
                  <a:pt x="179451" y="9201"/>
                </a:cubicBezTo>
                <a:cubicBezTo>
                  <a:pt x="179444" y="9768"/>
                  <a:pt x="179433" y="10332"/>
                  <a:pt x="179417" y="10895"/>
                </a:cubicBezTo>
                <a:cubicBezTo>
                  <a:pt x="179399" y="10853"/>
                  <a:pt x="179366" y="10836"/>
                  <a:pt x="179332" y="10836"/>
                </a:cubicBezTo>
                <a:cubicBezTo>
                  <a:pt x="179328" y="10836"/>
                  <a:pt x="179323" y="10836"/>
                  <a:pt x="179319" y="10837"/>
                </a:cubicBezTo>
                <a:cubicBezTo>
                  <a:pt x="179299" y="10610"/>
                  <a:pt x="179280" y="10382"/>
                  <a:pt x="179256" y="10160"/>
                </a:cubicBezTo>
                <a:cubicBezTo>
                  <a:pt x="179198" y="9545"/>
                  <a:pt x="179115" y="8915"/>
                  <a:pt x="178978" y="8308"/>
                </a:cubicBezTo>
                <a:cubicBezTo>
                  <a:pt x="179146" y="7756"/>
                  <a:pt x="179311" y="7208"/>
                  <a:pt x="179326" y="6590"/>
                </a:cubicBezTo>
                <a:cubicBezTo>
                  <a:pt x="179326" y="6555"/>
                  <a:pt x="179306" y="6537"/>
                  <a:pt x="179285" y="6537"/>
                </a:cubicBezTo>
                <a:cubicBezTo>
                  <a:pt x="179264" y="6537"/>
                  <a:pt x="179242" y="6555"/>
                  <a:pt x="179240" y="6590"/>
                </a:cubicBezTo>
                <a:cubicBezTo>
                  <a:pt x="179213" y="7071"/>
                  <a:pt x="179080" y="7545"/>
                  <a:pt x="178904" y="8007"/>
                </a:cubicBezTo>
                <a:cubicBezTo>
                  <a:pt x="178846" y="7788"/>
                  <a:pt x="178783" y="7573"/>
                  <a:pt x="178705" y="7369"/>
                </a:cubicBezTo>
                <a:cubicBezTo>
                  <a:pt x="178696" y="7344"/>
                  <a:pt x="178681" y="7334"/>
                  <a:pt x="178667" y="7334"/>
                </a:cubicBezTo>
                <a:cubicBezTo>
                  <a:pt x="178635" y="7334"/>
                  <a:pt x="178602" y="7381"/>
                  <a:pt x="178618" y="7432"/>
                </a:cubicBezTo>
                <a:cubicBezTo>
                  <a:pt x="178705" y="7694"/>
                  <a:pt x="178767" y="7964"/>
                  <a:pt x="178810" y="8245"/>
                </a:cubicBezTo>
                <a:cubicBezTo>
                  <a:pt x="178642" y="8653"/>
                  <a:pt x="178446" y="9048"/>
                  <a:pt x="178274" y="9432"/>
                </a:cubicBezTo>
                <a:cubicBezTo>
                  <a:pt x="178203" y="8598"/>
                  <a:pt x="178098" y="7768"/>
                  <a:pt x="177933" y="6958"/>
                </a:cubicBezTo>
                <a:cubicBezTo>
                  <a:pt x="177930" y="6939"/>
                  <a:pt x="177921" y="6930"/>
                  <a:pt x="177910" y="6930"/>
                </a:cubicBezTo>
                <a:cubicBezTo>
                  <a:pt x="177867" y="6621"/>
                  <a:pt x="177804" y="6324"/>
                  <a:pt x="177706" y="6054"/>
                </a:cubicBezTo>
                <a:cubicBezTo>
                  <a:pt x="177702" y="6041"/>
                  <a:pt x="177694" y="6036"/>
                  <a:pt x="177686" y="6036"/>
                </a:cubicBezTo>
                <a:cubicBezTo>
                  <a:pt x="177671" y="6036"/>
                  <a:pt x="177654" y="6054"/>
                  <a:pt x="177659" y="6077"/>
                </a:cubicBezTo>
                <a:cubicBezTo>
                  <a:pt x="177957" y="7024"/>
                  <a:pt x="177894" y="8328"/>
                  <a:pt x="177906" y="9345"/>
                </a:cubicBezTo>
                <a:cubicBezTo>
                  <a:pt x="177910" y="9658"/>
                  <a:pt x="177910" y="9972"/>
                  <a:pt x="177910" y="10285"/>
                </a:cubicBezTo>
                <a:cubicBezTo>
                  <a:pt x="177699" y="10809"/>
                  <a:pt x="177487" y="11338"/>
                  <a:pt x="177287" y="11866"/>
                </a:cubicBezTo>
                <a:cubicBezTo>
                  <a:pt x="177283" y="11314"/>
                  <a:pt x="177256" y="10770"/>
                  <a:pt x="177225" y="10222"/>
                </a:cubicBezTo>
                <a:cubicBezTo>
                  <a:pt x="177291" y="9851"/>
                  <a:pt x="177358" y="9479"/>
                  <a:pt x="177417" y="9111"/>
                </a:cubicBezTo>
                <a:cubicBezTo>
                  <a:pt x="177438" y="8990"/>
                  <a:pt x="177361" y="8911"/>
                  <a:pt x="177288" y="8911"/>
                </a:cubicBezTo>
                <a:cubicBezTo>
                  <a:pt x="177241" y="8911"/>
                  <a:pt x="177196" y="8945"/>
                  <a:pt x="177182" y="9024"/>
                </a:cubicBezTo>
                <a:cubicBezTo>
                  <a:pt x="177174" y="9080"/>
                  <a:pt x="177162" y="9134"/>
                  <a:pt x="177155" y="9188"/>
                </a:cubicBezTo>
                <a:cubicBezTo>
                  <a:pt x="177146" y="9095"/>
                  <a:pt x="177143" y="9001"/>
                  <a:pt x="177135" y="8907"/>
                </a:cubicBezTo>
                <a:cubicBezTo>
                  <a:pt x="177088" y="8273"/>
                  <a:pt x="177056" y="7564"/>
                  <a:pt x="176951" y="6907"/>
                </a:cubicBezTo>
                <a:cubicBezTo>
                  <a:pt x="177084" y="6077"/>
                  <a:pt x="177221" y="5216"/>
                  <a:pt x="177499" y="4477"/>
                </a:cubicBezTo>
                <a:cubicBezTo>
                  <a:pt x="177517" y="4428"/>
                  <a:pt x="177488" y="4385"/>
                  <a:pt x="177457" y="4385"/>
                </a:cubicBezTo>
                <a:cubicBezTo>
                  <a:pt x="177444" y="4385"/>
                  <a:pt x="177430" y="4393"/>
                  <a:pt x="177421" y="4414"/>
                </a:cubicBezTo>
                <a:cubicBezTo>
                  <a:pt x="177178" y="4993"/>
                  <a:pt x="176990" y="5651"/>
                  <a:pt x="176830" y="6305"/>
                </a:cubicBezTo>
                <a:cubicBezTo>
                  <a:pt x="176814" y="6262"/>
                  <a:pt x="176806" y="6215"/>
                  <a:pt x="176794" y="6168"/>
                </a:cubicBezTo>
                <a:cubicBezTo>
                  <a:pt x="176785" y="6141"/>
                  <a:pt x="176767" y="6128"/>
                  <a:pt x="176750" y="6128"/>
                </a:cubicBezTo>
                <a:cubicBezTo>
                  <a:pt x="176725" y="6128"/>
                  <a:pt x="176701" y="6155"/>
                  <a:pt x="176709" y="6199"/>
                </a:cubicBezTo>
                <a:cubicBezTo>
                  <a:pt x="176712" y="6218"/>
                  <a:pt x="176712" y="6234"/>
                  <a:pt x="176716" y="6253"/>
                </a:cubicBezTo>
                <a:cubicBezTo>
                  <a:pt x="176720" y="6269"/>
                  <a:pt x="176727" y="6277"/>
                  <a:pt x="176740" y="6281"/>
                </a:cubicBezTo>
                <a:cubicBezTo>
                  <a:pt x="176727" y="6305"/>
                  <a:pt x="176716" y="6328"/>
                  <a:pt x="176700" y="6355"/>
                </a:cubicBezTo>
                <a:cubicBezTo>
                  <a:pt x="176712" y="6496"/>
                  <a:pt x="176712" y="6637"/>
                  <a:pt x="176700" y="6774"/>
                </a:cubicBezTo>
                <a:lnTo>
                  <a:pt x="176700" y="6840"/>
                </a:lnTo>
                <a:cubicBezTo>
                  <a:pt x="176669" y="6981"/>
                  <a:pt x="176638" y="7118"/>
                  <a:pt x="176606" y="7252"/>
                </a:cubicBezTo>
                <a:cubicBezTo>
                  <a:pt x="176348" y="8410"/>
                  <a:pt x="176055" y="9553"/>
                  <a:pt x="175796" y="10711"/>
                </a:cubicBezTo>
                <a:cubicBezTo>
                  <a:pt x="175499" y="12058"/>
                  <a:pt x="175213" y="13408"/>
                  <a:pt x="174924" y="14759"/>
                </a:cubicBezTo>
                <a:cubicBezTo>
                  <a:pt x="174825" y="14766"/>
                  <a:pt x="174736" y="14848"/>
                  <a:pt x="174744" y="15017"/>
                </a:cubicBezTo>
                <a:cubicBezTo>
                  <a:pt x="174751" y="15169"/>
                  <a:pt x="174763" y="15322"/>
                  <a:pt x="174771" y="15471"/>
                </a:cubicBezTo>
                <a:cubicBezTo>
                  <a:pt x="174634" y="16112"/>
                  <a:pt x="174496" y="16750"/>
                  <a:pt x="174356" y="17389"/>
                </a:cubicBezTo>
                <a:cubicBezTo>
                  <a:pt x="174321" y="17541"/>
                  <a:pt x="174285" y="17694"/>
                  <a:pt x="174254" y="17843"/>
                </a:cubicBezTo>
                <a:cubicBezTo>
                  <a:pt x="174238" y="17420"/>
                  <a:pt x="174227" y="16993"/>
                  <a:pt x="174215" y="16567"/>
                </a:cubicBezTo>
                <a:cubicBezTo>
                  <a:pt x="174458" y="15792"/>
                  <a:pt x="174731" y="15012"/>
                  <a:pt x="174888" y="14199"/>
                </a:cubicBezTo>
                <a:cubicBezTo>
                  <a:pt x="174939" y="13937"/>
                  <a:pt x="175029" y="13561"/>
                  <a:pt x="174778" y="13451"/>
                </a:cubicBezTo>
                <a:cubicBezTo>
                  <a:pt x="174955" y="12707"/>
                  <a:pt x="175135" y="11964"/>
                  <a:pt x="175323" y="11228"/>
                </a:cubicBezTo>
                <a:cubicBezTo>
                  <a:pt x="175577" y="10234"/>
                  <a:pt x="175793" y="9228"/>
                  <a:pt x="176082" y="8245"/>
                </a:cubicBezTo>
                <a:cubicBezTo>
                  <a:pt x="176199" y="7858"/>
                  <a:pt x="176333" y="7498"/>
                  <a:pt x="176478" y="7134"/>
                </a:cubicBezTo>
                <a:cubicBezTo>
                  <a:pt x="176516" y="7028"/>
                  <a:pt x="176501" y="7001"/>
                  <a:pt x="176462" y="6923"/>
                </a:cubicBezTo>
                <a:cubicBezTo>
                  <a:pt x="176455" y="6911"/>
                  <a:pt x="176447" y="6906"/>
                  <a:pt x="176439" y="6906"/>
                </a:cubicBezTo>
                <a:cubicBezTo>
                  <a:pt x="176424" y="6906"/>
                  <a:pt x="176411" y="6927"/>
                  <a:pt x="176418" y="6950"/>
                </a:cubicBezTo>
                <a:cubicBezTo>
                  <a:pt x="176474" y="7114"/>
                  <a:pt x="175945" y="7991"/>
                  <a:pt x="175874" y="8132"/>
                </a:cubicBezTo>
                <a:cubicBezTo>
                  <a:pt x="175671" y="8531"/>
                  <a:pt x="175522" y="8973"/>
                  <a:pt x="175327" y="9376"/>
                </a:cubicBezTo>
                <a:cubicBezTo>
                  <a:pt x="174947" y="10156"/>
                  <a:pt x="174653" y="11056"/>
                  <a:pt x="174391" y="11909"/>
                </a:cubicBezTo>
                <a:cubicBezTo>
                  <a:pt x="174309" y="12171"/>
                  <a:pt x="174231" y="12434"/>
                  <a:pt x="174153" y="12700"/>
                </a:cubicBezTo>
                <a:cubicBezTo>
                  <a:pt x="174149" y="11314"/>
                  <a:pt x="174200" y="9940"/>
                  <a:pt x="174211" y="8563"/>
                </a:cubicBezTo>
                <a:cubicBezTo>
                  <a:pt x="174227" y="8527"/>
                  <a:pt x="174243" y="8492"/>
                  <a:pt x="174258" y="8461"/>
                </a:cubicBezTo>
                <a:cubicBezTo>
                  <a:pt x="174501" y="7980"/>
                  <a:pt x="174720" y="7483"/>
                  <a:pt x="174971" y="7009"/>
                </a:cubicBezTo>
                <a:cubicBezTo>
                  <a:pt x="175088" y="6778"/>
                  <a:pt x="175264" y="6524"/>
                  <a:pt x="175315" y="6253"/>
                </a:cubicBezTo>
                <a:cubicBezTo>
                  <a:pt x="175318" y="6230"/>
                  <a:pt x="175303" y="6199"/>
                  <a:pt x="175284" y="6199"/>
                </a:cubicBezTo>
                <a:cubicBezTo>
                  <a:pt x="175256" y="6202"/>
                  <a:pt x="175224" y="6206"/>
                  <a:pt x="175193" y="6211"/>
                </a:cubicBezTo>
                <a:cubicBezTo>
                  <a:pt x="175166" y="6215"/>
                  <a:pt x="175166" y="6269"/>
                  <a:pt x="175193" y="6273"/>
                </a:cubicBezTo>
                <a:cubicBezTo>
                  <a:pt x="175206" y="6273"/>
                  <a:pt x="174790" y="6970"/>
                  <a:pt x="174720" y="7071"/>
                </a:cubicBezTo>
                <a:cubicBezTo>
                  <a:pt x="174552" y="7306"/>
                  <a:pt x="174379" y="7537"/>
                  <a:pt x="174207" y="7772"/>
                </a:cubicBezTo>
                <a:cubicBezTo>
                  <a:pt x="174207" y="7338"/>
                  <a:pt x="174196" y="6907"/>
                  <a:pt x="174176" y="6473"/>
                </a:cubicBezTo>
                <a:cubicBezTo>
                  <a:pt x="174176" y="6432"/>
                  <a:pt x="174152" y="6411"/>
                  <a:pt x="174127" y="6411"/>
                </a:cubicBezTo>
                <a:cubicBezTo>
                  <a:pt x="174103" y="6411"/>
                  <a:pt x="174078" y="6432"/>
                  <a:pt x="174078" y="6473"/>
                </a:cubicBezTo>
                <a:cubicBezTo>
                  <a:pt x="174090" y="6977"/>
                  <a:pt x="174078" y="7479"/>
                  <a:pt x="174059" y="7983"/>
                </a:cubicBezTo>
                <a:cubicBezTo>
                  <a:pt x="173976" y="8097"/>
                  <a:pt x="173898" y="8211"/>
                  <a:pt x="173820" y="8332"/>
                </a:cubicBezTo>
                <a:cubicBezTo>
                  <a:pt x="173534" y="8770"/>
                  <a:pt x="173252" y="9208"/>
                  <a:pt x="172975" y="9654"/>
                </a:cubicBezTo>
                <a:cubicBezTo>
                  <a:pt x="172966" y="8923"/>
                  <a:pt x="172951" y="8195"/>
                  <a:pt x="172935" y="7459"/>
                </a:cubicBezTo>
                <a:cubicBezTo>
                  <a:pt x="172935" y="7414"/>
                  <a:pt x="172910" y="7392"/>
                  <a:pt x="172884" y="7392"/>
                </a:cubicBezTo>
                <a:cubicBezTo>
                  <a:pt x="172858" y="7392"/>
                  <a:pt x="172831" y="7414"/>
                  <a:pt x="172829" y="7459"/>
                </a:cubicBezTo>
                <a:cubicBezTo>
                  <a:pt x="172818" y="8332"/>
                  <a:pt x="172778" y="9204"/>
                  <a:pt x="172720" y="10073"/>
                </a:cubicBezTo>
                <a:cubicBezTo>
                  <a:pt x="172552" y="10355"/>
                  <a:pt x="172388" y="10637"/>
                  <a:pt x="172227" y="10926"/>
                </a:cubicBezTo>
                <a:cubicBezTo>
                  <a:pt x="172043" y="11255"/>
                  <a:pt x="171863" y="11592"/>
                  <a:pt x="171687" y="11929"/>
                </a:cubicBezTo>
                <a:cubicBezTo>
                  <a:pt x="171597" y="11079"/>
                  <a:pt x="171456" y="10203"/>
                  <a:pt x="171221" y="9416"/>
                </a:cubicBezTo>
                <a:cubicBezTo>
                  <a:pt x="171041" y="8817"/>
                  <a:pt x="170869" y="8214"/>
                  <a:pt x="170457" y="7823"/>
                </a:cubicBezTo>
                <a:cubicBezTo>
                  <a:pt x="170452" y="7817"/>
                  <a:pt x="170446" y="7815"/>
                  <a:pt x="170441" y="7815"/>
                </a:cubicBezTo>
                <a:cubicBezTo>
                  <a:pt x="170414" y="7815"/>
                  <a:pt x="170389" y="7868"/>
                  <a:pt x="170415" y="7897"/>
                </a:cubicBezTo>
                <a:cubicBezTo>
                  <a:pt x="170927" y="8442"/>
                  <a:pt x="171037" y="9510"/>
                  <a:pt x="171143" y="10316"/>
                </a:cubicBezTo>
                <a:cubicBezTo>
                  <a:pt x="171244" y="11076"/>
                  <a:pt x="171295" y="11847"/>
                  <a:pt x="171331" y="12617"/>
                </a:cubicBezTo>
                <a:cubicBezTo>
                  <a:pt x="171154" y="12969"/>
                  <a:pt x="170982" y="13326"/>
                  <a:pt x="170806" y="13678"/>
                </a:cubicBezTo>
                <a:cubicBezTo>
                  <a:pt x="170798" y="13279"/>
                  <a:pt x="170791" y="12880"/>
                  <a:pt x="170782" y="12481"/>
                </a:cubicBezTo>
                <a:cubicBezTo>
                  <a:pt x="170782" y="12429"/>
                  <a:pt x="170751" y="12403"/>
                  <a:pt x="170721" y="12403"/>
                </a:cubicBezTo>
                <a:cubicBezTo>
                  <a:pt x="170691" y="12403"/>
                  <a:pt x="170661" y="12428"/>
                  <a:pt x="170661" y="12481"/>
                </a:cubicBezTo>
                <a:cubicBezTo>
                  <a:pt x="170657" y="13005"/>
                  <a:pt x="170645" y="13529"/>
                  <a:pt x="170626" y="14046"/>
                </a:cubicBezTo>
                <a:cubicBezTo>
                  <a:pt x="170556" y="14190"/>
                  <a:pt x="170486" y="14328"/>
                  <a:pt x="170415" y="14468"/>
                </a:cubicBezTo>
                <a:cubicBezTo>
                  <a:pt x="170423" y="14391"/>
                  <a:pt x="170426" y="14308"/>
                  <a:pt x="170434" y="14230"/>
                </a:cubicBezTo>
                <a:cubicBezTo>
                  <a:pt x="170504" y="13157"/>
                  <a:pt x="170536" y="12085"/>
                  <a:pt x="170560" y="11009"/>
                </a:cubicBezTo>
                <a:cubicBezTo>
                  <a:pt x="170575" y="10442"/>
                  <a:pt x="170560" y="9870"/>
                  <a:pt x="170540" y="9302"/>
                </a:cubicBezTo>
                <a:cubicBezTo>
                  <a:pt x="170528" y="8930"/>
                  <a:pt x="170556" y="8539"/>
                  <a:pt x="170446" y="8191"/>
                </a:cubicBezTo>
                <a:cubicBezTo>
                  <a:pt x="170437" y="8158"/>
                  <a:pt x="170415" y="8143"/>
                  <a:pt x="170393" y="8143"/>
                </a:cubicBezTo>
                <a:cubicBezTo>
                  <a:pt x="170361" y="8143"/>
                  <a:pt x="170329" y="8176"/>
                  <a:pt x="170340" y="8230"/>
                </a:cubicBezTo>
                <a:cubicBezTo>
                  <a:pt x="170462" y="8758"/>
                  <a:pt x="170332" y="9498"/>
                  <a:pt x="170293" y="10042"/>
                </a:cubicBezTo>
                <a:cubicBezTo>
                  <a:pt x="170254" y="10586"/>
                  <a:pt x="170199" y="11142"/>
                  <a:pt x="170137" y="11682"/>
                </a:cubicBezTo>
                <a:cubicBezTo>
                  <a:pt x="170098" y="12022"/>
                  <a:pt x="170058" y="12359"/>
                  <a:pt x="170020" y="12696"/>
                </a:cubicBezTo>
                <a:cubicBezTo>
                  <a:pt x="169902" y="11776"/>
                  <a:pt x="169765" y="10832"/>
                  <a:pt x="169523" y="9963"/>
                </a:cubicBezTo>
                <a:cubicBezTo>
                  <a:pt x="169420" y="9600"/>
                  <a:pt x="169330" y="9228"/>
                  <a:pt x="169248" y="8856"/>
                </a:cubicBezTo>
                <a:cubicBezTo>
                  <a:pt x="169339" y="8637"/>
                  <a:pt x="169436" y="8422"/>
                  <a:pt x="169514" y="8191"/>
                </a:cubicBezTo>
                <a:cubicBezTo>
                  <a:pt x="169532" y="8138"/>
                  <a:pt x="169497" y="8072"/>
                  <a:pt x="169458" y="8072"/>
                </a:cubicBezTo>
                <a:cubicBezTo>
                  <a:pt x="169445" y="8072"/>
                  <a:pt x="169432" y="8079"/>
                  <a:pt x="169420" y="8097"/>
                </a:cubicBezTo>
                <a:cubicBezTo>
                  <a:pt x="169405" y="8120"/>
                  <a:pt x="169393" y="8140"/>
                  <a:pt x="169377" y="8164"/>
                </a:cubicBezTo>
                <a:cubicBezTo>
                  <a:pt x="169377" y="8167"/>
                  <a:pt x="169373" y="8175"/>
                  <a:pt x="169373" y="8179"/>
                </a:cubicBezTo>
                <a:cubicBezTo>
                  <a:pt x="169311" y="8285"/>
                  <a:pt x="169241" y="8386"/>
                  <a:pt x="169170" y="8484"/>
                </a:cubicBezTo>
                <a:cubicBezTo>
                  <a:pt x="169100" y="8167"/>
                  <a:pt x="168920" y="7667"/>
                  <a:pt x="169006" y="7353"/>
                </a:cubicBezTo>
                <a:cubicBezTo>
                  <a:pt x="169016" y="7322"/>
                  <a:pt x="168992" y="7296"/>
                  <a:pt x="168970" y="7296"/>
                </a:cubicBezTo>
                <a:cubicBezTo>
                  <a:pt x="168959" y="7296"/>
                  <a:pt x="168948" y="7303"/>
                  <a:pt x="168943" y="7318"/>
                </a:cubicBezTo>
                <a:cubicBezTo>
                  <a:pt x="168783" y="7761"/>
                  <a:pt x="168813" y="8339"/>
                  <a:pt x="168873" y="8876"/>
                </a:cubicBezTo>
                <a:cubicBezTo>
                  <a:pt x="168771" y="9013"/>
                  <a:pt x="168677" y="9154"/>
                  <a:pt x="168602" y="9314"/>
                </a:cubicBezTo>
                <a:cubicBezTo>
                  <a:pt x="168395" y="9741"/>
                  <a:pt x="168172" y="10164"/>
                  <a:pt x="167992" y="10610"/>
                </a:cubicBezTo>
                <a:cubicBezTo>
                  <a:pt x="167574" y="11654"/>
                  <a:pt x="167217" y="12739"/>
                  <a:pt x="166896" y="13838"/>
                </a:cubicBezTo>
                <a:cubicBezTo>
                  <a:pt x="166826" y="14081"/>
                  <a:pt x="166759" y="14324"/>
                  <a:pt x="166689" y="14566"/>
                </a:cubicBezTo>
                <a:cubicBezTo>
                  <a:pt x="166571" y="13729"/>
                  <a:pt x="166493" y="12884"/>
                  <a:pt x="166521" y="12042"/>
                </a:cubicBezTo>
                <a:cubicBezTo>
                  <a:pt x="166522" y="11962"/>
                  <a:pt x="166479" y="11923"/>
                  <a:pt x="166433" y="11923"/>
                </a:cubicBezTo>
                <a:cubicBezTo>
                  <a:pt x="166387" y="11923"/>
                  <a:pt x="166338" y="11963"/>
                  <a:pt x="166333" y="12042"/>
                </a:cubicBezTo>
                <a:cubicBezTo>
                  <a:pt x="166301" y="12425"/>
                  <a:pt x="166282" y="12805"/>
                  <a:pt x="166274" y="13189"/>
                </a:cubicBezTo>
                <a:cubicBezTo>
                  <a:pt x="166270" y="13188"/>
                  <a:pt x="166266" y="13188"/>
                  <a:pt x="166263" y="13188"/>
                </a:cubicBezTo>
                <a:cubicBezTo>
                  <a:pt x="166208" y="13188"/>
                  <a:pt x="166187" y="13296"/>
                  <a:pt x="166246" y="13314"/>
                </a:cubicBezTo>
                <a:cubicBezTo>
                  <a:pt x="166254" y="13318"/>
                  <a:pt x="166262" y="13326"/>
                  <a:pt x="166270" y="13330"/>
                </a:cubicBezTo>
                <a:cubicBezTo>
                  <a:pt x="166266" y="13459"/>
                  <a:pt x="166262" y="13588"/>
                  <a:pt x="166259" y="13713"/>
                </a:cubicBezTo>
                <a:cubicBezTo>
                  <a:pt x="166183" y="13428"/>
                  <a:pt x="166125" y="13134"/>
                  <a:pt x="166098" y="12828"/>
                </a:cubicBezTo>
                <a:cubicBezTo>
                  <a:pt x="166092" y="12769"/>
                  <a:pt x="166052" y="12737"/>
                  <a:pt x="166016" y="12737"/>
                </a:cubicBezTo>
                <a:cubicBezTo>
                  <a:pt x="165980" y="12737"/>
                  <a:pt x="165947" y="12767"/>
                  <a:pt x="165949" y="12828"/>
                </a:cubicBezTo>
                <a:cubicBezTo>
                  <a:pt x="165965" y="13110"/>
                  <a:pt x="165996" y="13388"/>
                  <a:pt x="166031" y="13663"/>
                </a:cubicBezTo>
                <a:cubicBezTo>
                  <a:pt x="166008" y="13682"/>
                  <a:pt x="165984" y="13709"/>
                  <a:pt x="165977" y="13749"/>
                </a:cubicBezTo>
                <a:cubicBezTo>
                  <a:pt x="165914" y="13991"/>
                  <a:pt x="165840" y="14246"/>
                  <a:pt x="165773" y="14500"/>
                </a:cubicBezTo>
                <a:cubicBezTo>
                  <a:pt x="165737" y="13478"/>
                  <a:pt x="165679" y="12457"/>
                  <a:pt x="165620" y="11439"/>
                </a:cubicBezTo>
                <a:cubicBezTo>
                  <a:pt x="165757" y="10982"/>
                  <a:pt x="165914" y="10535"/>
                  <a:pt x="166125" y="10151"/>
                </a:cubicBezTo>
                <a:cubicBezTo>
                  <a:pt x="166146" y="10110"/>
                  <a:pt x="166113" y="10064"/>
                  <a:pt x="166081" y="10064"/>
                </a:cubicBezTo>
                <a:cubicBezTo>
                  <a:pt x="166070" y="10064"/>
                  <a:pt x="166059" y="10069"/>
                  <a:pt x="166051" y="10081"/>
                </a:cubicBezTo>
                <a:cubicBezTo>
                  <a:pt x="165883" y="10288"/>
                  <a:pt x="165730" y="10532"/>
                  <a:pt x="165585" y="10790"/>
                </a:cubicBezTo>
                <a:cubicBezTo>
                  <a:pt x="165562" y="10375"/>
                  <a:pt x="165542" y="9960"/>
                  <a:pt x="165522" y="9545"/>
                </a:cubicBezTo>
                <a:cubicBezTo>
                  <a:pt x="165520" y="9492"/>
                  <a:pt x="165491" y="9466"/>
                  <a:pt x="165461" y="9466"/>
                </a:cubicBezTo>
                <a:cubicBezTo>
                  <a:pt x="165432" y="9466"/>
                  <a:pt x="165403" y="9492"/>
                  <a:pt x="165401" y="9545"/>
                </a:cubicBezTo>
                <a:cubicBezTo>
                  <a:pt x="165393" y="9705"/>
                  <a:pt x="165361" y="9858"/>
                  <a:pt x="165311" y="10003"/>
                </a:cubicBezTo>
                <a:cubicBezTo>
                  <a:pt x="165308" y="10018"/>
                  <a:pt x="165317" y="10027"/>
                  <a:pt x="165327" y="10027"/>
                </a:cubicBezTo>
                <a:cubicBezTo>
                  <a:pt x="165333" y="10027"/>
                  <a:pt x="165338" y="10024"/>
                  <a:pt x="165343" y="10019"/>
                </a:cubicBezTo>
                <a:lnTo>
                  <a:pt x="165377" y="9948"/>
                </a:lnTo>
                <a:lnTo>
                  <a:pt x="165377" y="9948"/>
                </a:lnTo>
                <a:cubicBezTo>
                  <a:pt x="165346" y="10457"/>
                  <a:pt x="165296" y="10966"/>
                  <a:pt x="165244" y="11471"/>
                </a:cubicBezTo>
                <a:cubicBezTo>
                  <a:pt x="165217" y="11533"/>
                  <a:pt x="165190" y="11596"/>
                  <a:pt x="165162" y="11659"/>
                </a:cubicBezTo>
                <a:cubicBezTo>
                  <a:pt x="165131" y="11498"/>
                  <a:pt x="165068" y="11361"/>
                  <a:pt x="164951" y="11287"/>
                </a:cubicBezTo>
                <a:cubicBezTo>
                  <a:pt x="164944" y="11282"/>
                  <a:pt x="164936" y="11280"/>
                  <a:pt x="164929" y="11280"/>
                </a:cubicBezTo>
                <a:cubicBezTo>
                  <a:pt x="164888" y="11280"/>
                  <a:pt x="164857" y="11359"/>
                  <a:pt x="164904" y="11392"/>
                </a:cubicBezTo>
                <a:cubicBezTo>
                  <a:pt x="165018" y="11475"/>
                  <a:pt x="165056" y="11674"/>
                  <a:pt x="165056" y="11909"/>
                </a:cubicBezTo>
                <a:cubicBezTo>
                  <a:pt x="164998" y="12058"/>
                  <a:pt x="164939" y="12203"/>
                  <a:pt x="164884" y="12344"/>
                </a:cubicBezTo>
                <a:cubicBezTo>
                  <a:pt x="164884" y="12214"/>
                  <a:pt x="164892" y="12085"/>
                  <a:pt x="164888" y="11956"/>
                </a:cubicBezTo>
                <a:cubicBezTo>
                  <a:pt x="164888" y="11893"/>
                  <a:pt x="164853" y="11862"/>
                  <a:pt x="164817" y="11862"/>
                </a:cubicBezTo>
                <a:cubicBezTo>
                  <a:pt x="164781" y="11862"/>
                  <a:pt x="164745" y="11893"/>
                  <a:pt x="164743" y="11956"/>
                </a:cubicBezTo>
                <a:cubicBezTo>
                  <a:pt x="164732" y="12269"/>
                  <a:pt x="164709" y="12582"/>
                  <a:pt x="164677" y="12891"/>
                </a:cubicBezTo>
                <a:cubicBezTo>
                  <a:pt x="164556" y="13213"/>
                  <a:pt x="164438" y="13529"/>
                  <a:pt x="164321" y="13847"/>
                </a:cubicBezTo>
                <a:cubicBezTo>
                  <a:pt x="164277" y="13600"/>
                  <a:pt x="164234" y="13350"/>
                  <a:pt x="164192" y="13103"/>
                </a:cubicBezTo>
                <a:cubicBezTo>
                  <a:pt x="164090" y="12523"/>
                  <a:pt x="164015" y="11936"/>
                  <a:pt x="163914" y="11357"/>
                </a:cubicBezTo>
                <a:cubicBezTo>
                  <a:pt x="163965" y="10899"/>
                  <a:pt x="163992" y="10442"/>
                  <a:pt x="164004" y="9983"/>
                </a:cubicBezTo>
                <a:cubicBezTo>
                  <a:pt x="164192" y="9060"/>
                  <a:pt x="164384" y="8124"/>
                  <a:pt x="164512" y="7201"/>
                </a:cubicBezTo>
                <a:cubicBezTo>
                  <a:pt x="164599" y="6574"/>
                  <a:pt x="164763" y="5948"/>
                  <a:pt x="164904" y="5337"/>
                </a:cubicBezTo>
                <a:cubicBezTo>
                  <a:pt x="165009" y="4891"/>
                  <a:pt x="165225" y="4492"/>
                  <a:pt x="165323" y="4054"/>
                </a:cubicBezTo>
                <a:cubicBezTo>
                  <a:pt x="165330" y="4014"/>
                  <a:pt x="165306" y="3990"/>
                  <a:pt x="165283" y="3990"/>
                </a:cubicBezTo>
                <a:cubicBezTo>
                  <a:pt x="165267" y="3990"/>
                  <a:pt x="165251" y="4001"/>
                  <a:pt x="165244" y="4027"/>
                </a:cubicBezTo>
                <a:cubicBezTo>
                  <a:pt x="165155" y="4379"/>
                  <a:pt x="164935" y="4692"/>
                  <a:pt x="164814" y="5032"/>
                </a:cubicBezTo>
                <a:cubicBezTo>
                  <a:pt x="164712" y="5318"/>
                  <a:pt x="164615" y="5612"/>
                  <a:pt x="164509" y="5897"/>
                </a:cubicBezTo>
                <a:cubicBezTo>
                  <a:pt x="164317" y="6417"/>
                  <a:pt x="164172" y="6981"/>
                  <a:pt x="164008" y="7517"/>
                </a:cubicBezTo>
                <a:cubicBezTo>
                  <a:pt x="163797" y="8202"/>
                  <a:pt x="163589" y="8892"/>
                  <a:pt x="163394" y="9584"/>
                </a:cubicBezTo>
                <a:cubicBezTo>
                  <a:pt x="163354" y="9322"/>
                  <a:pt x="163315" y="9064"/>
                  <a:pt x="163276" y="8801"/>
                </a:cubicBezTo>
                <a:cubicBezTo>
                  <a:pt x="163201" y="8320"/>
                  <a:pt x="163107" y="7075"/>
                  <a:pt x="162669" y="6903"/>
                </a:cubicBezTo>
                <a:cubicBezTo>
                  <a:pt x="162667" y="6902"/>
                  <a:pt x="162664" y="6902"/>
                  <a:pt x="162661" y="6902"/>
                </a:cubicBezTo>
                <a:cubicBezTo>
                  <a:pt x="162634" y="6902"/>
                  <a:pt x="162621" y="6951"/>
                  <a:pt x="162646" y="6966"/>
                </a:cubicBezTo>
                <a:cubicBezTo>
                  <a:pt x="163029" y="7185"/>
                  <a:pt x="163009" y="8430"/>
                  <a:pt x="163049" y="8841"/>
                </a:cubicBezTo>
                <a:cubicBezTo>
                  <a:pt x="163096" y="9342"/>
                  <a:pt x="163119" y="9846"/>
                  <a:pt x="163150" y="10348"/>
                </a:cubicBezTo>
                <a:cubicBezTo>
                  <a:pt x="163150" y="10379"/>
                  <a:pt x="163154" y="10406"/>
                  <a:pt x="163154" y="10433"/>
                </a:cubicBezTo>
                <a:cubicBezTo>
                  <a:pt x="163084" y="10700"/>
                  <a:pt x="163013" y="10962"/>
                  <a:pt x="162947" y="11224"/>
                </a:cubicBezTo>
                <a:cubicBezTo>
                  <a:pt x="162892" y="11439"/>
                  <a:pt x="162837" y="11654"/>
                  <a:pt x="162778" y="11870"/>
                </a:cubicBezTo>
                <a:cubicBezTo>
                  <a:pt x="162783" y="11549"/>
                  <a:pt x="162775" y="11232"/>
                  <a:pt x="162744" y="10922"/>
                </a:cubicBezTo>
                <a:cubicBezTo>
                  <a:pt x="162740" y="10898"/>
                  <a:pt x="162724" y="10886"/>
                  <a:pt x="162707" y="10886"/>
                </a:cubicBezTo>
                <a:cubicBezTo>
                  <a:pt x="162690" y="10886"/>
                  <a:pt x="162673" y="10899"/>
                  <a:pt x="162669" y="10922"/>
                </a:cubicBezTo>
                <a:cubicBezTo>
                  <a:pt x="162563" y="11678"/>
                  <a:pt x="162489" y="12434"/>
                  <a:pt x="162426" y="13193"/>
                </a:cubicBezTo>
                <a:cubicBezTo>
                  <a:pt x="162211" y="13999"/>
                  <a:pt x="161992" y="14797"/>
                  <a:pt x="161769" y="15599"/>
                </a:cubicBezTo>
                <a:cubicBezTo>
                  <a:pt x="161844" y="15162"/>
                  <a:pt x="161902" y="14716"/>
                  <a:pt x="161933" y="14269"/>
                </a:cubicBezTo>
                <a:cubicBezTo>
                  <a:pt x="161972" y="13776"/>
                  <a:pt x="161969" y="13287"/>
                  <a:pt x="161949" y="12794"/>
                </a:cubicBezTo>
                <a:cubicBezTo>
                  <a:pt x="161953" y="12731"/>
                  <a:pt x="161961" y="12669"/>
                  <a:pt x="161965" y="12606"/>
                </a:cubicBezTo>
                <a:cubicBezTo>
                  <a:pt x="162066" y="11354"/>
                  <a:pt x="162113" y="10097"/>
                  <a:pt x="162172" y="8845"/>
                </a:cubicBezTo>
                <a:cubicBezTo>
                  <a:pt x="162196" y="8305"/>
                  <a:pt x="162180" y="7764"/>
                  <a:pt x="162191" y="7228"/>
                </a:cubicBezTo>
                <a:cubicBezTo>
                  <a:pt x="162200" y="7048"/>
                  <a:pt x="162203" y="6919"/>
                  <a:pt x="162117" y="6778"/>
                </a:cubicBezTo>
                <a:cubicBezTo>
                  <a:pt x="162108" y="6765"/>
                  <a:pt x="162098" y="6760"/>
                  <a:pt x="162087" y="6760"/>
                </a:cubicBezTo>
                <a:cubicBezTo>
                  <a:pt x="162056" y="6760"/>
                  <a:pt x="162025" y="6807"/>
                  <a:pt x="162043" y="6849"/>
                </a:cubicBezTo>
                <a:cubicBezTo>
                  <a:pt x="162180" y="7127"/>
                  <a:pt x="162027" y="7858"/>
                  <a:pt x="162000" y="8151"/>
                </a:cubicBezTo>
                <a:cubicBezTo>
                  <a:pt x="161953" y="8715"/>
                  <a:pt x="161878" y="9275"/>
                  <a:pt x="161820" y="9839"/>
                </a:cubicBezTo>
                <a:cubicBezTo>
                  <a:pt x="161703" y="10985"/>
                  <a:pt x="161573" y="12132"/>
                  <a:pt x="161416" y="13271"/>
                </a:cubicBezTo>
                <a:cubicBezTo>
                  <a:pt x="161319" y="13979"/>
                  <a:pt x="161228" y="14692"/>
                  <a:pt x="161143" y="15404"/>
                </a:cubicBezTo>
                <a:cubicBezTo>
                  <a:pt x="161131" y="15075"/>
                  <a:pt x="161119" y="14750"/>
                  <a:pt x="161103" y="14425"/>
                </a:cubicBezTo>
                <a:cubicBezTo>
                  <a:pt x="161354" y="12281"/>
                  <a:pt x="161585" y="10128"/>
                  <a:pt x="161738" y="7980"/>
                </a:cubicBezTo>
                <a:cubicBezTo>
                  <a:pt x="161741" y="7935"/>
                  <a:pt x="161712" y="7912"/>
                  <a:pt x="161683" y="7912"/>
                </a:cubicBezTo>
                <a:cubicBezTo>
                  <a:pt x="161679" y="7912"/>
                  <a:pt x="161675" y="7912"/>
                  <a:pt x="161671" y="7913"/>
                </a:cubicBezTo>
                <a:cubicBezTo>
                  <a:pt x="161656" y="7913"/>
                  <a:pt x="161640" y="7917"/>
                  <a:pt x="161628" y="7920"/>
                </a:cubicBezTo>
                <a:cubicBezTo>
                  <a:pt x="161581" y="7929"/>
                  <a:pt x="161581" y="8030"/>
                  <a:pt x="161627" y="8038"/>
                </a:cubicBezTo>
                <a:lnTo>
                  <a:pt x="161627" y="8038"/>
                </a:lnTo>
                <a:cubicBezTo>
                  <a:pt x="161627" y="8038"/>
                  <a:pt x="161627" y="8038"/>
                  <a:pt x="161627" y="8038"/>
                </a:cubicBezTo>
                <a:cubicBezTo>
                  <a:pt x="161567" y="8038"/>
                  <a:pt x="161056" y="10344"/>
                  <a:pt x="161002" y="10597"/>
                </a:cubicBezTo>
                <a:cubicBezTo>
                  <a:pt x="160982" y="10684"/>
                  <a:pt x="160966" y="10774"/>
                  <a:pt x="160947" y="10861"/>
                </a:cubicBezTo>
                <a:lnTo>
                  <a:pt x="160947" y="10817"/>
                </a:lnTo>
                <a:cubicBezTo>
                  <a:pt x="160945" y="10741"/>
                  <a:pt x="160900" y="10702"/>
                  <a:pt x="160855" y="10702"/>
                </a:cubicBezTo>
                <a:cubicBezTo>
                  <a:pt x="160810" y="10702"/>
                  <a:pt x="160765" y="10741"/>
                  <a:pt x="160763" y="10817"/>
                </a:cubicBezTo>
                <a:cubicBezTo>
                  <a:pt x="160759" y="11173"/>
                  <a:pt x="160747" y="11529"/>
                  <a:pt x="160735" y="11889"/>
                </a:cubicBezTo>
                <a:cubicBezTo>
                  <a:pt x="160607" y="12532"/>
                  <a:pt x="160482" y="13173"/>
                  <a:pt x="160372" y="13823"/>
                </a:cubicBezTo>
                <a:cubicBezTo>
                  <a:pt x="160148" y="15149"/>
                  <a:pt x="159965" y="16492"/>
                  <a:pt x="159785" y="17835"/>
                </a:cubicBezTo>
                <a:cubicBezTo>
                  <a:pt x="159785" y="17698"/>
                  <a:pt x="159781" y="17561"/>
                  <a:pt x="159781" y="17420"/>
                </a:cubicBezTo>
                <a:cubicBezTo>
                  <a:pt x="159851" y="16990"/>
                  <a:pt x="159902" y="16555"/>
                  <a:pt x="159902" y="16152"/>
                </a:cubicBezTo>
                <a:cubicBezTo>
                  <a:pt x="159902" y="15306"/>
                  <a:pt x="159866" y="14461"/>
                  <a:pt x="159863" y="13616"/>
                </a:cubicBezTo>
                <a:cubicBezTo>
                  <a:pt x="159863" y="13547"/>
                  <a:pt x="159822" y="13513"/>
                  <a:pt x="159780" y="13513"/>
                </a:cubicBezTo>
                <a:cubicBezTo>
                  <a:pt x="159739" y="13513"/>
                  <a:pt x="159698" y="13547"/>
                  <a:pt x="159698" y="13616"/>
                </a:cubicBezTo>
                <a:cubicBezTo>
                  <a:pt x="159698" y="14026"/>
                  <a:pt x="159678" y="14434"/>
                  <a:pt x="159644" y="14837"/>
                </a:cubicBezTo>
                <a:cubicBezTo>
                  <a:pt x="159625" y="14827"/>
                  <a:pt x="159604" y="14822"/>
                  <a:pt x="159584" y="14822"/>
                </a:cubicBezTo>
                <a:cubicBezTo>
                  <a:pt x="159561" y="14822"/>
                  <a:pt x="159539" y="14828"/>
                  <a:pt x="159519" y="14840"/>
                </a:cubicBezTo>
                <a:cubicBezTo>
                  <a:pt x="159702" y="13350"/>
                  <a:pt x="159886" y="11643"/>
                  <a:pt x="160435" y="10328"/>
                </a:cubicBezTo>
                <a:cubicBezTo>
                  <a:pt x="160455" y="10284"/>
                  <a:pt x="160425" y="10234"/>
                  <a:pt x="160392" y="10234"/>
                </a:cubicBezTo>
                <a:cubicBezTo>
                  <a:pt x="160381" y="10234"/>
                  <a:pt x="160370" y="10240"/>
                  <a:pt x="160360" y="10254"/>
                </a:cubicBezTo>
                <a:cubicBezTo>
                  <a:pt x="159601" y="11439"/>
                  <a:pt x="159248" y="13204"/>
                  <a:pt x="158873" y="14645"/>
                </a:cubicBezTo>
                <a:cubicBezTo>
                  <a:pt x="158826" y="14824"/>
                  <a:pt x="158782" y="15012"/>
                  <a:pt x="158735" y="15196"/>
                </a:cubicBezTo>
                <a:cubicBezTo>
                  <a:pt x="158716" y="14347"/>
                  <a:pt x="158692" y="13498"/>
                  <a:pt x="158665" y="12649"/>
                </a:cubicBezTo>
                <a:cubicBezTo>
                  <a:pt x="158603" y="10657"/>
                  <a:pt x="158477" y="8672"/>
                  <a:pt x="158415" y="6684"/>
                </a:cubicBezTo>
                <a:cubicBezTo>
                  <a:pt x="158481" y="6543"/>
                  <a:pt x="158544" y="6402"/>
                  <a:pt x="158614" y="6265"/>
                </a:cubicBezTo>
                <a:cubicBezTo>
                  <a:pt x="158880" y="5713"/>
                  <a:pt x="159154" y="5162"/>
                  <a:pt x="159436" y="4618"/>
                </a:cubicBezTo>
                <a:cubicBezTo>
                  <a:pt x="159660" y="4183"/>
                  <a:pt x="160129" y="3212"/>
                  <a:pt x="160587" y="3142"/>
                </a:cubicBezTo>
                <a:cubicBezTo>
                  <a:pt x="160610" y="3138"/>
                  <a:pt x="160614" y="3091"/>
                  <a:pt x="160587" y="3091"/>
                </a:cubicBezTo>
                <a:cubicBezTo>
                  <a:pt x="160012" y="3142"/>
                  <a:pt x="159530" y="4175"/>
                  <a:pt x="159217" y="4715"/>
                </a:cubicBezTo>
                <a:cubicBezTo>
                  <a:pt x="158935" y="5209"/>
                  <a:pt x="158661" y="5709"/>
                  <a:pt x="158395" y="6218"/>
                </a:cubicBezTo>
                <a:lnTo>
                  <a:pt x="158395" y="6124"/>
                </a:lnTo>
                <a:cubicBezTo>
                  <a:pt x="158394" y="6088"/>
                  <a:pt x="158373" y="6070"/>
                  <a:pt x="158353" y="6070"/>
                </a:cubicBezTo>
                <a:cubicBezTo>
                  <a:pt x="158331" y="6070"/>
                  <a:pt x="158309" y="6089"/>
                  <a:pt x="158305" y="6124"/>
                </a:cubicBezTo>
                <a:cubicBezTo>
                  <a:pt x="158298" y="6230"/>
                  <a:pt x="158289" y="6332"/>
                  <a:pt x="158282" y="6437"/>
                </a:cubicBezTo>
                <a:cubicBezTo>
                  <a:pt x="158000" y="6981"/>
                  <a:pt x="157722" y="7537"/>
                  <a:pt x="157452" y="8089"/>
                </a:cubicBezTo>
                <a:cubicBezTo>
                  <a:pt x="157448" y="8081"/>
                  <a:pt x="157444" y="8074"/>
                  <a:pt x="157440" y="8066"/>
                </a:cubicBezTo>
                <a:cubicBezTo>
                  <a:pt x="157573" y="7577"/>
                  <a:pt x="157734" y="7091"/>
                  <a:pt x="157870" y="6605"/>
                </a:cubicBezTo>
                <a:cubicBezTo>
                  <a:pt x="157953" y="6305"/>
                  <a:pt x="158058" y="6014"/>
                  <a:pt x="158145" y="5718"/>
                </a:cubicBezTo>
                <a:cubicBezTo>
                  <a:pt x="158251" y="5361"/>
                  <a:pt x="158258" y="4844"/>
                  <a:pt x="158591" y="4684"/>
                </a:cubicBezTo>
                <a:cubicBezTo>
                  <a:pt x="158658" y="4652"/>
                  <a:pt x="158639" y="4523"/>
                  <a:pt x="158576" y="4523"/>
                </a:cubicBezTo>
                <a:cubicBezTo>
                  <a:pt x="158570" y="4523"/>
                  <a:pt x="158563" y="4525"/>
                  <a:pt x="158556" y="4528"/>
                </a:cubicBezTo>
                <a:cubicBezTo>
                  <a:pt x="158336" y="4609"/>
                  <a:pt x="158231" y="4727"/>
                  <a:pt x="158133" y="5001"/>
                </a:cubicBezTo>
                <a:cubicBezTo>
                  <a:pt x="157929" y="5565"/>
                  <a:pt x="157718" y="6112"/>
                  <a:pt x="157495" y="6661"/>
                </a:cubicBezTo>
                <a:cubicBezTo>
                  <a:pt x="157401" y="6899"/>
                  <a:pt x="157307" y="7134"/>
                  <a:pt x="157213" y="7377"/>
                </a:cubicBezTo>
                <a:cubicBezTo>
                  <a:pt x="157194" y="6977"/>
                  <a:pt x="157178" y="6578"/>
                  <a:pt x="157158" y="6179"/>
                </a:cubicBezTo>
                <a:cubicBezTo>
                  <a:pt x="157153" y="6071"/>
                  <a:pt x="157091" y="6018"/>
                  <a:pt x="157029" y="6018"/>
                </a:cubicBezTo>
                <a:cubicBezTo>
                  <a:pt x="156968" y="6018"/>
                  <a:pt x="156906" y="6071"/>
                  <a:pt x="156900" y="6179"/>
                </a:cubicBezTo>
                <a:cubicBezTo>
                  <a:pt x="156861" y="6958"/>
                  <a:pt x="156826" y="7737"/>
                  <a:pt x="156786" y="8516"/>
                </a:cubicBezTo>
                <a:cubicBezTo>
                  <a:pt x="156649" y="8888"/>
                  <a:pt x="156524" y="9264"/>
                  <a:pt x="156396" y="9639"/>
                </a:cubicBezTo>
                <a:cubicBezTo>
                  <a:pt x="156434" y="9423"/>
                  <a:pt x="156466" y="9204"/>
                  <a:pt x="156497" y="8986"/>
                </a:cubicBezTo>
                <a:cubicBezTo>
                  <a:pt x="156501" y="8944"/>
                  <a:pt x="156482" y="8888"/>
                  <a:pt x="156443" y="8888"/>
                </a:cubicBezTo>
                <a:cubicBezTo>
                  <a:pt x="156441" y="8888"/>
                  <a:pt x="156439" y="8888"/>
                  <a:pt x="156438" y="8888"/>
                </a:cubicBezTo>
                <a:cubicBezTo>
                  <a:pt x="156423" y="8892"/>
                  <a:pt x="156411" y="8892"/>
                  <a:pt x="156396" y="8895"/>
                </a:cubicBezTo>
                <a:cubicBezTo>
                  <a:pt x="156325" y="8903"/>
                  <a:pt x="156325" y="9024"/>
                  <a:pt x="156396" y="9033"/>
                </a:cubicBezTo>
                <a:cubicBezTo>
                  <a:pt x="156395" y="9032"/>
                  <a:pt x="156394" y="9032"/>
                  <a:pt x="156394" y="9032"/>
                </a:cubicBezTo>
                <a:cubicBezTo>
                  <a:pt x="156322" y="9032"/>
                  <a:pt x="156163" y="9527"/>
                  <a:pt x="156011" y="10073"/>
                </a:cubicBezTo>
                <a:cubicBezTo>
                  <a:pt x="156071" y="9302"/>
                  <a:pt x="156148" y="8536"/>
                  <a:pt x="156266" y="7764"/>
                </a:cubicBezTo>
                <a:cubicBezTo>
                  <a:pt x="156273" y="7715"/>
                  <a:pt x="156244" y="7684"/>
                  <a:pt x="156215" y="7684"/>
                </a:cubicBezTo>
                <a:cubicBezTo>
                  <a:pt x="156195" y="7684"/>
                  <a:pt x="156176" y="7698"/>
                  <a:pt x="156168" y="7729"/>
                </a:cubicBezTo>
                <a:cubicBezTo>
                  <a:pt x="155941" y="8648"/>
                  <a:pt x="155644" y="9526"/>
                  <a:pt x="155417" y="10442"/>
                </a:cubicBezTo>
                <a:cubicBezTo>
                  <a:pt x="155249" y="11142"/>
                  <a:pt x="155158" y="11878"/>
                  <a:pt x="155068" y="12606"/>
                </a:cubicBezTo>
                <a:cubicBezTo>
                  <a:pt x="154958" y="11310"/>
                  <a:pt x="154779" y="9663"/>
                  <a:pt x="154024" y="8836"/>
                </a:cubicBezTo>
                <a:cubicBezTo>
                  <a:pt x="153984" y="8476"/>
                  <a:pt x="153957" y="8117"/>
                  <a:pt x="153953" y="7756"/>
                </a:cubicBezTo>
                <a:cubicBezTo>
                  <a:pt x="153953" y="7690"/>
                  <a:pt x="153914" y="7657"/>
                  <a:pt x="153875" y="7657"/>
                </a:cubicBezTo>
                <a:cubicBezTo>
                  <a:pt x="153836" y="7657"/>
                  <a:pt x="153796" y="7690"/>
                  <a:pt x="153796" y="7756"/>
                </a:cubicBezTo>
                <a:cubicBezTo>
                  <a:pt x="153796" y="8058"/>
                  <a:pt x="153800" y="8359"/>
                  <a:pt x="153804" y="8661"/>
                </a:cubicBezTo>
                <a:cubicBezTo>
                  <a:pt x="153765" y="8672"/>
                  <a:pt x="153742" y="8755"/>
                  <a:pt x="153789" y="8798"/>
                </a:cubicBezTo>
                <a:cubicBezTo>
                  <a:pt x="153796" y="8801"/>
                  <a:pt x="153800" y="8809"/>
                  <a:pt x="153804" y="8813"/>
                </a:cubicBezTo>
                <a:cubicBezTo>
                  <a:pt x="153812" y="9416"/>
                  <a:pt x="153820" y="10023"/>
                  <a:pt x="153831" y="10626"/>
                </a:cubicBezTo>
                <a:lnTo>
                  <a:pt x="153827" y="10626"/>
                </a:lnTo>
                <a:cubicBezTo>
                  <a:pt x="153737" y="10688"/>
                  <a:pt x="153663" y="10762"/>
                  <a:pt x="153589" y="10848"/>
                </a:cubicBezTo>
                <a:cubicBezTo>
                  <a:pt x="153581" y="10660"/>
                  <a:pt x="153573" y="10473"/>
                  <a:pt x="153558" y="10285"/>
                </a:cubicBezTo>
                <a:cubicBezTo>
                  <a:pt x="153507" y="9607"/>
                  <a:pt x="153569" y="8336"/>
                  <a:pt x="153115" y="7866"/>
                </a:cubicBezTo>
                <a:cubicBezTo>
                  <a:pt x="153101" y="7851"/>
                  <a:pt x="153085" y="7845"/>
                  <a:pt x="153070" y="7845"/>
                </a:cubicBezTo>
                <a:cubicBezTo>
                  <a:pt x="153018" y="7845"/>
                  <a:pt x="152975" y="7924"/>
                  <a:pt x="153021" y="7991"/>
                </a:cubicBezTo>
                <a:cubicBezTo>
                  <a:pt x="153253" y="8320"/>
                  <a:pt x="153127" y="9005"/>
                  <a:pt x="153143" y="9416"/>
                </a:cubicBezTo>
                <a:cubicBezTo>
                  <a:pt x="153162" y="9851"/>
                  <a:pt x="153115" y="10297"/>
                  <a:pt x="153080" y="10723"/>
                </a:cubicBezTo>
                <a:cubicBezTo>
                  <a:pt x="153052" y="11052"/>
                  <a:pt x="153021" y="11377"/>
                  <a:pt x="152990" y="11701"/>
                </a:cubicBezTo>
                <a:cubicBezTo>
                  <a:pt x="152986" y="11697"/>
                  <a:pt x="152986" y="11690"/>
                  <a:pt x="152986" y="11686"/>
                </a:cubicBezTo>
                <a:cubicBezTo>
                  <a:pt x="152959" y="11486"/>
                  <a:pt x="152939" y="11287"/>
                  <a:pt x="152924" y="11087"/>
                </a:cubicBezTo>
                <a:cubicBezTo>
                  <a:pt x="152924" y="11078"/>
                  <a:pt x="152883" y="10658"/>
                  <a:pt x="152928" y="10658"/>
                </a:cubicBezTo>
                <a:cubicBezTo>
                  <a:pt x="152939" y="10658"/>
                  <a:pt x="152955" y="10683"/>
                  <a:pt x="152978" y="10747"/>
                </a:cubicBezTo>
                <a:cubicBezTo>
                  <a:pt x="152983" y="10758"/>
                  <a:pt x="152992" y="10763"/>
                  <a:pt x="153000" y="10763"/>
                </a:cubicBezTo>
                <a:cubicBezTo>
                  <a:pt x="153017" y="10763"/>
                  <a:pt x="153035" y="10743"/>
                  <a:pt x="153029" y="10720"/>
                </a:cubicBezTo>
                <a:cubicBezTo>
                  <a:pt x="152978" y="10535"/>
                  <a:pt x="153005" y="10610"/>
                  <a:pt x="152908" y="10438"/>
                </a:cubicBezTo>
                <a:cubicBezTo>
                  <a:pt x="152897" y="10421"/>
                  <a:pt x="152880" y="10411"/>
                  <a:pt x="152864" y="10411"/>
                </a:cubicBezTo>
                <a:cubicBezTo>
                  <a:pt x="152846" y="10411"/>
                  <a:pt x="152830" y="10424"/>
                  <a:pt x="152826" y="10453"/>
                </a:cubicBezTo>
                <a:cubicBezTo>
                  <a:pt x="152806" y="10563"/>
                  <a:pt x="152794" y="10676"/>
                  <a:pt x="152787" y="10790"/>
                </a:cubicBezTo>
                <a:cubicBezTo>
                  <a:pt x="152700" y="10391"/>
                  <a:pt x="152595" y="9999"/>
                  <a:pt x="152474" y="9611"/>
                </a:cubicBezTo>
                <a:cubicBezTo>
                  <a:pt x="152356" y="9232"/>
                  <a:pt x="152200" y="8836"/>
                  <a:pt x="151871" y="8735"/>
                </a:cubicBezTo>
                <a:cubicBezTo>
                  <a:pt x="151867" y="8734"/>
                  <a:pt x="151864" y="8733"/>
                  <a:pt x="151860" y="8733"/>
                </a:cubicBezTo>
                <a:cubicBezTo>
                  <a:pt x="151817" y="8733"/>
                  <a:pt x="151800" y="8823"/>
                  <a:pt x="151851" y="8845"/>
                </a:cubicBezTo>
                <a:cubicBezTo>
                  <a:pt x="152399" y="9099"/>
                  <a:pt x="152403" y="10801"/>
                  <a:pt x="152442" y="11349"/>
                </a:cubicBezTo>
                <a:cubicBezTo>
                  <a:pt x="152254" y="10942"/>
                  <a:pt x="152062" y="10535"/>
                  <a:pt x="151867" y="10133"/>
                </a:cubicBezTo>
                <a:cubicBezTo>
                  <a:pt x="151726" y="9842"/>
                  <a:pt x="151585" y="9533"/>
                  <a:pt x="151436" y="9232"/>
                </a:cubicBezTo>
                <a:cubicBezTo>
                  <a:pt x="151459" y="8841"/>
                  <a:pt x="151491" y="8449"/>
                  <a:pt x="151530" y="8061"/>
                </a:cubicBezTo>
                <a:cubicBezTo>
                  <a:pt x="151643" y="6986"/>
                  <a:pt x="151952" y="5674"/>
                  <a:pt x="152579" y="4927"/>
                </a:cubicBezTo>
                <a:cubicBezTo>
                  <a:pt x="152628" y="4869"/>
                  <a:pt x="152582" y="4787"/>
                  <a:pt x="152529" y="4787"/>
                </a:cubicBezTo>
                <a:cubicBezTo>
                  <a:pt x="152514" y="4787"/>
                  <a:pt x="152499" y="4794"/>
                  <a:pt x="152485" y="4809"/>
                </a:cubicBezTo>
                <a:cubicBezTo>
                  <a:pt x="151972" y="5380"/>
                  <a:pt x="151710" y="6215"/>
                  <a:pt x="151468" y="7021"/>
                </a:cubicBezTo>
                <a:cubicBezTo>
                  <a:pt x="151307" y="7561"/>
                  <a:pt x="151197" y="8097"/>
                  <a:pt x="151112" y="8641"/>
                </a:cubicBezTo>
                <a:cubicBezTo>
                  <a:pt x="150986" y="8442"/>
                  <a:pt x="150853" y="8258"/>
                  <a:pt x="150700" y="8101"/>
                </a:cubicBezTo>
                <a:cubicBezTo>
                  <a:pt x="150689" y="8089"/>
                  <a:pt x="150676" y="8085"/>
                  <a:pt x="150663" y="8085"/>
                </a:cubicBezTo>
                <a:cubicBezTo>
                  <a:pt x="150621" y="8085"/>
                  <a:pt x="150581" y="8134"/>
                  <a:pt x="150610" y="8191"/>
                </a:cubicBezTo>
                <a:cubicBezTo>
                  <a:pt x="150763" y="8480"/>
                  <a:pt x="150900" y="8786"/>
                  <a:pt x="151033" y="9095"/>
                </a:cubicBezTo>
                <a:cubicBezTo>
                  <a:pt x="150990" y="9318"/>
                  <a:pt x="150975" y="9569"/>
                  <a:pt x="150955" y="9757"/>
                </a:cubicBezTo>
                <a:cubicBezTo>
                  <a:pt x="150888" y="9502"/>
                  <a:pt x="150818" y="9248"/>
                  <a:pt x="150736" y="9001"/>
                </a:cubicBezTo>
                <a:cubicBezTo>
                  <a:pt x="150657" y="8770"/>
                  <a:pt x="149800" y="5968"/>
                  <a:pt x="150117" y="5968"/>
                </a:cubicBezTo>
                <a:cubicBezTo>
                  <a:pt x="150168" y="5968"/>
                  <a:pt x="150168" y="5870"/>
                  <a:pt x="150117" y="5866"/>
                </a:cubicBezTo>
                <a:cubicBezTo>
                  <a:pt x="150113" y="5866"/>
                  <a:pt x="150109" y="5866"/>
                  <a:pt x="150105" y="5866"/>
                </a:cubicBezTo>
                <a:cubicBezTo>
                  <a:pt x="149830" y="5866"/>
                  <a:pt x="149918" y="6515"/>
                  <a:pt x="149929" y="6735"/>
                </a:cubicBezTo>
                <a:cubicBezTo>
                  <a:pt x="149949" y="7098"/>
                  <a:pt x="149996" y="7463"/>
                  <a:pt x="150055" y="7823"/>
                </a:cubicBezTo>
                <a:cubicBezTo>
                  <a:pt x="150053" y="7823"/>
                  <a:pt x="150051" y="7823"/>
                  <a:pt x="150050" y="7823"/>
                </a:cubicBezTo>
                <a:cubicBezTo>
                  <a:pt x="149997" y="7823"/>
                  <a:pt x="149953" y="7876"/>
                  <a:pt x="149965" y="7960"/>
                </a:cubicBezTo>
                <a:cubicBezTo>
                  <a:pt x="149972" y="7987"/>
                  <a:pt x="149976" y="8014"/>
                  <a:pt x="149980" y="8043"/>
                </a:cubicBezTo>
                <a:cubicBezTo>
                  <a:pt x="149985" y="8061"/>
                  <a:pt x="149992" y="8074"/>
                  <a:pt x="150003" y="8085"/>
                </a:cubicBezTo>
                <a:cubicBezTo>
                  <a:pt x="150090" y="8430"/>
                  <a:pt x="150059" y="8876"/>
                  <a:pt x="150039" y="9240"/>
                </a:cubicBezTo>
                <a:cubicBezTo>
                  <a:pt x="149922" y="9130"/>
                  <a:pt x="149788" y="9056"/>
                  <a:pt x="149640" y="9040"/>
                </a:cubicBezTo>
                <a:lnTo>
                  <a:pt x="149632" y="9040"/>
                </a:lnTo>
                <a:cubicBezTo>
                  <a:pt x="149604" y="8476"/>
                  <a:pt x="149593" y="7886"/>
                  <a:pt x="149444" y="7373"/>
                </a:cubicBezTo>
                <a:cubicBezTo>
                  <a:pt x="149432" y="7333"/>
                  <a:pt x="149409" y="7302"/>
                  <a:pt x="149374" y="7302"/>
                </a:cubicBezTo>
                <a:lnTo>
                  <a:pt x="149327" y="7302"/>
                </a:lnTo>
                <a:cubicBezTo>
                  <a:pt x="149233" y="7302"/>
                  <a:pt x="149233" y="7498"/>
                  <a:pt x="149327" y="7498"/>
                </a:cubicBezTo>
                <a:cubicBezTo>
                  <a:pt x="149346" y="7498"/>
                  <a:pt x="149291" y="9604"/>
                  <a:pt x="149252" y="11232"/>
                </a:cubicBezTo>
                <a:cubicBezTo>
                  <a:pt x="149197" y="11443"/>
                  <a:pt x="149154" y="11654"/>
                  <a:pt x="149111" y="11866"/>
                </a:cubicBezTo>
                <a:cubicBezTo>
                  <a:pt x="149092" y="11513"/>
                  <a:pt x="149064" y="11166"/>
                  <a:pt x="149029" y="10817"/>
                </a:cubicBezTo>
                <a:cubicBezTo>
                  <a:pt x="149026" y="10774"/>
                  <a:pt x="149002" y="10742"/>
                  <a:pt x="148971" y="10742"/>
                </a:cubicBezTo>
                <a:cubicBezTo>
                  <a:pt x="148962" y="10742"/>
                  <a:pt x="148953" y="10744"/>
                  <a:pt x="148943" y="10751"/>
                </a:cubicBezTo>
                <a:cubicBezTo>
                  <a:pt x="148888" y="10790"/>
                  <a:pt x="148888" y="10785"/>
                  <a:pt x="148853" y="10832"/>
                </a:cubicBezTo>
                <a:cubicBezTo>
                  <a:pt x="148821" y="10875"/>
                  <a:pt x="148847" y="10935"/>
                  <a:pt x="148884" y="10935"/>
                </a:cubicBezTo>
                <a:cubicBezTo>
                  <a:pt x="148892" y="10935"/>
                  <a:pt x="148900" y="10933"/>
                  <a:pt x="148908" y="10926"/>
                </a:cubicBezTo>
                <a:lnTo>
                  <a:pt x="148908" y="10926"/>
                </a:lnTo>
                <a:cubicBezTo>
                  <a:pt x="148818" y="10997"/>
                  <a:pt x="148818" y="11858"/>
                  <a:pt x="148802" y="11948"/>
                </a:cubicBezTo>
                <a:cubicBezTo>
                  <a:pt x="148744" y="12265"/>
                  <a:pt x="148735" y="12598"/>
                  <a:pt x="148724" y="12927"/>
                </a:cubicBezTo>
                <a:cubicBezTo>
                  <a:pt x="148708" y="13381"/>
                  <a:pt x="148693" y="13838"/>
                  <a:pt x="148673" y="14293"/>
                </a:cubicBezTo>
                <a:cubicBezTo>
                  <a:pt x="148547" y="13455"/>
                  <a:pt x="148458" y="12613"/>
                  <a:pt x="148395" y="11764"/>
                </a:cubicBezTo>
                <a:cubicBezTo>
                  <a:pt x="148469" y="11056"/>
                  <a:pt x="148556" y="10335"/>
                  <a:pt x="148677" y="9639"/>
                </a:cubicBezTo>
                <a:cubicBezTo>
                  <a:pt x="148696" y="9532"/>
                  <a:pt x="148633" y="9464"/>
                  <a:pt x="148571" y="9464"/>
                </a:cubicBezTo>
                <a:cubicBezTo>
                  <a:pt x="148529" y="9464"/>
                  <a:pt x="148487" y="9495"/>
                  <a:pt x="148469" y="9564"/>
                </a:cubicBezTo>
                <a:cubicBezTo>
                  <a:pt x="148419" y="9752"/>
                  <a:pt x="148364" y="9936"/>
                  <a:pt x="148305" y="10117"/>
                </a:cubicBezTo>
                <a:cubicBezTo>
                  <a:pt x="148298" y="9795"/>
                  <a:pt x="148289" y="9475"/>
                  <a:pt x="148285" y="9154"/>
                </a:cubicBezTo>
                <a:cubicBezTo>
                  <a:pt x="148285" y="9112"/>
                  <a:pt x="148261" y="9092"/>
                  <a:pt x="148236" y="9092"/>
                </a:cubicBezTo>
                <a:cubicBezTo>
                  <a:pt x="148212" y="9092"/>
                  <a:pt x="148188" y="9112"/>
                  <a:pt x="148188" y="9154"/>
                </a:cubicBezTo>
                <a:cubicBezTo>
                  <a:pt x="148184" y="9631"/>
                  <a:pt x="148168" y="10104"/>
                  <a:pt x="148153" y="10579"/>
                </a:cubicBezTo>
                <a:cubicBezTo>
                  <a:pt x="148000" y="11025"/>
                  <a:pt x="147835" y="11466"/>
                  <a:pt x="147702" y="11925"/>
                </a:cubicBezTo>
                <a:cubicBezTo>
                  <a:pt x="147702" y="11498"/>
                  <a:pt x="147698" y="11072"/>
                  <a:pt x="147655" y="10644"/>
                </a:cubicBezTo>
                <a:cubicBezTo>
                  <a:pt x="147613" y="10195"/>
                  <a:pt x="147683" y="9537"/>
                  <a:pt x="147491" y="9138"/>
                </a:cubicBezTo>
                <a:cubicBezTo>
                  <a:pt x="147473" y="9103"/>
                  <a:pt x="147445" y="9088"/>
                  <a:pt x="147417" y="9088"/>
                </a:cubicBezTo>
                <a:cubicBezTo>
                  <a:pt x="147363" y="9088"/>
                  <a:pt x="147309" y="9144"/>
                  <a:pt x="147335" y="9224"/>
                </a:cubicBezTo>
                <a:cubicBezTo>
                  <a:pt x="147397" y="9439"/>
                  <a:pt x="147358" y="9823"/>
                  <a:pt x="147323" y="10128"/>
                </a:cubicBezTo>
                <a:cubicBezTo>
                  <a:pt x="147319" y="9905"/>
                  <a:pt x="147319" y="9686"/>
                  <a:pt x="147319" y="9467"/>
                </a:cubicBezTo>
                <a:cubicBezTo>
                  <a:pt x="147323" y="9170"/>
                  <a:pt x="147303" y="8868"/>
                  <a:pt x="147292" y="8567"/>
                </a:cubicBezTo>
                <a:cubicBezTo>
                  <a:pt x="147319" y="8395"/>
                  <a:pt x="147354" y="8222"/>
                  <a:pt x="147401" y="8054"/>
                </a:cubicBezTo>
                <a:cubicBezTo>
                  <a:pt x="147426" y="7951"/>
                  <a:pt x="147364" y="7887"/>
                  <a:pt x="147304" y="7887"/>
                </a:cubicBezTo>
                <a:cubicBezTo>
                  <a:pt x="147297" y="7887"/>
                  <a:pt x="147291" y="7888"/>
                  <a:pt x="147284" y="7889"/>
                </a:cubicBezTo>
                <a:cubicBezTo>
                  <a:pt x="147303" y="7479"/>
                  <a:pt x="147389" y="7122"/>
                  <a:pt x="147495" y="6727"/>
                </a:cubicBezTo>
                <a:cubicBezTo>
                  <a:pt x="147512" y="6664"/>
                  <a:pt x="147473" y="6624"/>
                  <a:pt x="147433" y="6624"/>
                </a:cubicBezTo>
                <a:cubicBezTo>
                  <a:pt x="147407" y="6624"/>
                  <a:pt x="147380" y="6641"/>
                  <a:pt x="147369" y="6680"/>
                </a:cubicBezTo>
                <a:cubicBezTo>
                  <a:pt x="147261" y="7067"/>
                  <a:pt x="147154" y="7412"/>
                  <a:pt x="147096" y="7823"/>
                </a:cubicBezTo>
                <a:cubicBezTo>
                  <a:pt x="147064" y="8061"/>
                  <a:pt x="147053" y="8308"/>
                  <a:pt x="147041" y="8551"/>
                </a:cubicBezTo>
                <a:cubicBezTo>
                  <a:pt x="146861" y="9240"/>
                  <a:pt x="146708" y="9916"/>
                  <a:pt x="146622" y="10653"/>
                </a:cubicBezTo>
                <a:cubicBezTo>
                  <a:pt x="146509" y="11592"/>
                  <a:pt x="146489" y="12570"/>
                  <a:pt x="146426" y="13518"/>
                </a:cubicBezTo>
                <a:cubicBezTo>
                  <a:pt x="146332" y="14938"/>
                  <a:pt x="146164" y="16347"/>
                  <a:pt x="145969" y="17749"/>
                </a:cubicBezTo>
                <a:cubicBezTo>
                  <a:pt x="145937" y="17541"/>
                  <a:pt x="145906" y="17333"/>
                  <a:pt x="145875" y="17126"/>
                </a:cubicBezTo>
                <a:cubicBezTo>
                  <a:pt x="145852" y="16477"/>
                  <a:pt x="145823" y="15823"/>
                  <a:pt x="145776" y="15173"/>
                </a:cubicBezTo>
                <a:cubicBezTo>
                  <a:pt x="145823" y="12696"/>
                  <a:pt x="146058" y="10226"/>
                  <a:pt x="146509" y="7831"/>
                </a:cubicBezTo>
                <a:cubicBezTo>
                  <a:pt x="146523" y="7758"/>
                  <a:pt x="146483" y="7715"/>
                  <a:pt x="146441" y="7715"/>
                </a:cubicBezTo>
                <a:cubicBezTo>
                  <a:pt x="146412" y="7715"/>
                  <a:pt x="146382" y="7735"/>
                  <a:pt x="146368" y="7779"/>
                </a:cubicBezTo>
                <a:cubicBezTo>
                  <a:pt x="146058" y="8821"/>
                  <a:pt x="145734" y="9839"/>
                  <a:pt x="145436" y="10888"/>
                </a:cubicBezTo>
                <a:cubicBezTo>
                  <a:pt x="145420" y="10946"/>
                  <a:pt x="145409" y="11009"/>
                  <a:pt x="145393" y="11072"/>
                </a:cubicBezTo>
                <a:cubicBezTo>
                  <a:pt x="145339" y="10238"/>
                  <a:pt x="145245" y="9314"/>
                  <a:pt x="145323" y="8496"/>
                </a:cubicBezTo>
                <a:cubicBezTo>
                  <a:pt x="145373" y="7960"/>
                  <a:pt x="145503" y="7060"/>
                  <a:pt x="145256" y="6587"/>
                </a:cubicBezTo>
                <a:cubicBezTo>
                  <a:pt x="145245" y="6566"/>
                  <a:pt x="145231" y="6557"/>
                  <a:pt x="145216" y="6557"/>
                </a:cubicBezTo>
                <a:cubicBezTo>
                  <a:pt x="145185" y="6557"/>
                  <a:pt x="145155" y="6600"/>
                  <a:pt x="145174" y="6649"/>
                </a:cubicBezTo>
                <a:cubicBezTo>
                  <a:pt x="145429" y="7286"/>
                  <a:pt x="145010" y="8273"/>
                  <a:pt x="144990" y="8954"/>
                </a:cubicBezTo>
                <a:cubicBezTo>
                  <a:pt x="144986" y="9204"/>
                  <a:pt x="144974" y="9455"/>
                  <a:pt x="144963" y="9710"/>
                </a:cubicBezTo>
                <a:cubicBezTo>
                  <a:pt x="144954" y="9674"/>
                  <a:pt x="144947" y="9639"/>
                  <a:pt x="144936" y="9604"/>
                </a:cubicBezTo>
                <a:cubicBezTo>
                  <a:pt x="144783" y="9020"/>
                  <a:pt x="144595" y="8320"/>
                  <a:pt x="144231" y="7893"/>
                </a:cubicBezTo>
                <a:cubicBezTo>
                  <a:pt x="144239" y="7667"/>
                  <a:pt x="144242" y="7439"/>
                  <a:pt x="144255" y="7212"/>
                </a:cubicBezTo>
                <a:cubicBezTo>
                  <a:pt x="144302" y="6179"/>
                  <a:pt x="144250" y="5040"/>
                  <a:pt x="144669" y="4125"/>
                </a:cubicBezTo>
                <a:cubicBezTo>
                  <a:pt x="144699" y="4057"/>
                  <a:pt x="144654" y="3997"/>
                  <a:pt x="144609" y="3997"/>
                </a:cubicBezTo>
                <a:cubicBezTo>
                  <a:pt x="144589" y="3997"/>
                  <a:pt x="144569" y="4009"/>
                  <a:pt x="144555" y="4038"/>
                </a:cubicBezTo>
                <a:cubicBezTo>
                  <a:pt x="144211" y="4766"/>
                  <a:pt x="144145" y="5612"/>
                  <a:pt x="144058" y="6441"/>
                </a:cubicBezTo>
                <a:cubicBezTo>
                  <a:pt x="144015" y="6876"/>
                  <a:pt x="143968" y="7310"/>
                  <a:pt x="143921" y="7745"/>
                </a:cubicBezTo>
                <a:cubicBezTo>
                  <a:pt x="143910" y="7772"/>
                  <a:pt x="143906" y="7811"/>
                  <a:pt x="143914" y="7842"/>
                </a:cubicBezTo>
                <a:cubicBezTo>
                  <a:pt x="143847" y="8476"/>
                  <a:pt x="143780" y="9107"/>
                  <a:pt x="143715" y="9741"/>
                </a:cubicBezTo>
                <a:cubicBezTo>
                  <a:pt x="143663" y="9318"/>
                  <a:pt x="143621" y="8864"/>
                  <a:pt x="143710" y="8798"/>
                </a:cubicBezTo>
                <a:cubicBezTo>
                  <a:pt x="143763" y="8756"/>
                  <a:pt x="143747" y="8624"/>
                  <a:pt x="143680" y="8624"/>
                </a:cubicBezTo>
                <a:cubicBezTo>
                  <a:pt x="143677" y="8624"/>
                  <a:pt x="143674" y="8624"/>
                  <a:pt x="143671" y="8625"/>
                </a:cubicBezTo>
                <a:cubicBezTo>
                  <a:pt x="143534" y="8645"/>
                  <a:pt x="143464" y="8809"/>
                  <a:pt x="143417" y="8989"/>
                </a:cubicBezTo>
                <a:cubicBezTo>
                  <a:pt x="143397" y="9001"/>
                  <a:pt x="143377" y="9009"/>
                  <a:pt x="143358" y="9017"/>
                </a:cubicBezTo>
                <a:cubicBezTo>
                  <a:pt x="143305" y="9045"/>
                  <a:pt x="143319" y="9145"/>
                  <a:pt x="143370" y="9145"/>
                </a:cubicBezTo>
                <a:cubicBezTo>
                  <a:pt x="143375" y="9145"/>
                  <a:pt x="143380" y="9144"/>
                  <a:pt x="143386" y="9142"/>
                </a:cubicBezTo>
                <a:lnTo>
                  <a:pt x="143386" y="9142"/>
                </a:lnTo>
                <a:cubicBezTo>
                  <a:pt x="143374" y="9212"/>
                  <a:pt x="143366" y="9279"/>
                  <a:pt x="143358" y="9334"/>
                </a:cubicBezTo>
                <a:cubicBezTo>
                  <a:pt x="143339" y="9455"/>
                  <a:pt x="143327" y="9576"/>
                  <a:pt x="143311" y="9698"/>
                </a:cubicBezTo>
                <a:cubicBezTo>
                  <a:pt x="143272" y="9553"/>
                  <a:pt x="143236" y="9405"/>
                  <a:pt x="143193" y="9255"/>
                </a:cubicBezTo>
                <a:cubicBezTo>
                  <a:pt x="143202" y="8954"/>
                  <a:pt x="143205" y="8653"/>
                  <a:pt x="143209" y="8352"/>
                </a:cubicBezTo>
                <a:cubicBezTo>
                  <a:pt x="143217" y="7788"/>
                  <a:pt x="143178" y="7224"/>
                  <a:pt x="143193" y="6661"/>
                </a:cubicBezTo>
                <a:cubicBezTo>
                  <a:pt x="143209" y="6054"/>
                  <a:pt x="143139" y="5212"/>
                  <a:pt x="143327" y="4649"/>
                </a:cubicBezTo>
                <a:cubicBezTo>
                  <a:pt x="143351" y="4579"/>
                  <a:pt x="143309" y="4517"/>
                  <a:pt x="143266" y="4517"/>
                </a:cubicBezTo>
                <a:cubicBezTo>
                  <a:pt x="143247" y="4517"/>
                  <a:pt x="143227" y="4530"/>
                  <a:pt x="143213" y="4562"/>
                </a:cubicBezTo>
                <a:cubicBezTo>
                  <a:pt x="143049" y="4919"/>
                  <a:pt x="143052" y="5275"/>
                  <a:pt x="143010" y="5678"/>
                </a:cubicBezTo>
                <a:cubicBezTo>
                  <a:pt x="142947" y="6242"/>
                  <a:pt x="142869" y="6802"/>
                  <a:pt x="142822" y="7369"/>
                </a:cubicBezTo>
                <a:cubicBezTo>
                  <a:pt x="142806" y="7530"/>
                  <a:pt x="142790" y="7686"/>
                  <a:pt x="142779" y="7846"/>
                </a:cubicBezTo>
                <a:cubicBezTo>
                  <a:pt x="142700" y="7600"/>
                  <a:pt x="142618" y="7357"/>
                  <a:pt x="142536" y="7118"/>
                </a:cubicBezTo>
                <a:cubicBezTo>
                  <a:pt x="142337" y="6540"/>
                  <a:pt x="142113" y="5964"/>
                  <a:pt x="141874" y="5412"/>
                </a:cubicBezTo>
                <a:cubicBezTo>
                  <a:pt x="141683" y="4974"/>
                  <a:pt x="141542" y="4426"/>
                  <a:pt x="141264" y="4065"/>
                </a:cubicBezTo>
                <a:cubicBezTo>
                  <a:pt x="141209" y="3991"/>
                  <a:pt x="140922" y="3632"/>
                  <a:pt x="140755" y="3632"/>
                </a:cubicBezTo>
                <a:cubicBezTo>
                  <a:pt x="140685" y="3632"/>
                  <a:pt x="140636" y="3695"/>
                  <a:pt x="140634" y="3866"/>
                </a:cubicBezTo>
                <a:cubicBezTo>
                  <a:pt x="140634" y="3886"/>
                  <a:pt x="140649" y="3898"/>
                  <a:pt x="140662" y="3898"/>
                </a:cubicBezTo>
                <a:cubicBezTo>
                  <a:pt x="140673" y="3898"/>
                  <a:pt x="140683" y="3891"/>
                  <a:pt x="140685" y="3874"/>
                </a:cubicBezTo>
                <a:cubicBezTo>
                  <a:pt x="140713" y="3869"/>
                  <a:pt x="140740" y="3867"/>
                  <a:pt x="140765" y="3867"/>
                </a:cubicBezTo>
                <a:cubicBezTo>
                  <a:pt x="140894" y="3867"/>
                  <a:pt x="140991" y="3924"/>
                  <a:pt x="141056" y="4042"/>
                </a:cubicBezTo>
                <a:cubicBezTo>
                  <a:pt x="141159" y="4199"/>
                  <a:pt x="141237" y="4367"/>
                  <a:pt x="141303" y="4551"/>
                </a:cubicBezTo>
                <a:cubicBezTo>
                  <a:pt x="141370" y="4755"/>
                  <a:pt x="141424" y="4958"/>
                  <a:pt x="141495" y="5162"/>
                </a:cubicBezTo>
                <a:cubicBezTo>
                  <a:pt x="141683" y="5725"/>
                  <a:pt x="141887" y="6285"/>
                  <a:pt x="142047" y="6864"/>
                </a:cubicBezTo>
                <a:cubicBezTo>
                  <a:pt x="142262" y="7620"/>
                  <a:pt x="142477" y="8371"/>
                  <a:pt x="142658" y="9142"/>
                </a:cubicBezTo>
                <a:cubicBezTo>
                  <a:pt x="142587" y="9842"/>
                  <a:pt x="142512" y="10547"/>
                  <a:pt x="142430" y="11248"/>
                </a:cubicBezTo>
                <a:cubicBezTo>
                  <a:pt x="142344" y="11979"/>
                  <a:pt x="142262" y="12716"/>
                  <a:pt x="142183" y="13451"/>
                </a:cubicBezTo>
                <a:cubicBezTo>
                  <a:pt x="142165" y="13345"/>
                  <a:pt x="142141" y="13240"/>
                  <a:pt x="142118" y="13134"/>
                </a:cubicBezTo>
                <a:cubicBezTo>
                  <a:pt x="142105" y="13075"/>
                  <a:pt x="142094" y="13016"/>
                  <a:pt x="142086" y="12962"/>
                </a:cubicBezTo>
                <a:cubicBezTo>
                  <a:pt x="142004" y="12551"/>
                  <a:pt x="141918" y="12050"/>
                  <a:pt x="141793" y="11569"/>
                </a:cubicBezTo>
                <a:cubicBezTo>
                  <a:pt x="141804" y="11510"/>
                  <a:pt x="141816" y="11451"/>
                  <a:pt x="141831" y="11392"/>
                </a:cubicBezTo>
                <a:cubicBezTo>
                  <a:pt x="141972" y="10754"/>
                  <a:pt x="142109" y="10151"/>
                  <a:pt x="142129" y="9486"/>
                </a:cubicBezTo>
                <a:cubicBezTo>
                  <a:pt x="142131" y="9446"/>
                  <a:pt x="142110" y="9426"/>
                  <a:pt x="142087" y="9426"/>
                </a:cubicBezTo>
                <a:cubicBezTo>
                  <a:pt x="142064" y="9426"/>
                  <a:pt x="142039" y="9447"/>
                  <a:pt x="142035" y="9486"/>
                </a:cubicBezTo>
                <a:cubicBezTo>
                  <a:pt x="141984" y="10054"/>
                  <a:pt x="141836" y="10602"/>
                  <a:pt x="141659" y="11134"/>
                </a:cubicBezTo>
                <a:cubicBezTo>
                  <a:pt x="141593" y="10942"/>
                  <a:pt x="141518" y="10762"/>
                  <a:pt x="141428" y="10597"/>
                </a:cubicBezTo>
                <a:cubicBezTo>
                  <a:pt x="141424" y="10586"/>
                  <a:pt x="141424" y="10570"/>
                  <a:pt x="141421" y="10559"/>
                </a:cubicBezTo>
                <a:cubicBezTo>
                  <a:pt x="141166" y="9607"/>
                  <a:pt x="140759" y="8739"/>
                  <a:pt x="140642" y="7733"/>
                </a:cubicBezTo>
                <a:cubicBezTo>
                  <a:pt x="140637" y="7697"/>
                  <a:pt x="140613" y="7681"/>
                  <a:pt x="140588" y="7681"/>
                </a:cubicBezTo>
                <a:cubicBezTo>
                  <a:pt x="140556" y="7681"/>
                  <a:pt x="140522" y="7708"/>
                  <a:pt x="140525" y="7756"/>
                </a:cubicBezTo>
                <a:cubicBezTo>
                  <a:pt x="140591" y="8520"/>
                  <a:pt x="140771" y="9267"/>
                  <a:pt x="140939" y="10007"/>
                </a:cubicBezTo>
                <a:cubicBezTo>
                  <a:pt x="140794" y="9905"/>
                  <a:pt x="140630" y="9842"/>
                  <a:pt x="140438" y="9831"/>
                </a:cubicBezTo>
                <a:cubicBezTo>
                  <a:pt x="140437" y="9831"/>
                  <a:pt x="140436" y="9831"/>
                  <a:pt x="140435" y="9831"/>
                </a:cubicBezTo>
                <a:cubicBezTo>
                  <a:pt x="140380" y="9831"/>
                  <a:pt x="140381" y="9945"/>
                  <a:pt x="140438" y="9948"/>
                </a:cubicBezTo>
                <a:cubicBezTo>
                  <a:pt x="140669" y="9972"/>
                  <a:pt x="140845" y="10073"/>
                  <a:pt x="140990" y="10230"/>
                </a:cubicBezTo>
                <a:cubicBezTo>
                  <a:pt x="141103" y="10711"/>
                  <a:pt x="141178" y="11217"/>
                  <a:pt x="141233" y="11725"/>
                </a:cubicBezTo>
                <a:cubicBezTo>
                  <a:pt x="141178" y="11725"/>
                  <a:pt x="141162" y="11847"/>
                  <a:pt x="141225" y="11878"/>
                </a:cubicBezTo>
                <a:cubicBezTo>
                  <a:pt x="141233" y="11882"/>
                  <a:pt x="141240" y="11889"/>
                  <a:pt x="141253" y="11898"/>
                </a:cubicBezTo>
                <a:cubicBezTo>
                  <a:pt x="141264" y="11991"/>
                  <a:pt x="141272" y="12085"/>
                  <a:pt x="141280" y="12179"/>
                </a:cubicBezTo>
                <a:cubicBezTo>
                  <a:pt x="141159" y="12508"/>
                  <a:pt x="141045" y="12852"/>
                  <a:pt x="140944" y="13197"/>
                </a:cubicBezTo>
                <a:cubicBezTo>
                  <a:pt x="140751" y="12116"/>
                  <a:pt x="140591" y="11029"/>
                  <a:pt x="140736" y="10989"/>
                </a:cubicBezTo>
                <a:cubicBezTo>
                  <a:pt x="140803" y="10969"/>
                  <a:pt x="140803" y="10837"/>
                  <a:pt x="140736" y="10821"/>
                </a:cubicBezTo>
                <a:cubicBezTo>
                  <a:pt x="140693" y="10809"/>
                  <a:pt x="140653" y="10798"/>
                  <a:pt x="140610" y="10782"/>
                </a:cubicBezTo>
                <a:cubicBezTo>
                  <a:pt x="140604" y="10780"/>
                  <a:pt x="140597" y="10779"/>
                  <a:pt x="140591" y="10779"/>
                </a:cubicBezTo>
                <a:cubicBezTo>
                  <a:pt x="140547" y="10779"/>
                  <a:pt x="140500" y="10811"/>
                  <a:pt x="140493" y="10872"/>
                </a:cubicBezTo>
                <a:cubicBezTo>
                  <a:pt x="140422" y="11439"/>
                  <a:pt x="140415" y="12026"/>
                  <a:pt x="140434" y="12613"/>
                </a:cubicBezTo>
                <a:cubicBezTo>
                  <a:pt x="140328" y="12273"/>
                  <a:pt x="140219" y="11932"/>
                  <a:pt x="140109" y="11592"/>
                </a:cubicBezTo>
                <a:cubicBezTo>
                  <a:pt x="140102" y="11565"/>
                  <a:pt x="140090" y="11542"/>
                  <a:pt x="140082" y="11513"/>
                </a:cubicBezTo>
                <a:cubicBezTo>
                  <a:pt x="140082" y="11154"/>
                  <a:pt x="140070" y="10782"/>
                  <a:pt x="140039" y="10457"/>
                </a:cubicBezTo>
                <a:cubicBezTo>
                  <a:pt x="140086" y="10398"/>
                  <a:pt x="140140" y="10351"/>
                  <a:pt x="140207" y="10324"/>
                </a:cubicBezTo>
                <a:cubicBezTo>
                  <a:pt x="140321" y="10280"/>
                  <a:pt x="140283" y="10079"/>
                  <a:pt x="140176" y="10079"/>
                </a:cubicBezTo>
                <a:cubicBezTo>
                  <a:pt x="140170" y="10079"/>
                  <a:pt x="140163" y="10079"/>
                  <a:pt x="140156" y="10081"/>
                </a:cubicBezTo>
                <a:cubicBezTo>
                  <a:pt x="140098" y="10097"/>
                  <a:pt x="140043" y="10117"/>
                  <a:pt x="139999" y="10136"/>
                </a:cubicBezTo>
                <a:cubicBezTo>
                  <a:pt x="139928" y="9713"/>
                  <a:pt x="139810" y="9421"/>
                  <a:pt x="139616" y="9421"/>
                </a:cubicBezTo>
                <a:cubicBezTo>
                  <a:pt x="139599" y="9421"/>
                  <a:pt x="139581" y="9423"/>
                  <a:pt x="139562" y="9428"/>
                </a:cubicBezTo>
                <a:cubicBezTo>
                  <a:pt x="139503" y="9443"/>
                  <a:pt x="139503" y="9569"/>
                  <a:pt x="139562" y="9580"/>
                </a:cubicBezTo>
                <a:cubicBezTo>
                  <a:pt x="139690" y="9611"/>
                  <a:pt x="139706" y="9983"/>
                  <a:pt x="139683" y="10379"/>
                </a:cubicBezTo>
                <a:cubicBezTo>
                  <a:pt x="139499" y="9882"/>
                  <a:pt x="139295" y="9396"/>
                  <a:pt x="139065" y="8942"/>
                </a:cubicBezTo>
                <a:cubicBezTo>
                  <a:pt x="138807" y="8426"/>
                  <a:pt x="138747" y="7737"/>
                  <a:pt x="138219" y="7682"/>
                </a:cubicBezTo>
                <a:cubicBezTo>
                  <a:pt x="138219" y="7682"/>
                  <a:pt x="138218" y="7682"/>
                  <a:pt x="138217" y="7682"/>
                </a:cubicBezTo>
                <a:cubicBezTo>
                  <a:pt x="138160" y="7682"/>
                  <a:pt x="138150" y="7796"/>
                  <a:pt x="138203" y="7811"/>
                </a:cubicBezTo>
                <a:cubicBezTo>
                  <a:pt x="138516" y="7878"/>
                  <a:pt x="138599" y="8860"/>
                  <a:pt x="138681" y="9154"/>
                </a:cubicBezTo>
                <a:cubicBezTo>
                  <a:pt x="138798" y="9588"/>
                  <a:pt x="138872" y="10046"/>
                  <a:pt x="138994" y="10480"/>
                </a:cubicBezTo>
                <a:cubicBezTo>
                  <a:pt x="139150" y="11032"/>
                  <a:pt x="139291" y="11592"/>
                  <a:pt x="139428" y="12152"/>
                </a:cubicBezTo>
                <a:cubicBezTo>
                  <a:pt x="139417" y="12331"/>
                  <a:pt x="139409" y="12512"/>
                  <a:pt x="139405" y="12696"/>
                </a:cubicBezTo>
                <a:cubicBezTo>
                  <a:pt x="139284" y="13338"/>
                  <a:pt x="139131" y="13972"/>
                  <a:pt x="138998" y="14613"/>
                </a:cubicBezTo>
                <a:cubicBezTo>
                  <a:pt x="138885" y="13960"/>
                  <a:pt x="138783" y="13209"/>
                  <a:pt x="138591" y="12519"/>
                </a:cubicBezTo>
                <a:cubicBezTo>
                  <a:pt x="138689" y="12124"/>
                  <a:pt x="138834" y="11807"/>
                  <a:pt x="139053" y="11753"/>
                </a:cubicBezTo>
                <a:cubicBezTo>
                  <a:pt x="139114" y="11737"/>
                  <a:pt x="139090" y="11630"/>
                  <a:pt x="139035" y="11630"/>
                </a:cubicBezTo>
                <a:cubicBezTo>
                  <a:pt x="139033" y="11630"/>
                  <a:pt x="139031" y="11631"/>
                  <a:pt x="139029" y="11631"/>
                </a:cubicBezTo>
                <a:cubicBezTo>
                  <a:pt x="138959" y="11647"/>
                  <a:pt x="138900" y="11674"/>
                  <a:pt x="138849" y="11710"/>
                </a:cubicBezTo>
                <a:cubicBezTo>
                  <a:pt x="138845" y="11701"/>
                  <a:pt x="138841" y="11697"/>
                  <a:pt x="138838" y="11690"/>
                </a:cubicBezTo>
                <a:cubicBezTo>
                  <a:pt x="138787" y="11631"/>
                  <a:pt x="138787" y="11619"/>
                  <a:pt x="138724" y="11607"/>
                </a:cubicBezTo>
                <a:cubicBezTo>
                  <a:pt x="138718" y="11606"/>
                  <a:pt x="138712" y="11605"/>
                  <a:pt x="138707" y="11605"/>
                </a:cubicBezTo>
                <a:cubicBezTo>
                  <a:pt x="138683" y="11605"/>
                  <a:pt x="138663" y="11618"/>
                  <a:pt x="138650" y="11647"/>
                </a:cubicBezTo>
                <a:cubicBezTo>
                  <a:pt x="138579" y="11788"/>
                  <a:pt x="138516" y="11941"/>
                  <a:pt x="138458" y="12097"/>
                </a:cubicBezTo>
                <a:cubicBezTo>
                  <a:pt x="138262" y="11557"/>
                  <a:pt x="137992" y="11091"/>
                  <a:pt x="137585" y="10801"/>
                </a:cubicBezTo>
                <a:cubicBezTo>
                  <a:pt x="137574" y="10793"/>
                  <a:pt x="137563" y="10789"/>
                  <a:pt x="137552" y="10789"/>
                </a:cubicBezTo>
                <a:cubicBezTo>
                  <a:pt x="137492" y="10789"/>
                  <a:pt x="137451" y="10903"/>
                  <a:pt x="137515" y="10950"/>
                </a:cubicBezTo>
                <a:cubicBezTo>
                  <a:pt x="137992" y="11307"/>
                  <a:pt x="138191" y="11894"/>
                  <a:pt x="138305" y="12535"/>
                </a:cubicBezTo>
                <a:cubicBezTo>
                  <a:pt x="138172" y="12946"/>
                  <a:pt x="138063" y="13373"/>
                  <a:pt x="137956" y="13776"/>
                </a:cubicBezTo>
                <a:cubicBezTo>
                  <a:pt x="137914" y="13948"/>
                  <a:pt x="137867" y="14116"/>
                  <a:pt x="137824" y="14289"/>
                </a:cubicBezTo>
                <a:cubicBezTo>
                  <a:pt x="137839" y="14058"/>
                  <a:pt x="137859" y="13831"/>
                  <a:pt x="137875" y="13600"/>
                </a:cubicBezTo>
                <a:cubicBezTo>
                  <a:pt x="137898" y="13310"/>
                  <a:pt x="138050" y="12602"/>
                  <a:pt x="137859" y="12387"/>
                </a:cubicBezTo>
                <a:cubicBezTo>
                  <a:pt x="137846" y="12372"/>
                  <a:pt x="137831" y="12365"/>
                  <a:pt x="137816" y="12365"/>
                </a:cubicBezTo>
                <a:cubicBezTo>
                  <a:pt x="137775" y="12365"/>
                  <a:pt x="137739" y="12420"/>
                  <a:pt x="137765" y="12481"/>
                </a:cubicBezTo>
                <a:cubicBezTo>
                  <a:pt x="137832" y="12626"/>
                  <a:pt x="137585" y="13173"/>
                  <a:pt x="137550" y="13322"/>
                </a:cubicBezTo>
                <a:cubicBezTo>
                  <a:pt x="137530" y="13404"/>
                  <a:pt x="137510" y="13486"/>
                  <a:pt x="137487" y="13569"/>
                </a:cubicBezTo>
                <a:cubicBezTo>
                  <a:pt x="137479" y="13522"/>
                  <a:pt x="137476" y="13478"/>
                  <a:pt x="137468" y="13431"/>
                </a:cubicBezTo>
                <a:cubicBezTo>
                  <a:pt x="137522" y="12997"/>
                  <a:pt x="137566" y="12406"/>
                  <a:pt x="137863" y="12194"/>
                </a:cubicBezTo>
                <a:cubicBezTo>
                  <a:pt x="137916" y="12160"/>
                  <a:pt x="137886" y="12049"/>
                  <a:pt x="137834" y="12049"/>
                </a:cubicBezTo>
                <a:cubicBezTo>
                  <a:pt x="137828" y="12049"/>
                  <a:pt x="137822" y="12050"/>
                  <a:pt x="137816" y="12053"/>
                </a:cubicBezTo>
                <a:cubicBezTo>
                  <a:pt x="137593" y="12163"/>
                  <a:pt x="137487" y="12367"/>
                  <a:pt x="137413" y="12610"/>
                </a:cubicBezTo>
                <a:cubicBezTo>
                  <a:pt x="137322" y="10570"/>
                  <a:pt x="137244" y="8531"/>
                  <a:pt x="137033" y="6504"/>
                </a:cubicBezTo>
                <a:cubicBezTo>
                  <a:pt x="137030" y="6466"/>
                  <a:pt x="136993" y="6429"/>
                  <a:pt x="136963" y="6429"/>
                </a:cubicBezTo>
                <a:cubicBezTo>
                  <a:pt x="136962" y="6429"/>
                  <a:pt x="136960" y="6429"/>
                  <a:pt x="136959" y="6430"/>
                </a:cubicBezTo>
                <a:cubicBezTo>
                  <a:pt x="136939" y="6433"/>
                  <a:pt x="136916" y="6437"/>
                  <a:pt x="136892" y="6441"/>
                </a:cubicBezTo>
                <a:cubicBezTo>
                  <a:pt x="136806" y="6457"/>
                  <a:pt x="136806" y="6601"/>
                  <a:pt x="136892" y="6618"/>
                </a:cubicBezTo>
                <a:lnTo>
                  <a:pt x="136892" y="6618"/>
                </a:lnTo>
                <a:cubicBezTo>
                  <a:pt x="136892" y="6617"/>
                  <a:pt x="136892" y="6617"/>
                  <a:pt x="136891" y="6617"/>
                </a:cubicBezTo>
                <a:cubicBezTo>
                  <a:pt x="136829" y="6617"/>
                  <a:pt x="136755" y="7861"/>
                  <a:pt x="136697" y="9193"/>
                </a:cubicBezTo>
                <a:cubicBezTo>
                  <a:pt x="136688" y="9177"/>
                  <a:pt x="136677" y="9165"/>
                  <a:pt x="136665" y="9154"/>
                </a:cubicBezTo>
                <a:cubicBezTo>
                  <a:pt x="136650" y="9036"/>
                  <a:pt x="136638" y="8923"/>
                  <a:pt x="136630" y="8805"/>
                </a:cubicBezTo>
                <a:cubicBezTo>
                  <a:pt x="136624" y="8746"/>
                  <a:pt x="136588" y="8716"/>
                  <a:pt x="136554" y="8716"/>
                </a:cubicBezTo>
                <a:cubicBezTo>
                  <a:pt x="136520" y="8716"/>
                  <a:pt x="136487" y="8745"/>
                  <a:pt x="136485" y="8805"/>
                </a:cubicBezTo>
                <a:cubicBezTo>
                  <a:pt x="136482" y="9005"/>
                  <a:pt x="136482" y="9204"/>
                  <a:pt x="136489" y="9400"/>
                </a:cubicBezTo>
                <a:cubicBezTo>
                  <a:pt x="136305" y="9667"/>
                  <a:pt x="135910" y="10081"/>
                  <a:pt x="135851" y="10164"/>
                </a:cubicBezTo>
                <a:cubicBezTo>
                  <a:pt x="135655" y="10426"/>
                  <a:pt x="135452" y="10680"/>
                  <a:pt x="135268" y="10958"/>
                </a:cubicBezTo>
                <a:cubicBezTo>
                  <a:pt x="135268" y="10942"/>
                  <a:pt x="135264" y="10931"/>
                  <a:pt x="135264" y="10915"/>
                </a:cubicBezTo>
                <a:cubicBezTo>
                  <a:pt x="135389" y="9936"/>
                  <a:pt x="135432" y="8939"/>
                  <a:pt x="135190" y="8089"/>
                </a:cubicBezTo>
                <a:cubicBezTo>
                  <a:pt x="135182" y="8063"/>
                  <a:pt x="135164" y="8051"/>
                  <a:pt x="135147" y="8051"/>
                </a:cubicBezTo>
                <a:cubicBezTo>
                  <a:pt x="135121" y="8051"/>
                  <a:pt x="135096" y="8078"/>
                  <a:pt x="135107" y="8120"/>
                </a:cubicBezTo>
                <a:cubicBezTo>
                  <a:pt x="135178" y="8410"/>
                  <a:pt x="135182" y="8739"/>
                  <a:pt x="135151" y="9076"/>
                </a:cubicBezTo>
                <a:cubicBezTo>
                  <a:pt x="135148" y="9075"/>
                  <a:pt x="135145" y="9075"/>
                  <a:pt x="135142" y="9075"/>
                </a:cubicBezTo>
                <a:cubicBezTo>
                  <a:pt x="135125" y="9075"/>
                  <a:pt x="135105" y="9087"/>
                  <a:pt x="135091" y="9111"/>
                </a:cubicBezTo>
                <a:cubicBezTo>
                  <a:pt x="134943" y="9392"/>
                  <a:pt x="134932" y="9846"/>
                  <a:pt x="134936" y="10265"/>
                </a:cubicBezTo>
                <a:cubicBezTo>
                  <a:pt x="134908" y="10395"/>
                  <a:pt x="134876" y="10520"/>
                  <a:pt x="134849" y="10637"/>
                </a:cubicBezTo>
                <a:cubicBezTo>
                  <a:pt x="134775" y="10978"/>
                  <a:pt x="134650" y="11310"/>
                  <a:pt x="134544" y="11643"/>
                </a:cubicBezTo>
                <a:cubicBezTo>
                  <a:pt x="134454" y="11522"/>
                  <a:pt x="134343" y="11482"/>
                  <a:pt x="134181" y="11482"/>
                </a:cubicBezTo>
                <a:cubicBezTo>
                  <a:pt x="134137" y="11482"/>
                  <a:pt x="134091" y="11485"/>
                  <a:pt x="134039" y="11490"/>
                </a:cubicBezTo>
                <a:cubicBezTo>
                  <a:pt x="133958" y="11498"/>
                  <a:pt x="133957" y="11654"/>
                  <a:pt x="134036" y="11654"/>
                </a:cubicBezTo>
                <a:cubicBezTo>
                  <a:pt x="134037" y="11654"/>
                  <a:pt x="134038" y="11654"/>
                  <a:pt x="134039" y="11654"/>
                </a:cubicBezTo>
                <a:cubicBezTo>
                  <a:pt x="134048" y="11654"/>
                  <a:pt x="134056" y="11654"/>
                  <a:pt x="134064" y="11654"/>
                </a:cubicBezTo>
                <a:cubicBezTo>
                  <a:pt x="134252" y="11654"/>
                  <a:pt x="134371" y="11780"/>
                  <a:pt x="134446" y="11972"/>
                </a:cubicBezTo>
                <a:cubicBezTo>
                  <a:pt x="134419" y="12073"/>
                  <a:pt x="134395" y="12176"/>
                  <a:pt x="134368" y="12277"/>
                </a:cubicBezTo>
                <a:cubicBezTo>
                  <a:pt x="134360" y="12257"/>
                  <a:pt x="134352" y="12238"/>
                  <a:pt x="134345" y="12218"/>
                </a:cubicBezTo>
                <a:cubicBezTo>
                  <a:pt x="134143" y="11712"/>
                  <a:pt x="133991" y="11556"/>
                  <a:pt x="133566" y="11556"/>
                </a:cubicBezTo>
                <a:cubicBezTo>
                  <a:pt x="133560" y="11556"/>
                  <a:pt x="133555" y="11557"/>
                  <a:pt x="133550" y="11557"/>
                </a:cubicBezTo>
                <a:cubicBezTo>
                  <a:pt x="133480" y="11557"/>
                  <a:pt x="133480" y="11697"/>
                  <a:pt x="133550" y="11701"/>
                </a:cubicBezTo>
                <a:cubicBezTo>
                  <a:pt x="133902" y="11717"/>
                  <a:pt x="134129" y="12152"/>
                  <a:pt x="134286" y="12649"/>
                </a:cubicBezTo>
                <a:cubicBezTo>
                  <a:pt x="134255" y="12786"/>
                  <a:pt x="134227" y="12919"/>
                  <a:pt x="134195" y="13052"/>
                </a:cubicBezTo>
                <a:cubicBezTo>
                  <a:pt x="134192" y="13059"/>
                  <a:pt x="134192" y="13059"/>
                  <a:pt x="134188" y="13068"/>
                </a:cubicBezTo>
                <a:cubicBezTo>
                  <a:pt x="134101" y="13283"/>
                  <a:pt x="134020" y="13502"/>
                  <a:pt x="133937" y="13725"/>
                </a:cubicBezTo>
                <a:cubicBezTo>
                  <a:pt x="133758" y="13169"/>
                  <a:pt x="133476" y="12402"/>
                  <a:pt x="133142" y="12129"/>
                </a:cubicBezTo>
                <a:cubicBezTo>
                  <a:pt x="133139" y="12105"/>
                  <a:pt x="133139" y="12077"/>
                  <a:pt x="133135" y="12050"/>
                </a:cubicBezTo>
                <a:cubicBezTo>
                  <a:pt x="133221" y="11576"/>
                  <a:pt x="133315" y="11107"/>
                  <a:pt x="133440" y="10653"/>
                </a:cubicBezTo>
                <a:cubicBezTo>
                  <a:pt x="133655" y="9858"/>
                  <a:pt x="133980" y="8191"/>
                  <a:pt x="134751" y="8077"/>
                </a:cubicBezTo>
                <a:cubicBezTo>
                  <a:pt x="134785" y="8070"/>
                  <a:pt x="134786" y="7999"/>
                  <a:pt x="134754" y="7999"/>
                </a:cubicBezTo>
                <a:cubicBezTo>
                  <a:pt x="134753" y="7999"/>
                  <a:pt x="134752" y="7999"/>
                  <a:pt x="134751" y="7999"/>
                </a:cubicBezTo>
                <a:cubicBezTo>
                  <a:pt x="134208" y="8066"/>
                  <a:pt x="133894" y="8755"/>
                  <a:pt x="133659" y="9329"/>
                </a:cubicBezTo>
                <a:cubicBezTo>
                  <a:pt x="133436" y="9878"/>
                  <a:pt x="133233" y="10426"/>
                  <a:pt x="133053" y="10989"/>
                </a:cubicBezTo>
                <a:cubicBezTo>
                  <a:pt x="133030" y="10657"/>
                  <a:pt x="133006" y="10324"/>
                  <a:pt x="132983" y="9995"/>
                </a:cubicBezTo>
                <a:cubicBezTo>
                  <a:pt x="132920" y="8892"/>
                  <a:pt x="132830" y="7788"/>
                  <a:pt x="132799" y="6680"/>
                </a:cubicBezTo>
                <a:cubicBezTo>
                  <a:pt x="132786" y="6202"/>
                  <a:pt x="132763" y="5721"/>
                  <a:pt x="132748" y="5240"/>
                </a:cubicBezTo>
                <a:cubicBezTo>
                  <a:pt x="132739" y="4849"/>
                  <a:pt x="132626" y="3552"/>
                  <a:pt x="133014" y="3451"/>
                </a:cubicBezTo>
                <a:cubicBezTo>
                  <a:pt x="133081" y="3432"/>
                  <a:pt x="133055" y="3309"/>
                  <a:pt x="132994" y="3309"/>
                </a:cubicBezTo>
                <a:cubicBezTo>
                  <a:pt x="132992" y="3309"/>
                  <a:pt x="132989" y="3310"/>
                  <a:pt x="132986" y="3310"/>
                </a:cubicBezTo>
                <a:cubicBezTo>
                  <a:pt x="132481" y="3404"/>
                  <a:pt x="132560" y="4304"/>
                  <a:pt x="132513" y="4802"/>
                </a:cubicBezTo>
                <a:cubicBezTo>
                  <a:pt x="132396" y="6018"/>
                  <a:pt x="132387" y="7244"/>
                  <a:pt x="132349" y="8465"/>
                </a:cubicBezTo>
                <a:cubicBezTo>
                  <a:pt x="132297" y="10124"/>
                  <a:pt x="132333" y="11780"/>
                  <a:pt x="132430" y="13431"/>
                </a:cubicBezTo>
                <a:cubicBezTo>
                  <a:pt x="132340" y="13831"/>
                  <a:pt x="132258" y="14234"/>
                  <a:pt x="132176" y="14637"/>
                </a:cubicBezTo>
                <a:cubicBezTo>
                  <a:pt x="132043" y="13397"/>
                  <a:pt x="131926" y="12147"/>
                  <a:pt x="132078" y="10935"/>
                </a:cubicBezTo>
                <a:cubicBezTo>
                  <a:pt x="132088" y="10850"/>
                  <a:pt x="132033" y="10793"/>
                  <a:pt x="131983" y="10793"/>
                </a:cubicBezTo>
                <a:cubicBezTo>
                  <a:pt x="131950" y="10793"/>
                  <a:pt x="131919" y="10818"/>
                  <a:pt x="131910" y="10876"/>
                </a:cubicBezTo>
                <a:cubicBezTo>
                  <a:pt x="131832" y="11381"/>
                  <a:pt x="131789" y="11894"/>
                  <a:pt x="131765" y="12406"/>
                </a:cubicBezTo>
                <a:cubicBezTo>
                  <a:pt x="131722" y="11123"/>
                  <a:pt x="131746" y="9823"/>
                  <a:pt x="132125" y="8704"/>
                </a:cubicBezTo>
                <a:cubicBezTo>
                  <a:pt x="132141" y="8656"/>
                  <a:pt x="132110" y="8611"/>
                  <a:pt x="132080" y="8611"/>
                </a:cubicBezTo>
                <a:cubicBezTo>
                  <a:pt x="132066" y="8611"/>
                  <a:pt x="132052" y="8621"/>
                  <a:pt x="132043" y="8645"/>
                </a:cubicBezTo>
                <a:cubicBezTo>
                  <a:pt x="131503" y="10081"/>
                  <a:pt x="131417" y="11701"/>
                  <a:pt x="131370" y="13287"/>
                </a:cubicBezTo>
                <a:cubicBezTo>
                  <a:pt x="131320" y="13155"/>
                  <a:pt x="131253" y="13065"/>
                  <a:pt x="131160" y="13065"/>
                </a:cubicBezTo>
                <a:cubicBezTo>
                  <a:pt x="131150" y="13065"/>
                  <a:pt x="131141" y="13066"/>
                  <a:pt x="131131" y="13068"/>
                </a:cubicBezTo>
                <a:cubicBezTo>
                  <a:pt x="131072" y="12300"/>
                  <a:pt x="131021" y="11533"/>
                  <a:pt x="130971" y="10762"/>
                </a:cubicBezTo>
                <a:cubicBezTo>
                  <a:pt x="130908" y="9780"/>
                  <a:pt x="130864" y="8786"/>
                  <a:pt x="130846" y="7799"/>
                </a:cubicBezTo>
                <a:cubicBezTo>
                  <a:pt x="130826" y="6755"/>
                  <a:pt x="130720" y="5725"/>
                  <a:pt x="130958" y="4708"/>
                </a:cubicBezTo>
                <a:cubicBezTo>
                  <a:pt x="130966" y="4668"/>
                  <a:pt x="130944" y="4644"/>
                  <a:pt x="130920" y="4644"/>
                </a:cubicBezTo>
                <a:cubicBezTo>
                  <a:pt x="130905" y="4644"/>
                  <a:pt x="130888" y="4655"/>
                  <a:pt x="130880" y="4680"/>
                </a:cubicBezTo>
                <a:cubicBezTo>
                  <a:pt x="130646" y="5521"/>
                  <a:pt x="130630" y="6406"/>
                  <a:pt x="130611" y="7295"/>
                </a:cubicBezTo>
                <a:cubicBezTo>
                  <a:pt x="130591" y="8222"/>
                  <a:pt x="130552" y="9150"/>
                  <a:pt x="130536" y="10077"/>
                </a:cubicBezTo>
                <a:cubicBezTo>
                  <a:pt x="130423" y="9620"/>
                  <a:pt x="130286" y="9165"/>
                  <a:pt x="130149" y="8719"/>
                </a:cubicBezTo>
                <a:cubicBezTo>
                  <a:pt x="130055" y="8402"/>
                  <a:pt x="130012" y="8050"/>
                  <a:pt x="129878" y="7761"/>
                </a:cubicBezTo>
                <a:cubicBezTo>
                  <a:pt x="129864" y="7727"/>
                  <a:pt x="129843" y="7713"/>
                  <a:pt x="129822" y="7713"/>
                </a:cubicBezTo>
                <a:cubicBezTo>
                  <a:pt x="129782" y="7713"/>
                  <a:pt x="129741" y="7766"/>
                  <a:pt x="129750" y="7831"/>
                </a:cubicBezTo>
                <a:cubicBezTo>
                  <a:pt x="129750" y="7850"/>
                  <a:pt x="129753" y="7866"/>
                  <a:pt x="129753" y="7886"/>
                </a:cubicBezTo>
                <a:cubicBezTo>
                  <a:pt x="129757" y="7897"/>
                  <a:pt x="129761" y="7909"/>
                  <a:pt x="129765" y="7917"/>
                </a:cubicBezTo>
                <a:cubicBezTo>
                  <a:pt x="130012" y="9154"/>
                  <a:pt x="130180" y="10438"/>
                  <a:pt x="130317" y="11717"/>
                </a:cubicBezTo>
                <a:cubicBezTo>
                  <a:pt x="130277" y="11627"/>
                  <a:pt x="130239" y="11533"/>
                  <a:pt x="130199" y="11439"/>
                </a:cubicBezTo>
                <a:cubicBezTo>
                  <a:pt x="130165" y="10790"/>
                  <a:pt x="130121" y="10128"/>
                  <a:pt x="129937" y="9533"/>
                </a:cubicBezTo>
                <a:cubicBezTo>
                  <a:pt x="129931" y="9512"/>
                  <a:pt x="129917" y="9503"/>
                  <a:pt x="129904" y="9503"/>
                </a:cubicBezTo>
                <a:cubicBezTo>
                  <a:pt x="129885" y="9503"/>
                  <a:pt x="129868" y="9522"/>
                  <a:pt x="129874" y="9557"/>
                </a:cubicBezTo>
                <a:cubicBezTo>
                  <a:pt x="129957" y="9976"/>
                  <a:pt x="129981" y="10422"/>
                  <a:pt x="129977" y="10872"/>
                </a:cubicBezTo>
                <a:cubicBezTo>
                  <a:pt x="129972" y="10856"/>
                  <a:pt x="129968" y="10845"/>
                  <a:pt x="129965" y="10832"/>
                </a:cubicBezTo>
                <a:cubicBezTo>
                  <a:pt x="129890" y="9921"/>
                  <a:pt x="129827" y="9009"/>
                  <a:pt x="129757" y="8104"/>
                </a:cubicBezTo>
                <a:cubicBezTo>
                  <a:pt x="129755" y="8066"/>
                  <a:pt x="129734" y="8046"/>
                  <a:pt x="129712" y="8046"/>
                </a:cubicBezTo>
                <a:cubicBezTo>
                  <a:pt x="129690" y="8046"/>
                  <a:pt x="129667" y="8066"/>
                  <a:pt x="129663" y="8104"/>
                </a:cubicBezTo>
                <a:cubicBezTo>
                  <a:pt x="129632" y="8543"/>
                  <a:pt x="129605" y="8982"/>
                  <a:pt x="129581" y="9423"/>
                </a:cubicBezTo>
                <a:cubicBezTo>
                  <a:pt x="129578" y="9423"/>
                  <a:pt x="129574" y="9422"/>
                  <a:pt x="129570" y="9422"/>
                </a:cubicBezTo>
                <a:cubicBezTo>
                  <a:pt x="129538" y="9422"/>
                  <a:pt x="129508" y="9450"/>
                  <a:pt x="129511" y="9506"/>
                </a:cubicBezTo>
                <a:cubicBezTo>
                  <a:pt x="129515" y="9670"/>
                  <a:pt x="129531" y="9835"/>
                  <a:pt x="129558" y="9999"/>
                </a:cubicBezTo>
                <a:cubicBezTo>
                  <a:pt x="129464" y="12371"/>
                  <a:pt x="129534" y="14786"/>
                  <a:pt x="129824" y="17138"/>
                </a:cubicBezTo>
                <a:cubicBezTo>
                  <a:pt x="129824" y="17165"/>
                  <a:pt x="129824" y="17196"/>
                  <a:pt x="129820" y="17228"/>
                </a:cubicBezTo>
                <a:cubicBezTo>
                  <a:pt x="129679" y="17487"/>
                  <a:pt x="129562" y="17756"/>
                  <a:pt x="129460" y="18042"/>
                </a:cubicBezTo>
                <a:cubicBezTo>
                  <a:pt x="129409" y="17561"/>
                  <a:pt x="129354" y="17079"/>
                  <a:pt x="129296" y="16602"/>
                </a:cubicBezTo>
                <a:cubicBezTo>
                  <a:pt x="129159" y="15431"/>
                  <a:pt x="128982" y="14253"/>
                  <a:pt x="128759" y="13091"/>
                </a:cubicBezTo>
                <a:cubicBezTo>
                  <a:pt x="128790" y="12692"/>
                  <a:pt x="128834" y="12293"/>
                  <a:pt x="128884" y="11898"/>
                </a:cubicBezTo>
                <a:cubicBezTo>
                  <a:pt x="128982" y="11185"/>
                  <a:pt x="129123" y="10504"/>
                  <a:pt x="129103" y="9776"/>
                </a:cubicBezTo>
                <a:cubicBezTo>
                  <a:pt x="129103" y="9739"/>
                  <a:pt x="129083" y="9721"/>
                  <a:pt x="129063" y="9721"/>
                </a:cubicBezTo>
                <a:cubicBezTo>
                  <a:pt x="129042" y="9721"/>
                  <a:pt x="129020" y="9740"/>
                  <a:pt x="129018" y="9776"/>
                </a:cubicBezTo>
                <a:cubicBezTo>
                  <a:pt x="128962" y="10590"/>
                  <a:pt x="128728" y="11325"/>
                  <a:pt x="128559" y="12100"/>
                </a:cubicBezTo>
                <a:cubicBezTo>
                  <a:pt x="128422" y="11466"/>
                  <a:pt x="128274" y="10837"/>
                  <a:pt x="128106" y="10214"/>
                </a:cubicBezTo>
                <a:cubicBezTo>
                  <a:pt x="128106" y="10109"/>
                  <a:pt x="128109" y="9999"/>
                  <a:pt x="128106" y="9889"/>
                </a:cubicBezTo>
                <a:cubicBezTo>
                  <a:pt x="128106" y="9837"/>
                  <a:pt x="128073" y="9808"/>
                  <a:pt x="128039" y="9808"/>
                </a:cubicBezTo>
                <a:cubicBezTo>
                  <a:pt x="128022" y="9808"/>
                  <a:pt x="128005" y="9815"/>
                  <a:pt x="127992" y="9831"/>
                </a:cubicBezTo>
                <a:cubicBezTo>
                  <a:pt x="127945" y="9663"/>
                  <a:pt x="127898" y="9490"/>
                  <a:pt x="127847" y="9322"/>
                </a:cubicBezTo>
                <a:cubicBezTo>
                  <a:pt x="127703" y="8845"/>
                  <a:pt x="127535" y="8383"/>
                  <a:pt x="127358" y="7929"/>
                </a:cubicBezTo>
                <a:cubicBezTo>
                  <a:pt x="127409" y="7709"/>
                  <a:pt x="127464" y="7486"/>
                  <a:pt x="127526" y="7268"/>
                </a:cubicBezTo>
                <a:cubicBezTo>
                  <a:pt x="127545" y="7197"/>
                  <a:pt x="127743" y="6623"/>
                  <a:pt x="127879" y="6623"/>
                </a:cubicBezTo>
                <a:cubicBezTo>
                  <a:pt x="127909" y="6623"/>
                  <a:pt x="127936" y="6651"/>
                  <a:pt x="127957" y="6719"/>
                </a:cubicBezTo>
                <a:cubicBezTo>
                  <a:pt x="127965" y="6743"/>
                  <a:pt x="127981" y="6753"/>
                  <a:pt x="127997" y="6753"/>
                </a:cubicBezTo>
                <a:cubicBezTo>
                  <a:pt x="128021" y="6753"/>
                  <a:pt x="128043" y="6730"/>
                  <a:pt x="128031" y="6692"/>
                </a:cubicBezTo>
                <a:cubicBezTo>
                  <a:pt x="127991" y="6536"/>
                  <a:pt x="127937" y="6469"/>
                  <a:pt x="127873" y="6469"/>
                </a:cubicBezTo>
                <a:cubicBezTo>
                  <a:pt x="127692" y="6469"/>
                  <a:pt x="127436" y="7018"/>
                  <a:pt x="127221" y="7580"/>
                </a:cubicBezTo>
                <a:cubicBezTo>
                  <a:pt x="127041" y="7122"/>
                  <a:pt x="126854" y="6665"/>
                  <a:pt x="126673" y="6202"/>
                </a:cubicBezTo>
                <a:cubicBezTo>
                  <a:pt x="126442" y="5624"/>
                  <a:pt x="126188" y="5068"/>
                  <a:pt x="125969" y="4484"/>
                </a:cubicBezTo>
                <a:cubicBezTo>
                  <a:pt x="125777" y="3984"/>
                  <a:pt x="125440" y="3467"/>
                  <a:pt x="125331" y="2927"/>
                </a:cubicBezTo>
                <a:cubicBezTo>
                  <a:pt x="125324" y="2894"/>
                  <a:pt x="125302" y="2878"/>
                  <a:pt x="125280" y="2878"/>
                </a:cubicBezTo>
                <a:cubicBezTo>
                  <a:pt x="125253" y="2878"/>
                  <a:pt x="125226" y="2901"/>
                  <a:pt x="125229" y="2942"/>
                </a:cubicBezTo>
                <a:cubicBezTo>
                  <a:pt x="125257" y="3310"/>
                  <a:pt x="125421" y="3628"/>
                  <a:pt x="125526" y="3964"/>
                </a:cubicBezTo>
                <a:cubicBezTo>
                  <a:pt x="125718" y="4559"/>
                  <a:pt x="125875" y="5165"/>
                  <a:pt x="126043" y="5768"/>
                </a:cubicBezTo>
                <a:cubicBezTo>
                  <a:pt x="126129" y="6085"/>
                  <a:pt x="126223" y="6399"/>
                  <a:pt x="126313" y="6715"/>
                </a:cubicBezTo>
                <a:cubicBezTo>
                  <a:pt x="126269" y="6658"/>
                  <a:pt x="126226" y="6632"/>
                  <a:pt x="126185" y="6632"/>
                </a:cubicBezTo>
                <a:cubicBezTo>
                  <a:pt x="126084" y="6632"/>
                  <a:pt x="125995" y="6787"/>
                  <a:pt x="125925" y="7005"/>
                </a:cubicBezTo>
                <a:cubicBezTo>
                  <a:pt x="125660" y="7799"/>
                  <a:pt x="125557" y="8825"/>
                  <a:pt x="125507" y="9678"/>
                </a:cubicBezTo>
                <a:cubicBezTo>
                  <a:pt x="125495" y="9874"/>
                  <a:pt x="125487" y="10070"/>
                  <a:pt x="125476" y="10265"/>
                </a:cubicBezTo>
                <a:cubicBezTo>
                  <a:pt x="125413" y="9823"/>
                  <a:pt x="125331" y="9389"/>
                  <a:pt x="125194" y="8989"/>
                </a:cubicBezTo>
                <a:cubicBezTo>
                  <a:pt x="125186" y="8970"/>
                  <a:pt x="125178" y="8962"/>
                  <a:pt x="125167" y="8958"/>
                </a:cubicBezTo>
                <a:cubicBezTo>
                  <a:pt x="125100" y="8774"/>
                  <a:pt x="125022" y="8614"/>
                  <a:pt x="124919" y="8507"/>
                </a:cubicBezTo>
                <a:cubicBezTo>
                  <a:pt x="124912" y="8500"/>
                  <a:pt x="124904" y="8497"/>
                  <a:pt x="124896" y="8497"/>
                </a:cubicBezTo>
                <a:cubicBezTo>
                  <a:pt x="124868" y="8497"/>
                  <a:pt x="124844" y="8540"/>
                  <a:pt x="124869" y="8574"/>
                </a:cubicBezTo>
                <a:cubicBezTo>
                  <a:pt x="125022" y="8786"/>
                  <a:pt x="125060" y="9157"/>
                  <a:pt x="125084" y="9494"/>
                </a:cubicBezTo>
                <a:cubicBezTo>
                  <a:pt x="124932" y="9576"/>
                  <a:pt x="124782" y="9678"/>
                  <a:pt x="124634" y="9792"/>
                </a:cubicBezTo>
                <a:cubicBezTo>
                  <a:pt x="124626" y="9639"/>
                  <a:pt x="124618" y="9482"/>
                  <a:pt x="124610" y="9329"/>
                </a:cubicBezTo>
                <a:cubicBezTo>
                  <a:pt x="124607" y="9289"/>
                  <a:pt x="124583" y="9268"/>
                  <a:pt x="124560" y="9268"/>
                </a:cubicBezTo>
                <a:cubicBezTo>
                  <a:pt x="124536" y="9268"/>
                  <a:pt x="124513" y="9289"/>
                  <a:pt x="124509" y="9329"/>
                </a:cubicBezTo>
                <a:cubicBezTo>
                  <a:pt x="124497" y="9529"/>
                  <a:pt x="124482" y="9733"/>
                  <a:pt x="124466" y="9932"/>
                </a:cubicBezTo>
                <a:cubicBezTo>
                  <a:pt x="124348" y="10034"/>
                  <a:pt x="124235" y="10140"/>
                  <a:pt x="124121" y="10254"/>
                </a:cubicBezTo>
                <a:cubicBezTo>
                  <a:pt x="124112" y="10235"/>
                  <a:pt x="124097" y="10222"/>
                  <a:pt x="124080" y="10222"/>
                </a:cubicBezTo>
                <a:cubicBezTo>
                  <a:pt x="124067" y="10222"/>
                  <a:pt x="124055" y="10229"/>
                  <a:pt x="124043" y="10245"/>
                </a:cubicBezTo>
                <a:lnTo>
                  <a:pt x="123922" y="10433"/>
                </a:lnTo>
                <a:cubicBezTo>
                  <a:pt x="123913" y="10445"/>
                  <a:pt x="123910" y="10461"/>
                  <a:pt x="123910" y="10473"/>
                </a:cubicBezTo>
                <a:cubicBezTo>
                  <a:pt x="123886" y="10500"/>
                  <a:pt x="123859" y="10532"/>
                  <a:pt x="123835" y="10559"/>
                </a:cubicBezTo>
                <a:cubicBezTo>
                  <a:pt x="124000" y="9651"/>
                  <a:pt x="124235" y="8061"/>
                  <a:pt x="124959" y="7725"/>
                </a:cubicBezTo>
                <a:cubicBezTo>
                  <a:pt x="125008" y="7700"/>
                  <a:pt x="124994" y="7608"/>
                  <a:pt x="124950" y="7608"/>
                </a:cubicBezTo>
                <a:cubicBezTo>
                  <a:pt x="124946" y="7608"/>
                  <a:pt x="124941" y="7609"/>
                  <a:pt x="124935" y="7611"/>
                </a:cubicBezTo>
                <a:cubicBezTo>
                  <a:pt x="124329" y="7839"/>
                  <a:pt x="124059" y="8724"/>
                  <a:pt x="123820" y="9385"/>
                </a:cubicBezTo>
                <a:cubicBezTo>
                  <a:pt x="123628" y="9913"/>
                  <a:pt x="123479" y="10457"/>
                  <a:pt x="123358" y="11009"/>
                </a:cubicBezTo>
                <a:cubicBezTo>
                  <a:pt x="123311" y="10856"/>
                  <a:pt x="123261" y="10704"/>
                  <a:pt x="123201" y="10559"/>
                </a:cubicBezTo>
                <a:cubicBezTo>
                  <a:pt x="122971" y="9997"/>
                  <a:pt x="122747" y="9889"/>
                  <a:pt x="122383" y="9889"/>
                </a:cubicBezTo>
                <a:cubicBezTo>
                  <a:pt x="122377" y="9889"/>
                  <a:pt x="122370" y="9889"/>
                  <a:pt x="122364" y="9889"/>
                </a:cubicBezTo>
                <a:cubicBezTo>
                  <a:pt x="122395" y="9549"/>
                  <a:pt x="122457" y="9224"/>
                  <a:pt x="122587" y="8935"/>
                </a:cubicBezTo>
                <a:cubicBezTo>
                  <a:pt x="122617" y="8867"/>
                  <a:pt x="122572" y="8805"/>
                  <a:pt x="122526" y="8805"/>
                </a:cubicBezTo>
                <a:cubicBezTo>
                  <a:pt x="122505" y="8805"/>
                  <a:pt x="122484" y="8818"/>
                  <a:pt x="122470" y="8848"/>
                </a:cubicBezTo>
                <a:cubicBezTo>
                  <a:pt x="122313" y="9188"/>
                  <a:pt x="122235" y="9537"/>
                  <a:pt x="122188" y="9893"/>
                </a:cubicBezTo>
                <a:cubicBezTo>
                  <a:pt x="122133" y="9898"/>
                  <a:pt x="122074" y="9901"/>
                  <a:pt x="122008" y="9905"/>
                </a:cubicBezTo>
                <a:cubicBezTo>
                  <a:pt x="121973" y="9909"/>
                  <a:pt x="121973" y="9979"/>
                  <a:pt x="122008" y="9979"/>
                </a:cubicBezTo>
                <a:cubicBezTo>
                  <a:pt x="122063" y="9979"/>
                  <a:pt x="122121" y="9976"/>
                  <a:pt x="122180" y="9972"/>
                </a:cubicBezTo>
                <a:lnTo>
                  <a:pt x="122180" y="9972"/>
                </a:lnTo>
                <a:cubicBezTo>
                  <a:pt x="122129" y="10406"/>
                  <a:pt x="122129" y="10852"/>
                  <a:pt x="122110" y="11314"/>
                </a:cubicBezTo>
                <a:cubicBezTo>
                  <a:pt x="122105" y="11361"/>
                  <a:pt x="122105" y="11412"/>
                  <a:pt x="122101" y="11463"/>
                </a:cubicBezTo>
                <a:cubicBezTo>
                  <a:pt x="121863" y="10226"/>
                  <a:pt x="121577" y="9013"/>
                  <a:pt x="121249" y="7819"/>
                </a:cubicBezTo>
                <a:cubicBezTo>
                  <a:pt x="121245" y="7808"/>
                  <a:pt x="121241" y="7795"/>
                  <a:pt x="121233" y="7788"/>
                </a:cubicBezTo>
                <a:cubicBezTo>
                  <a:pt x="121053" y="6946"/>
                  <a:pt x="120889" y="6097"/>
                  <a:pt x="120755" y="5240"/>
                </a:cubicBezTo>
                <a:cubicBezTo>
                  <a:pt x="120751" y="5204"/>
                  <a:pt x="120732" y="5188"/>
                  <a:pt x="120712" y="5188"/>
                </a:cubicBezTo>
                <a:cubicBezTo>
                  <a:pt x="120682" y="5188"/>
                  <a:pt x="120649" y="5223"/>
                  <a:pt x="120654" y="5275"/>
                </a:cubicBezTo>
                <a:cubicBezTo>
                  <a:pt x="120955" y="7897"/>
                  <a:pt x="121358" y="10500"/>
                  <a:pt x="121742" y="13103"/>
                </a:cubicBezTo>
                <a:cubicBezTo>
                  <a:pt x="121617" y="13271"/>
                  <a:pt x="121495" y="13439"/>
                  <a:pt x="121373" y="13608"/>
                </a:cubicBezTo>
                <a:cubicBezTo>
                  <a:pt x="121296" y="13185"/>
                  <a:pt x="121202" y="12763"/>
                  <a:pt x="121088" y="12359"/>
                </a:cubicBezTo>
                <a:cubicBezTo>
                  <a:pt x="121006" y="12062"/>
                  <a:pt x="120924" y="11694"/>
                  <a:pt x="120661" y="11647"/>
                </a:cubicBezTo>
                <a:cubicBezTo>
                  <a:pt x="120270" y="10081"/>
                  <a:pt x="119812" y="8547"/>
                  <a:pt x="119491" y="6950"/>
                </a:cubicBezTo>
                <a:cubicBezTo>
                  <a:pt x="119485" y="6918"/>
                  <a:pt x="119465" y="6904"/>
                  <a:pt x="119446" y="6904"/>
                </a:cubicBezTo>
                <a:cubicBezTo>
                  <a:pt x="119415" y="6904"/>
                  <a:pt x="119384" y="6936"/>
                  <a:pt x="119393" y="6986"/>
                </a:cubicBezTo>
                <a:cubicBezTo>
                  <a:pt x="119883" y="9537"/>
                  <a:pt x="120320" y="12109"/>
                  <a:pt x="120642" y="14707"/>
                </a:cubicBezTo>
                <a:cubicBezTo>
                  <a:pt x="120458" y="14994"/>
                  <a:pt x="120274" y="15279"/>
                  <a:pt x="120094" y="15572"/>
                </a:cubicBezTo>
                <a:cubicBezTo>
                  <a:pt x="120035" y="15388"/>
                  <a:pt x="119977" y="15205"/>
                  <a:pt x="119918" y="15021"/>
                </a:cubicBezTo>
                <a:cubicBezTo>
                  <a:pt x="119632" y="14156"/>
                  <a:pt x="119296" y="13322"/>
                  <a:pt x="118971" y="12481"/>
                </a:cubicBezTo>
                <a:cubicBezTo>
                  <a:pt x="118987" y="12441"/>
                  <a:pt x="119002" y="12406"/>
                  <a:pt x="119025" y="12375"/>
                </a:cubicBezTo>
                <a:cubicBezTo>
                  <a:pt x="119080" y="12302"/>
                  <a:pt x="119031" y="12208"/>
                  <a:pt x="118970" y="12208"/>
                </a:cubicBezTo>
                <a:cubicBezTo>
                  <a:pt x="118952" y="12208"/>
                  <a:pt x="118934" y="12216"/>
                  <a:pt x="118916" y="12234"/>
                </a:cubicBezTo>
                <a:cubicBezTo>
                  <a:pt x="118908" y="12246"/>
                  <a:pt x="118896" y="12257"/>
                  <a:pt x="118888" y="12273"/>
                </a:cubicBezTo>
                <a:cubicBezTo>
                  <a:pt x="118850" y="12167"/>
                  <a:pt x="118806" y="12066"/>
                  <a:pt x="118767" y="11964"/>
                </a:cubicBezTo>
                <a:cubicBezTo>
                  <a:pt x="118767" y="11744"/>
                  <a:pt x="118763" y="11526"/>
                  <a:pt x="118763" y="11302"/>
                </a:cubicBezTo>
                <a:cubicBezTo>
                  <a:pt x="118763" y="10375"/>
                  <a:pt x="118685" y="9114"/>
                  <a:pt x="119084" y="8312"/>
                </a:cubicBezTo>
                <a:cubicBezTo>
                  <a:pt x="119109" y="8263"/>
                  <a:pt x="119072" y="8215"/>
                  <a:pt x="119036" y="8215"/>
                </a:cubicBezTo>
                <a:cubicBezTo>
                  <a:pt x="119020" y="8215"/>
                  <a:pt x="119005" y="8224"/>
                  <a:pt x="118994" y="8245"/>
                </a:cubicBezTo>
                <a:cubicBezTo>
                  <a:pt x="118638" y="8946"/>
                  <a:pt x="118642" y="9741"/>
                  <a:pt x="118548" y="10551"/>
                </a:cubicBezTo>
                <a:cubicBezTo>
                  <a:pt x="118524" y="10770"/>
                  <a:pt x="118505" y="10989"/>
                  <a:pt x="118485" y="11208"/>
                </a:cubicBezTo>
                <a:cubicBezTo>
                  <a:pt x="118344" y="10814"/>
                  <a:pt x="118207" y="10418"/>
                  <a:pt x="118082" y="10010"/>
                </a:cubicBezTo>
                <a:cubicBezTo>
                  <a:pt x="118073" y="9978"/>
                  <a:pt x="118051" y="9964"/>
                  <a:pt x="118030" y="9964"/>
                </a:cubicBezTo>
                <a:cubicBezTo>
                  <a:pt x="117998" y="9964"/>
                  <a:pt x="117966" y="9996"/>
                  <a:pt x="117981" y="10046"/>
                </a:cubicBezTo>
                <a:cubicBezTo>
                  <a:pt x="118133" y="10602"/>
                  <a:pt x="118293" y="11150"/>
                  <a:pt x="118454" y="11697"/>
                </a:cubicBezTo>
                <a:cubicBezTo>
                  <a:pt x="118423" y="12300"/>
                  <a:pt x="118403" y="12904"/>
                  <a:pt x="118368" y="13502"/>
                </a:cubicBezTo>
                <a:cubicBezTo>
                  <a:pt x="118368" y="13553"/>
                  <a:pt x="118364" y="13603"/>
                  <a:pt x="118360" y="13655"/>
                </a:cubicBezTo>
                <a:cubicBezTo>
                  <a:pt x="118290" y="14069"/>
                  <a:pt x="118227" y="14488"/>
                  <a:pt x="118172" y="14903"/>
                </a:cubicBezTo>
                <a:cubicBezTo>
                  <a:pt x="118071" y="14609"/>
                  <a:pt x="117972" y="14316"/>
                  <a:pt x="117871" y="14022"/>
                </a:cubicBezTo>
                <a:cubicBezTo>
                  <a:pt x="117625" y="13310"/>
                  <a:pt x="117397" y="12512"/>
                  <a:pt x="117100" y="11795"/>
                </a:cubicBezTo>
                <a:cubicBezTo>
                  <a:pt x="117092" y="11733"/>
                  <a:pt x="117085" y="11674"/>
                  <a:pt x="117076" y="11616"/>
                </a:cubicBezTo>
                <a:cubicBezTo>
                  <a:pt x="117022" y="11275"/>
                  <a:pt x="117103" y="10821"/>
                  <a:pt x="116775" y="10767"/>
                </a:cubicBezTo>
                <a:cubicBezTo>
                  <a:pt x="116773" y="10766"/>
                  <a:pt x="116772" y="10766"/>
                  <a:pt x="116771" y="10766"/>
                </a:cubicBezTo>
                <a:cubicBezTo>
                  <a:pt x="116732" y="10766"/>
                  <a:pt x="116725" y="10852"/>
                  <a:pt x="116763" y="10864"/>
                </a:cubicBezTo>
                <a:cubicBezTo>
                  <a:pt x="116881" y="10895"/>
                  <a:pt x="116931" y="11138"/>
                  <a:pt x="116951" y="11463"/>
                </a:cubicBezTo>
                <a:cubicBezTo>
                  <a:pt x="116897" y="11338"/>
                  <a:pt x="116834" y="11217"/>
                  <a:pt x="116771" y="11099"/>
                </a:cubicBezTo>
                <a:cubicBezTo>
                  <a:pt x="116736" y="11036"/>
                  <a:pt x="116700" y="10982"/>
                  <a:pt x="116666" y="10931"/>
                </a:cubicBezTo>
                <a:cubicBezTo>
                  <a:pt x="116693" y="10281"/>
                  <a:pt x="116790" y="9690"/>
                  <a:pt x="117092" y="9663"/>
                </a:cubicBezTo>
                <a:cubicBezTo>
                  <a:pt x="117159" y="9654"/>
                  <a:pt x="117162" y="9522"/>
                  <a:pt x="117092" y="9522"/>
                </a:cubicBezTo>
                <a:cubicBezTo>
                  <a:pt x="116583" y="9526"/>
                  <a:pt x="116568" y="10101"/>
                  <a:pt x="116481" y="10649"/>
                </a:cubicBezTo>
                <a:cubicBezTo>
                  <a:pt x="116478" y="10673"/>
                  <a:pt x="116478" y="10700"/>
                  <a:pt x="116474" y="10723"/>
                </a:cubicBezTo>
                <a:cubicBezTo>
                  <a:pt x="116454" y="10707"/>
                  <a:pt x="116434" y="10691"/>
                  <a:pt x="116415" y="10684"/>
                </a:cubicBezTo>
                <a:cubicBezTo>
                  <a:pt x="116415" y="10668"/>
                  <a:pt x="116419" y="10657"/>
                  <a:pt x="116419" y="10641"/>
                </a:cubicBezTo>
                <a:cubicBezTo>
                  <a:pt x="116419" y="10603"/>
                  <a:pt x="116395" y="10581"/>
                  <a:pt x="116369" y="10581"/>
                </a:cubicBezTo>
                <a:cubicBezTo>
                  <a:pt x="116365" y="10581"/>
                  <a:pt x="116361" y="10581"/>
                  <a:pt x="116357" y="10582"/>
                </a:cubicBezTo>
                <a:cubicBezTo>
                  <a:pt x="116313" y="10590"/>
                  <a:pt x="116274" y="10597"/>
                  <a:pt x="116231" y="10606"/>
                </a:cubicBezTo>
                <a:cubicBezTo>
                  <a:pt x="116216" y="10610"/>
                  <a:pt x="116207" y="10629"/>
                  <a:pt x="116211" y="10644"/>
                </a:cubicBezTo>
                <a:cubicBezTo>
                  <a:pt x="116086" y="10660"/>
                  <a:pt x="115949" y="10738"/>
                  <a:pt x="115793" y="10884"/>
                </a:cubicBezTo>
                <a:cubicBezTo>
                  <a:pt x="115754" y="10919"/>
                  <a:pt x="115777" y="10996"/>
                  <a:pt x="115815" y="10996"/>
                </a:cubicBezTo>
                <a:cubicBezTo>
                  <a:pt x="115823" y="10996"/>
                  <a:pt x="115831" y="10993"/>
                  <a:pt x="115840" y="10985"/>
                </a:cubicBezTo>
                <a:cubicBezTo>
                  <a:pt x="115918" y="10916"/>
                  <a:pt x="115993" y="10885"/>
                  <a:pt x="116066" y="10885"/>
                </a:cubicBezTo>
                <a:cubicBezTo>
                  <a:pt x="116113" y="10885"/>
                  <a:pt x="116159" y="10898"/>
                  <a:pt x="116203" y="10922"/>
                </a:cubicBezTo>
                <a:cubicBezTo>
                  <a:pt x="116109" y="11166"/>
                  <a:pt x="115922" y="11522"/>
                  <a:pt x="115891" y="11588"/>
                </a:cubicBezTo>
                <a:cubicBezTo>
                  <a:pt x="115710" y="11988"/>
                  <a:pt x="115506" y="12363"/>
                  <a:pt x="115354" y="12781"/>
                </a:cubicBezTo>
                <a:cubicBezTo>
                  <a:pt x="115088" y="13498"/>
                  <a:pt x="114845" y="14222"/>
                  <a:pt x="114642" y="14974"/>
                </a:cubicBezTo>
                <a:cubicBezTo>
                  <a:pt x="114560" y="14050"/>
                  <a:pt x="114426" y="13122"/>
                  <a:pt x="114274" y="12214"/>
                </a:cubicBezTo>
                <a:cubicBezTo>
                  <a:pt x="114144" y="11424"/>
                  <a:pt x="113953" y="10633"/>
                  <a:pt x="113855" y="9835"/>
                </a:cubicBezTo>
                <a:cubicBezTo>
                  <a:pt x="113850" y="9800"/>
                  <a:pt x="113829" y="9785"/>
                  <a:pt x="113807" y="9785"/>
                </a:cubicBezTo>
                <a:cubicBezTo>
                  <a:pt x="113779" y="9785"/>
                  <a:pt x="113750" y="9810"/>
                  <a:pt x="113750" y="9854"/>
                </a:cubicBezTo>
                <a:cubicBezTo>
                  <a:pt x="113765" y="10657"/>
                  <a:pt x="113863" y="11479"/>
                  <a:pt x="113938" y="12273"/>
                </a:cubicBezTo>
                <a:cubicBezTo>
                  <a:pt x="114035" y="13283"/>
                  <a:pt x="114074" y="14297"/>
                  <a:pt x="114133" y="15306"/>
                </a:cubicBezTo>
                <a:cubicBezTo>
                  <a:pt x="114160" y="15803"/>
                  <a:pt x="114180" y="16296"/>
                  <a:pt x="114200" y="16793"/>
                </a:cubicBezTo>
                <a:cubicBezTo>
                  <a:pt x="114086" y="17306"/>
                  <a:pt x="113980" y="17819"/>
                  <a:pt x="113882" y="18336"/>
                </a:cubicBezTo>
                <a:cubicBezTo>
                  <a:pt x="113891" y="17545"/>
                  <a:pt x="113871" y="16743"/>
                  <a:pt x="113812" y="15960"/>
                </a:cubicBezTo>
                <a:cubicBezTo>
                  <a:pt x="113785" y="15592"/>
                  <a:pt x="113730" y="15220"/>
                  <a:pt x="113604" y="14895"/>
                </a:cubicBezTo>
                <a:cubicBezTo>
                  <a:pt x="113636" y="14809"/>
                  <a:pt x="113679" y="14731"/>
                  <a:pt x="113726" y="14653"/>
                </a:cubicBezTo>
                <a:cubicBezTo>
                  <a:pt x="113777" y="14575"/>
                  <a:pt x="113725" y="14470"/>
                  <a:pt x="113666" y="14470"/>
                </a:cubicBezTo>
                <a:cubicBezTo>
                  <a:pt x="113648" y="14470"/>
                  <a:pt x="113629" y="14480"/>
                  <a:pt x="113613" y="14504"/>
                </a:cubicBezTo>
                <a:cubicBezTo>
                  <a:pt x="113573" y="14559"/>
                  <a:pt x="113542" y="14618"/>
                  <a:pt x="113510" y="14680"/>
                </a:cubicBezTo>
                <a:cubicBezTo>
                  <a:pt x="113479" y="14618"/>
                  <a:pt x="113445" y="14559"/>
                  <a:pt x="113409" y="14504"/>
                </a:cubicBezTo>
                <a:cubicBezTo>
                  <a:pt x="113392" y="14480"/>
                  <a:pt x="113373" y="14470"/>
                  <a:pt x="113355" y="14470"/>
                </a:cubicBezTo>
                <a:cubicBezTo>
                  <a:pt x="113296" y="14470"/>
                  <a:pt x="113244" y="14575"/>
                  <a:pt x="113295" y="14653"/>
                </a:cubicBezTo>
                <a:cubicBezTo>
                  <a:pt x="113342" y="14731"/>
                  <a:pt x="113382" y="14809"/>
                  <a:pt x="113416" y="14895"/>
                </a:cubicBezTo>
                <a:cubicBezTo>
                  <a:pt x="113291" y="15220"/>
                  <a:pt x="113237" y="15592"/>
                  <a:pt x="113210" y="15960"/>
                </a:cubicBezTo>
                <a:cubicBezTo>
                  <a:pt x="113151" y="16743"/>
                  <a:pt x="113127" y="17545"/>
                  <a:pt x="113135" y="18336"/>
                </a:cubicBezTo>
                <a:cubicBezTo>
                  <a:pt x="113037" y="17819"/>
                  <a:pt x="112932" y="17306"/>
                  <a:pt x="112822" y="16793"/>
                </a:cubicBezTo>
                <a:cubicBezTo>
                  <a:pt x="112842" y="16296"/>
                  <a:pt x="112861" y="15803"/>
                  <a:pt x="112889" y="15306"/>
                </a:cubicBezTo>
                <a:cubicBezTo>
                  <a:pt x="112943" y="14297"/>
                  <a:pt x="112986" y="13283"/>
                  <a:pt x="113080" y="12273"/>
                </a:cubicBezTo>
                <a:cubicBezTo>
                  <a:pt x="113158" y="11479"/>
                  <a:pt x="113252" y="10657"/>
                  <a:pt x="113268" y="9854"/>
                </a:cubicBezTo>
                <a:cubicBezTo>
                  <a:pt x="113270" y="9810"/>
                  <a:pt x="113240" y="9785"/>
                  <a:pt x="113212" y="9785"/>
                </a:cubicBezTo>
                <a:cubicBezTo>
                  <a:pt x="113191" y="9785"/>
                  <a:pt x="113170" y="9800"/>
                  <a:pt x="113167" y="9835"/>
                </a:cubicBezTo>
                <a:cubicBezTo>
                  <a:pt x="113064" y="10633"/>
                  <a:pt x="112876" y="11424"/>
                  <a:pt x="112748" y="12214"/>
                </a:cubicBezTo>
                <a:cubicBezTo>
                  <a:pt x="112594" y="13122"/>
                  <a:pt x="112462" y="14050"/>
                  <a:pt x="112379" y="14970"/>
                </a:cubicBezTo>
                <a:cubicBezTo>
                  <a:pt x="112172" y="14222"/>
                  <a:pt x="111933" y="13498"/>
                  <a:pt x="111667" y="12781"/>
                </a:cubicBezTo>
                <a:cubicBezTo>
                  <a:pt x="111514" y="12363"/>
                  <a:pt x="111311" y="11988"/>
                  <a:pt x="111131" y="11588"/>
                </a:cubicBezTo>
                <a:cubicBezTo>
                  <a:pt x="111100" y="11522"/>
                  <a:pt x="110912" y="11166"/>
                  <a:pt x="110818" y="10922"/>
                </a:cubicBezTo>
                <a:cubicBezTo>
                  <a:pt x="110863" y="10898"/>
                  <a:pt x="110909" y="10885"/>
                  <a:pt x="110956" y="10885"/>
                </a:cubicBezTo>
                <a:cubicBezTo>
                  <a:pt x="111028" y="10885"/>
                  <a:pt x="111104" y="10916"/>
                  <a:pt x="111182" y="10985"/>
                </a:cubicBezTo>
                <a:cubicBezTo>
                  <a:pt x="111190" y="10993"/>
                  <a:pt x="111197" y="10996"/>
                  <a:pt x="111205" y="10996"/>
                </a:cubicBezTo>
                <a:cubicBezTo>
                  <a:pt x="111241" y="10996"/>
                  <a:pt x="111264" y="10919"/>
                  <a:pt x="111225" y="10884"/>
                </a:cubicBezTo>
                <a:cubicBezTo>
                  <a:pt x="111068" y="10738"/>
                  <a:pt x="110936" y="10660"/>
                  <a:pt x="110810" y="10644"/>
                </a:cubicBezTo>
                <a:cubicBezTo>
                  <a:pt x="110810" y="10629"/>
                  <a:pt x="110806" y="10610"/>
                  <a:pt x="110791" y="10606"/>
                </a:cubicBezTo>
                <a:cubicBezTo>
                  <a:pt x="110748" y="10597"/>
                  <a:pt x="110705" y="10590"/>
                  <a:pt x="110661" y="10582"/>
                </a:cubicBezTo>
                <a:cubicBezTo>
                  <a:pt x="110658" y="10581"/>
                  <a:pt x="110654" y="10581"/>
                  <a:pt x="110650" y="10581"/>
                </a:cubicBezTo>
                <a:cubicBezTo>
                  <a:pt x="110625" y="10581"/>
                  <a:pt x="110598" y="10603"/>
                  <a:pt x="110598" y="10641"/>
                </a:cubicBezTo>
                <a:cubicBezTo>
                  <a:pt x="110598" y="10657"/>
                  <a:pt x="110603" y="10668"/>
                  <a:pt x="110603" y="10684"/>
                </a:cubicBezTo>
                <a:cubicBezTo>
                  <a:pt x="110583" y="10691"/>
                  <a:pt x="110567" y="10707"/>
                  <a:pt x="110548" y="10723"/>
                </a:cubicBezTo>
                <a:cubicBezTo>
                  <a:pt x="110544" y="10700"/>
                  <a:pt x="110540" y="10673"/>
                  <a:pt x="110536" y="10649"/>
                </a:cubicBezTo>
                <a:cubicBezTo>
                  <a:pt x="110454" y="10101"/>
                  <a:pt x="110434" y="9526"/>
                  <a:pt x="109926" y="9522"/>
                </a:cubicBezTo>
                <a:cubicBezTo>
                  <a:pt x="109859" y="9522"/>
                  <a:pt x="109859" y="9654"/>
                  <a:pt x="109926" y="9663"/>
                </a:cubicBezTo>
                <a:cubicBezTo>
                  <a:pt x="110231" y="9690"/>
                  <a:pt x="110329" y="10281"/>
                  <a:pt x="110352" y="10931"/>
                </a:cubicBezTo>
                <a:cubicBezTo>
                  <a:pt x="110321" y="10982"/>
                  <a:pt x="110286" y="11036"/>
                  <a:pt x="110251" y="11099"/>
                </a:cubicBezTo>
                <a:cubicBezTo>
                  <a:pt x="110188" y="11217"/>
                  <a:pt x="110125" y="11338"/>
                  <a:pt x="110067" y="11463"/>
                </a:cubicBezTo>
                <a:cubicBezTo>
                  <a:pt x="110086" y="11138"/>
                  <a:pt x="110141" y="10895"/>
                  <a:pt x="110258" y="10864"/>
                </a:cubicBezTo>
                <a:cubicBezTo>
                  <a:pt x="110297" y="10852"/>
                  <a:pt x="110290" y="10766"/>
                  <a:pt x="110249" y="10766"/>
                </a:cubicBezTo>
                <a:cubicBezTo>
                  <a:pt x="110248" y="10766"/>
                  <a:pt x="110247" y="10766"/>
                  <a:pt x="110246" y="10767"/>
                </a:cubicBezTo>
                <a:cubicBezTo>
                  <a:pt x="109917" y="10821"/>
                  <a:pt x="110000" y="11275"/>
                  <a:pt x="109946" y="11616"/>
                </a:cubicBezTo>
                <a:cubicBezTo>
                  <a:pt x="109937" y="11674"/>
                  <a:pt x="109930" y="11733"/>
                  <a:pt x="109922" y="11795"/>
                </a:cubicBezTo>
                <a:cubicBezTo>
                  <a:pt x="109624" y="12512"/>
                  <a:pt x="109397" y="13310"/>
                  <a:pt x="109147" y="14022"/>
                </a:cubicBezTo>
                <a:cubicBezTo>
                  <a:pt x="109049" y="14316"/>
                  <a:pt x="108947" y="14609"/>
                  <a:pt x="108849" y="14903"/>
                </a:cubicBezTo>
                <a:cubicBezTo>
                  <a:pt x="108795" y="14484"/>
                  <a:pt x="108732" y="14069"/>
                  <a:pt x="108658" y="13655"/>
                </a:cubicBezTo>
                <a:cubicBezTo>
                  <a:pt x="108658" y="13603"/>
                  <a:pt x="108654" y="13553"/>
                  <a:pt x="108649" y="13502"/>
                </a:cubicBezTo>
                <a:cubicBezTo>
                  <a:pt x="108618" y="12904"/>
                  <a:pt x="108599" y="12300"/>
                  <a:pt x="108564" y="11697"/>
                </a:cubicBezTo>
                <a:cubicBezTo>
                  <a:pt x="108724" y="11150"/>
                  <a:pt x="108884" y="10602"/>
                  <a:pt x="109041" y="10046"/>
                </a:cubicBezTo>
                <a:cubicBezTo>
                  <a:pt x="109053" y="9996"/>
                  <a:pt x="109022" y="9964"/>
                  <a:pt x="108990" y="9964"/>
                </a:cubicBezTo>
                <a:cubicBezTo>
                  <a:pt x="108969" y="9964"/>
                  <a:pt x="108947" y="9978"/>
                  <a:pt x="108936" y="10010"/>
                </a:cubicBezTo>
                <a:cubicBezTo>
                  <a:pt x="108814" y="10418"/>
                  <a:pt x="108677" y="10814"/>
                  <a:pt x="108532" y="11208"/>
                </a:cubicBezTo>
                <a:cubicBezTo>
                  <a:pt x="108517" y="10989"/>
                  <a:pt x="108497" y="10770"/>
                  <a:pt x="108474" y="10551"/>
                </a:cubicBezTo>
                <a:cubicBezTo>
                  <a:pt x="108380" y="9741"/>
                  <a:pt x="108380" y="8946"/>
                  <a:pt x="108024" y="8245"/>
                </a:cubicBezTo>
                <a:cubicBezTo>
                  <a:pt x="108013" y="8224"/>
                  <a:pt x="107998" y="8215"/>
                  <a:pt x="107983" y="8215"/>
                </a:cubicBezTo>
                <a:cubicBezTo>
                  <a:pt x="107947" y="8215"/>
                  <a:pt x="107913" y="8263"/>
                  <a:pt x="107937" y="8312"/>
                </a:cubicBezTo>
                <a:cubicBezTo>
                  <a:pt x="108337" y="9114"/>
                  <a:pt x="108259" y="10375"/>
                  <a:pt x="108255" y="11302"/>
                </a:cubicBezTo>
                <a:cubicBezTo>
                  <a:pt x="108255" y="11526"/>
                  <a:pt x="108255" y="11744"/>
                  <a:pt x="108250" y="11964"/>
                </a:cubicBezTo>
                <a:cubicBezTo>
                  <a:pt x="108212" y="12066"/>
                  <a:pt x="108172" y="12167"/>
                  <a:pt x="108133" y="12273"/>
                </a:cubicBezTo>
                <a:cubicBezTo>
                  <a:pt x="108121" y="12257"/>
                  <a:pt x="108114" y="12246"/>
                  <a:pt x="108102" y="12234"/>
                </a:cubicBezTo>
                <a:cubicBezTo>
                  <a:pt x="108085" y="12216"/>
                  <a:pt x="108067" y="12208"/>
                  <a:pt x="108050" y="12208"/>
                </a:cubicBezTo>
                <a:cubicBezTo>
                  <a:pt x="107989" y="12208"/>
                  <a:pt x="107937" y="12302"/>
                  <a:pt x="107992" y="12375"/>
                </a:cubicBezTo>
                <a:cubicBezTo>
                  <a:pt x="108015" y="12406"/>
                  <a:pt x="108035" y="12441"/>
                  <a:pt x="108051" y="12481"/>
                </a:cubicBezTo>
                <a:cubicBezTo>
                  <a:pt x="107722" y="13322"/>
                  <a:pt x="107390" y="14156"/>
                  <a:pt x="107104" y="15021"/>
                </a:cubicBezTo>
                <a:cubicBezTo>
                  <a:pt x="107041" y="15205"/>
                  <a:pt x="106987" y="15388"/>
                  <a:pt x="106928" y="15572"/>
                </a:cubicBezTo>
                <a:cubicBezTo>
                  <a:pt x="106747" y="15279"/>
                  <a:pt x="106564" y="14994"/>
                  <a:pt x="106376" y="14703"/>
                </a:cubicBezTo>
                <a:cubicBezTo>
                  <a:pt x="106700" y="12109"/>
                  <a:pt x="107135" y="9537"/>
                  <a:pt x="107628" y="6986"/>
                </a:cubicBezTo>
                <a:cubicBezTo>
                  <a:pt x="107638" y="6936"/>
                  <a:pt x="107606" y="6904"/>
                  <a:pt x="107576" y="6904"/>
                </a:cubicBezTo>
                <a:cubicBezTo>
                  <a:pt x="107556" y="6904"/>
                  <a:pt x="107537" y="6918"/>
                  <a:pt x="107531" y="6950"/>
                </a:cubicBezTo>
                <a:cubicBezTo>
                  <a:pt x="107209" y="8547"/>
                  <a:pt x="106752" y="10081"/>
                  <a:pt x="106360" y="11647"/>
                </a:cubicBezTo>
                <a:cubicBezTo>
                  <a:pt x="106094" y="11694"/>
                  <a:pt x="106015" y="12062"/>
                  <a:pt x="105934" y="12359"/>
                </a:cubicBezTo>
                <a:cubicBezTo>
                  <a:pt x="105816" y="12763"/>
                  <a:pt x="105726" y="13185"/>
                  <a:pt x="105648" y="13608"/>
                </a:cubicBezTo>
                <a:cubicBezTo>
                  <a:pt x="105526" y="13439"/>
                  <a:pt x="105401" y="13271"/>
                  <a:pt x="105276" y="13103"/>
                </a:cubicBezTo>
                <a:cubicBezTo>
                  <a:pt x="105659" y="10500"/>
                  <a:pt x="106062" y="7897"/>
                  <a:pt x="106364" y="5275"/>
                </a:cubicBezTo>
                <a:cubicBezTo>
                  <a:pt x="106371" y="5223"/>
                  <a:pt x="106338" y="5188"/>
                  <a:pt x="106308" y="5188"/>
                </a:cubicBezTo>
                <a:cubicBezTo>
                  <a:pt x="106288" y="5188"/>
                  <a:pt x="106268" y="5204"/>
                  <a:pt x="106262" y="5240"/>
                </a:cubicBezTo>
                <a:cubicBezTo>
                  <a:pt x="106133" y="6097"/>
                  <a:pt x="105968" y="6946"/>
                  <a:pt x="105784" y="7788"/>
                </a:cubicBezTo>
                <a:cubicBezTo>
                  <a:pt x="105781" y="7795"/>
                  <a:pt x="105773" y="7808"/>
                  <a:pt x="105769" y="7819"/>
                </a:cubicBezTo>
                <a:cubicBezTo>
                  <a:pt x="105441" y="9013"/>
                  <a:pt x="105155" y="10226"/>
                  <a:pt x="104915" y="11463"/>
                </a:cubicBezTo>
                <a:cubicBezTo>
                  <a:pt x="104915" y="11412"/>
                  <a:pt x="104915" y="11361"/>
                  <a:pt x="104912" y="11314"/>
                </a:cubicBezTo>
                <a:cubicBezTo>
                  <a:pt x="104892" y="10852"/>
                  <a:pt x="104888" y="10406"/>
                  <a:pt x="104841" y="9972"/>
                </a:cubicBezTo>
                <a:lnTo>
                  <a:pt x="104841" y="9972"/>
                </a:lnTo>
                <a:cubicBezTo>
                  <a:pt x="104900" y="9976"/>
                  <a:pt x="104959" y="9979"/>
                  <a:pt x="105009" y="9979"/>
                </a:cubicBezTo>
                <a:cubicBezTo>
                  <a:pt x="105045" y="9979"/>
                  <a:pt x="105045" y="9909"/>
                  <a:pt x="105009" y="9905"/>
                </a:cubicBezTo>
                <a:cubicBezTo>
                  <a:pt x="104947" y="9901"/>
                  <a:pt x="104888" y="9898"/>
                  <a:pt x="104830" y="9893"/>
                </a:cubicBezTo>
                <a:cubicBezTo>
                  <a:pt x="104787" y="9537"/>
                  <a:pt x="104704" y="9188"/>
                  <a:pt x="104548" y="8848"/>
                </a:cubicBezTo>
                <a:cubicBezTo>
                  <a:pt x="104535" y="8818"/>
                  <a:pt x="104514" y="8805"/>
                  <a:pt x="104494" y="8805"/>
                </a:cubicBezTo>
                <a:cubicBezTo>
                  <a:pt x="104449" y="8805"/>
                  <a:pt x="104405" y="8867"/>
                  <a:pt x="104435" y="8935"/>
                </a:cubicBezTo>
                <a:cubicBezTo>
                  <a:pt x="104559" y="9224"/>
                  <a:pt x="104626" y="9549"/>
                  <a:pt x="104657" y="9889"/>
                </a:cubicBezTo>
                <a:cubicBezTo>
                  <a:pt x="104651" y="9889"/>
                  <a:pt x="104644" y="9889"/>
                  <a:pt x="104638" y="9889"/>
                </a:cubicBezTo>
                <a:cubicBezTo>
                  <a:pt x="104274" y="9889"/>
                  <a:pt x="104051" y="9997"/>
                  <a:pt x="103816" y="10559"/>
                </a:cubicBezTo>
                <a:cubicBezTo>
                  <a:pt x="103757" y="10704"/>
                  <a:pt x="103707" y="10856"/>
                  <a:pt x="103663" y="11009"/>
                </a:cubicBezTo>
                <a:cubicBezTo>
                  <a:pt x="103538" y="10457"/>
                  <a:pt x="103389" y="9913"/>
                  <a:pt x="103201" y="9385"/>
                </a:cubicBezTo>
                <a:cubicBezTo>
                  <a:pt x="102959" y="8724"/>
                  <a:pt x="102689" y="7839"/>
                  <a:pt x="102086" y="7611"/>
                </a:cubicBezTo>
                <a:cubicBezTo>
                  <a:pt x="102081" y="7609"/>
                  <a:pt x="102076" y="7608"/>
                  <a:pt x="102071" y="7608"/>
                </a:cubicBezTo>
                <a:cubicBezTo>
                  <a:pt x="102028" y="7608"/>
                  <a:pt x="102013" y="7700"/>
                  <a:pt x="102063" y="7725"/>
                </a:cubicBezTo>
                <a:cubicBezTo>
                  <a:pt x="102783" y="8061"/>
                  <a:pt x="103022" y="9651"/>
                  <a:pt x="103186" y="10559"/>
                </a:cubicBezTo>
                <a:cubicBezTo>
                  <a:pt x="103159" y="10532"/>
                  <a:pt x="103135" y="10500"/>
                  <a:pt x="103107" y="10473"/>
                </a:cubicBezTo>
                <a:cubicBezTo>
                  <a:pt x="103112" y="10461"/>
                  <a:pt x="103107" y="10445"/>
                  <a:pt x="103100" y="10433"/>
                </a:cubicBezTo>
                <a:lnTo>
                  <a:pt x="102975" y="10245"/>
                </a:lnTo>
                <a:cubicBezTo>
                  <a:pt x="102965" y="10229"/>
                  <a:pt x="102953" y="10222"/>
                  <a:pt x="102941" y="10222"/>
                </a:cubicBezTo>
                <a:cubicBezTo>
                  <a:pt x="102924" y="10222"/>
                  <a:pt x="102907" y="10235"/>
                  <a:pt x="102896" y="10254"/>
                </a:cubicBezTo>
                <a:cubicBezTo>
                  <a:pt x="102787" y="10140"/>
                  <a:pt x="102670" y="10034"/>
                  <a:pt x="102556" y="9932"/>
                </a:cubicBezTo>
                <a:cubicBezTo>
                  <a:pt x="102540" y="9733"/>
                  <a:pt x="102525" y="9529"/>
                  <a:pt x="102509" y="9329"/>
                </a:cubicBezTo>
                <a:cubicBezTo>
                  <a:pt x="102505" y="9289"/>
                  <a:pt x="102482" y="9268"/>
                  <a:pt x="102459" y="9268"/>
                </a:cubicBezTo>
                <a:cubicBezTo>
                  <a:pt x="102436" y="9268"/>
                  <a:pt x="102413" y="9289"/>
                  <a:pt x="102411" y="9329"/>
                </a:cubicBezTo>
                <a:cubicBezTo>
                  <a:pt x="102399" y="9482"/>
                  <a:pt x="102391" y="9639"/>
                  <a:pt x="102384" y="9792"/>
                </a:cubicBezTo>
                <a:cubicBezTo>
                  <a:pt x="102238" y="9678"/>
                  <a:pt x="102086" y="9576"/>
                  <a:pt x="101938" y="9494"/>
                </a:cubicBezTo>
                <a:cubicBezTo>
                  <a:pt x="101961" y="9157"/>
                  <a:pt x="102000" y="8786"/>
                  <a:pt x="102149" y="8574"/>
                </a:cubicBezTo>
                <a:cubicBezTo>
                  <a:pt x="102174" y="8540"/>
                  <a:pt x="102150" y="8497"/>
                  <a:pt x="102121" y="8497"/>
                </a:cubicBezTo>
                <a:cubicBezTo>
                  <a:pt x="102113" y="8497"/>
                  <a:pt x="102105" y="8500"/>
                  <a:pt x="102097" y="8507"/>
                </a:cubicBezTo>
                <a:cubicBezTo>
                  <a:pt x="101996" y="8614"/>
                  <a:pt x="101918" y="8774"/>
                  <a:pt x="101855" y="8958"/>
                </a:cubicBezTo>
                <a:cubicBezTo>
                  <a:pt x="101844" y="8962"/>
                  <a:pt x="101832" y="8970"/>
                  <a:pt x="101824" y="8989"/>
                </a:cubicBezTo>
                <a:cubicBezTo>
                  <a:pt x="101691" y="9389"/>
                  <a:pt x="101604" y="9823"/>
                  <a:pt x="101546" y="10261"/>
                </a:cubicBezTo>
                <a:cubicBezTo>
                  <a:pt x="101534" y="10070"/>
                  <a:pt x="101523" y="9874"/>
                  <a:pt x="101510" y="9678"/>
                </a:cubicBezTo>
                <a:cubicBezTo>
                  <a:pt x="101460" y="8825"/>
                  <a:pt x="101358" y="7799"/>
                  <a:pt x="101096" y="7005"/>
                </a:cubicBezTo>
                <a:cubicBezTo>
                  <a:pt x="101023" y="6787"/>
                  <a:pt x="100933" y="6632"/>
                  <a:pt x="100832" y="6632"/>
                </a:cubicBezTo>
                <a:cubicBezTo>
                  <a:pt x="100791" y="6632"/>
                  <a:pt x="100749" y="6658"/>
                  <a:pt x="100704" y="6715"/>
                </a:cubicBezTo>
                <a:cubicBezTo>
                  <a:pt x="100798" y="6399"/>
                  <a:pt x="100889" y="6085"/>
                  <a:pt x="100979" y="5768"/>
                </a:cubicBezTo>
                <a:cubicBezTo>
                  <a:pt x="101147" y="5165"/>
                  <a:pt x="101304" y="4559"/>
                  <a:pt x="101492" y="3964"/>
                </a:cubicBezTo>
                <a:cubicBezTo>
                  <a:pt x="101601" y="3628"/>
                  <a:pt x="101761" y="3310"/>
                  <a:pt x="101788" y="2942"/>
                </a:cubicBezTo>
                <a:cubicBezTo>
                  <a:pt x="101793" y="2901"/>
                  <a:pt x="101767" y="2878"/>
                  <a:pt x="101740" y="2878"/>
                </a:cubicBezTo>
                <a:cubicBezTo>
                  <a:pt x="101718" y="2878"/>
                  <a:pt x="101696" y="2894"/>
                  <a:pt x="101691" y="2927"/>
                </a:cubicBezTo>
                <a:cubicBezTo>
                  <a:pt x="101581" y="3467"/>
                  <a:pt x="101241" y="3984"/>
                  <a:pt x="101053" y="4484"/>
                </a:cubicBezTo>
                <a:cubicBezTo>
                  <a:pt x="100834" y="5068"/>
                  <a:pt x="100576" y="5624"/>
                  <a:pt x="100348" y="6202"/>
                </a:cubicBezTo>
                <a:cubicBezTo>
                  <a:pt x="100168" y="6665"/>
                  <a:pt x="99980" y="7122"/>
                  <a:pt x="99796" y="7580"/>
                </a:cubicBezTo>
                <a:cubicBezTo>
                  <a:pt x="99582" y="7015"/>
                  <a:pt x="99329" y="6469"/>
                  <a:pt x="99147" y="6469"/>
                </a:cubicBezTo>
                <a:cubicBezTo>
                  <a:pt x="99083" y="6469"/>
                  <a:pt x="99028" y="6535"/>
                  <a:pt x="98986" y="6692"/>
                </a:cubicBezTo>
                <a:cubicBezTo>
                  <a:pt x="98977" y="6730"/>
                  <a:pt x="99000" y="6753"/>
                  <a:pt x="99024" y="6753"/>
                </a:cubicBezTo>
                <a:cubicBezTo>
                  <a:pt x="99040" y="6753"/>
                  <a:pt x="99056" y="6743"/>
                  <a:pt x="99064" y="6719"/>
                </a:cubicBezTo>
                <a:cubicBezTo>
                  <a:pt x="99086" y="6651"/>
                  <a:pt x="99113" y="6623"/>
                  <a:pt x="99142" y="6623"/>
                </a:cubicBezTo>
                <a:cubicBezTo>
                  <a:pt x="99277" y="6623"/>
                  <a:pt x="99472" y="7197"/>
                  <a:pt x="99496" y="7268"/>
                </a:cubicBezTo>
                <a:cubicBezTo>
                  <a:pt x="99558" y="7486"/>
                  <a:pt x="99608" y="7709"/>
                  <a:pt x="99660" y="7929"/>
                </a:cubicBezTo>
                <a:cubicBezTo>
                  <a:pt x="99487" y="8383"/>
                  <a:pt x="99319" y="8845"/>
                  <a:pt x="99174" y="9322"/>
                </a:cubicBezTo>
                <a:cubicBezTo>
                  <a:pt x="99120" y="9490"/>
                  <a:pt x="99073" y="9663"/>
                  <a:pt x="99026" y="9831"/>
                </a:cubicBezTo>
                <a:cubicBezTo>
                  <a:pt x="99014" y="9815"/>
                  <a:pt x="98998" y="9808"/>
                  <a:pt x="98981" y="9808"/>
                </a:cubicBezTo>
                <a:cubicBezTo>
                  <a:pt x="98948" y="9808"/>
                  <a:pt x="98915" y="9837"/>
                  <a:pt x="98912" y="9889"/>
                </a:cubicBezTo>
                <a:cubicBezTo>
                  <a:pt x="98912" y="9999"/>
                  <a:pt x="98916" y="10109"/>
                  <a:pt x="98916" y="10214"/>
                </a:cubicBezTo>
                <a:cubicBezTo>
                  <a:pt x="98748" y="10837"/>
                  <a:pt x="98595" y="11466"/>
                  <a:pt x="98458" y="12105"/>
                </a:cubicBezTo>
                <a:cubicBezTo>
                  <a:pt x="98293" y="11325"/>
                  <a:pt x="98058" y="10590"/>
                  <a:pt x="98000" y="9776"/>
                </a:cubicBezTo>
                <a:cubicBezTo>
                  <a:pt x="97998" y="9740"/>
                  <a:pt x="97977" y="9721"/>
                  <a:pt x="97956" y="9721"/>
                </a:cubicBezTo>
                <a:cubicBezTo>
                  <a:pt x="97936" y="9721"/>
                  <a:pt x="97916" y="9739"/>
                  <a:pt x="97914" y="9776"/>
                </a:cubicBezTo>
                <a:cubicBezTo>
                  <a:pt x="97899" y="10504"/>
                  <a:pt x="98035" y="11185"/>
                  <a:pt x="98133" y="11898"/>
                </a:cubicBezTo>
                <a:cubicBezTo>
                  <a:pt x="98188" y="12293"/>
                  <a:pt x="98227" y="12692"/>
                  <a:pt x="98258" y="13091"/>
                </a:cubicBezTo>
                <a:cubicBezTo>
                  <a:pt x="98040" y="14253"/>
                  <a:pt x="97863" y="15431"/>
                  <a:pt x="97722" y="16602"/>
                </a:cubicBezTo>
                <a:cubicBezTo>
                  <a:pt x="97668" y="17079"/>
                  <a:pt x="97612" y="17561"/>
                  <a:pt x="97558" y="18042"/>
                </a:cubicBezTo>
                <a:cubicBezTo>
                  <a:pt x="97460" y="17756"/>
                  <a:pt x="97343" y="17487"/>
                  <a:pt x="97198" y="17224"/>
                </a:cubicBezTo>
                <a:cubicBezTo>
                  <a:pt x="97198" y="17196"/>
                  <a:pt x="97198" y="17169"/>
                  <a:pt x="97194" y="17142"/>
                </a:cubicBezTo>
                <a:cubicBezTo>
                  <a:pt x="97483" y="14790"/>
                  <a:pt x="97558" y="12371"/>
                  <a:pt x="97464" y="9999"/>
                </a:cubicBezTo>
                <a:cubicBezTo>
                  <a:pt x="97487" y="9835"/>
                  <a:pt x="97503" y="9670"/>
                  <a:pt x="97511" y="9506"/>
                </a:cubicBezTo>
                <a:cubicBezTo>
                  <a:pt x="97511" y="9450"/>
                  <a:pt x="97483" y="9422"/>
                  <a:pt x="97449" y="9422"/>
                </a:cubicBezTo>
                <a:cubicBezTo>
                  <a:pt x="97445" y="9422"/>
                  <a:pt x="97441" y="9423"/>
                  <a:pt x="97436" y="9423"/>
                </a:cubicBezTo>
                <a:cubicBezTo>
                  <a:pt x="97417" y="8982"/>
                  <a:pt x="97390" y="8543"/>
                  <a:pt x="97354" y="8104"/>
                </a:cubicBezTo>
                <a:cubicBezTo>
                  <a:pt x="97352" y="8066"/>
                  <a:pt x="97331" y="8046"/>
                  <a:pt x="97309" y="8046"/>
                </a:cubicBezTo>
                <a:cubicBezTo>
                  <a:pt x="97287" y="8046"/>
                  <a:pt x="97264" y="8066"/>
                  <a:pt x="97260" y="8104"/>
                </a:cubicBezTo>
                <a:cubicBezTo>
                  <a:pt x="97194" y="9009"/>
                  <a:pt x="97127" y="9921"/>
                  <a:pt x="97057" y="10832"/>
                </a:cubicBezTo>
                <a:cubicBezTo>
                  <a:pt x="97053" y="10845"/>
                  <a:pt x="97045" y="10856"/>
                  <a:pt x="97041" y="10868"/>
                </a:cubicBezTo>
                <a:cubicBezTo>
                  <a:pt x="97041" y="10418"/>
                  <a:pt x="97065" y="9976"/>
                  <a:pt x="97147" y="9557"/>
                </a:cubicBezTo>
                <a:cubicBezTo>
                  <a:pt x="97154" y="9522"/>
                  <a:pt x="97135" y="9503"/>
                  <a:pt x="97115" y="9503"/>
                </a:cubicBezTo>
                <a:cubicBezTo>
                  <a:pt x="97101" y="9503"/>
                  <a:pt x="97087" y="9512"/>
                  <a:pt x="97080" y="9533"/>
                </a:cubicBezTo>
                <a:cubicBezTo>
                  <a:pt x="96896" y="10128"/>
                  <a:pt x="96857" y="10790"/>
                  <a:pt x="96822" y="11439"/>
                </a:cubicBezTo>
                <a:cubicBezTo>
                  <a:pt x="96783" y="11537"/>
                  <a:pt x="96743" y="11627"/>
                  <a:pt x="96705" y="11721"/>
                </a:cubicBezTo>
                <a:cubicBezTo>
                  <a:pt x="96842" y="10438"/>
                  <a:pt x="97010" y="9154"/>
                  <a:pt x="97256" y="7917"/>
                </a:cubicBezTo>
                <a:cubicBezTo>
                  <a:pt x="97260" y="7909"/>
                  <a:pt x="97265" y="7897"/>
                  <a:pt x="97265" y="7886"/>
                </a:cubicBezTo>
                <a:cubicBezTo>
                  <a:pt x="97268" y="7866"/>
                  <a:pt x="97268" y="7850"/>
                  <a:pt x="97272" y="7831"/>
                </a:cubicBezTo>
                <a:cubicBezTo>
                  <a:pt x="97280" y="7766"/>
                  <a:pt x="97240" y="7713"/>
                  <a:pt x="97199" y="7713"/>
                </a:cubicBezTo>
                <a:cubicBezTo>
                  <a:pt x="97178" y="7713"/>
                  <a:pt x="97157" y="7727"/>
                  <a:pt x="97142" y="7761"/>
                </a:cubicBezTo>
                <a:cubicBezTo>
                  <a:pt x="97010" y="8050"/>
                  <a:pt x="96967" y="8402"/>
                  <a:pt x="96869" y="8719"/>
                </a:cubicBezTo>
                <a:cubicBezTo>
                  <a:pt x="96736" y="9165"/>
                  <a:pt x="96599" y="9620"/>
                  <a:pt x="96485" y="10077"/>
                </a:cubicBezTo>
                <a:cubicBezTo>
                  <a:pt x="96466" y="9150"/>
                  <a:pt x="96427" y="8222"/>
                  <a:pt x="96411" y="7295"/>
                </a:cubicBezTo>
                <a:cubicBezTo>
                  <a:pt x="96391" y="6406"/>
                  <a:pt x="96376" y="5521"/>
                  <a:pt x="96137" y="4680"/>
                </a:cubicBezTo>
                <a:cubicBezTo>
                  <a:pt x="96131" y="4655"/>
                  <a:pt x="96115" y="4644"/>
                  <a:pt x="96099" y="4644"/>
                </a:cubicBezTo>
                <a:cubicBezTo>
                  <a:pt x="96076" y="4644"/>
                  <a:pt x="96053" y="4668"/>
                  <a:pt x="96062" y="4708"/>
                </a:cubicBezTo>
                <a:cubicBezTo>
                  <a:pt x="96302" y="5725"/>
                  <a:pt x="96196" y="6755"/>
                  <a:pt x="96172" y="7799"/>
                </a:cubicBezTo>
                <a:cubicBezTo>
                  <a:pt x="96152" y="8786"/>
                  <a:pt x="96114" y="9780"/>
                  <a:pt x="96051" y="10762"/>
                </a:cubicBezTo>
                <a:cubicBezTo>
                  <a:pt x="96000" y="11533"/>
                  <a:pt x="95945" y="12300"/>
                  <a:pt x="95890" y="13068"/>
                </a:cubicBezTo>
                <a:cubicBezTo>
                  <a:pt x="95880" y="13066"/>
                  <a:pt x="95870" y="13065"/>
                  <a:pt x="95861" y="13065"/>
                </a:cubicBezTo>
                <a:cubicBezTo>
                  <a:pt x="95764" y="13065"/>
                  <a:pt x="95698" y="13155"/>
                  <a:pt x="95652" y="13287"/>
                </a:cubicBezTo>
                <a:cubicBezTo>
                  <a:pt x="95605" y="11701"/>
                  <a:pt x="95518" y="10081"/>
                  <a:pt x="94978" y="8645"/>
                </a:cubicBezTo>
                <a:cubicBezTo>
                  <a:pt x="94970" y="8621"/>
                  <a:pt x="94956" y="8611"/>
                  <a:pt x="94942" y="8611"/>
                </a:cubicBezTo>
                <a:cubicBezTo>
                  <a:pt x="94912" y="8611"/>
                  <a:pt x="94881" y="8656"/>
                  <a:pt x="94897" y="8704"/>
                </a:cubicBezTo>
                <a:cubicBezTo>
                  <a:pt x="95276" y="9823"/>
                  <a:pt x="95300" y="11119"/>
                  <a:pt x="95253" y="12398"/>
                </a:cubicBezTo>
                <a:cubicBezTo>
                  <a:pt x="95229" y="11885"/>
                  <a:pt x="95190" y="11377"/>
                  <a:pt x="95112" y="10876"/>
                </a:cubicBezTo>
                <a:cubicBezTo>
                  <a:pt x="95102" y="10818"/>
                  <a:pt x="95071" y="10793"/>
                  <a:pt x="95037" y="10793"/>
                </a:cubicBezTo>
                <a:cubicBezTo>
                  <a:pt x="94987" y="10793"/>
                  <a:pt x="94932" y="10850"/>
                  <a:pt x="94944" y="10935"/>
                </a:cubicBezTo>
                <a:cubicBezTo>
                  <a:pt x="95096" y="12147"/>
                  <a:pt x="94975" y="13397"/>
                  <a:pt x="94841" y="14637"/>
                </a:cubicBezTo>
                <a:cubicBezTo>
                  <a:pt x="94763" y="14234"/>
                  <a:pt x="94681" y="13831"/>
                  <a:pt x="94591" y="13431"/>
                </a:cubicBezTo>
                <a:cubicBezTo>
                  <a:pt x="94689" y="11780"/>
                  <a:pt x="94724" y="10124"/>
                  <a:pt x="94669" y="8465"/>
                </a:cubicBezTo>
                <a:cubicBezTo>
                  <a:pt x="94630" y="7244"/>
                  <a:pt x="94622" y="6018"/>
                  <a:pt x="94505" y="4802"/>
                </a:cubicBezTo>
                <a:cubicBezTo>
                  <a:pt x="94458" y="4304"/>
                  <a:pt x="94541" y="3404"/>
                  <a:pt x="94035" y="3310"/>
                </a:cubicBezTo>
                <a:cubicBezTo>
                  <a:pt x="94032" y="3310"/>
                  <a:pt x="94030" y="3309"/>
                  <a:pt x="94027" y="3309"/>
                </a:cubicBezTo>
                <a:cubicBezTo>
                  <a:pt x="93962" y="3309"/>
                  <a:pt x="93937" y="3432"/>
                  <a:pt x="94004" y="3451"/>
                </a:cubicBezTo>
                <a:cubicBezTo>
                  <a:pt x="94395" y="3552"/>
                  <a:pt x="94282" y="4849"/>
                  <a:pt x="94270" y="5240"/>
                </a:cubicBezTo>
                <a:cubicBezTo>
                  <a:pt x="94259" y="5721"/>
                  <a:pt x="94235" y="6202"/>
                  <a:pt x="94223" y="6680"/>
                </a:cubicBezTo>
                <a:cubicBezTo>
                  <a:pt x="94192" y="7788"/>
                  <a:pt x="94102" y="8892"/>
                  <a:pt x="94035" y="9995"/>
                </a:cubicBezTo>
                <a:cubicBezTo>
                  <a:pt x="94015" y="10324"/>
                  <a:pt x="93992" y="10657"/>
                  <a:pt x="93968" y="10989"/>
                </a:cubicBezTo>
                <a:cubicBezTo>
                  <a:pt x="93789" y="10426"/>
                  <a:pt x="93581" y="9878"/>
                  <a:pt x="93362" y="9329"/>
                </a:cubicBezTo>
                <a:cubicBezTo>
                  <a:pt x="93127" y="8755"/>
                  <a:pt x="92814" y="8066"/>
                  <a:pt x="92270" y="7999"/>
                </a:cubicBezTo>
                <a:cubicBezTo>
                  <a:pt x="92269" y="7999"/>
                  <a:pt x="92268" y="7999"/>
                  <a:pt x="92267" y="7999"/>
                </a:cubicBezTo>
                <a:cubicBezTo>
                  <a:pt x="92231" y="7999"/>
                  <a:pt x="92232" y="8070"/>
                  <a:pt x="92270" y="8077"/>
                </a:cubicBezTo>
                <a:cubicBezTo>
                  <a:pt x="93041" y="8191"/>
                  <a:pt x="93366" y="9858"/>
                  <a:pt x="93581" y="10653"/>
                </a:cubicBezTo>
                <a:cubicBezTo>
                  <a:pt x="93703" y="11107"/>
                  <a:pt x="93797" y="11576"/>
                  <a:pt x="93887" y="12046"/>
                </a:cubicBezTo>
                <a:cubicBezTo>
                  <a:pt x="93883" y="12073"/>
                  <a:pt x="93878" y="12100"/>
                  <a:pt x="93878" y="12129"/>
                </a:cubicBezTo>
                <a:cubicBezTo>
                  <a:pt x="93542" y="12406"/>
                  <a:pt x="93264" y="13169"/>
                  <a:pt x="93080" y="13725"/>
                </a:cubicBezTo>
                <a:cubicBezTo>
                  <a:pt x="93002" y="13502"/>
                  <a:pt x="92920" y="13283"/>
                  <a:pt x="92830" y="13068"/>
                </a:cubicBezTo>
                <a:lnTo>
                  <a:pt x="92830" y="13063"/>
                </a:lnTo>
                <a:cubicBezTo>
                  <a:pt x="92798" y="12927"/>
                  <a:pt x="92767" y="12790"/>
                  <a:pt x="92736" y="12649"/>
                </a:cubicBezTo>
                <a:cubicBezTo>
                  <a:pt x="92888" y="12152"/>
                  <a:pt x="93119" y="11717"/>
                  <a:pt x="93468" y="11701"/>
                </a:cubicBezTo>
                <a:cubicBezTo>
                  <a:pt x="93542" y="11697"/>
                  <a:pt x="93542" y="11557"/>
                  <a:pt x="93468" y="11557"/>
                </a:cubicBezTo>
                <a:cubicBezTo>
                  <a:pt x="93463" y="11557"/>
                  <a:pt x="93458" y="11556"/>
                  <a:pt x="93452" y="11556"/>
                </a:cubicBezTo>
                <a:cubicBezTo>
                  <a:pt x="93029" y="11556"/>
                  <a:pt x="92878" y="11712"/>
                  <a:pt x="92673" y="12218"/>
                </a:cubicBezTo>
                <a:cubicBezTo>
                  <a:pt x="92666" y="12241"/>
                  <a:pt x="92657" y="12261"/>
                  <a:pt x="92646" y="12285"/>
                </a:cubicBezTo>
                <a:cubicBezTo>
                  <a:pt x="92622" y="12179"/>
                  <a:pt x="92599" y="12073"/>
                  <a:pt x="92572" y="11972"/>
                </a:cubicBezTo>
                <a:cubicBezTo>
                  <a:pt x="92650" y="11780"/>
                  <a:pt x="92769" y="11654"/>
                  <a:pt x="92958" y="11654"/>
                </a:cubicBezTo>
                <a:cubicBezTo>
                  <a:pt x="92966" y="11654"/>
                  <a:pt x="92974" y="11654"/>
                  <a:pt x="92982" y="11654"/>
                </a:cubicBezTo>
                <a:cubicBezTo>
                  <a:pt x="92983" y="11654"/>
                  <a:pt x="92985" y="11654"/>
                  <a:pt x="92986" y="11654"/>
                </a:cubicBezTo>
                <a:cubicBezTo>
                  <a:pt x="93065" y="11654"/>
                  <a:pt x="93060" y="11498"/>
                  <a:pt x="92982" y="11490"/>
                </a:cubicBezTo>
                <a:cubicBezTo>
                  <a:pt x="92931" y="11485"/>
                  <a:pt x="92884" y="11482"/>
                  <a:pt x="92840" y="11482"/>
                </a:cubicBezTo>
                <a:cubicBezTo>
                  <a:pt x="92677" y="11482"/>
                  <a:pt x="92564" y="11522"/>
                  <a:pt x="92478" y="11643"/>
                </a:cubicBezTo>
                <a:cubicBezTo>
                  <a:pt x="92368" y="11310"/>
                  <a:pt x="92247" y="10978"/>
                  <a:pt x="92169" y="10637"/>
                </a:cubicBezTo>
                <a:cubicBezTo>
                  <a:pt x="92145" y="10520"/>
                  <a:pt x="92113" y="10395"/>
                  <a:pt x="92082" y="10265"/>
                </a:cubicBezTo>
                <a:cubicBezTo>
                  <a:pt x="92090" y="9846"/>
                  <a:pt x="92079" y="9392"/>
                  <a:pt x="91929" y="9111"/>
                </a:cubicBezTo>
                <a:cubicBezTo>
                  <a:pt x="91916" y="9087"/>
                  <a:pt x="91897" y="9075"/>
                  <a:pt x="91877" y="9075"/>
                </a:cubicBezTo>
                <a:cubicBezTo>
                  <a:pt x="91874" y="9075"/>
                  <a:pt x="91870" y="9075"/>
                  <a:pt x="91867" y="9076"/>
                </a:cubicBezTo>
                <a:cubicBezTo>
                  <a:pt x="91835" y="8739"/>
                  <a:pt x="91840" y="8410"/>
                  <a:pt x="91914" y="8120"/>
                </a:cubicBezTo>
                <a:cubicBezTo>
                  <a:pt x="91923" y="8078"/>
                  <a:pt x="91899" y="8051"/>
                  <a:pt x="91873" y="8051"/>
                </a:cubicBezTo>
                <a:cubicBezTo>
                  <a:pt x="91856" y="8051"/>
                  <a:pt x="91839" y="8063"/>
                  <a:pt x="91832" y="8089"/>
                </a:cubicBezTo>
                <a:cubicBezTo>
                  <a:pt x="91589" y="8939"/>
                  <a:pt x="91632" y="9936"/>
                  <a:pt x="91757" y="10915"/>
                </a:cubicBezTo>
                <a:cubicBezTo>
                  <a:pt x="91754" y="10931"/>
                  <a:pt x="91754" y="10946"/>
                  <a:pt x="91750" y="10958"/>
                </a:cubicBezTo>
                <a:cubicBezTo>
                  <a:pt x="91566" y="10680"/>
                  <a:pt x="91366" y="10426"/>
                  <a:pt x="91170" y="10164"/>
                </a:cubicBezTo>
                <a:cubicBezTo>
                  <a:pt x="91107" y="10081"/>
                  <a:pt x="90717" y="9667"/>
                  <a:pt x="90532" y="9400"/>
                </a:cubicBezTo>
                <a:cubicBezTo>
                  <a:pt x="90536" y="9204"/>
                  <a:pt x="90540" y="9005"/>
                  <a:pt x="90532" y="8805"/>
                </a:cubicBezTo>
                <a:cubicBezTo>
                  <a:pt x="90531" y="8745"/>
                  <a:pt x="90498" y="8716"/>
                  <a:pt x="90464" y="8716"/>
                </a:cubicBezTo>
                <a:cubicBezTo>
                  <a:pt x="90430" y="8716"/>
                  <a:pt x="90395" y="8746"/>
                  <a:pt x="90392" y="8805"/>
                </a:cubicBezTo>
                <a:cubicBezTo>
                  <a:pt x="90384" y="8923"/>
                  <a:pt x="90368" y="9040"/>
                  <a:pt x="90352" y="9157"/>
                </a:cubicBezTo>
                <a:cubicBezTo>
                  <a:pt x="90341" y="9170"/>
                  <a:pt x="90332" y="9181"/>
                  <a:pt x="90325" y="9193"/>
                </a:cubicBezTo>
                <a:cubicBezTo>
                  <a:pt x="90267" y="7861"/>
                  <a:pt x="90192" y="6617"/>
                  <a:pt x="90127" y="6617"/>
                </a:cubicBezTo>
                <a:cubicBezTo>
                  <a:pt x="90126" y="6617"/>
                  <a:pt x="90126" y="6617"/>
                  <a:pt x="90126" y="6618"/>
                </a:cubicBezTo>
                <a:cubicBezTo>
                  <a:pt x="90211" y="6602"/>
                  <a:pt x="90211" y="6457"/>
                  <a:pt x="90126" y="6441"/>
                </a:cubicBezTo>
                <a:cubicBezTo>
                  <a:pt x="90106" y="6437"/>
                  <a:pt x="90082" y="6433"/>
                  <a:pt x="90059" y="6430"/>
                </a:cubicBezTo>
                <a:cubicBezTo>
                  <a:pt x="90058" y="6429"/>
                  <a:pt x="90056" y="6429"/>
                  <a:pt x="90055" y="6429"/>
                </a:cubicBezTo>
                <a:cubicBezTo>
                  <a:pt x="90028" y="6429"/>
                  <a:pt x="89992" y="6466"/>
                  <a:pt x="89989" y="6504"/>
                </a:cubicBezTo>
                <a:cubicBezTo>
                  <a:pt x="89777" y="8531"/>
                  <a:pt x="89698" y="10570"/>
                  <a:pt x="89609" y="12610"/>
                </a:cubicBezTo>
                <a:cubicBezTo>
                  <a:pt x="89530" y="12367"/>
                  <a:pt x="89429" y="12163"/>
                  <a:pt x="89201" y="12053"/>
                </a:cubicBezTo>
                <a:cubicBezTo>
                  <a:pt x="89195" y="12050"/>
                  <a:pt x="89189" y="12049"/>
                  <a:pt x="89183" y="12049"/>
                </a:cubicBezTo>
                <a:cubicBezTo>
                  <a:pt x="89132" y="12049"/>
                  <a:pt x="89106" y="12160"/>
                  <a:pt x="89158" y="12194"/>
                </a:cubicBezTo>
                <a:cubicBezTo>
                  <a:pt x="89452" y="12406"/>
                  <a:pt x="89499" y="12997"/>
                  <a:pt x="89554" y="13431"/>
                </a:cubicBezTo>
                <a:cubicBezTo>
                  <a:pt x="89546" y="13475"/>
                  <a:pt x="89539" y="13522"/>
                  <a:pt x="89530" y="13569"/>
                </a:cubicBezTo>
                <a:cubicBezTo>
                  <a:pt x="89510" y="13486"/>
                  <a:pt x="89492" y="13404"/>
                  <a:pt x="89472" y="13322"/>
                </a:cubicBezTo>
                <a:cubicBezTo>
                  <a:pt x="89436" y="13173"/>
                  <a:pt x="89190" y="12626"/>
                  <a:pt x="89252" y="12481"/>
                </a:cubicBezTo>
                <a:cubicBezTo>
                  <a:pt x="89279" y="12420"/>
                  <a:pt x="89243" y="12365"/>
                  <a:pt x="89203" y="12365"/>
                </a:cubicBezTo>
                <a:cubicBezTo>
                  <a:pt x="89189" y="12365"/>
                  <a:pt x="89175" y="12372"/>
                  <a:pt x="89163" y="12387"/>
                </a:cubicBezTo>
                <a:cubicBezTo>
                  <a:pt x="88970" y="12602"/>
                  <a:pt x="89123" y="13310"/>
                  <a:pt x="89143" y="13600"/>
                </a:cubicBezTo>
                <a:cubicBezTo>
                  <a:pt x="89163" y="13831"/>
                  <a:pt x="89178" y="14058"/>
                  <a:pt x="89198" y="14289"/>
                </a:cubicBezTo>
                <a:cubicBezTo>
                  <a:pt x="89151" y="14116"/>
                  <a:pt x="89107" y="13948"/>
                  <a:pt x="89060" y="13776"/>
                </a:cubicBezTo>
                <a:cubicBezTo>
                  <a:pt x="88955" y="13373"/>
                  <a:pt x="88845" y="12946"/>
                  <a:pt x="88717" y="12535"/>
                </a:cubicBezTo>
                <a:cubicBezTo>
                  <a:pt x="88829" y="11894"/>
                  <a:pt x="89026" y="11307"/>
                  <a:pt x="89503" y="10950"/>
                </a:cubicBezTo>
                <a:cubicBezTo>
                  <a:pt x="89566" y="10903"/>
                  <a:pt x="89527" y="10789"/>
                  <a:pt x="89469" y="10789"/>
                </a:cubicBezTo>
                <a:cubicBezTo>
                  <a:pt x="89458" y="10789"/>
                  <a:pt x="89447" y="10793"/>
                  <a:pt x="89436" y="10801"/>
                </a:cubicBezTo>
                <a:cubicBezTo>
                  <a:pt x="89026" y="11091"/>
                  <a:pt x="88755" y="11557"/>
                  <a:pt x="88564" y="12097"/>
                </a:cubicBezTo>
                <a:cubicBezTo>
                  <a:pt x="88501" y="11941"/>
                  <a:pt x="88439" y="11788"/>
                  <a:pt x="88368" y="11647"/>
                </a:cubicBezTo>
                <a:cubicBezTo>
                  <a:pt x="88355" y="11618"/>
                  <a:pt x="88335" y="11605"/>
                  <a:pt x="88313" y="11605"/>
                </a:cubicBezTo>
                <a:cubicBezTo>
                  <a:pt x="88308" y="11605"/>
                  <a:pt x="88303" y="11606"/>
                  <a:pt x="88298" y="11607"/>
                </a:cubicBezTo>
                <a:cubicBezTo>
                  <a:pt x="88235" y="11619"/>
                  <a:pt x="88231" y="11631"/>
                  <a:pt x="88184" y="11690"/>
                </a:cubicBezTo>
                <a:cubicBezTo>
                  <a:pt x="88180" y="11697"/>
                  <a:pt x="88177" y="11701"/>
                  <a:pt x="88172" y="11710"/>
                </a:cubicBezTo>
                <a:cubicBezTo>
                  <a:pt x="88121" y="11674"/>
                  <a:pt x="88063" y="11647"/>
                  <a:pt x="87992" y="11631"/>
                </a:cubicBezTo>
                <a:cubicBezTo>
                  <a:pt x="87991" y="11631"/>
                  <a:pt x="87989" y="11630"/>
                  <a:pt x="87987" y="11630"/>
                </a:cubicBezTo>
                <a:cubicBezTo>
                  <a:pt x="87932" y="11630"/>
                  <a:pt x="87908" y="11737"/>
                  <a:pt x="87965" y="11753"/>
                </a:cubicBezTo>
                <a:cubicBezTo>
                  <a:pt x="88184" y="11807"/>
                  <a:pt x="88329" y="12124"/>
                  <a:pt x="88430" y="12523"/>
                </a:cubicBezTo>
                <a:cubicBezTo>
                  <a:pt x="88239" y="13209"/>
                  <a:pt x="88137" y="13960"/>
                  <a:pt x="88020" y="14613"/>
                </a:cubicBezTo>
                <a:cubicBezTo>
                  <a:pt x="87886" y="13972"/>
                  <a:pt x="87738" y="13338"/>
                  <a:pt x="87613" y="12696"/>
                </a:cubicBezTo>
                <a:cubicBezTo>
                  <a:pt x="87608" y="12512"/>
                  <a:pt x="87601" y="12331"/>
                  <a:pt x="87589" y="12152"/>
                </a:cubicBezTo>
                <a:cubicBezTo>
                  <a:pt x="87730" y="11592"/>
                  <a:pt x="87867" y="11032"/>
                  <a:pt x="88023" y="10480"/>
                </a:cubicBezTo>
                <a:cubicBezTo>
                  <a:pt x="88148" y="10046"/>
                  <a:pt x="88219" y="9588"/>
                  <a:pt x="88341" y="9154"/>
                </a:cubicBezTo>
                <a:cubicBezTo>
                  <a:pt x="88419" y="8860"/>
                  <a:pt x="88501" y="7878"/>
                  <a:pt x="88818" y="7811"/>
                </a:cubicBezTo>
                <a:cubicBezTo>
                  <a:pt x="88868" y="7796"/>
                  <a:pt x="88858" y="7682"/>
                  <a:pt x="88805" y="7682"/>
                </a:cubicBezTo>
                <a:cubicBezTo>
                  <a:pt x="88804" y="7682"/>
                  <a:pt x="88803" y="7682"/>
                  <a:pt x="88802" y="7682"/>
                </a:cubicBezTo>
                <a:cubicBezTo>
                  <a:pt x="88270" y="7737"/>
                  <a:pt x="88211" y="8426"/>
                  <a:pt x="87953" y="8942"/>
                </a:cubicBezTo>
                <a:cubicBezTo>
                  <a:pt x="87726" y="9396"/>
                  <a:pt x="87523" y="9882"/>
                  <a:pt x="87335" y="10379"/>
                </a:cubicBezTo>
                <a:cubicBezTo>
                  <a:pt x="87315" y="9983"/>
                  <a:pt x="87331" y="9611"/>
                  <a:pt x="87460" y="9580"/>
                </a:cubicBezTo>
                <a:cubicBezTo>
                  <a:pt x="87519" y="9569"/>
                  <a:pt x="87514" y="9443"/>
                  <a:pt x="87460" y="9428"/>
                </a:cubicBezTo>
                <a:cubicBezTo>
                  <a:pt x="87441" y="9423"/>
                  <a:pt x="87422" y="9421"/>
                  <a:pt x="87404" y="9421"/>
                </a:cubicBezTo>
                <a:cubicBezTo>
                  <a:pt x="87207" y="9421"/>
                  <a:pt x="87090" y="9713"/>
                  <a:pt x="87021" y="10136"/>
                </a:cubicBezTo>
                <a:cubicBezTo>
                  <a:pt x="86974" y="10117"/>
                  <a:pt x="86923" y="10097"/>
                  <a:pt x="86865" y="10081"/>
                </a:cubicBezTo>
                <a:cubicBezTo>
                  <a:pt x="86858" y="10079"/>
                  <a:pt x="86852" y="10079"/>
                  <a:pt x="86845" y="10079"/>
                </a:cubicBezTo>
                <a:cubicBezTo>
                  <a:pt x="86739" y="10079"/>
                  <a:pt x="86699" y="10280"/>
                  <a:pt x="86815" y="10324"/>
                </a:cubicBezTo>
                <a:cubicBezTo>
                  <a:pt x="86877" y="10351"/>
                  <a:pt x="86936" y="10398"/>
                  <a:pt x="86979" y="10457"/>
                </a:cubicBezTo>
                <a:cubicBezTo>
                  <a:pt x="86947" y="10782"/>
                  <a:pt x="86936" y="11154"/>
                  <a:pt x="86936" y="11513"/>
                </a:cubicBezTo>
                <a:cubicBezTo>
                  <a:pt x="86927" y="11542"/>
                  <a:pt x="86920" y="11565"/>
                  <a:pt x="86912" y="11592"/>
                </a:cubicBezTo>
                <a:cubicBezTo>
                  <a:pt x="86799" y="11932"/>
                  <a:pt x="86692" y="12273"/>
                  <a:pt x="86587" y="12613"/>
                </a:cubicBezTo>
                <a:cubicBezTo>
                  <a:pt x="86607" y="12026"/>
                  <a:pt x="86595" y="11439"/>
                  <a:pt x="86528" y="10872"/>
                </a:cubicBezTo>
                <a:cubicBezTo>
                  <a:pt x="86522" y="10811"/>
                  <a:pt x="86473" y="10779"/>
                  <a:pt x="86430" y="10779"/>
                </a:cubicBezTo>
                <a:cubicBezTo>
                  <a:pt x="86423" y="10779"/>
                  <a:pt x="86417" y="10780"/>
                  <a:pt x="86411" y="10782"/>
                </a:cubicBezTo>
                <a:cubicBezTo>
                  <a:pt x="86368" y="10798"/>
                  <a:pt x="86325" y="10809"/>
                  <a:pt x="86282" y="10821"/>
                </a:cubicBezTo>
                <a:cubicBezTo>
                  <a:pt x="86219" y="10837"/>
                  <a:pt x="86219" y="10969"/>
                  <a:pt x="86282" y="10989"/>
                </a:cubicBezTo>
                <a:cubicBezTo>
                  <a:pt x="86427" y="11029"/>
                  <a:pt x="86270" y="12116"/>
                  <a:pt x="86078" y="13197"/>
                </a:cubicBezTo>
                <a:cubicBezTo>
                  <a:pt x="85973" y="12852"/>
                  <a:pt x="85863" y="12508"/>
                  <a:pt x="85738" y="12179"/>
                </a:cubicBezTo>
                <a:cubicBezTo>
                  <a:pt x="85749" y="12085"/>
                  <a:pt x="85758" y="11991"/>
                  <a:pt x="85765" y="11898"/>
                </a:cubicBezTo>
                <a:cubicBezTo>
                  <a:pt x="85777" y="11889"/>
                  <a:pt x="85785" y="11882"/>
                  <a:pt x="85796" y="11878"/>
                </a:cubicBezTo>
                <a:cubicBezTo>
                  <a:pt x="85858" y="11847"/>
                  <a:pt x="85840" y="11725"/>
                  <a:pt x="85787" y="11725"/>
                </a:cubicBezTo>
                <a:cubicBezTo>
                  <a:pt x="85787" y="11725"/>
                  <a:pt x="85786" y="11725"/>
                  <a:pt x="85785" y="11725"/>
                </a:cubicBezTo>
                <a:cubicBezTo>
                  <a:pt x="85843" y="11217"/>
                  <a:pt x="85917" y="10711"/>
                  <a:pt x="86027" y="10230"/>
                </a:cubicBezTo>
                <a:cubicBezTo>
                  <a:pt x="86172" y="10073"/>
                  <a:pt x="86352" y="9972"/>
                  <a:pt x="86580" y="9948"/>
                </a:cubicBezTo>
                <a:cubicBezTo>
                  <a:pt x="86637" y="9945"/>
                  <a:pt x="86638" y="9831"/>
                  <a:pt x="86582" y="9831"/>
                </a:cubicBezTo>
                <a:cubicBezTo>
                  <a:pt x="86582" y="9831"/>
                  <a:pt x="86581" y="9831"/>
                  <a:pt x="86580" y="9831"/>
                </a:cubicBezTo>
                <a:cubicBezTo>
                  <a:pt x="86392" y="9842"/>
                  <a:pt x="86227" y="9905"/>
                  <a:pt x="86078" y="10007"/>
                </a:cubicBezTo>
                <a:cubicBezTo>
                  <a:pt x="86251" y="9267"/>
                  <a:pt x="86427" y="8520"/>
                  <a:pt x="86493" y="7756"/>
                </a:cubicBezTo>
                <a:cubicBezTo>
                  <a:pt x="86498" y="7708"/>
                  <a:pt x="86463" y="7681"/>
                  <a:pt x="86431" y="7681"/>
                </a:cubicBezTo>
                <a:cubicBezTo>
                  <a:pt x="86406" y="7681"/>
                  <a:pt x="86383" y="7697"/>
                  <a:pt x="86380" y="7733"/>
                </a:cubicBezTo>
                <a:cubicBezTo>
                  <a:pt x="86262" y="8739"/>
                  <a:pt x="85855" y="9607"/>
                  <a:pt x="85601" y="10559"/>
                </a:cubicBezTo>
                <a:cubicBezTo>
                  <a:pt x="85597" y="10570"/>
                  <a:pt x="85593" y="10586"/>
                  <a:pt x="85589" y="10597"/>
                </a:cubicBezTo>
                <a:cubicBezTo>
                  <a:pt x="85503" y="10762"/>
                  <a:pt x="85429" y="10942"/>
                  <a:pt x="85362" y="11134"/>
                </a:cubicBezTo>
                <a:cubicBezTo>
                  <a:pt x="85182" y="10602"/>
                  <a:pt x="85037" y="10054"/>
                  <a:pt x="84983" y="9486"/>
                </a:cubicBezTo>
                <a:cubicBezTo>
                  <a:pt x="84979" y="9447"/>
                  <a:pt x="84953" y="9426"/>
                  <a:pt x="84930" y="9426"/>
                </a:cubicBezTo>
                <a:cubicBezTo>
                  <a:pt x="84907" y="9426"/>
                  <a:pt x="84887" y="9446"/>
                  <a:pt x="84889" y="9486"/>
                </a:cubicBezTo>
                <a:cubicBezTo>
                  <a:pt x="84908" y="10151"/>
                  <a:pt x="85049" y="10754"/>
                  <a:pt x="85189" y="11392"/>
                </a:cubicBezTo>
                <a:cubicBezTo>
                  <a:pt x="85202" y="11451"/>
                  <a:pt x="85218" y="11510"/>
                  <a:pt x="85229" y="11569"/>
                </a:cubicBezTo>
                <a:cubicBezTo>
                  <a:pt x="85100" y="12050"/>
                  <a:pt x="85014" y="12551"/>
                  <a:pt x="84936" y="12962"/>
                </a:cubicBezTo>
                <a:cubicBezTo>
                  <a:pt x="84924" y="13016"/>
                  <a:pt x="84916" y="13075"/>
                  <a:pt x="84904" y="13134"/>
                </a:cubicBezTo>
                <a:cubicBezTo>
                  <a:pt x="84880" y="13240"/>
                  <a:pt x="84857" y="13345"/>
                  <a:pt x="84837" y="13455"/>
                </a:cubicBezTo>
                <a:cubicBezTo>
                  <a:pt x="84756" y="12719"/>
                  <a:pt x="84678" y="11983"/>
                  <a:pt x="84591" y="11248"/>
                </a:cubicBezTo>
                <a:cubicBezTo>
                  <a:pt x="84505" y="10547"/>
                  <a:pt x="84431" y="9846"/>
                  <a:pt x="84364" y="9146"/>
                </a:cubicBezTo>
                <a:cubicBezTo>
                  <a:pt x="84544" y="8375"/>
                  <a:pt x="84759" y="7620"/>
                  <a:pt x="84971" y="6864"/>
                </a:cubicBezTo>
                <a:cubicBezTo>
                  <a:pt x="85135" y="6285"/>
                  <a:pt x="85339" y="5725"/>
                  <a:pt x="85527" y="5162"/>
                </a:cubicBezTo>
                <a:cubicBezTo>
                  <a:pt x="85593" y="4958"/>
                  <a:pt x="85648" y="4755"/>
                  <a:pt x="85718" y="4551"/>
                </a:cubicBezTo>
                <a:cubicBezTo>
                  <a:pt x="85781" y="4367"/>
                  <a:pt x="85863" y="4199"/>
                  <a:pt x="85961" y="4042"/>
                </a:cubicBezTo>
                <a:cubicBezTo>
                  <a:pt x="86026" y="3924"/>
                  <a:pt x="86124" y="3867"/>
                  <a:pt x="86253" y="3867"/>
                </a:cubicBezTo>
                <a:cubicBezTo>
                  <a:pt x="86278" y="3867"/>
                  <a:pt x="86305" y="3869"/>
                  <a:pt x="86333" y="3874"/>
                </a:cubicBezTo>
                <a:cubicBezTo>
                  <a:pt x="86336" y="3891"/>
                  <a:pt x="86346" y="3898"/>
                  <a:pt x="86356" y="3898"/>
                </a:cubicBezTo>
                <a:cubicBezTo>
                  <a:pt x="86370" y="3898"/>
                  <a:pt x="86383" y="3886"/>
                  <a:pt x="86383" y="3866"/>
                </a:cubicBezTo>
                <a:cubicBezTo>
                  <a:pt x="86381" y="3695"/>
                  <a:pt x="86333" y="3632"/>
                  <a:pt x="86264" y="3632"/>
                </a:cubicBezTo>
                <a:cubicBezTo>
                  <a:pt x="86098" y="3632"/>
                  <a:pt x="85813" y="3991"/>
                  <a:pt x="85758" y="4065"/>
                </a:cubicBezTo>
                <a:cubicBezTo>
                  <a:pt x="85480" y="4426"/>
                  <a:pt x="85339" y="4974"/>
                  <a:pt x="85147" y="5412"/>
                </a:cubicBezTo>
                <a:cubicBezTo>
                  <a:pt x="84904" y="5964"/>
                  <a:pt x="84685" y="6540"/>
                  <a:pt x="84485" y="7118"/>
                </a:cubicBezTo>
                <a:cubicBezTo>
                  <a:pt x="84400" y="7357"/>
                  <a:pt x="84321" y="7600"/>
                  <a:pt x="84243" y="7846"/>
                </a:cubicBezTo>
                <a:cubicBezTo>
                  <a:pt x="84227" y="7686"/>
                  <a:pt x="84212" y="7530"/>
                  <a:pt x="84199" y="7369"/>
                </a:cubicBezTo>
                <a:cubicBezTo>
                  <a:pt x="84152" y="6802"/>
                  <a:pt x="84071" y="6242"/>
                  <a:pt x="84012" y="5678"/>
                </a:cubicBezTo>
                <a:cubicBezTo>
                  <a:pt x="83968" y="5275"/>
                  <a:pt x="83968" y="4919"/>
                  <a:pt x="83809" y="4562"/>
                </a:cubicBezTo>
                <a:cubicBezTo>
                  <a:pt x="83794" y="4530"/>
                  <a:pt x="83773" y="4517"/>
                  <a:pt x="83754" y="4517"/>
                </a:cubicBezTo>
                <a:cubicBezTo>
                  <a:pt x="83711" y="4517"/>
                  <a:pt x="83671" y="4579"/>
                  <a:pt x="83695" y="4649"/>
                </a:cubicBezTo>
                <a:cubicBezTo>
                  <a:pt x="83883" y="5212"/>
                  <a:pt x="83812" y="6054"/>
                  <a:pt x="83827" y="6661"/>
                </a:cubicBezTo>
                <a:cubicBezTo>
                  <a:pt x="83843" y="7224"/>
                  <a:pt x="83804" y="7788"/>
                  <a:pt x="83809" y="8352"/>
                </a:cubicBezTo>
                <a:cubicBezTo>
                  <a:pt x="83812" y="8653"/>
                  <a:pt x="83820" y="8954"/>
                  <a:pt x="83824" y="9255"/>
                </a:cubicBezTo>
                <a:cubicBezTo>
                  <a:pt x="83785" y="9405"/>
                  <a:pt x="83746" y="9549"/>
                  <a:pt x="83710" y="9698"/>
                </a:cubicBezTo>
                <a:cubicBezTo>
                  <a:pt x="83695" y="9576"/>
                  <a:pt x="83679" y="9455"/>
                  <a:pt x="83663" y="9334"/>
                </a:cubicBezTo>
                <a:cubicBezTo>
                  <a:pt x="83656" y="9279"/>
                  <a:pt x="83648" y="9212"/>
                  <a:pt x="83632" y="9142"/>
                </a:cubicBezTo>
                <a:lnTo>
                  <a:pt x="83636" y="9142"/>
                </a:lnTo>
                <a:cubicBezTo>
                  <a:pt x="83641" y="9144"/>
                  <a:pt x="83646" y="9145"/>
                  <a:pt x="83651" y="9145"/>
                </a:cubicBezTo>
                <a:cubicBezTo>
                  <a:pt x="83699" y="9145"/>
                  <a:pt x="83713" y="9045"/>
                  <a:pt x="83659" y="9017"/>
                </a:cubicBezTo>
                <a:cubicBezTo>
                  <a:pt x="83640" y="9009"/>
                  <a:pt x="83621" y="9001"/>
                  <a:pt x="83601" y="8989"/>
                </a:cubicBezTo>
                <a:cubicBezTo>
                  <a:pt x="83558" y="8809"/>
                  <a:pt x="83484" y="8645"/>
                  <a:pt x="83347" y="8625"/>
                </a:cubicBezTo>
                <a:cubicBezTo>
                  <a:pt x="83344" y="8624"/>
                  <a:pt x="83341" y="8624"/>
                  <a:pt x="83339" y="8624"/>
                </a:cubicBezTo>
                <a:cubicBezTo>
                  <a:pt x="83275" y="8624"/>
                  <a:pt x="83258" y="8756"/>
                  <a:pt x="83311" y="8798"/>
                </a:cubicBezTo>
                <a:cubicBezTo>
                  <a:pt x="83401" y="8864"/>
                  <a:pt x="83358" y="9318"/>
                  <a:pt x="83307" y="9741"/>
                </a:cubicBezTo>
                <a:cubicBezTo>
                  <a:pt x="83240" y="9107"/>
                  <a:pt x="83175" y="8476"/>
                  <a:pt x="83108" y="7842"/>
                </a:cubicBezTo>
                <a:cubicBezTo>
                  <a:pt x="83115" y="7811"/>
                  <a:pt x="83112" y="7772"/>
                  <a:pt x="83096" y="7745"/>
                </a:cubicBezTo>
                <a:cubicBezTo>
                  <a:pt x="83049" y="7310"/>
                  <a:pt x="83002" y="6876"/>
                  <a:pt x="82959" y="6441"/>
                </a:cubicBezTo>
                <a:cubicBezTo>
                  <a:pt x="82873" y="5612"/>
                  <a:pt x="82810" y="4766"/>
                  <a:pt x="82465" y="4038"/>
                </a:cubicBezTo>
                <a:cubicBezTo>
                  <a:pt x="82451" y="4009"/>
                  <a:pt x="82430" y="3997"/>
                  <a:pt x="82410" y="3997"/>
                </a:cubicBezTo>
                <a:cubicBezTo>
                  <a:pt x="82366" y="3997"/>
                  <a:pt x="82323" y="4057"/>
                  <a:pt x="82353" y="4125"/>
                </a:cubicBezTo>
                <a:cubicBezTo>
                  <a:pt x="82771" y="5040"/>
                  <a:pt x="82720" y="6179"/>
                  <a:pt x="82767" y="7212"/>
                </a:cubicBezTo>
                <a:cubicBezTo>
                  <a:pt x="82775" y="7439"/>
                  <a:pt x="82783" y="7667"/>
                  <a:pt x="82790" y="7893"/>
                </a:cubicBezTo>
                <a:cubicBezTo>
                  <a:pt x="82427" y="8320"/>
                  <a:pt x="82235" y="9020"/>
                  <a:pt x="82082" y="9604"/>
                </a:cubicBezTo>
                <a:cubicBezTo>
                  <a:pt x="82075" y="9639"/>
                  <a:pt x="82066" y="9674"/>
                  <a:pt x="82059" y="9710"/>
                </a:cubicBezTo>
                <a:cubicBezTo>
                  <a:pt x="82047" y="9455"/>
                  <a:pt x="82035" y="9204"/>
                  <a:pt x="82028" y="8954"/>
                </a:cubicBezTo>
                <a:cubicBezTo>
                  <a:pt x="82012" y="8273"/>
                  <a:pt x="81589" y="7286"/>
                  <a:pt x="81844" y="6649"/>
                </a:cubicBezTo>
                <a:cubicBezTo>
                  <a:pt x="81862" y="6600"/>
                  <a:pt x="81833" y="6557"/>
                  <a:pt x="81801" y="6557"/>
                </a:cubicBezTo>
                <a:cubicBezTo>
                  <a:pt x="81787" y="6557"/>
                  <a:pt x="81772" y="6566"/>
                  <a:pt x="81761" y="6587"/>
                </a:cubicBezTo>
                <a:cubicBezTo>
                  <a:pt x="81515" y="7060"/>
                  <a:pt x="81644" y="7960"/>
                  <a:pt x="81699" y="8496"/>
                </a:cubicBezTo>
                <a:cubicBezTo>
                  <a:pt x="81777" y="9314"/>
                  <a:pt x="81679" y="10238"/>
                  <a:pt x="81628" y="11067"/>
                </a:cubicBezTo>
                <a:cubicBezTo>
                  <a:pt x="81613" y="11009"/>
                  <a:pt x="81601" y="10946"/>
                  <a:pt x="81582" y="10888"/>
                </a:cubicBezTo>
                <a:cubicBezTo>
                  <a:pt x="81288" y="9839"/>
                  <a:pt x="80962" y="8821"/>
                  <a:pt x="80650" y="7779"/>
                </a:cubicBezTo>
                <a:cubicBezTo>
                  <a:pt x="80637" y="7735"/>
                  <a:pt x="80608" y="7715"/>
                  <a:pt x="80580" y="7715"/>
                </a:cubicBezTo>
                <a:cubicBezTo>
                  <a:pt x="80538" y="7715"/>
                  <a:pt x="80497" y="7758"/>
                  <a:pt x="80509" y="7831"/>
                </a:cubicBezTo>
                <a:cubicBezTo>
                  <a:pt x="80962" y="10226"/>
                  <a:pt x="81194" y="12696"/>
                  <a:pt x="81244" y="15173"/>
                </a:cubicBezTo>
                <a:cubicBezTo>
                  <a:pt x="81197" y="15819"/>
                  <a:pt x="81166" y="16468"/>
                  <a:pt x="81147" y="17118"/>
                </a:cubicBezTo>
                <a:cubicBezTo>
                  <a:pt x="81116" y="17330"/>
                  <a:pt x="81085" y="17541"/>
                  <a:pt x="81049" y="17749"/>
                </a:cubicBezTo>
                <a:cubicBezTo>
                  <a:pt x="80854" y="16347"/>
                  <a:pt x="80685" y="14938"/>
                  <a:pt x="80591" y="13518"/>
                </a:cubicBezTo>
                <a:cubicBezTo>
                  <a:pt x="80529" y="12570"/>
                  <a:pt x="80513" y="11592"/>
                  <a:pt x="80399" y="10653"/>
                </a:cubicBezTo>
                <a:cubicBezTo>
                  <a:pt x="80310" y="9916"/>
                  <a:pt x="80160" y="9240"/>
                  <a:pt x="79981" y="8551"/>
                </a:cubicBezTo>
                <a:cubicBezTo>
                  <a:pt x="79969" y="8308"/>
                  <a:pt x="79957" y="8061"/>
                  <a:pt x="79922" y="7823"/>
                </a:cubicBezTo>
                <a:cubicBezTo>
                  <a:pt x="79867" y="7412"/>
                  <a:pt x="79761" y="7067"/>
                  <a:pt x="79652" y="6680"/>
                </a:cubicBezTo>
                <a:cubicBezTo>
                  <a:pt x="79641" y="6641"/>
                  <a:pt x="79614" y="6624"/>
                  <a:pt x="79588" y="6624"/>
                </a:cubicBezTo>
                <a:cubicBezTo>
                  <a:pt x="79549" y="6624"/>
                  <a:pt x="79510" y="6664"/>
                  <a:pt x="79526" y="6727"/>
                </a:cubicBezTo>
                <a:cubicBezTo>
                  <a:pt x="79632" y="7122"/>
                  <a:pt x="79714" y="7479"/>
                  <a:pt x="79738" y="7889"/>
                </a:cubicBezTo>
                <a:cubicBezTo>
                  <a:pt x="79731" y="7888"/>
                  <a:pt x="79724" y="7887"/>
                  <a:pt x="79717" y="7887"/>
                </a:cubicBezTo>
                <a:cubicBezTo>
                  <a:pt x="79653" y="7887"/>
                  <a:pt x="79596" y="7951"/>
                  <a:pt x="79620" y="8054"/>
                </a:cubicBezTo>
                <a:cubicBezTo>
                  <a:pt x="79663" y="8222"/>
                  <a:pt x="79699" y="8395"/>
                  <a:pt x="79730" y="8567"/>
                </a:cubicBezTo>
                <a:cubicBezTo>
                  <a:pt x="79714" y="8868"/>
                  <a:pt x="79694" y="9170"/>
                  <a:pt x="79699" y="9467"/>
                </a:cubicBezTo>
                <a:cubicBezTo>
                  <a:pt x="79703" y="9686"/>
                  <a:pt x="79699" y="9909"/>
                  <a:pt x="79699" y="10128"/>
                </a:cubicBezTo>
                <a:cubicBezTo>
                  <a:pt x="79660" y="9823"/>
                  <a:pt x="79620" y="9439"/>
                  <a:pt x="79687" y="9224"/>
                </a:cubicBezTo>
                <a:cubicBezTo>
                  <a:pt x="79710" y="9144"/>
                  <a:pt x="79655" y="9088"/>
                  <a:pt x="79600" y="9088"/>
                </a:cubicBezTo>
                <a:cubicBezTo>
                  <a:pt x="79572" y="9088"/>
                  <a:pt x="79544" y="9103"/>
                  <a:pt x="79526" y="9138"/>
                </a:cubicBezTo>
                <a:cubicBezTo>
                  <a:pt x="79335" y="9537"/>
                  <a:pt x="79405" y="10195"/>
                  <a:pt x="79362" y="10644"/>
                </a:cubicBezTo>
                <a:cubicBezTo>
                  <a:pt x="79323" y="11072"/>
                  <a:pt x="79315" y="11498"/>
                  <a:pt x="79319" y="11925"/>
                </a:cubicBezTo>
                <a:cubicBezTo>
                  <a:pt x="79182" y="11466"/>
                  <a:pt x="79022" y="11025"/>
                  <a:pt x="78865" y="10574"/>
                </a:cubicBezTo>
                <a:cubicBezTo>
                  <a:pt x="78849" y="10104"/>
                  <a:pt x="78838" y="9631"/>
                  <a:pt x="78834" y="9154"/>
                </a:cubicBezTo>
                <a:cubicBezTo>
                  <a:pt x="78832" y="9112"/>
                  <a:pt x="78808" y="9092"/>
                  <a:pt x="78784" y="9092"/>
                </a:cubicBezTo>
                <a:cubicBezTo>
                  <a:pt x="78760" y="9092"/>
                  <a:pt x="78736" y="9112"/>
                  <a:pt x="78736" y="9154"/>
                </a:cubicBezTo>
                <a:cubicBezTo>
                  <a:pt x="78732" y="9475"/>
                  <a:pt x="78724" y="9795"/>
                  <a:pt x="78713" y="10120"/>
                </a:cubicBezTo>
                <a:cubicBezTo>
                  <a:pt x="78654" y="9936"/>
                  <a:pt x="78599" y="9752"/>
                  <a:pt x="78552" y="9564"/>
                </a:cubicBezTo>
                <a:cubicBezTo>
                  <a:pt x="78533" y="9495"/>
                  <a:pt x="78491" y="9464"/>
                  <a:pt x="78449" y="9464"/>
                </a:cubicBezTo>
                <a:cubicBezTo>
                  <a:pt x="78387" y="9464"/>
                  <a:pt x="78326" y="9532"/>
                  <a:pt x="78345" y="9639"/>
                </a:cubicBezTo>
                <a:cubicBezTo>
                  <a:pt x="78462" y="10335"/>
                  <a:pt x="78548" y="11060"/>
                  <a:pt x="78623" y="11768"/>
                </a:cubicBezTo>
                <a:cubicBezTo>
                  <a:pt x="78560" y="12613"/>
                  <a:pt x="78470" y="13459"/>
                  <a:pt x="78348" y="14293"/>
                </a:cubicBezTo>
                <a:cubicBezTo>
                  <a:pt x="78329" y="13838"/>
                  <a:pt x="78309" y="13381"/>
                  <a:pt x="78298" y="12927"/>
                </a:cubicBezTo>
                <a:cubicBezTo>
                  <a:pt x="78285" y="12598"/>
                  <a:pt x="78274" y="12265"/>
                  <a:pt x="78220" y="11948"/>
                </a:cubicBezTo>
                <a:cubicBezTo>
                  <a:pt x="78204" y="11858"/>
                  <a:pt x="78204" y="11002"/>
                  <a:pt x="78114" y="10927"/>
                </a:cubicBezTo>
                <a:lnTo>
                  <a:pt x="78114" y="10927"/>
                </a:lnTo>
                <a:cubicBezTo>
                  <a:pt x="78122" y="10933"/>
                  <a:pt x="78129" y="10935"/>
                  <a:pt x="78136" y="10935"/>
                </a:cubicBezTo>
                <a:cubicBezTo>
                  <a:pt x="78171" y="10935"/>
                  <a:pt x="78197" y="10875"/>
                  <a:pt x="78168" y="10832"/>
                </a:cubicBezTo>
                <a:cubicBezTo>
                  <a:pt x="78133" y="10785"/>
                  <a:pt x="78129" y="10790"/>
                  <a:pt x="78079" y="10751"/>
                </a:cubicBezTo>
                <a:cubicBezTo>
                  <a:pt x="78069" y="10744"/>
                  <a:pt x="78059" y="10742"/>
                  <a:pt x="78050" y="10742"/>
                </a:cubicBezTo>
                <a:cubicBezTo>
                  <a:pt x="78019" y="10742"/>
                  <a:pt x="77994" y="10774"/>
                  <a:pt x="77989" y="10817"/>
                </a:cubicBezTo>
                <a:cubicBezTo>
                  <a:pt x="77953" y="11166"/>
                  <a:pt x="77929" y="11513"/>
                  <a:pt x="77910" y="11866"/>
                </a:cubicBezTo>
                <a:cubicBezTo>
                  <a:pt x="77867" y="11654"/>
                  <a:pt x="77820" y="11443"/>
                  <a:pt x="77769" y="11232"/>
                </a:cubicBezTo>
                <a:cubicBezTo>
                  <a:pt x="77730" y="9604"/>
                  <a:pt x="77675" y="7498"/>
                  <a:pt x="77691" y="7498"/>
                </a:cubicBezTo>
                <a:cubicBezTo>
                  <a:pt x="77788" y="7498"/>
                  <a:pt x="77788" y="7302"/>
                  <a:pt x="77691" y="7302"/>
                </a:cubicBezTo>
                <a:lnTo>
                  <a:pt x="77648" y="7302"/>
                </a:lnTo>
                <a:cubicBezTo>
                  <a:pt x="77613" y="7302"/>
                  <a:pt x="77586" y="7333"/>
                  <a:pt x="77573" y="7373"/>
                </a:cubicBezTo>
                <a:cubicBezTo>
                  <a:pt x="77429" y="7886"/>
                  <a:pt x="77413" y="8476"/>
                  <a:pt x="77389" y="9040"/>
                </a:cubicBezTo>
                <a:lnTo>
                  <a:pt x="77382" y="9040"/>
                </a:lnTo>
                <a:cubicBezTo>
                  <a:pt x="77229" y="9056"/>
                  <a:pt x="77100" y="9130"/>
                  <a:pt x="76983" y="9240"/>
                </a:cubicBezTo>
                <a:cubicBezTo>
                  <a:pt x="76963" y="8876"/>
                  <a:pt x="76932" y="8430"/>
                  <a:pt x="77017" y="8085"/>
                </a:cubicBezTo>
                <a:cubicBezTo>
                  <a:pt x="77030" y="8074"/>
                  <a:pt x="77037" y="8061"/>
                  <a:pt x="77037" y="8043"/>
                </a:cubicBezTo>
                <a:cubicBezTo>
                  <a:pt x="77045" y="8014"/>
                  <a:pt x="77049" y="7987"/>
                  <a:pt x="77053" y="7960"/>
                </a:cubicBezTo>
                <a:cubicBezTo>
                  <a:pt x="77068" y="7876"/>
                  <a:pt x="77021" y="7823"/>
                  <a:pt x="76972" y="7823"/>
                </a:cubicBezTo>
                <a:cubicBezTo>
                  <a:pt x="76970" y="7823"/>
                  <a:pt x="76968" y="7823"/>
                  <a:pt x="76967" y="7823"/>
                </a:cubicBezTo>
                <a:cubicBezTo>
                  <a:pt x="77026" y="7463"/>
                  <a:pt x="77073" y="7098"/>
                  <a:pt x="77092" y="6735"/>
                </a:cubicBezTo>
                <a:cubicBezTo>
                  <a:pt x="77104" y="6515"/>
                  <a:pt x="77188" y="5866"/>
                  <a:pt x="76917" y="5866"/>
                </a:cubicBezTo>
                <a:cubicBezTo>
                  <a:pt x="76913" y="5866"/>
                  <a:pt x="76909" y="5866"/>
                  <a:pt x="76905" y="5866"/>
                </a:cubicBezTo>
                <a:cubicBezTo>
                  <a:pt x="76853" y="5870"/>
                  <a:pt x="76853" y="5968"/>
                  <a:pt x="76905" y="5968"/>
                </a:cubicBezTo>
                <a:cubicBezTo>
                  <a:pt x="77217" y="5968"/>
                  <a:pt x="76364" y="8770"/>
                  <a:pt x="76286" y="9001"/>
                </a:cubicBezTo>
                <a:cubicBezTo>
                  <a:pt x="76204" y="9248"/>
                  <a:pt x="76133" y="9502"/>
                  <a:pt x="76067" y="9757"/>
                </a:cubicBezTo>
                <a:cubicBezTo>
                  <a:pt x="76047" y="9569"/>
                  <a:pt x="76031" y="9318"/>
                  <a:pt x="75989" y="9095"/>
                </a:cubicBezTo>
                <a:cubicBezTo>
                  <a:pt x="76117" y="8786"/>
                  <a:pt x="76255" y="8480"/>
                  <a:pt x="76407" y="8191"/>
                </a:cubicBezTo>
                <a:cubicBezTo>
                  <a:pt x="76437" y="8134"/>
                  <a:pt x="76397" y="8085"/>
                  <a:pt x="76355" y="8085"/>
                </a:cubicBezTo>
                <a:cubicBezTo>
                  <a:pt x="76342" y="8085"/>
                  <a:pt x="76329" y="8089"/>
                  <a:pt x="76317" y="8101"/>
                </a:cubicBezTo>
                <a:cubicBezTo>
                  <a:pt x="76168" y="8258"/>
                  <a:pt x="76031" y="8442"/>
                  <a:pt x="75910" y="8641"/>
                </a:cubicBezTo>
                <a:cubicBezTo>
                  <a:pt x="75824" y="8097"/>
                  <a:pt x="75714" y="7561"/>
                  <a:pt x="75554" y="7021"/>
                </a:cubicBezTo>
                <a:cubicBezTo>
                  <a:pt x="75311" y="6215"/>
                  <a:pt x="75049" y="5380"/>
                  <a:pt x="74533" y="4809"/>
                </a:cubicBezTo>
                <a:cubicBezTo>
                  <a:pt x="74519" y="4794"/>
                  <a:pt x="74504" y="4787"/>
                  <a:pt x="74489" y="4787"/>
                </a:cubicBezTo>
                <a:cubicBezTo>
                  <a:pt x="74437" y="4787"/>
                  <a:pt x="74394" y="4869"/>
                  <a:pt x="74443" y="4927"/>
                </a:cubicBezTo>
                <a:cubicBezTo>
                  <a:pt x="75068" y="5674"/>
                  <a:pt x="75378" y="6986"/>
                  <a:pt x="75491" y="8061"/>
                </a:cubicBezTo>
                <a:cubicBezTo>
                  <a:pt x="75530" y="8449"/>
                  <a:pt x="75558" y="8841"/>
                  <a:pt x="75585" y="9232"/>
                </a:cubicBezTo>
                <a:cubicBezTo>
                  <a:pt x="75433" y="9533"/>
                  <a:pt x="75296" y="9846"/>
                  <a:pt x="75155" y="10133"/>
                </a:cubicBezTo>
                <a:cubicBezTo>
                  <a:pt x="74959" y="10535"/>
                  <a:pt x="74768" y="10942"/>
                  <a:pt x="74575" y="11349"/>
                </a:cubicBezTo>
                <a:cubicBezTo>
                  <a:pt x="74614" y="10801"/>
                  <a:pt x="74618" y="9099"/>
                  <a:pt x="75171" y="8845"/>
                </a:cubicBezTo>
                <a:cubicBezTo>
                  <a:pt x="75218" y="8823"/>
                  <a:pt x="75204" y="8733"/>
                  <a:pt x="75158" y="8733"/>
                </a:cubicBezTo>
                <a:cubicBezTo>
                  <a:pt x="75155" y="8733"/>
                  <a:pt x="75151" y="8734"/>
                  <a:pt x="75147" y="8735"/>
                </a:cubicBezTo>
                <a:cubicBezTo>
                  <a:pt x="74818" y="8836"/>
                  <a:pt x="74665" y="9232"/>
                  <a:pt x="74544" y="9611"/>
                </a:cubicBezTo>
                <a:cubicBezTo>
                  <a:pt x="74423" y="9999"/>
                  <a:pt x="74317" y="10391"/>
                  <a:pt x="74235" y="10790"/>
                </a:cubicBezTo>
                <a:cubicBezTo>
                  <a:pt x="74223" y="10676"/>
                  <a:pt x="74215" y="10563"/>
                  <a:pt x="74196" y="10453"/>
                </a:cubicBezTo>
                <a:cubicBezTo>
                  <a:pt x="74190" y="10424"/>
                  <a:pt x="74172" y="10411"/>
                  <a:pt x="74155" y="10411"/>
                </a:cubicBezTo>
                <a:cubicBezTo>
                  <a:pt x="74139" y="10411"/>
                  <a:pt x="74123" y="10421"/>
                  <a:pt x="74114" y="10438"/>
                </a:cubicBezTo>
                <a:cubicBezTo>
                  <a:pt x="74011" y="10610"/>
                  <a:pt x="74043" y="10535"/>
                  <a:pt x="73993" y="10720"/>
                </a:cubicBezTo>
                <a:cubicBezTo>
                  <a:pt x="73987" y="10743"/>
                  <a:pt x="74005" y="10763"/>
                  <a:pt x="74021" y="10763"/>
                </a:cubicBezTo>
                <a:cubicBezTo>
                  <a:pt x="74028" y="10763"/>
                  <a:pt x="74036" y="10758"/>
                  <a:pt x="74040" y="10747"/>
                </a:cubicBezTo>
                <a:cubicBezTo>
                  <a:pt x="74063" y="10683"/>
                  <a:pt x="74079" y="10658"/>
                  <a:pt x="74090" y="10658"/>
                </a:cubicBezTo>
                <a:cubicBezTo>
                  <a:pt x="74136" y="10658"/>
                  <a:pt x="74098" y="11078"/>
                  <a:pt x="74098" y="11087"/>
                </a:cubicBezTo>
                <a:cubicBezTo>
                  <a:pt x="74082" y="11287"/>
                  <a:pt x="74058" y="11486"/>
                  <a:pt x="74035" y="11686"/>
                </a:cubicBezTo>
                <a:cubicBezTo>
                  <a:pt x="74031" y="11690"/>
                  <a:pt x="74031" y="11697"/>
                  <a:pt x="74031" y="11701"/>
                </a:cubicBezTo>
                <a:cubicBezTo>
                  <a:pt x="73996" y="11377"/>
                  <a:pt x="73969" y="11052"/>
                  <a:pt x="73941" y="10723"/>
                </a:cubicBezTo>
                <a:cubicBezTo>
                  <a:pt x="73906" y="10297"/>
                  <a:pt x="73859" y="9851"/>
                  <a:pt x="73875" y="9416"/>
                </a:cubicBezTo>
                <a:cubicBezTo>
                  <a:pt x="73890" y="9005"/>
                  <a:pt x="73769" y="8320"/>
                  <a:pt x="73996" y="7991"/>
                </a:cubicBezTo>
                <a:cubicBezTo>
                  <a:pt x="74045" y="7924"/>
                  <a:pt x="74001" y="7845"/>
                  <a:pt x="73948" y="7845"/>
                </a:cubicBezTo>
                <a:cubicBezTo>
                  <a:pt x="73933" y="7845"/>
                  <a:pt x="73917" y="7851"/>
                  <a:pt x="73902" y="7866"/>
                </a:cubicBezTo>
                <a:cubicBezTo>
                  <a:pt x="73453" y="8336"/>
                  <a:pt x="73511" y="9607"/>
                  <a:pt x="73460" y="10285"/>
                </a:cubicBezTo>
                <a:cubicBezTo>
                  <a:pt x="73448" y="10473"/>
                  <a:pt x="73440" y="10660"/>
                  <a:pt x="73433" y="10848"/>
                </a:cubicBezTo>
                <a:cubicBezTo>
                  <a:pt x="73359" y="10762"/>
                  <a:pt x="73280" y="10688"/>
                  <a:pt x="73190" y="10626"/>
                </a:cubicBezTo>
                <a:cubicBezTo>
                  <a:pt x="73198" y="10023"/>
                  <a:pt x="73205" y="9416"/>
                  <a:pt x="73213" y="8813"/>
                </a:cubicBezTo>
                <a:cubicBezTo>
                  <a:pt x="73221" y="8809"/>
                  <a:pt x="73225" y="8801"/>
                  <a:pt x="73233" y="8798"/>
                </a:cubicBezTo>
                <a:cubicBezTo>
                  <a:pt x="73276" y="8755"/>
                  <a:pt x="73256" y="8672"/>
                  <a:pt x="73218" y="8661"/>
                </a:cubicBezTo>
                <a:cubicBezTo>
                  <a:pt x="73218" y="8359"/>
                  <a:pt x="73221" y="8058"/>
                  <a:pt x="73225" y="7756"/>
                </a:cubicBezTo>
                <a:cubicBezTo>
                  <a:pt x="73225" y="7690"/>
                  <a:pt x="73186" y="7657"/>
                  <a:pt x="73146" y="7657"/>
                </a:cubicBezTo>
                <a:cubicBezTo>
                  <a:pt x="73107" y="7657"/>
                  <a:pt x="73066" y="7690"/>
                  <a:pt x="73065" y="7756"/>
                </a:cubicBezTo>
                <a:cubicBezTo>
                  <a:pt x="73061" y="8117"/>
                  <a:pt x="73034" y="8476"/>
                  <a:pt x="72998" y="8836"/>
                </a:cubicBezTo>
                <a:cubicBezTo>
                  <a:pt x="72239" y="9663"/>
                  <a:pt x="72062" y="11310"/>
                  <a:pt x="71953" y="12606"/>
                </a:cubicBezTo>
                <a:cubicBezTo>
                  <a:pt x="71863" y="11878"/>
                  <a:pt x="71773" y="11142"/>
                  <a:pt x="71601" y="10442"/>
                </a:cubicBezTo>
                <a:cubicBezTo>
                  <a:pt x="71378" y="9526"/>
                  <a:pt x="71081" y="8648"/>
                  <a:pt x="70850" y="7729"/>
                </a:cubicBezTo>
                <a:cubicBezTo>
                  <a:pt x="70842" y="7698"/>
                  <a:pt x="70823" y="7684"/>
                  <a:pt x="70805" y="7684"/>
                </a:cubicBezTo>
                <a:cubicBezTo>
                  <a:pt x="70777" y="7684"/>
                  <a:pt x="70748" y="7715"/>
                  <a:pt x="70756" y="7764"/>
                </a:cubicBezTo>
                <a:cubicBezTo>
                  <a:pt x="70873" y="8536"/>
                  <a:pt x="70947" y="9302"/>
                  <a:pt x="71010" y="10073"/>
                </a:cubicBezTo>
                <a:cubicBezTo>
                  <a:pt x="70855" y="9527"/>
                  <a:pt x="70695" y="9032"/>
                  <a:pt x="70628" y="9032"/>
                </a:cubicBezTo>
                <a:cubicBezTo>
                  <a:pt x="70627" y="9032"/>
                  <a:pt x="70627" y="9032"/>
                  <a:pt x="70626" y="9033"/>
                </a:cubicBezTo>
                <a:cubicBezTo>
                  <a:pt x="70693" y="9024"/>
                  <a:pt x="70693" y="8903"/>
                  <a:pt x="70626" y="8895"/>
                </a:cubicBezTo>
                <a:cubicBezTo>
                  <a:pt x="70611" y="8892"/>
                  <a:pt x="70595" y="8892"/>
                  <a:pt x="70579" y="8888"/>
                </a:cubicBezTo>
                <a:cubicBezTo>
                  <a:pt x="70578" y="8888"/>
                  <a:pt x="70576" y="8888"/>
                  <a:pt x="70575" y="8888"/>
                </a:cubicBezTo>
                <a:cubicBezTo>
                  <a:pt x="70539" y="8888"/>
                  <a:pt x="70521" y="8944"/>
                  <a:pt x="70525" y="8986"/>
                </a:cubicBezTo>
                <a:cubicBezTo>
                  <a:pt x="70552" y="9204"/>
                  <a:pt x="70588" y="9420"/>
                  <a:pt x="70622" y="9635"/>
                </a:cubicBezTo>
                <a:cubicBezTo>
                  <a:pt x="70497" y="9259"/>
                  <a:pt x="70368" y="8888"/>
                  <a:pt x="70235" y="8516"/>
                </a:cubicBezTo>
                <a:cubicBezTo>
                  <a:pt x="70196" y="7737"/>
                  <a:pt x="70156" y="6958"/>
                  <a:pt x="70118" y="6179"/>
                </a:cubicBezTo>
                <a:cubicBezTo>
                  <a:pt x="70112" y="6071"/>
                  <a:pt x="70051" y="6018"/>
                  <a:pt x="69990" y="6018"/>
                </a:cubicBezTo>
                <a:cubicBezTo>
                  <a:pt x="69930" y="6018"/>
                  <a:pt x="69869" y="6071"/>
                  <a:pt x="69863" y="6179"/>
                </a:cubicBezTo>
                <a:cubicBezTo>
                  <a:pt x="69844" y="6578"/>
                  <a:pt x="69824" y="6977"/>
                  <a:pt x="69808" y="7377"/>
                </a:cubicBezTo>
                <a:cubicBezTo>
                  <a:pt x="69714" y="7134"/>
                  <a:pt x="69620" y="6899"/>
                  <a:pt x="69526" y="6661"/>
                </a:cubicBezTo>
                <a:cubicBezTo>
                  <a:pt x="69300" y="6112"/>
                  <a:pt x="69088" y="5565"/>
                  <a:pt x="68888" y="5001"/>
                </a:cubicBezTo>
                <a:cubicBezTo>
                  <a:pt x="68791" y="4727"/>
                  <a:pt x="68685" y="4609"/>
                  <a:pt x="68462" y="4528"/>
                </a:cubicBezTo>
                <a:cubicBezTo>
                  <a:pt x="68455" y="4525"/>
                  <a:pt x="68448" y="4523"/>
                  <a:pt x="68442" y="4523"/>
                </a:cubicBezTo>
                <a:cubicBezTo>
                  <a:pt x="68380" y="4523"/>
                  <a:pt x="68363" y="4652"/>
                  <a:pt x="68431" y="4684"/>
                </a:cubicBezTo>
                <a:cubicBezTo>
                  <a:pt x="68763" y="4844"/>
                  <a:pt x="68771" y="5361"/>
                  <a:pt x="68873" y="5718"/>
                </a:cubicBezTo>
                <a:cubicBezTo>
                  <a:pt x="68963" y="6014"/>
                  <a:pt x="69065" y="6305"/>
                  <a:pt x="69150" y="6605"/>
                </a:cubicBezTo>
                <a:cubicBezTo>
                  <a:pt x="69284" y="7087"/>
                  <a:pt x="69448" y="7577"/>
                  <a:pt x="69582" y="8066"/>
                </a:cubicBezTo>
                <a:cubicBezTo>
                  <a:pt x="69578" y="8074"/>
                  <a:pt x="69573" y="8081"/>
                  <a:pt x="69569" y="8089"/>
                </a:cubicBezTo>
                <a:cubicBezTo>
                  <a:pt x="69296" y="7537"/>
                  <a:pt x="69022" y="6981"/>
                  <a:pt x="68740" y="6437"/>
                </a:cubicBezTo>
                <a:cubicBezTo>
                  <a:pt x="68728" y="6332"/>
                  <a:pt x="68724" y="6230"/>
                  <a:pt x="68713" y="6124"/>
                </a:cubicBezTo>
                <a:cubicBezTo>
                  <a:pt x="68708" y="6089"/>
                  <a:pt x="68686" y="6070"/>
                  <a:pt x="68665" y="6070"/>
                </a:cubicBezTo>
                <a:cubicBezTo>
                  <a:pt x="68645" y="6070"/>
                  <a:pt x="68626" y="6088"/>
                  <a:pt x="68626" y="6124"/>
                </a:cubicBezTo>
                <a:cubicBezTo>
                  <a:pt x="68626" y="6155"/>
                  <a:pt x="68622" y="6187"/>
                  <a:pt x="68622" y="6218"/>
                </a:cubicBezTo>
                <a:cubicBezTo>
                  <a:pt x="68357" y="5709"/>
                  <a:pt x="68086" y="5209"/>
                  <a:pt x="67801" y="4715"/>
                </a:cubicBezTo>
                <a:cubicBezTo>
                  <a:pt x="67488" y="4175"/>
                  <a:pt x="67010" y="3142"/>
                  <a:pt x="66431" y="3091"/>
                </a:cubicBezTo>
                <a:cubicBezTo>
                  <a:pt x="66408" y="3091"/>
                  <a:pt x="66408" y="3138"/>
                  <a:pt x="66431" y="3142"/>
                </a:cubicBezTo>
                <a:cubicBezTo>
                  <a:pt x="66892" y="3212"/>
                  <a:pt x="67358" y="4183"/>
                  <a:pt x="67585" y="4618"/>
                </a:cubicBezTo>
                <a:cubicBezTo>
                  <a:pt x="67864" y="5162"/>
                  <a:pt x="68137" y="5713"/>
                  <a:pt x="68407" y="6265"/>
                </a:cubicBezTo>
                <a:cubicBezTo>
                  <a:pt x="68474" y="6402"/>
                  <a:pt x="68540" y="6543"/>
                  <a:pt x="68607" y="6684"/>
                </a:cubicBezTo>
                <a:cubicBezTo>
                  <a:pt x="68545" y="8672"/>
                  <a:pt x="68415" y="10657"/>
                  <a:pt x="68352" y="12649"/>
                </a:cubicBezTo>
                <a:cubicBezTo>
                  <a:pt x="68328" y="13498"/>
                  <a:pt x="68305" y="14347"/>
                  <a:pt x="68282" y="15196"/>
                </a:cubicBezTo>
                <a:cubicBezTo>
                  <a:pt x="68239" y="15012"/>
                  <a:pt x="68192" y="14824"/>
                  <a:pt x="68145" y="14645"/>
                </a:cubicBezTo>
                <a:cubicBezTo>
                  <a:pt x="67770" y="13204"/>
                  <a:pt x="67421" y="11439"/>
                  <a:pt x="66657" y="10254"/>
                </a:cubicBezTo>
                <a:cubicBezTo>
                  <a:pt x="66649" y="10240"/>
                  <a:pt x="66638" y="10234"/>
                  <a:pt x="66627" y="10234"/>
                </a:cubicBezTo>
                <a:cubicBezTo>
                  <a:pt x="66596" y="10234"/>
                  <a:pt x="66566" y="10284"/>
                  <a:pt x="66583" y="10328"/>
                </a:cubicBezTo>
                <a:cubicBezTo>
                  <a:pt x="67136" y="11643"/>
                  <a:pt x="67315" y="13350"/>
                  <a:pt x="67499" y="14840"/>
                </a:cubicBezTo>
                <a:cubicBezTo>
                  <a:pt x="67478" y="14828"/>
                  <a:pt x="67456" y="14822"/>
                  <a:pt x="67433" y="14822"/>
                </a:cubicBezTo>
                <a:cubicBezTo>
                  <a:pt x="67413" y="14822"/>
                  <a:pt x="67393" y="14827"/>
                  <a:pt x="67374" y="14837"/>
                </a:cubicBezTo>
                <a:cubicBezTo>
                  <a:pt x="67342" y="14434"/>
                  <a:pt x="67323" y="14026"/>
                  <a:pt x="67319" y="13616"/>
                </a:cubicBezTo>
                <a:cubicBezTo>
                  <a:pt x="67319" y="13547"/>
                  <a:pt x="67278" y="13513"/>
                  <a:pt x="67237" y="13513"/>
                </a:cubicBezTo>
                <a:cubicBezTo>
                  <a:pt x="67195" y="13513"/>
                  <a:pt x="67154" y="13547"/>
                  <a:pt x="67154" y="13616"/>
                </a:cubicBezTo>
                <a:cubicBezTo>
                  <a:pt x="67151" y="14461"/>
                  <a:pt x="67116" y="15306"/>
                  <a:pt x="67116" y="16152"/>
                </a:cubicBezTo>
                <a:cubicBezTo>
                  <a:pt x="67116" y="16555"/>
                  <a:pt x="67170" y="16990"/>
                  <a:pt x="67241" y="17420"/>
                </a:cubicBezTo>
                <a:cubicBezTo>
                  <a:pt x="67237" y="17557"/>
                  <a:pt x="67237" y="17698"/>
                  <a:pt x="67233" y="17835"/>
                </a:cubicBezTo>
                <a:cubicBezTo>
                  <a:pt x="67057" y="16492"/>
                  <a:pt x="66873" y="15149"/>
                  <a:pt x="66650" y="13823"/>
                </a:cubicBezTo>
                <a:cubicBezTo>
                  <a:pt x="66540" y="13173"/>
                  <a:pt x="66415" y="12532"/>
                  <a:pt x="66285" y="11889"/>
                </a:cubicBezTo>
                <a:cubicBezTo>
                  <a:pt x="66274" y="11533"/>
                  <a:pt x="66262" y="11173"/>
                  <a:pt x="66254" y="10817"/>
                </a:cubicBezTo>
                <a:cubicBezTo>
                  <a:pt x="66253" y="10741"/>
                  <a:pt x="66209" y="10702"/>
                  <a:pt x="66165" y="10702"/>
                </a:cubicBezTo>
                <a:cubicBezTo>
                  <a:pt x="66121" y="10702"/>
                  <a:pt x="66076" y="10741"/>
                  <a:pt x="66074" y="10817"/>
                </a:cubicBezTo>
                <a:lnTo>
                  <a:pt x="66074" y="10861"/>
                </a:lnTo>
                <a:cubicBezTo>
                  <a:pt x="66055" y="10774"/>
                  <a:pt x="66036" y="10684"/>
                  <a:pt x="66020" y="10597"/>
                </a:cubicBezTo>
                <a:cubicBezTo>
                  <a:pt x="65965" y="10344"/>
                  <a:pt x="65451" y="8038"/>
                  <a:pt x="65393" y="8038"/>
                </a:cubicBezTo>
                <a:cubicBezTo>
                  <a:pt x="65393" y="8038"/>
                  <a:pt x="65393" y="8038"/>
                  <a:pt x="65393" y="8038"/>
                </a:cubicBezTo>
                <a:lnTo>
                  <a:pt x="65393" y="8038"/>
                </a:lnTo>
                <a:cubicBezTo>
                  <a:pt x="65436" y="8030"/>
                  <a:pt x="65436" y="7929"/>
                  <a:pt x="65393" y="7920"/>
                </a:cubicBezTo>
                <a:cubicBezTo>
                  <a:pt x="65378" y="7917"/>
                  <a:pt x="65366" y="7913"/>
                  <a:pt x="65351" y="7913"/>
                </a:cubicBezTo>
                <a:cubicBezTo>
                  <a:pt x="65347" y="7912"/>
                  <a:pt x="65343" y="7912"/>
                  <a:pt x="65339" y="7912"/>
                </a:cubicBezTo>
                <a:cubicBezTo>
                  <a:pt x="65310" y="7912"/>
                  <a:pt x="65281" y="7935"/>
                  <a:pt x="65284" y="7980"/>
                </a:cubicBezTo>
                <a:cubicBezTo>
                  <a:pt x="65433" y="10128"/>
                  <a:pt x="65667" y="12277"/>
                  <a:pt x="65918" y="14422"/>
                </a:cubicBezTo>
                <a:cubicBezTo>
                  <a:pt x="65902" y="14750"/>
                  <a:pt x="65886" y="15079"/>
                  <a:pt x="65879" y="15404"/>
                </a:cubicBezTo>
                <a:cubicBezTo>
                  <a:pt x="65789" y="14692"/>
                  <a:pt x="65698" y="13984"/>
                  <a:pt x="65601" y="13271"/>
                </a:cubicBezTo>
                <a:cubicBezTo>
                  <a:pt x="65448" y="12132"/>
                  <a:pt x="65315" y="10985"/>
                  <a:pt x="65198" y="9839"/>
                </a:cubicBezTo>
                <a:cubicBezTo>
                  <a:pt x="65143" y="9275"/>
                  <a:pt x="65069" y="8715"/>
                  <a:pt x="65017" y="8151"/>
                </a:cubicBezTo>
                <a:cubicBezTo>
                  <a:pt x="64990" y="7858"/>
                  <a:pt x="64842" y="7127"/>
                  <a:pt x="64975" y="6849"/>
                </a:cubicBezTo>
                <a:cubicBezTo>
                  <a:pt x="64995" y="6807"/>
                  <a:pt x="64963" y="6760"/>
                  <a:pt x="64933" y="6760"/>
                </a:cubicBezTo>
                <a:cubicBezTo>
                  <a:pt x="64923" y="6760"/>
                  <a:pt x="64912" y="6765"/>
                  <a:pt x="64905" y="6778"/>
                </a:cubicBezTo>
                <a:cubicBezTo>
                  <a:pt x="64818" y="6919"/>
                  <a:pt x="64822" y="7048"/>
                  <a:pt x="64826" y="7228"/>
                </a:cubicBezTo>
                <a:cubicBezTo>
                  <a:pt x="64838" y="7764"/>
                  <a:pt x="64822" y="8305"/>
                  <a:pt x="64849" y="8845"/>
                </a:cubicBezTo>
                <a:cubicBezTo>
                  <a:pt x="64908" y="10097"/>
                  <a:pt x="64955" y="11354"/>
                  <a:pt x="65053" y="12606"/>
                </a:cubicBezTo>
                <a:cubicBezTo>
                  <a:pt x="65061" y="12669"/>
                  <a:pt x="65064" y="12731"/>
                  <a:pt x="65073" y="12794"/>
                </a:cubicBezTo>
                <a:cubicBezTo>
                  <a:pt x="65053" y="13287"/>
                  <a:pt x="65049" y="13776"/>
                  <a:pt x="65084" y="14269"/>
                </a:cubicBezTo>
                <a:cubicBezTo>
                  <a:pt x="65120" y="14719"/>
                  <a:pt x="65178" y="15162"/>
                  <a:pt x="65248" y="15604"/>
                </a:cubicBezTo>
                <a:cubicBezTo>
                  <a:pt x="65030" y="14801"/>
                  <a:pt x="64811" y="13999"/>
                  <a:pt x="64591" y="13193"/>
                </a:cubicBezTo>
                <a:cubicBezTo>
                  <a:pt x="64533" y="12434"/>
                  <a:pt x="64454" y="11678"/>
                  <a:pt x="64349" y="10922"/>
                </a:cubicBezTo>
                <a:cubicBezTo>
                  <a:pt x="64347" y="10899"/>
                  <a:pt x="64329" y="10886"/>
                  <a:pt x="64312" y="10886"/>
                </a:cubicBezTo>
                <a:cubicBezTo>
                  <a:pt x="64296" y="10886"/>
                  <a:pt x="64280" y="10898"/>
                  <a:pt x="64278" y="10922"/>
                </a:cubicBezTo>
                <a:cubicBezTo>
                  <a:pt x="64242" y="11232"/>
                  <a:pt x="64235" y="11549"/>
                  <a:pt x="64239" y="11870"/>
                </a:cubicBezTo>
                <a:cubicBezTo>
                  <a:pt x="64184" y="11654"/>
                  <a:pt x="64125" y="11439"/>
                  <a:pt x="64070" y="11224"/>
                </a:cubicBezTo>
                <a:cubicBezTo>
                  <a:pt x="64004" y="10962"/>
                  <a:pt x="63933" y="10700"/>
                  <a:pt x="63863" y="10433"/>
                </a:cubicBezTo>
                <a:cubicBezTo>
                  <a:pt x="63867" y="10406"/>
                  <a:pt x="63867" y="10379"/>
                  <a:pt x="63871" y="10348"/>
                </a:cubicBezTo>
                <a:cubicBezTo>
                  <a:pt x="63902" y="9846"/>
                  <a:pt x="63922" y="9342"/>
                  <a:pt x="63973" y="8841"/>
                </a:cubicBezTo>
                <a:cubicBezTo>
                  <a:pt x="64012" y="8430"/>
                  <a:pt x="63993" y="7185"/>
                  <a:pt x="64372" y="6966"/>
                </a:cubicBezTo>
                <a:cubicBezTo>
                  <a:pt x="64400" y="6951"/>
                  <a:pt x="64383" y="6902"/>
                  <a:pt x="64359" y="6902"/>
                </a:cubicBezTo>
                <a:cubicBezTo>
                  <a:pt x="64357" y="6902"/>
                  <a:pt x="64355" y="6902"/>
                  <a:pt x="64352" y="6903"/>
                </a:cubicBezTo>
                <a:cubicBezTo>
                  <a:pt x="63910" y="7075"/>
                  <a:pt x="63820" y="8320"/>
                  <a:pt x="63745" y="8801"/>
                </a:cubicBezTo>
                <a:cubicBezTo>
                  <a:pt x="63707" y="9064"/>
                  <a:pt x="63668" y="9322"/>
                  <a:pt x="63628" y="9584"/>
                </a:cubicBezTo>
                <a:cubicBezTo>
                  <a:pt x="63429" y="8892"/>
                  <a:pt x="63225" y="8202"/>
                  <a:pt x="63014" y="7517"/>
                </a:cubicBezTo>
                <a:cubicBezTo>
                  <a:pt x="62849" y="6981"/>
                  <a:pt x="62705" y="6417"/>
                  <a:pt x="62513" y="5897"/>
                </a:cubicBezTo>
                <a:cubicBezTo>
                  <a:pt x="62407" y="5612"/>
                  <a:pt x="62305" y="5318"/>
                  <a:pt x="62204" y="5032"/>
                </a:cubicBezTo>
                <a:cubicBezTo>
                  <a:pt x="62082" y="4692"/>
                  <a:pt x="61867" y="4379"/>
                  <a:pt x="61773" y="4027"/>
                </a:cubicBezTo>
                <a:cubicBezTo>
                  <a:pt x="61767" y="4001"/>
                  <a:pt x="61751" y="3990"/>
                  <a:pt x="61735" y="3990"/>
                </a:cubicBezTo>
                <a:cubicBezTo>
                  <a:pt x="61712" y="3990"/>
                  <a:pt x="61689" y="4014"/>
                  <a:pt x="61699" y="4054"/>
                </a:cubicBezTo>
                <a:cubicBezTo>
                  <a:pt x="61793" y="4492"/>
                  <a:pt x="62008" y="4891"/>
                  <a:pt x="62114" y="5337"/>
                </a:cubicBezTo>
                <a:cubicBezTo>
                  <a:pt x="62259" y="5948"/>
                  <a:pt x="62423" y="6574"/>
                  <a:pt x="62509" y="7201"/>
                </a:cubicBezTo>
                <a:cubicBezTo>
                  <a:pt x="62634" y="8124"/>
                  <a:pt x="62826" y="9060"/>
                  <a:pt x="63018" y="9983"/>
                </a:cubicBezTo>
                <a:cubicBezTo>
                  <a:pt x="63026" y="10442"/>
                  <a:pt x="63057" y="10899"/>
                  <a:pt x="63104" y="11357"/>
                </a:cubicBezTo>
                <a:cubicBezTo>
                  <a:pt x="63002" y="11936"/>
                  <a:pt x="62927" y="12523"/>
                  <a:pt x="62830" y="13103"/>
                </a:cubicBezTo>
                <a:cubicBezTo>
                  <a:pt x="62786" y="13350"/>
                  <a:pt x="62744" y="13600"/>
                  <a:pt x="62701" y="13847"/>
                </a:cubicBezTo>
                <a:cubicBezTo>
                  <a:pt x="62580" y="13529"/>
                  <a:pt x="62462" y="13209"/>
                  <a:pt x="62340" y="12891"/>
                </a:cubicBezTo>
                <a:cubicBezTo>
                  <a:pt x="62313" y="12582"/>
                  <a:pt x="62286" y="12269"/>
                  <a:pt x="62278" y="11956"/>
                </a:cubicBezTo>
                <a:cubicBezTo>
                  <a:pt x="62276" y="11893"/>
                  <a:pt x="62240" y="11862"/>
                  <a:pt x="62205" y="11862"/>
                </a:cubicBezTo>
                <a:cubicBezTo>
                  <a:pt x="62169" y="11862"/>
                  <a:pt x="62134" y="11893"/>
                  <a:pt x="62134" y="11956"/>
                </a:cubicBezTo>
                <a:cubicBezTo>
                  <a:pt x="62129" y="12085"/>
                  <a:pt x="62134" y="12214"/>
                  <a:pt x="62134" y="12344"/>
                </a:cubicBezTo>
                <a:cubicBezTo>
                  <a:pt x="62078" y="12203"/>
                  <a:pt x="62024" y="12058"/>
                  <a:pt x="61961" y="11909"/>
                </a:cubicBezTo>
                <a:cubicBezTo>
                  <a:pt x="61965" y="11674"/>
                  <a:pt x="62004" y="11475"/>
                  <a:pt x="62114" y="11392"/>
                </a:cubicBezTo>
                <a:cubicBezTo>
                  <a:pt x="62160" y="11359"/>
                  <a:pt x="62133" y="11280"/>
                  <a:pt x="62090" y="11280"/>
                </a:cubicBezTo>
                <a:cubicBezTo>
                  <a:pt x="62082" y="11280"/>
                  <a:pt x="62075" y="11282"/>
                  <a:pt x="62067" y="11287"/>
                </a:cubicBezTo>
                <a:cubicBezTo>
                  <a:pt x="61953" y="11361"/>
                  <a:pt x="61890" y="11498"/>
                  <a:pt x="61856" y="11659"/>
                </a:cubicBezTo>
                <a:cubicBezTo>
                  <a:pt x="61828" y="11596"/>
                  <a:pt x="61800" y="11533"/>
                  <a:pt x="61773" y="11471"/>
                </a:cubicBezTo>
                <a:cubicBezTo>
                  <a:pt x="61726" y="10966"/>
                  <a:pt x="61675" y="10457"/>
                  <a:pt x="61644" y="9948"/>
                </a:cubicBezTo>
                <a:lnTo>
                  <a:pt x="61644" y="9948"/>
                </a:lnTo>
                <a:cubicBezTo>
                  <a:pt x="61655" y="9972"/>
                  <a:pt x="61664" y="9995"/>
                  <a:pt x="61679" y="10019"/>
                </a:cubicBezTo>
                <a:cubicBezTo>
                  <a:pt x="61682" y="10024"/>
                  <a:pt x="61687" y="10027"/>
                  <a:pt x="61692" y="10027"/>
                </a:cubicBezTo>
                <a:cubicBezTo>
                  <a:pt x="61702" y="10027"/>
                  <a:pt x="61712" y="10018"/>
                  <a:pt x="61706" y="10003"/>
                </a:cubicBezTo>
                <a:cubicBezTo>
                  <a:pt x="61655" y="9858"/>
                  <a:pt x="61628" y="9705"/>
                  <a:pt x="61621" y="9545"/>
                </a:cubicBezTo>
                <a:cubicBezTo>
                  <a:pt x="61619" y="9492"/>
                  <a:pt x="61589" y="9466"/>
                  <a:pt x="61560" y="9466"/>
                </a:cubicBezTo>
                <a:cubicBezTo>
                  <a:pt x="61530" y="9466"/>
                  <a:pt x="61499" y="9492"/>
                  <a:pt x="61495" y="9545"/>
                </a:cubicBezTo>
                <a:cubicBezTo>
                  <a:pt x="61480" y="9960"/>
                  <a:pt x="61456" y="10375"/>
                  <a:pt x="61433" y="10790"/>
                </a:cubicBezTo>
                <a:cubicBezTo>
                  <a:pt x="61292" y="10532"/>
                  <a:pt x="61135" y="10288"/>
                  <a:pt x="60967" y="10081"/>
                </a:cubicBezTo>
                <a:cubicBezTo>
                  <a:pt x="60958" y="10069"/>
                  <a:pt x="60948" y="10064"/>
                  <a:pt x="60937" y="10064"/>
                </a:cubicBezTo>
                <a:cubicBezTo>
                  <a:pt x="60905" y="10064"/>
                  <a:pt x="60873" y="10110"/>
                  <a:pt x="60896" y="10151"/>
                </a:cubicBezTo>
                <a:cubicBezTo>
                  <a:pt x="61104" y="10535"/>
                  <a:pt x="61260" y="10982"/>
                  <a:pt x="61397" y="11439"/>
                </a:cubicBezTo>
                <a:cubicBezTo>
                  <a:pt x="61343" y="12457"/>
                  <a:pt x="61280" y="13478"/>
                  <a:pt x="61245" y="14500"/>
                </a:cubicBezTo>
                <a:cubicBezTo>
                  <a:pt x="61182" y="14246"/>
                  <a:pt x="61108" y="13991"/>
                  <a:pt x="61045" y="13749"/>
                </a:cubicBezTo>
                <a:cubicBezTo>
                  <a:pt x="61034" y="13709"/>
                  <a:pt x="61014" y="13682"/>
                  <a:pt x="60990" y="13663"/>
                </a:cubicBezTo>
                <a:cubicBezTo>
                  <a:pt x="61025" y="13388"/>
                  <a:pt x="61053" y="13110"/>
                  <a:pt x="61068" y="12828"/>
                </a:cubicBezTo>
                <a:cubicBezTo>
                  <a:pt x="61073" y="12767"/>
                  <a:pt x="61041" y="12737"/>
                  <a:pt x="61005" y="12737"/>
                </a:cubicBezTo>
                <a:cubicBezTo>
                  <a:pt x="60969" y="12737"/>
                  <a:pt x="60930" y="12769"/>
                  <a:pt x="60924" y="12828"/>
                </a:cubicBezTo>
                <a:cubicBezTo>
                  <a:pt x="60896" y="13134"/>
                  <a:pt x="60834" y="13428"/>
                  <a:pt x="60759" y="13713"/>
                </a:cubicBezTo>
                <a:cubicBezTo>
                  <a:pt x="60759" y="13588"/>
                  <a:pt x="60756" y="13459"/>
                  <a:pt x="60752" y="13330"/>
                </a:cubicBezTo>
                <a:cubicBezTo>
                  <a:pt x="60759" y="13326"/>
                  <a:pt x="60763" y="13318"/>
                  <a:pt x="60772" y="13314"/>
                </a:cubicBezTo>
                <a:cubicBezTo>
                  <a:pt x="60831" y="13295"/>
                  <a:pt x="60812" y="13188"/>
                  <a:pt x="60757" y="13188"/>
                </a:cubicBezTo>
                <a:cubicBezTo>
                  <a:pt x="60754" y="13188"/>
                  <a:pt x="60751" y="13189"/>
                  <a:pt x="60748" y="13189"/>
                </a:cubicBezTo>
                <a:cubicBezTo>
                  <a:pt x="60736" y="12805"/>
                  <a:pt x="60720" y="12425"/>
                  <a:pt x="60689" y="12042"/>
                </a:cubicBezTo>
                <a:cubicBezTo>
                  <a:pt x="60681" y="11963"/>
                  <a:pt x="60631" y="11923"/>
                  <a:pt x="60585" y="11923"/>
                </a:cubicBezTo>
                <a:cubicBezTo>
                  <a:pt x="60540" y="11923"/>
                  <a:pt x="60497" y="11962"/>
                  <a:pt x="60501" y="12042"/>
                </a:cubicBezTo>
                <a:cubicBezTo>
                  <a:pt x="60528" y="12884"/>
                  <a:pt x="60450" y="13729"/>
                  <a:pt x="60333" y="14566"/>
                </a:cubicBezTo>
                <a:cubicBezTo>
                  <a:pt x="60262" y="14324"/>
                  <a:pt x="60192" y="14081"/>
                  <a:pt x="60122" y="13838"/>
                </a:cubicBezTo>
                <a:cubicBezTo>
                  <a:pt x="59800" y="12739"/>
                  <a:pt x="59448" y="11654"/>
                  <a:pt x="59029" y="10610"/>
                </a:cubicBezTo>
                <a:cubicBezTo>
                  <a:pt x="58850" y="10164"/>
                  <a:pt x="58622" y="9741"/>
                  <a:pt x="58419" y="9314"/>
                </a:cubicBezTo>
                <a:cubicBezTo>
                  <a:pt x="58344" y="9154"/>
                  <a:pt x="58247" y="9013"/>
                  <a:pt x="58149" y="8876"/>
                </a:cubicBezTo>
                <a:cubicBezTo>
                  <a:pt x="58203" y="8339"/>
                  <a:pt x="58239" y="7761"/>
                  <a:pt x="58078" y="7318"/>
                </a:cubicBezTo>
                <a:cubicBezTo>
                  <a:pt x="58072" y="7303"/>
                  <a:pt x="58061" y="7296"/>
                  <a:pt x="58050" y="7296"/>
                </a:cubicBezTo>
                <a:cubicBezTo>
                  <a:pt x="58028" y="7296"/>
                  <a:pt x="58004" y="7322"/>
                  <a:pt x="58012" y="7353"/>
                </a:cubicBezTo>
                <a:cubicBezTo>
                  <a:pt x="58102" y="7667"/>
                  <a:pt x="57922" y="8167"/>
                  <a:pt x="57851" y="8484"/>
                </a:cubicBezTo>
                <a:cubicBezTo>
                  <a:pt x="57781" y="8386"/>
                  <a:pt x="57710" y="8285"/>
                  <a:pt x="57648" y="8179"/>
                </a:cubicBezTo>
                <a:cubicBezTo>
                  <a:pt x="57648" y="8175"/>
                  <a:pt x="57644" y="8167"/>
                  <a:pt x="57640" y="8164"/>
                </a:cubicBezTo>
                <a:cubicBezTo>
                  <a:pt x="57629" y="8140"/>
                  <a:pt x="57613" y="8120"/>
                  <a:pt x="57601" y="8097"/>
                </a:cubicBezTo>
                <a:cubicBezTo>
                  <a:pt x="57590" y="8079"/>
                  <a:pt x="57576" y="8072"/>
                  <a:pt x="57564" y="8072"/>
                </a:cubicBezTo>
                <a:cubicBezTo>
                  <a:pt x="57525" y="8072"/>
                  <a:pt x="57490" y="8138"/>
                  <a:pt x="57507" y="8191"/>
                </a:cubicBezTo>
                <a:cubicBezTo>
                  <a:pt x="57585" y="8422"/>
                  <a:pt x="57679" y="8637"/>
                  <a:pt x="57773" y="8856"/>
                </a:cubicBezTo>
                <a:cubicBezTo>
                  <a:pt x="57687" y="9228"/>
                  <a:pt x="57601" y="9600"/>
                  <a:pt x="57499" y="9963"/>
                </a:cubicBezTo>
                <a:cubicBezTo>
                  <a:pt x="57257" y="10832"/>
                  <a:pt x="57116" y="11776"/>
                  <a:pt x="57002" y="12696"/>
                </a:cubicBezTo>
                <a:cubicBezTo>
                  <a:pt x="56959" y="12359"/>
                  <a:pt x="56924" y="12022"/>
                  <a:pt x="56885" y="11682"/>
                </a:cubicBezTo>
                <a:cubicBezTo>
                  <a:pt x="56822" y="11142"/>
                  <a:pt x="56763" y="10586"/>
                  <a:pt x="56728" y="10042"/>
                </a:cubicBezTo>
                <a:cubicBezTo>
                  <a:pt x="56689" y="9498"/>
                  <a:pt x="56560" y="8758"/>
                  <a:pt x="56677" y="8230"/>
                </a:cubicBezTo>
                <a:cubicBezTo>
                  <a:pt x="56689" y="8176"/>
                  <a:pt x="56658" y="8143"/>
                  <a:pt x="56626" y="8143"/>
                </a:cubicBezTo>
                <a:cubicBezTo>
                  <a:pt x="56605" y="8143"/>
                  <a:pt x="56583" y="8158"/>
                  <a:pt x="56572" y="8191"/>
                </a:cubicBezTo>
                <a:cubicBezTo>
                  <a:pt x="56462" y="8539"/>
                  <a:pt x="56493" y="8930"/>
                  <a:pt x="56482" y="9302"/>
                </a:cubicBezTo>
                <a:cubicBezTo>
                  <a:pt x="56462" y="9870"/>
                  <a:pt x="56446" y="10442"/>
                  <a:pt x="56458" y="11009"/>
                </a:cubicBezTo>
                <a:cubicBezTo>
                  <a:pt x="56485" y="12085"/>
                  <a:pt x="56513" y="13157"/>
                  <a:pt x="56587" y="14230"/>
                </a:cubicBezTo>
                <a:cubicBezTo>
                  <a:pt x="56592" y="14308"/>
                  <a:pt x="56599" y="14391"/>
                  <a:pt x="56607" y="14468"/>
                </a:cubicBezTo>
                <a:cubicBezTo>
                  <a:pt x="56536" y="14328"/>
                  <a:pt x="56466" y="14190"/>
                  <a:pt x="56395" y="14046"/>
                </a:cubicBezTo>
                <a:cubicBezTo>
                  <a:pt x="56375" y="13529"/>
                  <a:pt x="56364" y="13005"/>
                  <a:pt x="56360" y="12481"/>
                </a:cubicBezTo>
                <a:cubicBezTo>
                  <a:pt x="56359" y="12428"/>
                  <a:pt x="56329" y="12403"/>
                  <a:pt x="56299" y="12403"/>
                </a:cubicBezTo>
                <a:cubicBezTo>
                  <a:pt x="56268" y="12403"/>
                  <a:pt x="56237" y="12429"/>
                  <a:pt x="56235" y="12481"/>
                </a:cubicBezTo>
                <a:cubicBezTo>
                  <a:pt x="56231" y="12880"/>
                  <a:pt x="56223" y="13279"/>
                  <a:pt x="56211" y="13678"/>
                </a:cubicBezTo>
                <a:cubicBezTo>
                  <a:pt x="56039" y="13326"/>
                  <a:pt x="55867" y="12969"/>
                  <a:pt x="55687" y="12617"/>
                </a:cubicBezTo>
                <a:cubicBezTo>
                  <a:pt x="55726" y="11847"/>
                  <a:pt x="55773" y="11076"/>
                  <a:pt x="55875" y="10316"/>
                </a:cubicBezTo>
                <a:cubicBezTo>
                  <a:pt x="55985" y="9510"/>
                  <a:pt x="56090" y="8442"/>
                  <a:pt x="56607" y="7897"/>
                </a:cubicBezTo>
                <a:cubicBezTo>
                  <a:pt x="56633" y="7868"/>
                  <a:pt x="56608" y="7815"/>
                  <a:pt x="56580" y="7815"/>
                </a:cubicBezTo>
                <a:cubicBezTo>
                  <a:pt x="56575" y="7815"/>
                  <a:pt x="56569" y="7817"/>
                  <a:pt x="56563" y="7823"/>
                </a:cubicBezTo>
                <a:cubicBezTo>
                  <a:pt x="56153" y="8214"/>
                  <a:pt x="55976" y="8817"/>
                  <a:pt x="55801" y="9416"/>
                </a:cubicBezTo>
                <a:cubicBezTo>
                  <a:pt x="55562" y="10203"/>
                  <a:pt x="55425" y="11079"/>
                  <a:pt x="55331" y="11929"/>
                </a:cubicBezTo>
                <a:cubicBezTo>
                  <a:pt x="55154" y="11592"/>
                  <a:pt x="54975" y="11255"/>
                  <a:pt x="54795" y="10926"/>
                </a:cubicBezTo>
                <a:cubicBezTo>
                  <a:pt x="54634" y="10637"/>
                  <a:pt x="54470" y="10355"/>
                  <a:pt x="54301" y="10073"/>
                </a:cubicBezTo>
                <a:cubicBezTo>
                  <a:pt x="54243" y="9204"/>
                  <a:pt x="54200" y="8332"/>
                  <a:pt x="54188" y="7459"/>
                </a:cubicBezTo>
                <a:cubicBezTo>
                  <a:pt x="54188" y="7414"/>
                  <a:pt x="54162" y="7392"/>
                  <a:pt x="54137" y="7392"/>
                </a:cubicBezTo>
                <a:cubicBezTo>
                  <a:pt x="54111" y="7392"/>
                  <a:pt x="54084" y="7414"/>
                  <a:pt x="54083" y="7459"/>
                </a:cubicBezTo>
                <a:cubicBezTo>
                  <a:pt x="54070" y="8195"/>
                  <a:pt x="54055" y="8923"/>
                  <a:pt x="54043" y="9654"/>
                </a:cubicBezTo>
                <a:cubicBezTo>
                  <a:pt x="53769" y="9208"/>
                  <a:pt x="53483" y="8770"/>
                  <a:pt x="53201" y="8332"/>
                </a:cubicBezTo>
                <a:cubicBezTo>
                  <a:pt x="53124" y="8211"/>
                  <a:pt x="53046" y="8097"/>
                  <a:pt x="52963" y="7983"/>
                </a:cubicBezTo>
                <a:cubicBezTo>
                  <a:pt x="52939" y="7479"/>
                  <a:pt x="52932" y="6977"/>
                  <a:pt x="52939" y="6473"/>
                </a:cubicBezTo>
                <a:cubicBezTo>
                  <a:pt x="52941" y="6432"/>
                  <a:pt x="52918" y="6411"/>
                  <a:pt x="52893" y="6411"/>
                </a:cubicBezTo>
                <a:cubicBezTo>
                  <a:pt x="52869" y="6411"/>
                  <a:pt x="52844" y="6432"/>
                  <a:pt x="52842" y="6473"/>
                </a:cubicBezTo>
                <a:cubicBezTo>
                  <a:pt x="52822" y="6907"/>
                  <a:pt x="52814" y="7338"/>
                  <a:pt x="52811" y="7772"/>
                </a:cubicBezTo>
                <a:cubicBezTo>
                  <a:pt x="52642" y="7537"/>
                  <a:pt x="52466" y="7306"/>
                  <a:pt x="52302" y="7071"/>
                </a:cubicBezTo>
                <a:cubicBezTo>
                  <a:pt x="52227" y="6970"/>
                  <a:pt x="51816" y="6273"/>
                  <a:pt x="51824" y="6273"/>
                </a:cubicBezTo>
                <a:cubicBezTo>
                  <a:pt x="51855" y="6269"/>
                  <a:pt x="51855" y="6215"/>
                  <a:pt x="51824" y="6211"/>
                </a:cubicBezTo>
                <a:cubicBezTo>
                  <a:pt x="51796" y="6206"/>
                  <a:pt x="51765" y="6202"/>
                  <a:pt x="51734" y="6199"/>
                </a:cubicBezTo>
                <a:cubicBezTo>
                  <a:pt x="51715" y="6199"/>
                  <a:pt x="51702" y="6230"/>
                  <a:pt x="51707" y="6253"/>
                </a:cubicBezTo>
                <a:cubicBezTo>
                  <a:pt x="51758" y="6524"/>
                  <a:pt x="51930" y="6778"/>
                  <a:pt x="52051" y="7009"/>
                </a:cubicBezTo>
                <a:cubicBezTo>
                  <a:pt x="52302" y="7483"/>
                  <a:pt x="52520" y="7980"/>
                  <a:pt x="52759" y="8461"/>
                </a:cubicBezTo>
                <a:cubicBezTo>
                  <a:pt x="52779" y="8492"/>
                  <a:pt x="52795" y="8527"/>
                  <a:pt x="52811" y="8563"/>
                </a:cubicBezTo>
                <a:cubicBezTo>
                  <a:pt x="52818" y="9940"/>
                  <a:pt x="52873" y="11314"/>
                  <a:pt x="52865" y="12700"/>
                </a:cubicBezTo>
                <a:cubicBezTo>
                  <a:pt x="52787" y="12434"/>
                  <a:pt x="52708" y="12171"/>
                  <a:pt x="52630" y="11909"/>
                </a:cubicBezTo>
                <a:cubicBezTo>
                  <a:pt x="52368" y="11056"/>
                  <a:pt x="52071" y="10156"/>
                  <a:pt x="51695" y="9376"/>
                </a:cubicBezTo>
                <a:cubicBezTo>
                  <a:pt x="51499" y="8973"/>
                  <a:pt x="51346" y="8531"/>
                  <a:pt x="51147" y="8132"/>
                </a:cubicBezTo>
                <a:cubicBezTo>
                  <a:pt x="51077" y="7991"/>
                  <a:pt x="50544" y="7114"/>
                  <a:pt x="50599" y="6950"/>
                </a:cubicBezTo>
                <a:cubicBezTo>
                  <a:pt x="50609" y="6927"/>
                  <a:pt x="50595" y="6906"/>
                  <a:pt x="50580" y="6906"/>
                </a:cubicBezTo>
                <a:cubicBezTo>
                  <a:pt x="50573" y="6906"/>
                  <a:pt x="50565" y="6911"/>
                  <a:pt x="50560" y="6923"/>
                </a:cubicBezTo>
                <a:cubicBezTo>
                  <a:pt x="50517" y="7001"/>
                  <a:pt x="50501" y="7028"/>
                  <a:pt x="50544" y="7134"/>
                </a:cubicBezTo>
                <a:cubicBezTo>
                  <a:pt x="50689" y="7498"/>
                  <a:pt x="50822" y="7858"/>
                  <a:pt x="50936" y="8245"/>
                </a:cubicBezTo>
                <a:cubicBezTo>
                  <a:pt x="51225" y="9228"/>
                  <a:pt x="51444" y="10234"/>
                  <a:pt x="51699" y="11228"/>
                </a:cubicBezTo>
                <a:cubicBezTo>
                  <a:pt x="51886" y="11964"/>
                  <a:pt x="52067" y="12707"/>
                  <a:pt x="52242" y="13451"/>
                </a:cubicBezTo>
                <a:cubicBezTo>
                  <a:pt x="51989" y="13561"/>
                  <a:pt x="52083" y="13937"/>
                  <a:pt x="52133" y="14199"/>
                </a:cubicBezTo>
                <a:cubicBezTo>
                  <a:pt x="52289" y="15012"/>
                  <a:pt x="52564" y="15792"/>
                  <a:pt x="52802" y="16567"/>
                </a:cubicBezTo>
                <a:cubicBezTo>
                  <a:pt x="52795" y="16993"/>
                  <a:pt x="52783" y="17420"/>
                  <a:pt x="52768" y="17843"/>
                </a:cubicBezTo>
                <a:cubicBezTo>
                  <a:pt x="52732" y="17694"/>
                  <a:pt x="52697" y="17541"/>
                  <a:pt x="52665" y="17389"/>
                </a:cubicBezTo>
                <a:cubicBezTo>
                  <a:pt x="52524" y="16750"/>
                  <a:pt x="52388" y="16109"/>
                  <a:pt x="52251" y="15471"/>
                </a:cubicBezTo>
                <a:cubicBezTo>
                  <a:pt x="52258" y="15318"/>
                  <a:pt x="52266" y="15165"/>
                  <a:pt x="52274" y="15017"/>
                </a:cubicBezTo>
                <a:cubicBezTo>
                  <a:pt x="52286" y="14848"/>
                  <a:pt x="52195" y="14766"/>
                  <a:pt x="52098" y="14759"/>
                </a:cubicBezTo>
                <a:cubicBezTo>
                  <a:pt x="51808" y="13408"/>
                  <a:pt x="51519" y="12058"/>
                  <a:pt x="51221" y="10711"/>
                </a:cubicBezTo>
                <a:cubicBezTo>
                  <a:pt x="50967" y="9553"/>
                  <a:pt x="50674" y="8410"/>
                  <a:pt x="50415" y="7252"/>
                </a:cubicBezTo>
                <a:cubicBezTo>
                  <a:pt x="50383" y="7118"/>
                  <a:pt x="50352" y="6981"/>
                  <a:pt x="50321" y="6840"/>
                </a:cubicBezTo>
                <a:lnTo>
                  <a:pt x="50321" y="6774"/>
                </a:lnTo>
                <a:cubicBezTo>
                  <a:pt x="50306" y="6637"/>
                  <a:pt x="50306" y="6496"/>
                  <a:pt x="50317" y="6355"/>
                </a:cubicBezTo>
                <a:cubicBezTo>
                  <a:pt x="50306" y="6328"/>
                  <a:pt x="50293" y="6305"/>
                  <a:pt x="50282" y="6281"/>
                </a:cubicBezTo>
                <a:cubicBezTo>
                  <a:pt x="50290" y="6277"/>
                  <a:pt x="50302" y="6269"/>
                  <a:pt x="50306" y="6253"/>
                </a:cubicBezTo>
                <a:cubicBezTo>
                  <a:pt x="50306" y="6234"/>
                  <a:pt x="50309" y="6218"/>
                  <a:pt x="50309" y="6199"/>
                </a:cubicBezTo>
                <a:cubicBezTo>
                  <a:pt x="50317" y="6155"/>
                  <a:pt x="50293" y="6128"/>
                  <a:pt x="50269" y="6128"/>
                </a:cubicBezTo>
                <a:cubicBezTo>
                  <a:pt x="50252" y="6128"/>
                  <a:pt x="50235" y="6141"/>
                  <a:pt x="50228" y="6168"/>
                </a:cubicBezTo>
                <a:cubicBezTo>
                  <a:pt x="50215" y="6215"/>
                  <a:pt x="50204" y="6262"/>
                  <a:pt x="50192" y="6305"/>
                </a:cubicBezTo>
                <a:cubicBezTo>
                  <a:pt x="50031" y="5651"/>
                  <a:pt x="49843" y="4993"/>
                  <a:pt x="49597" y="4414"/>
                </a:cubicBezTo>
                <a:cubicBezTo>
                  <a:pt x="49589" y="4393"/>
                  <a:pt x="49576" y="4385"/>
                  <a:pt x="49563" y="4385"/>
                </a:cubicBezTo>
                <a:cubicBezTo>
                  <a:pt x="49533" y="4385"/>
                  <a:pt x="49502" y="4428"/>
                  <a:pt x="49518" y="4477"/>
                </a:cubicBezTo>
                <a:cubicBezTo>
                  <a:pt x="49800" y="5216"/>
                  <a:pt x="49934" y="6077"/>
                  <a:pt x="50067" y="6907"/>
                </a:cubicBezTo>
                <a:cubicBezTo>
                  <a:pt x="49965" y="7564"/>
                  <a:pt x="49934" y="8273"/>
                  <a:pt x="49887" y="8907"/>
                </a:cubicBezTo>
                <a:cubicBezTo>
                  <a:pt x="49879" y="9001"/>
                  <a:pt x="49871" y="9095"/>
                  <a:pt x="49867" y="9185"/>
                </a:cubicBezTo>
                <a:cubicBezTo>
                  <a:pt x="49856" y="9134"/>
                  <a:pt x="49847" y="9080"/>
                  <a:pt x="49836" y="9024"/>
                </a:cubicBezTo>
                <a:cubicBezTo>
                  <a:pt x="49822" y="8945"/>
                  <a:pt x="49777" y="8911"/>
                  <a:pt x="49730" y="8911"/>
                </a:cubicBezTo>
                <a:cubicBezTo>
                  <a:pt x="49659" y="8911"/>
                  <a:pt x="49582" y="8990"/>
                  <a:pt x="49601" y="9111"/>
                </a:cubicBezTo>
                <a:cubicBezTo>
                  <a:pt x="49659" y="9479"/>
                  <a:pt x="49730" y="9851"/>
                  <a:pt x="49796" y="10218"/>
                </a:cubicBezTo>
                <a:cubicBezTo>
                  <a:pt x="49762" y="10767"/>
                  <a:pt x="49734" y="11314"/>
                  <a:pt x="49730" y="11866"/>
                </a:cubicBezTo>
                <a:cubicBezTo>
                  <a:pt x="49531" y="11338"/>
                  <a:pt x="49323" y="10809"/>
                  <a:pt x="49108" y="10285"/>
                </a:cubicBezTo>
                <a:cubicBezTo>
                  <a:pt x="49108" y="9972"/>
                  <a:pt x="49112" y="9658"/>
                  <a:pt x="49115" y="9345"/>
                </a:cubicBezTo>
                <a:cubicBezTo>
                  <a:pt x="49124" y="8328"/>
                  <a:pt x="49065" y="7024"/>
                  <a:pt x="49359" y="6077"/>
                </a:cubicBezTo>
                <a:cubicBezTo>
                  <a:pt x="49366" y="6054"/>
                  <a:pt x="49350" y="6036"/>
                  <a:pt x="49335" y="6036"/>
                </a:cubicBezTo>
                <a:cubicBezTo>
                  <a:pt x="49327" y="6036"/>
                  <a:pt x="49319" y="6041"/>
                  <a:pt x="49315" y="6054"/>
                </a:cubicBezTo>
                <a:cubicBezTo>
                  <a:pt x="49218" y="6324"/>
                  <a:pt x="49155" y="6621"/>
                  <a:pt x="49108" y="6930"/>
                </a:cubicBezTo>
                <a:cubicBezTo>
                  <a:pt x="49100" y="6930"/>
                  <a:pt x="49088" y="6939"/>
                  <a:pt x="49084" y="6958"/>
                </a:cubicBezTo>
                <a:cubicBezTo>
                  <a:pt x="48920" y="7768"/>
                  <a:pt x="48819" y="8598"/>
                  <a:pt x="48748" y="9432"/>
                </a:cubicBezTo>
                <a:cubicBezTo>
                  <a:pt x="48572" y="9048"/>
                  <a:pt x="48380" y="8653"/>
                  <a:pt x="48212" y="8245"/>
                </a:cubicBezTo>
                <a:cubicBezTo>
                  <a:pt x="48255" y="7964"/>
                  <a:pt x="48317" y="7694"/>
                  <a:pt x="48400" y="7432"/>
                </a:cubicBezTo>
                <a:cubicBezTo>
                  <a:pt x="48418" y="7381"/>
                  <a:pt x="48386" y="7334"/>
                  <a:pt x="48355" y="7334"/>
                </a:cubicBezTo>
                <a:cubicBezTo>
                  <a:pt x="48340" y="7334"/>
                  <a:pt x="48326" y="7344"/>
                  <a:pt x="48317" y="7369"/>
                </a:cubicBezTo>
                <a:cubicBezTo>
                  <a:pt x="48239" y="7573"/>
                  <a:pt x="48172" y="7788"/>
                  <a:pt x="48114" y="8007"/>
                </a:cubicBezTo>
                <a:cubicBezTo>
                  <a:pt x="47937" y="7545"/>
                  <a:pt x="47804" y="7071"/>
                  <a:pt x="47777" y="6590"/>
                </a:cubicBezTo>
                <a:cubicBezTo>
                  <a:pt x="47775" y="6555"/>
                  <a:pt x="47755" y="6537"/>
                  <a:pt x="47735" y="6537"/>
                </a:cubicBezTo>
                <a:cubicBezTo>
                  <a:pt x="47715" y="6537"/>
                  <a:pt x="47695" y="6555"/>
                  <a:pt x="47695" y="6590"/>
                </a:cubicBezTo>
                <a:cubicBezTo>
                  <a:pt x="47710" y="7208"/>
                  <a:pt x="47875" y="7756"/>
                  <a:pt x="48039" y="8308"/>
                </a:cubicBezTo>
                <a:cubicBezTo>
                  <a:pt x="47903" y="8915"/>
                  <a:pt x="47820" y="9545"/>
                  <a:pt x="47766" y="10160"/>
                </a:cubicBezTo>
                <a:cubicBezTo>
                  <a:pt x="47742" y="10382"/>
                  <a:pt x="47722" y="10610"/>
                  <a:pt x="47699" y="10837"/>
                </a:cubicBezTo>
                <a:cubicBezTo>
                  <a:pt x="47695" y="10836"/>
                  <a:pt x="47690" y="10836"/>
                  <a:pt x="47686" y="10836"/>
                </a:cubicBezTo>
                <a:cubicBezTo>
                  <a:pt x="47652" y="10836"/>
                  <a:pt x="47622" y="10853"/>
                  <a:pt x="47601" y="10895"/>
                </a:cubicBezTo>
                <a:cubicBezTo>
                  <a:pt x="47589" y="10332"/>
                  <a:pt x="47578" y="9768"/>
                  <a:pt x="47565" y="9201"/>
                </a:cubicBezTo>
                <a:cubicBezTo>
                  <a:pt x="47609" y="8930"/>
                  <a:pt x="47687" y="8684"/>
                  <a:pt x="47844" y="8539"/>
                </a:cubicBezTo>
                <a:cubicBezTo>
                  <a:pt x="47873" y="8513"/>
                  <a:pt x="47856" y="8453"/>
                  <a:pt x="47827" y="8453"/>
                </a:cubicBezTo>
                <a:cubicBezTo>
                  <a:pt x="47821" y="8453"/>
                  <a:pt x="47815" y="8456"/>
                  <a:pt x="47809" y="8461"/>
                </a:cubicBezTo>
                <a:cubicBezTo>
                  <a:pt x="47706" y="8539"/>
                  <a:pt x="47625" y="8653"/>
                  <a:pt x="47562" y="8782"/>
                </a:cubicBezTo>
                <a:cubicBezTo>
                  <a:pt x="47558" y="8641"/>
                  <a:pt x="47558" y="8504"/>
                  <a:pt x="47554" y="8367"/>
                </a:cubicBezTo>
                <a:cubicBezTo>
                  <a:pt x="47554" y="8324"/>
                  <a:pt x="47530" y="8302"/>
                  <a:pt x="47505" y="8302"/>
                </a:cubicBezTo>
                <a:cubicBezTo>
                  <a:pt x="47480" y="8302"/>
                  <a:pt x="47454" y="8324"/>
                  <a:pt x="47452" y="8367"/>
                </a:cubicBezTo>
                <a:cubicBezTo>
                  <a:pt x="47452" y="8606"/>
                  <a:pt x="47448" y="8841"/>
                  <a:pt x="47444" y="9080"/>
                </a:cubicBezTo>
                <a:cubicBezTo>
                  <a:pt x="47358" y="9369"/>
                  <a:pt x="47311" y="9694"/>
                  <a:pt x="47272" y="9968"/>
                </a:cubicBezTo>
                <a:cubicBezTo>
                  <a:pt x="47202" y="10426"/>
                  <a:pt x="47041" y="10872"/>
                  <a:pt x="46963" y="11338"/>
                </a:cubicBezTo>
                <a:cubicBezTo>
                  <a:pt x="46904" y="11710"/>
                  <a:pt x="46841" y="12077"/>
                  <a:pt x="46783" y="12449"/>
                </a:cubicBezTo>
                <a:cubicBezTo>
                  <a:pt x="46583" y="11776"/>
                  <a:pt x="46395" y="11095"/>
                  <a:pt x="46231" y="10410"/>
                </a:cubicBezTo>
                <a:cubicBezTo>
                  <a:pt x="46278" y="9788"/>
                  <a:pt x="46317" y="9165"/>
                  <a:pt x="46341" y="8543"/>
                </a:cubicBezTo>
                <a:cubicBezTo>
                  <a:pt x="46342" y="8505"/>
                  <a:pt x="46321" y="8486"/>
                  <a:pt x="46299" y="8486"/>
                </a:cubicBezTo>
                <a:cubicBezTo>
                  <a:pt x="46276" y="8486"/>
                  <a:pt x="46252" y="8506"/>
                  <a:pt x="46250" y="8543"/>
                </a:cubicBezTo>
                <a:cubicBezTo>
                  <a:pt x="46216" y="9001"/>
                  <a:pt x="46169" y="9459"/>
                  <a:pt x="46118" y="9913"/>
                </a:cubicBezTo>
                <a:cubicBezTo>
                  <a:pt x="45887" y="8868"/>
                  <a:pt x="45538" y="7353"/>
                  <a:pt x="45988" y="6379"/>
                </a:cubicBezTo>
                <a:cubicBezTo>
                  <a:pt x="46004" y="6344"/>
                  <a:pt x="45982" y="6313"/>
                  <a:pt x="45958" y="6313"/>
                </a:cubicBezTo>
                <a:cubicBezTo>
                  <a:pt x="45946" y="6313"/>
                  <a:pt x="45934" y="6320"/>
                  <a:pt x="45925" y="6336"/>
                </a:cubicBezTo>
                <a:cubicBezTo>
                  <a:pt x="45578" y="6997"/>
                  <a:pt x="45613" y="7913"/>
                  <a:pt x="45613" y="8688"/>
                </a:cubicBezTo>
                <a:cubicBezTo>
                  <a:pt x="45613" y="9643"/>
                  <a:pt x="45761" y="10594"/>
                  <a:pt x="45925" y="11522"/>
                </a:cubicBezTo>
                <a:cubicBezTo>
                  <a:pt x="45894" y="11772"/>
                  <a:pt x="45863" y="12019"/>
                  <a:pt x="45831" y="12265"/>
                </a:cubicBezTo>
                <a:cubicBezTo>
                  <a:pt x="45636" y="12304"/>
                  <a:pt x="45475" y="12492"/>
                  <a:pt x="45503" y="12828"/>
                </a:cubicBezTo>
                <a:cubicBezTo>
                  <a:pt x="45503" y="12844"/>
                  <a:pt x="45503" y="12857"/>
                  <a:pt x="45507" y="12872"/>
                </a:cubicBezTo>
                <a:cubicBezTo>
                  <a:pt x="45468" y="12786"/>
                  <a:pt x="45432" y="12700"/>
                  <a:pt x="45394" y="12617"/>
                </a:cubicBezTo>
                <a:cubicBezTo>
                  <a:pt x="45394" y="11823"/>
                  <a:pt x="45323" y="10954"/>
                  <a:pt x="44881" y="10418"/>
                </a:cubicBezTo>
                <a:cubicBezTo>
                  <a:pt x="45029" y="9737"/>
                  <a:pt x="45182" y="9064"/>
                  <a:pt x="45320" y="8379"/>
                </a:cubicBezTo>
                <a:cubicBezTo>
                  <a:pt x="45432" y="7815"/>
                  <a:pt x="45573" y="7239"/>
                  <a:pt x="45734" y="6696"/>
                </a:cubicBezTo>
                <a:cubicBezTo>
                  <a:pt x="45844" y="6324"/>
                  <a:pt x="45981" y="5537"/>
                  <a:pt x="46321" y="5400"/>
                </a:cubicBezTo>
                <a:cubicBezTo>
                  <a:pt x="46340" y="5389"/>
                  <a:pt x="46341" y="5345"/>
                  <a:pt x="46316" y="5345"/>
                </a:cubicBezTo>
                <a:cubicBezTo>
                  <a:pt x="46315" y="5345"/>
                  <a:pt x="46314" y="5346"/>
                  <a:pt x="46313" y="5346"/>
                </a:cubicBezTo>
                <a:cubicBezTo>
                  <a:pt x="45813" y="5353"/>
                  <a:pt x="45601" y="6336"/>
                  <a:pt x="45437" y="6813"/>
                </a:cubicBezTo>
                <a:cubicBezTo>
                  <a:pt x="45065" y="7909"/>
                  <a:pt x="44728" y="9024"/>
                  <a:pt x="44435" y="10160"/>
                </a:cubicBezTo>
                <a:cubicBezTo>
                  <a:pt x="44352" y="9095"/>
                  <a:pt x="44227" y="8030"/>
                  <a:pt x="43989" y="7040"/>
                </a:cubicBezTo>
                <a:cubicBezTo>
                  <a:pt x="43982" y="7012"/>
                  <a:pt x="43965" y="7000"/>
                  <a:pt x="43948" y="7000"/>
                </a:cubicBezTo>
                <a:cubicBezTo>
                  <a:pt x="43923" y="7000"/>
                  <a:pt x="43897" y="7027"/>
                  <a:pt x="43906" y="7067"/>
                </a:cubicBezTo>
                <a:cubicBezTo>
                  <a:pt x="44137" y="8074"/>
                  <a:pt x="44149" y="9103"/>
                  <a:pt x="44247" y="10136"/>
                </a:cubicBezTo>
                <a:cubicBezTo>
                  <a:pt x="44254" y="10226"/>
                  <a:pt x="44258" y="10316"/>
                  <a:pt x="44267" y="10406"/>
                </a:cubicBezTo>
                <a:cubicBezTo>
                  <a:pt x="44063" y="9992"/>
                  <a:pt x="43840" y="9510"/>
                  <a:pt x="43785" y="9064"/>
                </a:cubicBezTo>
                <a:cubicBezTo>
                  <a:pt x="43781" y="9029"/>
                  <a:pt x="43761" y="9014"/>
                  <a:pt x="43740" y="9014"/>
                </a:cubicBezTo>
                <a:cubicBezTo>
                  <a:pt x="43713" y="9014"/>
                  <a:pt x="43685" y="9038"/>
                  <a:pt x="43687" y="9080"/>
                </a:cubicBezTo>
                <a:cubicBezTo>
                  <a:pt x="43695" y="9788"/>
                  <a:pt x="43981" y="10445"/>
                  <a:pt x="44196" y="11095"/>
                </a:cubicBezTo>
                <a:cubicBezTo>
                  <a:pt x="44079" y="11584"/>
                  <a:pt x="43965" y="12077"/>
                  <a:pt x="43864" y="12570"/>
                </a:cubicBezTo>
                <a:cubicBezTo>
                  <a:pt x="43620" y="11682"/>
                  <a:pt x="43370" y="10794"/>
                  <a:pt x="43147" y="9898"/>
                </a:cubicBezTo>
                <a:cubicBezTo>
                  <a:pt x="43049" y="8198"/>
                  <a:pt x="42845" y="6508"/>
                  <a:pt x="42509" y="4853"/>
                </a:cubicBezTo>
                <a:cubicBezTo>
                  <a:pt x="42504" y="4826"/>
                  <a:pt x="42489" y="4814"/>
                  <a:pt x="42473" y="4814"/>
                </a:cubicBezTo>
                <a:cubicBezTo>
                  <a:pt x="42449" y="4814"/>
                  <a:pt x="42424" y="4840"/>
                  <a:pt x="42431" y="4880"/>
                </a:cubicBezTo>
                <a:cubicBezTo>
                  <a:pt x="42673" y="6215"/>
                  <a:pt x="42830" y="7584"/>
                  <a:pt x="42908" y="8970"/>
                </a:cubicBezTo>
                <a:cubicBezTo>
                  <a:pt x="42904" y="8968"/>
                  <a:pt x="42899" y="8967"/>
                  <a:pt x="42894" y="8967"/>
                </a:cubicBezTo>
                <a:cubicBezTo>
                  <a:pt x="42867" y="8967"/>
                  <a:pt x="42840" y="8993"/>
                  <a:pt x="42849" y="9036"/>
                </a:cubicBezTo>
                <a:cubicBezTo>
                  <a:pt x="42877" y="9185"/>
                  <a:pt x="42905" y="9338"/>
                  <a:pt x="42932" y="9486"/>
                </a:cubicBezTo>
                <a:cubicBezTo>
                  <a:pt x="43013" y="11404"/>
                  <a:pt x="42955" y="13350"/>
                  <a:pt x="42779" y="15252"/>
                </a:cubicBezTo>
                <a:cubicBezTo>
                  <a:pt x="42361" y="12129"/>
                  <a:pt x="42016" y="8923"/>
                  <a:pt x="41883" y="5893"/>
                </a:cubicBezTo>
                <a:lnTo>
                  <a:pt x="41883" y="5893"/>
                </a:lnTo>
                <a:cubicBezTo>
                  <a:pt x="41884" y="5919"/>
                  <a:pt x="41899" y="5931"/>
                  <a:pt x="41914" y="5931"/>
                </a:cubicBezTo>
                <a:cubicBezTo>
                  <a:pt x="41929" y="5931"/>
                  <a:pt x="41944" y="5919"/>
                  <a:pt x="41945" y="5893"/>
                </a:cubicBezTo>
                <a:cubicBezTo>
                  <a:pt x="41945" y="5874"/>
                  <a:pt x="41945" y="5854"/>
                  <a:pt x="41949" y="5835"/>
                </a:cubicBezTo>
                <a:cubicBezTo>
                  <a:pt x="41949" y="5808"/>
                  <a:pt x="41933" y="5793"/>
                  <a:pt x="41916" y="5793"/>
                </a:cubicBezTo>
                <a:cubicBezTo>
                  <a:pt x="41904" y="5793"/>
                  <a:pt x="41891" y="5801"/>
                  <a:pt x="41883" y="5815"/>
                </a:cubicBezTo>
                <a:cubicBezTo>
                  <a:pt x="41781" y="5999"/>
                  <a:pt x="41816" y="6211"/>
                  <a:pt x="41805" y="6437"/>
                </a:cubicBezTo>
                <a:cubicBezTo>
                  <a:pt x="41774" y="6990"/>
                  <a:pt x="41738" y="7541"/>
                  <a:pt x="41750" y="8093"/>
                </a:cubicBezTo>
                <a:cubicBezTo>
                  <a:pt x="41758" y="8430"/>
                  <a:pt x="41765" y="8766"/>
                  <a:pt x="41769" y="9107"/>
                </a:cubicBezTo>
                <a:cubicBezTo>
                  <a:pt x="41718" y="9071"/>
                  <a:pt x="41664" y="9044"/>
                  <a:pt x="41597" y="9033"/>
                </a:cubicBezTo>
                <a:cubicBezTo>
                  <a:pt x="41593" y="9032"/>
                  <a:pt x="41590" y="9032"/>
                  <a:pt x="41586" y="9032"/>
                </a:cubicBezTo>
                <a:cubicBezTo>
                  <a:pt x="41480" y="9032"/>
                  <a:pt x="41487" y="9256"/>
                  <a:pt x="41597" y="9275"/>
                </a:cubicBezTo>
                <a:cubicBezTo>
                  <a:pt x="41671" y="9287"/>
                  <a:pt x="41727" y="9334"/>
                  <a:pt x="41774" y="9405"/>
                </a:cubicBezTo>
                <a:cubicBezTo>
                  <a:pt x="41785" y="10093"/>
                  <a:pt x="41785" y="10782"/>
                  <a:pt x="41754" y="11451"/>
                </a:cubicBezTo>
                <a:cubicBezTo>
                  <a:pt x="41727" y="12003"/>
                  <a:pt x="41789" y="12613"/>
                  <a:pt x="41812" y="13169"/>
                </a:cubicBezTo>
                <a:cubicBezTo>
                  <a:pt x="41824" y="13444"/>
                  <a:pt x="41839" y="13709"/>
                  <a:pt x="41855" y="13979"/>
                </a:cubicBezTo>
                <a:lnTo>
                  <a:pt x="41855" y="14011"/>
                </a:lnTo>
                <a:cubicBezTo>
                  <a:pt x="41821" y="13811"/>
                  <a:pt x="41785" y="13616"/>
                  <a:pt x="41750" y="13420"/>
                </a:cubicBezTo>
                <a:cubicBezTo>
                  <a:pt x="41675" y="12993"/>
                  <a:pt x="41648" y="12288"/>
                  <a:pt x="41382" y="11975"/>
                </a:cubicBezTo>
                <a:cubicBezTo>
                  <a:pt x="41378" y="11972"/>
                  <a:pt x="41378" y="11972"/>
                  <a:pt x="41374" y="11972"/>
                </a:cubicBezTo>
                <a:cubicBezTo>
                  <a:pt x="41261" y="11408"/>
                  <a:pt x="41151" y="10841"/>
                  <a:pt x="41041" y="10277"/>
                </a:cubicBezTo>
                <a:cubicBezTo>
                  <a:pt x="40952" y="9799"/>
                  <a:pt x="40815" y="9338"/>
                  <a:pt x="40681" y="8879"/>
                </a:cubicBezTo>
                <a:cubicBezTo>
                  <a:pt x="40670" y="8836"/>
                  <a:pt x="40595" y="8637"/>
                  <a:pt x="40517" y="8406"/>
                </a:cubicBezTo>
                <a:cubicBezTo>
                  <a:pt x="40646" y="7967"/>
                  <a:pt x="40775" y="7530"/>
                  <a:pt x="40892" y="7083"/>
                </a:cubicBezTo>
                <a:cubicBezTo>
                  <a:pt x="41120" y="6211"/>
                  <a:pt x="41499" y="5263"/>
                  <a:pt x="41530" y="4327"/>
                </a:cubicBezTo>
                <a:cubicBezTo>
                  <a:pt x="41530" y="4314"/>
                  <a:pt x="41521" y="4306"/>
                  <a:pt x="41512" y="4306"/>
                </a:cubicBezTo>
                <a:cubicBezTo>
                  <a:pt x="41504" y="4306"/>
                  <a:pt x="41497" y="4312"/>
                  <a:pt x="41496" y="4324"/>
                </a:cubicBezTo>
                <a:cubicBezTo>
                  <a:pt x="41299" y="5537"/>
                  <a:pt x="40759" y="6711"/>
                  <a:pt x="40345" y="7819"/>
                </a:cubicBezTo>
                <a:cubicBezTo>
                  <a:pt x="40321" y="7690"/>
                  <a:pt x="40313" y="7588"/>
                  <a:pt x="40341" y="7549"/>
                </a:cubicBezTo>
                <a:cubicBezTo>
                  <a:pt x="40363" y="7517"/>
                  <a:pt x="40343" y="7466"/>
                  <a:pt x="40314" y="7466"/>
                </a:cubicBezTo>
                <a:cubicBezTo>
                  <a:pt x="40308" y="7466"/>
                  <a:pt x="40301" y="7469"/>
                  <a:pt x="40294" y="7474"/>
                </a:cubicBezTo>
                <a:cubicBezTo>
                  <a:pt x="40172" y="7573"/>
                  <a:pt x="40195" y="7842"/>
                  <a:pt x="40242" y="8093"/>
                </a:cubicBezTo>
                <a:cubicBezTo>
                  <a:pt x="40114" y="8442"/>
                  <a:pt x="39984" y="8786"/>
                  <a:pt x="39855" y="9134"/>
                </a:cubicBezTo>
                <a:cubicBezTo>
                  <a:pt x="39742" y="8191"/>
                  <a:pt x="39601" y="7259"/>
                  <a:pt x="39417" y="6343"/>
                </a:cubicBezTo>
                <a:cubicBezTo>
                  <a:pt x="39413" y="6320"/>
                  <a:pt x="39402" y="6312"/>
                  <a:pt x="39390" y="6312"/>
                </a:cubicBezTo>
                <a:cubicBezTo>
                  <a:pt x="39707" y="5662"/>
                  <a:pt x="40024" y="5021"/>
                  <a:pt x="40336" y="4371"/>
                </a:cubicBezTo>
                <a:cubicBezTo>
                  <a:pt x="40611" y="3796"/>
                  <a:pt x="40806" y="3181"/>
                  <a:pt x="41061" y="2594"/>
                </a:cubicBezTo>
                <a:cubicBezTo>
                  <a:pt x="41315" y="2015"/>
                  <a:pt x="41566" y="1224"/>
                  <a:pt x="42012" y="875"/>
                </a:cubicBezTo>
                <a:cubicBezTo>
                  <a:pt x="42033" y="859"/>
                  <a:pt x="42020" y="826"/>
                  <a:pt x="42001" y="826"/>
                </a:cubicBezTo>
                <a:cubicBezTo>
                  <a:pt x="41998" y="826"/>
                  <a:pt x="41995" y="827"/>
                  <a:pt x="41992" y="828"/>
                </a:cubicBezTo>
                <a:cubicBezTo>
                  <a:pt x="41586" y="1087"/>
                  <a:pt x="41468" y="1486"/>
                  <a:pt x="41198" y="1928"/>
                </a:cubicBezTo>
                <a:cubicBezTo>
                  <a:pt x="40877" y="2449"/>
                  <a:pt x="40638" y="3032"/>
                  <a:pt x="40376" y="3604"/>
                </a:cubicBezTo>
                <a:cubicBezTo>
                  <a:pt x="39836" y="4762"/>
                  <a:pt x="39162" y="5835"/>
                  <a:pt x="38544" y="6934"/>
                </a:cubicBezTo>
                <a:cubicBezTo>
                  <a:pt x="38524" y="6934"/>
                  <a:pt x="38501" y="6946"/>
                  <a:pt x="38490" y="6977"/>
                </a:cubicBezTo>
                <a:cubicBezTo>
                  <a:pt x="38481" y="7009"/>
                  <a:pt x="38474" y="7040"/>
                  <a:pt x="38466" y="7071"/>
                </a:cubicBezTo>
                <a:cubicBezTo>
                  <a:pt x="38458" y="7087"/>
                  <a:pt x="38450" y="7103"/>
                  <a:pt x="38443" y="7118"/>
                </a:cubicBezTo>
                <a:cubicBezTo>
                  <a:pt x="38340" y="6649"/>
                  <a:pt x="38184" y="5906"/>
                  <a:pt x="37852" y="5768"/>
                </a:cubicBezTo>
                <a:cubicBezTo>
                  <a:pt x="37847" y="5766"/>
                  <a:pt x="37842" y="5765"/>
                  <a:pt x="37837" y="5765"/>
                </a:cubicBezTo>
                <a:cubicBezTo>
                  <a:pt x="37794" y="5765"/>
                  <a:pt x="37767" y="5857"/>
                  <a:pt x="37812" y="5886"/>
                </a:cubicBezTo>
                <a:cubicBezTo>
                  <a:pt x="38098" y="6058"/>
                  <a:pt x="38176" y="6833"/>
                  <a:pt x="38235" y="7177"/>
                </a:cubicBezTo>
                <a:cubicBezTo>
                  <a:pt x="38246" y="7263"/>
                  <a:pt x="38262" y="7346"/>
                  <a:pt x="38275" y="7427"/>
                </a:cubicBezTo>
                <a:cubicBezTo>
                  <a:pt x="38223" y="7526"/>
                  <a:pt x="38172" y="7615"/>
                  <a:pt x="38121" y="7714"/>
                </a:cubicBezTo>
                <a:cubicBezTo>
                  <a:pt x="38035" y="7878"/>
                  <a:pt x="37950" y="8050"/>
                  <a:pt x="37863" y="8218"/>
                </a:cubicBezTo>
                <a:cubicBezTo>
                  <a:pt x="37809" y="8038"/>
                  <a:pt x="37753" y="7862"/>
                  <a:pt x="37699" y="7682"/>
                </a:cubicBezTo>
                <a:cubicBezTo>
                  <a:pt x="37656" y="7530"/>
                  <a:pt x="37585" y="7380"/>
                  <a:pt x="37531" y="7236"/>
                </a:cubicBezTo>
                <a:cubicBezTo>
                  <a:pt x="37502" y="7160"/>
                  <a:pt x="37386" y="7112"/>
                  <a:pt x="37392" y="7112"/>
                </a:cubicBezTo>
                <a:lnTo>
                  <a:pt x="37392" y="7112"/>
                </a:lnTo>
                <a:cubicBezTo>
                  <a:pt x="37394" y="7112"/>
                  <a:pt x="37414" y="7119"/>
                  <a:pt x="37464" y="7134"/>
                </a:cubicBezTo>
                <a:cubicBezTo>
                  <a:pt x="37465" y="7134"/>
                  <a:pt x="37466" y="7134"/>
                  <a:pt x="37467" y="7134"/>
                </a:cubicBezTo>
                <a:cubicBezTo>
                  <a:pt x="37485" y="7134"/>
                  <a:pt x="37494" y="7103"/>
                  <a:pt x="37480" y="7091"/>
                </a:cubicBezTo>
                <a:cubicBezTo>
                  <a:pt x="37440" y="7044"/>
                  <a:pt x="37406" y="6997"/>
                  <a:pt x="37366" y="6954"/>
                </a:cubicBezTo>
                <a:cubicBezTo>
                  <a:pt x="37358" y="6940"/>
                  <a:pt x="37348" y="6935"/>
                  <a:pt x="37337" y="6935"/>
                </a:cubicBezTo>
                <a:cubicBezTo>
                  <a:pt x="37309" y="6935"/>
                  <a:pt x="37281" y="6970"/>
                  <a:pt x="37292" y="7009"/>
                </a:cubicBezTo>
                <a:cubicBezTo>
                  <a:pt x="37453" y="7537"/>
                  <a:pt x="37570" y="8081"/>
                  <a:pt x="37664" y="8625"/>
                </a:cubicBezTo>
                <a:cubicBezTo>
                  <a:pt x="37471" y="9024"/>
                  <a:pt x="37284" y="9428"/>
                  <a:pt x="37100" y="9835"/>
                </a:cubicBezTo>
                <a:cubicBezTo>
                  <a:pt x="37030" y="9682"/>
                  <a:pt x="36959" y="9533"/>
                  <a:pt x="36889" y="9381"/>
                </a:cubicBezTo>
                <a:cubicBezTo>
                  <a:pt x="36834" y="8578"/>
                  <a:pt x="36673" y="7608"/>
                  <a:pt x="36916" y="6899"/>
                </a:cubicBezTo>
                <a:cubicBezTo>
                  <a:pt x="36927" y="6867"/>
                  <a:pt x="36908" y="6839"/>
                  <a:pt x="36889" y="6839"/>
                </a:cubicBezTo>
                <a:cubicBezTo>
                  <a:pt x="36880" y="6839"/>
                  <a:pt x="36872" y="6845"/>
                  <a:pt x="36866" y="6860"/>
                </a:cubicBezTo>
                <a:cubicBezTo>
                  <a:pt x="36607" y="7486"/>
                  <a:pt x="36678" y="8187"/>
                  <a:pt x="36646" y="8883"/>
                </a:cubicBezTo>
                <a:cubicBezTo>
                  <a:pt x="36478" y="8554"/>
                  <a:pt x="36306" y="8226"/>
                  <a:pt x="36125" y="7905"/>
                </a:cubicBezTo>
                <a:cubicBezTo>
                  <a:pt x="36117" y="7892"/>
                  <a:pt x="36106" y="7886"/>
                  <a:pt x="36095" y="7886"/>
                </a:cubicBezTo>
                <a:cubicBezTo>
                  <a:pt x="36069" y="7886"/>
                  <a:pt x="36043" y="7919"/>
                  <a:pt x="36062" y="7952"/>
                </a:cubicBezTo>
                <a:cubicBezTo>
                  <a:pt x="36270" y="8332"/>
                  <a:pt x="36462" y="8700"/>
                  <a:pt x="36642" y="9080"/>
                </a:cubicBezTo>
                <a:cubicBezTo>
                  <a:pt x="36626" y="9428"/>
                  <a:pt x="36619" y="9772"/>
                  <a:pt x="36615" y="10120"/>
                </a:cubicBezTo>
                <a:cubicBezTo>
                  <a:pt x="36466" y="9819"/>
                  <a:pt x="36306" y="9506"/>
                  <a:pt x="36270" y="9154"/>
                </a:cubicBezTo>
                <a:cubicBezTo>
                  <a:pt x="36268" y="9118"/>
                  <a:pt x="36245" y="9099"/>
                  <a:pt x="36223" y="9099"/>
                </a:cubicBezTo>
                <a:cubicBezTo>
                  <a:pt x="36202" y="9099"/>
                  <a:pt x="36182" y="9117"/>
                  <a:pt x="36185" y="9154"/>
                </a:cubicBezTo>
                <a:cubicBezTo>
                  <a:pt x="36212" y="9482"/>
                  <a:pt x="36309" y="9737"/>
                  <a:pt x="36443" y="10015"/>
                </a:cubicBezTo>
                <a:cubicBezTo>
                  <a:pt x="36505" y="10144"/>
                  <a:pt x="36560" y="10285"/>
                  <a:pt x="36615" y="10429"/>
                </a:cubicBezTo>
                <a:cubicBezTo>
                  <a:pt x="36615" y="10597"/>
                  <a:pt x="36611" y="10770"/>
                  <a:pt x="36611" y="10942"/>
                </a:cubicBezTo>
                <a:cubicBezTo>
                  <a:pt x="36505" y="11197"/>
                  <a:pt x="36403" y="11459"/>
                  <a:pt x="36297" y="11717"/>
                </a:cubicBezTo>
                <a:cubicBezTo>
                  <a:pt x="36274" y="11663"/>
                  <a:pt x="36247" y="11612"/>
                  <a:pt x="36223" y="11557"/>
                </a:cubicBezTo>
                <a:cubicBezTo>
                  <a:pt x="36208" y="11526"/>
                  <a:pt x="36186" y="11513"/>
                  <a:pt x="36164" y="11513"/>
                </a:cubicBezTo>
                <a:cubicBezTo>
                  <a:pt x="36114" y="11513"/>
                  <a:pt x="36065" y="11580"/>
                  <a:pt x="36098" y="11650"/>
                </a:cubicBezTo>
                <a:cubicBezTo>
                  <a:pt x="36141" y="11737"/>
                  <a:pt x="36176" y="11827"/>
                  <a:pt x="36216" y="11917"/>
                </a:cubicBezTo>
                <a:cubicBezTo>
                  <a:pt x="36024" y="12394"/>
                  <a:pt x="35840" y="12880"/>
                  <a:pt x="35659" y="13369"/>
                </a:cubicBezTo>
                <a:cubicBezTo>
                  <a:pt x="35605" y="12833"/>
                  <a:pt x="35538" y="12300"/>
                  <a:pt x="35460" y="11772"/>
                </a:cubicBezTo>
                <a:cubicBezTo>
                  <a:pt x="35296" y="10657"/>
                  <a:pt x="35038" y="9560"/>
                  <a:pt x="34669" y="8527"/>
                </a:cubicBezTo>
                <a:cubicBezTo>
                  <a:pt x="34380" y="7714"/>
                  <a:pt x="34071" y="7009"/>
                  <a:pt x="33503" y="6469"/>
                </a:cubicBezTo>
                <a:cubicBezTo>
                  <a:pt x="33493" y="6460"/>
                  <a:pt x="33484" y="6456"/>
                  <a:pt x="33475" y="6456"/>
                </a:cubicBezTo>
                <a:cubicBezTo>
                  <a:pt x="33434" y="6456"/>
                  <a:pt x="33406" y="6544"/>
                  <a:pt x="33448" y="6590"/>
                </a:cubicBezTo>
                <a:cubicBezTo>
                  <a:pt x="34079" y="7221"/>
                  <a:pt x="34364" y="8136"/>
                  <a:pt x="34588" y="9091"/>
                </a:cubicBezTo>
                <a:cubicBezTo>
                  <a:pt x="34576" y="9081"/>
                  <a:pt x="34562" y="9076"/>
                  <a:pt x="34547" y="9076"/>
                </a:cubicBezTo>
                <a:cubicBezTo>
                  <a:pt x="34521" y="9076"/>
                  <a:pt x="34495" y="9093"/>
                  <a:pt x="34489" y="9134"/>
                </a:cubicBezTo>
                <a:cubicBezTo>
                  <a:pt x="34442" y="9533"/>
                  <a:pt x="34423" y="9940"/>
                  <a:pt x="34427" y="10348"/>
                </a:cubicBezTo>
                <a:cubicBezTo>
                  <a:pt x="34333" y="9898"/>
                  <a:pt x="34223" y="9447"/>
                  <a:pt x="33992" y="9091"/>
                </a:cubicBezTo>
                <a:cubicBezTo>
                  <a:pt x="33979" y="9072"/>
                  <a:pt x="33965" y="9064"/>
                  <a:pt x="33950" y="9064"/>
                </a:cubicBezTo>
                <a:cubicBezTo>
                  <a:pt x="33902" y="9064"/>
                  <a:pt x="33856" y="9150"/>
                  <a:pt x="33898" y="9217"/>
                </a:cubicBezTo>
                <a:cubicBezTo>
                  <a:pt x="34169" y="9631"/>
                  <a:pt x="34180" y="10113"/>
                  <a:pt x="34278" y="10613"/>
                </a:cubicBezTo>
                <a:cubicBezTo>
                  <a:pt x="34317" y="10817"/>
                  <a:pt x="34357" y="11020"/>
                  <a:pt x="34395" y="11228"/>
                </a:cubicBezTo>
                <a:cubicBezTo>
                  <a:pt x="34227" y="10962"/>
                  <a:pt x="34055" y="10707"/>
                  <a:pt x="33875" y="10465"/>
                </a:cubicBezTo>
                <a:cubicBezTo>
                  <a:pt x="33777" y="10328"/>
                  <a:pt x="33676" y="10179"/>
                  <a:pt x="33566" y="10030"/>
                </a:cubicBezTo>
                <a:cubicBezTo>
                  <a:pt x="33511" y="9412"/>
                  <a:pt x="33464" y="8794"/>
                  <a:pt x="33414" y="8179"/>
                </a:cubicBezTo>
                <a:cubicBezTo>
                  <a:pt x="33300" y="6892"/>
                  <a:pt x="33179" y="5545"/>
                  <a:pt x="33445" y="4277"/>
                </a:cubicBezTo>
                <a:cubicBezTo>
                  <a:pt x="33449" y="4257"/>
                  <a:pt x="33438" y="4244"/>
                  <a:pt x="33426" y="4244"/>
                </a:cubicBezTo>
                <a:cubicBezTo>
                  <a:pt x="33417" y="4244"/>
                  <a:pt x="33409" y="4250"/>
                  <a:pt x="33405" y="4265"/>
                </a:cubicBezTo>
                <a:cubicBezTo>
                  <a:pt x="33132" y="5357"/>
                  <a:pt x="33112" y="6558"/>
                  <a:pt x="33159" y="7698"/>
                </a:cubicBezTo>
                <a:cubicBezTo>
                  <a:pt x="33170" y="8061"/>
                  <a:pt x="33186" y="8426"/>
                  <a:pt x="33197" y="8789"/>
                </a:cubicBezTo>
                <a:cubicBezTo>
                  <a:pt x="33182" y="8789"/>
                  <a:pt x="33170" y="8798"/>
                  <a:pt x="33163" y="8817"/>
                </a:cubicBezTo>
                <a:cubicBezTo>
                  <a:pt x="33096" y="8958"/>
                  <a:pt x="33033" y="9107"/>
                  <a:pt x="32979" y="9255"/>
                </a:cubicBezTo>
                <a:cubicBezTo>
                  <a:pt x="32760" y="9001"/>
                  <a:pt x="32532" y="8778"/>
                  <a:pt x="32286" y="8633"/>
                </a:cubicBezTo>
                <a:cubicBezTo>
                  <a:pt x="32281" y="8630"/>
                  <a:pt x="32275" y="8628"/>
                  <a:pt x="32269" y="8628"/>
                </a:cubicBezTo>
                <a:cubicBezTo>
                  <a:pt x="32244" y="8628"/>
                  <a:pt x="32223" y="8662"/>
                  <a:pt x="32239" y="8700"/>
                </a:cubicBezTo>
                <a:cubicBezTo>
                  <a:pt x="32254" y="8735"/>
                  <a:pt x="32270" y="8774"/>
                  <a:pt x="32286" y="8813"/>
                </a:cubicBezTo>
                <a:cubicBezTo>
                  <a:pt x="32292" y="8829"/>
                  <a:pt x="32301" y="8835"/>
                  <a:pt x="32311" y="8835"/>
                </a:cubicBezTo>
                <a:cubicBezTo>
                  <a:pt x="32332" y="8835"/>
                  <a:pt x="32354" y="8802"/>
                  <a:pt x="32341" y="8766"/>
                </a:cubicBezTo>
                <a:cubicBezTo>
                  <a:pt x="32325" y="8722"/>
                  <a:pt x="32320" y="8704"/>
                  <a:pt x="32322" y="8704"/>
                </a:cubicBezTo>
                <a:lnTo>
                  <a:pt x="32322" y="8704"/>
                </a:lnTo>
                <a:cubicBezTo>
                  <a:pt x="32331" y="8704"/>
                  <a:pt x="32488" y="9071"/>
                  <a:pt x="32498" y="9087"/>
                </a:cubicBezTo>
                <a:cubicBezTo>
                  <a:pt x="32587" y="9259"/>
                  <a:pt x="32697" y="9423"/>
                  <a:pt x="32795" y="9592"/>
                </a:cubicBezTo>
                <a:cubicBezTo>
                  <a:pt x="32810" y="9616"/>
                  <a:pt x="32822" y="9643"/>
                  <a:pt x="32838" y="9670"/>
                </a:cubicBezTo>
                <a:cubicBezTo>
                  <a:pt x="32760" y="9913"/>
                  <a:pt x="32693" y="10164"/>
                  <a:pt x="32619" y="10414"/>
                </a:cubicBezTo>
                <a:cubicBezTo>
                  <a:pt x="32489" y="10019"/>
                  <a:pt x="32361" y="9620"/>
                  <a:pt x="32227" y="9224"/>
                </a:cubicBezTo>
                <a:lnTo>
                  <a:pt x="32227" y="9220"/>
                </a:lnTo>
                <a:cubicBezTo>
                  <a:pt x="31938" y="7866"/>
                  <a:pt x="31562" y="6511"/>
                  <a:pt x="30892" y="5467"/>
                </a:cubicBezTo>
                <a:cubicBezTo>
                  <a:pt x="30670" y="4923"/>
                  <a:pt x="30426" y="4390"/>
                  <a:pt x="30164" y="3870"/>
                </a:cubicBezTo>
                <a:cubicBezTo>
                  <a:pt x="30154" y="3849"/>
                  <a:pt x="30139" y="3840"/>
                  <a:pt x="30123" y="3840"/>
                </a:cubicBezTo>
                <a:cubicBezTo>
                  <a:pt x="30087" y="3840"/>
                  <a:pt x="30050" y="3888"/>
                  <a:pt x="30074" y="3940"/>
                </a:cubicBezTo>
                <a:cubicBezTo>
                  <a:pt x="30258" y="4304"/>
                  <a:pt x="30435" y="4680"/>
                  <a:pt x="30596" y="5064"/>
                </a:cubicBezTo>
                <a:cubicBezTo>
                  <a:pt x="30594" y="5064"/>
                  <a:pt x="30593" y="5064"/>
                  <a:pt x="30592" y="5064"/>
                </a:cubicBezTo>
                <a:cubicBezTo>
                  <a:pt x="30554" y="5064"/>
                  <a:pt x="30518" y="5127"/>
                  <a:pt x="30552" y="5178"/>
                </a:cubicBezTo>
                <a:cubicBezTo>
                  <a:pt x="30642" y="5302"/>
                  <a:pt x="30724" y="5431"/>
                  <a:pt x="30798" y="5565"/>
                </a:cubicBezTo>
                <a:cubicBezTo>
                  <a:pt x="31107" y="6343"/>
                  <a:pt x="31378" y="7150"/>
                  <a:pt x="31613" y="7976"/>
                </a:cubicBezTo>
                <a:cubicBezTo>
                  <a:pt x="31609" y="8120"/>
                  <a:pt x="31656" y="8289"/>
                  <a:pt x="31714" y="8453"/>
                </a:cubicBezTo>
                <a:cubicBezTo>
                  <a:pt x="31891" y="9526"/>
                  <a:pt x="32090" y="10597"/>
                  <a:pt x="32227" y="11678"/>
                </a:cubicBezTo>
                <a:cubicBezTo>
                  <a:pt x="32094" y="11029"/>
                  <a:pt x="31953" y="10382"/>
                  <a:pt x="31793" y="9745"/>
                </a:cubicBezTo>
                <a:cubicBezTo>
                  <a:pt x="31784" y="9704"/>
                  <a:pt x="31758" y="9687"/>
                  <a:pt x="31732" y="9687"/>
                </a:cubicBezTo>
                <a:cubicBezTo>
                  <a:pt x="31693" y="9687"/>
                  <a:pt x="31653" y="9727"/>
                  <a:pt x="31667" y="9788"/>
                </a:cubicBezTo>
                <a:cubicBezTo>
                  <a:pt x="31867" y="10597"/>
                  <a:pt x="32005" y="11428"/>
                  <a:pt x="32126" y="12265"/>
                </a:cubicBezTo>
                <a:cubicBezTo>
                  <a:pt x="32113" y="12312"/>
                  <a:pt x="32106" y="12359"/>
                  <a:pt x="32098" y="12406"/>
                </a:cubicBezTo>
                <a:cubicBezTo>
                  <a:pt x="31942" y="12026"/>
                  <a:pt x="31773" y="11654"/>
                  <a:pt x="31597" y="11291"/>
                </a:cubicBezTo>
                <a:cubicBezTo>
                  <a:pt x="31649" y="10770"/>
                  <a:pt x="31638" y="10204"/>
                  <a:pt x="31308" y="10204"/>
                </a:cubicBezTo>
                <a:cubicBezTo>
                  <a:pt x="31288" y="10204"/>
                  <a:pt x="31267" y="10206"/>
                  <a:pt x="31245" y="10210"/>
                </a:cubicBezTo>
                <a:cubicBezTo>
                  <a:pt x="31173" y="10226"/>
                  <a:pt x="31189" y="10375"/>
                  <a:pt x="31254" y="10375"/>
                </a:cubicBezTo>
                <a:cubicBezTo>
                  <a:pt x="31256" y="10375"/>
                  <a:pt x="31258" y="10375"/>
                  <a:pt x="31261" y="10375"/>
                </a:cubicBezTo>
                <a:cubicBezTo>
                  <a:pt x="31267" y="10374"/>
                  <a:pt x="31274" y="10373"/>
                  <a:pt x="31280" y="10373"/>
                </a:cubicBezTo>
                <a:cubicBezTo>
                  <a:pt x="31416" y="10373"/>
                  <a:pt x="31451" y="10610"/>
                  <a:pt x="31432" y="10962"/>
                </a:cubicBezTo>
                <a:cubicBezTo>
                  <a:pt x="31351" y="10805"/>
                  <a:pt x="31272" y="10644"/>
                  <a:pt x="31190" y="10489"/>
                </a:cubicBezTo>
                <a:cubicBezTo>
                  <a:pt x="31127" y="10210"/>
                  <a:pt x="31042" y="9929"/>
                  <a:pt x="30896" y="9717"/>
                </a:cubicBezTo>
                <a:cubicBezTo>
                  <a:pt x="30849" y="9318"/>
                  <a:pt x="30798" y="8915"/>
                  <a:pt x="30748" y="8512"/>
                </a:cubicBezTo>
                <a:cubicBezTo>
                  <a:pt x="30697" y="8108"/>
                  <a:pt x="30549" y="7369"/>
                  <a:pt x="30658" y="6946"/>
                </a:cubicBezTo>
                <a:cubicBezTo>
                  <a:pt x="30665" y="6916"/>
                  <a:pt x="30647" y="6895"/>
                  <a:pt x="30627" y="6895"/>
                </a:cubicBezTo>
                <a:cubicBezTo>
                  <a:pt x="30615" y="6895"/>
                  <a:pt x="30604" y="6901"/>
                  <a:pt x="30596" y="6915"/>
                </a:cubicBezTo>
                <a:cubicBezTo>
                  <a:pt x="30482" y="7122"/>
                  <a:pt x="30513" y="7330"/>
                  <a:pt x="30497" y="7584"/>
                </a:cubicBezTo>
                <a:cubicBezTo>
                  <a:pt x="30473" y="8081"/>
                  <a:pt x="30497" y="8570"/>
                  <a:pt x="30509" y="9067"/>
                </a:cubicBezTo>
                <a:cubicBezTo>
                  <a:pt x="30509" y="9126"/>
                  <a:pt x="30513" y="9188"/>
                  <a:pt x="30513" y="9248"/>
                </a:cubicBezTo>
                <a:cubicBezTo>
                  <a:pt x="30470" y="9165"/>
                  <a:pt x="30426" y="9087"/>
                  <a:pt x="30379" y="9005"/>
                </a:cubicBezTo>
                <a:cubicBezTo>
                  <a:pt x="30374" y="8994"/>
                  <a:pt x="30366" y="8990"/>
                  <a:pt x="30358" y="8990"/>
                </a:cubicBezTo>
                <a:cubicBezTo>
                  <a:pt x="30340" y="8990"/>
                  <a:pt x="30324" y="9013"/>
                  <a:pt x="30337" y="9040"/>
                </a:cubicBezTo>
                <a:cubicBezTo>
                  <a:pt x="30399" y="9177"/>
                  <a:pt x="30462" y="9318"/>
                  <a:pt x="30520" y="9459"/>
                </a:cubicBezTo>
                <a:cubicBezTo>
                  <a:pt x="30552" y="10386"/>
                  <a:pt x="30607" y="11314"/>
                  <a:pt x="30685" y="12234"/>
                </a:cubicBezTo>
                <a:cubicBezTo>
                  <a:pt x="30513" y="11616"/>
                  <a:pt x="30314" y="11005"/>
                  <a:pt x="30102" y="10398"/>
                </a:cubicBezTo>
                <a:cubicBezTo>
                  <a:pt x="29985" y="9412"/>
                  <a:pt x="29832" y="8437"/>
                  <a:pt x="29605" y="7474"/>
                </a:cubicBezTo>
                <a:cubicBezTo>
                  <a:pt x="29601" y="7455"/>
                  <a:pt x="29593" y="7432"/>
                  <a:pt x="29590" y="7408"/>
                </a:cubicBezTo>
                <a:cubicBezTo>
                  <a:pt x="29593" y="7279"/>
                  <a:pt x="29593" y="7154"/>
                  <a:pt x="29597" y="7028"/>
                </a:cubicBezTo>
                <a:cubicBezTo>
                  <a:pt x="29613" y="6535"/>
                  <a:pt x="29738" y="6085"/>
                  <a:pt x="29769" y="5604"/>
                </a:cubicBezTo>
                <a:cubicBezTo>
                  <a:pt x="29771" y="5575"/>
                  <a:pt x="29756" y="5561"/>
                  <a:pt x="29740" y="5561"/>
                </a:cubicBezTo>
                <a:cubicBezTo>
                  <a:pt x="29723" y="5561"/>
                  <a:pt x="29705" y="5576"/>
                  <a:pt x="29703" y="5604"/>
                </a:cubicBezTo>
                <a:cubicBezTo>
                  <a:pt x="29660" y="6046"/>
                  <a:pt x="29530" y="6464"/>
                  <a:pt x="29472" y="6907"/>
                </a:cubicBezTo>
                <a:cubicBezTo>
                  <a:pt x="29304" y="6199"/>
                  <a:pt x="29084" y="5396"/>
                  <a:pt x="28736" y="4923"/>
                </a:cubicBezTo>
                <a:cubicBezTo>
                  <a:pt x="28729" y="4913"/>
                  <a:pt x="28720" y="4909"/>
                  <a:pt x="28712" y="4909"/>
                </a:cubicBezTo>
                <a:cubicBezTo>
                  <a:pt x="28687" y="4909"/>
                  <a:pt x="28664" y="4945"/>
                  <a:pt x="28681" y="4977"/>
                </a:cubicBezTo>
                <a:cubicBezTo>
                  <a:pt x="28920" y="5412"/>
                  <a:pt x="29053" y="6136"/>
                  <a:pt x="29171" y="6637"/>
                </a:cubicBezTo>
                <a:cubicBezTo>
                  <a:pt x="29257" y="7005"/>
                  <a:pt x="29327" y="7377"/>
                  <a:pt x="29389" y="7748"/>
                </a:cubicBezTo>
                <a:cubicBezTo>
                  <a:pt x="29370" y="7999"/>
                  <a:pt x="29351" y="8249"/>
                  <a:pt x="29339" y="8500"/>
                </a:cubicBezTo>
                <a:cubicBezTo>
                  <a:pt x="29057" y="7882"/>
                  <a:pt x="28764" y="7279"/>
                  <a:pt x="28462" y="6684"/>
                </a:cubicBezTo>
                <a:cubicBezTo>
                  <a:pt x="28415" y="6594"/>
                  <a:pt x="28368" y="6500"/>
                  <a:pt x="28318" y="6410"/>
                </a:cubicBezTo>
                <a:cubicBezTo>
                  <a:pt x="28349" y="6379"/>
                  <a:pt x="28380" y="6347"/>
                  <a:pt x="28412" y="6320"/>
                </a:cubicBezTo>
                <a:cubicBezTo>
                  <a:pt x="28432" y="6307"/>
                  <a:pt x="28420" y="6273"/>
                  <a:pt x="28402" y="6273"/>
                </a:cubicBezTo>
                <a:cubicBezTo>
                  <a:pt x="28399" y="6273"/>
                  <a:pt x="28395" y="6274"/>
                  <a:pt x="28392" y="6277"/>
                </a:cubicBezTo>
                <a:lnTo>
                  <a:pt x="28286" y="6347"/>
                </a:lnTo>
                <a:cubicBezTo>
                  <a:pt x="28078" y="5956"/>
                  <a:pt x="27863" y="5581"/>
                  <a:pt x="27648" y="5196"/>
                </a:cubicBezTo>
                <a:cubicBezTo>
                  <a:pt x="27359" y="4688"/>
                  <a:pt x="27010" y="4238"/>
                  <a:pt x="26779" y="3678"/>
                </a:cubicBezTo>
                <a:cubicBezTo>
                  <a:pt x="26774" y="3668"/>
                  <a:pt x="26767" y="3664"/>
                  <a:pt x="26761" y="3664"/>
                </a:cubicBezTo>
                <a:cubicBezTo>
                  <a:pt x="26746" y="3664"/>
                  <a:pt x="26732" y="3684"/>
                  <a:pt x="26740" y="3706"/>
                </a:cubicBezTo>
                <a:cubicBezTo>
                  <a:pt x="27115" y="4668"/>
                  <a:pt x="27652" y="5510"/>
                  <a:pt x="28016" y="6493"/>
                </a:cubicBezTo>
                <a:cubicBezTo>
                  <a:pt x="28020" y="6500"/>
                  <a:pt x="28024" y="6508"/>
                  <a:pt x="28024" y="6516"/>
                </a:cubicBezTo>
                <a:cubicBezTo>
                  <a:pt x="27828" y="6645"/>
                  <a:pt x="27640" y="6778"/>
                  <a:pt x="27453" y="6954"/>
                </a:cubicBezTo>
                <a:cubicBezTo>
                  <a:pt x="27445" y="6945"/>
                  <a:pt x="27435" y="6941"/>
                  <a:pt x="27425" y="6941"/>
                </a:cubicBezTo>
                <a:cubicBezTo>
                  <a:pt x="27407" y="6941"/>
                  <a:pt x="27388" y="6954"/>
                  <a:pt x="27386" y="6981"/>
                </a:cubicBezTo>
                <a:cubicBezTo>
                  <a:pt x="27382" y="7001"/>
                  <a:pt x="27378" y="7017"/>
                  <a:pt x="27374" y="7036"/>
                </a:cubicBezTo>
                <a:cubicBezTo>
                  <a:pt x="27359" y="7056"/>
                  <a:pt x="27339" y="7075"/>
                  <a:pt x="27319" y="7095"/>
                </a:cubicBezTo>
                <a:cubicBezTo>
                  <a:pt x="27073" y="7369"/>
                  <a:pt x="26818" y="7639"/>
                  <a:pt x="26564" y="7902"/>
                </a:cubicBezTo>
                <a:cubicBezTo>
                  <a:pt x="26223" y="6868"/>
                  <a:pt x="25809" y="5893"/>
                  <a:pt x="25256" y="5084"/>
                </a:cubicBezTo>
                <a:cubicBezTo>
                  <a:pt x="25246" y="5069"/>
                  <a:pt x="25235" y="5063"/>
                  <a:pt x="25223" y="5063"/>
                </a:cubicBezTo>
                <a:cubicBezTo>
                  <a:pt x="25186" y="5063"/>
                  <a:pt x="25153" y="5128"/>
                  <a:pt x="25186" y="5173"/>
                </a:cubicBezTo>
                <a:cubicBezTo>
                  <a:pt x="25397" y="5490"/>
                  <a:pt x="25589" y="5835"/>
                  <a:pt x="25762" y="6195"/>
                </a:cubicBezTo>
                <a:cubicBezTo>
                  <a:pt x="25756" y="6195"/>
                  <a:pt x="25753" y="6193"/>
                  <a:pt x="25749" y="6193"/>
                </a:cubicBezTo>
                <a:cubicBezTo>
                  <a:pt x="25747" y="6193"/>
                  <a:pt x="25745" y="6194"/>
                  <a:pt x="25742" y="6195"/>
                </a:cubicBezTo>
                <a:cubicBezTo>
                  <a:pt x="25581" y="6253"/>
                  <a:pt x="25453" y="6402"/>
                  <a:pt x="25347" y="6594"/>
                </a:cubicBezTo>
                <a:cubicBezTo>
                  <a:pt x="25280" y="6179"/>
                  <a:pt x="25202" y="5772"/>
                  <a:pt x="25108" y="5365"/>
                </a:cubicBezTo>
                <a:cubicBezTo>
                  <a:pt x="25010" y="4919"/>
                  <a:pt x="24803" y="4520"/>
                  <a:pt x="24709" y="4085"/>
                </a:cubicBezTo>
                <a:cubicBezTo>
                  <a:pt x="24703" y="4060"/>
                  <a:pt x="24685" y="4048"/>
                  <a:pt x="24668" y="4048"/>
                </a:cubicBezTo>
                <a:cubicBezTo>
                  <a:pt x="24648" y="4048"/>
                  <a:pt x="24628" y="4065"/>
                  <a:pt x="24631" y="4097"/>
                </a:cubicBezTo>
                <a:cubicBezTo>
                  <a:pt x="24631" y="4116"/>
                  <a:pt x="24635" y="4136"/>
                  <a:pt x="24635" y="4156"/>
                </a:cubicBezTo>
                <a:cubicBezTo>
                  <a:pt x="24635" y="4179"/>
                  <a:pt x="24646" y="4187"/>
                  <a:pt x="24658" y="4195"/>
                </a:cubicBezTo>
                <a:cubicBezTo>
                  <a:pt x="24650" y="4222"/>
                  <a:pt x="24642" y="4253"/>
                  <a:pt x="24646" y="4273"/>
                </a:cubicBezTo>
                <a:cubicBezTo>
                  <a:pt x="24693" y="4453"/>
                  <a:pt x="24728" y="4618"/>
                  <a:pt x="24748" y="4806"/>
                </a:cubicBezTo>
                <a:cubicBezTo>
                  <a:pt x="24810" y="5314"/>
                  <a:pt x="24857" y="5823"/>
                  <a:pt x="24857" y="6339"/>
                </a:cubicBezTo>
                <a:cubicBezTo>
                  <a:pt x="24857" y="6883"/>
                  <a:pt x="24850" y="7423"/>
                  <a:pt x="24834" y="7964"/>
                </a:cubicBezTo>
                <a:cubicBezTo>
                  <a:pt x="24615" y="8661"/>
                  <a:pt x="24447" y="9423"/>
                  <a:pt x="24313" y="10171"/>
                </a:cubicBezTo>
                <a:cubicBezTo>
                  <a:pt x="24274" y="10214"/>
                  <a:pt x="24232" y="10261"/>
                  <a:pt x="24188" y="10304"/>
                </a:cubicBezTo>
                <a:cubicBezTo>
                  <a:pt x="24172" y="9858"/>
                  <a:pt x="24129" y="9405"/>
                  <a:pt x="23981" y="9040"/>
                </a:cubicBezTo>
                <a:cubicBezTo>
                  <a:pt x="23972" y="9020"/>
                  <a:pt x="23960" y="9012"/>
                  <a:pt x="23948" y="9012"/>
                </a:cubicBezTo>
                <a:cubicBezTo>
                  <a:pt x="23921" y="9012"/>
                  <a:pt x="23894" y="9052"/>
                  <a:pt x="23910" y="9095"/>
                </a:cubicBezTo>
                <a:cubicBezTo>
                  <a:pt x="24051" y="9467"/>
                  <a:pt x="24062" y="9979"/>
                  <a:pt x="24062" y="10438"/>
                </a:cubicBezTo>
                <a:cubicBezTo>
                  <a:pt x="23961" y="10547"/>
                  <a:pt x="23856" y="10657"/>
                  <a:pt x="23753" y="10767"/>
                </a:cubicBezTo>
                <a:cubicBezTo>
                  <a:pt x="23668" y="9851"/>
                  <a:pt x="23598" y="8935"/>
                  <a:pt x="23542" y="8023"/>
                </a:cubicBezTo>
                <a:cubicBezTo>
                  <a:pt x="23397" y="5525"/>
                  <a:pt x="22975" y="3056"/>
                  <a:pt x="22823" y="563"/>
                </a:cubicBezTo>
                <a:cubicBezTo>
                  <a:pt x="22823" y="547"/>
                  <a:pt x="22813" y="539"/>
                  <a:pt x="22803" y="539"/>
                </a:cubicBezTo>
                <a:cubicBezTo>
                  <a:pt x="22793" y="539"/>
                  <a:pt x="22783" y="547"/>
                  <a:pt x="22783" y="563"/>
                </a:cubicBezTo>
                <a:cubicBezTo>
                  <a:pt x="22767" y="1764"/>
                  <a:pt x="22814" y="2989"/>
                  <a:pt x="22826" y="4191"/>
                </a:cubicBezTo>
                <a:cubicBezTo>
                  <a:pt x="22846" y="5549"/>
                  <a:pt x="22791" y="6907"/>
                  <a:pt x="22814" y="8261"/>
                </a:cubicBezTo>
                <a:cubicBezTo>
                  <a:pt x="22693" y="7698"/>
                  <a:pt x="22552" y="7145"/>
                  <a:pt x="22380" y="6602"/>
                </a:cubicBezTo>
                <a:cubicBezTo>
                  <a:pt x="22376" y="6582"/>
                  <a:pt x="22368" y="6574"/>
                  <a:pt x="22357" y="6567"/>
                </a:cubicBezTo>
                <a:cubicBezTo>
                  <a:pt x="22212" y="6050"/>
                  <a:pt x="22059" y="5537"/>
                  <a:pt x="21907" y="5021"/>
                </a:cubicBezTo>
                <a:cubicBezTo>
                  <a:pt x="21761" y="4535"/>
                  <a:pt x="21398" y="4101"/>
                  <a:pt x="21499" y="3529"/>
                </a:cubicBezTo>
                <a:cubicBezTo>
                  <a:pt x="21505" y="3501"/>
                  <a:pt x="21488" y="3481"/>
                  <a:pt x="21470" y="3481"/>
                </a:cubicBezTo>
                <a:cubicBezTo>
                  <a:pt x="21461" y="3481"/>
                  <a:pt x="21451" y="3486"/>
                  <a:pt x="21445" y="3498"/>
                </a:cubicBezTo>
                <a:cubicBezTo>
                  <a:pt x="21170" y="4007"/>
                  <a:pt x="21456" y="4872"/>
                  <a:pt x="21546" y="5412"/>
                </a:cubicBezTo>
                <a:cubicBezTo>
                  <a:pt x="21750" y="6657"/>
                  <a:pt x="21918" y="7909"/>
                  <a:pt x="22126" y="9150"/>
                </a:cubicBezTo>
                <a:cubicBezTo>
                  <a:pt x="22203" y="9610"/>
                  <a:pt x="22277" y="10074"/>
                  <a:pt x="22356" y="10539"/>
                </a:cubicBezTo>
                <a:lnTo>
                  <a:pt x="22356" y="10539"/>
                </a:lnTo>
                <a:cubicBezTo>
                  <a:pt x="22349" y="10537"/>
                  <a:pt x="22342" y="10536"/>
                  <a:pt x="22336" y="10536"/>
                </a:cubicBezTo>
                <a:cubicBezTo>
                  <a:pt x="22249" y="10536"/>
                  <a:pt x="22219" y="10710"/>
                  <a:pt x="22313" y="10743"/>
                </a:cubicBezTo>
                <a:cubicBezTo>
                  <a:pt x="22451" y="10790"/>
                  <a:pt x="22458" y="11338"/>
                  <a:pt x="22431" y="11964"/>
                </a:cubicBezTo>
                <a:cubicBezTo>
                  <a:pt x="22357" y="11721"/>
                  <a:pt x="22294" y="11475"/>
                  <a:pt x="22254" y="11213"/>
                </a:cubicBezTo>
                <a:cubicBezTo>
                  <a:pt x="22251" y="11191"/>
                  <a:pt x="22240" y="11182"/>
                  <a:pt x="22228" y="11182"/>
                </a:cubicBezTo>
                <a:cubicBezTo>
                  <a:pt x="22212" y="11182"/>
                  <a:pt x="22194" y="11199"/>
                  <a:pt x="22192" y="11224"/>
                </a:cubicBezTo>
                <a:cubicBezTo>
                  <a:pt x="22145" y="11713"/>
                  <a:pt x="22192" y="12147"/>
                  <a:pt x="22263" y="12610"/>
                </a:cubicBezTo>
                <a:cubicBezTo>
                  <a:pt x="22180" y="12719"/>
                  <a:pt x="22098" y="12833"/>
                  <a:pt x="22016" y="12942"/>
                </a:cubicBezTo>
                <a:cubicBezTo>
                  <a:pt x="21981" y="12680"/>
                  <a:pt x="21945" y="12414"/>
                  <a:pt x="21910" y="12152"/>
                </a:cubicBezTo>
                <a:cubicBezTo>
                  <a:pt x="21891" y="12038"/>
                  <a:pt x="21832" y="11988"/>
                  <a:pt x="21770" y="11979"/>
                </a:cubicBezTo>
                <a:cubicBezTo>
                  <a:pt x="21640" y="11404"/>
                  <a:pt x="21511" y="10829"/>
                  <a:pt x="21374" y="10261"/>
                </a:cubicBezTo>
                <a:cubicBezTo>
                  <a:pt x="21370" y="10062"/>
                  <a:pt x="21367" y="9858"/>
                  <a:pt x="21354" y="9658"/>
                </a:cubicBezTo>
                <a:cubicBezTo>
                  <a:pt x="21353" y="9645"/>
                  <a:pt x="21344" y="9638"/>
                  <a:pt x="21336" y="9638"/>
                </a:cubicBezTo>
                <a:cubicBezTo>
                  <a:pt x="21327" y="9638"/>
                  <a:pt x="21320" y="9645"/>
                  <a:pt x="21320" y="9658"/>
                </a:cubicBezTo>
                <a:cubicBezTo>
                  <a:pt x="21311" y="9757"/>
                  <a:pt x="21304" y="9854"/>
                  <a:pt x="21296" y="9952"/>
                </a:cubicBezTo>
                <a:cubicBezTo>
                  <a:pt x="21217" y="9643"/>
                  <a:pt x="21136" y="9334"/>
                  <a:pt x="21045" y="9029"/>
                </a:cubicBezTo>
                <a:cubicBezTo>
                  <a:pt x="21116" y="7933"/>
                  <a:pt x="21206" y="6840"/>
                  <a:pt x="21335" y="5752"/>
                </a:cubicBezTo>
                <a:cubicBezTo>
                  <a:pt x="21358" y="5530"/>
                  <a:pt x="21249" y="5369"/>
                  <a:pt x="21120" y="5310"/>
                </a:cubicBezTo>
                <a:cubicBezTo>
                  <a:pt x="21155" y="5201"/>
                  <a:pt x="21190" y="5091"/>
                  <a:pt x="21229" y="4981"/>
                </a:cubicBezTo>
                <a:cubicBezTo>
                  <a:pt x="21246" y="4939"/>
                  <a:pt x="21217" y="4899"/>
                  <a:pt x="21190" y="4899"/>
                </a:cubicBezTo>
                <a:cubicBezTo>
                  <a:pt x="21178" y="4899"/>
                  <a:pt x="21166" y="4907"/>
                  <a:pt x="21159" y="4927"/>
                </a:cubicBezTo>
                <a:cubicBezTo>
                  <a:pt x="21112" y="5044"/>
                  <a:pt x="21073" y="5165"/>
                  <a:pt x="21033" y="5287"/>
                </a:cubicBezTo>
                <a:cubicBezTo>
                  <a:pt x="21028" y="5286"/>
                  <a:pt x="21023" y="5286"/>
                  <a:pt x="21018" y="5286"/>
                </a:cubicBezTo>
                <a:cubicBezTo>
                  <a:pt x="20911" y="5286"/>
                  <a:pt x="20809" y="5366"/>
                  <a:pt x="20783" y="5557"/>
                </a:cubicBezTo>
                <a:cubicBezTo>
                  <a:pt x="20701" y="6183"/>
                  <a:pt x="20623" y="6809"/>
                  <a:pt x="20552" y="7432"/>
                </a:cubicBezTo>
                <a:cubicBezTo>
                  <a:pt x="20501" y="7295"/>
                  <a:pt x="20455" y="7154"/>
                  <a:pt x="20404" y="7013"/>
                </a:cubicBezTo>
                <a:cubicBezTo>
                  <a:pt x="20380" y="6899"/>
                  <a:pt x="20337" y="6802"/>
                  <a:pt x="20278" y="6711"/>
                </a:cubicBezTo>
                <a:cubicBezTo>
                  <a:pt x="20247" y="6672"/>
                  <a:pt x="20220" y="6641"/>
                  <a:pt x="20196" y="6614"/>
                </a:cubicBezTo>
                <a:cubicBezTo>
                  <a:pt x="20204" y="6605"/>
                  <a:pt x="20207" y="6594"/>
                  <a:pt x="20204" y="6578"/>
                </a:cubicBezTo>
                <a:cubicBezTo>
                  <a:pt x="20196" y="6540"/>
                  <a:pt x="20188" y="6500"/>
                  <a:pt x="20180" y="6457"/>
                </a:cubicBezTo>
                <a:cubicBezTo>
                  <a:pt x="20173" y="6429"/>
                  <a:pt x="20154" y="6416"/>
                  <a:pt x="20136" y="6416"/>
                </a:cubicBezTo>
                <a:cubicBezTo>
                  <a:pt x="20113" y="6416"/>
                  <a:pt x="20090" y="6436"/>
                  <a:pt x="20090" y="6473"/>
                </a:cubicBezTo>
                <a:cubicBezTo>
                  <a:pt x="20102" y="6770"/>
                  <a:pt x="20211" y="7028"/>
                  <a:pt x="20270" y="7318"/>
                </a:cubicBezTo>
                <a:cubicBezTo>
                  <a:pt x="20329" y="7608"/>
                  <a:pt x="20392" y="7897"/>
                  <a:pt x="20458" y="8187"/>
                </a:cubicBezTo>
                <a:cubicBezTo>
                  <a:pt x="20431" y="8442"/>
                  <a:pt x="20408" y="8695"/>
                  <a:pt x="20388" y="8950"/>
                </a:cubicBezTo>
                <a:cubicBezTo>
                  <a:pt x="20298" y="9846"/>
                  <a:pt x="20231" y="10743"/>
                  <a:pt x="20169" y="11639"/>
                </a:cubicBezTo>
                <a:cubicBezTo>
                  <a:pt x="19942" y="9862"/>
                  <a:pt x="19765" y="8061"/>
                  <a:pt x="19554" y="6285"/>
                </a:cubicBezTo>
                <a:cubicBezTo>
                  <a:pt x="19551" y="6255"/>
                  <a:pt x="19536" y="6243"/>
                  <a:pt x="19520" y="6243"/>
                </a:cubicBezTo>
                <a:cubicBezTo>
                  <a:pt x="19499" y="6243"/>
                  <a:pt x="19474" y="6266"/>
                  <a:pt x="19472" y="6300"/>
                </a:cubicBezTo>
                <a:cubicBezTo>
                  <a:pt x="19378" y="7232"/>
                  <a:pt x="19445" y="8226"/>
                  <a:pt x="19421" y="9170"/>
                </a:cubicBezTo>
                <a:cubicBezTo>
                  <a:pt x="19409" y="9490"/>
                  <a:pt x="19405" y="9808"/>
                  <a:pt x="19398" y="10128"/>
                </a:cubicBezTo>
                <a:cubicBezTo>
                  <a:pt x="19391" y="10125"/>
                  <a:pt x="19384" y="10124"/>
                  <a:pt x="19378" y="10124"/>
                </a:cubicBezTo>
                <a:cubicBezTo>
                  <a:pt x="19319" y="10124"/>
                  <a:pt x="19299" y="10249"/>
                  <a:pt x="19366" y="10281"/>
                </a:cubicBezTo>
                <a:cubicBezTo>
                  <a:pt x="19378" y="10285"/>
                  <a:pt x="19386" y="10297"/>
                  <a:pt x="19398" y="10304"/>
                </a:cubicBezTo>
                <a:cubicBezTo>
                  <a:pt x="19389" y="10931"/>
                  <a:pt x="19394" y="11560"/>
                  <a:pt x="19425" y="12183"/>
                </a:cubicBezTo>
                <a:cubicBezTo>
                  <a:pt x="19362" y="11948"/>
                  <a:pt x="19292" y="11710"/>
                  <a:pt x="19217" y="11475"/>
                </a:cubicBezTo>
                <a:cubicBezTo>
                  <a:pt x="19077" y="11032"/>
                  <a:pt x="18916" y="10606"/>
                  <a:pt x="18751" y="10179"/>
                </a:cubicBezTo>
                <a:cubicBezTo>
                  <a:pt x="18732" y="10128"/>
                  <a:pt x="18681" y="9976"/>
                  <a:pt x="18627" y="9792"/>
                </a:cubicBezTo>
                <a:cubicBezTo>
                  <a:pt x="18643" y="9690"/>
                  <a:pt x="18658" y="9584"/>
                  <a:pt x="18674" y="9479"/>
                </a:cubicBezTo>
                <a:cubicBezTo>
                  <a:pt x="18818" y="8536"/>
                  <a:pt x="18920" y="7322"/>
                  <a:pt x="19308" y="6488"/>
                </a:cubicBezTo>
                <a:cubicBezTo>
                  <a:pt x="19343" y="6421"/>
                  <a:pt x="19294" y="6355"/>
                  <a:pt x="19244" y="6355"/>
                </a:cubicBezTo>
                <a:cubicBezTo>
                  <a:pt x="19228" y="6355"/>
                  <a:pt x="19211" y="6362"/>
                  <a:pt x="19198" y="6379"/>
                </a:cubicBezTo>
                <a:cubicBezTo>
                  <a:pt x="18912" y="6708"/>
                  <a:pt x="18771" y="7208"/>
                  <a:pt x="18623" y="7655"/>
                </a:cubicBezTo>
                <a:cubicBezTo>
                  <a:pt x="18473" y="8117"/>
                  <a:pt x="18329" y="8570"/>
                  <a:pt x="18196" y="9044"/>
                </a:cubicBezTo>
                <a:cubicBezTo>
                  <a:pt x="18188" y="9071"/>
                  <a:pt x="18184" y="9095"/>
                  <a:pt x="18177" y="9123"/>
                </a:cubicBezTo>
                <a:cubicBezTo>
                  <a:pt x="18114" y="8841"/>
                  <a:pt x="18051" y="8559"/>
                  <a:pt x="17985" y="8277"/>
                </a:cubicBezTo>
                <a:cubicBezTo>
                  <a:pt x="17899" y="7913"/>
                  <a:pt x="17758" y="6684"/>
                  <a:pt x="17389" y="6551"/>
                </a:cubicBezTo>
                <a:cubicBezTo>
                  <a:pt x="17387" y="6550"/>
                  <a:pt x="17384" y="6549"/>
                  <a:pt x="17382" y="6549"/>
                </a:cubicBezTo>
                <a:cubicBezTo>
                  <a:pt x="17355" y="6549"/>
                  <a:pt x="17338" y="6603"/>
                  <a:pt x="17366" y="6621"/>
                </a:cubicBezTo>
                <a:cubicBezTo>
                  <a:pt x="17593" y="6778"/>
                  <a:pt x="17633" y="7870"/>
                  <a:pt x="17656" y="8093"/>
                </a:cubicBezTo>
                <a:cubicBezTo>
                  <a:pt x="17703" y="8598"/>
                  <a:pt x="17754" y="9107"/>
                  <a:pt x="17808" y="9611"/>
                </a:cubicBezTo>
                <a:cubicBezTo>
                  <a:pt x="17832" y="9831"/>
                  <a:pt x="17852" y="10050"/>
                  <a:pt x="17871" y="10269"/>
                </a:cubicBezTo>
                <a:cubicBezTo>
                  <a:pt x="17761" y="10707"/>
                  <a:pt x="17656" y="11150"/>
                  <a:pt x="17558" y="11592"/>
                </a:cubicBezTo>
                <a:cubicBezTo>
                  <a:pt x="17499" y="11260"/>
                  <a:pt x="17436" y="10926"/>
                  <a:pt x="17370" y="10590"/>
                </a:cubicBezTo>
                <a:cubicBezTo>
                  <a:pt x="17135" y="9420"/>
                  <a:pt x="16802" y="8336"/>
                  <a:pt x="16744" y="7111"/>
                </a:cubicBezTo>
                <a:cubicBezTo>
                  <a:pt x="16744" y="7083"/>
                  <a:pt x="16729" y="7070"/>
                  <a:pt x="16714" y="7070"/>
                </a:cubicBezTo>
                <a:cubicBezTo>
                  <a:pt x="16699" y="7070"/>
                  <a:pt x="16683" y="7083"/>
                  <a:pt x="16681" y="7111"/>
                </a:cubicBezTo>
                <a:cubicBezTo>
                  <a:pt x="16646" y="8977"/>
                  <a:pt x="16849" y="10864"/>
                  <a:pt x="16928" y="12731"/>
                </a:cubicBezTo>
                <a:cubicBezTo>
                  <a:pt x="16952" y="13279"/>
                  <a:pt x="16986" y="13823"/>
                  <a:pt x="17022" y="14367"/>
                </a:cubicBezTo>
                <a:cubicBezTo>
                  <a:pt x="16963" y="14712"/>
                  <a:pt x="16905" y="15059"/>
                  <a:pt x="16853" y="15408"/>
                </a:cubicBezTo>
                <a:cubicBezTo>
                  <a:pt x="16842" y="15247"/>
                  <a:pt x="16787" y="15126"/>
                  <a:pt x="16705" y="15044"/>
                </a:cubicBezTo>
                <a:cubicBezTo>
                  <a:pt x="16697" y="15017"/>
                  <a:pt x="16685" y="14989"/>
                  <a:pt x="16677" y="14962"/>
                </a:cubicBezTo>
                <a:cubicBezTo>
                  <a:pt x="16697" y="13928"/>
                  <a:pt x="16685" y="12891"/>
                  <a:pt x="16630" y="11866"/>
                </a:cubicBezTo>
                <a:cubicBezTo>
                  <a:pt x="16568" y="10758"/>
                  <a:pt x="16454" y="9607"/>
                  <a:pt x="16251" y="8523"/>
                </a:cubicBezTo>
                <a:cubicBezTo>
                  <a:pt x="16168" y="8089"/>
                  <a:pt x="16118" y="7647"/>
                  <a:pt x="16040" y="7208"/>
                </a:cubicBezTo>
                <a:cubicBezTo>
                  <a:pt x="16219" y="5999"/>
                  <a:pt x="16427" y="4793"/>
                  <a:pt x="16615" y="3572"/>
                </a:cubicBezTo>
                <a:cubicBezTo>
                  <a:pt x="16624" y="3519"/>
                  <a:pt x="16590" y="3483"/>
                  <a:pt x="16558" y="3483"/>
                </a:cubicBezTo>
                <a:cubicBezTo>
                  <a:pt x="16536" y="3483"/>
                  <a:pt x="16515" y="3499"/>
                  <a:pt x="16509" y="3537"/>
                </a:cubicBezTo>
                <a:cubicBezTo>
                  <a:pt x="16333" y="4621"/>
                  <a:pt x="16137" y="5698"/>
                  <a:pt x="15953" y="6778"/>
                </a:cubicBezTo>
                <a:cubicBezTo>
                  <a:pt x="15859" y="6320"/>
                  <a:pt x="15840" y="5830"/>
                  <a:pt x="15726" y="5384"/>
                </a:cubicBezTo>
                <a:cubicBezTo>
                  <a:pt x="15980" y="4649"/>
                  <a:pt x="16231" y="3913"/>
                  <a:pt x="16423" y="3138"/>
                </a:cubicBezTo>
                <a:cubicBezTo>
                  <a:pt x="16437" y="3077"/>
                  <a:pt x="16399" y="3039"/>
                  <a:pt x="16362" y="3039"/>
                </a:cubicBezTo>
                <a:cubicBezTo>
                  <a:pt x="16336" y="3039"/>
                  <a:pt x="16311" y="3056"/>
                  <a:pt x="16302" y="3095"/>
                </a:cubicBezTo>
                <a:cubicBezTo>
                  <a:pt x="16106" y="3866"/>
                  <a:pt x="15852" y="4605"/>
                  <a:pt x="15593" y="5337"/>
                </a:cubicBezTo>
                <a:cubicBezTo>
                  <a:pt x="15566" y="5169"/>
                  <a:pt x="15534" y="5005"/>
                  <a:pt x="15491" y="4840"/>
                </a:cubicBezTo>
                <a:cubicBezTo>
                  <a:pt x="15480" y="4792"/>
                  <a:pt x="15453" y="4771"/>
                  <a:pt x="15425" y="4771"/>
                </a:cubicBezTo>
                <a:cubicBezTo>
                  <a:pt x="15383" y="4771"/>
                  <a:pt x="15340" y="4818"/>
                  <a:pt x="15346" y="4891"/>
                </a:cubicBezTo>
                <a:cubicBezTo>
                  <a:pt x="15390" y="5225"/>
                  <a:pt x="15393" y="5581"/>
                  <a:pt x="15378" y="5940"/>
                </a:cubicBezTo>
                <a:cubicBezTo>
                  <a:pt x="15280" y="6218"/>
                  <a:pt x="15182" y="6500"/>
                  <a:pt x="15084" y="6786"/>
                </a:cubicBezTo>
                <a:cubicBezTo>
                  <a:pt x="14725" y="7878"/>
                  <a:pt x="14450" y="9005"/>
                  <a:pt x="14153" y="10124"/>
                </a:cubicBezTo>
                <a:cubicBezTo>
                  <a:pt x="14031" y="10579"/>
                  <a:pt x="13914" y="11032"/>
                  <a:pt x="13797" y="11482"/>
                </a:cubicBezTo>
                <a:cubicBezTo>
                  <a:pt x="13777" y="11244"/>
                  <a:pt x="13753" y="11001"/>
                  <a:pt x="13735" y="10758"/>
                </a:cubicBezTo>
                <a:cubicBezTo>
                  <a:pt x="13581" y="8872"/>
                  <a:pt x="13695" y="6970"/>
                  <a:pt x="13715" y="5084"/>
                </a:cubicBezTo>
                <a:cubicBezTo>
                  <a:pt x="13715" y="5066"/>
                  <a:pt x="13702" y="5055"/>
                  <a:pt x="13691" y="5055"/>
                </a:cubicBezTo>
                <a:cubicBezTo>
                  <a:pt x="13682" y="5055"/>
                  <a:pt x="13673" y="5062"/>
                  <a:pt x="13672" y="5075"/>
                </a:cubicBezTo>
                <a:cubicBezTo>
                  <a:pt x="13464" y="6727"/>
                  <a:pt x="13272" y="8367"/>
                  <a:pt x="13159" y="10030"/>
                </a:cubicBezTo>
                <a:cubicBezTo>
                  <a:pt x="13135" y="9772"/>
                  <a:pt x="13112" y="9517"/>
                  <a:pt x="13085" y="9259"/>
                </a:cubicBezTo>
                <a:cubicBezTo>
                  <a:pt x="13045" y="8848"/>
                  <a:pt x="13002" y="8433"/>
                  <a:pt x="12955" y="8023"/>
                </a:cubicBezTo>
                <a:cubicBezTo>
                  <a:pt x="12928" y="7788"/>
                  <a:pt x="12900" y="7553"/>
                  <a:pt x="12869" y="7318"/>
                </a:cubicBezTo>
                <a:cubicBezTo>
                  <a:pt x="12834" y="7044"/>
                  <a:pt x="12654" y="6578"/>
                  <a:pt x="12736" y="6305"/>
                </a:cubicBezTo>
                <a:cubicBezTo>
                  <a:pt x="12741" y="6284"/>
                  <a:pt x="12729" y="6273"/>
                  <a:pt x="12716" y="6273"/>
                </a:cubicBezTo>
                <a:cubicBezTo>
                  <a:pt x="12708" y="6273"/>
                  <a:pt x="12701" y="6276"/>
                  <a:pt x="12697" y="6285"/>
                </a:cubicBezTo>
                <a:cubicBezTo>
                  <a:pt x="12638" y="6390"/>
                  <a:pt x="12631" y="6473"/>
                  <a:pt x="12635" y="6567"/>
                </a:cubicBezTo>
                <a:cubicBezTo>
                  <a:pt x="12595" y="6218"/>
                  <a:pt x="12552" y="5877"/>
                  <a:pt x="12497" y="5534"/>
                </a:cubicBezTo>
                <a:cubicBezTo>
                  <a:pt x="12423" y="5079"/>
                  <a:pt x="12388" y="4559"/>
                  <a:pt x="12274" y="4121"/>
                </a:cubicBezTo>
                <a:cubicBezTo>
                  <a:pt x="12235" y="3960"/>
                  <a:pt x="12203" y="3878"/>
                  <a:pt x="12082" y="3827"/>
                </a:cubicBezTo>
                <a:cubicBezTo>
                  <a:pt x="12076" y="3824"/>
                  <a:pt x="12070" y="3823"/>
                  <a:pt x="12064" y="3823"/>
                </a:cubicBezTo>
                <a:cubicBezTo>
                  <a:pt x="12009" y="3823"/>
                  <a:pt x="11979" y="3932"/>
                  <a:pt x="12035" y="3971"/>
                </a:cubicBezTo>
                <a:cubicBezTo>
                  <a:pt x="12216" y="4109"/>
                  <a:pt x="12145" y="5149"/>
                  <a:pt x="12153" y="5377"/>
                </a:cubicBezTo>
                <a:cubicBezTo>
                  <a:pt x="12180" y="5917"/>
                  <a:pt x="12212" y="6446"/>
                  <a:pt x="12192" y="6986"/>
                </a:cubicBezTo>
                <a:cubicBezTo>
                  <a:pt x="12145" y="8128"/>
                  <a:pt x="12141" y="9271"/>
                  <a:pt x="12098" y="10414"/>
                </a:cubicBezTo>
                <a:cubicBezTo>
                  <a:pt x="12094" y="10535"/>
                  <a:pt x="12086" y="10657"/>
                  <a:pt x="12082" y="10778"/>
                </a:cubicBezTo>
                <a:cubicBezTo>
                  <a:pt x="12024" y="10539"/>
                  <a:pt x="11969" y="10297"/>
                  <a:pt x="11945" y="10066"/>
                </a:cubicBezTo>
                <a:cubicBezTo>
                  <a:pt x="11943" y="10038"/>
                  <a:pt x="11926" y="10023"/>
                  <a:pt x="11910" y="10023"/>
                </a:cubicBezTo>
                <a:cubicBezTo>
                  <a:pt x="11894" y="10023"/>
                  <a:pt x="11879" y="10037"/>
                  <a:pt x="11879" y="10066"/>
                </a:cubicBezTo>
                <a:cubicBezTo>
                  <a:pt x="11891" y="10543"/>
                  <a:pt x="11950" y="11020"/>
                  <a:pt x="11997" y="11495"/>
                </a:cubicBezTo>
                <a:cubicBezTo>
                  <a:pt x="11930" y="11650"/>
                  <a:pt x="11867" y="11804"/>
                  <a:pt x="11813" y="11964"/>
                </a:cubicBezTo>
                <a:cubicBezTo>
                  <a:pt x="11683" y="12340"/>
                  <a:pt x="11546" y="12711"/>
                  <a:pt x="11425" y="13091"/>
                </a:cubicBezTo>
                <a:cubicBezTo>
                  <a:pt x="11397" y="13173"/>
                  <a:pt x="11374" y="13260"/>
                  <a:pt x="11350" y="13341"/>
                </a:cubicBezTo>
                <a:cubicBezTo>
                  <a:pt x="11319" y="12985"/>
                  <a:pt x="11284" y="12629"/>
                  <a:pt x="11253" y="12273"/>
                </a:cubicBezTo>
                <a:cubicBezTo>
                  <a:pt x="11182" y="11408"/>
                  <a:pt x="11014" y="10555"/>
                  <a:pt x="10838" y="9717"/>
                </a:cubicBezTo>
                <a:cubicBezTo>
                  <a:pt x="11006" y="7588"/>
                  <a:pt x="11401" y="5518"/>
                  <a:pt x="11910" y="3482"/>
                </a:cubicBezTo>
                <a:cubicBezTo>
                  <a:pt x="11920" y="3438"/>
                  <a:pt x="11891" y="3409"/>
                  <a:pt x="11863" y="3409"/>
                </a:cubicBezTo>
                <a:cubicBezTo>
                  <a:pt x="11843" y="3409"/>
                  <a:pt x="11824" y="3421"/>
                  <a:pt x="11816" y="3451"/>
                </a:cubicBezTo>
                <a:cubicBezTo>
                  <a:pt x="11339" y="5290"/>
                  <a:pt x="10917" y="7181"/>
                  <a:pt x="10700" y="9111"/>
                </a:cubicBezTo>
                <a:cubicBezTo>
                  <a:pt x="10642" y="8864"/>
                  <a:pt x="10583" y="8614"/>
                  <a:pt x="10525" y="8363"/>
                </a:cubicBezTo>
                <a:cubicBezTo>
                  <a:pt x="10545" y="8164"/>
                  <a:pt x="10564" y="7967"/>
                  <a:pt x="10583" y="7768"/>
                </a:cubicBezTo>
                <a:cubicBezTo>
                  <a:pt x="10689" y="6727"/>
                  <a:pt x="10729" y="5471"/>
                  <a:pt x="11085" y="4515"/>
                </a:cubicBezTo>
                <a:cubicBezTo>
                  <a:pt x="11093" y="4498"/>
                  <a:pt x="11082" y="4476"/>
                  <a:pt x="11070" y="4476"/>
                </a:cubicBezTo>
                <a:cubicBezTo>
                  <a:pt x="11066" y="4476"/>
                  <a:pt x="11061" y="4478"/>
                  <a:pt x="11057" y="4484"/>
                </a:cubicBezTo>
                <a:cubicBezTo>
                  <a:pt x="10599" y="5162"/>
                  <a:pt x="10376" y="6183"/>
                  <a:pt x="10200" y="7048"/>
                </a:cubicBezTo>
                <a:cubicBezTo>
                  <a:pt x="9981" y="8136"/>
                  <a:pt x="9707" y="9188"/>
                  <a:pt x="9550" y="10301"/>
                </a:cubicBezTo>
                <a:cubicBezTo>
                  <a:pt x="9542" y="10265"/>
                  <a:pt x="9535" y="10226"/>
                  <a:pt x="9526" y="10191"/>
                </a:cubicBezTo>
                <a:cubicBezTo>
                  <a:pt x="9441" y="9835"/>
                  <a:pt x="9358" y="9470"/>
                  <a:pt x="9273" y="9107"/>
                </a:cubicBezTo>
                <a:cubicBezTo>
                  <a:pt x="9508" y="8305"/>
                  <a:pt x="9750" y="7510"/>
                  <a:pt x="10004" y="6723"/>
                </a:cubicBezTo>
                <a:cubicBezTo>
                  <a:pt x="10384" y="5553"/>
                  <a:pt x="10814" y="4414"/>
                  <a:pt x="11260" y="3283"/>
                </a:cubicBezTo>
                <a:cubicBezTo>
                  <a:pt x="11640" y="2336"/>
                  <a:pt x="12185" y="1126"/>
                  <a:pt x="12212" y="42"/>
                </a:cubicBezTo>
                <a:cubicBezTo>
                  <a:pt x="12212" y="18"/>
                  <a:pt x="12194" y="1"/>
                  <a:pt x="1217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8" name="Google Shape;428;p23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125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23"/>
          <p:cNvSpPr txBox="1"/>
          <p:nvPr>
            <p:ph type="title"/>
          </p:nvPr>
        </p:nvSpPr>
        <p:spPr>
          <a:xfrm>
            <a:off x="2129775" y="539500"/>
            <a:ext cx="48846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0" name="Google Shape;430;p23"/>
          <p:cNvSpPr txBox="1"/>
          <p:nvPr>
            <p:ph idx="1" type="subTitle"/>
          </p:nvPr>
        </p:nvSpPr>
        <p:spPr>
          <a:xfrm>
            <a:off x="5151753" y="2148263"/>
            <a:ext cx="2730000" cy="1000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4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3" name="Google Shape;433;p24"/>
          <p:cNvGrpSpPr/>
          <p:nvPr/>
        </p:nvGrpSpPr>
        <p:grpSpPr>
          <a:xfrm>
            <a:off x="180563" y="3521384"/>
            <a:ext cx="826031" cy="1621956"/>
            <a:chOff x="-4983725" y="3741303"/>
            <a:chExt cx="712280" cy="1398600"/>
          </a:xfrm>
        </p:grpSpPr>
        <p:sp>
          <p:nvSpPr>
            <p:cNvPr id="434" name="Google Shape;434;p24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4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6" name="Google Shape;436;p24"/>
          <p:cNvSpPr/>
          <p:nvPr/>
        </p:nvSpPr>
        <p:spPr>
          <a:xfrm>
            <a:off x="7815500" y="3089146"/>
            <a:ext cx="895958" cy="2054357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4"/>
          <p:cNvSpPr/>
          <p:nvPr/>
        </p:nvSpPr>
        <p:spPr>
          <a:xfrm>
            <a:off x="-10125" y="42177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8" name="Google Shape;438;p24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24"/>
          <p:cNvSpPr txBox="1"/>
          <p:nvPr>
            <p:ph type="title"/>
          </p:nvPr>
        </p:nvSpPr>
        <p:spPr>
          <a:xfrm>
            <a:off x="1871500" y="539500"/>
            <a:ext cx="54012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0" name="Google Shape;440;p24"/>
          <p:cNvSpPr txBox="1"/>
          <p:nvPr>
            <p:ph idx="1" type="subTitle"/>
          </p:nvPr>
        </p:nvSpPr>
        <p:spPr>
          <a:xfrm>
            <a:off x="713125" y="1161288"/>
            <a:ext cx="7717800" cy="32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1" name="Google Shape;441;p24"/>
          <p:cNvSpPr txBox="1"/>
          <p:nvPr>
            <p:ph idx="2" type="title"/>
          </p:nvPr>
        </p:nvSpPr>
        <p:spPr>
          <a:xfrm>
            <a:off x="713225" y="1891700"/>
            <a:ext cx="37689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2" name="Google Shape;442;p24"/>
          <p:cNvSpPr txBox="1"/>
          <p:nvPr>
            <p:ph idx="3" type="body"/>
          </p:nvPr>
        </p:nvSpPr>
        <p:spPr>
          <a:xfrm>
            <a:off x="713225" y="2337700"/>
            <a:ext cx="3768900" cy="118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3" name="Google Shape;443;p24"/>
          <p:cNvSpPr txBox="1"/>
          <p:nvPr>
            <p:ph idx="4" type="title"/>
          </p:nvPr>
        </p:nvSpPr>
        <p:spPr>
          <a:xfrm>
            <a:off x="4662270" y="1891700"/>
            <a:ext cx="37689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4" name="Google Shape;444;p24"/>
          <p:cNvSpPr txBox="1"/>
          <p:nvPr>
            <p:ph idx="5" type="body"/>
          </p:nvPr>
        </p:nvSpPr>
        <p:spPr>
          <a:xfrm>
            <a:off x="4662275" y="2337700"/>
            <a:ext cx="3768900" cy="118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2_1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5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5"/>
          <p:cNvSpPr/>
          <p:nvPr/>
        </p:nvSpPr>
        <p:spPr>
          <a:xfrm flipH="1" rot="-900052">
            <a:off x="8121875" y="2688794"/>
            <a:ext cx="511003" cy="2256522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5"/>
          <p:cNvSpPr/>
          <p:nvPr/>
        </p:nvSpPr>
        <p:spPr>
          <a:xfrm flipH="1" rot="-1210480">
            <a:off x="7959916" y="3149439"/>
            <a:ext cx="409528" cy="1808419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9" name="Google Shape;449;p25"/>
          <p:cNvGrpSpPr/>
          <p:nvPr/>
        </p:nvGrpSpPr>
        <p:grpSpPr>
          <a:xfrm rot="899960">
            <a:off x="4162465" y="3506098"/>
            <a:ext cx="712259" cy="1398558"/>
            <a:chOff x="-4983725" y="3741303"/>
            <a:chExt cx="712280" cy="1398600"/>
          </a:xfrm>
        </p:grpSpPr>
        <p:sp>
          <p:nvSpPr>
            <p:cNvPr id="450" name="Google Shape;450;p25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" name="Google Shape;452;p25"/>
          <p:cNvGrpSpPr/>
          <p:nvPr/>
        </p:nvGrpSpPr>
        <p:grpSpPr>
          <a:xfrm>
            <a:off x="0" y="4571165"/>
            <a:ext cx="9143859" cy="438985"/>
            <a:chOff x="0" y="4571165"/>
            <a:chExt cx="9143859" cy="438985"/>
          </a:xfrm>
        </p:grpSpPr>
        <p:sp>
          <p:nvSpPr>
            <p:cNvPr id="453" name="Google Shape;453;p25"/>
            <p:cNvSpPr/>
            <p:nvPr/>
          </p:nvSpPr>
          <p:spPr>
            <a:xfrm>
              <a:off x="0" y="4571165"/>
              <a:ext cx="9143717" cy="438985"/>
            </a:xfrm>
            <a:custGeom>
              <a:rect b="b" l="l" r="r" t="t"/>
              <a:pathLst>
                <a:path extrusionOk="0" h="22054" w="227018">
                  <a:moveTo>
                    <a:pt x="5719" y="6355"/>
                  </a:moveTo>
                  <a:cubicBezTo>
                    <a:pt x="5727" y="6355"/>
                    <a:pt x="5732" y="6377"/>
                    <a:pt x="5734" y="6433"/>
                  </a:cubicBezTo>
                  <a:cubicBezTo>
                    <a:pt x="5695" y="6567"/>
                    <a:pt x="5652" y="6704"/>
                    <a:pt x="5609" y="6836"/>
                  </a:cubicBezTo>
                  <a:cubicBezTo>
                    <a:pt x="5617" y="6766"/>
                    <a:pt x="5624" y="6699"/>
                    <a:pt x="5640" y="6629"/>
                  </a:cubicBezTo>
                  <a:cubicBezTo>
                    <a:pt x="5646" y="6596"/>
                    <a:pt x="5694" y="6355"/>
                    <a:pt x="5719" y="6355"/>
                  </a:cubicBezTo>
                  <a:close/>
                  <a:moveTo>
                    <a:pt x="221299" y="6355"/>
                  </a:moveTo>
                  <a:cubicBezTo>
                    <a:pt x="221325" y="6355"/>
                    <a:pt x="221376" y="6596"/>
                    <a:pt x="221381" y="6629"/>
                  </a:cubicBezTo>
                  <a:cubicBezTo>
                    <a:pt x="221393" y="6699"/>
                    <a:pt x="221405" y="6766"/>
                    <a:pt x="221409" y="6836"/>
                  </a:cubicBezTo>
                  <a:cubicBezTo>
                    <a:pt x="221365" y="6704"/>
                    <a:pt x="221327" y="6567"/>
                    <a:pt x="221284" y="6433"/>
                  </a:cubicBezTo>
                  <a:cubicBezTo>
                    <a:pt x="221285" y="6377"/>
                    <a:pt x="221291" y="6355"/>
                    <a:pt x="221299" y="6355"/>
                  </a:cubicBezTo>
                  <a:close/>
                  <a:moveTo>
                    <a:pt x="6227" y="6872"/>
                  </a:moveTo>
                  <a:lnTo>
                    <a:pt x="6227" y="6872"/>
                  </a:lnTo>
                  <a:cubicBezTo>
                    <a:pt x="6235" y="6883"/>
                    <a:pt x="6243" y="6899"/>
                    <a:pt x="6262" y="6930"/>
                  </a:cubicBezTo>
                  <a:cubicBezTo>
                    <a:pt x="6258" y="6939"/>
                    <a:pt x="6251" y="6974"/>
                    <a:pt x="6247" y="7017"/>
                  </a:cubicBezTo>
                  <a:cubicBezTo>
                    <a:pt x="6247" y="7009"/>
                    <a:pt x="6247" y="7001"/>
                    <a:pt x="6243" y="6997"/>
                  </a:cubicBezTo>
                  <a:cubicBezTo>
                    <a:pt x="6239" y="6954"/>
                    <a:pt x="6231" y="6915"/>
                    <a:pt x="6227" y="6872"/>
                  </a:cubicBezTo>
                  <a:close/>
                  <a:moveTo>
                    <a:pt x="220794" y="6872"/>
                  </a:moveTo>
                  <a:lnTo>
                    <a:pt x="220794" y="6872"/>
                  </a:lnTo>
                  <a:cubicBezTo>
                    <a:pt x="220787" y="6915"/>
                    <a:pt x="220782" y="6954"/>
                    <a:pt x="220775" y="6997"/>
                  </a:cubicBezTo>
                  <a:lnTo>
                    <a:pt x="220775" y="7017"/>
                  </a:lnTo>
                  <a:cubicBezTo>
                    <a:pt x="220771" y="6974"/>
                    <a:pt x="220763" y="6939"/>
                    <a:pt x="220759" y="6930"/>
                  </a:cubicBezTo>
                  <a:cubicBezTo>
                    <a:pt x="220778" y="6899"/>
                    <a:pt x="220787" y="6883"/>
                    <a:pt x="220794" y="6872"/>
                  </a:cubicBezTo>
                  <a:close/>
                  <a:moveTo>
                    <a:pt x="15335" y="6531"/>
                  </a:moveTo>
                  <a:lnTo>
                    <a:pt x="15335" y="6531"/>
                  </a:lnTo>
                  <a:cubicBezTo>
                    <a:pt x="15299" y="6907"/>
                    <a:pt x="15245" y="7283"/>
                    <a:pt x="15186" y="7643"/>
                  </a:cubicBezTo>
                  <a:cubicBezTo>
                    <a:pt x="15167" y="7486"/>
                    <a:pt x="15151" y="7315"/>
                    <a:pt x="15147" y="7150"/>
                  </a:cubicBezTo>
                  <a:cubicBezTo>
                    <a:pt x="15206" y="6943"/>
                    <a:pt x="15268" y="6735"/>
                    <a:pt x="15335" y="6531"/>
                  </a:cubicBezTo>
                  <a:close/>
                  <a:moveTo>
                    <a:pt x="211683" y="6531"/>
                  </a:moveTo>
                  <a:lnTo>
                    <a:pt x="211683" y="6531"/>
                  </a:lnTo>
                  <a:cubicBezTo>
                    <a:pt x="211749" y="6735"/>
                    <a:pt x="211811" y="6946"/>
                    <a:pt x="211874" y="7154"/>
                  </a:cubicBezTo>
                  <a:cubicBezTo>
                    <a:pt x="211871" y="7315"/>
                    <a:pt x="211851" y="7486"/>
                    <a:pt x="211831" y="7643"/>
                  </a:cubicBezTo>
                  <a:cubicBezTo>
                    <a:pt x="211777" y="7283"/>
                    <a:pt x="211722" y="6907"/>
                    <a:pt x="211683" y="6531"/>
                  </a:cubicBezTo>
                  <a:close/>
                  <a:moveTo>
                    <a:pt x="214371" y="6692"/>
                  </a:moveTo>
                  <a:lnTo>
                    <a:pt x="214371" y="6692"/>
                  </a:lnTo>
                  <a:cubicBezTo>
                    <a:pt x="214320" y="7142"/>
                    <a:pt x="214282" y="7592"/>
                    <a:pt x="214246" y="8043"/>
                  </a:cubicBezTo>
                  <a:cubicBezTo>
                    <a:pt x="214266" y="7604"/>
                    <a:pt x="214301" y="7165"/>
                    <a:pt x="214364" y="6731"/>
                  </a:cubicBezTo>
                  <a:cubicBezTo>
                    <a:pt x="214367" y="6715"/>
                    <a:pt x="214367" y="6708"/>
                    <a:pt x="214371" y="6692"/>
                  </a:cubicBezTo>
                  <a:close/>
                  <a:moveTo>
                    <a:pt x="12646" y="6668"/>
                  </a:moveTo>
                  <a:lnTo>
                    <a:pt x="12646" y="6668"/>
                  </a:lnTo>
                  <a:cubicBezTo>
                    <a:pt x="12650" y="6692"/>
                    <a:pt x="12650" y="6708"/>
                    <a:pt x="12654" y="6731"/>
                  </a:cubicBezTo>
                  <a:cubicBezTo>
                    <a:pt x="12720" y="7174"/>
                    <a:pt x="12756" y="7620"/>
                    <a:pt x="12775" y="8070"/>
                  </a:cubicBezTo>
                  <a:cubicBezTo>
                    <a:pt x="12740" y="7600"/>
                    <a:pt x="12701" y="7134"/>
                    <a:pt x="12646" y="6668"/>
                  </a:cubicBezTo>
                  <a:close/>
                  <a:moveTo>
                    <a:pt x="15684" y="5514"/>
                  </a:moveTo>
                  <a:cubicBezTo>
                    <a:pt x="15793" y="6175"/>
                    <a:pt x="15801" y="6911"/>
                    <a:pt x="15820" y="7604"/>
                  </a:cubicBezTo>
                  <a:cubicBezTo>
                    <a:pt x="15785" y="7839"/>
                    <a:pt x="15746" y="8077"/>
                    <a:pt x="15715" y="8312"/>
                  </a:cubicBezTo>
                  <a:cubicBezTo>
                    <a:pt x="15722" y="8011"/>
                    <a:pt x="15726" y="7705"/>
                    <a:pt x="15726" y="7404"/>
                  </a:cubicBezTo>
                  <a:cubicBezTo>
                    <a:pt x="15718" y="6829"/>
                    <a:pt x="15707" y="6230"/>
                    <a:pt x="15637" y="5651"/>
                  </a:cubicBezTo>
                  <a:cubicBezTo>
                    <a:pt x="15652" y="5604"/>
                    <a:pt x="15668" y="5561"/>
                    <a:pt x="15684" y="5514"/>
                  </a:cubicBezTo>
                  <a:close/>
                  <a:moveTo>
                    <a:pt x="211338" y="5514"/>
                  </a:moveTo>
                  <a:cubicBezTo>
                    <a:pt x="211354" y="5561"/>
                    <a:pt x="211370" y="5604"/>
                    <a:pt x="211385" y="5651"/>
                  </a:cubicBezTo>
                  <a:cubicBezTo>
                    <a:pt x="211315" y="6230"/>
                    <a:pt x="211299" y="6829"/>
                    <a:pt x="211295" y="7404"/>
                  </a:cubicBezTo>
                  <a:cubicBezTo>
                    <a:pt x="211291" y="7705"/>
                    <a:pt x="211299" y="8011"/>
                    <a:pt x="211307" y="8312"/>
                  </a:cubicBezTo>
                  <a:cubicBezTo>
                    <a:pt x="211271" y="8077"/>
                    <a:pt x="211237" y="7839"/>
                    <a:pt x="211197" y="7604"/>
                  </a:cubicBezTo>
                  <a:cubicBezTo>
                    <a:pt x="211217" y="6911"/>
                    <a:pt x="211229" y="6175"/>
                    <a:pt x="211338" y="5514"/>
                  </a:cubicBezTo>
                  <a:close/>
                  <a:moveTo>
                    <a:pt x="27026" y="8061"/>
                  </a:moveTo>
                  <a:lnTo>
                    <a:pt x="27026" y="8061"/>
                  </a:lnTo>
                  <a:cubicBezTo>
                    <a:pt x="27010" y="8104"/>
                    <a:pt x="26994" y="8148"/>
                    <a:pt x="26983" y="8191"/>
                  </a:cubicBezTo>
                  <a:cubicBezTo>
                    <a:pt x="26924" y="8375"/>
                    <a:pt x="26873" y="8559"/>
                    <a:pt x="26818" y="8747"/>
                  </a:cubicBezTo>
                  <a:cubicBezTo>
                    <a:pt x="26787" y="8645"/>
                    <a:pt x="26759" y="8539"/>
                    <a:pt x="26728" y="8437"/>
                  </a:cubicBezTo>
                  <a:cubicBezTo>
                    <a:pt x="26830" y="8312"/>
                    <a:pt x="26927" y="8187"/>
                    <a:pt x="27026" y="8061"/>
                  </a:cubicBezTo>
                  <a:close/>
                  <a:moveTo>
                    <a:pt x="199992" y="8061"/>
                  </a:moveTo>
                  <a:cubicBezTo>
                    <a:pt x="200093" y="8187"/>
                    <a:pt x="200192" y="8312"/>
                    <a:pt x="200290" y="8437"/>
                  </a:cubicBezTo>
                  <a:cubicBezTo>
                    <a:pt x="200262" y="8539"/>
                    <a:pt x="200230" y="8645"/>
                    <a:pt x="200203" y="8747"/>
                  </a:cubicBezTo>
                  <a:cubicBezTo>
                    <a:pt x="200149" y="8563"/>
                    <a:pt x="200093" y="8375"/>
                    <a:pt x="200039" y="8191"/>
                  </a:cubicBezTo>
                  <a:cubicBezTo>
                    <a:pt x="200023" y="8148"/>
                    <a:pt x="200008" y="8104"/>
                    <a:pt x="199992" y="8061"/>
                  </a:cubicBezTo>
                  <a:close/>
                  <a:moveTo>
                    <a:pt x="25812" y="6296"/>
                  </a:moveTo>
                  <a:cubicBezTo>
                    <a:pt x="26063" y="6833"/>
                    <a:pt x="26278" y="7408"/>
                    <a:pt x="26466" y="8003"/>
                  </a:cubicBezTo>
                  <a:cubicBezTo>
                    <a:pt x="26275" y="8195"/>
                    <a:pt x="26087" y="8390"/>
                    <a:pt x="25894" y="8583"/>
                  </a:cubicBezTo>
                  <a:cubicBezTo>
                    <a:pt x="25793" y="8684"/>
                    <a:pt x="25691" y="8786"/>
                    <a:pt x="25589" y="8888"/>
                  </a:cubicBezTo>
                  <a:cubicBezTo>
                    <a:pt x="25550" y="8289"/>
                    <a:pt x="25500" y="7690"/>
                    <a:pt x="25421" y="7098"/>
                  </a:cubicBezTo>
                  <a:cubicBezTo>
                    <a:pt x="25444" y="7024"/>
                    <a:pt x="25468" y="6950"/>
                    <a:pt x="25495" y="6880"/>
                  </a:cubicBezTo>
                  <a:cubicBezTo>
                    <a:pt x="25578" y="6680"/>
                    <a:pt x="25722" y="6464"/>
                    <a:pt x="25711" y="6370"/>
                  </a:cubicBezTo>
                  <a:lnTo>
                    <a:pt x="25711" y="6370"/>
                  </a:lnTo>
                  <a:cubicBezTo>
                    <a:pt x="25715" y="6400"/>
                    <a:pt x="25736" y="6415"/>
                    <a:pt x="25758" y="6415"/>
                  </a:cubicBezTo>
                  <a:cubicBezTo>
                    <a:pt x="25779" y="6415"/>
                    <a:pt x="25801" y="6400"/>
                    <a:pt x="25805" y="6370"/>
                  </a:cubicBezTo>
                  <a:cubicBezTo>
                    <a:pt x="25805" y="6347"/>
                    <a:pt x="25809" y="6320"/>
                    <a:pt x="25812" y="6296"/>
                  </a:cubicBezTo>
                  <a:close/>
                  <a:moveTo>
                    <a:pt x="201209" y="6296"/>
                  </a:moveTo>
                  <a:cubicBezTo>
                    <a:pt x="201213" y="6320"/>
                    <a:pt x="201213" y="6347"/>
                    <a:pt x="201217" y="6370"/>
                  </a:cubicBezTo>
                  <a:cubicBezTo>
                    <a:pt x="201221" y="6400"/>
                    <a:pt x="201243" y="6415"/>
                    <a:pt x="201264" y="6415"/>
                  </a:cubicBezTo>
                  <a:cubicBezTo>
                    <a:pt x="201284" y="6415"/>
                    <a:pt x="201304" y="6400"/>
                    <a:pt x="201307" y="6372"/>
                  </a:cubicBezTo>
                  <a:lnTo>
                    <a:pt x="201307" y="6372"/>
                  </a:lnTo>
                  <a:cubicBezTo>
                    <a:pt x="201301" y="6466"/>
                    <a:pt x="201441" y="6681"/>
                    <a:pt x="201522" y="6880"/>
                  </a:cubicBezTo>
                  <a:cubicBezTo>
                    <a:pt x="201554" y="6950"/>
                    <a:pt x="201573" y="7024"/>
                    <a:pt x="201601" y="7098"/>
                  </a:cubicBezTo>
                  <a:cubicBezTo>
                    <a:pt x="201518" y="7694"/>
                    <a:pt x="201467" y="8289"/>
                    <a:pt x="201432" y="8888"/>
                  </a:cubicBezTo>
                  <a:cubicBezTo>
                    <a:pt x="201330" y="8786"/>
                    <a:pt x="201229" y="8684"/>
                    <a:pt x="201127" y="8583"/>
                  </a:cubicBezTo>
                  <a:cubicBezTo>
                    <a:pt x="200935" y="8390"/>
                    <a:pt x="200743" y="8195"/>
                    <a:pt x="200555" y="7999"/>
                  </a:cubicBezTo>
                  <a:cubicBezTo>
                    <a:pt x="200743" y="7408"/>
                    <a:pt x="200955" y="6833"/>
                    <a:pt x="201209" y="6296"/>
                  </a:cubicBezTo>
                  <a:close/>
                  <a:moveTo>
                    <a:pt x="6478" y="8778"/>
                  </a:moveTo>
                  <a:cubicBezTo>
                    <a:pt x="6520" y="9024"/>
                    <a:pt x="6556" y="9271"/>
                    <a:pt x="6576" y="9522"/>
                  </a:cubicBezTo>
                  <a:cubicBezTo>
                    <a:pt x="6549" y="9329"/>
                    <a:pt x="6525" y="9138"/>
                    <a:pt x="6497" y="8942"/>
                  </a:cubicBezTo>
                  <a:cubicBezTo>
                    <a:pt x="6493" y="8888"/>
                    <a:pt x="6486" y="8832"/>
                    <a:pt x="6478" y="8778"/>
                  </a:cubicBezTo>
                  <a:close/>
                  <a:moveTo>
                    <a:pt x="220543" y="8782"/>
                  </a:moveTo>
                  <a:lnTo>
                    <a:pt x="220543" y="8782"/>
                  </a:lnTo>
                  <a:cubicBezTo>
                    <a:pt x="220536" y="8836"/>
                    <a:pt x="220528" y="8888"/>
                    <a:pt x="220520" y="8942"/>
                  </a:cubicBezTo>
                  <a:cubicBezTo>
                    <a:pt x="220496" y="9134"/>
                    <a:pt x="220469" y="9326"/>
                    <a:pt x="220446" y="9522"/>
                  </a:cubicBezTo>
                  <a:cubicBezTo>
                    <a:pt x="220465" y="9271"/>
                    <a:pt x="220500" y="9024"/>
                    <a:pt x="220543" y="8782"/>
                  </a:cubicBezTo>
                  <a:close/>
                  <a:moveTo>
                    <a:pt x="33202" y="8973"/>
                  </a:moveTo>
                  <a:cubicBezTo>
                    <a:pt x="33210" y="9170"/>
                    <a:pt x="33217" y="9365"/>
                    <a:pt x="33226" y="9560"/>
                  </a:cubicBezTo>
                  <a:cubicBezTo>
                    <a:pt x="33174" y="9494"/>
                    <a:pt x="33120" y="9428"/>
                    <a:pt x="33069" y="9361"/>
                  </a:cubicBezTo>
                  <a:cubicBezTo>
                    <a:pt x="33108" y="9228"/>
                    <a:pt x="33155" y="9095"/>
                    <a:pt x="33202" y="8973"/>
                  </a:cubicBezTo>
                  <a:close/>
                  <a:moveTo>
                    <a:pt x="193816" y="8973"/>
                  </a:moveTo>
                  <a:cubicBezTo>
                    <a:pt x="193866" y="9095"/>
                    <a:pt x="193910" y="9228"/>
                    <a:pt x="193953" y="9361"/>
                  </a:cubicBezTo>
                  <a:cubicBezTo>
                    <a:pt x="193898" y="9428"/>
                    <a:pt x="193847" y="9494"/>
                    <a:pt x="193796" y="9560"/>
                  </a:cubicBezTo>
                  <a:cubicBezTo>
                    <a:pt x="193800" y="9365"/>
                    <a:pt x="193808" y="9170"/>
                    <a:pt x="193816" y="8973"/>
                  </a:cubicBezTo>
                  <a:close/>
                  <a:moveTo>
                    <a:pt x="49021" y="7886"/>
                  </a:moveTo>
                  <a:cubicBezTo>
                    <a:pt x="49006" y="8124"/>
                    <a:pt x="48994" y="8359"/>
                    <a:pt x="48974" y="8583"/>
                  </a:cubicBezTo>
                  <a:cubicBezTo>
                    <a:pt x="48947" y="8982"/>
                    <a:pt x="48924" y="9385"/>
                    <a:pt x="48904" y="9788"/>
                  </a:cubicBezTo>
                  <a:cubicBezTo>
                    <a:pt x="48897" y="9768"/>
                    <a:pt x="48889" y="9748"/>
                    <a:pt x="48881" y="9733"/>
                  </a:cubicBezTo>
                  <a:cubicBezTo>
                    <a:pt x="48904" y="9114"/>
                    <a:pt x="48947" y="8496"/>
                    <a:pt x="49021" y="7886"/>
                  </a:cubicBezTo>
                  <a:close/>
                  <a:moveTo>
                    <a:pt x="178000" y="7889"/>
                  </a:moveTo>
                  <a:cubicBezTo>
                    <a:pt x="178071" y="8500"/>
                    <a:pt x="178113" y="9114"/>
                    <a:pt x="178141" y="9733"/>
                  </a:cubicBezTo>
                  <a:cubicBezTo>
                    <a:pt x="178133" y="9748"/>
                    <a:pt x="178125" y="9768"/>
                    <a:pt x="178118" y="9788"/>
                  </a:cubicBezTo>
                  <a:cubicBezTo>
                    <a:pt x="178094" y="9385"/>
                    <a:pt x="178071" y="8982"/>
                    <a:pt x="178042" y="8583"/>
                  </a:cubicBezTo>
                  <a:cubicBezTo>
                    <a:pt x="178027" y="8359"/>
                    <a:pt x="178015" y="8128"/>
                    <a:pt x="178000" y="7889"/>
                  </a:cubicBezTo>
                  <a:close/>
                  <a:moveTo>
                    <a:pt x="39350" y="6390"/>
                  </a:moveTo>
                  <a:cubicBezTo>
                    <a:pt x="39530" y="7380"/>
                    <a:pt x="39660" y="8386"/>
                    <a:pt x="39749" y="9408"/>
                  </a:cubicBezTo>
                  <a:cubicBezTo>
                    <a:pt x="39652" y="9670"/>
                    <a:pt x="39554" y="9936"/>
                    <a:pt x="39456" y="10198"/>
                  </a:cubicBezTo>
                  <a:cubicBezTo>
                    <a:pt x="39339" y="9804"/>
                    <a:pt x="39209" y="9408"/>
                    <a:pt x="39065" y="9029"/>
                  </a:cubicBezTo>
                  <a:cubicBezTo>
                    <a:pt x="38940" y="8692"/>
                    <a:pt x="38752" y="8285"/>
                    <a:pt x="38646" y="7873"/>
                  </a:cubicBezTo>
                  <a:cubicBezTo>
                    <a:pt x="38873" y="7373"/>
                    <a:pt x="39112" y="6883"/>
                    <a:pt x="39350" y="6390"/>
                  </a:cubicBezTo>
                  <a:close/>
                  <a:moveTo>
                    <a:pt x="187667" y="6390"/>
                  </a:moveTo>
                  <a:cubicBezTo>
                    <a:pt x="187910" y="6883"/>
                    <a:pt x="188145" y="7373"/>
                    <a:pt x="188375" y="7873"/>
                  </a:cubicBezTo>
                  <a:cubicBezTo>
                    <a:pt x="188266" y="8285"/>
                    <a:pt x="188078" y="8692"/>
                    <a:pt x="187952" y="9029"/>
                  </a:cubicBezTo>
                  <a:cubicBezTo>
                    <a:pt x="187811" y="9408"/>
                    <a:pt x="187683" y="9804"/>
                    <a:pt x="187565" y="10198"/>
                  </a:cubicBezTo>
                  <a:cubicBezTo>
                    <a:pt x="187468" y="9936"/>
                    <a:pt x="187365" y="9670"/>
                    <a:pt x="187268" y="9408"/>
                  </a:cubicBezTo>
                  <a:cubicBezTo>
                    <a:pt x="187362" y="8386"/>
                    <a:pt x="187487" y="7380"/>
                    <a:pt x="187667" y="6390"/>
                  </a:cubicBezTo>
                  <a:close/>
                  <a:moveTo>
                    <a:pt x="36904" y="9674"/>
                  </a:moveTo>
                  <a:cubicBezTo>
                    <a:pt x="36947" y="9776"/>
                    <a:pt x="36990" y="9882"/>
                    <a:pt x="37030" y="9983"/>
                  </a:cubicBezTo>
                  <a:cubicBezTo>
                    <a:pt x="36994" y="10062"/>
                    <a:pt x="36959" y="10140"/>
                    <a:pt x="36924" y="10218"/>
                  </a:cubicBezTo>
                  <a:cubicBezTo>
                    <a:pt x="36920" y="10039"/>
                    <a:pt x="36913" y="9854"/>
                    <a:pt x="36904" y="9674"/>
                  </a:cubicBezTo>
                  <a:close/>
                  <a:moveTo>
                    <a:pt x="190113" y="9674"/>
                  </a:moveTo>
                  <a:lnTo>
                    <a:pt x="190113" y="9674"/>
                  </a:lnTo>
                  <a:cubicBezTo>
                    <a:pt x="190109" y="9854"/>
                    <a:pt x="190102" y="10039"/>
                    <a:pt x="190094" y="10218"/>
                  </a:cubicBezTo>
                  <a:cubicBezTo>
                    <a:pt x="190062" y="10140"/>
                    <a:pt x="190024" y="10062"/>
                    <a:pt x="189988" y="9983"/>
                  </a:cubicBezTo>
                  <a:cubicBezTo>
                    <a:pt x="190031" y="9882"/>
                    <a:pt x="190071" y="9776"/>
                    <a:pt x="190113" y="9674"/>
                  </a:cubicBezTo>
                  <a:close/>
                  <a:moveTo>
                    <a:pt x="25890" y="9459"/>
                  </a:moveTo>
                  <a:lnTo>
                    <a:pt x="25890" y="9459"/>
                  </a:lnTo>
                  <a:cubicBezTo>
                    <a:pt x="25836" y="9851"/>
                    <a:pt x="25753" y="10241"/>
                    <a:pt x="25672" y="10633"/>
                  </a:cubicBezTo>
                  <a:cubicBezTo>
                    <a:pt x="25664" y="10367"/>
                    <a:pt x="25652" y="10109"/>
                    <a:pt x="25641" y="9846"/>
                  </a:cubicBezTo>
                  <a:cubicBezTo>
                    <a:pt x="25641" y="9815"/>
                    <a:pt x="25636" y="9788"/>
                    <a:pt x="25636" y="9757"/>
                  </a:cubicBezTo>
                  <a:cubicBezTo>
                    <a:pt x="25722" y="9658"/>
                    <a:pt x="25805" y="9557"/>
                    <a:pt x="25890" y="9459"/>
                  </a:cubicBezTo>
                  <a:close/>
                  <a:moveTo>
                    <a:pt x="201131" y="9459"/>
                  </a:moveTo>
                  <a:lnTo>
                    <a:pt x="201131" y="9459"/>
                  </a:lnTo>
                  <a:cubicBezTo>
                    <a:pt x="201213" y="9557"/>
                    <a:pt x="201299" y="9658"/>
                    <a:pt x="201385" y="9757"/>
                  </a:cubicBezTo>
                  <a:cubicBezTo>
                    <a:pt x="201381" y="9788"/>
                    <a:pt x="201381" y="9815"/>
                    <a:pt x="201381" y="9846"/>
                  </a:cubicBezTo>
                  <a:cubicBezTo>
                    <a:pt x="201370" y="10109"/>
                    <a:pt x="201358" y="10367"/>
                    <a:pt x="201346" y="10633"/>
                  </a:cubicBezTo>
                  <a:cubicBezTo>
                    <a:pt x="201264" y="10241"/>
                    <a:pt x="201182" y="9851"/>
                    <a:pt x="201131" y="9459"/>
                  </a:cubicBezTo>
                  <a:close/>
                  <a:moveTo>
                    <a:pt x="58063" y="9717"/>
                  </a:moveTo>
                  <a:cubicBezTo>
                    <a:pt x="58075" y="9772"/>
                    <a:pt x="58090" y="9823"/>
                    <a:pt x="58102" y="9874"/>
                  </a:cubicBezTo>
                  <a:cubicBezTo>
                    <a:pt x="58125" y="10151"/>
                    <a:pt x="58137" y="10429"/>
                    <a:pt x="58149" y="10707"/>
                  </a:cubicBezTo>
                  <a:cubicBezTo>
                    <a:pt x="58113" y="10597"/>
                    <a:pt x="58078" y="10492"/>
                    <a:pt x="58039" y="10386"/>
                  </a:cubicBezTo>
                  <a:cubicBezTo>
                    <a:pt x="58032" y="10367"/>
                    <a:pt x="58019" y="10359"/>
                    <a:pt x="58008" y="10359"/>
                  </a:cubicBezTo>
                  <a:cubicBezTo>
                    <a:pt x="58024" y="10144"/>
                    <a:pt x="58043" y="9932"/>
                    <a:pt x="58063" y="9717"/>
                  </a:cubicBezTo>
                  <a:close/>
                  <a:moveTo>
                    <a:pt x="168959" y="9717"/>
                  </a:moveTo>
                  <a:cubicBezTo>
                    <a:pt x="168978" y="9932"/>
                    <a:pt x="168994" y="10144"/>
                    <a:pt x="169014" y="10359"/>
                  </a:cubicBezTo>
                  <a:cubicBezTo>
                    <a:pt x="169001" y="10359"/>
                    <a:pt x="168990" y="10367"/>
                    <a:pt x="168983" y="10386"/>
                  </a:cubicBezTo>
                  <a:cubicBezTo>
                    <a:pt x="168943" y="10492"/>
                    <a:pt x="168907" y="10597"/>
                    <a:pt x="168869" y="10707"/>
                  </a:cubicBezTo>
                  <a:cubicBezTo>
                    <a:pt x="168880" y="10429"/>
                    <a:pt x="168896" y="10151"/>
                    <a:pt x="168916" y="9874"/>
                  </a:cubicBezTo>
                  <a:cubicBezTo>
                    <a:pt x="168931" y="9823"/>
                    <a:pt x="168943" y="9772"/>
                    <a:pt x="168959" y="9717"/>
                  </a:cubicBezTo>
                  <a:close/>
                  <a:moveTo>
                    <a:pt x="31026" y="10767"/>
                  </a:moveTo>
                  <a:lnTo>
                    <a:pt x="31026" y="10767"/>
                  </a:lnTo>
                  <a:cubicBezTo>
                    <a:pt x="31042" y="10817"/>
                    <a:pt x="31057" y="10868"/>
                    <a:pt x="31073" y="10919"/>
                  </a:cubicBezTo>
                  <a:cubicBezTo>
                    <a:pt x="31089" y="11110"/>
                    <a:pt x="31100" y="11294"/>
                    <a:pt x="31112" y="11459"/>
                  </a:cubicBezTo>
                  <a:cubicBezTo>
                    <a:pt x="31080" y="11228"/>
                    <a:pt x="31053" y="10997"/>
                    <a:pt x="31026" y="10767"/>
                  </a:cubicBezTo>
                  <a:close/>
                  <a:moveTo>
                    <a:pt x="195996" y="10767"/>
                  </a:moveTo>
                  <a:lnTo>
                    <a:pt x="195996" y="10767"/>
                  </a:lnTo>
                  <a:cubicBezTo>
                    <a:pt x="195969" y="11001"/>
                    <a:pt x="195937" y="11236"/>
                    <a:pt x="195906" y="11471"/>
                  </a:cubicBezTo>
                  <a:cubicBezTo>
                    <a:pt x="195918" y="11302"/>
                    <a:pt x="195929" y="11114"/>
                    <a:pt x="195945" y="10922"/>
                  </a:cubicBezTo>
                  <a:cubicBezTo>
                    <a:pt x="195965" y="10872"/>
                    <a:pt x="195980" y="10817"/>
                    <a:pt x="195996" y="10767"/>
                  </a:cubicBezTo>
                  <a:close/>
                  <a:moveTo>
                    <a:pt x="158231" y="7064"/>
                  </a:moveTo>
                  <a:lnTo>
                    <a:pt x="158231" y="7064"/>
                  </a:lnTo>
                  <a:cubicBezTo>
                    <a:pt x="158129" y="8386"/>
                    <a:pt x="158058" y="9717"/>
                    <a:pt x="158011" y="11048"/>
                  </a:cubicBezTo>
                  <a:cubicBezTo>
                    <a:pt x="158007" y="10621"/>
                    <a:pt x="158020" y="10195"/>
                    <a:pt x="158063" y="9768"/>
                  </a:cubicBezTo>
                  <a:cubicBezTo>
                    <a:pt x="158069" y="9692"/>
                    <a:pt x="158017" y="9649"/>
                    <a:pt x="157967" y="9649"/>
                  </a:cubicBezTo>
                  <a:cubicBezTo>
                    <a:pt x="157927" y="9649"/>
                    <a:pt x="157887" y="9676"/>
                    <a:pt x="157879" y="9733"/>
                  </a:cubicBezTo>
                  <a:cubicBezTo>
                    <a:pt x="157785" y="10402"/>
                    <a:pt x="157714" y="11056"/>
                    <a:pt x="157667" y="11713"/>
                  </a:cubicBezTo>
                  <a:cubicBezTo>
                    <a:pt x="157655" y="10852"/>
                    <a:pt x="157655" y="9987"/>
                    <a:pt x="157597" y="9138"/>
                  </a:cubicBezTo>
                  <a:cubicBezTo>
                    <a:pt x="157588" y="8970"/>
                    <a:pt x="157581" y="8739"/>
                    <a:pt x="157554" y="8516"/>
                  </a:cubicBezTo>
                  <a:cubicBezTo>
                    <a:pt x="157776" y="8030"/>
                    <a:pt x="158004" y="7545"/>
                    <a:pt x="158231" y="7064"/>
                  </a:cubicBezTo>
                  <a:close/>
                  <a:moveTo>
                    <a:pt x="68787" y="7064"/>
                  </a:moveTo>
                  <a:lnTo>
                    <a:pt x="68787" y="7064"/>
                  </a:lnTo>
                  <a:cubicBezTo>
                    <a:pt x="69018" y="7545"/>
                    <a:pt x="69244" y="8027"/>
                    <a:pt x="69464" y="8512"/>
                  </a:cubicBezTo>
                  <a:cubicBezTo>
                    <a:pt x="69437" y="8735"/>
                    <a:pt x="69432" y="8970"/>
                    <a:pt x="69421" y="9138"/>
                  </a:cubicBezTo>
                  <a:cubicBezTo>
                    <a:pt x="69366" y="9992"/>
                    <a:pt x="69366" y="10856"/>
                    <a:pt x="69354" y="11721"/>
                  </a:cubicBezTo>
                  <a:cubicBezTo>
                    <a:pt x="69307" y="11060"/>
                    <a:pt x="69237" y="10402"/>
                    <a:pt x="69139" y="9733"/>
                  </a:cubicBezTo>
                  <a:cubicBezTo>
                    <a:pt x="69130" y="9676"/>
                    <a:pt x="69091" y="9649"/>
                    <a:pt x="69051" y="9649"/>
                  </a:cubicBezTo>
                  <a:cubicBezTo>
                    <a:pt x="69001" y="9649"/>
                    <a:pt x="68950" y="9692"/>
                    <a:pt x="68959" y="9768"/>
                  </a:cubicBezTo>
                  <a:cubicBezTo>
                    <a:pt x="68998" y="10198"/>
                    <a:pt x="69014" y="10629"/>
                    <a:pt x="69006" y="11056"/>
                  </a:cubicBezTo>
                  <a:cubicBezTo>
                    <a:pt x="68963" y="9721"/>
                    <a:pt x="68892" y="8390"/>
                    <a:pt x="68787" y="7064"/>
                  </a:cubicBezTo>
                  <a:close/>
                  <a:moveTo>
                    <a:pt x="39839" y="10555"/>
                  </a:moveTo>
                  <a:cubicBezTo>
                    <a:pt x="39863" y="10942"/>
                    <a:pt x="39883" y="11338"/>
                    <a:pt x="39899" y="11729"/>
                  </a:cubicBezTo>
                  <a:cubicBezTo>
                    <a:pt x="39867" y="11616"/>
                    <a:pt x="39836" y="11506"/>
                    <a:pt x="39801" y="11392"/>
                  </a:cubicBezTo>
                  <a:cubicBezTo>
                    <a:pt x="39796" y="11157"/>
                    <a:pt x="39796" y="10926"/>
                    <a:pt x="39793" y="10691"/>
                  </a:cubicBezTo>
                  <a:cubicBezTo>
                    <a:pt x="39808" y="10644"/>
                    <a:pt x="39824" y="10597"/>
                    <a:pt x="39839" y="10555"/>
                  </a:cubicBezTo>
                  <a:close/>
                  <a:moveTo>
                    <a:pt x="187182" y="10551"/>
                  </a:moveTo>
                  <a:cubicBezTo>
                    <a:pt x="187197" y="10597"/>
                    <a:pt x="187213" y="10644"/>
                    <a:pt x="187224" y="10691"/>
                  </a:cubicBezTo>
                  <a:cubicBezTo>
                    <a:pt x="187224" y="10926"/>
                    <a:pt x="187221" y="11157"/>
                    <a:pt x="187217" y="11392"/>
                  </a:cubicBezTo>
                  <a:cubicBezTo>
                    <a:pt x="187186" y="11506"/>
                    <a:pt x="187154" y="11619"/>
                    <a:pt x="187119" y="11733"/>
                  </a:cubicBezTo>
                  <a:cubicBezTo>
                    <a:pt x="187135" y="11338"/>
                    <a:pt x="187154" y="10946"/>
                    <a:pt x="187182" y="10551"/>
                  </a:cubicBezTo>
                  <a:close/>
                  <a:moveTo>
                    <a:pt x="27045" y="9134"/>
                  </a:moveTo>
                  <a:cubicBezTo>
                    <a:pt x="27413" y="9235"/>
                    <a:pt x="27738" y="9392"/>
                    <a:pt x="28004" y="9823"/>
                  </a:cubicBezTo>
                  <a:cubicBezTo>
                    <a:pt x="28047" y="9889"/>
                    <a:pt x="28083" y="9960"/>
                    <a:pt x="28121" y="10030"/>
                  </a:cubicBezTo>
                  <a:cubicBezTo>
                    <a:pt x="28141" y="10171"/>
                    <a:pt x="28161" y="10312"/>
                    <a:pt x="28181" y="10453"/>
                  </a:cubicBezTo>
                  <a:cubicBezTo>
                    <a:pt x="27840" y="10673"/>
                    <a:pt x="27702" y="11404"/>
                    <a:pt x="27561" y="11807"/>
                  </a:cubicBezTo>
                  <a:cubicBezTo>
                    <a:pt x="27558" y="11819"/>
                    <a:pt x="27554" y="11831"/>
                    <a:pt x="27550" y="11842"/>
                  </a:cubicBezTo>
                  <a:cubicBezTo>
                    <a:pt x="27523" y="11697"/>
                    <a:pt x="27496" y="11549"/>
                    <a:pt x="27464" y="11404"/>
                  </a:cubicBezTo>
                  <a:cubicBezTo>
                    <a:pt x="27323" y="10762"/>
                    <a:pt x="27171" y="10097"/>
                    <a:pt x="26998" y="9428"/>
                  </a:cubicBezTo>
                  <a:cubicBezTo>
                    <a:pt x="27018" y="9329"/>
                    <a:pt x="27030" y="9232"/>
                    <a:pt x="27045" y="9134"/>
                  </a:cubicBezTo>
                  <a:close/>
                  <a:moveTo>
                    <a:pt x="199976" y="9134"/>
                  </a:moveTo>
                  <a:cubicBezTo>
                    <a:pt x="199988" y="9232"/>
                    <a:pt x="200004" y="9329"/>
                    <a:pt x="200019" y="9428"/>
                  </a:cubicBezTo>
                  <a:cubicBezTo>
                    <a:pt x="199847" y="10097"/>
                    <a:pt x="199699" y="10762"/>
                    <a:pt x="199558" y="11404"/>
                  </a:cubicBezTo>
                  <a:cubicBezTo>
                    <a:pt x="199526" y="11549"/>
                    <a:pt x="199499" y="11697"/>
                    <a:pt x="199471" y="11842"/>
                  </a:cubicBezTo>
                  <a:cubicBezTo>
                    <a:pt x="199464" y="11831"/>
                    <a:pt x="199464" y="11819"/>
                    <a:pt x="199455" y="11807"/>
                  </a:cubicBezTo>
                  <a:cubicBezTo>
                    <a:pt x="199315" y="11404"/>
                    <a:pt x="199177" y="10673"/>
                    <a:pt x="198837" y="10453"/>
                  </a:cubicBezTo>
                  <a:cubicBezTo>
                    <a:pt x="198857" y="10312"/>
                    <a:pt x="198877" y="10171"/>
                    <a:pt x="198900" y="10034"/>
                  </a:cubicBezTo>
                  <a:cubicBezTo>
                    <a:pt x="198939" y="9963"/>
                    <a:pt x="198975" y="9893"/>
                    <a:pt x="199018" y="9823"/>
                  </a:cubicBezTo>
                  <a:cubicBezTo>
                    <a:pt x="199284" y="9392"/>
                    <a:pt x="199609" y="9235"/>
                    <a:pt x="199976" y="9134"/>
                  </a:cubicBezTo>
                  <a:close/>
                  <a:moveTo>
                    <a:pt x="26634" y="8559"/>
                  </a:moveTo>
                  <a:cubicBezTo>
                    <a:pt x="26669" y="8677"/>
                    <a:pt x="26705" y="8794"/>
                    <a:pt x="26736" y="8911"/>
                  </a:cubicBezTo>
                  <a:cubicBezTo>
                    <a:pt x="26697" y="8942"/>
                    <a:pt x="26693" y="9017"/>
                    <a:pt x="26728" y="9044"/>
                  </a:cubicBezTo>
                  <a:cubicBezTo>
                    <a:pt x="26654" y="9306"/>
                    <a:pt x="26575" y="9569"/>
                    <a:pt x="26497" y="9831"/>
                  </a:cubicBezTo>
                  <a:cubicBezTo>
                    <a:pt x="26396" y="10164"/>
                    <a:pt x="26309" y="10496"/>
                    <a:pt x="26228" y="10832"/>
                  </a:cubicBezTo>
                  <a:cubicBezTo>
                    <a:pt x="26098" y="11161"/>
                    <a:pt x="25997" y="11506"/>
                    <a:pt x="25899" y="11858"/>
                  </a:cubicBezTo>
                  <a:cubicBezTo>
                    <a:pt x="25899" y="11800"/>
                    <a:pt x="25899" y="11744"/>
                    <a:pt x="25894" y="11686"/>
                  </a:cubicBezTo>
                  <a:cubicBezTo>
                    <a:pt x="25871" y="10899"/>
                    <a:pt x="25941" y="10124"/>
                    <a:pt x="25984" y="9345"/>
                  </a:cubicBezTo>
                  <a:cubicBezTo>
                    <a:pt x="26028" y="9298"/>
                    <a:pt x="26067" y="9251"/>
                    <a:pt x="26106" y="9204"/>
                  </a:cubicBezTo>
                  <a:cubicBezTo>
                    <a:pt x="26286" y="8993"/>
                    <a:pt x="26462" y="8778"/>
                    <a:pt x="26634" y="8559"/>
                  </a:cubicBezTo>
                  <a:close/>
                  <a:moveTo>
                    <a:pt x="200387" y="8559"/>
                  </a:moveTo>
                  <a:cubicBezTo>
                    <a:pt x="200559" y="8778"/>
                    <a:pt x="200736" y="8993"/>
                    <a:pt x="200915" y="9204"/>
                  </a:cubicBezTo>
                  <a:cubicBezTo>
                    <a:pt x="200955" y="9251"/>
                    <a:pt x="200994" y="9298"/>
                    <a:pt x="201033" y="9345"/>
                  </a:cubicBezTo>
                  <a:cubicBezTo>
                    <a:pt x="201076" y="10124"/>
                    <a:pt x="201150" y="10899"/>
                    <a:pt x="201123" y="11686"/>
                  </a:cubicBezTo>
                  <a:lnTo>
                    <a:pt x="201123" y="11858"/>
                  </a:lnTo>
                  <a:cubicBezTo>
                    <a:pt x="201025" y="11506"/>
                    <a:pt x="200920" y="11161"/>
                    <a:pt x="200790" y="10832"/>
                  </a:cubicBezTo>
                  <a:cubicBezTo>
                    <a:pt x="200712" y="10496"/>
                    <a:pt x="200626" y="10160"/>
                    <a:pt x="200524" y="9831"/>
                  </a:cubicBezTo>
                  <a:cubicBezTo>
                    <a:pt x="200442" y="9569"/>
                    <a:pt x="200368" y="9306"/>
                    <a:pt x="200290" y="9044"/>
                  </a:cubicBezTo>
                  <a:cubicBezTo>
                    <a:pt x="200328" y="9017"/>
                    <a:pt x="200321" y="8942"/>
                    <a:pt x="200286" y="8911"/>
                  </a:cubicBezTo>
                  <a:cubicBezTo>
                    <a:pt x="200317" y="8794"/>
                    <a:pt x="200352" y="8677"/>
                    <a:pt x="200387" y="8559"/>
                  </a:cubicBezTo>
                  <a:close/>
                  <a:moveTo>
                    <a:pt x="18517" y="10492"/>
                  </a:moveTo>
                  <a:cubicBezTo>
                    <a:pt x="18544" y="10649"/>
                    <a:pt x="18572" y="10805"/>
                    <a:pt x="18596" y="10966"/>
                  </a:cubicBezTo>
                  <a:cubicBezTo>
                    <a:pt x="18643" y="11279"/>
                    <a:pt x="18685" y="11596"/>
                    <a:pt x="18724" y="11913"/>
                  </a:cubicBezTo>
                  <a:cubicBezTo>
                    <a:pt x="18708" y="11823"/>
                    <a:pt x="18689" y="11733"/>
                    <a:pt x="18674" y="11647"/>
                  </a:cubicBezTo>
                  <a:cubicBezTo>
                    <a:pt x="18611" y="11322"/>
                    <a:pt x="18549" y="11001"/>
                    <a:pt x="18486" y="10680"/>
                  </a:cubicBezTo>
                  <a:cubicBezTo>
                    <a:pt x="18497" y="10617"/>
                    <a:pt x="18505" y="10555"/>
                    <a:pt x="18517" y="10492"/>
                  </a:cubicBezTo>
                  <a:close/>
                  <a:moveTo>
                    <a:pt x="77378" y="9235"/>
                  </a:moveTo>
                  <a:lnTo>
                    <a:pt x="77378" y="9235"/>
                  </a:lnTo>
                  <a:cubicBezTo>
                    <a:pt x="77370" y="9353"/>
                    <a:pt x="77362" y="9470"/>
                    <a:pt x="77355" y="9588"/>
                  </a:cubicBezTo>
                  <a:cubicBezTo>
                    <a:pt x="77339" y="9714"/>
                    <a:pt x="77327" y="9842"/>
                    <a:pt x="77315" y="9972"/>
                  </a:cubicBezTo>
                  <a:cubicBezTo>
                    <a:pt x="77315" y="9968"/>
                    <a:pt x="77311" y="9963"/>
                    <a:pt x="77311" y="9960"/>
                  </a:cubicBezTo>
                  <a:cubicBezTo>
                    <a:pt x="77295" y="9928"/>
                    <a:pt x="77272" y="9915"/>
                    <a:pt x="77250" y="9915"/>
                  </a:cubicBezTo>
                  <a:cubicBezTo>
                    <a:pt x="77200" y="9915"/>
                    <a:pt x="77154" y="9981"/>
                    <a:pt x="77186" y="10054"/>
                  </a:cubicBezTo>
                  <a:cubicBezTo>
                    <a:pt x="77221" y="10140"/>
                    <a:pt x="77257" y="10234"/>
                    <a:pt x="77284" y="10335"/>
                  </a:cubicBezTo>
                  <a:cubicBezTo>
                    <a:pt x="77233" y="10861"/>
                    <a:pt x="77186" y="11385"/>
                    <a:pt x="77147" y="11913"/>
                  </a:cubicBezTo>
                  <a:cubicBezTo>
                    <a:pt x="77123" y="11619"/>
                    <a:pt x="77100" y="11322"/>
                    <a:pt x="77076" y="11029"/>
                  </a:cubicBezTo>
                  <a:cubicBezTo>
                    <a:pt x="77041" y="10566"/>
                    <a:pt x="77022" y="10104"/>
                    <a:pt x="77002" y="9639"/>
                  </a:cubicBezTo>
                  <a:cubicBezTo>
                    <a:pt x="77088" y="9423"/>
                    <a:pt x="77210" y="9267"/>
                    <a:pt x="77378" y="9235"/>
                  </a:cubicBezTo>
                  <a:close/>
                  <a:moveTo>
                    <a:pt x="149644" y="9235"/>
                  </a:moveTo>
                  <a:lnTo>
                    <a:pt x="149644" y="9235"/>
                  </a:lnTo>
                  <a:cubicBezTo>
                    <a:pt x="149812" y="9267"/>
                    <a:pt x="149929" y="9423"/>
                    <a:pt x="150019" y="9639"/>
                  </a:cubicBezTo>
                  <a:cubicBezTo>
                    <a:pt x="150000" y="10104"/>
                    <a:pt x="149980" y="10566"/>
                    <a:pt x="149941" y="11029"/>
                  </a:cubicBezTo>
                  <a:cubicBezTo>
                    <a:pt x="149918" y="11322"/>
                    <a:pt x="149898" y="11616"/>
                    <a:pt x="149875" y="11913"/>
                  </a:cubicBezTo>
                  <a:cubicBezTo>
                    <a:pt x="149831" y="11385"/>
                    <a:pt x="149788" y="10861"/>
                    <a:pt x="149738" y="10335"/>
                  </a:cubicBezTo>
                  <a:cubicBezTo>
                    <a:pt x="149765" y="10234"/>
                    <a:pt x="149797" y="10140"/>
                    <a:pt x="149835" y="10054"/>
                  </a:cubicBezTo>
                  <a:cubicBezTo>
                    <a:pt x="149868" y="9981"/>
                    <a:pt x="149820" y="9915"/>
                    <a:pt x="149770" y="9915"/>
                  </a:cubicBezTo>
                  <a:cubicBezTo>
                    <a:pt x="149748" y="9915"/>
                    <a:pt x="149726" y="9928"/>
                    <a:pt x="149710" y="9960"/>
                  </a:cubicBezTo>
                  <a:cubicBezTo>
                    <a:pt x="149707" y="9963"/>
                    <a:pt x="149707" y="9968"/>
                    <a:pt x="149707" y="9972"/>
                  </a:cubicBezTo>
                  <a:cubicBezTo>
                    <a:pt x="149691" y="9842"/>
                    <a:pt x="149679" y="9714"/>
                    <a:pt x="149667" y="9588"/>
                  </a:cubicBezTo>
                  <a:cubicBezTo>
                    <a:pt x="149656" y="9470"/>
                    <a:pt x="149647" y="9353"/>
                    <a:pt x="149644" y="9235"/>
                  </a:cubicBezTo>
                  <a:close/>
                  <a:moveTo>
                    <a:pt x="208505" y="10492"/>
                  </a:moveTo>
                  <a:cubicBezTo>
                    <a:pt x="208512" y="10555"/>
                    <a:pt x="208524" y="10617"/>
                    <a:pt x="208532" y="10680"/>
                  </a:cubicBezTo>
                  <a:cubicBezTo>
                    <a:pt x="208469" y="11001"/>
                    <a:pt x="208411" y="11322"/>
                    <a:pt x="208348" y="11647"/>
                  </a:cubicBezTo>
                  <a:cubicBezTo>
                    <a:pt x="208328" y="11733"/>
                    <a:pt x="208312" y="11823"/>
                    <a:pt x="208297" y="11913"/>
                  </a:cubicBezTo>
                  <a:cubicBezTo>
                    <a:pt x="208336" y="11596"/>
                    <a:pt x="208375" y="11279"/>
                    <a:pt x="208422" y="10966"/>
                  </a:cubicBezTo>
                  <a:cubicBezTo>
                    <a:pt x="208446" y="10805"/>
                    <a:pt x="208473" y="10649"/>
                    <a:pt x="208505" y="10492"/>
                  </a:cubicBezTo>
                  <a:close/>
                  <a:moveTo>
                    <a:pt x="75624" y="10019"/>
                  </a:moveTo>
                  <a:cubicBezTo>
                    <a:pt x="75640" y="10492"/>
                    <a:pt x="75648" y="10962"/>
                    <a:pt x="75640" y="11432"/>
                  </a:cubicBezTo>
                  <a:cubicBezTo>
                    <a:pt x="75640" y="11573"/>
                    <a:pt x="75636" y="11713"/>
                    <a:pt x="75636" y="11854"/>
                  </a:cubicBezTo>
                  <a:cubicBezTo>
                    <a:pt x="75628" y="11894"/>
                    <a:pt x="75624" y="11925"/>
                    <a:pt x="75617" y="11964"/>
                  </a:cubicBezTo>
                  <a:cubicBezTo>
                    <a:pt x="75554" y="11502"/>
                    <a:pt x="75491" y="11040"/>
                    <a:pt x="75425" y="10579"/>
                  </a:cubicBezTo>
                  <a:cubicBezTo>
                    <a:pt x="75491" y="10391"/>
                    <a:pt x="75558" y="10207"/>
                    <a:pt x="75624" y="10019"/>
                  </a:cubicBezTo>
                  <a:close/>
                  <a:moveTo>
                    <a:pt x="151397" y="10019"/>
                  </a:moveTo>
                  <a:cubicBezTo>
                    <a:pt x="151464" y="10207"/>
                    <a:pt x="151530" y="10395"/>
                    <a:pt x="151593" y="10582"/>
                  </a:cubicBezTo>
                  <a:cubicBezTo>
                    <a:pt x="151530" y="11040"/>
                    <a:pt x="151468" y="11502"/>
                    <a:pt x="151401" y="11964"/>
                  </a:cubicBezTo>
                  <a:cubicBezTo>
                    <a:pt x="151397" y="11925"/>
                    <a:pt x="151389" y="11894"/>
                    <a:pt x="151381" y="11854"/>
                  </a:cubicBezTo>
                  <a:cubicBezTo>
                    <a:pt x="151381" y="11713"/>
                    <a:pt x="151381" y="11573"/>
                    <a:pt x="151378" y="11432"/>
                  </a:cubicBezTo>
                  <a:cubicBezTo>
                    <a:pt x="151374" y="10962"/>
                    <a:pt x="151381" y="10489"/>
                    <a:pt x="151397" y="10019"/>
                  </a:cubicBezTo>
                  <a:close/>
                  <a:moveTo>
                    <a:pt x="22615" y="12105"/>
                  </a:moveTo>
                  <a:cubicBezTo>
                    <a:pt x="22619" y="12113"/>
                    <a:pt x="22619" y="12120"/>
                    <a:pt x="22622" y="12132"/>
                  </a:cubicBezTo>
                  <a:cubicBezTo>
                    <a:pt x="22619" y="12132"/>
                    <a:pt x="22619" y="12132"/>
                    <a:pt x="22619" y="12136"/>
                  </a:cubicBezTo>
                  <a:cubicBezTo>
                    <a:pt x="22619" y="12124"/>
                    <a:pt x="22619" y="12113"/>
                    <a:pt x="22615" y="12105"/>
                  </a:cubicBezTo>
                  <a:close/>
                  <a:moveTo>
                    <a:pt x="204403" y="12105"/>
                  </a:moveTo>
                  <a:lnTo>
                    <a:pt x="204403" y="12136"/>
                  </a:lnTo>
                  <a:cubicBezTo>
                    <a:pt x="204403" y="12132"/>
                    <a:pt x="204399" y="12132"/>
                    <a:pt x="204399" y="12132"/>
                  </a:cubicBezTo>
                  <a:cubicBezTo>
                    <a:pt x="204399" y="12120"/>
                    <a:pt x="204403" y="12113"/>
                    <a:pt x="204403" y="12105"/>
                  </a:cubicBezTo>
                  <a:close/>
                  <a:moveTo>
                    <a:pt x="38427" y="8355"/>
                  </a:moveTo>
                  <a:cubicBezTo>
                    <a:pt x="38439" y="8426"/>
                    <a:pt x="38446" y="8496"/>
                    <a:pt x="38458" y="8563"/>
                  </a:cubicBezTo>
                  <a:cubicBezTo>
                    <a:pt x="38575" y="9275"/>
                    <a:pt x="38669" y="9995"/>
                    <a:pt x="38756" y="10715"/>
                  </a:cubicBezTo>
                  <a:cubicBezTo>
                    <a:pt x="38662" y="10410"/>
                    <a:pt x="38587" y="10097"/>
                    <a:pt x="38564" y="9768"/>
                  </a:cubicBezTo>
                  <a:cubicBezTo>
                    <a:pt x="38560" y="9723"/>
                    <a:pt x="38533" y="9700"/>
                    <a:pt x="38507" y="9700"/>
                  </a:cubicBezTo>
                  <a:cubicBezTo>
                    <a:pt x="38481" y="9700"/>
                    <a:pt x="38456" y="9723"/>
                    <a:pt x="38458" y="9768"/>
                  </a:cubicBezTo>
                  <a:cubicBezTo>
                    <a:pt x="38481" y="10402"/>
                    <a:pt x="38669" y="10978"/>
                    <a:pt x="38862" y="11557"/>
                  </a:cubicBezTo>
                  <a:cubicBezTo>
                    <a:pt x="38862" y="11569"/>
                    <a:pt x="38862" y="11580"/>
                    <a:pt x="38865" y="11592"/>
                  </a:cubicBezTo>
                  <a:cubicBezTo>
                    <a:pt x="38873" y="11654"/>
                    <a:pt x="38877" y="11717"/>
                    <a:pt x="38885" y="11784"/>
                  </a:cubicBezTo>
                  <a:cubicBezTo>
                    <a:pt x="38833" y="11925"/>
                    <a:pt x="38787" y="12066"/>
                    <a:pt x="38736" y="12210"/>
                  </a:cubicBezTo>
                  <a:cubicBezTo>
                    <a:pt x="38540" y="11197"/>
                    <a:pt x="38364" y="10183"/>
                    <a:pt x="38137" y="9181"/>
                  </a:cubicBezTo>
                  <a:cubicBezTo>
                    <a:pt x="38129" y="9146"/>
                    <a:pt x="38118" y="9114"/>
                    <a:pt x="38110" y="9080"/>
                  </a:cubicBezTo>
                  <a:cubicBezTo>
                    <a:pt x="38212" y="8836"/>
                    <a:pt x="38317" y="8598"/>
                    <a:pt x="38427" y="8355"/>
                  </a:cubicBezTo>
                  <a:close/>
                  <a:moveTo>
                    <a:pt x="188595" y="8359"/>
                  </a:moveTo>
                  <a:cubicBezTo>
                    <a:pt x="188700" y="8598"/>
                    <a:pt x="188806" y="8836"/>
                    <a:pt x="188911" y="9080"/>
                  </a:cubicBezTo>
                  <a:cubicBezTo>
                    <a:pt x="188904" y="9114"/>
                    <a:pt x="188892" y="9146"/>
                    <a:pt x="188884" y="9181"/>
                  </a:cubicBezTo>
                  <a:cubicBezTo>
                    <a:pt x="188657" y="10183"/>
                    <a:pt x="188477" y="11197"/>
                    <a:pt x="188281" y="12210"/>
                  </a:cubicBezTo>
                  <a:cubicBezTo>
                    <a:pt x="188234" y="12069"/>
                    <a:pt x="188183" y="11925"/>
                    <a:pt x="188136" y="11784"/>
                  </a:cubicBezTo>
                  <a:cubicBezTo>
                    <a:pt x="188145" y="11721"/>
                    <a:pt x="188149" y="11654"/>
                    <a:pt x="188156" y="11592"/>
                  </a:cubicBezTo>
                  <a:cubicBezTo>
                    <a:pt x="188156" y="11580"/>
                    <a:pt x="188160" y="11569"/>
                    <a:pt x="188160" y="11557"/>
                  </a:cubicBezTo>
                  <a:cubicBezTo>
                    <a:pt x="188352" y="10978"/>
                    <a:pt x="188536" y="10402"/>
                    <a:pt x="188563" y="9768"/>
                  </a:cubicBezTo>
                  <a:cubicBezTo>
                    <a:pt x="188565" y="9723"/>
                    <a:pt x="188540" y="9700"/>
                    <a:pt x="188514" y="9700"/>
                  </a:cubicBezTo>
                  <a:cubicBezTo>
                    <a:pt x="188487" y="9700"/>
                    <a:pt x="188460" y="9723"/>
                    <a:pt x="188458" y="9768"/>
                  </a:cubicBezTo>
                  <a:cubicBezTo>
                    <a:pt x="188431" y="10097"/>
                    <a:pt x="188360" y="10410"/>
                    <a:pt x="188262" y="10715"/>
                  </a:cubicBezTo>
                  <a:cubicBezTo>
                    <a:pt x="188352" y="9995"/>
                    <a:pt x="188446" y="9275"/>
                    <a:pt x="188559" y="8563"/>
                  </a:cubicBezTo>
                  <a:cubicBezTo>
                    <a:pt x="188571" y="8496"/>
                    <a:pt x="188583" y="8426"/>
                    <a:pt x="188595" y="8359"/>
                  </a:cubicBezTo>
                  <a:close/>
                  <a:moveTo>
                    <a:pt x="104666" y="9976"/>
                  </a:moveTo>
                  <a:lnTo>
                    <a:pt x="104666" y="9976"/>
                  </a:lnTo>
                  <a:cubicBezTo>
                    <a:pt x="104716" y="10657"/>
                    <a:pt x="104634" y="11388"/>
                    <a:pt x="104591" y="12026"/>
                  </a:cubicBezTo>
                  <a:cubicBezTo>
                    <a:pt x="104587" y="12093"/>
                    <a:pt x="104583" y="12160"/>
                    <a:pt x="104579" y="12226"/>
                  </a:cubicBezTo>
                  <a:cubicBezTo>
                    <a:pt x="104344" y="11941"/>
                    <a:pt x="104106" y="11650"/>
                    <a:pt x="103871" y="11365"/>
                  </a:cubicBezTo>
                  <a:cubicBezTo>
                    <a:pt x="103891" y="11260"/>
                    <a:pt x="103910" y="11154"/>
                    <a:pt x="103929" y="11052"/>
                  </a:cubicBezTo>
                  <a:cubicBezTo>
                    <a:pt x="103985" y="10805"/>
                    <a:pt x="104055" y="10570"/>
                    <a:pt x="104141" y="10339"/>
                  </a:cubicBezTo>
                  <a:cubicBezTo>
                    <a:pt x="104247" y="10054"/>
                    <a:pt x="104454" y="9987"/>
                    <a:pt x="104666" y="9976"/>
                  </a:cubicBezTo>
                  <a:close/>
                  <a:moveTo>
                    <a:pt x="122356" y="9976"/>
                  </a:moveTo>
                  <a:cubicBezTo>
                    <a:pt x="122567" y="9987"/>
                    <a:pt x="122775" y="10054"/>
                    <a:pt x="122880" y="10339"/>
                  </a:cubicBezTo>
                  <a:cubicBezTo>
                    <a:pt x="122963" y="10570"/>
                    <a:pt x="123037" y="10805"/>
                    <a:pt x="123088" y="11052"/>
                  </a:cubicBezTo>
                  <a:cubicBezTo>
                    <a:pt x="123111" y="11154"/>
                    <a:pt x="123131" y="11260"/>
                    <a:pt x="123151" y="11365"/>
                  </a:cubicBezTo>
                  <a:cubicBezTo>
                    <a:pt x="122912" y="11650"/>
                    <a:pt x="122677" y="11941"/>
                    <a:pt x="122439" y="12226"/>
                  </a:cubicBezTo>
                  <a:cubicBezTo>
                    <a:pt x="122434" y="12160"/>
                    <a:pt x="122434" y="12093"/>
                    <a:pt x="122430" y="12026"/>
                  </a:cubicBezTo>
                  <a:cubicBezTo>
                    <a:pt x="122387" y="11388"/>
                    <a:pt x="122305" y="10657"/>
                    <a:pt x="122356" y="9976"/>
                  </a:cubicBezTo>
                  <a:close/>
                  <a:moveTo>
                    <a:pt x="44841" y="10594"/>
                  </a:moveTo>
                  <a:cubicBezTo>
                    <a:pt x="45159" y="11036"/>
                    <a:pt x="45217" y="11659"/>
                    <a:pt x="45210" y="12261"/>
                  </a:cubicBezTo>
                  <a:cubicBezTo>
                    <a:pt x="45170" y="12191"/>
                    <a:pt x="45132" y="12116"/>
                    <a:pt x="45092" y="12050"/>
                  </a:cubicBezTo>
                  <a:cubicBezTo>
                    <a:pt x="45042" y="11968"/>
                    <a:pt x="44995" y="11878"/>
                    <a:pt x="44944" y="11791"/>
                  </a:cubicBezTo>
                  <a:cubicBezTo>
                    <a:pt x="44948" y="11757"/>
                    <a:pt x="44948" y="11725"/>
                    <a:pt x="44948" y="11690"/>
                  </a:cubicBezTo>
                  <a:cubicBezTo>
                    <a:pt x="44948" y="11587"/>
                    <a:pt x="44885" y="11532"/>
                    <a:pt x="44823" y="11532"/>
                  </a:cubicBezTo>
                  <a:cubicBezTo>
                    <a:pt x="44819" y="11532"/>
                    <a:pt x="44814" y="11533"/>
                    <a:pt x="44810" y="11533"/>
                  </a:cubicBezTo>
                  <a:cubicBezTo>
                    <a:pt x="44771" y="11451"/>
                    <a:pt x="44732" y="11372"/>
                    <a:pt x="44693" y="11291"/>
                  </a:cubicBezTo>
                  <a:cubicBezTo>
                    <a:pt x="44740" y="11060"/>
                    <a:pt x="44791" y="10825"/>
                    <a:pt x="44841" y="10594"/>
                  </a:cubicBezTo>
                  <a:close/>
                  <a:moveTo>
                    <a:pt x="182180" y="10594"/>
                  </a:moveTo>
                  <a:cubicBezTo>
                    <a:pt x="182231" y="10825"/>
                    <a:pt x="182278" y="11060"/>
                    <a:pt x="182325" y="11291"/>
                  </a:cubicBezTo>
                  <a:cubicBezTo>
                    <a:pt x="182285" y="11372"/>
                    <a:pt x="182246" y="11451"/>
                    <a:pt x="182207" y="11533"/>
                  </a:cubicBezTo>
                  <a:cubicBezTo>
                    <a:pt x="182203" y="11533"/>
                    <a:pt x="182199" y="11532"/>
                    <a:pt x="182195" y="11532"/>
                  </a:cubicBezTo>
                  <a:cubicBezTo>
                    <a:pt x="182133" y="11532"/>
                    <a:pt x="182074" y="11587"/>
                    <a:pt x="182074" y="11690"/>
                  </a:cubicBezTo>
                  <a:lnTo>
                    <a:pt x="182074" y="11791"/>
                  </a:lnTo>
                  <a:cubicBezTo>
                    <a:pt x="182027" y="11878"/>
                    <a:pt x="181980" y="11968"/>
                    <a:pt x="181929" y="12050"/>
                  </a:cubicBezTo>
                  <a:cubicBezTo>
                    <a:pt x="181886" y="12116"/>
                    <a:pt x="181847" y="12191"/>
                    <a:pt x="181808" y="12261"/>
                  </a:cubicBezTo>
                  <a:cubicBezTo>
                    <a:pt x="181804" y="11659"/>
                    <a:pt x="181859" y="11036"/>
                    <a:pt x="182180" y="10594"/>
                  </a:cubicBezTo>
                  <a:close/>
                  <a:moveTo>
                    <a:pt x="206066" y="10954"/>
                  </a:moveTo>
                  <a:cubicBezTo>
                    <a:pt x="206081" y="11404"/>
                    <a:pt x="206094" y="11851"/>
                    <a:pt x="206105" y="12300"/>
                  </a:cubicBezTo>
                  <a:cubicBezTo>
                    <a:pt x="206054" y="12085"/>
                    <a:pt x="206007" y="11866"/>
                    <a:pt x="205969" y="11650"/>
                  </a:cubicBezTo>
                  <a:cubicBezTo>
                    <a:pt x="206000" y="11419"/>
                    <a:pt x="206035" y="11185"/>
                    <a:pt x="206066" y="10954"/>
                  </a:cubicBezTo>
                  <a:close/>
                  <a:moveTo>
                    <a:pt x="20955" y="10950"/>
                  </a:moveTo>
                  <a:cubicBezTo>
                    <a:pt x="20986" y="11185"/>
                    <a:pt x="21022" y="11416"/>
                    <a:pt x="21053" y="11650"/>
                  </a:cubicBezTo>
                  <a:cubicBezTo>
                    <a:pt x="21010" y="11870"/>
                    <a:pt x="20963" y="12085"/>
                    <a:pt x="20916" y="12304"/>
                  </a:cubicBezTo>
                  <a:cubicBezTo>
                    <a:pt x="20924" y="11854"/>
                    <a:pt x="20935" y="11401"/>
                    <a:pt x="20955" y="10950"/>
                  </a:cubicBezTo>
                  <a:close/>
                  <a:moveTo>
                    <a:pt x="99965" y="9416"/>
                  </a:moveTo>
                  <a:cubicBezTo>
                    <a:pt x="100074" y="10077"/>
                    <a:pt x="100153" y="10751"/>
                    <a:pt x="100235" y="11419"/>
                  </a:cubicBezTo>
                  <a:cubicBezTo>
                    <a:pt x="100195" y="11717"/>
                    <a:pt x="100148" y="12015"/>
                    <a:pt x="100101" y="12308"/>
                  </a:cubicBezTo>
                  <a:cubicBezTo>
                    <a:pt x="100094" y="12261"/>
                    <a:pt x="100090" y="12210"/>
                    <a:pt x="100083" y="12163"/>
                  </a:cubicBezTo>
                  <a:cubicBezTo>
                    <a:pt x="100020" y="11737"/>
                    <a:pt x="99933" y="11291"/>
                    <a:pt x="99808" y="10891"/>
                  </a:cubicBezTo>
                  <a:cubicBezTo>
                    <a:pt x="99769" y="10767"/>
                    <a:pt x="99726" y="10704"/>
                    <a:pt x="99683" y="10649"/>
                  </a:cubicBezTo>
                  <a:cubicBezTo>
                    <a:pt x="99769" y="10234"/>
                    <a:pt x="99867" y="9823"/>
                    <a:pt x="99965" y="9416"/>
                  </a:cubicBezTo>
                  <a:close/>
                  <a:moveTo>
                    <a:pt x="127053" y="9416"/>
                  </a:moveTo>
                  <a:cubicBezTo>
                    <a:pt x="127154" y="9823"/>
                    <a:pt x="127248" y="10234"/>
                    <a:pt x="127338" y="10649"/>
                  </a:cubicBezTo>
                  <a:cubicBezTo>
                    <a:pt x="127291" y="10704"/>
                    <a:pt x="127248" y="10767"/>
                    <a:pt x="127210" y="10891"/>
                  </a:cubicBezTo>
                  <a:cubicBezTo>
                    <a:pt x="127088" y="11291"/>
                    <a:pt x="127002" y="11737"/>
                    <a:pt x="126939" y="12163"/>
                  </a:cubicBezTo>
                  <a:cubicBezTo>
                    <a:pt x="126932" y="12214"/>
                    <a:pt x="126924" y="12261"/>
                    <a:pt x="126916" y="12312"/>
                  </a:cubicBezTo>
                  <a:cubicBezTo>
                    <a:pt x="126869" y="12015"/>
                    <a:pt x="126825" y="11717"/>
                    <a:pt x="126783" y="11419"/>
                  </a:cubicBezTo>
                  <a:cubicBezTo>
                    <a:pt x="126869" y="10751"/>
                    <a:pt x="126947" y="10077"/>
                    <a:pt x="127053" y="9416"/>
                  </a:cubicBezTo>
                  <a:close/>
                  <a:moveTo>
                    <a:pt x="100751" y="6885"/>
                  </a:moveTo>
                  <a:cubicBezTo>
                    <a:pt x="100930" y="6885"/>
                    <a:pt x="101002" y="8054"/>
                    <a:pt x="101002" y="8054"/>
                  </a:cubicBezTo>
                  <a:cubicBezTo>
                    <a:pt x="101013" y="8590"/>
                    <a:pt x="101053" y="9150"/>
                    <a:pt x="101026" y="9678"/>
                  </a:cubicBezTo>
                  <a:cubicBezTo>
                    <a:pt x="100979" y="10570"/>
                    <a:pt x="100970" y="11459"/>
                    <a:pt x="100959" y="12351"/>
                  </a:cubicBezTo>
                  <a:cubicBezTo>
                    <a:pt x="100842" y="11580"/>
                    <a:pt x="100704" y="10817"/>
                    <a:pt x="100529" y="10066"/>
                  </a:cubicBezTo>
                  <a:cubicBezTo>
                    <a:pt x="100536" y="9678"/>
                    <a:pt x="100540" y="9291"/>
                    <a:pt x="100536" y="8907"/>
                  </a:cubicBezTo>
                  <a:cubicBezTo>
                    <a:pt x="100536" y="8870"/>
                    <a:pt x="100515" y="8851"/>
                    <a:pt x="100493" y="8851"/>
                  </a:cubicBezTo>
                  <a:cubicBezTo>
                    <a:pt x="100471" y="8851"/>
                    <a:pt x="100450" y="8870"/>
                    <a:pt x="100450" y="8907"/>
                  </a:cubicBezTo>
                  <a:cubicBezTo>
                    <a:pt x="100442" y="9138"/>
                    <a:pt x="100435" y="9373"/>
                    <a:pt x="100419" y="9604"/>
                  </a:cubicBezTo>
                  <a:cubicBezTo>
                    <a:pt x="100352" y="9334"/>
                    <a:pt x="100282" y="9067"/>
                    <a:pt x="100208" y="8801"/>
                  </a:cubicBezTo>
                  <a:cubicBezTo>
                    <a:pt x="100204" y="8786"/>
                    <a:pt x="100188" y="8731"/>
                    <a:pt x="100161" y="8653"/>
                  </a:cubicBezTo>
                  <a:cubicBezTo>
                    <a:pt x="100317" y="8074"/>
                    <a:pt x="100477" y="7498"/>
                    <a:pt x="100646" y="6927"/>
                  </a:cubicBezTo>
                  <a:cubicBezTo>
                    <a:pt x="100653" y="6932"/>
                    <a:pt x="100660" y="6935"/>
                    <a:pt x="100668" y="6935"/>
                  </a:cubicBezTo>
                  <a:cubicBezTo>
                    <a:pt x="100678" y="6935"/>
                    <a:pt x="100688" y="6930"/>
                    <a:pt x="100697" y="6919"/>
                  </a:cubicBezTo>
                  <a:cubicBezTo>
                    <a:pt x="100716" y="6896"/>
                    <a:pt x="100734" y="6885"/>
                    <a:pt x="100751" y="6885"/>
                  </a:cubicBezTo>
                  <a:close/>
                  <a:moveTo>
                    <a:pt x="126271" y="6885"/>
                  </a:moveTo>
                  <a:cubicBezTo>
                    <a:pt x="126288" y="6885"/>
                    <a:pt x="126306" y="6896"/>
                    <a:pt x="126325" y="6919"/>
                  </a:cubicBezTo>
                  <a:cubicBezTo>
                    <a:pt x="126334" y="6930"/>
                    <a:pt x="126344" y="6935"/>
                    <a:pt x="126354" y="6935"/>
                  </a:cubicBezTo>
                  <a:cubicBezTo>
                    <a:pt x="126361" y="6935"/>
                    <a:pt x="126369" y="6932"/>
                    <a:pt x="126375" y="6927"/>
                  </a:cubicBezTo>
                  <a:cubicBezTo>
                    <a:pt x="126540" y="7498"/>
                    <a:pt x="126704" y="8074"/>
                    <a:pt x="126857" y="8653"/>
                  </a:cubicBezTo>
                  <a:cubicBezTo>
                    <a:pt x="126834" y="8731"/>
                    <a:pt x="126818" y="8786"/>
                    <a:pt x="126814" y="8801"/>
                  </a:cubicBezTo>
                  <a:cubicBezTo>
                    <a:pt x="126736" y="9067"/>
                    <a:pt x="126666" y="9334"/>
                    <a:pt x="126599" y="9604"/>
                  </a:cubicBezTo>
                  <a:cubicBezTo>
                    <a:pt x="126587" y="9373"/>
                    <a:pt x="126576" y="9138"/>
                    <a:pt x="126572" y="8907"/>
                  </a:cubicBezTo>
                  <a:cubicBezTo>
                    <a:pt x="126572" y="8870"/>
                    <a:pt x="126550" y="8851"/>
                    <a:pt x="126529" y="8851"/>
                  </a:cubicBezTo>
                  <a:cubicBezTo>
                    <a:pt x="126507" y="8851"/>
                    <a:pt x="126485" y="8870"/>
                    <a:pt x="126485" y="8907"/>
                  </a:cubicBezTo>
                  <a:cubicBezTo>
                    <a:pt x="126478" y="9291"/>
                    <a:pt x="126482" y="9678"/>
                    <a:pt x="126489" y="10066"/>
                  </a:cubicBezTo>
                  <a:cubicBezTo>
                    <a:pt x="126317" y="10817"/>
                    <a:pt x="126176" y="11580"/>
                    <a:pt x="126059" y="12351"/>
                  </a:cubicBezTo>
                  <a:cubicBezTo>
                    <a:pt x="126050" y="11459"/>
                    <a:pt x="126043" y="10566"/>
                    <a:pt x="125996" y="9678"/>
                  </a:cubicBezTo>
                  <a:cubicBezTo>
                    <a:pt x="125965" y="9150"/>
                    <a:pt x="126008" y="8590"/>
                    <a:pt x="126016" y="8054"/>
                  </a:cubicBezTo>
                  <a:cubicBezTo>
                    <a:pt x="126016" y="8054"/>
                    <a:pt x="126091" y="6885"/>
                    <a:pt x="126271" y="6885"/>
                  </a:cubicBezTo>
                  <a:close/>
                  <a:moveTo>
                    <a:pt x="106266" y="12022"/>
                  </a:moveTo>
                  <a:lnTo>
                    <a:pt x="106266" y="12022"/>
                  </a:lnTo>
                  <a:cubicBezTo>
                    <a:pt x="106239" y="12140"/>
                    <a:pt x="106212" y="12261"/>
                    <a:pt x="106184" y="12382"/>
                  </a:cubicBezTo>
                  <a:cubicBezTo>
                    <a:pt x="106203" y="12238"/>
                    <a:pt x="106231" y="12116"/>
                    <a:pt x="106266" y="12022"/>
                  </a:cubicBezTo>
                  <a:close/>
                  <a:moveTo>
                    <a:pt x="120755" y="12022"/>
                  </a:moveTo>
                  <a:cubicBezTo>
                    <a:pt x="120786" y="12116"/>
                    <a:pt x="120814" y="12241"/>
                    <a:pt x="120837" y="12382"/>
                  </a:cubicBezTo>
                  <a:cubicBezTo>
                    <a:pt x="120810" y="12265"/>
                    <a:pt x="120783" y="12144"/>
                    <a:pt x="120755" y="12022"/>
                  </a:cubicBezTo>
                  <a:close/>
                  <a:moveTo>
                    <a:pt x="50352" y="8633"/>
                  </a:moveTo>
                  <a:lnTo>
                    <a:pt x="50352" y="8633"/>
                  </a:lnTo>
                  <a:cubicBezTo>
                    <a:pt x="50474" y="9423"/>
                    <a:pt x="50580" y="10218"/>
                    <a:pt x="50701" y="11005"/>
                  </a:cubicBezTo>
                  <a:cubicBezTo>
                    <a:pt x="50615" y="11267"/>
                    <a:pt x="50568" y="11573"/>
                    <a:pt x="50548" y="11889"/>
                  </a:cubicBezTo>
                  <a:cubicBezTo>
                    <a:pt x="50524" y="11913"/>
                    <a:pt x="50513" y="11956"/>
                    <a:pt x="50533" y="11999"/>
                  </a:cubicBezTo>
                  <a:cubicBezTo>
                    <a:pt x="50533" y="12006"/>
                    <a:pt x="50537" y="12015"/>
                    <a:pt x="50540" y="12022"/>
                  </a:cubicBezTo>
                  <a:cubicBezTo>
                    <a:pt x="50533" y="12144"/>
                    <a:pt x="50533" y="12265"/>
                    <a:pt x="50537" y="12387"/>
                  </a:cubicBezTo>
                  <a:cubicBezTo>
                    <a:pt x="50528" y="12324"/>
                    <a:pt x="50524" y="12265"/>
                    <a:pt x="50521" y="12203"/>
                  </a:cubicBezTo>
                  <a:cubicBezTo>
                    <a:pt x="50443" y="11103"/>
                    <a:pt x="50411" y="10007"/>
                    <a:pt x="50364" y="8907"/>
                  </a:cubicBezTo>
                  <a:cubicBezTo>
                    <a:pt x="50360" y="8817"/>
                    <a:pt x="50356" y="8727"/>
                    <a:pt x="50352" y="8633"/>
                  </a:cubicBezTo>
                  <a:close/>
                  <a:moveTo>
                    <a:pt x="176669" y="8633"/>
                  </a:moveTo>
                  <a:lnTo>
                    <a:pt x="176669" y="8633"/>
                  </a:lnTo>
                  <a:cubicBezTo>
                    <a:pt x="176665" y="8727"/>
                    <a:pt x="176662" y="8817"/>
                    <a:pt x="176657" y="8907"/>
                  </a:cubicBezTo>
                  <a:cubicBezTo>
                    <a:pt x="176606" y="10007"/>
                    <a:pt x="176579" y="11103"/>
                    <a:pt x="176501" y="12203"/>
                  </a:cubicBezTo>
                  <a:cubicBezTo>
                    <a:pt x="176497" y="12261"/>
                    <a:pt x="176489" y="12324"/>
                    <a:pt x="176485" y="12387"/>
                  </a:cubicBezTo>
                  <a:cubicBezTo>
                    <a:pt x="176485" y="12265"/>
                    <a:pt x="176485" y="12144"/>
                    <a:pt x="176481" y="12022"/>
                  </a:cubicBezTo>
                  <a:cubicBezTo>
                    <a:pt x="176485" y="12015"/>
                    <a:pt x="176485" y="12006"/>
                    <a:pt x="176489" y="11999"/>
                  </a:cubicBezTo>
                  <a:cubicBezTo>
                    <a:pt x="176509" y="11956"/>
                    <a:pt x="176497" y="11913"/>
                    <a:pt x="176474" y="11889"/>
                  </a:cubicBezTo>
                  <a:cubicBezTo>
                    <a:pt x="176454" y="11573"/>
                    <a:pt x="176407" y="11267"/>
                    <a:pt x="176321" y="11005"/>
                  </a:cubicBezTo>
                  <a:cubicBezTo>
                    <a:pt x="176438" y="10218"/>
                    <a:pt x="176548" y="9423"/>
                    <a:pt x="176669" y="8633"/>
                  </a:cubicBezTo>
                  <a:close/>
                  <a:moveTo>
                    <a:pt x="34611" y="9185"/>
                  </a:moveTo>
                  <a:lnTo>
                    <a:pt x="34611" y="9185"/>
                  </a:lnTo>
                  <a:cubicBezTo>
                    <a:pt x="34630" y="9271"/>
                    <a:pt x="34650" y="9361"/>
                    <a:pt x="34669" y="9447"/>
                  </a:cubicBezTo>
                  <a:cubicBezTo>
                    <a:pt x="34885" y="10395"/>
                    <a:pt x="34994" y="11369"/>
                    <a:pt x="35061" y="12351"/>
                  </a:cubicBezTo>
                  <a:cubicBezTo>
                    <a:pt x="35061" y="12363"/>
                    <a:pt x="35057" y="12378"/>
                    <a:pt x="35057" y="12391"/>
                  </a:cubicBezTo>
                  <a:lnTo>
                    <a:pt x="35057" y="12394"/>
                  </a:lnTo>
                  <a:cubicBezTo>
                    <a:pt x="35041" y="12363"/>
                    <a:pt x="35025" y="12335"/>
                    <a:pt x="35010" y="12304"/>
                  </a:cubicBezTo>
                  <a:cubicBezTo>
                    <a:pt x="35002" y="12285"/>
                    <a:pt x="34998" y="12265"/>
                    <a:pt x="34991" y="12241"/>
                  </a:cubicBezTo>
                  <a:cubicBezTo>
                    <a:pt x="34685" y="11263"/>
                    <a:pt x="34513" y="10241"/>
                    <a:pt x="34611" y="9185"/>
                  </a:cubicBezTo>
                  <a:close/>
                  <a:moveTo>
                    <a:pt x="192410" y="9185"/>
                  </a:moveTo>
                  <a:lnTo>
                    <a:pt x="192410" y="9185"/>
                  </a:lnTo>
                  <a:cubicBezTo>
                    <a:pt x="192508" y="10241"/>
                    <a:pt x="192336" y="11263"/>
                    <a:pt x="192031" y="12241"/>
                  </a:cubicBezTo>
                  <a:cubicBezTo>
                    <a:pt x="192023" y="12265"/>
                    <a:pt x="192015" y="12285"/>
                    <a:pt x="192011" y="12308"/>
                  </a:cubicBezTo>
                  <a:cubicBezTo>
                    <a:pt x="191996" y="12335"/>
                    <a:pt x="191980" y="12367"/>
                    <a:pt x="191964" y="12394"/>
                  </a:cubicBezTo>
                  <a:lnTo>
                    <a:pt x="191964" y="12391"/>
                  </a:lnTo>
                  <a:cubicBezTo>
                    <a:pt x="191961" y="12378"/>
                    <a:pt x="191961" y="12363"/>
                    <a:pt x="191957" y="12351"/>
                  </a:cubicBezTo>
                  <a:cubicBezTo>
                    <a:pt x="192027" y="11369"/>
                    <a:pt x="192137" y="10395"/>
                    <a:pt x="192348" y="9447"/>
                  </a:cubicBezTo>
                  <a:cubicBezTo>
                    <a:pt x="192367" y="9361"/>
                    <a:pt x="192387" y="9271"/>
                    <a:pt x="192410" y="9185"/>
                  </a:cubicBezTo>
                  <a:close/>
                  <a:moveTo>
                    <a:pt x="50739" y="11267"/>
                  </a:moveTo>
                  <a:cubicBezTo>
                    <a:pt x="50799" y="11650"/>
                    <a:pt x="50862" y="12030"/>
                    <a:pt x="50924" y="12410"/>
                  </a:cubicBezTo>
                  <a:cubicBezTo>
                    <a:pt x="50862" y="12261"/>
                    <a:pt x="50783" y="12136"/>
                    <a:pt x="50697" y="11983"/>
                  </a:cubicBezTo>
                  <a:cubicBezTo>
                    <a:pt x="50693" y="11733"/>
                    <a:pt x="50705" y="11490"/>
                    <a:pt x="50739" y="11267"/>
                  </a:cubicBezTo>
                  <a:close/>
                  <a:moveTo>
                    <a:pt x="176281" y="11267"/>
                  </a:moveTo>
                  <a:cubicBezTo>
                    <a:pt x="176317" y="11490"/>
                    <a:pt x="176328" y="11733"/>
                    <a:pt x="176324" y="11983"/>
                  </a:cubicBezTo>
                  <a:cubicBezTo>
                    <a:pt x="176239" y="12136"/>
                    <a:pt x="176160" y="12261"/>
                    <a:pt x="176098" y="12410"/>
                  </a:cubicBezTo>
                  <a:cubicBezTo>
                    <a:pt x="176160" y="12030"/>
                    <a:pt x="176219" y="11647"/>
                    <a:pt x="176281" y="11267"/>
                  </a:cubicBezTo>
                  <a:close/>
                  <a:moveTo>
                    <a:pt x="37824" y="9752"/>
                  </a:moveTo>
                  <a:cubicBezTo>
                    <a:pt x="37930" y="10602"/>
                    <a:pt x="37997" y="11463"/>
                    <a:pt x="38090" y="12320"/>
                  </a:cubicBezTo>
                  <a:cubicBezTo>
                    <a:pt x="38098" y="12382"/>
                    <a:pt x="38105" y="12449"/>
                    <a:pt x="38114" y="12512"/>
                  </a:cubicBezTo>
                  <a:cubicBezTo>
                    <a:pt x="37914" y="11885"/>
                    <a:pt x="37695" y="11267"/>
                    <a:pt x="37453" y="10668"/>
                  </a:cubicBezTo>
                  <a:cubicBezTo>
                    <a:pt x="37574" y="10359"/>
                    <a:pt x="37699" y="10054"/>
                    <a:pt x="37824" y="9752"/>
                  </a:cubicBezTo>
                  <a:close/>
                  <a:moveTo>
                    <a:pt x="189193" y="9752"/>
                  </a:moveTo>
                  <a:cubicBezTo>
                    <a:pt x="189323" y="10054"/>
                    <a:pt x="189444" y="10359"/>
                    <a:pt x="189565" y="10668"/>
                  </a:cubicBezTo>
                  <a:cubicBezTo>
                    <a:pt x="189323" y="11271"/>
                    <a:pt x="189103" y="11885"/>
                    <a:pt x="188908" y="12512"/>
                  </a:cubicBezTo>
                  <a:cubicBezTo>
                    <a:pt x="188911" y="12449"/>
                    <a:pt x="188924" y="12382"/>
                    <a:pt x="188927" y="12320"/>
                  </a:cubicBezTo>
                  <a:cubicBezTo>
                    <a:pt x="189021" y="11463"/>
                    <a:pt x="189092" y="10602"/>
                    <a:pt x="189193" y="9752"/>
                  </a:cubicBezTo>
                  <a:close/>
                  <a:moveTo>
                    <a:pt x="163816" y="12144"/>
                  </a:moveTo>
                  <a:cubicBezTo>
                    <a:pt x="163828" y="12285"/>
                    <a:pt x="163840" y="12434"/>
                    <a:pt x="163847" y="12575"/>
                  </a:cubicBezTo>
                  <a:cubicBezTo>
                    <a:pt x="163843" y="12563"/>
                    <a:pt x="163843" y="12547"/>
                    <a:pt x="163840" y="12532"/>
                  </a:cubicBezTo>
                  <a:cubicBezTo>
                    <a:pt x="163828" y="12441"/>
                    <a:pt x="163812" y="12351"/>
                    <a:pt x="163800" y="12261"/>
                  </a:cubicBezTo>
                  <a:cubicBezTo>
                    <a:pt x="163804" y="12223"/>
                    <a:pt x="163812" y="12183"/>
                    <a:pt x="163816" y="12144"/>
                  </a:cubicBezTo>
                  <a:close/>
                  <a:moveTo>
                    <a:pt x="63202" y="12144"/>
                  </a:moveTo>
                  <a:cubicBezTo>
                    <a:pt x="63209" y="12183"/>
                    <a:pt x="63214" y="12223"/>
                    <a:pt x="63221" y="12261"/>
                  </a:cubicBezTo>
                  <a:cubicBezTo>
                    <a:pt x="63205" y="12351"/>
                    <a:pt x="63194" y="12441"/>
                    <a:pt x="63178" y="12532"/>
                  </a:cubicBezTo>
                  <a:cubicBezTo>
                    <a:pt x="63178" y="12551"/>
                    <a:pt x="63174" y="12566"/>
                    <a:pt x="63171" y="12582"/>
                  </a:cubicBezTo>
                  <a:cubicBezTo>
                    <a:pt x="63182" y="12438"/>
                    <a:pt x="63190" y="12288"/>
                    <a:pt x="63202" y="12144"/>
                  </a:cubicBezTo>
                  <a:close/>
                  <a:moveTo>
                    <a:pt x="57992" y="10527"/>
                  </a:moveTo>
                  <a:cubicBezTo>
                    <a:pt x="58066" y="10774"/>
                    <a:pt x="58125" y="11029"/>
                    <a:pt x="58180" y="11287"/>
                  </a:cubicBezTo>
                  <a:lnTo>
                    <a:pt x="58180" y="11291"/>
                  </a:lnTo>
                  <a:cubicBezTo>
                    <a:pt x="58180" y="11307"/>
                    <a:pt x="58180" y="11322"/>
                    <a:pt x="58184" y="11338"/>
                  </a:cubicBezTo>
                  <a:cubicBezTo>
                    <a:pt x="58071" y="11721"/>
                    <a:pt x="57981" y="12116"/>
                    <a:pt x="57907" y="12523"/>
                  </a:cubicBezTo>
                  <a:cubicBezTo>
                    <a:pt x="57878" y="12563"/>
                    <a:pt x="57851" y="12613"/>
                    <a:pt x="57828" y="12664"/>
                  </a:cubicBezTo>
                  <a:cubicBezTo>
                    <a:pt x="57836" y="12539"/>
                    <a:pt x="57847" y="12414"/>
                    <a:pt x="57855" y="12288"/>
                  </a:cubicBezTo>
                  <a:cubicBezTo>
                    <a:pt x="57902" y="11701"/>
                    <a:pt x="57945" y="11114"/>
                    <a:pt x="57992" y="10527"/>
                  </a:cubicBezTo>
                  <a:close/>
                  <a:moveTo>
                    <a:pt x="169025" y="10527"/>
                  </a:moveTo>
                  <a:cubicBezTo>
                    <a:pt x="169072" y="11114"/>
                    <a:pt x="169119" y="11701"/>
                    <a:pt x="169166" y="12288"/>
                  </a:cubicBezTo>
                  <a:cubicBezTo>
                    <a:pt x="169174" y="12414"/>
                    <a:pt x="169182" y="12539"/>
                    <a:pt x="169194" y="12664"/>
                  </a:cubicBezTo>
                  <a:cubicBezTo>
                    <a:pt x="169170" y="12613"/>
                    <a:pt x="169142" y="12566"/>
                    <a:pt x="169115" y="12523"/>
                  </a:cubicBezTo>
                  <a:cubicBezTo>
                    <a:pt x="169041" y="12116"/>
                    <a:pt x="168951" y="11721"/>
                    <a:pt x="168837" y="11338"/>
                  </a:cubicBezTo>
                  <a:cubicBezTo>
                    <a:pt x="168837" y="11322"/>
                    <a:pt x="168837" y="11307"/>
                    <a:pt x="168842" y="11291"/>
                  </a:cubicBezTo>
                  <a:lnTo>
                    <a:pt x="168842" y="11287"/>
                  </a:lnTo>
                  <a:cubicBezTo>
                    <a:pt x="168892" y="11029"/>
                    <a:pt x="168954" y="10774"/>
                    <a:pt x="169025" y="10527"/>
                  </a:cubicBezTo>
                  <a:close/>
                  <a:moveTo>
                    <a:pt x="24062" y="11670"/>
                  </a:moveTo>
                  <a:lnTo>
                    <a:pt x="24062" y="11815"/>
                  </a:lnTo>
                  <a:cubicBezTo>
                    <a:pt x="24024" y="12109"/>
                    <a:pt x="23988" y="12398"/>
                    <a:pt x="23954" y="12692"/>
                  </a:cubicBezTo>
                  <a:cubicBezTo>
                    <a:pt x="23926" y="12434"/>
                    <a:pt x="23894" y="12179"/>
                    <a:pt x="23867" y="11925"/>
                  </a:cubicBezTo>
                  <a:cubicBezTo>
                    <a:pt x="23934" y="11838"/>
                    <a:pt x="24000" y="11757"/>
                    <a:pt x="24062" y="11670"/>
                  </a:cubicBezTo>
                  <a:close/>
                  <a:moveTo>
                    <a:pt x="202954" y="11670"/>
                  </a:moveTo>
                  <a:cubicBezTo>
                    <a:pt x="203021" y="11757"/>
                    <a:pt x="203088" y="11838"/>
                    <a:pt x="203151" y="11925"/>
                  </a:cubicBezTo>
                  <a:cubicBezTo>
                    <a:pt x="203127" y="12179"/>
                    <a:pt x="203095" y="12438"/>
                    <a:pt x="203068" y="12692"/>
                  </a:cubicBezTo>
                  <a:cubicBezTo>
                    <a:pt x="203033" y="12398"/>
                    <a:pt x="202994" y="12109"/>
                    <a:pt x="202954" y="11815"/>
                  </a:cubicBezTo>
                  <a:lnTo>
                    <a:pt x="202954" y="11670"/>
                  </a:lnTo>
                  <a:close/>
                  <a:moveTo>
                    <a:pt x="25965" y="12277"/>
                  </a:moveTo>
                  <a:lnTo>
                    <a:pt x="25965" y="12277"/>
                  </a:lnTo>
                  <a:cubicBezTo>
                    <a:pt x="25946" y="12434"/>
                    <a:pt x="25926" y="12590"/>
                    <a:pt x="25910" y="12750"/>
                  </a:cubicBezTo>
                  <a:cubicBezTo>
                    <a:pt x="25910" y="12684"/>
                    <a:pt x="25906" y="12617"/>
                    <a:pt x="25906" y="12551"/>
                  </a:cubicBezTo>
                  <a:cubicBezTo>
                    <a:pt x="25926" y="12472"/>
                    <a:pt x="25937" y="12398"/>
                    <a:pt x="25957" y="12324"/>
                  </a:cubicBezTo>
                  <a:cubicBezTo>
                    <a:pt x="25961" y="12308"/>
                    <a:pt x="25961" y="12293"/>
                    <a:pt x="25965" y="12277"/>
                  </a:cubicBezTo>
                  <a:close/>
                  <a:moveTo>
                    <a:pt x="201052" y="12281"/>
                  </a:moveTo>
                  <a:cubicBezTo>
                    <a:pt x="201056" y="12297"/>
                    <a:pt x="201061" y="12308"/>
                    <a:pt x="201065" y="12324"/>
                  </a:cubicBezTo>
                  <a:cubicBezTo>
                    <a:pt x="201080" y="12398"/>
                    <a:pt x="201096" y="12476"/>
                    <a:pt x="201111" y="12551"/>
                  </a:cubicBezTo>
                  <a:lnTo>
                    <a:pt x="201111" y="12750"/>
                  </a:lnTo>
                  <a:cubicBezTo>
                    <a:pt x="201096" y="12594"/>
                    <a:pt x="201072" y="12438"/>
                    <a:pt x="201052" y="12281"/>
                  </a:cubicBezTo>
                  <a:close/>
                  <a:moveTo>
                    <a:pt x="101926" y="9654"/>
                  </a:moveTo>
                  <a:cubicBezTo>
                    <a:pt x="102082" y="9764"/>
                    <a:pt x="102231" y="9893"/>
                    <a:pt x="102372" y="10042"/>
                  </a:cubicBezTo>
                  <a:cubicBezTo>
                    <a:pt x="102329" y="10946"/>
                    <a:pt x="102314" y="11854"/>
                    <a:pt x="102285" y="12763"/>
                  </a:cubicBezTo>
                  <a:cubicBezTo>
                    <a:pt x="102278" y="12579"/>
                    <a:pt x="102262" y="12398"/>
                    <a:pt x="102223" y="12238"/>
                  </a:cubicBezTo>
                  <a:cubicBezTo>
                    <a:pt x="102137" y="11885"/>
                    <a:pt x="102004" y="11733"/>
                    <a:pt x="101808" y="11670"/>
                  </a:cubicBezTo>
                  <a:cubicBezTo>
                    <a:pt x="101808" y="11592"/>
                    <a:pt x="101808" y="11513"/>
                    <a:pt x="101812" y="11439"/>
                  </a:cubicBezTo>
                  <a:cubicBezTo>
                    <a:pt x="101832" y="10938"/>
                    <a:pt x="101851" y="10398"/>
                    <a:pt x="101906" y="9905"/>
                  </a:cubicBezTo>
                  <a:cubicBezTo>
                    <a:pt x="101914" y="9827"/>
                    <a:pt x="101922" y="9745"/>
                    <a:pt x="101926" y="9654"/>
                  </a:cubicBezTo>
                  <a:close/>
                  <a:moveTo>
                    <a:pt x="125096" y="9654"/>
                  </a:moveTo>
                  <a:cubicBezTo>
                    <a:pt x="125100" y="9745"/>
                    <a:pt x="125107" y="9827"/>
                    <a:pt x="125116" y="9905"/>
                  </a:cubicBezTo>
                  <a:cubicBezTo>
                    <a:pt x="125170" y="10398"/>
                    <a:pt x="125190" y="10938"/>
                    <a:pt x="125210" y="11439"/>
                  </a:cubicBezTo>
                  <a:cubicBezTo>
                    <a:pt x="125210" y="11513"/>
                    <a:pt x="125213" y="11592"/>
                    <a:pt x="125213" y="11670"/>
                  </a:cubicBezTo>
                  <a:cubicBezTo>
                    <a:pt x="125017" y="11733"/>
                    <a:pt x="124885" y="11885"/>
                    <a:pt x="124798" y="12238"/>
                  </a:cubicBezTo>
                  <a:cubicBezTo>
                    <a:pt x="124759" y="12394"/>
                    <a:pt x="124744" y="12579"/>
                    <a:pt x="124735" y="12763"/>
                  </a:cubicBezTo>
                  <a:cubicBezTo>
                    <a:pt x="124708" y="11854"/>
                    <a:pt x="124693" y="10946"/>
                    <a:pt x="124650" y="10042"/>
                  </a:cubicBezTo>
                  <a:cubicBezTo>
                    <a:pt x="124791" y="9893"/>
                    <a:pt x="124939" y="9764"/>
                    <a:pt x="125096" y="9654"/>
                  </a:cubicBezTo>
                  <a:close/>
                  <a:moveTo>
                    <a:pt x="28078" y="6665"/>
                  </a:moveTo>
                  <a:cubicBezTo>
                    <a:pt x="28459" y="7714"/>
                    <a:pt x="28799" y="8836"/>
                    <a:pt x="29084" y="9932"/>
                  </a:cubicBezTo>
                  <a:cubicBezTo>
                    <a:pt x="29135" y="10136"/>
                    <a:pt x="29190" y="10335"/>
                    <a:pt x="29249" y="10539"/>
                  </a:cubicBezTo>
                  <a:cubicBezTo>
                    <a:pt x="29229" y="11087"/>
                    <a:pt x="29210" y="11639"/>
                    <a:pt x="29202" y="12191"/>
                  </a:cubicBezTo>
                  <a:lnTo>
                    <a:pt x="29202" y="12817"/>
                  </a:lnTo>
                  <a:cubicBezTo>
                    <a:pt x="29143" y="12570"/>
                    <a:pt x="29080" y="12324"/>
                    <a:pt x="29010" y="12077"/>
                  </a:cubicBezTo>
                  <a:cubicBezTo>
                    <a:pt x="28908" y="11522"/>
                    <a:pt x="28764" y="10973"/>
                    <a:pt x="28548" y="10496"/>
                  </a:cubicBezTo>
                  <a:cubicBezTo>
                    <a:pt x="28583" y="10261"/>
                    <a:pt x="28623" y="10026"/>
                    <a:pt x="28677" y="9795"/>
                  </a:cubicBezTo>
                  <a:cubicBezTo>
                    <a:pt x="28689" y="9741"/>
                    <a:pt x="28657" y="9707"/>
                    <a:pt x="28625" y="9707"/>
                  </a:cubicBezTo>
                  <a:cubicBezTo>
                    <a:pt x="28604" y="9707"/>
                    <a:pt x="28583" y="9722"/>
                    <a:pt x="28576" y="9757"/>
                  </a:cubicBezTo>
                  <a:cubicBezTo>
                    <a:pt x="28529" y="9932"/>
                    <a:pt x="28490" y="10101"/>
                    <a:pt x="28446" y="10273"/>
                  </a:cubicBezTo>
                  <a:cubicBezTo>
                    <a:pt x="28289" y="9780"/>
                    <a:pt x="28125" y="9291"/>
                    <a:pt x="27949" y="8821"/>
                  </a:cubicBezTo>
                  <a:cubicBezTo>
                    <a:pt x="27943" y="8804"/>
                    <a:pt x="27931" y="8797"/>
                    <a:pt x="27918" y="8797"/>
                  </a:cubicBezTo>
                  <a:cubicBezTo>
                    <a:pt x="27892" y="8797"/>
                    <a:pt x="27865" y="8826"/>
                    <a:pt x="27875" y="8860"/>
                  </a:cubicBezTo>
                  <a:cubicBezTo>
                    <a:pt x="27949" y="9099"/>
                    <a:pt x="28004" y="9345"/>
                    <a:pt x="28047" y="9596"/>
                  </a:cubicBezTo>
                  <a:cubicBezTo>
                    <a:pt x="27953" y="9463"/>
                    <a:pt x="27852" y="9342"/>
                    <a:pt x="27738" y="9255"/>
                  </a:cubicBezTo>
                  <a:cubicBezTo>
                    <a:pt x="27527" y="9087"/>
                    <a:pt x="27303" y="9017"/>
                    <a:pt x="27068" y="8962"/>
                  </a:cubicBezTo>
                  <a:cubicBezTo>
                    <a:pt x="27100" y="8727"/>
                    <a:pt x="27131" y="8489"/>
                    <a:pt x="27171" y="8261"/>
                  </a:cubicBezTo>
                  <a:cubicBezTo>
                    <a:pt x="27205" y="8066"/>
                    <a:pt x="27261" y="7882"/>
                    <a:pt x="27312" y="7694"/>
                  </a:cubicBezTo>
                  <a:cubicBezTo>
                    <a:pt x="27319" y="7690"/>
                    <a:pt x="27323" y="7682"/>
                    <a:pt x="27327" y="7678"/>
                  </a:cubicBezTo>
                  <a:cubicBezTo>
                    <a:pt x="27593" y="7338"/>
                    <a:pt x="27812" y="6977"/>
                    <a:pt x="28078" y="6665"/>
                  </a:cubicBezTo>
                  <a:close/>
                  <a:moveTo>
                    <a:pt x="198943" y="6665"/>
                  </a:moveTo>
                  <a:cubicBezTo>
                    <a:pt x="199209" y="6977"/>
                    <a:pt x="199424" y="7338"/>
                    <a:pt x="199694" y="7678"/>
                  </a:cubicBezTo>
                  <a:cubicBezTo>
                    <a:pt x="199699" y="7682"/>
                    <a:pt x="199702" y="7690"/>
                    <a:pt x="199706" y="7694"/>
                  </a:cubicBezTo>
                  <a:cubicBezTo>
                    <a:pt x="199761" y="7882"/>
                    <a:pt x="199816" y="8066"/>
                    <a:pt x="199847" y="8261"/>
                  </a:cubicBezTo>
                  <a:cubicBezTo>
                    <a:pt x="199887" y="8489"/>
                    <a:pt x="199918" y="8727"/>
                    <a:pt x="199949" y="8962"/>
                  </a:cubicBezTo>
                  <a:cubicBezTo>
                    <a:pt x="199718" y="9017"/>
                    <a:pt x="199495" y="9087"/>
                    <a:pt x="199284" y="9255"/>
                  </a:cubicBezTo>
                  <a:cubicBezTo>
                    <a:pt x="199170" y="9342"/>
                    <a:pt x="199068" y="9463"/>
                    <a:pt x="198971" y="9596"/>
                  </a:cubicBezTo>
                  <a:cubicBezTo>
                    <a:pt x="199018" y="9345"/>
                    <a:pt x="199072" y="9099"/>
                    <a:pt x="199143" y="8860"/>
                  </a:cubicBezTo>
                  <a:cubicBezTo>
                    <a:pt x="199156" y="8826"/>
                    <a:pt x="199129" y="8797"/>
                    <a:pt x="199103" y="8797"/>
                  </a:cubicBezTo>
                  <a:cubicBezTo>
                    <a:pt x="199091" y="8797"/>
                    <a:pt x="199079" y="8804"/>
                    <a:pt x="199072" y="8821"/>
                  </a:cubicBezTo>
                  <a:cubicBezTo>
                    <a:pt x="198896" y="9291"/>
                    <a:pt x="198731" y="9780"/>
                    <a:pt x="198572" y="10273"/>
                  </a:cubicBezTo>
                  <a:cubicBezTo>
                    <a:pt x="198532" y="10101"/>
                    <a:pt x="198489" y="9932"/>
                    <a:pt x="198446" y="9757"/>
                  </a:cubicBezTo>
                  <a:cubicBezTo>
                    <a:pt x="198438" y="9722"/>
                    <a:pt x="198417" y="9707"/>
                    <a:pt x="198396" y="9707"/>
                  </a:cubicBezTo>
                  <a:cubicBezTo>
                    <a:pt x="198364" y="9707"/>
                    <a:pt x="198332" y="9741"/>
                    <a:pt x="198344" y="9795"/>
                  </a:cubicBezTo>
                  <a:cubicBezTo>
                    <a:pt x="198395" y="10026"/>
                    <a:pt x="198434" y="10261"/>
                    <a:pt x="198469" y="10496"/>
                  </a:cubicBezTo>
                  <a:cubicBezTo>
                    <a:pt x="198258" y="10973"/>
                    <a:pt x="198113" y="11518"/>
                    <a:pt x="198008" y="12077"/>
                  </a:cubicBezTo>
                  <a:cubicBezTo>
                    <a:pt x="197941" y="12320"/>
                    <a:pt x="197875" y="12566"/>
                    <a:pt x="197820" y="12817"/>
                  </a:cubicBezTo>
                  <a:cubicBezTo>
                    <a:pt x="197820" y="12610"/>
                    <a:pt x="197820" y="12398"/>
                    <a:pt x="197815" y="12191"/>
                  </a:cubicBezTo>
                  <a:cubicBezTo>
                    <a:pt x="197808" y="11639"/>
                    <a:pt x="197792" y="11087"/>
                    <a:pt x="197773" y="10539"/>
                  </a:cubicBezTo>
                  <a:cubicBezTo>
                    <a:pt x="197828" y="10335"/>
                    <a:pt x="197882" y="10136"/>
                    <a:pt x="197937" y="9932"/>
                  </a:cubicBezTo>
                  <a:cubicBezTo>
                    <a:pt x="198219" y="8836"/>
                    <a:pt x="198559" y="7714"/>
                    <a:pt x="198943" y="6665"/>
                  </a:cubicBezTo>
                  <a:close/>
                  <a:moveTo>
                    <a:pt x="157424" y="8801"/>
                  </a:moveTo>
                  <a:lnTo>
                    <a:pt x="157424" y="8801"/>
                  </a:lnTo>
                  <a:cubicBezTo>
                    <a:pt x="157467" y="9502"/>
                    <a:pt x="157386" y="10445"/>
                    <a:pt x="157377" y="10704"/>
                  </a:cubicBezTo>
                  <a:cubicBezTo>
                    <a:pt x="157366" y="11432"/>
                    <a:pt x="157350" y="12160"/>
                    <a:pt x="157330" y="12888"/>
                  </a:cubicBezTo>
                  <a:cubicBezTo>
                    <a:pt x="157339" y="11631"/>
                    <a:pt x="157319" y="10379"/>
                    <a:pt x="157279" y="9123"/>
                  </a:cubicBezTo>
                  <a:cubicBezTo>
                    <a:pt x="157326" y="9013"/>
                    <a:pt x="157377" y="8907"/>
                    <a:pt x="157424" y="8801"/>
                  </a:cubicBezTo>
                  <a:close/>
                  <a:moveTo>
                    <a:pt x="69593" y="8798"/>
                  </a:moveTo>
                  <a:lnTo>
                    <a:pt x="69593" y="8798"/>
                  </a:lnTo>
                  <a:cubicBezTo>
                    <a:pt x="69644" y="8907"/>
                    <a:pt x="69695" y="9013"/>
                    <a:pt x="69742" y="9123"/>
                  </a:cubicBezTo>
                  <a:cubicBezTo>
                    <a:pt x="69703" y="10379"/>
                    <a:pt x="69683" y="11635"/>
                    <a:pt x="69687" y="12891"/>
                  </a:cubicBezTo>
                  <a:cubicBezTo>
                    <a:pt x="69672" y="12163"/>
                    <a:pt x="69656" y="11432"/>
                    <a:pt x="69640" y="10704"/>
                  </a:cubicBezTo>
                  <a:cubicBezTo>
                    <a:pt x="69636" y="10445"/>
                    <a:pt x="69554" y="9502"/>
                    <a:pt x="69593" y="8798"/>
                  </a:cubicBezTo>
                  <a:close/>
                  <a:moveTo>
                    <a:pt x="72967" y="9130"/>
                  </a:moveTo>
                  <a:lnTo>
                    <a:pt x="72967" y="9130"/>
                  </a:lnTo>
                  <a:cubicBezTo>
                    <a:pt x="72893" y="9761"/>
                    <a:pt x="72787" y="10386"/>
                    <a:pt x="72709" y="11016"/>
                  </a:cubicBezTo>
                  <a:cubicBezTo>
                    <a:pt x="72626" y="11643"/>
                    <a:pt x="72560" y="12273"/>
                    <a:pt x="72509" y="12904"/>
                  </a:cubicBezTo>
                  <a:cubicBezTo>
                    <a:pt x="72501" y="12598"/>
                    <a:pt x="72493" y="12293"/>
                    <a:pt x="72490" y="11988"/>
                  </a:cubicBezTo>
                  <a:cubicBezTo>
                    <a:pt x="72490" y="11885"/>
                    <a:pt x="72493" y="11784"/>
                    <a:pt x="72497" y="11678"/>
                  </a:cubicBezTo>
                  <a:cubicBezTo>
                    <a:pt x="72513" y="10911"/>
                    <a:pt x="72571" y="9804"/>
                    <a:pt x="72967" y="9130"/>
                  </a:cubicBezTo>
                  <a:close/>
                  <a:moveTo>
                    <a:pt x="154055" y="9130"/>
                  </a:moveTo>
                  <a:lnTo>
                    <a:pt x="154055" y="9130"/>
                  </a:lnTo>
                  <a:cubicBezTo>
                    <a:pt x="154450" y="9804"/>
                    <a:pt x="154508" y="10911"/>
                    <a:pt x="154524" y="11678"/>
                  </a:cubicBezTo>
                  <a:cubicBezTo>
                    <a:pt x="154524" y="11784"/>
                    <a:pt x="154528" y="11885"/>
                    <a:pt x="154532" y="11991"/>
                  </a:cubicBezTo>
                  <a:cubicBezTo>
                    <a:pt x="154524" y="12293"/>
                    <a:pt x="154521" y="12598"/>
                    <a:pt x="154512" y="12904"/>
                  </a:cubicBezTo>
                  <a:cubicBezTo>
                    <a:pt x="154458" y="12273"/>
                    <a:pt x="154395" y="11643"/>
                    <a:pt x="154313" y="11016"/>
                  </a:cubicBezTo>
                  <a:cubicBezTo>
                    <a:pt x="154230" y="10391"/>
                    <a:pt x="154129" y="9761"/>
                    <a:pt x="154055" y="9130"/>
                  </a:cubicBezTo>
                  <a:close/>
                  <a:moveTo>
                    <a:pt x="90520" y="9682"/>
                  </a:moveTo>
                  <a:cubicBezTo>
                    <a:pt x="90708" y="9983"/>
                    <a:pt x="90888" y="10273"/>
                    <a:pt x="91065" y="10574"/>
                  </a:cubicBezTo>
                  <a:cubicBezTo>
                    <a:pt x="90771" y="10852"/>
                    <a:pt x="90697" y="11498"/>
                    <a:pt x="90626" y="11929"/>
                  </a:cubicBezTo>
                  <a:cubicBezTo>
                    <a:pt x="90572" y="12257"/>
                    <a:pt x="90516" y="12586"/>
                    <a:pt x="90466" y="12915"/>
                  </a:cubicBezTo>
                  <a:cubicBezTo>
                    <a:pt x="90466" y="12410"/>
                    <a:pt x="90473" y="11909"/>
                    <a:pt x="90458" y="11404"/>
                  </a:cubicBezTo>
                  <a:cubicBezTo>
                    <a:pt x="90442" y="10829"/>
                    <a:pt x="90493" y="10257"/>
                    <a:pt x="90520" y="9682"/>
                  </a:cubicBezTo>
                  <a:close/>
                  <a:moveTo>
                    <a:pt x="136500" y="9682"/>
                  </a:moveTo>
                  <a:cubicBezTo>
                    <a:pt x="136529" y="10257"/>
                    <a:pt x="136579" y="10829"/>
                    <a:pt x="136563" y="11404"/>
                  </a:cubicBezTo>
                  <a:cubicBezTo>
                    <a:pt x="136547" y="11905"/>
                    <a:pt x="136552" y="12410"/>
                    <a:pt x="136556" y="12915"/>
                  </a:cubicBezTo>
                  <a:cubicBezTo>
                    <a:pt x="136500" y="12586"/>
                    <a:pt x="136446" y="12257"/>
                    <a:pt x="136392" y="11929"/>
                  </a:cubicBezTo>
                  <a:cubicBezTo>
                    <a:pt x="136321" y="11498"/>
                    <a:pt x="136251" y="10852"/>
                    <a:pt x="135957" y="10574"/>
                  </a:cubicBezTo>
                  <a:cubicBezTo>
                    <a:pt x="136129" y="10273"/>
                    <a:pt x="136313" y="9983"/>
                    <a:pt x="136500" y="9682"/>
                  </a:cubicBezTo>
                  <a:close/>
                  <a:moveTo>
                    <a:pt x="44560" y="12308"/>
                  </a:moveTo>
                  <a:cubicBezTo>
                    <a:pt x="44587" y="12398"/>
                    <a:pt x="44615" y="12485"/>
                    <a:pt x="44646" y="12570"/>
                  </a:cubicBezTo>
                  <a:cubicBezTo>
                    <a:pt x="44630" y="12707"/>
                    <a:pt x="44610" y="12841"/>
                    <a:pt x="44592" y="12974"/>
                  </a:cubicBezTo>
                  <a:cubicBezTo>
                    <a:pt x="44587" y="12860"/>
                    <a:pt x="44579" y="12743"/>
                    <a:pt x="44576" y="12626"/>
                  </a:cubicBezTo>
                  <a:cubicBezTo>
                    <a:pt x="44568" y="12523"/>
                    <a:pt x="44563" y="12414"/>
                    <a:pt x="44560" y="12308"/>
                  </a:cubicBezTo>
                  <a:close/>
                  <a:moveTo>
                    <a:pt x="182462" y="12312"/>
                  </a:moveTo>
                  <a:cubicBezTo>
                    <a:pt x="182457" y="12418"/>
                    <a:pt x="182450" y="12523"/>
                    <a:pt x="182446" y="12626"/>
                  </a:cubicBezTo>
                  <a:cubicBezTo>
                    <a:pt x="182439" y="12743"/>
                    <a:pt x="182434" y="12860"/>
                    <a:pt x="182430" y="12974"/>
                  </a:cubicBezTo>
                  <a:cubicBezTo>
                    <a:pt x="182407" y="12844"/>
                    <a:pt x="182392" y="12711"/>
                    <a:pt x="182376" y="12579"/>
                  </a:cubicBezTo>
                  <a:cubicBezTo>
                    <a:pt x="182403" y="12488"/>
                    <a:pt x="182434" y="12398"/>
                    <a:pt x="182462" y="12312"/>
                  </a:cubicBezTo>
                  <a:close/>
                  <a:moveTo>
                    <a:pt x="32935" y="9851"/>
                  </a:moveTo>
                  <a:cubicBezTo>
                    <a:pt x="33049" y="10081"/>
                    <a:pt x="33151" y="10316"/>
                    <a:pt x="33268" y="10543"/>
                  </a:cubicBezTo>
                  <a:cubicBezTo>
                    <a:pt x="33288" y="10888"/>
                    <a:pt x="33307" y="11236"/>
                    <a:pt x="33335" y="11584"/>
                  </a:cubicBezTo>
                  <a:cubicBezTo>
                    <a:pt x="33374" y="12105"/>
                    <a:pt x="33417" y="12626"/>
                    <a:pt x="33460" y="13146"/>
                  </a:cubicBezTo>
                  <a:cubicBezTo>
                    <a:pt x="33268" y="12500"/>
                    <a:pt x="33076" y="11854"/>
                    <a:pt x="32877" y="11217"/>
                  </a:cubicBezTo>
                  <a:cubicBezTo>
                    <a:pt x="32865" y="11048"/>
                    <a:pt x="32854" y="10805"/>
                    <a:pt x="32791" y="10629"/>
                  </a:cubicBezTo>
                  <a:cubicBezTo>
                    <a:pt x="32830" y="10367"/>
                    <a:pt x="32873" y="10104"/>
                    <a:pt x="32935" y="9851"/>
                  </a:cubicBezTo>
                  <a:close/>
                  <a:moveTo>
                    <a:pt x="194086" y="9851"/>
                  </a:moveTo>
                  <a:cubicBezTo>
                    <a:pt x="194144" y="10104"/>
                    <a:pt x="194191" y="10367"/>
                    <a:pt x="194231" y="10629"/>
                  </a:cubicBezTo>
                  <a:cubicBezTo>
                    <a:pt x="194164" y="10805"/>
                    <a:pt x="194157" y="11048"/>
                    <a:pt x="194144" y="11213"/>
                  </a:cubicBezTo>
                  <a:cubicBezTo>
                    <a:pt x="193941" y="11854"/>
                    <a:pt x="193753" y="12500"/>
                    <a:pt x="193561" y="13146"/>
                  </a:cubicBezTo>
                  <a:cubicBezTo>
                    <a:pt x="193604" y="12626"/>
                    <a:pt x="193648" y="12105"/>
                    <a:pt x="193687" y="11584"/>
                  </a:cubicBezTo>
                  <a:cubicBezTo>
                    <a:pt x="193714" y="11236"/>
                    <a:pt x="193734" y="10888"/>
                    <a:pt x="193749" y="10543"/>
                  </a:cubicBezTo>
                  <a:cubicBezTo>
                    <a:pt x="193866" y="10316"/>
                    <a:pt x="193973" y="10081"/>
                    <a:pt x="194086" y="9851"/>
                  </a:cubicBezTo>
                  <a:close/>
                  <a:moveTo>
                    <a:pt x="8959" y="10203"/>
                  </a:moveTo>
                  <a:cubicBezTo>
                    <a:pt x="8998" y="10512"/>
                    <a:pt x="9038" y="10814"/>
                    <a:pt x="9085" y="11107"/>
                  </a:cubicBezTo>
                  <a:cubicBezTo>
                    <a:pt x="9167" y="11674"/>
                    <a:pt x="9245" y="12238"/>
                    <a:pt x="9311" y="12810"/>
                  </a:cubicBezTo>
                  <a:cubicBezTo>
                    <a:pt x="9291" y="12907"/>
                    <a:pt x="9268" y="13005"/>
                    <a:pt x="9245" y="13106"/>
                  </a:cubicBezTo>
                  <a:cubicBezTo>
                    <a:pt x="9241" y="13126"/>
                    <a:pt x="9237" y="13150"/>
                    <a:pt x="9233" y="13169"/>
                  </a:cubicBezTo>
                  <a:cubicBezTo>
                    <a:pt x="9183" y="12888"/>
                    <a:pt x="9127" y="12606"/>
                    <a:pt x="9073" y="12324"/>
                  </a:cubicBezTo>
                  <a:cubicBezTo>
                    <a:pt x="8982" y="11874"/>
                    <a:pt x="8865" y="11432"/>
                    <a:pt x="8740" y="10997"/>
                  </a:cubicBezTo>
                  <a:cubicBezTo>
                    <a:pt x="8811" y="10731"/>
                    <a:pt x="8885" y="10469"/>
                    <a:pt x="8959" y="10203"/>
                  </a:cubicBezTo>
                  <a:close/>
                  <a:moveTo>
                    <a:pt x="218063" y="10203"/>
                  </a:moveTo>
                  <a:cubicBezTo>
                    <a:pt x="218137" y="10469"/>
                    <a:pt x="218207" y="10731"/>
                    <a:pt x="218282" y="10997"/>
                  </a:cubicBezTo>
                  <a:cubicBezTo>
                    <a:pt x="218152" y="11432"/>
                    <a:pt x="218034" y="11874"/>
                    <a:pt x="217945" y="12324"/>
                  </a:cubicBezTo>
                  <a:cubicBezTo>
                    <a:pt x="217890" y="12606"/>
                    <a:pt x="217839" y="12888"/>
                    <a:pt x="217785" y="13169"/>
                  </a:cubicBezTo>
                  <a:cubicBezTo>
                    <a:pt x="217781" y="13150"/>
                    <a:pt x="217776" y="13126"/>
                    <a:pt x="217772" y="13106"/>
                  </a:cubicBezTo>
                  <a:cubicBezTo>
                    <a:pt x="217753" y="13005"/>
                    <a:pt x="217729" y="12907"/>
                    <a:pt x="217706" y="12810"/>
                  </a:cubicBezTo>
                  <a:cubicBezTo>
                    <a:pt x="217776" y="12238"/>
                    <a:pt x="217851" y="11674"/>
                    <a:pt x="217937" y="11107"/>
                  </a:cubicBezTo>
                  <a:cubicBezTo>
                    <a:pt x="217980" y="10814"/>
                    <a:pt x="218023" y="10512"/>
                    <a:pt x="218063" y="10203"/>
                  </a:cubicBezTo>
                  <a:close/>
                  <a:moveTo>
                    <a:pt x="15859" y="8500"/>
                  </a:moveTo>
                  <a:cubicBezTo>
                    <a:pt x="15902" y="9452"/>
                    <a:pt x="15946" y="10414"/>
                    <a:pt x="15899" y="11361"/>
                  </a:cubicBezTo>
                  <a:cubicBezTo>
                    <a:pt x="15890" y="11560"/>
                    <a:pt x="15883" y="11757"/>
                    <a:pt x="15875" y="11956"/>
                  </a:cubicBezTo>
                  <a:cubicBezTo>
                    <a:pt x="15840" y="11968"/>
                    <a:pt x="15812" y="12006"/>
                    <a:pt x="15820" y="12066"/>
                  </a:cubicBezTo>
                  <a:cubicBezTo>
                    <a:pt x="15836" y="12140"/>
                    <a:pt x="15848" y="12210"/>
                    <a:pt x="15859" y="12285"/>
                  </a:cubicBezTo>
                  <a:cubicBezTo>
                    <a:pt x="15848" y="12582"/>
                    <a:pt x="15836" y="12880"/>
                    <a:pt x="15825" y="13173"/>
                  </a:cubicBezTo>
                  <a:cubicBezTo>
                    <a:pt x="15778" y="13119"/>
                    <a:pt x="15734" y="13063"/>
                    <a:pt x="15684" y="13013"/>
                  </a:cubicBezTo>
                  <a:cubicBezTo>
                    <a:pt x="15666" y="12993"/>
                    <a:pt x="15646" y="12985"/>
                    <a:pt x="15627" y="12985"/>
                  </a:cubicBezTo>
                  <a:cubicBezTo>
                    <a:pt x="15599" y="12985"/>
                    <a:pt x="15572" y="13002"/>
                    <a:pt x="15554" y="13025"/>
                  </a:cubicBezTo>
                  <a:cubicBezTo>
                    <a:pt x="15554" y="12794"/>
                    <a:pt x="15558" y="12559"/>
                    <a:pt x="15554" y="12328"/>
                  </a:cubicBezTo>
                  <a:cubicBezTo>
                    <a:pt x="15554" y="12156"/>
                    <a:pt x="15546" y="11983"/>
                    <a:pt x="15534" y="11807"/>
                  </a:cubicBezTo>
                  <a:cubicBezTo>
                    <a:pt x="15577" y="11197"/>
                    <a:pt x="15628" y="10586"/>
                    <a:pt x="15687" y="9976"/>
                  </a:cubicBezTo>
                  <a:cubicBezTo>
                    <a:pt x="15738" y="9479"/>
                    <a:pt x="15793" y="8989"/>
                    <a:pt x="15859" y="8500"/>
                  </a:cubicBezTo>
                  <a:close/>
                  <a:moveTo>
                    <a:pt x="211162" y="8500"/>
                  </a:moveTo>
                  <a:cubicBezTo>
                    <a:pt x="211224" y="8989"/>
                    <a:pt x="211284" y="9479"/>
                    <a:pt x="211330" y="9976"/>
                  </a:cubicBezTo>
                  <a:cubicBezTo>
                    <a:pt x="211393" y="10582"/>
                    <a:pt x="211440" y="11193"/>
                    <a:pt x="211483" y="11807"/>
                  </a:cubicBezTo>
                  <a:cubicBezTo>
                    <a:pt x="211475" y="11979"/>
                    <a:pt x="211468" y="12152"/>
                    <a:pt x="211464" y="12328"/>
                  </a:cubicBezTo>
                  <a:lnTo>
                    <a:pt x="211464" y="13025"/>
                  </a:lnTo>
                  <a:cubicBezTo>
                    <a:pt x="211445" y="13002"/>
                    <a:pt x="211420" y="12985"/>
                    <a:pt x="211393" y="12985"/>
                  </a:cubicBezTo>
                  <a:cubicBezTo>
                    <a:pt x="211375" y="12985"/>
                    <a:pt x="211356" y="12993"/>
                    <a:pt x="211338" y="13013"/>
                  </a:cubicBezTo>
                  <a:cubicBezTo>
                    <a:pt x="211287" y="13063"/>
                    <a:pt x="211240" y="13119"/>
                    <a:pt x="211197" y="13177"/>
                  </a:cubicBezTo>
                  <a:cubicBezTo>
                    <a:pt x="211186" y="12880"/>
                    <a:pt x="211170" y="12582"/>
                    <a:pt x="211159" y="12288"/>
                  </a:cubicBezTo>
                  <a:cubicBezTo>
                    <a:pt x="211174" y="12214"/>
                    <a:pt x="211186" y="12140"/>
                    <a:pt x="211197" y="12066"/>
                  </a:cubicBezTo>
                  <a:cubicBezTo>
                    <a:pt x="211209" y="12006"/>
                    <a:pt x="211177" y="11968"/>
                    <a:pt x="211143" y="11956"/>
                  </a:cubicBezTo>
                  <a:cubicBezTo>
                    <a:pt x="211135" y="11757"/>
                    <a:pt x="211127" y="11560"/>
                    <a:pt x="211119" y="11361"/>
                  </a:cubicBezTo>
                  <a:cubicBezTo>
                    <a:pt x="211072" y="10414"/>
                    <a:pt x="211115" y="9452"/>
                    <a:pt x="211162" y="8500"/>
                  </a:cubicBezTo>
                  <a:close/>
                  <a:moveTo>
                    <a:pt x="127412" y="10997"/>
                  </a:moveTo>
                  <a:cubicBezTo>
                    <a:pt x="127472" y="11271"/>
                    <a:pt x="127526" y="11545"/>
                    <a:pt x="127582" y="11823"/>
                  </a:cubicBezTo>
                  <a:cubicBezTo>
                    <a:pt x="127550" y="12022"/>
                    <a:pt x="127515" y="12223"/>
                    <a:pt x="127475" y="12422"/>
                  </a:cubicBezTo>
                  <a:cubicBezTo>
                    <a:pt x="127409" y="12727"/>
                    <a:pt x="127362" y="13044"/>
                    <a:pt x="127323" y="13369"/>
                  </a:cubicBezTo>
                  <a:cubicBezTo>
                    <a:pt x="127319" y="13072"/>
                    <a:pt x="127315" y="12770"/>
                    <a:pt x="127307" y="12472"/>
                  </a:cubicBezTo>
                  <a:cubicBezTo>
                    <a:pt x="127303" y="12089"/>
                    <a:pt x="127385" y="11706"/>
                    <a:pt x="127374" y="11318"/>
                  </a:cubicBezTo>
                  <a:cubicBezTo>
                    <a:pt x="127370" y="11197"/>
                    <a:pt x="127385" y="11095"/>
                    <a:pt x="127412" y="10997"/>
                  </a:cubicBezTo>
                  <a:close/>
                  <a:moveTo>
                    <a:pt x="99604" y="10997"/>
                  </a:moveTo>
                  <a:cubicBezTo>
                    <a:pt x="99632" y="11095"/>
                    <a:pt x="99651" y="11197"/>
                    <a:pt x="99648" y="11318"/>
                  </a:cubicBezTo>
                  <a:cubicBezTo>
                    <a:pt x="99632" y="11706"/>
                    <a:pt x="99718" y="12089"/>
                    <a:pt x="99711" y="12472"/>
                  </a:cubicBezTo>
                  <a:cubicBezTo>
                    <a:pt x="99707" y="12770"/>
                    <a:pt x="99702" y="13072"/>
                    <a:pt x="99698" y="13373"/>
                  </a:cubicBezTo>
                  <a:cubicBezTo>
                    <a:pt x="99660" y="13048"/>
                    <a:pt x="99608" y="12727"/>
                    <a:pt x="99546" y="12422"/>
                  </a:cubicBezTo>
                  <a:cubicBezTo>
                    <a:pt x="99503" y="12223"/>
                    <a:pt x="99472" y="12022"/>
                    <a:pt x="99440" y="11823"/>
                  </a:cubicBezTo>
                  <a:cubicBezTo>
                    <a:pt x="99496" y="11545"/>
                    <a:pt x="99550" y="11271"/>
                    <a:pt x="99604" y="10997"/>
                  </a:cubicBezTo>
                  <a:close/>
                  <a:moveTo>
                    <a:pt x="6661" y="10198"/>
                  </a:moveTo>
                  <a:lnTo>
                    <a:pt x="6661" y="10198"/>
                  </a:lnTo>
                  <a:cubicBezTo>
                    <a:pt x="6708" y="10433"/>
                    <a:pt x="6764" y="10668"/>
                    <a:pt x="6807" y="10895"/>
                  </a:cubicBezTo>
                  <a:cubicBezTo>
                    <a:pt x="6908" y="11459"/>
                    <a:pt x="6943" y="12038"/>
                    <a:pt x="7002" y="12613"/>
                  </a:cubicBezTo>
                  <a:cubicBezTo>
                    <a:pt x="7030" y="12884"/>
                    <a:pt x="7057" y="13157"/>
                    <a:pt x="7084" y="13431"/>
                  </a:cubicBezTo>
                  <a:cubicBezTo>
                    <a:pt x="6943" y="12355"/>
                    <a:pt x="6802" y="11275"/>
                    <a:pt x="6661" y="10198"/>
                  </a:cubicBezTo>
                  <a:close/>
                  <a:moveTo>
                    <a:pt x="220359" y="10198"/>
                  </a:moveTo>
                  <a:cubicBezTo>
                    <a:pt x="220218" y="11279"/>
                    <a:pt x="220078" y="12355"/>
                    <a:pt x="219933" y="13435"/>
                  </a:cubicBezTo>
                  <a:cubicBezTo>
                    <a:pt x="219960" y="13162"/>
                    <a:pt x="219988" y="12888"/>
                    <a:pt x="220019" y="12613"/>
                  </a:cubicBezTo>
                  <a:cubicBezTo>
                    <a:pt x="220078" y="12038"/>
                    <a:pt x="220113" y="11459"/>
                    <a:pt x="220215" y="10895"/>
                  </a:cubicBezTo>
                  <a:cubicBezTo>
                    <a:pt x="220254" y="10668"/>
                    <a:pt x="220312" y="10433"/>
                    <a:pt x="220359" y="10198"/>
                  </a:cubicBezTo>
                  <a:close/>
                  <a:moveTo>
                    <a:pt x="92035" y="12786"/>
                  </a:moveTo>
                  <a:cubicBezTo>
                    <a:pt x="92051" y="12833"/>
                    <a:pt x="92066" y="12875"/>
                    <a:pt x="92079" y="12919"/>
                  </a:cubicBezTo>
                  <a:cubicBezTo>
                    <a:pt x="92086" y="12954"/>
                    <a:pt x="92090" y="12989"/>
                    <a:pt x="92098" y="13025"/>
                  </a:cubicBezTo>
                  <a:cubicBezTo>
                    <a:pt x="92066" y="13213"/>
                    <a:pt x="92039" y="13404"/>
                    <a:pt x="92016" y="13596"/>
                  </a:cubicBezTo>
                  <a:cubicBezTo>
                    <a:pt x="92019" y="13326"/>
                    <a:pt x="92028" y="13056"/>
                    <a:pt x="92035" y="12786"/>
                  </a:cubicBezTo>
                  <a:close/>
                  <a:moveTo>
                    <a:pt x="134986" y="12786"/>
                  </a:moveTo>
                  <a:cubicBezTo>
                    <a:pt x="134994" y="13056"/>
                    <a:pt x="135002" y="13326"/>
                    <a:pt x="135006" y="13596"/>
                  </a:cubicBezTo>
                  <a:cubicBezTo>
                    <a:pt x="134979" y="13404"/>
                    <a:pt x="134955" y="13213"/>
                    <a:pt x="134923" y="13021"/>
                  </a:cubicBezTo>
                  <a:cubicBezTo>
                    <a:pt x="134927" y="12989"/>
                    <a:pt x="134932" y="12954"/>
                    <a:pt x="134939" y="12922"/>
                  </a:cubicBezTo>
                  <a:cubicBezTo>
                    <a:pt x="134955" y="12875"/>
                    <a:pt x="134970" y="12833"/>
                    <a:pt x="134986" y="12786"/>
                  </a:cubicBezTo>
                  <a:close/>
                  <a:moveTo>
                    <a:pt x="40388" y="8825"/>
                  </a:moveTo>
                  <a:cubicBezTo>
                    <a:pt x="40544" y="9780"/>
                    <a:pt x="40670" y="10731"/>
                    <a:pt x="40787" y="11701"/>
                  </a:cubicBezTo>
                  <a:cubicBezTo>
                    <a:pt x="40826" y="12050"/>
                    <a:pt x="40869" y="12398"/>
                    <a:pt x="40912" y="12750"/>
                  </a:cubicBezTo>
                  <a:cubicBezTo>
                    <a:pt x="40646" y="12766"/>
                    <a:pt x="40356" y="13063"/>
                    <a:pt x="40407" y="13518"/>
                  </a:cubicBezTo>
                  <a:cubicBezTo>
                    <a:pt x="40412" y="13572"/>
                    <a:pt x="40419" y="13623"/>
                    <a:pt x="40423" y="13678"/>
                  </a:cubicBezTo>
                  <a:cubicBezTo>
                    <a:pt x="40333" y="13303"/>
                    <a:pt x="40235" y="12931"/>
                    <a:pt x="40134" y="12559"/>
                  </a:cubicBezTo>
                  <a:cubicBezTo>
                    <a:pt x="40094" y="11757"/>
                    <a:pt x="40040" y="10958"/>
                    <a:pt x="39965" y="10164"/>
                  </a:cubicBezTo>
                  <a:cubicBezTo>
                    <a:pt x="40106" y="9717"/>
                    <a:pt x="40251" y="9275"/>
                    <a:pt x="40388" y="8825"/>
                  </a:cubicBezTo>
                  <a:close/>
                  <a:moveTo>
                    <a:pt x="186630" y="8825"/>
                  </a:moveTo>
                  <a:cubicBezTo>
                    <a:pt x="186771" y="9275"/>
                    <a:pt x="186912" y="9717"/>
                    <a:pt x="187056" y="10164"/>
                  </a:cubicBezTo>
                  <a:cubicBezTo>
                    <a:pt x="186982" y="10958"/>
                    <a:pt x="186924" y="11760"/>
                    <a:pt x="186884" y="12563"/>
                  </a:cubicBezTo>
                  <a:cubicBezTo>
                    <a:pt x="186783" y="12931"/>
                    <a:pt x="186684" y="13303"/>
                    <a:pt x="186595" y="13678"/>
                  </a:cubicBezTo>
                  <a:cubicBezTo>
                    <a:pt x="186603" y="13623"/>
                    <a:pt x="186606" y="13572"/>
                    <a:pt x="186614" y="13518"/>
                  </a:cubicBezTo>
                  <a:cubicBezTo>
                    <a:pt x="186665" y="13063"/>
                    <a:pt x="186375" y="12766"/>
                    <a:pt x="186109" y="12750"/>
                  </a:cubicBezTo>
                  <a:cubicBezTo>
                    <a:pt x="186153" y="12398"/>
                    <a:pt x="186191" y="12050"/>
                    <a:pt x="186234" y="11701"/>
                  </a:cubicBezTo>
                  <a:cubicBezTo>
                    <a:pt x="186352" y="10731"/>
                    <a:pt x="186473" y="9780"/>
                    <a:pt x="186630" y="8825"/>
                  </a:cubicBezTo>
                  <a:close/>
                  <a:moveTo>
                    <a:pt x="44348" y="13291"/>
                  </a:moveTo>
                  <a:cubicBezTo>
                    <a:pt x="44348" y="13431"/>
                    <a:pt x="44352" y="13576"/>
                    <a:pt x="44352" y="13721"/>
                  </a:cubicBezTo>
                  <a:cubicBezTo>
                    <a:pt x="44333" y="13713"/>
                    <a:pt x="44310" y="13706"/>
                    <a:pt x="44290" y="13702"/>
                  </a:cubicBezTo>
                  <a:cubicBezTo>
                    <a:pt x="44310" y="13565"/>
                    <a:pt x="44329" y="13428"/>
                    <a:pt x="44348" y="13291"/>
                  </a:cubicBezTo>
                  <a:close/>
                  <a:moveTo>
                    <a:pt x="182669" y="13291"/>
                  </a:moveTo>
                  <a:cubicBezTo>
                    <a:pt x="182692" y="13428"/>
                    <a:pt x="182708" y="13565"/>
                    <a:pt x="182728" y="13702"/>
                  </a:cubicBezTo>
                  <a:cubicBezTo>
                    <a:pt x="182708" y="13706"/>
                    <a:pt x="182688" y="13713"/>
                    <a:pt x="182669" y="13721"/>
                  </a:cubicBezTo>
                  <a:lnTo>
                    <a:pt x="182669" y="13291"/>
                  </a:lnTo>
                  <a:close/>
                  <a:moveTo>
                    <a:pt x="28196" y="10566"/>
                  </a:moveTo>
                  <a:cubicBezTo>
                    <a:pt x="28219" y="10731"/>
                    <a:pt x="28243" y="10891"/>
                    <a:pt x="28266" y="11052"/>
                  </a:cubicBezTo>
                  <a:cubicBezTo>
                    <a:pt x="28161" y="11529"/>
                    <a:pt x="28074" y="12011"/>
                    <a:pt x="28012" y="12519"/>
                  </a:cubicBezTo>
                  <a:cubicBezTo>
                    <a:pt x="27961" y="12942"/>
                    <a:pt x="27933" y="13365"/>
                    <a:pt x="27910" y="13791"/>
                  </a:cubicBezTo>
                  <a:cubicBezTo>
                    <a:pt x="27859" y="13475"/>
                    <a:pt x="27805" y="13162"/>
                    <a:pt x="27746" y="12848"/>
                  </a:cubicBezTo>
                  <a:cubicBezTo>
                    <a:pt x="27789" y="12559"/>
                    <a:pt x="27828" y="12265"/>
                    <a:pt x="27867" y="11972"/>
                  </a:cubicBezTo>
                  <a:cubicBezTo>
                    <a:pt x="27910" y="11659"/>
                    <a:pt x="27965" y="10884"/>
                    <a:pt x="28196" y="10566"/>
                  </a:cubicBezTo>
                  <a:close/>
                  <a:moveTo>
                    <a:pt x="198821" y="10566"/>
                  </a:moveTo>
                  <a:cubicBezTo>
                    <a:pt x="199052" y="10884"/>
                    <a:pt x="199112" y="11659"/>
                    <a:pt x="199154" y="11972"/>
                  </a:cubicBezTo>
                  <a:cubicBezTo>
                    <a:pt x="199193" y="12265"/>
                    <a:pt x="199233" y="12559"/>
                    <a:pt x="199271" y="12848"/>
                  </a:cubicBezTo>
                  <a:cubicBezTo>
                    <a:pt x="199217" y="13162"/>
                    <a:pt x="199162" y="13478"/>
                    <a:pt x="199112" y="13791"/>
                  </a:cubicBezTo>
                  <a:cubicBezTo>
                    <a:pt x="199088" y="13365"/>
                    <a:pt x="199060" y="12942"/>
                    <a:pt x="199009" y="12519"/>
                  </a:cubicBezTo>
                  <a:cubicBezTo>
                    <a:pt x="198947" y="12011"/>
                    <a:pt x="198857" y="11529"/>
                    <a:pt x="198751" y="11052"/>
                  </a:cubicBezTo>
                  <a:cubicBezTo>
                    <a:pt x="198778" y="10891"/>
                    <a:pt x="198802" y="10731"/>
                    <a:pt x="198821" y="10566"/>
                  </a:cubicBezTo>
                  <a:close/>
                  <a:moveTo>
                    <a:pt x="29621" y="11835"/>
                  </a:moveTo>
                  <a:lnTo>
                    <a:pt x="29621" y="11835"/>
                  </a:lnTo>
                  <a:cubicBezTo>
                    <a:pt x="29628" y="11862"/>
                    <a:pt x="29640" y="11894"/>
                    <a:pt x="29648" y="11925"/>
                  </a:cubicBezTo>
                  <a:cubicBezTo>
                    <a:pt x="29680" y="12551"/>
                    <a:pt x="29698" y="13177"/>
                    <a:pt x="29707" y="13803"/>
                  </a:cubicBezTo>
                  <a:cubicBezTo>
                    <a:pt x="29667" y="13150"/>
                    <a:pt x="29636" y="12492"/>
                    <a:pt x="29621" y="11835"/>
                  </a:cubicBezTo>
                  <a:close/>
                  <a:moveTo>
                    <a:pt x="197401" y="11835"/>
                  </a:moveTo>
                  <a:cubicBezTo>
                    <a:pt x="197385" y="12492"/>
                    <a:pt x="197354" y="13150"/>
                    <a:pt x="197315" y="13807"/>
                  </a:cubicBezTo>
                  <a:cubicBezTo>
                    <a:pt x="197322" y="13181"/>
                    <a:pt x="197342" y="12555"/>
                    <a:pt x="197374" y="11929"/>
                  </a:cubicBezTo>
                  <a:cubicBezTo>
                    <a:pt x="197381" y="11898"/>
                    <a:pt x="197389" y="11866"/>
                    <a:pt x="197401" y="11835"/>
                  </a:cubicBezTo>
                  <a:close/>
                  <a:moveTo>
                    <a:pt x="119068" y="13819"/>
                  </a:moveTo>
                  <a:lnTo>
                    <a:pt x="119068" y="13819"/>
                  </a:lnTo>
                  <a:cubicBezTo>
                    <a:pt x="119069" y="13822"/>
                    <a:pt x="119070" y="13824"/>
                    <a:pt x="119070" y="13827"/>
                  </a:cubicBezTo>
                  <a:lnTo>
                    <a:pt x="119070" y="13827"/>
                  </a:lnTo>
                  <a:cubicBezTo>
                    <a:pt x="119068" y="13825"/>
                    <a:pt x="119068" y="13822"/>
                    <a:pt x="119068" y="13819"/>
                  </a:cubicBezTo>
                  <a:close/>
                  <a:moveTo>
                    <a:pt x="10482" y="8876"/>
                  </a:moveTo>
                  <a:cubicBezTo>
                    <a:pt x="10509" y="9071"/>
                    <a:pt x="10532" y="9271"/>
                    <a:pt x="10548" y="9467"/>
                  </a:cubicBezTo>
                  <a:cubicBezTo>
                    <a:pt x="10572" y="9748"/>
                    <a:pt x="10588" y="10026"/>
                    <a:pt x="10599" y="10304"/>
                  </a:cubicBezTo>
                  <a:cubicBezTo>
                    <a:pt x="10517" y="11502"/>
                    <a:pt x="10478" y="12700"/>
                    <a:pt x="10466" y="13901"/>
                  </a:cubicBezTo>
                  <a:cubicBezTo>
                    <a:pt x="10341" y="12911"/>
                    <a:pt x="10294" y="11901"/>
                    <a:pt x="10344" y="10899"/>
                  </a:cubicBezTo>
                  <a:cubicBezTo>
                    <a:pt x="10380" y="10222"/>
                    <a:pt x="10423" y="9549"/>
                    <a:pt x="10482" y="8876"/>
                  </a:cubicBezTo>
                  <a:close/>
                  <a:moveTo>
                    <a:pt x="216540" y="8876"/>
                  </a:moveTo>
                  <a:cubicBezTo>
                    <a:pt x="216594" y="9549"/>
                    <a:pt x="216641" y="10222"/>
                    <a:pt x="216672" y="10899"/>
                  </a:cubicBezTo>
                  <a:cubicBezTo>
                    <a:pt x="216724" y="11901"/>
                    <a:pt x="216677" y="12907"/>
                    <a:pt x="216555" y="13901"/>
                  </a:cubicBezTo>
                  <a:cubicBezTo>
                    <a:pt x="216544" y="12700"/>
                    <a:pt x="216504" y="11498"/>
                    <a:pt x="216423" y="10301"/>
                  </a:cubicBezTo>
                  <a:cubicBezTo>
                    <a:pt x="216434" y="10023"/>
                    <a:pt x="216450" y="9748"/>
                    <a:pt x="216470" y="9467"/>
                  </a:cubicBezTo>
                  <a:cubicBezTo>
                    <a:pt x="216489" y="9271"/>
                    <a:pt x="216513" y="9071"/>
                    <a:pt x="216540" y="8876"/>
                  </a:cubicBezTo>
                  <a:close/>
                  <a:moveTo>
                    <a:pt x="50736" y="12602"/>
                  </a:moveTo>
                  <a:cubicBezTo>
                    <a:pt x="50849" y="13036"/>
                    <a:pt x="50909" y="13478"/>
                    <a:pt x="50963" y="13941"/>
                  </a:cubicBezTo>
                  <a:cubicBezTo>
                    <a:pt x="50932" y="13791"/>
                    <a:pt x="50900" y="13643"/>
                    <a:pt x="50873" y="13491"/>
                  </a:cubicBezTo>
                  <a:cubicBezTo>
                    <a:pt x="50822" y="13244"/>
                    <a:pt x="50771" y="12931"/>
                    <a:pt x="50736" y="12602"/>
                  </a:cubicBezTo>
                  <a:close/>
                  <a:moveTo>
                    <a:pt x="176286" y="12602"/>
                  </a:moveTo>
                  <a:cubicBezTo>
                    <a:pt x="176250" y="12931"/>
                    <a:pt x="176199" y="13244"/>
                    <a:pt x="176149" y="13491"/>
                  </a:cubicBezTo>
                  <a:cubicBezTo>
                    <a:pt x="176121" y="13643"/>
                    <a:pt x="176086" y="13791"/>
                    <a:pt x="176055" y="13941"/>
                  </a:cubicBezTo>
                  <a:cubicBezTo>
                    <a:pt x="176113" y="13478"/>
                    <a:pt x="176168" y="13036"/>
                    <a:pt x="176286" y="12602"/>
                  </a:cubicBezTo>
                  <a:close/>
                  <a:moveTo>
                    <a:pt x="47428" y="10516"/>
                  </a:moveTo>
                  <a:lnTo>
                    <a:pt x="47428" y="10516"/>
                  </a:lnTo>
                  <a:cubicBezTo>
                    <a:pt x="47425" y="11126"/>
                    <a:pt x="47417" y="11737"/>
                    <a:pt x="47417" y="12347"/>
                  </a:cubicBezTo>
                  <a:cubicBezTo>
                    <a:pt x="47354" y="12899"/>
                    <a:pt x="47300" y="13451"/>
                    <a:pt x="47256" y="14007"/>
                  </a:cubicBezTo>
                  <a:cubicBezTo>
                    <a:pt x="47229" y="13921"/>
                    <a:pt x="47202" y="13834"/>
                    <a:pt x="47175" y="13749"/>
                  </a:cubicBezTo>
                  <a:cubicBezTo>
                    <a:pt x="47229" y="12828"/>
                    <a:pt x="47253" y="11901"/>
                    <a:pt x="47366" y="10989"/>
                  </a:cubicBezTo>
                  <a:cubicBezTo>
                    <a:pt x="47386" y="10832"/>
                    <a:pt x="47410" y="10673"/>
                    <a:pt x="47428" y="10516"/>
                  </a:cubicBezTo>
                  <a:close/>
                  <a:moveTo>
                    <a:pt x="179589" y="10516"/>
                  </a:moveTo>
                  <a:lnTo>
                    <a:pt x="179589" y="10516"/>
                  </a:lnTo>
                  <a:cubicBezTo>
                    <a:pt x="179612" y="10673"/>
                    <a:pt x="179636" y="10832"/>
                    <a:pt x="179655" y="10989"/>
                  </a:cubicBezTo>
                  <a:cubicBezTo>
                    <a:pt x="179765" y="11901"/>
                    <a:pt x="179792" y="12828"/>
                    <a:pt x="179847" y="13749"/>
                  </a:cubicBezTo>
                  <a:cubicBezTo>
                    <a:pt x="179820" y="13834"/>
                    <a:pt x="179792" y="13921"/>
                    <a:pt x="179765" y="14007"/>
                  </a:cubicBezTo>
                  <a:cubicBezTo>
                    <a:pt x="179722" y="13451"/>
                    <a:pt x="179667" y="12899"/>
                    <a:pt x="179605" y="12347"/>
                  </a:cubicBezTo>
                  <a:cubicBezTo>
                    <a:pt x="179601" y="11737"/>
                    <a:pt x="179597" y="11126"/>
                    <a:pt x="179589" y="10516"/>
                  </a:cubicBezTo>
                  <a:close/>
                  <a:moveTo>
                    <a:pt x="187988" y="13142"/>
                  </a:moveTo>
                  <a:cubicBezTo>
                    <a:pt x="188012" y="13220"/>
                    <a:pt x="188035" y="13294"/>
                    <a:pt x="188059" y="13373"/>
                  </a:cubicBezTo>
                  <a:cubicBezTo>
                    <a:pt x="188008" y="13635"/>
                    <a:pt x="187952" y="13897"/>
                    <a:pt x="187902" y="14159"/>
                  </a:cubicBezTo>
                  <a:cubicBezTo>
                    <a:pt x="187929" y="13823"/>
                    <a:pt x="187957" y="13482"/>
                    <a:pt x="187988" y="13142"/>
                  </a:cubicBezTo>
                  <a:close/>
                  <a:moveTo>
                    <a:pt x="39030" y="13142"/>
                  </a:moveTo>
                  <a:cubicBezTo>
                    <a:pt x="39065" y="13482"/>
                    <a:pt x="39088" y="13823"/>
                    <a:pt x="39120" y="14163"/>
                  </a:cubicBezTo>
                  <a:cubicBezTo>
                    <a:pt x="39065" y="13897"/>
                    <a:pt x="39014" y="13635"/>
                    <a:pt x="38963" y="13373"/>
                  </a:cubicBezTo>
                  <a:cubicBezTo>
                    <a:pt x="38983" y="13294"/>
                    <a:pt x="39010" y="13220"/>
                    <a:pt x="39030" y="13142"/>
                  </a:cubicBezTo>
                  <a:close/>
                  <a:moveTo>
                    <a:pt x="37366" y="10888"/>
                  </a:moveTo>
                  <a:cubicBezTo>
                    <a:pt x="37609" y="11576"/>
                    <a:pt x="37832" y="12281"/>
                    <a:pt x="38016" y="13001"/>
                  </a:cubicBezTo>
                  <a:cubicBezTo>
                    <a:pt x="38087" y="13271"/>
                    <a:pt x="38152" y="13541"/>
                    <a:pt x="38212" y="13815"/>
                  </a:cubicBezTo>
                  <a:cubicBezTo>
                    <a:pt x="38172" y="13937"/>
                    <a:pt x="38137" y="14062"/>
                    <a:pt x="38098" y="14183"/>
                  </a:cubicBezTo>
                  <a:cubicBezTo>
                    <a:pt x="37824" y="13400"/>
                    <a:pt x="37531" y="12633"/>
                    <a:pt x="37272" y="11838"/>
                  </a:cubicBezTo>
                  <a:cubicBezTo>
                    <a:pt x="37233" y="11713"/>
                    <a:pt x="37186" y="11588"/>
                    <a:pt x="37143" y="11459"/>
                  </a:cubicBezTo>
                  <a:cubicBezTo>
                    <a:pt x="37218" y="11267"/>
                    <a:pt x="37292" y="11076"/>
                    <a:pt x="37366" y="10888"/>
                  </a:cubicBezTo>
                  <a:close/>
                  <a:moveTo>
                    <a:pt x="189655" y="10888"/>
                  </a:moveTo>
                  <a:cubicBezTo>
                    <a:pt x="189730" y="11076"/>
                    <a:pt x="189804" y="11267"/>
                    <a:pt x="189874" y="11459"/>
                  </a:cubicBezTo>
                  <a:cubicBezTo>
                    <a:pt x="189831" y="11588"/>
                    <a:pt x="189789" y="11713"/>
                    <a:pt x="189746" y="11838"/>
                  </a:cubicBezTo>
                  <a:cubicBezTo>
                    <a:pt x="189491" y="12633"/>
                    <a:pt x="189193" y="13400"/>
                    <a:pt x="188920" y="14183"/>
                  </a:cubicBezTo>
                  <a:cubicBezTo>
                    <a:pt x="188884" y="14058"/>
                    <a:pt x="188845" y="13937"/>
                    <a:pt x="188806" y="13815"/>
                  </a:cubicBezTo>
                  <a:cubicBezTo>
                    <a:pt x="188868" y="13541"/>
                    <a:pt x="188931" y="13271"/>
                    <a:pt x="189002" y="13001"/>
                  </a:cubicBezTo>
                  <a:cubicBezTo>
                    <a:pt x="189189" y="12281"/>
                    <a:pt x="189413" y="11576"/>
                    <a:pt x="189655" y="10888"/>
                  </a:cubicBezTo>
                  <a:close/>
                  <a:moveTo>
                    <a:pt x="21198" y="12763"/>
                  </a:moveTo>
                  <a:cubicBezTo>
                    <a:pt x="21241" y="13162"/>
                    <a:pt x="21276" y="13561"/>
                    <a:pt x="21307" y="13964"/>
                  </a:cubicBezTo>
                  <a:cubicBezTo>
                    <a:pt x="21237" y="14069"/>
                    <a:pt x="21170" y="14179"/>
                    <a:pt x="21100" y="14284"/>
                  </a:cubicBezTo>
                  <a:cubicBezTo>
                    <a:pt x="21085" y="14112"/>
                    <a:pt x="21069" y="13941"/>
                    <a:pt x="21053" y="13772"/>
                  </a:cubicBezTo>
                  <a:cubicBezTo>
                    <a:pt x="21104" y="13435"/>
                    <a:pt x="21155" y="13099"/>
                    <a:pt x="21198" y="12763"/>
                  </a:cubicBezTo>
                  <a:close/>
                  <a:moveTo>
                    <a:pt x="205823" y="12763"/>
                  </a:moveTo>
                  <a:cubicBezTo>
                    <a:pt x="205866" y="13099"/>
                    <a:pt x="205917" y="13435"/>
                    <a:pt x="205964" y="13772"/>
                  </a:cubicBezTo>
                  <a:cubicBezTo>
                    <a:pt x="205949" y="13944"/>
                    <a:pt x="205933" y="14112"/>
                    <a:pt x="205922" y="14284"/>
                  </a:cubicBezTo>
                  <a:cubicBezTo>
                    <a:pt x="205851" y="14179"/>
                    <a:pt x="205781" y="14069"/>
                    <a:pt x="205710" y="13964"/>
                  </a:cubicBezTo>
                  <a:cubicBezTo>
                    <a:pt x="205741" y="13561"/>
                    <a:pt x="205781" y="13162"/>
                    <a:pt x="205823" y="12763"/>
                  </a:cubicBezTo>
                  <a:close/>
                  <a:moveTo>
                    <a:pt x="31488" y="12300"/>
                  </a:moveTo>
                  <a:lnTo>
                    <a:pt x="31488" y="12300"/>
                  </a:lnTo>
                  <a:cubicBezTo>
                    <a:pt x="31633" y="12852"/>
                    <a:pt x="31757" y="13412"/>
                    <a:pt x="31867" y="13979"/>
                  </a:cubicBezTo>
                  <a:cubicBezTo>
                    <a:pt x="31851" y="14085"/>
                    <a:pt x="31844" y="14187"/>
                    <a:pt x="31828" y="14289"/>
                  </a:cubicBezTo>
                  <a:cubicBezTo>
                    <a:pt x="31814" y="14286"/>
                    <a:pt x="31798" y="14283"/>
                    <a:pt x="31783" y="14283"/>
                  </a:cubicBezTo>
                  <a:cubicBezTo>
                    <a:pt x="31777" y="14283"/>
                    <a:pt x="31771" y="14283"/>
                    <a:pt x="31765" y="14284"/>
                  </a:cubicBezTo>
                  <a:cubicBezTo>
                    <a:pt x="31718" y="13960"/>
                    <a:pt x="31671" y="13639"/>
                    <a:pt x="31624" y="13318"/>
                  </a:cubicBezTo>
                  <a:cubicBezTo>
                    <a:pt x="31573" y="12982"/>
                    <a:pt x="31530" y="12641"/>
                    <a:pt x="31488" y="12300"/>
                  </a:cubicBezTo>
                  <a:close/>
                  <a:moveTo>
                    <a:pt x="195534" y="12297"/>
                  </a:moveTo>
                  <a:lnTo>
                    <a:pt x="195534" y="12297"/>
                  </a:lnTo>
                  <a:cubicBezTo>
                    <a:pt x="195491" y="12637"/>
                    <a:pt x="195448" y="12982"/>
                    <a:pt x="195397" y="13318"/>
                  </a:cubicBezTo>
                  <a:cubicBezTo>
                    <a:pt x="195346" y="13639"/>
                    <a:pt x="195303" y="13960"/>
                    <a:pt x="195256" y="14284"/>
                  </a:cubicBezTo>
                  <a:cubicBezTo>
                    <a:pt x="195249" y="14283"/>
                    <a:pt x="195243" y="14283"/>
                    <a:pt x="195236" y="14283"/>
                  </a:cubicBezTo>
                  <a:cubicBezTo>
                    <a:pt x="195221" y="14283"/>
                    <a:pt x="195207" y="14286"/>
                    <a:pt x="195190" y="14289"/>
                  </a:cubicBezTo>
                  <a:cubicBezTo>
                    <a:pt x="195178" y="14187"/>
                    <a:pt x="195166" y="14085"/>
                    <a:pt x="195154" y="13979"/>
                  </a:cubicBezTo>
                  <a:cubicBezTo>
                    <a:pt x="195264" y="13412"/>
                    <a:pt x="195389" y="12848"/>
                    <a:pt x="195534" y="12297"/>
                  </a:cubicBezTo>
                  <a:close/>
                  <a:moveTo>
                    <a:pt x="48153" y="8688"/>
                  </a:moveTo>
                  <a:cubicBezTo>
                    <a:pt x="48200" y="8860"/>
                    <a:pt x="48247" y="9033"/>
                    <a:pt x="48290" y="9208"/>
                  </a:cubicBezTo>
                  <a:cubicBezTo>
                    <a:pt x="48400" y="9705"/>
                    <a:pt x="48532" y="10198"/>
                    <a:pt x="48665" y="10684"/>
                  </a:cubicBezTo>
                  <a:cubicBezTo>
                    <a:pt x="48638" y="11307"/>
                    <a:pt x="48622" y="11932"/>
                    <a:pt x="48615" y="12555"/>
                  </a:cubicBezTo>
                  <a:cubicBezTo>
                    <a:pt x="48501" y="13189"/>
                    <a:pt x="48454" y="13843"/>
                    <a:pt x="48450" y="14504"/>
                  </a:cubicBezTo>
                  <a:cubicBezTo>
                    <a:pt x="48356" y="13807"/>
                    <a:pt x="48243" y="13110"/>
                    <a:pt x="48094" y="12434"/>
                  </a:cubicBezTo>
                  <a:cubicBezTo>
                    <a:pt x="48091" y="12414"/>
                    <a:pt x="48082" y="12398"/>
                    <a:pt x="48075" y="12382"/>
                  </a:cubicBezTo>
                  <a:cubicBezTo>
                    <a:pt x="48071" y="11889"/>
                    <a:pt x="48067" y="11401"/>
                    <a:pt x="48078" y="10911"/>
                  </a:cubicBezTo>
                  <a:cubicBezTo>
                    <a:pt x="48091" y="10195"/>
                    <a:pt x="48078" y="9428"/>
                    <a:pt x="48153" y="8688"/>
                  </a:cubicBezTo>
                  <a:close/>
                  <a:moveTo>
                    <a:pt x="178869" y="8688"/>
                  </a:moveTo>
                  <a:cubicBezTo>
                    <a:pt x="178943" y="9428"/>
                    <a:pt x="178927" y="10195"/>
                    <a:pt x="178943" y="10911"/>
                  </a:cubicBezTo>
                  <a:cubicBezTo>
                    <a:pt x="178951" y="11401"/>
                    <a:pt x="178951" y="11889"/>
                    <a:pt x="178947" y="12378"/>
                  </a:cubicBezTo>
                  <a:cubicBezTo>
                    <a:pt x="178935" y="12394"/>
                    <a:pt x="178927" y="12414"/>
                    <a:pt x="178924" y="12434"/>
                  </a:cubicBezTo>
                  <a:cubicBezTo>
                    <a:pt x="178779" y="13110"/>
                    <a:pt x="178665" y="13807"/>
                    <a:pt x="178571" y="14504"/>
                  </a:cubicBezTo>
                  <a:cubicBezTo>
                    <a:pt x="178564" y="13843"/>
                    <a:pt x="178517" y="13189"/>
                    <a:pt x="178403" y="12555"/>
                  </a:cubicBezTo>
                  <a:cubicBezTo>
                    <a:pt x="178395" y="11932"/>
                    <a:pt x="178380" y="11310"/>
                    <a:pt x="178352" y="10684"/>
                  </a:cubicBezTo>
                  <a:cubicBezTo>
                    <a:pt x="178489" y="10198"/>
                    <a:pt x="178622" y="9705"/>
                    <a:pt x="178732" y="9208"/>
                  </a:cubicBezTo>
                  <a:cubicBezTo>
                    <a:pt x="178770" y="9033"/>
                    <a:pt x="178817" y="8860"/>
                    <a:pt x="178869" y="8688"/>
                  </a:cubicBezTo>
                  <a:close/>
                  <a:moveTo>
                    <a:pt x="26943" y="9745"/>
                  </a:moveTo>
                  <a:cubicBezTo>
                    <a:pt x="27115" y="10485"/>
                    <a:pt x="27265" y="11228"/>
                    <a:pt x="27397" y="11936"/>
                  </a:cubicBezTo>
                  <a:cubicBezTo>
                    <a:pt x="27413" y="12015"/>
                    <a:pt x="27425" y="12089"/>
                    <a:pt x="27440" y="12167"/>
                  </a:cubicBezTo>
                  <a:cubicBezTo>
                    <a:pt x="27178" y="12935"/>
                    <a:pt x="26943" y="13709"/>
                    <a:pt x="26748" y="14508"/>
                  </a:cubicBezTo>
                  <a:cubicBezTo>
                    <a:pt x="26736" y="14190"/>
                    <a:pt x="26732" y="13870"/>
                    <a:pt x="26728" y="13549"/>
                  </a:cubicBezTo>
                  <a:cubicBezTo>
                    <a:pt x="26916" y="12848"/>
                    <a:pt x="27178" y="12073"/>
                    <a:pt x="27159" y="11341"/>
                  </a:cubicBezTo>
                  <a:cubicBezTo>
                    <a:pt x="27159" y="11301"/>
                    <a:pt x="27130" y="11264"/>
                    <a:pt x="27100" y="11264"/>
                  </a:cubicBezTo>
                  <a:cubicBezTo>
                    <a:pt x="27095" y="11264"/>
                    <a:pt x="27089" y="11265"/>
                    <a:pt x="27084" y="11267"/>
                  </a:cubicBezTo>
                  <a:cubicBezTo>
                    <a:pt x="27018" y="11302"/>
                    <a:pt x="26951" y="11338"/>
                    <a:pt x="26885" y="11369"/>
                  </a:cubicBezTo>
                  <a:cubicBezTo>
                    <a:pt x="26831" y="11393"/>
                    <a:pt x="26846" y="11493"/>
                    <a:pt x="26896" y="11493"/>
                  </a:cubicBezTo>
                  <a:cubicBezTo>
                    <a:pt x="26901" y="11493"/>
                    <a:pt x="26907" y="11492"/>
                    <a:pt x="26912" y="11490"/>
                  </a:cubicBezTo>
                  <a:cubicBezTo>
                    <a:pt x="26935" y="11481"/>
                    <a:pt x="26953" y="11477"/>
                    <a:pt x="26968" y="11477"/>
                  </a:cubicBezTo>
                  <a:cubicBezTo>
                    <a:pt x="27114" y="11477"/>
                    <a:pt x="26923" y="11859"/>
                    <a:pt x="26877" y="11975"/>
                  </a:cubicBezTo>
                  <a:cubicBezTo>
                    <a:pt x="26822" y="12124"/>
                    <a:pt x="26791" y="12312"/>
                    <a:pt x="26748" y="12469"/>
                  </a:cubicBezTo>
                  <a:cubicBezTo>
                    <a:pt x="26740" y="12485"/>
                    <a:pt x="26736" y="12504"/>
                    <a:pt x="26732" y="12519"/>
                  </a:cubicBezTo>
                  <a:cubicBezTo>
                    <a:pt x="26736" y="11596"/>
                    <a:pt x="26759" y="10633"/>
                    <a:pt x="26943" y="9745"/>
                  </a:cubicBezTo>
                  <a:close/>
                  <a:moveTo>
                    <a:pt x="200078" y="9745"/>
                  </a:moveTo>
                  <a:cubicBezTo>
                    <a:pt x="200262" y="10633"/>
                    <a:pt x="200281" y="11596"/>
                    <a:pt x="200290" y="12523"/>
                  </a:cubicBezTo>
                  <a:cubicBezTo>
                    <a:pt x="200286" y="12504"/>
                    <a:pt x="200277" y="12485"/>
                    <a:pt x="200274" y="12469"/>
                  </a:cubicBezTo>
                  <a:cubicBezTo>
                    <a:pt x="200230" y="12312"/>
                    <a:pt x="200199" y="12124"/>
                    <a:pt x="200140" y="11975"/>
                  </a:cubicBezTo>
                  <a:cubicBezTo>
                    <a:pt x="200098" y="11859"/>
                    <a:pt x="199907" y="11477"/>
                    <a:pt x="200053" y="11477"/>
                  </a:cubicBezTo>
                  <a:cubicBezTo>
                    <a:pt x="200068" y="11477"/>
                    <a:pt x="200087" y="11481"/>
                    <a:pt x="200109" y="11490"/>
                  </a:cubicBezTo>
                  <a:cubicBezTo>
                    <a:pt x="200115" y="11492"/>
                    <a:pt x="200120" y="11493"/>
                    <a:pt x="200124" y="11493"/>
                  </a:cubicBezTo>
                  <a:cubicBezTo>
                    <a:pt x="200172" y="11493"/>
                    <a:pt x="200187" y="11393"/>
                    <a:pt x="200133" y="11369"/>
                  </a:cubicBezTo>
                  <a:cubicBezTo>
                    <a:pt x="200066" y="11338"/>
                    <a:pt x="199999" y="11302"/>
                    <a:pt x="199934" y="11267"/>
                  </a:cubicBezTo>
                  <a:cubicBezTo>
                    <a:pt x="199928" y="11265"/>
                    <a:pt x="199923" y="11264"/>
                    <a:pt x="199918" y="11264"/>
                  </a:cubicBezTo>
                  <a:cubicBezTo>
                    <a:pt x="199889" y="11264"/>
                    <a:pt x="199863" y="11301"/>
                    <a:pt x="199863" y="11341"/>
                  </a:cubicBezTo>
                  <a:cubicBezTo>
                    <a:pt x="199843" y="12073"/>
                    <a:pt x="200105" y="12844"/>
                    <a:pt x="200290" y="13545"/>
                  </a:cubicBezTo>
                  <a:cubicBezTo>
                    <a:pt x="200286" y="13870"/>
                    <a:pt x="200281" y="14190"/>
                    <a:pt x="200274" y="14508"/>
                  </a:cubicBezTo>
                  <a:cubicBezTo>
                    <a:pt x="200078" y="13709"/>
                    <a:pt x="199840" y="12935"/>
                    <a:pt x="199581" y="12167"/>
                  </a:cubicBezTo>
                  <a:cubicBezTo>
                    <a:pt x="199593" y="12089"/>
                    <a:pt x="199609" y="12015"/>
                    <a:pt x="199624" y="11936"/>
                  </a:cubicBezTo>
                  <a:cubicBezTo>
                    <a:pt x="199757" y="11228"/>
                    <a:pt x="199902" y="10485"/>
                    <a:pt x="200078" y="9745"/>
                  </a:cubicBezTo>
                  <a:close/>
                  <a:moveTo>
                    <a:pt x="55042" y="13451"/>
                  </a:moveTo>
                  <a:lnTo>
                    <a:pt x="55042" y="13451"/>
                  </a:lnTo>
                  <a:cubicBezTo>
                    <a:pt x="55080" y="13541"/>
                    <a:pt x="55123" y="13632"/>
                    <a:pt x="55167" y="13721"/>
                  </a:cubicBezTo>
                  <a:cubicBezTo>
                    <a:pt x="55143" y="13988"/>
                    <a:pt x="55127" y="14253"/>
                    <a:pt x="55107" y="14519"/>
                  </a:cubicBezTo>
                  <a:cubicBezTo>
                    <a:pt x="55098" y="14513"/>
                    <a:pt x="55088" y="14507"/>
                    <a:pt x="55077" y="14507"/>
                  </a:cubicBezTo>
                  <a:cubicBezTo>
                    <a:pt x="55074" y="14507"/>
                    <a:pt x="55072" y="14507"/>
                    <a:pt x="55069" y="14508"/>
                  </a:cubicBezTo>
                  <a:lnTo>
                    <a:pt x="55060" y="14508"/>
                  </a:lnTo>
                  <a:cubicBezTo>
                    <a:pt x="55049" y="14156"/>
                    <a:pt x="55045" y="13803"/>
                    <a:pt x="55042" y="13451"/>
                  </a:cubicBezTo>
                  <a:close/>
                  <a:moveTo>
                    <a:pt x="171980" y="13451"/>
                  </a:moveTo>
                  <a:lnTo>
                    <a:pt x="171980" y="13451"/>
                  </a:lnTo>
                  <a:cubicBezTo>
                    <a:pt x="171976" y="13803"/>
                    <a:pt x="171969" y="14156"/>
                    <a:pt x="171957" y="14508"/>
                  </a:cubicBezTo>
                  <a:lnTo>
                    <a:pt x="171949" y="14508"/>
                  </a:lnTo>
                  <a:cubicBezTo>
                    <a:pt x="171946" y="14507"/>
                    <a:pt x="171943" y="14507"/>
                    <a:pt x="171941" y="14507"/>
                  </a:cubicBezTo>
                  <a:cubicBezTo>
                    <a:pt x="171929" y="14507"/>
                    <a:pt x="171920" y="14513"/>
                    <a:pt x="171913" y="14519"/>
                  </a:cubicBezTo>
                  <a:cubicBezTo>
                    <a:pt x="171895" y="14253"/>
                    <a:pt x="171875" y="13988"/>
                    <a:pt x="171855" y="13721"/>
                  </a:cubicBezTo>
                  <a:cubicBezTo>
                    <a:pt x="171895" y="13632"/>
                    <a:pt x="171937" y="13541"/>
                    <a:pt x="171980" y="13451"/>
                  </a:cubicBezTo>
                  <a:close/>
                  <a:moveTo>
                    <a:pt x="54486" y="12257"/>
                  </a:moveTo>
                  <a:lnTo>
                    <a:pt x="54486" y="12257"/>
                  </a:lnTo>
                  <a:cubicBezTo>
                    <a:pt x="54607" y="12523"/>
                    <a:pt x="54732" y="12786"/>
                    <a:pt x="54854" y="13052"/>
                  </a:cubicBezTo>
                  <a:cubicBezTo>
                    <a:pt x="54826" y="13549"/>
                    <a:pt x="54779" y="14046"/>
                    <a:pt x="54740" y="14539"/>
                  </a:cubicBezTo>
                  <a:cubicBezTo>
                    <a:pt x="54650" y="13780"/>
                    <a:pt x="54560" y="13021"/>
                    <a:pt x="54486" y="12257"/>
                  </a:cubicBezTo>
                  <a:close/>
                  <a:moveTo>
                    <a:pt x="172536" y="12257"/>
                  </a:moveTo>
                  <a:lnTo>
                    <a:pt x="172536" y="12257"/>
                  </a:lnTo>
                  <a:cubicBezTo>
                    <a:pt x="172458" y="13021"/>
                    <a:pt x="172372" y="13780"/>
                    <a:pt x="172278" y="14539"/>
                  </a:cubicBezTo>
                  <a:cubicBezTo>
                    <a:pt x="172238" y="14046"/>
                    <a:pt x="172191" y="13549"/>
                    <a:pt x="172164" y="13052"/>
                  </a:cubicBezTo>
                  <a:cubicBezTo>
                    <a:pt x="172289" y="12786"/>
                    <a:pt x="172411" y="12523"/>
                    <a:pt x="172536" y="12257"/>
                  </a:cubicBezTo>
                  <a:close/>
                  <a:moveTo>
                    <a:pt x="9476" y="14378"/>
                  </a:moveTo>
                  <a:cubicBezTo>
                    <a:pt x="9484" y="14481"/>
                    <a:pt x="9492" y="14586"/>
                    <a:pt x="9499" y="14692"/>
                  </a:cubicBezTo>
                  <a:cubicBezTo>
                    <a:pt x="9488" y="14618"/>
                    <a:pt x="9476" y="14547"/>
                    <a:pt x="9464" y="14477"/>
                  </a:cubicBezTo>
                  <a:cubicBezTo>
                    <a:pt x="9468" y="14441"/>
                    <a:pt x="9472" y="14410"/>
                    <a:pt x="9476" y="14378"/>
                  </a:cubicBezTo>
                  <a:close/>
                  <a:moveTo>
                    <a:pt x="217541" y="14378"/>
                  </a:moveTo>
                  <a:cubicBezTo>
                    <a:pt x="217550" y="14410"/>
                    <a:pt x="217550" y="14441"/>
                    <a:pt x="217557" y="14477"/>
                  </a:cubicBezTo>
                  <a:cubicBezTo>
                    <a:pt x="217546" y="14547"/>
                    <a:pt x="217530" y="14622"/>
                    <a:pt x="217518" y="14692"/>
                  </a:cubicBezTo>
                  <a:cubicBezTo>
                    <a:pt x="217530" y="14586"/>
                    <a:pt x="217534" y="14481"/>
                    <a:pt x="217541" y="14378"/>
                  </a:cubicBezTo>
                  <a:close/>
                  <a:moveTo>
                    <a:pt x="15014" y="7608"/>
                  </a:moveTo>
                  <a:cubicBezTo>
                    <a:pt x="15018" y="7855"/>
                    <a:pt x="15034" y="8093"/>
                    <a:pt x="15037" y="8265"/>
                  </a:cubicBezTo>
                  <a:lnTo>
                    <a:pt x="15037" y="8594"/>
                  </a:lnTo>
                  <a:cubicBezTo>
                    <a:pt x="14896" y="9470"/>
                    <a:pt x="14772" y="10348"/>
                    <a:pt x="14665" y="11232"/>
                  </a:cubicBezTo>
                  <a:cubicBezTo>
                    <a:pt x="14591" y="11831"/>
                    <a:pt x="14517" y="12434"/>
                    <a:pt x="14450" y="13040"/>
                  </a:cubicBezTo>
                  <a:cubicBezTo>
                    <a:pt x="14439" y="13009"/>
                    <a:pt x="14431" y="12978"/>
                    <a:pt x="14419" y="12951"/>
                  </a:cubicBezTo>
                  <a:cubicBezTo>
                    <a:pt x="14405" y="12911"/>
                    <a:pt x="14381" y="12895"/>
                    <a:pt x="14356" y="12895"/>
                  </a:cubicBezTo>
                  <a:cubicBezTo>
                    <a:pt x="14302" y="12895"/>
                    <a:pt x="14245" y="12974"/>
                    <a:pt x="14275" y="13059"/>
                  </a:cubicBezTo>
                  <a:cubicBezTo>
                    <a:pt x="14322" y="13185"/>
                    <a:pt x="14364" y="13310"/>
                    <a:pt x="14403" y="13439"/>
                  </a:cubicBezTo>
                  <a:cubicBezTo>
                    <a:pt x="14353" y="13862"/>
                    <a:pt x="14306" y="14284"/>
                    <a:pt x="14255" y="14707"/>
                  </a:cubicBezTo>
                  <a:cubicBezTo>
                    <a:pt x="14212" y="14242"/>
                    <a:pt x="14165" y="13780"/>
                    <a:pt x="14114" y="13318"/>
                  </a:cubicBezTo>
                  <a:cubicBezTo>
                    <a:pt x="14075" y="12904"/>
                    <a:pt x="14000" y="12496"/>
                    <a:pt x="13879" y="12120"/>
                  </a:cubicBezTo>
                  <a:cubicBezTo>
                    <a:pt x="14051" y="11404"/>
                    <a:pt x="14231" y="10691"/>
                    <a:pt x="14403" y="9976"/>
                  </a:cubicBezTo>
                  <a:cubicBezTo>
                    <a:pt x="14595" y="9177"/>
                    <a:pt x="14791" y="8386"/>
                    <a:pt x="15014" y="7608"/>
                  </a:cubicBezTo>
                  <a:close/>
                  <a:moveTo>
                    <a:pt x="212008" y="7608"/>
                  </a:moveTo>
                  <a:cubicBezTo>
                    <a:pt x="212227" y="8386"/>
                    <a:pt x="212422" y="9177"/>
                    <a:pt x="212618" y="9976"/>
                  </a:cubicBezTo>
                  <a:cubicBezTo>
                    <a:pt x="212790" y="10691"/>
                    <a:pt x="212967" y="11404"/>
                    <a:pt x="213142" y="12120"/>
                  </a:cubicBezTo>
                  <a:cubicBezTo>
                    <a:pt x="213018" y="12496"/>
                    <a:pt x="212947" y="12904"/>
                    <a:pt x="212904" y="13318"/>
                  </a:cubicBezTo>
                  <a:cubicBezTo>
                    <a:pt x="212857" y="13780"/>
                    <a:pt x="212810" y="14242"/>
                    <a:pt x="212763" y="14707"/>
                  </a:cubicBezTo>
                  <a:cubicBezTo>
                    <a:pt x="212716" y="14284"/>
                    <a:pt x="212665" y="13862"/>
                    <a:pt x="212618" y="13439"/>
                  </a:cubicBezTo>
                  <a:cubicBezTo>
                    <a:pt x="212657" y="13310"/>
                    <a:pt x="212700" y="13185"/>
                    <a:pt x="212743" y="13059"/>
                  </a:cubicBezTo>
                  <a:cubicBezTo>
                    <a:pt x="212776" y="12974"/>
                    <a:pt x="212719" y="12895"/>
                    <a:pt x="212665" y="12895"/>
                  </a:cubicBezTo>
                  <a:cubicBezTo>
                    <a:pt x="212641" y="12895"/>
                    <a:pt x="212617" y="12911"/>
                    <a:pt x="212602" y="12951"/>
                  </a:cubicBezTo>
                  <a:cubicBezTo>
                    <a:pt x="212591" y="12978"/>
                    <a:pt x="212583" y="13009"/>
                    <a:pt x="212571" y="13040"/>
                  </a:cubicBezTo>
                  <a:cubicBezTo>
                    <a:pt x="212501" y="12434"/>
                    <a:pt x="212430" y="11831"/>
                    <a:pt x="212356" y="11232"/>
                  </a:cubicBezTo>
                  <a:cubicBezTo>
                    <a:pt x="212246" y="10348"/>
                    <a:pt x="212125" y="9470"/>
                    <a:pt x="211984" y="8594"/>
                  </a:cubicBezTo>
                  <a:cubicBezTo>
                    <a:pt x="211984" y="8484"/>
                    <a:pt x="211980" y="8375"/>
                    <a:pt x="211984" y="8265"/>
                  </a:cubicBezTo>
                  <a:cubicBezTo>
                    <a:pt x="211984" y="8093"/>
                    <a:pt x="212004" y="7855"/>
                    <a:pt x="212008" y="7608"/>
                  </a:cubicBezTo>
                  <a:close/>
                  <a:moveTo>
                    <a:pt x="73182" y="10922"/>
                  </a:moveTo>
                  <a:cubicBezTo>
                    <a:pt x="73272" y="11025"/>
                    <a:pt x="73350" y="11154"/>
                    <a:pt x="73421" y="11298"/>
                  </a:cubicBezTo>
                  <a:cubicBezTo>
                    <a:pt x="73409" y="12089"/>
                    <a:pt x="73456" y="12880"/>
                    <a:pt x="73534" y="13670"/>
                  </a:cubicBezTo>
                  <a:cubicBezTo>
                    <a:pt x="73538" y="13690"/>
                    <a:pt x="73542" y="13713"/>
                    <a:pt x="73542" y="13733"/>
                  </a:cubicBezTo>
                  <a:cubicBezTo>
                    <a:pt x="73409" y="14062"/>
                    <a:pt x="73276" y="14387"/>
                    <a:pt x="73147" y="14716"/>
                  </a:cubicBezTo>
                  <a:lnTo>
                    <a:pt x="73147" y="13834"/>
                  </a:lnTo>
                  <a:cubicBezTo>
                    <a:pt x="73151" y="12864"/>
                    <a:pt x="73166" y="11894"/>
                    <a:pt x="73182" y="10922"/>
                  </a:cubicBezTo>
                  <a:close/>
                  <a:moveTo>
                    <a:pt x="153836" y="10922"/>
                  </a:moveTo>
                  <a:cubicBezTo>
                    <a:pt x="153851" y="11894"/>
                    <a:pt x="153871" y="12864"/>
                    <a:pt x="153874" y="13834"/>
                  </a:cubicBezTo>
                  <a:lnTo>
                    <a:pt x="153874" y="14716"/>
                  </a:lnTo>
                  <a:cubicBezTo>
                    <a:pt x="153746" y="14387"/>
                    <a:pt x="153612" y="14062"/>
                    <a:pt x="153475" y="13733"/>
                  </a:cubicBezTo>
                  <a:cubicBezTo>
                    <a:pt x="153479" y="13713"/>
                    <a:pt x="153484" y="13690"/>
                    <a:pt x="153484" y="13670"/>
                  </a:cubicBezTo>
                  <a:cubicBezTo>
                    <a:pt x="153565" y="12880"/>
                    <a:pt x="153609" y="12089"/>
                    <a:pt x="153601" y="11298"/>
                  </a:cubicBezTo>
                  <a:cubicBezTo>
                    <a:pt x="153667" y="11154"/>
                    <a:pt x="153746" y="11025"/>
                    <a:pt x="153836" y="10922"/>
                  </a:cubicBezTo>
                  <a:close/>
                  <a:moveTo>
                    <a:pt x="75265" y="11060"/>
                  </a:moveTo>
                  <a:cubicBezTo>
                    <a:pt x="75331" y="11674"/>
                    <a:pt x="75402" y="12288"/>
                    <a:pt x="75464" y="12904"/>
                  </a:cubicBezTo>
                  <a:cubicBezTo>
                    <a:pt x="75362" y="13538"/>
                    <a:pt x="75268" y="14167"/>
                    <a:pt x="75182" y="14801"/>
                  </a:cubicBezTo>
                  <a:cubicBezTo>
                    <a:pt x="75045" y="14437"/>
                    <a:pt x="74909" y="14069"/>
                    <a:pt x="74768" y="13702"/>
                  </a:cubicBezTo>
                  <a:cubicBezTo>
                    <a:pt x="74697" y="13518"/>
                    <a:pt x="74630" y="13322"/>
                    <a:pt x="74560" y="13126"/>
                  </a:cubicBezTo>
                  <a:cubicBezTo>
                    <a:pt x="74806" y="12453"/>
                    <a:pt x="75033" y="11757"/>
                    <a:pt x="75265" y="11060"/>
                  </a:cubicBezTo>
                  <a:close/>
                  <a:moveTo>
                    <a:pt x="151757" y="11060"/>
                  </a:moveTo>
                  <a:cubicBezTo>
                    <a:pt x="151988" y="11757"/>
                    <a:pt x="152211" y="12453"/>
                    <a:pt x="152462" y="13126"/>
                  </a:cubicBezTo>
                  <a:cubicBezTo>
                    <a:pt x="152391" y="13322"/>
                    <a:pt x="152324" y="13518"/>
                    <a:pt x="152250" y="13702"/>
                  </a:cubicBezTo>
                  <a:cubicBezTo>
                    <a:pt x="152109" y="14069"/>
                    <a:pt x="151976" y="14437"/>
                    <a:pt x="151840" y="14801"/>
                  </a:cubicBezTo>
                  <a:cubicBezTo>
                    <a:pt x="151753" y="14167"/>
                    <a:pt x="151659" y="13538"/>
                    <a:pt x="151558" y="12904"/>
                  </a:cubicBezTo>
                  <a:cubicBezTo>
                    <a:pt x="151620" y="12288"/>
                    <a:pt x="151687" y="11674"/>
                    <a:pt x="151757" y="11060"/>
                  </a:cubicBezTo>
                  <a:close/>
                  <a:moveTo>
                    <a:pt x="55096" y="14653"/>
                  </a:moveTo>
                  <a:cubicBezTo>
                    <a:pt x="55092" y="14727"/>
                    <a:pt x="55084" y="14801"/>
                    <a:pt x="55080" y="14880"/>
                  </a:cubicBezTo>
                  <a:cubicBezTo>
                    <a:pt x="55076" y="14809"/>
                    <a:pt x="55073" y="14739"/>
                    <a:pt x="55069" y="14672"/>
                  </a:cubicBezTo>
                  <a:cubicBezTo>
                    <a:pt x="55076" y="14669"/>
                    <a:pt x="55076" y="14660"/>
                    <a:pt x="55084" y="14656"/>
                  </a:cubicBezTo>
                  <a:cubicBezTo>
                    <a:pt x="55089" y="14656"/>
                    <a:pt x="55092" y="14653"/>
                    <a:pt x="55096" y="14653"/>
                  </a:cubicBezTo>
                  <a:close/>
                  <a:moveTo>
                    <a:pt x="171922" y="14653"/>
                  </a:moveTo>
                  <a:cubicBezTo>
                    <a:pt x="171929" y="14653"/>
                    <a:pt x="171929" y="14656"/>
                    <a:pt x="171933" y="14656"/>
                  </a:cubicBezTo>
                  <a:cubicBezTo>
                    <a:pt x="171941" y="14660"/>
                    <a:pt x="171945" y="14669"/>
                    <a:pt x="171949" y="14672"/>
                  </a:cubicBezTo>
                  <a:cubicBezTo>
                    <a:pt x="171949" y="14743"/>
                    <a:pt x="171945" y="14813"/>
                    <a:pt x="171941" y="14884"/>
                  </a:cubicBezTo>
                  <a:cubicBezTo>
                    <a:pt x="171933" y="14806"/>
                    <a:pt x="171929" y="14727"/>
                    <a:pt x="171922" y="14653"/>
                  </a:cubicBezTo>
                  <a:close/>
                  <a:moveTo>
                    <a:pt x="5996" y="6018"/>
                  </a:moveTo>
                  <a:cubicBezTo>
                    <a:pt x="6024" y="6281"/>
                    <a:pt x="6055" y="6543"/>
                    <a:pt x="6086" y="6805"/>
                  </a:cubicBezTo>
                  <a:cubicBezTo>
                    <a:pt x="6211" y="7949"/>
                    <a:pt x="6372" y="9083"/>
                    <a:pt x="6493" y="10226"/>
                  </a:cubicBezTo>
                  <a:cubicBezTo>
                    <a:pt x="6623" y="11495"/>
                    <a:pt x="6795" y="12754"/>
                    <a:pt x="6967" y="14015"/>
                  </a:cubicBezTo>
                  <a:cubicBezTo>
                    <a:pt x="6896" y="14324"/>
                    <a:pt x="6826" y="14637"/>
                    <a:pt x="6760" y="14947"/>
                  </a:cubicBezTo>
                  <a:cubicBezTo>
                    <a:pt x="6713" y="13991"/>
                    <a:pt x="6619" y="13040"/>
                    <a:pt x="6455" y="12129"/>
                  </a:cubicBezTo>
                  <a:cubicBezTo>
                    <a:pt x="6262" y="11079"/>
                    <a:pt x="5977" y="10070"/>
                    <a:pt x="5774" y="9024"/>
                  </a:cubicBezTo>
                  <a:cubicBezTo>
                    <a:pt x="5675" y="8531"/>
                    <a:pt x="5640" y="8023"/>
                    <a:pt x="5613" y="7514"/>
                  </a:cubicBezTo>
                  <a:cubicBezTo>
                    <a:pt x="5754" y="7024"/>
                    <a:pt x="5868" y="6520"/>
                    <a:pt x="5996" y="6018"/>
                  </a:cubicBezTo>
                  <a:close/>
                  <a:moveTo>
                    <a:pt x="221025" y="6018"/>
                  </a:moveTo>
                  <a:cubicBezTo>
                    <a:pt x="221150" y="6520"/>
                    <a:pt x="221264" y="7024"/>
                    <a:pt x="221405" y="7514"/>
                  </a:cubicBezTo>
                  <a:cubicBezTo>
                    <a:pt x="221378" y="8023"/>
                    <a:pt x="221342" y="8531"/>
                    <a:pt x="221248" y="9024"/>
                  </a:cubicBezTo>
                  <a:cubicBezTo>
                    <a:pt x="221045" y="10070"/>
                    <a:pt x="220755" y="11079"/>
                    <a:pt x="220567" y="12129"/>
                  </a:cubicBezTo>
                  <a:cubicBezTo>
                    <a:pt x="220399" y="13040"/>
                    <a:pt x="220309" y="13991"/>
                    <a:pt x="220258" y="14947"/>
                  </a:cubicBezTo>
                  <a:cubicBezTo>
                    <a:pt x="220191" y="14637"/>
                    <a:pt x="220124" y="14328"/>
                    <a:pt x="220050" y="14019"/>
                  </a:cubicBezTo>
                  <a:cubicBezTo>
                    <a:pt x="220223" y="12758"/>
                    <a:pt x="220395" y="11495"/>
                    <a:pt x="220528" y="10226"/>
                  </a:cubicBezTo>
                  <a:cubicBezTo>
                    <a:pt x="220646" y="9083"/>
                    <a:pt x="220810" y="7949"/>
                    <a:pt x="220935" y="6805"/>
                  </a:cubicBezTo>
                  <a:cubicBezTo>
                    <a:pt x="220962" y="6543"/>
                    <a:pt x="220993" y="6281"/>
                    <a:pt x="221025" y="6018"/>
                  </a:cubicBezTo>
                  <a:close/>
                  <a:moveTo>
                    <a:pt x="37030" y="11753"/>
                  </a:moveTo>
                  <a:cubicBezTo>
                    <a:pt x="37272" y="12559"/>
                    <a:pt x="37527" y="13361"/>
                    <a:pt x="37765" y="14172"/>
                  </a:cubicBezTo>
                  <a:cubicBezTo>
                    <a:pt x="37824" y="14363"/>
                    <a:pt x="37875" y="14555"/>
                    <a:pt x="37934" y="14747"/>
                  </a:cubicBezTo>
                  <a:cubicBezTo>
                    <a:pt x="37906" y="14833"/>
                    <a:pt x="37883" y="14918"/>
                    <a:pt x="37859" y="15005"/>
                  </a:cubicBezTo>
                  <a:cubicBezTo>
                    <a:pt x="37679" y="14629"/>
                    <a:pt x="37503" y="14253"/>
                    <a:pt x="37327" y="13878"/>
                  </a:cubicBezTo>
                  <a:cubicBezTo>
                    <a:pt x="37296" y="13650"/>
                    <a:pt x="37265" y="13424"/>
                    <a:pt x="37233" y="13197"/>
                  </a:cubicBezTo>
                  <a:cubicBezTo>
                    <a:pt x="37218" y="13079"/>
                    <a:pt x="37159" y="13021"/>
                    <a:pt x="37092" y="13005"/>
                  </a:cubicBezTo>
                  <a:cubicBezTo>
                    <a:pt x="37077" y="12810"/>
                    <a:pt x="37065" y="12617"/>
                    <a:pt x="37045" y="12422"/>
                  </a:cubicBezTo>
                  <a:cubicBezTo>
                    <a:pt x="37030" y="12223"/>
                    <a:pt x="37014" y="12022"/>
                    <a:pt x="37002" y="11823"/>
                  </a:cubicBezTo>
                  <a:cubicBezTo>
                    <a:pt x="37014" y="11800"/>
                    <a:pt x="37021" y="11776"/>
                    <a:pt x="37030" y="11753"/>
                  </a:cubicBezTo>
                  <a:close/>
                  <a:moveTo>
                    <a:pt x="189988" y="11753"/>
                  </a:moveTo>
                  <a:cubicBezTo>
                    <a:pt x="190000" y="11776"/>
                    <a:pt x="190008" y="11800"/>
                    <a:pt x="190015" y="11823"/>
                  </a:cubicBezTo>
                  <a:cubicBezTo>
                    <a:pt x="190004" y="12022"/>
                    <a:pt x="189992" y="12223"/>
                    <a:pt x="189972" y="12422"/>
                  </a:cubicBezTo>
                  <a:cubicBezTo>
                    <a:pt x="189957" y="12617"/>
                    <a:pt x="189941" y="12810"/>
                    <a:pt x="189925" y="13005"/>
                  </a:cubicBezTo>
                  <a:cubicBezTo>
                    <a:pt x="189859" y="13021"/>
                    <a:pt x="189804" y="13079"/>
                    <a:pt x="189789" y="13197"/>
                  </a:cubicBezTo>
                  <a:cubicBezTo>
                    <a:pt x="189757" y="13424"/>
                    <a:pt x="189726" y="13650"/>
                    <a:pt x="189695" y="13878"/>
                  </a:cubicBezTo>
                  <a:cubicBezTo>
                    <a:pt x="189514" y="14253"/>
                    <a:pt x="189338" y="14629"/>
                    <a:pt x="189162" y="15005"/>
                  </a:cubicBezTo>
                  <a:cubicBezTo>
                    <a:pt x="189139" y="14918"/>
                    <a:pt x="189112" y="14833"/>
                    <a:pt x="189088" y="14747"/>
                  </a:cubicBezTo>
                  <a:cubicBezTo>
                    <a:pt x="189143" y="14555"/>
                    <a:pt x="189197" y="14363"/>
                    <a:pt x="189252" y="14172"/>
                  </a:cubicBezTo>
                  <a:cubicBezTo>
                    <a:pt x="189491" y="13361"/>
                    <a:pt x="189746" y="12559"/>
                    <a:pt x="189988" y="11753"/>
                  </a:cubicBezTo>
                  <a:close/>
                  <a:moveTo>
                    <a:pt x="22297" y="14187"/>
                  </a:moveTo>
                  <a:cubicBezTo>
                    <a:pt x="22294" y="14468"/>
                    <a:pt x="22290" y="14750"/>
                    <a:pt x="22286" y="15032"/>
                  </a:cubicBezTo>
                  <a:cubicBezTo>
                    <a:pt x="22259" y="14801"/>
                    <a:pt x="22227" y="14571"/>
                    <a:pt x="22200" y="14340"/>
                  </a:cubicBezTo>
                  <a:cubicBezTo>
                    <a:pt x="22231" y="14289"/>
                    <a:pt x="22266" y="14237"/>
                    <a:pt x="22297" y="14187"/>
                  </a:cubicBezTo>
                  <a:close/>
                  <a:moveTo>
                    <a:pt x="204719" y="14187"/>
                  </a:moveTo>
                  <a:cubicBezTo>
                    <a:pt x="204755" y="14237"/>
                    <a:pt x="204786" y="14289"/>
                    <a:pt x="204822" y="14340"/>
                  </a:cubicBezTo>
                  <a:cubicBezTo>
                    <a:pt x="204790" y="14571"/>
                    <a:pt x="204763" y="14801"/>
                    <a:pt x="204732" y="15032"/>
                  </a:cubicBezTo>
                  <a:cubicBezTo>
                    <a:pt x="204728" y="14750"/>
                    <a:pt x="204724" y="14468"/>
                    <a:pt x="204719" y="14187"/>
                  </a:cubicBezTo>
                  <a:close/>
                  <a:moveTo>
                    <a:pt x="91150" y="10727"/>
                  </a:moveTo>
                  <a:cubicBezTo>
                    <a:pt x="91331" y="11048"/>
                    <a:pt x="91499" y="11381"/>
                    <a:pt x="91647" y="11744"/>
                  </a:cubicBezTo>
                  <a:cubicBezTo>
                    <a:pt x="91640" y="11807"/>
                    <a:pt x="91632" y="11870"/>
                    <a:pt x="91624" y="11929"/>
                  </a:cubicBezTo>
                  <a:cubicBezTo>
                    <a:pt x="91585" y="12210"/>
                    <a:pt x="91550" y="12488"/>
                    <a:pt x="91519" y="12770"/>
                  </a:cubicBezTo>
                  <a:cubicBezTo>
                    <a:pt x="91493" y="12738"/>
                    <a:pt x="91457" y="12722"/>
                    <a:pt x="91419" y="12722"/>
                  </a:cubicBezTo>
                  <a:cubicBezTo>
                    <a:pt x="91342" y="12722"/>
                    <a:pt x="91258" y="12789"/>
                    <a:pt x="91244" y="12915"/>
                  </a:cubicBezTo>
                  <a:cubicBezTo>
                    <a:pt x="91178" y="13627"/>
                    <a:pt x="91112" y="14331"/>
                    <a:pt x="91042" y="15041"/>
                  </a:cubicBezTo>
                  <a:cubicBezTo>
                    <a:pt x="91018" y="14786"/>
                    <a:pt x="90998" y="14535"/>
                    <a:pt x="90986" y="14281"/>
                  </a:cubicBezTo>
                  <a:cubicBezTo>
                    <a:pt x="90971" y="13932"/>
                    <a:pt x="90838" y="13392"/>
                    <a:pt x="91026" y="13079"/>
                  </a:cubicBezTo>
                  <a:cubicBezTo>
                    <a:pt x="91065" y="13016"/>
                    <a:pt x="91025" y="12932"/>
                    <a:pt x="90978" y="12932"/>
                  </a:cubicBezTo>
                  <a:cubicBezTo>
                    <a:pt x="90964" y="12932"/>
                    <a:pt x="90949" y="12940"/>
                    <a:pt x="90935" y="12958"/>
                  </a:cubicBezTo>
                  <a:cubicBezTo>
                    <a:pt x="90877" y="13036"/>
                    <a:pt x="90838" y="13126"/>
                    <a:pt x="90807" y="13220"/>
                  </a:cubicBezTo>
                  <a:cubicBezTo>
                    <a:pt x="90814" y="12535"/>
                    <a:pt x="90830" y="11157"/>
                    <a:pt x="91150" y="10727"/>
                  </a:cubicBezTo>
                  <a:close/>
                  <a:moveTo>
                    <a:pt x="135871" y="10727"/>
                  </a:moveTo>
                  <a:cubicBezTo>
                    <a:pt x="136191" y="11157"/>
                    <a:pt x="136207" y="12535"/>
                    <a:pt x="136211" y="13220"/>
                  </a:cubicBezTo>
                  <a:cubicBezTo>
                    <a:pt x="136184" y="13126"/>
                    <a:pt x="136144" y="13036"/>
                    <a:pt x="136086" y="12958"/>
                  </a:cubicBezTo>
                  <a:cubicBezTo>
                    <a:pt x="136072" y="12940"/>
                    <a:pt x="136056" y="12932"/>
                    <a:pt x="136042" y="12932"/>
                  </a:cubicBezTo>
                  <a:cubicBezTo>
                    <a:pt x="135994" y="12932"/>
                    <a:pt x="135956" y="13016"/>
                    <a:pt x="135992" y="13079"/>
                  </a:cubicBezTo>
                  <a:cubicBezTo>
                    <a:pt x="136184" y="13392"/>
                    <a:pt x="136051" y="13932"/>
                    <a:pt x="136031" y="14281"/>
                  </a:cubicBezTo>
                  <a:cubicBezTo>
                    <a:pt x="136020" y="14535"/>
                    <a:pt x="136000" y="14786"/>
                    <a:pt x="135980" y="15041"/>
                  </a:cubicBezTo>
                  <a:cubicBezTo>
                    <a:pt x="135910" y="14336"/>
                    <a:pt x="135843" y="13627"/>
                    <a:pt x="135773" y="12915"/>
                  </a:cubicBezTo>
                  <a:cubicBezTo>
                    <a:pt x="135760" y="12789"/>
                    <a:pt x="135678" y="12722"/>
                    <a:pt x="135601" y="12722"/>
                  </a:cubicBezTo>
                  <a:cubicBezTo>
                    <a:pt x="135564" y="12722"/>
                    <a:pt x="135528" y="12738"/>
                    <a:pt x="135503" y="12770"/>
                  </a:cubicBezTo>
                  <a:cubicBezTo>
                    <a:pt x="135472" y="12488"/>
                    <a:pt x="135436" y="12210"/>
                    <a:pt x="135397" y="11929"/>
                  </a:cubicBezTo>
                  <a:cubicBezTo>
                    <a:pt x="135386" y="11870"/>
                    <a:pt x="135382" y="11807"/>
                    <a:pt x="135370" y="11744"/>
                  </a:cubicBezTo>
                  <a:cubicBezTo>
                    <a:pt x="135523" y="11381"/>
                    <a:pt x="135691" y="11048"/>
                    <a:pt x="135871" y="10727"/>
                  </a:cubicBezTo>
                  <a:close/>
                  <a:moveTo>
                    <a:pt x="103859" y="12038"/>
                  </a:moveTo>
                  <a:lnTo>
                    <a:pt x="103859" y="12038"/>
                  </a:lnTo>
                  <a:cubicBezTo>
                    <a:pt x="104090" y="12382"/>
                    <a:pt x="104313" y="12739"/>
                    <a:pt x="104528" y="13103"/>
                  </a:cubicBezTo>
                  <a:cubicBezTo>
                    <a:pt x="104525" y="13244"/>
                    <a:pt x="104516" y="13384"/>
                    <a:pt x="104509" y="13529"/>
                  </a:cubicBezTo>
                  <a:cubicBezTo>
                    <a:pt x="104407" y="14035"/>
                    <a:pt x="104310" y="14539"/>
                    <a:pt x="104216" y="15048"/>
                  </a:cubicBezTo>
                  <a:cubicBezTo>
                    <a:pt x="104164" y="14316"/>
                    <a:pt x="104090" y="13592"/>
                    <a:pt x="103988" y="12868"/>
                  </a:cubicBezTo>
                  <a:cubicBezTo>
                    <a:pt x="103949" y="12590"/>
                    <a:pt x="103906" y="12312"/>
                    <a:pt x="103859" y="12038"/>
                  </a:cubicBezTo>
                  <a:close/>
                  <a:moveTo>
                    <a:pt x="123158" y="12038"/>
                  </a:moveTo>
                  <a:lnTo>
                    <a:pt x="123158" y="12038"/>
                  </a:lnTo>
                  <a:cubicBezTo>
                    <a:pt x="123111" y="12316"/>
                    <a:pt x="123073" y="12590"/>
                    <a:pt x="123030" y="12868"/>
                  </a:cubicBezTo>
                  <a:cubicBezTo>
                    <a:pt x="122932" y="13592"/>
                    <a:pt x="122857" y="14316"/>
                    <a:pt x="122802" y="15048"/>
                  </a:cubicBezTo>
                  <a:cubicBezTo>
                    <a:pt x="122708" y="14543"/>
                    <a:pt x="122614" y="14038"/>
                    <a:pt x="122509" y="13533"/>
                  </a:cubicBezTo>
                  <a:cubicBezTo>
                    <a:pt x="122504" y="13388"/>
                    <a:pt x="122497" y="13244"/>
                    <a:pt x="122489" y="13099"/>
                  </a:cubicBezTo>
                  <a:cubicBezTo>
                    <a:pt x="122708" y="12739"/>
                    <a:pt x="122927" y="12382"/>
                    <a:pt x="123158" y="12038"/>
                  </a:cubicBezTo>
                  <a:close/>
                  <a:moveTo>
                    <a:pt x="93844" y="12555"/>
                  </a:moveTo>
                  <a:lnTo>
                    <a:pt x="93844" y="12555"/>
                  </a:lnTo>
                  <a:cubicBezTo>
                    <a:pt x="93761" y="13462"/>
                    <a:pt x="93667" y="14371"/>
                    <a:pt x="93566" y="15275"/>
                  </a:cubicBezTo>
                  <a:cubicBezTo>
                    <a:pt x="93479" y="14954"/>
                    <a:pt x="93390" y="14637"/>
                    <a:pt x="93287" y="14324"/>
                  </a:cubicBezTo>
                  <a:cubicBezTo>
                    <a:pt x="93350" y="14022"/>
                    <a:pt x="93550" y="13052"/>
                    <a:pt x="93844" y="12555"/>
                  </a:cubicBezTo>
                  <a:close/>
                  <a:moveTo>
                    <a:pt x="133178" y="12555"/>
                  </a:moveTo>
                  <a:lnTo>
                    <a:pt x="133178" y="12555"/>
                  </a:lnTo>
                  <a:cubicBezTo>
                    <a:pt x="133467" y="13052"/>
                    <a:pt x="133671" y="14022"/>
                    <a:pt x="133734" y="14324"/>
                  </a:cubicBezTo>
                  <a:cubicBezTo>
                    <a:pt x="133632" y="14637"/>
                    <a:pt x="133538" y="14954"/>
                    <a:pt x="133452" y="15275"/>
                  </a:cubicBezTo>
                  <a:cubicBezTo>
                    <a:pt x="133350" y="14371"/>
                    <a:pt x="133260" y="13462"/>
                    <a:pt x="133178" y="12555"/>
                  </a:cubicBezTo>
                  <a:close/>
                  <a:moveTo>
                    <a:pt x="70384" y="11401"/>
                  </a:moveTo>
                  <a:cubicBezTo>
                    <a:pt x="70400" y="11416"/>
                    <a:pt x="70411" y="11432"/>
                    <a:pt x="70427" y="11448"/>
                  </a:cubicBezTo>
                  <a:cubicBezTo>
                    <a:pt x="70470" y="11619"/>
                    <a:pt x="70512" y="11788"/>
                    <a:pt x="70552" y="11960"/>
                  </a:cubicBezTo>
                  <a:cubicBezTo>
                    <a:pt x="70724" y="12664"/>
                    <a:pt x="70888" y="13373"/>
                    <a:pt x="71045" y="14085"/>
                  </a:cubicBezTo>
                  <a:cubicBezTo>
                    <a:pt x="70935" y="14434"/>
                    <a:pt x="70814" y="14778"/>
                    <a:pt x="70713" y="15115"/>
                  </a:cubicBezTo>
                  <a:cubicBezTo>
                    <a:pt x="70685" y="15209"/>
                    <a:pt x="70658" y="15306"/>
                    <a:pt x="70626" y="15400"/>
                  </a:cubicBezTo>
                  <a:cubicBezTo>
                    <a:pt x="70536" y="14069"/>
                    <a:pt x="70458" y="12734"/>
                    <a:pt x="70384" y="11401"/>
                  </a:cubicBezTo>
                  <a:close/>
                  <a:moveTo>
                    <a:pt x="156634" y="11401"/>
                  </a:moveTo>
                  <a:lnTo>
                    <a:pt x="156634" y="11401"/>
                  </a:lnTo>
                  <a:cubicBezTo>
                    <a:pt x="156564" y="12734"/>
                    <a:pt x="156485" y="14069"/>
                    <a:pt x="156391" y="15400"/>
                  </a:cubicBezTo>
                  <a:cubicBezTo>
                    <a:pt x="156364" y="15306"/>
                    <a:pt x="156336" y="15209"/>
                    <a:pt x="156309" y="15115"/>
                  </a:cubicBezTo>
                  <a:cubicBezTo>
                    <a:pt x="156208" y="14778"/>
                    <a:pt x="156086" y="14434"/>
                    <a:pt x="155977" y="14085"/>
                  </a:cubicBezTo>
                  <a:cubicBezTo>
                    <a:pt x="156133" y="13373"/>
                    <a:pt x="156297" y="12664"/>
                    <a:pt x="156466" y="11960"/>
                  </a:cubicBezTo>
                  <a:cubicBezTo>
                    <a:pt x="156508" y="11788"/>
                    <a:pt x="156551" y="11619"/>
                    <a:pt x="156595" y="11448"/>
                  </a:cubicBezTo>
                  <a:cubicBezTo>
                    <a:pt x="156607" y="11432"/>
                    <a:pt x="156622" y="11416"/>
                    <a:pt x="156634" y="11401"/>
                  </a:cubicBezTo>
                  <a:close/>
                  <a:moveTo>
                    <a:pt x="101804" y="11791"/>
                  </a:moveTo>
                  <a:cubicBezTo>
                    <a:pt x="101906" y="11831"/>
                    <a:pt x="101989" y="11921"/>
                    <a:pt x="102012" y="12132"/>
                  </a:cubicBezTo>
                  <a:cubicBezTo>
                    <a:pt x="102043" y="12371"/>
                    <a:pt x="102039" y="12664"/>
                    <a:pt x="102027" y="12907"/>
                  </a:cubicBezTo>
                  <a:cubicBezTo>
                    <a:pt x="102004" y="13326"/>
                    <a:pt x="101980" y="13744"/>
                    <a:pt x="101953" y="14163"/>
                  </a:cubicBezTo>
                  <a:cubicBezTo>
                    <a:pt x="101922" y="14590"/>
                    <a:pt x="101875" y="15021"/>
                    <a:pt x="101824" y="15451"/>
                  </a:cubicBezTo>
                  <a:cubicBezTo>
                    <a:pt x="101816" y="15075"/>
                    <a:pt x="101808" y="14703"/>
                    <a:pt x="101804" y="14328"/>
                  </a:cubicBezTo>
                  <a:cubicBezTo>
                    <a:pt x="101792" y="13482"/>
                    <a:pt x="101781" y="12637"/>
                    <a:pt x="101804" y="11791"/>
                  </a:cubicBezTo>
                  <a:close/>
                  <a:moveTo>
                    <a:pt x="125217" y="11791"/>
                  </a:moveTo>
                  <a:cubicBezTo>
                    <a:pt x="125237" y="12637"/>
                    <a:pt x="125229" y="13482"/>
                    <a:pt x="125217" y="14328"/>
                  </a:cubicBezTo>
                  <a:cubicBezTo>
                    <a:pt x="125210" y="14703"/>
                    <a:pt x="125205" y="15079"/>
                    <a:pt x="125198" y="15451"/>
                  </a:cubicBezTo>
                  <a:cubicBezTo>
                    <a:pt x="125143" y="15021"/>
                    <a:pt x="125096" y="14590"/>
                    <a:pt x="125069" y="14163"/>
                  </a:cubicBezTo>
                  <a:cubicBezTo>
                    <a:pt x="125037" y="13744"/>
                    <a:pt x="125017" y="13326"/>
                    <a:pt x="124994" y="12907"/>
                  </a:cubicBezTo>
                  <a:cubicBezTo>
                    <a:pt x="124982" y="12664"/>
                    <a:pt x="124979" y="12371"/>
                    <a:pt x="125006" y="12132"/>
                  </a:cubicBezTo>
                  <a:cubicBezTo>
                    <a:pt x="125029" y="11921"/>
                    <a:pt x="125111" y="11831"/>
                    <a:pt x="125217" y="11791"/>
                  </a:cubicBezTo>
                  <a:close/>
                  <a:moveTo>
                    <a:pt x="188544" y="15193"/>
                  </a:moveTo>
                  <a:cubicBezTo>
                    <a:pt x="188552" y="15220"/>
                    <a:pt x="188555" y="15247"/>
                    <a:pt x="188559" y="15271"/>
                  </a:cubicBezTo>
                  <a:cubicBezTo>
                    <a:pt x="188539" y="15346"/>
                    <a:pt x="188516" y="15420"/>
                    <a:pt x="188492" y="15494"/>
                  </a:cubicBezTo>
                  <a:cubicBezTo>
                    <a:pt x="188508" y="15393"/>
                    <a:pt x="188528" y="15294"/>
                    <a:pt x="188544" y="15193"/>
                  </a:cubicBezTo>
                  <a:close/>
                  <a:moveTo>
                    <a:pt x="38477" y="15193"/>
                  </a:moveTo>
                  <a:cubicBezTo>
                    <a:pt x="38493" y="15294"/>
                    <a:pt x="38513" y="15397"/>
                    <a:pt x="38528" y="15498"/>
                  </a:cubicBezTo>
                  <a:cubicBezTo>
                    <a:pt x="38505" y="15424"/>
                    <a:pt x="38481" y="15350"/>
                    <a:pt x="38458" y="15275"/>
                  </a:cubicBezTo>
                  <a:cubicBezTo>
                    <a:pt x="38466" y="15247"/>
                    <a:pt x="38470" y="15220"/>
                    <a:pt x="38477" y="15193"/>
                  </a:cubicBezTo>
                  <a:close/>
                  <a:moveTo>
                    <a:pt x="45456" y="15177"/>
                  </a:moveTo>
                  <a:cubicBezTo>
                    <a:pt x="45475" y="15236"/>
                    <a:pt x="45491" y="15294"/>
                    <a:pt x="45507" y="15353"/>
                  </a:cubicBezTo>
                  <a:cubicBezTo>
                    <a:pt x="45503" y="15404"/>
                    <a:pt x="45499" y="15459"/>
                    <a:pt x="45495" y="15514"/>
                  </a:cubicBezTo>
                  <a:cubicBezTo>
                    <a:pt x="45484" y="15400"/>
                    <a:pt x="45468" y="15287"/>
                    <a:pt x="45456" y="15177"/>
                  </a:cubicBezTo>
                  <a:close/>
                  <a:moveTo>
                    <a:pt x="181561" y="15177"/>
                  </a:moveTo>
                  <a:cubicBezTo>
                    <a:pt x="181550" y="15290"/>
                    <a:pt x="181538" y="15400"/>
                    <a:pt x="181526" y="15514"/>
                  </a:cubicBezTo>
                  <a:cubicBezTo>
                    <a:pt x="181518" y="15459"/>
                    <a:pt x="181514" y="15408"/>
                    <a:pt x="181510" y="15353"/>
                  </a:cubicBezTo>
                  <a:cubicBezTo>
                    <a:pt x="181530" y="15294"/>
                    <a:pt x="181546" y="15236"/>
                    <a:pt x="181561" y="15177"/>
                  </a:cubicBezTo>
                  <a:close/>
                  <a:moveTo>
                    <a:pt x="48912" y="14801"/>
                  </a:moveTo>
                  <a:lnTo>
                    <a:pt x="48912" y="14801"/>
                  </a:lnTo>
                  <a:cubicBezTo>
                    <a:pt x="48928" y="15059"/>
                    <a:pt x="48943" y="15318"/>
                    <a:pt x="48967" y="15576"/>
                  </a:cubicBezTo>
                  <a:cubicBezTo>
                    <a:pt x="48959" y="15534"/>
                    <a:pt x="48947" y="15490"/>
                    <a:pt x="48940" y="15447"/>
                  </a:cubicBezTo>
                  <a:cubicBezTo>
                    <a:pt x="48931" y="15232"/>
                    <a:pt x="48920" y="15017"/>
                    <a:pt x="48912" y="14801"/>
                  </a:cubicBezTo>
                  <a:close/>
                  <a:moveTo>
                    <a:pt x="178109" y="14797"/>
                  </a:moveTo>
                  <a:cubicBezTo>
                    <a:pt x="178102" y="15017"/>
                    <a:pt x="178089" y="15232"/>
                    <a:pt x="178078" y="15447"/>
                  </a:cubicBezTo>
                  <a:cubicBezTo>
                    <a:pt x="178071" y="15490"/>
                    <a:pt x="178062" y="15534"/>
                    <a:pt x="178055" y="15576"/>
                  </a:cubicBezTo>
                  <a:cubicBezTo>
                    <a:pt x="178074" y="15318"/>
                    <a:pt x="178094" y="15059"/>
                    <a:pt x="178109" y="14797"/>
                  </a:cubicBezTo>
                  <a:close/>
                  <a:moveTo>
                    <a:pt x="50880" y="15224"/>
                  </a:moveTo>
                  <a:cubicBezTo>
                    <a:pt x="50904" y="15346"/>
                    <a:pt x="50932" y="15467"/>
                    <a:pt x="50959" y="15592"/>
                  </a:cubicBezTo>
                  <a:cubicBezTo>
                    <a:pt x="50943" y="15541"/>
                    <a:pt x="50927" y="15490"/>
                    <a:pt x="50916" y="15440"/>
                  </a:cubicBezTo>
                  <a:cubicBezTo>
                    <a:pt x="50900" y="15369"/>
                    <a:pt x="50893" y="15294"/>
                    <a:pt x="50880" y="15224"/>
                  </a:cubicBezTo>
                  <a:close/>
                  <a:moveTo>
                    <a:pt x="176140" y="15224"/>
                  </a:moveTo>
                  <a:cubicBezTo>
                    <a:pt x="176129" y="15294"/>
                    <a:pt x="176117" y="15369"/>
                    <a:pt x="176106" y="15440"/>
                  </a:cubicBezTo>
                  <a:cubicBezTo>
                    <a:pt x="176090" y="15490"/>
                    <a:pt x="176075" y="15541"/>
                    <a:pt x="176059" y="15592"/>
                  </a:cubicBezTo>
                  <a:cubicBezTo>
                    <a:pt x="176090" y="15467"/>
                    <a:pt x="176117" y="15346"/>
                    <a:pt x="176140" y="15224"/>
                  </a:cubicBezTo>
                  <a:close/>
                  <a:moveTo>
                    <a:pt x="44810" y="13216"/>
                  </a:moveTo>
                  <a:cubicBezTo>
                    <a:pt x="44873" y="13787"/>
                    <a:pt x="44939" y="14360"/>
                    <a:pt x="45002" y="14931"/>
                  </a:cubicBezTo>
                  <a:cubicBezTo>
                    <a:pt x="44963" y="15205"/>
                    <a:pt x="44920" y="15478"/>
                    <a:pt x="44877" y="15753"/>
                  </a:cubicBezTo>
                  <a:cubicBezTo>
                    <a:pt x="44845" y="15435"/>
                    <a:pt x="44814" y="15056"/>
                    <a:pt x="44736" y="14707"/>
                  </a:cubicBezTo>
                  <a:cubicBezTo>
                    <a:pt x="44728" y="14578"/>
                    <a:pt x="44724" y="14445"/>
                    <a:pt x="44717" y="14316"/>
                  </a:cubicBezTo>
                  <a:cubicBezTo>
                    <a:pt x="44713" y="14195"/>
                    <a:pt x="44686" y="14093"/>
                    <a:pt x="44646" y="14007"/>
                  </a:cubicBezTo>
                  <a:cubicBezTo>
                    <a:pt x="44709" y="13744"/>
                    <a:pt x="44763" y="13482"/>
                    <a:pt x="44810" y="13216"/>
                  </a:cubicBezTo>
                  <a:close/>
                  <a:moveTo>
                    <a:pt x="182207" y="13216"/>
                  </a:moveTo>
                  <a:cubicBezTo>
                    <a:pt x="182254" y="13482"/>
                    <a:pt x="182313" y="13744"/>
                    <a:pt x="182376" y="14007"/>
                  </a:cubicBezTo>
                  <a:cubicBezTo>
                    <a:pt x="182336" y="14093"/>
                    <a:pt x="182309" y="14195"/>
                    <a:pt x="182301" y="14316"/>
                  </a:cubicBezTo>
                  <a:cubicBezTo>
                    <a:pt x="182298" y="14445"/>
                    <a:pt x="182289" y="14578"/>
                    <a:pt x="182282" y="14707"/>
                  </a:cubicBezTo>
                  <a:cubicBezTo>
                    <a:pt x="182207" y="15056"/>
                    <a:pt x="182172" y="15435"/>
                    <a:pt x="182141" y="15753"/>
                  </a:cubicBezTo>
                  <a:cubicBezTo>
                    <a:pt x="182101" y="15478"/>
                    <a:pt x="182058" y="15205"/>
                    <a:pt x="182020" y="14931"/>
                  </a:cubicBezTo>
                  <a:cubicBezTo>
                    <a:pt x="182082" y="14360"/>
                    <a:pt x="182144" y="13787"/>
                    <a:pt x="182207" y="13216"/>
                  </a:cubicBezTo>
                  <a:close/>
                  <a:moveTo>
                    <a:pt x="37495" y="15091"/>
                  </a:moveTo>
                  <a:lnTo>
                    <a:pt x="37495" y="15091"/>
                  </a:lnTo>
                  <a:cubicBezTo>
                    <a:pt x="37562" y="15263"/>
                    <a:pt x="37628" y="15435"/>
                    <a:pt x="37695" y="15608"/>
                  </a:cubicBezTo>
                  <a:cubicBezTo>
                    <a:pt x="37668" y="15713"/>
                    <a:pt x="37641" y="15815"/>
                    <a:pt x="37612" y="15921"/>
                  </a:cubicBezTo>
                  <a:cubicBezTo>
                    <a:pt x="37574" y="15646"/>
                    <a:pt x="37534" y="15369"/>
                    <a:pt x="37495" y="15091"/>
                  </a:cubicBezTo>
                  <a:close/>
                  <a:moveTo>
                    <a:pt x="189526" y="15091"/>
                  </a:moveTo>
                  <a:lnTo>
                    <a:pt x="189526" y="15091"/>
                  </a:lnTo>
                  <a:cubicBezTo>
                    <a:pt x="189487" y="15369"/>
                    <a:pt x="189448" y="15646"/>
                    <a:pt x="189408" y="15921"/>
                  </a:cubicBezTo>
                  <a:cubicBezTo>
                    <a:pt x="189381" y="15815"/>
                    <a:pt x="189354" y="15713"/>
                    <a:pt x="189327" y="15608"/>
                  </a:cubicBezTo>
                  <a:cubicBezTo>
                    <a:pt x="189393" y="15435"/>
                    <a:pt x="189460" y="15263"/>
                    <a:pt x="189526" y="15091"/>
                  </a:cubicBezTo>
                  <a:close/>
                  <a:moveTo>
                    <a:pt x="102583" y="10273"/>
                  </a:moveTo>
                  <a:lnTo>
                    <a:pt x="102583" y="10273"/>
                  </a:lnTo>
                  <a:cubicBezTo>
                    <a:pt x="102751" y="10473"/>
                    <a:pt x="102912" y="10684"/>
                    <a:pt x="103065" y="10899"/>
                  </a:cubicBezTo>
                  <a:cubicBezTo>
                    <a:pt x="103131" y="11166"/>
                    <a:pt x="103178" y="11435"/>
                    <a:pt x="103217" y="11710"/>
                  </a:cubicBezTo>
                  <a:cubicBezTo>
                    <a:pt x="103186" y="11631"/>
                    <a:pt x="103154" y="11560"/>
                    <a:pt x="103119" y="11490"/>
                  </a:cubicBezTo>
                  <a:cubicBezTo>
                    <a:pt x="103110" y="11471"/>
                    <a:pt x="103096" y="11463"/>
                    <a:pt x="103082" y="11463"/>
                  </a:cubicBezTo>
                  <a:cubicBezTo>
                    <a:pt x="103052" y="11463"/>
                    <a:pt x="103023" y="11502"/>
                    <a:pt x="103045" y="11545"/>
                  </a:cubicBezTo>
                  <a:cubicBezTo>
                    <a:pt x="103464" y="12438"/>
                    <a:pt x="103233" y="13431"/>
                    <a:pt x="103080" y="14383"/>
                  </a:cubicBezTo>
                  <a:cubicBezTo>
                    <a:pt x="102995" y="14900"/>
                    <a:pt x="102901" y="15412"/>
                    <a:pt x="102798" y="15924"/>
                  </a:cubicBezTo>
                  <a:cubicBezTo>
                    <a:pt x="102814" y="15615"/>
                    <a:pt x="102825" y="15310"/>
                    <a:pt x="102825" y="15001"/>
                  </a:cubicBezTo>
                  <a:cubicBezTo>
                    <a:pt x="102838" y="13424"/>
                    <a:pt x="102704" y="11847"/>
                    <a:pt x="102583" y="10273"/>
                  </a:cubicBezTo>
                  <a:close/>
                  <a:moveTo>
                    <a:pt x="124439" y="10273"/>
                  </a:moveTo>
                  <a:lnTo>
                    <a:pt x="124439" y="10273"/>
                  </a:lnTo>
                  <a:cubicBezTo>
                    <a:pt x="124317" y="11847"/>
                    <a:pt x="124184" y="13424"/>
                    <a:pt x="124191" y="15001"/>
                  </a:cubicBezTo>
                  <a:cubicBezTo>
                    <a:pt x="124195" y="15310"/>
                    <a:pt x="124207" y="15615"/>
                    <a:pt x="124223" y="15924"/>
                  </a:cubicBezTo>
                  <a:cubicBezTo>
                    <a:pt x="124121" y="15412"/>
                    <a:pt x="124023" y="14900"/>
                    <a:pt x="123942" y="14383"/>
                  </a:cubicBezTo>
                  <a:cubicBezTo>
                    <a:pt x="123785" y="13431"/>
                    <a:pt x="123557" y="12438"/>
                    <a:pt x="123976" y="11545"/>
                  </a:cubicBezTo>
                  <a:cubicBezTo>
                    <a:pt x="123995" y="11502"/>
                    <a:pt x="123968" y="11463"/>
                    <a:pt x="123938" y="11463"/>
                  </a:cubicBezTo>
                  <a:cubicBezTo>
                    <a:pt x="123925" y="11463"/>
                    <a:pt x="123912" y="11471"/>
                    <a:pt x="123902" y="11490"/>
                  </a:cubicBezTo>
                  <a:cubicBezTo>
                    <a:pt x="123866" y="11557"/>
                    <a:pt x="123835" y="11631"/>
                    <a:pt x="123804" y="11706"/>
                  </a:cubicBezTo>
                  <a:cubicBezTo>
                    <a:pt x="123839" y="11432"/>
                    <a:pt x="123886" y="11161"/>
                    <a:pt x="123953" y="10899"/>
                  </a:cubicBezTo>
                  <a:cubicBezTo>
                    <a:pt x="124110" y="10684"/>
                    <a:pt x="124270" y="10473"/>
                    <a:pt x="124439" y="10273"/>
                  </a:cubicBezTo>
                  <a:close/>
                  <a:moveTo>
                    <a:pt x="60712" y="15588"/>
                  </a:moveTo>
                  <a:cubicBezTo>
                    <a:pt x="60725" y="15737"/>
                    <a:pt x="60736" y="15890"/>
                    <a:pt x="60756" y="16042"/>
                  </a:cubicBezTo>
                  <a:cubicBezTo>
                    <a:pt x="60736" y="15975"/>
                    <a:pt x="60716" y="15913"/>
                    <a:pt x="60696" y="15846"/>
                  </a:cubicBezTo>
                  <a:cubicBezTo>
                    <a:pt x="60705" y="15760"/>
                    <a:pt x="60709" y="15675"/>
                    <a:pt x="60712" y="15588"/>
                  </a:cubicBezTo>
                  <a:close/>
                  <a:moveTo>
                    <a:pt x="166309" y="15584"/>
                  </a:moveTo>
                  <a:cubicBezTo>
                    <a:pt x="166313" y="15670"/>
                    <a:pt x="166317" y="15760"/>
                    <a:pt x="166321" y="15846"/>
                  </a:cubicBezTo>
                  <a:cubicBezTo>
                    <a:pt x="166301" y="15913"/>
                    <a:pt x="166286" y="15975"/>
                    <a:pt x="166266" y="16042"/>
                  </a:cubicBezTo>
                  <a:cubicBezTo>
                    <a:pt x="166282" y="15890"/>
                    <a:pt x="166293" y="15737"/>
                    <a:pt x="166309" y="15584"/>
                  </a:cubicBezTo>
                  <a:close/>
                  <a:moveTo>
                    <a:pt x="83527" y="14073"/>
                  </a:moveTo>
                  <a:cubicBezTo>
                    <a:pt x="83612" y="14735"/>
                    <a:pt x="83710" y="15393"/>
                    <a:pt x="83824" y="16046"/>
                  </a:cubicBezTo>
                  <a:cubicBezTo>
                    <a:pt x="83785" y="15862"/>
                    <a:pt x="83746" y="15678"/>
                    <a:pt x="83706" y="15490"/>
                  </a:cubicBezTo>
                  <a:cubicBezTo>
                    <a:pt x="83659" y="15247"/>
                    <a:pt x="83616" y="15001"/>
                    <a:pt x="83578" y="14754"/>
                  </a:cubicBezTo>
                  <a:cubicBezTo>
                    <a:pt x="83562" y="14531"/>
                    <a:pt x="83546" y="14304"/>
                    <a:pt x="83522" y="14078"/>
                  </a:cubicBezTo>
                  <a:cubicBezTo>
                    <a:pt x="83527" y="14078"/>
                    <a:pt x="83527" y="14073"/>
                    <a:pt x="83527" y="14073"/>
                  </a:cubicBezTo>
                  <a:close/>
                  <a:moveTo>
                    <a:pt x="143495" y="14069"/>
                  </a:moveTo>
                  <a:lnTo>
                    <a:pt x="143495" y="14078"/>
                  </a:lnTo>
                  <a:cubicBezTo>
                    <a:pt x="143475" y="14304"/>
                    <a:pt x="143460" y="14528"/>
                    <a:pt x="143444" y="14754"/>
                  </a:cubicBezTo>
                  <a:cubicBezTo>
                    <a:pt x="143405" y="15001"/>
                    <a:pt x="143362" y="15247"/>
                    <a:pt x="143311" y="15490"/>
                  </a:cubicBezTo>
                  <a:cubicBezTo>
                    <a:pt x="143276" y="15678"/>
                    <a:pt x="143233" y="15862"/>
                    <a:pt x="143193" y="16046"/>
                  </a:cubicBezTo>
                  <a:cubicBezTo>
                    <a:pt x="143307" y="15393"/>
                    <a:pt x="143409" y="14731"/>
                    <a:pt x="143495" y="14069"/>
                  </a:cubicBezTo>
                  <a:close/>
                  <a:moveTo>
                    <a:pt x="116662" y="11612"/>
                  </a:moveTo>
                  <a:lnTo>
                    <a:pt x="116662" y="11612"/>
                  </a:lnTo>
                  <a:cubicBezTo>
                    <a:pt x="116767" y="11878"/>
                    <a:pt x="116861" y="12183"/>
                    <a:pt x="116939" y="12472"/>
                  </a:cubicBezTo>
                  <a:cubicBezTo>
                    <a:pt x="116915" y="12821"/>
                    <a:pt x="116888" y="13115"/>
                    <a:pt x="116881" y="13220"/>
                  </a:cubicBezTo>
                  <a:cubicBezTo>
                    <a:pt x="116794" y="14183"/>
                    <a:pt x="116700" y="15142"/>
                    <a:pt x="116591" y="16097"/>
                  </a:cubicBezTo>
                  <a:cubicBezTo>
                    <a:pt x="116595" y="15909"/>
                    <a:pt x="116599" y="15717"/>
                    <a:pt x="116606" y="15529"/>
                  </a:cubicBezTo>
                  <a:cubicBezTo>
                    <a:pt x="116642" y="14519"/>
                    <a:pt x="116673" y="13509"/>
                    <a:pt x="116685" y="12504"/>
                  </a:cubicBezTo>
                  <a:cubicBezTo>
                    <a:pt x="116685" y="12340"/>
                    <a:pt x="116669" y="11999"/>
                    <a:pt x="116662" y="11612"/>
                  </a:cubicBezTo>
                  <a:close/>
                  <a:moveTo>
                    <a:pt x="110360" y="11612"/>
                  </a:moveTo>
                  <a:lnTo>
                    <a:pt x="110360" y="11612"/>
                  </a:lnTo>
                  <a:cubicBezTo>
                    <a:pt x="110352" y="11999"/>
                    <a:pt x="110333" y="12340"/>
                    <a:pt x="110336" y="12504"/>
                  </a:cubicBezTo>
                  <a:cubicBezTo>
                    <a:pt x="110349" y="13509"/>
                    <a:pt x="110376" y="14519"/>
                    <a:pt x="110415" y="15529"/>
                  </a:cubicBezTo>
                  <a:cubicBezTo>
                    <a:pt x="110423" y="15717"/>
                    <a:pt x="110427" y="15909"/>
                    <a:pt x="110430" y="16101"/>
                  </a:cubicBezTo>
                  <a:cubicBezTo>
                    <a:pt x="110321" y="15142"/>
                    <a:pt x="110227" y="14183"/>
                    <a:pt x="110141" y="13220"/>
                  </a:cubicBezTo>
                  <a:cubicBezTo>
                    <a:pt x="110133" y="13115"/>
                    <a:pt x="110102" y="12821"/>
                    <a:pt x="110082" y="12472"/>
                  </a:cubicBezTo>
                  <a:cubicBezTo>
                    <a:pt x="110161" y="12183"/>
                    <a:pt x="110251" y="11878"/>
                    <a:pt x="110360" y="11612"/>
                  </a:cubicBezTo>
                  <a:close/>
                  <a:moveTo>
                    <a:pt x="100388" y="12837"/>
                  </a:moveTo>
                  <a:cubicBezTo>
                    <a:pt x="100450" y="13509"/>
                    <a:pt x="100489" y="14187"/>
                    <a:pt x="100524" y="14864"/>
                  </a:cubicBezTo>
                  <a:cubicBezTo>
                    <a:pt x="100493" y="14871"/>
                    <a:pt x="100466" y="14903"/>
                    <a:pt x="100477" y="14947"/>
                  </a:cubicBezTo>
                  <a:cubicBezTo>
                    <a:pt x="100599" y="15314"/>
                    <a:pt x="100509" y="15717"/>
                    <a:pt x="100341" y="16105"/>
                  </a:cubicBezTo>
                  <a:cubicBezTo>
                    <a:pt x="100325" y="16054"/>
                    <a:pt x="100309" y="16007"/>
                    <a:pt x="100294" y="15956"/>
                  </a:cubicBezTo>
                  <a:cubicBezTo>
                    <a:pt x="100305" y="15612"/>
                    <a:pt x="100313" y="15267"/>
                    <a:pt x="100309" y="14923"/>
                  </a:cubicBezTo>
                  <a:cubicBezTo>
                    <a:pt x="100309" y="14633"/>
                    <a:pt x="100298" y="14347"/>
                    <a:pt x="100282" y="14062"/>
                  </a:cubicBezTo>
                  <a:cubicBezTo>
                    <a:pt x="100321" y="13655"/>
                    <a:pt x="100356" y="13247"/>
                    <a:pt x="100388" y="12837"/>
                  </a:cubicBezTo>
                  <a:close/>
                  <a:moveTo>
                    <a:pt x="126630" y="12837"/>
                  </a:moveTo>
                  <a:cubicBezTo>
                    <a:pt x="126661" y="13247"/>
                    <a:pt x="126700" y="13655"/>
                    <a:pt x="126740" y="14062"/>
                  </a:cubicBezTo>
                  <a:cubicBezTo>
                    <a:pt x="126724" y="14347"/>
                    <a:pt x="126708" y="14633"/>
                    <a:pt x="126708" y="14923"/>
                  </a:cubicBezTo>
                  <a:cubicBezTo>
                    <a:pt x="126708" y="15267"/>
                    <a:pt x="126716" y="15612"/>
                    <a:pt x="126724" y="15956"/>
                  </a:cubicBezTo>
                  <a:cubicBezTo>
                    <a:pt x="126708" y="16007"/>
                    <a:pt x="126693" y="16054"/>
                    <a:pt x="126677" y="16105"/>
                  </a:cubicBezTo>
                  <a:cubicBezTo>
                    <a:pt x="126513" y="15717"/>
                    <a:pt x="126422" y="15314"/>
                    <a:pt x="126540" y="14947"/>
                  </a:cubicBezTo>
                  <a:cubicBezTo>
                    <a:pt x="126556" y="14903"/>
                    <a:pt x="126525" y="14871"/>
                    <a:pt x="126497" y="14864"/>
                  </a:cubicBezTo>
                  <a:cubicBezTo>
                    <a:pt x="126529" y="14187"/>
                    <a:pt x="126572" y="13509"/>
                    <a:pt x="126630" y="12837"/>
                  </a:cubicBezTo>
                  <a:close/>
                  <a:moveTo>
                    <a:pt x="60904" y="14226"/>
                  </a:moveTo>
                  <a:cubicBezTo>
                    <a:pt x="61049" y="14860"/>
                    <a:pt x="61135" y="15478"/>
                    <a:pt x="61072" y="16136"/>
                  </a:cubicBezTo>
                  <a:cubicBezTo>
                    <a:pt x="60963" y="15670"/>
                    <a:pt x="60865" y="15228"/>
                    <a:pt x="60795" y="14837"/>
                  </a:cubicBezTo>
                  <a:cubicBezTo>
                    <a:pt x="60834" y="14633"/>
                    <a:pt x="60873" y="14430"/>
                    <a:pt x="60904" y="14226"/>
                  </a:cubicBezTo>
                  <a:close/>
                  <a:moveTo>
                    <a:pt x="166113" y="14226"/>
                  </a:moveTo>
                  <a:cubicBezTo>
                    <a:pt x="166149" y="14430"/>
                    <a:pt x="166188" y="14633"/>
                    <a:pt x="166227" y="14837"/>
                  </a:cubicBezTo>
                  <a:cubicBezTo>
                    <a:pt x="166152" y="15228"/>
                    <a:pt x="166058" y="15670"/>
                    <a:pt x="165949" y="16140"/>
                  </a:cubicBezTo>
                  <a:cubicBezTo>
                    <a:pt x="165887" y="15478"/>
                    <a:pt x="165972" y="14860"/>
                    <a:pt x="166113" y="14226"/>
                  </a:cubicBezTo>
                  <a:close/>
                  <a:moveTo>
                    <a:pt x="25832" y="14985"/>
                  </a:moveTo>
                  <a:cubicBezTo>
                    <a:pt x="25832" y="15228"/>
                    <a:pt x="25843" y="15475"/>
                    <a:pt x="25856" y="15717"/>
                  </a:cubicBezTo>
                  <a:cubicBezTo>
                    <a:pt x="25816" y="15890"/>
                    <a:pt x="25777" y="16062"/>
                    <a:pt x="25742" y="16233"/>
                  </a:cubicBezTo>
                  <a:lnTo>
                    <a:pt x="25742" y="16168"/>
                  </a:lnTo>
                  <a:cubicBezTo>
                    <a:pt x="25773" y="15772"/>
                    <a:pt x="25805" y="15381"/>
                    <a:pt x="25832" y="14985"/>
                  </a:cubicBezTo>
                  <a:close/>
                  <a:moveTo>
                    <a:pt x="201189" y="14985"/>
                  </a:moveTo>
                  <a:cubicBezTo>
                    <a:pt x="201217" y="15381"/>
                    <a:pt x="201249" y="15772"/>
                    <a:pt x="201280" y="16168"/>
                  </a:cubicBezTo>
                  <a:lnTo>
                    <a:pt x="201280" y="16233"/>
                  </a:lnTo>
                  <a:cubicBezTo>
                    <a:pt x="201240" y="16062"/>
                    <a:pt x="201205" y="15890"/>
                    <a:pt x="201166" y="15722"/>
                  </a:cubicBezTo>
                  <a:cubicBezTo>
                    <a:pt x="201173" y="15475"/>
                    <a:pt x="201186" y="15228"/>
                    <a:pt x="201189" y="14985"/>
                  </a:cubicBezTo>
                  <a:close/>
                  <a:moveTo>
                    <a:pt x="944" y="15353"/>
                  </a:moveTo>
                  <a:cubicBezTo>
                    <a:pt x="944" y="15455"/>
                    <a:pt x="947" y="15561"/>
                    <a:pt x="947" y="15666"/>
                  </a:cubicBezTo>
                  <a:lnTo>
                    <a:pt x="947" y="16238"/>
                  </a:lnTo>
                  <a:cubicBezTo>
                    <a:pt x="940" y="16218"/>
                    <a:pt x="936" y="16199"/>
                    <a:pt x="928" y="16183"/>
                  </a:cubicBezTo>
                  <a:lnTo>
                    <a:pt x="928" y="16179"/>
                  </a:lnTo>
                  <a:cubicBezTo>
                    <a:pt x="928" y="15905"/>
                    <a:pt x="931" y="15628"/>
                    <a:pt x="944" y="15353"/>
                  </a:cubicBezTo>
                  <a:close/>
                  <a:moveTo>
                    <a:pt x="226078" y="15346"/>
                  </a:moveTo>
                  <a:cubicBezTo>
                    <a:pt x="226086" y="15623"/>
                    <a:pt x="226094" y="15901"/>
                    <a:pt x="226089" y="16179"/>
                  </a:cubicBezTo>
                  <a:lnTo>
                    <a:pt x="226089" y="16183"/>
                  </a:lnTo>
                  <a:cubicBezTo>
                    <a:pt x="226086" y="16199"/>
                    <a:pt x="226078" y="16218"/>
                    <a:pt x="226074" y="16238"/>
                  </a:cubicBezTo>
                  <a:cubicBezTo>
                    <a:pt x="226074" y="16046"/>
                    <a:pt x="226074" y="15854"/>
                    <a:pt x="226070" y="15666"/>
                  </a:cubicBezTo>
                  <a:cubicBezTo>
                    <a:pt x="226070" y="15557"/>
                    <a:pt x="226074" y="15451"/>
                    <a:pt x="226078" y="15346"/>
                  </a:cubicBezTo>
                  <a:close/>
                  <a:moveTo>
                    <a:pt x="74833" y="15800"/>
                  </a:moveTo>
                  <a:cubicBezTo>
                    <a:pt x="74889" y="15964"/>
                    <a:pt x="74939" y="16125"/>
                    <a:pt x="74994" y="16289"/>
                  </a:cubicBezTo>
                  <a:cubicBezTo>
                    <a:pt x="74990" y="16309"/>
                    <a:pt x="74990" y="16332"/>
                    <a:pt x="74986" y="16356"/>
                  </a:cubicBezTo>
                  <a:cubicBezTo>
                    <a:pt x="74932" y="16175"/>
                    <a:pt x="74880" y="15995"/>
                    <a:pt x="74830" y="15815"/>
                  </a:cubicBezTo>
                  <a:cubicBezTo>
                    <a:pt x="74833" y="15811"/>
                    <a:pt x="74833" y="15803"/>
                    <a:pt x="74833" y="15800"/>
                  </a:cubicBezTo>
                  <a:close/>
                  <a:moveTo>
                    <a:pt x="152184" y="15800"/>
                  </a:moveTo>
                  <a:cubicBezTo>
                    <a:pt x="152184" y="15803"/>
                    <a:pt x="152187" y="15811"/>
                    <a:pt x="152187" y="15815"/>
                  </a:cubicBezTo>
                  <a:cubicBezTo>
                    <a:pt x="152137" y="15995"/>
                    <a:pt x="152086" y="16175"/>
                    <a:pt x="152035" y="16356"/>
                  </a:cubicBezTo>
                  <a:cubicBezTo>
                    <a:pt x="152031" y="16332"/>
                    <a:pt x="152028" y="16309"/>
                    <a:pt x="152028" y="16289"/>
                  </a:cubicBezTo>
                  <a:cubicBezTo>
                    <a:pt x="152078" y="16125"/>
                    <a:pt x="152133" y="15964"/>
                    <a:pt x="152184" y="15800"/>
                  </a:cubicBezTo>
                  <a:close/>
                  <a:moveTo>
                    <a:pt x="107949" y="13819"/>
                  </a:moveTo>
                  <a:lnTo>
                    <a:pt x="107949" y="13827"/>
                  </a:lnTo>
                  <a:cubicBezTo>
                    <a:pt x="107874" y="14300"/>
                    <a:pt x="107789" y="14774"/>
                    <a:pt x="107730" y="15252"/>
                  </a:cubicBezTo>
                  <a:cubicBezTo>
                    <a:pt x="107726" y="15306"/>
                    <a:pt x="107718" y="15357"/>
                    <a:pt x="107715" y="15408"/>
                  </a:cubicBezTo>
                  <a:cubicBezTo>
                    <a:pt x="107585" y="15725"/>
                    <a:pt x="107507" y="16085"/>
                    <a:pt x="107440" y="16426"/>
                  </a:cubicBezTo>
                  <a:cubicBezTo>
                    <a:pt x="107397" y="16351"/>
                    <a:pt x="107354" y="16285"/>
                    <a:pt x="107311" y="16210"/>
                  </a:cubicBezTo>
                  <a:cubicBezTo>
                    <a:pt x="107413" y="15819"/>
                    <a:pt x="107518" y="15431"/>
                    <a:pt x="107616" y="15041"/>
                  </a:cubicBezTo>
                  <a:cubicBezTo>
                    <a:pt x="107726" y="14633"/>
                    <a:pt x="107836" y="14226"/>
                    <a:pt x="107949" y="13819"/>
                  </a:cubicBezTo>
                  <a:close/>
                  <a:moveTo>
                    <a:pt x="119074" y="13840"/>
                  </a:moveTo>
                  <a:lnTo>
                    <a:pt x="119074" y="13840"/>
                  </a:lnTo>
                  <a:cubicBezTo>
                    <a:pt x="119186" y="14240"/>
                    <a:pt x="119298" y="14640"/>
                    <a:pt x="119401" y="15041"/>
                  </a:cubicBezTo>
                  <a:cubicBezTo>
                    <a:pt x="119503" y="15431"/>
                    <a:pt x="119605" y="15819"/>
                    <a:pt x="119710" y="16210"/>
                  </a:cubicBezTo>
                  <a:cubicBezTo>
                    <a:pt x="119668" y="16285"/>
                    <a:pt x="119621" y="16351"/>
                    <a:pt x="119577" y="16426"/>
                  </a:cubicBezTo>
                  <a:cubicBezTo>
                    <a:pt x="119515" y="16085"/>
                    <a:pt x="119433" y="15725"/>
                    <a:pt x="119307" y="15408"/>
                  </a:cubicBezTo>
                  <a:cubicBezTo>
                    <a:pt x="119299" y="15357"/>
                    <a:pt x="119296" y="15306"/>
                    <a:pt x="119287" y="15252"/>
                  </a:cubicBezTo>
                  <a:cubicBezTo>
                    <a:pt x="119233" y="14778"/>
                    <a:pt x="119148" y="14309"/>
                    <a:pt x="119074" y="13840"/>
                  </a:cubicBezTo>
                  <a:close/>
                  <a:moveTo>
                    <a:pt x="12016" y="12179"/>
                  </a:moveTo>
                  <a:lnTo>
                    <a:pt x="12016" y="12179"/>
                  </a:lnTo>
                  <a:cubicBezTo>
                    <a:pt x="11938" y="13545"/>
                    <a:pt x="11832" y="14903"/>
                    <a:pt x="11699" y="16262"/>
                  </a:cubicBezTo>
                  <a:cubicBezTo>
                    <a:pt x="11687" y="16316"/>
                    <a:pt x="11672" y="16374"/>
                    <a:pt x="11656" y="16434"/>
                  </a:cubicBezTo>
                  <a:cubicBezTo>
                    <a:pt x="11585" y="15733"/>
                    <a:pt x="11511" y="15036"/>
                    <a:pt x="11444" y="14340"/>
                  </a:cubicBezTo>
                  <a:cubicBezTo>
                    <a:pt x="11558" y="13803"/>
                    <a:pt x="11683" y="13271"/>
                    <a:pt x="11832" y="12754"/>
                  </a:cubicBezTo>
                  <a:cubicBezTo>
                    <a:pt x="11887" y="12563"/>
                    <a:pt x="11950" y="12371"/>
                    <a:pt x="12016" y="12179"/>
                  </a:cubicBezTo>
                  <a:close/>
                  <a:moveTo>
                    <a:pt x="215005" y="12179"/>
                  </a:moveTo>
                  <a:lnTo>
                    <a:pt x="215005" y="12179"/>
                  </a:lnTo>
                  <a:cubicBezTo>
                    <a:pt x="215072" y="12371"/>
                    <a:pt x="215135" y="12563"/>
                    <a:pt x="215189" y="12754"/>
                  </a:cubicBezTo>
                  <a:cubicBezTo>
                    <a:pt x="215339" y="13271"/>
                    <a:pt x="215464" y="13803"/>
                    <a:pt x="215577" y="14340"/>
                  </a:cubicBezTo>
                  <a:cubicBezTo>
                    <a:pt x="215507" y="15036"/>
                    <a:pt x="215436" y="15737"/>
                    <a:pt x="215362" y="16434"/>
                  </a:cubicBezTo>
                  <a:cubicBezTo>
                    <a:pt x="215350" y="16374"/>
                    <a:pt x="215334" y="16316"/>
                    <a:pt x="215319" y="16262"/>
                  </a:cubicBezTo>
                  <a:cubicBezTo>
                    <a:pt x="215189" y="14903"/>
                    <a:pt x="215084" y="13545"/>
                    <a:pt x="215005" y="12179"/>
                  </a:cubicBezTo>
                  <a:close/>
                  <a:moveTo>
                    <a:pt x="36622" y="12864"/>
                  </a:moveTo>
                  <a:cubicBezTo>
                    <a:pt x="36631" y="12884"/>
                    <a:pt x="36638" y="12899"/>
                    <a:pt x="36646" y="12915"/>
                  </a:cubicBezTo>
                  <a:cubicBezTo>
                    <a:pt x="36673" y="14112"/>
                    <a:pt x="36712" y="15306"/>
                    <a:pt x="36783" y="16500"/>
                  </a:cubicBezTo>
                  <a:cubicBezTo>
                    <a:pt x="36541" y="15862"/>
                    <a:pt x="36294" y="15228"/>
                    <a:pt x="36035" y="14602"/>
                  </a:cubicBezTo>
                  <a:cubicBezTo>
                    <a:pt x="36223" y="14019"/>
                    <a:pt x="36419" y="13439"/>
                    <a:pt x="36622" y="12864"/>
                  </a:cubicBezTo>
                  <a:close/>
                  <a:moveTo>
                    <a:pt x="190395" y="12864"/>
                  </a:moveTo>
                  <a:cubicBezTo>
                    <a:pt x="190602" y="13439"/>
                    <a:pt x="190799" y="14019"/>
                    <a:pt x="190986" y="14602"/>
                  </a:cubicBezTo>
                  <a:cubicBezTo>
                    <a:pt x="190728" y="15228"/>
                    <a:pt x="190477" y="15862"/>
                    <a:pt x="190235" y="16500"/>
                  </a:cubicBezTo>
                  <a:cubicBezTo>
                    <a:pt x="190309" y="15306"/>
                    <a:pt x="190348" y="14112"/>
                    <a:pt x="190376" y="12915"/>
                  </a:cubicBezTo>
                  <a:cubicBezTo>
                    <a:pt x="190383" y="12899"/>
                    <a:pt x="190391" y="12880"/>
                    <a:pt x="190395" y="12864"/>
                  </a:cubicBezTo>
                  <a:close/>
                  <a:moveTo>
                    <a:pt x="108215" y="15568"/>
                  </a:moveTo>
                  <a:cubicBezTo>
                    <a:pt x="108219" y="15834"/>
                    <a:pt x="108219" y="16097"/>
                    <a:pt x="108223" y="16359"/>
                  </a:cubicBezTo>
                  <a:cubicBezTo>
                    <a:pt x="108208" y="16418"/>
                    <a:pt x="108196" y="16477"/>
                    <a:pt x="108180" y="16535"/>
                  </a:cubicBezTo>
                  <a:cubicBezTo>
                    <a:pt x="108192" y="16215"/>
                    <a:pt x="108203" y="15893"/>
                    <a:pt x="108215" y="15568"/>
                  </a:cubicBezTo>
                  <a:close/>
                  <a:moveTo>
                    <a:pt x="118803" y="15568"/>
                  </a:moveTo>
                  <a:cubicBezTo>
                    <a:pt x="118814" y="15893"/>
                    <a:pt x="118830" y="16215"/>
                    <a:pt x="118841" y="16535"/>
                  </a:cubicBezTo>
                  <a:cubicBezTo>
                    <a:pt x="118826" y="16477"/>
                    <a:pt x="118810" y="16418"/>
                    <a:pt x="118799" y="16359"/>
                  </a:cubicBezTo>
                  <a:cubicBezTo>
                    <a:pt x="118799" y="16097"/>
                    <a:pt x="118803" y="15834"/>
                    <a:pt x="118803" y="15568"/>
                  </a:cubicBezTo>
                  <a:close/>
                  <a:moveTo>
                    <a:pt x="107636" y="16109"/>
                  </a:moveTo>
                  <a:lnTo>
                    <a:pt x="107636" y="16109"/>
                  </a:lnTo>
                  <a:cubicBezTo>
                    <a:pt x="107612" y="16293"/>
                    <a:pt x="107593" y="16473"/>
                    <a:pt x="107574" y="16652"/>
                  </a:cubicBezTo>
                  <a:cubicBezTo>
                    <a:pt x="107569" y="16645"/>
                    <a:pt x="107565" y="16633"/>
                    <a:pt x="107558" y="16625"/>
                  </a:cubicBezTo>
                  <a:cubicBezTo>
                    <a:pt x="107578" y="16450"/>
                    <a:pt x="107601" y="16277"/>
                    <a:pt x="107636" y="16109"/>
                  </a:cubicBezTo>
                  <a:close/>
                  <a:moveTo>
                    <a:pt x="119386" y="16112"/>
                  </a:moveTo>
                  <a:cubicBezTo>
                    <a:pt x="119417" y="16277"/>
                    <a:pt x="119440" y="16453"/>
                    <a:pt x="119460" y="16625"/>
                  </a:cubicBezTo>
                  <a:cubicBezTo>
                    <a:pt x="119456" y="16633"/>
                    <a:pt x="119452" y="16645"/>
                    <a:pt x="119444" y="16652"/>
                  </a:cubicBezTo>
                  <a:cubicBezTo>
                    <a:pt x="119424" y="16473"/>
                    <a:pt x="119405" y="16293"/>
                    <a:pt x="119386" y="16112"/>
                  </a:cubicBezTo>
                  <a:close/>
                  <a:moveTo>
                    <a:pt x="92404" y="14821"/>
                  </a:moveTo>
                  <a:cubicBezTo>
                    <a:pt x="92451" y="15075"/>
                    <a:pt x="92501" y="15334"/>
                    <a:pt x="92548" y="15588"/>
                  </a:cubicBezTo>
                  <a:cubicBezTo>
                    <a:pt x="92462" y="15999"/>
                    <a:pt x="92388" y="16414"/>
                    <a:pt x="92328" y="16833"/>
                  </a:cubicBezTo>
                  <a:cubicBezTo>
                    <a:pt x="92337" y="16665"/>
                    <a:pt x="92341" y="16492"/>
                    <a:pt x="92348" y="16320"/>
                  </a:cubicBezTo>
                  <a:cubicBezTo>
                    <a:pt x="92372" y="15823"/>
                    <a:pt x="92388" y="15322"/>
                    <a:pt x="92404" y="14821"/>
                  </a:cubicBezTo>
                  <a:close/>
                  <a:moveTo>
                    <a:pt x="134614" y="14821"/>
                  </a:moveTo>
                  <a:cubicBezTo>
                    <a:pt x="134630" y="15322"/>
                    <a:pt x="134645" y="15823"/>
                    <a:pt x="134669" y="16320"/>
                  </a:cubicBezTo>
                  <a:cubicBezTo>
                    <a:pt x="134677" y="16492"/>
                    <a:pt x="134685" y="16665"/>
                    <a:pt x="134692" y="16833"/>
                  </a:cubicBezTo>
                  <a:cubicBezTo>
                    <a:pt x="134634" y="16414"/>
                    <a:pt x="134560" y="15999"/>
                    <a:pt x="134470" y="15588"/>
                  </a:cubicBezTo>
                  <a:cubicBezTo>
                    <a:pt x="134520" y="15334"/>
                    <a:pt x="134567" y="15075"/>
                    <a:pt x="134614" y="14821"/>
                  </a:cubicBezTo>
                  <a:close/>
                  <a:moveTo>
                    <a:pt x="33714" y="11396"/>
                  </a:moveTo>
                  <a:cubicBezTo>
                    <a:pt x="34004" y="11999"/>
                    <a:pt x="34263" y="12637"/>
                    <a:pt x="34513" y="13251"/>
                  </a:cubicBezTo>
                  <a:cubicBezTo>
                    <a:pt x="34599" y="13467"/>
                    <a:pt x="34682" y="13678"/>
                    <a:pt x="34763" y="13894"/>
                  </a:cubicBezTo>
                  <a:cubicBezTo>
                    <a:pt x="34783" y="14073"/>
                    <a:pt x="34803" y="14257"/>
                    <a:pt x="34823" y="14437"/>
                  </a:cubicBezTo>
                  <a:cubicBezTo>
                    <a:pt x="34841" y="14613"/>
                    <a:pt x="34861" y="14793"/>
                    <a:pt x="34881" y="14970"/>
                  </a:cubicBezTo>
                  <a:cubicBezTo>
                    <a:pt x="34865" y="15236"/>
                    <a:pt x="34850" y="15502"/>
                    <a:pt x="34830" y="15769"/>
                  </a:cubicBezTo>
                  <a:cubicBezTo>
                    <a:pt x="34756" y="16007"/>
                    <a:pt x="34673" y="16242"/>
                    <a:pt x="34599" y="16481"/>
                  </a:cubicBezTo>
                  <a:cubicBezTo>
                    <a:pt x="34556" y="16609"/>
                    <a:pt x="34517" y="16743"/>
                    <a:pt x="34478" y="16872"/>
                  </a:cubicBezTo>
                  <a:cubicBezTo>
                    <a:pt x="34454" y="16688"/>
                    <a:pt x="34427" y="16508"/>
                    <a:pt x="34404" y="16324"/>
                  </a:cubicBezTo>
                  <a:cubicBezTo>
                    <a:pt x="34395" y="16269"/>
                    <a:pt x="34384" y="16226"/>
                    <a:pt x="34364" y="16191"/>
                  </a:cubicBezTo>
                  <a:cubicBezTo>
                    <a:pt x="34184" y="14790"/>
                    <a:pt x="34019" y="13388"/>
                    <a:pt x="33801" y="11999"/>
                  </a:cubicBezTo>
                  <a:cubicBezTo>
                    <a:pt x="33770" y="11800"/>
                    <a:pt x="33742" y="11600"/>
                    <a:pt x="33714" y="11396"/>
                  </a:cubicBezTo>
                  <a:close/>
                  <a:moveTo>
                    <a:pt x="193307" y="11396"/>
                  </a:moveTo>
                  <a:lnTo>
                    <a:pt x="193307" y="11396"/>
                  </a:lnTo>
                  <a:cubicBezTo>
                    <a:pt x="193279" y="11600"/>
                    <a:pt x="193252" y="11800"/>
                    <a:pt x="193221" y="11999"/>
                  </a:cubicBezTo>
                  <a:cubicBezTo>
                    <a:pt x="193001" y="13388"/>
                    <a:pt x="192833" y="14793"/>
                    <a:pt x="192657" y="16195"/>
                  </a:cubicBezTo>
                  <a:cubicBezTo>
                    <a:pt x="192638" y="16230"/>
                    <a:pt x="192622" y="16273"/>
                    <a:pt x="192618" y="16324"/>
                  </a:cubicBezTo>
                  <a:cubicBezTo>
                    <a:pt x="192591" y="16508"/>
                    <a:pt x="192567" y="16688"/>
                    <a:pt x="192544" y="16872"/>
                  </a:cubicBezTo>
                  <a:cubicBezTo>
                    <a:pt x="192504" y="16743"/>
                    <a:pt x="192461" y="16609"/>
                    <a:pt x="192423" y="16481"/>
                  </a:cubicBezTo>
                  <a:cubicBezTo>
                    <a:pt x="192348" y="16242"/>
                    <a:pt x="192266" y="16007"/>
                    <a:pt x="192188" y="15769"/>
                  </a:cubicBezTo>
                  <a:cubicBezTo>
                    <a:pt x="192172" y="15502"/>
                    <a:pt x="192156" y="15236"/>
                    <a:pt x="192137" y="14970"/>
                  </a:cubicBezTo>
                  <a:cubicBezTo>
                    <a:pt x="192156" y="14793"/>
                    <a:pt x="192176" y="14613"/>
                    <a:pt x="192195" y="14437"/>
                  </a:cubicBezTo>
                  <a:cubicBezTo>
                    <a:pt x="192215" y="14257"/>
                    <a:pt x="192235" y="14073"/>
                    <a:pt x="192255" y="13894"/>
                  </a:cubicBezTo>
                  <a:cubicBezTo>
                    <a:pt x="192340" y="13678"/>
                    <a:pt x="192419" y="13467"/>
                    <a:pt x="192504" y="13251"/>
                  </a:cubicBezTo>
                  <a:cubicBezTo>
                    <a:pt x="192755" y="12637"/>
                    <a:pt x="193017" y="11999"/>
                    <a:pt x="193307" y="11396"/>
                  </a:cubicBezTo>
                  <a:close/>
                  <a:moveTo>
                    <a:pt x="61937" y="13740"/>
                  </a:moveTo>
                  <a:cubicBezTo>
                    <a:pt x="61993" y="14289"/>
                    <a:pt x="62063" y="14833"/>
                    <a:pt x="62121" y="15381"/>
                  </a:cubicBezTo>
                  <a:cubicBezTo>
                    <a:pt x="62165" y="15780"/>
                    <a:pt x="62215" y="16175"/>
                    <a:pt x="62266" y="16574"/>
                  </a:cubicBezTo>
                  <a:cubicBezTo>
                    <a:pt x="62251" y="16680"/>
                    <a:pt x="62235" y="16782"/>
                    <a:pt x="62219" y="16883"/>
                  </a:cubicBezTo>
                  <a:cubicBezTo>
                    <a:pt x="62188" y="16633"/>
                    <a:pt x="62161" y="16383"/>
                    <a:pt x="62129" y="16132"/>
                  </a:cubicBezTo>
                  <a:cubicBezTo>
                    <a:pt x="62071" y="15659"/>
                    <a:pt x="62024" y="15181"/>
                    <a:pt x="61977" y="14707"/>
                  </a:cubicBezTo>
                  <a:cubicBezTo>
                    <a:pt x="61965" y="14387"/>
                    <a:pt x="61953" y="14066"/>
                    <a:pt x="61937" y="13740"/>
                  </a:cubicBezTo>
                  <a:close/>
                  <a:moveTo>
                    <a:pt x="165084" y="13740"/>
                  </a:moveTo>
                  <a:lnTo>
                    <a:pt x="165084" y="13740"/>
                  </a:lnTo>
                  <a:cubicBezTo>
                    <a:pt x="165068" y="14042"/>
                    <a:pt x="165061" y="14340"/>
                    <a:pt x="165049" y="14641"/>
                  </a:cubicBezTo>
                  <a:cubicBezTo>
                    <a:pt x="165002" y="15138"/>
                    <a:pt x="164951" y="15635"/>
                    <a:pt x="164892" y="16132"/>
                  </a:cubicBezTo>
                  <a:cubicBezTo>
                    <a:pt x="164861" y="16383"/>
                    <a:pt x="164830" y="16633"/>
                    <a:pt x="164798" y="16883"/>
                  </a:cubicBezTo>
                  <a:cubicBezTo>
                    <a:pt x="164783" y="16782"/>
                    <a:pt x="164767" y="16676"/>
                    <a:pt x="164756" y="16574"/>
                  </a:cubicBezTo>
                  <a:cubicBezTo>
                    <a:pt x="164806" y="16175"/>
                    <a:pt x="164857" y="15776"/>
                    <a:pt x="164900" y="15381"/>
                  </a:cubicBezTo>
                  <a:cubicBezTo>
                    <a:pt x="164958" y="14833"/>
                    <a:pt x="165025" y="14289"/>
                    <a:pt x="165084" y="13740"/>
                  </a:cubicBezTo>
                  <a:close/>
                  <a:moveTo>
                    <a:pt x="4204" y="14649"/>
                  </a:moveTo>
                  <a:cubicBezTo>
                    <a:pt x="4235" y="14997"/>
                    <a:pt x="4262" y="15341"/>
                    <a:pt x="4294" y="15686"/>
                  </a:cubicBezTo>
                  <a:cubicBezTo>
                    <a:pt x="4235" y="15987"/>
                    <a:pt x="4172" y="16285"/>
                    <a:pt x="4134" y="16578"/>
                  </a:cubicBezTo>
                  <a:cubicBezTo>
                    <a:pt x="4118" y="16688"/>
                    <a:pt x="4106" y="16797"/>
                    <a:pt x="4090" y="16911"/>
                  </a:cubicBezTo>
                  <a:cubicBezTo>
                    <a:pt x="4083" y="16571"/>
                    <a:pt x="4078" y="16233"/>
                    <a:pt x="4078" y="15893"/>
                  </a:cubicBezTo>
                  <a:cubicBezTo>
                    <a:pt x="4118" y="15478"/>
                    <a:pt x="4161" y="15064"/>
                    <a:pt x="4204" y="14649"/>
                  </a:cubicBezTo>
                  <a:close/>
                  <a:moveTo>
                    <a:pt x="222814" y="14649"/>
                  </a:moveTo>
                  <a:cubicBezTo>
                    <a:pt x="222861" y="15064"/>
                    <a:pt x="222904" y="15478"/>
                    <a:pt x="222942" y="15893"/>
                  </a:cubicBezTo>
                  <a:cubicBezTo>
                    <a:pt x="222942" y="16233"/>
                    <a:pt x="222935" y="16571"/>
                    <a:pt x="222927" y="16911"/>
                  </a:cubicBezTo>
                  <a:cubicBezTo>
                    <a:pt x="222915" y="16797"/>
                    <a:pt x="222904" y="16688"/>
                    <a:pt x="222888" y="16578"/>
                  </a:cubicBezTo>
                  <a:cubicBezTo>
                    <a:pt x="222845" y="16285"/>
                    <a:pt x="222787" y="15987"/>
                    <a:pt x="222724" y="15686"/>
                  </a:cubicBezTo>
                  <a:cubicBezTo>
                    <a:pt x="222755" y="15341"/>
                    <a:pt x="222787" y="14994"/>
                    <a:pt x="222814" y="14649"/>
                  </a:cubicBezTo>
                  <a:close/>
                  <a:moveTo>
                    <a:pt x="100576" y="16027"/>
                  </a:moveTo>
                  <a:cubicBezTo>
                    <a:pt x="100583" y="16324"/>
                    <a:pt x="100595" y="16621"/>
                    <a:pt x="100603" y="16914"/>
                  </a:cubicBezTo>
                  <a:cubicBezTo>
                    <a:pt x="100548" y="16746"/>
                    <a:pt x="100489" y="16574"/>
                    <a:pt x="100435" y="16403"/>
                  </a:cubicBezTo>
                  <a:cubicBezTo>
                    <a:pt x="100477" y="16289"/>
                    <a:pt x="100520" y="16175"/>
                    <a:pt x="100564" y="16062"/>
                  </a:cubicBezTo>
                  <a:cubicBezTo>
                    <a:pt x="100567" y="16050"/>
                    <a:pt x="100571" y="16038"/>
                    <a:pt x="100576" y="16027"/>
                  </a:cubicBezTo>
                  <a:close/>
                  <a:moveTo>
                    <a:pt x="126446" y="16027"/>
                  </a:moveTo>
                  <a:cubicBezTo>
                    <a:pt x="126450" y="16038"/>
                    <a:pt x="126454" y="16050"/>
                    <a:pt x="126458" y="16062"/>
                  </a:cubicBezTo>
                  <a:cubicBezTo>
                    <a:pt x="126497" y="16175"/>
                    <a:pt x="126540" y="16289"/>
                    <a:pt x="126583" y="16403"/>
                  </a:cubicBezTo>
                  <a:cubicBezTo>
                    <a:pt x="126529" y="16574"/>
                    <a:pt x="126473" y="16746"/>
                    <a:pt x="126419" y="16914"/>
                  </a:cubicBezTo>
                  <a:cubicBezTo>
                    <a:pt x="126426" y="16621"/>
                    <a:pt x="126435" y="16324"/>
                    <a:pt x="126446" y="16027"/>
                  </a:cubicBezTo>
                  <a:close/>
                  <a:moveTo>
                    <a:pt x="85648" y="13404"/>
                  </a:moveTo>
                  <a:cubicBezTo>
                    <a:pt x="85683" y="13569"/>
                    <a:pt x="85722" y="13733"/>
                    <a:pt x="85758" y="13901"/>
                  </a:cubicBezTo>
                  <a:cubicBezTo>
                    <a:pt x="85793" y="14062"/>
                    <a:pt x="85824" y="14226"/>
                    <a:pt x="85855" y="14391"/>
                  </a:cubicBezTo>
                  <a:cubicBezTo>
                    <a:pt x="85769" y="14848"/>
                    <a:pt x="85699" y="15205"/>
                    <a:pt x="85679" y="15318"/>
                  </a:cubicBezTo>
                  <a:cubicBezTo>
                    <a:pt x="85608" y="15776"/>
                    <a:pt x="85546" y="16230"/>
                    <a:pt x="85483" y="16688"/>
                  </a:cubicBezTo>
                  <a:cubicBezTo>
                    <a:pt x="85476" y="16719"/>
                    <a:pt x="85468" y="16746"/>
                    <a:pt x="85464" y="16778"/>
                  </a:cubicBezTo>
                  <a:cubicBezTo>
                    <a:pt x="85440" y="16829"/>
                    <a:pt x="85421" y="16880"/>
                    <a:pt x="85397" y="16930"/>
                  </a:cubicBezTo>
                  <a:cubicBezTo>
                    <a:pt x="85487" y="15756"/>
                    <a:pt x="85570" y="14582"/>
                    <a:pt x="85648" y="13404"/>
                  </a:cubicBezTo>
                  <a:close/>
                  <a:moveTo>
                    <a:pt x="141374" y="13412"/>
                  </a:moveTo>
                  <a:cubicBezTo>
                    <a:pt x="141448" y="14586"/>
                    <a:pt x="141534" y="15760"/>
                    <a:pt x="141625" y="16930"/>
                  </a:cubicBezTo>
                  <a:cubicBezTo>
                    <a:pt x="141601" y="16883"/>
                    <a:pt x="141581" y="16833"/>
                    <a:pt x="141558" y="16782"/>
                  </a:cubicBezTo>
                  <a:cubicBezTo>
                    <a:pt x="141549" y="16750"/>
                    <a:pt x="141542" y="16715"/>
                    <a:pt x="141538" y="16684"/>
                  </a:cubicBezTo>
                  <a:cubicBezTo>
                    <a:pt x="141475" y="16230"/>
                    <a:pt x="141408" y="15776"/>
                    <a:pt x="141338" y="15318"/>
                  </a:cubicBezTo>
                  <a:cubicBezTo>
                    <a:pt x="141323" y="15205"/>
                    <a:pt x="141253" y="14848"/>
                    <a:pt x="141162" y="14391"/>
                  </a:cubicBezTo>
                  <a:cubicBezTo>
                    <a:pt x="141197" y="14226"/>
                    <a:pt x="141229" y="14062"/>
                    <a:pt x="141264" y="13901"/>
                  </a:cubicBezTo>
                  <a:cubicBezTo>
                    <a:pt x="141300" y="13737"/>
                    <a:pt x="141338" y="13576"/>
                    <a:pt x="141374" y="13412"/>
                  </a:cubicBezTo>
                  <a:close/>
                  <a:moveTo>
                    <a:pt x="53022" y="9005"/>
                  </a:moveTo>
                  <a:lnTo>
                    <a:pt x="53022" y="9005"/>
                  </a:lnTo>
                  <a:cubicBezTo>
                    <a:pt x="53362" y="9741"/>
                    <a:pt x="53667" y="10504"/>
                    <a:pt x="54012" y="11236"/>
                  </a:cubicBezTo>
                  <a:cubicBezTo>
                    <a:pt x="54020" y="11255"/>
                    <a:pt x="54027" y="11279"/>
                    <a:pt x="54036" y="11298"/>
                  </a:cubicBezTo>
                  <a:cubicBezTo>
                    <a:pt x="54043" y="12019"/>
                    <a:pt x="54059" y="12747"/>
                    <a:pt x="54090" y="13475"/>
                  </a:cubicBezTo>
                  <a:cubicBezTo>
                    <a:pt x="54094" y="13592"/>
                    <a:pt x="54102" y="13706"/>
                    <a:pt x="54110" y="13819"/>
                  </a:cubicBezTo>
                  <a:cubicBezTo>
                    <a:pt x="54070" y="13831"/>
                    <a:pt x="54027" y="13890"/>
                    <a:pt x="54036" y="13948"/>
                  </a:cubicBezTo>
                  <a:cubicBezTo>
                    <a:pt x="54063" y="14266"/>
                    <a:pt x="54114" y="14586"/>
                    <a:pt x="54177" y="14903"/>
                  </a:cubicBezTo>
                  <a:cubicBezTo>
                    <a:pt x="54180" y="15001"/>
                    <a:pt x="54188" y="15095"/>
                    <a:pt x="54196" y="15189"/>
                  </a:cubicBezTo>
                  <a:cubicBezTo>
                    <a:pt x="54157" y="15787"/>
                    <a:pt x="54114" y="16387"/>
                    <a:pt x="54063" y="16985"/>
                  </a:cubicBezTo>
                  <a:cubicBezTo>
                    <a:pt x="54027" y="16649"/>
                    <a:pt x="53996" y="16316"/>
                    <a:pt x="53965" y="15980"/>
                  </a:cubicBezTo>
                  <a:cubicBezTo>
                    <a:pt x="53947" y="15798"/>
                    <a:pt x="53830" y="15712"/>
                    <a:pt x="53723" y="15712"/>
                  </a:cubicBezTo>
                  <a:cubicBezTo>
                    <a:pt x="53716" y="15712"/>
                    <a:pt x="53710" y="15712"/>
                    <a:pt x="53703" y="15713"/>
                  </a:cubicBezTo>
                  <a:cubicBezTo>
                    <a:pt x="53589" y="15290"/>
                    <a:pt x="53480" y="14868"/>
                    <a:pt x="53366" y="14449"/>
                  </a:cubicBezTo>
                  <a:cubicBezTo>
                    <a:pt x="53351" y="13874"/>
                    <a:pt x="53331" y="13298"/>
                    <a:pt x="53304" y="12719"/>
                  </a:cubicBezTo>
                  <a:cubicBezTo>
                    <a:pt x="53237" y="11482"/>
                    <a:pt x="53108" y="10245"/>
                    <a:pt x="53022" y="9005"/>
                  </a:cubicBezTo>
                  <a:close/>
                  <a:moveTo>
                    <a:pt x="174000" y="9005"/>
                  </a:moveTo>
                  <a:cubicBezTo>
                    <a:pt x="173914" y="10245"/>
                    <a:pt x="173784" y="11482"/>
                    <a:pt x="173718" y="12719"/>
                  </a:cubicBezTo>
                  <a:cubicBezTo>
                    <a:pt x="173687" y="13298"/>
                    <a:pt x="173667" y="13874"/>
                    <a:pt x="173656" y="14449"/>
                  </a:cubicBezTo>
                  <a:cubicBezTo>
                    <a:pt x="173538" y="14871"/>
                    <a:pt x="173428" y="15290"/>
                    <a:pt x="173319" y="15713"/>
                  </a:cubicBezTo>
                  <a:cubicBezTo>
                    <a:pt x="173312" y="15712"/>
                    <a:pt x="173305" y="15712"/>
                    <a:pt x="173299" y="15712"/>
                  </a:cubicBezTo>
                  <a:cubicBezTo>
                    <a:pt x="173190" y="15712"/>
                    <a:pt x="173075" y="15798"/>
                    <a:pt x="173056" y="15980"/>
                  </a:cubicBezTo>
                  <a:cubicBezTo>
                    <a:pt x="173022" y="16316"/>
                    <a:pt x="172990" y="16649"/>
                    <a:pt x="172959" y="16985"/>
                  </a:cubicBezTo>
                  <a:cubicBezTo>
                    <a:pt x="172908" y="16390"/>
                    <a:pt x="172861" y="15792"/>
                    <a:pt x="172822" y="15193"/>
                  </a:cubicBezTo>
                  <a:cubicBezTo>
                    <a:pt x="172829" y="15095"/>
                    <a:pt x="172838" y="15001"/>
                    <a:pt x="172845" y="14903"/>
                  </a:cubicBezTo>
                  <a:cubicBezTo>
                    <a:pt x="172908" y="14586"/>
                    <a:pt x="172959" y="14266"/>
                    <a:pt x="172986" y="13948"/>
                  </a:cubicBezTo>
                  <a:cubicBezTo>
                    <a:pt x="172990" y="13890"/>
                    <a:pt x="172951" y="13831"/>
                    <a:pt x="172912" y="13819"/>
                  </a:cubicBezTo>
                  <a:cubicBezTo>
                    <a:pt x="172916" y="13706"/>
                    <a:pt x="172923" y="13592"/>
                    <a:pt x="172928" y="13475"/>
                  </a:cubicBezTo>
                  <a:cubicBezTo>
                    <a:pt x="172963" y="12747"/>
                    <a:pt x="172978" y="12019"/>
                    <a:pt x="172982" y="11298"/>
                  </a:cubicBezTo>
                  <a:cubicBezTo>
                    <a:pt x="172990" y="11279"/>
                    <a:pt x="173002" y="11255"/>
                    <a:pt x="173009" y="11236"/>
                  </a:cubicBezTo>
                  <a:cubicBezTo>
                    <a:pt x="173354" y="10504"/>
                    <a:pt x="173660" y="9741"/>
                    <a:pt x="174000" y="9005"/>
                  </a:cubicBezTo>
                  <a:close/>
                  <a:moveTo>
                    <a:pt x="96705" y="13287"/>
                  </a:moveTo>
                  <a:cubicBezTo>
                    <a:pt x="96665" y="14003"/>
                    <a:pt x="96634" y="14727"/>
                    <a:pt x="96584" y="15444"/>
                  </a:cubicBezTo>
                  <a:cubicBezTo>
                    <a:pt x="96575" y="15541"/>
                    <a:pt x="96568" y="15639"/>
                    <a:pt x="96564" y="15737"/>
                  </a:cubicBezTo>
                  <a:cubicBezTo>
                    <a:pt x="96508" y="16132"/>
                    <a:pt x="96454" y="16524"/>
                    <a:pt x="96391" y="16911"/>
                  </a:cubicBezTo>
                  <a:cubicBezTo>
                    <a:pt x="96376" y="16943"/>
                    <a:pt x="96360" y="16974"/>
                    <a:pt x="96349" y="17005"/>
                  </a:cubicBezTo>
                  <a:cubicBezTo>
                    <a:pt x="96325" y="16876"/>
                    <a:pt x="96306" y="16743"/>
                    <a:pt x="96282" y="16614"/>
                  </a:cubicBezTo>
                  <a:cubicBezTo>
                    <a:pt x="96333" y="15800"/>
                    <a:pt x="96399" y="14994"/>
                    <a:pt x="96470" y="14187"/>
                  </a:cubicBezTo>
                  <a:cubicBezTo>
                    <a:pt x="96513" y="14015"/>
                    <a:pt x="96555" y="13843"/>
                    <a:pt x="96602" y="13666"/>
                  </a:cubicBezTo>
                  <a:cubicBezTo>
                    <a:pt x="96634" y="13541"/>
                    <a:pt x="96669" y="13412"/>
                    <a:pt x="96705" y="13287"/>
                  </a:cubicBezTo>
                  <a:close/>
                  <a:moveTo>
                    <a:pt x="106219" y="16046"/>
                  </a:moveTo>
                  <a:cubicBezTo>
                    <a:pt x="106337" y="16262"/>
                    <a:pt x="106450" y="16477"/>
                    <a:pt x="106564" y="16692"/>
                  </a:cubicBezTo>
                  <a:cubicBezTo>
                    <a:pt x="106532" y="16797"/>
                    <a:pt x="106497" y="16899"/>
                    <a:pt x="106462" y="17005"/>
                  </a:cubicBezTo>
                  <a:cubicBezTo>
                    <a:pt x="106407" y="16806"/>
                    <a:pt x="106317" y="16633"/>
                    <a:pt x="106172" y="16484"/>
                  </a:cubicBezTo>
                  <a:cubicBezTo>
                    <a:pt x="106188" y="16340"/>
                    <a:pt x="106203" y="16191"/>
                    <a:pt x="106219" y="16046"/>
                  </a:cubicBezTo>
                  <a:close/>
                  <a:moveTo>
                    <a:pt x="120799" y="16046"/>
                  </a:moveTo>
                  <a:cubicBezTo>
                    <a:pt x="120814" y="16195"/>
                    <a:pt x="120833" y="16340"/>
                    <a:pt x="120846" y="16484"/>
                  </a:cubicBezTo>
                  <a:cubicBezTo>
                    <a:pt x="120705" y="16633"/>
                    <a:pt x="120615" y="16806"/>
                    <a:pt x="120555" y="17005"/>
                  </a:cubicBezTo>
                  <a:cubicBezTo>
                    <a:pt x="120524" y="16899"/>
                    <a:pt x="120490" y="16797"/>
                    <a:pt x="120454" y="16692"/>
                  </a:cubicBezTo>
                  <a:cubicBezTo>
                    <a:pt x="120571" y="16477"/>
                    <a:pt x="120685" y="16262"/>
                    <a:pt x="120799" y="16046"/>
                  </a:cubicBezTo>
                  <a:close/>
                  <a:moveTo>
                    <a:pt x="130313" y="13287"/>
                  </a:moveTo>
                  <a:lnTo>
                    <a:pt x="130313" y="13287"/>
                  </a:lnTo>
                  <a:cubicBezTo>
                    <a:pt x="130348" y="13412"/>
                    <a:pt x="130384" y="13541"/>
                    <a:pt x="130418" y="13666"/>
                  </a:cubicBezTo>
                  <a:cubicBezTo>
                    <a:pt x="130465" y="13843"/>
                    <a:pt x="130508" y="14015"/>
                    <a:pt x="130552" y="14190"/>
                  </a:cubicBezTo>
                  <a:cubicBezTo>
                    <a:pt x="130622" y="14994"/>
                    <a:pt x="130689" y="15803"/>
                    <a:pt x="130736" y="16614"/>
                  </a:cubicBezTo>
                  <a:cubicBezTo>
                    <a:pt x="130716" y="16743"/>
                    <a:pt x="130693" y="16876"/>
                    <a:pt x="130673" y="17005"/>
                  </a:cubicBezTo>
                  <a:cubicBezTo>
                    <a:pt x="130658" y="16974"/>
                    <a:pt x="130646" y="16943"/>
                    <a:pt x="130630" y="16911"/>
                  </a:cubicBezTo>
                  <a:cubicBezTo>
                    <a:pt x="130564" y="16508"/>
                    <a:pt x="130505" y="16101"/>
                    <a:pt x="130450" y="15698"/>
                  </a:cubicBezTo>
                  <a:cubicBezTo>
                    <a:pt x="130446" y="15612"/>
                    <a:pt x="130446" y="15525"/>
                    <a:pt x="130438" y="15444"/>
                  </a:cubicBezTo>
                  <a:cubicBezTo>
                    <a:pt x="130384" y="14727"/>
                    <a:pt x="130353" y="14007"/>
                    <a:pt x="130313" y="13287"/>
                  </a:cubicBezTo>
                  <a:close/>
                  <a:moveTo>
                    <a:pt x="71213" y="14880"/>
                  </a:moveTo>
                  <a:cubicBezTo>
                    <a:pt x="71256" y="15087"/>
                    <a:pt x="71296" y="15299"/>
                    <a:pt x="71339" y="15505"/>
                  </a:cubicBezTo>
                  <a:cubicBezTo>
                    <a:pt x="71363" y="15792"/>
                    <a:pt x="71386" y="16081"/>
                    <a:pt x="71405" y="16367"/>
                  </a:cubicBezTo>
                  <a:cubicBezTo>
                    <a:pt x="71327" y="16609"/>
                    <a:pt x="71253" y="16860"/>
                    <a:pt x="71186" y="17115"/>
                  </a:cubicBezTo>
                  <a:cubicBezTo>
                    <a:pt x="71061" y="16696"/>
                    <a:pt x="70967" y="16336"/>
                    <a:pt x="71002" y="16293"/>
                  </a:cubicBezTo>
                  <a:cubicBezTo>
                    <a:pt x="71049" y="16246"/>
                    <a:pt x="71038" y="16168"/>
                    <a:pt x="71002" y="16121"/>
                  </a:cubicBezTo>
                  <a:cubicBezTo>
                    <a:pt x="71072" y="15706"/>
                    <a:pt x="71139" y="15290"/>
                    <a:pt x="71213" y="14880"/>
                  </a:cubicBezTo>
                  <a:close/>
                  <a:moveTo>
                    <a:pt x="155808" y="14880"/>
                  </a:moveTo>
                  <a:cubicBezTo>
                    <a:pt x="155879" y="15290"/>
                    <a:pt x="155949" y="15706"/>
                    <a:pt x="156015" y="16121"/>
                  </a:cubicBezTo>
                  <a:cubicBezTo>
                    <a:pt x="155980" y="16168"/>
                    <a:pt x="155968" y="16246"/>
                    <a:pt x="156015" y="16293"/>
                  </a:cubicBezTo>
                  <a:cubicBezTo>
                    <a:pt x="156055" y="16336"/>
                    <a:pt x="155961" y="16696"/>
                    <a:pt x="155836" y="17115"/>
                  </a:cubicBezTo>
                  <a:cubicBezTo>
                    <a:pt x="155765" y="16860"/>
                    <a:pt x="155695" y="16609"/>
                    <a:pt x="155612" y="16367"/>
                  </a:cubicBezTo>
                  <a:cubicBezTo>
                    <a:pt x="155636" y="16078"/>
                    <a:pt x="155659" y="15792"/>
                    <a:pt x="155683" y="15505"/>
                  </a:cubicBezTo>
                  <a:cubicBezTo>
                    <a:pt x="155722" y="15294"/>
                    <a:pt x="155765" y="15087"/>
                    <a:pt x="155808" y="14880"/>
                  </a:cubicBezTo>
                  <a:close/>
                  <a:moveTo>
                    <a:pt x="58682" y="11975"/>
                  </a:moveTo>
                  <a:cubicBezTo>
                    <a:pt x="58857" y="12622"/>
                    <a:pt x="59038" y="13267"/>
                    <a:pt x="59213" y="13913"/>
                  </a:cubicBezTo>
                  <a:cubicBezTo>
                    <a:pt x="59460" y="14824"/>
                    <a:pt x="59699" y="15737"/>
                    <a:pt x="59937" y="16652"/>
                  </a:cubicBezTo>
                  <a:cubicBezTo>
                    <a:pt x="59898" y="16809"/>
                    <a:pt x="59859" y="16966"/>
                    <a:pt x="59824" y="17122"/>
                  </a:cubicBezTo>
                  <a:cubicBezTo>
                    <a:pt x="59534" y="15662"/>
                    <a:pt x="59206" y="14219"/>
                    <a:pt x="58810" y="12810"/>
                  </a:cubicBezTo>
                  <a:cubicBezTo>
                    <a:pt x="58767" y="12532"/>
                    <a:pt x="58724" y="12254"/>
                    <a:pt x="58682" y="11975"/>
                  </a:cubicBezTo>
                  <a:close/>
                  <a:moveTo>
                    <a:pt x="113510" y="15240"/>
                  </a:moveTo>
                  <a:cubicBezTo>
                    <a:pt x="113604" y="15733"/>
                    <a:pt x="113542" y="16296"/>
                    <a:pt x="113526" y="16797"/>
                  </a:cubicBezTo>
                  <a:cubicBezTo>
                    <a:pt x="113523" y="16903"/>
                    <a:pt x="113515" y="17013"/>
                    <a:pt x="113510" y="17122"/>
                  </a:cubicBezTo>
                  <a:cubicBezTo>
                    <a:pt x="113503" y="17013"/>
                    <a:pt x="113499" y="16903"/>
                    <a:pt x="113495" y="16797"/>
                  </a:cubicBezTo>
                  <a:cubicBezTo>
                    <a:pt x="113479" y="16296"/>
                    <a:pt x="113416" y="15733"/>
                    <a:pt x="113510" y="15240"/>
                  </a:cubicBezTo>
                  <a:close/>
                  <a:moveTo>
                    <a:pt x="168340" y="11975"/>
                  </a:moveTo>
                  <a:lnTo>
                    <a:pt x="168340" y="11975"/>
                  </a:lnTo>
                  <a:cubicBezTo>
                    <a:pt x="168293" y="12254"/>
                    <a:pt x="168250" y="12532"/>
                    <a:pt x="168211" y="12810"/>
                  </a:cubicBezTo>
                  <a:cubicBezTo>
                    <a:pt x="167812" y="14219"/>
                    <a:pt x="167483" y="15662"/>
                    <a:pt x="167198" y="17122"/>
                  </a:cubicBezTo>
                  <a:cubicBezTo>
                    <a:pt x="167158" y="16966"/>
                    <a:pt x="167123" y="16809"/>
                    <a:pt x="167084" y="16652"/>
                  </a:cubicBezTo>
                  <a:cubicBezTo>
                    <a:pt x="167323" y="15737"/>
                    <a:pt x="167561" y="14824"/>
                    <a:pt x="167808" y="13913"/>
                  </a:cubicBezTo>
                  <a:cubicBezTo>
                    <a:pt x="167984" y="13267"/>
                    <a:pt x="168161" y="12622"/>
                    <a:pt x="168340" y="11975"/>
                  </a:cubicBezTo>
                  <a:close/>
                  <a:moveTo>
                    <a:pt x="21414" y="15646"/>
                  </a:moveTo>
                  <a:cubicBezTo>
                    <a:pt x="21441" y="16230"/>
                    <a:pt x="21461" y="16813"/>
                    <a:pt x="21476" y="17389"/>
                  </a:cubicBezTo>
                  <a:cubicBezTo>
                    <a:pt x="21398" y="17169"/>
                    <a:pt x="21323" y="16946"/>
                    <a:pt x="21253" y="16727"/>
                  </a:cubicBezTo>
                  <a:cubicBezTo>
                    <a:pt x="21244" y="16621"/>
                    <a:pt x="21241" y="16520"/>
                    <a:pt x="21237" y="16418"/>
                  </a:cubicBezTo>
                  <a:cubicBezTo>
                    <a:pt x="21229" y="16277"/>
                    <a:pt x="21221" y="16140"/>
                    <a:pt x="21213" y="16003"/>
                  </a:cubicBezTo>
                  <a:cubicBezTo>
                    <a:pt x="21280" y="15886"/>
                    <a:pt x="21343" y="15764"/>
                    <a:pt x="21414" y="15646"/>
                  </a:cubicBezTo>
                  <a:close/>
                  <a:moveTo>
                    <a:pt x="205608" y="15646"/>
                  </a:moveTo>
                  <a:cubicBezTo>
                    <a:pt x="205675" y="15764"/>
                    <a:pt x="205741" y="15886"/>
                    <a:pt x="205808" y="16003"/>
                  </a:cubicBezTo>
                  <a:cubicBezTo>
                    <a:pt x="205800" y="16140"/>
                    <a:pt x="205792" y="16277"/>
                    <a:pt x="205785" y="16418"/>
                  </a:cubicBezTo>
                  <a:cubicBezTo>
                    <a:pt x="205776" y="16520"/>
                    <a:pt x="205772" y="16621"/>
                    <a:pt x="205769" y="16727"/>
                  </a:cubicBezTo>
                  <a:cubicBezTo>
                    <a:pt x="205698" y="16946"/>
                    <a:pt x="205620" y="17169"/>
                    <a:pt x="205541" y="17389"/>
                  </a:cubicBezTo>
                  <a:cubicBezTo>
                    <a:pt x="205561" y="16813"/>
                    <a:pt x="205581" y="16230"/>
                    <a:pt x="205608" y="15646"/>
                  </a:cubicBezTo>
                  <a:close/>
                  <a:moveTo>
                    <a:pt x="88587" y="13491"/>
                  </a:moveTo>
                  <a:cubicBezTo>
                    <a:pt x="88623" y="13807"/>
                    <a:pt x="88642" y="14093"/>
                    <a:pt x="88661" y="14261"/>
                  </a:cubicBezTo>
                  <a:cubicBezTo>
                    <a:pt x="88744" y="15099"/>
                    <a:pt x="88782" y="15933"/>
                    <a:pt x="88822" y="16778"/>
                  </a:cubicBezTo>
                  <a:cubicBezTo>
                    <a:pt x="88822" y="16821"/>
                    <a:pt x="88822" y="16864"/>
                    <a:pt x="88826" y="16907"/>
                  </a:cubicBezTo>
                  <a:cubicBezTo>
                    <a:pt x="88782" y="17091"/>
                    <a:pt x="88744" y="17271"/>
                    <a:pt x="88701" y="17451"/>
                  </a:cubicBezTo>
                  <a:cubicBezTo>
                    <a:pt x="88627" y="17173"/>
                    <a:pt x="88556" y="16896"/>
                    <a:pt x="88486" y="16618"/>
                  </a:cubicBezTo>
                  <a:cubicBezTo>
                    <a:pt x="88477" y="16356"/>
                    <a:pt x="88473" y="16093"/>
                    <a:pt x="88470" y="15831"/>
                  </a:cubicBezTo>
                  <a:cubicBezTo>
                    <a:pt x="88466" y="15044"/>
                    <a:pt x="88505" y="14266"/>
                    <a:pt x="88587" y="13491"/>
                  </a:cubicBezTo>
                  <a:close/>
                  <a:moveTo>
                    <a:pt x="138431" y="13486"/>
                  </a:moveTo>
                  <a:cubicBezTo>
                    <a:pt x="138516" y="14261"/>
                    <a:pt x="138556" y="15044"/>
                    <a:pt x="138548" y="15831"/>
                  </a:cubicBezTo>
                  <a:cubicBezTo>
                    <a:pt x="138548" y="16093"/>
                    <a:pt x="138540" y="16356"/>
                    <a:pt x="138536" y="16618"/>
                  </a:cubicBezTo>
                  <a:cubicBezTo>
                    <a:pt x="138466" y="16896"/>
                    <a:pt x="138395" y="17173"/>
                    <a:pt x="138321" y="17451"/>
                  </a:cubicBezTo>
                  <a:cubicBezTo>
                    <a:pt x="138278" y="17271"/>
                    <a:pt x="138234" y="17091"/>
                    <a:pt x="138196" y="16911"/>
                  </a:cubicBezTo>
                  <a:cubicBezTo>
                    <a:pt x="138196" y="16864"/>
                    <a:pt x="138196" y="16821"/>
                    <a:pt x="138200" y="16778"/>
                  </a:cubicBezTo>
                  <a:cubicBezTo>
                    <a:pt x="138238" y="15933"/>
                    <a:pt x="138274" y="15099"/>
                    <a:pt x="138360" y="14261"/>
                  </a:cubicBezTo>
                  <a:cubicBezTo>
                    <a:pt x="138375" y="14093"/>
                    <a:pt x="138395" y="13807"/>
                    <a:pt x="138431" y="13486"/>
                  </a:cubicBezTo>
                  <a:close/>
                  <a:moveTo>
                    <a:pt x="43198" y="10982"/>
                  </a:moveTo>
                  <a:lnTo>
                    <a:pt x="43198" y="10982"/>
                  </a:lnTo>
                  <a:cubicBezTo>
                    <a:pt x="43347" y="11894"/>
                    <a:pt x="43488" y="12813"/>
                    <a:pt x="43629" y="13729"/>
                  </a:cubicBezTo>
                  <a:cubicBezTo>
                    <a:pt x="43398" y="14958"/>
                    <a:pt x="43210" y="16202"/>
                    <a:pt x="43089" y="17471"/>
                  </a:cubicBezTo>
                  <a:cubicBezTo>
                    <a:pt x="43057" y="17248"/>
                    <a:pt x="43026" y="17024"/>
                    <a:pt x="42995" y="16802"/>
                  </a:cubicBezTo>
                  <a:cubicBezTo>
                    <a:pt x="43178" y="14871"/>
                    <a:pt x="43257" y="12922"/>
                    <a:pt x="43198" y="10982"/>
                  </a:cubicBezTo>
                  <a:close/>
                  <a:moveTo>
                    <a:pt x="56646" y="16891"/>
                  </a:moveTo>
                  <a:cubicBezTo>
                    <a:pt x="56673" y="16950"/>
                    <a:pt x="56700" y="17008"/>
                    <a:pt x="56728" y="17068"/>
                  </a:cubicBezTo>
                  <a:cubicBezTo>
                    <a:pt x="56728" y="17201"/>
                    <a:pt x="56736" y="17337"/>
                    <a:pt x="56736" y="17471"/>
                  </a:cubicBezTo>
                  <a:cubicBezTo>
                    <a:pt x="56704" y="17279"/>
                    <a:pt x="56673" y="17084"/>
                    <a:pt x="56646" y="16891"/>
                  </a:cubicBezTo>
                  <a:close/>
                  <a:moveTo>
                    <a:pt x="170376" y="16891"/>
                  </a:moveTo>
                  <a:lnTo>
                    <a:pt x="170376" y="16891"/>
                  </a:lnTo>
                  <a:cubicBezTo>
                    <a:pt x="170345" y="17084"/>
                    <a:pt x="170316" y="17279"/>
                    <a:pt x="170282" y="17471"/>
                  </a:cubicBezTo>
                  <a:cubicBezTo>
                    <a:pt x="170285" y="17337"/>
                    <a:pt x="170289" y="17201"/>
                    <a:pt x="170293" y="17068"/>
                  </a:cubicBezTo>
                  <a:cubicBezTo>
                    <a:pt x="170321" y="17008"/>
                    <a:pt x="170348" y="16950"/>
                    <a:pt x="170376" y="16891"/>
                  </a:cubicBezTo>
                  <a:close/>
                  <a:moveTo>
                    <a:pt x="183824" y="10982"/>
                  </a:moveTo>
                  <a:cubicBezTo>
                    <a:pt x="183765" y="12922"/>
                    <a:pt x="183839" y="14871"/>
                    <a:pt x="184027" y="16802"/>
                  </a:cubicBezTo>
                  <a:cubicBezTo>
                    <a:pt x="183996" y="17024"/>
                    <a:pt x="183965" y="17248"/>
                    <a:pt x="183933" y="17471"/>
                  </a:cubicBezTo>
                  <a:cubicBezTo>
                    <a:pt x="183808" y="16202"/>
                    <a:pt x="183624" y="14958"/>
                    <a:pt x="183393" y="13729"/>
                  </a:cubicBezTo>
                  <a:cubicBezTo>
                    <a:pt x="183530" y="12813"/>
                    <a:pt x="183671" y="11894"/>
                    <a:pt x="183824" y="10982"/>
                  </a:cubicBezTo>
                  <a:close/>
                  <a:moveTo>
                    <a:pt x="73448" y="16379"/>
                  </a:moveTo>
                  <a:cubicBezTo>
                    <a:pt x="73413" y="16770"/>
                    <a:pt x="73374" y="17165"/>
                    <a:pt x="73339" y="17561"/>
                  </a:cubicBezTo>
                  <a:cubicBezTo>
                    <a:pt x="73299" y="17424"/>
                    <a:pt x="73260" y="17286"/>
                    <a:pt x="73221" y="17149"/>
                  </a:cubicBezTo>
                  <a:cubicBezTo>
                    <a:pt x="73292" y="16891"/>
                    <a:pt x="73370" y="16633"/>
                    <a:pt x="73448" y="16379"/>
                  </a:cubicBezTo>
                  <a:close/>
                  <a:moveTo>
                    <a:pt x="153573" y="16379"/>
                  </a:moveTo>
                  <a:cubicBezTo>
                    <a:pt x="153652" y="16637"/>
                    <a:pt x="153726" y="16891"/>
                    <a:pt x="153800" y="17154"/>
                  </a:cubicBezTo>
                  <a:cubicBezTo>
                    <a:pt x="153757" y="17286"/>
                    <a:pt x="153718" y="17424"/>
                    <a:pt x="153679" y="17561"/>
                  </a:cubicBezTo>
                  <a:cubicBezTo>
                    <a:pt x="153643" y="17165"/>
                    <a:pt x="153609" y="16774"/>
                    <a:pt x="153573" y="16379"/>
                  </a:cubicBezTo>
                  <a:close/>
                  <a:moveTo>
                    <a:pt x="106153" y="16684"/>
                  </a:moveTo>
                  <a:cubicBezTo>
                    <a:pt x="106286" y="16907"/>
                    <a:pt x="106309" y="17205"/>
                    <a:pt x="106301" y="17510"/>
                  </a:cubicBezTo>
                  <a:cubicBezTo>
                    <a:pt x="106293" y="17541"/>
                    <a:pt x="106286" y="17568"/>
                    <a:pt x="106274" y="17596"/>
                  </a:cubicBezTo>
                  <a:cubicBezTo>
                    <a:pt x="106262" y="17534"/>
                    <a:pt x="106250" y="17467"/>
                    <a:pt x="106239" y="17400"/>
                  </a:cubicBezTo>
                  <a:cubicBezTo>
                    <a:pt x="106212" y="17232"/>
                    <a:pt x="106172" y="17048"/>
                    <a:pt x="106137" y="16853"/>
                  </a:cubicBezTo>
                  <a:cubicBezTo>
                    <a:pt x="106145" y="16797"/>
                    <a:pt x="106149" y="16739"/>
                    <a:pt x="106153" y="16684"/>
                  </a:cubicBezTo>
                  <a:close/>
                  <a:moveTo>
                    <a:pt x="120865" y="16684"/>
                  </a:moveTo>
                  <a:cubicBezTo>
                    <a:pt x="120873" y="16743"/>
                    <a:pt x="120877" y="16797"/>
                    <a:pt x="120880" y="16856"/>
                  </a:cubicBezTo>
                  <a:cubicBezTo>
                    <a:pt x="120846" y="17048"/>
                    <a:pt x="120810" y="17236"/>
                    <a:pt x="120783" y="17400"/>
                  </a:cubicBezTo>
                  <a:cubicBezTo>
                    <a:pt x="120771" y="17467"/>
                    <a:pt x="120755" y="17530"/>
                    <a:pt x="120743" y="17596"/>
                  </a:cubicBezTo>
                  <a:cubicBezTo>
                    <a:pt x="120736" y="17568"/>
                    <a:pt x="120728" y="17541"/>
                    <a:pt x="120716" y="17510"/>
                  </a:cubicBezTo>
                  <a:cubicBezTo>
                    <a:pt x="120708" y="17205"/>
                    <a:pt x="120736" y="16907"/>
                    <a:pt x="120865" y="16684"/>
                  </a:cubicBezTo>
                  <a:close/>
                  <a:moveTo>
                    <a:pt x="54317" y="16656"/>
                  </a:moveTo>
                  <a:cubicBezTo>
                    <a:pt x="54337" y="16883"/>
                    <a:pt x="54361" y="17115"/>
                    <a:pt x="54379" y="17346"/>
                  </a:cubicBezTo>
                  <a:cubicBezTo>
                    <a:pt x="54364" y="17389"/>
                    <a:pt x="54345" y="17440"/>
                    <a:pt x="54325" y="17483"/>
                  </a:cubicBezTo>
                  <a:cubicBezTo>
                    <a:pt x="54309" y="17530"/>
                    <a:pt x="54290" y="17577"/>
                    <a:pt x="54270" y="17624"/>
                  </a:cubicBezTo>
                  <a:cubicBezTo>
                    <a:pt x="54290" y="17299"/>
                    <a:pt x="54301" y="16977"/>
                    <a:pt x="54317" y="16656"/>
                  </a:cubicBezTo>
                  <a:close/>
                  <a:moveTo>
                    <a:pt x="172704" y="16656"/>
                  </a:moveTo>
                  <a:cubicBezTo>
                    <a:pt x="172716" y="16977"/>
                    <a:pt x="172731" y="17299"/>
                    <a:pt x="172747" y="17624"/>
                  </a:cubicBezTo>
                  <a:cubicBezTo>
                    <a:pt x="172731" y="17577"/>
                    <a:pt x="172712" y="17530"/>
                    <a:pt x="172693" y="17483"/>
                  </a:cubicBezTo>
                  <a:cubicBezTo>
                    <a:pt x="172677" y="17440"/>
                    <a:pt x="172657" y="17393"/>
                    <a:pt x="172638" y="17346"/>
                  </a:cubicBezTo>
                  <a:cubicBezTo>
                    <a:pt x="172661" y="17115"/>
                    <a:pt x="172681" y="16887"/>
                    <a:pt x="172704" y="16656"/>
                  </a:cubicBezTo>
                  <a:close/>
                  <a:moveTo>
                    <a:pt x="49147" y="12453"/>
                  </a:moveTo>
                  <a:lnTo>
                    <a:pt x="49147" y="12453"/>
                  </a:lnTo>
                  <a:cubicBezTo>
                    <a:pt x="49429" y="13522"/>
                    <a:pt x="49718" y="14586"/>
                    <a:pt x="50016" y="15646"/>
                  </a:cubicBezTo>
                  <a:cubicBezTo>
                    <a:pt x="50040" y="15823"/>
                    <a:pt x="50071" y="15995"/>
                    <a:pt x="50098" y="16168"/>
                  </a:cubicBezTo>
                  <a:cubicBezTo>
                    <a:pt x="49906" y="15729"/>
                    <a:pt x="49699" y="15299"/>
                    <a:pt x="49558" y="14829"/>
                  </a:cubicBezTo>
                  <a:lnTo>
                    <a:pt x="49558" y="14829"/>
                  </a:lnTo>
                  <a:cubicBezTo>
                    <a:pt x="49559" y="14829"/>
                    <a:pt x="49560" y="14829"/>
                    <a:pt x="49561" y="14829"/>
                  </a:cubicBezTo>
                  <a:cubicBezTo>
                    <a:pt x="49617" y="14829"/>
                    <a:pt x="49627" y="14730"/>
                    <a:pt x="49585" y="14696"/>
                  </a:cubicBezTo>
                  <a:cubicBezTo>
                    <a:pt x="49547" y="14665"/>
                    <a:pt x="49507" y="14629"/>
                    <a:pt x="49471" y="14598"/>
                  </a:cubicBezTo>
                  <a:cubicBezTo>
                    <a:pt x="49457" y="14586"/>
                    <a:pt x="49442" y="14581"/>
                    <a:pt x="49428" y="14581"/>
                  </a:cubicBezTo>
                  <a:cubicBezTo>
                    <a:pt x="49381" y="14581"/>
                    <a:pt x="49341" y="14637"/>
                    <a:pt x="49335" y="14700"/>
                  </a:cubicBezTo>
                  <a:cubicBezTo>
                    <a:pt x="49296" y="15200"/>
                    <a:pt x="49484" y="15787"/>
                    <a:pt x="49589" y="16265"/>
                  </a:cubicBezTo>
                  <a:cubicBezTo>
                    <a:pt x="49659" y="16605"/>
                    <a:pt x="49726" y="16950"/>
                    <a:pt x="49793" y="17295"/>
                  </a:cubicBezTo>
                  <a:cubicBezTo>
                    <a:pt x="49742" y="17451"/>
                    <a:pt x="49695" y="17611"/>
                    <a:pt x="49652" y="17776"/>
                  </a:cubicBezTo>
                  <a:cubicBezTo>
                    <a:pt x="49628" y="17627"/>
                    <a:pt x="49612" y="17478"/>
                    <a:pt x="49594" y="17333"/>
                  </a:cubicBezTo>
                  <a:cubicBezTo>
                    <a:pt x="49597" y="17259"/>
                    <a:pt x="49601" y="17189"/>
                    <a:pt x="49605" y="17115"/>
                  </a:cubicBezTo>
                  <a:cubicBezTo>
                    <a:pt x="49612" y="16977"/>
                    <a:pt x="49574" y="16876"/>
                    <a:pt x="49518" y="16802"/>
                  </a:cubicBezTo>
                  <a:cubicBezTo>
                    <a:pt x="49335" y="15365"/>
                    <a:pt x="49209" y="13913"/>
                    <a:pt x="49147" y="12453"/>
                  </a:cubicBezTo>
                  <a:close/>
                  <a:moveTo>
                    <a:pt x="177871" y="12453"/>
                  </a:moveTo>
                  <a:cubicBezTo>
                    <a:pt x="177808" y="13913"/>
                    <a:pt x="177683" y="15365"/>
                    <a:pt x="177499" y="16802"/>
                  </a:cubicBezTo>
                  <a:cubicBezTo>
                    <a:pt x="177444" y="16876"/>
                    <a:pt x="177408" y="16977"/>
                    <a:pt x="177417" y="17115"/>
                  </a:cubicBezTo>
                  <a:cubicBezTo>
                    <a:pt x="177421" y="17189"/>
                    <a:pt x="177424" y="17263"/>
                    <a:pt x="177428" y="17333"/>
                  </a:cubicBezTo>
                  <a:cubicBezTo>
                    <a:pt x="177405" y="17483"/>
                    <a:pt x="177390" y="17627"/>
                    <a:pt x="177366" y="17776"/>
                  </a:cubicBezTo>
                  <a:cubicBezTo>
                    <a:pt x="177323" y="17611"/>
                    <a:pt x="177276" y="17451"/>
                    <a:pt x="177229" y="17295"/>
                  </a:cubicBezTo>
                  <a:cubicBezTo>
                    <a:pt x="177296" y="16950"/>
                    <a:pt x="177358" y="16605"/>
                    <a:pt x="177432" y="16265"/>
                  </a:cubicBezTo>
                  <a:cubicBezTo>
                    <a:pt x="177534" y="15787"/>
                    <a:pt x="177726" y="15200"/>
                    <a:pt x="177686" y="14700"/>
                  </a:cubicBezTo>
                  <a:cubicBezTo>
                    <a:pt x="177681" y="14637"/>
                    <a:pt x="177640" y="14581"/>
                    <a:pt x="177593" y="14581"/>
                  </a:cubicBezTo>
                  <a:cubicBezTo>
                    <a:pt x="177579" y="14581"/>
                    <a:pt x="177564" y="14586"/>
                    <a:pt x="177549" y="14598"/>
                  </a:cubicBezTo>
                  <a:cubicBezTo>
                    <a:pt x="177511" y="14629"/>
                    <a:pt x="177471" y="14665"/>
                    <a:pt x="177432" y="14696"/>
                  </a:cubicBezTo>
                  <a:cubicBezTo>
                    <a:pt x="177390" y="14730"/>
                    <a:pt x="177404" y="14829"/>
                    <a:pt x="177461" y="14829"/>
                  </a:cubicBezTo>
                  <a:cubicBezTo>
                    <a:pt x="177462" y="14829"/>
                    <a:pt x="177463" y="14829"/>
                    <a:pt x="177464" y="14829"/>
                  </a:cubicBezTo>
                  <a:lnTo>
                    <a:pt x="177464" y="14829"/>
                  </a:lnTo>
                  <a:cubicBezTo>
                    <a:pt x="177323" y="15299"/>
                    <a:pt x="177115" y="15729"/>
                    <a:pt x="176924" y="16168"/>
                  </a:cubicBezTo>
                  <a:cubicBezTo>
                    <a:pt x="176951" y="15995"/>
                    <a:pt x="176978" y="15823"/>
                    <a:pt x="177005" y="15646"/>
                  </a:cubicBezTo>
                  <a:cubicBezTo>
                    <a:pt x="177303" y="14586"/>
                    <a:pt x="177589" y="13522"/>
                    <a:pt x="177871" y="12453"/>
                  </a:cubicBezTo>
                  <a:close/>
                  <a:moveTo>
                    <a:pt x="63608" y="14472"/>
                  </a:moveTo>
                  <a:cubicBezTo>
                    <a:pt x="63621" y="14528"/>
                    <a:pt x="63628" y="14582"/>
                    <a:pt x="63640" y="14633"/>
                  </a:cubicBezTo>
                  <a:cubicBezTo>
                    <a:pt x="63761" y="15263"/>
                    <a:pt x="63899" y="15886"/>
                    <a:pt x="64047" y="16508"/>
                  </a:cubicBezTo>
                  <a:cubicBezTo>
                    <a:pt x="64047" y="16993"/>
                    <a:pt x="64055" y="17478"/>
                    <a:pt x="64063" y="17964"/>
                  </a:cubicBezTo>
                  <a:cubicBezTo>
                    <a:pt x="63883" y="17337"/>
                    <a:pt x="63699" y="16712"/>
                    <a:pt x="63499" y="16097"/>
                  </a:cubicBezTo>
                  <a:cubicBezTo>
                    <a:pt x="63538" y="15557"/>
                    <a:pt x="63574" y="15012"/>
                    <a:pt x="63608" y="14472"/>
                  </a:cubicBezTo>
                  <a:close/>
                  <a:moveTo>
                    <a:pt x="163412" y="14477"/>
                  </a:moveTo>
                  <a:cubicBezTo>
                    <a:pt x="163448" y="15017"/>
                    <a:pt x="163479" y="15557"/>
                    <a:pt x="163518" y="16097"/>
                  </a:cubicBezTo>
                  <a:cubicBezTo>
                    <a:pt x="163318" y="16712"/>
                    <a:pt x="163135" y="17337"/>
                    <a:pt x="162959" y="17964"/>
                  </a:cubicBezTo>
                  <a:cubicBezTo>
                    <a:pt x="162966" y="17478"/>
                    <a:pt x="162971" y="16993"/>
                    <a:pt x="162971" y="16508"/>
                  </a:cubicBezTo>
                  <a:cubicBezTo>
                    <a:pt x="163119" y="15886"/>
                    <a:pt x="163256" y="15263"/>
                    <a:pt x="163381" y="14633"/>
                  </a:cubicBezTo>
                  <a:cubicBezTo>
                    <a:pt x="163389" y="14582"/>
                    <a:pt x="163401" y="14528"/>
                    <a:pt x="163412" y="14477"/>
                  </a:cubicBezTo>
                  <a:close/>
                  <a:moveTo>
                    <a:pt x="8455" y="12089"/>
                  </a:moveTo>
                  <a:cubicBezTo>
                    <a:pt x="8458" y="12116"/>
                    <a:pt x="8462" y="12144"/>
                    <a:pt x="8466" y="12176"/>
                  </a:cubicBezTo>
                  <a:cubicBezTo>
                    <a:pt x="8572" y="13247"/>
                    <a:pt x="8686" y="14320"/>
                    <a:pt x="8783" y="15397"/>
                  </a:cubicBezTo>
                  <a:cubicBezTo>
                    <a:pt x="8713" y="15776"/>
                    <a:pt x="8646" y="16156"/>
                    <a:pt x="8592" y="16539"/>
                  </a:cubicBezTo>
                  <a:cubicBezTo>
                    <a:pt x="8521" y="17013"/>
                    <a:pt x="8458" y="17490"/>
                    <a:pt x="8399" y="17967"/>
                  </a:cubicBezTo>
                  <a:cubicBezTo>
                    <a:pt x="8243" y="16778"/>
                    <a:pt x="8090" y="15592"/>
                    <a:pt x="7911" y="14410"/>
                  </a:cubicBezTo>
                  <a:cubicBezTo>
                    <a:pt x="7914" y="14383"/>
                    <a:pt x="7922" y="14355"/>
                    <a:pt x="7926" y="14328"/>
                  </a:cubicBezTo>
                  <a:cubicBezTo>
                    <a:pt x="8090" y="13580"/>
                    <a:pt x="8267" y="12833"/>
                    <a:pt x="8455" y="12089"/>
                  </a:cubicBezTo>
                  <a:close/>
                  <a:moveTo>
                    <a:pt x="218563" y="12089"/>
                  </a:moveTo>
                  <a:cubicBezTo>
                    <a:pt x="218751" y="12833"/>
                    <a:pt x="218932" y="13580"/>
                    <a:pt x="219091" y="14328"/>
                  </a:cubicBezTo>
                  <a:cubicBezTo>
                    <a:pt x="219100" y="14355"/>
                    <a:pt x="219103" y="14383"/>
                    <a:pt x="219111" y="14410"/>
                  </a:cubicBezTo>
                  <a:cubicBezTo>
                    <a:pt x="218927" y="15592"/>
                    <a:pt x="218775" y="16778"/>
                    <a:pt x="218618" y="17967"/>
                  </a:cubicBezTo>
                  <a:cubicBezTo>
                    <a:pt x="218563" y="17490"/>
                    <a:pt x="218500" y="17013"/>
                    <a:pt x="218430" y="16539"/>
                  </a:cubicBezTo>
                  <a:cubicBezTo>
                    <a:pt x="218372" y="16156"/>
                    <a:pt x="218305" y="15776"/>
                    <a:pt x="218238" y="15400"/>
                  </a:cubicBezTo>
                  <a:cubicBezTo>
                    <a:pt x="218336" y="14324"/>
                    <a:pt x="218450" y="13247"/>
                    <a:pt x="218556" y="12176"/>
                  </a:cubicBezTo>
                  <a:cubicBezTo>
                    <a:pt x="218560" y="12144"/>
                    <a:pt x="218560" y="12116"/>
                    <a:pt x="218563" y="12089"/>
                  </a:cubicBezTo>
                  <a:close/>
                  <a:moveTo>
                    <a:pt x="55605" y="14660"/>
                  </a:moveTo>
                  <a:cubicBezTo>
                    <a:pt x="55801" y="15083"/>
                    <a:pt x="55996" y="15502"/>
                    <a:pt x="56192" y="15924"/>
                  </a:cubicBezTo>
                  <a:cubicBezTo>
                    <a:pt x="56204" y="16637"/>
                    <a:pt x="56243" y="17349"/>
                    <a:pt x="56329" y="18061"/>
                  </a:cubicBezTo>
                  <a:cubicBezTo>
                    <a:pt x="56227" y="17839"/>
                    <a:pt x="56129" y="17615"/>
                    <a:pt x="56032" y="17389"/>
                  </a:cubicBezTo>
                  <a:cubicBezTo>
                    <a:pt x="56016" y="17353"/>
                    <a:pt x="55801" y="16899"/>
                    <a:pt x="55573" y="16374"/>
                  </a:cubicBezTo>
                  <a:cubicBezTo>
                    <a:pt x="55577" y="15803"/>
                    <a:pt x="55586" y="15232"/>
                    <a:pt x="55605" y="14660"/>
                  </a:cubicBezTo>
                  <a:close/>
                  <a:moveTo>
                    <a:pt x="171416" y="14660"/>
                  </a:moveTo>
                  <a:cubicBezTo>
                    <a:pt x="171432" y="15232"/>
                    <a:pt x="171444" y="15803"/>
                    <a:pt x="171448" y="16374"/>
                  </a:cubicBezTo>
                  <a:cubicBezTo>
                    <a:pt x="171221" y="16899"/>
                    <a:pt x="171006" y="17353"/>
                    <a:pt x="170990" y="17389"/>
                  </a:cubicBezTo>
                  <a:cubicBezTo>
                    <a:pt x="170888" y="17615"/>
                    <a:pt x="170791" y="17839"/>
                    <a:pt x="170692" y="18061"/>
                  </a:cubicBezTo>
                  <a:cubicBezTo>
                    <a:pt x="170779" y="17349"/>
                    <a:pt x="170814" y="16637"/>
                    <a:pt x="170826" y="15924"/>
                  </a:cubicBezTo>
                  <a:cubicBezTo>
                    <a:pt x="171021" y="15502"/>
                    <a:pt x="171221" y="15083"/>
                    <a:pt x="171416" y="14660"/>
                  </a:cubicBezTo>
                  <a:close/>
                  <a:moveTo>
                    <a:pt x="24759" y="12167"/>
                  </a:moveTo>
                  <a:cubicBezTo>
                    <a:pt x="24759" y="13267"/>
                    <a:pt x="24767" y="14367"/>
                    <a:pt x="24763" y="15463"/>
                  </a:cubicBezTo>
                  <a:cubicBezTo>
                    <a:pt x="24759" y="16093"/>
                    <a:pt x="24756" y="16719"/>
                    <a:pt x="24748" y="17349"/>
                  </a:cubicBezTo>
                  <a:cubicBezTo>
                    <a:pt x="24728" y="17600"/>
                    <a:pt x="24712" y="17854"/>
                    <a:pt x="24701" y="18108"/>
                  </a:cubicBezTo>
                  <a:cubicBezTo>
                    <a:pt x="24631" y="17741"/>
                    <a:pt x="24568" y="17373"/>
                    <a:pt x="24509" y="17001"/>
                  </a:cubicBezTo>
                  <a:cubicBezTo>
                    <a:pt x="24564" y="15388"/>
                    <a:pt x="24669" y="13776"/>
                    <a:pt x="24759" y="12167"/>
                  </a:cubicBezTo>
                  <a:close/>
                  <a:moveTo>
                    <a:pt x="202258" y="12167"/>
                  </a:moveTo>
                  <a:cubicBezTo>
                    <a:pt x="202352" y="13780"/>
                    <a:pt x="202458" y="15388"/>
                    <a:pt x="202512" y="17001"/>
                  </a:cubicBezTo>
                  <a:cubicBezTo>
                    <a:pt x="202450" y="17373"/>
                    <a:pt x="202387" y="17741"/>
                    <a:pt x="202320" y="18108"/>
                  </a:cubicBezTo>
                  <a:cubicBezTo>
                    <a:pt x="202309" y="17854"/>
                    <a:pt x="202293" y="17600"/>
                    <a:pt x="202273" y="17349"/>
                  </a:cubicBezTo>
                  <a:cubicBezTo>
                    <a:pt x="202266" y="16719"/>
                    <a:pt x="202262" y="16093"/>
                    <a:pt x="202258" y="15463"/>
                  </a:cubicBezTo>
                  <a:cubicBezTo>
                    <a:pt x="202250" y="14367"/>
                    <a:pt x="202258" y="13267"/>
                    <a:pt x="202258" y="12167"/>
                  </a:cubicBezTo>
                  <a:close/>
                  <a:moveTo>
                    <a:pt x="71471" y="17306"/>
                  </a:moveTo>
                  <a:cubicBezTo>
                    <a:pt x="71487" y="17561"/>
                    <a:pt x="71503" y="17819"/>
                    <a:pt x="71518" y="18077"/>
                  </a:cubicBezTo>
                  <a:lnTo>
                    <a:pt x="71518" y="18144"/>
                  </a:lnTo>
                  <a:cubicBezTo>
                    <a:pt x="71480" y="18027"/>
                    <a:pt x="71433" y="17882"/>
                    <a:pt x="71381" y="17729"/>
                  </a:cubicBezTo>
                  <a:cubicBezTo>
                    <a:pt x="71409" y="17588"/>
                    <a:pt x="71440" y="17447"/>
                    <a:pt x="71471" y="17306"/>
                  </a:cubicBezTo>
                  <a:close/>
                  <a:moveTo>
                    <a:pt x="155550" y="17306"/>
                  </a:moveTo>
                  <a:cubicBezTo>
                    <a:pt x="155581" y="17447"/>
                    <a:pt x="155608" y="17588"/>
                    <a:pt x="155639" y="17729"/>
                  </a:cubicBezTo>
                  <a:cubicBezTo>
                    <a:pt x="155589" y="17882"/>
                    <a:pt x="155542" y="18027"/>
                    <a:pt x="155503" y="18144"/>
                  </a:cubicBezTo>
                  <a:lnTo>
                    <a:pt x="155503" y="18081"/>
                  </a:lnTo>
                  <a:cubicBezTo>
                    <a:pt x="155518" y="17823"/>
                    <a:pt x="155530" y="17565"/>
                    <a:pt x="155550" y="17306"/>
                  </a:cubicBezTo>
                  <a:close/>
                  <a:moveTo>
                    <a:pt x="47065" y="16218"/>
                  </a:moveTo>
                  <a:cubicBezTo>
                    <a:pt x="47108" y="16356"/>
                    <a:pt x="47151" y="16492"/>
                    <a:pt x="47194" y="16629"/>
                  </a:cubicBezTo>
                  <a:cubicBezTo>
                    <a:pt x="47209" y="17024"/>
                    <a:pt x="47229" y="17420"/>
                    <a:pt x="47256" y="17815"/>
                  </a:cubicBezTo>
                  <a:cubicBezTo>
                    <a:pt x="47253" y="17929"/>
                    <a:pt x="47249" y="18042"/>
                    <a:pt x="47245" y="18155"/>
                  </a:cubicBezTo>
                  <a:cubicBezTo>
                    <a:pt x="47178" y="17905"/>
                    <a:pt x="47108" y="17651"/>
                    <a:pt x="47038" y="17400"/>
                  </a:cubicBezTo>
                  <a:cubicBezTo>
                    <a:pt x="47045" y="17005"/>
                    <a:pt x="47053" y="16609"/>
                    <a:pt x="47065" y="16218"/>
                  </a:cubicBezTo>
                  <a:close/>
                  <a:moveTo>
                    <a:pt x="179957" y="16218"/>
                  </a:moveTo>
                  <a:cubicBezTo>
                    <a:pt x="179968" y="16609"/>
                    <a:pt x="179977" y="17005"/>
                    <a:pt x="179984" y="17400"/>
                  </a:cubicBezTo>
                  <a:cubicBezTo>
                    <a:pt x="179910" y="17651"/>
                    <a:pt x="179843" y="17905"/>
                    <a:pt x="179773" y="18159"/>
                  </a:cubicBezTo>
                  <a:cubicBezTo>
                    <a:pt x="179769" y="18046"/>
                    <a:pt x="179769" y="17929"/>
                    <a:pt x="179765" y="17815"/>
                  </a:cubicBezTo>
                  <a:cubicBezTo>
                    <a:pt x="179792" y="17420"/>
                    <a:pt x="179812" y="17024"/>
                    <a:pt x="179823" y="16629"/>
                  </a:cubicBezTo>
                  <a:cubicBezTo>
                    <a:pt x="179870" y="16492"/>
                    <a:pt x="179914" y="16356"/>
                    <a:pt x="179957" y="16218"/>
                  </a:cubicBezTo>
                  <a:close/>
                  <a:moveTo>
                    <a:pt x="69891" y="18050"/>
                  </a:moveTo>
                  <a:cubicBezTo>
                    <a:pt x="69894" y="18132"/>
                    <a:pt x="69902" y="18218"/>
                    <a:pt x="69910" y="18305"/>
                  </a:cubicBezTo>
                  <a:cubicBezTo>
                    <a:pt x="69907" y="18305"/>
                    <a:pt x="69907" y="18308"/>
                    <a:pt x="69907" y="18308"/>
                  </a:cubicBezTo>
                  <a:cubicBezTo>
                    <a:pt x="69902" y="18222"/>
                    <a:pt x="69894" y="18136"/>
                    <a:pt x="69891" y="18050"/>
                  </a:cubicBezTo>
                  <a:close/>
                  <a:moveTo>
                    <a:pt x="157131" y="18054"/>
                  </a:moveTo>
                  <a:cubicBezTo>
                    <a:pt x="157124" y="18140"/>
                    <a:pt x="157119" y="18226"/>
                    <a:pt x="157111" y="18312"/>
                  </a:cubicBezTo>
                  <a:lnTo>
                    <a:pt x="157111" y="18305"/>
                  </a:lnTo>
                  <a:cubicBezTo>
                    <a:pt x="157119" y="18218"/>
                    <a:pt x="157124" y="18136"/>
                    <a:pt x="157131" y="18054"/>
                  </a:cubicBezTo>
                  <a:close/>
                  <a:moveTo>
                    <a:pt x="18861" y="18081"/>
                  </a:moveTo>
                  <a:cubicBezTo>
                    <a:pt x="18877" y="18152"/>
                    <a:pt x="18889" y="18226"/>
                    <a:pt x="18905" y="18296"/>
                  </a:cubicBezTo>
                  <a:cubicBezTo>
                    <a:pt x="18892" y="18316"/>
                    <a:pt x="18885" y="18336"/>
                    <a:pt x="18877" y="18359"/>
                  </a:cubicBezTo>
                  <a:cubicBezTo>
                    <a:pt x="18873" y="18265"/>
                    <a:pt x="18869" y="18175"/>
                    <a:pt x="18861" y="18081"/>
                  </a:cubicBezTo>
                  <a:close/>
                  <a:moveTo>
                    <a:pt x="208156" y="18077"/>
                  </a:moveTo>
                  <a:lnTo>
                    <a:pt x="208156" y="18077"/>
                  </a:lnTo>
                  <a:cubicBezTo>
                    <a:pt x="208153" y="18171"/>
                    <a:pt x="208148" y="18265"/>
                    <a:pt x="208141" y="18359"/>
                  </a:cubicBezTo>
                  <a:cubicBezTo>
                    <a:pt x="208133" y="18339"/>
                    <a:pt x="208125" y="18316"/>
                    <a:pt x="208117" y="18296"/>
                  </a:cubicBezTo>
                  <a:cubicBezTo>
                    <a:pt x="208133" y="18222"/>
                    <a:pt x="208144" y="18152"/>
                    <a:pt x="208156" y="18077"/>
                  </a:cubicBezTo>
                  <a:close/>
                  <a:moveTo>
                    <a:pt x="168798" y="12136"/>
                  </a:moveTo>
                  <a:lnTo>
                    <a:pt x="168798" y="12136"/>
                  </a:lnTo>
                  <a:cubicBezTo>
                    <a:pt x="169014" y="13709"/>
                    <a:pt x="168845" y="15451"/>
                    <a:pt x="168720" y="16974"/>
                  </a:cubicBezTo>
                  <a:cubicBezTo>
                    <a:pt x="168681" y="17447"/>
                    <a:pt x="168626" y="17920"/>
                    <a:pt x="168564" y="18393"/>
                  </a:cubicBezTo>
                  <a:lnTo>
                    <a:pt x="168564" y="18393"/>
                  </a:lnTo>
                  <a:cubicBezTo>
                    <a:pt x="168595" y="16872"/>
                    <a:pt x="168630" y="15348"/>
                    <a:pt x="168712" y="13831"/>
                  </a:cubicBezTo>
                  <a:cubicBezTo>
                    <a:pt x="168743" y="13267"/>
                    <a:pt x="168771" y="12700"/>
                    <a:pt x="168798" y="12136"/>
                  </a:cubicBezTo>
                  <a:close/>
                  <a:moveTo>
                    <a:pt x="58223" y="12136"/>
                  </a:moveTo>
                  <a:lnTo>
                    <a:pt x="58223" y="12136"/>
                  </a:lnTo>
                  <a:cubicBezTo>
                    <a:pt x="58250" y="12700"/>
                    <a:pt x="58278" y="13267"/>
                    <a:pt x="58310" y="13831"/>
                  </a:cubicBezTo>
                  <a:cubicBezTo>
                    <a:pt x="58388" y="15350"/>
                    <a:pt x="58423" y="16876"/>
                    <a:pt x="58458" y="18399"/>
                  </a:cubicBezTo>
                  <a:lnTo>
                    <a:pt x="58458" y="18399"/>
                  </a:lnTo>
                  <a:cubicBezTo>
                    <a:pt x="58458" y="18398"/>
                    <a:pt x="58458" y="18394"/>
                    <a:pt x="58454" y="18394"/>
                  </a:cubicBezTo>
                  <a:cubicBezTo>
                    <a:pt x="58391" y="17921"/>
                    <a:pt x="58341" y="17447"/>
                    <a:pt x="58301" y="16974"/>
                  </a:cubicBezTo>
                  <a:cubicBezTo>
                    <a:pt x="58176" y="15451"/>
                    <a:pt x="58008" y="13709"/>
                    <a:pt x="58223" y="12136"/>
                  </a:cubicBezTo>
                  <a:close/>
                  <a:moveTo>
                    <a:pt x="70787" y="17412"/>
                  </a:moveTo>
                  <a:cubicBezTo>
                    <a:pt x="70790" y="17451"/>
                    <a:pt x="70794" y="17483"/>
                    <a:pt x="70799" y="17510"/>
                  </a:cubicBezTo>
                  <a:cubicBezTo>
                    <a:pt x="70822" y="17768"/>
                    <a:pt x="70853" y="18027"/>
                    <a:pt x="70888" y="18281"/>
                  </a:cubicBezTo>
                  <a:cubicBezTo>
                    <a:pt x="70877" y="18320"/>
                    <a:pt x="70869" y="18359"/>
                    <a:pt x="70857" y="18399"/>
                  </a:cubicBezTo>
                  <a:cubicBezTo>
                    <a:pt x="70853" y="18359"/>
                    <a:pt x="70850" y="18323"/>
                    <a:pt x="70841" y="18289"/>
                  </a:cubicBezTo>
                  <a:cubicBezTo>
                    <a:pt x="70834" y="18155"/>
                    <a:pt x="70822" y="18027"/>
                    <a:pt x="70814" y="17893"/>
                  </a:cubicBezTo>
                  <a:cubicBezTo>
                    <a:pt x="70799" y="17752"/>
                    <a:pt x="70790" y="17608"/>
                    <a:pt x="70779" y="17467"/>
                  </a:cubicBezTo>
                  <a:cubicBezTo>
                    <a:pt x="70783" y="17447"/>
                    <a:pt x="70787" y="17431"/>
                    <a:pt x="70787" y="17412"/>
                  </a:cubicBezTo>
                  <a:close/>
                  <a:moveTo>
                    <a:pt x="156231" y="17412"/>
                  </a:moveTo>
                  <a:cubicBezTo>
                    <a:pt x="156235" y="17431"/>
                    <a:pt x="156239" y="17447"/>
                    <a:pt x="156242" y="17467"/>
                  </a:cubicBezTo>
                  <a:cubicBezTo>
                    <a:pt x="156231" y="17608"/>
                    <a:pt x="156219" y="17752"/>
                    <a:pt x="156208" y="17893"/>
                  </a:cubicBezTo>
                  <a:cubicBezTo>
                    <a:pt x="156195" y="18027"/>
                    <a:pt x="156188" y="18159"/>
                    <a:pt x="156176" y="18292"/>
                  </a:cubicBezTo>
                  <a:cubicBezTo>
                    <a:pt x="156172" y="18328"/>
                    <a:pt x="156168" y="18363"/>
                    <a:pt x="156161" y="18399"/>
                  </a:cubicBezTo>
                  <a:cubicBezTo>
                    <a:pt x="156152" y="18359"/>
                    <a:pt x="156141" y="18320"/>
                    <a:pt x="156133" y="18281"/>
                  </a:cubicBezTo>
                  <a:cubicBezTo>
                    <a:pt x="156164" y="18027"/>
                    <a:pt x="156195" y="17768"/>
                    <a:pt x="156223" y="17510"/>
                  </a:cubicBezTo>
                  <a:cubicBezTo>
                    <a:pt x="156223" y="17487"/>
                    <a:pt x="156226" y="17451"/>
                    <a:pt x="156231" y="17412"/>
                  </a:cubicBezTo>
                  <a:close/>
                  <a:moveTo>
                    <a:pt x="106059" y="17686"/>
                  </a:moveTo>
                  <a:cubicBezTo>
                    <a:pt x="106078" y="17827"/>
                    <a:pt x="106094" y="17967"/>
                    <a:pt x="106113" y="18108"/>
                  </a:cubicBezTo>
                  <a:cubicBezTo>
                    <a:pt x="106075" y="18234"/>
                    <a:pt x="106035" y="18355"/>
                    <a:pt x="105996" y="18480"/>
                  </a:cubicBezTo>
                  <a:cubicBezTo>
                    <a:pt x="106015" y="18215"/>
                    <a:pt x="106035" y="17952"/>
                    <a:pt x="106059" y="17686"/>
                  </a:cubicBezTo>
                  <a:close/>
                  <a:moveTo>
                    <a:pt x="120959" y="17713"/>
                  </a:moveTo>
                  <a:cubicBezTo>
                    <a:pt x="120978" y="17967"/>
                    <a:pt x="121006" y="18222"/>
                    <a:pt x="121025" y="18480"/>
                  </a:cubicBezTo>
                  <a:cubicBezTo>
                    <a:pt x="120986" y="18355"/>
                    <a:pt x="120947" y="18234"/>
                    <a:pt x="120908" y="18112"/>
                  </a:cubicBezTo>
                  <a:cubicBezTo>
                    <a:pt x="120924" y="17980"/>
                    <a:pt x="120940" y="17846"/>
                    <a:pt x="120959" y="17713"/>
                  </a:cubicBezTo>
                  <a:close/>
                  <a:moveTo>
                    <a:pt x="45159" y="16512"/>
                  </a:moveTo>
                  <a:cubicBezTo>
                    <a:pt x="45213" y="17087"/>
                    <a:pt x="45264" y="17662"/>
                    <a:pt x="45307" y="18238"/>
                  </a:cubicBezTo>
                  <a:cubicBezTo>
                    <a:pt x="45304" y="18323"/>
                    <a:pt x="45300" y="18406"/>
                    <a:pt x="45296" y="18493"/>
                  </a:cubicBezTo>
                  <a:cubicBezTo>
                    <a:pt x="45213" y="18155"/>
                    <a:pt x="45132" y="17823"/>
                    <a:pt x="45053" y="17490"/>
                  </a:cubicBezTo>
                  <a:cubicBezTo>
                    <a:pt x="45092" y="17165"/>
                    <a:pt x="45127" y="16837"/>
                    <a:pt x="45159" y="16512"/>
                  </a:cubicBezTo>
                  <a:close/>
                  <a:moveTo>
                    <a:pt x="181859" y="16512"/>
                  </a:moveTo>
                  <a:cubicBezTo>
                    <a:pt x="181894" y="16837"/>
                    <a:pt x="181929" y="17165"/>
                    <a:pt x="181964" y="17490"/>
                  </a:cubicBezTo>
                  <a:cubicBezTo>
                    <a:pt x="181886" y="17823"/>
                    <a:pt x="181808" y="18155"/>
                    <a:pt x="181726" y="18493"/>
                  </a:cubicBezTo>
                  <a:cubicBezTo>
                    <a:pt x="181718" y="18406"/>
                    <a:pt x="181714" y="18323"/>
                    <a:pt x="181711" y="18238"/>
                  </a:cubicBezTo>
                  <a:cubicBezTo>
                    <a:pt x="181753" y="17662"/>
                    <a:pt x="181804" y="17087"/>
                    <a:pt x="181859" y="16512"/>
                  </a:cubicBezTo>
                  <a:close/>
                  <a:moveTo>
                    <a:pt x="67605" y="15612"/>
                  </a:moveTo>
                  <a:lnTo>
                    <a:pt x="67605" y="15612"/>
                  </a:lnTo>
                  <a:cubicBezTo>
                    <a:pt x="67734" y="16586"/>
                    <a:pt x="67882" y="17561"/>
                    <a:pt x="68028" y="18535"/>
                  </a:cubicBezTo>
                  <a:cubicBezTo>
                    <a:pt x="67867" y="17929"/>
                    <a:pt x="67730" y="17314"/>
                    <a:pt x="67616" y="16696"/>
                  </a:cubicBezTo>
                  <a:cubicBezTo>
                    <a:pt x="67613" y="16336"/>
                    <a:pt x="67609" y="15971"/>
                    <a:pt x="67605" y="15612"/>
                  </a:cubicBezTo>
                  <a:close/>
                  <a:moveTo>
                    <a:pt x="159416" y="15612"/>
                  </a:moveTo>
                  <a:lnTo>
                    <a:pt x="159416" y="15612"/>
                  </a:lnTo>
                  <a:cubicBezTo>
                    <a:pt x="159413" y="15971"/>
                    <a:pt x="159409" y="16336"/>
                    <a:pt x="159401" y="16696"/>
                  </a:cubicBezTo>
                  <a:cubicBezTo>
                    <a:pt x="159291" y="17314"/>
                    <a:pt x="159151" y="17929"/>
                    <a:pt x="158994" y="18535"/>
                  </a:cubicBezTo>
                  <a:cubicBezTo>
                    <a:pt x="159138" y="17561"/>
                    <a:pt x="159284" y="16586"/>
                    <a:pt x="159416" y="15612"/>
                  </a:cubicBezTo>
                  <a:close/>
                  <a:moveTo>
                    <a:pt x="105132" y="14101"/>
                  </a:moveTo>
                  <a:cubicBezTo>
                    <a:pt x="105155" y="14140"/>
                    <a:pt x="105174" y="14175"/>
                    <a:pt x="105197" y="14210"/>
                  </a:cubicBezTo>
                  <a:cubicBezTo>
                    <a:pt x="105291" y="14363"/>
                    <a:pt x="105378" y="14515"/>
                    <a:pt x="105468" y="14672"/>
                  </a:cubicBezTo>
                  <a:cubicBezTo>
                    <a:pt x="105460" y="14707"/>
                    <a:pt x="105456" y="14743"/>
                    <a:pt x="105452" y="14778"/>
                  </a:cubicBezTo>
                  <a:cubicBezTo>
                    <a:pt x="105432" y="14895"/>
                    <a:pt x="105417" y="15012"/>
                    <a:pt x="105397" y="15130"/>
                  </a:cubicBezTo>
                  <a:cubicBezTo>
                    <a:pt x="105380" y="15108"/>
                    <a:pt x="105357" y="15095"/>
                    <a:pt x="105336" y="15095"/>
                  </a:cubicBezTo>
                  <a:cubicBezTo>
                    <a:pt x="105308" y="15095"/>
                    <a:pt x="105283" y="15117"/>
                    <a:pt x="105276" y="15165"/>
                  </a:cubicBezTo>
                  <a:cubicBezTo>
                    <a:pt x="105190" y="15740"/>
                    <a:pt x="105150" y="16324"/>
                    <a:pt x="105135" y="16907"/>
                  </a:cubicBezTo>
                  <a:cubicBezTo>
                    <a:pt x="105049" y="17506"/>
                    <a:pt x="104967" y="18101"/>
                    <a:pt x="104892" y="18699"/>
                  </a:cubicBezTo>
                  <a:cubicBezTo>
                    <a:pt x="104892" y="18081"/>
                    <a:pt x="104900" y="17467"/>
                    <a:pt x="104924" y="16853"/>
                  </a:cubicBezTo>
                  <a:cubicBezTo>
                    <a:pt x="104939" y="16562"/>
                    <a:pt x="104951" y="16273"/>
                    <a:pt x="104959" y="15984"/>
                  </a:cubicBezTo>
                  <a:cubicBezTo>
                    <a:pt x="104975" y="15623"/>
                    <a:pt x="104998" y="15263"/>
                    <a:pt x="105018" y="14900"/>
                  </a:cubicBezTo>
                  <a:cubicBezTo>
                    <a:pt x="105056" y="14633"/>
                    <a:pt x="105092" y="14367"/>
                    <a:pt x="105132" y="14101"/>
                  </a:cubicBezTo>
                  <a:close/>
                  <a:moveTo>
                    <a:pt x="121886" y="14101"/>
                  </a:moveTo>
                  <a:cubicBezTo>
                    <a:pt x="121926" y="14371"/>
                    <a:pt x="121964" y="14637"/>
                    <a:pt x="122000" y="14903"/>
                  </a:cubicBezTo>
                  <a:cubicBezTo>
                    <a:pt x="122024" y="15263"/>
                    <a:pt x="122043" y="15623"/>
                    <a:pt x="122063" y="15984"/>
                  </a:cubicBezTo>
                  <a:cubicBezTo>
                    <a:pt x="122070" y="16273"/>
                    <a:pt x="122082" y="16562"/>
                    <a:pt x="122098" y="16853"/>
                  </a:cubicBezTo>
                  <a:cubicBezTo>
                    <a:pt x="122117" y="17467"/>
                    <a:pt x="122129" y="18081"/>
                    <a:pt x="122129" y="18699"/>
                  </a:cubicBezTo>
                  <a:cubicBezTo>
                    <a:pt x="122051" y="18101"/>
                    <a:pt x="121969" y="17506"/>
                    <a:pt x="121886" y="16907"/>
                  </a:cubicBezTo>
                  <a:cubicBezTo>
                    <a:pt x="121870" y="16324"/>
                    <a:pt x="121828" y="15740"/>
                    <a:pt x="121745" y="15165"/>
                  </a:cubicBezTo>
                  <a:cubicBezTo>
                    <a:pt x="121739" y="15117"/>
                    <a:pt x="121712" y="15095"/>
                    <a:pt x="121684" y="15095"/>
                  </a:cubicBezTo>
                  <a:cubicBezTo>
                    <a:pt x="121662" y="15095"/>
                    <a:pt x="121639" y="15108"/>
                    <a:pt x="121624" y="15130"/>
                  </a:cubicBezTo>
                  <a:cubicBezTo>
                    <a:pt x="121605" y="15012"/>
                    <a:pt x="121589" y="14895"/>
                    <a:pt x="121570" y="14778"/>
                  </a:cubicBezTo>
                  <a:cubicBezTo>
                    <a:pt x="121565" y="14743"/>
                    <a:pt x="121558" y="14707"/>
                    <a:pt x="121554" y="14672"/>
                  </a:cubicBezTo>
                  <a:cubicBezTo>
                    <a:pt x="121640" y="14515"/>
                    <a:pt x="121729" y="14363"/>
                    <a:pt x="121820" y="14210"/>
                  </a:cubicBezTo>
                  <a:cubicBezTo>
                    <a:pt x="121843" y="14175"/>
                    <a:pt x="121867" y="14140"/>
                    <a:pt x="121886" y="14101"/>
                  </a:cubicBezTo>
                  <a:close/>
                  <a:moveTo>
                    <a:pt x="45797" y="16793"/>
                  </a:moveTo>
                  <a:cubicBezTo>
                    <a:pt x="45840" y="17451"/>
                    <a:pt x="45878" y="18112"/>
                    <a:pt x="45910" y="18774"/>
                  </a:cubicBezTo>
                  <a:cubicBezTo>
                    <a:pt x="45882" y="18754"/>
                    <a:pt x="45852" y="18742"/>
                    <a:pt x="45824" y="18742"/>
                  </a:cubicBezTo>
                  <a:cubicBezTo>
                    <a:pt x="45820" y="18742"/>
                    <a:pt x="45816" y="18742"/>
                    <a:pt x="45813" y="18742"/>
                  </a:cubicBezTo>
                  <a:cubicBezTo>
                    <a:pt x="45797" y="18543"/>
                    <a:pt x="45777" y="18343"/>
                    <a:pt x="45757" y="18144"/>
                  </a:cubicBezTo>
                  <a:cubicBezTo>
                    <a:pt x="45769" y="17694"/>
                    <a:pt x="45781" y="17243"/>
                    <a:pt x="45797" y="16793"/>
                  </a:cubicBezTo>
                  <a:close/>
                  <a:moveTo>
                    <a:pt x="181225" y="16793"/>
                  </a:moveTo>
                  <a:cubicBezTo>
                    <a:pt x="181236" y="17243"/>
                    <a:pt x="181248" y="17694"/>
                    <a:pt x="181260" y="18144"/>
                  </a:cubicBezTo>
                  <a:cubicBezTo>
                    <a:pt x="181245" y="18343"/>
                    <a:pt x="181225" y="18543"/>
                    <a:pt x="181209" y="18742"/>
                  </a:cubicBezTo>
                  <a:cubicBezTo>
                    <a:pt x="181205" y="18742"/>
                    <a:pt x="181201" y="18742"/>
                    <a:pt x="181196" y="18742"/>
                  </a:cubicBezTo>
                  <a:cubicBezTo>
                    <a:pt x="181166" y="18742"/>
                    <a:pt x="181135" y="18754"/>
                    <a:pt x="181111" y="18774"/>
                  </a:cubicBezTo>
                  <a:cubicBezTo>
                    <a:pt x="181142" y="18112"/>
                    <a:pt x="181182" y="17451"/>
                    <a:pt x="181225" y="16793"/>
                  </a:cubicBezTo>
                  <a:close/>
                  <a:moveTo>
                    <a:pt x="28681" y="14629"/>
                  </a:moveTo>
                  <a:cubicBezTo>
                    <a:pt x="28822" y="16015"/>
                    <a:pt x="28905" y="17400"/>
                    <a:pt x="28928" y="18798"/>
                  </a:cubicBezTo>
                  <a:cubicBezTo>
                    <a:pt x="28811" y="17830"/>
                    <a:pt x="28721" y="16856"/>
                    <a:pt x="28642" y="15877"/>
                  </a:cubicBezTo>
                  <a:cubicBezTo>
                    <a:pt x="28661" y="15459"/>
                    <a:pt x="28677" y="15044"/>
                    <a:pt x="28681" y="14629"/>
                  </a:cubicBezTo>
                  <a:close/>
                  <a:moveTo>
                    <a:pt x="198337" y="14625"/>
                  </a:moveTo>
                  <a:cubicBezTo>
                    <a:pt x="198344" y="15044"/>
                    <a:pt x="198355" y="15463"/>
                    <a:pt x="198379" y="15881"/>
                  </a:cubicBezTo>
                  <a:cubicBezTo>
                    <a:pt x="198297" y="16856"/>
                    <a:pt x="198207" y="17830"/>
                    <a:pt x="198090" y="18798"/>
                  </a:cubicBezTo>
                  <a:cubicBezTo>
                    <a:pt x="198117" y="17400"/>
                    <a:pt x="198200" y="16015"/>
                    <a:pt x="198337" y="14625"/>
                  </a:cubicBezTo>
                  <a:close/>
                  <a:moveTo>
                    <a:pt x="73730" y="17901"/>
                  </a:moveTo>
                  <a:cubicBezTo>
                    <a:pt x="73730" y="17987"/>
                    <a:pt x="73726" y="18077"/>
                    <a:pt x="73726" y="18164"/>
                  </a:cubicBezTo>
                  <a:cubicBezTo>
                    <a:pt x="73722" y="18343"/>
                    <a:pt x="73722" y="18520"/>
                    <a:pt x="73722" y="18695"/>
                  </a:cubicBezTo>
                  <a:cubicBezTo>
                    <a:pt x="73711" y="18751"/>
                    <a:pt x="73702" y="18805"/>
                    <a:pt x="73691" y="18856"/>
                  </a:cubicBezTo>
                  <a:cubicBezTo>
                    <a:pt x="73683" y="18825"/>
                    <a:pt x="73675" y="18793"/>
                    <a:pt x="73668" y="18762"/>
                  </a:cubicBezTo>
                  <a:cubicBezTo>
                    <a:pt x="73687" y="18477"/>
                    <a:pt x="73711" y="18187"/>
                    <a:pt x="73730" y="17901"/>
                  </a:cubicBezTo>
                  <a:close/>
                  <a:moveTo>
                    <a:pt x="153291" y="17921"/>
                  </a:moveTo>
                  <a:lnTo>
                    <a:pt x="153291" y="17921"/>
                  </a:lnTo>
                  <a:cubicBezTo>
                    <a:pt x="153311" y="18199"/>
                    <a:pt x="153330" y="18480"/>
                    <a:pt x="153354" y="18762"/>
                  </a:cubicBezTo>
                  <a:cubicBezTo>
                    <a:pt x="153346" y="18793"/>
                    <a:pt x="153338" y="18825"/>
                    <a:pt x="153330" y="18856"/>
                  </a:cubicBezTo>
                  <a:cubicBezTo>
                    <a:pt x="153319" y="18802"/>
                    <a:pt x="153307" y="18746"/>
                    <a:pt x="153296" y="18695"/>
                  </a:cubicBezTo>
                  <a:lnTo>
                    <a:pt x="153296" y="18164"/>
                  </a:lnTo>
                  <a:cubicBezTo>
                    <a:pt x="153296" y="18081"/>
                    <a:pt x="153291" y="17999"/>
                    <a:pt x="153291" y="17921"/>
                  </a:cubicBezTo>
                  <a:close/>
                  <a:moveTo>
                    <a:pt x="38149" y="16755"/>
                  </a:moveTo>
                  <a:cubicBezTo>
                    <a:pt x="38219" y="16927"/>
                    <a:pt x="38290" y="17095"/>
                    <a:pt x="38360" y="17267"/>
                  </a:cubicBezTo>
                  <a:cubicBezTo>
                    <a:pt x="38255" y="17846"/>
                    <a:pt x="38152" y="18430"/>
                    <a:pt x="38055" y="19009"/>
                  </a:cubicBezTo>
                  <a:lnTo>
                    <a:pt x="38043" y="19009"/>
                  </a:lnTo>
                  <a:cubicBezTo>
                    <a:pt x="38004" y="18727"/>
                    <a:pt x="37965" y="18441"/>
                    <a:pt x="37926" y="18159"/>
                  </a:cubicBezTo>
                  <a:cubicBezTo>
                    <a:pt x="37961" y="17874"/>
                    <a:pt x="38004" y="17592"/>
                    <a:pt x="38047" y="17306"/>
                  </a:cubicBezTo>
                  <a:cubicBezTo>
                    <a:pt x="38078" y="17122"/>
                    <a:pt x="38114" y="16938"/>
                    <a:pt x="38149" y="16755"/>
                  </a:cubicBezTo>
                  <a:close/>
                  <a:moveTo>
                    <a:pt x="188868" y="16755"/>
                  </a:moveTo>
                  <a:cubicBezTo>
                    <a:pt x="188904" y="16938"/>
                    <a:pt x="188943" y="17122"/>
                    <a:pt x="188971" y="17306"/>
                  </a:cubicBezTo>
                  <a:cubicBezTo>
                    <a:pt x="189018" y="17592"/>
                    <a:pt x="189056" y="17874"/>
                    <a:pt x="189096" y="18159"/>
                  </a:cubicBezTo>
                  <a:cubicBezTo>
                    <a:pt x="189056" y="18441"/>
                    <a:pt x="189018" y="18727"/>
                    <a:pt x="188978" y="19009"/>
                  </a:cubicBezTo>
                  <a:lnTo>
                    <a:pt x="188967" y="19009"/>
                  </a:lnTo>
                  <a:cubicBezTo>
                    <a:pt x="188864" y="18430"/>
                    <a:pt x="188767" y="17846"/>
                    <a:pt x="188657" y="17267"/>
                  </a:cubicBezTo>
                  <a:cubicBezTo>
                    <a:pt x="188727" y="17095"/>
                    <a:pt x="188802" y="16927"/>
                    <a:pt x="188868" y="16755"/>
                  </a:cubicBezTo>
                  <a:close/>
                  <a:moveTo>
                    <a:pt x="33284" y="15534"/>
                  </a:moveTo>
                  <a:cubicBezTo>
                    <a:pt x="33472" y="16434"/>
                    <a:pt x="33660" y="17333"/>
                    <a:pt x="33851" y="18230"/>
                  </a:cubicBezTo>
                  <a:cubicBezTo>
                    <a:pt x="33887" y="18383"/>
                    <a:pt x="33918" y="18531"/>
                    <a:pt x="33954" y="18684"/>
                  </a:cubicBezTo>
                  <a:cubicBezTo>
                    <a:pt x="33910" y="18833"/>
                    <a:pt x="33875" y="18981"/>
                    <a:pt x="33836" y="19130"/>
                  </a:cubicBezTo>
                  <a:cubicBezTo>
                    <a:pt x="33816" y="19056"/>
                    <a:pt x="33797" y="18981"/>
                    <a:pt x="33781" y="18907"/>
                  </a:cubicBezTo>
                  <a:lnTo>
                    <a:pt x="33836" y="18558"/>
                  </a:lnTo>
                  <a:cubicBezTo>
                    <a:pt x="33887" y="18253"/>
                    <a:pt x="33734" y="18038"/>
                    <a:pt x="33554" y="17971"/>
                  </a:cubicBezTo>
                  <a:cubicBezTo>
                    <a:pt x="33499" y="17733"/>
                    <a:pt x="33441" y="17498"/>
                    <a:pt x="33385" y="17259"/>
                  </a:cubicBezTo>
                  <a:cubicBezTo>
                    <a:pt x="33362" y="16684"/>
                    <a:pt x="33323" y="16109"/>
                    <a:pt x="33284" y="15534"/>
                  </a:cubicBezTo>
                  <a:close/>
                  <a:moveTo>
                    <a:pt x="193738" y="15534"/>
                  </a:moveTo>
                  <a:lnTo>
                    <a:pt x="193738" y="15534"/>
                  </a:lnTo>
                  <a:cubicBezTo>
                    <a:pt x="193695" y="16105"/>
                    <a:pt x="193659" y="16684"/>
                    <a:pt x="193632" y="17259"/>
                  </a:cubicBezTo>
                  <a:cubicBezTo>
                    <a:pt x="193577" y="17498"/>
                    <a:pt x="193523" y="17733"/>
                    <a:pt x="193463" y="17971"/>
                  </a:cubicBezTo>
                  <a:cubicBezTo>
                    <a:pt x="193288" y="18038"/>
                    <a:pt x="193135" y="18253"/>
                    <a:pt x="193185" y="18558"/>
                  </a:cubicBezTo>
                  <a:lnTo>
                    <a:pt x="193241" y="18907"/>
                  </a:lnTo>
                  <a:cubicBezTo>
                    <a:pt x="193221" y="18981"/>
                    <a:pt x="193201" y="19056"/>
                    <a:pt x="193185" y="19130"/>
                  </a:cubicBezTo>
                  <a:cubicBezTo>
                    <a:pt x="193147" y="18981"/>
                    <a:pt x="193107" y="18833"/>
                    <a:pt x="193068" y="18684"/>
                  </a:cubicBezTo>
                  <a:cubicBezTo>
                    <a:pt x="193100" y="18531"/>
                    <a:pt x="193135" y="18383"/>
                    <a:pt x="193166" y="18230"/>
                  </a:cubicBezTo>
                  <a:cubicBezTo>
                    <a:pt x="193358" y="17333"/>
                    <a:pt x="193550" y="16434"/>
                    <a:pt x="193738" y="15534"/>
                  </a:cubicBezTo>
                  <a:close/>
                  <a:moveTo>
                    <a:pt x="204188" y="17541"/>
                  </a:moveTo>
                  <a:lnTo>
                    <a:pt x="204188" y="17541"/>
                  </a:lnTo>
                  <a:cubicBezTo>
                    <a:pt x="204152" y="18074"/>
                    <a:pt x="204117" y="18610"/>
                    <a:pt x="204085" y="19142"/>
                  </a:cubicBezTo>
                  <a:cubicBezTo>
                    <a:pt x="204090" y="18715"/>
                    <a:pt x="204109" y="18292"/>
                    <a:pt x="204137" y="17866"/>
                  </a:cubicBezTo>
                  <a:cubicBezTo>
                    <a:pt x="204152" y="17760"/>
                    <a:pt x="204172" y="17651"/>
                    <a:pt x="204188" y="17541"/>
                  </a:cubicBezTo>
                  <a:close/>
                  <a:moveTo>
                    <a:pt x="22830" y="17541"/>
                  </a:moveTo>
                  <a:lnTo>
                    <a:pt x="22830" y="17541"/>
                  </a:lnTo>
                  <a:cubicBezTo>
                    <a:pt x="22850" y="17651"/>
                    <a:pt x="22865" y="17756"/>
                    <a:pt x="22885" y="17862"/>
                  </a:cubicBezTo>
                  <a:cubicBezTo>
                    <a:pt x="22912" y="18292"/>
                    <a:pt x="22928" y="18723"/>
                    <a:pt x="22935" y="19150"/>
                  </a:cubicBezTo>
                  <a:cubicBezTo>
                    <a:pt x="22901" y="18614"/>
                    <a:pt x="22870" y="18077"/>
                    <a:pt x="22830" y="17541"/>
                  </a:cubicBezTo>
                  <a:close/>
                  <a:moveTo>
                    <a:pt x="74517" y="17983"/>
                  </a:moveTo>
                  <a:lnTo>
                    <a:pt x="74517" y="17983"/>
                  </a:lnTo>
                  <a:cubicBezTo>
                    <a:pt x="74583" y="18195"/>
                    <a:pt x="74654" y="18402"/>
                    <a:pt x="74724" y="18610"/>
                  </a:cubicBezTo>
                  <a:cubicBezTo>
                    <a:pt x="74712" y="18695"/>
                    <a:pt x="74697" y="18782"/>
                    <a:pt x="74685" y="18868"/>
                  </a:cubicBezTo>
                  <a:cubicBezTo>
                    <a:pt x="74634" y="18966"/>
                    <a:pt x="74583" y="19071"/>
                    <a:pt x="74537" y="19174"/>
                  </a:cubicBezTo>
                  <a:cubicBezTo>
                    <a:pt x="74524" y="18778"/>
                    <a:pt x="74517" y="18383"/>
                    <a:pt x="74517" y="17983"/>
                  </a:cubicBezTo>
                  <a:close/>
                  <a:moveTo>
                    <a:pt x="152505" y="17983"/>
                  </a:moveTo>
                  <a:cubicBezTo>
                    <a:pt x="152501" y="18383"/>
                    <a:pt x="152497" y="18778"/>
                    <a:pt x="152485" y="19174"/>
                  </a:cubicBezTo>
                  <a:cubicBezTo>
                    <a:pt x="152434" y="19071"/>
                    <a:pt x="152387" y="18966"/>
                    <a:pt x="152337" y="18868"/>
                  </a:cubicBezTo>
                  <a:cubicBezTo>
                    <a:pt x="152324" y="18782"/>
                    <a:pt x="152309" y="18695"/>
                    <a:pt x="152297" y="18610"/>
                  </a:cubicBezTo>
                  <a:cubicBezTo>
                    <a:pt x="152368" y="18402"/>
                    <a:pt x="152434" y="18195"/>
                    <a:pt x="152505" y="17983"/>
                  </a:cubicBezTo>
                  <a:close/>
                  <a:moveTo>
                    <a:pt x="60466" y="18692"/>
                  </a:moveTo>
                  <a:cubicBezTo>
                    <a:pt x="60481" y="18751"/>
                    <a:pt x="60497" y="18809"/>
                    <a:pt x="60513" y="18872"/>
                  </a:cubicBezTo>
                  <a:cubicBezTo>
                    <a:pt x="60481" y="18986"/>
                    <a:pt x="60447" y="19098"/>
                    <a:pt x="60415" y="19212"/>
                  </a:cubicBezTo>
                  <a:cubicBezTo>
                    <a:pt x="60431" y="19040"/>
                    <a:pt x="60447" y="18864"/>
                    <a:pt x="60466" y="18692"/>
                  </a:cubicBezTo>
                  <a:close/>
                  <a:moveTo>
                    <a:pt x="166555" y="18692"/>
                  </a:moveTo>
                  <a:cubicBezTo>
                    <a:pt x="166571" y="18864"/>
                    <a:pt x="166587" y="19040"/>
                    <a:pt x="166606" y="19212"/>
                  </a:cubicBezTo>
                  <a:cubicBezTo>
                    <a:pt x="166571" y="19098"/>
                    <a:pt x="166540" y="18986"/>
                    <a:pt x="166508" y="18872"/>
                  </a:cubicBezTo>
                  <a:cubicBezTo>
                    <a:pt x="166524" y="18813"/>
                    <a:pt x="166540" y="18751"/>
                    <a:pt x="166555" y="18692"/>
                  </a:cubicBezTo>
                  <a:close/>
                  <a:moveTo>
                    <a:pt x="132537" y="15940"/>
                  </a:moveTo>
                  <a:cubicBezTo>
                    <a:pt x="132611" y="16974"/>
                    <a:pt x="132689" y="18003"/>
                    <a:pt x="132775" y="19033"/>
                  </a:cubicBezTo>
                  <a:cubicBezTo>
                    <a:pt x="132763" y="19111"/>
                    <a:pt x="132755" y="19189"/>
                    <a:pt x="132748" y="19263"/>
                  </a:cubicBezTo>
                  <a:cubicBezTo>
                    <a:pt x="132634" y="18892"/>
                    <a:pt x="132524" y="18511"/>
                    <a:pt x="132419" y="18136"/>
                  </a:cubicBezTo>
                  <a:cubicBezTo>
                    <a:pt x="132414" y="17913"/>
                    <a:pt x="132403" y="17689"/>
                    <a:pt x="132399" y="17467"/>
                  </a:cubicBezTo>
                  <a:cubicBezTo>
                    <a:pt x="132438" y="16958"/>
                    <a:pt x="132481" y="16450"/>
                    <a:pt x="132537" y="15940"/>
                  </a:cubicBezTo>
                  <a:close/>
                  <a:moveTo>
                    <a:pt x="94485" y="15940"/>
                  </a:moveTo>
                  <a:cubicBezTo>
                    <a:pt x="94541" y="16450"/>
                    <a:pt x="94583" y="16958"/>
                    <a:pt x="94622" y="17467"/>
                  </a:cubicBezTo>
                  <a:cubicBezTo>
                    <a:pt x="94615" y="17689"/>
                    <a:pt x="94606" y="17913"/>
                    <a:pt x="94603" y="18136"/>
                  </a:cubicBezTo>
                  <a:cubicBezTo>
                    <a:pt x="94497" y="18516"/>
                    <a:pt x="94384" y="18892"/>
                    <a:pt x="94274" y="19268"/>
                  </a:cubicBezTo>
                  <a:cubicBezTo>
                    <a:pt x="94262" y="19189"/>
                    <a:pt x="94254" y="19111"/>
                    <a:pt x="94247" y="19036"/>
                  </a:cubicBezTo>
                  <a:cubicBezTo>
                    <a:pt x="94333" y="18003"/>
                    <a:pt x="94411" y="16974"/>
                    <a:pt x="94485" y="15940"/>
                  </a:cubicBezTo>
                  <a:close/>
                  <a:moveTo>
                    <a:pt x="54431" y="17839"/>
                  </a:moveTo>
                  <a:cubicBezTo>
                    <a:pt x="54478" y="18320"/>
                    <a:pt x="54525" y="18802"/>
                    <a:pt x="54576" y="19279"/>
                  </a:cubicBezTo>
                  <a:cubicBezTo>
                    <a:pt x="54493" y="18923"/>
                    <a:pt x="54408" y="18563"/>
                    <a:pt x="54321" y="18202"/>
                  </a:cubicBezTo>
                  <a:cubicBezTo>
                    <a:pt x="54356" y="18081"/>
                    <a:pt x="54392" y="17960"/>
                    <a:pt x="54431" y="17839"/>
                  </a:cubicBezTo>
                  <a:close/>
                  <a:moveTo>
                    <a:pt x="172591" y="17839"/>
                  </a:moveTo>
                  <a:cubicBezTo>
                    <a:pt x="172626" y="17960"/>
                    <a:pt x="172661" y="18081"/>
                    <a:pt x="172700" y="18206"/>
                  </a:cubicBezTo>
                  <a:cubicBezTo>
                    <a:pt x="172614" y="18563"/>
                    <a:pt x="172529" y="18923"/>
                    <a:pt x="172446" y="19279"/>
                  </a:cubicBezTo>
                  <a:cubicBezTo>
                    <a:pt x="172497" y="18802"/>
                    <a:pt x="172544" y="18320"/>
                    <a:pt x="172591" y="17839"/>
                  </a:cubicBezTo>
                  <a:close/>
                  <a:moveTo>
                    <a:pt x="73178" y="18919"/>
                  </a:moveTo>
                  <a:cubicBezTo>
                    <a:pt x="73190" y="18966"/>
                    <a:pt x="73198" y="19013"/>
                    <a:pt x="73209" y="19060"/>
                  </a:cubicBezTo>
                  <a:cubicBezTo>
                    <a:pt x="73205" y="19134"/>
                    <a:pt x="73198" y="19208"/>
                    <a:pt x="73190" y="19286"/>
                  </a:cubicBezTo>
                  <a:cubicBezTo>
                    <a:pt x="73186" y="19271"/>
                    <a:pt x="73182" y="19255"/>
                    <a:pt x="73182" y="19239"/>
                  </a:cubicBezTo>
                  <a:cubicBezTo>
                    <a:pt x="73178" y="19134"/>
                    <a:pt x="73178" y="19028"/>
                    <a:pt x="73178" y="18919"/>
                  </a:cubicBezTo>
                  <a:close/>
                  <a:moveTo>
                    <a:pt x="153843" y="18919"/>
                  </a:moveTo>
                  <a:lnTo>
                    <a:pt x="153843" y="18919"/>
                  </a:lnTo>
                  <a:cubicBezTo>
                    <a:pt x="153840" y="19028"/>
                    <a:pt x="153840" y="19134"/>
                    <a:pt x="153840" y="19239"/>
                  </a:cubicBezTo>
                  <a:cubicBezTo>
                    <a:pt x="153836" y="19255"/>
                    <a:pt x="153831" y="19271"/>
                    <a:pt x="153827" y="19286"/>
                  </a:cubicBezTo>
                  <a:cubicBezTo>
                    <a:pt x="153824" y="19208"/>
                    <a:pt x="153816" y="19134"/>
                    <a:pt x="153808" y="19060"/>
                  </a:cubicBezTo>
                  <a:lnTo>
                    <a:pt x="153843" y="18919"/>
                  </a:lnTo>
                  <a:close/>
                  <a:moveTo>
                    <a:pt x="35029" y="18061"/>
                  </a:moveTo>
                  <a:cubicBezTo>
                    <a:pt x="35061" y="18261"/>
                    <a:pt x="35088" y="18469"/>
                    <a:pt x="35112" y="18672"/>
                  </a:cubicBezTo>
                  <a:cubicBezTo>
                    <a:pt x="35104" y="18786"/>
                    <a:pt x="35104" y="18896"/>
                    <a:pt x="35096" y="19005"/>
                  </a:cubicBezTo>
                  <a:cubicBezTo>
                    <a:pt x="35092" y="19067"/>
                    <a:pt x="35088" y="19127"/>
                    <a:pt x="35085" y="19185"/>
                  </a:cubicBezTo>
                  <a:cubicBezTo>
                    <a:pt x="35076" y="19232"/>
                    <a:pt x="35069" y="19275"/>
                    <a:pt x="35061" y="19322"/>
                  </a:cubicBezTo>
                  <a:cubicBezTo>
                    <a:pt x="35041" y="19248"/>
                    <a:pt x="35022" y="19174"/>
                    <a:pt x="35006" y="19103"/>
                  </a:cubicBezTo>
                  <a:cubicBezTo>
                    <a:pt x="34994" y="19060"/>
                    <a:pt x="34982" y="19017"/>
                    <a:pt x="34975" y="18970"/>
                  </a:cubicBezTo>
                  <a:cubicBezTo>
                    <a:pt x="34978" y="18872"/>
                    <a:pt x="34987" y="18770"/>
                    <a:pt x="34994" y="18668"/>
                  </a:cubicBezTo>
                  <a:cubicBezTo>
                    <a:pt x="35006" y="18464"/>
                    <a:pt x="35018" y="18261"/>
                    <a:pt x="35029" y="18061"/>
                  </a:cubicBezTo>
                  <a:close/>
                  <a:moveTo>
                    <a:pt x="191992" y="18058"/>
                  </a:moveTo>
                  <a:cubicBezTo>
                    <a:pt x="192004" y="18261"/>
                    <a:pt x="192015" y="18464"/>
                    <a:pt x="192027" y="18668"/>
                  </a:cubicBezTo>
                  <a:cubicBezTo>
                    <a:pt x="192035" y="18770"/>
                    <a:pt x="192038" y="18868"/>
                    <a:pt x="192047" y="18970"/>
                  </a:cubicBezTo>
                  <a:cubicBezTo>
                    <a:pt x="192035" y="19013"/>
                    <a:pt x="192023" y="19060"/>
                    <a:pt x="192015" y="19103"/>
                  </a:cubicBezTo>
                  <a:cubicBezTo>
                    <a:pt x="191996" y="19174"/>
                    <a:pt x="191976" y="19248"/>
                    <a:pt x="191961" y="19322"/>
                  </a:cubicBezTo>
                  <a:cubicBezTo>
                    <a:pt x="191953" y="19275"/>
                    <a:pt x="191945" y="19232"/>
                    <a:pt x="191937" y="19185"/>
                  </a:cubicBezTo>
                  <a:cubicBezTo>
                    <a:pt x="191933" y="19127"/>
                    <a:pt x="191930" y="19067"/>
                    <a:pt x="191926" y="19005"/>
                  </a:cubicBezTo>
                  <a:cubicBezTo>
                    <a:pt x="191917" y="18896"/>
                    <a:pt x="191914" y="18782"/>
                    <a:pt x="191910" y="18672"/>
                  </a:cubicBezTo>
                  <a:cubicBezTo>
                    <a:pt x="191930" y="18464"/>
                    <a:pt x="191957" y="18261"/>
                    <a:pt x="191992" y="18058"/>
                  </a:cubicBezTo>
                  <a:close/>
                  <a:moveTo>
                    <a:pt x="30596" y="16387"/>
                  </a:moveTo>
                  <a:cubicBezTo>
                    <a:pt x="30623" y="16551"/>
                    <a:pt x="30646" y="16712"/>
                    <a:pt x="30673" y="16876"/>
                  </a:cubicBezTo>
                  <a:cubicBezTo>
                    <a:pt x="30717" y="17173"/>
                    <a:pt x="30760" y="17471"/>
                    <a:pt x="30795" y="17768"/>
                  </a:cubicBezTo>
                  <a:cubicBezTo>
                    <a:pt x="30681" y="18289"/>
                    <a:pt x="30567" y="18813"/>
                    <a:pt x="30458" y="19333"/>
                  </a:cubicBezTo>
                  <a:cubicBezTo>
                    <a:pt x="30458" y="19205"/>
                    <a:pt x="30450" y="19075"/>
                    <a:pt x="30455" y="18943"/>
                  </a:cubicBezTo>
                  <a:cubicBezTo>
                    <a:pt x="30458" y="18711"/>
                    <a:pt x="30361" y="18061"/>
                    <a:pt x="30525" y="17901"/>
                  </a:cubicBezTo>
                  <a:cubicBezTo>
                    <a:pt x="30576" y="17854"/>
                    <a:pt x="30560" y="17745"/>
                    <a:pt x="30493" y="17745"/>
                  </a:cubicBezTo>
                  <a:cubicBezTo>
                    <a:pt x="30490" y="17745"/>
                    <a:pt x="30487" y="17745"/>
                    <a:pt x="30483" y="17745"/>
                  </a:cubicBezTo>
                  <a:cubicBezTo>
                    <a:pt x="30414" y="17745"/>
                    <a:pt x="30358" y="17783"/>
                    <a:pt x="30309" y="17846"/>
                  </a:cubicBezTo>
                  <a:cubicBezTo>
                    <a:pt x="30309" y="17772"/>
                    <a:pt x="30314" y="17698"/>
                    <a:pt x="30314" y="17624"/>
                  </a:cubicBezTo>
                  <a:cubicBezTo>
                    <a:pt x="30408" y="17212"/>
                    <a:pt x="30502" y="16797"/>
                    <a:pt x="30596" y="16387"/>
                  </a:cubicBezTo>
                  <a:close/>
                  <a:moveTo>
                    <a:pt x="196426" y="16383"/>
                  </a:moveTo>
                  <a:cubicBezTo>
                    <a:pt x="196516" y="16797"/>
                    <a:pt x="196610" y="17212"/>
                    <a:pt x="196704" y="17624"/>
                  </a:cubicBezTo>
                  <a:cubicBezTo>
                    <a:pt x="196708" y="17698"/>
                    <a:pt x="196708" y="17772"/>
                    <a:pt x="196712" y="17846"/>
                  </a:cubicBezTo>
                  <a:cubicBezTo>
                    <a:pt x="196663" y="17783"/>
                    <a:pt x="196608" y="17745"/>
                    <a:pt x="196538" y="17745"/>
                  </a:cubicBezTo>
                  <a:cubicBezTo>
                    <a:pt x="196535" y="17745"/>
                    <a:pt x="196532" y="17745"/>
                    <a:pt x="196528" y="17745"/>
                  </a:cubicBezTo>
                  <a:cubicBezTo>
                    <a:pt x="196458" y="17745"/>
                    <a:pt x="196446" y="17854"/>
                    <a:pt x="196497" y="17901"/>
                  </a:cubicBezTo>
                  <a:cubicBezTo>
                    <a:pt x="196661" y="18061"/>
                    <a:pt x="196563" y="18711"/>
                    <a:pt x="196567" y="18943"/>
                  </a:cubicBezTo>
                  <a:cubicBezTo>
                    <a:pt x="196567" y="19071"/>
                    <a:pt x="196563" y="19205"/>
                    <a:pt x="196563" y="19333"/>
                  </a:cubicBezTo>
                  <a:cubicBezTo>
                    <a:pt x="196450" y="18809"/>
                    <a:pt x="196336" y="18289"/>
                    <a:pt x="196223" y="17768"/>
                  </a:cubicBezTo>
                  <a:cubicBezTo>
                    <a:pt x="196262" y="17471"/>
                    <a:pt x="196301" y="17173"/>
                    <a:pt x="196348" y="16876"/>
                  </a:cubicBezTo>
                  <a:cubicBezTo>
                    <a:pt x="196372" y="16712"/>
                    <a:pt x="196399" y="16547"/>
                    <a:pt x="196426" y="16383"/>
                  </a:cubicBezTo>
                  <a:close/>
                  <a:moveTo>
                    <a:pt x="15558" y="13166"/>
                  </a:moveTo>
                  <a:cubicBezTo>
                    <a:pt x="15558" y="13166"/>
                    <a:pt x="15558" y="13169"/>
                    <a:pt x="15562" y="13169"/>
                  </a:cubicBezTo>
                  <a:cubicBezTo>
                    <a:pt x="15652" y="13267"/>
                    <a:pt x="15734" y="13369"/>
                    <a:pt x="15812" y="13482"/>
                  </a:cubicBezTo>
                  <a:cubicBezTo>
                    <a:pt x="15754" y="14974"/>
                    <a:pt x="15695" y="16468"/>
                    <a:pt x="15585" y="17956"/>
                  </a:cubicBezTo>
                  <a:cubicBezTo>
                    <a:pt x="15554" y="18417"/>
                    <a:pt x="15515" y="18880"/>
                    <a:pt x="15480" y="19338"/>
                  </a:cubicBezTo>
                  <a:cubicBezTo>
                    <a:pt x="15456" y="19103"/>
                    <a:pt x="15429" y="18868"/>
                    <a:pt x="15409" y="18625"/>
                  </a:cubicBezTo>
                  <a:cubicBezTo>
                    <a:pt x="15409" y="18558"/>
                    <a:pt x="15413" y="18488"/>
                    <a:pt x="15417" y="18422"/>
                  </a:cubicBezTo>
                  <a:cubicBezTo>
                    <a:pt x="15500" y="16665"/>
                    <a:pt x="15558" y="14918"/>
                    <a:pt x="15558" y="13166"/>
                  </a:cubicBezTo>
                  <a:close/>
                  <a:moveTo>
                    <a:pt x="211464" y="13166"/>
                  </a:moveTo>
                  <a:cubicBezTo>
                    <a:pt x="211464" y="14918"/>
                    <a:pt x="211522" y="16665"/>
                    <a:pt x="211605" y="18422"/>
                  </a:cubicBezTo>
                  <a:cubicBezTo>
                    <a:pt x="211609" y="18488"/>
                    <a:pt x="211609" y="18555"/>
                    <a:pt x="211612" y="18625"/>
                  </a:cubicBezTo>
                  <a:cubicBezTo>
                    <a:pt x="211589" y="18864"/>
                    <a:pt x="211565" y="19103"/>
                    <a:pt x="211538" y="19338"/>
                  </a:cubicBezTo>
                  <a:cubicBezTo>
                    <a:pt x="211502" y="18880"/>
                    <a:pt x="211468" y="18417"/>
                    <a:pt x="211432" y="17956"/>
                  </a:cubicBezTo>
                  <a:cubicBezTo>
                    <a:pt x="211323" y="16468"/>
                    <a:pt x="211268" y="14974"/>
                    <a:pt x="211209" y="13482"/>
                  </a:cubicBezTo>
                  <a:cubicBezTo>
                    <a:pt x="211287" y="13373"/>
                    <a:pt x="211370" y="13267"/>
                    <a:pt x="211459" y="13169"/>
                  </a:cubicBezTo>
                  <a:lnTo>
                    <a:pt x="211464" y="13166"/>
                  </a:lnTo>
                  <a:close/>
                  <a:moveTo>
                    <a:pt x="107433" y="18328"/>
                  </a:moveTo>
                  <a:cubicBezTo>
                    <a:pt x="107437" y="18332"/>
                    <a:pt x="107437" y="18336"/>
                    <a:pt x="107440" y="18343"/>
                  </a:cubicBezTo>
                  <a:cubicBezTo>
                    <a:pt x="107421" y="18708"/>
                    <a:pt x="107401" y="19075"/>
                    <a:pt x="107386" y="19443"/>
                  </a:cubicBezTo>
                  <a:cubicBezTo>
                    <a:pt x="107382" y="19450"/>
                    <a:pt x="107378" y="19458"/>
                    <a:pt x="107377" y="19465"/>
                  </a:cubicBezTo>
                  <a:lnTo>
                    <a:pt x="107377" y="19465"/>
                  </a:lnTo>
                  <a:cubicBezTo>
                    <a:pt x="107390" y="19086"/>
                    <a:pt x="107409" y="18707"/>
                    <a:pt x="107433" y="18328"/>
                  </a:cubicBezTo>
                  <a:close/>
                  <a:moveTo>
                    <a:pt x="119589" y="18328"/>
                  </a:moveTo>
                  <a:cubicBezTo>
                    <a:pt x="119612" y="18708"/>
                    <a:pt x="119632" y="19087"/>
                    <a:pt x="119644" y="19467"/>
                  </a:cubicBezTo>
                  <a:cubicBezTo>
                    <a:pt x="119639" y="19459"/>
                    <a:pt x="119639" y="19451"/>
                    <a:pt x="119636" y="19443"/>
                  </a:cubicBezTo>
                  <a:cubicBezTo>
                    <a:pt x="119621" y="19075"/>
                    <a:pt x="119601" y="18708"/>
                    <a:pt x="119581" y="18339"/>
                  </a:cubicBezTo>
                  <a:cubicBezTo>
                    <a:pt x="119581" y="18336"/>
                    <a:pt x="119585" y="18332"/>
                    <a:pt x="119589" y="18328"/>
                  </a:cubicBezTo>
                  <a:close/>
                  <a:moveTo>
                    <a:pt x="20935" y="18829"/>
                  </a:moveTo>
                  <a:lnTo>
                    <a:pt x="20935" y="18829"/>
                  </a:lnTo>
                  <a:cubicBezTo>
                    <a:pt x="20982" y="18946"/>
                    <a:pt x="21029" y="19060"/>
                    <a:pt x="21073" y="19174"/>
                  </a:cubicBezTo>
                  <a:cubicBezTo>
                    <a:pt x="21076" y="19369"/>
                    <a:pt x="21076" y="19564"/>
                    <a:pt x="21076" y="19761"/>
                  </a:cubicBezTo>
                  <a:cubicBezTo>
                    <a:pt x="21033" y="19592"/>
                    <a:pt x="20998" y="19420"/>
                    <a:pt x="20971" y="19248"/>
                  </a:cubicBezTo>
                  <a:cubicBezTo>
                    <a:pt x="20967" y="19224"/>
                    <a:pt x="20959" y="19208"/>
                    <a:pt x="20948" y="19197"/>
                  </a:cubicBezTo>
                  <a:cubicBezTo>
                    <a:pt x="20944" y="19075"/>
                    <a:pt x="20939" y="18954"/>
                    <a:pt x="20935" y="18829"/>
                  </a:cubicBezTo>
                  <a:close/>
                  <a:moveTo>
                    <a:pt x="206081" y="18833"/>
                  </a:moveTo>
                  <a:cubicBezTo>
                    <a:pt x="206078" y="18954"/>
                    <a:pt x="206078" y="19075"/>
                    <a:pt x="206074" y="19197"/>
                  </a:cubicBezTo>
                  <a:cubicBezTo>
                    <a:pt x="206063" y="19208"/>
                    <a:pt x="206054" y="19224"/>
                    <a:pt x="206050" y="19248"/>
                  </a:cubicBezTo>
                  <a:cubicBezTo>
                    <a:pt x="206023" y="19420"/>
                    <a:pt x="205984" y="19592"/>
                    <a:pt x="205945" y="19761"/>
                  </a:cubicBezTo>
                  <a:lnTo>
                    <a:pt x="205945" y="19174"/>
                  </a:lnTo>
                  <a:cubicBezTo>
                    <a:pt x="205992" y="19060"/>
                    <a:pt x="206039" y="18946"/>
                    <a:pt x="206081" y="18833"/>
                  </a:cubicBezTo>
                  <a:close/>
                  <a:moveTo>
                    <a:pt x="5315" y="8531"/>
                  </a:moveTo>
                  <a:cubicBezTo>
                    <a:pt x="5315" y="9486"/>
                    <a:pt x="5440" y="10426"/>
                    <a:pt x="5534" y="11372"/>
                  </a:cubicBezTo>
                  <a:cubicBezTo>
                    <a:pt x="5754" y="13623"/>
                    <a:pt x="5886" y="15854"/>
                    <a:pt x="5824" y="18128"/>
                  </a:cubicBezTo>
                  <a:cubicBezTo>
                    <a:pt x="5808" y="18676"/>
                    <a:pt x="5785" y="19228"/>
                    <a:pt x="5754" y="19776"/>
                  </a:cubicBezTo>
                  <a:cubicBezTo>
                    <a:pt x="5637" y="19111"/>
                    <a:pt x="5515" y="18441"/>
                    <a:pt x="5405" y="17772"/>
                  </a:cubicBezTo>
                  <a:cubicBezTo>
                    <a:pt x="5425" y="16524"/>
                    <a:pt x="5480" y="15279"/>
                    <a:pt x="5566" y="14054"/>
                  </a:cubicBezTo>
                  <a:cubicBezTo>
                    <a:pt x="5574" y="13932"/>
                    <a:pt x="5507" y="13872"/>
                    <a:pt x="5435" y="13872"/>
                  </a:cubicBezTo>
                  <a:cubicBezTo>
                    <a:pt x="5362" y="13872"/>
                    <a:pt x="5284" y="13934"/>
                    <a:pt x="5272" y="14054"/>
                  </a:cubicBezTo>
                  <a:cubicBezTo>
                    <a:pt x="5225" y="14653"/>
                    <a:pt x="5167" y="15252"/>
                    <a:pt x="5108" y="15846"/>
                  </a:cubicBezTo>
                  <a:cubicBezTo>
                    <a:pt x="5002" y="15099"/>
                    <a:pt x="4916" y="14351"/>
                    <a:pt x="4865" y="13600"/>
                  </a:cubicBezTo>
                  <a:cubicBezTo>
                    <a:pt x="4863" y="13584"/>
                    <a:pt x="4855" y="13576"/>
                    <a:pt x="4846" y="13576"/>
                  </a:cubicBezTo>
                  <a:cubicBezTo>
                    <a:pt x="4838" y="13576"/>
                    <a:pt x="4830" y="13584"/>
                    <a:pt x="4830" y="13600"/>
                  </a:cubicBezTo>
                  <a:cubicBezTo>
                    <a:pt x="4752" y="15111"/>
                    <a:pt x="4795" y="16633"/>
                    <a:pt x="4881" y="18152"/>
                  </a:cubicBezTo>
                  <a:cubicBezTo>
                    <a:pt x="4838" y="18625"/>
                    <a:pt x="4799" y="19098"/>
                    <a:pt x="4768" y="19577"/>
                  </a:cubicBezTo>
                  <a:cubicBezTo>
                    <a:pt x="4708" y="18789"/>
                    <a:pt x="4642" y="18007"/>
                    <a:pt x="4571" y="17224"/>
                  </a:cubicBezTo>
                  <a:cubicBezTo>
                    <a:pt x="4544" y="16324"/>
                    <a:pt x="4553" y="15420"/>
                    <a:pt x="4591" y="14524"/>
                  </a:cubicBezTo>
                  <a:cubicBezTo>
                    <a:pt x="4593" y="14479"/>
                    <a:pt x="4568" y="14458"/>
                    <a:pt x="4542" y="14458"/>
                  </a:cubicBezTo>
                  <a:cubicBezTo>
                    <a:pt x="4515" y="14458"/>
                    <a:pt x="4486" y="14480"/>
                    <a:pt x="4482" y="14524"/>
                  </a:cubicBezTo>
                  <a:cubicBezTo>
                    <a:pt x="4462" y="14743"/>
                    <a:pt x="4430" y="14962"/>
                    <a:pt x="4392" y="15181"/>
                  </a:cubicBezTo>
                  <a:cubicBezTo>
                    <a:pt x="4356" y="14774"/>
                    <a:pt x="4321" y="14371"/>
                    <a:pt x="4286" y="13968"/>
                  </a:cubicBezTo>
                  <a:cubicBezTo>
                    <a:pt x="4407" y="12954"/>
                    <a:pt x="4556" y="11944"/>
                    <a:pt x="4759" y="10935"/>
                  </a:cubicBezTo>
                  <a:cubicBezTo>
                    <a:pt x="4924" y="10117"/>
                    <a:pt x="5100" y="9318"/>
                    <a:pt x="5315" y="8531"/>
                  </a:cubicBezTo>
                  <a:close/>
                  <a:moveTo>
                    <a:pt x="221706" y="8531"/>
                  </a:moveTo>
                  <a:cubicBezTo>
                    <a:pt x="221921" y="9318"/>
                    <a:pt x="222093" y="10117"/>
                    <a:pt x="222258" y="10935"/>
                  </a:cubicBezTo>
                  <a:cubicBezTo>
                    <a:pt x="222462" y="11944"/>
                    <a:pt x="222610" y="12954"/>
                    <a:pt x="222736" y="13964"/>
                  </a:cubicBezTo>
                  <a:cubicBezTo>
                    <a:pt x="222700" y="14371"/>
                    <a:pt x="222665" y="14774"/>
                    <a:pt x="222630" y="15181"/>
                  </a:cubicBezTo>
                  <a:cubicBezTo>
                    <a:pt x="222590" y="14958"/>
                    <a:pt x="222555" y="14739"/>
                    <a:pt x="222540" y="14524"/>
                  </a:cubicBezTo>
                  <a:cubicBezTo>
                    <a:pt x="222536" y="14480"/>
                    <a:pt x="222507" y="14458"/>
                    <a:pt x="222480" y="14458"/>
                  </a:cubicBezTo>
                  <a:cubicBezTo>
                    <a:pt x="222453" y="14458"/>
                    <a:pt x="222428" y="14479"/>
                    <a:pt x="222431" y="14524"/>
                  </a:cubicBezTo>
                  <a:cubicBezTo>
                    <a:pt x="222465" y="15416"/>
                    <a:pt x="222473" y="16312"/>
                    <a:pt x="222446" y="17209"/>
                  </a:cubicBezTo>
                  <a:cubicBezTo>
                    <a:pt x="222379" y="17999"/>
                    <a:pt x="222313" y="18786"/>
                    <a:pt x="222250" y="19577"/>
                  </a:cubicBezTo>
                  <a:cubicBezTo>
                    <a:pt x="222219" y="19098"/>
                    <a:pt x="222180" y="18625"/>
                    <a:pt x="222140" y="18152"/>
                  </a:cubicBezTo>
                  <a:cubicBezTo>
                    <a:pt x="222227" y="16633"/>
                    <a:pt x="222270" y="15111"/>
                    <a:pt x="222191" y="13600"/>
                  </a:cubicBezTo>
                  <a:cubicBezTo>
                    <a:pt x="222189" y="13584"/>
                    <a:pt x="222180" y="13576"/>
                    <a:pt x="222172" y="13576"/>
                  </a:cubicBezTo>
                  <a:cubicBezTo>
                    <a:pt x="222164" y="13576"/>
                    <a:pt x="222156" y="13584"/>
                    <a:pt x="222156" y="13600"/>
                  </a:cubicBezTo>
                  <a:cubicBezTo>
                    <a:pt x="222102" y="14351"/>
                    <a:pt x="222015" y="15099"/>
                    <a:pt x="221914" y="15846"/>
                  </a:cubicBezTo>
                  <a:cubicBezTo>
                    <a:pt x="221855" y="15252"/>
                    <a:pt x="221797" y="14653"/>
                    <a:pt x="221745" y="14054"/>
                  </a:cubicBezTo>
                  <a:cubicBezTo>
                    <a:pt x="221735" y="13934"/>
                    <a:pt x="221657" y="13872"/>
                    <a:pt x="221584" y="13872"/>
                  </a:cubicBezTo>
                  <a:cubicBezTo>
                    <a:pt x="221512" y="13872"/>
                    <a:pt x="221446" y="13932"/>
                    <a:pt x="221456" y="14054"/>
                  </a:cubicBezTo>
                  <a:cubicBezTo>
                    <a:pt x="221542" y="15279"/>
                    <a:pt x="221596" y="16527"/>
                    <a:pt x="221616" y="17772"/>
                  </a:cubicBezTo>
                  <a:cubicBezTo>
                    <a:pt x="221502" y="18441"/>
                    <a:pt x="221385" y="19111"/>
                    <a:pt x="221268" y="19776"/>
                  </a:cubicBezTo>
                  <a:cubicBezTo>
                    <a:pt x="221237" y="19228"/>
                    <a:pt x="221213" y="18676"/>
                    <a:pt x="221197" y="18128"/>
                  </a:cubicBezTo>
                  <a:cubicBezTo>
                    <a:pt x="221134" y="15854"/>
                    <a:pt x="221264" y="13623"/>
                    <a:pt x="221487" y="11372"/>
                  </a:cubicBezTo>
                  <a:cubicBezTo>
                    <a:pt x="221580" y="10426"/>
                    <a:pt x="221706" y="9486"/>
                    <a:pt x="221706" y="8531"/>
                  </a:cubicBezTo>
                  <a:close/>
                  <a:moveTo>
                    <a:pt x="97272" y="18527"/>
                  </a:moveTo>
                  <a:cubicBezTo>
                    <a:pt x="97307" y="18774"/>
                    <a:pt x="97339" y="19028"/>
                    <a:pt x="97386" y="19279"/>
                  </a:cubicBezTo>
                  <a:cubicBezTo>
                    <a:pt x="97397" y="19342"/>
                    <a:pt x="97406" y="19400"/>
                    <a:pt x="97417" y="19459"/>
                  </a:cubicBezTo>
                  <a:cubicBezTo>
                    <a:pt x="97406" y="19584"/>
                    <a:pt x="97397" y="19714"/>
                    <a:pt x="97386" y="19839"/>
                  </a:cubicBezTo>
                  <a:cubicBezTo>
                    <a:pt x="97343" y="19400"/>
                    <a:pt x="97303" y="18966"/>
                    <a:pt x="97272" y="18527"/>
                  </a:cubicBezTo>
                  <a:close/>
                  <a:moveTo>
                    <a:pt x="129746" y="18527"/>
                  </a:moveTo>
                  <a:lnTo>
                    <a:pt x="129746" y="18527"/>
                  </a:lnTo>
                  <a:cubicBezTo>
                    <a:pt x="129719" y="18966"/>
                    <a:pt x="129679" y="19400"/>
                    <a:pt x="129632" y="19839"/>
                  </a:cubicBezTo>
                  <a:cubicBezTo>
                    <a:pt x="129620" y="19714"/>
                    <a:pt x="129612" y="19584"/>
                    <a:pt x="129601" y="19459"/>
                  </a:cubicBezTo>
                  <a:cubicBezTo>
                    <a:pt x="129612" y="19400"/>
                    <a:pt x="129625" y="19342"/>
                    <a:pt x="129636" y="19279"/>
                  </a:cubicBezTo>
                  <a:cubicBezTo>
                    <a:pt x="129683" y="19028"/>
                    <a:pt x="129714" y="18774"/>
                    <a:pt x="129746" y="18527"/>
                  </a:cubicBezTo>
                  <a:close/>
                  <a:moveTo>
                    <a:pt x="43891" y="17671"/>
                  </a:moveTo>
                  <a:cubicBezTo>
                    <a:pt x="43914" y="18089"/>
                    <a:pt x="43938" y="18511"/>
                    <a:pt x="43961" y="18930"/>
                  </a:cubicBezTo>
                  <a:cubicBezTo>
                    <a:pt x="43906" y="19248"/>
                    <a:pt x="43851" y="19561"/>
                    <a:pt x="43797" y="19870"/>
                  </a:cubicBezTo>
                  <a:cubicBezTo>
                    <a:pt x="43808" y="19447"/>
                    <a:pt x="43824" y="19020"/>
                    <a:pt x="43844" y="18594"/>
                  </a:cubicBezTo>
                  <a:cubicBezTo>
                    <a:pt x="43855" y="18289"/>
                    <a:pt x="43875" y="17980"/>
                    <a:pt x="43891" y="17671"/>
                  </a:cubicBezTo>
                  <a:close/>
                  <a:moveTo>
                    <a:pt x="183127" y="17674"/>
                  </a:moveTo>
                  <a:cubicBezTo>
                    <a:pt x="183147" y="17980"/>
                    <a:pt x="183166" y="18289"/>
                    <a:pt x="183178" y="18594"/>
                  </a:cubicBezTo>
                  <a:cubicBezTo>
                    <a:pt x="183197" y="19020"/>
                    <a:pt x="183213" y="19447"/>
                    <a:pt x="183225" y="19873"/>
                  </a:cubicBezTo>
                  <a:cubicBezTo>
                    <a:pt x="183166" y="19561"/>
                    <a:pt x="183111" y="19248"/>
                    <a:pt x="183060" y="18930"/>
                  </a:cubicBezTo>
                  <a:cubicBezTo>
                    <a:pt x="183084" y="18511"/>
                    <a:pt x="183104" y="18093"/>
                    <a:pt x="183127" y="17674"/>
                  </a:cubicBezTo>
                  <a:close/>
                  <a:moveTo>
                    <a:pt x="53355" y="18516"/>
                  </a:moveTo>
                  <a:cubicBezTo>
                    <a:pt x="53425" y="18802"/>
                    <a:pt x="53495" y="19091"/>
                    <a:pt x="53566" y="19376"/>
                  </a:cubicBezTo>
                  <a:cubicBezTo>
                    <a:pt x="53480" y="19580"/>
                    <a:pt x="53398" y="19784"/>
                    <a:pt x="53319" y="19991"/>
                  </a:cubicBezTo>
                  <a:cubicBezTo>
                    <a:pt x="53327" y="19694"/>
                    <a:pt x="53335" y="19400"/>
                    <a:pt x="53342" y="19103"/>
                  </a:cubicBezTo>
                  <a:cubicBezTo>
                    <a:pt x="53346" y="18907"/>
                    <a:pt x="53351" y="18711"/>
                    <a:pt x="53355" y="18516"/>
                  </a:cubicBezTo>
                  <a:close/>
                  <a:moveTo>
                    <a:pt x="173667" y="18516"/>
                  </a:moveTo>
                  <a:cubicBezTo>
                    <a:pt x="173671" y="18711"/>
                    <a:pt x="173675" y="18907"/>
                    <a:pt x="173679" y="19103"/>
                  </a:cubicBezTo>
                  <a:cubicBezTo>
                    <a:pt x="173687" y="19400"/>
                    <a:pt x="173694" y="19694"/>
                    <a:pt x="173703" y="19991"/>
                  </a:cubicBezTo>
                  <a:cubicBezTo>
                    <a:pt x="173620" y="19784"/>
                    <a:pt x="173538" y="19580"/>
                    <a:pt x="173456" y="19380"/>
                  </a:cubicBezTo>
                  <a:cubicBezTo>
                    <a:pt x="173522" y="19091"/>
                    <a:pt x="173593" y="18802"/>
                    <a:pt x="173667" y="18516"/>
                  </a:cubicBezTo>
                  <a:close/>
                  <a:moveTo>
                    <a:pt x="36646" y="19248"/>
                  </a:moveTo>
                  <a:lnTo>
                    <a:pt x="36646" y="19248"/>
                  </a:lnTo>
                  <a:cubicBezTo>
                    <a:pt x="36725" y="19451"/>
                    <a:pt x="36803" y="19655"/>
                    <a:pt x="36881" y="19858"/>
                  </a:cubicBezTo>
                  <a:cubicBezTo>
                    <a:pt x="36869" y="19933"/>
                    <a:pt x="36861" y="20007"/>
                    <a:pt x="36853" y="20077"/>
                  </a:cubicBezTo>
                  <a:cubicBezTo>
                    <a:pt x="36779" y="19803"/>
                    <a:pt x="36712" y="19526"/>
                    <a:pt x="36646" y="19248"/>
                  </a:cubicBezTo>
                  <a:close/>
                  <a:moveTo>
                    <a:pt x="190376" y="19244"/>
                  </a:moveTo>
                  <a:lnTo>
                    <a:pt x="190376" y="19244"/>
                  </a:lnTo>
                  <a:cubicBezTo>
                    <a:pt x="190309" y="19526"/>
                    <a:pt x="190239" y="19803"/>
                    <a:pt x="190168" y="20077"/>
                  </a:cubicBezTo>
                  <a:cubicBezTo>
                    <a:pt x="190160" y="20007"/>
                    <a:pt x="190149" y="19933"/>
                    <a:pt x="190141" y="19858"/>
                  </a:cubicBezTo>
                  <a:cubicBezTo>
                    <a:pt x="190219" y="19655"/>
                    <a:pt x="190297" y="19451"/>
                    <a:pt x="190376" y="19244"/>
                  </a:cubicBezTo>
                  <a:close/>
                  <a:moveTo>
                    <a:pt x="18102" y="13134"/>
                  </a:moveTo>
                  <a:cubicBezTo>
                    <a:pt x="18114" y="13166"/>
                    <a:pt x="18126" y="13197"/>
                    <a:pt x="18133" y="13228"/>
                  </a:cubicBezTo>
                  <a:cubicBezTo>
                    <a:pt x="18141" y="13287"/>
                    <a:pt x="18145" y="13345"/>
                    <a:pt x="18153" y="13404"/>
                  </a:cubicBezTo>
                  <a:cubicBezTo>
                    <a:pt x="18243" y="14246"/>
                    <a:pt x="18352" y="15075"/>
                    <a:pt x="18478" y="15901"/>
                  </a:cubicBezTo>
                  <a:cubicBezTo>
                    <a:pt x="18478" y="15913"/>
                    <a:pt x="18482" y="15924"/>
                    <a:pt x="18482" y="15937"/>
                  </a:cubicBezTo>
                  <a:cubicBezTo>
                    <a:pt x="18509" y="16977"/>
                    <a:pt x="18544" y="18007"/>
                    <a:pt x="18596" y="19040"/>
                  </a:cubicBezTo>
                  <a:cubicBezTo>
                    <a:pt x="18458" y="19380"/>
                    <a:pt x="18333" y="19729"/>
                    <a:pt x="18215" y="20081"/>
                  </a:cubicBezTo>
                  <a:cubicBezTo>
                    <a:pt x="18314" y="18159"/>
                    <a:pt x="18149" y="16195"/>
                    <a:pt x="17938" y="14293"/>
                  </a:cubicBezTo>
                  <a:cubicBezTo>
                    <a:pt x="17993" y="13905"/>
                    <a:pt x="18047" y="13522"/>
                    <a:pt x="18102" y="13134"/>
                  </a:cubicBezTo>
                  <a:close/>
                  <a:moveTo>
                    <a:pt x="208915" y="13134"/>
                  </a:moveTo>
                  <a:cubicBezTo>
                    <a:pt x="208975" y="13518"/>
                    <a:pt x="209029" y="13905"/>
                    <a:pt x="209084" y="14289"/>
                  </a:cubicBezTo>
                  <a:cubicBezTo>
                    <a:pt x="208872" y="16191"/>
                    <a:pt x="208704" y="18159"/>
                    <a:pt x="208806" y="20081"/>
                  </a:cubicBezTo>
                  <a:cubicBezTo>
                    <a:pt x="208688" y="19729"/>
                    <a:pt x="208559" y="19380"/>
                    <a:pt x="208426" y="19040"/>
                  </a:cubicBezTo>
                  <a:cubicBezTo>
                    <a:pt x="208473" y="18007"/>
                    <a:pt x="208509" y="16977"/>
                    <a:pt x="208540" y="15937"/>
                  </a:cubicBezTo>
                  <a:lnTo>
                    <a:pt x="208540" y="15897"/>
                  </a:lnTo>
                  <a:cubicBezTo>
                    <a:pt x="208669" y="15075"/>
                    <a:pt x="208775" y="14246"/>
                    <a:pt x="208868" y="13404"/>
                  </a:cubicBezTo>
                  <a:cubicBezTo>
                    <a:pt x="208872" y="13345"/>
                    <a:pt x="208881" y="13291"/>
                    <a:pt x="208884" y="13232"/>
                  </a:cubicBezTo>
                  <a:cubicBezTo>
                    <a:pt x="208896" y="13200"/>
                    <a:pt x="208904" y="13166"/>
                    <a:pt x="208915" y="13134"/>
                  </a:cubicBezTo>
                  <a:close/>
                  <a:moveTo>
                    <a:pt x="50165" y="18911"/>
                  </a:moveTo>
                  <a:cubicBezTo>
                    <a:pt x="50184" y="19001"/>
                    <a:pt x="50204" y="19087"/>
                    <a:pt x="50223" y="19177"/>
                  </a:cubicBezTo>
                  <a:cubicBezTo>
                    <a:pt x="50215" y="19396"/>
                    <a:pt x="50208" y="19611"/>
                    <a:pt x="50196" y="19826"/>
                  </a:cubicBezTo>
                  <a:cubicBezTo>
                    <a:pt x="50165" y="19996"/>
                    <a:pt x="50134" y="20167"/>
                    <a:pt x="50098" y="20336"/>
                  </a:cubicBezTo>
                  <a:cubicBezTo>
                    <a:pt x="50078" y="20234"/>
                    <a:pt x="50058" y="20136"/>
                    <a:pt x="50040" y="20034"/>
                  </a:cubicBezTo>
                  <a:cubicBezTo>
                    <a:pt x="50082" y="19658"/>
                    <a:pt x="50121" y="19286"/>
                    <a:pt x="50165" y="18911"/>
                  </a:cubicBezTo>
                  <a:close/>
                  <a:moveTo>
                    <a:pt x="176857" y="18911"/>
                  </a:moveTo>
                  <a:cubicBezTo>
                    <a:pt x="176896" y="19286"/>
                    <a:pt x="176939" y="19658"/>
                    <a:pt x="176982" y="20034"/>
                  </a:cubicBezTo>
                  <a:cubicBezTo>
                    <a:pt x="176962" y="20136"/>
                    <a:pt x="176943" y="20238"/>
                    <a:pt x="176924" y="20339"/>
                  </a:cubicBezTo>
                  <a:cubicBezTo>
                    <a:pt x="176888" y="20167"/>
                    <a:pt x="176857" y="19999"/>
                    <a:pt x="176826" y="19826"/>
                  </a:cubicBezTo>
                  <a:cubicBezTo>
                    <a:pt x="176814" y="19611"/>
                    <a:pt x="176806" y="19392"/>
                    <a:pt x="176798" y="19177"/>
                  </a:cubicBezTo>
                  <a:cubicBezTo>
                    <a:pt x="176818" y="19087"/>
                    <a:pt x="176837" y="18997"/>
                    <a:pt x="176857" y="18911"/>
                  </a:cubicBezTo>
                  <a:close/>
                  <a:moveTo>
                    <a:pt x="106978" y="17463"/>
                  </a:moveTo>
                  <a:cubicBezTo>
                    <a:pt x="107052" y="17604"/>
                    <a:pt x="107128" y="17745"/>
                    <a:pt x="107202" y="17886"/>
                  </a:cubicBezTo>
                  <a:cubicBezTo>
                    <a:pt x="107123" y="18473"/>
                    <a:pt x="107057" y="19064"/>
                    <a:pt x="107005" y="19655"/>
                  </a:cubicBezTo>
                  <a:cubicBezTo>
                    <a:pt x="106982" y="19944"/>
                    <a:pt x="106959" y="20238"/>
                    <a:pt x="106943" y="20527"/>
                  </a:cubicBezTo>
                  <a:cubicBezTo>
                    <a:pt x="106884" y="20308"/>
                    <a:pt x="106834" y="20085"/>
                    <a:pt x="106779" y="19866"/>
                  </a:cubicBezTo>
                  <a:cubicBezTo>
                    <a:pt x="106728" y="19467"/>
                    <a:pt x="106685" y="19071"/>
                    <a:pt x="106649" y="18672"/>
                  </a:cubicBezTo>
                  <a:cubicBezTo>
                    <a:pt x="106759" y="18273"/>
                    <a:pt x="106869" y="17866"/>
                    <a:pt x="106978" y="17463"/>
                  </a:cubicBezTo>
                  <a:close/>
                  <a:moveTo>
                    <a:pt x="120043" y="17463"/>
                  </a:moveTo>
                  <a:cubicBezTo>
                    <a:pt x="120152" y="17866"/>
                    <a:pt x="120259" y="18273"/>
                    <a:pt x="120372" y="18672"/>
                  </a:cubicBezTo>
                  <a:cubicBezTo>
                    <a:pt x="120336" y="19071"/>
                    <a:pt x="120290" y="19470"/>
                    <a:pt x="120239" y="19866"/>
                  </a:cubicBezTo>
                  <a:cubicBezTo>
                    <a:pt x="120188" y="20089"/>
                    <a:pt x="120133" y="20308"/>
                    <a:pt x="120078" y="20527"/>
                  </a:cubicBezTo>
                  <a:cubicBezTo>
                    <a:pt x="120058" y="20238"/>
                    <a:pt x="120039" y="19944"/>
                    <a:pt x="120011" y="19655"/>
                  </a:cubicBezTo>
                  <a:cubicBezTo>
                    <a:pt x="119961" y="19064"/>
                    <a:pt x="119898" y="18473"/>
                    <a:pt x="119820" y="17886"/>
                  </a:cubicBezTo>
                  <a:cubicBezTo>
                    <a:pt x="119894" y="17745"/>
                    <a:pt x="119968" y="17604"/>
                    <a:pt x="120043" y="17463"/>
                  </a:cubicBezTo>
                  <a:close/>
                  <a:moveTo>
                    <a:pt x="31002" y="19761"/>
                  </a:moveTo>
                  <a:cubicBezTo>
                    <a:pt x="31022" y="20023"/>
                    <a:pt x="31042" y="20285"/>
                    <a:pt x="31053" y="20551"/>
                  </a:cubicBezTo>
                  <a:cubicBezTo>
                    <a:pt x="31037" y="20500"/>
                    <a:pt x="31022" y="20449"/>
                    <a:pt x="31006" y="20402"/>
                  </a:cubicBezTo>
                  <a:cubicBezTo>
                    <a:pt x="30990" y="20339"/>
                    <a:pt x="30955" y="20245"/>
                    <a:pt x="30924" y="20140"/>
                  </a:cubicBezTo>
                  <a:cubicBezTo>
                    <a:pt x="30948" y="20011"/>
                    <a:pt x="30975" y="19886"/>
                    <a:pt x="31002" y="19761"/>
                  </a:cubicBezTo>
                  <a:close/>
                  <a:moveTo>
                    <a:pt x="196019" y="19761"/>
                  </a:moveTo>
                  <a:cubicBezTo>
                    <a:pt x="196047" y="19886"/>
                    <a:pt x="196070" y="20014"/>
                    <a:pt x="196097" y="20140"/>
                  </a:cubicBezTo>
                  <a:cubicBezTo>
                    <a:pt x="196063" y="20245"/>
                    <a:pt x="196031" y="20339"/>
                    <a:pt x="196012" y="20402"/>
                  </a:cubicBezTo>
                  <a:cubicBezTo>
                    <a:pt x="195996" y="20449"/>
                    <a:pt x="195980" y="20500"/>
                    <a:pt x="195965" y="20551"/>
                  </a:cubicBezTo>
                  <a:cubicBezTo>
                    <a:pt x="195980" y="20289"/>
                    <a:pt x="196000" y="20023"/>
                    <a:pt x="196019" y="19761"/>
                  </a:cubicBezTo>
                  <a:close/>
                  <a:moveTo>
                    <a:pt x="7589" y="19189"/>
                  </a:moveTo>
                  <a:cubicBezTo>
                    <a:pt x="7593" y="19236"/>
                    <a:pt x="7597" y="19286"/>
                    <a:pt x="7601" y="19333"/>
                  </a:cubicBezTo>
                  <a:cubicBezTo>
                    <a:pt x="7617" y="19545"/>
                    <a:pt x="7640" y="19752"/>
                    <a:pt x="7667" y="19960"/>
                  </a:cubicBezTo>
                  <a:cubicBezTo>
                    <a:pt x="7687" y="20198"/>
                    <a:pt x="7711" y="20437"/>
                    <a:pt x="7730" y="20677"/>
                  </a:cubicBezTo>
                  <a:cubicBezTo>
                    <a:pt x="7680" y="20375"/>
                    <a:pt x="7629" y="20077"/>
                    <a:pt x="7573" y="19776"/>
                  </a:cubicBezTo>
                  <a:cubicBezTo>
                    <a:pt x="7582" y="19580"/>
                    <a:pt x="7586" y="19385"/>
                    <a:pt x="7589" y="19189"/>
                  </a:cubicBezTo>
                  <a:close/>
                  <a:moveTo>
                    <a:pt x="219428" y="19189"/>
                  </a:moveTo>
                  <a:cubicBezTo>
                    <a:pt x="219436" y="19385"/>
                    <a:pt x="219440" y="19580"/>
                    <a:pt x="219443" y="19776"/>
                  </a:cubicBezTo>
                  <a:cubicBezTo>
                    <a:pt x="219393" y="20077"/>
                    <a:pt x="219342" y="20375"/>
                    <a:pt x="219291" y="20677"/>
                  </a:cubicBezTo>
                  <a:cubicBezTo>
                    <a:pt x="219311" y="20429"/>
                    <a:pt x="219335" y="20179"/>
                    <a:pt x="219358" y="19933"/>
                  </a:cubicBezTo>
                  <a:cubicBezTo>
                    <a:pt x="219381" y="19732"/>
                    <a:pt x="219401" y="19533"/>
                    <a:pt x="219416" y="19333"/>
                  </a:cubicBezTo>
                  <a:cubicBezTo>
                    <a:pt x="219420" y="19286"/>
                    <a:pt x="219425" y="19236"/>
                    <a:pt x="219428" y="19189"/>
                  </a:cubicBezTo>
                  <a:close/>
                  <a:moveTo>
                    <a:pt x="110677" y="11036"/>
                  </a:moveTo>
                  <a:cubicBezTo>
                    <a:pt x="110689" y="11067"/>
                    <a:pt x="110701" y="11099"/>
                    <a:pt x="110712" y="11134"/>
                  </a:cubicBezTo>
                  <a:cubicBezTo>
                    <a:pt x="110861" y="11549"/>
                    <a:pt x="110932" y="11995"/>
                    <a:pt x="111077" y="12410"/>
                  </a:cubicBezTo>
                  <a:cubicBezTo>
                    <a:pt x="111373" y="13251"/>
                    <a:pt x="111491" y="14242"/>
                    <a:pt x="111667" y="15138"/>
                  </a:cubicBezTo>
                  <a:cubicBezTo>
                    <a:pt x="111749" y="15561"/>
                    <a:pt x="111828" y="15987"/>
                    <a:pt x="111902" y="16414"/>
                  </a:cubicBezTo>
                  <a:cubicBezTo>
                    <a:pt x="111843" y="17866"/>
                    <a:pt x="111597" y="19333"/>
                    <a:pt x="111295" y="20747"/>
                  </a:cubicBezTo>
                  <a:cubicBezTo>
                    <a:pt x="111288" y="20715"/>
                    <a:pt x="111279" y="20684"/>
                    <a:pt x="111272" y="20657"/>
                  </a:cubicBezTo>
                  <a:cubicBezTo>
                    <a:pt x="111268" y="20406"/>
                    <a:pt x="111256" y="20164"/>
                    <a:pt x="111252" y="19917"/>
                  </a:cubicBezTo>
                  <a:cubicBezTo>
                    <a:pt x="111261" y="19577"/>
                    <a:pt x="111264" y="19236"/>
                    <a:pt x="111276" y="18896"/>
                  </a:cubicBezTo>
                  <a:cubicBezTo>
                    <a:pt x="111279" y="18789"/>
                    <a:pt x="111284" y="18680"/>
                    <a:pt x="111284" y="18571"/>
                  </a:cubicBezTo>
                  <a:cubicBezTo>
                    <a:pt x="111335" y="17874"/>
                    <a:pt x="111370" y="17178"/>
                    <a:pt x="111386" y="16481"/>
                  </a:cubicBezTo>
                  <a:cubicBezTo>
                    <a:pt x="111405" y="16379"/>
                    <a:pt x="111429" y="16277"/>
                    <a:pt x="111456" y="16179"/>
                  </a:cubicBezTo>
                  <a:cubicBezTo>
                    <a:pt x="111476" y="16116"/>
                    <a:pt x="111433" y="16065"/>
                    <a:pt x="111389" y="16062"/>
                  </a:cubicBezTo>
                  <a:cubicBezTo>
                    <a:pt x="111393" y="15917"/>
                    <a:pt x="111393" y="15772"/>
                    <a:pt x="111393" y="15628"/>
                  </a:cubicBezTo>
                  <a:cubicBezTo>
                    <a:pt x="111393" y="15567"/>
                    <a:pt x="111358" y="15536"/>
                    <a:pt x="111322" y="15536"/>
                  </a:cubicBezTo>
                  <a:cubicBezTo>
                    <a:pt x="111286" y="15536"/>
                    <a:pt x="111250" y="15567"/>
                    <a:pt x="111248" y="15628"/>
                  </a:cubicBezTo>
                  <a:cubicBezTo>
                    <a:pt x="111241" y="15913"/>
                    <a:pt x="111221" y="16202"/>
                    <a:pt x="111198" y="16492"/>
                  </a:cubicBezTo>
                  <a:cubicBezTo>
                    <a:pt x="111162" y="16602"/>
                    <a:pt x="111135" y="16719"/>
                    <a:pt x="111108" y="16837"/>
                  </a:cubicBezTo>
                  <a:cubicBezTo>
                    <a:pt x="111045" y="15893"/>
                    <a:pt x="110974" y="14954"/>
                    <a:pt x="110880" y="14015"/>
                  </a:cubicBezTo>
                  <a:cubicBezTo>
                    <a:pt x="110786" y="13059"/>
                    <a:pt x="110724" y="12085"/>
                    <a:pt x="110603" y="11134"/>
                  </a:cubicBezTo>
                  <a:cubicBezTo>
                    <a:pt x="110627" y="11099"/>
                    <a:pt x="110650" y="11063"/>
                    <a:pt x="110677" y="11036"/>
                  </a:cubicBezTo>
                  <a:close/>
                  <a:moveTo>
                    <a:pt x="116341" y="11036"/>
                  </a:moveTo>
                  <a:cubicBezTo>
                    <a:pt x="116368" y="11063"/>
                    <a:pt x="116395" y="11099"/>
                    <a:pt x="116419" y="11134"/>
                  </a:cubicBezTo>
                  <a:cubicBezTo>
                    <a:pt x="116297" y="12089"/>
                    <a:pt x="116231" y="13059"/>
                    <a:pt x="116137" y="14015"/>
                  </a:cubicBezTo>
                  <a:cubicBezTo>
                    <a:pt x="116047" y="14954"/>
                    <a:pt x="115972" y="15893"/>
                    <a:pt x="115914" y="16837"/>
                  </a:cubicBezTo>
                  <a:cubicBezTo>
                    <a:pt x="115882" y="16719"/>
                    <a:pt x="115855" y="16602"/>
                    <a:pt x="115824" y="16492"/>
                  </a:cubicBezTo>
                  <a:cubicBezTo>
                    <a:pt x="115797" y="16202"/>
                    <a:pt x="115781" y="15913"/>
                    <a:pt x="115773" y="15628"/>
                  </a:cubicBezTo>
                  <a:cubicBezTo>
                    <a:pt x="115771" y="15567"/>
                    <a:pt x="115735" y="15536"/>
                    <a:pt x="115699" y="15536"/>
                  </a:cubicBezTo>
                  <a:cubicBezTo>
                    <a:pt x="115664" y="15536"/>
                    <a:pt x="115629" y="15567"/>
                    <a:pt x="115629" y="15628"/>
                  </a:cubicBezTo>
                  <a:cubicBezTo>
                    <a:pt x="115624" y="15772"/>
                    <a:pt x="115629" y="15917"/>
                    <a:pt x="115629" y="16062"/>
                  </a:cubicBezTo>
                  <a:cubicBezTo>
                    <a:pt x="115585" y="16065"/>
                    <a:pt x="115542" y="16116"/>
                    <a:pt x="115562" y="16179"/>
                  </a:cubicBezTo>
                  <a:cubicBezTo>
                    <a:pt x="115593" y="16277"/>
                    <a:pt x="115616" y="16379"/>
                    <a:pt x="115636" y="16481"/>
                  </a:cubicBezTo>
                  <a:cubicBezTo>
                    <a:pt x="115652" y="17178"/>
                    <a:pt x="115687" y="17874"/>
                    <a:pt x="115737" y="18571"/>
                  </a:cubicBezTo>
                  <a:cubicBezTo>
                    <a:pt x="115737" y="18680"/>
                    <a:pt x="115737" y="18789"/>
                    <a:pt x="115741" y="18896"/>
                  </a:cubicBezTo>
                  <a:cubicBezTo>
                    <a:pt x="115753" y="19236"/>
                    <a:pt x="115761" y="19577"/>
                    <a:pt x="115769" y="19917"/>
                  </a:cubicBezTo>
                  <a:cubicBezTo>
                    <a:pt x="115761" y="20164"/>
                    <a:pt x="115753" y="20410"/>
                    <a:pt x="115750" y="20657"/>
                  </a:cubicBezTo>
                  <a:cubicBezTo>
                    <a:pt x="115741" y="20684"/>
                    <a:pt x="115730" y="20715"/>
                    <a:pt x="115722" y="20747"/>
                  </a:cubicBezTo>
                  <a:cubicBezTo>
                    <a:pt x="115425" y="19333"/>
                    <a:pt x="115178" y="17870"/>
                    <a:pt x="115119" y="16414"/>
                  </a:cubicBezTo>
                  <a:cubicBezTo>
                    <a:pt x="115194" y="15987"/>
                    <a:pt x="115272" y="15561"/>
                    <a:pt x="115354" y="15138"/>
                  </a:cubicBezTo>
                  <a:cubicBezTo>
                    <a:pt x="115530" y="14242"/>
                    <a:pt x="115644" y="13251"/>
                    <a:pt x="115945" y="12410"/>
                  </a:cubicBezTo>
                  <a:cubicBezTo>
                    <a:pt x="116090" y="11995"/>
                    <a:pt x="116156" y="11549"/>
                    <a:pt x="116310" y="11134"/>
                  </a:cubicBezTo>
                  <a:cubicBezTo>
                    <a:pt x="116321" y="11099"/>
                    <a:pt x="116333" y="11067"/>
                    <a:pt x="116341" y="11036"/>
                  </a:cubicBezTo>
                  <a:close/>
                  <a:moveTo>
                    <a:pt x="186665" y="17705"/>
                  </a:moveTo>
                  <a:cubicBezTo>
                    <a:pt x="186712" y="17917"/>
                    <a:pt x="186759" y="18132"/>
                    <a:pt x="186806" y="18343"/>
                  </a:cubicBezTo>
                  <a:cubicBezTo>
                    <a:pt x="186778" y="18731"/>
                    <a:pt x="186755" y="19118"/>
                    <a:pt x="186731" y="19506"/>
                  </a:cubicBezTo>
                  <a:cubicBezTo>
                    <a:pt x="186579" y="19831"/>
                    <a:pt x="186407" y="20132"/>
                    <a:pt x="186317" y="20516"/>
                  </a:cubicBezTo>
                  <a:cubicBezTo>
                    <a:pt x="186290" y="20617"/>
                    <a:pt x="186270" y="20719"/>
                    <a:pt x="186247" y="20821"/>
                  </a:cubicBezTo>
                  <a:cubicBezTo>
                    <a:pt x="186223" y="20708"/>
                    <a:pt x="186203" y="20590"/>
                    <a:pt x="186180" y="20476"/>
                  </a:cubicBezTo>
                  <a:cubicBezTo>
                    <a:pt x="186325" y="19639"/>
                    <a:pt x="186469" y="18805"/>
                    <a:pt x="186619" y="17967"/>
                  </a:cubicBezTo>
                  <a:cubicBezTo>
                    <a:pt x="186634" y="17882"/>
                    <a:pt x="186650" y="17792"/>
                    <a:pt x="186665" y="17705"/>
                  </a:cubicBezTo>
                  <a:close/>
                  <a:moveTo>
                    <a:pt x="40352" y="17705"/>
                  </a:moveTo>
                  <a:cubicBezTo>
                    <a:pt x="40368" y="17792"/>
                    <a:pt x="40388" y="17882"/>
                    <a:pt x="40399" y="17967"/>
                  </a:cubicBezTo>
                  <a:cubicBezTo>
                    <a:pt x="40548" y="18805"/>
                    <a:pt x="40697" y="19639"/>
                    <a:pt x="40838" y="20476"/>
                  </a:cubicBezTo>
                  <a:cubicBezTo>
                    <a:pt x="40818" y="20590"/>
                    <a:pt x="40795" y="20708"/>
                    <a:pt x="40771" y="20825"/>
                  </a:cubicBezTo>
                  <a:cubicBezTo>
                    <a:pt x="40752" y="20719"/>
                    <a:pt x="40728" y="20617"/>
                    <a:pt x="40705" y="20516"/>
                  </a:cubicBezTo>
                  <a:cubicBezTo>
                    <a:pt x="40611" y="20132"/>
                    <a:pt x="40439" y="19831"/>
                    <a:pt x="40286" y="19502"/>
                  </a:cubicBezTo>
                  <a:cubicBezTo>
                    <a:pt x="40266" y="19118"/>
                    <a:pt x="40242" y="18731"/>
                    <a:pt x="40215" y="18343"/>
                  </a:cubicBezTo>
                  <a:cubicBezTo>
                    <a:pt x="40262" y="18132"/>
                    <a:pt x="40309" y="17917"/>
                    <a:pt x="40352" y="17705"/>
                  </a:cubicBezTo>
                  <a:close/>
                  <a:moveTo>
                    <a:pt x="78865" y="13518"/>
                  </a:moveTo>
                  <a:cubicBezTo>
                    <a:pt x="78919" y="13874"/>
                    <a:pt x="78971" y="14234"/>
                    <a:pt x="79002" y="14594"/>
                  </a:cubicBezTo>
                  <a:cubicBezTo>
                    <a:pt x="79042" y="15036"/>
                    <a:pt x="79073" y="15478"/>
                    <a:pt x="79092" y="15921"/>
                  </a:cubicBezTo>
                  <a:cubicBezTo>
                    <a:pt x="78998" y="16042"/>
                    <a:pt x="79010" y="16242"/>
                    <a:pt x="78986" y="16445"/>
                  </a:cubicBezTo>
                  <a:cubicBezTo>
                    <a:pt x="78901" y="17115"/>
                    <a:pt x="78877" y="17792"/>
                    <a:pt x="78834" y="18469"/>
                  </a:cubicBezTo>
                  <a:cubicBezTo>
                    <a:pt x="78779" y="19263"/>
                    <a:pt x="78736" y="20046"/>
                    <a:pt x="78677" y="20832"/>
                  </a:cubicBezTo>
                  <a:cubicBezTo>
                    <a:pt x="78670" y="20789"/>
                    <a:pt x="78657" y="20747"/>
                    <a:pt x="78646" y="20704"/>
                  </a:cubicBezTo>
                  <a:cubicBezTo>
                    <a:pt x="78556" y="20328"/>
                    <a:pt x="78470" y="19952"/>
                    <a:pt x="78379" y="19577"/>
                  </a:cubicBezTo>
                  <a:cubicBezTo>
                    <a:pt x="78408" y="18805"/>
                    <a:pt x="78435" y="18046"/>
                    <a:pt x="78439" y="17286"/>
                  </a:cubicBezTo>
                  <a:cubicBezTo>
                    <a:pt x="78572" y="16496"/>
                    <a:pt x="78673" y="15698"/>
                    <a:pt x="78748" y="14880"/>
                  </a:cubicBezTo>
                  <a:cubicBezTo>
                    <a:pt x="78787" y="14437"/>
                    <a:pt x="78830" y="13979"/>
                    <a:pt x="78865" y="13518"/>
                  </a:cubicBezTo>
                  <a:close/>
                  <a:moveTo>
                    <a:pt x="148157" y="13518"/>
                  </a:moveTo>
                  <a:cubicBezTo>
                    <a:pt x="148188" y="13979"/>
                    <a:pt x="148235" y="14437"/>
                    <a:pt x="148274" y="14880"/>
                  </a:cubicBezTo>
                  <a:cubicBezTo>
                    <a:pt x="148348" y="15698"/>
                    <a:pt x="148450" y="16500"/>
                    <a:pt x="148583" y="17290"/>
                  </a:cubicBezTo>
                  <a:cubicBezTo>
                    <a:pt x="148587" y="18050"/>
                    <a:pt x="148610" y="18809"/>
                    <a:pt x="148641" y="19577"/>
                  </a:cubicBezTo>
                  <a:cubicBezTo>
                    <a:pt x="148552" y="19952"/>
                    <a:pt x="148466" y="20328"/>
                    <a:pt x="148372" y="20704"/>
                  </a:cubicBezTo>
                  <a:cubicBezTo>
                    <a:pt x="148364" y="20747"/>
                    <a:pt x="148352" y="20789"/>
                    <a:pt x="148341" y="20832"/>
                  </a:cubicBezTo>
                  <a:cubicBezTo>
                    <a:pt x="148282" y="20046"/>
                    <a:pt x="148238" y="19263"/>
                    <a:pt x="148188" y="18469"/>
                  </a:cubicBezTo>
                  <a:cubicBezTo>
                    <a:pt x="148141" y="17792"/>
                    <a:pt x="148121" y="17115"/>
                    <a:pt x="148035" y="16445"/>
                  </a:cubicBezTo>
                  <a:cubicBezTo>
                    <a:pt x="148007" y="16242"/>
                    <a:pt x="148020" y="16042"/>
                    <a:pt x="147926" y="15921"/>
                  </a:cubicBezTo>
                  <a:cubicBezTo>
                    <a:pt x="147949" y="15478"/>
                    <a:pt x="147976" y="15036"/>
                    <a:pt x="148020" y="14594"/>
                  </a:cubicBezTo>
                  <a:cubicBezTo>
                    <a:pt x="148051" y="14234"/>
                    <a:pt x="148101" y="13874"/>
                    <a:pt x="148157" y="13518"/>
                  </a:cubicBezTo>
                  <a:close/>
                  <a:moveTo>
                    <a:pt x="27660" y="13455"/>
                  </a:moveTo>
                  <a:cubicBezTo>
                    <a:pt x="27731" y="13917"/>
                    <a:pt x="27796" y="14383"/>
                    <a:pt x="27859" y="14848"/>
                  </a:cubicBezTo>
                  <a:cubicBezTo>
                    <a:pt x="27852" y="15021"/>
                    <a:pt x="27843" y="15189"/>
                    <a:pt x="27836" y="15357"/>
                  </a:cubicBezTo>
                  <a:cubicBezTo>
                    <a:pt x="27778" y="16304"/>
                    <a:pt x="27820" y="17283"/>
                    <a:pt x="27914" y="18258"/>
                  </a:cubicBezTo>
                  <a:cubicBezTo>
                    <a:pt x="27796" y="19127"/>
                    <a:pt x="27660" y="19991"/>
                    <a:pt x="27511" y="20852"/>
                  </a:cubicBezTo>
                  <a:cubicBezTo>
                    <a:pt x="27378" y="20245"/>
                    <a:pt x="27256" y="19635"/>
                    <a:pt x="27159" y="19017"/>
                  </a:cubicBezTo>
                  <a:cubicBezTo>
                    <a:pt x="27155" y="17960"/>
                    <a:pt x="27218" y="16903"/>
                    <a:pt x="27350" y="15866"/>
                  </a:cubicBezTo>
                  <a:cubicBezTo>
                    <a:pt x="27453" y="15064"/>
                    <a:pt x="27538" y="14253"/>
                    <a:pt x="27660" y="13455"/>
                  </a:cubicBezTo>
                  <a:close/>
                  <a:moveTo>
                    <a:pt x="199362" y="13455"/>
                  </a:moveTo>
                  <a:cubicBezTo>
                    <a:pt x="199479" y="14253"/>
                    <a:pt x="199569" y="15064"/>
                    <a:pt x="199671" y="15866"/>
                  </a:cubicBezTo>
                  <a:cubicBezTo>
                    <a:pt x="199804" y="16903"/>
                    <a:pt x="199867" y="17960"/>
                    <a:pt x="199858" y="19017"/>
                  </a:cubicBezTo>
                  <a:cubicBezTo>
                    <a:pt x="199761" y="19635"/>
                    <a:pt x="199643" y="20245"/>
                    <a:pt x="199511" y="20852"/>
                  </a:cubicBezTo>
                  <a:cubicBezTo>
                    <a:pt x="199362" y="19991"/>
                    <a:pt x="199224" y="19127"/>
                    <a:pt x="199107" y="18258"/>
                  </a:cubicBezTo>
                  <a:cubicBezTo>
                    <a:pt x="199197" y="17283"/>
                    <a:pt x="199240" y="16304"/>
                    <a:pt x="199186" y="15357"/>
                  </a:cubicBezTo>
                  <a:cubicBezTo>
                    <a:pt x="199174" y="15189"/>
                    <a:pt x="199166" y="15017"/>
                    <a:pt x="199159" y="14848"/>
                  </a:cubicBezTo>
                  <a:cubicBezTo>
                    <a:pt x="199221" y="14383"/>
                    <a:pt x="199287" y="13917"/>
                    <a:pt x="199362" y="13455"/>
                  </a:cubicBezTo>
                  <a:close/>
                  <a:moveTo>
                    <a:pt x="21354" y="19846"/>
                  </a:moveTo>
                  <a:lnTo>
                    <a:pt x="21354" y="19846"/>
                  </a:lnTo>
                  <a:cubicBezTo>
                    <a:pt x="21409" y="19972"/>
                    <a:pt x="21461" y="20101"/>
                    <a:pt x="21519" y="20226"/>
                  </a:cubicBezTo>
                  <a:cubicBezTo>
                    <a:pt x="21515" y="20507"/>
                    <a:pt x="21511" y="20785"/>
                    <a:pt x="21503" y="21067"/>
                  </a:cubicBezTo>
                  <a:cubicBezTo>
                    <a:pt x="21452" y="20942"/>
                    <a:pt x="21405" y="20813"/>
                    <a:pt x="21362" y="20684"/>
                  </a:cubicBezTo>
                  <a:cubicBezTo>
                    <a:pt x="21362" y="20406"/>
                    <a:pt x="21358" y="20124"/>
                    <a:pt x="21354" y="19846"/>
                  </a:cubicBezTo>
                  <a:close/>
                  <a:moveTo>
                    <a:pt x="205667" y="19846"/>
                  </a:moveTo>
                  <a:lnTo>
                    <a:pt x="205667" y="19846"/>
                  </a:lnTo>
                  <a:cubicBezTo>
                    <a:pt x="205663" y="20124"/>
                    <a:pt x="205659" y="20406"/>
                    <a:pt x="205659" y="20684"/>
                  </a:cubicBezTo>
                  <a:cubicBezTo>
                    <a:pt x="205612" y="20813"/>
                    <a:pt x="205565" y="20942"/>
                    <a:pt x="205514" y="21067"/>
                  </a:cubicBezTo>
                  <a:cubicBezTo>
                    <a:pt x="205510" y="20785"/>
                    <a:pt x="205507" y="20507"/>
                    <a:pt x="205503" y="20226"/>
                  </a:cubicBezTo>
                  <a:cubicBezTo>
                    <a:pt x="205557" y="20101"/>
                    <a:pt x="205612" y="19972"/>
                    <a:pt x="205667" y="19846"/>
                  </a:cubicBezTo>
                  <a:close/>
                  <a:moveTo>
                    <a:pt x="92865" y="17201"/>
                  </a:moveTo>
                  <a:cubicBezTo>
                    <a:pt x="92962" y="17686"/>
                    <a:pt x="93061" y="18168"/>
                    <a:pt x="93159" y="18652"/>
                  </a:cubicBezTo>
                  <a:cubicBezTo>
                    <a:pt x="93049" y="19490"/>
                    <a:pt x="92928" y="20328"/>
                    <a:pt x="92803" y="21161"/>
                  </a:cubicBezTo>
                  <a:cubicBezTo>
                    <a:pt x="92751" y="19850"/>
                    <a:pt x="92744" y="18500"/>
                    <a:pt x="92865" y="17201"/>
                  </a:cubicBezTo>
                  <a:close/>
                  <a:moveTo>
                    <a:pt x="134157" y="17201"/>
                  </a:moveTo>
                  <a:cubicBezTo>
                    <a:pt x="134274" y="18500"/>
                    <a:pt x="134266" y="19850"/>
                    <a:pt x="134215" y="21161"/>
                  </a:cubicBezTo>
                  <a:cubicBezTo>
                    <a:pt x="134090" y="20328"/>
                    <a:pt x="133973" y="19490"/>
                    <a:pt x="133863" y="18652"/>
                  </a:cubicBezTo>
                  <a:cubicBezTo>
                    <a:pt x="133961" y="18171"/>
                    <a:pt x="134058" y="17686"/>
                    <a:pt x="134157" y="17201"/>
                  </a:cubicBezTo>
                  <a:close/>
                  <a:moveTo>
                    <a:pt x="102485" y="20242"/>
                  </a:moveTo>
                  <a:lnTo>
                    <a:pt x="102485" y="20242"/>
                  </a:lnTo>
                  <a:cubicBezTo>
                    <a:pt x="102458" y="20414"/>
                    <a:pt x="102431" y="20590"/>
                    <a:pt x="102403" y="20762"/>
                  </a:cubicBezTo>
                  <a:cubicBezTo>
                    <a:pt x="102372" y="20966"/>
                    <a:pt x="102341" y="21165"/>
                    <a:pt x="102309" y="21369"/>
                  </a:cubicBezTo>
                  <a:cubicBezTo>
                    <a:pt x="102298" y="21306"/>
                    <a:pt x="102290" y="21244"/>
                    <a:pt x="102278" y="21185"/>
                  </a:cubicBezTo>
                  <a:cubicBezTo>
                    <a:pt x="102348" y="20872"/>
                    <a:pt x="102419" y="20554"/>
                    <a:pt x="102485" y="20242"/>
                  </a:cubicBezTo>
                  <a:close/>
                  <a:moveTo>
                    <a:pt x="124536" y="20245"/>
                  </a:moveTo>
                  <a:cubicBezTo>
                    <a:pt x="124603" y="20559"/>
                    <a:pt x="124673" y="20872"/>
                    <a:pt x="124744" y="21185"/>
                  </a:cubicBezTo>
                  <a:cubicBezTo>
                    <a:pt x="124732" y="21244"/>
                    <a:pt x="124724" y="21306"/>
                    <a:pt x="124712" y="21369"/>
                  </a:cubicBezTo>
                  <a:cubicBezTo>
                    <a:pt x="124681" y="21165"/>
                    <a:pt x="124650" y="20966"/>
                    <a:pt x="124618" y="20762"/>
                  </a:cubicBezTo>
                  <a:cubicBezTo>
                    <a:pt x="124591" y="20590"/>
                    <a:pt x="124563" y="20418"/>
                    <a:pt x="124536" y="20245"/>
                  </a:cubicBezTo>
                  <a:close/>
                  <a:moveTo>
                    <a:pt x="224642" y="12160"/>
                  </a:moveTo>
                  <a:cubicBezTo>
                    <a:pt x="224708" y="12904"/>
                    <a:pt x="224747" y="13650"/>
                    <a:pt x="224794" y="14398"/>
                  </a:cubicBezTo>
                  <a:cubicBezTo>
                    <a:pt x="224915" y="16257"/>
                    <a:pt x="224958" y="18105"/>
                    <a:pt x="224990" y="19967"/>
                  </a:cubicBezTo>
                  <a:cubicBezTo>
                    <a:pt x="225002" y="20445"/>
                    <a:pt x="224994" y="20923"/>
                    <a:pt x="224978" y="21396"/>
                  </a:cubicBezTo>
                  <a:cubicBezTo>
                    <a:pt x="224911" y="20320"/>
                    <a:pt x="224814" y="19252"/>
                    <a:pt x="224665" y="18179"/>
                  </a:cubicBezTo>
                  <a:cubicBezTo>
                    <a:pt x="224552" y="17357"/>
                    <a:pt x="224505" y="16515"/>
                    <a:pt x="224351" y="15706"/>
                  </a:cubicBezTo>
                  <a:cubicBezTo>
                    <a:pt x="224317" y="15505"/>
                    <a:pt x="224309" y="15236"/>
                    <a:pt x="224239" y="15021"/>
                  </a:cubicBezTo>
                  <a:cubicBezTo>
                    <a:pt x="224239" y="14950"/>
                    <a:pt x="224234" y="14880"/>
                    <a:pt x="224230" y="14809"/>
                  </a:cubicBezTo>
                  <a:cubicBezTo>
                    <a:pt x="224239" y="14418"/>
                    <a:pt x="224246" y="14031"/>
                    <a:pt x="224246" y="13643"/>
                  </a:cubicBezTo>
                  <a:cubicBezTo>
                    <a:pt x="224380" y="13146"/>
                    <a:pt x="224508" y="12653"/>
                    <a:pt x="224642" y="12160"/>
                  </a:cubicBezTo>
                  <a:close/>
                  <a:moveTo>
                    <a:pt x="2380" y="12160"/>
                  </a:moveTo>
                  <a:cubicBezTo>
                    <a:pt x="2510" y="12653"/>
                    <a:pt x="2642" y="13146"/>
                    <a:pt x="2772" y="13643"/>
                  </a:cubicBezTo>
                  <a:cubicBezTo>
                    <a:pt x="2775" y="14031"/>
                    <a:pt x="2783" y="14418"/>
                    <a:pt x="2791" y="14806"/>
                  </a:cubicBezTo>
                  <a:cubicBezTo>
                    <a:pt x="2787" y="14876"/>
                    <a:pt x="2783" y="14950"/>
                    <a:pt x="2779" y="15025"/>
                  </a:cubicBezTo>
                  <a:cubicBezTo>
                    <a:pt x="2712" y="15236"/>
                    <a:pt x="2705" y="15505"/>
                    <a:pt x="2665" y="15706"/>
                  </a:cubicBezTo>
                  <a:cubicBezTo>
                    <a:pt x="2517" y="16515"/>
                    <a:pt x="2470" y="17357"/>
                    <a:pt x="2356" y="18179"/>
                  </a:cubicBezTo>
                  <a:cubicBezTo>
                    <a:pt x="2204" y="19252"/>
                    <a:pt x="2106" y="20320"/>
                    <a:pt x="2040" y="21400"/>
                  </a:cubicBezTo>
                  <a:cubicBezTo>
                    <a:pt x="2028" y="20923"/>
                    <a:pt x="2020" y="20445"/>
                    <a:pt x="2028" y="19967"/>
                  </a:cubicBezTo>
                  <a:cubicBezTo>
                    <a:pt x="2063" y="18105"/>
                    <a:pt x="2102" y="16257"/>
                    <a:pt x="2223" y="14398"/>
                  </a:cubicBezTo>
                  <a:cubicBezTo>
                    <a:pt x="2275" y="13650"/>
                    <a:pt x="2309" y="12904"/>
                    <a:pt x="2380" y="12160"/>
                  </a:cubicBezTo>
                  <a:close/>
                  <a:moveTo>
                    <a:pt x="69273" y="17232"/>
                  </a:moveTo>
                  <a:cubicBezTo>
                    <a:pt x="69280" y="18187"/>
                    <a:pt x="69304" y="19138"/>
                    <a:pt x="69350" y="20089"/>
                  </a:cubicBezTo>
                  <a:cubicBezTo>
                    <a:pt x="69374" y="20527"/>
                    <a:pt x="69413" y="20966"/>
                    <a:pt x="69460" y="21405"/>
                  </a:cubicBezTo>
                  <a:cubicBezTo>
                    <a:pt x="69417" y="21412"/>
                    <a:pt x="69378" y="21428"/>
                    <a:pt x="69338" y="21455"/>
                  </a:cubicBezTo>
                  <a:cubicBezTo>
                    <a:pt x="69284" y="20962"/>
                    <a:pt x="69221" y="20473"/>
                    <a:pt x="69150" y="19987"/>
                  </a:cubicBezTo>
                  <a:cubicBezTo>
                    <a:pt x="69147" y="19952"/>
                    <a:pt x="69143" y="19917"/>
                    <a:pt x="69135" y="19882"/>
                  </a:cubicBezTo>
                  <a:lnTo>
                    <a:pt x="69135" y="19701"/>
                  </a:lnTo>
                  <a:cubicBezTo>
                    <a:pt x="69170" y="18880"/>
                    <a:pt x="69217" y="18054"/>
                    <a:pt x="69273" y="17232"/>
                  </a:cubicBezTo>
                  <a:close/>
                  <a:moveTo>
                    <a:pt x="157749" y="17240"/>
                  </a:moveTo>
                  <a:cubicBezTo>
                    <a:pt x="157800" y="18061"/>
                    <a:pt x="157851" y="18883"/>
                    <a:pt x="157886" y="19709"/>
                  </a:cubicBezTo>
                  <a:cubicBezTo>
                    <a:pt x="157886" y="19768"/>
                    <a:pt x="157882" y="19826"/>
                    <a:pt x="157882" y="19882"/>
                  </a:cubicBezTo>
                  <a:cubicBezTo>
                    <a:pt x="157879" y="19917"/>
                    <a:pt x="157875" y="19952"/>
                    <a:pt x="157867" y="19987"/>
                  </a:cubicBezTo>
                  <a:cubicBezTo>
                    <a:pt x="157796" y="20473"/>
                    <a:pt x="157738" y="20962"/>
                    <a:pt x="157682" y="21455"/>
                  </a:cubicBezTo>
                  <a:cubicBezTo>
                    <a:pt x="157644" y="21428"/>
                    <a:pt x="157601" y="21412"/>
                    <a:pt x="157561" y="21405"/>
                  </a:cubicBezTo>
                  <a:cubicBezTo>
                    <a:pt x="157604" y="20966"/>
                    <a:pt x="157648" y="20527"/>
                    <a:pt x="157667" y="20089"/>
                  </a:cubicBezTo>
                  <a:cubicBezTo>
                    <a:pt x="157718" y="19138"/>
                    <a:pt x="157742" y="18191"/>
                    <a:pt x="157749" y="17240"/>
                  </a:cubicBezTo>
                  <a:close/>
                  <a:moveTo>
                    <a:pt x="138258" y="21240"/>
                  </a:moveTo>
                  <a:lnTo>
                    <a:pt x="138294" y="21381"/>
                  </a:lnTo>
                  <a:cubicBezTo>
                    <a:pt x="138290" y="21408"/>
                    <a:pt x="138285" y="21439"/>
                    <a:pt x="138285" y="21467"/>
                  </a:cubicBezTo>
                  <a:cubicBezTo>
                    <a:pt x="138274" y="21405"/>
                    <a:pt x="138258" y="21338"/>
                    <a:pt x="138250" y="21271"/>
                  </a:cubicBezTo>
                  <a:cubicBezTo>
                    <a:pt x="138250" y="21259"/>
                    <a:pt x="138254" y="21251"/>
                    <a:pt x="138258" y="21240"/>
                  </a:cubicBezTo>
                  <a:close/>
                  <a:moveTo>
                    <a:pt x="88764" y="21240"/>
                  </a:moveTo>
                  <a:cubicBezTo>
                    <a:pt x="88767" y="21251"/>
                    <a:pt x="88767" y="21259"/>
                    <a:pt x="88771" y="21271"/>
                  </a:cubicBezTo>
                  <a:cubicBezTo>
                    <a:pt x="88759" y="21338"/>
                    <a:pt x="88748" y="21405"/>
                    <a:pt x="88735" y="21470"/>
                  </a:cubicBezTo>
                  <a:cubicBezTo>
                    <a:pt x="88732" y="21439"/>
                    <a:pt x="88728" y="21412"/>
                    <a:pt x="88728" y="21381"/>
                  </a:cubicBezTo>
                  <a:lnTo>
                    <a:pt x="88764" y="21240"/>
                  </a:lnTo>
                  <a:close/>
                  <a:moveTo>
                    <a:pt x="83632" y="18950"/>
                  </a:moveTo>
                  <a:cubicBezTo>
                    <a:pt x="83753" y="19498"/>
                    <a:pt x="83883" y="20042"/>
                    <a:pt x="84020" y="20578"/>
                  </a:cubicBezTo>
                  <a:cubicBezTo>
                    <a:pt x="83984" y="20789"/>
                    <a:pt x="83953" y="20997"/>
                    <a:pt x="83930" y="21201"/>
                  </a:cubicBezTo>
                  <a:cubicBezTo>
                    <a:pt x="83918" y="21298"/>
                    <a:pt x="83906" y="21396"/>
                    <a:pt x="83890" y="21494"/>
                  </a:cubicBezTo>
                  <a:cubicBezTo>
                    <a:pt x="83836" y="21212"/>
                    <a:pt x="83785" y="20930"/>
                    <a:pt x="83738" y="20648"/>
                  </a:cubicBezTo>
                  <a:cubicBezTo>
                    <a:pt x="83679" y="20292"/>
                    <a:pt x="83628" y="19929"/>
                    <a:pt x="83581" y="19568"/>
                  </a:cubicBezTo>
                  <a:cubicBezTo>
                    <a:pt x="83601" y="19361"/>
                    <a:pt x="83616" y="19154"/>
                    <a:pt x="83632" y="18950"/>
                  </a:cubicBezTo>
                  <a:close/>
                  <a:moveTo>
                    <a:pt x="143386" y="18950"/>
                  </a:moveTo>
                  <a:cubicBezTo>
                    <a:pt x="143401" y="19158"/>
                    <a:pt x="143417" y="19361"/>
                    <a:pt x="143437" y="19568"/>
                  </a:cubicBezTo>
                  <a:cubicBezTo>
                    <a:pt x="143393" y="19929"/>
                    <a:pt x="143343" y="20292"/>
                    <a:pt x="143280" y="20648"/>
                  </a:cubicBezTo>
                  <a:cubicBezTo>
                    <a:pt x="143233" y="20930"/>
                    <a:pt x="143182" y="21212"/>
                    <a:pt x="143127" y="21494"/>
                  </a:cubicBezTo>
                  <a:cubicBezTo>
                    <a:pt x="143115" y="21396"/>
                    <a:pt x="143104" y="21298"/>
                    <a:pt x="143092" y="21201"/>
                  </a:cubicBezTo>
                  <a:cubicBezTo>
                    <a:pt x="143065" y="20997"/>
                    <a:pt x="143034" y="20789"/>
                    <a:pt x="142998" y="20578"/>
                  </a:cubicBezTo>
                  <a:cubicBezTo>
                    <a:pt x="143135" y="20042"/>
                    <a:pt x="143268" y="19498"/>
                    <a:pt x="143386" y="18950"/>
                  </a:cubicBezTo>
                  <a:close/>
                  <a:moveTo>
                    <a:pt x="53734" y="20128"/>
                  </a:moveTo>
                  <a:cubicBezTo>
                    <a:pt x="53738" y="20148"/>
                    <a:pt x="53742" y="20164"/>
                    <a:pt x="53742" y="20179"/>
                  </a:cubicBezTo>
                  <a:cubicBezTo>
                    <a:pt x="53695" y="20633"/>
                    <a:pt x="53648" y="21087"/>
                    <a:pt x="53597" y="21541"/>
                  </a:cubicBezTo>
                  <a:cubicBezTo>
                    <a:pt x="53554" y="21345"/>
                    <a:pt x="53511" y="21150"/>
                    <a:pt x="53468" y="20958"/>
                  </a:cubicBezTo>
                  <a:cubicBezTo>
                    <a:pt x="53557" y="20680"/>
                    <a:pt x="53644" y="20406"/>
                    <a:pt x="53734" y="20128"/>
                  </a:cubicBezTo>
                  <a:close/>
                  <a:moveTo>
                    <a:pt x="173288" y="20132"/>
                  </a:moveTo>
                  <a:cubicBezTo>
                    <a:pt x="173374" y="20406"/>
                    <a:pt x="173463" y="20680"/>
                    <a:pt x="173553" y="20954"/>
                  </a:cubicBezTo>
                  <a:cubicBezTo>
                    <a:pt x="173506" y="21150"/>
                    <a:pt x="173463" y="21345"/>
                    <a:pt x="173421" y="21541"/>
                  </a:cubicBezTo>
                  <a:cubicBezTo>
                    <a:pt x="173374" y="21087"/>
                    <a:pt x="173327" y="20633"/>
                    <a:pt x="173275" y="20179"/>
                  </a:cubicBezTo>
                  <a:cubicBezTo>
                    <a:pt x="173280" y="20164"/>
                    <a:pt x="173284" y="20148"/>
                    <a:pt x="173288" y="20132"/>
                  </a:cubicBezTo>
                  <a:close/>
                  <a:moveTo>
                    <a:pt x="100204" y="17651"/>
                  </a:moveTo>
                  <a:cubicBezTo>
                    <a:pt x="100219" y="17713"/>
                    <a:pt x="100235" y="17776"/>
                    <a:pt x="100251" y="17835"/>
                  </a:cubicBezTo>
                  <a:cubicBezTo>
                    <a:pt x="100383" y="18355"/>
                    <a:pt x="100505" y="18876"/>
                    <a:pt x="100626" y="19400"/>
                  </a:cubicBezTo>
                  <a:cubicBezTo>
                    <a:pt x="100618" y="19862"/>
                    <a:pt x="100607" y="20328"/>
                    <a:pt x="100587" y="20789"/>
                  </a:cubicBezTo>
                  <a:cubicBezTo>
                    <a:pt x="100540" y="21052"/>
                    <a:pt x="100489" y="21314"/>
                    <a:pt x="100442" y="21580"/>
                  </a:cubicBezTo>
                  <a:cubicBezTo>
                    <a:pt x="100368" y="20598"/>
                    <a:pt x="100254" y="19627"/>
                    <a:pt x="100106" y="18661"/>
                  </a:cubicBezTo>
                  <a:cubicBezTo>
                    <a:pt x="100141" y="18323"/>
                    <a:pt x="100177" y="17987"/>
                    <a:pt x="100204" y="17651"/>
                  </a:cubicBezTo>
                  <a:close/>
                  <a:moveTo>
                    <a:pt x="126818" y="17651"/>
                  </a:moveTo>
                  <a:cubicBezTo>
                    <a:pt x="126845" y="17995"/>
                    <a:pt x="126877" y="18336"/>
                    <a:pt x="126912" y="18676"/>
                  </a:cubicBezTo>
                  <a:cubicBezTo>
                    <a:pt x="126763" y="19635"/>
                    <a:pt x="126653" y="20606"/>
                    <a:pt x="126576" y="21580"/>
                  </a:cubicBezTo>
                  <a:cubicBezTo>
                    <a:pt x="126529" y="21318"/>
                    <a:pt x="126482" y="21052"/>
                    <a:pt x="126435" y="20789"/>
                  </a:cubicBezTo>
                  <a:cubicBezTo>
                    <a:pt x="126415" y="20324"/>
                    <a:pt x="126399" y="19862"/>
                    <a:pt x="126395" y="19396"/>
                  </a:cubicBezTo>
                  <a:cubicBezTo>
                    <a:pt x="126513" y="18876"/>
                    <a:pt x="126638" y="18355"/>
                    <a:pt x="126771" y="17835"/>
                  </a:cubicBezTo>
                  <a:cubicBezTo>
                    <a:pt x="126787" y="17776"/>
                    <a:pt x="126802" y="17713"/>
                    <a:pt x="126818" y="17651"/>
                  </a:cubicBezTo>
                  <a:close/>
                  <a:moveTo>
                    <a:pt x="71061" y="19416"/>
                  </a:moveTo>
                  <a:cubicBezTo>
                    <a:pt x="71166" y="20038"/>
                    <a:pt x="71287" y="20657"/>
                    <a:pt x="71397" y="21267"/>
                  </a:cubicBezTo>
                  <a:cubicBezTo>
                    <a:pt x="71378" y="21423"/>
                    <a:pt x="71358" y="21576"/>
                    <a:pt x="71343" y="21729"/>
                  </a:cubicBezTo>
                  <a:cubicBezTo>
                    <a:pt x="71225" y="21020"/>
                    <a:pt x="71123" y="20312"/>
                    <a:pt x="71025" y="19604"/>
                  </a:cubicBezTo>
                  <a:cubicBezTo>
                    <a:pt x="71029" y="19584"/>
                    <a:pt x="71034" y="19568"/>
                    <a:pt x="71034" y="19549"/>
                  </a:cubicBezTo>
                  <a:cubicBezTo>
                    <a:pt x="71045" y="19506"/>
                    <a:pt x="71053" y="19459"/>
                    <a:pt x="71061" y="19416"/>
                  </a:cubicBezTo>
                  <a:close/>
                  <a:moveTo>
                    <a:pt x="155961" y="19416"/>
                  </a:moveTo>
                  <a:cubicBezTo>
                    <a:pt x="155968" y="19459"/>
                    <a:pt x="155977" y="19506"/>
                    <a:pt x="155984" y="19549"/>
                  </a:cubicBezTo>
                  <a:cubicBezTo>
                    <a:pt x="155988" y="19568"/>
                    <a:pt x="155992" y="19584"/>
                    <a:pt x="155996" y="19604"/>
                  </a:cubicBezTo>
                  <a:cubicBezTo>
                    <a:pt x="155894" y="20312"/>
                    <a:pt x="155792" y="21020"/>
                    <a:pt x="155679" y="21729"/>
                  </a:cubicBezTo>
                  <a:cubicBezTo>
                    <a:pt x="155659" y="21576"/>
                    <a:pt x="155644" y="21423"/>
                    <a:pt x="155621" y="21267"/>
                  </a:cubicBezTo>
                  <a:cubicBezTo>
                    <a:pt x="155733" y="20657"/>
                    <a:pt x="155855" y="20038"/>
                    <a:pt x="155961" y="19416"/>
                  </a:cubicBezTo>
                  <a:close/>
                  <a:moveTo>
                    <a:pt x="13054" y="20296"/>
                  </a:moveTo>
                  <a:cubicBezTo>
                    <a:pt x="13100" y="20762"/>
                    <a:pt x="13151" y="21220"/>
                    <a:pt x="13206" y="21682"/>
                  </a:cubicBezTo>
                  <a:cubicBezTo>
                    <a:pt x="13206" y="21741"/>
                    <a:pt x="13209" y="21795"/>
                    <a:pt x="13209" y="21854"/>
                  </a:cubicBezTo>
                  <a:cubicBezTo>
                    <a:pt x="13198" y="21909"/>
                    <a:pt x="13186" y="21963"/>
                    <a:pt x="13175" y="22023"/>
                  </a:cubicBezTo>
                  <a:cubicBezTo>
                    <a:pt x="13104" y="21885"/>
                    <a:pt x="13030" y="21748"/>
                    <a:pt x="12960" y="21611"/>
                  </a:cubicBezTo>
                  <a:cubicBezTo>
                    <a:pt x="13007" y="21177"/>
                    <a:pt x="13034" y="20739"/>
                    <a:pt x="13054" y="20296"/>
                  </a:cubicBezTo>
                  <a:close/>
                  <a:moveTo>
                    <a:pt x="213968" y="20296"/>
                  </a:moveTo>
                  <a:cubicBezTo>
                    <a:pt x="213984" y="20739"/>
                    <a:pt x="214015" y="21177"/>
                    <a:pt x="214058" y="21611"/>
                  </a:cubicBezTo>
                  <a:cubicBezTo>
                    <a:pt x="213988" y="21748"/>
                    <a:pt x="213917" y="21885"/>
                    <a:pt x="213843" y="22023"/>
                  </a:cubicBezTo>
                  <a:cubicBezTo>
                    <a:pt x="213831" y="21963"/>
                    <a:pt x="213820" y="21909"/>
                    <a:pt x="213812" y="21854"/>
                  </a:cubicBezTo>
                  <a:cubicBezTo>
                    <a:pt x="213812" y="21795"/>
                    <a:pt x="213812" y="21737"/>
                    <a:pt x="213816" y="21682"/>
                  </a:cubicBezTo>
                  <a:cubicBezTo>
                    <a:pt x="213867" y="21220"/>
                    <a:pt x="213921" y="20758"/>
                    <a:pt x="213968" y="20296"/>
                  </a:cubicBezTo>
                  <a:close/>
                  <a:moveTo>
                    <a:pt x="82803" y="8222"/>
                  </a:moveTo>
                  <a:cubicBezTo>
                    <a:pt x="82834" y="9118"/>
                    <a:pt x="82857" y="10019"/>
                    <a:pt x="82861" y="10919"/>
                  </a:cubicBezTo>
                  <a:lnTo>
                    <a:pt x="82861" y="10922"/>
                  </a:lnTo>
                  <a:lnTo>
                    <a:pt x="82857" y="10919"/>
                  </a:lnTo>
                  <a:cubicBezTo>
                    <a:pt x="82842" y="10899"/>
                    <a:pt x="82822" y="10890"/>
                    <a:pt x="82804" y="10890"/>
                  </a:cubicBezTo>
                  <a:cubicBezTo>
                    <a:pt x="82770" y="10890"/>
                    <a:pt x="82738" y="10918"/>
                    <a:pt x="82728" y="10966"/>
                  </a:cubicBezTo>
                  <a:cubicBezTo>
                    <a:pt x="82603" y="11545"/>
                    <a:pt x="82622" y="12234"/>
                    <a:pt x="82595" y="12833"/>
                  </a:cubicBezTo>
                  <a:cubicBezTo>
                    <a:pt x="82552" y="13674"/>
                    <a:pt x="82528" y="14515"/>
                    <a:pt x="82525" y="15357"/>
                  </a:cubicBezTo>
                  <a:cubicBezTo>
                    <a:pt x="82521" y="15803"/>
                    <a:pt x="82525" y="16246"/>
                    <a:pt x="82532" y="16692"/>
                  </a:cubicBezTo>
                  <a:cubicBezTo>
                    <a:pt x="82450" y="17642"/>
                    <a:pt x="82395" y="18610"/>
                    <a:pt x="82376" y="19580"/>
                  </a:cubicBezTo>
                  <a:cubicBezTo>
                    <a:pt x="82274" y="20398"/>
                    <a:pt x="82156" y="21220"/>
                    <a:pt x="82019" y="22030"/>
                  </a:cubicBezTo>
                  <a:cubicBezTo>
                    <a:pt x="82024" y="21529"/>
                    <a:pt x="82024" y="21029"/>
                    <a:pt x="82024" y="20523"/>
                  </a:cubicBezTo>
                  <a:cubicBezTo>
                    <a:pt x="82172" y="18680"/>
                    <a:pt x="82184" y="16829"/>
                    <a:pt x="82102" y="14978"/>
                  </a:cubicBezTo>
                  <a:cubicBezTo>
                    <a:pt x="82109" y="14915"/>
                    <a:pt x="82122" y="14848"/>
                    <a:pt x="82129" y="14786"/>
                  </a:cubicBezTo>
                  <a:cubicBezTo>
                    <a:pt x="82239" y="13932"/>
                    <a:pt x="82356" y="13072"/>
                    <a:pt x="82364" y="12203"/>
                  </a:cubicBezTo>
                  <a:cubicBezTo>
                    <a:pt x="82368" y="11768"/>
                    <a:pt x="82364" y="11338"/>
                    <a:pt x="82356" y="10903"/>
                  </a:cubicBezTo>
                  <a:cubicBezTo>
                    <a:pt x="82356" y="10817"/>
                    <a:pt x="82337" y="10715"/>
                    <a:pt x="82309" y="10617"/>
                  </a:cubicBezTo>
                  <a:cubicBezTo>
                    <a:pt x="82368" y="9878"/>
                    <a:pt x="82431" y="8836"/>
                    <a:pt x="82803" y="8222"/>
                  </a:cubicBezTo>
                  <a:close/>
                  <a:moveTo>
                    <a:pt x="144219" y="8222"/>
                  </a:moveTo>
                  <a:cubicBezTo>
                    <a:pt x="144587" y="8832"/>
                    <a:pt x="144654" y="9882"/>
                    <a:pt x="144712" y="10617"/>
                  </a:cubicBezTo>
                  <a:cubicBezTo>
                    <a:pt x="144685" y="10720"/>
                    <a:pt x="144665" y="10817"/>
                    <a:pt x="144661" y="10903"/>
                  </a:cubicBezTo>
                  <a:cubicBezTo>
                    <a:pt x="144658" y="11338"/>
                    <a:pt x="144649" y="11768"/>
                    <a:pt x="144654" y="12203"/>
                  </a:cubicBezTo>
                  <a:cubicBezTo>
                    <a:pt x="144665" y="13072"/>
                    <a:pt x="144779" y="13932"/>
                    <a:pt x="144892" y="14786"/>
                  </a:cubicBezTo>
                  <a:cubicBezTo>
                    <a:pt x="144900" y="14853"/>
                    <a:pt x="144908" y="14915"/>
                    <a:pt x="144920" y="14978"/>
                  </a:cubicBezTo>
                  <a:cubicBezTo>
                    <a:pt x="144833" y="16829"/>
                    <a:pt x="144849" y="18680"/>
                    <a:pt x="144998" y="20523"/>
                  </a:cubicBezTo>
                  <a:lnTo>
                    <a:pt x="144998" y="22030"/>
                  </a:lnTo>
                  <a:cubicBezTo>
                    <a:pt x="144861" y="21220"/>
                    <a:pt x="144748" y="20398"/>
                    <a:pt x="144645" y="19577"/>
                  </a:cubicBezTo>
                  <a:cubicBezTo>
                    <a:pt x="144622" y="18610"/>
                    <a:pt x="144571" y="17642"/>
                    <a:pt x="144485" y="16692"/>
                  </a:cubicBezTo>
                  <a:cubicBezTo>
                    <a:pt x="144497" y="16246"/>
                    <a:pt x="144501" y="15803"/>
                    <a:pt x="144497" y="15357"/>
                  </a:cubicBezTo>
                  <a:cubicBezTo>
                    <a:pt x="144490" y="14515"/>
                    <a:pt x="144470" y="13674"/>
                    <a:pt x="144427" y="12833"/>
                  </a:cubicBezTo>
                  <a:cubicBezTo>
                    <a:pt x="144396" y="12234"/>
                    <a:pt x="144419" y="11545"/>
                    <a:pt x="144293" y="10966"/>
                  </a:cubicBezTo>
                  <a:cubicBezTo>
                    <a:pt x="144284" y="10918"/>
                    <a:pt x="144249" y="10890"/>
                    <a:pt x="144215" y="10890"/>
                  </a:cubicBezTo>
                  <a:cubicBezTo>
                    <a:pt x="144196" y="10890"/>
                    <a:pt x="144176" y="10899"/>
                    <a:pt x="144161" y="10919"/>
                  </a:cubicBezTo>
                  <a:cubicBezTo>
                    <a:pt x="144161" y="10015"/>
                    <a:pt x="144188" y="9118"/>
                    <a:pt x="144219" y="8222"/>
                  </a:cubicBezTo>
                  <a:close/>
                  <a:moveTo>
                    <a:pt x="12177" y="1"/>
                  </a:moveTo>
                  <a:cubicBezTo>
                    <a:pt x="12167" y="1"/>
                    <a:pt x="12157" y="7"/>
                    <a:pt x="12153" y="22"/>
                  </a:cubicBezTo>
                  <a:cubicBezTo>
                    <a:pt x="12141" y="62"/>
                    <a:pt x="12125" y="100"/>
                    <a:pt x="12114" y="140"/>
                  </a:cubicBezTo>
                  <a:cubicBezTo>
                    <a:pt x="12106" y="167"/>
                    <a:pt x="12122" y="192"/>
                    <a:pt x="12138" y="192"/>
                  </a:cubicBezTo>
                  <a:cubicBezTo>
                    <a:pt x="12144" y="192"/>
                    <a:pt x="12151" y="188"/>
                    <a:pt x="12155" y="178"/>
                  </a:cubicBezTo>
                  <a:lnTo>
                    <a:pt x="12155" y="178"/>
                  </a:lnTo>
                  <a:cubicBezTo>
                    <a:pt x="11811" y="984"/>
                    <a:pt x="11292" y="2255"/>
                    <a:pt x="10803" y="3205"/>
                  </a:cubicBezTo>
                  <a:cubicBezTo>
                    <a:pt x="10223" y="4332"/>
                    <a:pt x="9683" y="5463"/>
                    <a:pt x="9214" y="6672"/>
                  </a:cubicBezTo>
                  <a:cubicBezTo>
                    <a:pt x="9096" y="6981"/>
                    <a:pt x="8982" y="7295"/>
                    <a:pt x="8869" y="7608"/>
                  </a:cubicBezTo>
                  <a:cubicBezTo>
                    <a:pt x="8579" y="6684"/>
                    <a:pt x="8211" y="5815"/>
                    <a:pt x="7664" y="5091"/>
                  </a:cubicBezTo>
                  <a:cubicBezTo>
                    <a:pt x="7654" y="5078"/>
                    <a:pt x="7644" y="5073"/>
                    <a:pt x="7634" y="5073"/>
                  </a:cubicBezTo>
                  <a:cubicBezTo>
                    <a:pt x="7602" y="5073"/>
                    <a:pt x="7575" y="5128"/>
                    <a:pt x="7605" y="5169"/>
                  </a:cubicBezTo>
                  <a:cubicBezTo>
                    <a:pt x="8173" y="5999"/>
                    <a:pt x="8466" y="7060"/>
                    <a:pt x="8666" y="8167"/>
                  </a:cubicBezTo>
                  <a:cubicBezTo>
                    <a:pt x="8525" y="8567"/>
                    <a:pt x="8388" y="8970"/>
                    <a:pt x="8254" y="9376"/>
                  </a:cubicBezTo>
                  <a:cubicBezTo>
                    <a:pt x="8036" y="8715"/>
                    <a:pt x="7774" y="8070"/>
                    <a:pt x="7711" y="7342"/>
                  </a:cubicBezTo>
                  <a:cubicBezTo>
                    <a:pt x="7711" y="7325"/>
                    <a:pt x="7700" y="7316"/>
                    <a:pt x="7690" y="7316"/>
                  </a:cubicBezTo>
                  <a:cubicBezTo>
                    <a:pt x="7680" y="7316"/>
                    <a:pt x="7671" y="7324"/>
                    <a:pt x="7671" y="7342"/>
                  </a:cubicBezTo>
                  <a:cubicBezTo>
                    <a:pt x="7660" y="8081"/>
                    <a:pt x="7851" y="8742"/>
                    <a:pt x="8008" y="9439"/>
                  </a:cubicBezTo>
                  <a:cubicBezTo>
                    <a:pt x="8039" y="9580"/>
                    <a:pt x="8070" y="9725"/>
                    <a:pt x="8099" y="9870"/>
                  </a:cubicBezTo>
                  <a:cubicBezTo>
                    <a:pt x="7918" y="10445"/>
                    <a:pt x="7750" y="11020"/>
                    <a:pt x="7589" y="11604"/>
                  </a:cubicBezTo>
                  <a:cubicBezTo>
                    <a:pt x="7573" y="11150"/>
                    <a:pt x="7535" y="10688"/>
                    <a:pt x="7386" y="10312"/>
                  </a:cubicBezTo>
                  <a:cubicBezTo>
                    <a:pt x="7367" y="10264"/>
                    <a:pt x="7338" y="10245"/>
                    <a:pt x="7307" y="10245"/>
                  </a:cubicBezTo>
                  <a:cubicBezTo>
                    <a:pt x="7240" y="10245"/>
                    <a:pt x="7169" y="10340"/>
                    <a:pt x="7210" y="10445"/>
                  </a:cubicBezTo>
                  <a:cubicBezTo>
                    <a:pt x="7311" y="10700"/>
                    <a:pt x="7347" y="11016"/>
                    <a:pt x="7358" y="11338"/>
                  </a:cubicBezTo>
                  <a:cubicBezTo>
                    <a:pt x="7253" y="10837"/>
                    <a:pt x="7131" y="10335"/>
                    <a:pt x="6990" y="9831"/>
                  </a:cubicBezTo>
                  <a:cubicBezTo>
                    <a:pt x="6713" y="8841"/>
                    <a:pt x="6439" y="7784"/>
                    <a:pt x="6247" y="6755"/>
                  </a:cubicBezTo>
                  <a:cubicBezTo>
                    <a:pt x="6242" y="6742"/>
                    <a:pt x="6235" y="6736"/>
                    <a:pt x="6226" y="6736"/>
                  </a:cubicBezTo>
                  <a:cubicBezTo>
                    <a:pt x="6220" y="6736"/>
                    <a:pt x="6213" y="6740"/>
                    <a:pt x="6208" y="6746"/>
                  </a:cubicBezTo>
                  <a:cubicBezTo>
                    <a:pt x="6161" y="6433"/>
                    <a:pt x="6098" y="6101"/>
                    <a:pt x="6055" y="5776"/>
                  </a:cubicBezTo>
                  <a:cubicBezTo>
                    <a:pt x="6161" y="5384"/>
                    <a:pt x="6274" y="4997"/>
                    <a:pt x="6423" y="4633"/>
                  </a:cubicBezTo>
                  <a:cubicBezTo>
                    <a:pt x="6431" y="4611"/>
                    <a:pt x="6417" y="4592"/>
                    <a:pt x="6402" y="4592"/>
                  </a:cubicBezTo>
                  <a:cubicBezTo>
                    <a:pt x="6396" y="4592"/>
                    <a:pt x="6389" y="4596"/>
                    <a:pt x="6384" y="4605"/>
                  </a:cubicBezTo>
                  <a:cubicBezTo>
                    <a:pt x="6251" y="4896"/>
                    <a:pt x="6133" y="5205"/>
                    <a:pt x="6027" y="5518"/>
                  </a:cubicBezTo>
                  <a:cubicBezTo>
                    <a:pt x="6016" y="5384"/>
                    <a:pt x="6009" y="5256"/>
                    <a:pt x="6012" y="5131"/>
                  </a:cubicBezTo>
                  <a:cubicBezTo>
                    <a:pt x="6016" y="4799"/>
                    <a:pt x="6201" y="3583"/>
                    <a:pt x="5776" y="3583"/>
                  </a:cubicBezTo>
                  <a:cubicBezTo>
                    <a:pt x="5769" y="3583"/>
                    <a:pt x="5762" y="3584"/>
                    <a:pt x="5754" y="3584"/>
                  </a:cubicBezTo>
                  <a:cubicBezTo>
                    <a:pt x="5699" y="3592"/>
                    <a:pt x="5699" y="3698"/>
                    <a:pt x="5751" y="3698"/>
                  </a:cubicBezTo>
                  <a:cubicBezTo>
                    <a:pt x="5752" y="3698"/>
                    <a:pt x="5753" y="3698"/>
                    <a:pt x="5754" y="3698"/>
                  </a:cubicBezTo>
                  <a:cubicBezTo>
                    <a:pt x="5756" y="3698"/>
                    <a:pt x="5758" y="3698"/>
                    <a:pt x="5759" y="3698"/>
                  </a:cubicBezTo>
                  <a:cubicBezTo>
                    <a:pt x="6034" y="3698"/>
                    <a:pt x="5903" y="5170"/>
                    <a:pt x="5922" y="5365"/>
                  </a:cubicBezTo>
                  <a:cubicBezTo>
                    <a:pt x="5933" y="5483"/>
                    <a:pt x="5949" y="5600"/>
                    <a:pt x="5962" y="5718"/>
                  </a:cubicBezTo>
                  <a:cubicBezTo>
                    <a:pt x="5899" y="5909"/>
                    <a:pt x="5836" y="6101"/>
                    <a:pt x="5777" y="6296"/>
                  </a:cubicBezTo>
                  <a:lnTo>
                    <a:pt x="5777" y="6269"/>
                  </a:lnTo>
                  <a:cubicBezTo>
                    <a:pt x="5780" y="6248"/>
                    <a:pt x="5769" y="6238"/>
                    <a:pt x="5756" y="6238"/>
                  </a:cubicBezTo>
                  <a:cubicBezTo>
                    <a:pt x="5750" y="6238"/>
                    <a:pt x="5743" y="6240"/>
                    <a:pt x="5738" y="6246"/>
                  </a:cubicBezTo>
                  <a:cubicBezTo>
                    <a:pt x="5460" y="6543"/>
                    <a:pt x="5378" y="7111"/>
                    <a:pt x="5346" y="7624"/>
                  </a:cubicBezTo>
                  <a:cubicBezTo>
                    <a:pt x="5002" y="8594"/>
                    <a:pt x="4708" y="9560"/>
                    <a:pt x="4446" y="10579"/>
                  </a:cubicBezTo>
                  <a:cubicBezTo>
                    <a:pt x="4329" y="11020"/>
                    <a:pt x="4228" y="11459"/>
                    <a:pt x="4130" y="11901"/>
                  </a:cubicBezTo>
                  <a:cubicBezTo>
                    <a:pt x="4134" y="11757"/>
                    <a:pt x="4137" y="11612"/>
                    <a:pt x="4141" y="11463"/>
                  </a:cubicBezTo>
                  <a:cubicBezTo>
                    <a:pt x="4168" y="10332"/>
                    <a:pt x="4177" y="9201"/>
                    <a:pt x="4247" y="8070"/>
                  </a:cubicBezTo>
                  <a:cubicBezTo>
                    <a:pt x="4278" y="7530"/>
                    <a:pt x="4309" y="6986"/>
                    <a:pt x="4356" y="6446"/>
                  </a:cubicBezTo>
                  <a:cubicBezTo>
                    <a:pt x="4399" y="5995"/>
                    <a:pt x="4345" y="5271"/>
                    <a:pt x="4506" y="4860"/>
                  </a:cubicBezTo>
                  <a:cubicBezTo>
                    <a:pt x="4513" y="4844"/>
                    <a:pt x="4503" y="4828"/>
                    <a:pt x="4492" y="4828"/>
                  </a:cubicBezTo>
                  <a:cubicBezTo>
                    <a:pt x="4487" y="4828"/>
                    <a:pt x="4481" y="4832"/>
                    <a:pt x="4477" y="4840"/>
                  </a:cubicBezTo>
                  <a:cubicBezTo>
                    <a:pt x="4337" y="5118"/>
                    <a:pt x="4341" y="5490"/>
                    <a:pt x="4290" y="5807"/>
                  </a:cubicBezTo>
                  <a:cubicBezTo>
                    <a:pt x="4212" y="6308"/>
                    <a:pt x="4149" y="6813"/>
                    <a:pt x="4094" y="7315"/>
                  </a:cubicBezTo>
                  <a:cubicBezTo>
                    <a:pt x="4031" y="7902"/>
                    <a:pt x="3969" y="8480"/>
                    <a:pt x="3919" y="9064"/>
                  </a:cubicBezTo>
                  <a:cubicBezTo>
                    <a:pt x="3805" y="7459"/>
                    <a:pt x="3671" y="5859"/>
                    <a:pt x="3578" y="4253"/>
                  </a:cubicBezTo>
                  <a:cubicBezTo>
                    <a:pt x="3576" y="4222"/>
                    <a:pt x="3556" y="4207"/>
                    <a:pt x="3538" y="4207"/>
                  </a:cubicBezTo>
                  <a:cubicBezTo>
                    <a:pt x="3519" y="4207"/>
                    <a:pt x="3501" y="4222"/>
                    <a:pt x="3503" y="4253"/>
                  </a:cubicBezTo>
                  <a:cubicBezTo>
                    <a:pt x="3593" y="6124"/>
                    <a:pt x="3742" y="7996"/>
                    <a:pt x="3856" y="9866"/>
                  </a:cubicBezTo>
                  <a:cubicBezTo>
                    <a:pt x="3840" y="10073"/>
                    <a:pt x="3828" y="10277"/>
                    <a:pt x="3816" y="10485"/>
                  </a:cubicBezTo>
                  <a:cubicBezTo>
                    <a:pt x="3765" y="11365"/>
                    <a:pt x="3711" y="12246"/>
                    <a:pt x="3655" y="13122"/>
                  </a:cubicBezTo>
                  <a:cubicBezTo>
                    <a:pt x="3644" y="12794"/>
                    <a:pt x="3637" y="12461"/>
                    <a:pt x="3621" y="12129"/>
                  </a:cubicBezTo>
                  <a:cubicBezTo>
                    <a:pt x="3581" y="11197"/>
                    <a:pt x="3511" y="10265"/>
                    <a:pt x="3453" y="9334"/>
                  </a:cubicBezTo>
                  <a:cubicBezTo>
                    <a:pt x="3402" y="8504"/>
                    <a:pt x="3397" y="7705"/>
                    <a:pt x="3390" y="6880"/>
                  </a:cubicBezTo>
                  <a:cubicBezTo>
                    <a:pt x="3390" y="6835"/>
                    <a:pt x="3366" y="6813"/>
                    <a:pt x="3341" y="6813"/>
                  </a:cubicBezTo>
                  <a:cubicBezTo>
                    <a:pt x="3315" y="6813"/>
                    <a:pt x="3288" y="6836"/>
                    <a:pt x="3284" y="6880"/>
                  </a:cubicBezTo>
                  <a:cubicBezTo>
                    <a:pt x="3147" y="8711"/>
                    <a:pt x="3006" y="10543"/>
                    <a:pt x="2900" y="12382"/>
                  </a:cubicBezTo>
                  <a:cubicBezTo>
                    <a:pt x="2889" y="12579"/>
                    <a:pt x="2881" y="12774"/>
                    <a:pt x="2869" y="12974"/>
                  </a:cubicBezTo>
                  <a:cubicBezTo>
                    <a:pt x="2728" y="12485"/>
                    <a:pt x="2591" y="11995"/>
                    <a:pt x="2450" y="11502"/>
                  </a:cubicBezTo>
                  <a:cubicBezTo>
                    <a:pt x="2544" y="10735"/>
                    <a:pt x="2560" y="9940"/>
                    <a:pt x="2674" y="9181"/>
                  </a:cubicBezTo>
                  <a:cubicBezTo>
                    <a:pt x="2685" y="9106"/>
                    <a:pt x="2640" y="9057"/>
                    <a:pt x="2596" y="9057"/>
                  </a:cubicBezTo>
                  <a:cubicBezTo>
                    <a:pt x="2566" y="9057"/>
                    <a:pt x="2537" y="9078"/>
                    <a:pt x="2525" y="9126"/>
                  </a:cubicBezTo>
                  <a:cubicBezTo>
                    <a:pt x="2407" y="9588"/>
                    <a:pt x="2290" y="10054"/>
                    <a:pt x="2176" y="10516"/>
                  </a:cubicBezTo>
                  <a:cubicBezTo>
                    <a:pt x="1946" y="9654"/>
                    <a:pt x="1730" y="8782"/>
                    <a:pt x="1519" y="7909"/>
                  </a:cubicBezTo>
                  <a:cubicBezTo>
                    <a:pt x="1300" y="7009"/>
                    <a:pt x="1135" y="6089"/>
                    <a:pt x="740" y="5290"/>
                  </a:cubicBezTo>
                  <a:cubicBezTo>
                    <a:pt x="735" y="5280"/>
                    <a:pt x="728" y="5275"/>
                    <a:pt x="721" y="5275"/>
                  </a:cubicBezTo>
                  <a:cubicBezTo>
                    <a:pt x="706" y="5275"/>
                    <a:pt x="690" y="5298"/>
                    <a:pt x="701" y="5322"/>
                  </a:cubicBezTo>
                  <a:cubicBezTo>
                    <a:pt x="1143" y="6269"/>
                    <a:pt x="1272" y="7373"/>
                    <a:pt x="1491" y="8430"/>
                  </a:cubicBezTo>
                  <a:cubicBezTo>
                    <a:pt x="1668" y="9279"/>
                    <a:pt x="1863" y="10124"/>
                    <a:pt x="2071" y="10958"/>
                  </a:cubicBezTo>
                  <a:cubicBezTo>
                    <a:pt x="1777" y="12207"/>
                    <a:pt x="1523" y="13471"/>
                    <a:pt x="1386" y="14762"/>
                  </a:cubicBezTo>
                  <a:cubicBezTo>
                    <a:pt x="1366" y="14911"/>
                    <a:pt x="1354" y="15064"/>
                    <a:pt x="1343" y="15212"/>
                  </a:cubicBezTo>
                  <a:cubicBezTo>
                    <a:pt x="1284" y="14759"/>
                    <a:pt x="1218" y="14308"/>
                    <a:pt x="1139" y="13862"/>
                  </a:cubicBezTo>
                  <a:cubicBezTo>
                    <a:pt x="1119" y="13737"/>
                    <a:pt x="1092" y="13608"/>
                    <a:pt x="1065" y="13482"/>
                  </a:cubicBezTo>
                  <a:cubicBezTo>
                    <a:pt x="1104" y="13091"/>
                    <a:pt x="1178" y="12649"/>
                    <a:pt x="1410" y="12559"/>
                  </a:cubicBezTo>
                  <a:cubicBezTo>
                    <a:pt x="1480" y="12535"/>
                    <a:pt x="1468" y="12394"/>
                    <a:pt x="1394" y="12394"/>
                  </a:cubicBezTo>
                  <a:cubicBezTo>
                    <a:pt x="1178" y="12394"/>
                    <a:pt x="1030" y="12579"/>
                    <a:pt x="920" y="12801"/>
                  </a:cubicBezTo>
                  <a:cubicBezTo>
                    <a:pt x="842" y="12429"/>
                    <a:pt x="767" y="12058"/>
                    <a:pt x="732" y="11686"/>
                  </a:cubicBezTo>
                  <a:cubicBezTo>
                    <a:pt x="732" y="11670"/>
                    <a:pt x="722" y="11662"/>
                    <a:pt x="713" y="11662"/>
                  </a:cubicBezTo>
                  <a:cubicBezTo>
                    <a:pt x="703" y="11662"/>
                    <a:pt x="693" y="11670"/>
                    <a:pt x="693" y="11686"/>
                  </a:cubicBezTo>
                  <a:cubicBezTo>
                    <a:pt x="709" y="12140"/>
                    <a:pt x="776" y="12590"/>
                    <a:pt x="822" y="13040"/>
                  </a:cubicBezTo>
                  <a:cubicBezTo>
                    <a:pt x="803" y="13099"/>
                    <a:pt x="783" y="13153"/>
                    <a:pt x="767" y="13209"/>
                  </a:cubicBezTo>
                  <a:cubicBezTo>
                    <a:pt x="622" y="13686"/>
                    <a:pt x="481" y="14190"/>
                    <a:pt x="384" y="14696"/>
                  </a:cubicBezTo>
                  <a:cubicBezTo>
                    <a:pt x="294" y="14441"/>
                    <a:pt x="219" y="14183"/>
                    <a:pt x="185" y="13928"/>
                  </a:cubicBezTo>
                  <a:cubicBezTo>
                    <a:pt x="178" y="13897"/>
                    <a:pt x="158" y="13883"/>
                    <a:pt x="137" y="13883"/>
                  </a:cubicBezTo>
                  <a:cubicBezTo>
                    <a:pt x="132" y="13883"/>
                    <a:pt x="127" y="13884"/>
                    <a:pt x="122" y="13885"/>
                  </a:cubicBezTo>
                  <a:cubicBezTo>
                    <a:pt x="110" y="13885"/>
                    <a:pt x="94" y="13890"/>
                    <a:pt x="79" y="13894"/>
                  </a:cubicBezTo>
                  <a:cubicBezTo>
                    <a:pt x="39" y="13901"/>
                    <a:pt x="39" y="13991"/>
                    <a:pt x="79" y="13999"/>
                  </a:cubicBezTo>
                  <a:cubicBezTo>
                    <a:pt x="91" y="14003"/>
                    <a:pt x="216" y="15177"/>
                    <a:pt x="232" y="15283"/>
                  </a:cubicBezTo>
                  <a:cubicBezTo>
                    <a:pt x="239" y="15361"/>
                    <a:pt x="247" y="15444"/>
                    <a:pt x="259" y="15521"/>
                  </a:cubicBezTo>
                  <a:cubicBezTo>
                    <a:pt x="39" y="17514"/>
                    <a:pt x="1" y="19592"/>
                    <a:pt x="102" y="21596"/>
                  </a:cubicBezTo>
                  <a:cubicBezTo>
                    <a:pt x="110" y="21748"/>
                    <a:pt x="122" y="21901"/>
                    <a:pt x="129" y="22054"/>
                  </a:cubicBezTo>
                  <a:lnTo>
                    <a:pt x="3617" y="22054"/>
                  </a:lnTo>
                  <a:cubicBezTo>
                    <a:pt x="3621" y="21913"/>
                    <a:pt x="3624" y="21772"/>
                    <a:pt x="3628" y="21631"/>
                  </a:cubicBezTo>
                  <a:cubicBezTo>
                    <a:pt x="3644" y="21772"/>
                    <a:pt x="3664" y="21913"/>
                    <a:pt x="3679" y="22054"/>
                  </a:cubicBezTo>
                  <a:lnTo>
                    <a:pt x="9002" y="22054"/>
                  </a:lnTo>
                  <a:cubicBezTo>
                    <a:pt x="8955" y="21705"/>
                    <a:pt x="8897" y="21361"/>
                    <a:pt x="8842" y="21017"/>
                  </a:cubicBezTo>
                  <a:cubicBezTo>
                    <a:pt x="8889" y="20238"/>
                    <a:pt x="8944" y="19467"/>
                    <a:pt x="9010" y="18695"/>
                  </a:cubicBezTo>
                  <a:cubicBezTo>
                    <a:pt x="9061" y="19815"/>
                    <a:pt x="9089" y="20935"/>
                    <a:pt x="9100" y="22054"/>
                  </a:cubicBezTo>
                  <a:lnTo>
                    <a:pt x="14278" y="22054"/>
                  </a:lnTo>
                  <a:cubicBezTo>
                    <a:pt x="14278" y="21987"/>
                    <a:pt x="14282" y="21925"/>
                    <a:pt x="14282" y="21858"/>
                  </a:cubicBezTo>
                  <a:cubicBezTo>
                    <a:pt x="14286" y="21925"/>
                    <a:pt x="14290" y="21987"/>
                    <a:pt x="14293" y="22054"/>
                  </a:cubicBezTo>
                  <a:lnTo>
                    <a:pt x="25871" y="22054"/>
                  </a:lnTo>
                  <a:cubicBezTo>
                    <a:pt x="25800" y="21663"/>
                    <a:pt x="25746" y="21271"/>
                    <a:pt x="25703" y="20876"/>
                  </a:cubicBezTo>
                  <a:cubicBezTo>
                    <a:pt x="25785" y="19858"/>
                    <a:pt x="25894" y="18849"/>
                    <a:pt x="26016" y="17839"/>
                  </a:cubicBezTo>
                  <a:cubicBezTo>
                    <a:pt x="26067" y="18323"/>
                    <a:pt x="26129" y="18809"/>
                    <a:pt x="26199" y="19291"/>
                  </a:cubicBezTo>
                  <a:cubicBezTo>
                    <a:pt x="26204" y="19682"/>
                    <a:pt x="26219" y="20073"/>
                    <a:pt x="26243" y="20460"/>
                  </a:cubicBezTo>
                  <a:cubicBezTo>
                    <a:pt x="26184" y="20989"/>
                    <a:pt x="26129" y="21522"/>
                    <a:pt x="26078" y="22054"/>
                  </a:cubicBezTo>
                  <a:lnTo>
                    <a:pt x="27937" y="22054"/>
                  </a:lnTo>
                  <a:cubicBezTo>
                    <a:pt x="28024" y="21498"/>
                    <a:pt x="28106" y="20942"/>
                    <a:pt x="28181" y="20386"/>
                  </a:cubicBezTo>
                  <a:cubicBezTo>
                    <a:pt x="28227" y="20684"/>
                    <a:pt x="28271" y="20977"/>
                    <a:pt x="28318" y="21271"/>
                  </a:cubicBezTo>
                  <a:cubicBezTo>
                    <a:pt x="28352" y="21482"/>
                    <a:pt x="28392" y="21698"/>
                    <a:pt x="28430" y="21909"/>
                  </a:cubicBezTo>
                  <a:cubicBezTo>
                    <a:pt x="28430" y="21956"/>
                    <a:pt x="28435" y="22007"/>
                    <a:pt x="28435" y="22054"/>
                  </a:cubicBezTo>
                  <a:lnTo>
                    <a:pt x="38736" y="22054"/>
                  </a:lnTo>
                  <a:cubicBezTo>
                    <a:pt x="38587" y="21557"/>
                    <a:pt x="38430" y="21071"/>
                    <a:pt x="38266" y="20586"/>
                  </a:cubicBezTo>
                  <a:cubicBezTo>
                    <a:pt x="38259" y="20536"/>
                    <a:pt x="38251" y="20484"/>
                    <a:pt x="38243" y="20437"/>
                  </a:cubicBezTo>
                  <a:cubicBezTo>
                    <a:pt x="38380" y="19624"/>
                    <a:pt x="38521" y="18813"/>
                    <a:pt x="38669" y="18003"/>
                  </a:cubicBezTo>
                  <a:cubicBezTo>
                    <a:pt x="38748" y="18195"/>
                    <a:pt x="38830" y="18383"/>
                    <a:pt x="38909" y="18571"/>
                  </a:cubicBezTo>
                  <a:cubicBezTo>
                    <a:pt x="38916" y="18680"/>
                    <a:pt x="38927" y="18793"/>
                    <a:pt x="38936" y="18903"/>
                  </a:cubicBezTo>
                  <a:cubicBezTo>
                    <a:pt x="38990" y="19615"/>
                    <a:pt x="39041" y="20332"/>
                    <a:pt x="39084" y="21052"/>
                  </a:cubicBezTo>
                  <a:cubicBezTo>
                    <a:pt x="39081" y="21083"/>
                    <a:pt x="39077" y="21118"/>
                    <a:pt x="39073" y="21154"/>
                  </a:cubicBezTo>
                  <a:cubicBezTo>
                    <a:pt x="39041" y="21451"/>
                    <a:pt x="39003" y="21752"/>
                    <a:pt x="38967" y="22054"/>
                  </a:cubicBezTo>
                  <a:lnTo>
                    <a:pt x="43898" y="22054"/>
                  </a:lnTo>
                  <a:cubicBezTo>
                    <a:pt x="43875" y="21948"/>
                    <a:pt x="43851" y="21846"/>
                    <a:pt x="43828" y="21741"/>
                  </a:cubicBezTo>
                  <a:cubicBezTo>
                    <a:pt x="43911" y="21376"/>
                    <a:pt x="43985" y="21013"/>
                    <a:pt x="44059" y="20645"/>
                  </a:cubicBezTo>
                  <a:cubicBezTo>
                    <a:pt x="44063" y="20766"/>
                    <a:pt x="44070" y="20883"/>
                    <a:pt x="44079" y="21005"/>
                  </a:cubicBezTo>
                  <a:cubicBezTo>
                    <a:pt x="44032" y="21353"/>
                    <a:pt x="43985" y="21705"/>
                    <a:pt x="43942" y="22054"/>
                  </a:cubicBezTo>
                  <a:lnTo>
                    <a:pt x="50486" y="22054"/>
                  </a:lnTo>
                  <a:cubicBezTo>
                    <a:pt x="50533" y="21811"/>
                    <a:pt x="50580" y="21569"/>
                    <a:pt x="50627" y="21326"/>
                  </a:cubicBezTo>
                  <a:cubicBezTo>
                    <a:pt x="50654" y="21494"/>
                    <a:pt x="50681" y="21667"/>
                    <a:pt x="50705" y="21838"/>
                  </a:cubicBezTo>
                  <a:cubicBezTo>
                    <a:pt x="50693" y="21909"/>
                    <a:pt x="50685" y="21983"/>
                    <a:pt x="50674" y="22054"/>
                  </a:cubicBezTo>
                  <a:lnTo>
                    <a:pt x="56525" y="22054"/>
                  </a:lnTo>
                  <a:cubicBezTo>
                    <a:pt x="56525" y="22050"/>
                    <a:pt x="56521" y="22042"/>
                    <a:pt x="56521" y="22039"/>
                  </a:cubicBezTo>
                  <a:cubicBezTo>
                    <a:pt x="56258" y="20895"/>
                    <a:pt x="56008" y="19748"/>
                    <a:pt x="55730" y="18610"/>
                  </a:cubicBezTo>
                  <a:cubicBezTo>
                    <a:pt x="55683" y="18414"/>
                    <a:pt x="55636" y="18218"/>
                    <a:pt x="55586" y="18027"/>
                  </a:cubicBezTo>
                  <a:lnTo>
                    <a:pt x="55586" y="18027"/>
                  </a:lnTo>
                  <a:cubicBezTo>
                    <a:pt x="55895" y="18974"/>
                    <a:pt x="56211" y="19925"/>
                    <a:pt x="56545" y="20856"/>
                  </a:cubicBezTo>
                  <a:cubicBezTo>
                    <a:pt x="56685" y="21259"/>
                    <a:pt x="56834" y="21654"/>
                    <a:pt x="56979" y="22054"/>
                  </a:cubicBezTo>
                  <a:lnTo>
                    <a:pt x="60669" y="22054"/>
                  </a:lnTo>
                  <a:cubicBezTo>
                    <a:pt x="60642" y="21869"/>
                    <a:pt x="60611" y="21686"/>
                    <a:pt x="60584" y="21502"/>
                  </a:cubicBezTo>
                  <a:cubicBezTo>
                    <a:pt x="60685" y="21087"/>
                    <a:pt x="60783" y="20672"/>
                    <a:pt x="60873" y="20258"/>
                  </a:cubicBezTo>
                  <a:cubicBezTo>
                    <a:pt x="60881" y="20292"/>
                    <a:pt x="60893" y="20328"/>
                    <a:pt x="60900" y="20363"/>
                  </a:cubicBezTo>
                  <a:cubicBezTo>
                    <a:pt x="60955" y="20567"/>
                    <a:pt x="61006" y="20774"/>
                    <a:pt x="61061" y="20982"/>
                  </a:cubicBezTo>
                  <a:cubicBezTo>
                    <a:pt x="61053" y="21107"/>
                    <a:pt x="61049" y="21235"/>
                    <a:pt x="61045" y="21361"/>
                  </a:cubicBezTo>
                  <a:cubicBezTo>
                    <a:pt x="61034" y="21592"/>
                    <a:pt x="61018" y="21823"/>
                    <a:pt x="61006" y="22054"/>
                  </a:cubicBezTo>
                  <a:lnTo>
                    <a:pt x="62994" y="22054"/>
                  </a:lnTo>
                  <a:cubicBezTo>
                    <a:pt x="63018" y="21827"/>
                    <a:pt x="63041" y="21604"/>
                    <a:pt x="63061" y="21376"/>
                  </a:cubicBezTo>
                  <a:cubicBezTo>
                    <a:pt x="63108" y="21604"/>
                    <a:pt x="63155" y="21827"/>
                    <a:pt x="63202" y="22054"/>
                  </a:cubicBezTo>
                  <a:lnTo>
                    <a:pt x="65190" y="22054"/>
                  </a:lnTo>
                  <a:cubicBezTo>
                    <a:pt x="65167" y="21979"/>
                    <a:pt x="65147" y="21909"/>
                    <a:pt x="65127" y="21835"/>
                  </a:cubicBezTo>
                  <a:cubicBezTo>
                    <a:pt x="65092" y="21701"/>
                    <a:pt x="65053" y="21573"/>
                    <a:pt x="65017" y="21439"/>
                  </a:cubicBezTo>
                  <a:cubicBezTo>
                    <a:pt x="65017" y="21423"/>
                    <a:pt x="65017" y="21408"/>
                    <a:pt x="65014" y="21396"/>
                  </a:cubicBezTo>
                  <a:cubicBezTo>
                    <a:pt x="65002" y="20872"/>
                    <a:pt x="64986" y="20348"/>
                    <a:pt x="64959" y="19826"/>
                  </a:cubicBezTo>
                  <a:lnTo>
                    <a:pt x="64959" y="19826"/>
                  </a:lnTo>
                  <a:cubicBezTo>
                    <a:pt x="64975" y="19882"/>
                    <a:pt x="64994" y="19936"/>
                    <a:pt x="65010" y="19991"/>
                  </a:cubicBezTo>
                  <a:cubicBezTo>
                    <a:pt x="65225" y="20680"/>
                    <a:pt x="65452" y="21369"/>
                    <a:pt x="65687" y="22054"/>
                  </a:cubicBezTo>
                  <a:lnTo>
                    <a:pt x="67864" y="22054"/>
                  </a:lnTo>
                  <a:cubicBezTo>
                    <a:pt x="67797" y="21271"/>
                    <a:pt x="67746" y="20489"/>
                    <a:pt x="67707" y="19701"/>
                  </a:cubicBezTo>
                  <a:lnTo>
                    <a:pt x="67707" y="19701"/>
                  </a:lnTo>
                  <a:cubicBezTo>
                    <a:pt x="67840" y="20249"/>
                    <a:pt x="67981" y="20785"/>
                    <a:pt x="68137" y="21318"/>
                  </a:cubicBezTo>
                  <a:cubicBezTo>
                    <a:pt x="68129" y="21564"/>
                    <a:pt x="68117" y="21807"/>
                    <a:pt x="68110" y="22054"/>
                  </a:cubicBezTo>
                  <a:lnTo>
                    <a:pt x="86141" y="22054"/>
                  </a:lnTo>
                  <a:cubicBezTo>
                    <a:pt x="86074" y="21788"/>
                    <a:pt x="86008" y="21522"/>
                    <a:pt x="85941" y="21259"/>
                  </a:cubicBezTo>
                  <a:cubicBezTo>
                    <a:pt x="85953" y="21036"/>
                    <a:pt x="85964" y="20817"/>
                    <a:pt x="85977" y="20598"/>
                  </a:cubicBezTo>
                  <a:cubicBezTo>
                    <a:pt x="86016" y="19878"/>
                    <a:pt x="86055" y="19158"/>
                    <a:pt x="86102" y="18441"/>
                  </a:cubicBezTo>
                  <a:cubicBezTo>
                    <a:pt x="86188" y="17995"/>
                    <a:pt x="86274" y="17557"/>
                    <a:pt x="86368" y="17115"/>
                  </a:cubicBezTo>
                  <a:cubicBezTo>
                    <a:pt x="86372" y="17138"/>
                    <a:pt x="86376" y="17158"/>
                    <a:pt x="86380" y="17181"/>
                  </a:cubicBezTo>
                  <a:cubicBezTo>
                    <a:pt x="86258" y="18805"/>
                    <a:pt x="86235" y="20426"/>
                    <a:pt x="86352" y="22054"/>
                  </a:cubicBezTo>
                  <a:lnTo>
                    <a:pt x="96270" y="22054"/>
                  </a:lnTo>
                  <a:cubicBezTo>
                    <a:pt x="96262" y="21987"/>
                    <a:pt x="96259" y="21916"/>
                    <a:pt x="96255" y="21851"/>
                  </a:cubicBezTo>
                  <a:cubicBezTo>
                    <a:pt x="96255" y="21846"/>
                    <a:pt x="96255" y="21846"/>
                    <a:pt x="96259" y="21842"/>
                  </a:cubicBezTo>
                  <a:lnTo>
                    <a:pt x="96293" y="22054"/>
                  </a:lnTo>
                  <a:lnTo>
                    <a:pt x="103154" y="22054"/>
                  </a:lnTo>
                  <a:cubicBezTo>
                    <a:pt x="103190" y="21831"/>
                    <a:pt x="103225" y="21604"/>
                    <a:pt x="103260" y="21381"/>
                  </a:cubicBezTo>
                  <a:cubicBezTo>
                    <a:pt x="103272" y="21513"/>
                    <a:pt x="103288" y="21647"/>
                    <a:pt x="103300" y="21780"/>
                  </a:cubicBezTo>
                  <a:cubicBezTo>
                    <a:pt x="103295" y="21869"/>
                    <a:pt x="103288" y="21963"/>
                    <a:pt x="103280" y="22054"/>
                  </a:cubicBezTo>
                  <a:lnTo>
                    <a:pt x="105855" y="22054"/>
                  </a:lnTo>
                  <a:cubicBezTo>
                    <a:pt x="105851" y="21831"/>
                    <a:pt x="105851" y="21611"/>
                    <a:pt x="105855" y="21392"/>
                  </a:cubicBezTo>
                  <a:cubicBezTo>
                    <a:pt x="105968" y="21017"/>
                    <a:pt x="106082" y="20641"/>
                    <a:pt x="106196" y="20265"/>
                  </a:cubicBezTo>
                  <a:cubicBezTo>
                    <a:pt x="106207" y="20864"/>
                    <a:pt x="106254" y="21463"/>
                    <a:pt x="106324" y="22054"/>
                  </a:cubicBezTo>
                  <a:lnTo>
                    <a:pt x="108219" y="22054"/>
                  </a:lnTo>
                  <a:cubicBezTo>
                    <a:pt x="108196" y="21329"/>
                    <a:pt x="108176" y="20601"/>
                    <a:pt x="108165" y="19870"/>
                  </a:cubicBezTo>
                  <a:lnTo>
                    <a:pt x="108165" y="19870"/>
                  </a:lnTo>
                  <a:cubicBezTo>
                    <a:pt x="108203" y="19964"/>
                    <a:pt x="108243" y="20054"/>
                    <a:pt x="108282" y="20148"/>
                  </a:cubicBezTo>
                  <a:cubicBezTo>
                    <a:pt x="108286" y="20343"/>
                    <a:pt x="108290" y="20543"/>
                    <a:pt x="108293" y="20739"/>
                  </a:cubicBezTo>
                  <a:cubicBezTo>
                    <a:pt x="108297" y="21177"/>
                    <a:pt x="108306" y="21616"/>
                    <a:pt x="108313" y="22054"/>
                  </a:cubicBezTo>
                  <a:lnTo>
                    <a:pt x="110184" y="22054"/>
                  </a:lnTo>
                  <a:cubicBezTo>
                    <a:pt x="109957" y="21522"/>
                    <a:pt x="109726" y="21001"/>
                    <a:pt x="109495" y="20480"/>
                  </a:cubicBezTo>
                  <a:cubicBezTo>
                    <a:pt x="109448" y="19902"/>
                    <a:pt x="109386" y="19322"/>
                    <a:pt x="109315" y="18751"/>
                  </a:cubicBezTo>
                  <a:cubicBezTo>
                    <a:pt x="109319" y="18543"/>
                    <a:pt x="109327" y="18332"/>
                    <a:pt x="109335" y="18124"/>
                  </a:cubicBezTo>
                  <a:cubicBezTo>
                    <a:pt x="109366" y="17377"/>
                    <a:pt x="109249" y="16215"/>
                    <a:pt x="109742" y="15675"/>
                  </a:cubicBezTo>
                  <a:cubicBezTo>
                    <a:pt x="109779" y="15631"/>
                    <a:pt x="109745" y="15570"/>
                    <a:pt x="109706" y="15570"/>
                  </a:cubicBezTo>
                  <a:cubicBezTo>
                    <a:pt x="109696" y="15570"/>
                    <a:pt x="109685" y="15575"/>
                    <a:pt x="109675" y="15584"/>
                  </a:cubicBezTo>
                  <a:cubicBezTo>
                    <a:pt x="109343" y="15924"/>
                    <a:pt x="109221" y="16645"/>
                    <a:pt x="109158" y="17158"/>
                  </a:cubicBezTo>
                  <a:cubicBezTo>
                    <a:pt x="109151" y="17216"/>
                    <a:pt x="109142" y="17275"/>
                    <a:pt x="109135" y="17333"/>
                  </a:cubicBezTo>
                  <a:cubicBezTo>
                    <a:pt x="109111" y="17146"/>
                    <a:pt x="109092" y="16961"/>
                    <a:pt x="109072" y="16774"/>
                  </a:cubicBezTo>
                  <a:cubicBezTo>
                    <a:pt x="109095" y="16746"/>
                    <a:pt x="109124" y="16719"/>
                    <a:pt x="109155" y="16696"/>
                  </a:cubicBezTo>
                  <a:cubicBezTo>
                    <a:pt x="109246" y="16635"/>
                    <a:pt x="109188" y="16471"/>
                    <a:pt x="109100" y="16471"/>
                  </a:cubicBezTo>
                  <a:cubicBezTo>
                    <a:pt x="109086" y="16471"/>
                    <a:pt x="109072" y="16475"/>
                    <a:pt x="109057" y="16484"/>
                  </a:cubicBezTo>
                  <a:cubicBezTo>
                    <a:pt x="109053" y="16488"/>
                    <a:pt x="109045" y="16492"/>
                    <a:pt x="109041" y="16496"/>
                  </a:cubicBezTo>
                  <a:cubicBezTo>
                    <a:pt x="109072" y="16379"/>
                    <a:pt x="109104" y="16262"/>
                    <a:pt x="109135" y="16144"/>
                  </a:cubicBezTo>
                  <a:cubicBezTo>
                    <a:pt x="109366" y="15267"/>
                    <a:pt x="109605" y="14387"/>
                    <a:pt x="109828" y="13506"/>
                  </a:cubicBezTo>
                  <a:cubicBezTo>
                    <a:pt x="109828" y="13744"/>
                    <a:pt x="109832" y="13984"/>
                    <a:pt x="109832" y="14222"/>
                  </a:cubicBezTo>
                  <a:cubicBezTo>
                    <a:pt x="109859" y="16262"/>
                    <a:pt x="110008" y="18226"/>
                    <a:pt x="110345" y="20222"/>
                  </a:cubicBezTo>
                  <a:cubicBezTo>
                    <a:pt x="110376" y="20410"/>
                    <a:pt x="110415" y="20598"/>
                    <a:pt x="110454" y="20785"/>
                  </a:cubicBezTo>
                  <a:cubicBezTo>
                    <a:pt x="110450" y="20954"/>
                    <a:pt x="110450" y="21126"/>
                    <a:pt x="110446" y="21295"/>
                  </a:cubicBezTo>
                  <a:cubicBezTo>
                    <a:pt x="110399" y="21549"/>
                    <a:pt x="110352" y="21799"/>
                    <a:pt x="110305" y="22054"/>
                  </a:cubicBezTo>
                  <a:lnTo>
                    <a:pt x="111773" y="22054"/>
                  </a:lnTo>
                  <a:cubicBezTo>
                    <a:pt x="111906" y="21264"/>
                    <a:pt x="112012" y="20460"/>
                    <a:pt x="112083" y="19655"/>
                  </a:cubicBezTo>
                  <a:lnTo>
                    <a:pt x="112083" y="19655"/>
                  </a:lnTo>
                  <a:cubicBezTo>
                    <a:pt x="112063" y="20061"/>
                    <a:pt x="112039" y="20469"/>
                    <a:pt x="112020" y="20876"/>
                  </a:cubicBezTo>
                  <a:cubicBezTo>
                    <a:pt x="111996" y="21267"/>
                    <a:pt x="111976" y="21663"/>
                    <a:pt x="111957" y="22054"/>
                  </a:cubicBezTo>
                  <a:lnTo>
                    <a:pt x="115065" y="22054"/>
                  </a:lnTo>
                  <a:cubicBezTo>
                    <a:pt x="115041" y="21663"/>
                    <a:pt x="115022" y="21267"/>
                    <a:pt x="115002" y="20876"/>
                  </a:cubicBezTo>
                  <a:cubicBezTo>
                    <a:pt x="114979" y="20469"/>
                    <a:pt x="114959" y="20061"/>
                    <a:pt x="114939" y="19655"/>
                  </a:cubicBezTo>
                  <a:lnTo>
                    <a:pt x="114939" y="19655"/>
                  </a:lnTo>
                  <a:cubicBezTo>
                    <a:pt x="115010" y="20460"/>
                    <a:pt x="115112" y="21264"/>
                    <a:pt x="115248" y="22054"/>
                  </a:cubicBezTo>
                  <a:lnTo>
                    <a:pt x="116716" y="22054"/>
                  </a:lnTo>
                  <a:cubicBezTo>
                    <a:pt x="116666" y="21799"/>
                    <a:pt x="116619" y="21549"/>
                    <a:pt x="116572" y="21295"/>
                  </a:cubicBezTo>
                  <a:cubicBezTo>
                    <a:pt x="116572" y="21126"/>
                    <a:pt x="116568" y="20958"/>
                    <a:pt x="116568" y="20785"/>
                  </a:cubicBezTo>
                  <a:cubicBezTo>
                    <a:pt x="116606" y="20598"/>
                    <a:pt x="116642" y="20410"/>
                    <a:pt x="116677" y="20222"/>
                  </a:cubicBezTo>
                  <a:cubicBezTo>
                    <a:pt x="117009" y="18226"/>
                    <a:pt x="117162" y="16262"/>
                    <a:pt x="117186" y="14222"/>
                  </a:cubicBezTo>
                  <a:cubicBezTo>
                    <a:pt x="117190" y="13984"/>
                    <a:pt x="117193" y="13744"/>
                    <a:pt x="117193" y="13506"/>
                  </a:cubicBezTo>
                  <a:cubicBezTo>
                    <a:pt x="117417" y="14387"/>
                    <a:pt x="117652" y="15267"/>
                    <a:pt x="117883" y="16144"/>
                  </a:cubicBezTo>
                  <a:cubicBezTo>
                    <a:pt x="117914" y="16262"/>
                    <a:pt x="117945" y="16379"/>
                    <a:pt x="117977" y="16496"/>
                  </a:cubicBezTo>
                  <a:cubicBezTo>
                    <a:pt x="117972" y="16492"/>
                    <a:pt x="117968" y="16488"/>
                    <a:pt x="117961" y="16484"/>
                  </a:cubicBezTo>
                  <a:cubicBezTo>
                    <a:pt x="117947" y="16475"/>
                    <a:pt x="117932" y="16471"/>
                    <a:pt x="117919" y="16471"/>
                  </a:cubicBezTo>
                  <a:cubicBezTo>
                    <a:pt x="117832" y="16471"/>
                    <a:pt x="117772" y="16635"/>
                    <a:pt x="117867" y="16696"/>
                  </a:cubicBezTo>
                  <a:cubicBezTo>
                    <a:pt x="117898" y="16719"/>
                    <a:pt x="117925" y="16746"/>
                    <a:pt x="117949" y="16774"/>
                  </a:cubicBezTo>
                  <a:cubicBezTo>
                    <a:pt x="117930" y="16961"/>
                    <a:pt x="117906" y="17146"/>
                    <a:pt x="117887" y="17333"/>
                  </a:cubicBezTo>
                  <a:cubicBezTo>
                    <a:pt x="117878" y="17275"/>
                    <a:pt x="117871" y="17216"/>
                    <a:pt x="117863" y="17158"/>
                  </a:cubicBezTo>
                  <a:cubicBezTo>
                    <a:pt x="117797" y="16645"/>
                    <a:pt x="117679" y="15924"/>
                    <a:pt x="117343" y="15584"/>
                  </a:cubicBezTo>
                  <a:cubicBezTo>
                    <a:pt x="117333" y="15575"/>
                    <a:pt x="117322" y="15570"/>
                    <a:pt x="117312" y="15570"/>
                  </a:cubicBezTo>
                  <a:cubicBezTo>
                    <a:pt x="117273" y="15570"/>
                    <a:pt x="117239" y="15631"/>
                    <a:pt x="117276" y="15675"/>
                  </a:cubicBezTo>
                  <a:cubicBezTo>
                    <a:pt x="117769" y="16215"/>
                    <a:pt x="117652" y="17377"/>
                    <a:pt x="117687" y="18124"/>
                  </a:cubicBezTo>
                  <a:cubicBezTo>
                    <a:pt x="117695" y="18332"/>
                    <a:pt x="117699" y="18543"/>
                    <a:pt x="117706" y="18751"/>
                  </a:cubicBezTo>
                  <a:cubicBezTo>
                    <a:pt x="117632" y="19322"/>
                    <a:pt x="117573" y="19897"/>
                    <a:pt x="117526" y="20480"/>
                  </a:cubicBezTo>
                  <a:cubicBezTo>
                    <a:pt x="117296" y="21001"/>
                    <a:pt x="117065" y="21522"/>
                    <a:pt x="116837" y="22054"/>
                  </a:cubicBezTo>
                  <a:lnTo>
                    <a:pt x="118705" y="22054"/>
                  </a:lnTo>
                  <a:cubicBezTo>
                    <a:pt x="118712" y="21616"/>
                    <a:pt x="118720" y="21177"/>
                    <a:pt x="118728" y="20739"/>
                  </a:cubicBezTo>
                  <a:cubicBezTo>
                    <a:pt x="118732" y="20543"/>
                    <a:pt x="118736" y="20343"/>
                    <a:pt x="118740" y="20148"/>
                  </a:cubicBezTo>
                  <a:cubicBezTo>
                    <a:pt x="118779" y="20054"/>
                    <a:pt x="118818" y="19964"/>
                    <a:pt x="118857" y="19870"/>
                  </a:cubicBezTo>
                  <a:lnTo>
                    <a:pt x="118857" y="19870"/>
                  </a:lnTo>
                  <a:cubicBezTo>
                    <a:pt x="118841" y="20601"/>
                    <a:pt x="118826" y="21329"/>
                    <a:pt x="118799" y="22054"/>
                  </a:cubicBezTo>
                  <a:lnTo>
                    <a:pt x="120692" y="22054"/>
                  </a:lnTo>
                  <a:cubicBezTo>
                    <a:pt x="120767" y="21463"/>
                    <a:pt x="120814" y="20864"/>
                    <a:pt x="120826" y="20265"/>
                  </a:cubicBezTo>
                  <a:cubicBezTo>
                    <a:pt x="120936" y="20641"/>
                    <a:pt x="121048" y="21017"/>
                    <a:pt x="121166" y="21392"/>
                  </a:cubicBezTo>
                  <a:cubicBezTo>
                    <a:pt x="121171" y="21611"/>
                    <a:pt x="121166" y="21831"/>
                    <a:pt x="121166" y="22054"/>
                  </a:cubicBezTo>
                  <a:lnTo>
                    <a:pt x="123742" y="22054"/>
                  </a:lnTo>
                  <a:cubicBezTo>
                    <a:pt x="123734" y="21963"/>
                    <a:pt x="123726" y="21869"/>
                    <a:pt x="123718" y="21780"/>
                  </a:cubicBezTo>
                  <a:cubicBezTo>
                    <a:pt x="123734" y="21647"/>
                    <a:pt x="123749" y="21513"/>
                    <a:pt x="123761" y="21381"/>
                  </a:cubicBezTo>
                  <a:cubicBezTo>
                    <a:pt x="123796" y="21604"/>
                    <a:pt x="123828" y="21831"/>
                    <a:pt x="123863" y="22054"/>
                  </a:cubicBezTo>
                  <a:lnTo>
                    <a:pt x="130728" y="22054"/>
                  </a:lnTo>
                  <a:lnTo>
                    <a:pt x="130763" y="21842"/>
                  </a:lnTo>
                  <a:lnTo>
                    <a:pt x="130763" y="21851"/>
                  </a:lnTo>
                  <a:cubicBezTo>
                    <a:pt x="130759" y="21916"/>
                    <a:pt x="130756" y="21987"/>
                    <a:pt x="130752" y="22054"/>
                  </a:cubicBezTo>
                  <a:lnTo>
                    <a:pt x="140669" y="22054"/>
                  </a:lnTo>
                  <a:cubicBezTo>
                    <a:pt x="140783" y="20426"/>
                    <a:pt x="140763" y="18805"/>
                    <a:pt x="140638" y="17181"/>
                  </a:cubicBezTo>
                  <a:cubicBezTo>
                    <a:pt x="140642" y="17158"/>
                    <a:pt x="140646" y="17138"/>
                    <a:pt x="140650" y="17115"/>
                  </a:cubicBezTo>
                  <a:cubicBezTo>
                    <a:pt x="140743" y="17557"/>
                    <a:pt x="140834" y="17999"/>
                    <a:pt x="140915" y="18441"/>
                  </a:cubicBezTo>
                  <a:cubicBezTo>
                    <a:pt x="140962" y="19161"/>
                    <a:pt x="141006" y="19878"/>
                    <a:pt x="141045" y="20598"/>
                  </a:cubicBezTo>
                  <a:cubicBezTo>
                    <a:pt x="141056" y="20817"/>
                    <a:pt x="141068" y="21036"/>
                    <a:pt x="141076" y="21259"/>
                  </a:cubicBezTo>
                  <a:cubicBezTo>
                    <a:pt x="141009" y="21522"/>
                    <a:pt x="140944" y="21788"/>
                    <a:pt x="140877" y="22054"/>
                  </a:cubicBezTo>
                  <a:lnTo>
                    <a:pt x="158912" y="22054"/>
                  </a:lnTo>
                  <a:cubicBezTo>
                    <a:pt x="158900" y="21807"/>
                    <a:pt x="158892" y="21564"/>
                    <a:pt x="158880" y="21318"/>
                  </a:cubicBezTo>
                  <a:cubicBezTo>
                    <a:pt x="159037" y="20785"/>
                    <a:pt x="159182" y="20249"/>
                    <a:pt x="159311" y="19701"/>
                  </a:cubicBezTo>
                  <a:lnTo>
                    <a:pt x="159311" y="19701"/>
                  </a:lnTo>
                  <a:cubicBezTo>
                    <a:pt x="159276" y="20489"/>
                    <a:pt x="159225" y="21271"/>
                    <a:pt x="159154" y="22054"/>
                  </a:cubicBezTo>
                  <a:lnTo>
                    <a:pt x="161335" y="22054"/>
                  </a:lnTo>
                  <a:cubicBezTo>
                    <a:pt x="161569" y="21369"/>
                    <a:pt x="161797" y="20680"/>
                    <a:pt x="162012" y="19991"/>
                  </a:cubicBezTo>
                  <a:cubicBezTo>
                    <a:pt x="162027" y="19936"/>
                    <a:pt x="162043" y="19882"/>
                    <a:pt x="162059" y="19826"/>
                  </a:cubicBezTo>
                  <a:lnTo>
                    <a:pt x="162059" y="19826"/>
                  </a:lnTo>
                  <a:cubicBezTo>
                    <a:pt x="162035" y="20343"/>
                    <a:pt x="162019" y="20864"/>
                    <a:pt x="162003" y="21385"/>
                  </a:cubicBezTo>
                  <a:cubicBezTo>
                    <a:pt x="162003" y="21405"/>
                    <a:pt x="162003" y="21420"/>
                    <a:pt x="162000" y="21439"/>
                  </a:cubicBezTo>
                  <a:cubicBezTo>
                    <a:pt x="161965" y="21573"/>
                    <a:pt x="161929" y="21701"/>
                    <a:pt x="161894" y="21835"/>
                  </a:cubicBezTo>
                  <a:cubicBezTo>
                    <a:pt x="161871" y="21909"/>
                    <a:pt x="161851" y="21979"/>
                    <a:pt x="161831" y="22054"/>
                  </a:cubicBezTo>
                  <a:lnTo>
                    <a:pt x="163816" y="22054"/>
                  </a:lnTo>
                  <a:cubicBezTo>
                    <a:pt x="163867" y="21827"/>
                    <a:pt x="163914" y="21604"/>
                    <a:pt x="163957" y="21376"/>
                  </a:cubicBezTo>
                  <a:cubicBezTo>
                    <a:pt x="163981" y="21604"/>
                    <a:pt x="164004" y="21827"/>
                    <a:pt x="164023" y="22054"/>
                  </a:cubicBezTo>
                  <a:lnTo>
                    <a:pt x="166015" y="22054"/>
                  </a:lnTo>
                  <a:cubicBezTo>
                    <a:pt x="166004" y="21823"/>
                    <a:pt x="165988" y="21592"/>
                    <a:pt x="165977" y="21361"/>
                  </a:cubicBezTo>
                  <a:cubicBezTo>
                    <a:pt x="165972" y="21235"/>
                    <a:pt x="165965" y="21107"/>
                    <a:pt x="165961" y="20982"/>
                  </a:cubicBezTo>
                  <a:cubicBezTo>
                    <a:pt x="166011" y="20774"/>
                    <a:pt x="166066" y="20567"/>
                    <a:pt x="166118" y="20363"/>
                  </a:cubicBezTo>
                  <a:cubicBezTo>
                    <a:pt x="166129" y="20328"/>
                    <a:pt x="166136" y="20292"/>
                    <a:pt x="166149" y="20258"/>
                  </a:cubicBezTo>
                  <a:cubicBezTo>
                    <a:pt x="166239" y="20677"/>
                    <a:pt x="166336" y="21091"/>
                    <a:pt x="166438" y="21506"/>
                  </a:cubicBezTo>
                  <a:cubicBezTo>
                    <a:pt x="166411" y="21690"/>
                    <a:pt x="166380" y="21869"/>
                    <a:pt x="166352" y="22054"/>
                  </a:cubicBezTo>
                  <a:lnTo>
                    <a:pt x="170039" y="22054"/>
                  </a:lnTo>
                  <a:cubicBezTo>
                    <a:pt x="170188" y="21654"/>
                    <a:pt x="170332" y="21259"/>
                    <a:pt x="170477" y="20856"/>
                  </a:cubicBezTo>
                  <a:cubicBezTo>
                    <a:pt x="170810" y="19925"/>
                    <a:pt x="171123" y="18974"/>
                    <a:pt x="171432" y="18027"/>
                  </a:cubicBezTo>
                  <a:lnTo>
                    <a:pt x="171432" y="18027"/>
                  </a:lnTo>
                  <a:cubicBezTo>
                    <a:pt x="171385" y="18218"/>
                    <a:pt x="171335" y="18414"/>
                    <a:pt x="171288" y="18610"/>
                  </a:cubicBezTo>
                  <a:cubicBezTo>
                    <a:pt x="171013" y="19745"/>
                    <a:pt x="170763" y="20892"/>
                    <a:pt x="170501" y="22030"/>
                  </a:cubicBezTo>
                  <a:cubicBezTo>
                    <a:pt x="170501" y="22039"/>
                    <a:pt x="170497" y="22046"/>
                    <a:pt x="170493" y="22054"/>
                  </a:cubicBezTo>
                  <a:lnTo>
                    <a:pt x="176348" y="22054"/>
                  </a:lnTo>
                  <a:cubicBezTo>
                    <a:pt x="176337" y="21983"/>
                    <a:pt x="176324" y="21909"/>
                    <a:pt x="176313" y="21838"/>
                  </a:cubicBezTo>
                  <a:cubicBezTo>
                    <a:pt x="176340" y="21667"/>
                    <a:pt x="176368" y="21494"/>
                    <a:pt x="176395" y="21322"/>
                  </a:cubicBezTo>
                  <a:cubicBezTo>
                    <a:pt x="176442" y="21564"/>
                    <a:pt x="176489" y="21807"/>
                    <a:pt x="176536" y="22054"/>
                  </a:cubicBezTo>
                  <a:lnTo>
                    <a:pt x="183080" y="22054"/>
                  </a:lnTo>
                  <a:cubicBezTo>
                    <a:pt x="183033" y="21705"/>
                    <a:pt x="182990" y="21353"/>
                    <a:pt x="182943" y="21005"/>
                  </a:cubicBezTo>
                  <a:cubicBezTo>
                    <a:pt x="182947" y="20883"/>
                    <a:pt x="182955" y="20766"/>
                    <a:pt x="182963" y="20645"/>
                  </a:cubicBezTo>
                  <a:cubicBezTo>
                    <a:pt x="183033" y="21013"/>
                    <a:pt x="183111" y="21376"/>
                    <a:pt x="183190" y="21737"/>
                  </a:cubicBezTo>
                  <a:cubicBezTo>
                    <a:pt x="183170" y="21842"/>
                    <a:pt x="183147" y="21948"/>
                    <a:pt x="183123" y="22054"/>
                  </a:cubicBezTo>
                  <a:lnTo>
                    <a:pt x="188055" y="22054"/>
                  </a:lnTo>
                  <a:cubicBezTo>
                    <a:pt x="188015" y="21752"/>
                    <a:pt x="187981" y="21451"/>
                    <a:pt x="187945" y="21154"/>
                  </a:cubicBezTo>
                  <a:cubicBezTo>
                    <a:pt x="187941" y="21118"/>
                    <a:pt x="187937" y="21083"/>
                    <a:pt x="187934" y="21052"/>
                  </a:cubicBezTo>
                  <a:cubicBezTo>
                    <a:pt x="187981" y="20332"/>
                    <a:pt x="188031" y="19615"/>
                    <a:pt x="188086" y="18903"/>
                  </a:cubicBezTo>
                  <a:cubicBezTo>
                    <a:pt x="188093" y="18793"/>
                    <a:pt x="188102" y="18680"/>
                    <a:pt x="188113" y="18571"/>
                  </a:cubicBezTo>
                  <a:cubicBezTo>
                    <a:pt x="188192" y="18383"/>
                    <a:pt x="188274" y="18195"/>
                    <a:pt x="188352" y="18003"/>
                  </a:cubicBezTo>
                  <a:cubicBezTo>
                    <a:pt x="188501" y="18813"/>
                    <a:pt x="188638" y="19624"/>
                    <a:pt x="188774" y="20437"/>
                  </a:cubicBezTo>
                  <a:cubicBezTo>
                    <a:pt x="188767" y="20484"/>
                    <a:pt x="188763" y="20536"/>
                    <a:pt x="188756" y="20586"/>
                  </a:cubicBezTo>
                  <a:cubicBezTo>
                    <a:pt x="188591" y="21067"/>
                    <a:pt x="188431" y="21557"/>
                    <a:pt x="188286" y="22054"/>
                  </a:cubicBezTo>
                  <a:lnTo>
                    <a:pt x="198583" y="22054"/>
                  </a:lnTo>
                  <a:cubicBezTo>
                    <a:pt x="198583" y="22003"/>
                    <a:pt x="198587" y="21956"/>
                    <a:pt x="198587" y="21909"/>
                  </a:cubicBezTo>
                  <a:cubicBezTo>
                    <a:pt x="198626" y="21694"/>
                    <a:pt x="198665" y="21482"/>
                    <a:pt x="198700" y="21271"/>
                  </a:cubicBezTo>
                  <a:cubicBezTo>
                    <a:pt x="198747" y="20977"/>
                    <a:pt x="198794" y="20684"/>
                    <a:pt x="198837" y="20386"/>
                  </a:cubicBezTo>
                  <a:cubicBezTo>
                    <a:pt x="198915" y="20942"/>
                    <a:pt x="198994" y="21498"/>
                    <a:pt x="199083" y="22054"/>
                  </a:cubicBezTo>
                  <a:lnTo>
                    <a:pt x="200939" y="22054"/>
                  </a:lnTo>
                  <a:cubicBezTo>
                    <a:pt x="200892" y="21522"/>
                    <a:pt x="200833" y="20993"/>
                    <a:pt x="200779" y="20460"/>
                  </a:cubicBezTo>
                  <a:cubicBezTo>
                    <a:pt x="200802" y="20073"/>
                    <a:pt x="200817" y="19682"/>
                    <a:pt x="200821" y="19291"/>
                  </a:cubicBezTo>
                  <a:cubicBezTo>
                    <a:pt x="200892" y="18809"/>
                    <a:pt x="200951" y="18323"/>
                    <a:pt x="201005" y="17843"/>
                  </a:cubicBezTo>
                  <a:cubicBezTo>
                    <a:pt x="201127" y="18849"/>
                    <a:pt x="201233" y="19858"/>
                    <a:pt x="201319" y="20872"/>
                  </a:cubicBezTo>
                  <a:cubicBezTo>
                    <a:pt x="201272" y="21267"/>
                    <a:pt x="201217" y="21663"/>
                    <a:pt x="201150" y="22054"/>
                  </a:cubicBezTo>
                  <a:lnTo>
                    <a:pt x="212724" y="22054"/>
                  </a:lnTo>
                  <a:cubicBezTo>
                    <a:pt x="212727" y="21987"/>
                    <a:pt x="212732" y="21925"/>
                    <a:pt x="212736" y="21858"/>
                  </a:cubicBezTo>
                  <a:cubicBezTo>
                    <a:pt x="212739" y="21925"/>
                    <a:pt x="212739" y="21987"/>
                    <a:pt x="212743" y="22054"/>
                  </a:cubicBezTo>
                  <a:lnTo>
                    <a:pt x="217922" y="22054"/>
                  </a:lnTo>
                  <a:cubicBezTo>
                    <a:pt x="217933" y="20930"/>
                    <a:pt x="217957" y="19811"/>
                    <a:pt x="218007" y="18692"/>
                  </a:cubicBezTo>
                  <a:cubicBezTo>
                    <a:pt x="218078" y="19463"/>
                    <a:pt x="218133" y="20238"/>
                    <a:pt x="218175" y="21013"/>
                  </a:cubicBezTo>
                  <a:cubicBezTo>
                    <a:pt x="218121" y="21361"/>
                    <a:pt x="218066" y="21705"/>
                    <a:pt x="218016" y="22054"/>
                  </a:cubicBezTo>
                  <a:lnTo>
                    <a:pt x="223338" y="22054"/>
                  </a:lnTo>
                  <a:cubicBezTo>
                    <a:pt x="223358" y="21913"/>
                    <a:pt x="223374" y="21772"/>
                    <a:pt x="223393" y="21631"/>
                  </a:cubicBezTo>
                  <a:cubicBezTo>
                    <a:pt x="223397" y="21772"/>
                    <a:pt x="223397" y="21913"/>
                    <a:pt x="223405" y="22054"/>
                  </a:cubicBezTo>
                  <a:lnTo>
                    <a:pt x="226888" y="22054"/>
                  </a:lnTo>
                  <a:cubicBezTo>
                    <a:pt x="226900" y="21901"/>
                    <a:pt x="226907" y="21748"/>
                    <a:pt x="226916" y="21596"/>
                  </a:cubicBezTo>
                  <a:cubicBezTo>
                    <a:pt x="227017" y="19592"/>
                    <a:pt x="226982" y="17514"/>
                    <a:pt x="226763" y="15521"/>
                  </a:cubicBezTo>
                  <a:cubicBezTo>
                    <a:pt x="226770" y="15444"/>
                    <a:pt x="226779" y="15361"/>
                    <a:pt x="226790" y="15283"/>
                  </a:cubicBezTo>
                  <a:cubicBezTo>
                    <a:pt x="226802" y="15177"/>
                    <a:pt x="226931" y="14003"/>
                    <a:pt x="226939" y="13999"/>
                  </a:cubicBezTo>
                  <a:cubicBezTo>
                    <a:pt x="226982" y="13991"/>
                    <a:pt x="226982" y="13901"/>
                    <a:pt x="226939" y="13894"/>
                  </a:cubicBezTo>
                  <a:cubicBezTo>
                    <a:pt x="226927" y="13890"/>
                    <a:pt x="226911" y="13885"/>
                    <a:pt x="226896" y="13885"/>
                  </a:cubicBezTo>
                  <a:cubicBezTo>
                    <a:pt x="226892" y="13884"/>
                    <a:pt x="226887" y="13883"/>
                    <a:pt x="226882" y="13883"/>
                  </a:cubicBezTo>
                  <a:cubicBezTo>
                    <a:pt x="226862" y="13883"/>
                    <a:pt x="226840" y="13897"/>
                    <a:pt x="226837" y="13928"/>
                  </a:cubicBezTo>
                  <a:cubicBezTo>
                    <a:pt x="226798" y="14183"/>
                    <a:pt x="226723" y="14441"/>
                    <a:pt x="226638" y="14696"/>
                  </a:cubicBezTo>
                  <a:cubicBezTo>
                    <a:pt x="226535" y="14190"/>
                    <a:pt x="226395" y="13686"/>
                    <a:pt x="226254" y="13209"/>
                  </a:cubicBezTo>
                  <a:cubicBezTo>
                    <a:pt x="226235" y="13153"/>
                    <a:pt x="226219" y="13099"/>
                    <a:pt x="226199" y="13040"/>
                  </a:cubicBezTo>
                  <a:cubicBezTo>
                    <a:pt x="226246" y="12590"/>
                    <a:pt x="226313" y="12140"/>
                    <a:pt x="226324" y="11686"/>
                  </a:cubicBezTo>
                  <a:cubicBezTo>
                    <a:pt x="226326" y="11670"/>
                    <a:pt x="226318" y="11662"/>
                    <a:pt x="226308" y="11662"/>
                  </a:cubicBezTo>
                  <a:cubicBezTo>
                    <a:pt x="226298" y="11662"/>
                    <a:pt x="226287" y="11670"/>
                    <a:pt x="226286" y="11686"/>
                  </a:cubicBezTo>
                  <a:cubicBezTo>
                    <a:pt x="226254" y="12058"/>
                    <a:pt x="226179" y="12429"/>
                    <a:pt x="226101" y="12801"/>
                  </a:cubicBezTo>
                  <a:cubicBezTo>
                    <a:pt x="225992" y="12579"/>
                    <a:pt x="225843" y="12394"/>
                    <a:pt x="225628" y="12394"/>
                  </a:cubicBezTo>
                  <a:cubicBezTo>
                    <a:pt x="225554" y="12394"/>
                    <a:pt x="225542" y="12535"/>
                    <a:pt x="225608" y="12559"/>
                  </a:cubicBezTo>
                  <a:cubicBezTo>
                    <a:pt x="225839" y="12649"/>
                    <a:pt x="225917" y="13091"/>
                    <a:pt x="225953" y="13482"/>
                  </a:cubicBezTo>
                  <a:cubicBezTo>
                    <a:pt x="225925" y="13608"/>
                    <a:pt x="225901" y="13737"/>
                    <a:pt x="225878" y="13862"/>
                  </a:cubicBezTo>
                  <a:cubicBezTo>
                    <a:pt x="225800" y="14308"/>
                    <a:pt x="225737" y="14759"/>
                    <a:pt x="225679" y="15212"/>
                  </a:cubicBezTo>
                  <a:cubicBezTo>
                    <a:pt x="225663" y="15064"/>
                    <a:pt x="225652" y="14911"/>
                    <a:pt x="225636" y="14762"/>
                  </a:cubicBezTo>
                  <a:cubicBezTo>
                    <a:pt x="225498" y="13471"/>
                    <a:pt x="225244" y="12207"/>
                    <a:pt x="224947" y="10958"/>
                  </a:cubicBezTo>
                  <a:cubicBezTo>
                    <a:pt x="225158" y="10124"/>
                    <a:pt x="225354" y="9279"/>
                    <a:pt x="225530" y="8430"/>
                  </a:cubicBezTo>
                  <a:cubicBezTo>
                    <a:pt x="225745" y="7373"/>
                    <a:pt x="225878" y="6269"/>
                    <a:pt x="226320" y="5322"/>
                  </a:cubicBezTo>
                  <a:cubicBezTo>
                    <a:pt x="226331" y="5298"/>
                    <a:pt x="226314" y="5275"/>
                    <a:pt x="226297" y="5275"/>
                  </a:cubicBezTo>
                  <a:cubicBezTo>
                    <a:pt x="226290" y="5275"/>
                    <a:pt x="226282" y="5280"/>
                    <a:pt x="226277" y="5290"/>
                  </a:cubicBezTo>
                  <a:cubicBezTo>
                    <a:pt x="225883" y="6089"/>
                    <a:pt x="225718" y="7009"/>
                    <a:pt x="225498" y="7909"/>
                  </a:cubicBezTo>
                  <a:cubicBezTo>
                    <a:pt x="225287" y="8782"/>
                    <a:pt x="225072" y="9654"/>
                    <a:pt x="224841" y="10516"/>
                  </a:cubicBezTo>
                  <a:cubicBezTo>
                    <a:pt x="224727" y="10054"/>
                    <a:pt x="224610" y="9588"/>
                    <a:pt x="224492" y="9126"/>
                  </a:cubicBezTo>
                  <a:cubicBezTo>
                    <a:pt x="224480" y="9078"/>
                    <a:pt x="224452" y="9057"/>
                    <a:pt x="224423" y="9057"/>
                  </a:cubicBezTo>
                  <a:cubicBezTo>
                    <a:pt x="224379" y="9057"/>
                    <a:pt x="224334" y="9106"/>
                    <a:pt x="224344" y="9181"/>
                  </a:cubicBezTo>
                  <a:cubicBezTo>
                    <a:pt x="224461" y="9940"/>
                    <a:pt x="224474" y="10735"/>
                    <a:pt x="224571" y="11502"/>
                  </a:cubicBezTo>
                  <a:cubicBezTo>
                    <a:pt x="224430" y="11995"/>
                    <a:pt x="224289" y="12485"/>
                    <a:pt x="224149" y="12974"/>
                  </a:cubicBezTo>
                  <a:cubicBezTo>
                    <a:pt x="224140" y="12774"/>
                    <a:pt x="224129" y="12579"/>
                    <a:pt x="224117" y="12382"/>
                  </a:cubicBezTo>
                  <a:cubicBezTo>
                    <a:pt x="224015" y="10543"/>
                    <a:pt x="223871" y="8711"/>
                    <a:pt x="223733" y="6880"/>
                  </a:cubicBezTo>
                  <a:cubicBezTo>
                    <a:pt x="223732" y="6836"/>
                    <a:pt x="223705" y="6813"/>
                    <a:pt x="223679" y="6813"/>
                  </a:cubicBezTo>
                  <a:cubicBezTo>
                    <a:pt x="223653" y="6813"/>
                    <a:pt x="223628" y="6835"/>
                    <a:pt x="223628" y="6880"/>
                  </a:cubicBezTo>
                  <a:cubicBezTo>
                    <a:pt x="223624" y="7705"/>
                    <a:pt x="223616" y="8504"/>
                    <a:pt x="223569" y="9334"/>
                  </a:cubicBezTo>
                  <a:cubicBezTo>
                    <a:pt x="223511" y="10265"/>
                    <a:pt x="223440" y="11197"/>
                    <a:pt x="223397" y="12129"/>
                  </a:cubicBezTo>
                  <a:cubicBezTo>
                    <a:pt x="223385" y="12461"/>
                    <a:pt x="223374" y="12794"/>
                    <a:pt x="223365" y="13122"/>
                  </a:cubicBezTo>
                  <a:cubicBezTo>
                    <a:pt x="223311" y="12246"/>
                    <a:pt x="223252" y="11365"/>
                    <a:pt x="223206" y="10485"/>
                  </a:cubicBezTo>
                  <a:cubicBezTo>
                    <a:pt x="223193" y="10277"/>
                    <a:pt x="223177" y="10073"/>
                    <a:pt x="223166" y="9870"/>
                  </a:cubicBezTo>
                  <a:cubicBezTo>
                    <a:pt x="223280" y="7999"/>
                    <a:pt x="223424" y="6124"/>
                    <a:pt x="223518" y="4253"/>
                  </a:cubicBezTo>
                  <a:cubicBezTo>
                    <a:pt x="223518" y="4222"/>
                    <a:pt x="223500" y="4207"/>
                    <a:pt x="223481" y="4207"/>
                  </a:cubicBezTo>
                  <a:cubicBezTo>
                    <a:pt x="223462" y="4207"/>
                    <a:pt x="223442" y="4222"/>
                    <a:pt x="223440" y="4253"/>
                  </a:cubicBezTo>
                  <a:cubicBezTo>
                    <a:pt x="223350" y="5859"/>
                    <a:pt x="223217" y="7463"/>
                    <a:pt x="223099" y="9067"/>
                  </a:cubicBezTo>
                  <a:cubicBezTo>
                    <a:pt x="223049" y="8484"/>
                    <a:pt x="222989" y="7902"/>
                    <a:pt x="222927" y="7315"/>
                  </a:cubicBezTo>
                  <a:cubicBezTo>
                    <a:pt x="222872" y="6813"/>
                    <a:pt x="222806" y="6308"/>
                    <a:pt x="222731" y="5807"/>
                  </a:cubicBezTo>
                  <a:cubicBezTo>
                    <a:pt x="222680" y="5490"/>
                    <a:pt x="222684" y="5118"/>
                    <a:pt x="222543" y="4840"/>
                  </a:cubicBezTo>
                  <a:cubicBezTo>
                    <a:pt x="222540" y="4832"/>
                    <a:pt x="222534" y="4828"/>
                    <a:pt x="222528" y="4828"/>
                  </a:cubicBezTo>
                  <a:cubicBezTo>
                    <a:pt x="222517" y="4828"/>
                    <a:pt x="222505" y="4844"/>
                    <a:pt x="222512" y="4860"/>
                  </a:cubicBezTo>
                  <a:cubicBezTo>
                    <a:pt x="222673" y="5271"/>
                    <a:pt x="222622" y="5995"/>
                    <a:pt x="222661" y="6446"/>
                  </a:cubicBezTo>
                  <a:cubicBezTo>
                    <a:pt x="222712" y="6986"/>
                    <a:pt x="222743" y="7530"/>
                    <a:pt x="222774" y="8070"/>
                  </a:cubicBezTo>
                  <a:cubicBezTo>
                    <a:pt x="222841" y="9201"/>
                    <a:pt x="222849" y="10332"/>
                    <a:pt x="222877" y="11463"/>
                  </a:cubicBezTo>
                  <a:cubicBezTo>
                    <a:pt x="222881" y="11612"/>
                    <a:pt x="222884" y="11757"/>
                    <a:pt x="222888" y="11901"/>
                  </a:cubicBezTo>
                  <a:cubicBezTo>
                    <a:pt x="222794" y="11459"/>
                    <a:pt x="222689" y="11020"/>
                    <a:pt x="222575" y="10579"/>
                  </a:cubicBezTo>
                  <a:cubicBezTo>
                    <a:pt x="222308" y="9560"/>
                    <a:pt x="222019" y="8594"/>
                    <a:pt x="221674" y="7624"/>
                  </a:cubicBezTo>
                  <a:cubicBezTo>
                    <a:pt x="221643" y="7111"/>
                    <a:pt x="221562" y="6543"/>
                    <a:pt x="221284" y="6246"/>
                  </a:cubicBezTo>
                  <a:cubicBezTo>
                    <a:pt x="221278" y="6240"/>
                    <a:pt x="221272" y="6238"/>
                    <a:pt x="221265" y="6238"/>
                  </a:cubicBezTo>
                  <a:cubicBezTo>
                    <a:pt x="221253" y="6238"/>
                    <a:pt x="221240" y="6248"/>
                    <a:pt x="221240" y="6269"/>
                  </a:cubicBezTo>
                  <a:lnTo>
                    <a:pt x="221240" y="6296"/>
                  </a:lnTo>
                  <a:cubicBezTo>
                    <a:pt x="221181" y="6101"/>
                    <a:pt x="221123" y="5909"/>
                    <a:pt x="221060" y="5718"/>
                  </a:cubicBezTo>
                  <a:cubicBezTo>
                    <a:pt x="221072" y="5600"/>
                    <a:pt x="221087" y="5483"/>
                    <a:pt x="221100" y="5365"/>
                  </a:cubicBezTo>
                  <a:cubicBezTo>
                    <a:pt x="221119" y="5170"/>
                    <a:pt x="220984" y="3698"/>
                    <a:pt x="221258" y="3698"/>
                  </a:cubicBezTo>
                  <a:cubicBezTo>
                    <a:pt x="221260" y="3698"/>
                    <a:pt x="221262" y="3698"/>
                    <a:pt x="221264" y="3698"/>
                  </a:cubicBezTo>
                  <a:cubicBezTo>
                    <a:pt x="221265" y="3698"/>
                    <a:pt x="221266" y="3698"/>
                    <a:pt x="221267" y="3698"/>
                  </a:cubicBezTo>
                  <a:cubicBezTo>
                    <a:pt x="221318" y="3698"/>
                    <a:pt x="221317" y="3592"/>
                    <a:pt x="221264" y="3584"/>
                  </a:cubicBezTo>
                  <a:cubicBezTo>
                    <a:pt x="221256" y="3584"/>
                    <a:pt x="221249" y="3583"/>
                    <a:pt x="221241" y="3583"/>
                  </a:cubicBezTo>
                  <a:cubicBezTo>
                    <a:pt x="220817" y="3583"/>
                    <a:pt x="221002" y="4799"/>
                    <a:pt x="221009" y="5131"/>
                  </a:cubicBezTo>
                  <a:cubicBezTo>
                    <a:pt x="221009" y="5256"/>
                    <a:pt x="221002" y="5384"/>
                    <a:pt x="220990" y="5518"/>
                  </a:cubicBezTo>
                  <a:cubicBezTo>
                    <a:pt x="220884" y="5205"/>
                    <a:pt x="220771" y="4896"/>
                    <a:pt x="220637" y="4605"/>
                  </a:cubicBezTo>
                  <a:cubicBezTo>
                    <a:pt x="220633" y="4596"/>
                    <a:pt x="220626" y="4592"/>
                    <a:pt x="220619" y="4592"/>
                  </a:cubicBezTo>
                  <a:cubicBezTo>
                    <a:pt x="220605" y="4592"/>
                    <a:pt x="220590" y="4611"/>
                    <a:pt x="220599" y="4633"/>
                  </a:cubicBezTo>
                  <a:cubicBezTo>
                    <a:pt x="220747" y="4997"/>
                    <a:pt x="220861" y="5384"/>
                    <a:pt x="220962" y="5776"/>
                  </a:cubicBezTo>
                  <a:cubicBezTo>
                    <a:pt x="220923" y="6101"/>
                    <a:pt x="220861" y="6430"/>
                    <a:pt x="220810" y="6746"/>
                  </a:cubicBezTo>
                  <a:cubicBezTo>
                    <a:pt x="220806" y="6740"/>
                    <a:pt x="220800" y="6736"/>
                    <a:pt x="220793" y="6736"/>
                  </a:cubicBezTo>
                  <a:cubicBezTo>
                    <a:pt x="220785" y="6736"/>
                    <a:pt x="220777" y="6742"/>
                    <a:pt x="220775" y="6755"/>
                  </a:cubicBezTo>
                  <a:cubicBezTo>
                    <a:pt x="220583" y="7784"/>
                    <a:pt x="220309" y="8841"/>
                    <a:pt x="220031" y="9831"/>
                  </a:cubicBezTo>
                  <a:cubicBezTo>
                    <a:pt x="219886" y="10335"/>
                    <a:pt x="219768" y="10837"/>
                    <a:pt x="219663" y="11338"/>
                  </a:cubicBezTo>
                  <a:cubicBezTo>
                    <a:pt x="219675" y="11016"/>
                    <a:pt x="219710" y="10700"/>
                    <a:pt x="219808" y="10445"/>
                  </a:cubicBezTo>
                  <a:cubicBezTo>
                    <a:pt x="219848" y="10340"/>
                    <a:pt x="219779" y="10245"/>
                    <a:pt x="219712" y="10245"/>
                  </a:cubicBezTo>
                  <a:cubicBezTo>
                    <a:pt x="219681" y="10245"/>
                    <a:pt x="219651" y="10264"/>
                    <a:pt x="219631" y="10312"/>
                  </a:cubicBezTo>
                  <a:cubicBezTo>
                    <a:pt x="219483" y="10688"/>
                    <a:pt x="219448" y="11150"/>
                    <a:pt x="219432" y="11604"/>
                  </a:cubicBezTo>
                  <a:cubicBezTo>
                    <a:pt x="219268" y="11020"/>
                    <a:pt x="219100" y="10442"/>
                    <a:pt x="218919" y="9870"/>
                  </a:cubicBezTo>
                  <a:cubicBezTo>
                    <a:pt x="218950" y="9725"/>
                    <a:pt x="218982" y="9580"/>
                    <a:pt x="219013" y="9439"/>
                  </a:cubicBezTo>
                  <a:cubicBezTo>
                    <a:pt x="219170" y="8742"/>
                    <a:pt x="219362" y="8081"/>
                    <a:pt x="219346" y="7342"/>
                  </a:cubicBezTo>
                  <a:cubicBezTo>
                    <a:pt x="219346" y="7324"/>
                    <a:pt x="219338" y="7316"/>
                    <a:pt x="219329" y="7316"/>
                  </a:cubicBezTo>
                  <a:cubicBezTo>
                    <a:pt x="219319" y="7316"/>
                    <a:pt x="219309" y="7325"/>
                    <a:pt x="219307" y="7342"/>
                  </a:cubicBezTo>
                  <a:cubicBezTo>
                    <a:pt x="219248" y="8070"/>
                    <a:pt x="218986" y="8715"/>
                    <a:pt x="218762" y="9376"/>
                  </a:cubicBezTo>
                  <a:cubicBezTo>
                    <a:pt x="218634" y="8970"/>
                    <a:pt x="218493" y="8567"/>
                    <a:pt x="218356" y="8167"/>
                  </a:cubicBezTo>
                  <a:cubicBezTo>
                    <a:pt x="218551" y="7060"/>
                    <a:pt x="218849" y="5999"/>
                    <a:pt x="219416" y="5169"/>
                  </a:cubicBezTo>
                  <a:cubicBezTo>
                    <a:pt x="219443" y="5128"/>
                    <a:pt x="219416" y="5073"/>
                    <a:pt x="219384" y="5073"/>
                  </a:cubicBezTo>
                  <a:cubicBezTo>
                    <a:pt x="219374" y="5073"/>
                    <a:pt x="219363" y="5078"/>
                    <a:pt x="219354" y="5091"/>
                  </a:cubicBezTo>
                  <a:cubicBezTo>
                    <a:pt x="218806" y="5815"/>
                    <a:pt x="218438" y="6684"/>
                    <a:pt x="218152" y="7608"/>
                  </a:cubicBezTo>
                  <a:cubicBezTo>
                    <a:pt x="218039" y="7295"/>
                    <a:pt x="217926" y="6981"/>
                    <a:pt x="217808" y="6672"/>
                  </a:cubicBezTo>
                  <a:cubicBezTo>
                    <a:pt x="217335" y="5463"/>
                    <a:pt x="216798" y="4332"/>
                    <a:pt x="216219" y="3205"/>
                  </a:cubicBezTo>
                  <a:cubicBezTo>
                    <a:pt x="215730" y="2254"/>
                    <a:pt x="215210" y="983"/>
                    <a:pt x="214861" y="177"/>
                  </a:cubicBezTo>
                  <a:lnTo>
                    <a:pt x="214861" y="177"/>
                  </a:lnTo>
                  <a:cubicBezTo>
                    <a:pt x="214866" y="188"/>
                    <a:pt x="214873" y="192"/>
                    <a:pt x="214880" y="192"/>
                  </a:cubicBezTo>
                  <a:cubicBezTo>
                    <a:pt x="214898" y="192"/>
                    <a:pt x="214916" y="167"/>
                    <a:pt x="214907" y="140"/>
                  </a:cubicBezTo>
                  <a:cubicBezTo>
                    <a:pt x="214892" y="100"/>
                    <a:pt x="214876" y="62"/>
                    <a:pt x="214864" y="22"/>
                  </a:cubicBezTo>
                  <a:cubicBezTo>
                    <a:pt x="214860" y="7"/>
                    <a:pt x="214850" y="1"/>
                    <a:pt x="214841" y="1"/>
                  </a:cubicBezTo>
                  <a:cubicBezTo>
                    <a:pt x="214824" y="1"/>
                    <a:pt x="214807" y="18"/>
                    <a:pt x="214810" y="42"/>
                  </a:cubicBezTo>
                  <a:cubicBezTo>
                    <a:pt x="214837" y="1126"/>
                    <a:pt x="215381" y="2336"/>
                    <a:pt x="215757" y="3283"/>
                  </a:cubicBezTo>
                  <a:cubicBezTo>
                    <a:pt x="216203" y="4414"/>
                    <a:pt x="216634" y="5553"/>
                    <a:pt x="217013" y="6723"/>
                  </a:cubicBezTo>
                  <a:cubicBezTo>
                    <a:pt x="217268" y="7510"/>
                    <a:pt x="217514" y="8305"/>
                    <a:pt x="217749" y="9107"/>
                  </a:cubicBezTo>
                  <a:cubicBezTo>
                    <a:pt x="217663" y="9470"/>
                    <a:pt x="217577" y="9835"/>
                    <a:pt x="217494" y="10191"/>
                  </a:cubicBezTo>
                  <a:cubicBezTo>
                    <a:pt x="217487" y="10226"/>
                    <a:pt x="217479" y="10265"/>
                    <a:pt x="217471" y="10301"/>
                  </a:cubicBezTo>
                  <a:cubicBezTo>
                    <a:pt x="217315" y="9188"/>
                    <a:pt x="217041" y="8136"/>
                    <a:pt x="216822" y="7048"/>
                  </a:cubicBezTo>
                  <a:cubicBezTo>
                    <a:pt x="216645" y="6183"/>
                    <a:pt x="216423" y="5162"/>
                    <a:pt x="215964" y="4484"/>
                  </a:cubicBezTo>
                  <a:cubicBezTo>
                    <a:pt x="215960" y="4478"/>
                    <a:pt x="215956" y="4476"/>
                    <a:pt x="215952" y="4476"/>
                  </a:cubicBezTo>
                  <a:cubicBezTo>
                    <a:pt x="215939" y="4476"/>
                    <a:pt x="215928" y="4498"/>
                    <a:pt x="215933" y="4515"/>
                  </a:cubicBezTo>
                  <a:cubicBezTo>
                    <a:pt x="216289" y="5471"/>
                    <a:pt x="216332" y="6727"/>
                    <a:pt x="216438" y="7768"/>
                  </a:cubicBezTo>
                  <a:cubicBezTo>
                    <a:pt x="216457" y="7967"/>
                    <a:pt x="216477" y="8164"/>
                    <a:pt x="216493" y="8363"/>
                  </a:cubicBezTo>
                  <a:cubicBezTo>
                    <a:pt x="216438" y="8614"/>
                    <a:pt x="216376" y="8864"/>
                    <a:pt x="216316" y="9111"/>
                  </a:cubicBezTo>
                  <a:cubicBezTo>
                    <a:pt x="216105" y="7177"/>
                    <a:pt x="215682" y="5290"/>
                    <a:pt x="215201" y="3451"/>
                  </a:cubicBezTo>
                  <a:cubicBezTo>
                    <a:pt x="215194" y="3421"/>
                    <a:pt x="215174" y="3409"/>
                    <a:pt x="215156" y="3409"/>
                  </a:cubicBezTo>
                  <a:cubicBezTo>
                    <a:pt x="215127" y="3409"/>
                    <a:pt x="215099" y="3438"/>
                    <a:pt x="215111" y="3482"/>
                  </a:cubicBezTo>
                  <a:cubicBezTo>
                    <a:pt x="215620" y="5518"/>
                    <a:pt x="216015" y="7588"/>
                    <a:pt x="216179" y="9717"/>
                  </a:cubicBezTo>
                  <a:cubicBezTo>
                    <a:pt x="216004" y="10559"/>
                    <a:pt x="215839" y="11408"/>
                    <a:pt x="215765" y="12273"/>
                  </a:cubicBezTo>
                  <a:cubicBezTo>
                    <a:pt x="215738" y="12629"/>
                    <a:pt x="215702" y="12989"/>
                    <a:pt x="215671" y="13345"/>
                  </a:cubicBezTo>
                  <a:cubicBezTo>
                    <a:pt x="215644" y="13260"/>
                    <a:pt x="215620" y="13173"/>
                    <a:pt x="215597" y="13091"/>
                  </a:cubicBezTo>
                  <a:cubicBezTo>
                    <a:pt x="215475" y="12711"/>
                    <a:pt x="215339" y="12340"/>
                    <a:pt x="215209" y="11964"/>
                  </a:cubicBezTo>
                  <a:cubicBezTo>
                    <a:pt x="215154" y="11804"/>
                    <a:pt x="215088" y="11650"/>
                    <a:pt x="215025" y="11495"/>
                  </a:cubicBezTo>
                  <a:cubicBezTo>
                    <a:pt x="215072" y="11020"/>
                    <a:pt x="215127" y="10543"/>
                    <a:pt x="215139" y="10066"/>
                  </a:cubicBezTo>
                  <a:cubicBezTo>
                    <a:pt x="215140" y="10037"/>
                    <a:pt x="215126" y="10023"/>
                    <a:pt x="215111" y="10023"/>
                  </a:cubicBezTo>
                  <a:cubicBezTo>
                    <a:pt x="215094" y="10023"/>
                    <a:pt x="215076" y="10038"/>
                    <a:pt x="215072" y="10066"/>
                  </a:cubicBezTo>
                  <a:cubicBezTo>
                    <a:pt x="215048" y="10301"/>
                    <a:pt x="214998" y="10539"/>
                    <a:pt x="214939" y="10778"/>
                  </a:cubicBezTo>
                  <a:cubicBezTo>
                    <a:pt x="214931" y="10657"/>
                    <a:pt x="214927" y="10535"/>
                    <a:pt x="214923" y="10414"/>
                  </a:cubicBezTo>
                  <a:cubicBezTo>
                    <a:pt x="214880" y="9271"/>
                    <a:pt x="214876" y="8128"/>
                    <a:pt x="214829" y="6986"/>
                  </a:cubicBezTo>
                  <a:cubicBezTo>
                    <a:pt x="214806" y="6446"/>
                    <a:pt x="214841" y="5917"/>
                    <a:pt x="214864" y="5377"/>
                  </a:cubicBezTo>
                  <a:cubicBezTo>
                    <a:pt x="214876" y="5149"/>
                    <a:pt x="214806" y="4109"/>
                    <a:pt x="214986" y="3971"/>
                  </a:cubicBezTo>
                  <a:cubicBezTo>
                    <a:pt x="215039" y="3932"/>
                    <a:pt x="215012" y="3823"/>
                    <a:pt x="214957" y="3823"/>
                  </a:cubicBezTo>
                  <a:cubicBezTo>
                    <a:pt x="214952" y="3823"/>
                    <a:pt x="214946" y="3824"/>
                    <a:pt x="214939" y="3827"/>
                  </a:cubicBezTo>
                  <a:cubicBezTo>
                    <a:pt x="214817" y="3878"/>
                    <a:pt x="214786" y="3960"/>
                    <a:pt x="214747" y="4121"/>
                  </a:cubicBezTo>
                  <a:cubicBezTo>
                    <a:pt x="214634" y="4559"/>
                    <a:pt x="214598" y="5079"/>
                    <a:pt x="214524" y="5534"/>
                  </a:cubicBezTo>
                  <a:cubicBezTo>
                    <a:pt x="214470" y="5870"/>
                    <a:pt x="214427" y="6211"/>
                    <a:pt x="214387" y="6547"/>
                  </a:cubicBezTo>
                  <a:cubicBezTo>
                    <a:pt x="214391" y="6461"/>
                    <a:pt x="214380" y="6383"/>
                    <a:pt x="214324" y="6285"/>
                  </a:cubicBezTo>
                  <a:cubicBezTo>
                    <a:pt x="214320" y="6276"/>
                    <a:pt x="214313" y="6273"/>
                    <a:pt x="214305" y="6273"/>
                  </a:cubicBezTo>
                  <a:cubicBezTo>
                    <a:pt x="214293" y="6273"/>
                    <a:pt x="214280" y="6284"/>
                    <a:pt x="214286" y="6305"/>
                  </a:cubicBezTo>
                  <a:cubicBezTo>
                    <a:pt x="214367" y="6578"/>
                    <a:pt x="214188" y="7044"/>
                    <a:pt x="214148" y="7318"/>
                  </a:cubicBezTo>
                  <a:cubicBezTo>
                    <a:pt x="214121" y="7553"/>
                    <a:pt x="214089" y="7788"/>
                    <a:pt x="214066" y="8023"/>
                  </a:cubicBezTo>
                  <a:cubicBezTo>
                    <a:pt x="214019" y="8433"/>
                    <a:pt x="213977" y="8848"/>
                    <a:pt x="213933" y="9259"/>
                  </a:cubicBezTo>
                  <a:cubicBezTo>
                    <a:pt x="213910" y="9517"/>
                    <a:pt x="213886" y="9772"/>
                    <a:pt x="213863" y="10030"/>
                  </a:cubicBezTo>
                  <a:cubicBezTo>
                    <a:pt x="213749" y="8367"/>
                    <a:pt x="213558" y="6727"/>
                    <a:pt x="213350" y="5075"/>
                  </a:cubicBezTo>
                  <a:cubicBezTo>
                    <a:pt x="213348" y="5062"/>
                    <a:pt x="213340" y="5055"/>
                    <a:pt x="213331" y="5055"/>
                  </a:cubicBezTo>
                  <a:cubicBezTo>
                    <a:pt x="213319" y="5055"/>
                    <a:pt x="213307" y="5066"/>
                    <a:pt x="213307" y="5084"/>
                  </a:cubicBezTo>
                  <a:cubicBezTo>
                    <a:pt x="213323" y="6970"/>
                    <a:pt x="213440" y="8872"/>
                    <a:pt x="213283" y="10758"/>
                  </a:cubicBezTo>
                  <a:cubicBezTo>
                    <a:pt x="213264" y="11001"/>
                    <a:pt x="213244" y="11240"/>
                    <a:pt x="213220" y="11482"/>
                  </a:cubicBezTo>
                  <a:cubicBezTo>
                    <a:pt x="213103" y="11029"/>
                    <a:pt x="212986" y="10579"/>
                    <a:pt x="212868" y="10124"/>
                  </a:cubicBezTo>
                  <a:cubicBezTo>
                    <a:pt x="212571" y="9005"/>
                    <a:pt x="212297" y="7878"/>
                    <a:pt x="211934" y="6786"/>
                  </a:cubicBezTo>
                  <a:cubicBezTo>
                    <a:pt x="211840" y="6500"/>
                    <a:pt x="211741" y="6218"/>
                    <a:pt x="211640" y="5940"/>
                  </a:cubicBezTo>
                  <a:cubicBezTo>
                    <a:pt x="211624" y="5581"/>
                    <a:pt x="211632" y="5225"/>
                    <a:pt x="211671" y="4891"/>
                  </a:cubicBezTo>
                  <a:cubicBezTo>
                    <a:pt x="211680" y="4818"/>
                    <a:pt x="211638" y="4771"/>
                    <a:pt x="211595" y="4771"/>
                  </a:cubicBezTo>
                  <a:cubicBezTo>
                    <a:pt x="211567" y="4771"/>
                    <a:pt x="211539" y="4792"/>
                    <a:pt x="211526" y="4840"/>
                  </a:cubicBezTo>
                  <a:cubicBezTo>
                    <a:pt x="211487" y="5005"/>
                    <a:pt x="211455" y="5169"/>
                    <a:pt x="211428" y="5337"/>
                  </a:cubicBezTo>
                  <a:cubicBezTo>
                    <a:pt x="211166" y="4605"/>
                    <a:pt x="210915" y="3866"/>
                    <a:pt x="210720" y="3095"/>
                  </a:cubicBezTo>
                  <a:cubicBezTo>
                    <a:pt x="210710" y="3056"/>
                    <a:pt x="210685" y="3039"/>
                    <a:pt x="210660" y="3039"/>
                  </a:cubicBezTo>
                  <a:cubicBezTo>
                    <a:pt x="210622" y="3039"/>
                    <a:pt x="210585" y="3077"/>
                    <a:pt x="210599" y="3138"/>
                  </a:cubicBezTo>
                  <a:cubicBezTo>
                    <a:pt x="210790" y="3913"/>
                    <a:pt x="211036" y="4649"/>
                    <a:pt x="211291" y="5384"/>
                  </a:cubicBezTo>
                  <a:cubicBezTo>
                    <a:pt x="211182" y="5830"/>
                    <a:pt x="211159" y="6320"/>
                    <a:pt x="211065" y="6778"/>
                  </a:cubicBezTo>
                  <a:cubicBezTo>
                    <a:pt x="210884" y="5698"/>
                    <a:pt x="210689" y="4621"/>
                    <a:pt x="210512" y="3537"/>
                  </a:cubicBezTo>
                  <a:cubicBezTo>
                    <a:pt x="210506" y="3499"/>
                    <a:pt x="210485" y="3483"/>
                    <a:pt x="210463" y="3483"/>
                  </a:cubicBezTo>
                  <a:cubicBezTo>
                    <a:pt x="210431" y="3483"/>
                    <a:pt x="210398" y="3519"/>
                    <a:pt x="210407" y="3572"/>
                  </a:cubicBezTo>
                  <a:cubicBezTo>
                    <a:pt x="210595" y="4793"/>
                    <a:pt x="210798" y="5999"/>
                    <a:pt x="210982" y="7212"/>
                  </a:cubicBezTo>
                  <a:cubicBezTo>
                    <a:pt x="210900" y="7647"/>
                    <a:pt x="210849" y="8089"/>
                    <a:pt x="210767" y="8523"/>
                  </a:cubicBezTo>
                  <a:cubicBezTo>
                    <a:pt x="210567" y="9607"/>
                    <a:pt x="210449" y="10758"/>
                    <a:pt x="210391" y="11866"/>
                  </a:cubicBezTo>
                  <a:cubicBezTo>
                    <a:pt x="210332" y="12891"/>
                    <a:pt x="210324" y="13925"/>
                    <a:pt x="210340" y="14962"/>
                  </a:cubicBezTo>
                  <a:cubicBezTo>
                    <a:pt x="210332" y="14989"/>
                    <a:pt x="210324" y="15017"/>
                    <a:pt x="210317" y="15044"/>
                  </a:cubicBezTo>
                  <a:cubicBezTo>
                    <a:pt x="210234" y="15126"/>
                    <a:pt x="210176" y="15247"/>
                    <a:pt x="210164" y="15408"/>
                  </a:cubicBezTo>
                  <a:cubicBezTo>
                    <a:pt x="210113" y="15059"/>
                    <a:pt x="210059" y="14716"/>
                    <a:pt x="209999" y="14367"/>
                  </a:cubicBezTo>
                  <a:cubicBezTo>
                    <a:pt x="210035" y="13823"/>
                    <a:pt x="210070" y="13279"/>
                    <a:pt x="210090" y="12731"/>
                  </a:cubicBezTo>
                  <a:cubicBezTo>
                    <a:pt x="210168" y="10864"/>
                    <a:pt x="210375" y="8977"/>
                    <a:pt x="210337" y="7111"/>
                  </a:cubicBezTo>
                  <a:cubicBezTo>
                    <a:pt x="210337" y="7083"/>
                    <a:pt x="210322" y="7070"/>
                    <a:pt x="210307" y="7070"/>
                  </a:cubicBezTo>
                  <a:cubicBezTo>
                    <a:pt x="210291" y="7070"/>
                    <a:pt x="210276" y="7083"/>
                    <a:pt x="210274" y="7111"/>
                  </a:cubicBezTo>
                  <a:cubicBezTo>
                    <a:pt x="210219" y="8336"/>
                    <a:pt x="209886" y="9420"/>
                    <a:pt x="209651" y="10590"/>
                  </a:cubicBezTo>
                  <a:cubicBezTo>
                    <a:pt x="209580" y="10926"/>
                    <a:pt x="209522" y="11260"/>
                    <a:pt x="209463" y="11592"/>
                  </a:cubicBezTo>
                  <a:cubicBezTo>
                    <a:pt x="209362" y="11150"/>
                    <a:pt x="209260" y="10707"/>
                    <a:pt x="209147" y="10269"/>
                  </a:cubicBezTo>
                  <a:cubicBezTo>
                    <a:pt x="209170" y="10050"/>
                    <a:pt x="209190" y="9831"/>
                    <a:pt x="209213" y="9611"/>
                  </a:cubicBezTo>
                  <a:cubicBezTo>
                    <a:pt x="209268" y="9107"/>
                    <a:pt x="209318" y="8598"/>
                    <a:pt x="209365" y="8093"/>
                  </a:cubicBezTo>
                  <a:cubicBezTo>
                    <a:pt x="209389" y="7870"/>
                    <a:pt x="209428" y="6778"/>
                    <a:pt x="209656" y="6621"/>
                  </a:cubicBezTo>
                  <a:cubicBezTo>
                    <a:pt x="209681" y="6603"/>
                    <a:pt x="209666" y="6549"/>
                    <a:pt x="209640" y="6549"/>
                  </a:cubicBezTo>
                  <a:cubicBezTo>
                    <a:pt x="209637" y="6549"/>
                    <a:pt x="209635" y="6550"/>
                    <a:pt x="209632" y="6551"/>
                  </a:cubicBezTo>
                  <a:cubicBezTo>
                    <a:pt x="209260" y="6684"/>
                    <a:pt x="209123" y="7913"/>
                    <a:pt x="209033" y="8277"/>
                  </a:cubicBezTo>
                  <a:cubicBezTo>
                    <a:pt x="208966" y="8559"/>
                    <a:pt x="208904" y="8841"/>
                    <a:pt x="208845" y="9123"/>
                  </a:cubicBezTo>
                  <a:cubicBezTo>
                    <a:pt x="208837" y="9099"/>
                    <a:pt x="208829" y="9071"/>
                    <a:pt x="208822" y="9044"/>
                  </a:cubicBezTo>
                  <a:cubicBezTo>
                    <a:pt x="208688" y="8570"/>
                    <a:pt x="208547" y="8117"/>
                    <a:pt x="208395" y="7655"/>
                  </a:cubicBezTo>
                  <a:cubicBezTo>
                    <a:pt x="208250" y="7208"/>
                    <a:pt x="208106" y="6708"/>
                    <a:pt x="207824" y="6379"/>
                  </a:cubicBezTo>
                  <a:cubicBezTo>
                    <a:pt x="207809" y="6362"/>
                    <a:pt x="207792" y="6355"/>
                    <a:pt x="207775" y="6355"/>
                  </a:cubicBezTo>
                  <a:cubicBezTo>
                    <a:pt x="207724" y="6355"/>
                    <a:pt x="207676" y="6421"/>
                    <a:pt x="207714" y="6488"/>
                  </a:cubicBezTo>
                  <a:cubicBezTo>
                    <a:pt x="208101" y="7322"/>
                    <a:pt x="208200" y="8536"/>
                    <a:pt x="208344" y="9479"/>
                  </a:cubicBezTo>
                  <a:cubicBezTo>
                    <a:pt x="208359" y="9584"/>
                    <a:pt x="208379" y="9690"/>
                    <a:pt x="208395" y="9792"/>
                  </a:cubicBezTo>
                  <a:cubicBezTo>
                    <a:pt x="208336" y="9976"/>
                    <a:pt x="208289" y="10128"/>
                    <a:pt x="208270" y="10179"/>
                  </a:cubicBezTo>
                  <a:cubicBezTo>
                    <a:pt x="208106" y="10606"/>
                    <a:pt x="207945" y="11032"/>
                    <a:pt x="207804" y="11475"/>
                  </a:cubicBezTo>
                  <a:cubicBezTo>
                    <a:pt x="207725" y="11710"/>
                    <a:pt x="207660" y="11948"/>
                    <a:pt x="207593" y="12183"/>
                  </a:cubicBezTo>
                  <a:cubicBezTo>
                    <a:pt x="207628" y="11560"/>
                    <a:pt x="207631" y="10931"/>
                    <a:pt x="207624" y="10304"/>
                  </a:cubicBezTo>
                  <a:cubicBezTo>
                    <a:pt x="207636" y="10297"/>
                    <a:pt x="207644" y="10285"/>
                    <a:pt x="207655" y="10281"/>
                  </a:cubicBezTo>
                  <a:cubicBezTo>
                    <a:pt x="207719" y="10249"/>
                    <a:pt x="207702" y="10124"/>
                    <a:pt x="207643" y="10124"/>
                  </a:cubicBezTo>
                  <a:cubicBezTo>
                    <a:pt x="207637" y="10124"/>
                    <a:pt x="207631" y="10125"/>
                    <a:pt x="207624" y="10128"/>
                  </a:cubicBezTo>
                  <a:lnTo>
                    <a:pt x="207620" y="10128"/>
                  </a:lnTo>
                  <a:cubicBezTo>
                    <a:pt x="207616" y="9808"/>
                    <a:pt x="207608" y="9490"/>
                    <a:pt x="207600" y="9170"/>
                  </a:cubicBezTo>
                  <a:cubicBezTo>
                    <a:pt x="207573" y="8226"/>
                    <a:pt x="207644" y="7232"/>
                    <a:pt x="207550" y="6300"/>
                  </a:cubicBezTo>
                  <a:cubicBezTo>
                    <a:pt x="207545" y="6266"/>
                    <a:pt x="207520" y="6243"/>
                    <a:pt x="207498" y="6243"/>
                  </a:cubicBezTo>
                  <a:cubicBezTo>
                    <a:pt x="207481" y="6243"/>
                    <a:pt x="207467" y="6255"/>
                    <a:pt x="207463" y="6285"/>
                  </a:cubicBezTo>
                  <a:cubicBezTo>
                    <a:pt x="207252" y="8061"/>
                    <a:pt x="207080" y="9862"/>
                    <a:pt x="206849" y="11643"/>
                  </a:cubicBezTo>
                  <a:cubicBezTo>
                    <a:pt x="206791" y="10743"/>
                    <a:pt x="206720" y="9846"/>
                    <a:pt x="206634" y="8950"/>
                  </a:cubicBezTo>
                  <a:cubicBezTo>
                    <a:pt x="206614" y="8695"/>
                    <a:pt x="206591" y="8437"/>
                    <a:pt x="206563" y="8187"/>
                  </a:cubicBezTo>
                  <a:cubicBezTo>
                    <a:pt x="206626" y="7897"/>
                    <a:pt x="206692" y="7608"/>
                    <a:pt x="206751" y="7318"/>
                  </a:cubicBezTo>
                  <a:cubicBezTo>
                    <a:pt x="206806" y="7028"/>
                    <a:pt x="206919" y="6770"/>
                    <a:pt x="206927" y="6473"/>
                  </a:cubicBezTo>
                  <a:cubicBezTo>
                    <a:pt x="206929" y="6436"/>
                    <a:pt x="206906" y="6416"/>
                    <a:pt x="206883" y="6416"/>
                  </a:cubicBezTo>
                  <a:cubicBezTo>
                    <a:pt x="206865" y="6416"/>
                    <a:pt x="206846" y="6429"/>
                    <a:pt x="206841" y="6457"/>
                  </a:cubicBezTo>
                  <a:cubicBezTo>
                    <a:pt x="206833" y="6500"/>
                    <a:pt x="206822" y="6540"/>
                    <a:pt x="206814" y="6578"/>
                  </a:cubicBezTo>
                  <a:cubicBezTo>
                    <a:pt x="206809" y="6594"/>
                    <a:pt x="206818" y="6605"/>
                    <a:pt x="206825" y="6614"/>
                  </a:cubicBezTo>
                  <a:cubicBezTo>
                    <a:pt x="206802" y="6641"/>
                    <a:pt x="206775" y="6672"/>
                    <a:pt x="206739" y="6711"/>
                  </a:cubicBezTo>
                  <a:cubicBezTo>
                    <a:pt x="206681" y="6802"/>
                    <a:pt x="206641" y="6899"/>
                    <a:pt x="206614" y="7013"/>
                  </a:cubicBezTo>
                  <a:cubicBezTo>
                    <a:pt x="206567" y="7154"/>
                    <a:pt x="206516" y="7295"/>
                    <a:pt x="206469" y="7432"/>
                  </a:cubicBezTo>
                  <a:cubicBezTo>
                    <a:pt x="206399" y="6809"/>
                    <a:pt x="206321" y="6183"/>
                    <a:pt x="206235" y="5557"/>
                  </a:cubicBezTo>
                  <a:cubicBezTo>
                    <a:pt x="206209" y="5366"/>
                    <a:pt x="206110" y="5286"/>
                    <a:pt x="206002" y="5286"/>
                  </a:cubicBezTo>
                  <a:cubicBezTo>
                    <a:pt x="205997" y="5286"/>
                    <a:pt x="205993" y="5286"/>
                    <a:pt x="205988" y="5287"/>
                  </a:cubicBezTo>
                  <a:cubicBezTo>
                    <a:pt x="205949" y="5165"/>
                    <a:pt x="205906" y="5044"/>
                    <a:pt x="205863" y="4927"/>
                  </a:cubicBezTo>
                  <a:cubicBezTo>
                    <a:pt x="205855" y="4907"/>
                    <a:pt x="205843" y="4899"/>
                    <a:pt x="205831" y="4899"/>
                  </a:cubicBezTo>
                  <a:cubicBezTo>
                    <a:pt x="205804" y="4899"/>
                    <a:pt x="205776" y="4939"/>
                    <a:pt x="205792" y="4981"/>
                  </a:cubicBezTo>
                  <a:cubicBezTo>
                    <a:pt x="205832" y="5091"/>
                    <a:pt x="205866" y="5201"/>
                    <a:pt x="205902" y="5310"/>
                  </a:cubicBezTo>
                  <a:cubicBezTo>
                    <a:pt x="205772" y="5369"/>
                    <a:pt x="205659" y="5530"/>
                    <a:pt x="205687" y="5752"/>
                  </a:cubicBezTo>
                  <a:cubicBezTo>
                    <a:pt x="205812" y="6840"/>
                    <a:pt x="205906" y="7933"/>
                    <a:pt x="205973" y="9029"/>
                  </a:cubicBezTo>
                  <a:cubicBezTo>
                    <a:pt x="205886" y="9334"/>
                    <a:pt x="205800" y="9643"/>
                    <a:pt x="205722" y="9952"/>
                  </a:cubicBezTo>
                  <a:cubicBezTo>
                    <a:pt x="205718" y="9854"/>
                    <a:pt x="205706" y="9757"/>
                    <a:pt x="205702" y="9658"/>
                  </a:cubicBezTo>
                  <a:cubicBezTo>
                    <a:pt x="205700" y="9645"/>
                    <a:pt x="205691" y="9638"/>
                    <a:pt x="205683" y="9638"/>
                  </a:cubicBezTo>
                  <a:cubicBezTo>
                    <a:pt x="205675" y="9638"/>
                    <a:pt x="205667" y="9645"/>
                    <a:pt x="205667" y="9658"/>
                  </a:cubicBezTo>
                  <a:cubicBezTo>
                    <a:pt x="205655" y="9858"/>
                    <a:pt x="205648" y="10062"/>
                    <a:pt x="205648" y="10261"/>
                  </a:cubicBezTo>
                  <a:cubicBezTo>
                    <a:pt x="205510" y="10829"/>
                    <a:pt x="205382" y="11404"/>
                    <a:pt x="205252" y="11979"/>
                  </a:cubicBezTo>
                  <a:cubicBezTo>
                    <a:pt x="205185" y="11988"/>
                    <a:pt x="205127" y="12038"/>
                    <a:pt x="205111" y="12152"/>
                  </a:cubicBezTo>
                  <a:cubicBezTo>
                    <a:pt x="205072" y="12418"/>
                    <a:pt x="205041" y="12680"/>
                    <a:pt x="205006" y="12946"/>
                  </a:cubicBezTo>
                  <a:cubicBezTo>
                    <a:pt x="204923" y="12833"/>
                    <a:pt x="204842" y="12719"/>
                    <a:pt x="204759" y="12610"/>
                  </a:cubicBezTo>
                  <a:cubicBezTo>
                    <a:pt x="204829" y="12147"/>
                    <a:pt x="204873" y="11713"/>
                    <a:pt x="204826" y="11224"/>
                  </a:cubicBezTo>
                  <a:cubicBezTo>
                    <a:pt x="204823" y="11199"/>
                    <a:pt x="204806" y="11182"/>
                    <a:pt x="204789" y="11182"/>
                  </a:cubicBezTo>
                  <a:cubicBezTo>
                    <a:pt x="204777" y="11182"/>
                    <a:pt x="204766" y="11191"/>
                    <a:pt x="204763" y="11213"/>
                  </a:cubicBezTo>
                  <a:cubicBezTo>
                    <a:pt x="204724" y="11475"/>
                    <a:pt x="204665" y="11721"/>
                    <a:pt x="204591" y="11964"/>
                  </a:cubicBezTo>
                  <a:cubicBezTo>
                    <a:pt x="204560" y="11338"/>
                    <a:pt x="204571" y="10790"/>
                    <a:pt x="204708" y="10743"/>
                  </a:cubicBezTo>
                  <a:cubicBezTo>
                    <a:pt x="204799" y="10710"/>
                    <a:pt x="204771" y="10536"/>
                    <a:pt x="204686" y="10536"/>
                  </a:cubicBezTo>
                  <a:cubicBezTo>
                    <a:pt x="204679" y="10536"/>
                    <a:pt x="204672" y="10537"/>
                    <a:pt x="204665" y="10539"/>
                  </a:cubicBezTo>
                  <a:cubicBezTo>
                    <a:pt x="204665" y="10539"/>
                    <a:pt x="204665" y="10543"/>
                    <a:pt x="204661" y="10543"/>
                  </a:cubicBezTo>
                  <a:cubicBezTo>
                    <a:pt x="204739" y="10077"/>
                    <a:pt x="204818" y="9611"/>
                    <a:pt x="204892" y="9150"/>
                  </a:cubicBezTo>
                  <a:cubicBezTo>
                    <a:pt x="205104" y="7909"/>
                    <a:pt x="205268" y="6657"/>
                    <a:pt x="205476" y="5412"/>
                  </a:cubicBezTo>
                  <a:cubicBezTo>
                    <a:pt x="205565" y="4872"/>
                    <a:pt x="205851" y="4007"/>
                    <a:pt x="205577" y="3498"/>
                  </a:cubicBezTo>
                  <a:cubicBezTo>
                    <a:pt x="205570" y="3486"/>
                    <a:pt x="205561" y="3481"/>
                    <a:pt x="205552" y="3481"/>
                  </a:cubicBezTo>
                  <a:cubicBezTo>
                    <a:pt x="205534" y="3481"/>
                    <a:pt x="205517" y="3501"/>
                    <a:pt x="205523" y="3529"/>
                  </a:cubicBezTo>
                  <a:cubicBezTo>
                    <a:pt x="205624" y="4101"/>
                    <a:pt x="205260" y="4535"/>
                    <a:pt x="205115" y="5021"/>
                  </a:cubicBezTo>
                  <a:cubicBezTo>
                    <a:pt x="204959" y="5537"/>
                    <a:pt x="204810" y="6050"/>
                    <a:pt x="204661" y="6571"/>
                  </a:cubicBezTo>
                  <a:cubicBezTo>
                    <a:pt x="204654" y="6574"/>
                    <a:pt x="204641" y="6587"/>
                    <a:pt x="204638" y="6602"/>
                  </a:cubicBezTo>
                  <a:cubicBezTo>
                    <a:pt x="204470" y="7142"/>
                    <a:pt x="204329" y="7698"/>
                    <a:pt x="204208" y="8261"/>
                  </a:cubicBezTo>
                  <a:cubicBezTo>
                    <a:pt x="204231" y="6903"/>
                    <a:pt x="204176" y="5549"/>
                    <a:pt x="204192" y="4191"/>
                  </a:cubicBezTo>
                  <a:cubicBezTo>
                    <a:pt x="204208" y="2989"/>
                    <a:pt x="204254" y="1764"/>
                    <a:pt x="204239" y="563"/>
                  </a:cubicBezTo>
                  <a:cubicBezTo>
                    <a:pt x="204237" y="547"/>
                    <a:pt x="204227" y="539"/>
                    <a:pt x="204217" y="539"/>
                  </a:cubicBezTo>
                  <a:cubicBezTo>
                    <a:pt x="204208" y="539"/>
                    <a:pt x="204199" y="547"/>
                    <a:pt x="204199" y="563"/>
                  </a:cubicBezTo>
                  <a:cubicBezTo>
                    <a:pt x="204047" y="3056"/>
                    <a:pt x="203624" y="5525"/>
                    <a:pt x="203475" y="8023"/>
                  </a:cubicBezTo>
                  <a:cubicBezTo>
                    <a:pt x="203424" y="8935"/>
                    <a:pt x="203354" y="9851"/>
                    <a:pt x="203268" y="10767"/>
                  </a:cubicBezTo>
                  <a:cubicBezTo>
                    <a:pt x="203166" y="10657"/>
                    <a:pt x="203061" y="10547"/>
                    <a:pt x="202954" y="10438"/>
                  </a:cubicBezTo>
                  <a:cubicBezTo>
                    <a:pt x="202958" y="9976"/>
                    <a:pt x="202970" y="9467"/>
                    <a:pt x="203111" y="9095"/>
                  </a:cubicBezTo>
                  <a:cubicBezTo>
                    <a:pt x="203127" y="9052"/>
                    <a:pt x="203099" y="9012"/>
                    <a:pt x="203072" y="9012"/>
                  </a:cubicBezTo>
                  <a:cubicBezTo>
                    <a:pt x="203060" y="9012"/>
                    <a:pt x="203048" y="9020"/>
                    <a:pt x="203041" y="9040"/>
                  </a:cubicBezTo>
                  <a:cubicBezTo>
                    <a:pt x="202888" y="9405"/>
                    <a:pt x="202849" y="9858"/>
                    <a:pt x="202833" y="10304"/>
                  </a:cubicBezTo>
                  <a:cubicBezTo>
                    <a:pt x="202790" y="10261"/>
                    <a:pt x="202747" y="10214"/>
                    <a:pt x="202705" y="10171"/>
                  </a:cubicBezTo>
                  <a:cubicBezTo>
                    <a:pt x="202571" y="9423"/>
                    <a:pt x="202407" y="8661"/>
                    <a:pt x="202183" y="7964"/>
                  </a:cubicBezTo>
                  <a:cubicBezTo>
                    <a:pt x="202172" y="7423"/>
                    <a:pt x="202160" y="6883"/>
                    <a:pt x="202160" y="6339"/>
                  </a:cubicBezTo>
                  <a:cubicBezTo>
                    <a:pt x="202160" y="5823"/>
                    <a:pt x="202207" y="5314"/>
                    <a:pt x="202270" y="4806"/>
                  </a:cubicBezTo>
                  <a:cubicBezTo>
                    <a:pt x="202293" y="4618"/>
                    <a:pt x="202329" y="4453"/>
                    <a:pt x="202371" y="4273"/>
                  </a:cubicBezTo>
                  <a:cubicBezTo>
                    <a:pt x="202380" y="4253"/>
                    <a:pt x="202371" y="4222"/>
                    <a:pt x="202364" y="4195"/>
                  </a:cubicBezTo>
                  <a:cubicBezTo>
                    <a:pt x="202376" y="4187"/>
                    <a:pt x="202383" y="4179"/>
                    <a:pt x="202383" y="4156"/>
                  </a:cubicBezTo>
                  <a:cubicBezTo>
                    <a:pt x="202387" y="4136"/>
                    <a:pt x="202387" y="4116"/>
                    <a:pt x="202391" y="4097"/>
                  </a:cubicBezTo>
                  <a:cubicBezTo>
                    <a:pt x="202393" y="4065"/>
                    <a:pt x="202373" y="4048"/>
                    <a:pt x="202353" y="4048"/>
                  </a:cubicBezTo>
                  <a:cubicBezTo>
                    <a:pt x="202336" y="4048"/>
                    <a:pt x="202318" y="4060"/>
                    <a:pt x="202313" y="4085"/>
                  </a:cubicBezTo>
                  <a:cubicBezTo>
                    <a:pt x="202215" y="4520"/>
                    <a:pt x="202008" y="4919"/>
                    <a:pt x="201910" y="5365"/>
                  </a:cubicBezTo>
                  <a:cubicBezTo>
                    <a:pt x="201820" y="5772"/>
                    <a:pt x="201742" y="6179"/>
                    <a:pt x="201675" y="6594"/>
                  </a:cubicBezTo>
                  <a:cubicBezTo>
                    <a:pt x="201565" y="6402"/>
                    <a:pt x="201440" y="6253"/>
                    <a:pt x="201280" y="6195"/>
                  </a:cubicBezTo>
                  <a:cubicBezTo>
                    <a:pt x="201277" y="6194"/>
                    <a:pt x="201275" y="6193"/>
                    <a:pt x="201272" y="6193"/>
                  </a:cubicBezTo>
                  <a:cubicBezTo>
                    <a:pt x="201267" y="6193"/>
                    <a:pt x="201261" y="6195"/>
                    <a:pt x="201256" y="6195"/>
                  </a:cubicBezTo>
                  <a:cubicBezTo>
                    <a:pt x="201432" y="5835"/>
                    <a:pt x="201624" y="5490"/>
                    <a:pt x="201836" y="5173"/>
                  </a:cubicBezTo>
                  <a:cubicBezTo>
                    <a:pt x="201865" y="5128"/>
                    <a:pt x="201833" y="5063"/>
                    <a:pt x="201797" y="5063"/>
                  </a:cubicBezTo>
                  <a:cubicBezTo>
                    <a:pt x="201786" y="5063"/>
                    <a:pt x="201775" y="5069"/>
                    <a:pt x="201765" y="5084"/>
                  </a:cubicBezTo>
                  <a:cubicBezTo>
                    <a:pt x="201213" y="5893"/>
                    <a:pt x="200794" y="6868"/>
                    <a:pt x="200458" y="7902"/>
                  </a:cubicBezTo>
                  <a:cubicBezTo>
                    <a:pt x="200199" y="7639"/>
                    <a:pt x="199945" y="7369"/>
                    <a:pt x="199699" y="7095"/>
                  </a:cubicBezTo>
                  <a:cubicBezTo>
                    <a:pt x="199683" y="7075"/>
                    <a:pt x="199663" y="7056"/>
                    <a:pt x="199643" y="7036"/>
                  </a:cubicBezTo>
                  <a:cubicBezTo>
                    <a:pt x="199643" y="7017"/>
                    <a:pt x="199636" y="7001"/>
                    <a:pt x="199636" y="6981"/>
                  </a:cubicBezTo>
                  <a:cubicBezTo>
                    <a:pt x="199631" y="6954"/>
                    <a:pt x="199613" y="6941"/>
                    <a:pt x="199595" y="6941"/>
                  </a:cubicBezTo>
                  <a:cubicBezTo>
                    <a:pt x="199585" y="6941"/>
                    <a:pt x="199574" y="6945"/>
                    <a:pt x="199565" y="6954"/>
                  </a:cubicBezTo>
                  <a:cubicBezTo>
                    <a:pt x="199381" y="6778"/>
                    <a:pt x="199193" y="6645"/>
                    <a:pt x="198994" y="6516"/>
                  </a:cubicBezTo>
                  <a:cubicBezTo>
                    <a:pt x="198998" y="6508"/>
                    <a:pt x="199002" y="6500"/>
                    <a:pt x="199002" y="6493"/>
                  </a:cubicBezTo>
                  <a:cubicBezTo>
                    <a:pt x="199365" y="5510"/>
                    <a:pt x="199902" y="4668"/>
                    <a:pt x="200281" y="3706"/>
                  </a:cubicBezTo>
                  <a:cubicBezTo>
                    <a:pt x="200290" y="3684"/>
                    <a:pt x="200273" y="3664"/>
                    <a:pt x="200259" y="3664"/>
                  </a:cubicBezTo>
                  <a:cubicBezTo>
                    <a:pt x="200252" y="3664"/>
                    <a:pt x="200246" y="3668"/>
                    <a:pt x="200243" y="3678"/>
                  </a:cubicBezTo>
                  <a:cubicBezTo>
                    <a:pt x="200008" y="4238"/>
                    <a:pt x="199663" y="4688"/>
                    <a:pt x="199374" y="5196"/>
                  </a:cubicBezTo>
                  <a:cubicBezTo>
                    <a:pt x="199154" y="5581"/>
                    <a:pt x="198939" y="5956"/>
                    <a:pt x="198731" y="6347"/>
                  </a:cubicBezTo>
                  <a:cubicBezTo>
                    <a:pt x="198700" y="6324"/>
                    <a:pt x="198661" y="6300"/>
                    <a:pt x="198626" y="6277"/>
                  </a:cubicBezTo>
                  <a:cubicBezTo>
                    <a:pt x="198623" y="6274"/>
                    <a:pt x="198619" y="6273"/>
                    <a:pt x="198616" y="6273"/>
                  </a:cubicBezTo>
                  <a:cubicBezTo>
                    <a:pt x="198599" y="6273"/>
                    <a:pt x="198589" y="6307"/>
                    <a:pt x="198606" y="6320"/>
                  </a:cubicBezTo>
                  <a:cubicBezTo>
                    <a:pt x="198642" y="6347"/>
                    <a:pt x="198669" y="6379"/>
                    <a:pt x="198700" y="6410"/>
                  </a:cubicBezTo>
                  <a:cubicBezTo>
                    <a:pt x="198653" y="6500"/>
                    <a:pt x="198603" y="6594"/>
                    <a:pt x="198559" y="6684"/>
                  </a:cubicBezTo>
                  <a:cubicBezTo>
                    <a:pt x="198258" y="7279"/>
                    <a:pt x="197961" y="7882"/>
                    <a:pt x="197683" y="8500"/>
                  </a:cubicBezTo>
                  <a:cubicBezTo>
                    <a:pt x="197671" y="8249"/>
                    <a:pt x="197651" y="7999"/>
                    <a:pt x="197632" y="7748"/>
                  </a:cubicBezTo>
                  <a:cubicBezTo>
                    <a:pt x="197694" y="7377"/>
                    <a:pt x="197761" y="7005"/>
                    <a:pt x="197847" y="6637"/>
                  </a:cubicBezTo>
                  <a:cubicBezTo>
                    <a:pt x="197965" y="6136"/>
                    <a:pt x="198097" y="5412"/>
                    <a:pt x="198340" y="4977"/>
                  </a:cubicBezTo>
                  <a:cubicBezTo>
                    <a:pt x="198358" y="4945"/>
                    <a:pt x="198334" y="4909"/>
                    <a:pt x="198309" y="4909"/>
                  </a:cubicBezTo>
                  <a:cubicBezTo>
                    <a:pt x="198301" y="4909"/>
                    <a:pt x="198292" y="4913"/>
                    <a:pt x="198285" y="4923"/>
                  </a:cubicBezTo>
                  <a:cubicBezTo>
                    <a:pt x="197937" y="5396"/>
                    <a:pt x="197714" y="6199"/>
                    <a:pt x="197546" y="6907"/>
                  </a:cubicBezTo>
                  <a:cubicBezTo>
                    <a:pt x="197491" y="6464"/>
                    <a:pt x="197362" y="6046"/>
                    <a:pt x="197318" y="5604"/>
                  </a:cubicBezTo>
                  <a:cubicBezTo>
                    <a:pt x="197315" y="5576"/>
                    <a:pt x="197297" y="5561"/>
                    <a:pt x="197280" y="5561"/>
                  </a:cubicBezTo>
                  <a:cubicBezTo>
                    <a:pt x="197264" y="5561"/>
                    <a:pt x="197250" y="5575"/>
                    <a:pt x="197252" y="5604"/>
                  </a:cubicBezTo>
                  <a:cubicBezTo>
                    <a:pt x="197284" y="6085"/>
                    <a:pt x="197405" y="6535"/>
                    <a:pt x="197421" y="7028"/>
                  </a:cubicBezTo>
                  <a:cubicBezTo>
                    <a:pt x="197425" y="7154"/>
                    <a:pt x="197428" y="7283"/>
                    <a:pt x="197428" y="7408"/>
                  </a:cubicBezTo>
                  <a:cubicBezTo>
                    <a:pt x="197425" y="7432"/>
                    <a:pt x="197421" y="7455"/>
                    <a:pt x="197412" y="7474"/>
                  </a:cubicBezTo>
                  <a:cubicBezTo>
                    <a:pt x="197190" y="8437"/>
                    <a:pt x="197037" y="9408"/>
                    <a:pt x="196919" y="10398"/>
                  </a:cubicBezTo>
                  <a:cubicBezTo>
                    <a:pt x="196704" y="11001"/>
                    <a:pt x="196509" y="11616"/>
                    <a:pt x="196332" y="12234"/>
                  </a:cubicBezTo>
                  <a:cubicBezTo>
                    <a:pt x="196411" y="11314"/>
                    <a:pt x="196469" y="10386"/>
                    <a:pt x="196497" y="9459"/>
                  </a:cubicBezTo>
                  <a:cubicBezTo>
                    <a:pt x="196559" y="9318"/>
                    <a:pt x="196618" y="9177"/>
                    <a:pt x="196684" y="9040"/>
                  </a:cubicBezTo>
                  <a:cubicBezTo>
                    <a:pt x="196695" y="9013"/>
                    <a:pt x="196678" y="8990"/>
                    <a:pt x="196660" y="8990"/>
                  </a:cubicBezTo>
                  <a:cubicBezTo>
                    <a:pt x="196652" y="8990"/>
                    <a:pt x="196644" y="8994"/>
                    <a:pt x="196637" y="9005"/>
                  </a:cubicBezTo>
                  <a:cubicBezTo>
                    <a:pt x="196594" y="9087"/>
                    <a:pt x="196547" y="9165"/>
                    <a:pt x="196505" y="9248"/>
                  </a:cubicBezTo>
                  <a:cubicBezTo>
                    <a:pt x="196509" y="9188"/>
                    <a:pt x="196509" y="9126"/>
                    <a:pt x="196513" y="9067"/>
                  </a:cubicBezTo>
                  <a:cubicBezTo>
                    <a:pt x="196520" y="8570"/>
                    <a:pt x="196547" y="8081"/>
                    <a:pt x="196520" y="7584"/>
                  </a:cubicBezTo>
                  <a:cubicBezTo>
                    <a:pt x="196509" y="7330"/>
                    <a:pt x="196540" y="7122"/>
                    <a:pt x="196426" y="6915"/>
                  </a:cubicBezTo>
                  <a:cubicBezTo>
                    <a:pt x="196418" y="6901"/>
                    <a:pt x="196406" y="6895"/>
                    <a:pt x="196395" y="6895"/>
                  </a:cubicBezTo>
                  <a:cubicBezTo>
                    <a:pt x="196375" y="6895"/>
                    <a:pt x="196356" y="6916"/>
                    <a:pt x="196364" y="6946"/>
                  </a:cubicBezTo>
                  <a:cubicBezTo>
                    <a:pt x="196469" y="7369"/>
                    <a:pt x="196325" y="8108"/>
                    <a:pt x="196274" y="8512"/>
                  </a:cubicBezTo>
                  <a:cubicBezTo>
                    <a:pt x="196223" y="8915"/>
                    <a:pt x="196172" y="9314"/>
                    <a:pt x="196121" y="9717"/>
                  </a:cubicBezTo>
                  <a:cubicBezTo>
                    <a:pt x="195976" y="9929"/>
                    <a:pt x="195894" y="10210"/>
                    <a:pt x="195831" y="10492"/>
                  </a:cubicBezTo>
                  <a:cubicBezTo>
                    <a:pt x="195749" y="10649"/>
                    <a:pt x="195667" y="10805"/>
                    <a:pt x="195589" y="10962"/>
                  </a:cubicBezTo>
                  <a:cubicBezTo>
                    <a:pt x="195567" y="10610"/>
                    <a:pt x="195604" y="10373"/>
                    <a:pt x="195738" y="10373"/>
                  </a:cubicBezTo>
                  <a:cubicBezTo>
                    <a:pt x="195744" y="10373"/>
                    <a:pt x="195751" y="10374"/>
                    <a:pt x="195757" y="10375"/>
                  </a:cubicBezTo>
                  <a:cubicBezTo>
                    <a:pt x="195760" y="10375"/>
                    <a:pt x="195762" y="10375"/>
                    <a:pt x="195765" y="10375"/>
                  </a:cubicBezTo>
                  <a:cubicBezTo>
                    <a:pt x="195832" y="10375"/>
                    <a:pt x="195845" y="10226"/>
                    <a:pt x="195777" y="10210"/>
                  </a:cubicBezTo>
                  <a:cubicBezTo>
                    <a:pt x="195754" y="10206"/>
                    <a:pt x="195732" y="10204"/>
                    <a:pt x="195712" y="10204"/>
                  </a:cubicBezTo>
                  <a:cubicBezTo>
                    <a:pt x="195384" y="10204"/>
                    <a:pt x="195373" y="10771"/>
                    <a:pt x="195425" y="11291"/>
                  </a:cubicBezTo>
                  <a:cubicBezTo>
                    <a:pt x="195248" y="11654"/>
                    <a:pt x="195076" y="12026"/>
                    <a:pt x="194923" y="12406"/>
                  </a:cubicBezTo>
                  <a:cubicBezTo>
                    <a:pt x="194916" y="12359"/>
                    <a:pt x="194903" y="12312"/>
                    <a:pt x="194896" y="12261"/>
                  </a:cubicBezTo>
                  <a:cubicBezTo>
                    <a:pt x="195013" y="11428"/>
                    <a:pt x="195154" y="10597"/>
                    <a:pt x="195350" y="9788"/>
                  </a:cubicBezTo>
                  <a:cubicBezTo>
                    <a:pt x="195367" y="9727"/>
                    <a:pt x="195328" y="9687"/>
                    <a:pt x="195288" y="9687"/>
                  </a:cubicBezTo>
                  <a:cubicBezTo>
                    <a:pt x="195262" y="9687"/>
                    <a:pt x="195236" y="9704"/>
                    <a:pt x="195225" y="9745"/>
                  </a:cubicBezTo>
                  <a:cubicBezTo>
                    <a:pt x="195068" y="10382"/>
                    <a:pt x="194927" y="11029"/>
                    <a:pt x="194794" y="11678"/>
                  </a:cubicBezTo>
                  <a:cubicBezTo>
                    <a:pt x="194932" y="10597"/>
                    <a:pt x="195127" y="9529"/>
                    <a:pt x="195303" y="8457"/>
                  </a:cubicBezTo>
                  <a:cubicBezTo>
                    <a:pt x="195362" y="8292"/>
                    <a:pt x="195409" y="8120"/>
                    <a:pt x="195409" y="7976"/>
                  </a:cubicBezTo>
                  <a:cubicBezTo>
                    <a:pt x="195644" y="7150"/>
                    <a:pt x="195909" y="6343"/>
                    <a:pt x="196219" y="5565"/>
                  </a:cubicBezTo>
                  <a:cubicBezTo>
                    <a:pt x="196297" y="5431"/>
                    <a:pt x="196379" y="5302"/>
                    <a:pt x="196466" y="5178"/>
                  </a:cubicBezTo>
                  <a:cubicBezTo>
                    <a:pt x="196499" y="5127"/>
                    <a:pt x="196467" y="5064"/>
                    <a:pt x="196429" y="5064"/>
                  </a:cubicBezTo>
                  <a:cubicBezTo>
                    <a:pt x="196428" y="5064"/>
                    <a:pt x="196427" y="5064"/>
                    <a:pt x="196426" y="5064"/>
                  </a:cubicBezTo>
                  <a:cubicBezTo>
                    <a:pt x="196587" y="4680"/>
                    <a:pt x="196759" y="4304"/>
                    <a:pt x="196943" y="3940"/>
                  </a:cubicBezTo>
                  <a:cubicBezTo>
                    <a:pt x="196968" y="3888"/>
                    <a:pt x="196933" y="3840"/>
                    <a:pt x="196898" y="3840"/>
                  </a:cubicBezTo>
                  <a:cubicBezTo>
                    <a:pt x="196883" y="3840"/>
                    <a:pt x="196868" y="3849"/>
                    <a:pt x="196857" y="3870"/>
                  </a:cubicBezTo>
                  <a:cubicBezTo>
                    <a:pt x="196590" y="4390"/>
                    <a:pt x="196352" y="4923"/>
                    <a:pt x="196129" y="5467"/>
                  </a:cubicBezTo>
                  <a:cubicBezTo>
                    <a:pt x="195456" y="6511"/>
                    <a:pt x="195080" y="7866"/>
                    <a:pt x="194794" y="9220"/>
                  </a:cubicBezTo>
                  <a:cubicBezTo>
                    <a:pt x="194794" y="9224"/>
                    <a:pt x="194791" y="9224"/>
                    <a:pt x="194791" y="9224"/>
                  </a:cubicBezTo>
                  <a:cubicBezTo>
                    <a:pt x="194657" y="9620"/>
                    <a:pt x="194532" y="10019"/>
                    <a:pt x="194399" y="10414"/>
                  </a:cubicBezTo>
                  <a:cubicBezTo>
                    <a:pt x="194329" y="10164"/>
                    <a:pt x="194258" y="9913"/>
                    <a:pt x="194184" y="9670"/>
                  </a:cubicBezTo>
                  <a:cubicBezTo>
                    <a:pt x="194195" y="9643"/>
                    <a:pt x="194211" y="9616"/>
                    <a:pt x="194222" y="9592"/>
                  </a:cubicBezTo>
                  <a:cubicBezTo>
                    <a:pt x="194321" y="9423"/>
                    <a:pt x="194434" y="9259"/>
                    <a:pt x="194524" y="9087"/>
                  </a:cubicBezTo>
                  <a:cubicBezTo>
                    <a:pt x="194534" y="9071"/>
                    <a:pt x="194687" y="8704"/>
                    <a:pt x="194696" y="8704"/>
                  </a:cubicBezTo>
                  <a:lnTo>
                    <a:pt x="194696" y="8704"/>
                  </a:lnTo>
                  <a:cubicBezTo>
                    <a:pt x="194698" y="8704"/>
                    <a:pt x="194693" y="8722"/>
                    <a:pt x="194677" y="8766"/>
                  </a:cubicBezTo>
                  <a:cubicBezTo>
                    <a:pt x="194663" y="8802"/>
                    <a:pt x="194687" y="8835"/>
                    <a:pt x="194710" y="8835"/>
                  </a:cubicBezTo>
                  <a:cubicBezTo>
                    <a:pt x="194720" y="8835"/>
                    <a:pt x="194729" y="8829"/>
                    <a:pt x="194735" y="8813"/>
                  </a:cubicBezTo>
                  <a:cubicBezTo>
                    <a:pt x="194751" y="8774"/>
                    <a:pt x="194767" y="8735"/>
                    <a:pt x="194782" y="8700"/>
                  </a:cubicBezTo>
                  <a:cubicBezTo>
                    <a:pt x="194798" y="8662"/>
                    <a:pt x="194775" y="8628"/>
                    <a:pt x="194749" y="8628"/>
                  </a:cubicBezTo>
                  <a:cubicBezTo>
                    <a:pt x="194743" y="8628"/>
                    <a:pt x="194737" y="8630"/>
                    <a:pt x="194732" y="8633"/>
                  </a:cubicBezTo>
                  <a:cubicBezTo>
                    <a:pt x="194489" y="8778"/>
                    <a:pt x="194258" y="9001"/>
                    <a:pt x="194039" y="9255"/>
                  </a:cubicBezTo>
                  <a:cubicBezTo>
                    <a:pt x="193984" y="9107"/>
                    <a:pt x="193926" y="8958"/>
                    <a:pt x="193859" y="8817"/>
                  </a:cubicBezTo>
                  <a:cubicBezTo>
                    <a:pt x="193847" y="8798"/>
                    <a:pt x="193835" y="8789"/>
                    <a:pt x="193823" y="8789"/>
                  </a:cubicBezTo>
                  <a:cubicBezTo>
                    <a:pt x="193835" y="8426"/>
                    <a:pt x="193847" y="8061"/>
                    <a:pt x="193863" y="7698"/>
                  </a:cubicBezTo>
                  <a:cubicBezTo>
                    <a:pt x="193910" y="6558"/>
                    <a:pt x="193890" y="5357"/>
                    <a:pt x="193617" y="4265"/>
                  </a:cubicBezTo>
                  <a:cubicBezTo>
                    <a:pt x="193613" y="4250"/>
                    <a:pt x="193603" y="4244"/>
                    <a:pt x="193594" y="4244"/>
                  </a:cubicBezTo>
                  <a:cubicBezTo>
                    <a:pt x="193581" y="4244"/>
                    <a:pt x="193568" y="4257"/>
                    <a:pt x="193573" y="4277"/>
                  </a:cubicBezTo>
                  <a:cubicBezTo>
                    <a:pt x="193843" y="5545"/>
                    <a:pt x="193718" y="6892"/>
                    <a:pt x="193608" y="8179"/>
                  </a:cubicBezTo>
                  <a:cubicBezTo>
                    <a:pt x="193554" y="8794"/>
                    <a:pt x="193510" y="9412"/>
                    <a:pt x="193452" y="10030"/>
                  </a:cubicBezTo>
                  <a:cubicBezTo>
                    <a:pt x="193346" y="10179"/>
                    <a:pt x="193241" y="10328"/>
                    <a:pt x="193142" y="10465"/>
                  </a:cubicBezTo>
                  <a:cubicBezTo>
                    <a:pt x="192963" y="10707"/>
                    <a:pt x="192790" y="10966"/>
                    <a:pt x="192626" y="11228"/>
                  </a:cubicBezTo>
                  <a:cubicBezTo>
                    <a:pt x="192665" y="11020"/>
                    <a:pt x="192704" y="10817"/>
                    <a:pt x="192743" y="10613"/>
                  </a:cubicBezTo>
                  <a:cubicBezTo>
                    <a:pt x="192837" y="10113"/>
                    <a:pt x="192849" y="9631"/>
                    <a:pt x="193123" y="9217"/>
                  </a:cubicBezTo>
                  <a:cubicBezTo>
                    <a:pt x="193165" y="9150"/>
                    <a:pt x="193120" y="9064"/>
                    <a:pt x="193070" y="9064"/>
                  </a:cubicBezTo>
                  <a:cubicBezTo>
                    <a:pt x="193054" y="9064"/>
                    <a:pt x="193039" y="9072"/>
                    <a:pt x="193025" y="9091"/>
                  </a:cubicBezTo>
                  <a:cubicBezTo>
                    <a:pt x="192795" y="9447"/>
                    <a:pt x="192688" y="9898"/>
                    <a:pt x="192595" y="10348"/>
                  </a:cubicBezTo>
                  <a:cubicBezTo>
                    <a:pt x="192595" y="9940"/>
                    <a:pt x="192579" y="9533"/>
                    <a:pt x="192532" y="9134"/>
                  </a:cubicBezTo>
                  <a:cubicBezTo>
                    <a:pt x="192527" y="9093"/>
                    <a:pt x="192501" y="9076"/>
                    <a:pt x="192473" y="9076"/>
                  </a:cubicBezTo>
                  <a:cubicBezTo>
                    <a:pt x="192458" y="9076"/>
                    <a:pt x="192443" y="9081"/>
                    <a:pt x="192430" y="9091"/>
                  </a:cubicBezTo>
                  <a:cubicBezTo>
                    <a:pt x="192657" y="8136"/>
                    <a:pt x="192939" y="7221"/>
                    <a:pt x="193570" y="6590"/>
                  </a:cubicBezTo>
                  <a:cubicBezTo>
                    <a:pt x="193615" y="6544"/>
                    <a:pt x="193588" y="6456"/>
                    <a:pt x="193546" y="6456"/>
                  </a:cubicBezTo>
                  <a:cubicBezTo>
                    <a:pt x="193537" y="6456"/>
                    <a:pt x="193528" y="6460"/>
                    <a:pt x="193518" y="6469"/>
                  </a:cubicBezTo>
                  <a:cubicBezTo>
                    <a:pt x="192951" y="7009"/>
                    <a:pt x="192642" y="7714"/>
                    <a:pt x="192352" y="8527"/>
                  </a:cubicBezTo>
                  <a:cubicBezTo>
                    <a:pt x="191984" y="9560"/>
                    <a:pt x="191722" y="10657"/>
                    <a:pt x="191558" y="11772"/>
                  </a:cubicBezTo>
                  <a:cubicBezTo>
                    <a:pt x="191480" y="12300"/>
                    <a:pt x="191417" y="12833"/>
                    <a:pt x="191362" y="13369"/>
                  </a:cubicBezTo>
                  <a:cubicBezTo>
                    <a:pt x="191182" y="12880"/>
                    <a:pt x="190994" y="12394"/>
                    <a:pt x="190802" y="11917"/>
                  </a:cubicBezTo>
                  <a:cubicBezTo>
                    <a:pt x="190841" y="11827"/>
                    <a:pt x="190880" y="11737"/>
                    <a:pt x="190920" y="11650"/>
                  </a:cubicBezTo>
                  <a:cubicBezTo>
                    <a:pt x="190952" y="11580"/>
                    <a:pt x="190904" y="11513"/>
                    <a:pt x="190855" y="11513"/>
                  </a:cubicBezTo>
                  <a:cubicBezTo>
                    <a:pt x="190834" y="11513"/>
                    <a:pt x="190813" y="11526"/>
                    <a:pt x="190799" y="11557"/>
                  </a:cubicBezTo>
                  <a:cubicBezTo>
                    <a:pt x="190770" y="11612"/>
                    <a:pt x="190747" y="11663"/>
                    <a:pt x="190723" y="11717"/>
                  </a:cubicBezTo>
                  <a:cubicBezTo>
                    <a:pt x="190618" y="11459"/>
                    <a:pt x="190517" y="11197"/>
                    <a:pt x="190407" y="10942"/>
                  </a:cubicBezTo>
                  <a:lnTo>
                    <a:pt x="190407" y="10429"/>
                  </a:lnTo>
                  <a:cubicBezTo>
                    <a:pt x="190458" y="10285"/>
                    <a:pt x="190512" y="10148"/>
                    <a:pt x="190575" y="10015"/>
                  </a:cubicBezTo>
                  <a:cubicBezTo>
                    <a:pt x="190708" y="9737"/>
                    <a:pt x="190810" y="9482"/>
                    <a:pt x="190833" y="9154"/>
                  </a:cubicBezTo>
                  <a:cubicBezTo>
                    <a:pt x="190837" y="9117"/>
                    <a:pt x="190818" y="9099"/>
                    <a:pt x="190797" y="9099"/>
                  </a:cubicBezTo>
                  <a:cubicBezTo>
                    <a:pt x="190775" y="9099"/>
                    <a:pt x="190751" y="9118"/>
                    <a:pt x="190747" y="9154"/>
                  </a:cubicBezTo>
                  <a:cubicBezTo>
                    <a:pt x="190712" y="9506"/>
                    <a:pt x="190555" y="9819"/>
                    <a:pt x="190403" y="10124"/>
                  </a:cubicBezTo>
                  <a:cubicBezTo>
                    <a:pt x="190399" y="9776"/>
                    <a:pt x="190391" y="9428"/>
                    <a:pt x="190380" y="9080"/>
                  </a:cubicBezTo>
                  <a:cubicBezTo>
                    <a:pt x="190559" y="8700"/>
                    <a:pt x="190752" y="8332"/>
                    <a:pt x="190954" y="7952"/>
                  </a:cubicBezTo>
                  <a:cubicBezTo>
                    <a:pt x="190974" y="7919"/>
                    <a:pt x="190950" y="7886"/>
                    <a:pt x="190925" y="7886"/>
                  </a:cubicBezTo>
                  <a:cubicBezTo>
                    <a:pt x="190915" y="7886"/>
                    <a:pt x="190904" y="7892"/>
                    <a:pt x="190896" y="7905"/>
                  </a:cubicBezTo>
                  <a:cubicBezTo>
                    <a:pt x="190712" y="8226"/>
                    <a:pt x="190540" y="8554"/>
                    <a:pt x="190376" y="8883"/>
                  </a:cubicBezTo>
                  <a:cubicBezTo>
                    <a:pt x="190344" y="8187"/>
                    <a:pt x="190411" y="7486"/>
                    <a:pt x="190152" y="6860"/>
                  </a:cubicBezTo>
                  <a:cubicBezTo>
                    <a:pt x="190147" y="6845"/>
                    <a:pt x="190139" y="6839"/>
                    <a:pt x="190130" y="6839"/>
                  </a:cubicBezTo>
                  <a:cubicBezTo>
                    <a:pt x="190111" y="6839"/>
                    <a:pt x="190091" y="6867"/>
                    <a:pt x="190102" y="6899"/>
                  </a:cubicBezTo>
                  <a:cubicBezTo>
                    <a:pt x="190348" y="7608"/>
                    <a:pt x="190188" y="8578"/>
                    <a:pt x="190129" y="9381"/>
                  </a:cubicBezTo>
                  <a:cubicBezTo>
                    <a:pt x="190058" y="9533"/>
                    <a:pt x="189988" y="9682"/>
                    <a:pt x="189921" y="9835"/>
                  </a:cubicBezTo>
                  <a:cubicBezTo>
                    <a:pt x="189737" y="9428"/>
                    <a:pt x="189549" y="9024"/>
                    <a:pt x="189358" y="8625"/>
                  </a:cubicBezTo>
                  <a:cubicBezTo>
                    <a:pt x="189448" y="8081"/>
                    <a:pt x="189569" y="7537"/>
                    <a:pt x="189730" y="7009"/>
                  </a:cubicBezTo>
                  <a:cubicBezTo>
                    <a:pt x="189741" y="6970"/>
                    <a:pt x="189710" y="6935"/>
                    <a:pt x="189682" y="6935"/>
                  </a:cubicBezTo>
                  <a:cubicBezTo>
                    <a:pt x="189671" y="6935"/>
                    <a:pt x="189659" y="6940"/>
                    <a:pt x="189652" y="6954"/>
                  </a:cubicBezTo>
                  <a:cubicBezTo>
                    <a:pt x="189616" y="6997"/>
                    <a:pt x="189577" y="7044"/>
                    <a:pt x="189542" y="7091"/>
                  </a:cubicBezTo>
                  <a:cubicBezTo>
                    <a:pt x="189527" y="7103"/>
                    <a:pt x="189533" y="7134"/>
                    <a:pt x="189551" y="7134"/>
                  </a:cubicBezTo>
                  <a:cubicBezTo>
                    <a:pt x="189552" y="7134"/>
                    <a:pt x="189553" y="7134"/>
                    <a:pt x="189554" y="7134"/>
                  </a:cubicBezTo>
                  <a:cubicBezTo>
                    <a:pt x="189605" y="7119"/>
                    <a:pt x="189626" y="7112"/>
                    <a:pt x="189628" y="7112"/>
                  </a:cubicBezTo>
                  <a:lnTo>
                    <a:pt x="189628" y="7112"/>
                  </a:lnTo>
                  <a:cubicBezTo>
                    <a:pt x="189635" y="7112"/>
                    <a:pt x="189520" y="7160"/>
                    <a:pt x="189491" y="7236"/>
                  </a:cubicBezTo>
                  <a:cubicBezTo>
                    <a:pt x="189437" y="7380"/>
                    <a:pt x="189366" y="7530"/>
                    <a:pt x="189323" y="7682"/>
                  </a:cubicBezTo>
                  <a:cubicBezTo>
                    <a:pt x="189267" y="7862"/>
                    <a:pt x="189209" y="8038"/>
                    <a:pt x="189155" y="8218"/>
                  </a:cubicBezTo>
                  <a:cubicBezTo>
                    <a:pt x="189072" y="8050"/>
                    <a:pt x="188986" y="7878"/>
                    <a:pt x="188900" y="7714"/>
                  </a:cubicBezTo>
                  <a:cubicBezTo>
                    <a:pt x="188849" y="7615"/>
                    <a:pt x="188798" y="7526"/>
                    <a:pt x="188747" y="7432"/>
                  </a:cubicBezTo>
                  <a:cubicBezTo>
                    <a:pt x="188759" y="7346"/>
                    <a:pt x="188774" y="7263"/>
                    <a:pt x="188787" y="7177"/>
                  </a:cubicBezTo>
                  <a:cubicBezTo>
                    <a:pt x="188845" y="6833"/>
                    <a:pt x="188924" y="6058"/>
                    <a:pt x="189205" y="5886"/>
                  </a:cubicBezTo>
                  <a:cubicBezTo>
                    <a:pt x="189251" y="5857"/>
                    <a:pt x="189227" y="5765"/>
                    <a:pt x="189181" y="5765"/>
                  </a:cubicBezTo>
                  <a:cubicBezTo>
                    <a:pt x="189176" y="5765"/>
                    <a:pt x="189171" y="5766"/>
                    <a:pt x="189166" y="5768"/>
                  </a:cubicBezTo>
                  <a:cubicBezTo>
                    <a:pt x="188837" y="5906"/>
                    <a:pt x="188677" y="6649"/>
                    <a:pt x="188579" y="7122"/>
                  </a:cubicBezTo>
                  <a:cubicBezTo>
                    <a:pt x="188568" y="7103"/>
                    <a:pt x="188559" y="7087"/>
                    <a:pt x="188552" y="7071"/>
                  </a:cubicBezTo>
                  <a:cubicBezTo>
                    <a:pt x="188544" y="7040"/>
                    <a:pt x="188539" y="7009"/>
                    <a:pt x="188528" y="6977"/>
                  </a:cubicBezTo>
                  <a:cubicBezTo>
                    <a:pt x="188521" y="6946"/>
                    <a:pt x="188497" y="6934"/>
                    <a:pt x="188477" y="6934"/>
                  </a:cubicBezTo>
                  <a:cubicBezTo>
                    <a:pt x="187858" y="5835"/>
                    <a:pt x="187182" y="4762"/>
                    <a:pt x="186646" y="3604"/>
                  </a:cubicBezTo>
                  <a:cubicBezTo>
                    <a:pt x="186379" y="3032"/>
                    <a:pt x="186140" y="2449"/>
                    <a:pt x="185820" y="1928"/>
                  </a:cubicBezTo>
                  <a:cubicBezTo>
                    <a:pt x="185550" y="1486"/>
                    <a:pt x="185436" y="1087"/>
                    <a:pt x="185029" y="828"/>
                  </a:cubicBezTo>
                  <a:cubicBezTo>
                    <a:pt x="185026" y="827"/>
                    <a:pt x="185024" y="826"/>
                    <a:pt x="185021" y="826"/>
                  </a:cubicBezTo>
                  <a:cubicBezTo>
                    <a:pt x="185001" y="826"/>
                    <a:pt x="184988" y="859"/>
                    <a:pt x="185006" y="875"/>
                  </a:cubicBezTo>
                  <a:cubicBezTo>
                    <a:pt x="185456" y="1224"/>
                    <a:pt x="185706" y="2015"/>
                    <a:pt x="185961" y="2594"/>
                  </a:cubicBezTo>
                  <a:cubicBezTo>
                    <a:pt x="186215" y="3181"/>
                    <a:pt x="186407" y="3796"/>
                    <a:pt x="186684" y="4371"/>
                  </a:cubicBezTo>
                  <a:cubicBezTo>
                    <a:pt x="186994" y="5021"/>
                    <a:pt x="187315" y="5662"/>
                    <a:pt x="187628" y="6312"/>
                  </a:cubicBezTo>
                  <a:cubicBezTo>
                    <a:pt x="187616" y="6312"/>
                    <a:pt x="187605" y="6320"/>
                    <a:pt x="187600" y="6343"/>
                  </a:cubicBezTo>
                  <a:cubicBezTo>
                    <a:pt x="187417" y="7259"/>
                    <a:pt x="187276" y="8191"/>
                    <a:pt x="187166" y="9134"/>
                  </a:cubicBezTo>
                  <a:cubicBezTo>
                    <a:pt x="187037" y="8786"/>
                    <a:pt x="186904" y="8442"/>
                    <a:pt x="186774" y="8093"/>
                  </a:cubicBezTo>
                  <a:cubicBezTo>
                    <a:pt x="186825" y="7842"/>
                    <a:pt x="186845" y="7573"/>
                    <a:pt x="186724" y="7474"/>
                  </a:cubicBezTo>
                  <a:cubicBezTo>
                    <a:pt x="186718" y="7469"/>
                    <a:pt x="186711" y="7466"/>
                    <a:pt x="186705" y="7466"/>
                  </a:cubicBezTo>
                  <a:cubicBezTo>
                    <a:pt x="186677" y="7466"/>
                    <a:pt x="186655" y="7517"/>
                    <a:pt x="186681" y="7549"/>
                  </a:cubicBezTo>
                  <a:cubicBezTo>
                    <a:pt x="186708" y="7588"/>
                    <a:pt x="186700" y="7690"/>
                    <a:pt x="186673" y="7819"/>
                  </a:cubicBezTo>
                  <a:cubicBezTo>
                    <a:pt x="186262" y="6711"/>
                    <a:pt x="185721" y="5537"/>
                    <a:pt x="185522" y="4324"/>
                  </a:cubicBezTo>
                  <a:cubicBezTo>
                    <a:pt x="185521" y="4312"/>
                    <a:pt x="185513" y="4306"/>
                    <a:pt x="185506" y="4306"/>
                  </a:cubicBezTo>
                  <a:cubicBezTo>
                    <a:pt x="185496" y="4306"/>
                    <a:pt x="185487" y="4314"/>
                    <a:pt x="185487" y="4327"/>
                  </a:cubicBezTo>
                  <a:cubicBezTo>
                    <a:pt x="185522" y="5263"/>
                    <a:pt x="185902" y="6211"/>
                    <a:pt x="186129" y="7083"/>
                  </a:cubicBezTo>
                  <a:cubicBezTo>
                    <a:pt x="186247" y="7530"/>
                    <a:pt x="186371" y="7967"/>
                    <a:pt x="186505" y="8406"/>
                  </a:cubicBezTo>
                  <a:cubicBezTo>
                    <a:pt x="186426" y="8637"/>
                    <a:pt x="186352" y="8836"/>
                    <a:pt x="186340" y="8879"/>
                  </a:cubicBezTo>
                  <a:cubicBezTo>
                    <a:pt x="186203" y="9338"/>
                    <a:pt x="186066" y="9799"/>
                    <a:pt x="185976" y="10277"/>
                  </a:cubicBezTo>
                  <a:cubicBezTo>
                    <a:pt x="185867" y="10841"/>
                    <a:pt x="185757" y="11408"/>
                    <a:pt x="185644" y="11972"/>
                  </a:cubicBezTo>
                  <a:cubicBezTo>
                    <a:pt x="185644" y="11972"/>
                    <a:pt x="185640" y="11972"/>
                    <a:pt x="185640" y="11975"/>
                  </a:cubicBezTo>
                  <a:cubicBezTo>
                    <a:pt x="185374" y="12288"/>
                    <a:pt x="185346" y="12993"/>
                    <a:pt x="185268" y="13420"/>
                  </a:cubicBezTo>
                  <a:cubicBezTo>
                    <a:pt x="185233" y="13616"/>
                    <a:pt x="185197" y="13811"/>
                    <a:pt x="185166" y="14011"/>
                  </a:cubicBezTo>
                  <a:cubicBezTo>
                    <a:pt x="185163" y="13999"/>
                    <a:pt x="185163" y="13991"/>
                    <a:pt x="185163" y="13984"/>
                  </a:cubicBezTo>
                  <a:cubicBezTo>
                    <a:pt x="185181" y="13713"/>
                    <a:pt x="185197" y="13444"/>
                    <a:pt x="185210" y="13169"/>
                  </a:cubicBezTo>
                  <a:cubicBezTo>
                    <a:pt x="185233" y="12613"/>
                    <a:pt x="185295" y="12003"/>
                    <a:pt x="185268" y="11451"/>
                  </a:cubicBezTo>
                  <a:cubicBezTo>
                    <a:pt x="185233" y="10782"/>
                    <a:pt x="185233" y="10093"/>
                    <a:pt x="185244" y="9405"/>
                  </a:cubicBezTo>
                  <a:cubicBezTo>
                    <a:pt x="185291" y="9334"/>
                    <a:pt x="185350" y="9287"/>
                    <a:pt x="185421" y="9275"/>
                  </a:cubicBezTo>
                  <a:cubicBezTo>
                    <a:pt x="185535" y="9256"/>
                    <a:pt x="185542" y="9032"/>
                    <a:pt x="185432" y="9032"/>
                  </a:cubicBezTo>
                  <a:cubicBezTo>
                    <a:pt x="185429" y="9032"/>
                    <a:pt x="185425" y="9032"/>
                    <a:pt x="185421" y="9033"/>
                  </a:cubicBezTo>
                  <a:cubicBezTo>
                    <a:pt x="185358" y="9044"/>
                    <a:pt x="185303" y="9071"/>
                    <a:pt x="185248" y="9107"/>
                  </a:cubicBezTo>
                  <a:cubicBezTo>
                    <a:pt x="185257" y="8766"/>
                    <a:pt x="185264" y="8430"/>
                    <a:pt x="185272" y="8093"/>
                  </a:cubicBezTo>
                  <a:cubicBezTo>
                    <a:pt x="185280" y="7541"/>
                    <a:pt x="185244" y="6990"/>
                    <a:pt x="185213" y="6437"/>
                  </a:cubicBezTo>
                  <a:cubicBezTo>
                    <a:pt x="185201" y="6211"/>
                    <a:pt x="185241" y="5999"/>
                    <a:pt x="185134" y="5815"/>
                  </a:cubicBezTo>
                  <a:cubicBezTo>
                    <a:pt x="185128" y="5801"/>
                    <a:pt x="185116" y="5793"/>
                    <a:pt x="185104" y="5793"/>
                  </a:cubicBezTo>
                  <a:cubicBezTo>
                    <a:pt x="185087" y="5793"/>
                    <a:pt x="185070" y="5808"/>
                    <a:pt x="185072" y="5835"/>
                  </a:cubicBezTo>
                  <a:cubicBezTo>
                    <a:pt x="185072" y="5854"/>
                    <a:pt x="185072" y="5874"/>
                    <a:pt x="185076" y="5893"/>
                  </a:cubicBezTo>
                  <a:cubicBezTo>
                    <a:pt x="185076" y="5919"/>
                    <a:pt x="185091" y="5931"/>
                    <a:pt x="185106" y="5931"/>
                  </a:cubicBezTo>
                  <a:cubicBezTo>
                    <a:pt x="185121" y="5931"/>
                    <a:pt x="185137" y="5919"/>
                    <a:pt x="185139" y="5893"/>
                  </a:cubicBezTo>
                  <a:lnTo>
                    <a:pt x="185139" y="5893"/>
                  </a:lnTo>
                  <a:cubicBezTo>
                    <a:pt x="185006" y="8923"/>
                    <a:pt x="184661" y="12129"/>
                    <a:pt x="184242" y="15252"/>
                  </a:cubicBezTo>
                  <a:cubicBezTo>
                    <a:pt x="184066" y="13345"/>
                    <a:pt x="184007" y="11404"/>
                    <a:pt x="184090" y="9482"/>
                  </a:cubicBezTo>
                  <a:cubicBezTo>
                    <a:pt x="184117" y="9334"/>
                    <a:pt x="184144" y="9185"/>
                    <a:pt x="184172" y="9036"/>
                  </a:cubicBezTo>
                  <a:cubicBezTo>
                    <a:pt x="184182" y="8993"/>
                    <a:pt x="184155" y="8967"/>
                    <a:pt x="184128" y="8967"/>
                  </a:cubicBezTo>
                  <a:cubicBezTo>
                    <a:pt x="184123" y="8967"/>
                    <a:pt x="184118" y="8968"/>
                    <a:pt x="184113" y="8970"/>
                  </a:cubicBezTo>
                  <a:cubicBezTo>
                    <a:pt x="184191" y="7584"/>
                    <a:pt x="184348" y="6215"/>
                    <a:pt x="184591" y="4880"/>
                  </a:cubicBezTo>
                  <a:cubicBezTo>
                    <a:pt x="184598" y="4840"/>
                    <a:pt x="184573" y="4814"/>
                    <a:pt x="184548" y="4814"/>
                  </a:cubicBezTo>
                  <a:cubicBezTo>
                    <a:pt x="184531" y="4814"/>
                    <a:pt x="184515" y="4826"/>
                    <a:pt x="184509" y="4853"/>
                  </a:cubicBezTo>
                  <a:cubicBezTo>
                    <a:pt x="184176" y="6508"/>
                    <a:pt x="183972" y="8198"/>
                    <a:pt x="183871" y="9898"/>
                  </a:cubicBezTo>
                  <a:cubicBezTo>
                    <a:pt x="183647" y="10794"/>
                    <a:pt x="183401" y="11682"/>
                    <a:pt x="183158" y="12570"/>
                  </a:cubicBezTo>
                  <a:cubicBezTo>
                    <a:pt x="183053" y="12077"/>
                    <a:pt x="182943" y="11584"/>
                    <a:pt x="182822" y="11095"/>
                  </a:cubicBezTo>
                  <a:cubicBezTo>
                    <a:pt x="183041" y="10445"/>
                    <a:pt x="183322" y="9788"/>
                    <a:pt x="183335" y="9080"/>
                  </a:cubicBezTo>
                  <a:cubicBezTo>
                    <a:pt x="183335" y="9038"/>
                    <a:pt x="183307" y="9014"/>
                    <a:pt x="183280" y="9014"/>
                  </a:cubicBezTo>
                  <a:cubicBezTo>
                    <a:pt x="183258" y="9014"/>
                    <a:pt x="183238" y="9029"/>
                    <a:pt x="183232" y="9064"/>
                  </a:cubicBezTo>
                  <a:cubicBezTo>
                    <a:pt x="183178" y="9510"/>
                    <a:pt x="182959" y="9992"/>
                    <a:pt x="182751" y="10406"/>
                  </a:cubicBezTo>
                  <a:cubicBezTo>
                    <a:pt x="182759" y="10316"/>
                    <a:pt x="182763" y="10226"/>
                    <a:pt x="182775" y="10136"/>
                  </a:cubicBezTo>
                  <a:cubicBezTo>
                    <a:pt x="182869" y="9103"/>
                    <a:pt x="182880" y="8074"/>
                    <a:pt x="183115" y="7067"/>
                  </a:cubicBezTo>
                  <a:cubicBezTo>
                    <a:pt x="183124" y="7027"/>
                    <a:pt x="183099" y="7000"/>
                    <a:pt x="183073" y="7000"/>
                  </a:cubicBezTo>
                  <a:cubicBezTo>
                    <a:pt x="183056" y="7000"/>
                    <a:pt x="183039" y="7012"/>
                    <a:pt x="183033" y="7040"/>
                  </a:cubicBezTo>
                  <a:cubicBezTo>
                    <a:pt x="182791" y="8030"/>
                    <a:pt x="182669" y="9095"/>
                    <a:pt x="182587" y="10160"/>
                  </a:cubicBezTo>
                  <a:cubicBezTo>
                    <a:pt x="182289" y="9024"/>
                    <a:pt x="181957" y="7909"/>
                    <a:pt x="181581" y="6813"/>
                  </a:cubicBezTo>
                  <a:cubicBezTo>
                    <a:pt x="181420" y="6336"/>
                    <a:pt x="181209" y="5353"/>
                    <a:pt x="180704" y="5346"/>
                  </a:cubicBezTo>
                  <a:cubicBezTo>
                    <a:pt x="180704" y="5346"/>
                    <a:pt x="180703" y="5345"/>
                    <a:pt x="180702" y="5345"/>
                  </a:cubicBezTo>
                  <a:cubicBezTo>
                    <a:pt x="180681" y="5345"/>
                    <a:pt x="180678" y="5389"/>
                    <a:pt x="180701" y="5400"/>
                  </a:cubicBezTo>
                  <a:cubicBezTo>
                    <a:pt x="181041" y="5537"/>
                    <a:pt x="181178" y="6324"/>
                    <a:pt x="181288" y="6696"/>
                  </a:cubicBezTo>
                  <a:cubicBezTo>
                    <a:pt x="181448" y="7239"/>
                    <a:pt x="181588" y="7815"/>
                    <a:pt x="181702" y="8379"/>
                  </a:cubicBezTo>
                  <a:cubicBezTo>
                    <a:pt x="181839" y="9064"/>
                    <a:pt x="181992" y="9737"/>
                    <a:pt x="182141" y="10418"/>
                  </a:cubicBezTo>
                  <a:cubicBezTo>
                    <a:pt x="181698" y="10954"/>
                    <a:pt x="181628" y="11823"/>
                    <a:pt x="181628" y="12617"/>
                  </a:cubicBezTo>
                  <a:cubicBezTo>
                    <a:pt x="181588" y="12700"/>
                    <a:pt x="181550" y="12786"/>
                    <a:pt x="181514" y="12872"/>
                  </a:cubicBezTo>
                  <a:cubicBezTo>
                    <a:pt x="181514" y="12860"/>
                    <a:pt x="181514" y="12844"/>
                    <a:pt x="181518" y="12828"/>
                  </a:cubicBezTo>
                  <a:cubicBezTo>
                    <a:pt x="181546" y="12492"/>
                    <a:pt x="181382" y="12304"/>
                    <a:pt x="181189" y="12265"/>
                  </a:cubicBezTo>
                  <a:cubicBezTo>
                    <a:pt x="181158" y="12019"/>
                    <a:pt x="181127" y="11772"/>
                    <a:pt x="181095" y="11522"/>
                  </a:cubicBezTo>
                  <a:cubicBezTo>
                    <a:pt x="181260" y="10594"/>
                    <a:pt x="181409" y="9643"/>
                    <a:pt x="181409" y="8688"/>
                  </a:cubicBezTo>
                  <a:cubicBezTo>
                    <a:pt x="181409" y="7913"/>
                    <a:pt x="181440" y="6997"/>
                    <a:pt x="181092" y="6336"/>
                  </a:cubicBezTo>
                  <a:cubicBezTo>
                    <a:pt x="181084" y="6320"/>
                    <a:pt x="181073" y="6313"/>
                    <a:pt x="181062" y="6313"/>
                  </a:cubicBezTo>
                  <a:cubicBezTo>
                    <a:pt x="181039" y="6313"/>
                    <a:pt x="181016" y="6344"/>
                    <a:pt x="181030" y="6379"/>
                  </a:cubicBezTo>
                  <a:cubicBezTo>
                    <a:pt x="181479" y="7353"/>
                    <a:pt x="181135" y="8872"/>
                    <a:pt x="180904" y="9913"/>
                  </a:cubicBezTo>
                  <a:cubicBezTo>
                    <a:pt x="180853" y="9459"/>
                    <a:pt x="180806" y="9001"/>
                    <a:pt x="180766" y="8543"/>
                  </a:cubicBezTo>
                  <a:cubicBezTo>
                    <a:pt x="180765" y="8506"/>
                    <a:pt x="180741" y="8486"/>
                    <a:pt x="180718" y="8486"/>
                  </a:cubicBezTo>
                  <a:cubicBezTo>
                    <a:pt x="180696" y="8486"/>
                    <a:pt x="180675" y="8505"/>
                    <a:pt x="180677" y="8543"/>
                  </a:cubicBezTo>
                  <a:cubicBezTo>
                    <a:pt x="180704" y="9165"/>
                    <a:pt x="180739" y="9788"/>
                    <a:pt x="180786" y="10410"/>
                  </a:cubicBezTo>
                  <a:cubicBezTo>
                    <a:pt x="180626" y="11095"/>
                    <a:pt x="180434" y="11776"/>
                    <a:pt x="180239" y="12449"/>
                  </a:cubicBezTo>
                  <a:cubicBezTo>
                    <a:pt x="180179" y="12077"/>
                    <a:pt x="180114" y="11710"/>
                    <a:pt x="180054" y="11338"/>
                  </a:cubicBezTo>
                  <a:cubicBezTo>
                    <a:pt x="179980" y="10872"/>
                    <a:pt x="179820" y="10426"/>
                    <a:pt x="179749" y="9968"/>
                  </a:cubicBezTo>
                  <a:cubicBezTo>
                    <a:pt x="179706" y="9694"/>
                    <a:pt x="179663" y="9369"/>
                    <a:pt x="179574" y="9080"/>
                  </a:cubicBezTo>
                  <a:cubicBezTo>
                    <a:pt x="179574" y="8841"/>
                    <a:pt x="179569" y="8606"/>
                    <a:pt x="179565" y="8367"/>
                  </a:cubicBezTo>
                  <a:cubicBezTo>
                    <a:pt x="179565" y="8324"/>
                    <a:pt x="179540" y="8302"/>
                    <a:pt x="179514" y="8302"/>
                  </a:cubicBezTo>
                  <a:cubicBezTo>
                    <a:pt x="179489" y="8302"/>
                    <a:pt x="179464" y="8324"/>
                    <a:pt x="179464" y="8367"/>
                  </a:cubicBezTo>
                  <a:cubicBezTo>
                    <a:pt x="179464" y="8504"/>
                    <a:pt x="179460" y="8641"/>
                    <a:pt x="179460" y="8782"/>
                  </a:cubicBezTo>
                  <a:cubicBezTo>
                    <a:pt x="179393" y="8653"/>
                    <a:pt x="179315" y="8539"/>
                    <a:pt x="179213" y="8461"/>
                  </a:cubicBezTo>
                  <a:cubicBezTo>
                    <a:pt x="179207" y="8456"/>
                    <a:pt x="179201" y="8453"/>
                    <a:pt x="179195" y="8453"/>
                  </a:cubicBezTo>
                  <a:cubicBezTo>
                    <a:pt x="179165" y="8453"/>
                    <a:pt x="179145" y="8513"/>
                    <a:pt x="179178" y="8539"/>
                  </a:cubicBezTo>
                  <a:cubicBezTo>
                    <a:pt x="179334" y="8684"/>
                    <a:pt x="179409" y="8930"/>
                    <a:pt x="179451" y="9201"/>
                  </a:cubicBezTo>
                  <a:cubicBezTo>
                    <a:pt x="179444" y="9768"/>
                    <a:pt x="179433" y="10332"/>
                    <a:pt x="179417" y="10895"/>
                  </a:cubicBezTo>
                  <a:cubicBezTo>
                    <a:pt x="179399" y="10853"/>
                    <a:pt x="179366" y="10836"/>
                    <a:pt x="179332" y="10836"/>
                  </a:cubicBezTo>
                  <a:cubicBezTo>
                    <a:pt x="179328" y="10836"/>
                    <a:pt x="179323" y="10836"/>
                    <a:pt x="179319" y="10837"/>
                  </a:cubicBezTo>
                  <a:cubicBezTo>
                    <a:pt x="179299" y="10610"/>
                    <a:pt x="179280" y="10382"/>
                    <a:pt x="179256" y="10160"/>
                  </a:cubicBezTo>
                  <a:cubicBezTo>
                    <a:pt x="179198" y="9545"/>
                    <a:pt x="179115" y="8915"/>
                    <a:pt x="178978" y="8308"/>
                  </a:cubicBezTo>
                  <a:cubicBezTo>
                    <a:pt x="179146" y="7756"/>
                    <a:pt x="179311" y="7208"/>
                    <a:pt x="179326" y="6590"/>
                  </a:cubicBezTo>
                  <a:cubicBezTo>
                    <a:pt x="179326" y="6555"/>
                    <a:pt x="179306" y="6537"/>
                    <a:pt x="179285" y="6537"/>
                  </a:cubicBezTo>
                  <a:cubicBezTo>
                    <a:pt x="179264" y="6537"/>
                    <a:pt x="179242" y="6555"/>
                    <a:pt x="179240" y="6590"/>
                  </a:cubicBezTo>
                  <a:cubicBezTo>
                    <a:pt x="179213" y="7071"/>
                    <a:pt x="179080" y="7545"/>
                    <a:pt x="178904" y="8007"/>
                  </a:cubicBezTo>
                  <a:cubicBezTo>
                    <a:pt x="178846" y="7788"/>
                    <a:pt x="178783" y="7573"/>
                    <a:pt x="178705" y="7369"/>
                  </a:cubicBezTo>
                  <a:cubicBezTo>
                    <a:pt x="178696" y="7344"/>
                    <a:pt x="178681" y="7334"/>
                    <a:pt x="178667" y="7334"/>
                  </a:cubicBezTo>
                  <a:cubicBezTo>
                    <a:pt x="178635" y="7334"/>
                    <a:pt x="178602" y="7381"/>
                    <a:pt x="178618" y="7432"/>
                  </a:cubicBezTo>
                  <a:cubicBezTo>
                    <a:pt x="178705" y="7694"/>
                    <a:pt x="178767" y="7964"/>
                    <a:pt x="178810" y="8245"/>
                  </a:cubicBezTo>
                  <a:cubicBezTo>
                    <a:pt x="178642" y="8653"/>
                    <a:pt x="178446" y="9048"/>
                    <a:pt x="178274" y="9432"/>
                  </a:cubicBezTo>
                  <a:cubicBezTo>
                    <a:pt x="178203" y="8598"/>
                    <a:pt x="178098" y="7768"/>
                    <a:pt x="177933" y="6958"/>
                  </a:cubicBezTo>
                  <a:cubicBezTo>
                    <a:pt x="177930" y="6939"/>
                    <a:pt x="177921" y="6930"/>
                    <a:pt x="177910" y="6930"/>
                  </a:cubicBezTo>
                  <a:cubicBezTo>
                    <a:pt x="177867" y="6621"/>
                    <a:pt x="177804" y="6324"/>
                    <a:pt x="177706" y="6054"/>
                  </a:cubicBezTo>
                  <a:cubicBezTo>
                    <a:pt x="177702" y="6041"/>
                    <a:pt x="177694" y="6036"/>
                    <a:pt x="177686" y="6036"/>
                  </a:cubicBezTo>
                  <a:cubicBezTo>
                    <a:pt x="177671" y="6036"/>
                    <a:pt x="177654" y="6054"/>
                    <a:pt x="177659" y="6077"/>
                  </a:cubicBezTo>
                  <a:cubicBezTo>
                    <a:pt x="177957" y="7024"/>
                    <a:pt x="177894" y="8328"/>
                    <a:pt x="177906" y="9345"/>
                  </a:cubicBezTo>
                  <a:cubicBezTo>
                    <a:pt x="177910" y="9658"/>
                    <a:pt x="177910" y="9972"/>
                    <a:pt x="177910" y="10285"/>
                  </a:cubicBezTo>
                  <a:cubicBezTo>
                    <a:pt x="177699" y="10809"/>
                    <a:pt x="177487" y="11338"/>
                    <a:pt x="177287" y="11866"/>
                  </a:cubicBezTo>
                  <a:cubicBezTo>
                    <a:pt x="177283" y="11314"/>
                    <a:pt x="177256" y="10770"/>
                    <a:pt x="177225" y="10222"/>
                  </a:cubicBezTo>
                  <a:cubicBezTo>
                    <a:pt x="177291" y="9851"/>
                    <a:pt x="177358" y="9479"/>
                    <a:pt x="177417" y="9111"/>
                  </a:cubicBezTo>
                  <a:cubicBezTo>
                    <a:pt x="177438" y="8990"/>
                    <a:pt x="177361" y="8911"/>
                    <a:pt x="177288" y="8911"/>
                  </a:cubicBezTo>
                  <a:cubicBezTo>
                    <a:pt x="177241" y="8911"/>
                    <a:pt x="177196" y="8945"/>
                    <a:pt x="177182" y="9024"/>
                  </a:cubicBezTo>
                  <a:cubicBezTo>
                    <a:pt x="177174" y="9080"/>
                    <a:pt x="177162" y="9134"/>
                    <a:pt x="177155" y="9188"/>
                  </a:cubicBezTo>
                  <a:cubicBezTo>
                    <a:pt x="177146" y="9095"/>
                    <a:pt x="177143" y="9001"/>
                    <a:pt x="177135" y="8907"/>
                  </a:cubicBezTo>
                  <a:cubicBezTo>
                    <a:pt x="177088" y="8273"/>
                    <a:pt x="177056" y="7564"/>
                    <a:pt x="176951" y="6907"/>
                  </a:cubicBezTo>
                  <a:cubicBezTo>
                    <a:pt x="177084" y="6077"/>
                    <a:pt x="177221" y="5216"/>
                    <a:pt x="177499" y="4477"/>
                  </a:cubicBezTo>
                  <a:cubicBezTo>
                    <a:pt x="177517" y="4428"/>
                    <a:pt x="177488" y="4385"/>
                    <a:pt x="177457" y="4385"/>
                  </a:cubicBezTo>
                  <a:cubicBezTo>
                    <a:pt x="177444" y="4385"/>
                    <a:pt x="177430" y="4393"/>
                    <a:pt x="177421" y="4414"/>
                  </a:cubicBezTo>
                  <a:cubicBezTo>
                    <a:pt x="177178" y="4993"/>
                    <a:pt x="176990" y="5651"/>
                    <a:pt x="176830" y="6305"/>
                  </a:cubicBezTo>
                  <a:cubicBezTo>
                    <a:pt x="176814" y="6262"/>
                    <a:pt x="176806" y="6215"/>
                    <a:pt x="176794" y="6168"/>
                  </a:cubicBezTo>
                  <a:cubicBezTo>
                    <a:pt x="176785" y="6141"/>
                    <a:pt x="176767" y="6128"/>
                    <a:pt x="176750" y="6128"/>
                  </a:cubicBezTo>
                  <a:cubicBezTo>
                    <a:pt x="176725" y="6128"/>
                    <a:pt x="176701" y="6155"/>
                    <a:pt x="176709" y="6199"/>
                  </a:cubicBezTo>
                  <a:cubicBezTo>
                    <a:pt x="176712" y="6218"/>
                    <a:pt x="176712" y="6234"/>
                    <a:pt x="176716" y="6253"/>
                  </a:cubicBezTo>
                  <a:cubicBezTo>
                    <a:pt x="176720" y="6269"/>
                    <a:pt x="176727" y="6277"/>
                    <a:pt x="176740" y="6281"/>
                  </a:cubicBezTo>
                  <a:cubicBezTo>
                    <a:pt x="176727" y="6305"/>
                    <a:pt x="176716" y="6328"/>
                    <a:pt x="176700" y="6355"/>
                  </a:cubicBezTo>
                  <a:cubicBezTo>
                    <a:pt x="176712" y="6496"/>
                    <a:pt x="176712" y="6637"/>
                    <a:pt x="176700" y="6774"/>
                  </a:cubicBezTo>
                  <a:lnTo>
                    <a:pt x="176700" y="6840"/>
                  </a:lnTo>
                  <a:cubicBezTo>
                    <a:pt x="176669" y="6981"/>
                    <a:pt x="176638" y="7118"/>
                    <a:pt x="176606" y="7252"/>
                  </a:cubicBezTo>
                  <a:cubicBezTo>
                    <a:pt x="176348" y="8410"/>
                    <a:pt x="176055" y="9553"/>
                    <a:pt x="175796" y="10711"/>
                  </a:cubicBezTo>
                  <a:cubicBezTo>
                    <a:pt x="175499" y="12058"/>
                    <a:pt x="175213" y="13408"/>
                    <a:pt x="174924" y="14759"/>
                  </a:cubicBezTo>
                  <a:cubicBezTo>
                    <a:pt x="174825" y="14766"/>
                    <a:pt x="174736" y="14848"/>
                    <a:pt x="174744" y="15017"/>
                  </a:cubicBezTo>
                  <a:cubicBezTo>
                    <a:pt x="174751" y="15169"/>
                    <a:pt x="174763" y="15322"/>
                    <a:pt x="174771" y="15471"/>
                  </a:cubicBezTo>
                  <a:cubicBezTo>
                    <a:pt x="174634" y="16112"/>
                    <a:pt x="174496" y="16750"/>
                    <a:pt x="174356" y="17389"/>
                  </a:cubicBezTo>
                  <a:cubicBezTo>
                    <a:pt x="174321" y="17541"/>
                    <a:pt x="174285" y="17694"/>
                    <a:pt x="174254" y="17843"/>
                  </a:cubicBezTo>
                  <a:cubicBezTo>
                    <a:pt x="174238" y="17420"/>
                    <a:pt x="174227" y="16993"/>
                    <a:pt x="174215" y="16567"/>
                  </a:cubicBezTo>
                  <a:cubicBezTo>
                    <a:pt x="174458" y="15792"/>
                    <a:pt x="174731" y="15012"/>
                    <a:pt x="174888" y="14199"/>
                  </a:cubicBezTo>
                  <a:cubicBezTo>
                    <a:pt x="174939" y="13937"/>
                    <a:pt x="175029" y="13561"/>
                    <a:pt x="174778" y="13451"/>
                  </a:cubicBezTo>
                  <a:cubicBezTo>
                    <a:pt x="174955" y="12707"/>
                    <a:pt x="175135" y="11964"/>
                    <a:pt x="175323" y="11228"/>
                  </a:cubicBezTo>
                  <a:cubicBezTo>
                    <a:pt x="175577" y="10234"/>
                    <a:pt x="175793" y="9228"/>
                    <a:pt x="176082" y="8245"/>
                  </a:cubicBezTo>
                  <a:cubicBezTo>
                    <a:pt x="176199" y="7858"/>
                    <a:pt x="176333" y="7498"/>
                    <a:pt x="176478" y="7134"/>
                  </a:cubicBezTo>
                  <a:cubicBezTo>
                    <a:pt x="176516" y="7028"/>
                    <a:pt x="176501" y="7001"/>
                    <a:pt x="176462" y="6923"/>
                  </a:cubicBezTo>
                  <a:cubicBezTo>
                    <a:pt x="176455" y="6911"/>
                    <a:pt x="176447" y="6906"/>
                    <a:pt x="176439" y="6906"/>
                  </a:cubicBezTo>
                  <a:cubicBezTo>
                    <a:pt x="176424" y="6906"/>
                    <a:pt x="176411" y="6927"/>
                    <a:pt x="176418" y="6950"/>
                  </a:cubicBezTo>
                  <a:cubicBezTo>
                    <a:pt x="176474" y="7114"/>
                    <a:pt x="175945" y="7991"/>
                    <a:pt x="175874" y="8132"/>
                  </a:cubicBezTo>
                  <a:cubicBezTo>
                    <a:pt x="175671" y="8531"/>
                    <a:pt x="175522" y="8973"/>
                    <a:pt x="175327" y="9376"/>
                  </a:cubicBezTo>
                  <a:cubicBezTo>
                    <a:pt x="174947" y="10156"/>
                    <a:pt x="174653" y="11056"/>
                    <a:pt x="174391" y="11909"/>
                  </a:cubicBezTo>
                  <a:cubicBezTo>
                    <a:pt x="174309" y="12171"/>
                    <a:pt x="174231" y="12434"/>
                    <a:pt x="174153" y="12700"/>
                  </a:cubicBezTo>
                  <a:cubicBezTo>
                    <a:pt x="174149" y="11314"/>
                    <a:pt x="174200" y="9940"/>
                    <a:pt x="174211" y="8563"/>
                  </a:cubicBezTo>
                  <a:cubicBezTo>
                    <a:pt x="174227" y="8527"/>
                    <a:pt x="174243" y="8492"/>
                    <a:pt x="174258" y="8461"/>
                  </a:cubicBezTo>
                  <a:cubicBezTo>
                    <a:pt x="174501" y="7980"/>
                    <a:pt x="174720" y="7483"/>
                    <a:pt x="174971" y="7009"/>
                  </a:cubicBezTo>
                  <a:cubicBezTo>
                    <a:pt x="175088" y="6778"/>
                    <a:pt x="175264" y="6524"/>
                    <a:pt x="175315" y="6253"/>
                  </a:cubicBezTo>
                  <a:cubicBezTo>
                    <a:pt x="175318" y="6230"/>
                    <a:pt x="175303" y="6199"/>
                    <a:pt x="175284" y="6199"/>
                  </a:cubicBezTo>
                  <a:cubicBezTo>
                    <a:pt x="175256" y="6202"/>
                    <a:pt x="175224" y="6206"/>
                    <a:pt x="175193" y="6211"/>
                  </a:cubicBezTo>
                  <a:cubicBezTo>
                    <a:pt x="175166" y="6215"/>
                    <a:pt x="175166" y="6269"/>
                    <a:pt x="175193" y="6273"/>
                  </a:cubicBezTo>
                  <a:cubicBezTo>
                    <a:pt x="175206" y="6273"/>
                    <a:pt x="174790" y="6970"/>
                    <a:pt x="174720" y="7071"/>
                  </a:cubicBezTo>
                  <a:cubicBezTo>
                    <a:pt x="174552" y="7306"/>
                    <a:pt x="174379" y="7537"/>
                    <a:pt x="174207" y="7772"/>
                  </a:cubicBezTo>
                  <a:cubicBezTo>
                    <a:pt x="174207" y="7338"/>
                    <a:pt x="174196" y="6907"/>
                    <a:pt x="174176" y="6473"/>
                  </a:cubicBezTo>
                  <a:cubicBezTo>
                    <a:pt x="174176" y="6432"/>
                    <a:pt x="174152" y="6411"/>
                    <a:pt x="174127" y="6411"/>
                  </a:cubicBezTo>
                  <a:cubicBezTo>
                    <a:pt x="174103" y="6411"/>
                    <a:pt x="174078" y="6432"/>
                    <a:pt x="174078" y="6473"/>
                  </a:cubicBezTo>
                  <a:cubicBezTo>
                    <a:pt x="174090" y="6977"/>
                    <a:pt x="174078" y="7479"/>
                    <a:pt x="174059" y="7983"/>
                  </a:cubicBezTo>
                  <a:cubicBezTo>
                    <a:pt x="173976" y="8097"/>
                    <a:pt x="173898" y="8211"/>
                    <a:pt x="173820" y="8332"/>
                  </a:cubicBezTo>
                  <a:cubicBezTo>
                    <a:pt x="173534" y="8770"/>
                    <a:pt x="173252" y="9208"/>
                    <a:pt x="172975" y="9654"/>
                  </a:cubicBezTo>
                  <a:cubicBezTo>
                    <a:pt x="172966" y="8923"/>
                    <a:pt x="172951" y="8195"/>
                    <a:pt x="172935" y="7459"/>
                  </a:cubicBezTo>
                  <a:cubicBezTo>
                    <a:pt x="172935" y="7414"/>
                    <a:pt x="172910" y="7392"/>
                    <a:pt x="172884" y="7392"/>
                  </a:cubicBezTo>
                  <a:cubicBezTo>
                    <a:pt x="172858" y="7392"/>
                    <a:pt x="172831" y="7414"/>
                    <a:pt x="172829" y="7459"/>
                  </a:cubicBezTo>
                  <a:cubicBezTo>
                    <a:pt x="172818" y="8332"/>
                    <a:pt x="172778" y="9204"/>
                    <a:pt x="172720" y="10073"/>
                  </a:cubicBezTo>
                  <a:cubicBezTo>
                    <a:pt x="172552" y="10355"/>
                    <a:pt x="172388" y="10637"/>
                    <a:pt x="172227" y="10926"/>
                  </a:cubicBezTo>
                  <a:cubicBezTo>
                    <a:pt x="172043" y="11255"/>
                    <a:pt x="171863" y="11592"/>
                    <a:pt x="171687" y="11929"/>
                  </a:cubicBezTo>
                  <a:cubicBezTo>
                    <a:pt x="171597" y="11079"/>
                    <a:pt x="171456" y="10203"/>
                    <a:pt x="171221" y="9416"/>
                  </a:cubicBezTo>
                  <a:cubicBezTo>
                    <a:pt x="171041" y="8817"/>
                    <a:pt x="170869" y="8214"/>
                    <a:pt x="170457" y="7823"/>
                  </a:cubicBezTo>
                  <a:cubicBezTo>
                    <a:pt x="170452" y="7817"/>
                    <a:pt x="170446" y="7815"/>
                    <a:pt x="170441" y="7815"/>
                  </a:cubicBezTo>
                  <a:cubicBezTo>
                    <a:pt x="170414" y="7815"/>
                    <a:pt x="170389" y="7868"/>
                    <a:pt x="170415" y="7897"/>
                  </a:cubicBezTo>
                  <a:cubicBezTo>
                    <a:pt x="170927" y="8442"/>
                    <a:pt x="171037" y="9510"/>
                    <a:pt x="171143" y="10316"/>
                  </a:cubicBezTo>
                  <a:cubicBezTo>
                    <a:pt x="171244" y="11076"/>
                    <a:pt x="171295" y="11847"/>
                    <a:pt x="171331" y="12617"/>
                  </a:cubicBezTo>
                  <a:cubicBezTo>
                    <a:pt x="171154" y="12969"/>
                    <a:pt x="170982" y="13326"/>
                    <a:pt x="170806" y="13678"/>
                  </a:cubicBezTo>
                  <a:cubicBezTo>
                    <a:pt x="170798" y="13279"/>
                    <a:pt x="170791" y="12880"/>
                    <a:pt x="170782" y="12481"/>
                  </a:cubicBezTo>
                  <a:cubicBezTo>
                    <a:pt x="170782" y="12429"/>
                    <a:pt x="170751" y="12403"/>
                    <a:pt x="170721" y="12403"/>
                  </a:cubicBezTo>
                  <a:cubicBezTo>
                    <a:pt x="170691" y="12403"/>
                    <a:pt x="170661" y="12428"/>
                    <a:pt x="170661" y="12481"/>
                  </a:cubicBezTo>
                  <a:cubicBezTo>
                    <a:pt x="170657" y="13005"/>
                    <a:pt x="170645" y="13529"/>
                    <a:pt x="170626" y="14046"/>
                  </a:cubicBezTo>
                  <a:cubicBezTo>
                    <a:pt x="170556" y="14190"/>
                    <a:pt x="170486" y="14328"/>
                    <a:pt x="170415" y="14468"/>
                  </a:cubicBezTo>
                  <a:cubicBezTo>
                    <a:pt x="170423" y="14391"/>
                    <a:pt x="170426" y="14308"/>
                    <a:pt x="170434" y="14230"/>
                  </a:cubicBezTo>
                  <a:cubicBezTo>
                    <a:pt x="170504" y="13157"/>
                    <a:pt x="170536" y="12085"/>
                    <a:pt x="170560" y="11009"/>
                  </a:cubicBezTo>
                  <a:cubicBezTo>
                    <a:pt x="170575" y="10442"/>
                    <a:pt x="170560" y="9870"/>
                    <a:pt x="170540" y="9302"/>
                  </a:cubicBezTo>
                  <a:cubicBezTo>
                    <a:pt x="170528" y="8930"/>
                    <a:pt x="170556" y="8539"/>
                    <a:pt x="170446" y="8191"/>
                  </a:cubicBezTo>
                  <a:cubicBezTo>
                    <a:pt x="170437" y="8158"/>
                    <a:pt x="170415" y="8143"/>
                    <a:pt x="170393" y="8143"/>
                  </a:cubicBezTo>
                  <a:cubicBezTo>
                    <a:pt x="170361" y="8143"/>
                    <a:pt x="170329" y="8176"/>
                    <a:pt x="170340" y="8230"/>
                  </a:cubicBezTo>
                  <a:cubicBezTo>
                    <a:pt x="170462" y="8758"/>
                    <a:pt x="170332" y="9498"/>
                    <a:pt x="170293" y="10042"/>
                  </a:cubicBezTo>
                  <a:cubicBezTo>
                    <a:pt x="170254" y="10586"/>
                    <a:pt x="170199" y="11142"/>
                    <a:pt x="170137" y="11682"/>
                  </a:cubicBezTo>
                  <a:cubicBezTo>
                    <a:pt x="170098" y="12022"/>
                    <a:pt x="170058" y="12359"/>
                    <a:pt x="170020" y="12696"/>
                  </a:cubicBezTo>
                  <a:cubicBezTo>
                    <a:pt x="169902" y="11776"/>
                    <a:pt x="169765" y="10832"/>
                    <a:pt x="169523" y="9963"/>
                  </a:cubicBezTo>
                  <a:cubicBezTo>
                    <a:pt x="169420" y="9600"/>
                    <a:pt x="169330" y="9228"/>
                    <a:pt x="169248" y="8856"/>
                  </a:cubicBezTo>
                  <a:cubicBezTo>
                    <a:pt x="169339" y="8637"/>
                    <a:pt x="169436" y="8422"/>
                    <a:pt x="169514" y="8191"/>
                  </a:cubicBezTo>
                  <a:cubicBezTo>
                    <a:pt x="169532" y="8138"/>
                    <a:pt x="169497" y="8072"/>
                    <a:pt x="169458" y="8072"/>
                  </a:cubicBezTo>
                  <a:cubicBezTo>
                    <a:pt x="169445" y="8072"/>
                    <a:pt x="169432" y="8079"/>
                    <a:pt x="169420" y="8097"/>
                  </a:cubicBezTo>
                  <a:cubicBezTo>
                    <a:pt x="169405" y="8120"/>
                    <a:pt x="169393" y="8140"/>
                    <a:pt x="169377" y="8164"/>
                  </a:cubicBezTo>
                  <a:cubicBezTo>
                    <a:pt x="169377" y="8167"/>
                    <a:pt x="169373" y="8175"/>
                    <a:pt x="169373" y="8179"/>
                  </a:cubicBezTo>
                  <a:cubicBezTo>
                    <a:pt x="169311" y="8285"/>
                    <a:pt x="169241" y="8386"/>
                    <a:pt x="169170" y="8484"/>
                  </a:cubicBezTo>
                  <a:cubicBezTo>
                    <a:pt x="169100" y="8167"/>
                    <a:pt x="168920" y="7667"/>
                    <a:pt x="169006" y="7353"/>
                  </a:cubicBezTo>
                  <a:cubicBezTo>
                    <a:pt x="169016" y="7322"/>
                    <a:pt x="168992" y="7296"/>
                    <a:pt x="168970" y="7296"/>
                  </a:cubicBezTo>
                  <a:cubicBezTo>
                    <a:pt x="168959" y="7296"/>
                    <a:pt x="168948" y="7303"/>
                    <a:pt x="168943" y="7318"/>
                  </a:cubicBezTo>
                  <a:cubicBezTo>
                    <a:pt x="168783" y="7761"/>
                    <a:pt x="168813" y="8339"/>
                    <a:pt x="168873" y="8876"/>
                  </a:cubicBezTo>
                  <a:cubicBezTo>
                    <a:pt x="168771" y="9013"/>
                    <a:pt x="168677" y="9154"/>
                    <a:pt x="168602" y="9314"/>
                  </a:cubicBezTo>
                  <a:cubicBezTo>
                    <a:pt x="168395" y="9741"/>
                    <a:pt x="168172" y="10164"/>
                    <a:pt x="167992" y="10610"/>
                  </a:cubicBezTo>
                  <a:cubicBezTo>
                    <a:pt x="167574" y="11654"/>
                    <a:pt x="167217" y="12739"/>
                    <a:pt x="166896" y="13838"/>
                  </a:cubicBezTo>
                  <a:cubicBezTo>
                    <a:pt x="166826" y="14081"/>
                    <a:pt x="166759" y="14324"/>
                    <a:pt x="166689" y="14566"/>
                  </a:cubicBezTo>
                  <a:cubicBezTo>
                    <a:pt x="166571" y="13729"/>
                    <a:pt x="166493" y="12884"/>
                    <a:pt x="166521" y="12042"/>
                  </a:cubicBezTo>
                  <a:cubicBezTo>
                    <a:pt x="166522" y="11962"/>
                    <a:pt x="166479" y="11923"/>
                    <a:pt x="166433" y="11923"/>
                  </a:cubicBezTo>
                  <a:cubicBezTo>
                    <a:pt x="166387" y="11923"/>
                    <a:pt x="166338" y="11963"/>
                    <a:pt x="166333" y="12042"/>
                  </a:cubicBezTo>
                  <a:cubicBezTo>
                    <a:pt x="166301" y="12425"/>
                    <a:pt x="166282" y="12805"/>
                    <a:pt x="166274" y="13189"/>
                  </a:cubicBezTo>
                  <a:cubicBezTo>
                    <a:pt x="166270" y="13188"/>
                    <a:pt x="166266" y="13188"/>
                    <a:pt x="166263" y="13188"/>
                  </a:cubicBezTo>
                  <a:cubicBezTo>
                    <a:pt x="166208" y="13188"/>
                    <a:pt x="166187" y="13296"/>
                    <a:pt x="166246" y="13314"/>
                  </a:cubicBezTo>
                  <a:cubicBezTo>
                    <a:pt x="166254" y="13318"/>
                    <a:pt x="166262" y="13326"/>
                    <a:pt x="166270" y="13330"/>
                  </a:cubicBezTo>
                  <a:cubicBezTo>
                    <a:pt x="166266" y="13459"/>
                    <a:pt x="166262" y="13588"/>
                    <a:pt x="166259" y="13713"/>
                  </a:cubicBezTo>
                  <a:cubicBezTo>
                    <a:pt x="166183" y="13428"/>
                    <a:pt x="166125" y="13134"/>
                    <a:pt x="166098" y="12828"/>
                  </a:cubicBezTo>
                  <a:cubicBezTo>
                    <a:pt x="166092" y="12769"/>
                    <a:pt x="166052" y="12737"/>
                    <a:pt x="166016" y="12737"/>
                  </a:cubicBezTo>
                  <a:cubicBezTo>
                    <a:pt x="165980" y="12737"/>
                    <a:pt x="165947" y="12767"/>
                    <a:pt x="165949" y="12828"/>
                  </a:cubicBezTo>
                  <a:cubicBezTo>
                    <a:pt x="165965" y="13110"/>
                    <a:pt x="165996" y="13388"/>
                    <a:pt x="166031" y="13663"/>
                  </a:cubicBezTo>
                  <a:cubicBezTo>
                    <a:pt x="166008" y="13682"/>
                    <a:pt x="165984" y="13709"/>
                    <a:pt x="165977" y="13749"/>
                  </a:cubicBezTo>
                  <a:cubicBezTo>
                    <a:pt x="165914" y="13991"/>
                    <a:pt x="165840" y="14246"/>
                    <a:pt x="165773" y="14500"/>
                  </a:cubicBezTo>
                  <a:cubicBezTo>
                    <a:pt x="165737" y="13478"/>
                    <a:pt x="165679" y="12457"/>
                    <a:pt x="165620" y="11439"/>
                  </a:cubicBezTo>
                  <a:cubicBezTo>
                    <a:pt x="165757" y="10982"/>
                    <a:pt x="165914" y="10535"/>
                    <a:pt x="166125" y="10151"/>
                  </a:cubicBezTo>
                  <a:cubicBezTo>
                    <a:pt x="166146" y="10110"/>
                    <a:pt x="166113" y="10064"/>
                    <a:pt x="166081" y="10064"/>
                  </a:cubicBezTo>
                  <a:cubicBezTo>
                    <a:pt x="166070" y="10064"/>
                    <a:pt x="166059" y="10069"/>
                    <a:pt x="166051" y="10081"/>
                  </a:cubicBezTo>
                  <a:cubicBezTo>
                    <a:pt x="165883" y="10288"/>
                    <a:pt x="165730" y="10532"/>
                    <a:pt x="165585" y="10790"/>
                  </a:cubicBezTo>
                  <a:cubicBezTo>
                    <a:pt x="165562" y="10375"/>
                    <a:pt x="165542" y="9960"/>
                    <a:pt x="165522" y="9545"/>
                  </a:cubicBezTo>
                  <a:cubicBezTo>
                    <a:pt x="165520" y="9492"/>
                    <a:pt x="165491" y="9466"/>
                    <a:pt x="165461" y="9466"/>
                  </a:cubicBezTo>
                  <a:cubicBezTo>
                    <a:pt x="165432" y="9466"/>
                    <a:pt x="165403" y="9492"/>
                    <a:pt x="165401" y="9545"/>
                  </a:cubicBezTo>
                  <a:cubicBezTo>
                    <a:pt x="165393" y="9705"/>
                    <a:pt x="165361" y="9858"/>
                    <a:pt x="165311" y="10003"/>
                  </a:cubicBezTo>
                  <a:cubicBezTo>
                    <a:pt x="165308" y="10018"/>
                    <a:pt x="165317" y="10027"/>
                    <a:pt x="165327" y="10027"/>
                  </a:cubicBezTo>
                  <a:cubicBezTo>
                    <a:pt x="165333" y="10027"/>
                    <a:pt x="165338" y="10024"/>
                    <a:pt x="165343" y="10019"/>
                  </a:cubicBezTo>
                  <a:lnTo>
                    <a:pt x="165377" y="9948"/>
                  </a:lnTo>
                  <a:lnTo>
                    <a:pt x="165377" y="9948"/>
                  </a:lnTo>
                  <a:cubicBezTo>
                    <a:pt x="165346" y="10457"/>
                    <a:pt x="165296" y="10966"/>
                    <a:pt x="165244" y="11471"/>
                  </a:cubicBezTo>
                  <a:cubicBezTo>
                    <a:pt x="165217" y="11533"/>
                    <a:pt x="165190" y="11596"/>
                    <a:pt x="165162" y="11659"/>
                  </a:cubicBezTo>
                  <a:cubicBezTo>
                    <a:pt x="165131" y="11498"/>
                    <a:pt x="165068" y="11361"/>
                    <a:pt x="164951" y="11287"/>
                  </a:cubicBezTo>
                  <a:cubicBezTo>
                    <a:pt x="164944" y="11282"/>
                    <a:pt x="164936" y="11280"/>
                    <a:pt x="164929" y="11280"/>
                  </a:cubicBezTo>
                  <a:cubicBezTo>
                    <a:pt x="164888" y="11280"/>
                    <a:pt x="164857" y="11359"/>
                    <a:pt x="164904" y="11392"/>
                  </a:cubicBezTo>
                  <a:cubicBezTo>
                    <a:pt x="165018" y="11475"/>
                    <a:pt x="165056" y="11674"/>
                    <a:pt x="165056" y="11909"/>
                  </a:cubicBezTo>
                  <a:cubicBezTo>
                    <a:pt x="164998" y="12058"/>
                    <a:pt x="164939" y="12203"/>
                    <a:pt x="164884" y="12344"/>
                  </a:cubicBezTo>
                  <a:cubicBezTo>
                    <a:pt x="164884" y="12214"/>
                    <a:pt x="164892" y="12085"/>
                    <a:pt x="164888" y="11956"/>
                  </a:cubicBezTo>
                  <a:cubicBezTo>
                    <a:pt x="164888" y="11893"/>
                    <a:pt x="164853" y="11862"/>
                    <a:pt x="164817" y="11862"/>
                  </a:cubicBezTo>
                  <a:cubicBezTo>
                    <a:pt x="164781" y="11862"/>
                    <a:pt x="164745" y="11893"/>
                    <a:pt x="164743" y="11956"/>
                  </a:cubicBezTo>
                  <a:cubicBezTo>
                    <a:pt x="164732" y="12269"/>
                    <a:pt x="164709" y="12582"/>
                    <a:pt x="164677" y="12891"/>
                  </a:cubicBezTo>
                  <a:cubicBezTo>
                    <a:pt x="164556" y="13213"/>
                    <a:pt x="164438" y="13529"/>
                    <a:pt x="164321" y="13847"/>
                  </a:cubicBezTo>
                  <a:cubicBezTo>
                    <a:pt x="164277" y="13600"/>
                    <a:pt x="164234" y="13350"/>
                    <a:pt x="164192" y="13103"/>
                  </a:cubicBezTo>
                  <a:cubicBezTo>
                    <a:pt x="164090" y="12523"/>
                    <a:pt x="164015" y="11936"/>
                    <a:pt x="163914" y="11357"/>
                  </a:cubicBezTo>
                  <a:cubicBezTo>
                    <a:pt x="163965" y="10899"/>
                    <a:pt x="163992" y="10442"/>
                    <a:pt x="164004" y="9983"/>
                  </a:cubicBezTo>
                  <a:cubicBezTo>
                    <a:pt x="164192" y="9060"/>
                    <a:pt x="164384" y="8124"/>
                    <a:pt x="164512" y="7201"/>
                  </a:cubicBezTo>
                  <a:cubicBezTo>
                    <a:pt x="164599" y="6574"/>
                    <a:pt x="164763" y="5948"/>
                    <a:pt x="164904" y="5337"/>
                  </a:cubicBezTo>
                  <a:cubicBezTo>
                    <a:pt x="165009" y="4891"/>
                    <a:pt x="165225" y="4492"/>
                    <a:pt x="165323" y="4054"/>
                  </a:cubicBezTo>
                  <a:cubicBezTo>
                    <a:pt x="165330" y="4014"/>
                    <a:pt x="165306" y="3990"/>
                    <a:pt x="165283" y="3990"/>
                  </a:cubicBezTo>
                  <a:cubicBezTo>
                    <a:pt x="165267" y="3990"/>
                    <a:pt x="165251" y="4001"/>
                    <a:pt x="165244" y="4027"/>
                  </a:cubicBezTo>
                  <a:cubicBezTo>
                    <a:pt x="165155" y="4379"/>
                    <a:pt x="164935" y="4692"/>
                    <a:pt x="164814" y="5032"/>
                  </a:cubicBezTo>
                  <a:cubicBezTo>
                    <a:pt x="164712" y="5318"/>
                    <a:pt x="164615" y="5612"/>
                    <a:pt x="164509" y="5897"/>
                  </a:cubicBezTo>
                  <a:cubicBezTo>
                    <a:pt x="164317" y="6417"/>
                    <a:pt x="164172" y="6981"/>
                    <a:pt x="164008" y="7517"/>
                  </a:cubicBezTo>
                  <a:cubicBezTo>
                    <a:pt x="163797" y="8202"/>
                    <a:pt x="163589" y="8892"/>
                    <a:pt x="163394" y="9584"/>
                  </a:cubicBezTo>
                  <a:cubicBezTo>
                    <a:pt x="163354" y="9322"/>
                    <a:pt x="163315" y="9064"/>
                    <a:pt x="163276" y="8801"/>
                  </a:cubicBezTo>
                  <a:cubicBezTo>
                    <a:pt x="163201" y="8320"/>
                    <a:pt x="163107" y="7075"/>
                    <a:pt x="162669" y="6903"/>
                  </a:cubicBezTo>
                  <a:cubicBezTo>
                    <a:pt x="162667" y="6902"/>
                    <a:pt x="162664" y="6902"/>
                    <a:pt x="162661" y="6902"/>
                  </a:cubicBezTo>
                  <a:cubicBezTo>
                    <a:pt x="162634" y="6902"/>
                    <a:pt x="162621" y="6951"/>
                    <a:pt x="162646" y="6966"/>
                  </a:cubicBezTo>
                  <a:cubicBezTo>
                    <a:pt x="163029" y="7185"/>
                    <a:pt x="163009" y="8430"/>
                    <a:pt x="163049" y="8841"/>
                  </a:cubicBezTo>
                  <a:cubicBezTo>
                    <a:pt x="163096" y="9342"/>
                    <a:pt x="163119" y="9846"/>
                    <a:pt x="163150" y="10348"/>
                  </a:cubicBezTo>
                  <a:cubicBezTo>
                    <a:pt x="163150" y="10379"/>
                    <a:pt x="163154" y="10406"/>
                    <a:pt x="163154" y="10433"/>
                  </a:cubicBezTo>
                  <a:cubicBezTo>
                    <a:pt x="163084" y="10700"/>
                    <a:pt x="163013" y="10962"/>
                    <a:pt x="162947" y="11224"/>
                  </a:cubicBezTo>
                  <a:cubicBezTo>
                    <a:pt x="162892" y="11439"/>
                    <a:pt x="162837" y="11654"/>
                    <a:pt x="162778" y="11870"/>
                  </a:cubicBezTo>
                  <a:cubicBezTo>
                    <a:pt x="162783" y="11549"/>
                    <a:pt x="162775" y="11232"/>
                    <a:pt x="162744" y="10922"/>
                  </a:cubicBezTo>
                  <a:cubicBezTo>
                    <a:pt x="162740" y="10898"/>
                    <a:pt x="162724" y="10886"/>
                    <a:pt x="162707" y="10886"/>
                  </a:cubicBezTo>
                  <a:cubicBezTo>
                    <a:pt x="162690" y="10886"/>
                    <a:pt x="162673" y="10899"/>
                    <a:pt x="162669" y="10922"/>
                  </a:cubicBezTo>
                  <a:cubicBezTo>
                    <a:pt x="162563" y="11678"/>
                    <a:pt x="162489" y="12434"/>
                    <a:pt x="162426" y="13193"/>
                  </a:cubicBezTo>
                  <a:cubicBezTo>
                    <a:pt x="162211" y="13999"/>
                    <a:pt x="161992" y="14797"/>
                    <a:pt x="161769" y="15599"/>
                  </a:cubicBezTo>
                  <a:cubicBezTo>
                    <a:pt x="161844" y="15162"/>
                    <a:pt x="161902" y="14716"/>
                    <a:pt x="161933" y="14269"/>
                  </a:cubicBezTo>
                  <a:cubicBezTo>
                    <a:pt x="161972" y="13776"/>
                    <a:pt x="161969" y="13287"/>
                    <a:pt x="161949" y="12794"/>
                  </a:cubicBezTo>
                  <a:cubicBezTo>
                    <a:pt x="161953" y="12731"/>
                    <a:pt x="161961" y="12669"/>
                    <a:pt x="161965" y="12606"/>
                  </a:cubicBezTo>
                  <a:cubicBezTo>
                    <a:pt x="162066" y="11354"/>
                    <a:pt x="162113" y="10097"/>
                    <a:pt x="162172" y="8845"/>
                  </a:cubicBezTo>
                  <a:cubicBezTo>
                    <a:pt x="162196" y="8305"/>
                    <a:pt x="162180" y="7764"/>
                    <a:pt x="162191" y="7228"/>
                  </a:cubicBezTo>
                  <a:cubicBezTo>
                    <a:pt x="162200" y="7048"/>
                    <a:pt x="162203" y="6919"/>
                    <a:pt x="162117" y="6778"/>
                  </a:cubicBezTo>
                  <a:cubicBezTo>
                    <a:pt x="162108" y="6765"/>
                    <a:pt x="162098" y="6760"/>
                    <a:pt x="162087" y="6760"/>
                  </a:cubicBezTo>
                  <a:cubicBezTo>
                    <a:pt x="162056" y="6760"/>
                    <a:pt x="162025" y="6807"/>
                    <a:pt x="162043" y="6849"/>
                  </a:cubicBezTo>
                  <a:cubicBezTo>
                    <a:pt x="162180" y="7127"/>
                    <a:pt x="162027" y="7858"/>
                    <a:pt x="162000" y="8151"/>
                  </a:cubicBezTo>
                  <a:cubicBezTo>
                    <a:pt x="161953" y="8715"/>
                    <a:pt x="161878" y="9275"/>
                    <a:pt x="161820" y="9839"/>
                  </a:cubicBezTo>
                  <a:cubicBezTo>
                    <a:pt x="161703" y="10985"/>
                    <a:pt x="161573" y="12132"/>
                    <a:pt x="161416" y="13271"/>
                  </a:cubicBezTo>
                  <a:cubicBezTo>
                    <a:pt x="161319" y="13979"/>
                    <a:pt x="161228" y="14692"/>
                    <a:pt x="161143" y="15404"/>
                  </a:cubicBezTo>
                  <a:cubicBezTo>
                    <a:pt x="161131" y="15075"/>
                    <a:pt x="161119" y="14750"/>
                    <a:pt x="161103" y="14425"/>
                  </a:cubicBezTo>
                  <a:cubicBezTo>
                    <a:pt x="161354" y="12281"/>
                    <a:pt x="161585" y="10128"/>
                    <a:pt x="161738" y="7980"/>
                  </a:cubicBezTo>
                  <a:cubicBezTo>
                    <a:pt x="161741" y="7935"/>
                    <a:pt x="161712" y="7912"/>
                    <a:pt x="161683" y="7912"/>
                  </a:cubicBezTo>
                  <a:cubicBezTo>
                    <a:pt x="161679" y="7912"/>
                    <a:pt x="161675" y="7912"/>
                    <a:pt x="161671" y="7913"/>
                  </a:cubicBezTo>
                  <a:cubicBezTo>
                    <a:pt x="161656" y="7913"/>
                    <a:pt x="161640" y="7917"/>
                    <a:pt x="161628" y="7920"/>
                  </a:cubicBezTo>
                  <a:cubicBezTo>
                    <a:pt x="161581" y="7929"/>
                    <a:pt x="161581" y="8030"/>
                    <a:pt x="161627" y="8038"/>
                  </a:cubicBezTo>
                  <a:lnTo>
                    <a:pt x="161627" y="8038"/>
                  </a:lnTo>
                  <a:cubicBezTo>
                    <a:pt x="161627" y="8038"/>
                    <a:pt x="161627" y="8038"/>
                    <a:pt x="161627" y="8038"/>
                  </a:cubicBezTo>
                  <a:cubicBezTo>
                    <a:pt x="161567" y="8038"/>
                    <a:pt x="161056" y="10344"/>
                    <a:pt x="161002" y="10597"/>
                  </a:cubicBezTo>
                  <a:cubicBezTo>
                    <a:pt x="160982" y="10684"/>
                    <a:pt x="160966" y="10774"/>
                    <a:pt x="160947" y="10861"/>
                  </a:cubicBezTo>
                  <a:lnTo>
                    <a:pt x="160947" y="10817"/>
                  </a:lnTo>
                  <a:cubicBezTo>
                    <a:pt x="160945" y="10741"/>
                    <a:pt x="160900" y="10702"/>
                    <a:pt x="160855" y="10702"/>
                  </a:cubicBezTo>
                  <a:cubicBezTo>
                    <a:pt x="160810" y="10702"/>
                    <a:pt x="160765" y="10741"/>
                    <a:pt x="160763" y="10817"/>
                  </a:cubicBezTo>
                  <a:cubicBezTo>
                    <a:pt x="160759" y="11173"/>
                    <a:pt x="160747" y="11529"/>
                    <a:pt x="160735" y="11889"/>
                  </a:cubicBezTo>
                  <a:cubicBezTo>
                    <a:pt x="160607" y="12532"/>
                    <a:pt x="160482" y="13173"/>
                    <a:pt x="160372" y="13823"/>
                  </a:cubicBezTo>
                  <a:cubicBezTo>
                    <a:pt x="160148" y="15149"/>
                    <a:pt x="159965" y="16492"/>
                    <a:pt x="159785" y="17835"/>
                  </a:cubicBezTo>
                  <a:cubicBezTo>
                    <a:pt x="159785" y="17698"/>
                    <a:pt x="159781" y="17561"/>
                    <a:pt x="159781" y="17420"/>
                  </a:cubicBezTo>
                  <a:cubicBezTo>
                    <a:pt x="159851" y="16990"/>
                    <a:pt x="159902" y="16555"/>
                    <a:pt x="159902" y="16152"/>
                  </a:cubicBezTo>
                  <a:cubicBezTo>
                    <a:pt x="159902" y="15306"/>
                    <a:pt x="159866" y="14461"/>
                    <a:pt x="159863" y="13616"/>
                  </a:cubicBezTo>
                  <a:cubicBezTo>
                    <a:pt x="159863" y="13547"/>
                    <a:pt x="159822" y="13513"/>
                    <a:pt x="159780" y="13513"/>
                  </a:cubicBezTo>
                  <a:cubicBezTo>
                    <a:pt x="159739" y="13513"/>
                    <a:pt x="159698" y="13547"/>
                    <a:pt x="159698" y="13616"/>
                  </a:cubicBezTo>
                  <a:cubicBezTo>
                    <a:pt x="159698" y="14026"/>
                    <a:pt x="159678" y="14434"/>
                    <a:pt x="159644" y="14837"/>
                  </a:cubicBezTo>
                  <a:cubicBezTo>
                    <a:pt x="159625" y="14827"/>
                    <a:pt x="159604" y="14822"/>
                    <a:pt x="159584" y="14822"/>
                  </a:cubicBezTo>
                  <a:cubicBezTo>
                    <a:pt x="159561" y="14822"/>
                    <a:pt x="159539" y="14828"/>
                    <a:pt x="159519" y="14840"/>
                  </a:cubicBezTo>
                  <a:cubicBezTo>
                    <a:pt x="159702" y="13350"/>
                    <a:pt x="159886" y="11643"/>
                    <a:pt x="160435" y="10328"/>
                  </a:cubicBezTo>
                  <a:cubicBezTo>
                    <a:pt x="160455" y="10284"/>
                    <a:pt x="160425" y="10234"/>
                    <a:pt x="160392" y="10234"/>
                  </a:cubicBezTo>
                  <a:cubicBezTo>
                    <a:pt x="160381" y="10234"/>
                    <a:pt x="160370" y="10240"/>
                    <a:pt x="160360" y="10254"/>
                  </a:cubicBezTo>
                  <a:cubicBezTo>
                    <a:pt x="159601" y="11439"/>
                    <a:pt x="159248" y="13204"/>
                    <a:pt x="158873" y="14645"/>
                  </a:cubicBezTo>
                  <a:cubicBezTo>
                    <a:pt x="158826" y="14824"/>
                    <a:pt x="158782" y="15012"/>
                    <a:pt x="158735" y="15196"/>
                  </a:cubicBezTo>
                  <a:cubicBezTo>
                    <a:pt x="158716" y="14347"/>
                    <a:pt x="158692" y="13498"/>
                    <a:pt x="158665" y="12649"/>
                  </a:cubicBezTo>
                  <a:cubicBezTo>
                    <a:pt x="158603" y="10657"/>
                    <a:pt x="158477" y="8672"/>
                    <a:pt x="158415" y="6684"/>
                  </a:cubicBezTo>
                  <a:cubicBezTo>
                    <a:pt x="158481" y="6543"/>
                    <a:pt x="158544" y="6402"/>
                    <a:pt x="158614" y="6265"/>
                  </a:cubicBezTo>
                  <a:cubicBezTo>
                    <a:pt x="158880" y="5713"/>
                    <a:pt x="159154" y="5162"/>
                    <a:pt x="159436" y="4618"/>
                  </a:cubicBezTo>
                  <a:cubicBezTo>
                    <a:pt x="159660" y="4183"/>
                    <a:pt x="160129" y="3212"/>
                    <a:pt x="160587" y="3142"/>
                  </a:cubicBezTo>
                  <a:cubicBezTo>
                    <a:pt x="160610" y="3138"/>
                    <a:pt x="160614" y="3091"/>
                    <a:pt x="160587" y="3091"/>
                  </a:cubicBezTo>
                  <a:cubicBezTo>
                    <a:pt x="160012" y="3142"/>
                    <a:pt x="159530" y="4175"/>
                    <a:pt x="159217" y="4715"/>
                  </a:cubicBezTo>
                  <a:cubicBezTo>
                    <a:pt x="158935" y="5209"/>
                    <a:pt x="158661" y="5709"/>
                    <a:pt x="158395" y="6218"/>
                  </a:cubicBezTo>
                  <a:lnTo>
                    <a:pt x="158395" y="6124"/>
                  </a:lnTo>
                  <a:cubicBezTo>
                    <a:pt x="158394" y="6088"/>
                    <a:pt x="158373" y="6070"/>
                    <a:pt x="158353" y="6070"/>
                  </a:cubicBezTo>
                  <a:cubicBezTo>
                    <a:pt x="158331" y="6070"/>
                    <a:pt x="158309" y="6089"/>
                    <a:pt x="158305" y="6124"/>
                  </a:cubicBezTo>
                  <a:cubicBezTo>
                    <a:pt x="158298" y="6230"/>
                    <a:pt x="158289" y="6332"/>
                    <a:pt x="158282" y="6437"/>
                  </a:cubicBezTo>
                  <a:cubicBezTo>
                    <a:pt x="158000" y="6981"/>
                    <a:pt x="157722" y="7537"/>
                    <a:pt x="157452" y="8089"/>
                  </a:cubicBezTo>
                  <a:cubicBezTo>
                    <a:pt x="157448" y="8081"/>
                    <a:pt x="157444" y="8074"/>
                    <a:pt x="157440" y="8066"/>
                  </a:cubicBezTo>
                  <a:cubicBezTo>
                    <a:pt x="157573" y="7577"/>
                    <a:pt x="157734" y="7091"/>
                    <a:pt x="157870" y="6605"/>
                  </a:cubicBezTo>
                  <a:cubicBezTo>
                    <a:pt x="157953" y="6305"/>
                    <a:pt x="158058" y="6014"/>
                    <a:pt x="158145" y="5718"/>
                  </a:cubicBezTo>
                  <a:cubicBezTo>
                    <a:pt x="158251" y="5361"/>
                    <a:pt x="158258" y="4844"/>
                    <a:pt x="158591" y="4684"/>
                  </a:cubicBezTo>
                  <a:cubicBezTo>
                    <a:pt x="158658" y="4652"/>
                    <a:pt x="158639" y="4523"/>
                    <a:pt x="158576" y="4523"/>
                  </a:cubicBezTo>
                  <a:cubicBezTo>
                    <a:pt x="158570" y="4523"/>
                    <a:pt x="158563" y="4525"/>
                    <a:pt x="158556" y="4528"/>
                  </a:cubicBezTo>
                  <a:cubicBezTo>
                    <a:pt x="158336" y="4609"/>
                    <a:pt x="158231" y="4727"/>
                    <a:pt x="158133" y="5001"/>
                  </a:cubicBezTo>
                  <a:cubicBezTo>
                    <a:pt x="157929" y="5565"/>
                    <a:pt x="157718" y="6112"/>
                    <a:pt x="157495" y="6661"/>
                  </a:cubicBezTo>
                  <a:cubicBezTo>
                    <a:pt x="157401" y="6899"/>
                    <a:pt x="157307" y="7134"/>
                    <a:pt x="157213" y="7377"/>
                  </a:cubicBezTo>
                  <a:cubicBezTo>
                    <a:pt x="157194" y="6977"/>
                    <a:pt x="157178" y="6578"/>
                    <a:pt x="157158" y="6179"/>
                  </a:cubicBezTo>
                  <a:cubicBezTo>
                    <a:pt x="157153" y="6071"/>
                    <a:pt x="157091" y="6018"/>
                    <a:pt x="157029" y="6018"/>
                  </a:cubicBezTo>
                  <a:cubicBezTo>
                    <a:pt x="156968" y="6018"/>
                    <a:pt x="156906" y="6071"/>
                    <a:pt x="156900" y="6179"/>
                  </a:cubicBezTo>
                  <a:cubicBezTo>
                    <a:pt x="156861" y="6958"/>
                    <a:pt x="156826" y="7737"/>
                    <a:pt x="156786" y="8516"/>
                  </a:cubicBezTo>
                  <a:cubicBezTo>
                    <a:pt x="156649" y="8888"/>
                    <a:pt x="156524" y="9264"/>
                    <a:pt x="156396" y="9639"/>
                  </a:cubicBezTo>
                  <a:cubicBezTo>
                    <a:pt x="156434" y="9423"/>
                    <a:pt x="156466" y="9204"/>
                    <a:pt x="156497" y="8986"/>
                  </a:cubicBezTo>
                  <a:cubicBezTo>
                    <a:pt x="156501" y="8944"/>
                    <a:pt x="156482" y="8888"/>
                    <a:pt x="156443" y="8888"/>
                  </a:cubicBezTo>
                  <a:cubicBezTo>
                    <a:pt x="156441" y="8888"/>
                    <a:pt x="156439" y="8888"/>
                    <a:pt x="156438" y="8888"/>
                  </a:cubicBezTo>
                  <a:cubicBezTo>
                    <a:pt x="156423" y="8892"/>
                    <a:pt x="156411" y="8892"/>
                    <a:pt x="156396" y="8895"/>
                  </a:cubicBezTo>
                  <a:cubicBezTo>
                    <a:pt x="156325" y="8903"/>
                    <a:pt x="156325" y="9024"/>
                    <a:pt x="156396" y="9033"/>
                  </a:cubicBezTo>
                  <a:cubicBezTo>
                    <a:pt x="156395" y="9032"/>
                    <a:pt x="156394" y="9032"/>
                    <a:pt x="156394" y="9032"/>
                  </a:cubicBezTo>
                  <a:cubicBezTo>
                    <a:pt x="156322" y="9032"/>
                    <a:pt x="156163" y="9527"/>
                    <a:pt x="156011" y="10073"/>
                  </a:cubicBezTo>
                  <a:cubicBezTo>
                    <a:pt x="156071" y="9302"/>
                    <a:pt x="156148" y="8536"/>
                    <a:pt x="156266" y="7764"/>
                  </a:cubicBezTo>
                  <a:cubicBezTo>
                    <a:pt x="156273" y="7715"/>
                    <a:pt x="156244" y="7684"/>
                    <a:pt x="156215" y="7684"/>
                  </a:cubicBezTo>
                  <a:cubicBezTo>
                    <a:pt x="156195" y="7684"/>
                    <a:pt x="156176" y="7698"/>
                    <a:pt x="156168" y="7729"/>
                  </a:cubicBezTo>
                  <a:cubicBezTo>
                    <a:pt x="155941" y="8648"/>
                    <a:pt x="155644" y="9526"/>
                    <a:pt x="155417" y="10442"/>
                  </a:cubicBezTo>
                  <a:cubicBezTo>
                    <a:pt x="155249" y="11142"/>
                    <a:pt x="155158" y="11878"/>
                    <a:pt x="155068" y="12606"/>
                  </a:cubicBezTo>
                  <a:cubicBezTo>
                    <a:pt x="154958" y="11310"/>
                    <a:pt x="154779" y="9663"/>
                    <a:pt x="154024" y="8836"/>
                  </a:cubicBezTo>
                  <a:cubicBezTo>
                    <a:pt x="153984" y="8476"/>
                    <a:pt x="153957" y="8117"/>
                    <a:pt x="153953" y="7756"/>
                  </a:cubicBezTo>
                  <a:cubicBezTo>
                    <a:pt x="153953" y="7690"/>
                    <a:pt x="153914" y="7657"/>
                    <a:pt x="153875" y="7657"/>
                  </a:cubicBezTo>
                  <a:cubicBezTo>
                    <a:pt x="153836" y="7657"/>
                    <a:pt x="153796" y="7690"/>
                    <a:pt x="153796" y="7756"/>
                  </a:cubicBezTo>
                  <a:cubicBezTo>
                    <a:pt x="153796" y="8058"/>
                    <a:pt x="153800" y="8359"/>
                    <a:pt x="153804" y="8661"/>
                  </a:cubicBezTo>
                  <a:cubicBezTo>
                    <a:pt x="153765" y="8672"/>
                    <a:pt x="153742" y="8755"/>
                    <a:pt x="153789" y="8798"/>
                  </a:cubicBezTo>
                  <a:cubicBezTo>
                    <a:pt x="153796" y="8801"/>
                    <a:pt x="153800" y="8809"/>
                    <a:pt x="153804" y="8813"/>
                  </a:cubicBezTo>
                  <a:cubicBezTo>
                    <a:pt x="153812" y="9416"/>
                    <a:pt x="153820" y="10023"/>
                    <a:pt x="153831" y="10626"/>
                  </a:cubicBezTo>
                  <a:lnTo>
                    <a:pt x="153827" y="10626"/>
                  </a:lnTo>
                  <a:cubicBezTo>
                    <a:pt x="153737" y="10688"/>
                    <a:pt x="153663" y="10762"/>
                    <a:pt x="153589" y="10848"/>
                  </a:cubicBezTo>
                  <a:cubicBezTo>
                    <a:pt x="153581" y="10660"/>
                    <a:pt x="153573" y="10473"/>
                    <a:pt x="153558" y="10285"/>
                  </a:cubicBezTo>
                  <a:cubicBezTo>
                    <a:pt x="153507" y="9607"/>
                    <a:pt x="153569" y="8336"/>
                    <a:pt x="153115" y="7866"/>
                  </a:cubicBezTo>
                  <a:cubicBezTo>
                    <a:pt x="153101" y="7851"/>
                    <a:pt x="153085" y="7845"/>
                    <a:pt x="153070" y="7845"/>
                  </a:cubicBezTo>
                  <a:cubicBezTo>
                    <a:pt x="153018" y="7845"/>
                    <a:pt x="152975" y="7924"/>
                    <a:pt x="153021" y="7991"/>
                  </a:cubicBezTo>
                  <a:cubicBezTo>
                    <a:pt x="153253" y="8320"/>
                    <a:pt x="153127" y="9005"/>
                    <a:pt x="153143" y="9416"/>
                  </a:cubicBezTo>
                  <a:cubicBezTo>
                    <a:pt x="153162" y="9851"/>
                    <a:pt x="153115" y="10297"/>
                    <a:pt x="153080" y="10723"/>
                  </a:cubicBezTo>
                  <a:cubicBezTo>
                    <a:pt x="153052" y="11052"/>
                    <a:pt x="153021" y="11377"/>
                    <a:pt x="152990" y="11701"/>
                  </a:cubicBezTo>
                  <a:cubicBezTo>
                    <a:pt x="152986" y="11697"/>
                    <a:pt x="152986" y="11690"/>
                    <a:pt x="152986" y="11686"/>
                  </a:cubicBezTo>
                  <a:cubicBezTo>
                    <a:pt x="152959" y="11486"/>
                    <a:pt x="152939" y="11287"/>
                    <a:pt x="152924" y="11087"/>
                  </a:cubicBezTo>
                  <a:cubicBezTo>
                    <a:pt x="152924" y="11078"/>
                    <a:pt x="152883" y="10658"/>
                    <a:pt x="152928" y="10658"/>
                  </a:cubicBezTo>
                  <a:cubicBezTo>
                    <a:pt x="152939" y="10658"/>
                    <a:pt x="152955" y="10683"/>
                    <a:pt x="152978" y="10747"/>
                  </a:cubicBezTo>
                  <a:cubicBezTo>
                    <a:pt x="152983" y="10758"/>
                    <a:pt x="152992" y="10763"/>
                    <a:pt x="153000" y="10763"/>
                  </a:cubicBezTo>
                  <a:cubicBezTo>
                    <a:pt x="153017" y="10763"/>
                    <a:pt x="153035" y="10743"/>
                    <a:pt x="153029" y="10720"/>
                  </a:cubicBezTo>
                  <a:cubicBezTo>
                    <a:pt x="152978" y="10535"/>
                    <a:pt x="153005" y="10610"/>
                    <a:pt x="152908" y="10438"/>
                  </a:cubicBezTo>
                  <a:cubicBezTo>
                    <a:pt x="152897" y="10421"/>
                    <a:pt x="152880" y="10411"/>
                    <a:pt x="152864" y="10411"/>
                  </a:cubicBezTo>
                  <a:cubicBezTo>
                    <a:pt x="152846" y="10411"/>
                    <a:pt x="152830" y="10424"/>
                    <a:pt x="152826" y="10453"/>
                  </a:cubicBezTo>
                  <a:cubicBezTo>
                    <a:pt x="152806" y="10563"/>
                    <a:pt x="152794" y="10676"/>
                    <a:pt x="152787" y="10790"/>
                  </a:cubicBezTo>
                  <a:cubicBezTo>
                    <a:pt x="152700" y="10391"/>
                    <a:pt x="152595" y="9999"/>
                    <a:pt x="152474" y="9611"/>
                  </a:cubicBezTo>
                  <a:cubicBezTo>
                    <a:pt x="152356" y="9232"/>
                    <a:pt x="152200" y="8836"/>
                    <a:pt x="151871" y="8735"/>
                  </a:cubicBezTo>
                  <a:cubicBezTo>
                    <a:pt x="151867" y="8734"/>
                    <a:pt x="151864" y="8733"/>
                    <a:pt x="151860" y="8733"/>
                  </a:cubicBezTo>
                  <a:cubicBezTo>
                    <a:pt x="151817" y="8733"/>
                    <a:pt x="151800" y="8823"/>
                    <a:pt x="151851" y="8845"/>
                  </a:cubicBezTo>
                  <a:cubicBezTo>
                    <a:pt x="152399" y="9099"/>
                    <a:pt x="152403" y="10801"/>
                    <a:pt x="152442" y="11349"/>
                  </a:cubicBezTo>
                  <a:cubicBezTo>
                    <a:pt x="152254" y="10942"/>
                    <a:pt x="152062" y="10535"/>
                    <a:pt x="151867" y="10133"/>
                  </a:cubicBezTo>
                  <a:cubicBezTo>
                    <a:pt x="151726" y="9842"/>
                    <a:pt x="151585" y="9533"/>
                    <a:pt x="151436" y="9232"/>
                  </a:cubicBezTo>
                  <a:cubicBezTo>
                    <a:pt x="151459" y="8841"/>
                    <a:pt x="151491" y="8449"/>
                    <a:pt x="151530" y="8061"/>
                  </a:cubicBezTo>
                  <a:cubicBezTo>
                    <a:pt x="151643" y="6986"/>
                    <a:pt x="151952" y="5674"/>
                    <a:pt x="152579" y="4927"/>
                  </a:cubicBezTo>
                  <a:cubicBezTo>
                    <a:pt x="152628" y="4869"/>
                    <a:pt x="152582" y="4787"/>
                    <a:pt x="152529" y="4787"/>
                  </a:cubicBezTo>
                  <a:cubicBezTo>
                    <a:pt x="152514" y="4787"/>
                    <a:pt x="152499" y="4794"/>
                    <a:pt x="152485" y="4809"/>
                  </a:cubicBezTo>
                  <a:cubicBezTo>
                    <a:pt x="151972" y="5380"/>
                    <a:pt x="151710" y="6215"/>
                    <a:pt x="151468" y="7021"/>
                  </a:cubicBezTo>
                  <a:cubicBezTo>
                    <a:pt x="151307" y="7561"/>
                    <a:pt x="151197" y="8097"/>
                    <a:pt x="151112" y="8641"/>
                  </a:cubicBezTo>
                  <a:cubicBezTo>
                    <a:pt x="150986" y="8442"/>
                    <a:pt x="150853" y="8258"/>
                    <a:pt x="150700" y="8101"/>
                  </a:cubicBezTo>
                  <a:cubicBezTo>
                    <a:pt x="150689" y="8089"/>
                    <a:pt x="150676" y="8085"/>
                    <a:pt x="150663" y="8085"/>
                  </a:cubicBezTo>
                  <a:cubicBezTo>
                    <a:pt x="150621" y="8085"/>
                    <a:pt x="150581" y="8134"/>
                    <a:pt x="150610" y="8191"/>
                  </a:cubicBezTo>
                  <a:cubicBezTo>
                    <a:pt x="150763" y="8480"/>
                    <a:pt x="150900" y="8786"/>
                    <a:pt x="151033" y="9095"/>
                  </a:cubicBezTo>
                  <a:cubicBezTo>
                    <a:pt x="150990" y="9318"/>
                    <a:pt x="150975" y="9569"/>
                    <a:pt x="150955" y="9757"/>
                  </a:cubicBezTo>
                  <a:cubicBezTo>
                    <a:pt x="150888" y="9502"/>
                    <a:pt x="150818" y="9248"/>
                    <a:pt x="150736" y="9001"/>
                  </a:cubicBezTo>
                  <a:cubicBezTo>
                    <a:pt x="150657" y="8770"/>
                    <a:pt x="149800" y="5968"/>
                    <a:pt x="150117" y="5968"/>
                  </a:cubicBezTo>
                  <a:cubicBezTo>
                    <a:pt x="150168" y="5968"/>
                    <a:pt x="150168" y="5870"/>
                    <a:pt x="150117" y="5866"/>
                  </a:cubicBezTo>
                  <a:cubicBezTo>
                    <a:pt x="150113" y="5866"/>
                    <a:pt x="150109" y="5866"/>
                    <a:pt x="150105" y="5866"/>
                  </a:cubicBezTo>
                  <a:cubicBezTo>
                    <a:pt x="149830" y="5866"/>
                    <a:pt x="149918" y="6515"/>
                    <a:pt x="149929" y="6735"/>
                  </a:cubicBezTo>
                  <a:cubicBezTo>
                    <a:pt x="149949" y="7098"/>
                    <a:pt x="149996" y="7463"/>
                    <a:pt x="150055" y="7823"/>
                  </a:cubicBezTo>
                  <a:cubicBezTo>
                    <a:pt x="150053" y="7823"/>
                    <a:pt x="150051" y="7823"/>
                    <a:pt x="150050" y="7823"/>
                  </a:cubicBezTo>
                  <a:cubicBezTo>
                    <a:pt x="149997" y="7823"/>
                    <a:pt x="149953" y="7876"/>
                    <a:pt x="149965" y="7960"/>
                  </a:cubicBezTo>
                  <a:cubicBezTo>
                    <a:pt x="149972" y="7987"/>
                    <a:pt x="149976" y="8014"/>
                    <a:pt x="149980" y="8043"/>
                  </a:cubicBezTo>
                  <a:cubicBezTo>
                    <a:pt x="149985" y="8061"/>
                    <a:pt x="149992" y="8074"/>
                    <a:pt x="150003" y="8085"/>
                  </a:cubicBezTo>
                  <a:cubicBezTo>
                    <a:pt x="150090" y="8430"/>
                    <a:pt x="150059" y="8876"/>
                    <a:pt x="150039" y="9240"/>
                  </a:cubicBezTo>
                  <a:cubicBezTo>
                    <a:pt x="149922" y="9130"/>
                    <a:pt x="149788" y="9056"/>
                    <a:pt x="149640" y="9040"/>
                  </a:cubicBezTo>
                  <a:lnTo>
                    <a:pt x="149632" y="9040"/>
                  </a:lnTo>
                  <a:cubicBezTo>
                    <a:pt x="149604" y="8476"/>
                    <a:pt x="149593" y="7886"/>
                    <a:pt x="149444" y="7373"/>
                  </a:cubicBezTo>
                  <a:cubicBezTo>
                    <a:pt x="149432" y="7333"/>
                    <a:pt x="149409" y="7302"/>
                    <a:pt x="149374" y="7302"/>
                  </a:cubicBezTo>
                  <a:lnTo>
                    <a:pt x="149327" y="7302"/>
                  </a:lnTo>
                  <a:cubicBezTo>
                    <a:pt x="149233" y="7302"/>
                    <a:pt x="149233" y="7498"/>
                    <a:pt x="149327" y="7498"/>
                  </a:cubicBezTo>
                  <a:cubicBezTo>
                    <a:pt x="149346" y="7498"/>
                    <a:pt x="149291" y="9604"/>
                    <a:pt x="149252" y="11232"/>
                  </a:cubicBezTo>
                  <a:cubicBezTo>
                    <a:pt x="149197" y="11443"/>
                    <a:pt x="149154" y="11654"/>
                    <a:pt x="149111" y="11866"/>
                  </a:cubicBezTo>
                  <a:cubicBezTo>
                    <a:pt x="149092" y="11513"/>
                    <a:pt x="149064" y="11166"/>
                    <a:pt x="149029" y="10817"/>
                  </a:cubicBezTo>
                  <a:cubicBezTo>
                    <a:pt x="149026" y="10774"/>
                    <a:pt x="149002" y="10742"/>
                    <a:pt x="148971" y="10742"/>
                  </a:cubicBezTo>
                  <a:cubicBezTo>
                    <a:pt x="148962" y="10742"/>
                    <a:pt x="148953" y="10744"/>
                    <a:pt x="148943" y="10751"/>
                  </a:cubicBezTo>
                  <a:cubicBezTo>
                    <a:pt x="148888" y="10790"/>
                    <a:pt x="148888" y="10785"/>
                    <a:pt x="148853" y="10832"/>
                  </a:cubicBezTo>
                  <a:cubicBezTo>
                    <a:pt x="148821" y="10875"/>
                    <a:pt x="148847" y="10935"/>
                    <a:pt x="148884" y="10935"/>
                  </a:cubicBezTo>
                  <a:cubicBezTo>
                    <a:pt x="148892" y="10935"/>
                    <a:pt x="148900" y="10933"/>
                    <a:pt x="148908" y="10926"/>
                  </a:cubicBezTo>
                  <a:lnTo>
                    <a:pt x="148908" y="10926"/>
                  </a:lnTo>
                  <a:cubicBezTo>
                    <a:pt x="148818" y="10997"/>
                    <a:pt x="148818" y="11858"/>
                    <a:pt x="148802" y="11948"/>
                  </a:cubicBezTo>
                  <a:cubicBezTo>
                    <a:pt x="148744" y="12265"/>
                    <a:pt x="148735" y="12598"/>
                    <a:pt x="148724" y="12927"/>
                  </a:cubicBezTo>
                  <a:cubicBezTo>
                    <a:pt x="148708" y="13381"/>
                    <a:pt x="148693" y="13838"/>
                    <a:pt x="148673" y="14293"/>
                  </a:cubicBezTo>
                  <a:cubicBezTo>
                    <a:pt x="148547" y="13455"/>
                    <a:pt x="148458" y="12613"/>
                    <a:pt x="148395" y="11764"/>
                  </a:cubicBezTo>
                  <a:cubicBezTo>
                    <a:pt x="148469" y="11056"/>
                    <a:pt x="148556" y="10335"/>
                    <a:pt x="148677" y="9639"/>
                  </a:cubicBezTo>
                  <a:cubicBezTo>
                    <a:pt x="148696" y="9532"/>
                    <a:pt x="148633" y="9464"/>
                    <a:pt x="148571" y="9464"/>
                  </a:cubicBezTo>
                  <a:cubicBezTo>
                    <a:pt x="148529" y="9464"/>
                    <a:pt x="148487" y="9495"/>
                    <a:pt x="148469" y="9564"/>
                  </a:cubicBezTo>
                  <a:cubicBezTo>
                    <a:pt x="148419" y="9752"/>
                    <a:pt x="148364" y="9936"/>
                    <a:pt x="148305" y="10117"/>
                  </a:cubicBezTo>
                  <a:cubicBezTo>
                    <a:pt x="148298" y="9795"/>
                    <a:pt x="148289" y="9475"/>
                    <a:pt x="148285" y="9154"/>
                  </a:cubicBezTo>
                  <a:cubicBezTo>
                    <a:pt x="148285" y="9112"/>
                    <a:pt x="148261" y="9092"/>
                    <a:pt x="148236" y="9092"/>
                  </a:cubicBezTo>
                  <a:cubicBezTo>
                    <a:pt x="148212" y="9092"/>
                    <a:pt x="148188" y="9112"/>
                    <a:pt x="148188" y="9154"/>
                  </a:cubicBezTo>
                  <a:cubicBezTo>
                    <a:pt x="148184" y="9631"/>
                    <a:pt x="148168" y="10104"/>
                    <a:pt x="148153" y="10579"/>
                  </a:cubicBezTo>
                  <a:cubicBezTo>
                    <a:pt x="148000" y="11025"/>
                    <a:pt x="147835" y="11466"/>
                    <a:pt x="147702" y="11925"/>
                  </a:cubicBezTo>
                  <a:cubicBezTo>
                    <a:pt x="147702" y="11498"/>
                    <a:pt x="147698" y="11072"/>
                    <a:pt x="147655" y="10644"/>
                  </a:cubicBezTo>
                  <a:cubicBezTo>
                    <a:pt x="147613" y="10195"/>
                    <a:pt x="147683" y="9537"/>
                    <a:pt x="147491" y="9138"/>
                  </a:cubicBezTo>
                  <a:cubicBezTo>
                    <a:pt x="147473" y="9103"/>
                    <a:pt x="147445" y="9088"/>
                    <a:pt x="147417" y="9088"/>
                  </a:cubicBezTo>
                  <a:cubicBezTo>
                    <a:pt x="147363" y="9088"/>
                    <a:pt x="147309" y="9144"/>
                    <a:pt x="147335" y="9224"/>
                  </a:cubicBezTo>
                  <a:cubicBezTo>
                    <a:pt x="147397" y="9439"/>
                    <a:pt x="147358" y="9823"/>
                    <a:pt x="147323" y="10128"/>
                  </a:cubicBezTo>
                  <a:cubicBezTo>
                    <a:pt x="147319" y="9905"/>
                    <a:pt x="147319" y="9686"/>
                    <a:pt x="147319" y="9467"/>
                  </a:cubicBezTo>
                  <a:cubicBezTo>
                    <a:pt x="147323" y="9170"/>
                    <a:pt x="147303" y="8868"/>
                    <a:pt x="147292" y="8567"/>
                  </a:cubicBezTo>
                  <a:cubicBezTo>
                    <a:pt x="147319" y="8395"/>
                    <a:pt x="147354" y="8222"/>
                    <a:pt x="147401" y="8054"/>
                  </a:cubicBezTo>
                  <a:cubicBezTo>
                    <a:pt x="147426" y="7951"/>
                    <a:pt x="147364" y="7887"/>
                    <a:pt x="147304" y="7887"/>
                  </a:cubicBezTo>
                  <a:cubicBezTo>
                    <a:pt x="147297" y="7887"/>
                    <a:pt x="147291" y="7888"/>
                    <a:pt x="147284" y="7889"/>
                  </a:cubicBezTo>
                  <a:cubicBezTo>
                    <a:pt x="147303" y="7479"/>
                    <a:pt x="147389" y="7122"/>
                    <a:pt x="147495" y="6727"/>
                  </a:cubicBezTo>
                  <a:cubicBezTo>
                    <a:pt x="147512" y="6664"/>
                    <a:pt x="147473" y="6624"/>
                    <a:pt x="147433" y="6624"/>
                  </a:cubicBezTo>
                  <a:cubicBezTo>
                    <a:pt x="147407" y="6624"/>
                    <a:pt x="147380" y="6641"/>
                    <a:pt x="147369" y="6680"/>
                  </a:cubicBezTo>
                  <a:cubicBezTo>
                    <a:pt x="147261" y="7067"/>
                    <a:pt x="147154" y="7412"/>
                    <a:pt x="147096" y="7823"/>
                  </a:cubicBezTo>
                  <a:cubicBezTo>
                    <a:pt x="147064" y="8061"/>
                    <a:pt x="147053" y="8308"/>
                    <a:pt x="147041" y="8551"/>
                  </a:cubicBezTo>
                  <a:cubicBezTo>
                    <a:pt x="146861" y="9240"/>
                    <a:pt x="146708" y="9916"/>
                    <a:pt x="146622" y="10653"/>
                  </a:cubicBezTo>
                  <a:cubicBezTo>
                    <a:pt x="146509" y="11592"/>
                    <a:pt x="146489" y="12570"/>
                    <a:pt x="146426" y="13518"/>
                  </a:cubicBezTo>
                  <a:cubicBezTo>
                    <a:pt x="146332" y="14938"/>
                    <a:pt x="146164" y="16347"/>
                    <a:pt x="145969" y="17749"/>
                  </a:cubicBezTo>
                  <a:cubicBezTo>
                    <a:pt x="145937" y="17541"/>
                    <a:pt x="145906" y="17333"/>
                    <a:pt x="145875" y="17126"/>
                  </a:cubicBezTo>
                  <a:cubicBezTo>
                    <a:pt x="145852" y="16477"/>
                    <a:pt x="145823" y="15823"/>
                    <a:pt x="145776" y="15173"/>
                  </a:cubicBezTo>
                  <a:cubicBezTo>
                    <a:pt x="145823" y="12696"/>
                    <a:pt x="146058" y="10226"/>
                    <a:pt x="146509" y="7831"/>
                  </a:cubicBezTo>
                  <a:cubicBezTo>
                    <a:pt x="146523" y="7758"/>
                    <a:pt x="146483" y="7715"/>
                    <a:pt x="146441" y="7715"/>
                  </a:cubicBezTo>
                  <a:cubicBezTo>
                    <a:pt x="146412" y="7715"/>
                    <a:pt x="146382" y="7735"/>
                    <a:pt x="146368" y="7779"/>
                  </a:cubicBezTo>
                  <a:cubicBezTo>
                    <a:pt x="146058" y="8821"/>
                    <a:pt x="145734" y="9839"/>
                    <a:pt x="145436" y="10888"/>
                  </a:cubicBezTo>
                  <a:cubicBezTo>
                    <a:pt x="145420" y="10946"/>
                    <a:pt x="145409" y="11009"/>
                    <a:pt x="145393" y="11072"/>
                  </a:cubicBezTo>
                  <a:cubicBezTo>
                    <a:pt x="145339" y="10238"/>
                    <a:pt x="145245" y="9314"/>
                    <a:pt x="145323" y="8496"/>
                  </a:cubicBezTo>
                  <a:cubicBezTo>
                    <a:pt x="145373" y="7960"/>
                    <a:pt x="145503" y="7060"/>
                    <a:pt x="145256" y="6587"/>
                  </a:cubicBezTo>
                  <a:cubicBezTo>
                    <a:pt x="145245" y="6566"/>
                    <a:pt x="145231" y="6557"/>
                    <a:pt x="145216" y="6557"/>
                  </a:cubicBezTo>
                  <a:cubicBezTo>
                    <a:pt x="145185" y="6557"/>
                    <a:pt x="145155" y="6600"/>
                    <a:pt x="145174" y="6649"/>
                  </a:cubicBezTo>
                  <a:cubicBezTo>
                    <a:pt x="145429" y="7286"/>
                    <a:pt x="145010" y="8273"/>
                    <a:pt x="144990" y="8954"/>
                  </a:cubicBezTo>
                  <a:cubicBezTo>
                    <a:pt x="144986" y="9204"/>
                    <a:pt x="144974" y="9455"/>
                    <a:pt x="144963" y="9710"/>
                  </a:cubicBezTo>
                  <a:cubicBezTo>
                    <a:pt x="144954" y="9674"/>
                    <a:pt x="144947" y="9639"/>
                    <a:pt x="144936" y="9604"/>
                  </a:cubicBezTo>
                  <a:cubicBezTo>
                    <a:pt x="144783" y="9020"/>
                    <a:pt x="144595" y="8320"/>
                    <a:pt x="144231" y="7893"/>
                  </a:cubicBezTo>
                  <a:cubicBezTo>
                    <a:pt x="144239" y="7667"/>
                    <a:pt x="144242" y="7439"/>
                    <a:pt x="144255" y="7212"/>
                  </a:cubicBezTo>
                  <a:cubicBezTo>
                    <a:pt x="144302" y="6179"/>
                    <a:pt x="144250" y="5040"/>
                    <a:pt x="144669" y="4125"/>
                  </a:cubicBezTo>
                  <a:cubicBezTo>
                    <a:pt x="144699" y="4057"/>
                    <a:pt x="144654" y="3997"/>
                    <a:pt x="144609" y="3997"/>
                  </a:cubicBezTo>
                  <a:cubicBezTo>
                    <a:pt x="144589" y="3997"/>
                    <a:pt x="144569" y="4009"/>
                    <a:pt x="144555" y="4038"/>
                  </a:cubicBezTo>
                  <a:cubicBezTo>
                    <a:pt x="144211" y="4766"/>
                    <a:pt x="144145" y="5612"/>
                    <a:pt x="144058" y="6441"/>
                  </a:cubicBezTo>
                  <a:cubicBezTo>
                    <a:pt x="144015" y="6876"/>
                    <a:pt x="143968" y="7310"/>
                    <a:pt x="143921" y="7745"/>
                  </a:cubicBezTo>
                  <a:cubicBezTo>
                    <a:pt x="143910" y="7772"/>
                    <a:pt x="143906" y="7811"/>
                    <a:pt x="143914" y="7842"/>
                  </a:cubicBezTo>
                  <a:cubicBezTo>
                    <a:pt x="143847" y="8476"/>
                    <a:pt x="143780" y="9107"/>
                    <a:pt x="143715" y="9741"/>
                  </a:cubicBezTo>
                  <a:cubicBezTo>
                    <a:pt x="143663" y="9318"/>
                    <a:pt x="143621" y="8864"/>
                    <a:pt x="143710" y="8798"/>
                  </a:cubicBezTo>
                  <a:cubicBezTo>
                    <a:pt x="143763" y="8756"/>
                    <a:pt x="143747" y="8624"/>
                    <a:pt x="143680" y="8624"/>
                  </a:cubicBezTo>
                  <a:cubicBezTo>
                    <a:pt x="143677" y="8624"/>
                    <a:pt x="143674" y="8624"/>
                    <a:pt x="143671" y="8625"/>
                  </a:cubicBezTo>
                  <a:cubicBezTo>
                    <a:pt x="143534" y="8645"/>
                    <a:pt x="143464" y="8809"/>
                    <a:pt x="143417" y="8989"/>
                  </a:cubicBezTo>
                  <a:cubicBezTo>
                    <a:pt x="143397" y="9001"/>
                    <a:pt x="143377" y="9009"/>
                    <a:pt x="143358" y="9017"/>
                  </a:cubicBezTo>
                  <a:cubicBezTo>
                    <a:pt x="143305" y="9045"/>
                    <a:pt x="143319" y="9145"/>
                    <a:pt x="143370" y="9145"/>
                  </a:cubicBezTo>
                  <a:cubicBezTo>
                    <a:pt x="143375" y="9145"/>
                    <a:pt x="143380" y="9144"/>
                    <a:pt x="143386" y="9142"/>
                  </a:cubicBezTo>
                  <a:lnTo>
                    <a:pt x="143386" y="9142"/>
                  </a:lnTo>
                  <a:cubicBezTo>
                    <a:pt x="143374" y="9212"/>
                    <a:pt x="143366" y="9279"/>
                    <a:pt x="143358" y="9334"/>
                  </a:cubicBezTo>
                  <a:cubicBezTo>
                    <a:pt x="143339" y="9455"/>
                    <a:pt x="143327" y="9576"/>
                    <a:pt x="143311" y="9698"/>
                  </a:cubicBezTo>
                  <a:cubicBezTo>
                    <a:pt x="143272" y="9553"/>
                    <a:pt x="143236" y="9405"/>
                    <a:pt x="143193" y="9255"/>
                  </a:cubicBezTo>
                  <a:cubicBezTo>
                    <a:pt x="143202" y="8954"/>
                    <a:pt x="143205" y="8653"/>
                    <a:pt x="143209" y="8352"/>
                  </a:cubicBezTo>
                  <a:cubicBezTo>
                    <a:pt x="143217" y="7788"/>
                    <a:pt x="143178" y="7224"/>
                    <a:pt x="143193" y="6661"/>
                  </a:cubicBezTo>
                  <a:cubicBezTo>
                    <a:pt x="143209" y="6054"/>
                    <a:pt x="143139" y="5212"/>
                    <a:pt x="143327" y="4649"/>
                  </a:cubicBezTo>
                  <a:cubicBezTo>
                    <a:pt x="143351" y="4579"/>
                    <a:pt x="143309" y="4517"/>
                    <a:pt x="143266" y="4517"/>
                  </a:cubicBezTo>
                  <a:cubicBezTo>
                    <a:pt x="143247" y="4517"/>
                    <a:pt x="143227" y="4530"/>
                    <a:pt x="143213" y="4562"/>
                  </a:cubicBezTo>
                  <a:cubicBezTo>
                    <a:pt x="143049" y="4919"/>
                    <a:pt x="143052" y="5275"/>
                    <a:pt x="143010" y="5678"/>
                  </a:cubicBezTo>
                  <a:cubicBezTo>
                    <a:pt x="142947" y="6242"/>
                    <a:pt x="142869" y="6802"/>
                    <a:pt x="142822" y="7369"/>
                  </a:cubicBezTo>
                  <a:cubicBezTo>
                    <a:pt x="142806" y="7530"/>
                    <a:pt x="142790" y="7686"/>
                    <a:pt x="142779" y="7846"/>
                  </a:cubicBezTo>
                  <a:cubicBezTo>
                    <a:pt x="142700" y="7600"/>
                    <a:pt x="142618" y="7357"/>
                    <a:pt x="142536" y="7118"/>
                  </a:cubicBezTo>
                  <a:cubicBezTo>
                    <a:pt x="142337" y="6540"/>
                    <a:pt x="142113" y="5964"/>
                    <a:pt x="141874" y="5412"/>
                  </a:cubicBezTo>
                  <a:cubicBezTo>
                    <a:pt x="141683" y="4974"/>
                    <a:pt x="141542" y="4426"/>
                    <a:pt x="141264" y="4065"/>
                  </a:cubicBezTo>
                  <a:cubicBezTo>
                    <a:pt x="141209" y="3991"/>
                    <a:pt x="140922" y="3632"/>
                    <a:pt x="140755" y="3632"/>
                  </a:cubicBezTo>
                  <a:cubicBezTo>
                    <a:pt x="140685" y="3632"/>
                    <a:pt x="140636" y="3695"/>
                    <a:pt x="140634" y="3866"/>
                  </a:cubicBezTo>
                  <a:cubicBezTo>
                    <a:pt x="140634" y="3886"/>
                    <a:pt x="140649" y="3898"/>
                    <a:pt x="140662" y="3898"/>
                  </a:cubicBezTo>
                  <a:cubicBezTo>
                    <a:pt x="140673" y="3898"/>
                    <a:pt x="140683" y="3891"/>
                    <a:pt x="140685" y="3874"/>
                  </a:cubicBezTo>
                  <a:cubicBezTo>
                    <a:pt x="140713" y="3869"/>
                    <a:pt x="140740" y="3867"/>
                    <a:pt x="140765" y="3867"/>
                  </a:cubicBezTo>
                  <a:cubicBezTo>
                    <a:pt x="140894" y="3867"/>
                    <a:pt x="140991" y="3924"/>
                    <a:pt x="141056" y="4042"/>
                  </a:cubicBezTo>
                  <a:cubicBezTo>
                    <a:pt x="141159" y="4199"/>
                    <a:pt x="141237" y="4367"/>
                    <a:pt x="141303" y="4551"/>
                  </a:cubicBezTo>
                  <a:cubicBezTo>
                    <a:pt x="141370" y="4755"/>
                    <a:pt x="141424" y="4958"/>
                    <a:pt x="141495" y="5162"/>
                  </a:cubicBezTo>
                  <a:cubicBezTo>
                    <a:pt x="141683" y="5725"/>
                    <a:pt x="141887" y="6285"/>
                    <a:pt x="142047" y="6864"/>
                  </a:cubicBezTo>
                  <a:cubicBezTo>
                    <a:pt x="142262" y="7620"/>
                    <a:pt x="142477" y="8371"/>
                    <a:pt x="142658" y="9142"/>
                  </a:cubicBezTo>
                  <a:cubicBezTo>
                    <a:pt x="142587" y="9842"/>
                    <a:pt x="142512" y="10547"/>
                    <a:pt x="142430" y="11248"/>
                  </a:cubicBezTo>
                  <a:cubicBezTo>
                    <a:pt x="142344" y="11979"/>
                    <a:pt x="142262" y="12716"/>
                    <a:pt x="142183" y="13451"/>
                  </a:cubicBezTo>
                  <a:cubicBezTo>
                    <a:pt x="142165" y="13345"/>
                    <a:pt x="142141" y="13240"/>
                    <a:pt x="142118" y="13134"/>
                  </a:cubicBezTo>
                  <a:cubicBezTo>
                    <a:pt x="142105" y="13075"/>
                    <a:pt x="142094" y="13016"/>
                    <a:pt x="142086" y="12962"/>
                  </a:cubicBezTo>
                  <a:cubicBezTo>
                    <a:pt x="142004" y="12551"/>
                    <a:pt x="141918" y="12050"/>
                    <a:pt x="141793" y="11569"/>
                  </a:cubicBezTo>
                  <a:cubicBezTo>
                    <a:pt x="141804" y="11510"/>
                    <a:pt x="141816" y="11451"/>
                    <a:pt x="141831" y="11392"/>
                  </a:cubicBezTo>
                  <a:cubicBezTo>
                    <a:pt x="141972" y="10754"/>
                    <a:pt x="142109" y="10151"/>
                    <a:pt x="142129" y="9486"/>
                  </a:cubicBezTo>
                  <a:cubicBezTo>
                    <a:pt x="142131" y="9446"/>
                    <a:pt x="142110" y="9426"/>
                    <a:pt x="142087" y="9426"/>
                  </a:cubicBezTo>
                  <a:cubicBezTo>
                    <a:pt x="142064" y="9426"/>
                    <a:pt x="142039" y="9447"/>
                    <a:pt x="142035" y="9486"/>
                  </a:cubicBezTo>
                  <a:cubicBezTo>
                    <a:pt x="141984" y="10054"/>
                    <a:pt x="141836" y="10602"/>
                    <a:pt x="141659" y="11134"/>
                  </a:cubicBezTo>
                  <a:cubicBezTo>
                    <a:pt x="141593" y="10942"/>
                    <a:pt x="141518" y="10762"/>
                    <a:pt x="141428" y="10597"/>
                  </a:cubicBezTo>
                  <a:cubicBezTo>
                    <a:pt x="141424" y="10586"/>
                    <a:pt x="141424" y="10570"/>
                    <a:pt x="141421" y="10559"/>
                  </a:cubicBezTo>
                  <a:cubicBezTo>
                    <a:pt x="141166" y="9607"/>
                    <a:pt x="140759" y="8739"/>
                    <a:pt x="140642" y="7733"/>
                  </a:cubicBezTo>
                  <a:cubicBezTo>
                    <a:pt x="140637" y="7697"/>
                    <a:pt x="140613" y="7681"/>
                    <a:pt x="140588" y="7681"/>
                  </a:cubicBezTo>
                  <a:cubicBezTo>
                    <a:pt x="140556" y="7681"/>
                    <a:pt x="140522" y="7708"/>
                    <a:pt x="140525" y="7756"/>
                  </a:cubicBezTo>
                  <a:cubicBezTo>
                    <a:pt x="140591" y="8520"/>
                    <a:pt x="140771" y="9267"/>
                    <a:pt x="140939" y="10007"/>
                  </a:cubicBezTo>
                  <a:cubicBezTo>
                    <a:pt x="140794" y="9905"/>
                    <a:pt x="140630" y="9842"/>
                    <a:pt x="140438" y="9831"/>
                  </a:cubicBezTo>
                  <a:cubicBezTo>
                    <a:pt x="140437" y="9831"/>
                    <a:pt x="140436" y="9831"/>
                    <a:pt x="140435" y="9831"/>
                  </a:cubicBezTo>
                  <a:cubicBezTo>
                    <a:pt x="140380" y="9831"/>
                    <a:pt x="140381" y="9945"/>
                    <a:pt x="140438" y="9948"/>
                  </a:cubicBezTo>
                  <a:cubicBezTo>
                    <a:pt x="140669" y="9972"/>
                    <a:pt x="140845" y="10073"/>
                    <a:pt x="140990" y="10230"/>
                  </a:cubicBezTo>
                  <a:cubicBezTo>
                    <a:pt x="141103" y="10711"/>
                    <a:pt x="141178" y="11217"/>
                    <a:pt x="141233" y="11725"/>
                  </a:cubicBezTo>
                  <a:cubicBezTo>
                    <a:pt x="141178" y="11725"/>
                    <a:pt x="141162" y="11847"/>
                    <a:pt x="141225" y="11878"/>
                  </a:cubicBezTo>
                  <a:cubicBezTo>
                    <a:pt x="141233" y="11882"/>
                    <a:pt x="141240" y="11889"/>
                    <a:pt x="141253" y="11898"/>
                  </a:cubicBezTo>
                  <a:cubicBezTo>
                    <a:pt x="141264" y="11991"/>
                    <a:pt x="141272" y="12085"/>
                    <a:pt x="141280" y="12179"/>
                  </a:cubicBezTo>
                  <a:cubicBezTo>
                    <a:pt x="141159" y="12508"/>
                    <a:pt x="141045" y="12852"/>
                    <a:pt x="140944" y="13197"/>
                  </a:cubicBezTo>
                  <a:cubicBezTo>
                    <a:pt x="140751" y="12116"/>
                    <a:pt x="140591" y="11029"/>
                    <a:pt x="140736" y="10989"/>
                  </a:cubicBezTo>
                  <a:cubicBezTo>
                    <a:pt x="140803" y="10969"/>
                    <a:pt x="140803" y="10837"/>
                    <a:pt x="140736" y="10821"/>
                  </a:cubicBezTo>
                  <a:cubicBezTo>
                    <a:pt x="140693" y="10809"/>
                    <a:pt x="140653" y="10798"/>
                    <a:pt x="140610" y="10782"/>
                  </a:cubicBezTo>
                  <a:cubicBezTo>
                    <a:pt x="140604" y="10780"/>
                    <a:pt x="140597" y="10779"/>
                    <a:pt x="140591" y="10779"/>
                  </a:cubicBezTo>
                  <a:cubicBezTo>
                    <a:pt x="140547" y="10779"/>
                    <a:pt x="140500" y="10811"/>
                    <a:pt x="140493" y="10872"/>
                  </a:cubicBezTo>
                  <a:cubicBezTo>
                    <a:pt x="140422" y="11439"/>
                    <a:pt x="140415" y="12026"/>
                    <a:pt x="140434" y="12613"/>
                  </a:cubicBezTo>
                  <a:cubicBezTo>
                    <a:pt x="140328" y="12273"/>
                    <a:pt x="140219" y="11932"/>
                    <a:pt x="140109" y="11592"/>
                  </a:cubicBezTo>
                  <a:cubicBezTo>
                    <a:pt x="140102" y="11565"/>
                    <a:pt x="140090" y="11542"/>
                    <a:pt x="140082" y="11513"/>
                  </a:cubicBezTo>
                  <a:cubicBezTo>
                    <a:pt x="140082" y="11154"/>
                    <a:pt x="140070" y="10782"/>
                    <a:pt x="140039" y="10457"/>
                  </a:cubicBezTo>
                  <a:cubicBezTo>
                    <a:pt x="140086" y="10398"/>
                    <a:pt x="140140" y="10351"/>
                    <a:pt x="140207" y="10324"/>
                  </a:cubicBezTo>
                  <a:cubicBezTo>
                    <a:pt x="140321" y="10280"/>
                    <a:pt x="140283" y="10079"/>
                    <a:pt x="140176" y="10079"/>
                  </a:cubicBezTo>
                  <a:cubicBezTo>
                    <a:pt x="140170" y="10079"/>
                    <a:pt x="140163" y="10079"/>
                    <a:pt x="140156" y="10081"/>
                  </a:cubicBezTo>
                  <a:cubicBezTo>
                    <a:pt x="140098" y="10097"/>
                    <a:pt x="140043" y="10117"/>
                    <a:pt x="139999" y="10136"/>
                  </a:cubicBezTo>
                  <a:cubicBezTo>
                    <a:pt x="139928" y="9713"/>
                    <a:pt x="139810" y="9421"/>
                    <a:pt x="139616" y="9421"/>
                  </a:cubicBezTo>
                  <a:cubicBezTo>
                    <a:pt x="139599" y="9421"/>
                    <a:pt x="139581" y="9423"/>
                    <a:pt x="139562" y="9428"/>
                  </a:cubicBezTo>
                  <a:cubicBezTo>
                    <a:pt x="139503" y="9443"/>
                    <a:pt x="139503" y="9569"/>
                    <a:pt x="139562" y="9580"/>
                  </a:cubicBezTo>
                  <a:cubicBezTo>
                    <a:pt x="139690" y="9611"/>
                    <a:pt x="139706" y="9983"/>
                    <a:pt x="139683" y="10379"/>
                  </a:cubicBezTo>
                  <a:cubicBezTo>
                    <a:pt x="139499" y="9882"/>
                    <a:pt x="139295" y="9396"/>
                    <a:pt x="139065" y="8942"/>
                  </a:cubicBezTo>
                  <a:cubicBezTo>
                    <a:pt x="138807" y="8426"/>
                    <a:pt x="138747" y="7737"/>
                    <a:pt x="138219" y="7682"/>
                  </a:cubicBezTo>
                  <a:cubicBezTo>
                    <a:pt x="138219" y="7682"/>
                    <a:pt x="138218" y="7682"/>
                    <a:pt x="138217" y="7682"/>
                  </a:cubicBezTo>
                  <a:cubicBezTo>
                    <a:pt x="138160" y="7682"/>
                    <a:pt x="138150" y="7796"/>
                    <a:pt x="138203" y="7811"/>
                  </a:cubicBezTo>
                  <a:cubicBezTo>
                    <a:pt x="138516" y="7878"/>
                    <a:pt x="138599" y="8860"/>
                    <a:pt x="138681" y="9154"/>
                  </a:cubicBezTo>
                  <a:cubicBezTo>
                    <a:pt x="138798" y="9588"/>
                    <a:pt x="138872" y="10046"/>
                    <a:pt x="138994" y="10480"/>
                  </a:cubicBezTo>
                  <a:cubicBezTo>
                    <a:pt x="139150" y="11032"/>
                    <a:pt x="139291" y="11592"/>
                    <a:pt x="139428" y="12152"/>
                  </a:cubicBezTo>
                  <a:cubicBezTo>
                    <a:pt x="139417" y="12331"/>
                    <a:pt x="139409" y="12512"/>
                    <a:pt x="139405" y="12696"/>
                  </a:cubicBezTo>
                  <a:cubicBezTo>
                    <a:pt x="139284" y="13338"/>
                    <a:pt x="139131" y="13972"/>
                    <a:pt x="138998" y="14613"/>
                  </a:cubicBezTo>
                  <a:cubicBezTo>
                    <a:pt x="138885" y="13960"/>
                    <a:pt x="138783" y="13209"/>
                    <a:pt x="138591" y="12519"/>
                  </a:cubicBezTo>
                  <a:cubicBezTo>
                    <a:pt x="138689" y="12124"/>
                    <a:pt x="138834" y="11807"/>
                    <a:pt x="139053" y="11753"/>
                  </a:cubicBezTo>
                  <a:cubicBezTo>
                    <a:pt x="139114" y="11737"/>
                    <a:pt x="139090" y="11630"/>
                    <a:pt x="139035" y="11630"/>
                  </a:cubicBezTo>
                  <a:cubicBezTo>
                    <a:pt x="139033" y="11630"/>
                    <a:pt x="139031" y="11631"/>
                    <a:pt x="139029" y="11631"/>
                  </a:cubicBezTo>
                  <a:cubicBezTo>
                    <a:pt x="138959" y="11647"/>
                    <a:pt x="138900" y="11674"/>
                    <a:pt x="138849" y="11710"/>
                  </a:cubicBezTo>
                  <a:cubicBezTo>
                    <a:pt x="138845" y="11701"/>
                    <a:pt x="138841" y="11697"/>
                    <a:pt x="138838" y="11690"/>
                  </a:cubicBezTo>
                  <a:cubicBezTo>
                    <a:pt x="138787" y="11631"/>
                    <a:pt x="138787" y="11619"/>
                    <a:pt x="138724" y="11607"/>
                  </a:cubicBezTo>
                  <a:cubicBezTo>
                    <a:pt x="138718" y="11606"/>
                    <a:pt x="138712" y="11605"/>
                    <a:pt x="138707" y="11605"/>
                  </a:cubicBezTo>
                  <a:cubicBezTo>
                    <a:pt x="138683" y="11605"/>
                    <a:pt x="138663" y="11618"/>
                    <a:pt x="138650" y="11647"/>
                  </a:cubicBezTo>
                  <a:cubicBezTo>
                    <a:pt x="138579" y="11788"/>
                    <a:pt x="138516" y="11941"/>
                    <a:pt x="138458" y="12097"/>
                  </a:cubicBezTo>
                  <a:cubicBezTo>
                    <a:pt x="138262" y="11557"/>
                    <a:pt x="137992" y="11091"/>
                    <a:pt x="137585" y="10801"/>
                  </a:cubicBezTo>
                  <a:cubicBezTo>
                    <a:pt x="137574" y="10793"/>
                    <a:pt x="137563" y="10789"/>
                    <a:pt x="137552" y="10789"/>
                  </a:cubicBezTo>
                  <a:cubicBezTo>
                    <a:pt x="137492" y="10789"/>
                    <a:pt x="137451" y="10903"/>
                    <a:pt x="137515" y="10950"/>
                  </a:cubicBezTo>
                  <a:cubicBezTo>
                    <a:pt x="137992" y="11307"/>
                    <a:pt x="138191" y="11894"/>
                    <a:pt x="138305" y="12535"/>
                  </a:cubicBezTo>
                  <a:cubicBezTo>
                    <a:pt x="138172" y="12946"/>
                    <a:pt x="138063" y="13373"/>
                    <a:pt x="137956" y="13776"/>
                  </a:cubicBezTo>
                  <a:cubicBezTo>
                    <a:pt x="137914" y="13948"/>
                    <a:pt x="137867" y="14116"/>
                    <a:pt x="137824" y="14289"/>
                  </a:cubicBezTo>
                  <a:cubicBezTo>
                    <a:pt x="137839" y="14058"/>
                    <a:pt x="137859" y="13831"/>
                    <a:pt x="137875" y="13600"/>
                  </a:cubicBezTo>
                  <a:cubicBezTo>
                    <a:pt x="137898" y="13310"/>
                    <a:pt x="138050" y="12602"/>
                    <a:pt x="137859" y="12387"/>
                  </a:cubicBezTo>
                  <a:cubicBezTo>
                    <a:pt x="137846" y="12372"/>
                    <a:pt x="137831" y="12365"/>
                    <a:pt x="137816" y="12365"/>
                  </a:cubicBezTo>
                  <a:cubicBezTo>
                    <a:pt x="137775" y="12365"/>
                    <a:pt x="137739" y="12420"/>
                    <a:pt x="137765" y="12481"/>
                  </a:cubicBezTo>
                  <a:cubicBezTo>
                    <a:pt x="137832" y="12626"/>
                    <a:pt x="137585" y="13173"/>
                    <a:pt x="137550" y="13322"/>
                  </a:cubicBezTo>
                  <a:cubicBezTo>
                    <a:pt x="137530" y="13404"/>
                    <a:pt x="137510" y="13486"/>
                    <a:pt x="137487" y="13569"/>
                  </a:cubicBezTo>
                  <a:cubicBezTo>
                    <a:pt x="137479" y="13522"/>
                    <a:pt x="137476" y="13478"/>
                    <a:pt x="137468" y="13431"/>
                  </a:cubicBezTo>
                  <a:cubicBezTo>
                    <a:pt x="137522" y="12997"/>
                    <a:pt x="137566" y="12406"/>
                    <a:pt x="137863" y="12194"/>
                  </a:cubicBezTo>
                  <a:cubicBezTo>
                    <a:pt x="137916" y="12160"/>
                    <a:pt x="137886" y="12049"/>
                    <a:pt x="137834" y="12049"/>
                  </a:cubicBezTo>
                  <a:cubicBezTo>
                    <a:pt x="137828" y="12049"/>
                    <a:pt x="137822" y="12050"/>
                    <a:pt x="137816" y="12053"/>
                  </a:cubicBezTo>
                  <a:cubicBezTo>
                    <a:pt x="137593" y="12163"/>
                    <a:pt x="137487" y="12367"/>
                    <a:pt x="137413" y="12610"/>
                  </a:cubicBezTo>
                  <a:cubicBezTo>
                    <a:pt x="137322" y="10570"/>
                    <a:pt x="137244" y="8531"/>
                    <a:pt x="137033" y="6504"/>
                  </a:cubicBezTo>
                  <a:cubicBezTo>
                    <a:pt x="137030" y="6466"/>
                    <a:pt x="136993" y="6429"/>
                    <a:pt x="136963" y="6429"/>
                  </a:cubicBezTo>
                  <a:cubicBezTo>
                    <a:pt x="136962" y="6429"/>
                    <a:pt x="136960" y="6429"/>
                    <a:pt x="136959" y="6430"/>
                  </a:cubicBezTo>
                  <a:cubicBezTo>
                    <a:pt x="136939" y="6433"/>
                    <a:pt x="136916" y="6437"/>
                    <a:pt x="136892" y="6441"/>
                  </a:cubicBezTo>
                  <a:cubicBezTo>
                    <a:pt x="136806" y="6457"/>
                    <a:pt x="136806" y="6601"/>
                    <a:pt x="136892" y="6618"/>
                  </a:cubicBezTo>
                  <a:lnTo>
                    <a:pt x="136892" y="6618"/>
                  </a:lnTo>
                  <a:cubicBezTo>
                    <a:pt x="136892" y="6617"/>
                    <a:pt x="136892" y="6617"/>
                    <a:pt x="136891" y="6617"/>
                  </a:cubicBezTo>
                  <a:cubicBezTo>
                    <a:pt x="136829" y="6617"/>
                    <a:pt x="136755" y="7861"/>
                    <a:pt x="136697" y="9193"/>
                  </a:cubicBezTo>
                  <a:cubicBezTo>
                    <a:pt x="136688" y="9177"/>
                    <a:pt x="136677" y="9165"/>
                    <a:pt x="136665" y="9154"/>
                  </a:cubicBezTo>
                  <a:cubicBezTo>
                    <a:pt x="136650" y="9036"/>
                    <a:pt x="136638" y="8923"/>
                    <a:pt x="136630" y="8805"/>
                  </a:cubicBezTo>
                  <a:cubicBezTo>
                    <a:pt x="136624" y="8746"/>
                    <a:pt x="136588" y="8716"/>
                    <a:pt x="136554" y="8716"/>
                  </a:cubicBezTo>
                  <a:cubicBezTo>
                    <a:pt x="136520" y="8716"/>
                    <a:pt x="136487" y="8745"/>
                    <a:pt x="136485" y="8805"/>
                  </a:cubicBezTo>
                  <a:cubicBezTo>
                    <a:pt x="136482" y="9005"/>
                    <a:pt x="136482" y="9204"/>
                    <a:pt x="136489" y="9400"/>
                  </a:cubicBezTo>
                  <a:cubicBezTo>
                    <a:pt x="136305" y="9667"/>
                    <a:pt x="135910" y="10081"/>
                    <a:pt x="135851" y="10164"/>
                  </a:cubicBezTo>
                  <a:cubicBezTo>
                    <a:pt x="135655" y="10426"/>
                    <a:pt x="135452" y="10680"/>
                    <a:pt x="135268" y="10958"/>
                  </a:cubicBezTo>
                  <a:cubicBezTo>
                    <a:pt x="135268" y="10942"/>
                    <a:pt x="135264" y="10931"/>
                    <a:pt x="135264" y="10915"/>
                  </a:cubicBezTo>
                  <a:cubicBezTo>
                    <a:pt x="135389" y="9936"/>
                    <a:pt x="135432" y="8939"/>
                    <a:pt x="135190" y="8089"/>
                  </a:cubicBezTo>
                  <a:cubicBezTo>
                    <a:pt x="135182" y="8063"/>
                    <a:pt x="135164" y="8051"/>
                    <a:pt x="135147" y="8051"/>
                  </a:cubicBezTo>
                  <a:cubicBezTo>
                    <a:pt x="135121" y="8051"/>
                    <a:pt x="135096" y="8078"/>
                    <a:pt x="135107" y="8120"/>
                  </a:cubicBezTo>
                  <a:cubicBezTo>
                    <a:pt x="135178" y="8410"/>
                    <a:pt x="135182" y="8739"/>
                    <a:pt x="135151" y="9076"/>
                  </a:cubicBezTo>
                  <a:cubicBezTo>
                    <a:pt x="135148" y="9075"/>
                    <a:pt x="135145" y="9075"/>
                    <a:pt x="135142" y="9075"/>
                  </a:cubicBezTo>
                  <a:cubicBezTo>
                    <a:pt x="135125" y="9075"/>
                    <a:pt x="135105" y="9087"/>
                    <a:pt x="135091" y="9111"/>
                  </a:cubicBezTo>
                  <a:cubicBezTo>
                    <a:pt x="134943" y="9392"/>
                    <a:pt x="134932" y="9846"/>
                    <a:pt x="134936" y="10265"/>
                  </a:cubicBezTo>
                  <a:cubicBezTo>
                    <a:pt x="134908" y="10395"/>
                    <a:pt x="134876" y="10520"/>
                    <a:pt x="134849" y="10637"/>
                  </a:cubicBezTo>
                  <a:cubicBezTo>
                    <a:pt x="134775" y="10978"/>
                    <a:pt x="134650" y="11310"/>
                    <a:pt x="134544" y="11643"/>
                  </a:cubicBezTo>
                  <a:cubicBezTo>
                    <a:pt x="134454" y="11522"/>
                    <a:pt x="134343" y="11482"/>
                    <a:pt x="134181" y="11482"/>
                  </a:cubicBezTo>
                  <a:cubicBezTo>
                    <a:pt x="134137" y="11482"/>
                    <a:pt x="134091" y="11485"/>
                    <a:pt x="134039" y="11490"/>
                  </a:cubicBezTo>
                  <a:cubicBezTo>
                    <a:pt x="133958" y="11498"/>
                    <a:pt x="133957" y="11654"/>
                    <a:pt x="134036" y="11654"/>
                  </a:cubicBezTo>
                  <a:cubicBezTo>
                    <a:pt x="134037" y="11654"/>
                    <a:pt x="134038" y="11654"/>
                    <a:pt x="134039" y="11654"/>
                  </a:cubicBezTo>
                  <a:cubicBezTo>
                    <a:pt x="134048" y="11654"/>
                    <a:pt x="134056" y="11654"/>
                    <a:pt x="134064" y="11654"/>
                  </a:cubicBezTo>
                  <a:cubicBezTo>
                    <a:pt x="134252" y="11654"/>
                    <a:pt x="134371" y="11780"/>
                    <a:pt x="134446" y="11972"/>
                  </a:cubicBezTo>
                  <a:cubicBezTo>
                    <a:pt x="134419" y="12073"/>
                    <a:pt x="134395" y="12176"/>
                    <a:pt x="134368" y="12277"/>
                  </a:cubicBezTo>
                  <a:cubicBezTo>
                    <a:pt x="134360" y="12257"/>
                    <a:pt x="134352" y="12238"/>
                    <a:pt x="134345" y="12218"/>
                  </a:cubicBezTo>
                  <a:cubicBezTo>
                    <a:pt x="134143" y="11712"/>
                    <a:pt x="133991" y="11556"/>
                    <a:pt x="133566" y="11556"/>
                  </a:cubicBezTo>
                  <a:cubicBezTo>
                    <a:pt x="133560" y="11556"/>
                    <a:pt x="133555" y="11557"/>
                    <a:pt x="133550" y="11557"/>
                  </a:cubicBezTo>
                  <a:cubicBezTo>
                    <a:pt x="133480" y="11557"/>
                    <a:pt x="133480" y="11697"/>
                    <a:pt x="133550" y="11701"/>
                  </a:cubicBezTo>
                  <a:cubicBezTo>
                    <a:pt x="133902" y="11717"/>
                    <a:pt x="134129" y="12152"/>
                    <a:pt x="134286" y="12649"/>
                  </a:cubicBezTo>
                  <a:cubicBezTo>
                    <a:pt x="134255" y="12786"/>
                    <a:pt x="134227" y="12919"/>
                    <a:pt x="134195" y="13052"/>
                  </a:cubicBezTo>
                  <a:cubicBezTo>
                    <a:pt x="134192" y="13059"/>
                    <a:pt x="134192" y="13059"/>
                    <a:pt x="134188" y="13068"/>
                  </a:cubicBezTo>
                  <a:cubicBezTo>
                    <a:pt x="134101" y="13283"/>
                    <a:pt x="134020" y="13502"/>
                    <a:pt x="133937" y="13725"/>
                  </a:cubicBezTo>
                  <a:cubicBezTo>
                    <a:pt x="133758" y="13169"/>
                    <a:pt x="133476" y="12402"/>
                    <a:pt x="133142" y="12129"/>
                  </a:cubicBezTo>
                  <a:cubicBezTo>
                    <a:pt x="133139" y="12105"/>
                    <a:pt x="133139" y="12077"/>
                    <a:pt x="133135" y="12050"/>
                  </a:cubicBezTo>
                  <a:cubicBezTo>
                    <a:pt x="133221" y="11576"/>
                    <a:pt x="133315" y="11107"/>
                    <a:pt x="133440" y="10653"/>
                  </a:cubicBezTo>
                  <a:cubicBezTo>
                    <a:pt x="133655" y="9858"/>
                    <a:pt x="133980" y="8191"/>
                    <a:pt x="134751" y="8077"/>
                  </a:cubicBezTo>
                  <a:cubicBezTo>
                    <a:pt x="134785" y="8070"/>
                    <a:pt x="134786" y="7999"/>
                    <a:pt x="134754" y="7999"/>
                  </a:cubicBezTo>
                  <a:cubicBezTo>
                    <a:pt x="134753" y="7999"/>
                    <a:pt x="134752" y="7999"/>
                    <a:pt x="134751" y="7999"/>
                  </a:cubicBezTo>
                  <a:cubicBezTo>
                    <a:pt x="134208" y="8066"/>
                    <a:pt x="133894" y="8755"/>
                    <a:pt x="133659" y="9329"/>
                  </a:cubicBezTo>
                  <a:cubicBezTo>
                    <a:pt x="133436" y="9878"/>
                    <a:pt x="133233" y="10426"/>
                    <a:pt x="133053" y="10989"/>
                  </a:cubicBezTo>
                  <a:cubicBezTo>
                    <a:pt x="133030" y="10657"/>
                    <a:pt x="133006" y="10324"/>
                    <a:pt x="132983" y="9995"/>
                  </a:cubicBezTo>
                  <a:cubicBezTo>
                    <a:pt x="132920" y="8892"/>
                    <a:pt x="132830" y="7788"/>
                    <a:pt x="132799" y="6680"/>
                  </a:cubicBezTo>
                  <a:cubicBezTo>
                    <a:pt x="132786" y="6202"/>
                    <a:pt x="132763" y="5721"/>
                    <a:pt x="132748" y="5240"/>
                  </a:cubicBezTo>
                  <a:cubicBezTo>
                    <a:pt x="132739" y="4849"/>
                    <a:pt x="132626" y="3552"/>
                    <a:pt x="133014" y="3451"/>
                  </a:cubicBezTo>
                  <a:cubicBezTo>
                    <a:pt x="133081" y="3432"/>
                    <a:pt x="133055" y="3309"/>
                    <a:pt x="132994" y="3309"/>
                  </a:cubicBezTo>
                  <a:cubicBezTo>
                    <a:pt x="132992" y="3309"/>
                    <a:pt x="132989" y="3310"/>
                    <a:pt x="132986" y="3310"/>
                  </a:cubicBezTo>
                  <a:cubicBezTo>
                    <a:pt x="132481" y="3404"/>
                    <a:pt x="132560" y="4304"/>
                    <a:pt x="132513" y="4802"/>
                  </a:cubicBezTo>
                  <a:cubicBezTo>
                    <a:pt x="132396" y="6018"/>
                    <a:pt x="132387" y="7244"/>
                    <a:pt x="132349" y="8465"/>
                  </a:cubicBezTo>
                  <a:cubicBezTo>
                    <a:pt x="132297" y="10124"/>
                    <a:pt x="132333" y="11780"/>
                    <a:pt x="132430" y="13431"/>
                  </a:cubicBezTo>
                  <a:cubicBezTo>
                    <a:pt x="132340" y="13831"/>
                    <a:pt x="132258" y="14234"/>
                    <a:pt x="132176" y="14637"/>
                  </a:cubicBezTo>
                  <a:cubicBezTo>
                    <a:pt x="132043" y="13397"/>
                    <a:pt x="131926" y="12147"/>
                    <a:pt x="132078" y="10935"/>
                  </a:cubicBezTo>
                  <a:cubicBezTo>
                    <a:pt x="132088" y="10850"/>
                    <a:pt x="132033" y="10793"/>
                    <a:pt x="131983" y="10793"/>
                  </a:cubicBezTo>
                  <a:cubicBezTo>
                    <a:pt x="131950" y="10793"/>
                    <a:pt x="131919" y="10818"/>
                    <a:pt x="131910" y="10876"/>
                  </a:cubicBezTo>
                  <a:cubicBezTo>
                    <a:pt x="131832" y="11381"/>
                    <a:pt x="131789" y="11894"/>
                    <a:pt x="131765" y="12406"/>
                  </a:cubicBezTo>
                  <a:cubicBezTo>
                    <a:pt x="131722" y="11123"/>
                    <a:pt x="131746" y="9823"/>
                    <a:pt x="132125" y="8704"/>
                  </a:cubicBezTo>
                  <a:cubicBezTo>
                    <a:pt x="132141" y="8656"/>
                    <a:pt x="132110" y="8611"/>
                    <a:pt x="132080" y="8611"/>
                  </a:cubicBezTo>
                  <a:cubicBezTo>
                    <a:pt x="132066" y="8611"/>
                    <a:pt x="132052" y="8621"/>
                    <a:pt x="132043" y="8645"/>
                  </a:cubicBezTo>
                  <a:cubicBezTo>
                    <a:pt x="131503" y="10081"/>
                    <a:pt x="131417" y="11701"/>
                    <a:pt x="131370" y="13287"/>
                  </a:cubicBezTo>
                  <a:cubicBezTo>
                    <a:pt x="131320" y="13155"/>
                    <a:pt x="131253" y="13065"/>
                    <a:pt x="131160" y="13065"/>
                  </a:cubicBezTo>
                  <a:cubicBezTo>
                    <a:pt x="131150" y="13065"/>
                    <a:pt x="131141" y="13066"/>
                    <a:pt x="131131" y="13068"/>
                  </a:cubicBezTo>
                  <a:cubicBezTo>
                    <a:pt x="131072" y="12300"/>
                    <a:pt x="131021" y="11533"/>
                    <a:pt x="130971" y="10762"/>
                  </a:cubicBezTo>
                  <a:cubicBezTo>
                    <a:pt x="130908" y="9780"/>
                    <a:pt x="130864" y="8786"/>
                    <a:pt x="130846" y="7799"/>
                  </a:cubicBezTo>
                  <a:cubicBezTo>
                    <a:pt x="130826" y="6755"/>
                    <a:pt x="130720" y="5725"/>
                    <a:pt x="130958" y="4708"/>
                  </a:cubicBezTo>
                  <a:cubicBezTo>
                    <a:pt x="130966" y="4668"/>
                    <a:pt x="130944" y="4644"/>
                    <a:pt x="130920" y="4644"/>
                  </a:cubicBezTo>
                  <a:cubicBezTo>
                    <a:pt x="130905" y="4644"/>
                    <a:pt x="130888" y="4655"/>
                    <a:pt x="130880" y="4680"/>
                  </a:cubicBezTo>
                  <a:cubicBezTo>
                    <a:pt x="130646" y="5521"/>
                    <a:pt x="130630" y="6406"/>
                    <a:pt x="130611" y="7295"/>
                  </a:cubicBezTo>
                  <a:cubicBezTo>
                    <a:pt x="130591" y="8222"/>
                    <a:pt x="130552" y="9150"/>
                    <a:pt x="130536" y="10077"/>
                  </a:cubicBezTo>
                  <a:cubicBezTo>
                    <a:pt x="130423" y="9620"/>
                    <a:pt x="130286" y="9165"/>
                    <a:pt x="130149" y="8719"/>
                  </a:cubicBezTo>
                  <a:cubicBezTo>
                    <a:pt x="130055" y="8402"/>
                    <a:pt x="130012" y="8050"/>
                    <a:pt x="129878" y="7761"/>
                  </a:cubicBezTo>
                  <a:cubicBezTo>
                    <a:pt x="129864" y="7727"/>
                    <a:pt x="129843" y="7713"/>
                    <a:pt x="129822" y="7713"/>
                  </a:cubicBezTo>
                  <a:cubicBezTo>
                    <a:pt x="129782" y="7713"/>
                    <a:pt x="129741" y="7766"/>
                    <a:pt x="129750" y="7831"/>
                  </a:cubicBezTo>
                  <a:cubicBezTo>
                    <a:pt x="129750" y="7850"/>
                    <a:pt x="129753" y="7866"/>
                    <a:pt x="129753" y="7886"/>
                  </a:cubicBezTo>
                  <a:cubicBezTo>
                    <a:pt x="129757" y="7897"/>
                    <a:pt x="129761" y="7909"/>
                    <a:pt x="129765" y="7917"/>
                  </a:cubicBezTo>
                  <a:cubicBezTo>
                    <a:pt x="130012" y="9154"/>
                    <a:pt x="130180" y="10438"/>
                    <a:pt x="130317" y="11717"/>
                  </a:cubicBezTo>
                  <a:cubicBezTo>
                    <a:pt x="130277" y="11627"/>
                    <a:pt x="130239" y="11533"/>
                    <a:pt x="130199" y="11439"/>
                  </a:cubicBezTo>
                  <a:cubicBezTo>
                    <a:pt x="130165" y="10790"/>
                    <a:pt x="130121" y="10128"/>
                    <a:pt x="129937" y="9533"/>
                  </a:cubicBezTo>
                  <a:cubicBezTo>
                    <a:pt x="129931" y="9512"/>
                    <a:pt x="129917" y="9503"/>
                    <a:pt x="129904" y="9503"/>
                  </a:cubicBezTo>
                  <a:cubicBezTo>
                    <a:pt x="129885" y="9503"/>
                    <a:pt x="129868" y="9522"/>
                    <a:pt x="129874" y="9557"/>
                  </a:cubicBezTo>
                  <a:cubicBezTo>
                    <a:pt x="129957" y="9976"/>
                    <a:pt x="129981" y="10422"/>
                    <a:pt x="129977" y="10872"/>
                  </a:cubicBezTo>
                  <a:cubicBezTo>
                    <a:pt x="129972" y="10856"/>
                    <a:pt x="129968" y="10845"/>
                    <a:pt x="129965" y="10832"/>
                  </a:cubicBezTo>
                  <a:cubicBezTo>
                    <a:pt x="129890" y="9921"/>
                    <a:pt x="129827" y="9009"/>
                    <a:pt x="129757" y="8104"/>
                  </a:cubicBezTo>
                  <a:cubicBezTo>
                    <a:pt x="129755" y="8066"/>
                    <a:pt x="129734" y="8046"/>
                    <a:pt x="129712" y="8046"/>
                  </a:cubicBezTo>
                  <a:cubicBezTo>
                    <a:pt x="129690" y="8046"/>
                    <a:pt x="129667" y="8066"/>
                    <a:pt x="129663" y="8104"/>
                  </a:cubicBezTo>
                  <a:cubicBezTo>
                    <a:pt x="129632" y="8543"/>
                    <a:pt x="129605" y="8982"/>
                    <a:pt x="129581" y="9423"/>
                  </a:cubicBezTo>
                  <a:cubicBezTo>
                    <a:pt x="129578" y="9423"/>
                    <a:pt x="129574" y="9422"/>
                    <a:pt x="129570" y="9422"/>
                  </a:cubicBezTo>
                  <a:cubicBezTo>
                    <a:pt x="129538" y="9422"/>
                    <a:pt x="129508" y="9450"/>
                    <a:pt x="129511" y="9506"/>
                  </a:cubicBezTo>
                  <a:cubicBezTo>
                    <a:pt x="129515" y="9670"/>
                    <a:pt x="129531" y="9835"/>
                    <a:pt x="129558" y="9999"/>
                  </a:cubicBezTo>
                  <a:cubicBezTo>
                    <a:pt x="129464" y="12371"/>
                    <a:pt x="129534" y="14786"/>
                    <a:pt x="129824" y="17138"/>
                  </a:cubicBezTo>
                  <a:cubicBezTo>
                    <a:pt x="129824" y="17165"/>
                    <a:pt x="129824" y="17196"/>
                    <a:pt x="129820" y="17228"/>
                  </a:cubicBezTo>
                  <a:cubicBezTo>
                    <a:pt x="129679" y="17487"/>
                    <a:pt x="129562" y="17756"/>
                    <a:pt x="129460" y="18042"/>
                  </a:cubicBezTo>
                  <a:cubicBezTo>
                    <a:pt x="129409" y="17561"/>
                    <a:pt x="129354" y="17079"/>
                    <a:pt x="129296" y="16602"/>
                  </a:cubicBezTo>
                  <a:cubicBezTo>
                    <a:pt x="129159" y="15431"/>
                    <a:pt x="128982" y="14253"/>
                    <a:pt x="128759" y="13091"/>
                  </a:cubicBezTo>
                  <a:cubicBezTo>
                    <a:pt x="128790" y="12692"/>
                    <a:pt x="128834" y="12293"/>
                    <a:pt x="128884" y="11898"/>
                  </a:cubicBezTo>
                  <a:cubicBezTo>
                    <a:pt x="128982" y="11185"/>
                    <a:pt x="129123" y="10504"/>
                    <a:pt x="129103" y="9776"/>
                  </a:cubicBezTo>
                  <a:cubicBezTo>
                    <a:pt x="129103" y="9739"/>
                    <a:pt x="129083" y="9721"/>
                    <a:pt x="129063" y="9721"/>
                  </a:cubicBezTo>
                  <a:cubicBezTo>
                    <a:pt x="129042" y="9721"/>
                    <a:pt x="129020" y="9740"/>
                    <a:pt x="129018" y="9776"/>
                  </a:cubicBezTo>
                  <a:cubicBezTo>
                    <a:pt x="128962" y="10590"/>
                    <a:pt x="128728" y="11325"/>
                    <a:pt x="128559" y="12100"/>
                  </a:cubicBezTo>
                  <a:cubicBezTo>
                    <a:pt x="128422" y="11466"/>
                    <a:pt x="128274" y="10837"/>
                    <a:pt x="128106" y="10214"/>
                  </a:cubicBezTo>
                  <a:cubicBezTo>
                    <a:pt x="128106" y="10109"/>
                    <a:pt x="128109" y="9999"/>
                    <a:pt x="128106" y="9889"/>
                  </a:cubicBezTo>
                  <a:cubicBezTo>
                    <a:pt x="128106" y="9837"/>
                    <a:pt x="128073" y="9808"/>
                    <a:pt x="128039" y="9808"/>
                  </a:cubicBezTo>
                  <a:cubicBezTo>
                    <a:pt x="128022" y="9808"/>
                    <a:pt x="128005" y="9815"/>
                    <a:pt x="127992" y="9831"/>
                  </a:cubicBezTo>
                  <a:cubicBezTo>
                    <a:pt x="127945" y="9663"/>
                    <a:pt x="127898" y="9490"/>
                    <a:pt x="127847" y="9322"/>
                  </a:cubicBezTo>
                  <a:cubicBezTo>
                    <a:pt x="127703" y="8845"/>
                    <a:pt x="127535" y="8383"/>
                    <a:pt x="127358" y="7929"/>
                  </a:cubicBezTo>
                  <a:cubicBezTo>
                    <a:pt x="127409" y="7709"/>
                    <a:pt x="127464" y="7486"/>
                    <a:pt x="127526" y="7268"/>
                  </a:cubicBezTo>
                  <a:cubicBezTo>
                    <a:pt x="127545" y="7197"/>
                    <a:pt x="127743" y="6623"/>
                    <a:pt x="127879" y="6623"/>
                  </a:cubicBezTo>
                  <a:cubicBezTo>
                    <a:pt x="127909" y="6623"/>
                    <a:pt x="127936" y="6651"/>
                    <a:pt x="127957" y="6719"/>
                  </a:cubicBezTo>
                  <a:cubicBezTo>
                    <a:pt x="127965" y="6743"/>
                    <a:pt x="127981" y="6753"/>
                    <a:pt x="127997" y="6753"/>
                  </a:cubicBezTo>
                  <a:cubicBezTo>
                    <a:pt x="128021" y="6753"/>
                    <a:pt x="128043" y="6730"/>
                    <a:pt x="128031" y="6692"/>
                  </a:cubicBezTo>
                  <a:cubicBezTo>
                    <a:pt x="127991" y="6536"/>
                    <a:pt x="127937" y="6469"/>
                    <a:pt x="127873" y="6469"/>
                  </a:cubicBezTo>
                  <a:cubicBezTo>
                    <a:pt x="127692" y="6469"/>
                    <a:pt x="127436" y="7018"/>
                    <a:pt x="127221" y="7580"/>
                  </a:cubicBezTo>
                  <a:cubicBezTo>
                    <a:pt x="127041" y="7122"/>
                    <a:pt x="126854" y="6665"/>
                    <a:pt x="126673" y="6202"/>
                  </a:cubicBezTo>
                  <a:cubicBezTo>
                    <a:pt x="126442" y="5624"/>
                    <a:pt x="126188" y="5068"/>
                    <a:pt x="125969" y="4484"/>
                  </a:cubicBezTo>
                  <a:cubicBezTo>
                    <a:pt x="125777" y="3984"/>
                    <a:pt x="125440" y="3467"/>
                    <a:pt x="125331" y="2927"/>
                  </a:cubicBezTo>
                  <a:cubicBezTo>
                    <a:pt x="125324" y="2894"/>
                    <a:pt x="125302" y="2878"/>
                    <a:pt x="125280" y="2878"/>
                  </a:cubicBezTo>
                  <a:cubicBezTo>
                    <a:pt x="125253" y="2878"/>
                    <a:pt x="125226" y="2901"/>
                    <a:pt x="125229" y="2942"/>
                  </a:cubicBezTo>
                  <a:cubicBezTo>
                    <a:pt x="125257" y="3310"/>
                    <a:pt x="125421" y="3628"/>
                    <a:pt x="125526" y="3964"/>
                  </a:cubicBezTo>
                  <a:cubicBezTo>
                    <a:pt x="125718" y="4559"/>
                    <a:pt x="125875" y="5165"/>
                    <a:pt x="126043" y="5768"/>
                  </a:cubicBezTo>
                  <a:cubicBezTo>
                    <a:pt x="126129" y="6085"/>
                    <a:pt x="126223" y="6399"/>
                    <a:pt x="126313" y="6715"/>
                  </a:cubicBezTo>
                  <a:cubicBezTo>
                    <a:pt x="126269" y="6658"/>
                    <a:pt x="126226" y="6632"/>
                    <a:pt x="126185" y="6632"/>
                  </a:cubicBezTo>
                  <a:cubicBezTo>
                    <a:pt x="126084" y="6632"/>
                    <a:pt x="125995" y="6787"/>
                    <a:pt x="125925" y="7005"/>
                  </a:cubicBezTo>
                  <a:cubicBezTo>
                    <a:pt x="125660" y="7799"/>
                    <a:pt x="125557" y="8825"/>
                    <a:pt x="125507" y="9678"/>
                  </a:cubicBezTo>
                  <a:cubicBezTo>
                    <a:pt x="125495" y="9874"/>
                    <a:pt x="125487" y="10070"/>
                    <a:pt x="125476" y="10265"/>
                  </a:cubicBezTo>
                  <a:cubicBezTo>
                    <a:pt x="125413" y="9823"/>
                    <a:pt x="125331" y="9389"/>
                    <a:pt x="125194" y="8989"/>
                  </a:cubicBezTo>
                  <a:cubicBezTo>
                    <a:pt x="125186" y="8970"/>
                    <a:pt x="125178" y="8962"/>
                    <a:pt x="125167" y="8958"/>
                  </a:cubicBezTo>
                  <a:cubicBezTo>
                    <a:pt x="125100" y="8774"/>
                    <a:pt x="125022" y="8614"/>
                    <a:pt x="124919" y="8507"/>
                  </a:cubicBezTo>
                  <a:cubicBezTo>
                    <a:pt x="124912" y="8500"/>
                    <a:pt x="124904" y="8497"/>
                    <a:pt x="124896" y="8497"/>
                  </a:cubicBezTo>
                  <a:cubicBezTo>
                    <a:pt x="124868" y="8497"/>
                    <a:pt x="124844" y="8540"/>
                    <a:pt x="124869" y="8574"/>
                  </a:cubicBezTo>
                  <a:cubicBezTo>
                    <a:pt x="125022" y="8786"/>
                    <a:pt x="125060" y="9157"/>
                    <a:pt x="125084" y="9494"/>
                  </a:cubicBezTo>
                  <a:cubicBezTo>
                    <a:pt x="124932" y="9576"/>
                    <a:pt x="124782" y="9678"/>
                    <a:pt x="124634" y="9792"/>
                  </a:cubicBezTo>
                  <a:cubicBezTo>
                    <a:pt x="124626" y="9639"/>
                    <a:pt x="124618" y="9482"/>
                    <a:pt x="124610" y="9329"/>
                  </a:cubicBezTo>
                  <a:cubicBezTo>
                    <a:pt x="124607" y="9289"/>
                    <a:pt x="124583" y="9268"/>
                    <a:pt x="124560" y="9268"/>
                  </a:cubicBezTo>
                  <a:cubicBezTo>
                    <a:pt x="124536" y="9268"/>
                    <a:pt x="124513" y="9289"/>
                    <a:pt x="124509" y="9329"/>
                  </a:cubicBezTo>
                  <a:cubicBezTo>
                    <a:pt x="124497" y="9529"/>
                    <a:pt x="124482" y="9733"/>
                    <a:pt x="124466" y="9932"/>
                  </a:cubicBezTo>
                  <a:cubicBezTo>
                    <a:pt x="124348" y="10034"/>
                    <a:pt x="124235" y="10140"/>
                    <a:pt x="124121" y="10254"/>
                  </a:cubicBezTo>
                  <a:cubicBezTo>
                    <a:pt x="124112" y="10235"/>
                    <a:pt x="124097" y="10222"/>
                    <a:pt x="124080" y="10222"/>
                  </a:cubicBezTo>
                  <a:cubicBezTo>
                    <a:pt x="124067" y="10222"/>
                    <a:pt x="124055" y="10229"/>
                    <a:pt x="124043" y="10245"/>
                  </a:cubicBezTo>
                  <a:lnTo>
                    <a:pt x="123922" y="10433"/>
                  </a:lnTo>
                  <a:cubicBezTo>
                    <a:pt x="123913" y="10445"/>
                    <a:pt x="123910" y="10461"/>
                    <a:pt x="123910" y="10473"/>
                  </a:cubicBezTo>
                  <a:cubicBezTo>
                    <a:pt x="123886" y="10500"/>
                    <a:pt x="123859" y="10532"/>
                    <a:pt x="123835" y="10559"/>
                  </a:cubicBezTo>
                  <a:cubicBezTo>
                    <a:pt x="124000" y="9651"/>
                    <a:pt x="124235" y="8061"/>
                    <a:pt x="124959" y="7725"/>
                  </a:cubicBezTo>
                  <a:cubicBezTo>
                    <a:pt x="125008" y="7700"/>
                    <a:pt x="124994" y="7608"/>
                    <a:pt x="124950" y="7608"/>
                  </a:cubicBezTo>
                  <a:cubicBezTo>
                    <a:pt x="124946" y="7608"/>
                    <a:pt x="124941" y="7609"/>
                    <a:pt x="124935" y="7611"/>
                  </a:cubicBezTo>
                  <a:cubicBezTo>
                    <a:pt x="124329" y="7839"/>
                    <a:pt x="124059" y="8724"/>
                    <a:pt x="123820" y="9385"/>
                  </a:cubicBezTo>
                  <a:cubicBezTo>
                    <a:pt x="123628" y="9913"/>
                    <a:pt x="123479" y="10457"/>
                    <a:pt x="123358" y="11009"/>
                  </a:cubicBezTo>
                  <a:cubicBezTo>
                    <a:pt x="123311" y="10856"/>
                    <a:pt x="123261" y="10704"/>
                    <a:pt x="123201" y="10559"/>
                  </a:cubicBezTo>
                  <a:cubicBezTo>
                    <a:pt x="122971" y="9997"/>
                    <a:pt x="122747" y="9889"/>
                    <a:pt x="122383" y="9889"/>
                  </a:cubicBezTo>
                  <a:cubicBezTo>
                    <a:pt x="122377" y="9889"/>
                    <a:pt x="122370" y="9889"/>
                    <a:pt x="122364" y="9889"/>
                  </a:cubicBezTo>
                  <a:cubicBezTo>
                    <a:pt x="122395" y="9549"/>
                    <a:pt x="122457" y="9224"/>
                    <a:pt x="122587" y="8935"/>
                  </a:cubicBezTo>
                  <a:cubicBezTo>
                    <a:pt x="122617" y="8867"/>
                    <a:pt x="122572" y="8805"/>
                    <a:pt x="122526" y="8805"/>
                  </a:cubicBezTo>
                  <a:cubicBezTo>
                    <a:pt x="122505" y="8805"/>
                    <a:pt x="122484" y="8818"/>
                    <a:pt x="122470" y="8848"/>
                  </a:cubicBezTo>
                  <a:cubicBezTo>
                    <a:pt x="122313" y="9188"/>
                    <a:pt x="122235" y="9537"/>
                    <a:pt x="122188" y="9893"/>
                  </a:cubicBezTo>
                  <a:cubicBezTo>
                    <a:pt x="122133" y="9898"/>
                    <a:pt x="122074" y="9901"/>
                    <a:pt x="122008" y="9905"/>
                  </a:cubicBezTo>
                  <a:cubicBezTo>
                    <a:pt x="121973" y="9909"/>
                    <a:pt x="121973" y="9979"/>
                    <a:pt x="122008" y="9979"/>
                  </a:cubicBezTo>
                  <a:cubicBezTo>
                    <a:pt x="122063" y="9979"/>
                    <a:pt x="122121" y="9976"/>
                    <a:pt x="122180" y="9972"/>
                  </a:cubicBezTo>
                  <a:lnTo>
                    <a:pt x="122180" y="9972"/>
                  </a:lnTo>
                  <a:cubicBezTo>
                    <a:pt x="122129" y="10406"/>
                    <a:pt x="122129" y="10852"/>
                    <a:pt x="122110" y="11314"/>
                  </a:cubicBezTo>
                  <a:cubicBezTo>
                    <a:pt x="122105" y="11361"/>
                    <a:pt x="122105" y="11412"/>
                    <a:pt x="122101" y="11463"/>
                  </a:cubicBezTo>
                  <a:cubicBezTo>
                    <a:pt x="121863" y="10226"/>
                    <a:pt x="121577" y="9013"/>
                    <a:pt x="121249" y="7819"/>
                  </a:cubicBezTo>
                  <a:cubicBezTo>
                    <a:pt x="121245" y="7808"/>
                    <a:pt x="121241" y="7795"/>
                    <a:pt x="121233" y="7788"/>
                  </a:cubicBezTo>
                  <a:cubicBezTo>
                    <a:pt x="121053" y="6946"/>
                    <a:pt x="120889" y="6097"/>
                    <a:pt x="120755" y="5240"/>
                  </a:cubicBezTo>
                  <a:cubicBezTo>
                    <a:pt x="120751" y="5204"/>
                    <a:pt x="120732" y="5188"/>
                    <a:pt x="120712" y="5188"/>
                  </a:cubicBezTo>
                  <a:cubicBezTo>
                    <a:pt x="120682" y="5188"/>
                    <a:pt x="120649" y="5223"/>
                    <a:pt x="120654" y="5275"/>
                  </a:cubicBezTo>
                  <a:cubicBezTo>
                    <a:pt x="120955" y="7897"/>
                    <a:pt x="121358" y="10500"/>
                    <a:pt x="121742" y="13103"/>
                  </a:cubicBezTo>
                  <a:cubicBezTo>
                    <a:pt x="121617" y="13271"/>
                    <a:pt x="121495" y="13439"/>
                    <a:pt x="121373" y="13608"/>
                  </a:cubicBezTo>
                  <a:cubicBezTo>
                    <a:pt x="121296" y="13185"/>
                    <a:pt x="121202" y="12763"/>
                    <a:pt x="121088" y="12359"/>
                  </a:cubicBezTo>
                  <a:cubicBezTo>
                    <a:pt x="121006" y="12062"/>
                    <a:pt x="120924" y="11694"/>
                    <a:pt x="120661" y="11647"/>
                  </a:cubicBezTo>
                  <a:cubicBezTo>
                    <a:pt x="120270" y="10081"/>
                    <a:pt x="119812" y="8547"/>
                    <a:pt x="119491" y="6950"/>
                  </a:cubicBezTo>
                  <a:cubicBezTo>
                    <a:pt x="119485" y="6918"/>
                    <a:pt x="119465" y="6904"/>
                    <a:pt x="119446" y="6904"/>
                  </a:cubicBezTo>
                  <a:cubicBezTo>
                    <a:pt x="119415" y="6904"/>
                    <a:pt x="119384" y="6936"/>
                    <a:pt x="119393" y="6986"/>
                  </a:cubicBezTo>
                  <a:cubicBezTo>
                    <a:pt x="119883" y="9537"/>
                    <a:pt x="120320" y="12109"/>
                    <a:pt x="120642" y="14707"/>
                  </a:cubicBezTo>
                  <a:cubicBezTo>
                    <a:pt x="120458" y="14994"/>
                    <a:pt x="120274" y="15279"/>
                    <a:pt x="120094" y="15572"/>
                  </a:cubicBezTo>
                  <a:cubicBezTo>
                    <a:pt x="120035" y="15388"/>
                    <a:pt x="119977" y="15205"/>
                    <a:pt x="119918" y="15021"/>
                  </a:cubicBezTo>
                  <a:cubicBezTo>
                    <a:pt x="119632" y="14156"/>
                    <a:pt x="119296" y="13322"/>
                    <a:pt x="118971" y="12481"/>
                  </a:cubicBezTo>
                  <a:cubicBezTo>
                    <a:pt x="118987" y="12441"/>
                    <a:pt x="119002" y="12406"/>
                    <a:pt x="119025" y="12375"/>
                  </a:cubicBezTo>
                  <a:cubicBezTo>
                    <a:pt x="119080" y="12302"/>
                    <a:pt x="119031" y="12208"/>
                    <a:pt x="118970" y="12208"/>
                  </a:cubicBezTo>
                  <a:cubicBezTo>
                    <a:pt x="118952" y="12208"/>
                    <a:pt x="118934" y="12216"/>
                    <a:pt x="118916" y="12234"/>
                  </a:cubicBezTo>
                  <a:cubicBezTo>
                    <a:pt x="118908" y="12246"/>
                    <a:pt x="118896" y="12257"/>
                    <a:pt x="118888" y="12273"/>
                  </a:cubicBezTo>
                  <a:cubicBezTo>
                    <a:pt x="118850" y="12167"/>
                    <a:pt x="118806" y="12066"/>
                    <a:pt x="118767" y="11964"/>
                  </a:cubicBezTo>
                  <a:cubicBezTo>
                    <a:pt x="118767" y="11744"/>
                    <a:pt x="118763" y="11526"/>
                    <a:pt x="118763" y="11302"/>
                  </a:cubicBezTo>
                  <a:cubicBezTo>
                    <a:pt x="118763" y="10375"/>
                    <a:pt x="118685" y="9114"/>
                    <a:pt x="119084" y="8312"/>
                  </a:cubicBezTo>
                  <a:cubicBezTo>
                    <a:pt x="119109" y="8263"/>
                    <a:pt x="119072" y="8215"/>
                    <a:pt x="119036" y="8215"/>
                  </a:cubicBezTo>
                  <a:cubicBezTo>
                    <a:pt x="119020" y="8215"/>
                    <a:pt x="119005" y="8224"/>
                    <a:pt x="118994" y="8245"/>
                  </a:cubicBezTo>
                  <a:cubicBezTo>
                    <a:pt x="118638" y="8946"/>
                    <a:pt x="118642" y="9741"/>
                    <a:pt x="118548" y="10551"/>
                  </a:cubicBezTo>
                  <a:cubicBezTo>
                    <a:pt x="118524" y="10770"/>
                    <a:pt x="118505" y="10989"/>
                    <a:pt x="118485" y="11208"/>
                  </a:cubicBezTo>
                  <a:cubicBezTo>
                    <a:pt x="118344" y="10814"/>
                    <a:pt x="118207" y="10418"/>
                    <a:pt x="118082" y="10010"/>
                  </a:cubicBezTo>
                  <a:cubicBezTo>
                    <a:pt x="118073" y="9978"/>
                    <a:pt x="118051" y="9964"/>
                    <a:pt x="118030" y="9964"/>
                  </a:cubicBezTo>
                  <a:cubicBezTo>
                    <a:pt x="117998" y="9964"/>
                    <a:pt x="117966" y="9996"/>
                    <a:pt x="117981" y="10046"/>
                  </a:cubicBezTo>
                  <a:cubicBezTo>
                    <a:pt x="118133" y="10602"/>
                    <a:pt x="118293" y="11150"/>
                    <a:pt x="118454" y="11697"/>
                  </a:cubicBezTo>
                  <a:cubicBezTo>
                    <a:pt x="118423" y="12300"/>
                    <a:pt x="118403" y="12904"/>
                    <a:pt x="118368" y="13502"/>
                  </a:cubicBezTo>
                  <a:cubicBezTo>
                    <a:pt x="118368" y="13553"/>
                    <a:pt x="118364" y="13603"/>
                    <a:pt x="118360" y="13655"/>
                  </a:cubicBezTo>
                  <a:cubicBezTo>
                    <a:pt x="118290" y="14069"/>
                    <a:pt x="118227" y="14488"/>
                    <a:pt x="118172" y="14903"/>
                  </a:cubicBezTo>
                  <a:cubicBezTo>
                    <a:pt x="118071" y="14609"/>
                    <a:pt x="117972" y="14316"/>
                    <a:pt x="117871" y="14022"/>
                  </a:cubicBezTo>
                  <a:cubicBezTo>
                    <a:pt x="117625" y="13310"/>
                    <a:pt x="117397" y="12512"/>
                    <a:pt x="117100" y="11795"/>
                  </a:cubicBezTo>
                  <a:cubicBezTo>
                    <a:pt x="117092" y="11733"/>
                    <a:pt x="117085" y="11674"/>
                    <a:pt x="117076" y="11616"/>
                  </a:cubicBezTo>
                  <a:cubicBezTo>
                    <a:pt x="117022" y="11275"/>
                    <a:pt x="117103" y="10821"/>
                    <a:pt x="116775" y="10767"/>
                  </a:cubicBezTo>
                  <a:cubicBezTo>
                    <a:pt x="116773" y="10766"/>
                    <a:pt x="116772" y="10766"/>
                    <a:pt x="116771" y="10766"/>
                  </a:cubicBezTo>
                  <a:cubicBezTo>
                    <a:pt x="116732" y="10766"/>
                    <a:pt x="116725" y="10852"/>
                    <a:pt x="116763" y="10864"/>
                  </a:cubicBezTo>
                  <a:cubicBezTo>
                    <a:pt x="116881" y="10895"/>
                    <a:pt x="116931" y="11138"/>
                    <a:pt x="116951" y="11463"/>
                  </a:cubicBezTo>
                  <a:cubicBezTo>
                    <a:pt x="116897" y="11338"/>
                    <a:pt x="116834" y="11217"/>
                    <a:pt x="116771" y="11099"/>
                  </a:cubicBezTo>
                  <a:cubicBezTo>
                    <a:pt x="116736" y="11036"/>
                    <a:pt x="116700" y="10982"/>
                    <a:pt x="116666" y="10931"/>
                  </a:cubicBezTo>
                  <a:cubicBezTo>
                    <a:pt x="116693" y="10281"/>
                    <a:pt x="116790" y="9690"/>
                    <a:pt x="117092" y="9663"/>
                  </a:cubicBezTo>
                  <a:cubicBezTo>
                    <a:pt x="117159" y="9654"/>
                    <a:pt x="117162" y="9522"/>
                    <a:pt x="117092" y="9522"/>
                  </a:cubicBezTo>
                  <a:cubicBezTo>
                    <a:pt x="116583" y="9526"/>
                    <a:pt x="116568" y="10101"/>
                    <a:pt x="116481" y="10649"/>
                  </a:cubicBezTo>
                  <a:cubicBezTo>
                    <a:pt x="116478" y="10673"/>
                    <a:pt x="116478" y="10700"/>
                    <a:pt x="116474" y="10723"/>
                  </a:cubicBezTo>
                  <a:cubicBezTo>
                    <a:pt x="116454" y="10707"/>
                    <a:pt x="116434" y="10691"/>
                    <a:pt x="116415" y="10684"/>
                  </a:cubicBezTo>
                  <a:cubicBezTo>
                    <a:pt x="116415" y="10668"/>
                    <a:pt x="116419" y="10657"/>
                    <a:pt x="116419" y="10641"/>
                  </a:cubicBezTo>
                  <a:cubicBezTo>
                    <a:pt x="116419" y="10603"/>
                    <a:pt x="116395" y="10581"/>
                    <a:pt x="116369" y="10581"/>
                  </a:cubicBezTo>
                  <a:cubicBezTo>
                    <a:pt x="116365" y="10581"/>
                    <a:pt x="116361" y="10581"/>
                    <a:pt x="116357" y="10582"/>
                  </a:cubicBezTo>
                  <a:cubicBezTo>
                    <a:pt x="116313" y="10590"/>
                    <a:pt x="116274" y="10597"/>
                    <a:pt x="116231" y="10606"/>
                  </a:cubicBezTo>
                  <a:cubicBezTo>
                    <a:pt x="116216" y="10610"/>
                    <a:pt x="116207" y="10629"/>
                    <a:pt x="116211" y="10644"/>
                  </a:cubicBezTo>
                  <a:cubicBezTo>
                    <a:pt x="116086" y="10660"/>
                    <a:pt x="115949" y="10738"/>
                    <a:pt x="115793" y="10884"/>
                  </a:cubicBezTo>
                  <a:cubicBezTo>
                    <a:pt x="115754" y="10919"/>
                    <a:pt x="115777" y="10996"/>
                    <a:pt x="115815" y="10996"/>
                  </a:cubicBezTo>
                  <a:cubicBezTo>
                    <a:pt x="115823" y="10996"/>
                    <a:pt x="115831" y="10993"/>
                    <a:pt x="115840" y="10985"/>
                  </a:cubicBezTo>
                  <a:cubicBezTo>
                    <a:pt x="115918" y="10916"/>
                    <a:pt x="115993" y="10885"/>
                    <a:pt x="116066" y="10885"/>
                  </a:cubicBezTo>
                  <a:cubicBezTo>
                    <a:pt x="116113" y="10885"/>
                    <a:pt x="116159" y="10898"/>
                    <a:pt x="116203" y="10922"/>
                  </a:cubicBezTo>
                  <a:cubicBezTo>
                    <a:pt x="116109" y="11166"/>
                    <a:pt x="115922" y="11522"/>
                    <a:pt x="115891" y="11588"/>
                  </a:cubicBezTo>
                  <a:cubicBezTo>
                    <a:pt x="115710" y="11988"/>
                    <a:pt x="115506" y="12363"/>
                    <a:pt x="115354" y="12781"/>
                  </a:cubicBezTo>
                  <a:cubicBezTo>
                    <a:pt x="115088" y="13498"/>
                    <a:pt x="114845" y="14222"/>
                    <a:pt x="114642" y="14974"/>
                  </a:cubicBezTo>
                  <a:cubicBezTo>
                    <a:pt x="114560" y="14050"/>
                    <a:pt x="114426" y="13122"/>
                    <a:pt x="114274" y="12214"/>
                  </a:cubicBezTo>
                  <a:cubicBezTo>
                    <a:pt x="114144" y="11424"/>
                    <a:pt x="113953" y="10633"/>
                    <a:pt x="113855" y="9835"/>
                  </a:cubicBezTo>
                  <a:cubicBezTo>
                    <a:pt x="113850" y="9800"/>
                    <a:pt x="113829" y="9785"/>
                    <a:pt x="113807" y="9785"/>
                  </a:cubicBezTo>
                  <a:cubicBezTo>
                    <a:pt x="113779" y="9785"/>
                    <a:pt x="113750" y="9810"/>
                    <a:pt x="113750" y="9854"/>
                  </a:cubicBezTo>
                  <a:cubicBezTo>
                    <a:pt x="113765" y="10657"/>
                    <a:pt x="113863" y="11479"/>
                    <a:pt x="113938" y="12273"/>
                  </a:cubicBezTo>
                  <a:cubicBezTo>
                    <a:pt x="114035" y="13283"/>
                    <a:pt x="114074" y="14297"/>
                    <a:pt x="114133" y="15306"/>
                  </a:cubicBezTo>
                  <a:cubicBezTo>
                    <a:pt x="114160" y="15803"/>
                    <a:pt x="114180" y="16296"/>
                    <a:pt x="114200" y="16793"/>
                  </a:cubicBezTo>
                  <a:cubicBezTo>
                    <a:pt x="114086" y="17306"/>
                    <a:pt x="113980" y="17819"/>
                    <a:pt x="113882" y="18336"/>
                  </a:cubicBezTo>
                  <a:cubicBezTo>
                    <a:pt x="113891" y="17545"/>
                    <a:pt x="113871" y="16743"/>
                    <a:pt x="113812" y="15960"/>
                  </a:cubicBezTo>
                  <a:cubicBezTo>
                    <a:pt x="113785" y="15592"/>
                    <a:pt x="113730" y="15220"/>
                    <a:pt x="113604" y="14895"/>
                  </a:cubicBezTo>
                  <a:cubicBezTo>
                    <a:pt x="113636" y="14809"/>
                    <a:pt x="113679" y="14731"/>
                    <a:pt x="113726" y="14653"/>
                  </a:cubicBezTo>
                  <a:cubicBezTo>
                    <a:pt x="113777" y="14575"/>
                    <a:pt x="113725" y="14470"/>
                    <a:pt x="113666" y="14470"/>
                  </a:cubicBezTo>
                  <a:cubicBezTo>
                    <a:pt x="113648" y="14470"/>
                    <a:pt x="113629" y="14480"/>
                    <a:pt x="113613" y="14504"/>
                  </a:cubicBezTo>
                  <a:cubicBezTo>
                    <a:pt x="113573" y="14559"/>
                    <a:pt x="113542" y="14618"/>
                    <a:pt x="113510" y="14680"/>
                  </a:cubicBezTo>
                  <a:cubicBezTo>
                    <a:pt x="113479" y="14618"/>
                    <a:pt x="113445" y="14559"/>
                    <a:pt x="113409" y="14504"/>
                  </a:cubicBezTo>
                  <a:cubicBezTo>
                    <a:pt x="113392" y="14480"/>
                    <a:pt x="113373" y="14470"/>
                    <a:pt x="113355" y="14470"/>
                  </a:cubicBezTo>
                  <a:cubicBezTo>
                    <a:pt x="113296" y="14470"/>
                    <a:pt x="113244" y="14575"/>
                    <a:pt x="113295" y="14653"/>
                  </a:cubicBezTo>
                  <a:cubicBezTo>
                    <a:pt x="113342" y="14731"/>
                    <a:pt x="113382" y="14809"/>
                    <a:pt x="113416" y="14895"/>
                  </a:cubicBezTo>
                  <a:cubicBezTo>
                    <a:pt x="113291" y="15220"/>
                    <a:pt x="113237" y="15592"/>
                    <a:pt x="113210" y="15960"/>
                  </a:cubicBezTo>
                  <a:cubicBezTo>
                    <a:pt x="113151" y="16743"/>
                    <a:pt x="113127" y="17545"/>
                    <a:pt x="113135" y="18336"/>
                  </a:cubicBezTo>
                  <a:cubicBezTo>
                    <a:pt x="113037" y="17819"/>
                    <a:pt x="112932" y="17306"/>
                    <a:pt x="112822" y="16793"/>
                  </a:cubicBezTo>
                  <a:cubicBezTo>
                    <a:pt x="112842" y="16296"/>
                    <a:pt x="112861" y="15803"/>
                    <a:pt x="112889" y="15306"/>
                  </a:cubicBezTo>
                  <a:cubicBezTo>
                    <a:pt x="112943" y="14297"/>
                    <a:pt x="112986" y="13283"/>
                    <a:pt x="113080" y="12273"/>
                  </a:cubicBezTo>
                  <a:cubicBezTo>
                    <a:pt x="113158" y="11479"/>
                    <a:pt x="113252" y="10657"/>
                    <a:pt x="113268" y="9854"/>
                  </a:cubicBezTo>
                  <a:cubicBezTo>
                    <a:pt x="113270" y="9810"/>
                    <a:pt x="113240" y="9785"/>
                    <a:pt x="113212" y="9785"/>
                  </a:cubicBezTo>
                  <a:cubicBezTo>
                    <a:pt x="113191" y="9785"/>
                    <a:pt x="113170" y="9800"/>
                    <a:pt x="113167" y="9835"/>
                  </a:cubicBezTo>
                  <a:cubicBezTo>
                    <a:pt x="113064" y="10633"/>
                    <a:pt x="112876" y="11424"/>
                    <a:pt x="112748" y="12214"/>
                  </a:cubicBezTo>
                  <a:cubicBezTo>
                    <a:pt x="112594" y="13122"/>
                    <a:pt x="112462" y="14050"/>
                    <a:pt x="112379" y="14970"/>
                  </a:cubicBezTo>
                  <a:cubicBezTo>
                    <a:pt x="112172" y="14222"/>
                    <a:pt x="111933" y="13498"/>
                    <a:pt x="111667" y="12781"/>
                  </a:cubicBezTo>
                  <a:cubicBezTo>
                    <a:pt x="111514" y="12363"/>
                    <a:pt x="111311" y="11988"/>
                    <a:pt x="111131" y="11588"/>
                  </a:cubicBezTo>
                  <a:cubicBezTo>
                    <a:pt x="111100" y="11522"/>
                    <a:pt x="110912" y="11166"/>
                    <a:pt x="110818" y="10922"/>
                  </a:cubicBezTo>
                  <a:cubicBezTo>
                    <a:pt x="110863" y="10898"/>
                    <a:pt x="110909" y="10885"/>
                    <a:pt x="110956" y="10885"/>
                  </a:cubicBezTo>
                  <a:cubicBezTo>
                    <a:pt x="111028" y="10885"/>
                    <a:pt x="111104" y="10916"/>
                    <a:pt x="111182" y="10985"/>
                  </a:cubicBezTo>
                  <a:cubicBezTo>
                    <a:pt x="111190" y="10993"/>
                    <a:pt x="111197" y="10996"/>
                    <a:pt x="111205" y="10996"/>
                  </a:cubicBezTo>
                  <a:cubicBezTo>
                    <a:pt x="111241" y="10996"/>
                    <a:pt x="111264" y="10919"/>
                    <a:pt x="111225" y="10884"/>
                  </a:cubicBezTo>
                  <a:cubicBezTo>
                    <a:pt x="111068" y="10738"/>
                    <a:pt x="110936" y="10660"/>
                    <a:pt x="110810" y="10644"/>
                  </a:cubicBezTo>
                  <a:cubicBezTo>
                    <a:pt x="110810" y="10629"/>
                    <a:pt x="110806" y="10610"/>
                    <a:pt x="110791" y="10606"/>
                  </a:cubicBezTo>
                  <a:cubicBezTo>
                    <a:pt x="110748" y="10597"/>
                    <a:pt x="110705" y="10590"/>
                    <a:pt x="110661" y="10582"/>
                  </a:cubicBezTo>
                  <a:cubicBezTo>
                    <a:pt x="110658" y="10581"/>
                    <a:pt x="110654" y="10581"/>
                    <a:pt x="110650" y="10581"/>
                  </a:cubicBezTo>
                  <a:cubicBezTo>
                    <a:pt x="110625" y="10581"/>
                    <a:pt x="110598" y="10603"/>
                    <a:pt x="110598" y="10641"/>
                  </a:cubicBezTo>
                  <a:cubicBezTo>
                    <a:pt x="110598" y="10657"/>
                    <a:pt x="110603" y="10668"/>
                    <a:pt x="110603" y="10684"/>
                  </a:cubicBezTo>
                  <a:cubicBezTo>
                    <a:pt x="110583" y="10691"/>
                    <a:pt x="110567" y="10707"/>
                    <a:pt x="110548" y="10723"/>
                  </a:cubicBezTo>
                  <a:cubicBezTo>
                    <a:pt x="110544" y="10700"/>
                    <a:pt x="110540" y="10673"/>
                    <a:pt x="110536" y="10649"/>
                  </a:cubicBezTo>
                  <a:cubicBezTo>
                    <a:pt x="110454" y="10101"/>
                    <a:pt x="110434" y="9526"/>
                    <a:pt x="109926" y="9522"/>
                  </a:cubicBezTo>
                  <a:cubicBezTo>
                    <a:pt x="109859" y="9522"/>
                    <a:pt x="109859" y="9654"/>
                    <a:pt x="109926" y="9663"/>
                  </a:cubicBezTo>
                  <a:cubicBezTo>
                    <a:pt x="110231" y="9690"/>
                    <a:pt x="110329" y="10281"/>
                    <a:pt x="110352" y="10931"/>
                  </a:cubicBezTo>
                  <a:cubicBezTo>
                    <a:pt x="110321" y="10982"/>
                    <a:pt x="110286" y="11036"/>
                    <a:pt x="110251" y="11099"/>
                  </a:cubicBezTo>
                  <a:cubicBezTo>
                    <a:pt x="110188" y="11217"/>
                    <a:pt x="110125" y="11338"/>
                    <a:pt x="110067" y="11463"/>
                  </a:cubicBezTo>
                  <a:cubicBezTo>
                    <a:pt x="110086" y="11138"/>
                    <a:pt x="110141" y="10895"/>
                    <a:pt x="110258" y="10864"/>
                  </a:cubicBezTo>
                  <a:cubicBezTo>
                    <a:pt x="110297" y="10852"/>
                    <a:pt x="110290" y="10766"/>
                    <a:pt x="110249" y="10766"/>
                  </a:cubicBezTo>
                  <a:cubicBezTo>
                    <a:pt x="110248" y="10766"/>
                    <a:pt x="110247" y="10766"/>
                    <a:pt x="110246" y="10767"/>
                  </a:cubicBezTo>
                  <a:cubicBezTo>
                    <a:pt x="109917" y="10821"/>
                    <a:pt x="110000" y="11275"/>
                    <a:pt x="109946" y="11616"/>
                  </a:cubicBezTo>
                  <a:cubicBezTo>
                    <a:pt x="109937" y="11674"/>
                    <a:pt x="109930" y="11733"/>
                    <a:pt x="109922" y="11795"/>
                  </a:cubicBezTo>
                  <a:cubicBezTo>
                    <a:pt x="109624" y="12512"/>
                    <a:pt x="109397" y="13310"/>
                    <a:pt x="109147" y="14022"/>
                  </a:cubicBezTo>
                  <a:cubicBezTo>
                    <a:pt x="109049" y="14316"/>
                    <a:pt x="108947" y="14609"/>
                    <a:pt x="108849" y="14903"/>
                  </a:cubicBezTo>
                  <a:cubicBezTo>
                    <a:pt x="108795" y="14484"/>
                    <a:pt x="108732" y="14069"/>
                    <a:pt x="108658" y="13655"/>
                  </a:cubicBezTo>
                  <a:cubicBezTo>
                    <a:pt x="108658" y="13603"/>
                    <a:pt x="108654" y="13553"/>
                    <a:pt x="108649" y="13502"/>
                  </a:cubicBezTo>
                  <a:cubicBezTo>
                    <a:pt x="108618" y="12904"/>
                    <a:pt x="108599" y="12300"/>
                    <a:pt x="108564" y="11697"/>
                  </a:cubicBezTo>
                  <a:cubicBezTo>
                    <a:pt x="108724" y="11150"/>
                    <a:pt x="108884" y="10602"/>
                    <a:pt x="109041" y="10046"/>
                  </a:cubicBezTo>
                  <a:cubicBezTo>
                    <a:pt x="109053" y="9996"/>
                    <a:pt x="109022" y="9964"/>
                    <a:pt x="108990" y="9964"/>
                  </a:cubicBezTo>
                  <a:cubicBezTo>
                    <a:pt x="108969" y="9964"/>
                    <a:pt x="108947" y="9978"/>
                    <a:pt x="108936" y="10010"/>
                  </a:cubicBezTo>
                  <a:cubicBezTo>
                    <a:pt x="108814" y="10418"/>
                    <a:pt x="108677" y="10814"/>
                    <a:pt x="108532" y="11208"/>
                  </a:cubicBezTo>
                  <a:cubicBezTo>
                    <a:pt x="108517" y="10989"/>
                    <a:pt x="108497" y="10770"/>
                    <a:pt x="108474" y="10551"/>
                  </a:cubicBezTo>
                  <a:cubicBezTo>
                    <a:pt x="108380" y="9741"/>
                    <a:pt x="108380" y="8946"/>
                    <a:pt x="108024" y="8245"/>
                  </a:cubicBezTo>
                  <a:cubicBezTo>
                    <a:pt x="108013" y="8224"/>
                    <a:pt x="107998" y="8215"/>
                    <a:pt x="107983" y="8215"/>
                  </a:cubicBezTo>
                  <a:cubicBezTo>
                    <a:pt x="107947" y="8215"/>
                    <a:pt x="107913" y="8263"/>
                    <a:pt x="107937" y="8312"/>
                  </a:cubicBezTo>
                  <a:cubicBezTo>
                    <a:pt x="108337" y="9114"/>
                    <a:pt x="108259" y="10375"/>
                    <a:pt x="108255" y="11302"/>
                  </a:cubicBezTo>
                  <a:cubicBezTo>
                    <a:pt x="108255" y="11526"/>
                    <a:pt x="108255" y="11744"/>
                    <a:pt x="108250" y="11964"/>
                  </a:cubicBezTo>
                  <a:cubicBezTo>
                    <a:pt x="108212" y="12066"/>
                    <a:pt x="108172" y="12167"/>
                    <a:pt x="108133" y="12273"/>
                  </a:cubicBezTo>
                  <a:cubicBezTo>
                    <a:pt x="108121" y="12257"/>
                    <a:pt x="108114" y="12246"/>
                    <a:pt x="108102" y="12234"/>
                  </a:cubicBezTo>
                  <a:cubicBezTo>
                    <a:pt x="108085" y="12216"/>
                    <a:pt x="108067" y="12208"/>
                    <a:pt x="108050" y="12208"/>
                  </a:cubicBezTo>
                  <a:cubicBezTo>
                    <a:pt x="107989" y="12208"/>
                    <a:pt x="107937" y="12302"/>
                    <a:pt x="107992" y="12375"/>
                  </a:cubicBezTo>
                  <a:cubicBezTo>
                    <a:pt x="108015" y="12406"/>
                    <a:pt x="108035" y="12441"/>
                    <a:pt x="108051" y="12481"/>
                  </a:cubicBezTo>
                  <a:cubicBezTo>
                    <a:pt x="107722" y="13322"/>
                    <a:pt x="107390" y="14156"/>
                    <a:pt x="107104" y="15021"/>
                  </a:cubicBezTo>
                  <a:cubicBezTo>
                    <a:pt x="107041" y="15205"/>
                    <a:pt x="106987" y="15388"/>
                    <a:pt x="106928" y="15572"/>
                  </a:cubicBezTo>
                  <a:cubicBezTo>
                    <a:pt x="106747" y="15279"/>
                    <a:pt x="106564" y="14994"/>
                    <a:pt x="106376" y="14703"/>
                  </a:cubicBezTo>
                  <a:cubicBezTo>
                    <a:pt x="106700" y="12109"/>
                    <a:pt x="107135" y="9537"/>
                    <a:pt x="107628" y="6986"/>
                  </a:cubicBezTo>
                  <a:cubicBezTo>
                    <a:pt x="107638" y="6936"/>
                    <a:pt x="107606" y="6904"/>
                    <a:pt x="107576" y="6904"/>
                  </a:cubicBezTo>
                  <a:cubicBezTo>
                    <a:pt x="107556" y="6904"/>
                    <a:pt x="107537" y="6918"/>
                    <a:pt x="107531" y="6950"/>
                  </a:cubicBezTo>
                  <a:cubicBezTo>
                    <a:pt x="107209" y="8547"/>
                    <a:pt x="106752" y="10081"/>
                    <a:pt x="106360" y="11647"/>
                  </a:cubicBezTo>
                  <a:cubicBezTo>
                    <a:pt x="106094" y="11694"/>
                    <a:pt x="106015" y="12062"/>
                    <a:pt x="105934" y="12359"/>
                  </a:cubicBezTo>
                  <a:cubicBezTo>
                    <a:pt x="105816" y="12763"/>
                    <a:pt x="105726" y="13185"/>
                    <a:pt x="105648" y="13608"/>
                  </a:cubicBezTo>
                  <a:cubicBezTo>
                    <a:pt x="105526" y="13439"/>
                    <a:pt x="105401" y="13271"/>
                    <a:pt x="105276" y="13103"/>
                  </a:cubicBezTo>
                  <a:cubicBezTo>
                    <a:pt x="105659" y="10500"/>
                    <a:pt x="106062" y="7897"/>
                    <a:pt x="106364" y="5275"/>
                  </a:cubicBezTo>
                  <a:cubicBezTo>
                    <a:pt x="106371" y="5223"/>
                    <a:pt x="106338" y="5188"/>
                    <a:pt x="106308" y="5188"/>
                  </a:cubicBezTo>
                  <a:cubicBezTo>
                    <a:pt x="106288" y="5188"/>
                    <a:pt x="106268" y="5204"/>
                    <a:pt x="106262" y="5240"/>
                  </a:cubicBezTo>
                  <a:cubicBezTo>
                    <a:pt x="106133" y="6097"/>
                    <a:pt x="105968" y="6946"/>
                    <a:pt x="105784" y="7788"/>
                  </a:cubicBezTo>
                  <a:cubicBezTo>
                    <a:pt x="105781" y="7795"/>
                    <a:pt x="105773" y="7808"/>
                    <a:pt x="105769" y="7819"/>
                  </a:cubicBezTo>
                  <a:cubicBezTo>
                    <a:pt x="105441" y="9013"/>
                    <a:pt x="105155" y="10226"/>
                    <a:pt x="104915" y="11463"/>
                  </a:cubicBezTo>
                  <a:cubicBezTo>
                    <a:pt x="104915" y="11412"/>
                    <a:pt x="104915" y="11361"/>
                    <a:pt x="104912" y="11314"/>
                  </a:cubicBezTo>
                  <a:cubicBezTo>
                    <a:pt x="104892" y="10852"/>
                    <a:pt x="104888" y="10406"/>
                    <a:pt x="104841" y="9972"/>
                  </a:cubicBezTo>
                  <a:lnTo>
                    <a:pt x="104841" y="9972"/>
                  </a:lnTo>
                  <a:cubicBezTo>
                    <a:pt x="104900" y="9976"/>
                    <a:pt x="104959" y="9979"/>
                    <a:pt x="105009" y="9979"/>
                  </a:cubicBezTo>
                  <a:cubicBezTo>
                    <a:pt x="105045" y="9979"/>
                    <a:pt x="105045" y="9909"/>
                    <a:pt x="105009" y="9905"/>
                  </a:cubicBezTo>
                  <a:cubicBezTo>
                    <a:pt x="104947" y="9901"/>
                    <a:pt x="104888" y="9898"/>
                    <a:pt x="104830" y="9893"/>
                  </a:cubicBezTo>
                  <a:cubicBezTo>
                    <a:pt x="104787" y="9537"/>
                    <a:pt x="104704" y="9188"/>
                    <a:pt x="104548" y="8848"/>
                  </a:cubicBezTo>
                  <a:cubicBezTo>
                    <a:pt x="104535" y="8818"/>
                    <a:pt x="104514" y="8805"/>
                    <a:pt x="104494" y="8805"/>
                  </a:cubicBezTo>
                  <a:cubicBezTo>
                    <a:pt x="104449" y="8805"/>
                    <a:pt x="104405" y="8867"/>
                    <a:pt x="104435" y="8935"/>
                  </a:cubicBezTo>
                  <a:cubicBezTo>
                    <a:pt x="104559" y="9224"/>
                    <a:pt x="104626" y="9549"/>
                    <a:pt x="104657" y="9889"/>
                  </a:cubicBezTo>
                  <a:cubicBezTo>
                    <a:pt x="104651" y="9889"/>
                    <a:pt x="104644" y="9889"/>
                    <a:pt x="104638" y="9889"/>
                  </a:cubicBezTo>
                  <a:cubicBezTo>
                    <a:pt x="104274" y="9889"/>
                    <a:pt x="104051" y="9997"/>
                    <a:pt x="103816" y="10559"/>
                  </a:cubicBezTo>
                  <a:cubicBezTo>
                    <a:pt x="103757" y="10704"/>
                    <a:pt x="103707" y="10856"/>
                    <a:pt x="103663" y="11009"/>
                  </a:cubicBezTo>
                  <a:cubicBezTo>
                    <a:pt x="103538" y="10457"/>
                    <a:pt x="103389" y="9913"/>
                    <a:pt x="103201" y="9385"/>
                  </a:cubicBezTo>
                  <a:cubicBezTo>
                    <a:pt x="102959" y="8724"/>
                    <a:pt x="102689" y="7839"/>
                    <a:pt x="102086" y="7611"/>
                  </a:cubicBezTo>
                  <a:cubicBezTo>
                    <a:pt x="102081" y="7609"/>
                    <a:pt x="102076" y="7608"/>
                    <a:pt x="102071" y="7608"/>
                  </a:cubicBezTo>
                  <a:cubicBezTo>
                    <a:pt x="102028" y="7608"/>
                    <a:pt x="102013" y="7700"/>
                    <a:pt x="102063" y="7725"/>
                  </a:cubicBezTo>
                  <a:cubicBezTo>
                    <a:pt x="102783" y="8061"/>
                    <a:pt x="103022" y="9651"/>
                    <a:pt x="103186" y="10559"/>
                  </a:cubicBezTo>
                  <a:cubicBezTo>
                    <a:pt x="103159" y="10532"/>
                    <a:pt x="103135" y="10500"/>
                    <a:pt x="103107" y="10473"/>
                  </a:cubicBezTo>
                  <a:cubicBezTo>
                    <a:pt x="103112" y="10461"/>
                    <a:pt x="103107" y="10445"/>
                    <a:pt x="103100" y="10433"/>
                  </a:cubicBezTo>
                  <a:lnTo>
                    <a:pt x="102975" y="10245"/>
                  </a:lnTo>
                  <a:cubicBezTo>
                    <a:pt x="102965" y="10229"/>
                    <a:pt x="102953" y="10222"/>
                    <a:pt x="102941" y="10222"/>
                  </a:cubicBezTo>
                  <a:cubicBezTo>
                    <a:pt x="102924" y="10222"/>
                    <a:pt x="102907" y="10235"/>
                    <a:pt x="102896" y="10254"/>
                  </a:cubicBezTo>
                  <a:cubicBezTo>
                    <a:pt x="102787" y="10140"/>
                    <a:pt x="102670" y="10034"/>
                    <a:pt x="102556" y="9932"/>
                  </a:cubicBezTo>
                  <a:cubicBezTo>
                    <a:pt x="102540" y="9733"/>
                    <a:pt x="102525" y="9529"/>
                    <a:pt x="102509" y="9329"/>
                  </a:cubicBezTo>
                  <a:cubicBezTo>
                    <a:pt x="102505" y="9289"/>
                    <a:pt x="102482" y="9268"/>
                    <a:pt x="102459" y="9268"/>
                  </a:cubicBezTo>
                  <a:cubicBezTo>
                    <a:pt x="102436" y="9268"/>
                    <a:pt x="102413" y="9289"/>
                    <a:pt x="102411" y="9329"/>
                  </a:cubicBezTo>
                  <a:cubicBezTo>
                    <a:pt x="102399" y="9482"/>
                    <a:pt x="102391" y="9639"/>
                    <a:pt x="102384" y="9792"/>
                  </a:cubicBezTo>
                  <a:cubicBezTo>
                    <a:pt x="102238" y="9678"/>
                    <a:pt x="102086" y="9576"/>
                    <a:pt x="101938" y="9494"/>
                  </a:cubicBezTo>
                  <a:cubicBezTo>
                    <a:pt x="101961" y="9157"/>
                    <a:pt x="102000" y="8786"/>
                    <a:pt x="102149" y="8574"/>
                  </a:cubicBezTo>
                  <a:cubicBezTo>
                    <a:pt x="102174" y="8540"/>
                    <a:pt x="102150" y="8497"/>
                    <a:pt x="102121" y="8497"/>
                  </a:cubicBezTo>
                  <a:cubicBezTo>
                    <a:pt x="102113" y="8497"/>
                    <a:pt x="102105" y="8500"/>
                    <a:pt x="102097" y="8507"/>
                  </a:cubicBezTo>
                  <a:cubicBezTo>
                    <a:pt x="101996" y="8614"/>
                    <a:pt x="101918" y="8774"/>
                    <a:pt x="101855" y="8958"/>
                  </a:cubicBezTo>
                  <a:cubicBezTo>
                    <a:pt x="101844" y="8962"/>
                    <a:pt x="101832" y="8970"/>
                    <a:pt x="101824" y="8989"/>
                  </a:cubicBezTo>
                  <a:cubicBezTo>
                    <a:pt x="101691" y="9389"/>
                    <a:pt x="101604" y="9823"/>
                    <a:pt x="101546" y="10261"/>
                  </a:cubicBezTo>
                  <a:cubicBezTo>
                    <a:pt x="101534" y="10070"/>
                    <a:pt x="101523" y="9874"/>
                    <a:pt x="101510" y="9678"/>
                  </a:cubicBezTo>
                  <a:cubicBezTo>
                    <a:pt x="101460" y="8825"/>
                    <a:pt x="101358" y="7799"/>
                    <a:pt x="101096" y="7005"/>
                  </a:cubicBezTo>
                  <a:cubicBezTo>
                    <a:pt x="101023" y="6787"/>
                    <a:pt x="100933" y="6632"/>
                    <a:pt x="100832" y="6632"/>
                  </a:cubicBezTo>
                  <a:cubicBezTo>
                    <a:pt x="100791" y="6632"/>
                    <a:pt x="100749" y="6658"/>
                    <a:pt x="100704" y="6715"/>
                  </a:cubicBezTo>
                  <a:cubicBezTo>
                    <a:pt x="100798" y="6399"/>
                    <a:pt x="100889" y="6085"/>
                    <a:pt x="100979" y="5768"/>
                  </a:cubicBezTo>
                  <a:cubicBezTo>
                    <a:pt x="101147" y="5165"/>
                    <a:pt x="101304" y="4559"/>
                    <a:pt x="101492" y="3964"/>
                  </a:cubicBezTo>
                  <a:cubicBezTo>
                    <a:pt x="101601" y="3628"/>
                    <a:pt x="101761" y="3310"/>
                    <a:pt x="101788" y="2942"/>
                  </a:cubicBezTo>
                  <a:cubicBezTo>
                    <a:pt x="101793" y="2901"/>
                    <a:pt x="101767" y="2878"/>
                    <a:pt x="101740" y="2878"/>
                  </a:cubicBezTo>
                  <a:cubicBezTo>
                    <a:pt x="101718" y="2878"/>
                    <a:pt x="101696" y="2894"/>
                    <a:pt x="101691" y="2927"/>
                  </a:cubicBezTo>
                  <a:cubicBezTo>
                    <a:pt x="101581" y="3467"/>
                    <a:pt x="101241" y="3984"/>
                    <a:pt x="101053" y="4484"/>
                  </a:cubicBezTo>
                  <a:cubicBezTo>
                    <a:pt x="100834" y="5068"/>
                    <a:pt x="100576" y="5624"/>
                    <a:pt x="100348" y="6202"/>
                  </a:cubicBezTo>
                  <a:cubicBezTo>
                    <a:pt x="100168" y="6665"/>
                    <a:pt x="99980" y="7122"/>
                    <a:pt x="99796" y="7580"/>
                  </a:cubicBezTo>
                  <a:cubicBezTo>
                    <a:pt x="99582" y="7015"/>
                    <a:pt x="99329" y="6469"/>
                    <a:pt x="99147" y="6469"/>
                  </a:cubicBezTo>
                  <a:cubicBezTo>
                    <a:pt x="99083" y="6469"/>
                    <a:pt x="99028" y="6535"/>
                    <a:pt x="98986" y="6692"/>
                  </a:cubicBezTo>
                  <a:cubicBezTo>
                    <a:pt x="98977" y="6730"/>
                    <a:pt x="99000" y="6753"/>
                    <a:pt x="99024" y="6753"/>
                  </a:cubicBezTo>
                  <a:cubicBezTo>
                    <a:pt x="99040" y="6753"/>
                    <a:pt x="99056" y="6743"/>
                    <a:pt x="99064" y="6719"/>
                  </a:cubicBezTo>
                  <a:cubicBezTo>
                    <a:pt x="99086" y="6651"/>
                    <a:pt x="99113" y="6623"/>
                    <a:pt x="99142" y="6623"/>
                  </a:cubicBezTo>
                  <a:cubicBezTo>
                    <a:pt x="99277" y="6623"/>
                    <a:pt x="99472" y="7197"/>
                    <a:pt x="99496" y="7268"/>
                  </a:cubicBezTo>
                  <a:cubicBezTo>
                    <a:pt x="99558" y="7486"/>
                    <a:pt x="99608" y="7709"/>
                    <a:pt x="99660" y="7929"/>
                  </a:cubicBezTo>
                  <a:cubicBezTo>
                    <a:pt x="99487" y="8383"/>
                    <a:pt x="99319" y="8845"/>
                    <a:pt x="99174" y="9322"/>
                  </a:cubicBezTo>
                  <a:cubicBezTo>
                    <a:pt x="99120" y="9490"/>
                    <a:pt x="99073" y="9663"/>
                    <a:pt x="99026" y="9831"/>
                  </a:cubicBezTo>
                  <a:cubicBezTo>
                    <a:pt x="99014" y="9815"/>
                    <a:pt x="98998" y="9808"/>
                    <a:pt x="98981" y="9808"/>
                  </a:cubicBezTo>
                  <a:cubicBezTo>
                    <a:pt x="98948" y="9808"/>
                    <a:pt x="98915" y="9837"/>
                    <a:pt x="98912" y="9889"/>
                  </a:cubicBezTo>
                  <a:cubicBezTo>
                    <a:pt x="98912" y="9999"/>
                    <a:pt x="98916" y="10109"/>
                    <a:pt x="98916" y="10214"/>
                  </a:cubicBezTo>
                  <a:cubicBezTo>
                    <a:pt x="98748" y="10837"/>
                    <a:pt x="98595" y="11466"/>
                    <a:pt x="98458" y="12105"/>
                  </a:cubicBezTo>
                  <a:cubicBezTo>
                    <a:pt x="98293" y="11325"/>
                    <a:pt x="98058" y="10590"/>
                    <a:pt x="98000" y="9776"/>
                  </a:cubicBezTo>
                  <a:cubicBezTo>
                    <a:pt x="97998" y="9740"/>
                    <a:pt x="97977" y="9721"/>
                    <a:pt x="97956" y="9721"/>
                  </a:cubicBezTo>
                  <a:cubicBezTo>
                    <a:pt x="97936" y="9721"/>
                    <a:pt x="97916" y="9739"/>
                    <a:pt x="97914" y="9776"/>
                  </a:cubicBezTo>
                  <a:cubicBezTo>
                    <a:pt x="97899" y="10504"/>
                    <a:pt x="98035" y="11185"/>
                    <a:pt x="98133" y="11898"/>
                  </a:cubicBezTo>
                  <a:cubicBezTo>
                    <a:pt x="98188" y="12293"/>
                    <a:pt x="98227" y="12692"/>
                    <a:pt x="98258" y="13091"/>
                  </a:cubicBezTo>
                  <a:cubicBezTo>
                    <a:pt x="98040" y="14253"/>
                    <a:pt x="97863" y="15431"/>
                    <a:pt x="97722" y="16602"/>
                  </a:cubicBezTo>
                  <a:cubicBezTo>
                    <a:pt x="97668" y="17079"/>
                    <a:pt x="97612" y="17561"/>
                    <a:pt x="97558" y="18042"/>
                  </a:cubicBezTo>
                  <a:cubicBezTo>
                    <a:pt x="97460" y="17756"/>
                    <a:pt x="97343" y="17487"/>
                    <a:pt x="97198" y="17224"/>
                  </a:cubicBezTo>
                  <a:cubicBezTo>
                    <a:pt x="97198" y="17196"/>
                    <a:pt x="97198" y="17169"/>
                    <a:pt x="97194" y="17142"/>
                  </a:cubicBezTo>
                  <a:cubicBezTo>
                    <a:pt x="97483" y="14790"/>
                    <a:pt x="97558" y="12371"/>
                    <a:pt x="97464" y="9999"/>
                  </a:cubicBezTo>
                  <a:cubicBezTo>
                    <a:pt x="97487" y="9835"/>
                    <a:pt x="97503" y="9670"/>
                    <a:pt x="97511" y="9506"/>
                  </a:cubicBezTo>
                  <a:cubicBezTo>
                    <a:pt x="97511" y="9450"/>
                    <a:pt x="97483" y="9422"/>
                    <a:pt x="97449" y="9422"/>
                  </a:cubicBezTo>
                  <a:cubicBezTo>
                    <a:pt x="97445" y="9422"/>
                    <a:pt x="97441" y="9423"/>
                    <a:pt x="97436" y="9423"/>
                  </a:cubicBezTo>
                  <a:cubicBezTo>
                    <a:pt x="97417" y="8982"/>
                    <a:pt x="97390" y="8543"/>
                    <a:pt x="97354" y="8104"/>
                  </a:cubicBezTo>
                  <a:cubicBezTo>
                    <a:pt x="97352" y="8066"/>
                    <a:pt x="97331" y="8046"/>
                    <a:pt x="97309" y="8046"/>
                  </a:cubicBezTo>
                  <a:cubicBezTo>
                    <a:pt x="97287" y="8046"/>
                    <a:pt x="97264" y="8066"/>
                    <a:pt x="97260" y="8104"/>
                  </a:cubicBezTo>
                  <a:cubicBezTo>
                    <a:pt x="97194" y="9009"/>
                    <a:pt x="97127" y="9921"/>
                    <a:pt x="97057" y="10832"/>
                  </a:cubicBezTo>
                  <a:cubicBezTo>
                    <a:pt x="97053" y="10845"/>
                    <a:pt x="97045" y="10856"/>
                    <a:pt x="97041" y="10868"/>
                  </a:cubicBezTo>
                  <a:cubicBezTo>
                    <a:pt x="97041" y="10418"/>
                    <a:pt x="97065" y="9976"/>
                    <a:pt x="97147" y="9557"/>
                  </a:cubicBezTo>
                  <a:cubicBezTo>
                    <a:pt x="97154" y="9522"/>
                    <a:pt x="97135" y="9503"/>
                    <a:pt x="97115" y="9503"/>
                  </a:cubicBezTo>
                  <a:cubicBezTo>
                    <a:pt x="97101" y="9503"/>
                    <a:pt x="97087" y="9512"/>
                    <a:pt x="97080" y="9533"/>
                  </a:cubicBezTo>
                  <a:cubicBezTo>
                    <a:pt x="96896" y="10128"/>
                    <a:pt x="96857" y="10790"/>
                    <a:pt x="96822" y="11439"/>
                  </a:cubicBezTo>
                  <a:cubicBezTo>
                    <a:pt x="96783" y="11537"/>
                    <a:pt x="96743" y="11627"/>
                    <a:pt x="96705" y="11721"/>
                  </a:cubicBezTo>
                  <a:cubicBezTo>
                    <a:pt x="96842" y="10438"/>
                    <a:pt x="97010" y="9154"/>
                    <a:pt x="97256" y="7917"/>
                  </a:cubicBezTo>
                  <a:cubicBezTo>
                    <a:pt x="97260" y="7909"/>
                    <a:pt x="97265" y="7897"/>
                    <a:pt x="97265" y="7886"/>
                  </a:cubicBezTo>
                  <a:cubicBezTo>
                    <a:pt x="97268" y="7866"/>
                    <a:pt x="97268" y="7850"/>
                    <a:pt x="97272" y="7831"/>
                  </a:cubicBezTo>
                  <a:cubicBezTo>
                    <a:pt x="97280" y="7766"/>
                    <a:pt x="97240" y="7713"/>
                    <a:pt x="97199" y="7713"/>
                  </a:cubicBezTo>
                  <a:cubicBezTo>
                    <a:pt x="97178" y="7713"/>
                    <a:pt x="97157" y="7727"/>
                    <a:pt x="97142" y="7761"/>
                  </a:cubicBezTo>
                  <a:cubicBezTo>
                    <a:pt x="97010" y="8050"/>
                    <a:pt x="96967" y="8402"/>
                    <a:pt x="96869" y="8719"/>
                  </a:cubicBezTo>
                  <a:cubicBezTo>
                    <a:pt x="96736" y="9165"/>
                    <a:pt x="96599" y="9620"/>
                    <a:pt x="96485" y="10077"/>
                  </a:cubicBezTo>
                  <a:cubicBezTo>
                    <a:pt x="96466" y="9150"/>
                    <a:pt x="96427" y="8222"/>
                    <a:pt x="96411" y="7295"/>
                  </a:cubicBezTo>
                  <a:cubicBezTo>
                    <a:pt x="96391" y="6406"/>
                    <a:pt x="96376" y="5521"/>
                    <a:pt x="96137" y="4680"/>
                  </a:cubicBezTo>
                  <a:cubicBezTo>
                    <a:pt x="96131" y="4655"/>
                    <a:pt x="96115" y="4644"/>
                    <a:pt x="96099" y="4644"/>
                  </a:cubicBezTo>
                  <a:cubicBezTo>
                    <a:pt x="96076" y="4644"/>
                    <a:pt x="96053" y="4668"/>
                    <a:pt x="96062" y="4708"/>
                  </a:cubicBezTo>
                  <a:cubicBezTo>
                    <a:pt x="96302" y="5725"/>
                    <a:pt x="96196" y="6755"/>
                    <a:pt x="96172" y="7799"/>
                  </a:cubicBezTo>
                  <a:cubicBezTo>
                    <a:pt x="96152" y="8786"/>
                    <a:pt x="96114" y="9780"/>
                    <a:pt x="96051" y="10762"/>
                  </a:cubicBezTo>
                  <a:cubicBezTo>
                    <a:pt x="96000" y="11533"/>
                    <a:pt x="95945" y="12300"/>
                    <a:pt x="95890" y="13068"/>
                  </a:cubicBezTo>
                  <a:cubicBezTo>
                    <a:pt x="95880" y="13066"/>
                    <a:pt x="95870" y="13065"/>
                    <a:pt x="95861" y="13065"/>
                  </a:cubicBezTo>
                  <a:cubicBezTo>
                    <a:pt x="95764" y="13065"/>
                    <a:pt x="95698" y="13155"/>
                    <a:pt x="95652" y="13287"/>
                  </a:cubicBezTo>
                  <a:cubicBezTo>
                    <a:pt x="95605" y="11701"/>
                    <a:pt x="95518" y="10081"/>
                    <a:pt x="94978" y="8645"/>
                  </a:cubicBezTo>
                  <a:cubicBezTo>
                    <a:pt x="94970" y="8621"/>
                    <a:pt x="94956" y="8611"/>
                    <a:pt x="94942" y="8611"/>
                  </a:cubicBezTo>
                  <a:cubicBezTo>
                    <a:pt x="94912" y="8611"/>
                    <a:pt x="94881" y="8656"/>
                    <a:pt x="94897" y="8704"/>
                  </a:cubicBezTo>
                  <a:cubicBezTo>
                    <a:pt x="95276" y="9823"/>
                    <a:pt x="95300" y="11119"/>
                    <a:pt x="95253" y="12398"/>
                  </a:cubicBezTo>
                  <a:cubicBezTo>
                    <a:pt x="95229" y="11885"/>
                    <a:pt x="95190" y="11377"/>
                    <a:pt x="95112" y="10876"/>
                  </a:cubicBezTo>
                  <a:cubicBezTo>
                    <a:pt x="95102" y="10818"/>
                    <a:pt x="95071" y="10793"/>
                    <a:pt x="95037" y="10793"/>
                  </a:cubicBezTo>
                  <a:cubicBezTo>
                    <a:pt x="94987" y="10793"/>
                    <a:pt x="94932" y="10850"/>
                    <a:pt x="94944" y="10935"/>
                  </a:cubicBezTo>
                  <a:cubicBezTo>
                    <a:pt x="95096" y="12147"/>
                    <a:pt x="94975" y="13397"/>
                    <a:pt x="94841" y="14637"/>
                  </a:cubicBezTo>
                  <a:cubicBezTo>
                    <a:pt x="94763" y="14234"/>
                    <a:pt x="94681" y="13831"/>
                    <a:pt x="94591" y="13431"/>
                  </a:cubicBezTo>
                  <a:cubicBezTo>
                    <a:pt x="94689" y="11780"/>
                    <a:pt x="94724" y="10124"/>
                    <a:pt x="94669" y="8465"/>
                  </a:cubicBezTo>
                  <a:cubicBezTo>
                    <a:pt x="94630" y="7244"/>
                    <a:pt x="94622" y="6018"/>
                    <a:pt x="94505" y="4802"/>
                  </a:cubicBezTo>
                  <a:cubicBezTo>
                    <a:pt x="94458" y="4304"/>
                    <a:pt x="94541" y="3404"/>
                    <a:pt x="94035" y="3310"/>
                  </a:cubicBezTo>
                  <a:cubicBezTo>
                    <a:pt x="94032" y="3310"/>
                    <a:pt x="94030" y="3309"/>
                    <a:pt x="94027" y="3309"/>
                  </a:cubicBezTo>
                  <a:cubicBezTo>
                    <a:pt x="93962" y="3309"/>
                    <a:pt x="93937" y="3432"/>
                    <a:pt x="94004" y="3451"/>
                  </a:cubicBezTo>
                  <a:cubicBezTo>
                    <a:pt x="94395" y="3552"/>
                    <a:pt x="94282" y="4849"/>
                    <a:pt x="94270" y="5240"/>
                  </a:cubicBezTo>
                  <a:cubicBezTo>
                    <a:pt x="94259" y="5721"/>
                    <a:pt x="94235" y="6202"/>
                    <a:pt x="94223" y="6680"/>
                  </a:cubicBezTo>
                  <a:cubicBezTo>
                    <a:pt x="94192" y="7788"/>
                    <a:pt x="94102" y="8892"/>
                    <a:pt x="94035" y="9995"/>
                  </a:cubicBezTo>
                  <a:cubicBezTo>
                    <a:pt x="94015" y="10324"/>
                    <a:pt x="93992" y="10657"/>
                    <a:pt x="93968" y="10989"/>
                  </a:cubicBezTo>
                  <a:cubicBezTo>
                    <a:pt x="93789" y="10426"/>
                    <a:pt x="93581" y="9878"/>
                    <a:pt x="93362" y="9329"/>
                  </a:cubicBezTo>
                  <a:cubicBezTo>
                    <a:pt x="93127" y="8755"/>
                    <a:pt x="92814" y="8066"/>
                    <a:pt x="92270" y="7999"/>
                  </a:cubicBezTo>
                  <a:cubicBezTo>
                    <a:pt x="92269" y="7999"/>
                    <a:pt x="92268" y="7999"/>
                    <a:pt x="92267" y="7999"/>
                  </a:cubicBezTo>
                  <a:cubicBezTo>
                    <a:pt x="92231" y="7999"/>
                    <a:pt x="92232" y="8070"/>
                    <a:pt x="92270" y="8077"/>
                  </a:cubicBezTo>
                  <a:cubicBezTo>
                    <a:pt x="93041" y="8191"/>
                    <a:pt x="93366" y="9858"/>
                    <a:pt x="93581" y="10653"/>
                  </a:cubicBezTo>
                  <a:cubicBezTo>
                    <a:pt x="93703" y="11107"/>
                    <a:pt x="93797" y="11576"/>
                    <a:pt x="93887" y="12046"/>
                  </a:cubicBezTo>
                  <a:cubicBezTo>
                    <a:pt x="93883" y="12073"/>
                    <a:pt x="93878" y="12100"/>
                    <a:pt x="93878" y="12129"/>
                  </a:cubicBezTo>
                  <a:cubicBezTo>
                    <a:pt x="93542" y="12406"/>
                    <a:pt x="93264" y="13169"/>
                    <a:pt x="93080" y="13725"/>
                  </a:cubicBezTo>
                  <a:cubicBezTo>
                    <a:pt x="93002" y="13502"/>
                    <a:pt x="92920" y="13283"/>
                    <a:pt x="92830" y="13068"/>
                  </a:cubicBezTo>
                  <a:lnTo>
                    <a:pt x="92830" y="13063"/>
                  </a:lnTo>
                  <a:cubicBezTo>
                    <a:pt x="92798" y="12927"/>
                    <a:pt x="92767" y="12790"/>
                    <a:pt x="92736" y="12649"/>
                  </a:cubicBezTo>
                  <a:cubicBezTo>
                    <a:pt x="92888" y="12152"/>
                    <a:pt x="93119" y="11717"/>
                    <a:pt x="93468" y="11701"/>
                  </a:cubicBezTo>
                  <a:cubicBezTo>
                    <a:pt x="93542" y="11697"/>
                    <a:pt x="93542" y="11557"/>
                    <a:pt x="93468" y="11557"/>
                  </a:cubicBezTo>
                  <a:cubicBezTo>
                    <a:pt x="93463" y="11557"/>
                    <a:pt x="93458" y="11556"/>
                    <a:pt x="93452" y="11556"/>
                  </a:cubicBezTo>
                  <a:cubicBezTo>
                    <a:pt x="93029" y="11556"/>
                    <a:pt x="92878" y="11712"/>
                    <a:pt x="92673" y="12218"/>
                  </a:cubicBezTo>
                  <a:cubicBezTo>
                    <a:pt x="92666" y="12241"/>
                    <a:pt x="92657" y="12261"/>
                    <a:pt x="92646" y="12285"/>
                  </a:cubicBezTo>
                  <a:cubicBezTo>
                    <a:pt x="92622" y="12179"/>
                    <a:pt x="92599" y="12073"/>
                    <a:pt x="92572" y="11972"/>
                  </a:cubicBezTo>
                  <a:cubicBezTo>
                    <a:pt x="92650" y="11780"/>
                    <a:pt x="92769" y="11654"/>
                    <a:pt x="92958" y="11654"/>
                  </a:cubicBezTo>
                  <a:cubicBezTo>
                    <a:pt x="92966" y="11654"/>
                    <a:pt x="92974" y="11654"/>
                    <a:pt x="92982" y="11654"/>
                  </a:cubicBezTo>
                  <a:cubicBezTo>
                    <a:pt x="92983" y="11654"/>
                    <a:pt x="92985" y="11654"/>
                    <a:pt x="92986" y="11654"/>
                  </a:cubicBezTo>
                  <a:cubicBezTo>
                    <a:pt x="93065" y="11654"/>
                    <a:pt x="93060" y="11498"/>
                    <a:pt x="92982" y="11490"/>
                  </a:cubicBezTo>
                  <a:cubicBezTo>
                    <a:pt x="92931" y="11485"/>
                    <a:pt x="92884" y="11482"/>
                    <a:pt x="92840" y="11482"/>
                  </a:cubicBezTo>
                  <a:cubicBezTo>
                    <a:pt x="92677" y="11482"/>
                    <a:pt x="92564" y="11522"/>
                    <a:pt x="92478" y="11643"/>
                  </a:cubicBezTo>
                  <a:cubicBezTo>
                    <a:pt x="92368" y="11310"/>
                    <a:pt x="92247" y="10978"/>
                    <a:pt x="92169" y="10637"/>
                  </a:cubicBezTo>
                  <a:cubicBezTo>
                    <a:pt x="92145" y="10520"/>
                    <a:pt x="92113" y="10395"/>
                    <a:pt x="92082" y="10265"/>
                  </a:cubicBezTo>
                  <a:cubicBezTo>
                    <a:pt x="92090" y="9846"/>
                    <a:pt x="92079" y="9392"/>
                    <a:pt x="91929" y="9111"/>
                  </a:cubicBezTo>
                  <a:cubicBezTo>
                    <a:pt x="91916" y="9087"/>
                    <a:pt x="91897" y="9075"/>
                    <a:pt x="91877" y="9075"/>
                  </a:cubicBezTo>
                  <a:cubicBezTo>
                    <a:pt x="91874" y="9075"/>
                    <a:pt x="91870" y="9075"/>
                    <a:pt x="91867" y="9076"/>
                  </a:cubicBezTo>
                  <a:cubicBezTo>
                    <a:pt x="91835" y="8739"/>
                    <a:pt x="91840" y="8410"/>
                    <a:pt x="91914" y="8120"/>
                  </a:cubicBezTo>
                  <a:cubicBezTo>
                    <a:pt x="91923" y="8078"/>
                    <a:pt x="91899" y="8051"/>
                    <a:pt x="91873" y="8051"/>
                  </a:cubicBezTo>
                  <a:cubicBezTo>
                    <a:pt x="91856" y="8051"/>
                    <a:pt x="91839" y="8063"/>
                    <a:pt x="91832" y="8089"/>
                  </a:cubicBezTo>
                  <a:cubicBezTo>
                    <a:pt x="91589" y="8939"/>
                    <a:pt x="91632" y="9936"/>
                    <a:pt x="91757" y="10915"/>
                  </a:cubicBezTo>
                  <a:cubicBezTo>
                    <a:pt x="91754" y="10931"/>
                    <a:pt x="91754" y="10946"/>
                    <a:pt x="91750" y="10958"/>
                  </a:cubicBezTo>
                  <a:cubicBezTo>
                    <a:pt x="91566" y="10680"/>
                    <a:pt x="91366" y="10426"/>
                    <a:pt x="91170" y="10164"/>
                  </a:cubicBezTo>
                  <a:cubicBezTo>
                    <a:pt x="91107" y="10081"/>
                    <a:pt x="90717" y="9667"/>
                    <a:pt x="90532" y="9400"/>
                  </a:cubicBezTo>
                  <a:cubicBezTo>
                    <a:pt x="90536" y="9204"/>
                    <a:pt x="90540" y="9005"/>
                    <a:pt x="90532" y="8805"/>
                  </a:cubicBezTo>
                  <a:cubicBezTo>
                    <a:pt x="90531" y="8745"/>
                    <a:pt x="90498" y="8716"/>
                    <a:pt x="90464" y="8716"/>
                  </a:cubicBezTo>
                  <a:cubicBezTo>
                    <a:pt x="90430" y="8716"/>
                    <a:pt x="90395" y="8746"/>
                    <a:pt x="90392" y="8805"/>
                  </a:cubicBezTo>
                  <a:cubicBezTo>
                    <a:pt x="90384" y="8923"/>
                    <a:pt x="90368" y="9040"/>
                    <a:pt x="90352" y="9157"/>
                  </a:cubicBezTo>
                  <a:cubicBezTo>
                    <a:pt x="90341" y="9170"/>
                    <a:pt x="90332" y="9181"/>
                    <a:pt x="90325" y="9193"/>
                  </a:cubicBezTo>
                  <a:cubicBezTo>
                    <a:pt x="90267" y="7861"/>
                    <a:pt x="90192" y="6617"/>
                    <a:pt x="90127" y="6617"/>
                  </a:cubicBezTo>
                  <a:cubicBezTo>
                    <a:pt x="90126" y="6617"/>
                    <a:pt x="90126" y="6617"/>
                    <a:pt x="90126" y="6618"/>
                  </a:cubicBezTo>
                  <a:cubicBezTo>
                    <a:pt x="90211" y="6602"/>
                    <a:pt x="90211" y="6457"/>
                    <a:pt x="90126" y="6441"/>
                  </a:cubicBezTo>
                  <a:cubicBezTo>
                    <a:pt x="90106" y="6437"/>
                    <a:pt x="90082" y="6433"/>
                    <a:pt x="90059" y="6430"/>
                  </a:cubicBezTo>
                  <a:cubicBezTo>
                    <a:pt x="90058" y="6429"/>
                    <a:pt x="90056" y="6429"/>
                    <a:pt x="90055" y="6429"/>
                  </a:cubicBezTo>
                  <a:cubicBezTo>
                    <a:pt x="90028" y="6429"/>
                    <a:pt x="89992" y="6466"/>
                    <a:pt x="89989" y="6504"/>
                  </a:cubicBezTo>
                  <a:cubicBezTo>
                    <a:pt x="89777" y="8531"/>
                    <a:pt x="89698" y="10570"/>
                    <a:pt x="89609" y="12610"/>
                  </a:cubicBezTo>
                  <a:cubicBezTo>
                    <a:pt x="89530" y="12367"/>
                    <a:pt x="89429" y="12163"/>
                    <a:pt x="89201" y="12053"/>
                  </a:cubicBezTo>
                  <a:cubicBezTo>
                    <a:pt x="89195" y="12050"/>
                    <a:pt x="89189" y="12049"/>
                    <a:pt x="89183" y="12049"/>
                  </a:cubicBezTo>
                  <a:cubicBezTo>
                    <a:pt x="89132" y="12049"/>
                    <a:pt x="89106" y="12160"/>
                    <a:pt x="89158" y="12194"/>
                  </a:cubicBezTo>
                  <a:cubicBezTo>
                    <a:pt x="89452" y="12406"/>
                    <a:pt x="89499" y="12997"/>
                    <a:pt x="89554" y="13431"/>
                  </a:cubicBezTo>
                  <a:cubicBezTo>
                    <a:pt x="89546" y="13475"/>
                    <a:pt x="89539" y="13522"/>
                    <a:pt x="89530" y="13569"/>
                  </a:cubicBezTo>
                  <a:cubicBezTo>
                    <a:pt x="89510" y="13486"/>
                    <a:pt x="89492" y="13404"/>
                    <a:pt x="89472" y="13322"/>
                  </a:cubicBezTo>
                  <a:cubicBezTo>
                    <a:pt x="89436" y="13173"/>
                    <a:pt x="89190" y="12626"/>
                    <a:pt x="89252" y="12481"/>
                  </a:cubicBezTo>
                  <a:cubicBezTo>
                    <a:pt x="89279" y="12420"/>
                    <a:pt x="89243" y="12365"/>
                    <a:pt x="89203" y="12365"/>
                  </a:cubicBezTo>
                  <a:cubicBezTo>
                    <a:pt x="89189" y="12365"/>
                    <a:pt x="89175" y="12372"/>
                    <a:pt x="89163" y="12387"/>
                  </a:cubicBezTo>
                  <a:cubicBezTo>
                    <a:pt x="88970" y="12602"/>
                    <a:pt x="89123" y="13310"/>
                    <a:pt x="89143" y="13600"/>
                  </a:cubicBezTo>
                  <a:cubicBezTo>
                    <a:pt x="89163" y="13831"/>
                    <a:pt x="89178" y="14058"/>
                    <a:pt x="89198" y="14289"/>
                  </a:cubicBezTo>
                  <a:cubicBezTo>
                    <a:pt x="89151" y="14116"/>
                    <a:pt x="89107" y="13948"/>
                    <a:pt x="89060" y="13776"/>
                  </a:cubicBezTo>
                  <a:cubicBezTo>
                    <a:pt x="88955" y="13373"/>
                    <a:pt x="88845" y="12946"/>
                    <a:pt x="88717" y="12535"/>
                  </a:cubicBezTo>
                  <a:cubicBezTo>
                    <a:pt x="88829" y="11894"/>
                    <a:pt x="89026" y="11307"/>
                    <a:pt x="89503" y="10950"/>
                  </a:cubicBezTo>
                  <a:cubicBezTo>
                    <a:pt x="89566" y="10903"/>
                    <a:pt x="89527" y="10789"/>
                    <a:pt x="89469" y="10789"/>
                  </a:cubicBezTo>
                  <a:cubicBezTo>
                    <a:pt x="89458" y="10789"/>
                    <a:pt x="89447" y="10793"/>
                    <a:pt x="89436" y="10801"/>
                  </a:cubicBezTo>
                  <a:cubicBezTo>
                    <a:pt x="89026" y="11091"/>
                    <a:pt x="88755" y="11557"/>
                    <a:pt x="88564" y="12097"/>
                  </a:cubicBezTo>
                  <a:cubicBezTo>
                    <a:pt x="88501" y="11941"/>
                    <a:pt x="88439" y="11788"/>
                    <a:pt x="88368" y="11647"/>
                  </a:cubicBezTo>
                  <a:cubicBezTo>
                    <a:pt x="88355" y="11618"/>
                    <a:pt x="88335" y="11605"/>
                    <a:pt x="88313" y="11605"/>
                  </a:cubicBezTo>
                  <a:cubicBezTo>
                    <a:pt x="88308" y="11605"/>
                    <a:pt x="88303" y="11606"/>
                    <a:pt x="88298" y="11607"/>
                  </a:cubicBezTo>
                  <a:cubicBezTo>
                    <a:pt x="88235" y="11619"/>
                    <a:pt x="88231" y="11631"/>
                    <a:pt x="88184" y="11690"/>
                  </a:cubicBezTo>
                  <a:cubicBezTo>
                    <a:pt x="88180" y="11697"/>
                    <a:pt x="88177" y="11701"/>
                    <a:pt x="88172" y="11710"/>
                  </a:cubicBezTo>
                  <a:cubicBezTo>
                    <a:pt x="88121" y="11674"/>
                    <a:pt x="88063" y="11647"/>
                    <a:pt x="87992" y="11631"/>
                  </a:cubicBezTo>
                  <a:cubicBezTo>
                    <a:pt x="87991" y="11631"/>
                    <a:pt x="87989" y="11630"/>
                    <a:pt x="87987" y="11630"/>
                  </a:cubicBezTo>
                  <a:cubicBezTo>
                    <a:pt x="87932" y="11630"/>
                    <a:pt x="87908" y="11737"/>
                    <a:pt x="87965" y="11753"/>
                  </a:cubicBezTo>
                  <a:cubicBezTo>
                    <a:pt x="88184" y="11807"/>
                    <a:pt x="88329" y="12124"/>
                    <a:pt x="88430" y="12523"/>
                  </a:cubicBezTo>
                  <a:cubicBezTo>
                    <a:pt x="88239" y="13209"/>
                    <a:pt x="88137" y="13960"/>
                    <a:pt x="88020" y="14613"/>
                  </a:cubicBezTo>
                  <a:cubicBezTo>
                    <a:pt x="87886" y="13972"/>
                    <a:pt x="87738" y="13338"/>
                    <a:pt x="87613" y="12696"/>
                  </a:cubicBezTo>
                  <a:cubicBezTo>
                    <a:pt x="87608" y="12512"/>
                    <a:pt x="87601" y="12331"/>
                    <a:pt x="87589" y="12152"/>
                  </a:cubicBezTo>
                  <a:cubicBezTo>
                    <a:pt x="87730" y="11592"/>
                    <a:pt x="87867" y="11032"/>
                    <a:pt x="88023" y="10480"/>
                  </a:cubicBezTo>
                  <a:cubicBezTo>
                    <a:pt x="88148" y="10046"/>
                    <a:pt x="88219" y="9588"/>
                    <a:pt x="88341" y="9154"/>
                  </a:cubicBezTo>
                  <a:cubicBezTo>
                    <a:pt x="88419" y="8860"/>
                    <a:pt x="88501" y="7878"/>
                    <a:pt x="88818" y="7811"/>
                  </a:cubicBezTo>
                  <a:cubicBezTo>
                    <a:pt x="88868" y="7796"/>
                    <a:pt x="88858" y="7682"/>
                    <a:pt x="88805" y="7682"/>
                  </a:cubicBezTo>
                  <a:cubicBezTo>
                    <a:pt x="88804" y="7682"/>
                    <a:pt x="88803" y="7682"/>
                    <a:pt x="88802" y="7682"/>
                  </a:cubicBezTo>
                  <a:cubicBezTo>
                    <a:pt x="88270" y="7737"/>
                    <a:pt x="88211" y="8426"/>
                    <a:pt x="87953" y="8942"/>
                  </a:cubicBezTo>
                  <a:cubicBezTo>
                    <a:pt x="87726" y="9396"/>
                    <a:pt x="87523" y="9882"/>
                    <a:pt x="87335" y="10379"/>
                  </a:cubicBezTo>
                  <a:cubicBezTo>
                    <a:pt x="87315" y="9983"/>
                    <a:pt x="87331" y="9611"/>
                    <a:pt x="87460" y="9580"/>
                  </a:cubicBezTo>
                  <a:cubicBezTo>
                    <a:pt x="87519" y="9569"/>
                    <a:pt x="87514" y="9443"/>
                    <a:pt x="87460" y="9428"/>
                  </a:cubicBezTo>
                  <a:cubicBezTo>
                    <a:pt x="87441" y="9423"/>
                    <a:pt x="87422" y="9421"/>
                    <a:pt x="87404" y="9421"/>
                  </a:cubicBezTo>
                  <a:cubicBezTo>
                    <a:pt x="87207" y="9421"/>
                    <a:pt x="87090" y="9713"/>
                    <a:pt x="87021" y="10136"/>
                  </a:cubicBezTo>
                  <a:cubicBezTo>
                    <a:pt x="86974" y="10117"/>
                    <a:pt x="86923" y="10097"/>
                    <a:pt x="86865" y="10081"/>
                  </a:cubicBezTo>
                  <a:cubicBezTo>
                    <a:pt x="86858" y="10079"/>
                    <a:pt x="86852" y="10079"/>
                    <a:pt x="86845" y="10079"/>
                  </a:cubicBezTo>
                  <a:cubicBezTo>
                    <a:pt x="86739" y="10079"/>
                    <a:pt x="86699" y="10280"/>
                    <a:pt x="86815" y="10324"/>
                  </a:cubicBezTo>
                  <a:cubicBezTo>
                    <a:pt x="86877" y="10351"/>
                    <a:pt x="86936" y="10398"/>
                    <a:pt x="86979" y="10457"/>
                  </a:cubicBezTo>
                  <a:cubicBezTo>
                    <a:pt x="86947" y="10782"/>
                    <a:pt x="86936" y="11154"/>
                    <a:pt x="86936" y="11513"/>
                  </a:cubicBezTo>
                  <a:cubicBezTo>
                    <a:pt x="86927" y="11542"/>
                    <a:pt x="86920" y="11565"/>
                    <a:pt x="86912" y="11592"/>
                  </a:cubicBezTo>
                  <a:cubicBezTo>
                    <a:pt x="86799" y="11932"/>
                    <a:pt x="86692" y="12273"/>
                    <a:pt x="86587" y="12613"/>
                  </a:cubicBezTo>
                  <a:cubicBezTo>
                    <a:pt x="86607" y="12026"/>
                    <a:pt x="86595" y="11439"/>
                    <a:pt x="86528" y="10872"/>
                  </a:cubicBezTo>
                  <a:cubicBezTo>
                    <a:pt x="86522" y="10811"/>
                    <a:pt x="86473" y="10779"/>
                    <a:pt x="86430" y="10779"/>
                  </a:cubicBezTo>
                  <a:cubicBezTo>
                    <a:pt x="86423" y="10779"/>
                    <a:pt x="86417" y="10780"/>
                    <a:pt x="86411" y="10782"/>
                  </a:cubicBezTo>
                  <a:cubicBezTo>
                    <a:pt x="86368" y="10798"/>
                    <a:pt x="86325" y="10809"/>
                    <a:pt x="86282" y="10821"/>
                  </a:cubicBezTo>
                  <a:cubicBezTo>
                    <a:pt x="86219" y="10837"/>
                    <a:pt x="86219" y="10969"/>
                    <a:pt x="86282" y="10989"/>
                  </a:cubicBezTo>
                  <a:cubicBezTo>
                    <a:pt x="86427" y="11029"/>
                    <a:pt x="86270" y="12116"/>
                    <a:pt x="86078" y="13197"/>
                  </a:cubicBezTo>
                  <a:cubicBezTo>
                    <a:pt x="85973" y="12852"/>
                    <a:pt x="85863" y="12508"/>
                    <a:pt x="85738" y="12179"/>
                  </a:cubicBezTo>
                  <a:cubicBezTo>
                    <a:pt x="85749" y="12085"/>
                    <a:pt x="85758" y="11991"/>
                    <a:pt x="85765" y="11898"/>
                  </a:cubicBezTo>
                  <a:cubicBezTo>
                    <a:pt x="85777" y="11889"/>
                    <a:pt x="85785" y="11882"/>
                    <a:pt x="85796" y="11878"/>
                  </a:cubicBezTo>
                  <a:cubicBezTo>
                    <a:pt x="85858" y="11847"/>
                    <a:pt x="85840" y="11725"/>
                    <a:pt x="85787" y="11725"/>
                  </a:cubicBezTo>
                  <a:cubicBezTo>
                    <a:pt x="85787" y="11725"/>
                    <a:pt x="85786" y="11725"/>
                    <a:pt x="85785" y="11725"/>
                  </a:cubicBezTo>
                  <a:cubicBezTo>
                    <a:pt x="85843" y="11217"/>
                    <a:pt x="85917" y="10711"/>
                    <a:pt x="86027" y="10230"/>
                  </a:cubicBezTo>
                  <a:cubicBezTo>
                    <a:pt x="86172" y="10073"/>
                    <a:pt x="86352" y="9972"/>
                    <a:pt x="86580" y="9948"/>
                  </a:cubicBezTo>
                  <a:cubicBezTo>
                    <a:pt x="86637" y="9945"/>
                    <a:pt x="86638" y="9831"/>
                    <a:pt x="86582" y="9831"/>
                  </a:cubicBezTo>
                  <a:cubicBezTo>
                    <a:pt x="86582" y="9831"/>
                    <a:pt x="86581" y="9831"/>
                    <a:pt x="86580" y="9831"/>
                  </a:cubicBezTo>
                  <a:cubicBezTo>
                    <a:pt x="86392" y="9842"/>
                    <a:pt x="86227" y="9905"/>
                    <a:pt x="86078" y="10007"/>
                  </a:cubicBezTo>
                  <a:cubicBezTo>
                    <a:pt x="86251" y="9267"/>
                    <a:pt x="86427" y="8520"/>
                    <a:pt x="86493" y="7756"/>
                  </a:cubicBezTo>
                  <a:cubicBezTo>
                    <a:pt x="86498" y="7708"/>
                    <a:pt x="86463" y="7681"/>
                    <a:pt x="86431" y="7681"/>
                  </a:cubicBezTo>
                  <a:cubicBezTo>
                    <a:pt x="86406" y="7681"/>
                    <a:pt x="86383" y="7697"/>
                    <a:pt x="86380" y="7733"/>
                  </a:cubicBezTo>
                  <a:cubicBezTo>
                    <a:pt x="86262" y="8739"/>
                    <a:pt x="85855" y="9607"/>
                    <a:pt x="85601" y="10559"/>
                  </a:cubicBezTo>
                  <a:cubicBezTo>
                    <a:pt x="85597" y="10570"/>
                    <a:pt x="85593" y="10586"/>
                    <a:pt x="85589" y="10597"/>
                  </a:cubicBezTo>
                  <a:cubicBezTo>
                    <a:pt x="85503" y="10762"/>
                    <a:pt x="85429" y="10942"/>
                    <a:pt x="85362" y="11134"/>
                  </a:cubicBezTo>
                  <a:cubicBezTo>
                    <a:pt x="85182" y="10602"/>
                    <a:pt x="85037" y="10054"/>
                    <a:pt x="84983" y="9486"/>
                  </a:cubicBezTo>
                  <a:cubicBezTo>
                    <a:pt x="84979" y="9447"/>
                    <a:pt x="84953" y="9426"/>
                    <a:pt x="84930" y="9426"/>
                  </a:cubicBezTo>
                  <a:cubicBezTo>
                    <a:pt x="84907" y="9426"/>
                    <a:pt x="84887" y="9446"/>
                    <a:pt x="84889" y="9486"/>
                  </a:cubicBezTo>
                  <a:cubicBezTo>
                    <a:pt x="84908" y="10151"/>
                    <a:pt x="85049" y="10754"/>
                    <a:pt x="85189" y="11392"/>
                  </a:cubicBezTo>
                  <a:cubicBezTo>
                    <a:pt x="85202" y="11451"/>
                    <a:pt x="85218" y="11510"/>
                    <a:pt x="85229" y="11569"/>
                  </a:cubicBezTo>
                  <a:cubicBezTo>
                    <a:pt x="85100" y="12050"/>
                    <a:pt x="85014" y="12551"/>
                    <a:pt x="84936" y="12962"/>
                  </a:cubicBezTo>
                  <a:cubicBezTo>
                    <a:pt x="84924" y="13016"/>
                    <a:pt x="84916" y="13075"/>
                    <a:pt x="84904" y="13134"/>
                  </a:cubicBezTo>
                  <a:cubicBezTo>
                    <a:pt x="84880" y="13240"/>
                    <a:pt x="84857" y="13345"/>
                    <a:pt x="84837" y="13455"/>
                  </a:cubicBezTo>
                  <a:cubicBezTo>
                    <a:pt x="84756" y="12719"/>
                    <a:pt x="84678" y="11983"/>
                    <a:pt x="84591" y="11248"/>
                  </a:cubicBezTo>
                  <a:cubicBezTo>
                    <a:pt x="84505" y="10547"/>
                    <a:pt x="84431" y="9846"/>
                    <a:pt x="84364" y="9146"/>
                  </a:cubicBezTo>
                  <a:cubicBezTo>
                    <a:pt x="84544" y="8375"/>
                    <a:pt x="84759" y="7620"/>
                    <a:pt x="84971" y="6864"/>
                  </a:cubicBezTo>
                  <a:cubicBezTo>
                    <a:pt x="85135" y="6285"/>
                    <a:pt x="85339" y="5725"/>
                    <a:pt x="85527" y="5162"/>
                  </a:cubicBezTo>
                  <a:cubicBezTo>
                    <a:pt x="85593" y="4958"/>
                    <a:pt x="85648" y="4755"/>
                    <a:pt x="85718" y="4551"/>
                  </a:cubicBezTo>
                  <a:cubicBezTo>
                    <a:pt x="85781" y="4367"/>
                    <a:pt x="85863" y="4199"/>
                    <a:pt x="85961" y="4042"/>
                  </a:cubicBezTo>
                  <a:cubicBezTo>
                    <a:pt x="86026" y="3924"/>
                    <a:pt x="86124" y="3867"/>
                    <a:pt x="86253" y="3867"/>
                  </a:cubicBezTo>
                  <a:cubicBezTo>
                    <a:pt x="86278" y="3867"/>
                    <a:pt x="86305" y="3869"/>
                    <a:pt x="86333" y="3874"/>
                  </a:cubicBezTo>
                  <a:cubicBezTo>
                    <a:pt x="86336" y="3891"/>
                    <a:pt x="86346" y="3898"/>
                    <a:pt x="86356" y="3898"/>
                  </a:cubicBezTo>
                  <a:cubicBezTo>
                    <a:pt x="86370" y="3898"/>
                    <a:pt x="86383" y="3886"/>
                    <a:pt x="86383" y="3866"/>
                  </a:cubicBezTo>
                  <a:cubicBezTo>
                    <a:pt x="86381" y="3695"/>
                    <a:pt x="86333" y="3632"/>
                    <a:pt x="86264" y="3632"/>
                  </a:cubicBezTo>
                  <a:cubicBezTo>
                    <a:pt x="86098" y="3632"/>
                    <a:pt x="85813" y="3991"/>
                    <a:pt x="85758" y="4065"/>
                  </a:cubicBezTo>
                  <a:cubicBezTo>
                    <a:pt x="85480" y="4426"/>
                    <a:pt x="85339" y="4974"/>
                    <a:pt x="85147" y="5412"/>
                  </a:cubicBezTo>
                  <a:cubicBezTo>
                    <a:pt x="84904" y="5964"/>
                    <a:pt x="84685" y="6540"/>
                    <a:pt x="84485" y="7118"/>
                  </a:cubicBezTo>
                  <a:cubicBezTo>
                    <a:pt x="84400" y="7357"/>
                    <a:pt x="84321" y="7600"/>
                    <a:pt x="84243" y="7846"/>
                  </a:cubicBezTo>
                  <a:cubicBezTo>
                    <a:pt x="84227" y="7686"/>
                    <a:pt x="84212" y="7530"/>
                    <a:pt x="84199" y="7369"/>
                  </a:cubicBezTo>
                  <a:cubicBezTo>
                    <a:pt x="84152" y="6802"/>
                    <a:pt x="84071" y="6242"/>
                    <a:pt x="84012" y="5678"/>
                  </a:cubicBezTo>
                  <a:cubicBezTo>
                    <a:pt x="83968" y="5275"/>
                    <a:pt x="83968" y="4919"/>
                    <a:pt x="83809" y="4562"/>
                  </a:cubicBezTo>
                  <a:cubicBezTo>
                    <a:pt x="83794" y="4530"/>
                    <a:pt x="83773" y="4517"/>
                    <a:pt x="83754" y="4517"/>
                  </a:cubicBezTo>
                  <a:cubicBezTo>
                    <a:pt x="83711" y="4517"/>
                    <a:pt x="83671" y="4579"/>
                    <a:pt x="83695" y="4649"/>
                  </a:cubicBezTo>
                  <a:cubicBezTo>
                    <a:pt x="83883" y="5212"/>
                    <a:pt x="83812" y="6054"/>
                    <a:pt x="83827" y="6661"/>
                  </a:cubicBezTo>
                  <a:cubicBezTo>
                    <a:pt x="83843" y="7224"/>
                    <a:pt x="83804" y="7788"/>
                    <a:pt x="83809" y="8352"/>
                  </a:cubicBezTo>
                  <a:cubicBezTo>
                    <a:pt x="83812" y="8653"/>
                    <a:pt x="83820" y="8954"/>
                    <a:pt x="83824" y="9255"/>
                  </a:cubicBezTo>
                  <a:cubicBezTo>
                    <a:pt x="83785" y="9405"/>
                    <a:pt x="83746" y="9549"/>
                    <a:pt x="83710" y="9698"/>
                  </a:cubicBezTo>
                  <a:cubicBezTo>
                    <a:pt x="83695" y="9576"/>
                    <a:pt x="83679" y="9455"/>
                    <a:pt x="83663" y="9334"/>
                  </a:cubicBezTo>
                  <a:cubicBezTo>
                    <a:pt x="83656" y="9279"/>
                    <a:pt x="83648" y="9212"/>
                    <a:pt x="83632" y="9142"/>
                  </a:cubicBezTo>
                  <a:lnTo>
                    <a:pt x="83636" y="9142"/>
                  </a:lnTo>
                  <a:cubicBezTo>
                    <a:pt x="83641" y="9144"/>
                    <a:pt x="83646" y="9145"/>
                    <a:pt x="83651" y="9145"/>
                  </a:cubicBezTo>
                  <a:cubicBezTo>
                    <a:pt x="83699" y="9145"/>
                    <a:pt x="83713" y="9045"/>
                    <a:pt x="83659" y="9017"/>
                  </a:cubicBezTo>
                  <a:cubicBezTo>
                    <a:pt x="83640" y="9009"/>
                    <a:pt x="83621" y="9001"/>
                    <a:pt x="83601" y="8989"/>
                  </a:cubicBezTo>
                  <a:cubicBezTo>
                    <a:pt x="83558" y="8809"/>
                    <a:pt x="83484" y="8645"/>
                    <a:pt x="83347" y="8625"/>
                  </a:cubicBezTo>
                  <a:cubicBezTo>
                    <a:pt x="83344" y="8624"/>
                    <a:pt x="83341" y="8624"/>
                    <a:pt x="83339" y="8624"/>
                  </a:cubicBezTo>
                  <a:cubicBezTo>
                    <a:pt x="83275" y="8624"/>
                    <a:pt x="83258" y="8756"/>
                    <a:pt x="83311" y="8798"/>
                  </a:cubicBezTo>
                  <a:cubicBezTo>
                    <a:pt x="83401" y="8864"/>
                    <a:pt x="83358" y="9318"/>
                    <a:pt x="83307" y="9741"/>
                  </a:cubicBezTo>
                  <a:cubicBezTo>
                    <a:pt x="83240" y="9107"/>
                    <a:pt x="83175" y="8476"/>
                    <a:pt x="83108" y="7842"/>
                  </a:cubicBezTo>
                  <a:cubicBezTo>
                    <a:pt x="83115" y="7811"/>
                    <a:pt x="83112" y="7772"/>
                    <a:pt x="83096" y="7745"/>
                  </a:cubicBezTo>
                  <a:cubicBezTo>
                    <a:pt x="83049" y="7310"/>
                    <a:pt x="83002" y="6876"/>
                    <a:pt x="82959" y="6441"/>
                  </a:cubicBezTo>
                  <a:cubicBezTo>
                    <a:pt x="82873" y="5612"/>
                    <a:pt x="82810" y="4766"/>
                    <a:pt x="82465" y="4038"/>
                  </a:cubicBezTo>
                  <a:cubicBezTo>
                    <a:pt x="82451" y="4009"/>
                    <a:pt x="82430" y="3997"/>
                    <a:pt x="82410" y="3997"/>
                  </a:cubicBezTo>
                  <a:cubicBezTo>
                    <a:pt x="82366" y="3997"/>
                    <a:pt x="82323" y="4057"/>
                    <a:pt x="82353" y="4125"/>
                  </a:cubicBezTo>
                  <a:cubicBezTo>
                    <a:pt x="82771" y="5040"/>
                    <a:pt x="82720" y="6179"/>
                    <a:pt x="82767" y="7212"/>
                  </a:cubicBezTo>
                  <a:cubicBezTo>
                    <a:pt x="82775" y="7439"/>
                    <a:pt x="82783" y="7667"/>
                    <a:pt x="82790" y="7893"/>
                  </a:cubicBezTo>
                  <a:cubicBezTo>
                    <a:pt x="82427" y="8320"/>
                    <a:pt x="82235" y="9020"/>
                    <a:pt x="82082" y="9604"/>
                  </a:cubicBezTo>
                  <a:cubicBezTo>
                    <a:pt x="82075" y="9639"/>
                    <a:pt x="82066" y="9674"/>
                    <a:pt x="82059" y="9710"/>
                  </a:cubicBezTo>
                  <a:cubicBezTo>
                    <a:pt x="82047" y="9455"/>
                    <a:pt x="82035" y="9204"/>
                    <a:pt x="82028" y="8954"/>
                  </a:cubicBezTo>
                  <a:cubicBezTo>
                    <a:pt x="82012" y="8273"/>
                    <a:pt x="81589" y="7286"/>
                    <a:pt x="81844" y="6649"/>
                  </a:cubicBezTo>
                  <a:cubicBezTo>
                    <a:pt x="81862" y="6600"/>
                    <a:pt x="81833" y="6557"/>
                    <a:pt x="81801" y="6557"/>
                  </a:cubicBezTo>
                  <a:cubicBezTo>
                    <a:pt x="81787" y="6557"/>
                    <a:pt x="81772" y="6566"/>
                    <a:pt x="81761" y="6587"/>
                  </a:cubicBezTo>
                  <a:cubicBezTo>
                    <a:pt x="81515" y="7060"/>
                    <a:pt x="81644" y="7960"/>
                    <a:pt x="81699" y="8496"/>
                  </a:cubicBezTo>
                  <a:cubicBezTo>
                    <a:pt x="81777" y="9314"/>
                    <a:pt x="81679" y="10238"/>
                    <a:pt x="81628" y="11067"/>
                  </a:cubicBezTo>
                  <a:cubicBezTo>
                    <a:pt x="81613" y="11009"/>
                    <a:pt x="81601" y="10946"/>
                    <a:pt x="81582" y="10888"/>
                  </a:cubicBezTo>
                  <a:cubicBezTo>
                    <a:pt x="81288" y="9839"/>
                    <a:pt x="80962" y="8821"/>
                    <a:pt x="80650" y="7779"/>
                  </a:cubicBezTo>
                  <a:cubicBezTo>
                    <a:pt x="80637" y="7735"/>
                    <a:pt x="80608" y="7715"/>
                    <a:pt x="80580" y="7715"/>
                  </a:cubicBezTo>
                  <a:cubicBezTo>
                    <a:pt x="80538" y="7715"/>
                    <a:pt x="80497" y="7758"/>
                    <a:pt x="80509" y="7831"/>
                  </a:cubicBezTo>
                  <a:cubicBezTo>
                    <a:pt x="80962" y="10226"/>
                    <a:pt x="81194" y="12696"/>
                    <a:pt x="81244" y="15173"/>
                  </a:cubicBezTo>
                  <a:cubicBezTo>
                    <a:pt x="81197" y="15819"/>
                    <a:pt x="81166" y="16468"/>
                    <a:pt x="81147" y="17118"/>
                  </a:cubicBezTo>
                  <a:cubicBezTo>
                    <a:pt x="81116" y="17330"/>
                    <a:pt x="81085" y="17541"/>
                    <a:pt x="81049" y="17749"/>
                  </a:cubicBezTo>
                  <a:cubicBezTo>
                    <a:pt x="80854" y="16347"/>
                    <a:pt x="80685" y="14938"/>
                    <a:pt x="80591" y="13518"/>
                  </a:cubicBezTo>
                  <a:cubicBezTo>
                    <a:pt x="80529" y="12570"/>
                    <a:pt x="80513" y="11592"/>
                    <a:pt x="80399" y="10653"/>
                  </a:cubicBezTo>
                  <a:cubicBezTo>
                    <a:pt x="80310" y="9916"/>
                    <a:pt x="80160" y="9240"/>
                    <a:pt x="79981" y="8551"/>
                  </a:cubicBezTo>
                  <a:cubicBezTo>
                    <a:pt x="79969" y="8308"/>
                    <a:pt x="79957" y="8061"/>
                    <a:pt x="79922" y="7823"/>
                  </a:cubicBezTo>
                  <a:cubicBezTo>
                    <a:pt x="79867" y="7412"/>
                    <a:pt x="79761" y="7067"/>
                    <a:pt x="79652" y="6680"/>
                  </a:cubicBezTo>
                  <a:cubicBezTo>
                    <a:pt x="79641" y="6641"/>
                    <a:pt x="79614" y="6624"/>
                    <a:pt x="79588" y="6624"/>
                  </a:cubicBezTo>
                  <a:cubicBezTo>
                    <a:pt x="79549" y="6624"/>
                    <a:pt x="79510" y="6664"/>
                    <a:pt x="79526" y="6727"/>
                  </a:cubicBezTo>
                  <a:cubicBezTo>
                    <a:pt x="79632" y="7122"/>
                    <a:pt x="79714" y="7479"/>
                    <a:pt x="79738" y="7889"/>
                  </a:cubicBezTo>
                  <a:cubicBezTo>
                    <a:pt x="79731" y="7888"/>
                    <a:pt x="79724" y="7887"/>
                    <a:pt x="79717" y="7887"/>
                  </a:cubicBezTo>
                  <a:cubicBezTo>
                    <a:pt x="79653" y="7887"/>
                    <a:pt x="79596" y="7951"/>
                    <a:pt x="79620" y="8054"/>
                  </a:cubicBezTo>
                  <a:cubicBezTo>
                    <a:pt x="79663" y="8222"/>
                    <a:pt x="79699" y="8395"/>
                    <a:pt x="79730" y="8567"/>
                  </a:cubicBezTo>
                  <a:cubicBezTo>
                    <a:pt x="79714" y="8868"/>
                    <a:pt x="79694" y="9170"/>
                    <a:pt x="79699" y="9467"/>
                  </a:cubicBezTo>
                  <a:cubicBezTo>
                    <a:pt x="79703" y="9686"/>
                    <a:pt x="79699" y="9909"/>
                    <a:pt x="79699" y="10128"/>
                  </a:cubicBezTo>
                  <a:cubicBezTo>
                    <a:pt x="79660" y="9823"/>
                    <a:pt x="79620" y="9439"/>
                    <a:pt x="79687" y="9224"/>
                  </a:cubicBezTo>
                  <a:cubicBezTo>
                    <a:pt x="79710" y="9144"/>
                    <a:pt x="79655" y="9088"/>
                    <a:pt x="79600" y="9088"/>
                  </a:cubicBezTo>
                  <a:cubicBezTo>
                    <a:pt x="79572" y="9088"/>
                    <a:pt x="79544" y="9103"/>
                    <a:pt x="79526" y="9138"/>
                  </a:cubicBezTo>
                  <a:cubicBezTo>
                    <a:pt x="79335" y="9537"/>
                    <a:pt x="79405" y="10195"/>
                    <a:pt x="79362" y="10644"/>
                  </a:cubicBezTo>
                  <a:cubicBezTo>
                    <a:pt x="79323" y="11072"/>
                    <a:pt x="79315" y="11498"/>
                    <a:pt x="79319" y="11925"/>
                  </a:cubicBezTo>
                  <a:cubicBezTo>
                    <a:pt x="79182" y="11466"/>
                    <a:pt x="79022" y="11025"/>
                    <a:pt x="78865" y="10574"/>
                  </a:cubicBezTo>
                  <a:cubicBezTo>
                    <a:pt x="78849" y="10104"/>
                    <a:pt x="78838" y="9631"/>
                    <a:pt x="78834" y="9154"/>
                  </a:cubicBezTo>
                  <a:cubicBezTo>
                    <a:pt x="78832" y="9112"/>
                    <a:pt x="78808" y="9092"/>
                    <a:pt x="78784" y="9092"/>
                  </a:cubicBezTo>
                  <a:cubicBezTo>
                    <a:pt x="78760" y="9092"/>
                    <a:pt x="78736" y="9112"/>
                    <a:pt x="78736" y="9154"/>
                  </a:cubicBezTo>
                  <a:cubicBezTo>
                    <a:pt x="78732" y="9475"/>
                    <a:pt x="78724" y="9795"/>
                    <a:pt x="78713" y="10120"/>
                  </a:cubicBezTo>
                  <a:cubicBezTo>
                    <a:pt x="78654" y="9936"/>
                    <a:pt x="78599" y="9752"/>
                    <a:pt x="78552" y="9564"/>
                  </a:cubicBezTo>
                  <a:cubicBezTo>
                    <a:pt x="78533" y="9495"/>
                    <a:pt x="78491" y="9464"/>
                    <a:pt x="78449" y="9464"/>
                  </a:cubicBezTo>
                  <a:cubicBezTo>
                    <a:pt x="78387" y="9464"/>
                    <a:pt x="78326" y="9532"/>
                    <a:pt x="78345" y="9639"/>
                  </a:cubicBezTo>
                  <a:cubicBezTo>
                    <a:pt x="78462" y="10335"/>
                    <a:pt x="78548" y="11060"/>
                    <a:pt x="78623" y="11768"/>
                  </a:cubicBezTo>
                  <a:cubicBezTo>
                    <a:pt x="78560" y="12613"/>
                    <a:pt x="78470" y="13459"/>
                    <a:pt x="78348" y="14293"/>
                  </a:cubicBezTo>
                  <a:cubicBezTo>
                    <a:pt x="78329" y="13838"/>
                    <a:pt x="78309" y="13381"/>
                    <a:pt x="78298" y="12927"/>
                  </a:cubicBezTo>
                  <a:cubicBezTo>
                    <a:pt x="78285" y="12598"/>
                    <a:pt x="78274" y="12265"/>
                    <a:pt x="78220" y="11948"/>
                  </a:cubicBezTo>
                  <a:cubicBezTo>
                    <a:pt x="78204" y="11858"/>
                    <a:pt x="78204" y="11002"/>
                    <a:pt x="78114" y="10927"/>
                  </a:cubicBezTo>
                  <a:lnTo>
                    <a:pt x="78114" y="10927"/>
                  </a:lnTo>
                  <a:cubicBezTo>
                    <a:pt x="78122" y="10933"/>
                    <a:pt x="78129" y="10935"/>
                    <a:pt x="78136" y="10935"/>
                  </a:cubicBezTo>
                  <a:cubicBezTo>
                    <a:pt x="78171" y="10935"/>
                    <a:pt x="78197" y="10875"/>
                    <a:pt x="78168" y="10832"/>
                  </a:cubicBezTo>
                  <a:cubicBezTo>
                    <a:pt x="78133" y="10785"/>
                    <a:pt x="78129" y="10790"/>
                    <a:pt x="78079" y="10751"/>
                  </a:cubicBezTo>
                  <a:cubicBezTo>
                    <a:pt x="78069" y="10744"/>
                    <a:pt x="78059" y="10742"/>
                    <a:pt x="78050" y="10742"/>
                  </a:cubicBezTo>
                  <a:cubicBezTo>
                    <a:pt x="78019" y="10742"/>
                    <a:pt x="77994" y="10774"/>
                    <a:pt x="77989" y="10817"/>
                  </a:cubicBezTo>
                  <a:cubicBezTo>
                    <a:pt x="77953" y="11166"/>
                    <a:pt x="77929" y="11513"/>
                    <a:pt x="77910" y="11866"/>
                  </a:cubicBezTo>
                  <a:cubicBezTo>
                    <a:pt x="77867" y="11654"/>
                    <a:pt x="77820" y="11443"/>
                    <a:pt x="77769" y="11232"/>
                  </a:cubicBezTo>
                  <a:cubicBezTo>
                    <a:pt x="77730" y="9604"/>
                    <a:pt x="77675" y="7498"/>
                    <a:pt x="77691" y="7498"/>
                  </a:cubicBezTo>
                  <a:cubicBezTo>
                    <a:pt x="77788" y="7498"/>
                    <a:pt x="77788" y="7302"/>
                    <a:pt x="77691" y="7302"/>
                  </a:cubicBezTo>
                  <a:lnTo>
                    <a:pt x="77648" y="7302"/>
                  </a:lnTo>
                  <a:cubicBezTo>
                    <a:pt x="77613" y="7302"/>
                    <a:pt x="77586" y="7333"/>
                    <a:pt x="77573" y="7373"/>
                  </a:cubicBezTo>
                  <a:cubicBezTo>
                    <a:pt x="77429" y="7886"/>
                    <a:pt x="77413" y="8476"/>
                    <a:pt x="77389" y="9040"/>
                  </a:cubicBezTo>
                  <a:lnTo>
                    <a:pt x="77382" y="9040"/>
                  </a:lnTo>
                  <a:cubicBezTo>
                    <a:pt x="77229" y="9056"/>
                    <a:pt x="77100" y="9130"/>
                    <a:pt x="76983" y="9240"/>
                  </a:cubicBezTo>
                  <a:cubicBezTo>
                    <a:pt x="76963" y="8876"/>
                    <a:pt x="76932" y="8430"/>
                    <a:pt x="77017" y="8085"/>
                  </a:cubicBezTo>
                  <a:cubicBezTo>
                    <a:pt x="77030" y="8074"/>
                    <a:pt x="77037" y="8061"/>
                    <a:pt x="77037" y="8043"/>
                  </a:cubicBezTo>
                  <a:cubicBezTo>
                    <a:pt x="77045" y="8014"/>
                    <a:pt x="77049" y="7987"/>
                    <a:pt x="77053" y="7960"/>
                  </a:cubicBezTo>
                  <a:cubicBezTo>
                    <a:pt x="77068" y="7876"/>
                    <a:pt x="77021" y="7823"/>
                    <a:pt x="76972" y="7823"/>
                  </a:cubicBezTo>
                  <a:cubicBezTo>
                    <a:pt x="76970" y="7823"/>
                    <a:pt x="76968" y="7823"/>
                    <a:pt x="76967" y="7823"/>
                  </a:cubicBezTo>
                  <a:cubicBezTo>
                    <a:pt x="77026" y="7463"/>
                    <a:pt x="77073" y="7098"/>
                    <a:pt x="77092" y="6735"/>
                  </a:cubicBezTo>
                  <a:cubicBezTo>
                    <a:pt x="77104" y="6515"/>
                    <a:pt x="77188" y="5866"/>
                    <a:pt x="76917" y="5866"/>
                  </a:cubicBezTo>
                  <a:cubicBezTo>
                    <a:pt x="76913" y="5866"/>
                    <a:pt x="76909" y="5866"/>
                    <a:pt x="76905" y="5866"/>
                  </a:cubicBezTo>
                  <a:cubicBezTo>
                    <a:pt x="76853" y="5870"/>
                    <a:pt x="76853" y="5968"/>
                    <a:pt x="76905" y="5968"/>
                  </a:cubicBezTo>
                  <a:cubicBezTo>
                    <a:pt x="77217" y="5968"/>
                    <a:pt x="76364" y="8770"/>
                    <a:pt x="76286" y="9001"/>
                  </a:cubicBezTo>
                  <a:cubicBezTo>
                    <a:pt x="76204" y="9248"/>
                    <a:pt x="76133" y="9502"/>
                    <a:pt x="76067" y="9757"/>
                  </a:cubicBezTo>
                  <a:cubicBezTo>
                    <a:pt x="76047" y="9569"/>
                    <a:pt x="76031" y="9318"/>
                    <a:pt x="75989" y="9095"/>
                  </a:cubicBezTo>
                  <a:cubicBezTo>
                    <a:pt x="76117" y="8786"/>
                    <a:pt x="76255" y="8480"/>
                    <a:pt x="76407" y="8191"/>
                  </a:cubicBezTo>
                  <a:cubicBezTo>
                    <a:pt x="76437" y="8134"/>
                    <a:pt x="76397" y="8085"/>
                    <a:pt x="76355" y="8085"/>
                  </a:cubicBezTo>
                  <a:cubicBezTo>
                    <a:pt x="76342" y="8085"/>
                    <a:pt x="76329" y="8089"/>
                    <a:pt x="76317" y="8101"/>
                  </a:cubicBezTo>
                  <a:cubicBezTo>
                    <a:pt x="76168" y="8258"/>
                    <a:pt x="76031" y="8442"/>
                    <a:pt x="75910" y="8641"/>
                  </a:cubicBezTo>
                  <a:cubicBezTo>
                    <a:pt x="75824" y="8097"/>
                    <a:pt x="75714" y="7561"/>
                    <a:pt x="75554" y="7021"/>
                  </a:cubicBezTo>
                  <a:cubicBezTo>
                    <a:pt x="75311" y="6215"/>
                    <a:pt x="75049" y="5380"/>
                    <a:pt x="74533" y="4809"/>
                  </a:cubicBezTo>
                  <a:cubicBezTo>
                    <a:pt x="74519" y="4794"/>
                    <a:pt x="74504" y="4787"/>
                    <a:pt x="74489" y="4787"/>
                  </a:cubicBezTo>
                  <a:cubicBezTo>
                    <a:pt x="74437" y="4787"/>
                    <a:pt x="74394" y="4869"/>
                    <a:pt x="74443" y="4927"/>
                  </a:cubicBezTo>
                  <a:cubicBezTo>
                    <a:pt x="75068" y="5674"/>
                    <a:pt x="75378" y="6986"/>
                    <a:pt x="75491" y="8061"/>
                  </a:cubicBezTo>
                  <a:cubicBezTo>
                    <a:pt x="75530" y="8449"/>
                    <a:pt x="75558" y="8841"/>
                    <a:pt x="75585" y="9232"/>
                  </a:cubicBezTo>
                  <a:cubicBezTo>
                    <a:pt x="75433" y="9533"/>
                    <a:pt x="75296" y="9846"/>
                    <a:pt x="75155" y="10133"/>
                  </a:cubicBezTo>
                  <a:cubicBezTo>
                    <a:pt x="74959" y="10535"/>
                    <a:pt x="74768" y="10942"/>
                    <a:pt x="74575" y="11349"/>
                  </a:cubicBezTo>
                  <a:cubicBezTo>
                    <a:pt x="74614" y="10801"/>
                    <a:pt x="74618" y="9099"/>
                    <a:pt x="75171" y="8845"/>
                  </a:cubicBezTo>
                  <a:cubicBezTo>
                    <a:pt x="75218" y="8823"/>
                    <a:pt x="75204" y="8733"/>
                    <a:pt x="75158" y="8733"/>
                  </a:cubicBezTo>
                  <a:cubicBezTo>
                    <a:pt x="75155" y="8733"/>
                    <a:pt x="75151" y="8734"/>
                    <a:pt x="75147" y="8735"/>
                  </a:cubicBezTo>
                  <a:cubicBezTo>
                    <a:pt x="74818" y="8836"/>
                    <a:pt x="74665" y="9232"/>
                    <a:pt x="74544" y="9611"/>
                  </a:cubicBezTo>
                  <a:cubicBezTo>
                    <a:pt x="74423" y="9999"/>
                    <a:pt x="74317" y="10391"/>
                    <a:pt x="74235" y="10790"/>
                  </a:cubicBezTo>
                  <a:cubicBezTo>
                    <a:pt x="74223" y="10676"/>
                    <a:pt x="74215" y="10563"/>
                    <a:pt x="74196" y="10453"/>
                  </a:cubicBezTo>
                  <a:cubicBezTo>
                    <a:pt x="74190" y="10424"/>
                    <a:pt x="74172" y="10411"/>
                    <a:pt x="74155" y="10411"/>
                  </a:cubicBezTo>
                  <a:cubicBezTo>
                    <a:pt x="74139" y="10411"/>
                    <a:pt x="74123" y="10421"/>
                    <a:pt x="74114" y="10438"/>
                  </a:cubicBezTo>
                  <a:cubicBezTo>
                    <a:pt x="74011" y="10610"/>
                    <a:pt x="74043" y="10535"/>
                    <a:pt x="73993" y="10720"/>
                  </a:cubicBezTo>
                  <a:cubicBezTo>
                    <a:pt x="73987" y="10743"/>
                    <a:pt x="74005" y="10763"/>
                    <a:pt x="74021" y="10763"/>
                  </a:cubicBezTo>
                  <a:cubicBezTo>
                    <a:pt x="74028" y="10763"/>
                    <a:pt x="74036" y="10758"/>
                    <a:pt x="74040" y="10747"/>
                  </a:cubicBezTo>
                  <a:cubicBezTo>
                    <a:pt x="74063" y="10683"/>
                    <a:pt x="74079" y="10658"/>
                    <a:pt x="74090" y="10658"/>
                  </a:cubicBezTo>
                  <a:cubicBezTo>
                    <a:pt x="74136" y="10658"/>
                    <a:pt x="74098" y="11078"/>
                    <a:pt x="74098" y="11087"/>
                  </a:cubicBezTo>
                  <a:cubicBezTo>
                    <a:pt x="74082" y="11287"/>
                    <a:pt x="74058" y="11486"/>
                    <a:pt x="74035" y="11686"/>
                  </a:cubicBezTo>
                  <a:cubicBezTo>
                    <a:pt x="74031" y="11690"/>
                    <a:pt x="74031" y="11697"/>
                    <a:pt x="74031" y="11701"/>
                  </a:cubicBezTo>
                  <a:cubicBezTo>
                    <a:pt x="73996" y="11377"/>
                    <a:pt x="73969" y="11052"/>
                    <a:pt x="73941" y="10723"/>
                  </a:cubicBezTo>
                  <a:cubicBezTo>
                    <a:pt x="73906" y="10297"/>
                    <a:pt x="73859" y="9851"/>
                    <a:pt x="73875" y="9416"/>
                  </a:cubicBezTo>
                  <a:cubicBezTo>
                    <a:pt x="73890" y="9005"/>
                    <a:pt x="73769" y="8320"/>
                    <a:pt x="73996" y="7991"/>
                  </a:cubicBezTo>
                  <a:cubicBezTo>
                    <a:pt x="74045" y="7924"/>
                    <a:pt x="74001" y="7845"/>
                    <a:pt x="73948" y="7845"/>
                  </a:cubicBezTo>
                  <a:cubicBezTo>
                    <a:pt x="73933" y="7845"/>
                    <a:pt x="73917" y="7851"/>
                    <a:pt x="73902" y="7866"/>
                  </a:cubicBezTo>
                  <a:cubicBezTo>
                    <a:pt x="73453" y="8336"/>
                    <a:pt x="73511" y="9607"/>
                    <a:pt x="73460" y="10285"/>
                  </a:cubicBezTo>
                  <a:cubicBezTo>
                    <a:pt x="73448" y="10473"/>
                    <a:pt x="73440" y="10660"/>
                    <a:pt x="73433" y="10848"/>
                  </a:cubicBezTo>
                  <a:cubicBezTo>
                    <a:pt x="73359" y="10762"/>
                    <a:pt x="73280" y="10688"/>
                    <a:pt x="73190" y="10626"/>
                  </a:cubicBezTo>
                  <a:cubicBezTo>
                    <a:pt x="73198" y="10023"/>
                    <a:pt x="73205" y="9416"/>
                    <a:pt x="73213" y="8813"/>
                  </a:cubicBezTo>
                  <a:cubicBezTo>
                    <a:pt x="73221" y="8809"/>
                    <a:pt x="73225" y="8801"/>
                    <a:pt x="73233" y="8798"/>
                  </a:cubicBezTo>
                  <a:cubicBezTo>
                    <a:pt x="73276" y="8755"/>
                    <a:pt x="73256" y="8672"/>
                    <a:pt x="73218" y="8661"/>
                  </a:cubicBezTo>
                  <a:cubicBezTo>
                    <a:pt x="73218" y="8359"/>
                    <a:pt x="73221" y="8058"/>
                    <a:pt x="73225" y="7756"/>
                  </a:cubicBezTo>
                  <a:cubicBezTo>
                    <a:pt x="73225" y="7690"/>
                    <a:pt x="73186" y="7657"/>
                    <a:pt x="73146" y="7657"/>
                  </a:cubicBezTo>
                  <a:cubicBezTo>
                    <a:pt x="73107" y="7657"/>
                    <a:pt x="73066" y="7690"/>
                    <a:pt x="73065" y="7756"/>
                  </a:cubicBezTo>
                  <a:cubicBezTo>
                    <a:pt x="73061" y="8117"/>
                    <a:pt x="73034" y="8476"/>
                    <a:pt x="72998" y="8836"/>
                  </a:cubicBezTo>
                  <a:cubicBezTo>
                    <a:pt x="72239" y="9663"/>
                    <a:pt x="72062" y="11310"/>
                    <a:pt x="71953" y="12606"/>
                  </a:cubicBezTo>
                  <a:cubicBezTo>
                    <a:pt x="71863" y="11878"/>
                    <a:pt x="71773" y="11142"/>
                    <a:pt x="71601" y="10442"/>
                  </a:cubicBezTo>
                  <a:cubicBezTo>
                    <a:pt x="71378" y="9526"/>
                    <a:pt x="71081" y="8648"/>
                    <a:pt x="70850" y="7729"/>
                  </a:cubicBezTo>
                  <a:cubicBezTo>
                    <a:pt x="70842" y="7698"/>
                    <a:pt x="70823" y="7684"/>
                    <a:pt x="70805" y="7684"/>
                  </a:cubicBezTo>
                  <a:cubicBezTo>
                    <a:pt x="70777" y="7684"/>
                    <a:pt x="70748" y="7715"/>
                    <a:pt x="70756" y="7764"/>
                  </a:cubicBezTo>
                  <a:cubicBezTo>
                    <a:pt x="70873" y="8536"/>
                    <a:pt x="70947" y="9302"/>
                    <a:pt x="71010" y="10073"/>
                  </a:cubicBezTo>
                  <a:cubicBezTo>
                    <a:pt x="70855" y="9527"/>
                    <a:pt x="70695" y="9032"/>
                    <a:pt x="70628" y="9032"/>
                  </a:cubicBezTo>
                  <a:cubicBezTo>
                    <a:pt x="70627" y="9032"/>
                    <a:pt x="70627" y="9032"/>
                    <a:pt x="70626" y="9033"/>
                  </a:cubicBezTo>
                  <a:cubicBezTo>
                    <a:pt x="70693" y="9024"/>
                    <a:pt x="70693" y="8903"/>
                    <a:pt x="70626" y="8895"/>
                  </a:cubicBezTo>
                  <a:cubicBezTo>
                    <a:pt x="70611" y="8892"/>
                    <a:pt x="70595" y="8892"/>
                    <a:pt x="70579" y="8888"/>
                  </a:cubicBezTo>
                  <a:cubicBezTo>
                    <a:pt x="70578" y="8888"/>
                    <a:pt x="70576" y="8888"/>
                    <a:pt x="70575" y="8888"/>
                  </a:cubicBezTo>
                  <a:cubicBezTo>
                    <a:pt x="70539" y="8888"/>
                    <a:pt x="70521" y="8944"/>
                    <a:pt x="70525" y="8986"/>
                  </a:cubicBezTo>
                  <a:cubicBezTo>
                    <a:pt x="70552" y="9204"/>
                    <a:pt x="70588" y="9420"/>
                    <a:pt x="70622" y="9635"/>
                  </a:cubicBezTo>
                  <a:cubicBezTo>
                    <a:pt x="70497" y="9259"/>
                    <a:pt x="70368" y="8888"/>
                    <a:pt x="70235" y="8516"/>
                  </a:cubicBezTo>
                  <a:cubicBezTo>
                    <a:pt x="70196" y="7737"/>
                    <a:pt x="70156" y="6958"/>
                    <a:pt x="70118" y="6179"/>
                  </a:cubicBezTo>
                  <a:cubicBezTo>
                    <a:pt x="70112" y="6071"/>
                    <a:pt x="70051" y="6018"/>
                    <a:pt x="69990" y="6018"/>
                  </a:cubicBezTo>
                  <a:cubicBezTo>
                    <a:pt x="69930" y="6018"/>
                    <a:pt x="69869" y="6071"/>
                    <a:pt x="69863" y="6179"/>
                  </a:cubicBezTo>
                  <a:cubicBezTo>
                    <a:pt x="69844" y="6578"/>
                    <a:pt x="69824" y="6977"/>
                    <a:pt x="69808" y="7377"/>
                  </a:cubicBezTo>
                  <a:cubicBezTo>
                    <a:pt x="69714" y="7134"/>
                    <a:pt x="69620" y="6899"/>
                    <a:pt x="69526" y="6661"/>
                  </a:cubicBezTo>
                  <a:cubicBezTo>
                    <a:pt x="69300" y="6112"/>
                    <a:pt x="69088" y="5565"/>
                    <a:pt x="68888" y="5001"/>
                  </a:cubicBezTo>
                  <a:cubicBezTo>
                    <a:pt x="68791" y="4727"/>
                    <a:pt x="68685" y="4609"/>
                    <a:pt x="68462" y="4528"/>
                  </a:cubicBezTo>
                  <a:cubicBezTo>
                    <a:pt x="68455" y="4525"/>
                    <a:pt x="68448" y="4523"/>
                    <a:pt x="68442" y="4523"/>
                  </a:cubicBezTo>
                  <a:cubicBezTo>
                    <a:pt x="68380" y="4523"/>
                    <a:pt x="68363" y="4652"/>
                    <a:pt x="68431" y="4684"/>
                  </a:cubicBezTo>
                  <a:cubicBezTo>
                    <a:pt x="68763" y="4844"/>
                    <a:pt x="68771" y="5361"/>
                    <a:pt x="68873" y="5718"/>
                  </a:cubicBezTo>
                  <a:cubicBezTo>
                    <a:pt x="68963" y="6014"/>
                    <a:pt x="69065" y="6305"/>
                    <a:pt x="69150" y="6605"/>
                  </a:cubicBezTo>
                  <a:cubicBezTo>
                    <a:pt x="69284" y="7087"/>
                    <a:pt x="69448" y="7577"/>
                    <a:pt x="69582" y="8066"/>
                  </a:cubicBezTo>
                  <a:cubicBezTo>
                    <a:pt x="69578" y="8074"/>
                    <a:pt x="69573" y="8081"/>
                    <a:pt x="69569" y="8089"/>
                  </a:cubicBezTo>
                  <a:cubicBezTo>
                    <a:pt x="69296" y="7537"/>
                    <a:pt x="69022" y="6981"/>
                    <a:pt x="68740" y="6437"/>
                  </a:cubicBezTo>
                  <a:cubicBezTo>
                    <a:pt x="68728" y="6332"/>
                    <a:pt x="68724" y="6230"/>
                    <a:pt x="68713" y="6124"/>
                  </a:cubicBezTo>
                  <a:cubicBezTo>
                    <a:pt x="68708" y="6089"/>
                    <a:pt x="68686" y="6070"/>
                    <a:pt x="68665" y="6070"/>
                  </a:cubicBezTo>
                  <a:cubicBezTo>
                    <a:pt x="68645" y="6070"/>
                    <a:pt x="68626" y="6088"/>
                    <a:pt x="68626" y="6124"/>
                  </a:cubicBezTo>
                  <a:cubicBezTo>
                    <a:pt x="68626" y="6155"/>
                    <a:pt x="68622" y="6187"/>
                    <a:pt x="68622" y="6218"/>
                  </a:cubicBezTo>
                  <a:cubicBezTo>
                    <a:pt x="68357" y="5709"/>
                    <a:pt x="68086" y="5209"/>
                    <a:pt x="67801" y="4715"/>
                  </a:cubicBezTo>
                  <a:cubicBezTo>
                    <a:pt x="67488" y="4175"/>
                    <a:pt x="67010" y="3142"/>
                    <a:pt x="66431" y="3091"/>
                  </a:cubicBezTo>
                  <a:cubicBezTo>
                    <a:pt x="66408" y="3091"/>
                    <a:pt x="66408" y="3138"/>
                    <a:pt x="66431" y="3142"/>
                  </a:cubicBezTo>
                  <a:cubicBezTo>
                    <a:pt x="66892" y="3212"/>
                    <a:pt x="67358" y="4183"/>
                    <a:pt x="67585" y="4618"/>
                  </a:cubicBezTo>
                  <a:cubicBezTo>
                    <a:pt x="67864" y="5162"/>
                    <a:pt x="68137" y="5713"/>
                    <a:pt x="68407" y="6265"/>
                  </a:cubicBezTo>
                  <a:cubicBezTo>
                    <a:pt x="68474" y="6402"/>
                    <a:pt x="68540" y="6543"/>
                    <a:pt x="68607" y="6684"/>
                  </a:cubicBezTo>
                  <a:cubicBezTo>
                    <a:pt x="68545" y="8672"/>
                    <a:pt x="68415" y="10657"/>
                    <a:pt x="68352" y="12649"/>
                  </a:cubicBezTo>
                  <a:cubicBezTo>
                    <a:pt x="68328" y="13498"/>
                    <a:pt x="68305" y="14347"/>
                    <a:pt x="68282" y="15196"/>
                  </a:cubicBezTo>
                  <a:cubicBezTo>
                    <a:pt x="68239" y="15012"/>
                    <a:pt x="68192" y="14824"/>
                    <a:pt x="68145" y="14645"/>
                  </a:cubicBezTo>
                  <a:cubicBezTo>
                    <a:pt x="67770" y="13204"/>
                    <a:pt x="67421" y="11439"/>
                    <a:pt x="66657" y="10254"/>
                  </a:cubicBezTo>
                  <a:cubicBezTo>
                    <a:pt x="66649" y="10240"/>
                    <a:pt x="66638" y="10234"/>
                    <a:pt x="66627" y="10234"/>
                  </a:cubicBezTo>
                  <a:cubicBezTo>
                    <a:pt x="66596" y="10234"/>
                    <a:pt x="66566" y="10284"/>
                    <a:pt x="66583" y="10328"/>
                  </a:cubicBezTo>
                  <a:cubicBezTo>
                    <a:pt x="67136" y="11643"/>
                    <a:pt x="67315" y="13350"/>
                    <a:pt x="67499" y="14840"/>
                  </a:cubicBezTo>
                  <a:cubicBezTo>
                    <a:pt x="67478" y="14828"/>
                    <a:pt x="67456" y="14822"/>
                    <a:pt x="67433" y="14822"/>
                  </a:cubicBezTo>
                  <a:cubicBezTo>
                    <a:pt x="67413" y="14822"/>
                    <a:pt x="67393" y="14827"/>
                    <a:pt x="67374" y="14837"/>
                  </a:cubicBezTo>
                  <a:cubicBezTo>
                    <a:pt x="67342" y="14434"/>
                    <a:pt x="67323" y="14026"/>
                    <a:pt x="67319" y="13616"/>
                  </a:cubicBezTo>
                  <a:cubicBezTo>
                    <a:pt x="67319" y="13547"/>
                    <a:pt x="67278" y="13513"/>
                    <a:pt x="67237" y="13513"/>
                  </a:cubicBezTo>
                  <a:cubicBezTo>
                    <a:pt x="67195" y="13513"/>
                    <a:pt x="67154" y="13547"/>
                    <a:pt x="67154" y="13616"/>
                  </a:cubicBezTo>
                  <a:cubicBezTo>
                    <a:pt x="67151" y="14461"/>
                    <a:pt x="67116" y="15306"/>
                    <a:pt x="67116" y="16152"/>
                  </a:cubicBezTo>
                  <a:cubicBezTo>
                    <a:pt x="67116" y="16555"/>
                    <a:pt x="67170" y="16990"/>
                    <a:pt x="67241" y="17420"/>
                  </a:cubicBezTo>
                  <a:cubicBezTo>
                    <a:pt x="67237" y="17557"/>
                    <a:pt x="67237" y="17698"/>
                    <a:pt x="67233" y="17835"/>
                  </a:cubicBezTo>
                  <a:cubicBezTo>
                    <a:pt x="67057" y="16492"/>
                    <a:pt x="66873" y="15149"/>
                    <a:pt x="66650" y="13823"/>
                  </a:cubicBezTo>
                  <a:cubicBezTo>
                    <a:pt x="66540" y="13173"/>
                    <a:pt x="66415" y="12532"/>
                    <a:pt x="66285" y="11889"/>
                  </a:cubicBezTo>
                  <a:cubicBezTo>
                    <a:pt x="66274" y="11533"/>
                    <a:pt x="66262" y="11173"/>
                    <a:pt x="66254" y="10817"/>
                  </a:cubicBezTo>
                  <a:cubicBezTo>
                    <a:pt x="66253" y="10741"/>
                    <a:pt x="66209" y="10702"/>
                    <a:pt x="66165" y="10702"/>
                  </a:cubicBezTo>
                  <a:cubicBezTo>
                    <a:pt x="66121" y="10702"/>
                    <a:pt x="66076" y="10741"/>
                    <a:pt x="66074" y="10817"/>
                  </a:cubicBezTo>
                  <a:lnTo>
                    <a:pt x="66074" y="10861"/>
                  </a:lnTo>
                  <a:cubicBezTo>
                    <a:pt x="66055" y="10774"/>
                    <a:pt x="66036" y="10684"/>
                    <a:pt x="66020" y="10597"/>
                  </a:cubicBezTo>
                  <a:cubicBezTo>
                    <a:pt x="65965" y="10344"/>
                    <a:pt x="65451" y="8038"/>
                    <a:pt x="65393" y="8038"/>
                  </a:cubicBezTo>
                  <a:cubicBezTo>
                    <a:pt x="65393" y="8038"/>
                    <a:pt x="65393" y="8038"/>
                    <a:pt x="65393" y="8038"/>
                  </a:cubicBezTo>
                  <a:lnTo>
                    <a:pt x="65393" y="8038"/>
                  </a:lnTo>
                  <a:cubicBezTo>
                    <a:pt x="65436" y="8030"/>
                    <a:pt x="65436" y="7929"/>
                    <a:pt x="65393" y="7920"/>
                  </a:cubicBezTo>
                  <a:cubicBezTo>
                    <a:pt x="65378" y="7917"/>
                    <a:pt x="65366" y="7913"/>
                    <a:pt x="65351" y="7913"/>
                  </a:cubicBezTo>
                  <a:cubicBezTo>
                    <a:pt x="65347" y="7912"/>
                    <a:pt x="65343" y="7912"/>
                    <a:pt x="65339" y="7912"/>
                  </a:cubicBezTo>
                  <a:cubicBezTo>
                    <a:pt x="65310" y="7912"/>
                    <a:pt x="65281" y="7935"/>
                    <a:pt x="65284" y="7980"/>
                  </a:cubicBezTo>
                  <a:cubicBezTo>
                    <a:pt x="65433" y="10128"/>
                    <a:pt x="65667" y="12277"/>
                    <a:pt x="65918" y="14422"/>
                  </a:cubicBezTo>
                  <a:cubicBezTo>
                    <a:pt x="65902" y="14750"/>
                    <a:pt x="65886" y="15079"/>
                    <a:pt x="65879" y="15404"/>
                  </a:cubicBezTo>
                  <a:cubicBezTo>
                    <a:pt x="65789" y="14692"/>
                    <a:pt x="65698" y="13984"/>
                    <a:pt x="65601" y="13271"/>
                  </a:cubicBezTo>
                  <a:cubicBezTo>
                    <a:pt x="65448" y="12132"/>
                    <a:pt x="65315" y="10985"/>
                    <a:pt x="65198" y="9839"/>
                  </a:cubicBezTo>
                  <a:cubicBezTo>
                    <a:pt x="65143" y="9275"/>
                    <a:pt x="65069" y="8715"/>
                    <a:pt x="65017" y="8151"/>
                  </a:cubicBezTo>
                  <a:cubicBezTo>
                    <a:pt x="64990" y="7858"/>
                    <a:pt x="64842" y="7127"/>
                    <a:pt x="64975" y="6849"/>
                  </a:cubicBezTo>
                  <a:cubicBezTo>
                    <a:pt x="64995" y="6807"/>
                    <a:pt x="64963" y="6760"/>
                    <a:pt x="64933" y="6760"/>
                  </a:cubicBezTo>
                  <a:cubicBezTo>
                    <a:pt x="64923" y="6760"/>
                    <a:pt x="64912" y="6765"/>
                    <a:pt x="64905" y="6778"/>
                  </a:cubicBezTo>
                  <a:cubicBezTo>
                    <a:pt x="64818" y="6919"/>
                    <a:pt x="64822" y="7048"/>
                    <a:pt x="64826" y="7228"/>
                  </a:cubicBezTo>
                  <a:cubicBezTo>
                    <a:pt x="64838" y="7764"/>
                    <a:pt x="64822" y="8305"/>
                    <a:pt x="64849" y="8845"/>
                  </a:cubicBezTo>
                  <a:cubicBezTo>
                    <a:pt x="64908" y="10097"/>
                    <a:pt x="64955" y="11354"/>
                    <a:pt x="65053" y="12606"/>
                  </a:cubicBezTo>
                  <a:cubicBezTo>
                    <a:pt x="65061" y="12669"/>
                    <a:pt x="65064" y="12731"/>
                    <a:pt x="65073" y="12794"/>
                  </a:cubicBezTo>
                  <a:cubicBezTo>
                    <a:pt x="65053" y="13287"/>
                    <a:pt x="65049" y="13776"/>
                    <a:pt x="65084" y="14269"/>
                  </a:cubicBezTo>
                  <a:cubicBezTo>
                    <a:pt x="65120" y="14719"/>
                    <a:pt x="65178" y="15162"/>
                    <a:pt x="65248" y="15604"/>
                  </a:cubicBezTo>
                  <a:cubicBezTo>
                    <a:pt x="65030" y="14801"/>
                    <a:pt x="64811" y="13999"/>
                    <a:pt x="64591" y="13193"/>
                  </a:cubicBezTo>
                  <a:cubicBezTo>
                    <a:pt x="64533" y="12434"/>
                    <a:pt x="64454" y="11678"/>
                    <a:pt x="64349" y="10922"/>
                  </a:cubicBezTo>
                  <a:cubicBezTo>
                    <a:pt x="64347" y="10899"/>
                    <a:pt x="64329" y="10886"/>
                    <a:pt x="64312" y="10886"/>
                  </a:cubicBezTo>
                  <a:cubicBezTo>
                    <a:pt x="64296" y="10886"/>
                    <a:pt x="64280" y="10898"/>
                    <a:pt x="64278" y="10922"/>
                  </a:cubicBezTo>
                  <a:cubicBezTo>
                    <a:pt x="64242" y="11232"/>
                    <a:pt x="64235" y="11549"/>
                    <a:pt x="64239" y="11870"/>
                  </a:cubicBezTo>
                  <a:cubicBezTo>
                    <a:pt x="64184" y="11654"/>
                    <a:pt x="64125" y="11439"/>
                    <a:pt x="64070" y="11224"/>
                  </a:cubicBezTo>
                  <a:cubicBezTo>
                    <a:pt x="64004" y="10962"/>
                    <a:pt x="63933" y="10700"/>
                    <a:pt x="63863" y="10433"/>
                  </a:cubicBezTo>
                  <a:cubicBezTo>
                    <a:pt x="63867" y="10406"/>
                    <a:pt x="63867" y="10379"/>
                    <a:pt x="63871" y="10348"/>
                  </a:cubicBezTo>
                  <a:cubicBezTo>
                    <a:pt x="63902" y="9846"/>
                    <a:pt x="63922" y="9342"/>
                    <a:pt x="63973" y="8841"/>
                  </a:cubicBezTo>
                  <a:cubicBezTo>
                    <a:pt x="64012" y="8430"/>
                    <a:pt x="63993" y="7185"/>
                    <a:pt x="64372" y="6966"/>
                  </a:cubicBezTo>
                  <a:cubicBezTo>
                    <a:pt x="64400" y="6951"/>
                    <a:pt x="64383" y="6902"/>
                    <a:pt x="64359" y="6902"/>
                  </a:cubicBezTo>
                  <a:cubicBezTo>
                    <a:pt x="64357" y="6902"/>
                    <a:pt x="64355" y="6902"/>
                    <a:pt x="64352" y="6903"/>
                  </a:cubicBezTo>
                  <a:cubicBezTo>
                    <a:pt x="63910" y="7075"/>
                    <a:pt x="63820" y="8320"/>
                    <a:pt x="63745" y="8801"/>
                  </a:cubicBezTo>
                  <a:cubicBezTo>
                    <a:pt x="63707" y="9064"/>
                    <a:pt x="63668" y="9322"/>
                    <a:pt x="63628" y="9584"/>
                  </a:cubicBezTo>
                  <a:cubicBezTo>
                    <a:pt x="63429" y="8892"/>
                    <a:pt x="63225" y="8202"/>
                    <a:pt x="63014" y="7517"/>
                  </a:cubicBezTo>
                  <a:cubicBezTo>
                    <a:pt x="62849" y="6981"/>
                    <a:pt x="62705" y="6417"/>
                    <a:pt x="62513" y="5897"/>
                  </a:cubicBezTo>
                  <a:cubicBezTo>
                    <a:pt x="62407" y="5612"/>
                    <a:pt x="62305" y="5318"/>
                    <a:pt x="62204" y="5032"/>
                  </a:cubicBezTo>
                  <a:cubicBezTo>
                    <a:pt x="62082" y="4692"/>
                    <a:pt x="61867" y="4379"/>
                    <a:pt x="61773" y="4027"/>
                  </a:cubicBezTo>
                  <a:cubicBezTo>
                    <a:pt x="61767" y="4001"/>
                    <a:pt x="61751" y="3990"/>
                    <a:pt x="61735" y="3990"/>
                  </a:cubicBezTo>
                  <a:cubicBezTo>
                    <a:pt x="61712" y="3990"/>
                    <a:pt x="61689" y="4014"/>
                    <a:pt x="61699" y="4054"/>
                  </a:cubicBezTo>
                  <a:cubicBezTo>
                    <a:pt x="61793" y="4492"/>
                    <a:pt x="62008" y="4891"/>
                    <a:pt x="62114" y="5337"/>
                  </a:cubicBezTo>
                  <a:cubicBezTo>
                    <a:pt x="62259" y="5948"/>
                    <a:pt x="62423" y="6574"/>
                    <a:pt x="62509" y="7201"/>
                  </a:cubicBezTo>
                  <a:cubicBezTo>
                    <a:pt x="62634" y="8124"/>
                    <a:pt x="62826" y="9060"/>
                    <a:pt x="63018" y="9983"/>
                  </a:cubicBezTo>
                  <a:cubicBezTo>
                    <a:pt x="63026" y="10442"/>
                    <a:pt x="63057" y="10899"/>
                    <a:pt x="63104" y="11357"/>
                  </a:cubicBezTo>
                  <a:cubicBezTo>
                    <a:pt x="63002" y="11936"/>
                    <a:pt x="62927" y="12523"/>
                    <a:pt x="62830" y="13103"/>
                  </a:cubicBezTo>
                  <a:cubicBezTo>
                    <a:pt x="62786" y="13350"/>
                    <a:pt x="62744" y="13600"/>
                    <a:pt x="62701" y="13847"/>
                  </a:cubicBezTo>
                  <a:cubicBezTo>
                    <a:pt x="62580" y="13529"/>
                    <a:pt x="62462" y="13209"/>
                    <a:pt x="62340" y="12891"/>
                  </a:cubicBezTo>
                  <a:cubicBezTo>
                    <a:pt x="62313" y="12582"/>
                    <a:pt x="62286" y="12269"/>
                    <a:pt x="62278" y="11956"/>
                  </a:cubicBezTo>
                  <a:cubicBezTo>
                    <a:pt x="62276" y="11893"/>
                    <a:pt x="62240" y="11862"/>
                    <a:pt x="62205" y="11862"/>
                  </a:cubicBezTo>
                  <a:cubicBezTo>
                    <a:pt x="62169" y="11862"/>
                    <a:pt x="62134" y="11893"/>
                    <a:pt x="62134" y="11956"/>
                  </a:cubicBezTo>
                  <a:cubicBezTo>
                    <a:pt x="62129" y="12085"/>
                    <a:pt x="62134" y="12214"/>
                    <a:pt x="62134" y="12344"/>
                  </a:cubicBezTo>
                  <a:cubicBezTo>
                    <a:pt x="62078" y="12203"/>
                    <a:pt x="62024" y="12058"/>
                    <a:pt x="61961" y="11909"/>
                  </a:cubicBezTo>
                  <a:cubicBezTo>
                    <a:pt x="61965" y="11674"/>
                    <a:pt x="62004" y="11475"/>
                    <a:pt x="62114" y="11392"/>
                  </a:cubicBezTo>
                  <a:cubicBezTo>
                    <a:pt x="62160" y="11359"/>
                    <a:pt x="62133" y="11280"/>
                    <a:pt x="62090" y="11280"/>
                  </a:cubicBezTo>
                  <a:cubicBezTo>
                    <a:pt x="62082" y="11280"/>
                    <a:pt x="62075" y="11282"/>
                    <a:pt x="62067" y="11287"/>
                  </a:cubicBezTo>
                  <a:cubicBezTo>
                    <a:pt x="61953" y="11361"/>
                    <a:pt x="61890" y="11498"/>
                    <a:pt x="61856" y="11659"/>
                  </a:cubicBezTo>
                  <a:cubicBezTo>
                    <a:pt x="61828" y="11596"/>
                    <a:pt x="61800" y="11533"/>
                    <a:pt x="61773" y="11471"/>
                  </a:cubicBezTo>
                  <a:cubicBezTo>
                    <a:pt x="61726" y="10966"/>
                    <a:pt x="61675" y="10457"/>
                    <a:pt x="61644" y="9948"/>
                  </a:cubicBezTo>
                  <a:lnTo>
                    <a:pt x="61644" y="9948"/>
                  </a:lnTo>
                  <a:cubicBezTo>
                    <a:pt x="61655" y="9972"/>
                    <a:pt x="61664" y="9995"/>
                    <a:pt x="61679" y="10019"/>
                  </a:cubicBezTo>
                  <a:cubicBezTo>
                    <a:pt x="61682" y="10024"/>
                    <a:pt x="61687" y="10027"/>
                    <a:pt x="61692" y="10027"/>
                  </a:cubicBezTo>
                  <a:cubicBezTo>
                    <a:pt x="61702" y="10027"/>
                    <a:pt x="61712" y="10018"/>
                    <a:pt x="61706" y="10003"/>
                  </a:cubicBezTo>
                  <a:cubicBezTo>
                    <a:pt x="61655" y="9858"/>
                    <a:pt x="61628" y="9705"/>
                    <a:pt x="61621" y="9545"/>
                  </a:cubicBezTo>
                  <a:cubicBezTo>
                    <a:pt x="61619" y="9492"/>
                    <a:pt x="61589" y="9466"/>
                    <a:pt x="61560" y="9466"/>
                  </a:cubicBezTo>
                  <a:cubicBezTo>
                    <a:pt x="61530" y="9466"/>
                    <a:pt x="61499" y="9492"/>
                    <a:pt x="61495" y="9545"/>
                  </a:cubicBezTo>
                  <a:cubicBezTo>
                    <a:pt x="61480" y="9960"/>
                    <a:pt x="61456" y="10375"/>
                    <a:pt x="61433" y="10790"/>
                  </a:cubicBezTo>
                  <a:cubicBezTo>
                    <a:pt x="61292" y="10532"/>
                    <a:pt x="61135" y="10288"/>
                    <a:pt x="60967" y="10081"/>
                  </a:cubicBezTo>
                  <a:cubicBezTo>
                    <a:pt x="60958" y="10069"/>
                    <a:pt x="60948" y="10064"/>
                    <a:pt x="60937" y="10064"/>
                  </a:cubicBezTo>
                  <a:cubicBezTo>
                    <a:pt x="60905" y="10064"/>
                    <a:pt x="60873" y="10110"/>
                    <a:pt x="60896" y="10151"/>
                  </a:cubicBezTo>
                  <a:cubicBezTo>
                    <a:pt x="61104" y="10535"/>
                    <a:pt x="61260" y="10982"/>
                    <a:pt x="61397" y="11439"/>
                  </a:cubicBezTo>
                  <a:cubicBezTo>
                    <a:pt x="61343" y="12457"/>
                    <a:pt x="61280" y="13478"/>
                    <a:pt x="61245" y="14500"/>
                  </a:cubicBezTo>
                  <a:cubicBezTo>
                    <a:pt x="61182" y="14246"/>
                    <a:pt x="61108" y="13991"/>
                    <a:pt x="61045" y="13749"/>
                  </a:cubicBezTo>
                  <a:cubicBezTo>
                    <a:pt x="61034" y="13709"/>
                    <a:pt x="61014" y="13682"/>
                    <a:pt x="60990" y="13663"/>
                  </a:cubicBezTo>
                  <a:cubicBezTo>
                    <a:pt x="61025" y="13388"/>
                    <a:pt x="61053" y="13110"/>
                    <a:pt x="61068" y="12828"/>
                  </a:cubicBezTo>
                  <a:cubicBezTo>
                    <a:pt x="61073" y="12767"/>
                    <a:pt x="61041" y="12737"/>
                    <a:pt x="61005" y="12737"/>
                  </a:cubicBezTo>
                  <a:cubicBezTo>
                    <a:pt x="60969" y="12737"/>
                    <a:pt x="60930" y="12769"/>
                    <a:pt x="60924" y="12828"/>
                  </a:cubicBezTo>
                  <a:cubicBezTo>
                    <a:pt x="60896" y="13134"/>
                    <a:pt x="60834" y="13428"/>
                    <a:pt x="60759" y="13713"/>
                  </a:cubicBezTo>
                  <a:cubicBezTo>
                    <a:pt x="60759" y="13588"/>
                    <a:pt x="60756" y="13459"/>
                    <a:pt x="60752" y="13330"/>
                  </a:cubicBezTo>
                  <a:cubicBezTo>
                    <a:pt x="60759" y="13326"/>
                    <a:pt x="60763" y="13318"/>
                    <a:pt x="60772" y="13314"/>
                  </a:cubicBezTo>
                  <a:cubicBezTo>
                    <a:pt x="60831" y="13295"/>
                    <a:pt x="60812" y="13188"/>
                    <a:pt x="60757" y="13188"/>
                  </a:cubicBezTo>
                  <a:cubicBezTo>
                    <a:pt x="60754" y="13188"/>
                    <a:pt x="60751" y="13189"/>
                    <a:pt x="60748" y="13189"/>
                  </a:cubicBezTo>
                  <a:cubicBezTo>
                    <a:pt x="60736" y="12805"/>
                    <a:pt x="60720" y="12425"/>
                    <a:pt x="60689" y="12042"/>
                  </a:cubicBezTo>
                  <a:cubicBezTo>
                    <a:pt x="60681" y="11963"/>
                    <a:pt x="60631" y="11923"/>
                    <a:pt x="60585" y="11923"/>
                  </a:cubicBezTo>
                  <a:cubicBezTo>
                    <a:pt x="60540" y="11923"/>
                    <a:pt x="60497" y="11962"/>
                    <a:pt x="60501" y="12042"/>
                  </a:cubicBezTo>
                  <a:cubicBezTo>
                    <a:pt x="60528" y="12884"/>
                    <a:pt x="60450" y="13729"/>
                    <a:pt x="60333" y="14566"/>
                  </a:cubicBezTo>
                  <a:cubicBezTo>
                    <a:pt x="60262" y="14324"/>
                    <a:pt x="60192" y="14081"/>
                    <a:pt x="60122" y="13838"/>
                  </a:cubicBezTo>
                  <a:cubicBezTo>
                    <a:pt x="59800" y="12739"/>
                    <a:pt x="59448" y="11654"/>
                    <a:pt x="59029" y="10610"/>
                  </a:cubicBezTo>
                  <a:cubicBezTo>
                    <a:pt x="58850" y="10164"/>
                    <a:pt x="58622" y="9741"/>
                    <a:pt x="58419" y="9314"/>
                  </a:cubicBezTo>
                  <a:cubicBezTo>
                    <a:pt x="58344" y="9154"/>
                    <a:pt x="58247" y="9013"/>
                    <a:pt x="58149" y="8876"/>
                  </a:cubicBezTo>
                  <a:cubicBezTo>
                    <a:pt x="58203" y="8339"/>
                    <a:pt x="58239" y="7761"/>
                    <a:pt x="58078" y="7318"/>
                  </a:cubicBezTo>
                  <a:cubicBezTo>
                    <a:pt x="58072" y="7303"/>
                    <a:pt x="58061" y="7296"/>
                    <a:pt x="58050" y="7296"/>
                  </a:cubicBezTo>
                  <a:cubicBezTo>
                    <a:pt x="58028" y="7296"/>
                    <a:pt x="58004" y="7322"/>
                    <a:pt x="58012" y="7353"/>
                  </a:cubicBezTo>
                  <a:cubicBezTo>
                    <a:pt x="58102" y="7667"/>
                    <a:pt x="57922" y="8167"/>
                    <a:pt x="57851" y="8484"/>
                  </a:cubicBezTo>
                  <a:cubicBezTo>
                    <a:pt x="57781" y="8386"/>
                    <a:pt x="57710" y="8285"/>
                    <a:pt x="57648" y="8179"/>
                  </a:cubicBezTo>
                  <a:cubicBezTo>
                    <a:pt x="57648" y="8175"/>
                    <a:pt x="57644" y="8167"/>
                    <a:pt x="57640" y="8164"/>
                  </a:cubicBezTo>
                  <a:cubicBezTo>
                    <a:pt x="57629" y="8140"/>
                    <a:pt x="57613" y="8120"/>
                    <a:pt x="57601" y="8097"/>
                  </a:cubicBezTo>
                  <a:cubicBezTo>
                    <a:pt x="57590" y="8079"/>
                    <a:pt x="57576" y="8072"/>
                    <a:pt x="57564" y="8072"/>
                  </a:cubicBezTo>
                  <a:cubicBezTo>
                    <a:pt x="57525" y="8072"/>
                    <a:pt x="57490" y="8138"/>
                    <a:pt x="57507" y="8191"/>
                  </a:cubicBezTo>
                  <a:cubicBezTo>
                    <a:pt x="57585" y="8422"/>
                    <a:pt x="57679" y="8637"/>
                    <a:pt x="57773" y="8856"/>
                  </a:cubicBezTo>
                  <a:cubicBezTo>
                    <a:pt x="57687" y="9228"/>
                    <a:pt x="57601" y="9600"/>
                    <a:pt x="57499" y="9963"/>
                  </a:cubicBezTo>
                  <a:cubicBezTo>
                    <a:pt x="57257" y="10832"/>
                    <a:pt x="57116" y="11776"/>
                    <a:pt x="57002" y="12696"/>
                  </a:cubicBezTo>
                  <a:cubicBezTo>
                    <a:pt x="56959" y="12359"/>
                    <a:pt x="56924" y="12022"/>
                    <a:pt x="56885" y="11682"/>
                  </a:cubicBezTo>
                  <a:cubicBezTo>
                    <a:pt x="56822" y="11142"/>
                    <a:pt x="56763" y="10586"/>
                    <a:pt x="56728" y="10042"/>
                  </a:cubicBezTo>
                  <a:cubicBezTo>
                    <a:pt x="56689" y="9498"/>
                    <a:pt x="56560" y="8758"/>
                    <a:pt x="56677" y="8230"/>
                  </a:cubicBezTo>
                  <a:cubicBezTo>
                    <a:pt x="56689" y="8176"/>
                    <a:pt x="56658" y="8143"/>
                    <a:pt x="56626" y="8143"/>
                  </a:cubicBezTo>
                  <a:cubicBezTo>
                    <a:pt x="56605" y="8143"/>
                    <a:pt x="56583" y="8158"/>
                    <a:pt x="56572" y="8191"/>
                  </a:cubicBezTo>
                  <a:cubicBezTo>
                    <a:pt x="56462" y="8539"/>
                    <a:pt x="56493" y="8930"/>
                    <a:pt x="56482" y="9302"/>
                  </a:cubicBezTo>
                  <a:cubicBezTo>
                    <a:pt x="56462" y="9870"/>
                    <a:pt x="56446" y="10442"/>
                    <a:pt x="56458" y="11009"/>
                  </a:cubicBezTo>
                  <a:cubicBezTo>
                    <a:pt x="56485" y="12085"/>
                    <a:pt x="56513" y="13157"/>
                    <a:pt x="56587" y="14230"/>
                  </a:cubicBezTo>
                  <a:cubicBezTo>
                    <a:pt x="56592" y="14308"/>
                    <a:pt x="56599" y="14391"/>
                    <a:pt x="56607" y="14468"/>
                  </a:cubicBezTo>
                  <a:cubicBezTo>
                    <a:pt x="56536" y="14328"/>
                    <a:pt x="56466" y="14190"/>
                    <a:pt x="56395" y="14046"/>
                  </a:cubicBezTo>
                  <a:cubicBezTo>
                    <a:pt x="56375" y="13529"/>
                    <a:pt x="56364" y="13005"/>
                    <a:pt x="56360" y="12481"/>
                  </a:cubicBezTo>
                  <a:cubicBezTo>
                    <a:pt x="56359" y="12428"/>
                    <a:pt x="56329" y="12403"/>
                    <a:pt x="56299" y="12403"/>
                  </a:cubicBezTo>
                  <a:cubicBezTo>
                    <a:pt x="56268" y="12403"/>
                    <a:pt x="56237" y="12429"/>
                    <a:pt x="56235" y="12481"/>
                  </a:cubicBezTo>
                  <a:cubicBezTo>
                    <a:pt x="56231" y="12880"/>
                    <a:pt x="56223" y="13279"/>
                    <a:pt x="56211" y="13678"/>
                  </a:cubicBezTo>
                  <a:cubicBezTo>
                    <a:pt x="56039" y="13326"/>
                    <a:pt x="55867" y="12969"/>
                    <a:pt x="55687" y="12617"/>
                  </a:cubicBezTo>
                  <a:cubicBezTo>
                    <a:pt x="55726" y="11847"/>
                    <a:pt x="55773" y="11076"/>
                    <a:pt x="55875" y="10316"/>
                  </a:cubicBezTo>
                  <a:cubicBezTo>
                    <a:pt x="55985" y="9510"/>
                    <a:pt x="56090" y="8442"/>
                    <a:pt x="56607" y="7897"/>
                  </a:cubicBezTo>
                  <a:cubicBezTo>
                    <a:pt x="56633" y="7868"/>
                    <a:pt x="56608" y="7815"/>
                    <a:pt x="56580" y="7815"/>
                  </a:cubicBezTo>
                  <a:cubicBezTo>
                    <a:pt x="56575" y="7815"/>
                    <a:pt x="56569" y="7817"/>
                    <a:pt x="56563" y="7823"/>
                  </a:cubicBezTo>
                  <a:cubicBezTo>
                    <a:pt x="56153" y="8214"/>
                    <a:pt x="55976" y="8817"/>
                    <a:pt x="55801" y="9416"/>
                  </a:cubicBezTo>
                  <a:cubicBezTo>
                    <a:pt x="55562" y="10203"/>
                    <a:pt x="55425" y="11079"/>
                    <a:pt x="55331" y="11929"/>
                  </a:cubicBezTo>
                  <a:cubicBezTo>
                    <a:pt x="55154" y="11592"/>
                    <a:pt x="54975" y="11255"/>
                    <a:pt x="54795" y="10926"/>
                  </a:cubicBezTo>
                  <a:cubicBezTo>
                    <a:pt x="54634" y="10637"/>
                    <a:pt x="54470" y="10355"/>
                    <a:pt x="54301" y="10073"/>
                  </a:cubicBezTo>
                  <a:cubicBezTo>
                    <a:pt x="54243" y="9204"/>
                    <a:pt x="54200" y="8332"/>
                    <a:pt x="54188" y="7459"/>
                  </a:cubicBezTo>
                  <a:cubicBezTo>
                    <a:pt x="54188" y="7414"/>
                    <a:pt x="54162" y="7392"/>
                    <a:pt x="54137" y="7392"/>
                  </a:cubicBezTo>
                  <a:cubicBezTo>
                    <a:pt x="54111" y="7392"/>
                    <a:pt x="54084" y="7414"/>
                    <a:pt x="54083" y="7459"/>
                  </a:cubicBezTo>
                  <a:cubicBezTo>
                    <a:pt x="54070" y="8195"/>
                    <a:pt x="54055" y="8923"/>
                    <a:pt x="54043" y="9654"/>
                  </a:cubicBezTo>
                  <a:cubicBezTo>
                    <a:pt x="53769" y="9208"/>
                    <a:pt x="53483" y="8770"/>
                    <a:pt x="53201" y="8332"/>
                  </a:cubicBezTo>
                  <a:cubicBezTo>
                    <a:pt x="53124" y="8211"/>
                    <a:pt x="53046" y="8097"/>
                    <a:pt x="52963" y="7983"/>
                  </a:cubicBezTo>
                  <a:cubicBezTo>
                    <a:pt x="52939" y="7479"/>
                    <a:pt x="52932" y="6977"/>
                    <a:pt x="52939" y="6473"/>
                  </a:cubicBezTo>
                  <a:cubicBezTo>
                    <a:pt x="52941" y="6432"/>
                    <a:pt x="52918" y="6411"/>
                    <a:pt x="52893" y="6411"/>
                  </a:cubicBezTo>
                  <a:cubicBezTo>
                    <a:pt x="52869" y="6411"/>
                    <a:pt x="52844" y="6432"/>
                    <a:pt x="52842" y="6473"/>
                  </a:cubicBezTo>
                  <a:cubicBezTo>
                    <a:pt x="52822" y="6907"/>
                    <a:pt x="52814" y="7338"/>
                    <a:pt x="52811" y="7772"/>
                  </a:cubicBezTo>
                  <a:cubicBezTo>
                    <a:pt x="52642" y="7537"/>
                    <a:pt x="52466" y="7306"/>
                    <a:pt x="52302" y="7071"/>
                  </a:cubicBezTo>
                  <a:cubicBezTo>
                    <a:pt x="52227" y="6970"/>
                    <a:pt x="51816" y="6273"/>
                    <a:pt x="51824" y="6273"/>
                  </a:cubicBezTo>
                  <a:cubicBezTo>
                    <a:pt x="51855" y="6269"/>
                    <a:pt x="51855" y="6215"/>
                    <a:pt x="51824" y="6211"/>
                  </a:cubicBezTo>
                  <a:cubicBezTo>
                    <a:pt x="51796" y="6206"/>
                    <a:pt x="51765" y="6202"/>
                    <a:pt x="51734" y="6199"/>
                  </a:cubicBezTo>
                  <a:cubicBezTo>
                    <a:pt x="51715" y="6199"/>
                    <a:pt x="51702" y="6230"/>
                    <a:pt x="51707" y="6253"/>
                  </a:cubicBezTo>
                  <a:cubicBezTo>
                    <a:pt x="51758" y="6524"/>
                    <a:pt x="51930" y="6778"/>
                    <a:pt x="52051" y="7009"/>
                  </a:cubicBezTo>
                  <a:cubicBezTo>
                    <a:pt x="52302" y="7483"/>
                    <a:pt x="52520" y="7980"/>
                    <a:pt x="52759" y="8461"/>
                  </a:cubicBezTo>
                  <a:cubicBezTo>
                    <a:pt x="52779" y="8492"/>
                    <a:pt x="52795" y="8527"/>
                    <a:pt x="52811" y="8563"/>
                  </a:cubicBezTo>
                  <a:cubicBezTo>
                    <a:pt x="52818" y="9940"/>
                    <a:pt x="52873" y="11314"/>
                    <a:pt x="52865" y="12700"/>
                  </a:cubicBezTo>
                  <a:cubicBezTo>
                    <a:pt x="52787" y="12434"/>
                    <a:pt x="52708" y="12171"/>
                    <a:pt x="52630" y="11909"/>
                  </a:cubicBezTo>
                  <a:cubicBezTo>
                    <a:pt x="52368" y="11056"/>
                    <a:pt x="52071" y="10156"/>
                    <a:pt x="51695" y="9376"/>
                  </a:cubicBezTo>
                  <a:cubicBezTo>
                    <a:pt x="51499" y="8973"/>
                    <a:pt x="51346" y="8531"/>
                    <a:pt x="51147" y="8132"/>
                  </a:cubicBezTo>
                  <a:cubicBezTo>
                    <a:pt x="51077" y="7991"/>
                    <a:pt x="50544" y="7114"/>
                    <a:pt x="50599" y="6950"/>
                  </a:cubicBezTo>
                  <a:cubicBezTo>
                    <a:pt x="50609" y="6927"/>
                    <a:pt x="50595" y="6906"/>
                    <a:pt x="50580" y="6906"/>
                  </a:cubicBezTo>
                  <a:cubicBezTo>
                    <a:pt x="50573" y="6906"/>
                    <a:pt x="50565" y="6911"/>
                    <a:pt x="50560" y="6923"/>
                  </a:cubicBezTo>
                  <a:cubicBezTo>
                    <a:pt x="50517" y="7001"/>
                    <a:pt x="50501" y="7028"/>
                    <a:pt x="50544" y="7134"/>
                  </a:cubicBezTo>
                  <a:cubicBezTo>
                    <a:pt x="50689" y="7498"/>
                    <a:pt x="50822" y="7858"/>
                    <a:pt x="50936" y="8245"/>
                  </a:cubicBezTo>
                  <a:cubicBezTo>
                    <a:pt x="51225" y="9228"/>
                    <a:pt x="51444" y="10234"/>
                    <a:pt x="51699" y="11228"/>
                  </a:cubicBezTo>
                  <a:cubicBezTo>
                    <a:pt x="51886" y="11964"/>
                    <a:pt x="52067" y="12707"/>
                    <a:pt x="52242" y="13451"/>
                  </a:cubicBezTo>
                  <a:cubicBezTo>
                    <a:pt x="51989" y="13561"/>
                    <a:pt x="52083" y="13937"/>
                    <a:pt x="52133" y="14199"/>
                  </a:cubicBezTo>
                  <a:cubicBezTo>
                    <a:pt x="52289" y="15012"/>
                    <a:pt x="52564" y="15792"/>
                    <a:pt x="52802" y="16567"/>
                  </a:cubicBezTo>
                  <a:cubicBezTo>
                    <a:pt x="52795" y="16993"/>
                    <a:pt x="52783" y="17420"/>
                    <a:pt x="52768" y="17843"/>
                  </a:cubicBezTo>
                  <a:cubicBezTo>
                    <a:pt x="52732" y="17694"/>
                    <a:pt x="52697" y="17541"/>
                    <a:pt x="52665" y="17389"/>
                  </a:cubicBezTo>
                  <a:cubicBezTo>
                    <a:pt x="52524" y="16750"/>
                    <a:pt x="52388" y="16109"/>
                    <a:pt x="52251" y="15471"/>
                  </a:cubicBezTo>
                  <a:cubicBezTo>
                    <a:pt x="52258" y="15318"/>
                    <a:pt x="52266" y="15165"/>
                    <a:pt x="52274" y="15017"/>
                  </a:cubicBezTo>
                  <a:cubicBezTo>
                    <a:pt x="52286" y="14848"/>
                    <a:pt x="52195" y="14766"/>
                    <a:pt x="52098" y="14759"/>
                  </a:cubicBezTo>
                  <a:cubicBezTo>
                    <a:pt x="51808" y="13408"/>
                    <a:pt x="51519" y="12058"/>
                    <a:pt x="51221" y="10711"/>
                  </a:cubicBezTo>
                  <a:cubicBezTo>
                    <a:pt x="50967" y="9553"/>
                    <a:pt x="50674" y="8410"/>
                    <a:pt x="50415" y="7252"/>
                  </a:cubicBezTo>
                  <a:cubicBezTo>
                    <a:pt x="50383" y="7118"/>
                    <a:pt x="50352" y="6981"/>
                    <a:pt x="50321" y="6840"/>
                  </a:cubicBezTo>
                  <a:lnTo>
                    <a:pt x="50321" y="6774"/>
                  </a:lnTo>
                  <a:cubicBezTo>
                    <a:pt x="50306" y="6637"/>
                    <a:pt x="50306" y="6496"/>
                    <a:pt x="50317" y="6355"/>
                  </a:cubicBezTo>
                  <a:cubicBezTo>
                    <a:pt x="50306" y="6328"/>
                    <a:pt x="50293" y="6305"/>
                    <a:pt x="50282" y="6281"/>
                  </a:cubicBezTo>
                  <a:cubicBezTo>
                    <a:pt x="50290" y="6277"/>
                    <a:pt x="50302" y="6269"/>
                    <a:pt x="50306" y="6253"/>
                  </a:cubicBezTo>
                  <a:cubicBezTo>
                    <a:pt x="50306" y="6234"/>
                    <a:pt x="50309" y="6218"/>
                    <a:pt x="50309" y="6199"/>
                  </a:cubicBezTo>
                  <a:cubicBezTo>
                    <a:pt x="50317" y="6155"/>
                    <a:pt x="50293" y="6128"/>
                    <a:pt x="50269" y="6128"/>
                  </a:cubicBezTo>
                  <a:cubicBezTo>
                    <a:pt x="50252" y="6128"/>
                    <a:pt x="50235" y="6141"/>
                    <a:pt x="50228" y="6168"/>
                  </a:cubicBezTo>
                  <a:cubicBezTo>
                    <a:pt x="50215" y="6215"/>
                    <a:pt x="50204" y="6262"/>
                    <a:pt x="50192" y="6305"/>
                  </a:cubicBezTo>
                  <a:cubicBezTo>
                    <a:pt x="50031" y="5651"/>
                    <a:pt x="49843" y="4993"/>
                    <a:pt x="49597" y="4414"/>
                  </a:cubicBezTo>
                  <a:cubicBezTo>
                    <a:pt x="49589" y="4393"/>
                    <a:pt x="49576" y="4385"/>
                    <a:pt x="49563" y="4385"/>
                  </a:cubicBezTo>
                  <a:cubicBezTo>
                    <a:pt x="49533" y="4385"/>
                    <a:pt x="49502" y="4428"/>
                    <a:pt x="49518" y="4477"/>
                  </a:cubicBezTo>
                  <a:cubicBezTo>
                    <a:pt x="49800" y="5216"/>
                    <a:pt x="49934" y="6077"/>
                    <a:pt x="50067" y="6907"/>
                  </a:cubicBezTo>
                  <a:cubicBezTo>
                    <a:pt x="49965" y="7564"/>
                    <a:pt x="49934" y="8273"/>
                    <a:pt x="49887" y="8907"/>
                  </a:cubicBezTo>
                  <a:cubicBezTo>
                    <a:pt x="49879" y="9001"/>
                    <a:pt x="49871" y="9095"/>
                    <a:pt x="49867" y="9185"/>
                  </a:cubicBezTo>
                  <a:cubicBezTo>
                    <a:pt x="49856" y="9134"/>
                    <a:pt x="49847" y="9080"/>
                    <a:pt x="49836" y="9024"/>
                  </a:cubicBezTo>
                  <a:cubicBezTo>
                    <a:pt x="49822" y="8945"/>
                    <a:pt x="49777" y="8911"/>
                    <a:pt x="49730" y="8911"/>
                  </a:cubicBezTo>
                  <a:cubicBezTo>
                    <a:pt x="49659" y="8911"/>
                    <a:pt x="49582" y="8990"/>
                    <a:pt x="49601" y="9111"/>
                  </a:cubicBezTo>
                  <a:cubicBezTo>
                    <a:pt x="49659" y="9479"/>
                    <a:pt x="49730" y="9851"/>
                    <a:pt x="49796" y="10218"/>
                  </a:cubicBezTo>
                  <a:cubicBezTo>
                    <a:pt x="49762" y="10767"/>
                    <a:pt x="49734" y="11314"/>
                    <a:pt x="49730" y="11866"/>
                  </a:cubicBezTo>
                  <a:cubicBezTo>
                    <a:pt x="49531" y="11338"/>
                    <a:pt x="49323" y="10809"/>
                    <a:pt x="49108" y="10285"/>
                  </a:cubicBezTo>
                  <a:cubicBezTo>
                    <a:pt x="49108" y="9972"/>
                    <a:pt x="49112" y="9658"/>
                    <a:pt x="49115" y="9345"/>
                  </a:cubicBezTo>
                  <a:cubicBezTo>
                    <a:pt x="49124" y="8328"/>
                    <a:pt x="49065" y="7024"/>
                    <a:pt x="49359" y="6077"/>
                  </a:cubicBezTo>
                  <a:cubicBezTo>
                    <a:pt x="49366" y="6054"/>
                    <a:pt x="49350" y="6036"/>
                    <a:pt x="49335" y="6036"/>
                  </a:cubicBezTo>
                  <a:cubicBezTo>
                    <a:pt x="49327" y="6036"/>
                    <a:pt x="49319" y="6041"/>
                    <a:pt x="49315" y="6054"/>
                  </a:cubicBezTo>
                  <a:cubicBezTo>
                    <a:pt x="49218" y="6324"/>
                    <a:pt x="49155" y="6621"/>
                    <a:pt x="49108" y="6930"/>
                  </a:cubicBezTo>
                  <a:cubicBezTo>
                    <a:pt x="49100" y="6930"/>
                    <a:pt x="49088" y="6939"/>
                    <a:pt x="49084" y="6958"/>
                  </a:cubicBezTo>
                  <a:cubicBezTo>
                    <a:pt x="48920" y="7768"/>
                    <a:pt x="48819" y="8598"/>
                    <a:pt x="48748" y="9432"/>
                  </a:cubicBezTo>
                  <a:cubicBezTo>
                    <a:pt x="48572" y="9048"/>
                    <a:pt x="48380" y="8653"/>
                    <a:pt x="48212" y="8245"/>
                  </a:cubicBezTo>
                  <a:cubicBezTo>
                    <a:pt x="48255" y="7964"/>
                    <a:pt x="48317" y="7694"/>
                    <a:pt x="48400" y="7432"/>
                  </a:cubicBezTo>
                  <a:cubicBezTo>
                    <a:pt x="48418" y="7381"/>
                    <a:pt x="48386" y="7334"/>
                    <a:pt x="48355" y="7334"/>
                  </a:cubicBezTo>
                  <a:cubicBezTo>
                    <a:pt x="48340" y="7334"/>
                    <a:pt x="48326" y="7344"/>
                    <a:pt x="48317" y="7369"/>
                  </a:cubicBezTo>
                  <a:cubicBezTo>
                    <a:pt x="48239" y="7573"/>
                    <a:pt x="48172" y="7788"/>
                    <a:pt x="48114" y="8007"/>
                  </a:cubicBezTo>
                  <a:cubicBezTo>
                    <a:pt x="47937" y="7545"/>
                    <a:pt x="47804" y="7071"/>
                    <a:pt x="47777" y="6590"/>
                  </a:cubicBezTo>
                  <a:cubicBezTo>
                    <a:pt x="47775" y="6555"/>
                    <a:pt x="47755" y="6537"/>
                    <a:pt x="47735" y="6537"/>
                  </a:cubicBezTo>
                  <a:cubicBezTo>
                    <a:pt x="47715" y="6537"/>
                    <a:pt x="47695" y="6555"/>
                    <a:pt x="47695" y="6590"/>
                  </a:cubicBezTo>
                  <a:cubicBezTo>
                    <a:pt x="47710" y="7208"/>
                    <a:pt x="47875" y="7756"/>
                    <a:pt x="48039" y="8308"/>
                  </a:cubicBezTo>
                  <a:cubicBezTo>
                    <a:pt x="47903" y="8915"/>
                    <a:pt x="47820" y="9545"/>
                    <a:pt x="47766" y="10160"/>
                  </a:cubicBezTo>
                  <a:cubicBezTo>
                    <a:pt x="47742" y="10382"/>
                    <a:pt x="47722" y="10610"/>
                    <a:pt x="47699" y="10837"/>
                  </a:cubicBezTo>
                  <a:cubicBezTo>
                    <a:pt x="47695" y="10836"/>
                    <a:pt x="47690" y="10836"/>
                    <a:pt x="47686" y="10836"/>
                  </a:cubicBezTo>
                  <a:cubicBezTo>
                    <a:pt x="47652" y="10836"/>
                    <a:pt x="47622" y="10853"/>
                    <a:pt x="47601" y="10895"/>
                  </a:cubicBezTo>
                  <a:cubicBezTo>
                    <a:pt x="47589" y="10332"/>
                    <a:pt x="47578" y="9768"/>
                    <a:pt x="47565" y="9201"/>
                  </a:cubicBezTo>
                  <a:cubicBezTo>
                    <a:pt x="47609" y="8930"/>
                    <a:pt x="47687" y="8684"/>
                    <a:pt x="47844" y="8539"/>
                  </a:cubicBezTo>
                  <a:cubicBezTo>
                    <a:pt x="47873" y="8513"/>
                    <a:pt x="47856" y="8453"/>
                    <a:pt x="47827" y="8453"/>
                  </a:cubicBezTo>
                  <a:cubicBezTo>
                    <a:pt x="47821" y="8453"/>
                    <a:pt x="47815" y="8456"/>
                    <a:pt x="47809" y="8461"/>
                  </a:cubicBezTo>
                  <a:cubicBezTo>
                    <a:pt x="47706" y="8539"/>
                    <a:pt x="47625" y="8653"/>
                    <a:pt x="47562" y="8782"/>
                  </a:cubicBezTo>
                  <a:cubicBezTo>
                    <a:pt x="47558" y="8641"/>
                    <a:pt x="47558" y="8504"/>
                    <a:pt x="47554" y="8367"/>
                  </a:cubicBezTo>
                  <a:cubicBezTo>
                    <a:pt x="47554" y="8324"/>
                    <a:pt x="47530" y="8302"/>
                    <a:pt x="47505" y="8302"/>
                  </a:cubicBezTo>
                  <a:cubicBezTo>
                    <a:pt x="47480" y="8302"/>
                    <a:pt x="47454" y="8324"/>
                    <a:pt x="47452" y="8367"/>
                  </a:cubicBezTo>
                  <a:cubicBezTo>
                    <a:pt x="47452" y="8606"/>
                    <a:pt x="47448" y="8841"/>
                    <a:pt x="47444" y="9080"/>
                  </a:cubicBezTo>
                  <a:cubicBezTo>
                    <a:pt x="47358" y="9369"/>
                    <a:pt x="47311" y="9694"/>
                    <a:pt x="47272" y="9968"/>
                  </a:cubicBezTo>
                  <a:cubicBezTo>
                    <a:pt x="47202" y="10426"/>
                    <a:pt x="47041" y="10872"/>
                    <a:pt x="46963" y="11338"/>
                  </a:cubicBezTo>
                  <a:cubicBezTo>
                    <a:pt x="46904" y="11710"/>
                    <a:pt x="46841" y="12077"/>
                    <a:pt x="46783" y="12449"/>
                  </a:cubicBezTo>
                  <a:cubicBezTo>
                    <a:pt x="46583" y="11776"/>
                    <a:pt x="46395" y="11095"/>
                    <a:pt x="46231" y="10410"/>
                  </a:cubicBezTo>
                  <a:cubicBezTo>
                    <a:pt x="46278" y="9788"/>
                    <a:pt x="46317" y="9165"/>
                    <a:pt x="46341" y="8543"/>
                  </a:cubicBezTo>
                  <a:cubicBezTo>
                    <a:pt x="46342" y="8505"/>
                    <a:pt x="46321" y="8486"/>
                    <a:pt x="46299" y="8486"/>
                  </a:cubicBezTo>
                  <a:cubicBezTo>
                    <a:pt x="46276" y="8486"/>
                    <a:pt x="46252" y="8506"/>
                    <a:pt x="46250" y="8543"/>
                  </a:cubicBezTo>
                  <a:cubicBezTo>
                    <a:pt x="46216" y="9001"/>
                    <a:pt x="46169" y="9459"/>
                    <a:pt x="46118" y="9913"/>
                  </a:cubicBezTo>
                  <a:cubicBezTo>
                    <a:pt x="45887" y="8868"/>
                    <a:pt x="45538" y="7353"/>
                    <a:pt x="45988" y="6379"/>
                  </a:cubicBezTo>
                  <a:cubicBezTo>
                    <a:pt x="46004" y="6344"/>
                    <a:pt x="45982" y="6313"/>
                    <a:pt x="45958" y="6313"/>
                  </a:cubicBezTo>
                  <a:cubicBezTo>
                    <a:pt x="45946" y="6313"/>
                    <a:pt x="45934" y="6320"/>
                    <a:pt x="45925" y="6336"/>
                  </a:cubicBezTo>
                  <a:cubicBezTo>
                    <a:pt x="45578" y="6997"/>
                    <a:pt x="45613" y="7913"/>
                    <a:pt x="45613" y="8688"/>
                  </a:cubicBezTo>
                  <a:cubicBezTo>
                    <a:pt x="45613" y="9643"/>
                    <a:pt x="45761" y="10594"/>
                    <a:pt x="45925" y="11522"/>
                  </a:cubicBezTo>
                  <a:cubicBezTo>
                    <a:pt x="45894" y="11772"/>
                    <a:pt x="45863" y="12019"/>
                    <a:pt x="45831" y="12265"/>
                  </a:cubicBezTo>
                  <a:cubicBezTo>
                    <a:pt x="45636" y="12304"/>
                    <a:pt x="45475" y="12492"/>
                    <a:pt x="45503" y="12828"/>
                  </a:cubicBezTo>
                  <a:cubicBezTo>
                    <a:pt x="45503" y="12844"/>
                    <a:pt x="45503" y="12857"/>
                    <a:pt x="45507" y="12872"/>
                  </a:cubicBezTo>
                  <a:cubicBezTo>
                    <a:pt x="45468" y="12786"/>
                    <a:pt x="45432" y="12700"/>
                    <a:pt x="45394" y="12617"/>
                  </a:cubicBezTo>
                  <a:cubicBezTo>
                    <a:pt x="45394" y="11823"/>
                    <a:pt x="45323" y="10954"/>
                    <a:pt x="44881" y="10418"/>
                  </a:cubicBezTo>
                  <a:cubicBezTo>
                    <a:pt x="45029" y="9737"/>
                    <a:pt x="45182" y="9064"/>
                    <a:pt x="45320" y="8379"/>
                  </a:cubicBezTo>
                  <a:cubicBezTo>
                    <a:pt x="45432" y="7815"/>
                    <a:pt x="45573" y="7239"/>
                    <a:pt x="45734" y="6696"/>
                  </a:cubicBezTo>
                  <a:cubicBezTo>
                    <a:pt x="45844" y="6324"/>
                    <a:pt x="45981" y="5537"/>
                    <a:pt x="46321" y="5400"/>
                  </a:cubicBezTo>
                  <a:cubicBezTo>
                    <a:pt x="46340" y="5389"/>
                    <a:pt x="46341" y="5345"/>
                    <a:pt x="46316" y="5345"/>
                  </a:cubicBezTo>
                  <a:cubicBezTo>
                    <a:pt x="46315" y="5345"/>
                    <a:pt x="46314" y="5346"/>
                    <a:pt x="46313" y="5346"/>
                  </a:cubicBezTo>
                  <a:cubicBezTo>
                    <a:pt x="45813" y="5353"/>
                    <a:pt x="45601" y="6336"/>
                    <a:pt x="45437" y="6813"/>
                  </a:cubicBezTo>
                  <a:cubicBezTo>
                    <a:pt x="45065" y="7909"/>
                    <a:pt x="44728" y="9024"/>
                    <a:pt x="44435" y="10160"/>
                  </a:cubicBezTo>
                  <a:cubicBezTo>
                    <a:pt x="44352" y="9095"/>
                    <a:pt x="44227" y="8030"/>
                    <a:pt x="43989" y="7040"/>
                  </a:cubicBezTo>
                  <a:cubicBezTo>
                    <a:pt x="43982" y="7012"/>
                    <a:pt x="43965" y="7000"/>
                    <a:pt x="43948" y="7000"/>
                  </a:cubicBezTo>
                  <a:cubicBezTo>
                    <a:pt x="43923" y="7000"/>
                    <a:pt x="43897" y="7027"/>
                    <a:pt x="43906" y="7067"/>
                  </a:cubicBezTo>
                  <a:cubicBezTo>
                    <a:pt x="44137" y="8074"/>
                    <a:pt x="44149" y="9103"/>
                    <a:pt x="44247" y="10136"/>
                  </a:cubicBezTo>
                  <a:cubicBezTo>
                    <a:pt x="44254" y="10226"/>
                    <a:pt x="44258" y="10316"/>
                    <a:pt x="44267" y="10406"/>
                  </a:cubicBezTo>
                  <a:cubicBezTo>
                    <a:pt x="44063" y="9992"/>
                    <a:pt x="43840" y="9510"/>
                    <a:pt x="43785" y="9064"/>
                  </a:cubicBezTo>
                  <a:cubicBezTo>
                    <a:pt x="43781" y="9029"/>
                    <a:pt x="43761" y="9014"/>
                    <a:pt x="43740" y="9014"/>
                  </a:cubicBezTo>
                  <a:cubicBezTo>
                    <a:pt x="43713" y="9014"/>
                    <a:pt x="43685" y="9038"/>
                    <a:pt x="43687" y="9080"/>
                  </a:cubicBezTo>
                  <a:cubicBezTo>
                    <a:pt x="43695" y="9788"/>
                    <a:pt x="43981" y="10445"/>
                    <a:pt x="44196" y="11095"/>
                  </a:cubicBezTo>
                  <a:cubicBezTo>
                    <a:pt x="44079" y="11584"/>
                    <a:pt x="43965" y="12077"/>
                    <a:pt x="43864" y="12570"/>
                  </a:cubicBezTo>
                  <a:cubicBezTo>
                    <a:pt x="43620" y="11682"/>
                    <a:pt x="43370" y="10794"/>
                    <a:pt x="43147" y="9898"/>
                  </a:cubicBezTo>
                  <a:cubicBezTo>
                    <a:pt x="43049" y="8198"/>
                    <a:pt x="42845" y="6508"/>
                    <a:pt x="42509" y="4853"/>
                  </a:cubicBezTo>
                  <a:cubicBezTo>
                    <a:pt x="42504" y="4826"/>
                    <a:pt x="42489" y="4814"/>
                    <a:pt x="42473" y="4814"/>
                  </a:cubicBezTo>
                  <a:cubicBezTo>
                    <a:pt x="42449" y="4814"/>
                    <a:pt x="42424" y="4840"/>
                    <a:pt x="42431" y="4880"/>
                  </a:cubicBezTo>
                  <a:cubicBezTo>
                    <a:pt x="42673" y="6215"/>
                    <a:pt x="42830" y="7584"/>
                    <a:pt x="42908" y="8970"/>
                  </a:cubicBezTo>
                  <a:cubicBezTo>
                    <a:pt x="42904" y="8968"/>
                    <a:pt x="42899" y="8967"/>
                    <a:pt x="42894" y="8967"/>
                  </a:cubicBezTo>
                  <a:cubicBezTo>
                    <a:pt x="42867" y="8967"/>
                    <a:pt x="42840" y="8993"/>
                    <a:pt x="42849" y="9036"/>
                  </a:cubicBezTo>
                  <a:cubicBezTo>
                    <a:pt x="42877" y="9185"/>
                    <a:pt x="42905" y="9338"/>
                    <a:pt x="42932" y="9486"/>
                  </a:cubicBezTo>
                  <a:cubicBezTo>
                    <a:pt x="43013" y="11404"/>
                    <a:pt x="42955" y="13350"/>
                    <a:pt x="42779" y="15252"/>
                  </a:cubicBezTo>
                  <a:cubicBezTo>
                    <a:pt x="42361" y="12129"/>
                    <a:pt x="42016" y="8923"/>
                    <a:pt x="41883" y="5893"/>
                  </a:cubicBezTo>
                  <a:lnTo>
                    <a:pt x="41883" y="5893"/>
                  </a:lnTo>
                  <a:cubicBezTo>
                    <a:pt x="41884" y="5919"/>
                    <a:pt x="41899" y="5931"/>
                    <a:pt x="41914" y="5931"/>
                  </a:cubicBezTo>
                  <a:cubicBezTo>
                    <a:pt x="41929" y="5931"/>
                    <a:pt x="41944" y="5919"/>
                    <a:pt x="41945" y="5893"/>
                  </a:cubicBezTo>
                  <a:cubicBezTo>
                    <a:pt x="41945" y="5874"/>
                    <a:pt x="41945" y="5854"/>
                    <a:pt x="41949" y="5835"/>
                  </a:cubicBezTo>
                  <a:cubicBezTo>
                    <a:pt x="41949" y="5808"/>
                    <a:pt x="41933" y="5793"/>
                    <a:pt x="41916" y="5793"/>
                  </a:cubicBezTo>
                  <a:cubicBezTo>
                    <a:pt x="41904" y="5793"/>
                    <a:pt x="41891" y="5801"/>
                    <a:pt x="41883" y="5815"/>
                  </a:cubicBezTo>
                  <a:cubicBezTo>
                    <a:pt x="41781" y="5999"/>
                    <a:pt x="41816" y="6211"/>
                    <a:pt x="41805" y="6437"/>
                  </a:cubicBezTo>
                  <a:cubicBezTo>
                    <a:pt x="41774" y="6990"/>
                    <a:pt x="41738" y="7541"/>
                    <a:pt x="41750" y="8093"/>
                  </a:cubicBezTo>
                  <a:cubicBezTo>
                    <a:pt x="41758" y="8430"/>
                    <a:pt x="41765" y="8766"/>
                    <a:pt x="41769" y="9107"/>
                  </a:cubicBezTo>
                  <a:cubicBezTo>
                    <a:pt x="41718" y="9071"/>
                    <a:pt x="41664" y="9044"/>
                    <a:pt x="41597" y="9033"/>
                  </a:cubicBezTo>
                  <a:cubicBezTo>
                    <a:pt x="41593" y="9032"/>
                    <a:pt x="41590" y="9032"/>
                    <a:pt x="41586" y="9032"/>
                  </a:cubicBezTo>
                  <a:cubicBezTo>
                    <a:pt x="41480" y="9032"/>
                    <a:pt x="41487" y="9256"/>
                    <a:pt x="41597" y="9275"/>
                  </a:cubicBezTo>
                  <a:cubicBezTo>
                    <a:pt x="41671" y="9287"/>
                    <a:pt x="41727" y="9334"/>
                    <a:pt x="41774" y="9405"/>
                  </a:cubicBezTo>
                  <a:cubicBezTo>
                    <a:pt x="41785" y="10093"/>
                    <a:pt x="41785" y="10782"/>
                    <a:pt x="41754" y="11451"/>
                  </a:cubicBezTo>
                  <a:cubicBezTo>
                    <a:pt x="41727" y="12003"/>
                    <a:pt x="41789" y="12613"/>
                    <a:pt x="41812" y="13169"/>
                  </a:cubicBezTo>
                  <a:cubicBezTo>
                    <a:pt x="41824" y="13444"/>
                    <a:pt x="41839" y="13709"/>
                    <a:pt x="41855" y="13979"/>
                  </a:cubicBezTo>
                  <a:lnTo>
                    <a:pt x="41855" y="14011"/>
                  </a:lnTo>
                  <a:cubicBezTo>
                    <a:pt x="41821" y="13811"/>
                    <a:pt x="41785" y="13616"/>
                    <a:pt x="41750" y="13420"/>
                  </a:cubicBezTo>
                  <a:cubicBezTo>
                    <a:pt x="41675" y="12993"/>
                    <a:pt x="41648" y="12288"/>
                    <a:pt x="41382" y="11975"/>
                  </a:cubicBezTo>
                  <a:cubicBezTo>
                    <a:pt x="41378" y="11972"/>
                    <a:pt x="41378" y="11972"/>
                    <a:pt x="41374" y="11972"/>
                  </a:cubicBezTo>
                  <a:cubicBezTo>
                    <a:pt x="41261" y="11408"/>
                    <a:pt x="41151" y="10841"/>
                    <a:pt x="41041" y="10277"/>
                  </a:cubicBezTo>
                  <a:cubicBezTo>
                    <a:pt x="40952" y="9799"/>
                    <a:pt x="40815" y="9338"/>
                    <a:pt x="40681" y="8879"/>
                  </a:cubicBezTo>
                  <a:cubicBezTo>
                    <a:pt x="40670" y="8836"/>
                    <a:pt x="40595" y="8637"/>
                    <a:pt x="40517" y="8406"/>
                  </a:cubicBezTo>
                  <a:cubicBezTo>
                    <a:pt x="40646" y="7967"/>
                    <a:pt x="40775" y="7530"/>
                    <a:pt x="40892" y="7083"/>
                  </a:cubicBezTo>
                  <a:cubicBezTo>
                    <a:pt x="41120" y="6211"/>
                    <a:pt x="41499" y="5263"/>
                    <a:pt x="41530" y="4327"/>
                  </a:cubicBezTo>
                  <a:cubicBezTo>
                    <a:pt x="41530" y="4314"/>
                    <a:pt x="41521" y="4306"/>
                    <a:pt x="41512" y="4306"/>
                  </a:cubicBezTo>
                  <a:cubicBezTo>
                    <a:pt x="41504" y="4306"/>
                    <a:pt x="41497" y="4312"/>
                    <a:pt x="41496" y="4324"/>
                  </a:cubicBezTo>
                  <a:cubicBezTo>
                    <a:pt x="41299" y="5537"/>
                    <a:pt x="40759" y="6711"/>
                    <a:pt x="40345" y="7819"/>
                  </a:cubicBezTo>
                  <a:cubicBezTo>
                    <a:pt x="40321" y="7690"/>
                    <a:pt x="40313" y="7588"/>
                    <a:pt x="40341" y="7549"/>
                  </a:cubicBezTo>
                  <a:cubicBezTo>
                    <a:pt x="40363" y="7517"/>
                    <a:pt x="40343" y="7466"/>
                    <a:pt x="40314" y="7466"/>
                  </a:cubicBezTo>
                  <a:cubicBezTo>
                    <a:pt x="40308" y="7466"/>
                    <a:pt x="40301" y="7469"/>
                    <a:pt x="40294" y="7474"/>
                  </a:cubicBezTo>
                  <a:cubicBezTo>
                    <a:pt x="40172" y="7573"/>
                    <a:pt x="40195" y="7842"/>
                    <a:pt x="40242" y="8093"/>
                  </a:cubicBezTo>
                  <a:cubicBezTo>
                    <a:pt x="40114" y="8442"/>
                    <a:pt x="39984" y="8786"/>
                    <a:pt x="39855" y="9134"/>
                  </a:cubicBezTo>
                  <a:cubicBezTo>
                    <a:pt x="39742" y="8191"/>
                    <a:pt x="39601" y="7259"/>
                    <a:pt x="39417" y="6343"/>
                  </a:cubicBezTo>
                  <a:cubicBezTo>
                    <a:pt x="39413" y="6320"/>
                    <a:pt x="39402" y="6312"/>
                    <a:pt x="39390" y="6312"/>
                  </a:cubicBezTo>
                  <a:cubicBezTo>
                    <a:pt x="39707" y="5662"/>
                    <a:pt x="40024" y="5021"/>
                    <a:pt x="40336" y="4371"/>
                  </a:cubicBezTo>
                  <a:cubicBezTo>
                    <a:pt x="40611" y="3796"/>
                    <a:pt x="40806" y="3181"/>
                    <a:pt x="41061" y="2594"/>
                  </a:cubicBezTo>
                  <a:cubicBezTo>
                    <a:pt x="41315" y="2015"/>
                    <a:pt x="41566" y="1224"/>
                    <a:pt x="42012" y="875"/>
                  </a:cubicBezTo>
                  <a:cubicBezTo>
                    <a:pt x="42033" y="859"/>
                    <a:pt x="42020" y="826"/>
                    <a:pt x="42001" y="826"/>
                  </a:cubicBezTo>
                  <a:cubicBezTo>
                    <a:pt x="41998" y="826"/>
                    <a:pt x="41995" y="827"/>
                    <a:pt x="41992" y="828"/>
                  </a:cubicBezTo>
                  <a:cubicBezTo>
                    <a:pt x="41586" y="1087"/>
                    <a:pt x="41468" y="1486"/>
                    <a:pt x="41198" y="1928"/>
                  </a:cubicBezTo>
                  <a:cubicBezTo>
                    <a:pt x="40877" y="2449"/>
                    <a:pt x="40638" y="3032"/>
                    <a:pt x="40376" y="3604"/>
                  </a:cubicBezTo>
                  <a:cubicBezTo>
                    <a:pt x="39836" y="4762"/>
                    <a:pt x="39162" y="5835"/>
                    <a:pt x="38544" y="6934"/>
                  </a:cubicBezTo>
                  <a:cubicBezTo>
                    <a:pt x="38524" y="6934"/>
                    <a:pt x="38501" y="6946"/>
                    <a:pt x="38490" y="6977"/>
                  </a:cubicBezTo>
                  <a:cubicBezTo>
                    <a:pt x="38481" y="7009"/>
                    <a:pt x="38474" y="7040"/>
                    <a:pt x="38466" y="7071"/>
                  </a:cubicBezTo>
                  <a:cubicBezTo>
                    <a:pt x="38458" y="7087"/>
                    <a:pt x="38450" y="7103"/>
                    <a:pt x="38443" y="7118"/>
                  </a:cubicBezTo>
                  <a:cubicBezTo>
                    <a:pt x="38340" y="6649"/>
                    <a:pt x="38184" y="5906"/>
                    <a:pt x="37852" y="5768"/>
                  </a:cubicBezTo>
                  <a:cubicBezTo>
                    <a:pt x="37847" y="5766"/>
                    <a:pt x="37842" y="5765"/>
                    <a:pt x="37837" y="5765"/>
                  </a:cubicBezTo>
                  <a:cubicBezTo>
                    <a:pt x="37794" y="5765"/>
                    <a:pt x="37767" y="5857"/>
                    <a:pt x="37812" y="5886"/>
                  </a:cubicBezTo>
                  <a:cubicBezTo>
                    <a:pt x="38098" y="6058"/>
                    <a:pt x="38176" y="6833"/>
                    <a:pt x="38235" y="7177"/>
                  </a:cubicBezTo>
                  <a:cubicBezTo>
                    <a:pt x="38246" y="7263"/>
                    <a:pt x="38262" y="7346"/>
                    <a:pt x="38275" y="7427"/>
                  </a:cubicBezTo>
                  <a:cubicBezTo>
                    <a:pt x="38223" y="7526"/>
                    <a:pt x="38172" y="7615"/>
                    <a:pt x="38121" y="7714"/>
                  </a:cubicBezTo>
                  <a:cubicBezTo>
                    <a:pt x="38035" y="7878"/>
                    <a:pt x="37950" y="8050"/>
                    <a:pt x="37863" y="8218"/>
                  </a:cubicBezTo>
                  <a:cubicBezTo>
                    <a:pt x="37809" y="8038"/>
                    <a:pt x="37753" y="7862"/>
                    <a:pt x="37699" y="7682"/>
                  </a:cubicBezTo>
                  <a:cubicBezTo>
                    <a:pt x="37656" y="7530"/>
                    <a:pt x="37585" y="7380"/>
                    <a:pt x="37531" y="7236"/>
                  </a:cubicBezTo>
                  <a:cubicBezTo>
                    <a:pt x="37502" y="7160"/>
                    <a:pt x="37386" y="7112"/>
                    <a:pt x="37392" y="7112"/>
                  </a:cubicBezTo>
                  <a:lnTo>
                    <a:pt x="37392" y="7112"/>
                  </a:lnTo>
                  <a:cubicBezTo>
                    <a:pt x="37394" y="7112"/>
                    <a:pt x="37414" y="7119"/>
                    <a:pt x="37464" y="7134"/>
                  </a:cubicBezTo>
                  <a:cubicBezTo>
                    <a:pt x="37465" y="7134"/>
                    <a:pt x="37466" y="7134"/>
                    <a:pt x="37467" y="7134"/>
                  </a:cubicBezTo>
                  <a:cubicBezTo>
                    <a:pt x="37485" y="7134"/>
                    <a:pt x="37494" y="7103"/>
                    <a:pt x="37480" y="7091"/>
                  </a:cubicBezTo>
                  <a:cubicBezTo>
                    <a:pt x="37440" y="7044"/>
                    <a:pt x="37406" y="6997"/>
                    <a:pt x="37366" y="6954"/>
                  </a:cubicBezTo>
                  <a:cubicBezTo>
                    <a:pt x="37358" y="6940"/>
                    <a:pt x="37348" y="6935"/>
                    <a:pt x="37337" y="6935"/>
                  </a:cubicBezTo>
                  <a:cubicBezTo>
                    <a:pt x="37309" y="6935"/>
                    <a:pt x="37281" y="6970"/>
                    <a:pt x="37292" y="7009"/>
                  </a:cubicBezTo>
                  <a:cubicBezTo>
                    <a:pt x="37453" y="7537"/>
                    <a:pt x="37570" y="8081"/>
                    <a:pt x="37664" y="8625"/>
                  </a:cubicBezTo>
                  <a:cubicBezTo>
                    <a:pt x="37471" y="9024"/>
                    <a:pt x="37284" y="9428"/>
                    <a:pt x="37100" y="9835"/>
                  </a:cubicBezTo>
                  <a:cubicBezTo>
                    <a:pt x="37030" y="9682"/>
                    <a:pt x="36959" y="9533"/>
                    <a:pt x="36889" y="9381"/>
                  </a:cubicBezTo>
                  <a:cubicBezTo>
                    <a:pt x="36834" y="8578"/>
                    <a:pt x="36673" y="7608"/>
                    <a:pt x="36916" y="6899"/>
                  </a:cubicBezTo>
                  <a:cubicBezTo>
                    <a:pt x="36927" y="6867"/>
                    <a:pt x="36908" y="6839"/>
                    <a:pt x="36889" y="6839"/>
                  </a:cubicBezTo>
                  <a:cubicBezTo>
                    <a:pt x="36880" y="6839"/>
                    <a:pt x="36872" y="6845"/>
                    <a:pt x="36866" y="6860"/>
                  </a:cubicBezTo>
                  <a:cubicBezTo>
                    <a:pt x="36607" y="7486"/>
                    <a:pt x="36678" y="8187"/>
                    <a:pt x="36646" y="8883"/>
                  </a:cubicBezTo>
                  <a:cubicBezTo>
                    <a:pt x="36478" y="8554"/>
                    <a:pt x="36306" y="8226"/>
                    <a:pt x="36125" y="7905"/>
                  </a:cubicBezTo>
                  <a:cubicBezTo>
                    <a:pt x="36117" y="7892"/>
                    <a:pt x="36106" y="7886"/>
                    <a:pt x="36095" y="7886"/>
                  </a:cubicBezTo>
                  <a:cubicBezTo>
                    <a:pt x="36069" y="7886"/>
                    <a:pt x="36043" y="7919"/>
                    <a:pt x="36062" y="7952"/>
                  </a:cubicBezTo>
                  <a:cubicBezTo>
                    <a:pt x="36270" y="8332"/>
                    <a:pt x="36462" y="8700"/>
                    <a:pt x="36642" y="9080"/>
                  </a:cubicBezTo>
                  <a:cubicBezTo>
                    <a:pt x="36626" y="9428"/>
                    <a:pt x="36619" y="9772"/>
                    <a:pt x="36615" y="10120"/>
                  </a:cubicBezTo>
                  <a:cubicBezTo>
                    <a:pt x="36466" y="9819"/>
                    <a:pt x="36306" y="9506"/>
                    <a:pt x="36270" y="9154"/>
                  </a:cubicBezTo>
                  <a:cubicBezTo>
                    <a:pt x="36268" y="9118"/>
                    <a:pt x="36245" y="9099"/>
                    <a:pt x="36223" y="9099"/>
                  </a:cubicBezTo>
                  <a:cubicBezTo>
                    <a:pt x="36202" y="9099"/>
                    <a:pt x="36182" y="9117"/>
                    <a:pt x="36185" y="9154"/>
                  </a:cubicBezTo>
                  <a:cubicBezTo>
                    <a:pt x="36212" y="9482"/>
                    <a:pt x="36309" y="9737"/>
                    <a:pt x="36443" y="10015"/>
                  </a:cubicBezTo>
                  <a:cubicBezTo>
                    <a:pt x="36505" y="10144"/>
                    <a:pt x="36560" y="10285"/>
                    <a:pt x="36615" y="10429"/>
                  </a:cubicBezTo>
                  <a:cubicBezTo>
                    <a:pt x="36615" y="10597"/>
                    <a:pt x="36611" y="10770"/>
                    <a:pt x="36611" y="10942"/>
                  </a:cubicBezTo>
                  <a:cubicBezTo>
                    <a:pt x="36505" y="11197"/>
                    <a:pt x="36403" y="11459"/>
                    <a:pt x="36297" y="11717"/>
                  </a:cubicBezTo>
                  <a:cubicBezTo>
                    <a:pt x="36274" y="11663"/>
                    <a:pt x="36247" y="11612"/>
                    <a:pt x="36223" y="11557"/>
                  </a:cubicBezTo>
                  <a:cubicBezTo>
                    <a:pt x="36208" y="11526"/>
                    <a:pt x="36186" y="11513"/>
                    <a:pt x="36164" y="11513"/>
                  </a:cubicBezTo>
                  <a:cubicBezTo>
                    <a:pt x="36114" y="11513"/>
                    <a:pt x="36065" y="11580"/>
                    <a:pt x="36098" y="11650"/>
                  </a:cubicBezTo>
                  <a:cubicBezTo>
                    <a:pt x="36141" y="11737"/>
                    <a:pt x="36176" y="11827"/>
                    <a:pt x="36216" y="11917"/>
                  </a:cubicBezTo>
                  <a:cubicBezTo>
                    <a:pt x="36024" y="12394"/>
                    <a:pt x="35840" y="12880"/>
                    <a:pt x="35659" y="13369"/>
                  </a:cubicBezTo>
                  <a:cubicBezTo>
                    <a:pt x="35605" y="12833"/>
                    <a:pt x="35538" y="12300"/>
                    <a:pt x="35460" y="11772"/>
                  </a:cubicBezTo>
                  <a:cubicBezTo>
                    <a:pt x="35296" y="10657"/>
                    <a:pt x="35038" y="9560"/>
                    <a:pt x="34669" y="8527"/>
                  </a:cubicBezTo>
                  <a:cubicBezTo>
                    <a:pt x="34380" y="7714"/>
                    <a:pt x="34071" y="7009"/>
                    <a:pt x="33503" y="6469"/>
                  </a:cubicBezTo>
                  <a:cubicBezTo>
                    <a:pt x="33493" y="6460"/>
                    <a:pt x="33484" y="6456"/>
                    <a:pt x="33475" y="6456"/>
                  </a:cubicBezTo>
                  <a:cubicBezTo>
                    <a:pt x="33434" y="6456"/>
                    <a:pt x="33406" y="6544"/>
                    <a:pt x="33448" y="6590"/>
                  </a:cubicBezTo>
                  <a:cubicBezTo>
                    <a:pt x="34079" y="7221"/>
                    <a:pt x="34364" y="8136"/>
                    <a:pt x="34588" y="9091"/>
                  </a:cubicBezTo>
                  <a:cubicBezTo>
                    <a:pt x="34576" y="9081"/>
                    <a:pt x="34562" y="9076"/>
                    <a:pt x="34547" y="9076"/>
                  </a:cubicBezTo>
                  <a:cubicBezTo>
                    <a:pt x="34521" y="9076"/>
                    <a:pt x="34495" y="9093"/>
                    <a:pt x="34489" y="9134"/>
                  </a:cubicBezTo>
                  <a:cubicBezTo>
                    <a:pt x="34442" y="9533"/>
                    <a:pt x="34423" y="9940"/>
                    <a:pt x="34427" y="10348"/>
                  </a:cubicBezTo>
                  <a:cubicBezTo>
                    <a:pt x="34333" y="9898"/>
                    <a:pt x="34223" y="9447"/>
                    <a:pt x="33992" y="9091"/>
                  </a:cubicBezTo>
                  <a:cubicBezTo>
                    <a:pt x="33979" y="9072"/>
                    <a:pt x="33965" y="9064"/>
                    <a:pt x="33950" y="9064"/>
                  </a:cubicBezTo>
                  <a:cubicBezTo>
                    <a:pt x="33902" y="9064"/>
                    <a:pt x="33856" y="9150"/>
                    <a:pt x="33898" y="9217"/>
                  </a:cubicBezTo>
                  <a:cubicBezTo>
                    <a:pt x="34169" y="9631"/>
                    <a:pt x="34180" y="10113"/>
                    <a:pt x="34278" y="10613"/>
                  </a:cubicBezTo>
                  <a:cubicBezTo>
                    <a:pt x="34317" y="10817"/>
                    <a:pt x="34357" y="11020"/>
                    <a:pt x="34395" y="11228"/>
                  </a:cubicBezTo>
                  <a:cubicBezTo>
                    <a:pt x="34227" y="10962"/>
                    <a:pt x="34055" y="10707"/>
                    <a:pt x="33875" y="10465"/>
                  </a:cubicBezTo>
                  <a:cubicBezTo>
                    <a:pt x="33777" y="10328"/>
                    <a:pt x="33676" y="10179"/>
                    <a:pt x="33566" y="10030"/>
                  </a:cubicBezTo>
                  <a:cubicBezTo>
                    <a:pt x="33511" y="9412"/>
                    <a:pt x="33464" y="8794"/>
                    <a:pt x="33414" y="8179"/>
                  </a:cubicBezTo>
                  <a:cubicBezTo>
                    <a:pt x="33300" y="6892"/>
                    <a:pt x="33179" y="5545"/>
                    <a:pt x="33445" y="4277"/>
                  </a:cubicBezTo>
                  <a:cubicBezTo>
                    <a:pt x="33449" y="4257"/>
                    <a:pt x="33438" y="4244"/>
                    <a:pt x="33426" y="4244"/>
                  </a:cubicBezTo>
                  <a:cubicBezTo>
                    <a:pt x="33417" y="4244"/>
                    <a:pt x="33409" y="4250"/>
                    <a:pt x="33405" y="4265"/>
                  </a:cubicBezTo>
                  <a:cubicBezTo>
                    <a:pt x="33132" y="5357"/>
                    <a:pt x="33112" y="6558"/>
                    <a:pt x="33159" y="7698"/>
                  </a:cubicBezTo>
                  <a:cubicBezTo>
                    <a:pt x="33170" y="8061"/>
                    <a:pt x="33186" y="8426"/>
                    <a:pt x="33197" y="8789"/>
                  </a:cubicBezTo>
                  <a:cubicBezTo>
                    <a:pt x="33182" y="8789"/>
                    <a:pt x="33170" y="8798"/>
                    <a:pt x="33163" y="8817"/>
                  </a:cubicBezTo>
                  <a:cubicBezTo>
                    <a:pt x="33096" y="8958"/>
                    <a:pt x="33033" y="9107"/>
                    <a:pt x="32979" y="9255"/>
                  </a:cubicBezTo>
                  <a:cubicBezTo>
                    <a:pt x="32760" y="9001"/>
                    <a:pt x="32532" y="8778"/>
                    <a:pt x="32286" y="8633"/>
                  </a:cubicBezTo>
                  <a:cubicBezTo>
                    <a:pt x="32281" y="8630"/>
                    <a:pt x="32275" y="8628"/>
                    <a:pt x="32269" y="8628"/>
                  </a:cubicBezTo>
                  <a:cubicBezTo>
                    <a:pt x="32244" y="8628"/>
                    <a:pt x="32223" y="8662"/>
                    <a:pt x="32239" y="8700"/>
                  </a:cubicBezTo>
                  <a:cubicBezTo>
                    <a:pt x="32254" y="8735"/>
                    <a:pt x="32270" y="8774"/>
                    <a:pt x="32286" y="8813"/>
                  </a:cubicBezTo>
                  <a:cubicBezTo>
                    <a:pt x="32292" y="8829"/>
                    <a:pt x="32301" y="8835"/>
                    <a:pt x="32311" y="8835"/>
                  </a:cubicBezTo>
                  <a:cubicBezTo>
                    <a:pt x="32332" y="8835"/>
                    <a:pt x="32354" y="8802"/>
                    <a:pt x="32341" y="8766"/>
                  </a:cubicBezTo>
                  <a:cubicBezTo>
                    <a:pt x="32325" y="8722"/>
                    <a:pt x="32320" y="8704"/>
                    <a:pt x="32322" y="8704"/>
                  </a:cubicBezTo>
                  <a:lnTo>
                    <a:pt x="32322" y="8704"/>
                  </a:lnTo>
                  <a:cubicBezTo>
                    <a:pt x="32331" y="8704"/>
                    <a:pt x="32488" y="9071"/>
                    <a:pt x="32498" y="9087"/>
                  </a:cubicBezTo>
                  <a:cubicBezTo>
                    <a:pt x="32587" y="9259"/>
                    <a:pt x="32697" y="9423"/>
                    <a:pt x="32795" y="9592"/>
                  </a:cubicBezTo>
                  <a:cubicBezTo>
                    <a:pt x="32810" y="9616"/>
                    <a:pt x="32822" y="9643"/>
                    <a:pt x="32838" y="9670"/>
                  </a:cubicBezTo>
                  <a:cubicBezTo>
                    <a:pt x="32760" y="9913"/>
                    <a:pt x="32693" y="10164"/>
                    <a:pt x="32619" y="10414"/>
                  </a:cubicBezTo>
                  <a:cubicBezTo>
                    <a:pt x="32489" y="10019"/>
                    <a:pt x="32361" y="9620"/>
                    <a:pt x="32227" y="9224"/>
                  </a:cubicBezTo>
                  <a:lnTo>
                    <a:pt x="32227" y="9220"/>
                  </a:lnTo>
                  <a:cubicBezTo>
                    <a:pt x="31938" y="7866"/>
                    <a:pt x="31562" y="6511"/>
                    <a:pt x="30892" y="5467"/>
                  </a:cubicBezTo>
                  <a:cubicBezTo>
                    <a:pt x="30670" y="4923"/>
                    <a:pt x="30426" y="4390"/>
                    <a:pt x="30164" y="3870"/>
                  </a:cubicBezTo>
                  <a:cubicBezTo>
                    <a:pt x="30154" y="3849"/>
                    <a:pt x="30139" y="3840"/>
                    <a:pt x="30123" y="3840"/>
                  </a:cubicBezTo>
                  <a:cubicBezTo>
                    <a:pt x="30087" y="3840"/>
                    <a:pt x="30050" y="3888"/>
                    <a:pt x="30074" y="3940"/>
                  </a:cubicBezTo>
                  <a:cubicBezTo>
                    <a:pt x="30258" y="4304"/>
                    <a:pt x="30435" y="4680"/>
                    <a:pt x="30596" y="5064"/>
                  </a:cubicBezTo>
                  <a:cubicBezTo>
                    <a:pt x="30594" y="5064"/>
                    <a:pt x="30593" y="5064"/>
                    <a:pt x="30592" y="5064"/>
                  </a:cubicBezTo>
                  <a:cubicBezTo>
                    <a:pt x="30554" y="5064"/>
                    <a:pt x="30518" y="5127"/>
                    <a:pt x="30552" y="5178"/>
                  </a:cubicBezTo>
                  <a:cubicBezTo>
                    <a:pt x="30642" y="5302"/>
                    <a:pt x="30724" y="5431"/>
                    <a:pt x="30798" y="5565"/>
                  </a:cubicBezTo>
                  <a:cubicBezTo>
                    <a:pt x="31107" y="6343"/>
                    <a:pt x="31378" y="7150"/>
                    <a:pt x="31613" y="7976"/>
                  </a:cubicBezTo>
                  <a:cubicBezTo>
                    <a:pt x="31609" y="8120"/>
                    <a:pt x="31656" y="8289"/>
                    <a:pt x="31714" y="8453"/>
                  </a:cubicBezTo>
                  <a:cubicBezTo>
                    <a:pt x="31891" y="9526"/>
                    <a:pt x="32090" y="10597"/>
                    <a:pt x="32227" y="11678"/>
                  </a:cubicBezTo>
                  <a:cubicBezTo>
                    <a:pt x="32094" y="11029"/>
                    <a:pt x="31953" y="10382"/>
                    <a:pt x="31793" y="9745"/>
                  </a:cubicBezTo>
                  <a:cubicBezTo>
                    <a:pt x="31784" y="9704"/>
                    <a:pt x="31758" y="9687"/>
                    <a:pt x="31732" y="9687"/>
                  </a:cubicBezTo>
                  <a:cubicBezTo>
                    <a:pt x="31693" y="9687"/>
                    <a:pt x="31653" y="9727"/>
                    <a:pt x="31667" y="9788"/>
                  </a:cubicBezTo>
                  <a:cubicBezTo>
                    <a:pt x="31867" y="10597"/>
                    <a:pt x="32005" y="11428"/>
                    <a:pt x="32126" y="12265"/>
                  </a:cubicBezTo>
                  <a:cubicBezTo>
                    <a:pt x="32113" y="12312"/>
                    <a:pt x="32106" y="12359"/>
                    <a:pt x="32098" y="12406"/>
                  </a:cubicBezTo>
                  <a:cubicBezTo>
                    <a:pt x="31942" y="12026"/>
                    <a:pt x="31773" y="11654"/>
                    <a:pt x="31597" y="11291"/>
                  </a:cubicBezTo>
                  <a:cubicBezTo>
                    <a:pt x="31649" y="10770"/>
                    <a:pt x="31638" y="10204"/>
                    <a:pt x="31308" y="10204"/>
                  </a:cubicBezTo>
                  <a:cubicBezTo>
                    <a:pt x="31288" y="10204"/>
                    <a:pt x="31267" y="10206"/>
                    <a:pt x="31245" y="10210"/>
                  </a:cubicBezTo>
                  <a:cubicBezTo>
                    <a:pt x="31173" y="10226"/>
                    <a:pt x="31189" y="10375"/>
                    <a:pt x="31254" y="10375"/>
                  </a:cubicBezTo>
                  <a:cubicBezTo>
                    <a:pt x="31256" y="10375"/>
                    <a:pt x="31258" y="10375"/>
                    <a:pt x="31261" y="10375"/>
                  </a:cubicBezTo>
                  <a:cubicBezTo>
                    <a:pt x="31267" y="10374"/>
                    <a:pt x="31274" y="10373"/>
                    <a:pt x="31280" y="10373"/>
                  </a:cubicBezTo>
                  <a:cubicBezTo>
                    <a:pt x="31416" y="10373"/>
                    <a:pt x="31451" y="10610"/>
                    <a:pt x="31432" y="10962"/>
                  </a:cubicBezTo>
                  <a:cubicBezTo>
                    <a:pt x="31351" y="10805"/>
                    <a:pt x="31272" y="10644"/>
                    <a:pt x="31190" y="10489"/>
                  </a:cubicBezTo>
                  <a:cubicBezTo>
                    <a:pt x="31127" y="10210"/>
                    <a:pt x="31042" y="9929"/>
                    <a:pt x="30896" y="9717"/>
                  </a:cubicBezTo>
                  <a:cubicBezTo>
                    <a:pt x="30849" y="9318"/>
                    <a:pt x="30798" y="8915"/>
                    <a:pt x="30748" y="8512"/>
                  </a:cubicBezTo>
                  <a:cubicBezTo>
                    <a:pt x="30697" y="8108"/>
                    <a:pt x="30549" y="7369"/>
                    <a:pt x="30658" y="6946"/>
                  </a:cubicBezTo>
                  <a:cubicBezTo>
                    <a:pt x="30665" y="6916"/>
                    <a:pt x="30647" y="6895"/>
                    <a:pt x="30627" y="6895"/>
                  </a:cubicBezTo>
                  <a:cubicBezTo>
                    <a:pt x="30615" y="6895"/>
                    <a:pt x="30604" y="6901"/>
                    <a:pt x="30596" y="6915"/>
                  </a:cubicBezTo>
                  <a:cubicBezTo>
                    <a:pt x="30482" y="7122"/>
                    <a:pt x="30513" y="7330"/>
                    <a:pt x="30497" y="7584"/>
                  </a:cubicBezTo>
                  <a:cubicBezTo>
                    <a:pt x="30473" y="8081"/>
                    <a:pt x="30497" y="8570"/>
                    <a:pt x="30509" y="9067"/>
                  </a:cubicBezTo>
                  <a:cubicBezTo>
                    <a:pt x="30509" y="9126"/>
                    <a:pt x="30513" y="9188"/>
                    <a:pt x="30513" y="9248"/>
                  </a:cubicBezTo>
                  <a:cubicBezTo>
                    <a:pt x="30470" y="9165"/>
                    <a:pt x="30426" y="9087"/>
                    <a:pt x="30379" y="9005"/>
                  </a:cubicBezTo>
                  <a:cubicBezTo>
                    <a:pt x="30374" y="8994"/>
                    <a:pt x="30366" y="8990"/>
                    <a:pt x="30358" y="8990"/>
                  </a:cubicBezTo>
                  <a:cubicBezTo>
                    <a:pt x="30340" y="8990"/>
                    <a:pt x="30324" y="9013"/>
                    <a:pt x="30337" y="9040"/>
                  </a:cubicBezTo>
                  <a:cubicBezTo>
                    <a:pt x="30399" y="9177"/>
                    <a:pt x="30462" y="9318"/>
                    <a:pt x="30520" y="9459"/>
                  </a:cubicBezTo>
                  <a:cubicBezTo>
                    <a:pt x="30552" y="10386"/>
                    <a:pt x="30607" y="11314"/>
                    <a:pt x="30685" y="12234"/>
                  </a:cubicBezTo>
                  <a:cubicBezTo>
                    <a:pt x="30513" y="11616"/>
                    <a:pt x="30314" y="11005"/>
                    <a:pt x="30102" y="10398"/>
                  </a:cubicBezTo>
                  <a:cubicBezTo>
                    <a:pt x="29985" y="9412"/>
                    <a:pt x="29832" y="8437"/>
                    <a:pt x="29605" y="7474"/>
                  </a:cubicBezTo>
                  <a:cubicBezTo>
                    <a:pt x="29601" y="7455"/>
                    <a:pt x="29593" y="7432"/>
                    <a:pt x="29590" y="7408"/>
                  </a:cubicBezTo>
                  <a:cubicBezTo>
                    <a:pt x="29593" y="7279"/>
                    <a:pt x="29593" y="7154"/>
                    <a:pt x="29597" y="7028"/>
                  </a:cubicBezTo>
                  <a:cubicBezTo>
                    <a:pt x="29613" y="6535"/>
                    <a:pt x="29738" y="6085"/>
                    <a:pt x="29769" y="5604"/>
                  </a:cubicBezTo>
                  <a:cubicBezTo>
                    <a:pt x="29771" y="5575"/>
                    <a:pt x="29756" y="5561"/>
                    <a:pt x="29740" y="5561"/>
                  </a:cubicBezTo>
                  <a:cubicBezTo>
                    <a:pt x="29723" y="5561"/>
                    <a:pt x="29705" y="5576"/>
                    <a:pt x="29703" y="5604"/>
                  </a:cubicBezTo>
                  <a:cubicBezTo>
                    <a:pt x="29660" y="6046"/>
                    <a:pt x="29530" y="6464"/>
                    <a:pt x="29472" y="6907"/>
                  </a:cubicBezTo>
                  <a:cubicBezTo>
                    <a:pt x="29304" y="6199"/>
                    <a:pt x="29084" y="5396"/>
                    <a:pt x="28736" y="4923"/>
                  </a:cubicBezTo>
                  <a:cubicBezTo>
                    <a:pt x="28729" y="4913"/>
                    <a:pt x="28720" y="4909"/>
                    <a:pt x="28712" y="4909"/>
                  </a:cubicBezTo>
                  <a:cubicBezTo>
                    <a:pt x="28687" y="4909"/>
                    <a:pt x="28664" y="4945"/>
                    <a:pt x="28681" y="4977"/>
                  </a:cubicBezTo>
                  <a:cubicBezTo>
                    <a:pt x="28920" y="5412"/>
                    <a:pt x="29053" y="6136"/>
                    <a:pt x="29171" y="6637"/>
                  </a:cubicBezTo>
                  <a:cubicBezTo>
                    <a:pt x="29257" y="7005"/>
                    <a:pt x="29327" y="7377"/>
                    <a:pt x="29389" y="7748"/>
                  </a:cubicBezTo>
                  <a:cubicBezTo>
                    <a:pt x="29370" y="7999"/>
                    <a:pt x="29351" y="8249"/>
                    <a:pt x="29339" y="8500"/>
                  </a:cubicBezTo>
                  <a:cubicBezTo>
                    <a:pt x="29057" y="7882"/>
                    <a:pt x="28764" y="7279"/>
                    <a:pt x="28462" y="6684"/>
                  </a:cubicBezTo>
                  <a:cubicBezTo>
                    <a:pt x="28415" y="6594"/>
                    <a:pt x="28368" y="6500"/>
                    <a:pt x="28318" y="6410"/>
                  </a:cubicBezTo>
                  <a:cubicBezTo>
                    <a:pt x="28349" y="6379"/>
                    <a:pt x="28380" y="6347"/>
                    <a:pt x="28412" y="6320"/>
                  </a:cubicBezTo>
                  <a:cubicBezTo>
                    <a:pt x="28432" y="6307"/>
                    <a:pt x="28420" y="6273"/>
                    <a:pt x="28402" y="6273"/>
                  </a:cubicBezTo>
                  <a:cubicBezTo>
                    <a:pt x="28399" y="6273"/>
                    <a:pt x="28395" y="6274"/>
                    <a:pt x="28392" y="6277"/>
                  </a:cubicBezTo>
                  <a:lnTo>
                    <a:pt x="28286" y="6347"/>
                  </a:lnTo>
                  <a:cubicBezTo>
                    <a:pt x="28078" y="5956"/>
                    <a:pt x="27863" y="5581"/>
                    <a:pt x="27648" y="5196"/>
                  </a:cubicBezTo>
                  <a:cubicBezTo>
                    <a:pt x="27359" y="4688"/>
                    <a:pt x="27010" y="4238"/>
                    <a:pt x="26779" y="3678"/>
                  </a:cubicBezTo>
                  <a:cubicBezTo>
                    <a:pt x="26774" y="3668"/>
                    <a:pt x="26767" y="3664"/>
                    <a:pt x="26761" y="3664"/>
                  </a:cubicBezTo>
                  <a:cubicBezTo>
                    <a:pt x="26746" y="3664"/>
                    <a:pt x="26732" y="3684"/>
                    <a:pt x="26740" y="3706"/>
                  </a:cubicBezTo>
                  <a:cubicBezTo>
                    <a:pt x="27115" y="4668"/>
                    <a:pt x="27652" y="5510"/>
                    <a:pt x="28016" y="6493"/>
                  </a:cubicBezTo>
                  <a:cubicBezTo>
                    <a:pt x="28020" y="6500"/>
                    <a:pt x="28024" y="6508"/>
                    <a:pt x="28024" y="6516"/>
                  </a:cubicBezTo>
                  <a:cubicBezTo>
                    <a:pt x="27828" y="6645"/>
                    <a:pt x="27640" y="6778"/>
                    <a:pt x="27453" y="6954"/>
                  </a:cubicBezTo>
                  <a:cubicBezTo>
                    <a:pt x="27445" y="6945"/>
                    <a:pt x="27435" y="6941"/>
                    <a:pt x="27425" y="6941"/>
                  </a:cubicBezTo>
                  <a:cubicBezTo>
                    <a:pt x="27407" y="6941"/>
                    <a:pt x="27388" y="6954"/>
                    <a:pt x="27386" y="6981"/>
                  </a:cubicBezTo>
                  <a:cubicBezTo>
                    <a:pt x="27382" y="7001"/>
                    <a:pt x="27378" y="7017"/>
                    <a:pt x="27374" y="7036"/>
                  </a:cubicBezTo>
                  <a:cubicBezTo>
                    <a:pt x="27359" y="7056"/>
                    <a:pt x="27339" y="7075"/>
                    <a:pt x="27319" y="7095"/>
                  </a:cubicBezTo>
                  <a:cubicBezTo>
                    <a:pt x="27073" y="7369"/>
                    <a:pt x="26818" y="7639"/>
                    <a:pt x="26564" y="7902"/>
                  </a:cubicBezTo>
                  <a:cubicBezTo>
                    <a:pt x="26223" y="6868"/>
                    <a:pt x="25809" y="5893"/>
                    <a:pt x="25256" y="5084"/>
                  </a:cubicBezTo>
                  <a:cubicBezTo>
                    <a:pt x="25246" y="5069"/>
                    <a:pt x="25235" y="5063"/>
                    <a:pt x="25223" y="5063"/>
                  </a:cubicBezTo>
                  <a:cubicBezTo>
                    <a:pt x="25186" y="5063"/>
                    <a:pt x="25153" y="5128"/>
                    <a:pt x="25186" y="5173"/>
                  </a:cubicBezTo>
                  <a:cubicBezTo>
                    <a:pt x="25397" y="5490"/>
                    <a:pt x="25589" y="5835"/>
                    <a:pt x="25762" y="6195"/>
                  </a:cubicBezTo>
                  <a:cubicBezTo>
                    <a:pt x="25756" y="6195"/>
                    <a:pt x="25753" y="6193"/>
                    <a:pt x="25749" y="6193"/>
                  </a:cubicBezTo>
                  <a:cubicBezTo>
                    <a:pt x="25747" y="6193"/>
                    <a:pt x="25745" y="6194"/>
                    <a:pt x="25742" y="6195"/>
                  </a:cubicBezTo>
                  <a:cubicBezTo>
                    <a:pt x="25581" y="6253"/>
                    <a:pt x="25453" y="6402"/>
                    <a:pt x="25347" y="6594"/>
                  </a:cubicBezTo>
                  <a:cubicBezTo>
                    <a:pt x="25280" y="6179"/>
                    <a:pt x="25202" y="5772"/>
                    <a:pt x="25108" y="5365"/>
                  </a:cubicBezTo>
                  <a:cubicBezTo>
                    <a:pt x="25010" y="4919"/>
                    <a:pt x="24803" y="4520"/>
                    <a:pt x="24709" y="4085"/>
                  </a:cubicBezTo>
                  <a:cubicBezTo>
                    <a:pt x="24703" y="4060"/>
                    <a:pt x="24685" y="4048"/>
                    <a:pt x="24668" y="4048"/>
                  </a:cubicBezTo>
                  <a:cubicBezTo>
                    <a:pt x="24648" y="4048"/>
                    <a:pt x="24628" y="4065"/>
                    <a:pt x="24631" y="4097"/>
                  </a:cubicBezTo>
                  <a:cubicBezTo>
                    <a:pt x="24631" y="4116"/>
                    <a:pt x="24635" y="4136"/>
                    <a:pt x="24635" y="4156"/>
                  </a:cubicBezTo>
                  <a:cubicBezTo>
                    <a:pt x="24635" y="4179"/>
                    <a:pt x="24646" y="4187"/>
                    <a:pt x="24658" y="4195"/>
                  </a:cubicBezTo>
                  <a:cubicBezTo>
                    <a:pt x="24650" y="4222"/>
                    <a:pt x="24642" y="4253"/>
                    <a:pt x="24646" y="4273"/>
                  </a:cubicBezTo>
                  <a:cubicBezTo>
                    <a:pt x="24693" y="4453"/>
                    <a:pt x="24728" y="4618"/>
                    <a:pt x="24748" y="4806"/>
                  </a:cubicBezTo>
                  <a:cubicBezTo>
                    <a:pt x="24810" y="5314"/>
                    <a:pt x="24857" y="5823"/>
                    <a:pt x="24857" y="6339"/>
                  </a:cubicBezTo>
                  <a:cubicBezTo>
                    <a:pt x="24857" y="6883"/>
                    <a:pt x="24850" y="7423"/>
                    <a:pt x="24834" y="7964"/>
                  </a:cubicBezTo>
                  <a:cubicBezTo>
                    <a:pt x="24615" y="8661"/>
                    <a:pt x="24447" y="9423"/>
                    <a:pt x="24313" y="10171"/>
                  </a:cubicBezTo>
                  <a:cubicBezTo>
                    <a:pt x="24274" y="10214"/>
                    <a:pt x="24232" y="10261"/>
                    <a:pt x="24188" y="10304"/>
                  </a:cubicBezTo>
                  <a:cubicBezTo>
                    <a:pt x="24172" y="9858"/>
                    <a:pt x="24129" y="9405"/>
                    <a:pt x="23981" y="9040"/>
                  </a:cubicBezTo>
                  <a:cubicBezTo>
                    <a:pt x="23972" y="9020"/>
                    <a:pt x="23960" y="9012"/>
                    <a:pt x="23948" y="9012"/>
                  </a:cubicBezTo>
                  <a:cubicBezTo>
                    <a:pt x="23921" y="9012"/>
                    <a:pt x="23894" y="9052"/>
                    <a:pt x="23910" y="9095"/>
                  </a:cubicBezTo>
                  <a:cubicBezTo>
                    <a:pt x="24051" y="9467"/>
                    <a:pt x="24062" y="9979"/>
                    <a:pt x="24062" y="10438"/>
                  </a:cubicBezTo>
                  <a:cubicBezTo>
                    <a:pt x="23961" y="10547"/>
                    <a:pt x="23856" y="10657"/>
                    <a:pt x="23753" y="10767"/>
                  </a:cubicBezTo>
                  <a:cubicBezTo>
                    <a:pt x="23668" y="9851"/>
                    <a:pt x="23598" y="8935"/>
                    <a:pt x="23542" y="8023"/>
                  </a:cubicBezTo>
                  <a:cubicBezTo>
                    <a:pt x="23397" y="5525"/>
                    <a:pt x="22975" y="3056"/>
                    <a:pt x="22823" y="563"/>
                  </a:cubicBezTo>
                  <a:cubicBezTo>
                    <a:pt x="22823" y="547"/>
                    <a:pt x="22813" y="539"/>
                    <a:pt x="22803" y="539"/>
                  </a:cubicBezTo>
                  <a:cubicBezTo>
                    <a:pt x="22793" y="539"/>
                    <a:pt x="22783" y="547"/>
                    <a:pt x="22783" y="563"/>
                  </a:cubicBezTo>
                  <a:cubicBezTo>
                    <a:pt x="22767" y="1764"/>
                    <a:pt x="22814" y="2989"/>
                    <a:pt x="22826" y="4191"/>
                  </a:cubicBezTo>
                  <a:cubicBezTo>
                    <a:pt x="22846" y="5549"/>
                    <a:pt x="22791" y="6907"/>
                    <a:pt x="22814" y="8261"/>
                  </a:cubicBezTo>
                  <a:cubicBezTo>
                    <a:pt x="22693" y="7698"/>
                    <a:pt x="22552" y="7145"/>
                    <a:pt x="22380" y="6602"/>
                  </a:cubicBezTo>
                  <a:cubicBezTo>
                    <a:pt x="22376" y="6582"/>
                    <a:pt x="22368" y="6574"/>
                    <a:pt x="22357" y="6567"/>
                  </a:cubicBezTo>
                  <a:cubicBezTo>
                    <a:pt x="22212" y="6050"/>
                    <a:pt x="22059" y="5537"/>
                    <a:pt x="21907" y="5021"/>
                  </a:cubicBezTo>
                  <a:cubicBezTo>
                    <a:pt x="21761" y="4535"/>
                    <a:pt x="21398" y="4101"/>
                    <a:pt x="21499" y="3529"/>
                  </a:cubicBezTo>
                  <a:cubicBezTo>
                    <a:pt x="21505" y="3501"/>
                    <a:pt x="21488" y="3481"/>
                    <a:pt x="21470" y="3481"/>
                  </a:cubicBezTo>
                  <a:cubicBezTo>
                    <a:pt x="21461" y="3481"/>
                    <a:pt x="21451" y="3486"/>
                    <a:pt x="21445" y="3498"/>
                  </a:cubicBezTo>
                  <a:cubicBezTo>
                    <a:pt x="21170" y="4007"/>
                    <a:pt x="21456" y="4872"/>
                    <a:pt x="21546" y="5412"/>
                  </a:cubicBezTo>
                  <a:cubicBezTo>
                    <a:pt x="21750" y="6657"/>
                    <a:pt x="21918" y="7909"/>
                    <a:pt x="22126" y="9150"/>
                  </a:cubicBezTo>
                  <a:cubicBezTo>
                    <a:pt x="22203" y="9610"/>
                    <a:pt x="22277" y="10074"/>
                    <a:pt x="22356" y="10539"/>
                  </a:cubicBezTo>
                  <a:lnTo>
                    <a:pt x="22356" y="10539"/>
                  </a:lnTo>
                  <a:cubicBezTo>
                    <a:pt x="22349" y="10537"/>
                    <a:pt x="22342" y="10536"/>
                    <a:pt x="22336" y="10536"/>
                  </a:cubicBezTo>
                  <a:cubicBezTo>
                    <a:pt x="22249" y="10536"/>
                    <a:pt x="22219" y="10710"/>
                    <a:pt x="22313" y="10743"/>
                  </a:cubicBezTo>
                  <a:cubicBezTo>
                    <a:pt x="22451" y="10790"/>
                    <a:pt x="22458" y="11338"/>
                    <a:pt x="22431" y="11964"/>
                  </a:cubicBezTo>
                  <a:cubicBezTo>
                    <a:pt x="22357" y="11721"/>
                    <a:pt x="22294" y="11475"/>
                    <a:pt x="22254" y="11213"/>
                  </a:cubicBezTo>
                  <a:cubicBezTo>
                    <a:pt x="22251" y="11191"/>
                    <a:pt x="22240" y="11182"/>
                    <a:pt x="22228" y="11182"/>
                  </a:cubicBezTo>
                  <a:cubicBezTo>
                    <a:pt x="22212" y="11182"/>
                    <a:pt x="22194" y="11199"/>
                    <a:pt x="22192" y="11224"/>
                  </a:cubicBezTo>
                  <a:cubicBezTo>
                    <a:pt x="22145" y="11713"/>
                    <a:pt x="22192" y="12147"/>
                    <a:pt x="22263" y="12610"/>
                  </a:cubicBezTo>
                  <a:cubicBezTo>
                    <a:pt x="22180" y="12719"/>
                    <a:pt x="22098" y="12833"/>
                    <a:pt x="22016" y="12942"/>
                  </a:cubicBezTo>
                  <a:cubicBezTo>
                    <a:pt x="21981" y="12680"/>
                    <a:pt x="21945" y="12414"/>
                    <a:pt x="21910" y="12152"/>
                  </a:cubicBezTo>
                  <a:cubicBezTo>
                    <a:pt x="21891" y="12038"/>
                    <a:pt x="21832" y="11988"/>
                    <a:pt x="21770" y="11979"/>
                  </a:cubicBezTo>
                  <a:cubicBezTo>
                    <a:pt x="21640" y="11404"/>
                    <a:pt x="21511" y="10829"/>
                    <a:pt x="21374" y="10261"/>
                  </a:cubicBezTo>
                  <a:cubicBezTo>
                    <a:pt x="21370" y="10062"/>
                    <a:pt x="21367" y="9858"/>
                    <a:pt x="21354" y="9658"/>
                  </a:cubicBezTo>
                  <a:cubicBezTo>
                    <a:pt x="21353" y="9645"/>
                    <a:pt x="21344" y="9638"/>
                    <a:pt x="21336" y="9638"/>
                  </a:cubicBezTo>
                  <a:cubicBezTo>
                    <a:pt x="21327" y="9638"/>
                    <a:pt x="21320" y="9645"/>
                    <a:pt x="21320" y="9658"/>
                  </a:cubicBezTo>
                  <a:cubicBezTo>
                    <a:pt x="21311" y="9757"/>
                    <a:pt x="21304" y="9854"/>
                    <a:pt x="21296" y="9952"/>
                  </a:cubicBezTo>
                  <a:cubicBezTo>
                    <a:pt x="21217" y="9643"/>
                    <a:pt x="21136" y="9334"/>
                    <a:pt x="21045" y="9029"/>
                  </a:cubicBezTo>
                  <a:cubicBezTo>
                    <a:pt x="21116" y="7933"/>
                    <a:pt x="21206" y="6840"/>
                    <a:pt x="21335" y="5752"/>
                  </a:cubicBezTo>
                  <a:cubicBezTo>
                    <a:pt x="21358" y="5530"/>
                    <a:pt x="21249" y="5369"/>
                    <a:pt x="21120" y="5310"/>
                  </a:cubicBezTo>
                  <a:cubicBezTo>
                    <a:pt x="21155" y="5201"/>
                    <a:pt x="21190" y="5091"/>
                    <a:pt x="21229" y="4981"/>
                  </a:cubicBezTo>
                  <a:cubicBezTo>
                    <a:pt x="21246" y="4939"/>
                    <a:pt x="21217" y="4899"/>
                    <a:pt x="21190" y="4899"/>
                  </a:cubicBezTo>
                  <a:cubicBezTo>
                    <a:pt x="21178" y="4899"/>
                    <a:pt x="21166" y="4907"/>
                    <a:pt x="21159" y="4927"/>
                  </a:cubicBezTo>
                  <a:cubicBezTo>
                    <a:pt x="21112" y="5044"/>
                    <a:pt x="21073" y="5165"/>
                    <a:pt x="21033" y="5287"/>
                  </a:cubicBezTo>
                  <a:cubicBezTo>
                    <a:pt x="21028" y="5286"/>
                    <a:pt x="21023" y="5286"/>
                    <a:pt x="21018" y="5286"/>
                  </a:cubicBezTo>
                  <a:cubicBezTo>
                    <a:pt x="20911" y="5286"/>
                    <a:pt x="20809" y="5366"/>
                    <a:pt x="20783" y="5557"/>
                  </a:cubicBezTo>
                  <a:cubicBezTo>
                    <a:pt x="20701" y="6183"/>
                    <a:pt x="20623" y="6809"/>
                    <a:pt x="20552" y="7432"/>
                  </a:cubicBezTo>
                  <a:cubicBezTo>
                    <a:pt x="20501" y="7295"/>
                    <a:pt x="20455" y="7154"/>
                    <a:pt x="20404" y="7013"/>
                  </a:cubicBezTo>
                  <a:cubicBezTo>
                    <a:pt x="20380" y="6899"/>
                    <a:pt x="20337" y="6802"/>
                    <a:pt x="20278" y="6711"/>
                  </a:cubicBezTo>
                  <a:cubicBezTo>
                    <a:pt x="20247" y="6672"/>
                    <a:pt x="20220" y="6641"/>
                    <a:pt x="20196" y="6614"/>
                  </a:cubicBezTo>
                  <a:cubicBezTo>
                    <a:pt x="20204" y="6605"/>
                    <a:pt x="20207" y="6594"/>
                    <a:pt x="20204" y="6578"/>
                  </a:cubicBezTo>
                  <a:cubicBezTo>
                    <a:pt x="20196" y="6540"/>
                    <a:pt x="20188" y="6500"/>
                    <a:pt x="20180" y="6457"/>
                  </a:cubicBezTo>
                  <a:cubicBezTo>
                    <a:pt x="20173" y="6429"/>
                    <a:pt x="20154" y="6416"/>
                    <a:pt x="20136" y="6416"/>
                  </a:cubicBezTo>
                  <a:cubicBezTo>
                    <a:pt x="20113" y="6416"/>
                    <a:pt x="20090" y="6436"/>
                    <a:pt x="20090" y="6473"/>
                  </a:cubicBezTo>
                  <a:cubicBezTo>
                    <a:pt x="20102" y="6770"/>
                    <a:pt x="20211" y="7028"/>
                    <a:pt x="20270" y="7318"/>
                  </a:cubicBezTo>
                  <a:cubicBezTo>
                    <a:pt x="20329" y="7608"/>
                    <a:pt x="20392" y="7897"/>
                    <a:pt x="20458" y="8187"/>
                  </a:cubicBezTo>
                  <a:cubicBezTo>
                    <a:pt x="20431" y="8442"/>
                    <a:pt x="20408" y="8695"/>
                    <a:pt x="20388" y="8950"/>
                  </a:cubicBezTo>
                  <a:cubicBezTo>
                    <a:pt x="20298" y="9846"/>
                    <a:pt x="20231" y="10743"/>
                    <a:pt x="20169" y="11639"/>
                  </a:cubicBezTo>
                  <a:cubicBezTo>
                    <a:pt x="19942" y="9862"/>
                    <a:pt x="19765" y="8061"/>
                    <a:pt x="19554" y="6285"/>
                  </a:cubicBezTo>
                  <a:cubicBezTo>
                    <a:pt x="19551" y="6255"/>
                    <a:pt x="19536" y="6243"/>
                    <a:pt x="19520" y="6243"/>
                  </a:cubicBezTo>
                  <a:cubicBezTo>
                    <a:pt x="19499" y="6243"/>
                    <a:pt x="19474" y="6266"/>
                    <a:pt x="19472" y="6300"/>
                  </a:cubicBezTo>
                  <a:cubicBezTo>
                    <a:pt x="19378" y="7232"/>
                    <a:pt x="19445" y="8226"/>
                    <a:pt x="19421" y="9170"/>
                  </a:cubicBezTo>
                  <a:cubicBezTo>
                    <a:pt x="19409" y="9490"/>
                    <a:pt x="19405" y="9808"/>
                    <a:pt x="19398" y="10128"/>
                  </a:cubicBezTo>
                  <a:cubicBezTo>
                    <a:pt x="19391" y="10125"/>
                    <a:pt x="19384" y="10124"/>
                    <a:pt x="19378" y="10124"/>
                  </a:cubicBezTo>
                  <a:cubicBezTo>
                    <a:pt x="19319" y="10124"/>
                    <a:pt x="19299" y="10249"/>
                    <a:pt x="19366" y="10281"/>
                  </a:cubicBezTo>
                  <a:cubicBezTo>
                    <a:pt x="19378" y="10285"/>
                    <a:pt x="19386" y="10297"/>
                    <a:pt x="19398" y="10304"/>
                  </a:cubicBezTo>
                  <a:cubicBezTo>
                    <a:pt x="19389" y="10931"/>
                    <a:pt x="19394" y="11560"/>
                    <a:pt x="19425" y="12183"/>
                  </a:cubicBezTo>
                  <a:cubicBezTo>
                    <a:pt x="19362" y="11948"/>
                    <a:pt x="19292" y="11710"/>
                    <a:pt x="19217" y="11475"/>
                  </a:cubicBezTo>
                  <a:cubicBezTo>
                    <a:pt x="19077" y="11032"/>
                    <a:pt x="18916" y="10606"/>
                    <a:pt x="18751" y="10179"/>
                  </a:cubicBezTo>
                  <a:cubicBezTo>
                    <a:pt x="18732" y="10128"/>
                    <a:pt x="18681" y="9976"/>
                    <a:pt x="18627" y="9792"/>
                  </a:cubicBezTo>
                  <a:cubicBezTo>
                    <a:pt x="18643" y="9690"/>
                    <a:pt x="18658" y="9584"/>
                    <a:pt x="18674" y="9479"/>
                  </a:cubicBezTo>
                  <a:cubicBezTo>
                    <a:pt x="18818" y="8536"/>
                    <a:pt x="18920" y="7322"/>
                    <a:pt x="19308" y="6488"/>
                  </a:cubicBezTo>
                  <a:cubicBezTo>
                    <a:pt x="19343" y="6421"/>
                    <a:pt x="19294" y="6355"/>
                    <a:pt x="19244" y="6355"/>
                  </a:cubicBezTo>
                  <a:cubicBezTo>
                    <a:pt x="19228" y="6355"/>
                    <a:pt x="19211" y="6362"/>
                    <a:pt x="19198" y="6379"/>
                  </a:cubicBezTo>
                  <a:cubicBezTo>
                    <a:pt x="18912" y="6708"/>
                    <a:pt x="18771" y="7208"/>
                    <a:pt x="18623" y="7655"/>
                  </a:cubicBezTo>
                  <a:cubicBezTo>
                    <a:pt x="18473" y="8117"/>
                    <a:pt x="18329" y="8570"/>
                    <a:pt x="18196" y="9044"/>
                  </a:cubicBezTo>
                  <a:cubicBezTo>
                    <a:pt x="18188" y="9071"/>
                    <a:pt x="18184" y="9095"/>
                    <a:pt x="18177" y="9123"/>
                  </a:cubicBezTo>
                  <a:cubicBezTo>
                    <a:pt x="18114" y="8841"/>
                    <a:pt x="18051" y="8559"/>
                    <a:pt x="17985" y="8277"/>
                  </a:cubicBezTo>
                  <a:cubicBezTo>
                    <a:pt x="17899" y="7913"/>
                    <a:pt x="17758" y="6684"/>
                    <a:pt x="17389" y="6551"/>
                  </a:cubicBezTo>
                  <a:cubicBezTo>
                    <a:pt x="17387" y="6550"/>
                    <a:pt x="17384" y="6549"/>
                    <a:pt x="17382" y="6549"/>
                  </a:cubicBezTo>
                  <a:cubicBezTo>
                    <a:pt x="17355" y="6549"/>
                    <a:pt x="17338" y="6603"/>
                    <a:pt x="17366" y="6621"/>
                  </a:cubicBezTo>
                  <a:cubicBezTo>
                    <a:pt x="17593" y="6778"/>
                    <a:pt x="17633" y="7870"/>
                    <a:pt x="17656" y="8093"/>
                  </a:cubicBezTo>
                  <a:cubicBezTo>
                    <a:pt x="17703" y="8598"/>
                    <a:pt x="17754" y="9107"/>
                    <a:pt x="17808" y="9611"/>
                  </a:cubicBezTo>
                  <a:cubicBezTo>
                    <a:pt x="17832" y="9831"/>
                    <a:pt x="17852" y="10050"/>
                    <a:pt x="17871" y="10269"/>
                  </a:cubicBezTo>
                  <a:cubicBezTo>
                    <a:pt x="17761" y="10707"/>
                    <a:pt x="17656" y="11150"/>
                    <a:pt x="17558" y="11592"/>
                  </a:cubicBezTo>
                  <a:cubicBezTo>
                    <a:pt x="17499" y="11260"/>
                    <a:pt x="17436" y="10926"/>
                    <a:pt x="17370" y="10590"/>
                  </a:cubicBezTo>
                  <a:cubicBezTo>
                    <a:pt x="17135" y="9420"/>
                    <a:pt x="16802" y="8336"/>
                    <a:pt x="16744" y="7111"/>
                  </a:cubicBezTo>
                  <a:cubicBezTo>
                    <a:pt x="16744" y="7083"/>
                    <a:pt x="16729" y="7070"/>
                    <a:pt x="16714" y="7070"/>
                  </a:cubicBezTo>
                  <a:cubicBezTo>
                    <a:pt x="16699" y="7070"/>
                    <a:pt x="16683" y="7083"/>
                    <a:pt x="16681" y="7111"/>
                  </a:cubicBezTo>
                  <a:cubicBezTo>
                    <a:pt x="16646" y="8977"/>
                    <a:pt x="16849" y="10864"/>
                    <a:pt x="16928" y="12731"/>
                  </a:cubicBezTo>
                  <a:cubicBezTo>
                    <a:pt x="16952" y="13279"/>
                    <a:pt x="16986" y="13823"/>
                    <a:pt x="17022" y="14367"/>
                  </a:cubicBezTo>
                  <a:cubicBezTo>
                    <a:pt x="16963" y="14712"/>
                    <a:pt x="16905" y="15059"/>
                    <a:pt x="16853" y="15408"/>
                  </a:cubicBezTo>
                  <a:cubicBezTo>
                    <a:pt x="16842" y="15247"/>
                    <a:pt x="16787" y="15126"/>
                    <a:pt x="16705" y="15044"/>
                  </a:cubicBezTo>
                  <a:cubicBezTo>
                    <a:pt x="16697" y="15017"/>
                    <a:pt x="16685" y="14989"/>
                    <a:pt x="16677" y="14962"/>
                  </a:cubicBezTo>
                  <a:cubicBezTo>
                    <a:pt x="16697" y="13928"/>
                    <a:pt x="16685" y="12891"/>
                    <a:pt x="16630" y="11866"/>
                  </a:cubicBezTo>
                  <a:cubicBezTo>
                    <a:pt x="16568" y="10758"/>
                    <a:pt x="16454" y="9607"/>
                    <a:pt x="16251" y="8523"/>
                  </a:cubicBezTo>
                  <a:cubicBezTo>
                    <a:pt x="16168" y="8089"/>
                    <a:pt x="16118" y="7647"/>
                    <a:pt x="16040" y="7208"/>
                  </a:cubicBezTo>
                  <a:cubicBezTo>
                    <a:pt x="16219" y="5999"/>
                    <a:pt x="16427" y="4793"/>
                    <a:pt x="16615" y="3572"/>
                  </a:cubicBezTo>
                  <a:cubicBezTo>
                    <a:pt x="16624" y="3519"/>
                    <a:pt x="16590" y="3483"/>
                    <a:pt x="16558" y="3483"/>
                  </a:cubicBezTo>
                  <a:cubicBezTo>
                    <a:pt x="16536" y="3483"/>
                    <a:pt x="16515" y="3499"/>
                    <a:pt x="16509" y="3537"/>
                  </a:cubicBezTo>
                  <a:cubicBezTo>
                    <a:pt x="16333" y="4621"/>
                    <a:pt x="16137" y="5698"/>
                    <a:pt x="15953" y="6778"/>
                  </a:cubicBezTo>
                  <a:cubicBezTo>
                    <a:pt x="15859" y="6320"/>
                    <a:pt x="15840" y="5830"/>
                    <a:pt x="15726" y="5384"/>
                  </a:cubicBezTo>
                  <a:cubicBezTo>
                    <a:pt x="15980" y="4649"/>
                    <a:pt x="16231" y="3913"/>
                    <a:pt x="16423" y="3138"/>
                  </a:cubicBezTo>
                  <a:cubicBezTo>
                    <a:pt x="16437" y="3077"/>
                    <a:pt x="16399" y="3039"/>
                    <a:pt x="16362" y="3039"/>
                  </a:cubicBezTo>
                  <a:cubicBezTo>
                    <a:pt x="16336" y="3039"/>
                    <a:pt x="16311" y="3056"/>
                    <a:pt x="16302" y="3095"/>
                  </a:cubicBezTo>
                  <a:cubicBezTo>
                    <a:pt x="16106" y="3866"/>
                    <a:pt x="15852" y="4605"/>
                    <a:pt x="15593" y="5337"/>
                  </a:cubicBezTo>
                  <a:cubicBezTo>
                    <a:pt x="15566" y="5169"/>
                    <a:pt x="15534" y="5005"/>
                    <a:pt x="15491" y="4840"/>
                  </a:cubicBezTo>
                  <a:cubicBezTo>
                    <a:pt x="15480" y="4792"/>
                    <a:pt x="15453" y="4771"/>
                    <a:pt x="15425" y="4771"/>
                  </a:cubicBezTo>
                  <a:cubicBezTo>
                    <a:pt x="15383" y="4771"/>
                    <a:pt x="15340" y="4818"/>
                    <a:pt x="15346" y="4891"/>
                  </a:cubicBezTo>
                  <a:cubicBezTo>
                    <a:pt x="15390" y="5225"/>
                    <a:pt x="15393" y="5581"/>
                    <a:pt x="15378" y="5940"/>
                  </a:cubicBezTo>
                  <a:cubicBezTo>
                    <a:pt x="15280" y="6218"/>
                    <a:pt x="15182" y="6500"/>
                    <a:pt x="15084" y="6786"/>
                  </a:cubicBezTo>
                  <a:cubicBezTo>
                    <a:pt x="14725" y="7878"/>
                    <a:pt x="14450" y="9005"/>
                    <a:pt x="14153" y="10124"/>
                  </a:cubicBezTo>
                  <a:cubicBezTo>
                    <a:pt x="14031" y="10579"/>
                    <a:pt x="13914" y="11032"/>
                    <a:pt x="13797" y="11482"/>
                  </a:cubicBezTo>
                  <a:cubicBezTo>
                    <a:pt x="13777" y="11244"/>
                    <a:pt x="13753" y="11001"/>
                    <a:pt x="13735" y="10758"/>
                  </a:cubicBezTo>
                  <a:cubicBezTo>
                    <a:pt x="13581" y="8872"/>
                    <a:pt x="13695" y="6970"/>
                    <a:pt x="13715" y="5084"/>
                  </a:cubicBezTo>
                  <a:cubicBezTo>
                    <a:pt x="13715" y="5066"/>
                    <a:pt x="13702" y="5055"/>
                    <a:pt x="13691" y="5055"/>
                  </a:cubicBezTo>
                  <a:cubicBezTo>
                    <a:pt x="13682" y="5055"/>
                    <a:pt x="13673" y="5062"/>
                    <a:pt x="13672" y="5075"/>
                  </a:cubicBezTo>
                  <a:cubicBezTo>
                    <a:pt x="13464" y="6727"/>
                    <a:pt x="13272" y="8367"/>
                    <a:pt x="13159" y="10030"/>
                  </a:cubicBezTo>
                  <a:cubicBezTo>
                    <a:pt x="13135" y="9772"/>
                    <a:pt x="13112" y="9517"/>
                    <a:pt x="13085" y="9259"/>
                  </a:cubicBezTo>
                  <a:cubicBezTo>
                    <a:pt x="13045" y="8848"/>
                    <a:pt x="13002" y="8433"/>
                    <a:pt x="12955" y="8023"/>
                  </a:cubicBezTo>
                  <a:cubicBezTo>
                    <a:pt x="12928" y="7788"/>
                    <a:pt x="12900" y="7553"/>
                    <a:pt x="12869" y="7318"/>
                  </a:cubicBezTo>
                  <a:cubicBezTo>
                    <a:pt x="12834" y="7044"/>
                    <a:pt x="12654" y="6578"/>
                    <a:pt x="12736" y="6305"/>
                  </a:cubicBezTo>
                  <a:cubicBezTo>
                    <a:pt x="12741" y="6284"/>
                    <a:pt x="12729" y="6273"/>
                    <a:pt x="12716" y="6273"/>
                  </a:cubicBezTo>
                  <a:cubicBezTo>
                    <a:pt x="12708" y="6273"/>
                    <a:pt x="12701" y="6276"/>
                    <a:pt x="12697" y="6285"/>
                  </a:cubicBezTo>
                  <a:cubicBezTo>
                    <a:pt x="12638" y="6390"/>
                    <a:pt x="12631" y="6473"/>
                    <a:pt x="12635" y="6567"/>
                  </a:cubicBezTo>
                  <a:cubicBezTo>
                    <a:pt x="12595" y="6218"/>
                    <a:pt x="12552" y="5877"/>
                    <a:pt x="12497" y="5534"/>
                  </a:cubicBezTo>
                  <a:cubicBezTo>
                    <a:pt x="12423" y="5079"/>
                    <a:pt x="12388" y="4559"/>
                    <a:pt x="12274" y="4121"/>
                  </a:cubicBezTo>
                  <a:cubicBezTo>
                    <a:pt x="12235" y="3960"/>
                    <a:pt x="12203" y="3878"/>
                    <a:pt x="12082" y="3827"/>
                  </a:cubicBezTo>
                  <a:cubicBezTo>
                    <a:pt x="12076" y="3824"/>
                    <a:pt x="12070" y="3823"/>
                    <a:pt x="12064" y="3823"/>
                  </a:cubicBezTo>
                  <a:cubicBezTo>
                    <a:pt x="12009" y="3823"/>
                    <a:pt x="11979" y="3932"/>
                    <a:pt x="12035" y="3971"/>
                  </a:cubicBezTo>
                  <a:cubicBezTo>
                    <a:pt x="12216" y="4109"/>
                    <a:pt x="12145" y="5149"/>
                    <a:pt x="12153" y="5377"/>
                  </a:cubicBezTo>
                  <a:cubicBezTo>
                    <a:pt x="12180" y="5917"/>
                    <a:pt x="12212" y="6446"/>
                    <a:pt x="12192" y="6986"/>
                  </a:cubicBezTo>
                  <a:cubicBezTo>
                    <a:pt x="12145" y="8128"/>
                    <a:pt x="12141" y="9271"/>
                    <a:pt x="12098" y="10414"/>
                  </a:cubicBezTo>
                  <a:cubicBezTo>
                    <a:pt x="12094" y="10535"/>
                    <a:pt x="12086" y="10657"/>
                    <a:pt x="12082" y="10778"/>
                  </a:cubicBezTo>
                  <a:cubicBezTo>
                    <a:pt x="12024" y="10539"/>
                    <a:pt x="11969" y="10297"/>
                    <a:pt x="11945" y="10066"/>
                  </a:cubicBezTo>
                  <a:cubicBezTo>
                    <a:pt x="11943" y="10038"/>
                    <a:pt x="11926" y="10023"/>
                    <a:pt x="11910" y="10023"/>
                  </a:cubicBezTo>
                  <a:cubicBezTo>
                    <a:pt x="11894" y="10023"/>
                    <a:pt x="11879" y="10037"/>
                    <a:pt x="11879" y="10066"/>
                  </a:cubicBezTo>
                  <a:cubicBezTo>
                    <a:pt x="11891" y="10543"/>
                    <a:pt x="11950" y="11020"/>
                    <a:pt x="11997" y="11495"/>
                  </a:cubicBezTo>
                  <a:cubicBezTo>
                    <a:pt x="11930" y="11650"/>
                    <a:pt x="11867" y="11804"/>
                    <a:pt x="11813" y="11964"/>
                  </a:cubicBezTo>
                  <a:cubicBezTo>
                    <a:pt x="11683" y="12340"/>
                    <a:pt x="11546" y="12711"/>
                    <a:pt x="11425" y="13091"/>
                  </a:cubicBezTo>
                  <a:cubicBezTo>
                    <a:pt x="11397" y="13173"/>
                    <a:pt x="11374" y="13260"/>
                    <a:pt x="11350" y="13341"/>
                  </a:cubicBezTo>
                  <a:cubicBezTo>
                    <a:pt x="11319" y="12985"/>
                    <a:pt x="11284" y="12629"/>
                    <a:pt x="11253" y="12273"/>
                  </a:cubicBezTo>
                  <a:cubicBezTo>
                    <a:pt x="11182" y="11408"/>
                    <a:pt x="11014" y="10555"/>
                    <a:pt x="10838" y="9717"/>
                  </a:cubicBezTo>
                  <a:cubicBezTo>
                    <a:pt x="11006" y="7588"/>
                    <a:pt x="11401" y="5518"/>
                    <a:pt x="11910" y="3482"/>
                  </a:cubicBezTo>
                  <a:cubicBezTo>
                    <a:pt x="11920" y="3438"/>
                    <a:pt x="11891" y="3409"/>
                    <a:pt x="11863" y="3409"/>
                  </a:cubicBezTo>
                  <a:cubicBezTo>
                    <a:pt x="11843" y="3409"/>
                    <a:pt x="11824" y="3421"/>
                    <a:pt x="11816" y="3451"/>
                  </a:cubicBezTo>
                  <a:cubicBezTo>
                    <a:pt x="11339" y="5290"/>
                    <a:pt x="10917" y="7181"/>
                    <a:pt x="10700" y="9111"/>
                  </a:cubicBezTo>
                  <a:cubicBezTo>
                    <a:pt x="10642" y="8864"/>
                    <a:pt x="10583" y="8614"/>
                    <a:pt x="10525" y="8363"/>
                  </a:cubicBezTo>
                  <a:cubicBezTo>
                    <a:pt x="10545" y="8164"/>
                    <a:pt x="10564" y="7967"/>
                    <a:pt x="10583" y="7768"/>
                  </a:cubicBezTo>
                  <a:cubicBezTo>
                    <a:pt x="10689" y="6727"/>
                    <a:pt x="10729" y="5471"/>
                    <a:pt x="11085" y="4515"/>
                  </a:cubicBezTo>
                  <a:cubicBezTo>
                    <a:pt x="11093" y="4498"/>
                    <a:pt x="11082" y="4476"/>
                    <a:pt x="11070" y="4476"/>
                  </a:cubicBezTo>
                  <a:cubicBezTo>
                    <a:pt x="11066" y="4476"/>
                    <a:pt x="11061" y="4478"/>
                    <a:pt x="11057" y="4484"/>
                  </a:cubicBezTo>
                  <a:cubicBezTo>
                    <a:pt x="10599" y="5162"/>
                    <a:pt x="10376" y="6183"/>
                    <a:pt x="10200" y="7048"/>
                  </a:cubicBezTo>
                  <a:cubicBezTo>
                    <a:pt x="9981" y="8136"/>
                    <a:pt x="9707" y="9188"/>
                    <a:pt x="9550" y="10301"/>
                  </a:cubicBezTo>
                  <a:cubicBezTo>
                    <a:pt x="9542" y="10265"/>
                    <a:pt x="9535" y="10226"/>
                    <a:pt x="9526" y="10191"/>
                  </a:cubicBezTo>
                  <a:cubicBezTo>
                    <a:pt x="9441" y="9835"/>
                    <a:pt x="9358" y="9470"/>
                    <a:pt x="9273" y="9107"/>
                  </a:cubicBezTo>
                  <a:cubicBezTo>
                    <a:pt x="9508" y="8305"/>
                    <a:pt x="9750" y="7510"/>
                    <a:pt x="10004" y="6723"/>
                  </a:cubicBezTo>
                  <a:cubicBezTo>
                    <a:pt x="10384" y="5553"/>
                    <a:pt x="10814" y="4414"/>
                    <a:pt x="11260" y="3283"/>
                  </a:cubicBezTo>
                  <a:cubicBezTo>
                    <a:pt x="11640" y="2336"/>
                    <a:pt x="12185" y="1126"/>
                    <a:pt x="12212" y="42"/>
                  </a:cubicBezTo>
                  <a:cubicBezTo>
                    <a:pt x="12212" y="18"/>
                    <a:pt x="12194" y="1"/>
                    <a:pt x="121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5"/>
            <p:cNvSpPr/>
            <p:nvPr/>
          </p:nvSpPr>
          <p:spPr>
            <a:xfrm>
              <a:off x="141" y="4571165"/>
              <a:ext cx="9143717" cy="438985"/>
            </a:xfrm>
            <a:custGeom>
              <a:rect b="b" l="l" r="r" t="t"/>
              <a:pathLst>
                <a:path extrusionOk="0" h="22054" w="227018">
                  <a:moveTo>
                    <a:pt x="5719" y="6355"/>
                  </a:moveTo>
                  <a:cubicBezTo>
                    <a:pt x="5727" y="6355"/>
                    <a:pt x="5732" y="6377"/>
                    <a:pt x="5734" y="6433"/>
                  </a:cubicBezTo>
                  <a:cubicBezTo>
                    <a:pt x="5695" y="6567"/>
                    <a:pt x="5652" y="6704"/>
                    <a:pt x="5609" y="6836"/>
                  </a:cubicBezTo>
                  <a:cubicBezTo>
                    <a:pt x="5617" y="6766"/>
                    <a:pt x="5624" y="6699"/>
                    <a:pt x="5640" y="6629"/>
                  </a:cubicBezTo>
                  <a:cubicBezTo>
                    <a:pt x="5646" y="6596"/>
                    <a:pt x="5694" y="6355"/>
                    <a:pt x="5719" y="6355"/>
                  </a:cubicBezTo>
                  <a:close/>
                  <a:moveTo>
                    <a:pt x="221299" y="6355"/>
                  </a:moveTo>
                  <a:cubicBezTo>
                    <a:pt x="221325" y="6355"/>
                    <a:pt x="221376" y="6596"/>
                    <a:pt x="221381" y="6629"/>
                  </a:cubicBezTo>
                  <a:cubicBezTo>
                    <a:pt x="221393" y="6699"/>
                    <a:pt x="221405" y="6766"/>
                    <a:pt x="221409" y="6836"/>
                  </a:cubicBezTo>
                  <a:cubicBezTo>
                    <a:pt x="221365" y="6704"/>
                    <a:pt x="221327" y="6567"/>
                    <a:pt x="221284" y="6433"/>
                  </a:cubicBezTo>
                  <a:cubicBezTo>
                    <a:pt x="221285" y="6377"/>
                    <a:pt x="221291" y="6355"/>
                    <a:pt x="221299" y="6355"/>
                  </a:cubicBezTo>
                  <a:close/>
                  <a:moveTo>
                    <a:pt x="6227" y="6872"/>
                  </a:moveTo>
                  <a:lnTo>
                    <a:pt x="6227" y="6872"/>
                  </a:lnTo>
                  <a:cubicBezTo>
                    <a:pt x="6235" y="6883"/>
                    <a:pt x="6243" y="6899"/>
                    <a:pt x="6262" y="6930"/>
                  </a:cubicBezTo>
                  <a:cubicBezTo>
                    <a:pt x="6258" y="6939"/>
                    <a:pt x="6251" y="6974"/>
                    <a:pt x="6247" y="7017"/>
                  </a:cubicBezTo>
                  <a:cubicBezTo>
                    <a:pt x="6247" y="7009"/>
                    <a:pt x="6247" y="7001"/>
                    <a:pt x="6243" y="6997"/>
                  </a:cubicBezTo>
                  <a:cubicBezTo>
                    <a:pt x="6239" y="6954"/>
                    <a:pt x="6231" y="6915"/>
                    <a:pt x="6227" y="6872"/>
                  </a:cubicBezTo>
                  <a:close/>
                  <a:moveTo>
                    <a:pt x="220794" y="6872"/>
                  </a:moveTo>
                  <a:lnTo>
                    <a:pt x="220794" y="6872"/>
                  </a:lnTo>
                  <a:cubicBezTo>
                    <a:pt x="220787" y="6915"/>
                    <a:pt x="220782" y="6954"/>
                    <a:pt x="220775" y="6997"/>
                  </a:cubicBezTo>
                  <a:lnTo>
                    <a:pt x="220775" y="7017"/>
                  </a:lnTo>
                  <a:cubicBezTo>
                    <a:pt x="220771" y="6974"/>
                    <a:pt x="220763" y="6939"/>
                    <a:pt x="220759" y="6930"/>
                  </a:cubicBezTo>
                  <a:cubicBezTo>
                    <a:pt x="220778" y="6899"/>
                    <a:pt x="220787" y="6883"/>
                    <a:pt x="220794" y="6872"/>
                  </a:cubicBezTo>
                  <a:close/>
                  <a:moveTo>
                    <a:pt x="15335" y="6531"/>
                  </a:moveTo>
                  <a:lnTo>
                    <a:pt x="15335" y="6531"/>
                  </a:lnTo>
                  <a:cubicBezTo>
                    <a:pt x="15299" y="6907"/>
                    <a:pt x="15245" y="7283"/>
                    <a:pt x="15186" y="7643"/>
                  </a:cubicBezTo>
                  <a:cubicBezTo>
                    <a:pt x="15167" y="7486"/>
                    <a:pt x="15151" y="7315"/>
                    <a:pt x="15147" y="7150"/>
                  </a:cubicBezTo>
                  <a:cubicBezTo>
                    <a:pt x="15206" y="6943"/>
                    <a:pt x="15268" y="6735"/>
                    <a:pt x="15335" y="6531"/>
                  </a:cubicBezTo>
                  <a:close/>
                  <a:moveTo>
                    <a:pt x="211683" y="6531"/>
                  </a:moveTo>
                  <a:lnTo>
                    <a:pt x="211683" y="6531"/>
                  </a:lnTo>
                  <a:cubicBezTo>
                    <a:pt x="211749" y="6735"/>
                    <a:pt x="211811" y="6946"/>
                    <a:pt x="211874" y="7154"/>
                  </a:cubicBezTo>
                  <a:cubicBezTo>
                    <a:pt x="211871" y="7315"/>
                    <a:pt x="211851" y="7486"/>
                    <a:pt x="211831" y="7643"/>
                  </a:cubicBezTo>
                  <a:cubicBezTo>
                    <a:pt x="211777" y="7283"/>
                    <a:pt x="211722" y="6907"/>
                    <a:pt x="211683" y="6531"/>
                  </a:cubicBezTo>
                  <a:close/>
                  <a:moveTo>
                    <a:pt x="214371" y="6692"/>
                  </a:moveTo>
                  <a:lnTo>
                    <a:pt x="214371" y="6692"/>
                  </a:lnTo>
                  <a:cubicBezTo>
                    <a:pt x="214320" y="7142"/>
                    <a:pt x="214282" y="7592"/>
                    <a:pt x="214246" y="8043"/>
                  </a:cubicBezTo>
                  <a:cubicBezTo>
                    <a:pt x="214266" y="7604"/>
                    <a:pt x="214301" y="7165"/>
                    <a:pt x="214364" y="6731"/>
                  </a:cubicBezTo>
                  <a:cubicBezTo>
                    <a:pt x="214367" y="6715"/>
                    <a:pt x="214367" y="6708"/>
                    <a:pt x="214371" y="6692"/>
                  </a:cubicBezTo>
                  <a:close/>
                  <a:moveTo>
                    <a:pt x="12646" y="6668"/>
                  </a:moveTo>
                  <a:lnTo>
                    <a:pt x="12646" y="6668"/>
                  </a:lnTo>
                  <a:cubicBezTo>
                    <a:pt x="12650" y="6692"/>
                    <a:pt x="12650" y="6708"/>
                    <a:pt x="12654" y="6731"/>
                  </a:cubicBezTo>
                  <a:cubicBezTo>
                    <a:pt x="12720" y="7174"/>
                    <a:pt x="12756" y="7620"/>
                    <a:pt x="12775" y="8070"/>
                  </a:cubicBezTo>
                  <a:cubicBezTo>
                    <a:pt x="12740" y="7600"/>
                    <a:pt x="12701" y="7134"/>
                    <a:pt x="12646" y="6668"/>
                  </a:cubicBezTo>
                  <a:close/>
                  <a:moveTo>
                    <a:pt x="15684" y="5514"/>
                  </a:moveTo>
                  <a:cubicBezTo>
                    <a:pt x="15793" y="6175"/>
                    <a:pt x="15801" y="6911"/>
                    <a:pt x="15820" y="7604"/>
                  </a:cubicBezTo>
                  <a:cubicBezTo>
                    <a:pt x="15785" y="7839"/>
                    <a:pt x="15746" y="8077"/>
                    <a:pt x="15715" y="8312"/>
                  </a:cubicBezTo>
                  <a:cubicBezTo>
                    <a:pt x="15722" y="8011"/>
                    <a:pt x="15726" y="7705"/>
                    <a:pt x="15726" y="7404"/>
                  </a:cubicBezTo>
                  <a:cubicBezTo>
                    <a:pt x="15718" y="6829"/>
                    <a:pt x="15707" y="6230"/>
                    <a:pt x="15637" y="5651"/>
                  </a:cubicBezTo>
                  <a:cubicBezTo>
                    <a:pt x="15652" y="5604"/>
                    <a:pt x="15668" y="5561"/>
                    <a:pt x="15684" y="5514"/>
                  </a:cubicBezTo>
                  <a:close/>
                  <a:moveTo>
                    <a:pt x="211338" y="5514"/>
                  </a:moveTo>
                  <a:cubicBezTo>
                    <a:pt x="211354" y="5561"/>
                    <a:pt x="211370" y="5604"/>
                    <a:pt x="211385" y="5651"/>
                  </a:cubicBezTo>
                  <a:cubicBezTo>
                    <a:pt x="211315" y="6230"/>
                    <a:pt x="211299" y="6829"/>
                    <a:pt x="211295" y="7404"/>
                  </a:cubicBezTo>
                  <a:cubicBezTo>
                    <a:pt x="211291" y="7705"/>
                    <a:pt x="211299" y="8011"/>
                    <a:pt x="211307" y="8312"/>
                  </a:cubicBezTo>
                  <a:cubicBezTo>
                    <a:pt x="211271" y="8077"/>
                    <a:pt x="211237" y="7839"/>
                    <a:pt x="211197" y="7604"/>
                  </a:cubicBezTo>
                  <a:cubicBezTo>
                    <a:pt x="211217" y="6911"/>
                    <a:pt x="211229" y="6175"/>
                    <a:pt x="211338" y="5514"/>
                  </a:cubicBezTo>
                  <a:close/>
                  <a:moveTo>
                    <a:pt x="27026" y="8061"/>
                  </a:moveTo>
                  <a:lnTo>
                    <a:pt x="27026" y="8061"/>
                  </a:lnTo>
                  <a:cubicBezTo>
                    <a:pt x="27010" y="8104"/>
                    <a:pt x="26994" y="8148"/>
                    <a:pt x="26983" y="8191"/>
                  </a:cubicBezTo>
                  <a:cubicBezTo>
                    <a:pt x="26924" y="8375"/>
                    <a:pt x="26873" y="8559"/>
                    <a:pt x="26818" y="8747"/>
                  </a:cubicBezTo>
                  <a:cubicBezTo>
                    <a:pt x="26787" y="8645"/>
                    <a:pt x="26759" y="8539"/>
                    <a:pt x="26728" y="8437"/>
                  </a:cubicBezTo>
                  <a:cubicBezTo>
                    <a:pt x="26830" y="8312"/>
                    <a:pt x="26927" y="8187"/>
                    <a:pt x="27026" y="8061"/>
                  </a:cubicBezTo>
                  <a:close/>
                  <a:moveTo>
                    <a:pt x="199992" y="8061"/>
                  </a:moveTo>
                  <a:cubicBezTo>
                    <a:pt x="200093" y="8187"/>
                    <a:pt x="200192" y="8312"/>
                    <a:pt x="200290" y="8437"/>
                  </a:cubicBezTo>
                  <a:cubicBezTo>
                    <a:pt x="200262" y="8539"/>
                    <a:pt x="200230" y="8645"/>
                    <a:pt x="200203" y="8747"/>
                  </a:cubicBezTo>
                  <a:cubicBezTo>
                    <a:pt x="200149" y="8563"/>
                    <a:pt x="200093" y="8375"/>
                    <a:pt x="200039" y="8191"/>
                  </a:cubicBezTo>
                  <a:cubicBezTo>
                    <a:pt x="200023" y="8148"/>
                    <a:pt x="200008" y="8104"/>
                    <a:pt x="199992" y="8061"/>
                  </a:cubicBezTo>
                  <a:close/>
                  <a:moveTo>
                    <a:pt x="25812" y="6296"/>
                  </a:moveTo>
                  <a:cubicBezTo>
                    <a:pt x="26063" y="6833"/>
                    <a:pt x="26278" y="7408"/>
                    <a:pt x="26466" y="8003"/>
                  </a:cubicBezTo>
                  <a:cubicBezTo>
                    <a:pt x="26275" y="8195"/>
                    <a:pt x="26087" y="8390"/>
                    <a:pt x="25894" y="8583"/>
                  </a:cubicBezTo>
                  <a:cubicBezTo>
                    <a:pt x="25793" y="8684"/>
                    <a:pt x="25691" y="8786"/>
                    <a:pt x="25589" y="8888"/>
                  </a:cubicBezTo>
                  <a:cubicBezTo>
                    <a:pt x="25550" y="8289"/>
                    <a:pt x="25500" y="7690"/>
                    <a:pt x="25421" y="7098"/>
                  </a:cubicBezTo>
                  <a:cubicBezTo>
                    <a:pt x="25444" y="7024"/>
                    <a:pt x="25468" y="6950"/>
                    <a:pt x="25495" y="6880"/>
                  </a:cubicBezTo>
                  <a:cubicBezTo>
                    <a:pt x="25578" y="6680"/>
                    <a:pt x="25722" y="6464"/>
                    <a:pt x="25711" y="6370"/>
                  </a:cubicBezTo>
                  <a:lnTo>
                    <a:pt x="25711" y="6370"/>
                  </a:lnTo>
                  <a:cubicBezTo>
                    <a:pt x="25715" y="6400"/>
                    <a:pt x="25736" y="6415"/>
                    <a:pt x="25758" y="6415"/>
                  </a:cubicBezTo>
                  <a:cubicBezTo>
                    <a:pt x="25779" y="6415"/>
                    <a:pt x="25801" y="6400"/>
                    <a:pt x="25805" y="6370"/>
                  </a:cubicBezTo>
                  <a:cubicBezTo>
                    <a:pt x="25805" y="6347"/>
                    <a:pt x="25809" y="6320"/>
                    <a:pt x="25812" y="6296"/>
                  </a:cubicBezTo>
                  <a:close/>
                  <a:moveTo>
                    <a:pt x="201209" y="6296"/>
                  </a:moveTo>
                  <a:cubicBezTo>
                    <a:pt x="201213" y="6320"/>
                    <a:pt x="201213" y="6347"/>
                    <a:pt x="201217" y="6370"/>
                  </a:cubicBezTo>
                  <a:cubicBezTo>
                    <a:pt x="201221" y="6400"/>
                    <a:pt x="201243" y="6415"/>
                    <a:pt x="201264" y="6415"/>
                  </a:cubicBezTo>
                  <a:cubicBezTo>
                    <a:pt x="201284" y="6415"/>
                    <a:pt x="201304" y="6400"/>
                    <a:pt x="201307" y="6372"/>
                  </a:cubicBezTo>
                  <a:lnTo>
                    <a:pt x="201307" y="6372"/>
                  </a:lnTo>
                  <a:cubicBezTo>
                    <a:pt x="201301" y="6466"/>
                    <a:pt x="201441" y="6681"/>
                    <a:pt x="201522" y="6880"/>
                  </a:cubicBezTo>
                  <a:cubicBezTo>
                    <a:pt x="201554" y="6950"/>
                    <a:pt x="201573" y="7024"/>
                    <a:pt x="201601" y="7098"/>
                  </a:cubicBezTo>
                  <a:cubicBezTo>
                    <a:pt x="201518" y="7694"/>
                    <a:pt x="201467" y="8289"/>
                    <a:pt x="201432" y="8888"/>
                  </a:cubicBezTo>
                  <a:cubicBezTo>
                    <a:pt x="201330" y="8786"/>
                    <a:pt x="201229" y="8684"/>
                    <a:pt x="201127" y="8583"/>
                  </a:cubicBezTo>
                  <a:cubicBezTo>
                    <a:pt x="200935" y="8390"/>
                    <a:pt x="200743" y="8195"/>
                    <a:pt x="200555" y="7999"/>
                  </a:cubicBezTo>
                  <a:cubicBezTo>
                    <a:pt x="200743" y="7408"/>
                    <a:pt x="200955" y="6833"/>
                    <a:pt x="201209" y="6296"/>
                  </a:cubicBezTo>
                  <a:close/>
                  <a:moveTo>
                    <a:pt x="6478" y="8778"/>
                  </a:moveTo>
                  <a:cubicBezTo>
                    <a:pt x="6520" y="9024"/>
                    <a:pt x="6556" y="9271"/>
                    <a:pt x="6576" y="9522"/>
                  </a:cubicBezTo>
                  <a:cubicBezTo>
                    <a:pt x="6549" y="9329"/>
                    <a:pt x="6525" y="9138"/>
                    <a:pt x="6497" y="8942"/>
                  </a:cubicBezTo>
                  <a:cubicBezTo>
                    <a:pt x="6493" y="8888"/>
                    <a:pt x="6486" y="8832"/>
                    <a:pt x="6478" y="8778"/>
                  </a:cubicBezTo>
                  <a:close/>
                  <a:moveTo>
                    <a:pt x="220543" y="8782"/>
                  </a:moveTo>
                  <a:lnTo>
                    <a:pt x="220543" y="8782"/>
                  </a:lnTo>
                  <a:cubicBezTo>
                    <a:pt x="220536" y="8836"/>
                    <a:pt x="220528" y="8888"/>
                    <a:pt x="220520" y="8942"/>
                  </a:cubicBezTo>
                  <a:cubicBezTo>
                    <a:pt x="220496" y="9134"/>
                    <a:pt x="220469" y="9326"/>
                    <a:pt x="220446" y="9522"/>
                  </a:cubicBezTo>
                  <a:cubicBezTo>
                    <a:pt x="220465" y="9271"/>
                    <a:pt x="220500" y="9024"/>
                    <a:pt x="220543" y="8782"/>
                  </a:cubicBezTo>
                  <a:close/>
                  <a:moveTo>
                    <a:pt x="33202" y="8973"/>
                  </a:moveTo>
                  <a:cubicBezTo>
                    <a:pt x="33210" y="9170"/>
                    <a:pt x="33217" y="9365"/>
                    <a:pt x="33226" y="9560"/>
                  </a:cubicBezTo>
                  <a:cubicBezTo>
                    <a:pt x="33174" y="9494"/>
                    <a:pt x="33120" y="9428"/>
                    <a:pt x="33069" y="9361"/>
                  </a:cubicBezTo>
                  <a:cubicBezTo>
                    <a:pt x="33108" y="9228"/>
                    <a:pt x="33155" y="9095"/>
                    <a:pt x="33202" y="8973"/>
                  </a:cubicBezTo>
                  <a:close/>
                  <a:moveTo>
                    <a:pt x="193816" y="8973"/>
                  </a:moveTo>
                  <a:cubicBezTo>
                    <a:pt x="193866" y="9095"/>
                    <a:pt x="193910" y="9228"/>
                    <a:pt x="193953" y="9361"/>
                  </a:cubicBezTo>
                  <a:cubicBezTo>
                    <a:pt x="193898" y="9428"/>
                    <a:pt x="193847" y="9494"/>
                    <a:pt x="193796" y="9560"/>
                  </a:cubicBezTo>
                  <a:cubicBezTo>
                    <a:pt x="193800" y="9365"/>
                    <a:pt x="193808" y="9170"/>
                    <a:pt x="193816" y="8973"/>
                  </a:cubicBezTo>
                  <a:close/>
                  <a:moveTo>
                    <a:pt x="49021" y="7886"/>
                  </a:moveTo>
                  <a:cubicBezTo>
                    <a:pt x="49006" y="8124"/>
                    <a:pt x="48994" y="8359"/>
                    <a:pt x="48974" y="8583"/>
                  </a:cubicBezTo>
                  <a:cubicBezTo>
                    <a:pt x="48947" y="8982"/>
                    <a:pt x="48924" y="9385"/>
                    <a:pt x="48904" y="9788"/>
                  </a:cubicBezTo>
                  <a:cubicBezTo>
                    <a:pt x="48897" y="9768"/>
                    <a:pt x="48889" y="9748"/>
                    <a:pt x="48881" y="9733"/>
                  </a:cubicBezTo>
                  <a:cubicBezTo>
                    <a:pt x="48904" y="9114"/>
                    <a:pt x="48947" y="8496"/>
                    <a:pt x="49021" y="7886"/>
                  </a:cubicBezTo>
                  <a:close/>
                  <a:moveTo>
                    <a:pt x="178000" y="7889"/>
                  </a:moveTo>
                  <a:cubicBezTo>
                    <a:pt x="178071" y="8500"/>
                    <a:pt x="178113" y="9114"/>
                    <a:pt x="178141" y="9733"/>
                  </a:cubicBezTo>
                  <a:cubicBezTo>
                    <a:pt x="178133" y="9748"/>
                    <a:pt x="178125" y="9768"/>
                    <a:pt x="178118" y="9788"/>
                  </a:cubicBezTo>
                  <a:cubicBezTo>
                    <a:pt x="178094" y="9385"/>
                    <a:pt x="178071" y="8982"/>
                    <a:pt x="178042" y="8583"/>
                  </a:cubicBezTo>
                  <a:cubicBezTo>
                    <a:pt x="178027" y="8359"/>
                    <a:pt x="178015" y="8128"/>
                    <a:pt x="178000" y="7889"/>
                  </a:cubicBezTo>
                  <a:close/>
                  <a:moveTo>
                    <a:pt x="39350" y="6390"/>
                  </a:moveTo>
                  <a:cubicBezTo>
                    <a:pt x="39530" y="7380"/>
                    <a:pt x="39660" y="8386"/>
                    <a:pt x="39749" y="9408"/>
                  </a:cubicBezTo>
                  <a:cubicBezTo>
                    <a:pt x="39652" y="9670"/>
                    <a:pt x="39554" y="9936"/>
                    <a:pt x="39456" y="10198"/>
                  </a:cubicBezTo>
                  <a:cubicBezTo>
                    <a:pt x="39339" y="9804"/>
                    <a:pt x="39209" y="9408"/>
                    <a:pt x="39065" y="9029"/>
                  </a:cubicBezTo>
                  <a:cubicBezTo>
                    <a:pt x="38940" y="8692"/>
                    <a:pt x="38752" y="8285"/>
                    <a:pt x="38646" y="7873"/>
                  </a:cubicBezTo>
                  <a:cubicBezTo>
                    <a:pt x="38873" y="7373"/>
                    <a:pt x="39112" y="6883"/>
                    <a:pt x="39350" y="6390"/>
                  </a:cubicBezTo>
                  <a:close/>
                  <a:moveTo>
                    <a:pt x="187667" y="6390"/>
                  </a:moveTo>
                  <a:cubicBezTo>
                    <a:pt x="187910" y="6883"/>
                    <a:pt x="188145" y="7373"/>
                    <a:pt x="188375" y="7873"/>
                  </a:cubicBezTo>
                  <a:cubicBezTo>
                    <a:pt x="188266" y="8285"/>
                    <a:pt x="188078" y="8692"/>
                    <a:pt x="187952" y="9029"/>
                  </a:cubicBezTo>
                  <a:cubicBezTo>
                    <a:pt x="187811" y="9408"/>
                    <a:pt x="187683" y="9804"/>
                    <a:pt x="187565" y="10198"/>
                  </a:cubicBezTo>
                  <a:cubicBezTo>
                    <a:pt x="187468" y="9936"/>
                    <a:pt x="187365" y="9670"/>
                    <a:pt x="187268" y="9408"/>
                  </a:cubicBezTo>
                  <a:cubicBezTo>
                    <a:pt x="187362" y="8386"/>
                    <a:pt x="187487" y="7380"/>
                    <a:pt x="187667" y="6390"/>
                  </a:cubicBezTo>
                  <a:close/>
                  <a:moveTo>
                    <a:pt x="36904" y="9674"/>
                  </a:moveTo>
                  <a:cubicBezTo>
                    <a:pt x="36947" y="9776"/>
                    <a:pt x="36990" y="9882"/>
                    <a:pt x="37030" y="9983"/>
                  </a:cubicBezTo>
                  <a:cubicBezTo>
                    <a:pt x="36994" y="10062"/>
                    <a:pt x="36959" y="10140"/>
                    <a:pt x="36924" y="10218"/>
                  </a:cubicBezTo>
                  <a:cubicBezTo>
                    <a:pt x="36920" y="10039"/>
                    <a:pt x="36913" y="9854"/>
                    <a:pt x="36904" y="9674"/>
                  </a:cubicBezTo>
                  <a:close/>
                  <a:moveTo>
                    <a:pt x="190113" y="9674"/>
                  </a:moveTo>
                  <a:lnTo>
                    <a:pt x="190113" y="9674"/>
                  </a:lnTo>
                  <a:cubicBezTo>
                    <a:pt x="190109" y="9854"/>
                    <a:pt x="190102" y="10039"/>
                    <a:pt x="190094" y="10218"/>
                  </a:cubicBezTo>
                  <a:cubicBezTo>
                    <a:pt x="190062" y="10140"/>
                    <a:pt x="190024" y="10062"/>
                    <a:pt x="189988" y="9983"/>
                  </a:cubicBezTo>
                  <a:cubicBezTo>
                    <a:pt x="190031" y="9882"/>
                    <a:pt x="190071" y="9776"/>
                    <a:pt x="190113" y="9674"/>
                  </a:cubicBezTo>
                  <a:close/>
                  <a:moveTo>
                    <a:pt x="25890" y="9459"/>
                  </a:moveTo>
                  <a:lnTo>
                    <a:pt x="25890" y="9459"/>
                  </a:lnTo>
                  <a:cubicBezTo>
                    <a:pt x="25836" y="9851"/>
                    <a:pt x="25753" y="10241"/>
                    <a:pt x="25672" y="10633"/>
                  </a:cubicBezTo>
                  <a:cubicBezTo>
                    <a:pt x="25664" y="10367"/>
                    <a:pt x="25652" y="10109"/>
                    <a:pt x="25641" y="9846"/>
                  </a:cubicBezTo>
                  <a:cubicBezTo>
                    <a:pt x="25641" y="9815"/>
                    <a:pt x="25636" y="9788"/>
                    <a:pt x="25636" y="9757"/>
                  </a:cubicBezTo>
                  <a:cubicBezTo>
                    <a:pt x="25722" y="9658"/>
                    <a:pt x="25805" y="9557"/>
                    <a:pt x="25890" y="9459"/>
                  </a:cubicBezTo>
                  <a:close/>
                  <a:moveTo>
                    <a:pt x="201131" y="9459"/>
                  </a:moveTo>
                  <a:lnTo>
                    <a:pt x="201131" y="9459"/>
                  </a:lnTo>
                  <a:cubicBezTo>
                    <a:pt x="201213" y="9557"/>
                    <a:pt x="201299" y="9658"/>
                    <a:pt x="201385" y="9757"/>
                  </a:cubicBezTo>
                  <a:cubicBezTo>
                    <a:pt x="201381" y="9788"/>
                    <a:pt x="201381" y="9815"/>
                    <a:pt x="201381" y="9846"/>
                  </a:cubicBezTo>
                  <a:cubicBezTo>
                    <a:pt x="201370" y="10109"/>
                    <a:pt x="201358" y="10367"/>
                    <a:pt x="201346" y="10633"/>
                  </a:cubicBezTo>
                  <a:cubicBezTo>
                    <a:pt x="201264" y="10241"/>
                    <a:pt x="201182" y="9851"/>
                    <a:pt x="201131" y="9459"/>
                  </a:cubicBezTo>
                  <a:close/>
                  <a:moveTo>
                    <a:pt x="58063" y="9717"/>
                  </a:moveTo>
                  <a:cubicBezTo>
                    <a:pt x="58075" y="9772"/>
                    <a:pt x="58090" y="9823"/>
                    <a:pt x="58102" y="9874"/>
                  </a:cubicBezTo>
                  <a:cubicBezTo>
                    <a:pt x="58125" y="10151"/>
                    <a:pt x="58137" y="10429"/>
                    <a:pt x="58149" y="10707"/>
                  </a:cubicBezTo>
                  <a:cubicBezTo>
                    <a:pt x="58113" y="10597"/>
                    <a:pt x="58078" y="10492"/>
                    <a:pt x="58039" y="10386"/>
                  </a:cubicBezTo>
                  <a:cubicBezTo>
                    <a:pt x="58032" y="10367"/>
                    <a:pt x="58019" y="10359"/>
                    <a:pt x="58008" y="10359"/>
                  </a:cubicBezTo>
                  <a:cubicBezTo>
                    <a:pt x="58024" y="10144"/>
                    <a:pt x="58043" y="9932"/>
                    <a:pt x="58063" y="9717"/>
                  </a:cubicBezTo>
                  <a:close/>
                  <a:moveTo>
                    <a:pt x="168959" y="9717"/>
                  </a:moveTo>
                  <a:cubicBezTo>
                    <a:pt x="168978" y="9932"/>
                    <a:pt x="168994" y="10144"/>
                    <a:pt x="169014" y="10359"/>
                  </a:cubicBezTo>
                  <a:cubicBezTo>
                    <a:pt x="169001" y="10359"/>
                    <a:pt x="168990" y="10367"/>
                    <a:pt x="168983" y="10386"/>
                  </a:cubicBezTo>
                  <a:cubicBezTo>
                    <a:pt x="168943" y="10492"/>
                    <a:pt x="168907" y="10597"/>
                    <a:pt x="168869" y="10707"/>
                  </a:cubicBezTo>
                  <a:cubicBezTo>
                    <a:pt x="168880" y="10429"/>
                    <a:pt x="168896" y="10151"/>
                    <a:pt x="168916" y="9874"/>
                  </a:cubicBezTo>
                  <a:cubicBezTo>
                    <a:pt x="168931" y="9823"/>
                    <a:pt x="168943" y="9772"/>
                    <a:pt x="168959" y="9717"/>
                  </a:cubicBezTo>
                  <a:close/>
                  <a:moveTo>
                    <a:pt x="31026" y="10767"/>
                  </a:moveTo>
                  <a:lnTo>
                    <a:pt x="31026" y="10767"/>
                  </a:lnTo>
                  <a:cubicBezTo>
                    <a:pt x="31042" y="10817"/>
                    <a:pt x="31057" y="10868"/>
                    <a:pt x="31073" y="10919"/>
                  </a:cubicBezTo>
                  <a:cubicBezTo>
                    <a:pt x="31089" y="11110"/>
                    <a:pt x="31100" y="11294"/>
                    <a:pt x="31112" y="11459"/>
                  </a:cubicBezTo>
                  <a:cubicBezTo>
                    <a:pt x="31080" y="11228"/>
                    <a:pt x="31053" y="10997"/>
                    <a:pt x="31026" y="10767"/>
                  </a:cubicBezTo>
                  <a:close/>
                  <a:moveTo>
                    <a:pt x="195996" y="10767"/>
                  </a:moveTo>
                  <a:lnTo>
                    <a:pt x="195996" y="10767"/>
                  </a:lnTo>
                  <a:cubicBezTo>
                    <a:pt x="195969" y="11001"/>
                    <a:pt x="195937" y="11236"/>
                    <a:pt x="195906" y="11471"/>
                  </a:cubicBezTo>
                  <a:cubicBezTo>
                    <a:pt x="195918" y="11302"/>
                    <a:pt x="195929" y="11114"/>
                    <a:pt x="195945" y="10922"/>
                  </a:cubicBezTo>
                  <a:cubicBezTo>
                    <a:pt x="195965" y="10872"/>
                    <a:pt x="195980" y="10817"/>
                    <a:pt x="195996" y="10767"/>
                  </a:cubicBezTo>
                  <a:close/>
                  <a:moveTo>
                    <a:pt x="158231" y="7064"/>
                  </a:moveTo>
                  <a:lnTo>
                    <a:pt x="158231" y="7064"/>
                  </a:lnTo>
                  <a:cubicBezTo>
                    <a:pt x="158129" y="8386"/>
                    <a:pt x="158058" y="9717"/>
                    <a:pt x="158011" y="11048"/>
                  </a:cubicBezTo>
                  <a:cubicBezTo>
                    <a:pt x="158007" y="10621"/>
                    <a:pt x="158020" y="10195"/>
                    <a:pt x="158063" y="9768"/>
                  </a:cubicBezTo>
                  <a:cubicBezTo>
                    <a:pt x="158069" y="9692"/>
                    <a:pt x="158017" y="9649"/>
                    <a:pt x="157967" y="9649"/>
                  </a:cubicBezTo>
                  <a:cubicBezTo>
                    <a:pt x="157927" y="9649"/>
                    <a:pt x="157887" y="9676"/>
                    <a:pt x="157879" y="9733"/>
                  </a:cubicBezTo>
                  <a:cubicBezTo>
                    <a:pt x="157785" y="10402"/>
                    <a:pt x="157714" y="11056"/>
                    <a:pt x="157667" y="11713"/>
                  </a:cubicBezTo>
                  <a:cubicBezTo>
                    <a:pt x="157655" y="10852"/>
                    <a:pt x="157655" y="9987"/>
                    <a:pt x="157597" y="9138"/>
                  </a:cubicBezTo>
                  <a:cubicBezTo>
                    <a:pt x="157588" y="8970"/>
                    <a:pt x="157581" y="8739"/>
                    <a:pt x="157554" y="8516"/>
                  </a:cubicBezTo>
                  <a:cubicBezTo>
                    <a:pt x="157776" y="8030"/>
                    <a:pt x="158004" y="7545"/>
                    <a:pt x="158231" y="7064"/>
                  </a:cubicBezTo>
                  <a:close/>
                  <a:moveTo>
                    <a:pt x="68787" y="7064"/>
                  </a:moveTo>
                  <a:lnTo>
                    <a:pt x="68787" y="7064"/>
                  </a:lnTo>
                  <a:cubicBezTo>
                    <a:pt x="69018" y="7545"/>
                    <a:pt x="69244" y="8027"/>
                    <a:pt x="69464" y="8512"/>
                  </a:cubicBezTo>
                  <a:cubicBezTo>
                    <a:pt x="69437" y="8735"/>
                    <a:pt x="69432" y="8970"/>
                    <a:pt x="69421" y="9138"/>
                  </a:cubicBezTo>
                  <a:cubicBezTo>
                    <a:pt x="69366" y="9992"/>
                    <a:pt x="69366" y="10856"/>
                    <a:pt x="69354" y="11721"/>
                  </a:cubicBezTo>
                  <a:cubicBezTo>
                    <a:pt x="69307" y="11060"/>
                    <a:pt x="69237" y="10402"/>
                    <a:pt x="69139" y="9733"/>
                  </a:cubicBezTo>
                  <a:cubicBezTo>
                    <a:pt x="69130" y="9676"/>
                    <a:pt x="69091" y="9649"/>
                    <a:pt x="69051" y="9649"/>
                  </a:cubicBezTo>
                  <a:cubicBezTo>
                    <a:pt x="69001" y="9649"/>
                    <a:pt x="68950" y="9692"/>
                    <a:pt x="68959" y="9768"/>
                  </a:cubicBezTo>
                  <a:cubicBezTo>
                    <a:pt x="68998" y="10198"/>
                    <a:pt x="69014" y="10629"/>
                    <a:pt x="69006" y="11056"/>
                  </a:cubicBezTo>
                  <a:cubicBezTo>
                    <a:pt x="68963" y="9721"/>
                    <a:pt x="68892" y="8390"/>
                    <a:pt x="68787" y="7064"/>
                  </a:cubicBezTo>
                  <a:close/>
                  <a:moveTo>
                    <a:pt x="39839" y="10555"/>
                  </a:moveTo>
                  <a:cubicBezTo>
                    <a:pt x="39863" y="10942"/>
                    <a:pt x="39883" y="11338"/>
                    <a:pt x="39899" y="11729"/>
                  </a:cubicBezTo>
                  <a:cubicBezTo>
                    <a:pt x="39867" y="11616"/>
                    <a:pt x="39836" y="11506"/>
                    <a:pt x="39801" y="11392"/>
                  </a:cubicBezTo>
                  <a:cubicBezTo>
                    <a:pt x="39796" y="11157"/>
                    <a:pt x="39796" y="10926"/>
                    <a:pt x="39793" y="10691"/>
                  </a:cubicBezTo>
                  <a:cubicBezTo>
                    <a:pt x="39808" y="10644"/>
                    <a:pt x="39824" y="10597"/>
                    <a:pt x="39839" y="10555"/>
                  </a:cubicBezTo>
                  <a:close/>
                  <a:moveTo>
                    <a:pt x="187182" y="10551"/>
                  </a:moveTo>
                  <a:cubicBezTo>
                    <a:pt x="187197" y="10597"/>
                    <a:pt x="187213" y="10644"/>
                    <a:pt x="187224" y="10691"/>
                  </a:cubicBezTo>
                  <a:cubicBezTo>
                    <a:pt x="187224" y="10926"/>
                    <a:pt x="187221" y="11157"/>
                    <a:pt x="187217" y="11392"/>
                  </a:cubicBezTo>
                  <a:cubicBezTo>
                    <a:pt x="187186" y="11506"/>
                    <a:pt x="187154" y="11619"/>
                    <a:pt x="187119" y="11733"/>
                  </a:cubicBezTo>
                  <a:cubicBezTo>
                    <a:pt x="187135" y="11338"/>
                    <a:pt x="187154" y="10946"/>
                    <a:pt x="187182" y="10551"/>
                  </a:cubicBezTo>
                  <a:close/>
                  <a:moveTo>
                    <a:pt x="27045" y="9134"/>
                  </a:moveTo>
                  <a:cubicBezTo>
                    <a:pt x="27413" y="9235"/>
                    <a:pt x="27738" y="9392"/>
                    <a:pt x="28004" y="9823"/>
                  </a:cubicBezTo>
                  <a:cubicBezTo>
                    <a:pt x="28047" y="9889"/>
                    <a:pt x="28083" y="9960"/>
                    <a:pt x="28121" y="10030"/>
                  </a:cubicBezTo>
                  <a:cubicBezTo>
                    <a:pt x="28141" y="10171"/>
                    <a:pt x="28161" y="10312"/>
                    <a:pt x="28181" y="10453"/>
                  </a:cubicBezTo>
                  <a:cubicBezTo>
                    <a:pt x="27840" y="10673"/>
                    <a:pt x="27702" y="11404"/>
                    <a:pt x="27561" y="11807"/>
                  </a:cubicBezTo>
                  <a:cubicBezTo>
                    <a:pt x="27558" y="11819"/>
                    <a:pt x="27554" y="11831"/>
                    <a:pt x="27550" y="11842"/>
                  </a:cubicBezTo>
                  <a:cubicBezTo>
                    <a:pt x="27523" y="11697"/>
                    <a:pt x="27496" y="11549"/>
                    <a:pt x="27464" y="11404"/>
                  </a:cubicBezTo>
                  <a:cubicBezTo>
                    <a:pt x="27323" y="10762"/>
                    <a:pt x="27171" y="10097"/>
                    <a:pt x="26998" y="9428"/>
                  </a:cubicBezTo>
                  <a:cubicBezTo>
                    <a:pt x="27018" y="9329"/>
                    <a:pt x="27030" y="9232"/>
                    <a:pt x="27045" y="9134"/>
                  </a:cubicBezTo>
                  <a:close/>
                  <a:moveTo>
                    <a:pt x="199976" y="9134"/>
                  </a:moveTo>
                  <a:cubicBezTo>
                    <a:pt x="199988" y="9232"/>
                    <a:pt x="200004" y="9329"/>
                    <a:pt x="200019" y="9428"/>
                  </a:cubicBezTo>
                  <a:cubicBezTo>
                    <a:pt x="199847" y="10097"/>
                    <a:pt x="199699" y="10762"/>
                    <a:pt x="199558" y="11404"/>
                  </a:cubicBezTo>
                  <a:cubicBezTo>
                    <a:pt x="199526" y="11549"/>
                    <a:pt x="199499" y="11697"/>
                    <a:pt x="199471" y="11842"/>
                  </a:cubicBezTo>
                  <a:cubicBezTo>
                    <a:pt x="199464" y="11831"/>
                    <a:pt x="199464" y="11819"/>
                    <a:pt x="199455" y="11807"/>
                  </a:cubicBezTo>
                  <a:cubicBezTo>
                    <a:pt x="199315" y="11404"/>
                    <a:pt x="199177" y="10673"/>
                    <a:pt x="198837" y="10453"/>
                  </a:cubicBezTo>
                  <a:cubicBezTo>
                    <a:pt x="198857" y="10312"/>
                    <a:pt x="198877" y="10171"/>
                    <a:pt x="198900" y="10034"/>
                  </a:cubicBezTo>
                  <a:cubicBezTo>
                    <a:pt x="198939" y="9963"/>
                    <a:pt x="198975" y="9893"/>
                    <a:pt x="199018" y="9823"/>
                  </a:cubicBezTo>
                  <a:cubicBezTo>
                    <a:pt x="199284" y="9392"/>
                    <a:pt x="199609" y="9235"/>
                    <a:pt x="199976" y="9134"/>
                  </a:cubicBezTo>
                  <a:close/>
                  <a:moveTo>
                    <a:pt x="26634" y="8559"/>
                  </a:moveTo>
                  <a:cubicBezTo>
                    <a:pt x="26669" y="8677"/>
                    <a:pt x="26705" y="8794"/>
                    <a:pt x="26736" y="8911"/>
                  </a:cubicBezTo>
                  <a:cubicBezTo>
                    <a:pt x="26697" y="8942"/>
                    <a:pt x="26693" y="9017"/>
                    <a:pt x="26728" y="9044"/>
                  </a:cubicBezTo>
                  <a:cubicBezTo>
                    <a:pt x="26654" y="9306"/>
                    <a:pt x="26575" y="9569"/>
                    <a:pt x="26497" y="9831"/>
                  </a:cubicBezTo>
                  <a:cubicBezTo>
                    <a:pt x="26396" y="10164"/>
                    <a:pt x="26309" y="10496"/>
                    <a:pt x="26228" y="10832"/>
                  </a:cubicBezTo>
                  <a:cubicBezTo>
                    <a:pt x="26098" y="11161"/>
                    <a:pt x="25997" y="11506"/>
                    <a:pt x="25899" y="11858"/>
                  </a:cubicBezTo>
                  <a:cubicBezTo>
                    <a:pt x="25899" y="11800"/>
                    <a:pt x="25899" y="11744"/>
                    <a:pt x="25894" y="11686"/>
                  </a:cubicBezTo>
                  <a:cubicBezTo>
                    <a:pt x="25871" y="10899"/>
                    <a:pt x="25941" y="10124"/>
                    <a:pt x="25984" y="9345"/>
                  </a:cubicBezTo>
                  <a:cubicBezTo>
                    <a:pt x="26028" y="9298"/>
                    <a:pt x="26067" y="9251"/>
                    <a:pt x="26106" y="9204"/>
                  </a:cubicBezTo>
                  <a:cubicBezTo>
                    <a:pt x="26286" y="8993"/>
                    <a:pt x="26462" y="8778"/>
                    <a:pt x="26634" y="8559"/>
                  </a:cubicBezTo>
                  <a:close/>
                  <a:moveTo>
                    <a:pt x="200387" y="8559"/>
                  </a:moveTo>
                  <a:cubicBezTo>
                    <a:pt x="200559" y="8778"/>
                    <a:pt x="200736" y="8993"/>
                    <a:pt x="200915" y="9204"/>
                  </a:cubicBezTo>
                  <a:cubicBezTo>
                    <a:pt x="200955" y="9251"/>
                    <a:pt x="200994" y="9298"/>
                    <a:pt x="201033" y="9345"/>
                  </a:cubicBezTo>
                  <a:cubicBezTo>
                    <a:pt x="201076" y="10124"/>
                    <a:pt x="201150" y="10899"/>
                    <a:pt x="201123" y="11686"/>
                  </a:cubicBezTo>
                  <a:lnTo>
                    <a:pt x="201123" y="11858"/>
                  </a:lnTo>
                  <a:cubicBezTo>
                    <a:pt x="201025" y="11506"/>
                    <a:pt x="200920" y="11161"/>
                    <a:pt x="200790" y="10832"/>
                  </a:cubicBezTo>
                  <a:cubicBezTo>
                    <a:pt x="200712" y="10496"/>
                    <a:pt x="200626" y="10160"/>
                    <a:pt x="200524" y="9831"/>
                  </a:cubicBezTo>
                  <a:cubicBezTo>
                    <a:pt x="200442" y="9569"/>
                    <a:pt x="200368" y="9306"/>
                    <a:pt x="200290" y="9044"/>
                  </a:cubicBezTo>
                  <a:cubicBezTo>
                    <a:pt x="200328" y="9017"/>
                    <a:pt x="200321" y="8942"/>
                    <a:pt x="200286" y="8911"/>
                  </a:cubicBezTo>
                  <a:cubicBezTo>
                    <a:pt x="200317" y="8794"/>
                    <a:pt x="200352" y="8677"/>
                    <a:pt x="200387" y="8559"/>
                  </a:cubicBezTo>
                  <a:close/>
                  <a:moveTo>
                    <a:pt x="18517" y="10492"/>
                  </a:moveTo>
                  <a:cubicBezTo>
                    <a:pt x="18544" y="10649"/>
                    <a:pt x="18572" y="10805"/>
                    <a:pt x="18596" y="10966"/>
                  </a:cubicBezTo>
                  <a:cubicBezTo>
                    <a:pt x="18643" y="11279"/>
                    <a:pt x="18685" y="11596"/>
                    <a:pt x="18724" y="11913"/>
                  </a:cubicBezTo>
                  <a:cubicBezTo>
                    <a:pt x="18708" y="11823"/>
                    <a:pt x="18689" y="11733"/>
                    <a:pt x="18674" y="11647"/>
                  </a:cubicBezTo>
                  <a:cubicBezTo>
                    <a:pt x="18611" y="11322"/>
                    <a:pt x="18549" y="11001"/>
                    <a:pt x="18486" y="10680"/>
                  </a:cubicBezTo>
                  <a:cubicBezTo>
                    <a:pt x="18497" y="10617"/>
                    <a:pt x="18505" y="10555"/>
                    <a:pt x="18517" y="10492"/>
                  </a:cubicBezTo>
                  <a:close/>
                  <a:moveTo>
                    <a:pt x="77378" y="9235"/>
                  </a:moveTo>
                  <a:lnTo>
                    <a:pt x="77378" y="9235"/>
                  </a:lnTo>
                  <a:cubicBezTo>
                    <a:pt x="77370" y="9353"/>
                    <a:pt x="77362" y="9470"/>
                    <a:pt x="77355" y="9588"/>
                  </a:cubicBezTo>
                  <a:cubicBezTo>
                    <a:pt x="77339" y="9714"/>
                    <a:pt x="77327" y="9842"/>
                    <a:pt x="77315" y="9972"/>
                  </a:cubicBezTo>
                  <a:cubicBezTo>
                    <a:pt x="77315" y="9968"/>
                    <a:pt x="77311" y="9963"/>
                    <a:pt x="77311" y="9960"/>
                  </a:cubicBezTo>
                  <a:cubicBezTo>
                    <a:pt x="77295" y="9928"/>
                    <a:pt x="77272" y="9915"/>
                    <a:pt x="77250" y="9915"/>
                  </a:cubicBezTo>
                  <a:cubicBezTo>
                    <a:pt x="77200" y="9915"/>
                    <a:pt x="77154" y="9981"/>
                    <a:pt x="77186" y="10054"/>
                  </a:cubicBezTo>
                  <a:cubicBezTo>
                    <a:pt x="77221" y="10140"/>
                    <a:pt x="77257" y="10234"/>
                    <a:pt x="77284" y="10335"/>
                  </a:cubicBezTo>
                  <a:cubicBezTo>
                    <a:pt x="77233" y="10861"/>
                    <a:pt x="77186" y="11385"/>
                    <a:pt x="77147" y="11913"/>
                  </a:cubicBezTo>
                  <a:cubicBezTo>
                    <a:pt x="77123" y="11619"/>
                    <a:pt x="77100" y="11322"/>
                    <a:pt x="77076" y="11029"/>
                  </a:cubicBezTo>
                  <a:cubicBezTo>
                    <a:pt x="77041" y="10566"/>
                    <a:pt x="77022" y="10104"/>
                    <a:pt x="77002" y="9639"/>
                  </a:cubicBezTo>
                  <a:cubicBezTo>
                    <a:pt x="77088" y="9423"/>
                    <a:pt x="77210" y="9267"/>
                    <a:pt x="77378" y="9235"/>
                  </a:cubicBezTo>
                  <a:close/>
                  <a:moveTo>
                    <a:pt x="149644" y="9235"/>
                  </a:moveTo>
                  <a:lnTo>
                    <a:pt x="149644" y="9235"/>
                  </a:lnTo>
                  <a:cubicBezTo>
                    <a:pt x="149812" y="9267"/>
                    <a:pt x="149929" y="9423"/>
                    <a:pt x="150019" y="9639"/>
                  </a:cubicBezTo>
                  <a:cubicBezTo>
                    <a:pt x="150000" y="10104"/>
                    <a:pt x="149980" y="10566"/>
                    <a:pt x="149941" y="11029"/>
                  </a:cubicBezTo>
                  <a:cubicBezTo>
                    <a:pt x="149918" y="11322"/>
                    <a:pt x="149898" y="11616"/>
                    <a:pt x="149875" y="11913"/>
                  </a:cubicBezTo>
                  <a:cubicBezTo>
                    <a:pt x="149831" y="11385"/>
                    <a:pt x="149788" y="10861"/>
                    <a:pt x="149738" y="10335"/>
                  </a:cubicBezTo>
                  <a:cubicBezTo>
                    <a:pt x="149765" y="10234"/>
                    <a:pt x="149797" y="10140"/>
                    <a:pt x="149835" y="10054"/>
                  </a:cubicBezTo>
                  <a:cubicBezTo>
                    <a:pt x="149868" y="9981"/>
                    <a:pt x="149820" y="9915"/>
                    <a:pt x="149770" y="9915"/>
                  </a:cubicBezTo>
                  <a:cubicBezTo>
                    <a:pt x="149748" y="9915"/>
                    <a:pt x="149726" y="9928"/>
                    <a:pt x="149710" y="9960"/>
                  </a:cubicBezTo>
                  <a:cubicBezTo>
                    <a:pt x="149707" y="9963"/>
                    <a:pt x="149707" y="9968"/>
                    <a:pt x="149707" y="9972"/>
                  </a:cubicBezTo>
                  <a:cubicBezTo>
                    <a:pt x="149691" y="9842"/>
                    <a:pt x="149679" y="9714"/>
                    <a:pt x="149667" y="9588"/>
                  </a:cubicBezTo>
                  <a:cubicBezTo>
                    <a:pt x="149656" y="9470"/>
                    <a:pt x="149647" y="9353"/>
                    <a:pt x="149644" y="9235"/>
                  </a:cubicBezTo>
                  <a:close/>
                  <a:moveTo>
                    <a:pt x="208505" y="10492"/>
                  </a:moveTo>
                  <a:cubicBezTo>
                    <a:pt x="208512" y="10555"/>
                    <a:pt x="208524" y="10617"/>
                    <a:pt x="208532" y="10680"/>
                  </a:cubicBezTo>
                  <a:cubicBezTo>
                    <a:pt x="208469" y="11001"/>
                    <a:pt x="208411" y="11322"/>
                    <a:pt x="208348" y="11647"/>
                  </a:cubicBezTo>
                  <a:cubicBezTo>
                    <a:pt x="208328" y="11733"/>
                    <a:pt x="208312" y="11823"/>
                    <a:pt x="208297" y="11913"/>
                  </a:cubicBezTo>
                  <a:cubicBezTo>
                    <a:pt x="208336" y="11596"/>
                    <a:pt x="208375" y="11279"/>
                    <a:pt x="208422" y="10966"/>
                  </a:cubicBezTo>
                  <a:cubicBezTo>
                    <a:pt x="208446" y="10805"/>
                    <a:pt x="208473" y="10649"/>
                    <a:pt x="208505" y="10492"/>
                  </a:cubicBezTo>
                  <a:close/>
                  <a:moveTo>
                    <a:pt x="75624" y="10019"/>
                  </a:moveTo>
                  <a:cubicBezTo>
                    <a:pt x="75640" y="10492"/>
                    <a:pt x="75648" y="10962"/>
                    <a:pt x="75640" y="11432"/>
                  </a:cubicBezTo>
                  <a:cubicBezTo>
                    <a:pt x="75640" y="11573"/>
                    <a:pt x="75636" y="11713"/>
                    <a:pt x="75636" y="11854"/>
                  </a:cubicBezTo>
                  <a:cubicBezTo>
                    <a:pt x="75628" y="11894"/>
                    <a:pt x="75624" y="11925"/>
                    <a:pt x="75617" y="11964"/>
                  </a:cubicBezTo>
                  <a:cubicBezTo>
                    <a:pt x="75554" y="11502"/>
                    <a:pt x="75491" y="11040"/>
                    <a:pt x="75425" y="10579"/>
                  </a:cubicBezTo>
                  <a:cubicBezTo>
                    <a:pt x="75491" y="10391"/>
                    <a:pt x="75558" y="10207"/>
                    <a:pt x="75624" y="10019"/>
                  </a:cubicBezTo>
                  <a:close/>
                  <a:moveTo>
                    <a:pt x="151397" y="10019"/>
                  </a:moveTo>
                  <a:cubicBezTo>
                    <a:pt x="151464" y="10207"/>
                    <a:pt x="151530" y="10395"/>
                    <a:pt x="151593" y="10582"/>
                  </a:cubicBezTo>
                  <a:cubicBezTo>
                    <a:pt x="151530" y="11040"/>
                    <a:pt x="151468" y="11502"/>
                    <a:pt x="151401" y="11964"/>
                  </a:cubicBezTo>
                  <a:cubicBezTo>
                    <a:pt x="151397" y="11925"/>
                    <a:pt x="151389" y="11894"/>
                    <a:pt x="151381" y="11854"/>
                  </a:cubicBezTo>
                  <a:cubicBezTo>
                    <a:pt x="151381" y="11713"/>
                    <a:pt x="151381" y="11573"/>
                    <a:pt x="151378" y="11432"/>
                  </a:cubicBezTo>
                  <a:cubicBezTo>
                    <a:pt x="151374" y="10962"/>
                    <a:pt x="151381" y="10489"/>
                    <a:pt x="151397" y="10019"/>
                  </a:cubicBezTo>
                  <a:close/>
                  <a:moveTo>
                    <a:pt x="22615" y="12105"/>
                  </a:moveTo>
                  <a:cubicBezTo>
                    <a:pt x="22619" y="12113"/>
                    <a:pt x="22619" y="12120"/>
                    <a:pt x="22622" y="12132"/>
                  </a:cubicBezTo>
                  <a:cubicBezTo>
                    <a:pt x="22619" y="12132"/>
                    <a:pt x="22619" y="12132"/>
                    <a:pt x="22619" y="12136"/>
                  </a:cubicBezTo>
                  <a:cubicBezTo>
                    <a:pt x="22619" y="12124"/>
                    <a:pt x="22619" y="12113"/>
                    <a:pt x="22615" y="12105"/>
                  </a:cubicBezTo>
                  <a:close/>
                  <a:moveTo>
                    <a:pt x="204403" y="12105"/>
                  </a:moveTo>
                  <a:lnTo>
                    <a:pt x="204403" y="12136"/>
                  </a:lnTo>
                  <a:cubicBezTo>
                    <a:pt x="204403" y="12132"/>
                    <a:pt x="204399" y="12132"/>
                    <a:pt x="204399" y="12132"/>
                  </a:cubicBezTo>
                  <a:cubicBezTo>
                    <a:pt x="204399" y="12120"/>
                    <a:pt x="204403" y="12113"/>
                    <a:pt x="204403" y="12105"/>
                  </a:cubicBezTo>
                  <a:close/>
                  <a:moveTo>
                    <a:pt x="38427" y="8355"/>
                  </a:moveTo>
                  <a:cubicBezTo>
                    <a:pt x="38439" y="8426"/>
                    <a:pt x="38446" y="8496"/>
                    <a:pt x="38458" y="8563"/>
                  </a:cubicBezTo>
                  <a:cubicBezTo>
                    <a:pt x="38575" y="9275"/>
                    <a:pt x="38669" y="9995"/>
                    <a:pt x="38756" y="10715"/>
                  </a:cubicBezTo>
                  <a:cubicBezTo>
                    <a:pt x="38662" y="10410"/>
                    <a:pt x="38587" y="10097"/>
                    <a:pt x="38564" y="9768"/>
                  </a:cubicBezTo>
                  <a:cubicBezTo>
                    <a:pt x="38560" y="9723"/>
                    <a:pt x="38533" y="9700"/>
                    <a:pt x="38507" y="9700"/>
                  </a:cubicBezTo>
                  <a:cubicBezTo>
                    <a:pt x="38481" y="9700"/>
                    <a:pt x="38456" y="9723"/>
                    <a:pt x="38458" y="9768"/>
                  </a:cubicBezTo>
                  <a:cubicBezTo>
                    <a:pt x="38481" y="10402"/>
                    <a:pt x="38669" y="10978"/>
                    <a:pt x="38862" y="11557"/>
                  </a:cubicBezTo>
                  <a:cubicBezTo>
                    <a:pt x="38862" y="11569"/>
                    <a:pt x="38862" y="11580"/>
                    <a:pt x="38865" y="11592"/>
                  </a:cubicBezTo>
                  <a:cubicBezTo>
                    <a:pt x="38873" y="11654"/>
                    <a:pt x="38877" y="11717"/>
                    <a:pt x="38885" y="11784"/>
                  </a:cubicBezTo>
                  <a:cubicBezTo>
                    <a:pt x="38833" y="11925"/>
                    <a:pt x="38787" y="12066"/>
                    <a:pt x="38736" y="12210"/>
                  </a:cubicBezTo>
                  <a:cubicBezTo>
                    <a:pt x="38540" y="11197"/>
                    <a:pt x="38364" y="10183"/>
                    <a:pt x="38137" y="9181"/>
                  </a:cubicBezTo>
                  <a:cubicBezTo>
                    <a:pt x="38129" y="9146"/>
                    <a:pt x="38118" y="9114"/>
                    <a:pt x="38110" y="9080"/>
                  </a:cubicBezTo>
                  <a:cubicBezTo>
                    <a:pt x="38212" y="8836"/>
                    <a:pt x="38317" y="8598"/>
                    <a:pt x="38427" y="8355"/>
                  </a:cubicBezTo>
                  <a:close/>
                  <a:moveTo>
                    <a:pt x="188595" y="8359"/>
                  </a:moveTo>
                  <a:cubicBezTo>
                    <a:pt x="188700" y="8598"/>
                    <a:pt x="188806" y="8836"/>
                    <a:pt x="188911" y="9080"/>
                  </a:cubicBezTo>
                  <a:cubicBezTo>
                    <a:pt x="188904" y="9114"/>
                    <a:pt x="188892" y="9146"/>
                    <a:pt x="188884" y="9181"/>
                  </a:cubicBezTo>
                  <a:cubicBezTo>
                    <a:pt x="188657" y="10183"/>
                    <a:pt x="188477" y="11197"/>
                    <a:pt x="188281" y="12210"/>
                  </a:cubicBezTo>
                  <a:cubicBezTo>
                    <a:pt x="188234" y="12069"/>
                    <a:pt x="188183" y="11925"/>
                    <a:pt x="188136" y="11784"/>
                  </a:cubicBezTo>
                  <a:cubicBezTo>
                    <a:pt x="188145" y="11721"/>
                    <a:pt x="188149" y="11654"/>
                    <a:pt x="188156" y="11592"/>
                  </a:cubicBezTo>
                  <a:cubicBezTo>
                    <a:pt x="188156" y="11580"/>
                    <a:pt x="188160" y="11569"/>
                    <a:pt x="188160" y="11557"/>
                  </a:cubicBezTo>
                  <a:cubicBezTo>
                    <a:pt x="188352" y="10978"/>
                    <a:pt x="188536" y="10402"/>
                    <a:pt x="188563" y="9768"/>
                  </a:cubicBezTo>
                  <a:cubicBezTo>
                    <a:pt x="188565" y="9723"/>
                    <a:pt x="188540" y="9700"/>
                    <a:pt x="188514" y="9700"/>
                  </a:cubicBezTo>
                  <a:cubicBezTo>
                    <a:pt x="188487" y="9700"/>
                    <a:pt x="188460" y="9723"/>
                    <a:pt x="188458" y="9768"/>
                  </a:cubicBezTo>
                  <a:cubicBezTo>
                    <a:pt x="188431" y="10097"/>
                    <a:pt x="188360" y="10410"/>
                    <a:pt x="188262" y="10715"/>
                  </a:cubicBezTo>
                  <a:cubicBezTo>
                    <a:pt x="188352" y="9995"/>
                    <a:pt x="188446" y="9275"/>
                    <a:pt x="188559" y="8563"/>
                  </a:cubicBezTo>
                  <a:cubicBezTo>
                    <a:pt x="188571" y="8496"/>
                    <a:pt x="188583" y="8426"/>
                    <a:pt x="188595" y="8359"/>
                  </a:cubicBezTo>
                  <a:close/>
                  <a:moveTo>
                    <a:pt x="104666" y="9976"/>
                  </a:moveTo>
                  <a:lnTo>
                    <a:pt x="104666" y="9976"/>
                  </a:lnTo>
                  <a:cubicBezTo>
                    <a:pt x="104716" y="10657"/>
                    <a:pt x="104634" y="11388"/>
                    <a:pt x="104591" y="12026"/>
                  </a:cubicBezTo>
                  <a:cubicBezTo>
                    <a:pt x="104587" y="12093"/>
                    <a:pt x="104583" y="12160"/>
                    <a:pt x="104579" y="12226"/>
                  </a:cubicBezTo>
                  <a:cubicBezTo>
                    <a:pt x="104344" y="11941"/>
                    <a:pt x="104106" y="11650"/>
                    <a:pt x="103871" y="11365"/>
                  </a:cubicBezTo>
                  <a:cubicBezTo>
                    <a:pt x="103891" y="11260"/>
                    <a:pt x="103910" y="11154"/>
                    <a:pt x="103929" y="11052"/>
                  </a:cubicBezTo>
                  <a:cubicBezTo>
                    <a:pt x="103985" y="10805"/>
                    <a:pt x="104055" y="10570"/>
                    <a:pt x="104141" y="10339"/>
                  </a:cubicBezTo>
                  <a:cubicBezTo>
                    <a:pt x="104247" y="10054"/>
                    <a:pt x="104454" y="9987"/>
                    <a:pt x="104666" y="9976"/>
                  </a:cubicBezTo>
                  <a:close/>
                  <a:moveTo>
                    <a:pt x="122356" y="9976"/>
                  </a:moveTo>
                  <a:cubicBezTo>
                    <a:pt x="122567" y="9987"/>
                    <a:pt x="122775" y="10054"/>
                    <a:pt x="122880" y="10339"/>
                  </a:cubicBezTo>
                  <a:cubicBezTo>
                    <a:pt x="122963" y="10570"/>
                    <a:pt x="123037" y="10805"/>
                    <a:pt x="123088" y="11052"/>
                  </a:cubicBezTo>
                  <a:cubicBezTo>
                    <a:pt x="123111" y="11154"/>
                    <a:pt x="123131" y="11260"/>
                    <a:pt x="123151" y="11365"/>
                  </a:cubicBezTo>
                  <a:cubicBezTo>
                    <a:pt x="122912" y="11650"/>
                    <a:pt x="122677" y="11941"/>
                    <a:pt x="122439" y="12226"/>
                  </a:cubicBezTo>
                  <a:cubicBezTo>
                    <a:pt x="122434" y="12160"/>
                    <a:pt x="122434" y="12093"/>
                    <a:pt x="122430" y="12026"/>
                  </a:cubicBezTo>
                  <a:cubicBezTo>
                    <a:pt x="122387" y="11388"/>
                    <a:pt x="122305" y="10657"/>
                    <a:pt x="122356" y="9976"/>
                  </a:cubicBezTo>
                  <a:close/>
                  <a:moveTo>
                    <a:pt x="44841" y="10594"/>
                  </a:moveTo>
                  <a:cubicBezTo>
                    <a:pt x="45159" y="11036"/>
                    <a:pt x="45217" y="11659"/>
                    <a:pt x="45210" y="12261"/>
                  </a:cubicBezTo>
                  <a:cubicBezTo>
                    <a:pt x="45170" y="12191"/>
                    <a:pt x="45132" y="12116"/>
                    <a:pt x="45092" y="12050"/>
                  </a:cubicBezTo>
                  <a:cubicBezTo>
                    <a:pt x="45042" y="11968"/>
                    <a:pt x="44995" y="11878"/>
                    <a:pt x="44944" y="11791"/>
                  </a:cubicBezTo>
                  <a:cubicBezTo>
                    <a:pt x="44948" y="11757"/>
                    <a:pt x="44948" y="11725"/>
                    <a:pt x="44948" y="11690"/>
                  </a:cubicBezTo>
                  <a:cubicBezTo>
                    <a:pt x="44948" y="11587"/>
                    <a:pt x="44885" y="11532"/>
                    <a:pt x="44823" y="11532"/>
                  </a:cubicBezTo>
                  <a:cubicBezTo>
                    <a:pt x="44819" y="11532"/>
                    <a:pt x="44814" y="11533"/>
                    <a:pt x="44810" y="11533"/>
                  </a:cubicBezTo>
                  <a:cubicBezTo>
                    <a:pt x="44771" y="11451"/>
                    <a:pt x="44732" y="11372"/>
                    <a:pt x="44693" y="11291"/>
                  </a:cubicBezTo>
                  <a:cubicBezTo>
                    <a:pt x="44740" y="11060"/>
                    <a:pt x="44791" y="10825"/>
                    <a:pt x="44841" y="10594"/>
                  </a:cubicBezTo>
                  <a:close/>
                  <a:moveTo>
                    <a:pt x="182180" y="10594"/>
                  </a:moveTo>
                  <a:cubicBezTo>
                    <a:pt x="182231" y="10825"/>
                    <a:pt x="182278" y="11060"/>
                    <a:pt x="182325" y="11291"/>
                  </a:cubicBezTo>
                  <a:cubicBezTo>
                    <a:pt x="182285" y="11372"/>
                    <a:pt x="182246" y="11451"/>
                    <a:pt x="182207" y="11533"/>
                  </a:cubicBezTo>
                  <a:cubicBezTo>
                    <a:pt x="182203" y="11533"/>
                    <a:pt x="182199" y="11532"/>
                    <a:pt x="182195" y="11532"/>
                  </a:cubicBezTo>
                  <a:cubicBezTo>
                    <a:pt x="182133" y="11532"/>
                    <a:pt x="182074" y="11587"/>
                    <a:pt x="182074" y="11690"/>
                  </a:cubicBezTo>
                  <a:lnTo>
                    <a:pt x="182074" y="11791"/>
                  </a:lnTo>
                  <a:cubicBezTo>
                    <a:pt x="182027" y="11878"/>
                    <a:pt x="181980" y="11968"/>
                    <a:pt x="181929" y="12050"/>
                  </a:cubicBezTo>
                  <a:cubicBezTo>
                    <a:pt x="181886" y="12116"/>
                    <a:pt x="181847" y="12191"/>
                    <a:pt x="181808" y="12261"/>
                  </a:cubicBezTo>
                  <a:cubicBezTo>
                    <a:pt x="181804" y="11659"/>
                    <a:pt x="181859" y="11036"/>
                    <a:pt x="182180" y="10594"/>
                  </a:cubicBezTo>
                  <a:close/>
                  <a:moveTo>
                    <a:pt x="206066" y="10954"/>
                  </a:moveTo>
                  <a:cubicBezTo>
                    <a:pt x="206081" y="11404"/>
                    <a:pt x="206094" y="11851"/>
                    <a:pt x="206105" y="12300"/>
                  </a:cubicBezTo>
                  <a:cubicBezTo>
                    <a:pt x="206054" y="12085"/>
                    <a:pt x="206007" y="11866"/>
                    <a:pt x="205969" y="11650"/>
                  </a:cubicBezTo>
                  <a:cubicBezTo>
                    <a:pt x="206000" y="11419"/>
                    <a:pt x="206035" y="11185"/>
                    <a:pt x="206066" y="10954"/>
                  </a:cubicBezTo>
                  <a:close/>
                  <a:moveTo>
                    <a:pt x="20955" y="10950"/>
                  </a:moveTo>
                  <a:cubicBezTo>
                    <a:pt x="20986" y="11185"/>
                    <a:pt x="21022" y="11416"/>
                    <a:pt x="21053" y="11650"/>
                  </a:cubicBezTo>
                  <a:cubicBezTo>
                    <a:pt x="21010" y="11870"/>
                    <a:pt x="20963" y="12085"/>
                    <a:pt x="20916" y="12304"/>
                  </a:cubicBezTo>
                  <a:cubicBezTo>
                    <a:pt x="20924" y="11854"/>
                    <a:pt x="20935" y="11401"/>
                    <a:pt x="20955" y="10950"/>
                  </a:cubicBezTo>
                  <a:close/>
                  <a:moveTo>
                    <a:pt x="99965" y="9416"/>
                  </a:moveTo>
                  <a:cubicBezTo>
                    <a:pt x="100074" y="10077"/>
                    <a:pt x="100153" y="10751"/>
                    <a:pt x="100235" y="11419"/>
                  </a:cubicBezTo>
                  <a:cubicBezTo>
                    <a:pt x="100195" y="11717"/>
                    <a:pt x="100148" y="12015"/>
                    <a:pt x="100101" y="12308"/>
                  </a:cubicBezTo>
                  <a:cubicBezTo>
                    <a:pt x="100094" y="12261"/>
                    <a:pt x="100090" y="12210"/>
                    <a:pt x="100083" y="12163"/>
                  </a:cubicBezTo>
                  <a:cubicBezTo>
                    <a:pt x="100020" y="11737"/>
                    <a:pt x="99933" y="11291"/>
                    <a:pt x="99808" y="10891"/>
                  </a:cubicBezTo>
                  <a:cubicBezTo>
                    <a:pt x="99769" y="10767"/>
                    <a:pt x="99726" y="10704"/>
                    <a:pt x="99683" y="10649"/>
                  </a:cubicBezTo>
                  <a:cubicBezTo>
                    <a:pt x="99769" y="10234"/>
                    <a:pt x="99867" y="9823"/>
                    <a:pt x="99965" y="9416"/>
                  </a:cubicBezTo>
                  <a:close/>
                  <a:moveTo>
                    <a:pt x="127053" y="9416"/>
                  </a:moveTo>
                  <a:cubicBezTo>
                    <a:pt x="127154" y="9823"/>
                    <a:pt x="127248" y="10234"/>
                    <a:pt x="127338" y="10649"/>
                  </a:cubicBezTo>
                  <a:cubicBezTo>
                    <a:pt x="127291" y="10704"/>
                    <a:pt x="127248" y="10767"/>
                    <a:pt x="127210" y="10891"/>
                  </a:cubicBezTo>
                  <a:cubicBezTo>
                    <a:pt x="127088" y="11291"/>
                    <a:pt x="127002" y="11737"/>
                    <a:pt x="126939" y="12163"/>
                  </a:cubicBezTo>
                  <a:cubicBezTo>
                    <a:pt x="126932" y="12214"/>
                    <a:pt x="126924" y="12261"/>
                    <a:pt x="126916" y="12312"/>
                  </a:cubicBezTo>
                  <a:cubicBezTo>
                    <a:pt x="126869" y="12015"/>
                    <a:pt x="126825" y="11717"/>
                    <a:pt x="126783" y="11419"/>
                  </a:cubicBezTo>
                  <a:cubicBezTo>
                    <a:pt x="126869" y="10751"/>
                    <a:pt x="126947" y="10077"/>
                    <a:pt x="127053" y="9416"/>
                  </a:cubicBezTo>
                  <a:close/>
                  <a:moveTo>
                    <a:pt x="100751" y="6885"/>
                  </a:moveTo>
                  <a:cubicBezTo>
                    <a:pt x="100930" y="6885"/>
                    <a:pt x="101002" y="8054"/>
                    <a:pt x="101002" y="8054"/>
                  </a:cubicBezTo>
                  <a:cubicBezTo>
                    <a:pt x="101013" y="8590"/>
                    <a:pt x="101053" y="9150"/>
                    <a:pt x="101026" y="9678"/>
                  </a:cubicBezTo>
                  <a:cubicBezTo>
                    <a:pt x="100979" y="10570"/>
                    <a:pt x="100970" y="11459"/>
                    <a:pt x="100959" y="12351"/>
                  </a:cubicBezTo>
                  <a:cubicBezTo>
                    <a:pt x="100842" y="11580"/>
                    <a:pt x="100704" y="10817"/>
                    <a:pt x="100529" y="10066"/>
                  </a:cubicBezTo>
                  <a:cubicBezTo>
                    <a:pt x="100536" y="9678"/>
                    <a:pt x="100540" y="9291"/>
                    <a:pt x="100536" y="8907"/>
                  </a:cubicBezTo>
                  <a:cubicBezTo>
                    <a:pt x="100536" y="8870"/>
                    <a:pt x="100515" y="8851"/>
                    <a:pt x="100493" y="8851"/>
                  </a:cubicBezTo>
                  <a:cubicBezTo>
                    <a:pt x="100471" y="8851"/>
                    <a:pt x="100450" y="8870"/>
                    <a:pt x="100450" y="8907"/>
                  </a:cubicBezTo>
                  <a:cubicBezTo>
                    <a:pt x="100442" y="9138"/>
                    <a:pt x="100435" y="9373"/>
                    <a:pt x="100419" y="9604"/>
                  </a:cubicBezTo>
                  <a:cubicBezTo>
                    <a:pt x="100352" y="9334"/>
                    <a:pt x="100282" y="9067"/>
                    <a:pt x="100208" y="8801"/>
                  </a:cubicBezTo>
                  <a:cubicBezTo>
                    <a:pt x="100204" y="8786"/>
                    <a:pt x="100188" y="8731"/>
                    <a:pt x="100161" y="8653"/>
                  </a:cubicBezTo>
                  <a:cubicBezTo>
                    <a:pt x="100317" y="8074"/>
                    <a:pt x="100477" y="7498"/>
                    <a:pt x="100646" y="6927"/>
                  </a:cubicBezTo>
                  <a:cubicBezTo>
                    <a:pt x="100653" y="6932"/>
                    <a:pt x="100660" y="6935"/>
                    <a:pt x="100668" y="6935"/>
                  </a:cubicBezTo>
                  <a:cubicBezTo>
                    <a:pt x="100678" y="6935"/>
                    <a:pt x="100688" y="6930"/>
                    <a:pt x="100697" y="6919"/>
                  </a:cubicBezTo>
                  <a:cubicBezTo>
                    <a:pt x="100716" y="6896"/>
                    <a:pt x="100734" y="6885"/>
                    <a:pt x="100751" y="6885"/>
                  </a:cubicBezTo>
                  <a:close/>
                  <a:moveTo>
                    <a:pt x="126271" y="6885"/>
                  </a:moveTo>
                  <a:cubicBezTo>
                    <a:pt x="126288" y="6885"/>
                    <a:pt x="126306" y="6896"/>
                    <a:pt x="126325" y="6919"/>
                  </a:cubicBezTo>
                  <a:cubicBezTo>
                    <a:pt x="126334" y="6930"/>
                    <a:pt x="126344" y="6935"/>
                    <a:pt x="126354" y="6935"/>
                  </a:cubicBezTo>
                  <a:cubicBezTo>
                    <a:pt x="126361" y="6935"/>
                    <a:pt x="126369" y="6932"/>
                    <a:pt x="126375" y="6927"/>
                  </a:cubicBezTo>
                  <a:cubicBezTo>
                    <a:pt x="126540" y="7498"/>
                    <a:pt x="126704" y="8074"/>
                    <a:pt x="126857" y="8653"/>
                  </a:cubicBezTo>
                  <a:cubicBezTo>
                    <a:pt x="126834" y="8731"/>
                    <a:pt x="126818" y="8786"/>
                    <a:pt x="126814" y="8801"/>
                  </a:cubicBezTo>
                  <a:cubicBezTo>
                    <a:pt x="126736" y="9067"/>
                    <a:pt x="126666" y="9334"/>
                    <a:pt x="126599" y="9604"/>
                  </a:cubicBezTo>
                  <a:cubicBezTo>
                    <a:pt x="126587" y="9373"/>
                    <a:pt x="126576" y="9138"/>
                    <a:pt x="126572" y="8907"/>
                  </a:cubicBezTo>
                  <a:cubicBezTo>
                    <a:pt x="126572" y="8870"/>
                    <a:pt x="126550" y="8851"/>
                    <a:pt x="126529" y="8851"/>
                  </a:cubicBezTo>
                  <a:cubicBezTo>
                    <a:pt x="126507" y="8851"/>
                    <a:pt x="126485" y="8870"/>
                    <a:pt x="126485" y="8907"/>
                  </a:cubicBezTo>
                  <a:cubicBezTo>
                    <a:pt x="126478" y="9291"/>
                    <a:pt x="126482" y="9678"/>
                    <a:pt x="126489" y="10066"/>
                  </a:cubicBezTo>
                  <a:cubicBezTo>
                    <a:pt x="126317" y="10817"/>
                    <a:pt x="126176" y="11580"/>
                    <a:pt x="126059" y="12351"/>
                  </a:cubicBezTo>
                  <a:cubicBezTo>
                    <a:pt x="126050" y="11459"/>
                    <a:pt x="126043" y="10566"/>
                    <a:pt x="125996" y="9678"/>
                  </a:cubicBezTo>
                  <a:cubicBezTo>
                    <a:pt x="125965" y="9150"/>
                    <a:pt x="126008" y="8590"/>
                    <a:pt x="126016" y="8054"/>
                  </a:cubicBezTo>
                  <a:cubicBezTo>
                    <a:pt x="126016" y="8054"/>
                    <a:pt x="126091" y="6885"/>
                    <a:pt x="126271" y="6885"/>
                  </a:cubicBezTo>
                  <a:close/>
                  <a:moveTo>
                    <a:pt x="106266" y="12022"/>
                  </a:moveTo>
                  <a:lnTo>
                    <a:pt x="106266" y="12022"/>
                  </a:lnTo>
                  <a:cubicBezTo>
                    <a:pt x="106239" y="12140"/>
                    <a:pt x="106212" y="12261"/>
                    <a:pt x="106184" y="12382"/>
                  </a:cubicBezTo>
                  <a:cubicBezTo>
                    <a:pt x="106203" y="12238"/>
                    <a:pt x="106231" y="12116"/>
                    <a:pt x="106266" y="12022"/>
                  </a:cubicBezTo>
                  <a:close/>
                  <a:moveTo>
                    <a:pt x="120755" y="12022"/>
                  </a:moveTo>
                  <a:cubicBezTo>
                    <a:pt x="120786" y="12116"/>
                    <a:pt x="120814" y="12241"/>
                    <a:pt x="120837" y="12382"/>
                  </a:cubicBezTo>
                  <a:cubicBezTo>
                    <a:pt x="120810" y="12265"/>
                    <a:pt x="120783" y="12144"/>
                    <a:pt x="120755" y="12022"/>
                  </a:cubicBezTo>
                  <a:close/>
                  <a:moveTo>
                    <a:pt x="50352" y="8633"/>
                  </a:moveTo>
                  <a:lnTo>
                    <a:pt x="50352" y="8633"/>
                  </a:lnTo>
                  <a:cubicBezTo>
                    <a:pt x="50474" y="9423"/>
                    <a:pt x="50580" y="10218"/>
                    <a:pt x="50701" y="11005"/>
                  </a:cubicBezTo>
                  <a:cubicBezTo>
                    <a:pt x="50615" y="11267"/>
                    <a:pt x="50568" y="11573"/>
                    <a:pt x="50548" y="11889"/>
                  </a:cubicBezTo>
                  <a:cubicBezTo>
                    <a:pt x="50524" y="11913"/>
                    <a:pt x="50513" y="11956"/>
                    <a:pt x="50533" y="11999"/>
                  </a:cubicBezTo>
                  <a:cubicBezTo>
                    <a:pt x="50533" y="12006"/>
                    <a:pt x="50537" y="12015"/>
                    <a:pt x="50540" y="12022"/>
                  </a:cubicBezTo>
                  <a:cubicBezTo>
                    <a:pt x="50533" y="12144"/>
                    <a:pt x="50533" y="12265"/>
                    <a:pt x="50537" y="12387"/>
                  </a:cubicBezTo>
                  <a:cubicBezTo>
                    <a:pt x="50528" y="12324"/>
                    <a:pt x="50524" y="12265"/>
                    <a:pt x="50521" y="12203"/>
                  </a:cubicBezTo>
                  <a:cubicBezTo>
                    <a:pt x="50443" y="11103"/>
                    <a:pt x="50411" y="10007"/>
                    <a:pt x="50364" y="8907"/>
                  </a:cubicBezTo>
                  <a:cubicBezTo>
                    <a:pt x="50360" y="8817"/>
                    <a:pt x="50356" y="8727"/>
                    <a:pt x="50352" y="8633"/>
                  </a:cubicBezTo>
                  <a:close/>
                  <a:moveTo>
                    <a:pt x="176669" y="8633"/>
                  </a:moveTo>
                  <a:lnTo>
                    <a:pt x="176669" y="8633"/>
                  </a:lnTo>
                  <a:cubicBezTo>
                    <a:pt x="176665" y="8727"/>
                    <a:pt x="176662" y="8817"/>
                    <a:pt x="176657" y="8907"/>
                  </a:cubicBezTo>
                  <a:cubicBezTo>
                    <a:pt x="176606" y="10007"/>
                    <a:pt x="176579" y="11103"/>
                    <a:pt x="176501" y="12203"/>
                  </a:cubicBezTo>
                  <a:cubicBezTo>
                    <a:pt x="176497" y="12261"/>
                    <a:pt x="176489" y="12324"/>
                    <a:pt x="176485" y="12387"/>
                  </a:cubicBezTo>
                  <a:cubicBezTo>
                    <a:pt x="176485" y="12265"/>
                    <a:pt x="176485" y="12144"/>
                    <a:pt x="176481" y="12022"/>
                  </a:cubicBezTo>
                  <a:cubicBezTo>
                    <a:pt x="176485" y="12015"/>
                    <a:pt x="176485" y="12006"/>
                    <a:pt x="176489" y="11999"/>
                  </a:cubicBezTo>
                  <a:cubicBezTo>
                    <a:pt x="176509" y="11956"/>
                    <a:pt x="176497" y="11913"/>
                    <a:pt x="176474" y="11889"/>
                  </a:cubicBezTo>
                  <a:cubicBezTo>
                    <a:pt x="176454" y="11573"/>
                    <a:pt x="176407" y="11267"/>
                    <a:pt x="176321" y="11005"/>
                  </a:cubicBezTo>
                  <a:cubicBezTo>
                    <a:pt x="176438" y="10218"/>
                    <a:pt x="176548" y="9423"/>
                    <a:pt x="176669" y="8633"/>
                  </a:cubicBezTo>
                  <a:close/>
                  <a:moveTo>
                    <a:pt x="34611" y="9185"/>
                  </a:moveTo>
                  <a:lnTo>
                    <a:pt x="34611" y="9185"/>
                  </a:lnTo>
                  <a:cubicBezTo>
                    <a:pt x="34630" y="9271"/>
                    <a:pt x="34650" y="9361"/>
                    <a:pt x="34669" y="9447"/>
                  </a:cubicBezTo>
                  <a:cubicBezTo>
                    <a:pt x="34885" y="10395"/>
                    <a:pt x="34994" y="11369"/>
                    <a:pt x="35061" y="12351"/>
                  </a:cubicBezTo>
                  <a:cubicBezTo>
                    <a:pt x="35061" y="12363"/>
                    <a:pt x="35057" y="12378"/>
                    <a:pt x="35057" y="12391"/>
                  </a:cubicBezTo>
                  <a:lnTo>
                    <a:pt x="35057" y="12394"/>
                  </a:lnTo>
                  <a:cubicBezTo>
                    <a:pt x="35041" y="12363"/>
                    <a:pt x="35025" y="12335"/>
                    <a:pt x="35010" y="12304"/>
                  </a:cubicBezTo>
                  <a:cubicBezTo>
                    <a:pt x="35002" y="12285"/>
                    <a:pt x="34998" y="12265"/>
                    <a:pt x="34991" y="12241"/>
                  </a:cubicBezTo>
                  <a:cubicBezTo>
                    <a:pt x="34685" y="11263"/>
                    <a:pt x="34513" y="10241"/>
                    <a:pt x="34611" y="9185"/>
                  </a:cubicBezTo>
                  <a:close/>
                  <a:moveTo>
                    <a:pt x="192410" y="9185"/>
                  </a:moveTo>
                  <a:lnTo>
                    <a:pt x="192410" y="9185"/>
                  </a:lnTo>
                  <a:cubicBezTo>
                    <a:pt x="192508" y="10241"/>
                    <a:pt x="192336" y="11263"/>
                    <a:pt x="192031" y="12241"/>
                  </a:cubicBezTo>
                  <a:cubicBezTo>
                    <a:pt x="192023" y="12265"/>
                    <a:pt x="192015" y="12285"/>
                    <a:pt x="192011" y="12308"/>
                  </a:cubicBezTo>
                  <a:cubicBezTo>
                    <a:pt x="191996" y="12335"/>
                    <a:pt x="191980" y="12367"/>
                    <a:pt x="191964" y="12394"/>
                  </a:cubicBezTo>
                  <a:lnTo>
                    <a:pt x="191964" y="12391"/>
                  </a:lnTo>
                  <a:cubicBezTo>
                    <a:pt x="191961" y="12378"/>
                    <a:pt x="191961" y="12363"/>
                    <a:pt x="191957" y="12351"/>
                  </a:cubicBezTo>
                  <a:cubicBezTo>
                    <a:pt x="192027" y="11369"/>
                    <a:pt x="192137" y="10395"/>
                    <a:pt x="192348" y="9447"/>
                  </a:cubicBezTo>
                  <a:cubicBezTo>
                    <a:pt x="192367" y="9361"/>
                    <a:pt x="192387" y="9271"/>
                    <a:pt x="192410" y="9185"/>
                  </a:cubicBezTo>
                  <a:close/>
                  <a:moveTo>
                    <a:pt x="50739" y="11267"/>
                  </a:moveTo>
                  <a:cubicBezTo>
                    <a:pt x="50799" y="11650"/>
                    <a:pt x="50862" y="12030"/>
                    <a:pt x="50924" y="12410"/>
                  </a:cubicBezTo>
                  <a:cubicBezTo>
                    <a:pt x="50862" y="12261"/>
                    <a:pt x="50783" y="12136"/>
                    <a:pt x="50697" y="11983"/>
                  </a:cubicBezTo>
                  <a:cubicBezTo>
                    <a:pt x="50693" y="11733"/>
                    <a:pt x="50705" y="11490"/>
                    <a:pt x="50739" y="11267"/>
                  </a:cubicBezTo>
                  <a:close/>
                  <a:moveTo>
                    <a:pt x="176281" y="11267"/>
                  </a:moveTo>
                  <a:cubicBezTo>
                    <a:pt x="176317" y="11490"/>
                    <a:pt x="176328" y="11733"/>
                    <a:pt x="176324" y="11983"/>
                  </a:cubicBezTo>
                  <a:cubicBezTo>
                    <a:pt x="176239" y="12136"/>
                    <a:pt x="176160" y="12261"/>
                    <a:pt x="176098" y="12410"/>
                  </a:cubicBezTo>
                  <a:cubicBezTo>
                    <a:pt x="176160" y="12030"/>
                    <a:pt x="176219" y="11647"/>
                    <a:pt x="176281" y="11267"/>
                  </a:cubicBezTo>
                  <a:close/>
                  <a:moveTo>
                    <a:pt x="37824" y="9752"/>
                  </a:moveTo>
                  <a:cubicBezTo>
                    <a:pt x="37930" y="10602"/>
                    <a:pt x="37997" y="11463"/>
                    <a:pt x="38090" y="12320"/>
                  </a:cubicBezTo>
                  <a:cubicBezTo>
                    <a:pt x="38098" y="12382"/>
                    <a:pt x="38105" y="12449"/>
                    <a:pt x="38114" y="12512"/>
                  </a:cubicBezTo>
                  <a:cubicBezTo>
                    <a:pt x="37914" y="11885"/>
                    <a:pt x="37695" y="11267"/>
                    <a:pt x="37453" y="10668"/>
                  </a:cubicBezTo>
                  <a:cubicBezTo>
                    <a:pt x="37574" y="10359"/>
                    <a:pt x="37699" y="10054"/>
                    <a:pt x="37824" y="9752"/>
                  </a:cubicBezTo>
                  <a:close/>
                  <a:moveTo>
                    <a:pt x="189193" y="9752"/>
                  </a:moveTo>
                  <a:cubicBezTo>
                    <a:pt x="189323" y="10054"/>
                    <a:pt x="189444" y="10359"/>
                    <a:pt x="189565" y="10668"/>
                  </a:cubicBezTo>
                  <a:cubicBezTo>
                    <a:pt x="189323" y="11271"/>
                    <a:pt x="189103" y="11885"/>
                    <a:pt x="188908" y="12512"/>
                  </a:cubicBezTo>
                  <a:cubicBezTo>
                    <a:pt x="188911" y="12449"/>
                    <a:pt x="188924" y="12382"/>
                    <a:pt x="188927" y="12320"/>
                  </a:cubicBezTo>
                  <a:cubicBezTo>
                    <a:pt x="189021" y="11463"/>
                    <a:pt x="189092" y="10602"/>
                    <a:pt x="189193" y="9752"/>
                  </a:cubicBezTo>
                  <a:close/>
                  <a:moveTo>
                    <a:pt x="163816" y="12144"/>
                  </a:moveTo>
                  <a:cubicBezTo>
                    <a:pt x="163828" y="12285"/>
                    <a:pt x="163840" y="12434"/>
                    <a:pt x="163847" y="12575"/>
                  </a:cubicBezTo>
                  <a:cubicBezTo>
                    <a:pt x="163843" y="12563"/>
                    <a:pt x="163843" y="12547"/>
                    <a:pt x="163840" y="12532"/>
                  </a:cubicBezTo>
                  <a:cubicBezTo>
                    <a:pt x="163828" y="12441"/>
                    <a:pt x="163812" y="12351"/>
                    <a:pt x="163800" y="12261"/>
                  </a:cubicBezTo>
                  <a:cubicBezTo>
                    <a:pt x="163804" y="12223"/>
                    <a:pt x="163812" y="12183"/>
                    <a:pt x="163816" y="12144"/>
                  </a:cubicBezTo>
                  <a:close/>
                  <a:moveTo>
                    <a:pt x="63202" y="12144"/>
                  </a:moveTo>
                  <a:cubicBezTo>
                    <a:pt x="63209" y="12183"/>
                    <a:pt x="63214" y="12223"/>
                    <a:pt x="63221" y="12261"/>
                  </a:cubicBezTo>
                  <a:cubicBezTo>
                    <a:pt x="63205" y="12351"/>
                    <a:pt x="63194" y="12441"/>
                    <a:pt x="63178" y="12532"/>
                  </a:cubicBezTo>
                  <a:cubicBezTo>
                    <a:pt x="63178" y="12551"/>
                    <a:pt x="63174" y="12566"/>
                    <a:pt x="63171" y="12582"/>
                  </a:cubicBezTo>
                  <a:cubicBezTo>
                    <a:pt x="63182" y="12438"/>
                    <a:pt x="63190" y="12288"/>
                    <a:pt x="63202" y="12144"/>
                  </a:cubicBezTo>
                  <a:close/>
                  <a:moveTo>
                    <a:pt x="57992" y="10527"/>
                  </a:moveTo>
                  <a:cubicBezTo>
                    <a:pt x="58066" y="10774"/>
                    <a:pt x="58125" y="11029"/>
                    <a:pt x="58180" y="11287"/>
                  </a:cubicBezTo>
                  <a:lnTo>
                    <a:pt x="58180" y="11291"/>
                  </a:lnTo>
                  <a:cubicBezTo>
                    <a:pt x="58180" y="11307"/>
                    <a:pt x="58180" y="11322"/>
                    <a:pt x="58184" y="11338"/>
                  </a:cubicBezTo>
                  <a:cubicBezTo>
                    <a:pt x="58071" y="11721"/>
                    <a:pt x="57981" y="12116"/>
                    <a:pt x="57907" y="12523"/>
                  </a:cubicBezTo>
                  <a:cubicBezTo>
                    <a:pt x="57878" y="12563"/>
                    <a:pt x="57851" y="12613"/>
                    <a:pt x="57828" y="12664"/>
                  </a:cubicBezTo>
                  <a:cubicBezTo>
                    <a:pt x="57836" y="12539"/>
                    <a:pt x="57847" y="12414"/>
                    <a:pt x="57855" y="12288"/>
                  </a:cubicBezTo>
                  <a:cubicBezTo>
                    <a:pt x="57902" y="11701"/>
                    <a:pt x="57945" y="11114"/>
                    <a:pt x="57992" y="10527"/>
                  </a:cubicBezTo>
                  <a:close/>
                  <a:moveTo>
                    <a:pt x="169025" y="10527"/>
                  </a:moveTo>
                  <a:cubicBezTo>
                    <a:pt x="169072" y="11114"/>
                    <a:pt x="169119" y="11701"/>
                    <a:pt x="169166" y="12288"/>
                  </a:cubicBezTo>
                  <a:cubicBezTo>
                    <a:pt x="169174" y="12414"/>
                    <a:pt x="169182" y="12539"/>
                    <a:pt x="169194" y="12664"/>
                  </a:cubicBezTo>
                  <a:cubicBezTo>
                    <a:pt x="169170" y="12613"/>
                    <a:pt x="169142" y="12566"/>
                    <a:pt x="169115" y="12523"/>
                  </a:cubicBezTo>
                  <a:cubicBezTo>
                    <a:pt x="169041" y="12116"/>
                    <a:pt x="168951" y="11721"/>
                    <a:pt x="168837" y="11338"/>
                  </a:cubicBezTo>
                  <a:cubicBezTo>
                    <a:pt x="168837" y="11322"/>
                    <a:pt x="168837" y="11307"/>
                    <a:pt x="168842" y="11291"/>
                  </a:cubicBezTo>
                  <a:lnTo>
                    <a:pt x="168842" y="11287"/>
                  </a:lnTo>
                  <a:cubicBezTo>
                    <a:pt x="168892" y="11029"/>
                    <a:pt x="168954" y="10774"/>
                    <a:pt x="169025" y="10527"/>
                  </a:cubicBezTo>
                  <a:close/>
                  <a:moveTo>
                    <a:pt x="24062" y="11670"/>
                  </a:moveTo>
                  <a:lnTo>
                    <a:pt x="24062" y="11815"/>
                  </a:lnTo>
                  <a:cubicBezTo>
                    <a:pt x="24024" y="12109"/>
                    <a:pt x="23988" y="12398"/>
                    <a:pt x="23954" y="12692"/>
                  </a:cubicBezTo>
                  <a:cubicBezTo>
                    <a:pt x="23926" y="12434"/>
                    <a:pt x="23894" y="12179"/>
                    <a:pt x="23867" y="11925"/>
                  </a:cubicBezTo>
                  <a:cubicBezTo>
                    <a:pt x="23934" y="11838"/>
                    <a:pt x="24000" y="11757"/>
                    <a:pt x="24062" y="11670"/>
                  </a:cubicBezTo>
                  <a:close/>
                  <a:moveTo>
                    <a:pt x="202954" y="11670"/>
                  </a:moveTo>
                  <a:cubicBezTo>
                    <a:pt x="203021" y="11757"/>
                    <a:pt x="203088" y="11838"/>
                    <a:pt x="203151" y="11925"/>
                  </a:cubicBezTo>
                  <a:cubicBezTo>
                    <a:pt x="203127" y="12179"/>
                    <a:pt x="203095" y="12438"/>
                    <a:pt x="203068" y="12692"/>
                  </a:cubicBezTo>
                  <a:cubicBezTo>
                    <a:pt x="203033" y="12398"/>
                    <a:pt x="202994" y="12109"/>
                    <a:pt x="202954" y="11815"/>
                  </a:cubicBezTo>
                  <a:lnTo>
                    <a:pt x="202954" y="11670"/>
                  </a:lnTo>
                  <a:close/>
                  <a:moveTo>
                    <a:pt x="25965" y="12277"/>
                  </a:moveTo>
                  <a:lnTo>
                    <a:pt x="25965" y="12277"/>
                  </a:lnTo>
                  <a:cubicBezTo>
                    <a:pt x="25946" y="12434"/>
                    <a:pt x="25926" y="12590"/>
                    <a:pt x="25910" y="12750"/>
                  </a:cubicBezTo>
                  <a:cubicBezTo>
                    <a:pt x="25910" y="12684"/>
                    <a:pt x="25906" y="12617"/>
                    <a:pt x="25906" y="12551"/>
                  </a:cubicBezTo>
                  <a:cubicBezTo>
                    <a:pt x="25926" y="12472"/>
                    <a:pt x="25937" y="12398"/>
                    <a:pt x="25957" y="12324"/>
                  </a:cubicBezTo>
                  <a:cubicBezTo>
                    <a:pt x="25961" y="12308"/>
                    <a:pt x="25961" y="12293"/>
                    <a:pt x="25965" y="12277"/>
                  </a:cubicBezTo>
                  <a:close/>
                  <a:moveTo>
                    <a:pt x="201052" y="12281"/>
                  </a:moveTo>
                  <a:cubicBezTo>
                    <a:pt x="201056" y="12297"/>
                    <a:pt x="201061" y="12308"/>
                    <a:pt x="201065" y="12324"/>
                  </a:cubicBezTo>
                  <a:cubicBezTo>
                    <a:pt x="201080" y="12398"/>
                    <a:pt x="201096" y="12476"/>
                    <a:pt x="201111" y="12551"/>
                  </a:cubicBezTo>
                  <a:lnTo>
                    <a:pt x="201111" y="12750"/>
                  </a:lnTo>
                  <a:cubicBezTo>
                    <a:pt x="201096" y="12594"/>
                    <a:pt x="201072" y="12438"/>
                    <a:pt x="201052" y="12281"/>
                  </a:cubicBezTo>
                  <a:close/>
                  <a:moveTo>
                    <a:pt x="101926" y="9654"/>
                  </a:moveTo>
                  <a:cubicBezTo>
                    <a:pt x="102082" y="9764"/>
                    <a:pt x="102231" y="9893"/>
                    <a:pt x="102372" y="10042"/>
                  </a:cubicBezTo>
                  <a:cubicBezTo>
                    <a:pt x="102329" y="10946"/>
                    <a:pt x="102314" y="11854"/>
                    <a:pt x="102285" y="12763"/>
                  </a:cubicBezTo>
                  <a:cubicBezTo>
                    <a:pt x="102278" y="12579"/>
                    <a:pt x="102262" y="12398"/>
                    <a:pt x="102223" y="12238"/>
                  </a:cubicBezTo>
                  <a:cubicBezTo>
                    <a:pt x="102137" y="11885"/>
                    <a:pt x="102004" y="11733"/>
                    <a:pt x="101808" y="11670"/>
                  </a:cubicBezTo>
                  <a:cubicBezTo>
                    <a:pt x="101808" y="11592"/>
                    <a:pt x="101808" y="11513"/>
                    <a:pt x="101812" y="11439"/>
                  </a:cubicBezTo>
                  <a:cubicBezTo>
                    <a:pt x="101832" y="10938"/>
                    <a:pt x="101851" y="10398"/>
                    <a:pt x="101906" y="9905"/>
                  </a:cubicBezTo>
                  <a:cubicBezTo>
                    <a:pt x="101914" y="9827"/>
                    <a:pt x="101922" y="9745"/>
                    <a:pt x="101926" y="9654"/>
                  </a:cubicBezTo>
                  <a:close/>
                  <a:moveTo>
                    <a:pt x="125096" y="9654"/>
                  </a:moveTo>
                  <a:cubicBezTo>
                    <a:pt x="125100" y="9745"/>
                    <a:pt x="125107" y="9827"/>
                    <a:pt x="125116" y="9905"/>
                  </a:cubicBezTo>
                  <a:cubicBezTo>
                    <a:pt x="125170" y="10398"/>
                    <a:pt x="125190" y="10938"/>
                    <a:pt x="125210" y="11439"/>
                  </a:cubicBezTo>
                  <a:cubicBezTo>
                    <a:pt x="125210" y="11513"/>
                    <a:pt x="125213" y="11592"/>
                    <a:pt x="125213" y="11670"/>
                  </a:cubicBezTo>
                  <a:cubicBezTo>
                    <a:pt x="125017" y="11733"/>
                    <a:pt x="124885" y="11885"/>
                    <a:pt x="124798" y="12238"/>
                  </a:cubicBezTo>
                  <a:cubicBezTo>
                    <a:pt x="124759" y="12394"/>
                    <a:pt x="124744" y="12579"/>
                    <a:pt x="124735" y="12763"/>
                  </a:cubicBezTo>
                  <a:cubicBezTo>
                    <a:pt x="124708" y="11854"/>
                    <a:pt x="124693" y="10946"/>
                    <a:pt x="124650" y="10042"/>
                  </a:cubicBezTo>
                  <a:cubicBezTo>
                    <a:pt x="124791" y="9893"/>
                    <a:pt x="124939" y="9764"/>
                    <a:pt x="125096" y="9654"/>
                  </a:cubicBezTo>
                  <a:close/>
                  <a:moveTo>
                    <a:pt x="28078" y="6665"/>
                  </a:moveTo>
                  <a:cubicBezTo>
                    <a:pt x="28459" y="7714"/>
                    <a:pt x="28799" y="8836"/>
                    <a:pt x="29084" y="9932"/>
                  </a:cubicBezTo>
                  <a:cubicBezTo>
                    <a:pt x="29135" y="10136"/>
                    <a:pt x="29190" y="10335"/>
                    <a:pt x="29249" y="10539"/>
                  </a:cubicBezTo>
                  <a:cubicBezTo>
                    <a:pt x="29229" y="11087"/>
                    <a:pt x="29210" y="11639"/>
                    <a:pt x="29202" y="12191"/>
                  </a:cubicBezTo>
                  <a:lnTo>
                    <a:pt x="29202" y="12817"/>
                  </a:lnTo>
                  <a:cubicBezTo>
                    <a:pt x="29143" y="12570"/>
                    <a:pt x="29080" y="12324"/>
                    <a:pt x="29010" y="12077"/>
                  </a:cubicBezTo>
                  <a:cubicBezTo>
                    <a:pt x="28908" y="11522"/>
                    <a:pt x="28764" y="10973"/>
                    <a:pt x="28548" y="10496"/>
                  </a:cubicBezTo>
                  <a:cubicBezTo>
                    <a:pt x="28583" y="10261"/>
                    <a:pt x="28623" y="10026"/>
                    <a:pt x="28677" y="9795"/>
                  </a:cubicBezTo>
                  <a:cubicBezTo>
                    <a:pt x="28689" y="9741"/>
                    <a:pt x="28657" y="9707"/>
                    <a:pt x="28625" y="9707"/>
                  </a:cubicBezTo>
                  <a:cubicBezTo>
                    <a:pt x="28604" y="9707"/>
                    <a:pt x="28583" y="9722"/>
                    <a:pt x="28576" y="9757"/>
                  </a:cubicBezTo>
                  <a:cubicBezTo>
                    <a:pt x="28529" y="9932"/>
                    <a:pt x="28490" y="10101"/>
                    <a:pt x="28446" y="10273"/>
                  </a:cubicBezTo>
                  <a:cubicBezTo>
                    <a:pt x="28289" y="9780"/>
                    <a:pt x="28125" y="9291"/>
                    <a:pt x="27949" y="8821"/>
                  </a:cubicBezTo>
                  <a:cubicBezTo>
                    <a:pt x="27943" y="8804"/>
                    <a:pt x="27931" y="8797"/>
                    <a:pt x="27918" y="8797"/>
                  </a:cubicBezTo>
                  <a:cubicBezTo>
                    <a:pt x="27892" y="8797"/>
                    <a:pt x="27865" y="8826"/>
                    <a:pt x="27875" y="8860"/>
                  </a:cubicBezTo>
                  <a:cubicBezTo>
                    <a:pt x="27949" y="9099"/>
                    <a:pt x="28004" y="9345"/>
                    <a:pt x="28047" y="9596"/>
                  </a:cubicBezTo>
                  <a:cubicBezTo>
                    <a:pt x="27953" y="9463"/>
                    <a:pt x="27852" y="9342"/>
                    <a:pt x="27738" y="9255"/>
                  </a:cubicBezTo>
                  <a:cubicBezTo>
                    <a:pt x="27527" y="9087"/>
                    <a:pt x="27303" y="9017"/>
                    <a:pt x="27068" y="8962"/>
                  </a:cubicBezTo>
                  <a:cubicBezTo>
                    <a:pt x="27100" y="8727"/>
                    <a:pt x="27131" y="8489"/>
                    <a:pt x="27171" y="8261"/>
                  </a:cubicBezTo>
                  <a:cubicBezTo>
                    <a:pt x="27205" y="8066"/>
                    <a:pt x="27261" y="7882"/>
                    <a:pt x="27312" y="7694"/>
                  </a:cubicBezTo>
                  <a:cubicBezTo>
                    <a:pt x="27319" y="7690"/>
                    <a:pt x="27323" y="7682"/>
                    <a:pt x="27327" y="7678"/>
                  </a:cubicBezTo>
                  <a:cubicBezTo>
                    <a:pt x="27593" y="7338"/>
                    <a:pt x="27812" y="6977"/>
                    <a:pt x="28078" y="6665"/>
                  </a:cubicBezTo>
                  <a:close/>
                  <a:moveTo>
                    <a:pt x="198943" y="6665"/>
                  </a:moveTo>
                  <a:cubicBezTo>
                    <a:pt x="199209" y="6977"/>
                    <a:pt x="199424" y="7338"/>
                    <a:pt x="199694" y="7678"/>
                  </a:cubicBezTo>
                  <a:cubicBezTo>
                    <a:pt x="199699" y="7682"/>
                    <a:pt x="199702" y="7690"/>
                    <a:pt x="199706" y="7694"/>
                  </a:cubicBezTo>
                  <a:cubicBezTo>
                    <a:pt x="199761" y="7882"/>
                    <a:pt x="199816" y="8066"/>
                    <a:pt x="199847" y="8261"/>
                  </a:cubicBezTo>
                  <a:cubicBezTo>
                    <a:pt x="199887" y="8489"/>
                    <a:pt x="199918" y="8727"/>
                    <a:pt x="199949" y="8962"/>
                  </a:cubicBezTo>
                  <a:cubicBezTo>
                    <a:pt x="199718" y="9017"/>
                    <a:pt x="199495" y="9087"/>
                    <a:pt x="199284" y="9255"/>
                  </a:cubicBezTo>
                  <a:cubicBezTo>
                    <a:pt x="199170" y="9342"/>
                    <a:pt x="199068" y="9463"/>
                    <a:pt x="198971" y="9596"/>
                  </a:cubicBezTo>
                  <a:cubicBezTo>
                    <a:pt x="199018" y="9345"/>
                    <a:pt x="199072" y="9099"/>
                    <a:pt x="199143" y="8860"/>
                  </a:cubicBezTo>
                  <a:cubicBezTo>
                    <a:pt x="199156" y="8826"/>
                    <a:pt x="199129" y="8797"/>
                    <a:pt x="199103" y="8797"/>
                  </a:cubicBezTo>
                  <a:cubicBezTo>
                    <a:pt x="199091" y="8797"/>
                    <a:pt x="199079" y="8804"/>
                    <a:pt x="199072" y="8821"/>
                  </a:cubicBezTo>
                  <a:cubicBezTo>
                    <a:pt x="198896" y="9291"/>
                    <a:pt x="198731" y="9780"/>
                    <a:pt x="198572" y="10273"/>
                  </a:cubicBezTo>
                  <a:cubicBezTo>
                    <a:pt x="198532" y="10101"/>
                    <a:pt x="198489" y="9932"/>
                    <a:pt x="198446" y="9757"/>
                  </a:cubicBezTo>
                  <a:cubicBezTo>
                    <a:pt x="198438" y="9722"/>
                    <a:pt x="198417" y="9707"/>
                    <a:pt x="198396" y="9707"/>
                  </a:cubicBezTo>
                  <a:cubicBezTo>
                    <a:pt x="198364" y="9707"/>
                    <a:pt x="198332" y="9741"/>
                    <a:pt x="198344" y="9795"/>
                  </a:cubicBezTo>
                  <a:cubicBezTo>
                    <a:pt x="198395" y="10026"/>
                    <a:pt x="198434" y="10261"/>
                    <a:pt x="198469" y="10496"/>
                  </a:cubicBezTo>
                  <a:cubicBezTo>
                    <a:pt x="198258" y="10973"/>
                    <a:pt x="198113" y="11518"/>
                    <a:pt x="198008" y="12077"/>
                  </a:cubicBezTo>
                  <a:cubicBezTo>
                    <a:pt x="197941" y="12320"/>
                    <a:pt x="197875" y="12566"/>
                    <a:pt x="197820" y="12817"/>
                  </a:cubicBezTo>
                  <a:cubicBezTo>
                    <a:pt x="197820" y="12610"/>
                    <a:pt x="197820" y="12398"/>
                    <a:pt x="197815" y="12191"/>
                  </a:cubicBezTo>
                  <a:cubicBezTo>
                    <a:pt x="197808" y="11639"/>
                    <a:pt x="197792" y="11087"/>
                    <a:pt x="197773" y="10539"/>
                  </a:cubicBezTo>
                  <a:cubicBezTo>
                    <a:pt x="197828" y="10335"/>
                    <a:pt x="197882" y="10136"/>
                    <a:pt x="197937" y="9932"/>
                  </a:cubicBezTo>
                  <a:cubicBezTo>
                    <a:pt x="198219" y="8836"/>
                    <a:pt x="198559" y="7714"/>
                    <a:pt x="198943" y="6665"/>
                  </a:cubicBezTo>
                  <a:close/>
                  <a:moveTo>
                    <a:pt x="157424" y="8801"/>
                  </a:moveTo>
                  <a:lnTo>
                    <a:pt x="157424" y="8801"/>
                  </a:lnTo>
                  <a:cubicBezTo>
                    <a:pt x="157467" y="9502"/>
                    <a:pt x="157386" y="10445"/>
                    <a:pt x="157377" y="10704"/>
                  </a:cubicBezTo>
                  <a:cubicBezTo>
                    <a:pt x="157366" y="11432"/>
                    <a:pt x="157350" y="12160"/>
                    <a:pt x="157330" y="12888"/>
                  </a:cubicBezTo>
                  <a:cubicBezTo>
                    <a:pt x="157339" y="11631"/>
                    <a:pt x="157319" y="10379"/>
                    <a:pt x="157279" y="9123"/>
                  </a:cubicBezTo>
                  <a:cubicBezTo>
                    <a:pt x="157326" y="9013"/>
                    <a:pt x="157377" y="8907"/>
                    <a:pt x="157424" y="8801"/>
                  </a:cubicBezTo>
                  <a:close/>
                  <a:moveTo>
                    <a:pt x="69593" y="8798"/>
                  </a:moveTo>
                  <a:lnTo>
                    <a:pt x="69593" y="8798"/>
                  </a:lnTo>
                  <a:cubicBezTo>
                    <a:pt x="69644" y="8907"/>
                    <a:pt x="69695" y="9013"/>
                    <a:pt x="69742" y="9123"/>
                  </a:cubicBezTo>
                  <a:cubicBezTo>
                    <a:pt x="69703" y="10379"/>
                    <a:pt x="69683" y="11635"/>
                    <a:pt x="69687" y="12891"/>
                  </a:cubicBezTo>
                  <a:cubicBezTo>
                    <a:pt x="69672" y="12163"/>
                    <a:pt x="69656" y="11432"/>
                    <a:pt x="69640" y="10704"/>
                  </a:cubicBezTo>
                  <a:cubicBezTo>
                    <a:pt x="69636" y="10445"/>
                    <a:pt x="69554" y="9502"/>
                    <a:pt x="69593" y="8798"/>
                  </a:cubicBezTo>
                  <a:close/>
                  <a:moveTo>
                    <a:pt x="72967" y="9130"/>
                  </a:moveTo>
                  <a:lnTo>
                    <a:pt x="72967" y="9130"/>
                  </a:lnTo>
                  <a:cubicBezTo>
                    <a:pt x="72893" y="9761"/>
                    <a:pt x="72787" y="10386"/>
                    <a:pt x="72709" y="11016"/>
                  </a:cubicBezTo>
                  <a:cubicBezTo>
                    <a:pt x="72626" y="11643"/>
                    <a:pt x="72560" y="12273"/>
                    <a:pt x="72509" y="12904"/>
                  </a:cubicBezTo>
                  <a:cubicBezTo>
                    <a:pt x="72501" y="12598"/>
                    <a:pt x="72493" y="12293"/>
                    <a:pt x="72490" y="11988"/>
                  </a:cubicBezTo>
                  <a:cubicBezTo>
                    <a:pt x="72490" y="11885"/>
                    <a:pt x="72493" y="11784"/>
                    <a:pt x="72497" y="11678"/>
                  </a:cubicBezTo>
                  <a:cubicBezTo>
                    <a:pt x="72513" y="10911"/>
                    <a:pt x="72571" y="9804"/>
                    <a:pt x="72967" y="9130"/>
                  </a:cubicBezTo>
                  <a:close/>
                  <a:moveTo>
                    <a:pt x="154055" y="9130"/>
                  </a:moveTo>
                  <a:lnTo>
                    <a:pt x="154055" y="9130"/>
                  </a:lnTo>
                  <a:cubicBezTo>
                    <a:pt x="154450" y="9804"/>
                    <a:pt x="154508" y="10911"/>
                    <a:pt x="154524" y="11678"/>
                  </a:cubicBezTo>
                  <a:cubicBezTo>
                    <a:pt x="154524" y="11784"/>
                    <a:pt x="154528" y="11885"/>
                    <a:pt x="154532" y="11991"/>
                  </a:cubicBezTo>
                  <a:cubicBezTo>
                    <a:pt x="154524" y="12293"/>
                    <a:pt x="154521" y="12598"/>
                    <a:pt x="154512" y="12904"/>
                  </a:cubicBezTo>
                  <a:cubicBezTo>
                    <a:pt x="154458" y="12273"/>
                    <a:pt x="154395" y="11643"/>
                    <a:pt x="154313" y="11016"/>
                  </a:cubicBezTo>
                  <a:cubicBezTo>
                    <a:pt x="154230" y="10391"/>
                    <a:pt x="154129" y="9761"/>
                    <a:pt x="154055" y="9130"/>
                  </a:cubicBezTo>
                  <a:close/>
                  <a:moveTo>
                    <a:pt x="90520" y="9682"/>
                  </a:moveTo>
                  <a:cubicBezTo>
                    <a:pt x="90708" y="9983"/>
                    <a:pt x="90888" y="10273"/>
                    <a:pt x="91065" y="10574"/>
                  </a:cubicBezTo>
                  <a:cubicBezTo>
                    <a:pt x="90771" y="10852"/>
                    <a:pt x="90697" y="11498"/>
                    <a:pt x="90626" y="11929"/>
                  </a:cubicBezTo>
                  <a:cubicBezTo>
                    <a:pt x="90572" y="12257"/>
                    <a:pt x="90516" y="12586"/>
                    <a:pt x="90466" y="12915"/>
                  </a:cubicBezTo>
                  <a:cubicBezTo>
                    <a:pt x="90466" y="12410"/>
                    <a:pt x="90473" y="11909"/>
                    <a:pt x="90458" y="11404"/>
                  </a:cubicBezTo>
                  <a:cubicBezTo>
                    <a:pt x="90442" y="10829"/>
                    <a:pt x="90493" y="10257"/>
                    <a:pt x="90520" y="9682"/>
                  </a:cubicBezTo>
                  <a:close/>
                  <a:moveTo>
                    <a:pt x="136500" y="9682"/>
                  </a:moveTo>
                  <a:cubicBezTo>
                    <a:pt x="136529" y="10257"/>
                    <a:pt x="136579" y="10829"/>
                    <a:pt x="136563" y="11404"/>
                  </a:cubicBezTo>
                  <a:cubicBezTo>
                    <a:pt x="136547" y="11905"/>
                    <a:pt x="136552" y="12410"/>
                    <a:pt x="136556" y="12915"/>
                  </a:cubicBezTo>
                  <a:cubicBezTo>
                    <a:pt x="136500" y="12586"/>
                    <a:pt x="136446" y="12257"/>
                    <a:pt x="136392" y="11929"/>
                  </a:cubicBezTo>
                  <a:cubicBezTo>
                    <a:pt x="136321" y="11498"/>
                    <a:pt x="136251" y="10852"/>
                    <a:pt x="135957" y="10574"/>
                  </a:cubicBezTo>
                  <a:cubicBezTo>
                    <a:pt x="136129" y="10273"/>
                    <a:pt x="136313" y="9983"/>
                    <a:pt x="136500" y="9682"/>
                  </a:cubicBezTo>
                  <a:close/>
                  <a:moveTo>
                    <a:pt x="44560" y="12308"/>
                  </a:moveTo>
                  <a:cubicBezTo>
                    <a:pt x="44587" y="12398"/>
                    <a:pt x="44615" y="12485"/>
                    <a:pt x="44646" y="12570"/>
                  </a:cubicBezTo>
                  <a:cubicBezTo>
                    <a:pt x="44630" y="12707"/>
                    <a:pt x="44610" y="12841"/>
                    <a:pt x="44592" y="12974"/>
                  </a:cubicBezTo>
                  <a:cubicBezTo>
                    <a:pt x="44587" y="12860"/>
                    <a:pt x="44579" y="12743"/>
                    <a:pt x="44576" y="12626"/>
                  </a:cubicBezTo>
                  <a:cubicBezTo>
                    <a:pt x="44568" y="12523"/>
                    <a:pt x="44563" y="12414"/>
                    <a:pt x="44560" y="12308"/>
                  </a:cubicBezTo>
                  <a:close/>
                  <a:moveTo>
                    <a:pt x="182462" y="12312"/>
                  </a:moveTo>
                  <a:cubicBezTo>
                    <a:pt x="182457" y="12418"/>
                    <a:pt x="182450" y="12523"/>
                    <a:pt x="182446" y="12626"/>
                  </a:cubicBezTo>
                  <a:cubicBezTo>
                    <a:pt x="182439" y="12743"/>
                    <a:pt x="182434" y="12860"/>
                    <a:pt x="182430" y="12974"/>
                  </a:cubicBezTo>
                  <a:cubicBezTo>
                    <a:pt x="182407" y="12844"/>
                    <a:pt x="182392" y="12711"/>
                    <a:pt x="182376" y="12579"/>
                  </a:cubicBezTo>
                  <a:cubicBezTo>
                    <a:pt x="182403" y="12488"/>
                    <a:pt x="182434" y="12398"/>
                    <a:pt x="182462" y="12312"/>
                  </a:cubicBezTo>
                  <a:close/>
                  <a:moveTo>
                    <a:pt x="32935" y="9851"/>
                  </a:moveTo>
                  <a:cubicBezTo>
                    <a:pt x="33049" y="10081"/>
                    <a:pt x="33151" y="10316"/>
                    <a:pt x="33268" y="10543"/>
                  </a:cubicBezTo>
                  <a:cubicBezTo>
                    <a:pt x="33288" y="10888"/>
                    <a:pt x="33307" y="11236"/>
                    <a:pt x="33335" y="11584"/>
                  </a:cubicBezTo>
                  <a:cubicBezTo>
                    <a:pt x="33374" y="12105"/>
                    <a:pt x="33417" y="12626"/>
                    <a:pt x="33460" y="13146"/>
                  </a:cubicBezTo>
                  <a:cubicBezTo>
                    <a:pt x="33268" y="12500"/>
                    <a:pt x="33076" y="11854"/>
                    <a:pt x="32877" y="11217"/>
                  </a:cubicBezTo>
                  <a:cubicBezTo>
                    <a:pt x="32865" y="11048"/>
                    <a:pt x="32854" y="10805"/>
                    <a:pt x="32791" y="10629"/>
                  </a:cubicBezTo>
                  <a:cubicBezTo>
                    <a:pt x="32830" y="10367"/>
                    <a:pt x="32873" y="10104"/>
                    <a:pt x="32935" y="9851"/>
                  </a:cubicBezTo>
                  <a:close/>
                  <a:moveTo>
                    <a:pt x="194086" y="9851"/>
                  </a:moveTo>
                  <a:cubicBezTo>
                    <a:pt x="194144" y="10104"/>
                    <a:pt x="194191" y="10367"/>
                    <a:pt x="194231" y="10629"/>
                  </a:cubicBezTo>
                  <a:cubicBezTo>
                    <a:pt x="194164" y="10805"/>
                    <a:pt x="194157" y="11048"/>
                    <a:pt x="194144" y="11213"/>
                  </a:cubicBezTo>
                  <a:cubicBezTo>
                    <a:pt x="193941" y="11854"/>
                    <a:pt x="193753" y="12500"/>
                    <a:pt x="193561" y="13146"/>
                  </a:cubicBezTo>
                  <a:cubicBezTo>
                    <a:pt x="193604" y="12626"/>
                    <a:pt x="193648" y="12105"/>
                    <a:pt x="193687" y="11584"/>
                  </a:cubicBezTo>
                  <a:cubicBezTo>
                    <a:pt x="193714" y="11236"/>
                    <a:pt x="193734" y="10888"/>
                    <a:pt x="193749" y="10543"/>
                  </a:cubicBezTo>
                  <a:cubicBezTo>
                    <a:pt x="193866" y="10316"/>
                    <a:pt x="193973" y="10081"/>
                    <a:pt x="194086" y="9851"/>
                  </a:cubicBezTo>
                  <a:close/>
                  <a:moveTo>
                    <a:pt x="8959" y="10203"/>
                  </a:moveTo>
                  <a:cubicBezTo>
                    <a:pt x="8998" y="10512"/>
                    <a:pt x="9038" y="10814"/>
                    <a:pt x="9085" y="11107"/>
                  </a:cubicBezTo>
                  <a:cubicBezTo>
                    <a:pt x="9167" y="11674"/>
                    <a:pt x="9245" y="12238"/>
                    <a:pt x="9311" y="12810"/>
                  </a:cubicBezTo>
                  <a:cubicBezTo>
                    <a:pt x="9291" y="12907"/>
                    <a:pt x="9268" y="13005"/>
                    <a:pt x="9245" y="13106"/>
                  </a:cubicBezTo>
                  <a:cubicBezTo>
                    <a:pt x="9241" y="13126"/>
                    <a:pt x="9237" y="13150"/>
                    <a:pt x="9233" y="13169"/>
                  </a:cubicBezTo>
                  <a:cubicBezTo>
                    <a:pt x="9183" y="12888"/>
                    <a:pt x="9127" y="12606"/>
                    <a:pt x="9073" y="12324"/>
                  </a:cubicBezTo>
                  <a:cubicBezTo>
                    <a:pt x="8982" y="11874"/>
                    <a:pt x="8865" y="11432"/>
                    <a:pt x="8740" y="10997"/>
                  </a:cubicBezTo>
                  <a:cubicBezTo>
                    <a:pt x="8811" y="10731"/>
                    <a:pt x="8885" y="10469"/>
                    <a:pt x="8959" y="10203"/>
                  </a:cubicBezTo>
                  <a:close/>
                  <a:moveTo>
                    <a:pt x="218063" y="10203"/>
                  </a:moveTo>
                  <a:cubicBezTo>
                    <a:pt x="218137" y="10469"/>
                    <a:pt x="218207" y="10731"/>
                    <a:pt x="218282" y="10997"/>
                  </a:cubicBezTo>
                  <a:cubicBezTo>
                    <a:pt x="218152" y="11432"/>
                    <a:pt x="218034" y="11874"/>
                    <a:pt x="217945" y="12324"/>
                  </a:cubicBezTo>
                  <a:cubicBezTo>
                    <a:pt x="217890" y="12606"/>
                    <a:pt x="217839" y="12888"/>
                    <a:pt x="217785" y="13169"/>
                  </a:cubicBezTo>
                  <a:cubicBezTo>
                    <a:pt x="217781" y="13150"/>
                    <a:pt x="217776" y="13126"/>
                    <a:pt x="217772" y="13106"/>
                  </a:cubicBezTo>
                  <a:cubicBezTo>
                    <a:pt x="217753" y="13005"/>
                    <a:pt x="217729" y="12907"/>
                    <a:pt x="217706" y="12810"/>
                  </a:cubicBezTo>
                  <a:cubicBezTo>
                    <a:pt x="217776" y="12238"/>
                    <a:pt x="217851" y="11674"/>
                    <a:pt x="217937" y="11107"/>
                  </a:cubicBezTo>
                  <a:cubicBezTo>
                    <a:pt x="217980" y="10814"/>
                    <a:pt x="218023" y="10512"/>
                    <a:pt x="218063" y="10203"/>
                  </a:cubicBezTo>
                  <a:close/>
                  <a:moveTo>
                    <a:pt x="15859" y="8500"/>
                  </a:moveTo>
                  <a:cubicBezTo>
                    <a:pt x="15902" y="9452"/>
                    <a:pt x="15946" y="10414"/>
                    <a:pt x="15899" y="11361"/>
                  </a:cubicBezTo>
                  <a:cubicBezTo>
                    <a:pt x="15890" y="11560"/>
                    <a:pt x="15883" y="11757"/>
                    <a:pt x="15875" y="11956"/>
                  </a:cubicBezTo>
                  <a:cubicBezTo>
                    <a:pt x="15840" y="11968"/>
                    <a:pt x="15812" y="12006"/>
                    <a:pt x="15820" y="12066"/>
                  </a:cubicBezTo>
                  <a:cubicBezTo>
                    <a:pt x="15836" y="12140"/>
                    <a:pt x="15848" y="12210"/>
                    <a:pt x="15859" y="12285"/>
                  </a:cubicBezTo>
                  <a:cubicBezTo>
                    <a:pt x="15848" y="12582"/>
                    <a:pt x="15836" y="12880"/>
                    <a:pt x="15825" y="13173"/>
                  </a:cubicBezTo>
                  <a:cubicBezTo>
                    <a:pt x="15778" y="13119"/>
                    <a:pt x="15734" y="13063"/>
                    <a:pt x="15684" y="13013"/>
                  </a:cubicBezTo>
                  <a:cubicBezTo>
                    <a:pt x="15666" y="12993"/>
                    <a:pt x="15646" y="12985"/>
                    <a:pt x="15627" y="12985"/>
                  </a:cubicBezTo>
                  <a:cubicBezTo>
                    <a:pt x="15599" y="12985"/>
                    <a:pt x="15572" y="13002"/>
                    <a:pt x="15554" y="13025"/>
                  </a:cubicBezTo>
                  <a:cubicBezTo>
                    <a:pt x="15554" y="12794"/>
                    <a:pt x="15558" y="12559"/>
                    <a:pt x="15554" y="12328"/>
                  </a:cubicBezTo>
                  <a:cubicBezTo>
                    <a:pt x="15554" y="12156"/>
                    <a:pt x="15546" y="11983"/>
                    <a:pt x="15534" y="11807"/>
                  </a:cubicBezTo>
                  <a:cubicBezTo>
                    <a:pt x="15577" y="11197"/>
                    <a:pt x="15628" y="10586"/>
                    <a:pt x="15687" y="9976"/>
                  </a:cubicBezTo>
                  <a:cubicBezTo>
                    <a:pt x="15738" y="9479"/>
                    <a:pt x="15793" y="8989"/>
                    <a:pt x="15859" y="8500"/>
                  </a:cubicBezTo>
                  <a:close/>
                  <a:moveTo>
                    <a:pt x="211162" y="8500"/>
                  </a:moveTo>
                  <a:cubicBezTo>
                    <a:pt x="211224" y="8989"/>
                    <a:pt x="211284" y="9479"/>
                    <a:pt x="211330" y="9976"/>
                  </a:cubicBezTo>
                  <a:cubicBezTo>
                    <a:pt x="211393" y="10582"/>
                    <a:pt x="211440" y="11193"/>
                    <a:pt x="211483" y="11807"/>
                  </a:cubicBezTo>
                  <a:cubicBezTo>
                    <a:pt x="211475" y="11979"/>
                    <a:pt x="211468" y="12152"/>
                    <a:pt x="211464" y="12328"/>
                  </a:cubicBezTo>
                  <a:lnTo>
                    <a:pt x="211464" y="13025"/>
                  </a:lnTo>
                  <a:cubicBezTo>
                    <a:pt x="211445" y="13002"/>
                    <a:pt x="211420" y="12985"/>
                    <a:pt x="211393" y="12985"/>
                  </a:cubicBezTo>
                  <a:cubicBezTo>
                    <a:pt x="211375" y="12985"/>
                    <a:pt x="211356" y="12993"/>
                    <a:pt x="211338" y="13013"/>
                  </a:cubicBezTo>
                  <a:cubicBezTo>
                    <a:pt x="211287" y="13063"/>
                    <a:pt x="211240" y="13119"/>
                    <a:pt x="211197" y="13177"/>
                  </a:cubicBezTo>
                  <a:cubicBezTo>
                    <a:pt x="211186" y="12880"/>
                    <a:pt x="211170" y="12582"/>
                    <a:pt x="211159" y="12288"/>
                  </a:cubicBezTo>
                  <a:cubicBezTo>
                    <a:pt x="211174" y="12214"/>
                    <a:pt x="211186" y="12140"/>
                    <a:pt x="211197" y="12066"/>
                  </a:cubicBezTo>
                  <a:cubicBezTo>
                    <a:pt x="211209" y="12006"/>
                    <a:pt x="211177" y="11968"/>
                    <a:pt x="211143" y="11956"/>
                  </a:cubicBezTo>
                  <a:cubicBezTo>
                    <a:pt x="211135" y="11757"/>
                    <a:pt x="211127" y="11560"/>
                    <a:pt x="211119" y="11361"/>
                  </a:cubicBezTo>
                  <a:cubicBezTo>
                    <a:pt x="211072" y="10414"/>
                    <a:pt x="211115" y="9452"/>
                    <a:pt x="211162" y="8500"/>
                  </a:cubicBezTo>
                  <a:close/>
                  <a:moveTo>
                    <a:pt x="127412" y="10997"/>
                  </a:moveTo>
                  <a:cubicBezTo>
                    <a:pt x="127472" y="11271"/>
                    <a:pt x="127526" y="11545"/>
                    <a:pt x="127582" y="11823"/>
                  </a:cubicBezTo>
                  <a:cubicBezTo>
                    <a:pt x="127550" y="12022"/>
                    <a:pt x="127515" y="12223"/>
                    <a:pt x="127475" y="12422"/>
                  </a:cubicBezTo>
                  <a:cubicBezTo>
                    <a:pt x="127409" y="12727"/>
                    <a:pt x="127362" y="13044"/>
                    <a:pt x="127323" y="13369"/>
                  </a:cubicBezTo>
                  <a:cubicBezTo>
                    <a:pt x="127319" y="13072"/>
                    <a:pt x="127315" y="12770"/>
                    <a:pt x="127307" y="12472"/>
                  </a:cubicBezTo>
                  <a:cubicBezTo>
                    <a:pt x="127303" y="12089"/>
                    <a:pt x="127385" y="11706"/>
                    <a:pt x="127374" y="11318"/>
                  </a:cubicBezTo>
                  <a:cubicBezTo>
                    <a:pt x="127370" y="11197"/>
                    <a:pt x="127385" y="11095"/>
                    <a:pt x="127412" y="10997"/>
                  </a:cubicBezTo>
                  <a:close/>
                  <a:moveTo>
                    <a:pt x="99604" y="10997"/>
                  </a:moveTo>
                  <a:cubicBezTo>
                    <a:pt x="99632" y="11095"/>
                    <a:pt x="99651" y="11197"/>
                    <a:pt x="99648" y="11318"/>
                  </a:cubicBezTo>
                  <a:cubicBezTo>
                    <a:pt x="99632" y="11706"/>
                    <a:pt x="99718" y="12089"/>
                    <a:pt x="99711" y="12472"/>
                  </a:cubicBezTo>
                  <a:cubicBezTo>
                    <a:pt x="99707" y="12770"/>
                    <a:pt x="99702" y="13072"/>
                    <a:pt x="99698" y="13373"/>
                  </a:cubicBezTo>
                  <a:cubicBezTo>
                    <a:pt x="99660" y="13048"/>
                    <a:pt x="99608" y="12727"/>
                    <a:pt x="99546" y="12422"/>
                  </a:cubicBezTo>
                  <a:cubicBezTo>
                    <a:pt x="99503" y="12223"/>
                    <a:pt x="99472" y="12022"/>
                    <a:pt x="99440" y="11823"/>
                  </a:cubicBezTo>
                  <a:cubicBezTo>
                    <a:pt x="99496" y="11545"/>
                    <a:pt x="99550" y="11271"/>
                    <a:pt x="99604" y="10997"/>
                  </a:cubicBezTo>
                  <a:close/>
                  <a:moveTo>
                    <a:pt x="6661" y="10198"/>
                  </a:moveTo>
                  <a:lnTo>
                    <a:pt x="6661" y="10198"/>
                  </a:lnTo>
                  <a:cubicBezTo>
                    <a:pt x="6708" y="10433"/>
                    <a:pt x="6764" y="10668"/>
                    <a:pt x="6807" y="10895"/>
                  </a:cubicBezTo>
                  <a:cubicBezTo>
                    <a:pt x="6908" y="11459"/>
                    <a:pt x="6943" y="12038"/>
                    <a:pt x="7002" y="12613"/>
                  </a:cubicBezTo>
                  <a:cubicBezTo>
                    <a:pt x="7030" y="12884"/>
                    <a:pt x="7057" y="13157"/>
                    <a:pt x="7084" y="13431"/>
                  </a:cubicBezTo>
                  <a:cubicBezTo>
                    <a:pt x="6943" y="12355"/>
                    <a:pt x="6802" y="11275"/>
                    <a:pt x="6661" y="10198"/>
                  </a:cubicBezTo>
                  <a:close/>
                  <a:moveTo>
                    <a:pt x="220359" y="10198"/>
                  </a:moveTo>
                  <a:cubicBezTo>
                    <a:pt x="220218" y="11279"/>
                    <a:pt x="220078" y="12355"/>
                    <a:pt x="219933" y="13435"/>
                  </a:cubicBezTo>
                  <a:cubicBezTo>
                    <a:pt x="219960" y="13162"/>
                    <a:pt x="219988" y="12888"/>
                    <a:pt x="220019" y="12613"/>
                  </a:cubicBezTo>
                  <a:cubicBezTo>
                    <a:pt x="220078" y="12038"/>
                    <a:pt x="220113" y="11459"/>
                    <a:pt x="220215" y="10895"/>
                  </a:cubicBezTo>
                  <a:cubicBezTo>
                    <a:pt x="220254" y="10668"/>
                    <a:pt x="220312" y="10433"/>
                    <a:pt x="220359" y="10198"/>
                  </a:cubicBezTo>
                  <a:close/>
                  <a:moveTo>
                    <a:pt x="92035" y="12786"/>
                  </a:moveTo>
                  <a:cubicBezTo>
                    <a:pt x="92051" y="12833"/>
                    <a:pt x="92066" y="12875"/>
                    <a:pt x="92079" y="12919"/>
                  </a:cubicBezTo>
                  <a:cubicBezTo>
                    <a:pt x="92086" y="12954"/>
                    <a:pt x="92090" y="12989"/>
                    <a:pt x="92098" y="13025"/>
                  </a:cubicBezTo>
                  <a:cubicBezTo>
                    <a:pt x="92066" y="13213"/>
                    <a:pt x="92039" y="13404"/>
                    <a:pt x="92016" y="13596"/>
                  </a:cubicBezTo>
                  <a:cubicBezTo>
                    <a:pt x="92019" y="13326"/>
                    <a:pt x="92028" y="13056"/>
                    <a:pt x="92035" y="12786"/>
                  </a:cubicBezTo>
                  <a:close/>
                  <a:moveTo>
                    <a:pt x="134986" y="12786"/>
                  </a:moveTo>
                  <a:cubicBezTo>
                    <a:pt x="134994" y="13056"/>
                    <a:pt x="135002" y="13326"/>
                    <a:pt x="135006" y="13596"/>
                  </a:cubicBezTo>
                  <a:cubicBezTo>
                    <a:pt x="134979" y="13404"/>
                    <a:pt x="134955" y="13213"/>
                    <a:pt x="134923" y="13021"/>
                  </a:cubicBezTo>
                  <a:cubicBezTo>
                    <a:pt x="134927" y="12989"/>
                    <a:pt x="134932" y="12954"/>
                    <a:pt x="134939" y="12922"/>
                  </a:cubicBezTo>
                  <a:cubicBezTo>
                    <a:pt x="134955" y="12875"/>
                    <a:pt x="134970" y="12833"/>
                    <a:pt x="134986" y="12786"/>
                  </a:cubicBezTo>
                  <a:close/>
                  <a:moveTo>
                    <a:pt x="40388" y="8825"/>
                  </a:moveTo>
                  <a:cubicBezTo>
                    <a:pt x="40544" y="9780"/>
                    <a:pt x="40670" y="10731"/>
                    <a:pt x="40787" y="11701"/>
                  </a:cubicBezTo>
                  <a:cubicBezTo>
                    <a:pt x="40826" y="12050"/>
                    <a:pt x="40869" y="12398"/>
                    <a:pt x="40912" y="12750"/>
                  </a:cubicBezTo>
                  <a:cubicBezTo>
                    <a:pt x="40646" y="12766"/>
                    <a:pt x="40356" y="13063"/>
                    <a:pt x="40407" y="13518"/>
                  </a:cubicBezTo>
                  <a:cubicBezTo>
                    <a:pt x="40412" y="13572"/>
                    <a:pt x="40419" y="13623"/>
                    <a:pt x="40423" y="13678"/>
                  </a:cubicBezTo>
                  <a:cubicBezTo>
                    <a:pt x="40333" y="13303"/>
                    <a:pt x="40235" y="12931"/>
                    <a:pt x="40134" y="12559"/>
                  </a:cubicBezTo>
                  <a:cubicBezTo>
                    <a:pt x="40094" y="11757"/>
                    <a:pt x="40040" y="10958"/>
                    <a:pt x="39965" y="10164"/>
                  </a:cubicBezTo>
                  <a:cubicBezTo>
                    <a:pt x="40106" y="9717"/>
                    <a:pt x="40251" y="9275"/>
                    <a:pt x="40388" y="8825"/>
                  </a:cubicBezTo>
                  <a:close/>
                  <a:moveTo>
                    <a:pt x="186630" y="8825"/>
                  </a:moveTo>
                  <a:cubicBezTo>
                    <a:pt x="186771" y="9275"/>
                    <a:pt x="186912" y="9717"/>
                    <a:pt x="187056" y="10164"/>
                  </a:cubicBezTo>
                  <a:cubicBezTo>
                    <a:pt x="186982" y="10958"/>
                    <a:pt x="186924" y="11760"/>
                    <a:pt x="186884" y="12563"/>
                  </a:cubicBezTo>
                  <a:cubicBezTo>
                    <a:pt x="186783" y="12931"/>
                    <a:pt x="186684" y="13303"/>
                    <a:pt x="186595" y="13678"/>
                  </a:cubicBezTo>
                  <a:cubicBezTo>
                    <a:pt x="186603" y="13623"/>
                    <a:pt x="186606" y="13572"/>
                    <a:pt x="186614" y="13518"/>
                  </a:cubicBezTo>
                  <a:cubicBezTo>
                    <a:pt x="186665" y="13063"/>
                    <a:pt x="186375" y="12766"/>
                    <a:pt x="186109" y="12750"/>
                  </a:cubicBezTo>
                  <a:cubicBezTo>
                    <a:pt x="186153" y="12398"/>
                    <a:pt x="186191" y="12050"/>
                    <a:pt x="186234" y="11701"/>
                  </a:cubicBezTo>
                  <a:cubicBezTo>
                    <a:pt x="186352" y="10731"/>
                    <a:pt x="186473" y="9780"/>
                    <a:pt x="186630" y="8825"/>
                  </a:cubicBezTo>
                  <a:close/>
                  <a:moveTo>
                    <a:pt x="44348" y="13291"/>
                  </a:moveTo>
                  <a:cubicBezTo>
                    <a:pt x="44348" y="13431"/>
                    <a:pt x="44352" y="13576"/>
                    <a:pt x="44352" y="13721"/>
                  </a:cubicBezTo>
                  <a:cubicBezTo>
                    <a:pt x="44333" y="13713"/>
                    <a:pt x="44310" y="13706"/>
                    <a:pt x="44290" y="13702"/>
                  </a:cubicBezTo>
                  <a:cubicBezTo>
                    <a:pt x="44310" y="13565"/>
                    <a:pt x="44329" y="13428"/>
                    <a:pt x="44348" y="13291"/>
                  </a:cubicBezTo>
                  <a:close/>
                  <a:moveTo>
                    <a:pt x="182669" y="13291"/>
                  </a:moveTo>
                  <a:cubicBezTo>
                    <a:pt x="182692" y="13428"/>
                    <a:pt x="182708" y="13565"/>
                    <a:pt x="182728" y="13702"/>
                  </a:cubicBezTo>
                  <a:cubicBezTo>
                    <a:pt x="182708" y="13706"/>
                    <a:pt x="182688" y="13713"/>
                    <a:pt x="182669" y="13721"/>
                  </a:cubicBezTo>
                  <a:lnTo>
                    <a:pt x="182669" y="13291"/>
                  </a:lnTo>
                  <a:close/>
                  <a:moveTo>
                    <a:pt x="28196" y="10566"/>
                  </a:moveTo>
                  <a:cubicBezTo>
                    <a:pt x="28219" y="10731"/>
                    <a:pt x="28243" y="10891"/>
                    <a:pt x="28266" y="11052"/>
                  </a:cubicBezTo>
                  <a:cubicBezTo>
                    <a:pt x="28161" y="11529"/>
                    <a:pt x="28074" y="12011"/>
                    <a:pt x="28012" y="12519"/>
                  </a:cubicBezTo>
                  <a:cubicBezTo>
                    <a:pt x="27961" y="12942"/>
                    <a:pt x="27933" y="13365"/>
                    <a:pt x="27910" y="13791"/>
                  </a:cubicBezTo>
                  <a:cubicBezTo>
                    <a:pt x="27859" y="13475"/>
                    <a:pt x="27805" y="13162"/>
                    <a:pt x="27746" y="12848"/>
                  </a:cubicBezTo>
                  <a:cubicBezTo>
                    <a:pt x="27789" y="12559"/>
                    <a:pt x="27828" y="12265"/>
                    <a:pt x="27867" y="11972"/>
                  </a:cubicBezTo>
                  <a:cubicBezTo>
                    <a:pt x="27910" y="11659"/>
                    <a:pt x="27965" y="10884"/>
                    <a:pt x="28196" y="10566"/>
                  </a:cubicBezTo>
                  <a:close/>
                  <a:moveTo>
                    <a:pt x="198821" y="10566"/>
                  </a:moveTo>
                  <a:cubicBezTo>
                    <a:pt x="199052" y="10884"/>
                    <a:pt x="199112" y="11659"/>
                    <a:pt x="199154" y="11972"/>
                  </a:cubicBezTo>
                  <a:cubicBezTo>
                    <a:pt x="199193" y="12265"/>
                    <a:pt x="199233" y="12559"/>
                    <a:pt x="199271" y="12848"/>
                  </a:cubicBezTo>
                  <a:cubicBezTo>
                    <a:pt x="199217" y="13162"/>
                    <a:pt x="199162" y="13478"/>
                    <a:pt x="199112" y="13791"/>
                  </a:cubicBezTo>
                  <a:cubicBezTo>
                    <a:pt x="199088" y="13365"/>
                    <a:pt x="199060" y="12942"/>
                    <a:pt x="199009" y="12519"/>
                  </a:cubicBezTo>
                  <a:cubicBezTo>
                    <a:pt x="198947" y="12011"/>
                    <a:pt x="198857" y="11529"/>
                    <a:pt x="198751" y="11052"/>
                  </a:cubicBezTo>
                  <a:cubicBezTo>
                    <a:pt x="198778" y="10891"/>
                    <a:pt x="198802" y="10731"/>
                    <a:pt x="198821" y="10566"/>
                  </a:cubicBezTo>
                  <a:close/>
                  <a:moveTo>
                    <a:pt x="29621" y="11835"/>
                  </a:moveTo>
                  <a:lnTo>
                    <a:pt x="29621" y="11835"/>
                  </a:lnTo>
                  <a:cubicBezTo>
                    <a:pt x="29628" y="11862"/>
                    <a:pt x="29640" y="11894"/>
                    <a:pt x="29648" y="11925"/>
                  </a:cubicBezTo>
                  <a:cubicBezTo>
                    <a:pt x="29680" y="12551"/>
                    <a:pt x="29698" y="13177"/>
                    <a:pt x="29707" y="13803"/>
                  </a:cubicBezTo>
                  <a:cubicBezTo>
                    <a:pt x="29667" y="13150"/>
                    <a:pt x="29636" y="12492"/>
                    <a:pt x="29621" y="11835"/>
                  </a:cubicBezTo>
                  <a:close/>
                  <a:moveTo>
                    <a:pt x="197401" y="11835"/>
                  </a:moveTo>
                  <a:cubicBezTo>
                    <a:pt x="197385" y="12492"/>
                    <a:pt x="197354" y="13150"/>
                    <a:pt x="197315" y="13807"/>
                  </a:cubicBezTo>
                  <a:cubicBezTo>
                    <a:pt x="197322" y="13181"/>
                    <a:pt x="197342" y="12555"/>
                    <a:pt x="197374" y="11929"/>
                  </a:cubicBezTo>
                  <a:cubicBezTo>
                    <a:pt x="197381" y="11898"/>
                    <a:pt x="197389" y="11866"/>
                    <a:pt x="197401" y="11835"/>
                  </a:cubicBezTo>
                  <a:close/>
                  <a:moveTo>
                    <a:pt x="119068" y="13819"/>
                  </a:moveTo>
                  <a:lnTo>
                    <a:pt x="119068" y="13819"/>
                  </a:lnTo>
                  <a:cubicBezTo>
                    <a:pt x="119069" y="13822"/>
                    <a:pt x="119070" y="13824"/>
                    <a:pt x="119070" y="13827"/>
                  </a:cubicBezTo>
                  <a:lnTo>
                    <a:pt x="119070" y="13827"/>
                  </a:lnTo>
                  <a:cubicBezTo>
                    <a:pt x="119068" y="13825"/>
                    <a:pt x="119068" y="13822"/>
                    <a:pt x="119068" y="13819"/>
                  </a:cubicBezTo>
                  <a:close/>
                  <a:moveTo>
                    <a:pt x="10482" y="8876"/>
                  </a:moveTo>
                  <a:cubicBezTo>
                    <a:pt x="10509" y="9071"/>
                    <a:pt x="10532" y="9271"/>
                    <a:pt x="10548" y="9467"/>
                  </a:cubicBezTo>
                  <a:cubicBezTo>
                    <a:pt x="10572" y="9748"/>
                    <a:pt x="10588" y="10026"/>
                    <a:pt x="10599" y="10304"/>
                  </a:cubicBezTo>
                  <a:cubicBezTo>
                    <a:pt x="10517" y="11502"/>
                    <a:pt x="10478" y="12700"/>
                    <a:pt x="10466" y="13901"/>
                  </a:cubicBezTo>
                  <a:cubicBezTo>
                    <a:pt x="10341" y="12911"/>
                    <a:pt x="10294" y="11901"/>
                    <a:pt x="10344" y="10899"/>
                  </a:cubicBezTo>
                  <a:cubicBezTo>
                    <a:pt x="10380" y="10222"/>
                    <a:pt x="10423" y="9549"/>
                    <a:pt x="10482" y="8876"/>
                  </a:cubicBezTo>
                  <a:close/>
                  <a:moveTo>
                    <a:pt x="216540" y="8876"/>
                  </a:moveTo>
                  <a:cubicBezTo>
                    <a:pt x="216594" y="9549"/>
                    <a:pt x="216641" y="10222"/>
                    <a:pt x="216672" y="10899"/>
                  </a:cubicBezTo>
                  <a:cubicBezTo>
                    <a:pt x="216724" y="11901"/>
                    <a:pt x="216677" y="12907"/>
                    <a:pt x="216555" y="13901"/>
                  </a:cubicBezTo>
                  <a:cubicBezTo>
                    <a:pt x="216544" y="12700"/>
                    <a:pt x="216504" y="11498"/>
                    <a:pt x="216423" y="10301"/>
                  </a:cubicBezTo>
                  <a:cubicBezTo>
                    <a:pt x="216434" y="10023"/>
                    <a:pt x="216450" y="9748"/>
                    <a:pt x="216470" y="9467"/>
                  </a:cubicBezTo>
                  <a:cubicBezTo>
                    <a:pt x="216489" y="9271"/>
                    <a:pt x="216513" y="9071"/>
                    <a:pt x="216540" y="8876"/>
                  </a:cubicBezTo>
                  <a:close/>
                  <a:moveTo>
                    <a:pt x="50736" y="12602"/>
                  </a:moveTo>
                  <a:cubicBezTo>
                    <a:pt x="50849" y="13036"/>
                    <a:pt x="50909" y="13478"/>
                    <a:pt x="50963" y="13941"/>
                  </a:cubicBezTo>
                  <a:cubicBezTo>
                    <a:pt x="50932" y="13791"/>
                    <a:pt x="50900" y="13643"/>
                    <a:pt x="50873" y="13491"/>
                  </a:cubicBezTo>
                  <a:cubicBezTo>
                    <a:pt x="50822" y="13244"/>
                    <a:pt x="50771" y="12931"/>
                    <a:pt x="50736" y="12602"/>
                  </a:cubicBezTo>
                  <a:close/>
                  <a:moveTo>
                    <a:pt x="176286" y="12602"/>
                  </a:moveTo>
                  <a:cubicBezTo>
                    <a:pt x="176250" y="12931"/>
                    <a:pt x="176199" y="13244"/>
                    <a:pt x="176149" y="13491"/>
                  </a:cubicBezTo>
                  <a:cubicBezTo>
                    <a:pt x="176121" y="13643"/>
                    <a:pt x="176086" y="13791"/>
                    <a:pt x="176055" y="13941"/>
                  </a:cubicBezTo>
                  <a:cubicBezTo>
                    <a:pt x="176113" y="13478"/>
                    <a:pt x="176168" y="13036"/>
                    <a:pt x="176286" y="12602"/>
                  </a:cubicBezTo>
                  <a:close/>
                  <a:moveTo>
                    <a:pt x="47428" y="10516"/>
                  </a:moveTo>
                  <a:lnTo>
                    <a:pt x="47428" y="10516"/>
                  </a:lnTo>
                  <a:cubicBezTo>
                    <a:pt x="47425" y="11126"/>
                    <a:pt x="47417" y="11737"/>
                    <a:pt x="47417" y="12347"/>
                  </a:cubicBezTo>
                  <a:cubicBezTo>
                    <a:pt x="47354" y="12899"/>
                    <a:pt x="47300" y="13451"/>
                    <a:pt x="47256" y="14007"/>
                  </a:cubicBezTo>
                  <a:cubicBezTo>
                    <a:pt x="47229" y="13921"/>
                    <a:pt x="47202" y="13834"/>
                    <a:pt x="47175" y="13749"/>
                  </a:cubicBezTo>
                  <a:cubicBezTo>
                    <a:pt x="47229" y="12828"/>
                    <a:pt x="47253" y="11901"/>
                    <a:pt x="47366" y="10989"/>
                  </a:cubicBezTo>
                  <a:cubicBezTo>
                    <a:pt x="47386" y="10832"/>
                    <a:pt x="47410" y="10673"/>
                    <a:pt x="47428" y="10516"/>
                  </a:cubicBezTo>
                  <a:close/>
                  <a:moveTo>
                    <a:pt x="179589" y="10516"/>
                  </a:moveTo>
                  <a:lnTo>
                    <a:pt x="179589" y="10516"/>
                  </a:lnTo>
                  <a:cubicBezTo>
                    <a:pt x="179612" y="10673"/>
                    <a:pt x="179636" y="10832"/>
                    <a:pt x="179655" y="10989"/>
                  </a:cubicBezTo>
                  <a:cubicBezTo>
                    <a:pt x="179765" y="11901"/>
                    <a:pt x="179792" y="12828"/>
                    <a:pt x="179847" y="13749"/>
                  </a:cubicBezTo>
                  <a:cubicBezTo>
                    <a:pt x="179820" y="13834"/>
                    <a:pt x="179792" y="13921"/>
                    <a:pt x="179765" y="14007"/>
                  </a:cubicBezTo>
                  <a:cubicBezTo>
                    <a:pt x="179722" y="13451"/>
                    <a:pt x="179667" y="12899"/>
                    <a:pt x="179605" y="12347"/>
                  </a:cubicBezTo>
                  <a:cubicBezTo>
                    <a:pt x="179601" y="11737"/>
                    <a:pt x="179597" y="11126"/>
                    <a:pt x="179589" y="10516"/>
                  </a:cubicBezTo>
                  <a:close/>
                  <a:moveTo>
                    <a:pt x="187988" y="13142"/>
                  </a:moveTo>
                  <a:cubicBezTo>
                    <a:pt x="188012" y="13220"/>
                    <a:pt x="188035" y="13294"/>
                    <a:pt x="188059" y="13373"/>
                  </a:cubicBezTo>
                  <a:cubicBezTo>
                    <a:pt x="188008" y="13635"/>
                    <a:pt x="187952" y="13897"/>
                    <a:pt x="187902" y="14159"/>
                  </a:cubicBezTo>
                  <a:cubicBezTo>
                    <a:pt x="187929" y="13823"/>
                    <a:pt x="187957" y="13482"/>
                    <a:pt x="187988" y="13142"/>
                  </a:cubicBezTo>
                  <a:close/>
                  <a:moveTo>
                    <a:pt x="39030" y="13142"/>
                  </a:moveTo>
                  <a:cubicBezTo>
                    <a:pt x="39065" y="13482"/>
                    <a:pt x="39088" y="13823"/>
                    <a:pt x="39120" y="14163"/>
                  </a:cubicBezTo>
                  <a:cubicBezTo>
                    <a:pt x="39065" y="13897"/>
                    <a:pt x="39014" y="13635"/>
                    <a:pt x="38963" y="13373"/>
                  </a:cubicBezTo>
                  <a:cubicBezTo>
                    <a:pt x="38983" y="13294"/>
                    <a:pt x="39010" y="13220"/>
                    <a:pt x="39030" y="13142"/>
                  </a:cubicBezTo>
                  <a:close/>
                  <a:moveTo>
                    <a:pt x="37366" y="10888"/>
                  </a:moveTo>
                  <a:cubicBezTo>
                    <a:pt x="37609" y="11576"/>
                    <a:pt x="37832" y="12281"/>
                    <a:pt x="38016" y="13001"/>
                  </a:cubicBezTo>
                  <a:cubicBezTo>
                    <a:pt x="38087" y="13271"/>
                    <a:pt x="38152" y="13541"/>
                    <a:pt x="38212" y="13815"/>
                  </a:cubicBezTo>
                  <a:cubicBezTo>
                    <a:pt x="38172" y="13937"/>
                    <a:pt x="38137" y="14062"/>
                    <a:pt x="38098" y="14183"/>
                  </a:cubicBezTo>
                  <a:cubicBezTo>
                    <a:pt x="37824" y="13400"/>
                    <a:pt x="37531" y="12633"/>
                    <a:pt x="37272" y="11838"/>
                  </a:cubicBezTo>
                  <a:cubicBezTo>
                    <a:pt x="37233" y="11713"/>
                    <a:pt x="37186" y="11588"/>
                    <a:pt x="37143" y="11459"/>
                  </a:cubicBezTo>
                  <a:cubicBezTo>
                    <a:pt x="37218" y="11267"/>
                    <a:pt x="37292" y="11076"/>
                    <a:pt x="37366" y="10888"/>
                  </a:cubicBezTo>
                  <a:close/>
                  <a:moveTo>
                    <a:pt x="189655" y="10888"/>
                  </a:moveTo>
                  <a:cubicBezTo>
                    <a:pt x="189730" y="11076"/>
                    <a:pt x="189804" y="11267"/>
                    <a:pt x="189874" y="11459"/>
                  </a:cubicBezTo>
                  <a:cubicBezTo>
                    <a:pt x="189831" y="11588"/>
                    <a:pt x="189789" y="11713"/>
                    <a:pt x="189746" y="11838"/>
                  </a:cubicBezTo>
                  <a:cubicBezTo>
                    <a:pt x="189491" y="12633"/>
                    <a:pt x="189193" y="13400"/>
                    <a:pt x="188920" y="14183"/>
                  </a:cubicBezTo>
                  <a:cubicBezTo>
                    <a:pt x="188884" y="14058"/>
                    <a:pt x="188845" y="13937"/>
                    <a:pt x="188806" y="13815"/>
                  </a:cubicBezTo>
                  <a:cubicBezTo>
                    <a:pt x="188868" y="13541"/>
                    <a:pt x="188931" y="13271"/>
                    <a:pt x="189002" y="13001"/>
                  </a:cubicBezTo>
                  <a:cubicBezTo>
                    <a:pt x="189189" y="12281"/>
                    <a:pt x="189413" y="11576"/>
                    <a:pt x="189655" y="10888"/>
                  </a:cubicBezTo>
                  <a:close/>
                  <a:moveTo>
                    <a:pt x="21198" y="12763"/>
                  </a:moveTo>
                  <a:cubicBezTo>
                    <a:pt x="21241" y="13162"/>
                    <a:pt x="21276" y="13561"/>
                    <a:pt x="21307" y="13964"/>
                  </a:cubicBezTo>
                  <a:cubicBezTo>
                    <a:pt x="21237" y="14069"/>
                    <a:pt x="21170" y="14179"/>
                    <a:pt x="21100" y="14284"/>
                  </a:cubicBezTo>
                  <a:cubicBezTo>
                    <a:pt x="21085" y="14112"/>
                    <a:pt x="21069" y="13941"/>
                    <a:pt x="21053" y="13772"/>
                  </a:cubicBezTo>
                  <a:cubicBezTo>
                    <a:pt x="21104" y="13435"/>
                    <a:pt x="21155" y="13099"/>
                    <a:pt x="21198" y="12763"/>
                  </a:cubicBezTo>
                  <a:close/>
                  <a:moveTo>
                    <a:pt x="205823" y="12763"/>
                  </a:moveTo>
                  <a:cubicBezTo>
                    <a:pt x="205866" y="13099"/>
                    <a:pt x="205917" y="13435"/>
                    <a:pt x="205964" y="13772"/>
                  </a:cubicBezTo>
                  <a:cubicBezTo>
                    <a:pt x="205949" y="13944"/>
                    <a:pt x="205933" y="14112"/>
                    <a:pt x="205922" y="14284"/>
                  </a:cubicBezTo>
                  <a:cubicBezTo>
                    <a:pt x="205851" y="14179"/>
                    <a:pt x="205781" y="14069"/>
                    <a:pt x="205710" y="13964"/>
                  </a:cubicBezTo>
                  <a:cubicBezTo>
                    <a:pt x="205741" y="13561"/>
                    <a:pt x="205781" y="13162"/>
                    <a:pt x="205823" y="12763"/>
                  </a:cubicBezTo>
                  <a:close/>
                  <a:moveTo>
                    <a:pt x="31488" y="12300"/>
                  </a:moveTo>
                  <a:lnTo>
                    <a:pt x="31488" y="12300"/>
                  </a:lnTo>
                  <a:cubicBezTo>
                    <a:pt x="31633" y="12852"/>
                    <a:pt x="31757" y="13412"/>
                    <a:pt x="31867" y="13979"/>
                  </a:cubicBezTo>
                  <a:cubicBezTo>
                    <a:pt x="31851" y="14085"/>
                    <a:pt x="31844" y="14187"/>
                    <a:pt x="31828" y="14289"/>
                  </a:cubicBezTo>
                  <a:cubicBezTo>
                    <a:pt x="31814" y="14286"/>
                    <a:pt x="31798" y="14283"/>
                    <a:pt x="31783" y="14283"/>
                  </a:cubicBezTo>
                  <a:cubicBezTo>
                    <a:pt x="31777" y="14283"/>
                    <a:pt x="31771" y="14283"/>
                    <a:pt x="31765" y="14284"/>
                  </a:cubicBezTo>
                  <a:cubicBezTo>
                    <a:pt x="31718" y="13960"/>
                    <a:pt x="31671" y="13639"/>
                    <a:pt x="31624" y="13318"/>
                  </a:cubicBezTo>
                  <a:cubicBezTo>
                    <a:pt x="31573" y="12982"/>
                    <a:pt x="31530" y="12641"/>
                    <a:pt x="31488" y="12300"/>
                  </a:cubicBezTo>
                  <a:close/>
                  <a:moveTo>
                    <a:pt x="195534" y="12297"/>
                  </a:moveTo>
                  <a:lnTo>
                    <a:pt x="195534" y="12297"/>
                  </a:lnTo>
                  <a:cubicBezTo>
                    <a:pt x="195491" y="12637"/>
                    <a:pt x="195448" y="12982"/>
                    <a:pt x="195397" y="13318"/>
                  </a:cubicBezTo>
                  <a:cubicBezTo>
                    <a:pt x="195346" y="13639"/>
                    <a:pt x="195303" y="13960"/>
                    <a:pt x="195256" y="14284"/>
                  </a:cubicBezTo>
                  <a:cubicBezTo>
                    <a:pt x="195249" y="14283"/>
                    <a:pt x="195243" y="14283"/>
                    <a:pt x="195236" y="14283"/>
                  </a:cubicBezTo>
                  <a:cubicBezTo>
                    <a:pt x="195221" y="14283"/>
                    <a:pt x="195207" y="14286"/>
                    <a:pt x="195190" y="14289"/>
                  </a:cubicBezTo>
                  <a:cubicBezTo>
                    <a:pt x="195178" y="14187"/>
                    <a:pt x="195166" y="14085"/>
                    <a:pt x="195154" y="13979"/>
                  </a:cubicBezTo>
                  <a:cubicBezTo>
                    <a:pt x="195264" y="13412"/>
                    <a:pt x="195389" y="12848"/>
                    <a:pt x="195534" y="12297"/>
                  </a:cubicBezTo>
                  <a:close/>
                  <a:moveTo>
                    <a:pt x="48153" y="8688"/>
                  </a:moveTo>
                  <a:cubicBezTo>
                    <a:pt x="48200" y="8860"/>
                    <a:pt x="48247" y="9033"/>
                    <a:pt x="48290" y="9208"/>
                  </a:cubicBezTo>
                  <a:cubicBezTo>
                    <a:pt x="48400" y="9705"/>
                    <a:pt x="48532" y="10198"/>
                    <a:pt x="48665" y="10684"/>
                  </a:cubicBezTo>
                  <a:cubicBezTo>
                    <a:pt x="48638" y="11307"/>
                    <a:pt x="48622" y="11932"/>
                    <a:pt x="48615" y="12555"/>
                  </a:cubicBezTo>
                  <a:cubicBezTo>
                    <a:pt x="48501" y="13189"/>
                    <a:pt x="48454" y="13843"/>
                    <a:pt x="48450" y="14504"/>
                  </a:cubicBezTo>
                  <a:cubicBezTo>
                    <a:pt x="48356" y="13807"/>
                    <a:pt x="48243" y="13110"/>
                    <a:pt x="48094" y="12434"/>
                  </a:cubicBezTo>
                  <a:cubicBezTo>
                    <a:pt x="48091" y="12414"/>
                    <a:pt x="48082" y="12398"/>
                    <a:pt x="48075" y="12382"/>
                  </a:cubicBezTo>
                  <a:cubicBezTo>
                    <a:pt x="48071" y="11889"/>
                    <a:pt x="48067" y="11401"/>
                    <a:pt x="48078" y="10911"/>
                  </a:cubicBezTo>
                  <a:cubicBezTo>
                    <a:pt x="48091" y="10195"/>
                    <a:pt x="48078" y="9428"/>
                    <a:pt x="48153" y="8688"/>
                  </a:cubicBezTo>
                  <a:close/>
                  <a:moveTo>
                    <a:pt x="178869" y="8688"/>
                  </a:moveTo>
                  <a:cubicBezTo>
                    <a:pt x="178943" y="9428"/>
                    <a:pt x="178927" y="10195"/>
                    <a:pt x="178943" y="10911"/>
                  </a:cubicBezTo>
                  <a:cubicBezTo>
                    <a:pt x="178951" y="11401"/>
                    <a:pt x="178951" y="11889"/>
                    <a:pt x="178947" y="12378"/>
                  </a:cubicBezTo>
                  <a:cubicBezTo>
                    <a:pt x="178935" y="12394"/>
                    <a:pt x="178927" y="12414"/>
                    <a:pt x="178924" y="12434"/>
                  </a:cubicBezTo>
                  <a:cubicBezTo>
                    <a:pt x="178779" y="13110"/>
                    <a:pt x="178665" y="13807"/>
                    <a:pt x="178571" y="14504"/>
                  </a:cubicBezTo>
                  <a:cubicBezTo>
                    <a:pt x="178564" y="13843"/>
                    <a:pt x="178517" y="13189"/>
                    <a:pt x="178403" y="12555"/>
                  </a:cubicBezTo>
                  <a:cubicBezTo>
                    <a:pt x="178395" y="11932"/>
                    <a:pt x="178380" y="11310"/>
                    <a:pt x="178352" y="10684"/>
                  </a:cubicBezTo>
                  <a:cubicBezTo>
                    <a:pt x="178489" y="10198"/>
                    <a:pt x="178622" y="9705"/>
                    <a:pt x="178732" y="9208"/>
                  </a:cubicBezTo>
                  <a:cubicBezTo>
                    <a:pt x="178770" y="9033"/>
                    <a:pt x="178817" y="8860"/>
                    <a:pt x="178869" y="8688"/>
                  </a:cubicBezTo>
                  <a:close/>
                  <a:moveTo>
                    <a:pt x="26943" y="9745"/>
                  </a:moveTo>
                  <a:cubicBezTo>
                    <a:pt x="27115" y="10485"/>
                    <a:pt x="27265" y="11228"/>
                    <a:pt x="27397" y="11936"/>
                  </a:cubicBezTo>
                  <a:cubicBezTo>
                    <a:pt x="27413" y="12015"/>
                    <a:pt x="27425" y="12089"/>
                    <a:pt x="27440" y="12167"/>
                  </a:cubicBezTo>
                  <a:cubicBezTo>
                    <a:pt x="27178" y="12935"/>
                    <a:pt x="26943" y="13709"/>
                    <a:pt x="26748" y="14508"/>
                  </a:cubicBezTo>
                  <a:cubicBezTo>
                    <a:pt x="26736" y="14190"/>
                    <a:pt x="26732" y="13870"/>
                    <a:pt x="26728" y="13549"/>
                  </a:cubicBezTo>
                  <a:cubicBezTo>
                    <a:pt x="26916" y="12848"/>
                    <a:pt x="27178" y="12073"/>
                    <a:pt x="27159" y="11341"/>
                  </a:cubicBezTo>
                  <a:cubicBezTo>
                    <a:pt x="27159" y="11301"/>
                    <a:pt x="27130" y="11264"/>
                    <a:pt x="27100" y="11264"/>
                  </a:cubicBezTo>
                  <a:cubicBezTo>
                    <a:pt x="27095" y="11264"/>
                    <a:pt x="27089" y="11265"/>
                    <a:pt x="27084" y="11267"/>
                  </a:cubicBezTo>
                  <a:cubicBezTo>
                    <a:pt x="27018" y="11302"/>
                    <a:pt x="26951" y="11338"/>
                    <a:pt x="26885" y="11369"/>
                  </a:cubicBezTo>
                  <a:cubicBezTo>
                    <a:pt x="26831" y="11393"/>
                    <a:pt x="26846" y="11493"/>
                    <a:pt x="26896" y="11493"/>
                  </a:cubicBezTo>
                  <a:cubicBezTo>
                    <a:pt x="26901" y="11493"/>
                    <a:pt x="26907" y="11492"/>
                    <a:pt x="26912" y="11490"/>
                  </a:cubicBezTo>
                  <a:cubicBezTo>
                    <a:pt x="26935" y="11481"/>
                    <a:pt x="26953" y="11477"/>
                    <a:pt x="26968" y="11477"/>
                  </a:cubicBezTo>
                  <a:cubicBezTo>
                    <a:pt x="27114" y="11477"/>
                    <a:pt x="26923" y="11859"/>
                    <a:pt x="26877" y="11975"/>
                  </a:cubicBezTo>
                  <a:cubicBezTo>
                    <a:pt x="26822" y="12124"/>
                    <a:pt x="26791" y="12312"/>
                    <a:pt x="26748" y="12469"/>
                  </a:cubicBezTo>
                  <a:cubicBezTo>
                    <a:pt x="26740" y="12485"/>
                    <a:pt x="26736" y="12504"/>
                    <a:pt x="26732" y="12519"/>
                  </a:cubicBezTo>
                  <a:cubicBezTo>
                    <a:pt x="26736" y="11596"/>
                    <a:pt x="26759" y="10633"/>
                    <a:pt x="26943" y="9745"/>
                  </a:cubicBezTo>
                  <a:close/>
                  <a:moveTo>
                    <a:pt x="200078" y="9745"/>
                  </a:moveTo>
                  <a:cubicBezTo>
                    <a:pt x="200262" y="10633"/>
                    <a:pt x="200281" y="11596"/>
                    <a:pt x="200290" y="12523"/>
                  </a:cubicBezTo>
                  <a:cubicBezTo>
                    <a:pt x="200286" y="12504"/>
                    <a:pt x="200277" y="12485"/>
                    <a:pt x="200274" y="12469"/>
                  </a:cubicBezTo>
                  <a:cubicBezTo>
                    <a:pt x="200230" y="12312"/>
                    <a:pt x="200199" y="12124"/>
                    <a:pt x="200140" y="11975"/>
                  </a:cubicBezTo>
                  <a:cubicBezTo>
                    <a:pt x="200098" y="11859"/>
                    <a:pt x="199907" y="11477"/>
                    <a:pt x="200053" y="11477"/>
                  </a:cubicBezTo>
                  <a:cubicBezTo>
                    <a:pt x="200068" y="11477"/>
                    <a:pt x="200087" y="11481"/>
                    <a:pt x="200109" y="11490"/>
                  </a:cubicBezTo>
                  <a:cubicBezTo>
                    <a:pt x="200115" y="11492"/>
                    <a:pt x="200120" y="11493"/>
                    <a:pt x="200124" y="11493"/>
                  </a:cubicBezTo>
                  <a:cubicBezTo>
                    <a:pt x="200172" y="11493"/>
                    <a:pt x="200187" y="11393"/>
                    <a:pt x="200133" y="11369"/>
                  </a:cubicBezTo>
                  <a:cubicBezTo>
                    <a:pt x="200066" y="11338"/>
                    <a:pt x="199999" y="11302"/>
                    <a:pt x="199934" y="11267"/>
                  </a:cubicBezTo>
                  <a:cubicBezTo>
                    <a:pt x="199928" y="11265"/>
                    <a:pt x="199923" y="11264"/>
                    <a:pt x="199918" y="11264"/>
                  </a:cubicBezTo>
                  <a:cubicBezTo>
                    <a:pt x="199889" y="11264"/>
                    <a:pt x="199863" y="11301"/>
                    <a:pt x="199863" y="11341"/>
                  </a:cubicBezTo>
                  <a:cubicBezTo>
                    <a:pt x="199843" y="12073"/>
                    <a:pt x="200105" y="12844"/>
                    <a:pt x="200290" y="13545"/>
                  </a:cubicBezTo>
                  <a:cubicBezTo>
                    <a:pt x="200286" y="13870"/>
                    <a:pt x="200281" y="14190"/>
                    <a:pt x="200274" y="14508"/>
                  </a:cubicBezTo>
                  <a:cubicBezTo>
                    <a:pt x="200078" y="13709"/>
                    <a:pt x="199840" y="12935"/>
                    <a:pt x="199581" y="12167"/>
                  </a:cubicBezTo>
                  <a:cubicBezTo>
                    <a:pt x="199593" y="12089"/>
                    <a:pt x="199609" y="12015"/>
                    <a:pt x="199624" y="11936"/>
                  </a:cubicBezTo>
                  <a:cubicBezTo>
                    <a:pt x="199757" y="11228"/>
                    <a:pt x="199902" y="10485"/>
                    <a:pt x="200078" y="9745"/>
                  </a:cubicBezTo>
                  <a:close/>
                  <a:moveTo>
                    <a:pt x="55042" y="13451"/>
                  </a:moveTo>
                  <a:lnTo>
                    <a:pt x="55042" y="13451"/>
                  </a:lnTo>
                  <a:cubicBezTo>
                    <a:pt x="55080" y="13541"/>
                    <a:pt x="55123" y="13632"/>
                    <a:pt x="55167" y="13721"/>
                  </a:cubicBezTo>
                  <a:cubicBezTo>
                    <a:pt x="55143" y="13988"/>
                    <a:pt x="55127" y="14253"/>
                    <a:pt x="55107" y="14519"/>
                  </a:cubicBezTo>
                  <a:cubicBezTo>
                    <a:pt x="55098" y="14513"/>
                    <a:pt x="55088" y="14507"/>
                    <a:pt x="55077" y="14507"/>
                  </a:cubicBezTo>
                  <a:cubicBezTo>
                    <a:pt x="55074" y="14507"/>
                    <a:pt x="55072" y="14507"/>
                    <a:pt x="55069" y="14508"/>
                  </a:cubicBezTo>
                  <a:lnTo>
                    <a:pt x="55060" y="14508"/>
                  </a:lnTo>
                  <a:cubicBezTo>
                    <a:pt x="55049" y="14156"/>
                    <a:pt x="55045" y="13803"/>
                    <a:pt x="55042" y="13451"/>
                  </a:cubicBezTo>
                  <a:close/>
                  <a:moveTo>
                    <a:pt x="171980" y="13451"/>
                  </a:moveTo>
                  <a:lnTo>
                    <a:pt x="171980" y="13451"/>
                  </a:lnTo>
                  <a:cubicBezTo>
                    <a:pt x="171976" y="13803"/>
                    <a:pt x="171969" y="14156"/>
                    <a:pt x="171957" y="14508"/>
                  </a:cubicBezTo>
                  <a:lnTo>
                    <a:pt x="171949" y="14508"/>
                  </a:lnTo>
                  <a:cubicBezTo>
                    <a:pt x="171946" y="14507"/>
                    <a:pt x="171943" y="14507"/>
                    <a:pt x="171941" y="14507"/>
                  </a:cubicBezTo>
                  <a:cubicBezTo>
                    <a:pt x="171929" y="14507"/>
                    <a:pt x="171920" y="14513"/>
                    <a:pt x="171913" y="14519"/>
                  </a:cubicBezTo>
                  <a:cubicBezTo>
                    <a:pt x="171895" y="14253"/>
                    <a:pt x="171875" y="13988"/>
                    <a:pt x="171855" y="13721"/>
                  </a:cubicBezTo>
                  <a:cubicBezTo>
                    <a:pt x="171895" y="13632"/>
                    <a:pt x="171937" y="13541"/>
                    <a:pt x="171980" y="13451"/>
                  </a:cubicBezTo>
                  <a:close/>
                  <a:moveTo>
                    <a:pt x="54486" y="12257"/>
                  </a:moveTo>
                  <a:lnTo>
                    <a:pt x="54486" y="12257"/>
                  </a:lnTo>
                  <a:cubicBezTo>
                    <a:pt x="54607" y="12523"/>
                    <a:pt x="54732" y="12786"/>
                    <a:pt x="54854" y="13052"/>
                  </a:cubicBezTo>
                  <a:cubicBezTo>
                    <a:pt x="54826" y="13549"/>
                    <a:pt x="54779" y="14046"/>
                    <a:pt x="54740" y="14539"/>
                  </a:cubicBezTo>
                  <a:cubicBezTo>
                    <a:pt x="54650" y="13780"/>
                    <a:pt x="54560" y="13021"/>
                    <a:pt x="54486" y="12257"/>
                  </a:cubicBezTo>
                  <a:close/>
                  <a:moveTo>
                    <a:pt x="172536" y="12257"/>
                  </a:moveTo>
                  <a:lnTo>
                    <a:pt x="172536" y="12257"/>
                  </a:lnTo>
                  <a:cubicBezTo>
                    <a:pt x="172458" y="13021"/>
                    <a:pt x="172372" y="13780"/>
                    <a:pt x="172278" y="14539"/>
                  </a:cubicBezTo>
                  <a:cubicBezTo>
                    <a:pt x="172238" y="14046"/>
                    <a:pt x="172191" y="13549"/>
                    <a:pt x="172164" y="13052"/>
                  </a:cubicBezTo>
                  <a:cubicBezTo>
                    <a:pt x="172289" y="12786"/>
                    <a:pt x="172411" y="12523"/>
                    <a:pt x="172536" y="12257"/>
                  </a:cubicBezTo>
                  <a:close/>
                  <a:moveTo>
                    <a:pt x="9476" y="14378"/>
                  </a:moveTo>
                  <a:cubicBezTo>
                    <a:pt x="9484" y="14481"/>
                    <a:pt x="9492" y="14586"/>
                    <a:pt x="9499" y="14692"/>
                  </a:cubicBezTo>
                  <a:cubicBezTo>
                    <a:pt x="9488" y="14618"/>
                    <a:pt x="9476" y="14547"/>
                    <a:pt x="9464" y="14477"/>
                  </a:cubicBezTo>
                  <a:cubicBezTo>
                    <a:pt x="9468" y="14441"/>
                    <a:pt x="9472" y="14410"/>
                    <a:pt x="9476" y="14378"/>
                  </a:cubicBezTo>
                  <a:close/>
                  <a:moveTo>
                    <a:pt x="217541" y="14378"/>
                  </a:moveTo>
                  <a:cubicBezTo>
                    <a:pt x="217550" y="14410"/>
                    <a:pt x="217550" y="14441"/>
                    <a:pt x="217557" y="14477"/>
                  </a:cubicBezTo>
                  <a:cubicBezTo>
                    <a:pt x="217546" y="14547"/>
                    <a:pt x="217530" y="14622"/>
                    <a:pt x="217518" y="14692"/>
                  </a:cubicBezTo>
                  <a:cubicBezTo>
                    <a:pt x="217530" y="14586"/>
                    <a:pt x="217534" y="14481"/>
                    <a:pt x="217541" y="14378"/>
                  </a:cubicBezTo>
                  <a:close/>
                  <a:moveTo>
                    <a:pt x="15014" y="7608"/>
                  </a:moveTo>
                  <a:cubicBezTo>
                    <a:pt x="15018" y="7855"/>
                    <a:pt x="15034" y="8093"/>
                    <a:pt x="15037" y="8265"/>
                  </a:cubicBezTo>
                  <a:lnTo>
                    <a:pt x="15037" y="8594"/>
                  </a:lnTo>
                  <a:cubicBezTo>
                    <a:pt x="14896" y="9470"/>
                    <a:pt x="14772" y="10348"/>
                    <a:pt x="14665" y="11232"/>
                  </a:cubicBezTo>
                  <a:cubicBezTo>
                    <a:pt x="14591" y="11831"/>
                    <a:pt x="14517" y="12434"/>
                    <a:pt x="14450" y="13040"/>
                  </a:cubicBezTo>
                  <a:cubicBezTo>
                    <a:pt x="14439" y="13009"/>
                    <a:pt x="14431" y="12978"/>
                    <a:pt x="14419" y="12951"/>
                  </a:cubicBezTo>
                  <a:cubicBezTo>
                    <a:pt x="14405" y="12911"/>
                    <a:pt x="14381" y="12895"/>
                    <a:pt x="14356" y="12895"/>
                  </a:cubicBezTo>
                  <a:cubicBezTo>
                    <a:pt x="14302" y="12895"/>
                    <a:pt x="14245" y="12974"/>
                    <a:pt x="14275" y="13059"/>
                  </a:cubicBezTo>
                  <a:cubicBezTo>
                    <a:pt x="14322" y="13185"/>
                    <a:pt x="14364" y="13310"/>
                    <a:pt x="14403" y="13439"/>
                  </a:cubicBezTo>
                  <a:cubicBezTo>
                    <a:pt x="14353" y="13862"/>
                    <a:pt x="14306" y="14284"/>
                    <a:pt x="14255" y="14707"/>
                  </a:cubicBezTo>
                  <a:cubicBezTo>
                    <a:pt x="14212" y="14242"/>
                    <a:pt x="14165" y="13780"/>
                    <a:pt x="14114" y="13318"/>
                  </a:cubicBezTo>
                  <a:cubicBezTo>
                    <a:pt x="14075" y="12904"/>
                    <a:pt x="14000" y="12496"/>
                    <a:pt x="13879" y="12120"/>
                  </a:cubicBezTo>
                  <a:cubicBezTo>
                    <a:pt x="14051" y="11404"/>
                    <a:pt x="14231" y="10691"/>
                    <a:pt x="14403" y="9976"/>
                  </a:cubicBezTo>
                  <a:cubicBezTo>
                    <a:pt x="14595" y="9177"/>
                    <a:pt x="14791" y="8386"/>
                    <a:pt x="15014" y="7608"/>
                  </a:cubicBezTo>
                  <a:close/>
                  <a:moveTo>
                    <a:pt x="212008" y="7608"/>
                  </a:moveTo>
                  <a:cubicBezTo>
                    <a:pt x="212227" y="8386"/>
                    <a:pt x="212422" y="9177"/>
                    <a:pt x="212618" y="9976"/>
                  </a:cubicBezTo>
                  <a:cubicBezTo>
                    <a:pt x="212790" y="10691"/>
                    <a:pt x="212967" y="11404"/>
                    <a:pt x="213142" y="12120"/>
                  </a:cubicBezTo>
                  <a:cubicBezTo>
                    <a:pt x="213018" y="12496"/>
                    <a:pt x="212947" y="12904"/>
                    <a:pt x="212904" y="13318"/>
                  </a:cubicBezTo>
                  <a:cubicBezTo>
                    <a:pt x="212857" y="13780"/>
                    <a:pt x="212810" y="14242"/>
                    <a:pt x="212763" y="14707"/>
                  </a:cubicBezTo>
                  <a:cubicBezTo>
                    <a:pt x="212716" y="14284"/>
                    <a:pt x="212665" y="13862"/>
                    <a:pt x="212618" y="13439"/>
                  </a:cubicBezTo>
                  <a:cubicBezTo>
                    <a:pt x="212657" y="13310"/>
                    <a:pt x="212700" y="13185"/>
                    <a:pt x="212743" y="13059"/>
                  </a:cubicBezTo>
                  <a:cubicBezTo>
                    <a:pt x="212776" y="12974"/>
                    <a:pt x="212719" y="12895"/>
                    <a:pt x="212665" y="12895"/>
                  </a:cubicBezTo>
                  <a:cubicBezTo>
                    <a:pt x="212641" y="12895"/>
                    <a:pt x="212617" y="12911"/>
                    <a:pt x="212602" y="12951"/>
                  </a:cubicBezTo>
                  <a:cubicBezTo>
                    <a:pt x="212591" y="12978"/>
                    <a:pt x="212583" y="13009"/>
                    <a:pt x="212571" y="13040"/>
                  </a:cubicBezTo>
                  <a:cubicBezTo>
                    <a:pt x="212501" y="12434"/>
                    <a:pt x="212430" y="11831"/>
                    <a:pt x="212356" y="11232"/>
                  </a:cubicBezTo>
                  <a:cubicBezTo>
                    <a:pt x="212246" y="10348"/>
                    <a:pt x="212125" y="9470"/>
                    <a:pt x="211984" y="8594"/>
                  </a:cubicBezTo>
                  <a:cubicBezTo>
                    <a:pt x="211984" y="8484"/>
                    <a:pt x="211980" y="8375"/>
                    <a:pt x="211984" y="8265"/>
                  </a:cubicBezTo>
                  <a:cubicBezTo>
                    <a:pt x="211984" y="8093"/>
                    <a:pt x="212004" y="7855"/>
                    <a:pt x="212008" y="7608"/>
                  </a:cubicBezTo>
                  <a:close/>
                  <a:moveTo>
                    <a:pt x="73182" y="10922"/>
                  </a:moveTo>
                  <a:cubicBezTo>
                    <a:pt x="73272" y="11025"/>
                    <a:pt x="73350" y="11154"/>
                    <a:pt x="73421" y="11298"/>
                  </a:cubicBezTo>
                  <a:cubicBezTo>
                    <a:pt x="73409" y="12089"/>
                    <a:pt x="73456" y="12880"/>
                    <a:pt x="73534" y="13670"/>
                  </a:cubicBezTo>
                  <a:cubicBezTo>
                    <a:pt x="73538" y="13690"/>
                    <a:pt x="73542" y="13713"/>
                    <a:pt x="73542" y="13733"/>
                  </a:cubicBezTo>
                  <a:cubicBezTo>
                    <a:pt x="73409" y="14062"/>
                    <a:pt x="73276" y="14387"/>
                    <a:pt x="73147" y="14716"/>
                  </a:cubicBezTo>
                  <a:lnTo>
                    <a:pt x="73147" y="13834"/>
                  </a:lnTo>
                  <a:cubicBezTo>
                    <a:pt x="73151" y="12864"/>
                    <a:pt x="73166" y="11894"/>
                    <a:pt x="73182" y="10922"/>
                  </a:cubicBezTo>
                  <a:close/>
                  <a:moveTo>
                    <a:pt x="153836" y="10922"/>
                  </a:moveTo>
                  <a:cubicBezTo>
                    <a:pt x="153851" y="11894"/>
                    <a:pt x="153871" y="12864"/>
                    <a:pt x="153874" y="13834"/>
                  </a:cubicBezTo>
                  <a:lnTo>
                    <a:pt x="153874" y="14716"/>
                  </a:lnTo>
                  <a:cubicBezTo>
                    <a:pt x="153746" y="14387"/>
                    <a:pt x="153612" y="14062"/>
                    <a:pt x="153475" y="13733"/>
                  </a:cubicBezTo>
                  <a:cubicBezTo>
                    <a:pt x="153479" y="13713"/>
                    <a:pt x="153484" y="13690"/>
                    <a:pt x="153484" y="13670"/>
                  </a:cubicBezTo>
                  <a:cubicBezTo>
                    <a:pt x="153565" y="12880"/>
                    <a:pt x="153609" y="12089"/>
                    <a:pt x="153601" y="11298"/>
                  </a:cubicBezTo>
                  <a:cubicBezTo>
                    <a:pt x="153667" y="11154"/>
                    <a:pt x="153746" y="11025"/>
                    <a:pt x="153836" y="10922"/>
                  </a:cubicBezTo>
                  <a:close/>
                  <a:moveTo>
                    <a:pt x="75265" y="11060"/>
                  </a:moveTo>
                  <a:cubicBezTo>
                    <a:pt x="75331" y="11674"/>
                    <a:pt x="75402" y="12288"/>
                    <a:pt x="75464" y="12904"/>
                  </a:cubicBezTo>
                  <a:cubicBezTo>
                    <a:pt x="75362" y="13538"/>
                    <a:pt x="75268" y="14167"/>
                    <a:pt x="75182" y="14801"/>
                  </a:cubicBezTo>
                  <a:cubicBezTo>
                    <a:pt x="75045" y="14437"/>
                    <a:pt x="74909" y="14069"/>
                    <a:pt x="74768" y="13702"/>
                  </a:cubicBezTo>
                  <a:cubicBezTo>
                    <a:pt x="74697" y="13518"/>
                    <a:pt x="74630" y="13322"/>
                    <a:pt x="74560" y="13126"/>
                  </a:cubicBezTo>
                  <a:cubicBezTo>
                    <a:pt x="74806" y="12453"/>
                    <a:pt x="75033" y="11757"/>
                    <a:pt x="75265" y="11060"/>
                  </a:cubicBezTo>
                  <a:close/>
                  <a:moveTo>
                    <a:pt x="151757" y="11060"/>
                  </a:moveTo>
                  <a:cubicBezTo>
                    <a:pt x="151988" y="11757"/>
                    <a:pt x="152211" y="12453"/>
                    <a:pt x="152462" y="13126"/>
                  </a:cubicBezTo>
                  <a:cubicBezTo>
                    <a:pt x="152391" y="13322"/>
                    <a:pt x="152324" y="13518"/>
                    <a:pt x="152250" y="13702"/>
                  </a:cubicBezTo>
                  <a:cubicBezTo>
                    <a:pt x="152109" y="14069"/>
                    <a:pt x="151976" y="14437"/>
                    <a:pt x="151840" y="14801"/>
                  </a:cubicBezTo>
                  <a:cubicBezTo>
                    <a:pt x="151753" y="14167"/>
                    <a:pt x="151659" y="13538"/>
                    <a:pt x="151558" y="12904"/>
                  </a:cubicBezTo>
                  <a:cubicBezTo>
                    <a:pt x="151620" y="12288"/>
                    <a:pt x="151687" y="11674"/>
                    <a:pt x="151757" y="11060"/>
                  </a:cubicBezTo>
                  <a:close/>
                  <a:moveTo>
                    <a:pt x="55096" y="14653"/>
                  </a:moveTo>
                  <a:cubicBezTo>
                    <a:pt x="55092" y="14727"/>
                    <a:pt x="55084" y="14801"/>
                    <a:pt x="55080" y="14880"/>
                  </a:cubicBezTo>
                  <a:cubicBezTo>
                    <a:pt x="55076" y="14809"/>
                    <a:pt x="55073" y="14739"/>
                    <a:pt x="55069" y="14672"/>
                  </a:cubicBezTo>
                  <a:cubicBezTo>
                    <a:pt x="55076" y="14669"/>
                    <a:pt x="55076" y="14660"/>
                    <a:pt x="55084" y="14656"/>
                  </a:cubicBezTo>
                  <a:cubicBezTo>
                    <a:pt x="55089" y="14656"/>
                    <a:pt x="55092" y="14653"/>
                    <a:pt x="55096" y="14653"/>
                  </a:cubicBezTo>
                  <a:close/>
                  <a:moveTo>
                    <a:pt x="171922" y="14653"/>
                  </a:moveTo>
                  <a:cubicBezTo>
                    <a:pt x="171929" y="14653"/>
                    <a:pt x="171929" y="14656"/>
                    <a:pt x="171933" y="14656"/>
                  </a:cubicBezTo>
                  <a:cubicBezTo>
                    <a:pt x="171941" y="14660"/>
                    <a:pt x="171945" y="14669"/>
                    <a:pt x="171949" y="14672"/>
                  </a:cubicBezTo>
                  <a:cubicBezTo>
                    <a:pt x="171949" y="14743"/>
                    <a:pt x="171945" y="14813"/>
                    <a:pt x="171941" y="14884"/>
                  </a:cubicBezTo>
                  <a:cubicBezTo>
                    <a:pt x="171933" y="14806"/>
                    <a:pt x="171929" y="14727"/>
                    <a:pt x="171922" y="14653"/>
                  </a:cubicBezTo>
                  <a:close/>
                  <a:moveTo>
                    <a:pt x="5996" y="6018"/>
                  </a:moveTo>
                  <a:cubicBezTo>
                    <a:pt x="6024" y="6281"/>
                    <a:pt x="6055" y="6543"/>
                    <a:pt x="6086" y="6805"/>
                  </a:cubicBezTo>
                  <a:cubicBezTo>
                    <a:pt x="6211" y="7949"/>
                    <a:pt x="6372" y="9083"/>
                    <a:pt x="6493" y="10226"/>
                  </a:cubicBezTo>
                  <a:cubicBezTo>
                    <a:pt x="6623" y="11495"/>
                    <a:pt x="6795" y="12754"/>
                    <a:pt x="6967" y="14015"/>
                  </a:cubicBezTo>
                  <a:cubicBezTo>
                    <a:pt x="6896" y="14324"/>
                    <a:pt x="6826" y="14637"/>
                    <a:pt x="6760" y="14947"/>
                  </a:cubicBezTo>
                  <a:cubicBezTo>
                    <a:pt x="6713" y="13991"/>
                    <a:pt x="6619" y="13040"/>
                    <a:pt x="6455" y="12129"/>
                  </a:cubicBezTo>
                  <a:cubicBezTo>
                    <a:pt x="6262" y="11079"/>
                    <a:pt x="5977" y="10070"/>
                    <a:pt x="5774" y="9024"/>
                  </a:cubicBezTo>
                  <a:cubicBezTo>
                    <a:pt x="5675" y="8531"/>
                    <a:pt x="5640" y="8023"/>
                    <a:pt x="5613" y="7514"/>
                  </a:cubicBezTo>
                  <a:cubicBezTo>
                    <a:pt x="5754" y="7024"/>
                    <a:pt x="5868" y="6520"/>
                    <a:pt x="5996" y="6018"/>
                  </a:cubicBezTo>
                  <a:close/>
                  <a:moveTo>
                    <a:pt x="221025" y="6018"/>
                  </a:moveTo>
                  <a:cubicBezTo>
                    <a:pt x="221150" y="6520"/>
                    <a:pt x="221264" y="7024"/>
                    <a:pt x="221405" y="7514"/>
                  </a:cubicBezTo>
                  <a:cubicBezTo>
                    <a:pt x="221378" y="8023"/>
                    <a:pt x="221342" y="8531"/>
                    <a:pt x="221248" y="9024"/>
                  </a:cubicBezTo>
                  <a:cubicBezTo>
                    <a:pt x="221045" y="10070"/>
                    <a:pt x="220755" y="11079"/>
                    <a:pt x="220567" y="12129"/>
                  </a:cubicBezTo>
                  <a:cubicBezTo>
                    <a:pt x="220399" y="13040"/>
                    <a:pt x="220309" y="13991"/>
                    <a:pt x="220258" y="14947"/>
                  </a:cubicBezTo>
                  <a:cubicBezTo>
                    <a:pt x="220191" y="14637"/>
                    <a:pt x="220124" y="14328"/>
                    <a:pt x="220050" y="14019"/>
                  </a:cubicBezTo>
                  <a:cubicBezTo>
                    <a:pt x="220223" y="12758"/>
                    <a:pt x="220395" y="11495"/>
                    <a:pt x="220528" y="10226"/>
                  </a:cubicBezTo>
                  <a:cubicBezTo>
                    <a:pt x="220646" y="9083"/>
                    <a:pt x="220810" y="7949"/>
                    <a:pt x="220935" y="6805"/>
                  </a:cubicBezTo>
                  <a:cubicBezTo>
                    <a:pt x="220962" y="6543"/>
                    <a:pt x="220993" y="6281"/>
                    <a:pt x="221025" y="6018"/>
                  </a:cubicBezTo>
                  <a:close/>
                  <a:moveTo>
                    <a:pt x="37030" y="11753"/>
                  </a:moveTo>
                  <a:cubicBezTo>
                    <a:pt x="37272" y="12559"/>
                    <a:pt x="37527" y="13361"/>
                    <a:pt x="37765" y="14172"/>
                  </a:cubicBezTo>
                  <a:cubicBezTo>
                    <a:pt x="37824" y="14363"/>
                    <a:pt x="37875" y="14555"/>
                    <a:pt x="37934" y="14747"/>
                  </a:cubicBezTo>
                  <a:cubicBezTo>
                    <a:pt x="37906" y="14833"/>
                    <a:pt x="37883" y="14918"/>
                    <a:pt x="37859" y="15005"/>
                  </a:cubicBezTo>
                  <a:cubicBezTo>
                    <a:pt x="37679" y="14629"/>
                    <a:pt x="37503" y="14253"/>
                    <a:pt x="37327" y="13878"/>
                  </a:cubicBezTo>
                  <a:cubicBezTo>
                    <a:pt x="37296" y="13650"/>
                    <a:pt x="37265" y="13424"/>
                    <a:pt x="37233" y="13197"/>
                  </a:cubicBezTo>
                  <a:cubicBezTo>
                    <a:pt x="37218" y="13079"/>
                    <a:pt x="37159" y="13021"/>
                    <a:pt x="37092" y="13005"/>
                  </a:cubicBezTo>
                  <a:cubicBezTo>
                    <a:pt x="37077" y="12810"/>
                    <a:pt x="37065" y="12617"/>
                    <a:pt x="37045" y="12422"/>
                  </a:cubicBezTo>
                  <a:cubicBezTo>
                    <a:pt x="37030" y="12223"/>
                    <a:pt x="37014" y="12022"/>
                    <a:pt x="37002" y="11823"/>
                  </a:cubicBezTo>
                  <a:cubicBezTo>
                    <a:pt x="37014" y="11800"/>
                    <a:pt x="37021" y="11776"/>
                    <a:pt x="37030" y="11753"/>
                  </a:cubicBezTo>
                  <a:close/>
                  <a:moveTo>
                    <a:pt x="189988" y="11753"/>
                  </a:moveTo>
                  <a:cubicBezTo>
                    <a:pt x="190000" y="11776"/>
                    <a:pt x="190008" y="11800"/>
                    <a:pt x="190015" y="11823"/>
                  </a:cubicBezTo>
                  <a:cubicBezTo>
                    <a:pt x="190004" y="12022"/>
                    <a:pt x="189992" y="12223"/>
                    <a:pt x="189972" y="12422"/>
                  </a:cubicBezTo>
                  <a:cubicBezTo>
                    <a:pt x="189957" y="12617"/>
                    <a:pt x="189941" y="12810"/>
                    <a:pt x="189925" y="13005"/>
                  </a:cubicBezTo>
                  <a:cubicBezTo>
                    <a:pt x="189859" y="13021"/>
                    <a:pt x="189804" y="13079"/>
                    <a:pt x="189789" y="13197"/>
                  </a:cubicBezTo>
                  <a:cubicBezTo>
                    <a:pt x="189757" y="13424"/>
                    <a:pt x="189726" y="13650"/>
                    <a:pt x="189695" y="13878"/>
                  </a:cubicBezTo>
                  <a:cubicBezTo>
                    <a:pt x="189514" y="14253"/>
                    <a:pt x="189338" y="14629"/>
                    <a:pt x="189162" y="15005"/>
                  </a:cubicBezTo>
                  <a:cubicBezTo>
                    <a:pt x="189139" y="14918"/>
                    <a:pt x="189112" y="14833"/>
                    <a:pt x="189088" y="14747"/>
                  </a:cubicBezTo>
                  <a:cubicBezTo>
                    <a:pt x="189143" y="14555"/>
                    <a:pt x="189197" y="14363"/>
                    <a:pt x="189252" y="14172"/>
                  </a:cubicBezTo>
                  <a:cubicBezTo>
                    <a:pt x="189491" y="13361"/>
                    <a:pt x="189746" y="12559"/>
                    <a:pt x="189988" y="11753"/>
                  </a:cubicBezTo>
                  <a:close/>
                  <a:moveTo>
                    <a:pt x="22297" y="14187"/>
                  </a:moveTo>
                  <a:cubicBezTo>
                    <a:pt x="22294" y="14468"/>
                    <a:pt x="22290" y="14750"/>
                    <a:pt x="22286" y="15032"/>
                  </a:cubicBezTo>
                  <a:cubicBezTo>
                    <a:pt x="22259" y="14801"/>
                    <a:pt x="22227" y="14571"/>
                    <a:pt x="22200" y="14340"/>
                  </a:cubicBezTo>
                  <a:cubicBezTo>
                    <a:pt x="22231" y="14289"/>
                    <a:pt x="22266" y="14237"/>
                    <a:pt x="22297" y="14187"/>
                  </a:cubicBezTo>
                  <a:close/>
                  <a:moveTo>
                    <a:pt x="204719" y="14187"/>
                  </a:moveTo>
                  <a:cubicBezTo>
                    <a:pt x="204755" y="14237"/>
                    <a:pt x="204786" y="14289"/>
                    <a:pt x="204822" y="14340"/>
                  </a:cubicBezTo>
                  <a:cubicBezTo>
                    <a:pt x="204790" y="14571"/>
                    <a:pt x="204763" y="14801"/>
                    <a:pt x="204732" y="15032"/>
                  </a:cubicBezTo>
                  <a:cubicBezTo>
                    <a:pt x="204728" y="14750"/>
                    <a:pt x="204724" y="14468"/>
                    <a:pt x="204719" y="14187"/>
                  </a:cubicBezTo>
                  <a:close/>
                  <a:moveTo>
                    <a:pt x="91150" y="10727"/>
                  </a:moveTo>
                  <a:cubicBezTo>
                    <a:pt x="91331" y="11048"/>
                    <a:pt x="91499" y="11381"/>
                    <a:pt x="91647" y="11744"/>
                  </a:cubicBezTo>
                  <a:cubicBezTo>
                    <a:pt x="91640" y="11807"/>
                    <a:pt x="91632" y="11870"/>
                    <a:pt x="91624" y="11929"/>
                  </a:cubicBezTo>
                  <a:cubicBezTo>
                    <a:pt x="91585" y="12210"/>
                    <a:pt x="91550" y="12488"/>
                    <a:pt x="91519" y="12770"/>
                  </a:cubicBezTo>
                  <a:cubicBezTo>
                    <a:pt x="91493" y="12738"/>
                    <a:pt x="91457" y="12722"/>
                    <a:pt x="91419" y="12722"/>
                  </a:cubicBezTo>
                  <a:cubicBezTo>
                    <a:pt x="91342" y="12722"/>
                    <a:pt x="91258" y="12789"/>
                    <a:pt x="91244" y="12915"/>
                  </a:cubicBezTo>
                  <a:cubicBezTo>
                    <a:pt x="91178" y="13627"/>
                    <a:pt x="91112" y="14331"/>
                    <a:pt x="91042" y="15041"/>
                  </a:cubicBezTo>
                  <a:cubicBezTo>
                    <a:pt x="91018" y="14786"/>
                    <a:pt x="90998" y="14535"/>
                    <a:pt x="90986" y="14281"/>
                  </a:cubicBezTo>
                  <a:cubicBezTo>
                    <a:pt x="90971" y="13932"/>
                    <a:pt x="90838" y="13392"/>
                    <a:pt x="91026" y="13079"/>
                  </a:cubicBezTo>
                  <a:cubicBezTo>
                    <a:pt x="91065" y="13016"/>
                    <a:pt x="91025" y="12932"/>
                    <a:pt x="90978" y="12932"/>
                  </a:cubicBezTo>
                  <a:cubicBezTo>
                    <a:pt x="90964" y="12932"/>
                    <a:pt x="90949" y="12940"/>
                    <a:pt x="90935" y="12958"/>
                  </a:cubicBezTo>
                  <a:cubicBezTo>
                    <a:pt x="90877" y="13036"/>
                    <a:pt x="90838" y="13126"/>
                    <a:pt x="90807" y="13220"/>
                  </a:cubicBezTo>
                  <a:cubicBezTo>
                    <a:pt x="90814" y="12535"/>
                    <a:pt x="90830" y="11157"/>
                    <a:pt x="91150" y="10727"/>
                  </a:cubicBezTo>
                  <a:close/>
                  <a:moveTo>
                    <a:pt x="135871" y="10727"/>
                  </a:moveTo>
                  <a:cubicBezTo>
                    <a:pt x="136191" y="11157"/>
                    <a:pt x="136207" y="12535"/>
                    <a:pt x="136211" y="13220"/>
                  </a:cubicBezTo>
                  <a:cubicBezTo>
                    <a:pt x="136184" y="13126"/>
                    <a:pt x="136144" y="13036"/>
                    <a:pt x="136086" y="12958"/>
                  </a:cubicBezTo>
                  <a:cubicBezTo>
                    <a:pt x="136072" y="12940"/>
                    <a:pt x="136056" y="12932"/>
                    <a:pt x="136042" y="12932"/>
                  </a:cubicBezTo>
                  <a:cubicBezTo>
                    <a:pt x="135994" y="12932"/>
                    <a:pt x="135956" y="13016"/>
                    <a:pt x="135992" y="13079"/>
                  </a:cubicBezTo>
                  <a:cubicBezTo>
                    <a:pt x="136184" y="13392"/>
                    <a:pt x="136051" y="13932"/>
                    <a:pt x="136031" y="14281"/>
                  </a:cubicBezTo>
                  <a:cubicBezTo>
                    <a:pt x="136020" y="14535"/>
                    <a:pt x="136000" y="14786"/>
                    <a:pt x="135980" y="15041"/>
                  </a:cubicBezTo>
                  <a:cubicBezTo>
                    <a:pt x="135910" y="14336"/>
                    <a:pt x="135843" y="13627"/>
                    <a:pt x="135773" y="12915"/>
                  </a:cubicBezTo>
                  <a:cubicBezTo>
                    <a:pt x="135760" y="12789"/>
                    <a:pt x="135678" y="12722"/>
                    <a:pt x="135601" y="12722"/>
                  </a:cubicBezTo>
                  <a:cubicBezTo>
                    <a:pt x="135564" y="12722"/>
                    <a:pt x="135528" y="12738"/>
                    <a:pt x="135503" y="12770"/>
                  </a:cubicBezTo>
                  <a:cubicBezTo>
                    <a:pt x="135472" y="12488"/>
                    <a:pt x="135436" y="12210"/>
                    <a:pt x="135397" y="11929"/>
                  </a:cubicBezTo>
                  <a:cubicBezTo>
                    <a:pt x="135386" y="11870"/>
                    <a:pt x="135382" y="11807"/>
                    <a:pt x="135370" y="11744"/>
                  </a:cubicBezTo>
                  <a:cubicBezTo>
                    <a:pt x="135523" y="11381"/>
                    <a:pt x="135691" y="11048"/>
                    <a:pt x="135871" y="10727"/>
                  </a:cubicBezTo>
                  <a:close/>
                  <a:moveTo>
                    <a:pt x="103859" y="12038"/>
                  </a:moveTo>
                  <a:lnTo>
                    <a:pt x="103859" y="12038"/>
                  </a:lnTo>
                  <a:cubicBezTo>
                    <a:pt x="104090" y="12382"/>
                    <a:pt x="104313" y="12739"/>
                    <a:pt x="104528" y="13103"/>
                  </a:cubicBezTo>
                  <a:cubicBezTo>
                    <a:pt x="104525" y="13244"/>
                    <a:pt x="104516" y="13384"/>
                    <a:pt x="104509" y="13529"/>
                  </a:cubicBezTo>
                  <a:cubicBezTo>
                    <a:pt x="104407" y="14035"/>
                    <a:pt x="104310" y="14539"/>
                    <a:pt x="104216" y="15048"/>
                  </a:cubicBezTo>
                  <a:cubicBezTo>
                    <a:pt x="104164" y="14316"/>
                    <a:pt x="104090" y="13592"/>
                    <a:pt x="103988" y="12868"/>
                  </a:cubicBezTo>
                  <a:cubicBezTo>
                    <a:pt x="103949" y="12590"/>
                    <a:pt x="103906" y="12312"/>
                    <a:pt x="103859" y="12038"/>
                  </a:cubicBezTo>
                  <a:close/>
                  <a:moveTo>
                    <a:pt x="123158" y="12038"/>
                  </a:moveTo>
                  <a:lnTo>
                    <a:pt x="123158" y="12038"/>
                  </a:lnTo>
                  <a:cubicBezTo>
                    <a:pt x="123111" y="12316"/>
                    <a:pt x="123073" y="12590"/>
                    <a:pt x="123030" y="12868"/>
                  </a:cubicBezTo>
                  <a:cubicBezTo>
                    <a:pt x="122932" y="13592"/>
                    <a:pt x="122857" y="14316"/>
                    <a:pt x="122802" y="15048"/>
                  </a:cubicBezTo>
                  <a:cubicBezTo>
                    <a:pt x="122708" y="14543"/>
                    <a:pt x="122614" y="14038"/>
                    <a:pt x="122509" y="13533"/>
                  </a:cubicBezTo>
                  <a:cubicBezTo>
                    <a:pt x="122504" y="13388"/>
                    <a:pt x="122497" y="13244"/>
                    <a:pt x="122489" y="13099"/>
                  </a:cubicBezTo>
                  <a:cubicBezTo>
                    <a:pt x="122708" y="12739"/>
                    <a:pt x="122927" y="12382"/>
                    <a:pt x="123158" y="12038"/>
                  </a:cubicBezTo>
                  <a:close/>
                  <a:moveTo>
                    <a:pt x="93844" y="12555"/>
                  </a:moveTo>
                  <a:lnTo>
                    <a:pt x="93844" y="12555"/>
                  </a:lnTo>
                  <a:cubicBezTo>
                    <a:pt x="93761" y="13462"/>
                    <a:pt x="93667" y="14371"/>
                    <a:pt x="93566" y="15275"/>
                  </a:cubicBezTo>
                  <a:cubicBezTo>
                    <a:pt x="93479" y="14954"/>
                    <a:pt x="93390" y="14637"/>
                    <a:pt x="93287" y="14324"/>
                  </a:cubicBezTo>
                  <a:cubicBezTo>
                    <a:pt x="93350" y="14022"/>
                    <a:pt x="93550" y="13052"/>
                    <a:pt x="93844" y="12555"/>
                  </a:cubicBezTo>
                  <a:close/>
                  <a:moveTo>
                    <a:pt x="133178" y="12555"/>
                  </a:moveTo>
                  <a:lnTo>
                    <a:pt x="133178" y="12555"/>
                  </a:lnTo>
                  <a:cubicBezTo>
                    <a:pt x="133467" y="13052"/>
                    <a:pt x="133671" y="14022"/>
                    <a:pt x="133734" y="14324"/>
                  </a:cubicBezTo>
                  <a:cubicBezTo>
                    <a:pt x="133632" y="14637"/>
                    <a:pt x="133538" y="14954"/>
                    <a:pt x="133452" y="15275"/>
                  </a:cubicBezTo>
                  <a:cubicBezTo>
                    <a:pt x="133350" y="14371"/>
                    <a:pt x="133260" y="13462"/>
                    <a:pt x="133178" y="12555"/>
                  </a:cubicBezTo>
                  <a:close/>
                  <a:moveTo>
                    <a:pt x="70384" y="11401"/>
                  </a:moveTo>
                  <a:cubicBezTo>
                    <a:pt x="70400" y="11416"/>
                    <a:pt x="70411" y="11432"/>
                    <a:pt x="70427" y="11448"/>
                  </a:cubicBezTo>
                  <a:cubicBezTo>
                    <a:pt x="70470" y="11619"/>
                    <a:pt x="70512" y="11788"/>
                    <a:pt x="70552" y="11960"/>
                  </a:cubicBezTo>
                  <a:cubicBezTo>
                    <a:pt x="70724" y="12664"/>
                    <a:pt x="70888" y="13373"/>
                    <a:pt x="71045" y="14085"/>
                  </a:cubicBezTo>
                  <a:cubicBezTo>
                    <a:pt x="70935" y="14434"/>
                    <a:pt x="70814" y="14778"/>
                    <a:pt x="70713" y="15115"/>
                  </a:cubicBezTo>
                  <a:cubicBezTo>
                    <a:pt x="70685" y="15209"/>
                    <a:pt x="70658" y="15306"/>
                    <a:pt x="70626" y="15400"/>
                  </a:cubicBezTo>
                  <a:cubicBezTo>
                    <a:pt x="70536" y="14069"/>
                    <a:pt x="70458" y="12734"/>
                    <a:pt x="70384" y="11401"/>
                  </a:cubicBezTo>
                  <a:close/>
                  <a:moveTo>
                    <a:pt x="156634" y="11401"/>
                  </a:moveTo>
                  <a:lnTo>
                    <a:pt x="156634" y="11401"/>
                  </a:lnTo>
                  <a:cubicBezTo>
                    <a:pt x="156564" y="12734"/>
                    <a:pt x="156485" y="14069"/>
                    <a:pt x="156391" y="15400"/>
                  </a:cubicBezTo>
                  <a:cubicBezTo>
                    <a:pt x="156364" y="15306"/>
                    <a:pt x="156336" y="15209"/>
                    <a:pt x="156309" y="15115"/>
                  </a:cubicBezTo>
                  <a:cubicBezTo>
                    <a:pt x="156208" y="14778"/>
                    <a:pt x="156086" y="14434"/>
                    <a:pt x="155977" y="14085"/>
                  </a:cubicBezTo>
                  <a:cubicBezTo>
                    <a:pt x="156133" y="13373"/>
                    <a:pt x="156297" y="12664"/>
                    <a:pt x="156466" y="11960"/>
                  </a:cubicBezTo>
                  <a:cubicBezTo>
                    <a:pt x="156508" y="11788"/>
                    <a:pt x="156551" y="11619"/>
                    <a:pt x="156595" y="11448"/>
                  </a:cubicBezTo>
                  <a:cubicBezTo>
                    <a:pt x="156607" y="11432"/>
                    <a:pt x="156622" y="11416"/>
                    <a:pt x="156634" y="11401"/>
                  </a:cubicBezTo>
                  <a:close/>
                  <a:moveTo>
                    <a:pt x="101804" y="11791"/>
                  </a:moveTo>
                  <a:cubicBezTo>
                    <a:pt x="101906" y="11831"/>
                    <a:pt x="101989" y="11921"/>
                    <a:pt x="102012" y="12132"/>
                  </a:cubicBezTo>
                  <a:cubicBezTo>
                    <a:pt x="102043" y="12371"/>
                    <a:pt x="102039" y="12664"/>
                    <a:pt x="102027" y="12907"/>
                  </a:cubicBezTo>
                  <a:cubicBezTo>
                    <a:pt x="102004" y="13326"/>
                    <a:pt x="101980" y="13744"/>
                    <a:pt x="101953" y="14163"/>
                  </a:cubicBezTo>
                  <a:cubicBezTo>
                    <a:pt x="101922" y="14590"/>
                    <a:pt x="101875" y="15021"/>
                    <a:pt x="101824" y="15451"/>
                  </a:cubicBezTo>
                  <a:cubicBezTo>
                    <a:pt x="101816" y="15075"/>
                    <a:pt x="101808" y="14703"/>
                    <a:pt x="101804" y="14328"/>
                  </a:cubicBezTo>
                  <a:cubicBezTo>
                    <a:pt x="101792" y="13482"/>
                    <a:pt x="101781" y="12637"/>
                    <a:pt x="101804" y="11791"/>
                  </a:cubicBezTo>
                  <a:close/>
                  <a:moveTo>
                    <a:pt x="125217" y="11791"/>
                  </a:moveTo>
                  <a:cubicBezTo>
                    <a:pt x="125237" y="12637"/>
                    <a:pt x="125229" y="13482"/>
                    <a:pt x="125217" y="14328"/>
                  </a:cubicBezTo>
                  <a:cubicBezTo>
                    <a:pt x="125210" y="14703"/>
                    <a:pt x="125205" y="15079"/>
                    <a:pt x="125198" y="15451"/>
                  </a:cubicBezTo>
                  <a:cubicBezTo>
                    <a:pt x="125143" y="15021"/>
                    <a:pt x="125096" y="14590"/>
                    <a:pt x="125069" y="14163"/>
                  </a:cubicBezTo>
                  <a:cubicBezTo>
                    <a:pt x="125037" y="13744"/>
                    <a:pt x="125017" y="13326"/>
                    <a:pt x="124994" y="12907"/>
                  </a:cubicBezTo>
                  <a:cubicBezTo>
                    <a:pt x="124982" y="12664"/>
                    <a:pt x="124979" y="12371"/>
                    <a:pt x="125006" y="12132"/>
                  </a:cubicBezTo>
                  <a:cubicBezTo>
                    <a:pt x="125029" y="11921"/>
                    <a:pt x="125111" y="11831"/>
                    <a:pt x="125217" y="11791"/>
                  </a:cubicBezTo>
                  <a:close/>
                  <a:moveTo>
                    <a:pt x="188544" y="15193"/>
                  </a:moveTo>
                  <a:cubicBezTo>
                    <a:pt x="188552" y="15220"/>
                    <a:pt x="188555" y="15247"/>
                    <a:pt x="188559" y="15271"/>
                  </a:cubicBezTo>
                  <a:cubicBezTo>
                    <a:pt x="188539" y="15346"/>
                    <a:pt x="188516" y="15420"/>
                    <a:pt x="188492" y="15494"/>
                  </a:cubicBezTo>
                  <a:cubicBezTo>
                    <a:pt x="188508" y="15393"/>
                    <a:pt x="188528" y="15294"/>
                    <a:pt x="188544" y="15193"/>
                  </a:cubicBezTo>
                  <a:close/>
                  <a:moveTo>
                    <a:pt x="38477" y="15193"/>
                  </a:moveTo>
                  <a:cubicBezTo>
                    <a:pt x="38493" y="15294"/>
                    <a:pt x="38513" y="15397"/>
                    <a:pt x="38528" y="15498"/>
                  </a:cubicBezTo>
                  <a:cubicBezTo>
                    <a:pt x="38505" y="15424"/>
                    <a:pt x="38481" y="15350"/>
                    <a:pt x="38458" y="15275"/>
                  </a:cubicBezTo>
                  <a:cubicBezTo>
                    <a:pt x="38466" y="15247"/>
                    <a:pt x="38470" y="15220"/>
                    <a:pt x="38477" y="15193"/>
                  </a:cubicBezTo>
                  <a:close/>
                  <a:moveTo>
                    <a:pt x="45456" y="15177"/>
                  </a:moveTo>
                  <a:cubicBezTo>
                    <a:pt x="45475" y="15236"/>
                    <a:pt x="45491" y="15294"/>
                    <a:pt x="45507" y="15353"/>
                  </a:cubicBezTo>
                  <a:cubicBezTo>
                    <a:pt x="45503" y="15404"/>
                    <a:pt x="45499" y="15459"/>
                    <a:pt x="45495" y="15514"/>
                  </a:cubicBezTo>
                  <a:cubicBezTo>
                    <a:pt x="45484" y="15400"/>
                    <a:pt x="45468" y="15287"/>
                    <a:pt x="45456" y="15177"/>
                  </a:cubicBezTo>
                  <a:close/>
                  <a:moveTo>
                    <a:pt x="181561" y="15177"/>
                  </a:moveTo>
                  <a:cubicBezTo>
                    <a:pt x="181550" y="15290"/>
                    <a:pt x="181538" y="15400"/>
                    <a:pt x="181526" y="15514"/>
                  </a:cubicBezTo>
                  <a:cubicBezTo>
                    <a:pt x="181518" y="15459"/>
                    <a:pt x="181514" y="15408"/>
                    <a:pt x="181510" y="15353"/>
                  </a:cubicBezTo>
                  <a:cubicBezTo>
                    <a:pt x="181530" y="15294"/>
                    <a:pt x="181546" y="15236"/>
                    <a:pt x="181561" y="15177"/>
                  </a:cubicBezTo>
                  <a:close/>
                  <a:moveTo>
                    <a:pt x="48912" y="14801"/>
                  </a:moveTo>
                  <a:lnTo>
                    <a:pt x="48912" y="14801"/>
                  </a:lnTo>
                  <a:cubicBezTo>
                    <a:pt x="48928" y="15059"/>
                    <a:pt x="48943" y="15318"/>
                    <a:pt x="48967" y="15576"/>
                  </a:cubicBezTo>
                  <a:cubicBezTo>
                    <a:pt x="48959" y="15534"/>
                    <a:pt x="48947" y="15490"/>
                    <a:pt x="48940" y="15447"/>
                  </a:cubicBezTo>
                  <a:cubicBezTo>
                    <a:pt x="48931" y="15232"/>
                    <a:pt x="48920" y="15017"/>
                    <a:pt x="48912" y="14801"/>
                  </a:cubicBezTo>
                  <a:close/>
                  <a:moveTo>
                    <a:pt x="178109" y="14797"/>
                  </a:moveTo>
                  <a:cubicBezTo>
                    <a:pt x="178102" y="15017"/>
                    <a:pt x="178089" y="15232"/>
                    <a:pt x="178078" y="15447"/>
                  </a:cubicBezTo>
                  <a:cubicBezTo>
                    <a:pt x="178071" y="15490"/>
                    <a:pt x="178062" y="15534"/>
                    <a:pt x="178055" y="15576"/>
                  </a:cubicBezTo>
                  <a:cubicBezTo>
                    <a:pt x="178074" y="15318"/>
                    <a:pt x="178094" y="15059"/>
                    <a:pt x="178109" y="14797"/>
                  </a:cubicBezTo>
                  <a:close/>
                  <a:moveTo>
                    <a:pt x="50880" y="15224"/>
                  </a:moveTo>
                  <a:cubicBezTo>
                    <a:pt x="50904" y="15346"/>
                    <a:pt x="50932" y="15467"/>
                    <a:pt x="50959" y="15592"/>
                  </a:cubicBezTo>
                  <a:cubicBezTo>
                    <a:pt x="50943" y="15541"/>
                    <a:pt x="50927" y="15490"/>
                    <a:pt x="50916" y="15440"/>
                  </a:cubicBezTo>
                  <a:cubicBezTo>
                    <a:pt x="50900" y="15369"/>
                    <a:pt x="50893" y="15294"/>
                    <a:pt x="50880" y="15224"/>
                  </a:cubicBezTo>
                  <a:close/>
                  <a:moveTo>
                    <a:pt x="176140" y="15224"/>
                  </a:moveTo>
                  <a:cubicBezTo>
                    <a:pt x="176129" y="15294"/>
                    <a:pt x="176117" y="15369"/>
                    <a:pt x="176106" y="15440"/>
                  </a:cubicBezTo>
                  <a:cubicBezTo>
                    <a:pt x="176090" y="15490"/>
                    <a:pt x="176075" y="15541"/>
                    <a:pt x="176059" y="15592"/>
                  </a:cubicBezTo>
                  <a:cubicBezTo>
                    <a:pt x="176090" y="15467"/>
                    <a:pt x="176117" y="15346"/>
                    <a:pt x="176140" y="15224"/>
                  </a:cubicBezTo>
                  <a:close/>
                  <a:moveTo>
                    <a:pt x="44810" y="13216"/>
                  </a:moveTo>
                  <a:cubicBezTo>
                    <a:pt x="44873" y="13787"/>
                    <a:pt x="44939" y="14360"/>
                    <a:pt x="45002" y="14931"/>
                  </a:cubicBezTo>
                  <a:cubicBezTo>
                    <a:pt x="44963" y="15205"/>
                    <a:pt x="44920" y="15478"/>
                    <a:pt x="44877" y="15753"/>
                  </a:cubicBezTo>
                  <a:cubicBezTo>
                    <a:pt x="44845" y="15435"/>
                    <a:pt x="44814" y="15056"/>
                    <a:pt x="44736" y="14707"/>
                  </a:cubicBezTo>
                  <a:cubicBezTo>
                    <a:pt x="44728" y="14578"/>
                    <a:pt x="44724" y="14445"/>
                    <a:pt x="44717" y="14316"/>
                  </a:cubicBezTo>
                  <a:cubicBezTo>
                    <a:pt x="44713" y="14195"/>
                    <a:pt x="44686" y="14093"/>
                    <a:pt x="44646" y="14007"/>
                  </a:cubicBezTo>
                  <a:cubicBezTo>
                    <a:pt x="44709" y="13744"/>
                    <a:pt x="44763" y="13482"/>
                    <a:pt x="44810" y="13216"/>
                  </a:cubicBezTo>
                  <a:close/>
                  <a:moveTo>
                    <a:pt x="182207" y="13216"/>
                  </a:moveTo>
                  <a:cubicBezTo>
                    <a:pt x="182254" y="13482"/>
                    <a:pt x="182313" y="13744"/>
                    <a:pt x="182376" y="14007"/>
                  </a:cubicBezTo>
                  <a:cubicBezTo>
                    <a:pt x="182336" y="14093"/>
                    <a:pt x="182309" y="14195"/>
                    <a:pt x="182301" y="14316"/>
                  </a:cubicBezTo>
                  <a:cubicBezTo>
                    <a:pt x="182298" y="14445"/>
                    <a:pt x="182289" y="14578"/>
                    <a:pt x="182282" y="14707"/>
                  </a:cubicBezTo>
                  <a:cubicBezTo>
                    <a:pt x="182207" y="15056"/>
                    <a:pt x="182172" y="15435"/>
                    <a:pt x="182141" y="15753"/>
                  </a:cubicBezTo>
                  <a:cubicBezTo>
                    <a:pt x="182101" y="15478"/>
                    <a:pt x="182058" y="15205"/>
                    <a:pt x="182020" y="14931"/>
                  </a:cubicBezTo>
                  <a:cubicBezTo>
                    <a:pt x="182082" y="14360"/>
                    <a:pt x="182144" y="13787"/>
                    <a:pt x="182207" y="13216"/>
                  </a:cubicBezTo>
                  <a:close/>
                  <a:moveTo>
                    <a:pt x="37495" y="15091"/>
                  </a:moveTo>
                  <a:lnTo>
                    <a:pt x="37495" y="15091"/>
                  </a:lnTo>
                  <a:cubicBezTo>
                    <a:pt x="37562" y="15263"/>
                    <a:pt x="37628" y="15435"/>
                    <a:pt x="37695" y="15608"/>
                  </a:cubicBezTo>
                  <a:cubicBezTo>
                    <a:pt x="37668" y="15713"/>
                    <a:pt x="37641" y="15815"/>
                    <a:pt x="37612" y="15921"/>
                  </a:cubicBezTo>
                  <a:cubicBezTo>
                    <a:pt x="37574" y="15646"/>
                    <a:pt x="37534" y="15369"/>
                    <a:pt x="37495" y="15091"/>
                  </a:cubicBezTo>
                  <a:close/>
                  <a:moveTo>
                    <a:pt x="189526" y="15091"/>
                  </a:moveTo>
                  <a:lnTo>
                    <a:pt x="189526" y="15091"/>
                  </a:lnTo>
                  <a:cubicBezTo>
                    <a:pt x="189487" y="15369"/>
                    <a:pt x="189448" y="15646"/>
                    <a:pt x="189408" y="15921"/>
                  </a:cubicBezTo>
                  <a:cubicBezTo>
                    <a:pt x="189381" y="15815"/>
                    <a:pt x="189354" y="15713"/>
                    <a:pt x="189327" y="15608"/>
                  </a:cubicBezTo>
                  <a:cubicBezTo>
                    <a:pt x="189393" y="15435"/>
                    <a:pt x="189460" y="15263"/>
                    <a:pt x="189526" y="15091"/>
                  </a:cubicBezTo>
                  <a:close/>
                  <a:moveTo>
                    <a:pt x="102583" y="10273"/>
                  </a:moveTo>
                  <a:lnTo>
                    <a:pt x="102583" y="10273"/>
                  </a:lnTo>
                  <a:cubicBezTo>
                    <a:pt x="102751" y="10473"/>
                    <a:pt x="102912" y="10684"/>
                    <a:pt x="103065" y="10899"/>
                  </a:cubicBezTo>
                  <a:cubicBezTo>
                    <a:pt x="103131" y="11166"/>
                    <a:pt x="103178" y="11435"/>
                    <a:pt x="103217" y="11710"/>
                  </a:cubicBezTo>
                  <a:cubicBezTo>
                    <a:pt x="103186" y="11631"/>
                    <a:pt x="103154" y="11560"/>
                    <a:pt x="103119" y="11490"/>
                  </a:cubicBezTo>
                  <a:cubicBezTo>
                    <a:pt x="103110" y="11471"/>
                    <a:pt x="103096" y="11463"/>
                    <a:pt x="103082" y="11463"/>
                  </a:cubicBezTo>
                  <a:cubicBezTo>
                    <a:pt x="103052" y="11463"/>
                    <a:pt x="103023" y="11502"/>
                    <a:pt x="103045" y="11545"/>
                  </a:cubicBezTo>
                  <a:cubicBezTo>
                    <a:pt x="103464" y="12438"/>
                    <a:pt x="103233" y="13431"/>
                    <a:pt x="103080" y="14383"/>
                  </a:cubicBezTo>
                  <a:cubicBezTo>
                    <a:pt x="102995" y="14900"/>
                    <a:pt x="102901" y="15412"/>
                    <a:pt x="102798" y="15924"/>
                  </a:cubicBezTo>
                  <a:cubicBezTo>
                    <a:pt x="102814" y="15615"/>
                    <a:pt x="102825" y="15310"/>
                    <a:pt x="102825" y="15001"/>
                  </a:cubicBezTo>
                  <a:cubicBezTo>
                    <a:pt x="102838" y="13424"/>
                    <a:pt x="102704" y="11847"/>
                    <a:pt x="102583" y="10273"/>
                  </a:cubicBezTo>
                  <a:close/>
                  <a:moveTo>
                    <a:pt x="124439" y="10273"/>
                  </a:moveTo>
                  <a:lnTo>
                    <a:pt x="124439" y="10273"/>
                  </a:lnTo>
                  <a:cubicBezTo>
                    <a:pt x="124317" y="11847"/>
                    <a:pt x="124184" y="13424"/>
                    <a:pt x="124191" y="15001"/>
                  </a:cubicBezTo>
                  <a:cubicBezTo>
                    <a:pt x="124195" y="15310"/>
                    <a:pt x="124207" y="15615"/>
                    <a:pt x="124223" y="15924"/>
                  </a:cubicBezTo>
                  <a:cubicBezTo>
                    <a:pt x="124121" y="15412"/>
                    <a:pt x="124023" y="14900"/>
                    <a:pt x="123942" y="14383"/>
                  </a:cubicBezTo>
                  <a:cubicBezTo>
                    <a:pt x="123785" y="13431"/>
                    <a:pt x="123557" y="12438"/>
                    <a:pt x="123976" y="11545"/>
                  </a:cubicBezTo>
                  <a:cubicBezTo>
                    <a:pt x="123995" y="11502"/>
                    <a:pt x="123968" y="11463"/>
                    <a:pt x="123938" y="11463"/>
                  </a:cubicBezTo>
                  <a:cubicBezTo>
                    <a:pt x="123925" y="11463"/>
                    <a:pt x="123912" y="11471"/>
                    <a:pt x="123902" y="11490"/>
                  </a:cubicBezTo>
                  <a:cubicBezTo>
                    <a:pt x="123866" y="11557"/>
                    <a:pt x="123835" y="11631"/>
                    <a:pt x="123804" y="11706"/>
                  </a:cubicBezTo>
                  <a:cubicBezTo>
                    <a:pt x="123839" y="11432"/>
                    <a:pt x="123886" y="11161"/>
                    <a:pt x="123953" y="10899"/>
                  </a:cubicBezTo>
                  <a:cubicBezTo>
                    <a:pt x="124110" y="10684"/>
                    <a:pt x="124270" y="10473"/>
                    <a:pt x="124439" y="10273"/>
                  </a:cubicBezTo>
                  <a:close/>
                  <a:moveTo>
                    <a:pt x="60712" y="15588"/>
                  </a:moveTo>
                  <a:cubicBezTo>
                    <a:pt x="60725" y="15737"/>
                    <a:pt x="60736" y="15890"/>
                    <a:pt x="60756" y="16042"/>
                  </a:cubicBezTo>
                  <a:cubicBezTo>
                    <a:pt x="60736" y="15975"/>
                    <a:pt x="60716" y="15913"/>
                    <a:pt x="60696" y="15846"/>
                  </a:cubicBezTo>
                  <a:cubicBezTo>
                    <a:pt x="60705" y="15760"/>
                    <a:pt x="60709" y="15675"/>
                    <a:pt x="60712" y="15588"/>
                  </a:cubicBezTo>
                  <a:close/>
                  <a:moveTo>
                    <a:pt x="166309" y="15584"/>
                  </a:moveTo>
                  <a:cubicBezTo>
                    <a:pt x="166313" y="15670"/>
                    <a:pt x="166317" y="15760"/>
                    <a:pt x="166321" y="15846"/>
                  </a:cubicBezTo>
                  <a:cubicBezTo>
                    <a:pt x="166301" y="15913"/>
                    <a:pt x="166286" y="15975"/>
                    <a:pt x="166266" y="16042"/>
                  </a:cubicBezTo>
                  <a:cubicBezTo>
                    <a:pt x="166282" y="15890"/>
                    <a:pt x="166293" y="15737"/>
                    <a:pt x="166309" y="15584"/>
                  </a:cubicBezTo>
                  <a:close/>
                  <a:moveTo>
                    <a:pt x="83527" y="14073"/>
                  </a:moveTo>
                  <a:cubicBezTo>
                    <a:pt x="83612" y="14735"/>
                    <a:pt x="83710" y="15393"/>
                    <a:pt x="83824" y="16046"/>
                  </a:cubicBezTo>
                  <a:cubicBezTo>
                    <a:pt x="83785" y="15862"/>
                    <a:pt x="83746" y="15678"/>
                    <a:pt x="83706" y="15490"/>
                  </a:cubicBezTo>
                  <a:cubicBezTo>
                    <a:pt x="83659" y="15247"/>
                    <a:pt x="83616" y="15001"/>
                    <a:pt x="83578" y="14754"/>
                  </a:cubicBezTo>
                  <a:cubicBezTo>
                    <a:pt x="83562" y="14531"/>
                    <a:pt x="83546" y="14304"/>
                    <a:pt x="83522" y="14078"/>
                  </a:cubicBezTo>
                  <a:cubicBezTo>
                    <a:pt x="83527" y="14078"/>
                    <a:pt x="83527" y="14073"/>
                    <a:pt x="83527" y="14073"/>
                  </a:cubicBezTo>
                  <a:close/>
                  <a:moveTo>
                    <a:pt x="143495" y="14069"/>
                  </a:moveTo>
                  <a:lnTo>
                    <a:pt x="143495" y="14078"/>
                  </a:lnTo>
                  <a:cubicBezTo>
                    <a:pt x="143475" y="14304"/>
                    <a:pt x="143460" y="14528"/>
                    <a:pt x="143444" y="14754"/>
                  </a:cubicBezTo>
                  <a:cubicBezTo>
                    <a:pt x="143405" y="15001"/>
                    <a:pt x="143362" y="15247"/>
                    <a:pt x="143311" y="15490"/>
                  </a:cubicBezTo>
                  <a:cubicBezTo>
                    <a:pt x="143276" y="15678"/>
                    <a:pt x="143233" y="15862"/>
                    <a:pt x="143193" y="16046"/>
                  </a:cubicBezTo>
                  <a:cubicBezTo>
                    <a:pt x="143307" y="15393"/>
                    <a:pt x="143409" y="14731"/>
                    <a:pt x="143495" y="14069"/>
                  </a:cubicBezTo>
                  <a:close/>
                  <a:moveTo>
                    <a:pt x="116662" y="11612"/>
                  </a:moveTo>
                  <a:lnTo>
                    <a:pt x="116662" y="11612"/>
                  </a:lnTo>
                  <a:cubicBezTo>
                    <a:pt x="116767" y="11878"/>
                    <a:pt x="116861" y="12183"/>
                    <a:pt x="116939" y="12472"/>
                  </a:cubicBezTo>
                  <a:cubicBezTo>
                    <a:pt x="116915" y="12821"/>
                    <a:pt x="116888" y="13115"/>
                    <a:pt x="116881" y="13220"/>
                  </a:cubicBezTo>
                  <a:cubicBezTo>
                    <a:pt x="116794" y="14183"/>
                    <a:pt x="116700" y="15142"/>
                    <a:pt x="116591" y="16097"/>
                  </a:cubicBezTo>
                  <a:cubicBezTo>
                    <a:pt x="116595" y="15909"/>
                    <a:pt x="116599" y="15717"/>
                    <a:pt x="116606" y="15529"/>
                  </a:cubicBezTo>
                  <a:cubicBezTo>
                    <a:pt x="116642" y="14519"/>
                    <a:pt x="116673" y="13509"/>
                    <a:pt x="116685" y="12504"/>
                  </a:cubicBezTo>
                  <a:cubicBezTo>
                    <a:pt x="116685" y="12340"/>
                    <a:pt x="116669" y="11999"/>
                    <a:pt x="116662" y="11612"/>
                  </a:cubicBezTo>
                  <a:close/>
                  <a:moveTo>
                    <a:pt x="110360" y="11612"/>
                  </a:moveTo>
                  <a:lnTo>
                    <a:pt x="110360" y="11612"/>
                  </a:lnTo>
                  <a:cubicBezTo>
                    <a:pt x="110352" y="11999"/>
                    <a:pt x="110333" y="12340"/>
                    <a:pt x="110336" y="12504"/>
                  </a:cubicBezTo>
                  <a:cubicBezTo>
                    <a:pt x="110349" y="13509"/>
                    <a:pt x="110376" y="14519"/>
                    <a:pt x="110415" y="15529"/>
                  </a:cubicBezTo>
                  <a:cubicBezTo>
                    <a:pt x="110423" y="15717"/>
                    <a:pt x="110427" y="15909"/>
                    <a:pt x="110430" y="16101"/>
                  </a:cubicBezTo>
                  <a:cubicBezTo>
                    <a:pt x="110321" y="15142"/>
                    <a:pt x="110227" y="14183"/>
                    <a:pt x="110141" y="13220"/>
                  </a:cubicBezTo>
                  <a:cubicBezTo>
                    <a:pt x="110133" y="13115"/>
                    <a:pt x="110102" y="12821"/>
                    <a:pt x="110082" y="12472"/>
                  </a:cubicBezTo>
                  <a:cubicBezTo>
                    <a:pt x="110161" y="12183"/>
                    <a:pt x="110251" y="11878"/>
                    <a:pt x="110360" y="11612"/>
                  </a:cubicBezTo>
                  <a:close/>
                  <a:moveTo>
                    <a:pt x="100388" y="12837"/>
                  </a:moveTo>
                  <a:cubicBezTo>
                    <a:pt x="100450" y="13509"/>
                    <a:pt x="100489" y="14187"/>
                    <a:pt x="100524" y="14864"/>
                  </a:cubicBezTo>
                  <a:cubicBezTo>
                    <a:pt x="100493" y="14871"/>
                    <a:pt x="100466" y="14903"/>
                    <a:pt x="100477" y="14947"/>
                  </a:cubicBezTo>
                  <a:cubicBezTo>
                    <a:pt x="100599" y="15314"/>
                    <a:pt x="100509" y="15717"/>
                    <a:pt x="100341" y="16105"/>
                  </a:cubicBezTo>
                  <a:cubicBezTo>
                    <a:pt x="100325" y="16054"/>
                    <a:pt x="100309" y="16007"/>
                    <a:pt x="100294" y="15956"/>
                  </a:cubicBezTo>
                  <a:cubicBezTo>
                    <a:pt x="100305" y="15612"/>
                    <a:pt x="100313" y="15267"/>
                    <a:pt x="100309" y="14923"/>
                  </a:cubicBezTo>
                  <a:cubicBezTo>
                    <a:pt x="100309" y="14633"/>
                    <a:pt x="100298" y="14347"/>
                    <a:pt x="100282" y="14062"/>
                  </a:cubicBezTo>
                  <a:cubicBezTo>
                    <a:pt x="100321" y="13655"/>
                    <a:pt x="100356" y="13247"/>
                    <a:pt x="100388" y="12837"/>
                  </a:cubicBezTo>
                  <a:close/>
                  <a:moveTo>
                    <a:pt x="126630" y="12837"/>
                  </a:moveTo>
                  <a:cubicBezTo>
                    <a:pt x="126661" y="13247"/>
                    <a:pt x="126700" y="13655"/>
                    <a:pt x="126740" y="14062"/>
                  </a:cubicBezTo>
                  <a:cubicBezTo>
                    <a:pt x="126724" y="14347"/>
                    <a:pt x="126708" y="14633"/>
                    <a:pt x="126708" y="14923"/>
                  </a:cubicBezTo>
                  <a:cubicBezTo>
                    <a:pt x="126708" y="15267"/>
                    <a:pt x="126716" y="15612"/>
                    <a:pt x="126724" y="15956"/>
                  </a:cubicBezTo>
                  <a:cubicBezTo>
                    <a:pt x="126708" y="16007"/>
                    <a:pt x="126693" y="16054"/>
                    <a:pt x="126677" y="16105"/>
                  </a:cubicBezTo>
                  <a:cubicBezTo>
                    <a:pt x="126513" y="15717"/>
                    <a:pt x="126422" y="15314"/>
                    <a:pt x="126540" y="14947"/>
                  </a:cubicBezTo>
                  <a:cubicBezTo>
                    <a:pt x="126556" y="14903"/>
                    <a:pt x="126525" y="14871"/>
                    <a:pt x="126497" y="14864"/>
                  </a:cubicBezTo>
                  <a:cubicBezTo>
                    <a:pt x="126529" y="14187"/>
                    <a:pt x="126572" y="13509"/>
                    <a:pt x="126630" y="12837"/>
                  </a:cubicBezTo>
                  <a:close/>
                  <a:moveTo>
                    <a:pt x="60904" y="14226"/>
                  </a:moveTo>
                  <a:cubicBezTo>
                    <a:pt x="61049" y="14860"/>
                    <a:pt x="61135" y="15478"/>
                    <a:pt x="61072" y="16136"/>
                  </a:cubicBezTo>
                  <a:cubicBezTo>
                    <a:pt x="60963" y="15670"/>
                    <a:pt x="60865" y="15228"/>
                    <a:pt x="60795" y="14837"/>
                  </a:cubicBezTo>
                  <a:cubicBezTo>
                    <a:pt x="60834" y="14633"/>
                    <a:pt x="60873" y="14430"/>
                    <a:pt x="60904" y="14226"/>
                  </a:cubicBezTo>
                  <a:close/>
                  <a:moveTo>
                    <a:pt x="166113" y="14226"/>
                  </a:moveTo>
                  <a:cubicBezTo>
                    <a:pt x="166149" y="14430"/>
                    <a:pt x="166188" y="14633"/>
                    <a:pt x="166227" y="14837"/>
                  </a:cubicBezTo>
                  <a:cubicBezTo>
                    <a:pt x="166152" y="15228"/>
                    <a:pt x="166058" y="15670"/>
                    <a:pt x="165949" y="16140"/>
                  </a:cubicBezTo>
                  <a:cubicBezTo>
                    <a:pt x="165887" y="15478"/>
                    <a:pt x="165972" y="14860"/>
                    <a:pt x="166113" y="14226"/>
                  </a:cubicBezTo>
                  <a:close/>
                  <a:moveTo>
                    <a:pt x="25832" y="14985"/>
                  </a:moveTo>
                  <a:cubicBezTo>
                    <a:pt x="25832" y="15228"/>
                    <a:pt x="25843" y="15475"/>
                    <a:pt x="25856" y="15717"/>
                  </a:cubicBezTo>
                  <a:cubicBezTo>
                    <a:pt x="25816" y="15890"/>
                    <a:pt x="25777" y="16062"/>
                    <a:pt x="25742" y="16233"/>
                  </a:cubicBezTo>
                  <a:lnTo>
                    <a:pt x="25742" y="16168"/>
                  </a:lnTo>
                  <a:cubicBezTo>
                    <a:pt x="25773" y="15772"/>
                    <a:pt x="25805" y="15381"/>
                    <a:pt x="25832" y="14985"/>
                  </a:cubicBezTo>
                  <a:close/>
                  <a:moveTo>
                    <a:pt x="201189" y="14985"/>
                  </a:moveTo>
                  <a:cubicBezTo>
                    <a:pt x="201217" y="15381"/>
                    <a:pt x="201249" y="15772"/>
                    <a:pt x="201280" y="16168"/>
                  </a:cubicBezTo>
                  <a:lnTo>
                    <a:pt x="201280" y="16233"/>
                  </a:lnTo>
                  <a:cubicBezTo>
                    <a:pt x="201240" y="16062"/>
                    <a:pt x="201205" y="15890"/>
                    <a:pt x="201166" y="15722"/>
                  </a:cubicBezTo>
                  <a:cubicBezTo>
                    <a:pt x="201173" y="15475"/>
                    <a:pt x="201186" y="15228"/>
                    <a:pt x="201189" y="14985"/>
                  </a:cubicBezTo>
                  <a:close/>
                  <a:moveTo>
                    <a:pt x="944" y="15353"/>
                  </a:moveTo>
                  <a:cubicBezTo>
                    <a:pt x="944" y="15455"/>
                    <a:pt x="947" y="15561"/>
                    <a:pt x="947" y="15666"/>
                  </a:cubicBezTo>
                  <a:lnTo>
                    <a:pt x="947" y="16238"/>
                  </a:lnTo>
                  <a:cubicBezTo>
                    <a:pt x="940" y="16218"/>
                    <a:pt x="936" y="16199"/>
                    <a:pt x="928" y="16183"/>
                  </a:cubicBezTo>
                  <a:lnTo>
                    <a:pt x="928" y="16179"/>
                  </a:lnTo>
                  <a:cubicBezTo>
                    <a:pt x="928" y="15905"/>
                    <a:pt x="931" y="15628"/>
                    <a:pt x="944" y="15353"/>
                  </a:cubicBezTo>
                  <a:close/>
                  <a:moveTo>
                    <a:pt x="226078" y="15346"/>
                  </a:moveTo>
                  <a:cubicBezTo>
                    <a:pt x="226086" y="15623"/>
                    <a:pt x="226094" y="15901"/>
                    <a:pt x="226089" y="16179"/>
                  </a:cubicBezTo>
                  <a:lnTo>
                    <a:pt x="226089" y="16183"/>
                  </a:lnTo>
                  <a:cubicBezTo>
                    <a:pt x="226086" y="16199"/>
                    <a:pt x="226078" y="16218"/>
                    <a:pt x="226074" y="16238"/>
                  </a:cubicBezTo>
                  <a:cubicBezTo>
                    <a:pt x="226074" y="16046"/>
                    <a:pt x="226074" y="15854"/>
                    <a:pt x="226070" y="15666"/>
                  </a:cubicBezTo>
                  <a:cubicBezTo>
                    <a:pt x="226070" y="15557"/>
                    <a:pt x="226074" y="15451"/>
                    <a:pt x="226078" y="15346"/>
                  </a:cubicBezTo>
                  <a:close/>
                  <a:moveTo>
                    <a:pt x="74833" y="15800"/>
                  </a:moveTo>
                  <a:cubicBezTo>
                    <a:pt x="74889" y="15964"/>
                    <a:pt x="74939" y="16125"/>
                    <a:pt x="74994" y="16289"/>
                  </a:cubicBezTo>
                  <a:cubicBezTo>
                    <a:pt x="74990" y="16309"/>
                    <a:pt x="74990" y="16332"/>
                    <a:pt x="74986" y="16356"/>
                  </a:cubicBezTo>
                  <a:cubicBezTo>
                    <a:pt x="74932" y="16175"/>
                    <a:pt x="74880" y="15995"/>
                    <a:pt x="74830" y="15815"/>
                  </a:cubicBezTo>
                  <a:cubicBezTo>
                    <a:pt x="74833" y="15811"/>
                    <a:pt x="74833" y="15803"/>
                    <a:pt x="74833" y="15800"/>
                  </a:cubicBezTo>
                  <a:close/>
                  <a:moveTo>
                    <a:pt x="152184" y="15800"/>
                  </a:moveTo>
                  <a:cubicBezTo>
                    <a:pt x="152184" y="15803"/>
                    <a:pt x="152187" y="15811"/>
                    <a:pt x="152187" y="15815"/>
                  </a:cubicBezTo>
                  <a:cubicBezTo>
                    <a:pt x="152137" y="15995"/>
                    <a:pt x="152086" y="16175"/>
                    <a:pt x="152035" y="16356"/>
                  </a:cubicBezTo>
                  <a:cubicBezTo>
                    <a:pt x="152031" y="16332"/>
                    <a:pt x="152028" y="16309"/>
                    <a:pt x="152028" y="16289"/>
                  </a:cubicBezTo>
                  <a:cubicBezTo>
                    <a:pt x="152078" y="16125"/>
                    <a:pt x="152133" y="15964"/>
                    <a:pt x="152184" y="15800"/>
                  </a:cubicBezTo>
                  <a:close/>
                  <a:moveTo>
                    <a:pt x="107949" y="13819"/>
                  </a:moveTo>
                  <a:lnTo>
                    <a:pt x="107949" y="13827"/>
                  </a:lnTo>
                  <a:cubicBezTo>
                    <a:pt x="107874" y="14300"/>
                    <a:pt x="107789" y="14774"/>
                    <a:pt x="107730" y="15252"/>
                  </a:cubicBezTo>
                  <a:cubicBezTo>
                    <a:pt x="107726" y="15306"/>
                    <a:pt x="107718" y="15357"/>
                    <a:pt x="107715" y="15408"/>
                  </a:cubicBezTo>
                  <a:cubicBezTo>
                    <a:pt x="107585" y="15725"/>
                    <a:pt x="107507" y="16085"/>
                    <a:pt x="107440" y="16426"/>
                  </a:cubicBezTo>
                  <a:cubicBezTo>
                    <a:pt x="107397" y="16351"/>
                    <a:pt x="107354" y="16285"/>
                    <a:pt x="107311" y="16210"/>
                  </a:cubicBezTo>
                  <a:cubicBezTo>
                    <a:pt x="107413" y="15819"/>
                    <a:pt x="107518" y="15431"/>
                    <a:pt x="107616" y="15041"/>
                  </a:cubicBezTo>
                  <a:cubicBezTo>
                    <a:pt x="107726" y="14633"/>
                    <a:pt x="107836" y="14226"/>
                    <a:pt x="107949" y="13819"/>
                  </a:cubicBezTo>
                  <a:close/>
                  <a:moveTo>
                    <a:pt x="119074" y="13840"/>
                  </a:moveTo>
                  <a:lnTo>
                    <a:pt x="119074" y="13840"/>
                  </a:lnTo>
                  <a:cubicBezTo>
                    <a:pt x="119186" y="14240"/>
                    <a:pt x="119298" y="14640"/>
                    <a:pt x="119401" y="15041"/>
                  </a:cubicBezTo>
                  <a:cubicBezTo>
                    <a:pt x="119503" y="15431"/>
                    <a:pt x="119605" y="15819"/>
                    <a:pt x="119710" y="16210"/>
                  </a:cubicBezTo>
                  <a:cubicBezTo>
                    <a:pt x="119668" y="16285"/>
                    <a:pt x="119621" y="16351"/>
                    <a:pt x="119577" y="16426"/>
                  </a:cubicBezTo>
                  <a:cubicBezTo>
                    <a:pt x="119515" y="16085"/>
                    <a:pt x="119433" y="15725"/>
                    <a:pt x="119307" y="15408"/>
                  </a:cubicBezTo>
                  <a:cubicBezTo>
                    <a:pt x="119299" y="15357"/>
                    <a:pt x="119296" y="15306"/>
                    <a:pt x="119287" y="15252"/>
                  </a:cubicBezTo>
                  <a:cubicBezTo>
                    <a:pt x="119233" y="14778"/>
                    <a:pt x="119148" y="14309"/>
                    <a:pt x="119074" y="13840"/>
                  </a:cubicBezTo>
                  <a:close/>
                  <a:moveTo>
                    <a:pt x="12016" y="12179"/>
                  </a:moveTo>
                  <a:lnTo>
                    <a:pt x="12016" y="12179"/>
                  </a:lnTo>
                  <a:cubicBezTo>
                    <a:pt x="11938" y="13545"/>
                    <a:pt x="11832" y="14903"/>
                    <a:pt x="11699" y="16262"/>
                  </a:cubicBezTo>
                  <a:cubicBezTo>
                    <a:pt x="11687" y="16316"/>
                    <a:pt x="11672" y="16374"/>
                    <a:pt x="11656" y="16434"/>
                  </a:cubicBezTo>
                  <a:cubicBezTo>
                    <a:pt x="11585" y="15733"/>
                    <a:pt x="11511" y="15036"/>
                    <a:pt x="11444" y="14340"/>
                  </a:cubicBezTo>
                  <a:cubicBezTo>
                    <a:pt x="11558" y="13803"/>
                    <a:pt x="11683" y="13271"/>
                    <a:pt x="11832" y="12754"/>
                  </a:cubicBezTo>
                  <a:cubicBezTo>
                    <a:pt x="11887" y="12563"/>
                    <a:pt x="11950" y="12371"/>
                    <a:pt x="12016" y="12179"/>
                  </a:cubicBezTo>
                  <a:close/>
                  <a:moveTo>
                    <a:pt x="215005" y="12179"/>
                  </a:moveTo>
                  <a:lnTo>
                    <a:pt x="215005" y="12179"/>
                  </a:lnTo>
                  <a:cubicBezTo>
                    <a:pt x="215072" y="12371"/>
                    <a:pt x="215135" y="12563"/>
                    <a:pt x="215189" y="12754"/>
                  </a:cubicBezTo>
                  <a:cubicBezTo>
                    <a:pt x="215339" y="13271"/>
                    <a:pt x="215464" y="13803"/>
                    <a:pt x="215577" y="14340"/>
                  </a:cubicBezTo>
                  <a:cubicBezTo>
                    <a:pt x="215507" y="15036"/>
                    <a:pt x="215436" y="15737"/>
                    <a:pt x="215362" y="16434"/>
                  </a:cubicBezTo>
                  <a:cubicBezTo>
                    <a:pt x="215350" y="16374"/>
                    <a:pt x="215334" y="16316"/>
                    <a:pt x="215319" y="16262"/>
                  </a:cubicBezTo>
                  <a:cubicBezTo>
                    <a:pt x="215189" y="14903"/>
                    <a:pt x="215084" y="13545"/>
                    <a:pt x="215005" y="12179"/>
                  </a:cubicBezTo>
                  <a:close/>
                  <a:moveTo>
                    <a:pt x="36622" y="12864"/>
                  </a:moveTo>
                  <a:cubicBezTo>
                    <a:pt x="36631" y="12884"/>
                    <a:pt x="36638" y="12899"/>
                    <a:pt x="36646" y="12915"/>
                  </a:cubicBezTo>
                  <a:cubicBezTo>
                    <a:pt x="36673" y="14112"/>
                    <a:pt x="36712" y="15306"/>
                    <a:pt x="36783" y="16500"/>
                  </a:cubicBezTo>
                  <a:cubicBezTo>
                    <a:pt x="36541" y="15862"/>
                    <a:pt x="36294" y="15228"/>
                    <a:pt x="36035" y="14602"/>
                  </a:cubicBezTo>
                  <a:cubicBezTo>
                    <a:pt x="36223" y="14019"/>
                    <a:pt x="36419" y="13439"/>
                    <a:pt x="36622" y="12864"/>
                  </a:cubicBezTo>
                  <a:close/>
                  <a:moveTo>
                    <a:pt x="190395" y="12864"/>
                  </a:moveTo>
                  <a:cubicBezTo>
                    <a:pt x="190602" y="13439"/>
                    <a:pt x="190799" y="14019"/>
                    <a:pt x="190986" y="14602"/>
                  </a:cubicBezTo>
                  <a:cubicBezTo>
                    <a:pt x="190728" y="15228"/>
                    <a:pt x="190477" y="15862"/>
                    <a:pt x="190235" y="16500"/>
                  </a:cubicBezTo>
                  <a:cubicBezTo>
                    <a:pt x="190309" y="15306"/>
                    <a:pt x="190348" y="14112"/>
                    <a:pt x="190376" y="12915"/>
                  </a:cubicBezTo>
                  <a:cubicBezTo>
                    <a:pt x="190383" y="12899"/>
                    <a:pt x="190391" y="12880"/>
                    <a:pt x="190395" y="12864"/>
                  </a:cubicBezTo>
                  <a:close/>
                  <a:moveTo>
                    <a:pt x="108215" y="15568"/>
                  </a:moveTo>
                  <a:cubicBezTo>
                    <a:pt x="108219" y="15834"/>
                    <a:pt x="108219" y="16097"/>
                    <a:pt x="108223" y="16359"/>
                  </a:cubicBezTo>
                  <a:cubicBezTo>
                    <a:pt x="108208" y="16418"/>
                    <a:pt x="108196" y="16477"/>
                    <a:pt x="108180" y="16535"/>
                  </a:cubicBezTo>
                  <a:cubicBezTo>
                    <a:pt x="108192" y="16215"/>
                    <a:pt x="108203" y="15893"/>
                    <a:pt x="108215" y="15568"/>
                  </a:cubicBezTo>
                  <a:close/>
                  <a:moveTo>
                    <a:pt x="118803" y="15568"/>
                  </a:moveTo>
                  <a:cubicBezTo>
                    <a:pt x="118814" y="15893"/>
                    <a:pt x="118830" y="16215"/>
                    <a:pt x="118841" y="16535"/>
                  </a:cubicBezTo>
                  <a:cubicBezTo>
                    <a:pt x="118826" y="16477"/>
                    <a:pt x="118810" y="16418"/>
                    <a:pt x="118799" y="16359"/>
                  </a:cubicBezTo>
                  <a:cubicBezTo>
                    <a:pt x="118799" y="16097"/>
                    <a:pt x="118803" y="15834"/>
                    <a:pt x="118803" y="15568"/>
                  </a:cubicBezTo>
                  <a:close/>
                  <a:moveTo>
                    <a:pt x="107636" y="16109"/>
                  </a:moveTo>
                  <a:lnTo>
                    <a:pt x="107636" y="16109"/>
                  </a:lnTo>
                  <a:cubicBezTo>
                    <a:pt x="107612" y="16293"/>
                    <a:pt x="107593" y="16473"/>
                    <a:pt x="107574" y="16652"/>
                  </a:cubicBezTo>
                  <a:cubicBezTo>
                    <a:pt x="107569" y="16645"/>
                    <a:pt x="107565" y="16633"/>
                    <a:pt x="107558" y="16625"/>
                  </a:cubicBezTo>
                  <a:cubicBezTo>
                    <a:pt x="107578" y="16450"/>
                    <a:pt x="107601" y="16277"/>
                    <a:pt x="107636" y="16109"/>
                  </a:cubicBezTo>
                  <a:close/>
                  <a:moveTo>
                    <a:pt x="119386" y="16112"/>
                  </a:moveTo>
                  <a:cubicBezTo>
                    <a:pt x="119417" y="16277"/>
                    <a:pt x="119440" y="16453"/>
                    <a:pt x="119460" y="16625"/>
                  </a:cubicBezTo>
                  <a:cubicBezTo>
                    <a:pt x="119456" y="16633"/>
                    <a:pt x="119452" y="16645"/>
                    <a:pt x="119444" y="16652"/>
                  </a:cubicBezTo>
                  <a:cubicBezTo>
                    <a:pt x="119424" y="16473"/>
                    <a:pt x="119405" y="16293"/>
                    <a:pt x="119386" y="16112"/>
                  </a:cubicBezTo>
                  <a:close/>
                  <a:moveTo>
                    <a:pt x="92404" y="14821"/>
                  </a:moveTo>
                  <a:cubicBezTo>
                    <a:pt x="92451" y="15075"/>
                    <a:pt x="92501" y="15334"/>
                    <a:pt x="92548" y="15588"/>
                  </a:cubicBezTo>
                  <a:cubicBezTo>
                    <a:pt x="92462" y="15999"/>
                    <a:pt x="92388" y="16414"/>
                    <a:pt x="92328" y="16833"/>
                  </a:cubicBezTo>
                  <a:cubicBezTo>
                    <a:pt x="92337" y="16665"/>
                    <a:pt x="92341" y="16492"/>
                    <a:pt x="92348" y="16320"/>
                  </a:cubicBezTo>
                  <a:cubicBezTo>
                    <a:pt x="92372" y="15823"/>
                    <a:pt x="92388" y="15322"/>
                    <a:pt x="92404" y="14821"/>
                  </a:cubicBezTo>
                  <a:close/>
                  <a:moveTo>
                    <a:pt x="134614" y="14821"/>
                  </a:moveTo>
                  <a:cubicBezTo>
                    <a:pt x="134630" y="15322"/>
                    <a:pt x="134645" y="15823"/>
                    <a:pt x="134669" y="16320"/>
                  </a:cubicBezTo>
                  <a:cubicBezTo>
                    <a:pt x="134677" y="16492"/>
                    <a:pt x="134685" y="16665"/>
                    <a:pt x="134692" y="16833"/>
                  </a:cubicBezTo>
                  <a:cubicBezTo>
                    <a:pt x="134634" y="16414"/>
                    <a:pt x="134560" y="15999"/>
                    <a:pt x="134470" y="15588"/>
                  </a:cubicBezTo>
                  <a:cubicBezTo>
                    <a:pt x="134520" y="15334"/>
                    <a:pt x="134567" y="15075"/>
                    <a:pt x="134614" y="14821"/>
                  </a:cubicBezTo>
                  <a:close/>
                  <a:moveTo>
                    <a:pt x="33714" y="11396"/>
                  </a:moveTo>
                  <a:cubicBezTo>
                    <a:pt x="34004" y="11999"/>
                    <a:pt x="34263" y="12637"/>
                    <a:pt x="34513" y="13251"/>
                  </a:cubicBezTo>
                  <a:cubicBezTo>
                    <a:pt x="34599" y="13467"/>
                    <a:pt x="34682" y="13678"/>
                    <a:pt x="34763" y="13894"/>
                  </a:cubicBezTo>
                  <a:cubicBezTo>
                    <a:pt x="34783" y="14073"/>
                    <a:pt x="34803" y="14257"/>
                    <a:pt x="34823" y="14437"/>
                  </a:cubicBezTo>
                  <a:cubicBezTo>
                    <a:pt x="34841" y="14613"/>
                    <a:pt x="34861" y="14793"/>
                    <a:pt x="34881" y="14970"/>
                  </a:cubicBezTo>
                  <a:cubicBezTo>
                    <a:pt x="34865" y="15236"/>
                    <a:pt x="34850" y="15502"/>
                    <a:pt x="34830" y="15769"/>
                  </a:cubicBezTo>
                  <a:cubicBezTo>
                    <a:pt x="34756" y="16007"/>
                    <a:pt x="34673" y="16242"/>
                    <a:pt x="34599" y="16481"/>
                  </a:cubicBezTo>
                  <a:cubicBezTo>
                    <a:pt x="34556" y="16609"/>
                    <a:pt x="34517" y="16743"/>
                    <a:pt x="34478" y="16872"/>
                  </a:cubicBezTo>
                  <a:cubicBezTo>
                    <a:pt x="34454" y="16688"/>
                    <a:pt x="34427" y="16508"/>
                    <a:pt x="34404" y="16324"/>
                  </a:cubicBezTo>
                  <a:cubicBezTo>
                    <a:pt x="34395" y="16269"/>
                    <a:pt x="34384" y="16226"/>
                    <a:pt x="34364" y="16191"/>
                  </a:cubicBezTo>
                  <a:cubicBezTo>
                    <a:pt x="34184" y="14790"/>
                    <a:pt x="34019" y="13388"/>
                    <a:pt x="33801" y="11999"/>
                  </a:cubicBezTo>
                  <a:cubicBezTo>
                    <a:pt x="33770" y="11800"/>
                    <a:pt x="33742" y="11600"/>
                    <a:pt x="33714" y="11396"/>
                  </a:cubicBezTo>
                  <a:close/>
                  <a:moveTo>
                    <a:pt x="193307" y="11396"/>
                  </a:moveTo>
                  <a:lnTo>
                    <a:pt x="193307" y="11396"/>
                  </a:lnTo>
                  <a:cubicBezTo>
                    <a:pt x="193279" y="11600"/>
                    <a:pt x="193252" y="11800"/>
                    <a:pt x="193221" y="11999"/>
                  </a:cubicBezTo>
                  <a:cubicBezTo>
                    <a:pt x="193001" y="13388"/>
                    <a:pt x="192833" y="14793"/>
                    <a:pt x="192657" y="16195"/>
                  </a:cubicBezTo>
                  <a:cubicBezTo>
                    <a:pt x="192638" y="16230"/>
                    <a:pt x="192622" y="16273"/>
                    <a:pt x="192618" y="16324"/>
                  </a:cubicBezTo>
                  <a:cubicBezTo>
                    <a:pt x="192591" y="16508"/>
                    <a:pt x="192567" y="16688"/>
                    <a:pt x="192544" y="16872"/>
                  </a:cubicBezTo>
                  <a:cubicBezTo>
                    <a:pt x="192504" y="16743"/>
                    <a:pt x="192461" y="16609"/>
                    <a:pt x="192423" y="16481"/>
                  </a:cubicBezTo>
                  <a:cubicBezTo>
                    <a:pt x="192348" y="16242"/>
                    <a:pt x="192266" y="16007"/>
                    <a:pt x="192188" y="15769"/>
                  </a:cubicBezTo>
                  <a:cubicBezTo>
                    <a:pt x="192172" y="15502"/>
                    <a:pt x="192156" y="15236"/>
                    <a:pt x="192137" y="14970"/>
                  </a:cubicBezTo>
                  <a:cubicBezTo>
                    <a:pt x="192156" y="14793"/>
                    <a:pt x="192176" y="14613"/>
                    <a:pt x="192195" y="14437"/>
                  </a:cubicBezTo>
                  <a:cubicBezTo>
                    <a:pt x="192215" y="14257"/>
                    <a:pt x="192235" y="14073"/>
                    <a:pt x="192255" y="13894"/>
                  </a:cubicBezTo>
                  <a:cubicBezTo>
                    <a:pt x="192340" y="13678"/>
                    <a:pt x="192419" y="13467"/>
                    <a:pt x="192504" y="13251"/>
                  </a:cubicBezTo>
                  <a:cubicBezTo>
                    <a:pt x="192755" y="12637"/>
                    <a:pt x="193017" y="11999"/>
                    <a:pt x="193307" y="11396"/>
                  </a:cubicBezTo>
                  <a:close/>
                  <a:moveTo>
                    <a:pt x="61937" y="13740"/>
                  </a:moveTo>
                  <a:cubicBezTo>
                    <a:pt x="61993" y="14289"/>
                    <a:pt x="62063" y="14833"/>
                    <a:pt x="62121" y="15381"/>
                  </a:cubicBezTo>
                  <a:cubicBezTo>
                    <a:pt x="62165" y="15780"/>
                    <a:pt x="62215" y="16175"/>
                    <a:pt x="62266" y="16574"/>
                  </a:cubicBezTo>
                  <a:cubicBezTo>
                    <a:pt x="62251" y="16680"/>
                    <a:pt x="62235" y="16782"/>
                    <a:pt x="62219" y="16883"/>
                  </a:cubicBezTo>
                  <a:cubicBezTo>
                    <a:pt x="62188" y="16633"/>
                    <a:pt x="62161" y="16383"/>
                    <a:pt x="62129" y="16132"/>
                  </a:cubicBezTo>
                  <a:cubicBezTo>
                    <a:pt x="62071" y="15659"/>
                    <a:pt x="62024" y="15181"/>
                    <a:pt x="61977" y="14707"/>
                  </a:cubicBezTo>
                  <a:cubicBezTo>
                    <a:pt x="61965" y="14387"/>
                    <a:pt x="61953" y="14066"/>
                    <a:pt x="61937" y="13740"/>
                  </a:cubicBezTo>
                  <a:close/>
                  <a:moveTo>
                    <a:pt x="165084" y="13740"/>
                  </a:moveTo>
                  <a:lnTo>
                    <a:pt x="165084" y="13740"/>
                  </a:lnTo>
                  <a:cubicBezTo>
                    <a:pt x="165068" y="14042"/>
                    <a:pt x="165061" y="14340"/>
                    <a:pt x="165049" y="14641"/>
                  </a:cubicBezTo>
                  <a:cubicBezTo>
                    <a:pt x="165002" y="15138"/>
                    <a:pt x="164951" y="15635"/>
                    <a:pt x="164892" y="16132"/>
                  </a:cubicBezTo>
                  <a:cubicBezTo>
                    <a:pt x="164861" y="16383"/>
                    <a:pt x="164830" y="16633"/>
                    <a:pt x="164798" y="16883"/>
                  </a:cubicBezTo>
                  <a:cubicBezTo>
                    <a:pt x="164783" y="16782"/>
                    <a:pt x="164767" y="16676"/>
                    <a:pt x="164756" y="16574"/>
                  </a:cubicBezTo>
                  <a:cubicBezTo>
                    <a:pt x="164806" y="16175"/>
                    <a:pt x="164857" y="15776"/>
                    <a:pt x="164900" y="15381"/>
                  </a:cubicBezTo>
                  <a:cubicBezTo>
                    <a:pt x="164958" y="14833"/>
                    <a:pt x="165025" y="14289"/>
                    <a:pt x="165084" y="13740"/>
                  </a:cubicBezTo>
                  <a:close/>
                  <a:moveTo>
                    <a:pt x="4204" y="14649"/>
                  </a:moveTo>
                  <a:cubicBezTo>
                    <a:pt x="4235" y="14997"/>
                    <a:pt x="4262" y="15341"/>
                    <a:pt x="4294" y="15686"/>
                  </a:cubicBezTo>
                  <a:cubicBezTo>
                    <a:pt x="4235" y="15987"/>
                    <a:pt x="4172" y="16285"/>
                    <a:pt x="4134" y="16578"/>
                  </a:cubicBezTo>
                  <a:cubicBezTo>
                    <a:pt x="4118" y="16688"/>
                    <a:pt x="4106" y="16797"/>
                    <a:pt x="4090" y="16911"/>
                  </a:cubicBezTo>
                  <a:cubicBezTo>
                    <a:pt x="4083" y="16571"/>
                    <a:pt x="4078" y="16233"/>
                    <a:pt x="4078" y="15893"/>
                  </a:cubicBezTo>
                  <a:cubicBezTo>
                    <a:pt x="4118" y="15478"/>
                    <a:pt x="4161" y="15064"/>
                    <a:pt x="4204" y="14649"/>
                  </a:cubicBezTo>
                  <a:close/>
                  <a:moveTo>
                    <a:pt x="222814" y="14649"/>
                  </a:moveTo>
                  <a:cubicBezTo>
                    <a:pt x="222861" y="15064"/>
                    <a:pt x="222904" y="15478"/>
                    <a:pt x="222942" y="15893"/>
                  </a:cubicBezTo>
                  <a:cubicBezTo>
                    <a:pt x="222942" y="16233"/>
                    <a:pt x="222935" y="16571"/>
                    <a:pt x="222927" y="16911"/>
                  </a:cubicBezTo>
                  <a:cubicBezTo>
                    <a:pt x="222915" y="16797"/>
                    <a:pt x="222904" y="16688"/>
                    <a:pt x="222888" y="16578"/>
                  </a:cubicBezTo>
                  <a:cubicBezTo>
                    <a:pt x="222845" y="16285"/>
                    <a:pt x="222787" y="15987"/>
                    <a:pt x="222724" y="15686"/>
                  </a:cubicBezTo>
                  <a:cubicBezTo>
                    <a:pt x="222755" y="15341"/>
                    <a:pt x="222787" y="14994"/>
                    <a:pt x="222814" y="14649"/>
                  </a:cubicBezTo>
                  <a:close/>
                  <a:moveTo>
                    <a:pt x="100576" y="16027"/>
                  </a:moveTo>
                  <a:cubicBezTo>
                    <a:pt x="100583" y="16324"/>
                    <a:pt x="100595" y="16621"/>
                    <a:pt x="100603" y="16914"/>
                  </a:cubicBezTo>
                  <a:cubicBezTo>
                    <a:pt x="100548" y="16746"/>
                    <a:pt x="100489" y="16574"/>
                    <a:pt x="100435" y="16403"/>
                  </a:cubicBezTo>
                  <a:cubicBezTo>
                    <a:pt x="100477" y="16289"/>
                    <a:pt x="100520" y="16175"/>
                    <a:pt x="100564" y="16062"/>
                  </a:cubicBezTo>
                  <a:cubicBezTo>
                    <a:pt x="100567" y="16050"/>
                    <a:pt x="100571" y="16038"/>
                    <a:pt x="100576" y="16027"/>
                  </a:cubicBezTo>
                  <a:close/>
                  <a:moveTo>
                    <a:pt x="126446" y="16027"/>
                  </a:moveTo>
                  <a:cubicBezTo>
                    <a:pt x="126450" y="16038"/>
                    <a:pt x="126454" y="16050"/>
                    <a:pt x="126458" y="16062"/>
                  </a:cubicBezTo>
                  <a:cubicBezTo>
                    <a:pt x="126497" y="16175"/>
                    <a:pt x="126540" y="16289"/>
                    <a:pt x="126583" y="16403"/>
                  </a:cubicBezTo>
                  <a:cubicBezTo>
                    <a:pt x="126529" y="16574"/>
                    <a:pt x="126473" y="16746"/>
                    <a:pt x="126419" y="16914"/>
                  </a:cubicBezTo>
                  <a:cubicBezTo>
                    <a:pt x="126426" y="16621"/>
                    <a:pt x="126435" y="16324"/>
                    <a:pt x="126446" y="16027"/>
                  </a:cubicBezTo>
                  <a:close/>
                  <a:moveTo>
                    <a:pt x="85648" y="13404"/>
                  </a:moveTo>
                  <a:cubicBezTo>
                    <a:pt x="85683" y="13569"/>
                    <a:pt x="85722" y="13733"/>
                    <a:pt x="85758" y="13901"/>
                  </a:cubicBezTo>
                  <a:cubicBezTo>
                    <a:pt x="85793" y="14062"/>
                    <a:pt x="85824" y="14226"/>
                    <a:pt x="85855" y="14391"/>
                  </a:cubicBezTo>
                  <a:cubicBezTo>
                    <a:pt x="85769" y="14848"/>
                    <a:pt x="85699" y="15205"/>
                    <a:pt x="85679" y="15318"/>
                  </a:cubicBezTo>
                  <a:cubicBezTo>
                    <a:pt x="85608" y="15776"/>
                    <a:pt x="85546" y="16230"/>
                    <a:pt x="85483" y="16688"/>
                  </a:cubicBezTo>
                  <a:cubicBezTo>
                    <a:pt x="85476" y="16719"/>
                    <a:pt x="85468" y="16746"/>
                    <a:pt x="85464" y="16778"/>
                  </a:cubicBezTo>
                  <a:cubicBezTo>
                    <a:pt x="85440" y="16829"/>
                    <a:pt x="85421" y="16880"/>
                    <a:pt x="85397" y="16930"/>
                  </a:cubicBezTo>
                  <a:cubicBezTo>
                    <a:pt x="85487" y="15756"/>
                    <a:pt x="85570" y="14582"/>
                    <a:pt x="85648" y="13404"/>
                  </a:cubicBezTo>
                  <a:close/>
                  <a:moveTo>
                    <a:pt x="141374" y="13412"/>
                  </a:moveTo>
                  <a:cubicBezTo>
                    <a:pt x="141448" y="14586"/>
                    <a:pt x="141534" y="15760"/>
                    <a:pt x="141625" y="16930"/>
                  </a:cubicBezTo>
                  <a:cubicBezTo>
                    <a:pt x="141601" y="16883"/>
                    <a:pt x="141581" y="16833"/>
                    <a:pt x="141558" y="16782"/>
                  </a:cubicBezTo>
                  <a:cubicBezTo>
                    <a:pt x="141549" y="16750"/>
                    <a:pt x="141542" y="16715"/>
                    <a:pt x="141538" y="16684"/>
                  </a:cubicBezTo>
                  <a:cubicBezTo>
                    <a:pt x="141475" y="16230"/>
                    <a:pt x="141408" y="15776"/>
                    <a:pt x="141338" y="15318"/>
                  </a:cubicBezTo>
                  <a:cubicBezTo>
                    <a:pt x="141323" y="15205"/>
                    <a:pt x="141253" y="14848"/>
                    <a:pt x="141162" y="14391"/>
                  </a:cubicBezTo>
                  <a:cubicBezTo>
                    <a:pt x="141197" y="14226"/>
                    <a:pt x="141229" y="14062"/>
                    <a:pt x="141264" y="13901"/>
                  </a:cubicBezTo>
                  <a:cubicBezTo>
                    <a:pt x="141300" y="13737"/>
                    <a:pt x="141338" y="13576"/>
                    <a:pt x="141374" y="13412"/>
                  </a:cubicBezTo>
                  <a:close/>
                  <a:moveTo>
                    <a:pt x="53022" y="9005"/>
                  </a:moveTo>
                  <a:lnTo>
                    <a:pt x="53022" y="9005"/>
                  </a:lnTo>
                  <a:cubicBezTo>
                    <a:pt x="53362" y="9741"/>
                    <a:pt x="53667" y="10504"/>
                    <a:pt x="54012" y="11236"/>
                  </a:cubicBezTo>
                  <a:cubicBezTo>
                    <a:pt x="54020" y="11255"/>
                    <a:pt x="54027" y="11279"/>
                    <a:pt x="54036" y="11298"/>
                  </a:cubicBezTo>
                  <a:cubicBezTo>
                    <a:pt x="54043" y="12019"/>
                    <a:pt x="54059" y="12747"/>
                    <a:pt x="54090" y="13475"/>
                  </a:cubicBezTo>
                  <a:cubicBezTo>
                    <a:pt x="54094" y="13592"/>
                    <a:pt x="54102" y="13706"/>
                    <a:pt x="54110" y="13819"/>
                  </a:cubicBezTo>
                  <a:cubicBezTo>
                    <a:pt x="54070" y="13831"/>
                    <a:pt x="54027" y="13890"/>
                    <a:pt x="54036" y="13948"/>
                  </a:cubicBezTo>
                  <a:cubicBezTo>
                    <a:pt x="54063" y="14266"/>
                    <a:pt x="54114" y="14586"/>
                    <a:pt x="54177" y="14903"/>
                  </a:cubicBezTo>
                  <a:cubicBezTo>
                    <a:pt x="54180" y="15001"/>
                    <a:pt x="54188" y="15095"/>
                    <a:pt x="54196" y="15189"/>
                  </a:cubicBezTo>
                  <a:cubicBezTo>
                    <a:pt x="54157" y="15787"/>
                    <a:pt x="54114" y="16387"/>
                    <a:pt x="54063" y="16985"/>
                  </a:cubicBezTo>
                  <a:cubicBezTo>
                    <a:pt x="54027" y="16649"/>
                    <a:pt x="53996" y="16316"/>
                    <a:pt x="53965" y="15980"/>
                  </a:cubicBezTo>
                  <a:cubicBezTo>
                    <a:pt x="53947" y="15798"/>
                    <a:pt x="53830" y="15712"/>
                    <a:pt x="53723" y="15712"/>
                  </a:cubicBezTo>
                  <a:cubicBezTo>
                    <a:pt x="53716" y="15712"/>
                    <a:pt x="53710" y="15712"/>
                    <a:pt x="53703" y="15713"/>
                  </a:cubicBezTo>
                  <a:cubicBezTo>
                    <a:pt x="53589" y="15290"/>
                    <a:pt x="53480" y="14868"/>
                    <a:pt x="53366" y="14449"/>
                  </a:cubicBezTo>
                  <a:cubicBezTo>
                    <a:pt x="53351" y="13874"/>
                    <a:pt x="53331" y="13298"/>
                    <a:pt x="53304" y="12719"/>
                  </a:cubicBezTo>
                  <a:cubicBezTo>
                    <a:pt x="53237" y="11482"/>
                    <a:pt x="53108" y="10245"/>
                    <a:pt x="53022" y="9005"/>
                  </a:cubicBezTo>
                  <a:close/>
                  <a:moveTo>
                    <a:pt x="174000" y="9005"/>
                  </a:moveTo>
                  <a:cubicBezTo>
                    <a:pt x="173914" y="10245"/>
                    <a:pt x="173784" y="11482"/>
                    <a:pt x="173718" y="12719"/>
                  </a:cubicBezTo>
                  <a:cubicBezTo>
                    <a:pt x="173687" y="13298"/>
                    <a:pt x="173667" y="13874"/>
                    <a:pt x="173656" y="14449"/>
                  </a:cubicBezTo>
                  <a:cubicBezTo>
                    <a:pt x="173538" y="14871"/>
                    <a:pt x="173428" y="15290"/>
                    <a:pt x="173319" y="15713"/>
                  </a:cubicBezTo>
                  <a:cubicBezTo>
                    <a:pt x="173312" y="15712"/>
                    <a:pt x="173305" y="15712"/>
                    <a:pt x="173299" y="15712"/>
                  </a:cubicBezTo>
                  <a:cubicBezTo>
                    <a:pt x="173190" y="15712"/>
                    <a:pt x="173075" y="15798"/>
                    <a:pt x="173056" y="15980"/>
                  </a:cubicBezTo>
                  <a:cubicBezTo>
                    <a:pt x="173022" y="16316"/>
                    <a:pt x="172990" y="16649"/>
                    <a:pt x="172959" y="16985"/>
                  </a:cubicBezTo>
                  <a:cubicBezTo>
                    <a:pt x="172908" y="16390"/>
                    <a:pt x="172861" y="15792"/>
                    <a:pt x="172822" y="15193"/>
                  </a:cubicBezTo>
                  <a:cubicBezTo>
                    <a:pt x="172829" y="15095"/>
                    <a:pt x="172838" y="15001"/>
                    <a:pt x="172845" y="14903"/>
                  </a:cubicBezTo>
                  <a:cubicBezTo>
                    <a:pt x="172908" y="14586"/>
                    <a:pt x="172959" y="14266"/>
                    <a:pt x="172986" y="13948"/>
                  </a:cubicBezTo>
                  <a:cubicBezTo>
                    <a:pt x="172990" y="13890"/>
                    <a:pt x="172951" y="13831"/>
                    <a:pt x="172912" y="13819"/>
                  </a:cubicBezTo>
                  <a:cubicBezTo>
                    <a:pt x="172916" y="13706"/>
                    <a:pt x="172923" y="13592"/>
                    <a:pt x="172928" y="13475"/>
                  </a:cubicBezTo>
                  <a:cubicBezTo>
                    <a:pt x="172963" y="12747"/>
                    <a:pt x="172978" y="12019"/>
                    <a:pt x="172982" y="11298"/>
                  </a:cubicBezTo>
                  <a:cubicBezTo>
                    <a:pt x="172990" y="11279"/>
                    <a:pt x="173002" y="11255"/>
                    <a:pt x="173009" y="11236"/>
                  </a:cubicBezTo>
                  <a:cubicBezTo>
                    <a:pt x="173354" y="10504"/>
                    <a:pt x="173660" y="9741"/>
                    <a:pt x="174000" y="9005"/>
                  </a:cubicBezTo>
                  <a:close/>
                  <a:moveTo>
                    <a:pt x="96705" y="13287"/>
                  </a:moveTo>
                  <a:cubicBezTo>
                    <a:pt x="96665" y="14003"/>
                    <a:pt x="96634" y="14727"/>
                    <a:pt x="96584" y="15444"/>
                  </a:cubicBezTo>
                  <a:cubicBezTo>
                    <a:pt x="96575" y="15541"/>
                    <a:pt x="96568" y="15639"/>
                    <a:pt x="96564" y="15737"/>
                  </a:cubicBezTo>
                  <a:cubicBezTo>
                    <a:pt x="96508" y="16132"/>
                    <a:pt x="96454" y="16524"/>
                    <a:pt x="96391" y="16911"/>
                  </a:cubicBezTo>
                  <a:cubicBezTo>
                    <a:pt x="96376" y="16943"/>
                    <a:pt x="96360" y="16974"/>
                    <a:pt x="96349" y="17005"/>
                  </a:cubicBezTo>
                  <a:cubicBezTo>
                    <a:pt x="96325" y="16876"/>
                    <a:pt x="96306" y="16743"/>
                    <a:pt x="96282" y="16614"/>
                  </a:cubicBezTo>
                  <a:cubicBezTo>
                    <a:pt x="96333" y="15800"/>
                    <a:pt x="96399" y="14994"/>
                    <a:pt x="96470" y="14187"/>
                  </a:cubicBezTo>
                  <a:cubicBezTo>
                    <a:pt x="96513" y="14015"/>
                    <a:pt x="96555" y="13843"/>
                    <a:pt x="96602" y="13666"/>
                  </a:cubicBezTo>
                  <a:cubicBezTo>
                    <a:pt x="96634" y="13541"/>
                    <a:pt x="96669" y="13412"/>
                    <a:pt x="96705" y="13287"/>
                  </a:cubicBezTo>
                  <a:close/>
                  <a:moveTo>
                    <a:pt x="106219" y="16046"/>
                  </a:moveTo>
                  <a:cubicBezTo>
                    <a:pt x="106337" y="16262"/>
                    <a:pt x="106450" y="16477"/>
                    <a:pt x="106564" y="16692"/>
                  </a:cubicBezTo>
                  <a:cubicBezTo>
                    <a:pt x="106532" y="16797"/>
                    <a:pt x="106497" y="16899"/>
                    <a:pt x="106462" y="17005"/>
                  </a:cubicBezTo>
                  <a:cubicBezTo>
                    <a:pt x="106407" y="16806"/>
                    <a:pt x="106317" y="16633"/>
                    <a:pt x="106172" y="16484"/>
                  </a:cubicBezTo>
                  <a:cubicBezTo>
                    <a:pt x="106188" y="16340"/>
                    <a:pt x="106203" y="16191"/>
                    <a:pt x="106219" y="16046"/>
                  </a:cubicBezTo>
                  <a:close/>
                  <a:moveTo>
                    <a:pt x="120799" y="16046"/>
                  </a:moveTo>
                  <a:cubicBezTo>
                    <a:pt x="120814" y="16195"/>
                    <a:pt x="120833" y="16340"/>
                    <a:pt x="120846" y="16484"/>
                  </a:cubicBezTo>
                  <a:cubicBezTo>
                    <a:pt x="120705" y="16633"/>
                    <a:pt x="120615" y="16806"/>
                    <a:pt x="120555" y="17005"/>
                  </a:cubicBezTo>
                  <a:cubicBezTo>
                    <a:pt x="120524" y="16899"/>
                    <a:pt x="120490" y="16797"/>
                    <a:pt x="120454" y="16692"/>
                  </a:cubicBezTo>
                  <a:cubicBezTo>
                    <a:pt x="120571" y="16477"/>
                    <a:pt x="120685" y="16262"/>
                    <a:pt x="120799" y="16046"/>
                  </a:cubicBezTo>
                  <a:close/>
                  <a:moveTo>
                    <a:pt x="130313" y="13287"/>
                  </a:moveTo>
                  <a:lnTo>
                    <a:pt x="130313" y="13287"/>
                  </a:lnTo>
                  <a:cubicBezTo>
                    <a:pt x="130348" y="13412"/>
                    <a:pt x="130384" y="13541"/>
                    <a:pt x="130418" y="13666"/>
                  </a:cubicBezTo>
                  <a:cubicBezTo>
                    <a:pt x="130465" y="13843"/>
                    <a:pt x="130508" y="14015"/>
                    <a:pt x="130552" y="14190"/>
                  </a:cubicBezTo>
                  <a:cubicBezTo>
                    <a:pt x="130622" y="14994"/>
                    <a:pt x="130689" y="15803"/>
                    <a:pt x="130736" y="16614"/>
                  </a:cubicBezTo>
                  <a:cubicBezTo>
                    <a:pt x="130716" y="16743"/>
                    <a:pt x="130693" y="16876"/>
                    <a:pt x="130673" y="17005"/>
                  </a:cubicBezTo>
                  <a:cubicBezTo>
                    <a:pt x="130658" y="16974"/>
                    <a:pt x="130646" y="16943"/>
                    <a:pt x="130630" y="16911"/>
                  </a:cubicBezTo>
                  <a:cubicBezTo>
                    <a:pt x="130564" y="16508"/>
                    <a:pt x="130505" y="16101"/>
                    <a:pt x="130450" y="15698"/>
                  </a:cubicBezTo>
                  <a:cubicBezTo>
                    <a:pt x="130446" y="15612"/>
                    <a:pt x="130446" y="15525"/>
                    <a:pt x="130438" y="15444"/>
                  </a:cubicBezTo>
                  <a:cubicBezTo>
                    <a:pt x="130384" y="14727"/>
                    <a:pt x="130353" y="14007"/>
                    <a:pt x="130313" y="13287"/>
                  </a:cubicBezTo>
                  <a:close/>
                  <a:moveTo>
                    <a:pt x="71213" y="14880"/>
                  </a:moveTo>
                  <a:cubicBezTo>
                    <a:pt x="71256" y="15087"/>
                    <a:pt x="71296" y="15299"/>
                    <a:pt x="71339" y="15505"/>
                  </a:cubicBezTo>
                  <a:cubicBezTo>
                    <a:pt x="71363" y="15792"/>
                    <a:pt x="71386" y="16081"/>
                    <a:pt x="71405" y="16367"/>
                  </a:cubicBezTo>
                  <a:cubicBezTo>
                    <a:pt x="71327" y="16609"/>
                    <a:pt x="71253" y="16860"/>
                    <a:pt x="71186" y="17115"/>
                  </a:cubicBezTo>
                  <a:cubicBezTo>
                    <a:pt x="71061" y="16696"/>
                    <a:pt x="70967" y="16336"/>
                    <a:pt x="71002" y="16293"/>
                  </a:cubicBezTo>
                  <a:cubicBezTo>
                    <a:pt x="71049" y="16246"/>
                    <a:pt x="71038" y="16168"/>
                    <a:pt x="71002" y="16121"/>
                  </a:cubicBezTo>
                  <a:cubicBezTo>
                    <a:pt x="71072" y="15706"/>
                    <a:pt x="71139" y="15290"/>
                    <a:pt x="71213" y="14880"/>
                  </a:cubicBezTo>
                  <a:close/>
                  <a:moveTo>
                    <a:pt x="155808" y="14880"/>
                  </a:moveTo>
                  <a:cubicBezTo>
                    <a:pt x="155879" y="15290"/>
                    <a:pt x="155949" y="15706"/>
                    <a:pt x="156015" y="16121"/>
                  </a:cubicBezTo>
                  <a:cubicBezTo>
                    <a:pt x="155980" y="16168"/>
                    <a:pt x="155968" y="16246"/>
                    <a:pt x="156015" y="16293"/>
                  </a:cubicBezTo>
                  <a:cubicBezTo>
                    <a:pt x="156055" y="16336"/>
                    <a:pt x="155961" y="16696"/>
                    <a:pt x="155836" y="17115"/>
                  </a:cubicBezTo>
                  <a:cubicBezTo>
                    <a:pt x="155765" y="16860"/>
                    <a:pt x="155695" y="16609"/>
                    <a:pt x="155612" y="16367"/>
                  </a:cubicBezTo>
                  <a:cubicBezTo>
                    <a:pt x="155636" y="16078"/>
                    <a:pt x="155659" y="15792"/>
                    <a:pt x="155683" y="15505"/>
                  </a:cubicBezTo>
                  <a:cubicBezTo>
                    <a:pt x="155722" y="15294"/>
                    <a:pt x="155765" y="15087"/>
                    <a:pt x="155808" y="14880"/>
                  </a:cubicBezTo>
                  <a:close/>
                  <a:moveTo>
                    <a:pt x="58682" y="11975"/>
                  </a:moveTo>
                  <a:cubicBezTo>
                    <a:pt x="58857" y="12622"/>
                    <a:pt x="59038" y="13267"/>
                    <a:pt x="59213" y="13913"/>
                  </a:cubicBezTo>
                  <a:cubicBezTo>
                    <a:pt x="59460" y="14824"/>
                    <a:pt x="59699" y="15737"/>
                    <a:pt x="59937" y="16652"/>
                  </a:cubicBezTo>
                  <a:cubicBezTo>
                    <a:pt x="59898" y="16809"/>
                    <a:pt x="59859" y="16966"/>
                    <a:pt x="59824" y="17122"/>
                  </a:cubicBezTo>
                  <a:cubicBezTo>
                    <a:pt x="59534" y="15662"/>
                    <a:pt x="59206" y="14219"/>
                    <a:pt x="58810" y="12810"/>
                  </a:cubicBezTo>
                  <a:cubicBezTo>
                    <a:pt x="58767" y="12532"/>
                    <a:pt x="58724" y="12254"/>
                    <a:pt x="58682" y="11975"/>
                  </a:cubicBezTo>
                  <a:close/>
                  <a:moveTo>
                    <a:pt x="113510" y="15240"/>
                  </a:moveTo>
                  <a:cubicBezTo>
                    <a:pt x="113604" y="15733"/>
                    <a:pt x="113542" y="16296"/>
                    <a:pt x="113526" y="16797"/>
                  </a:cubicBezTo>
                  <a:cubicBezTo>
                    <a:pt x="113523" y="16903"/>
                    <a:pt x="113515" y="17013"/>
                    <a:pt x="113510" y="17122"/>
                  </a:cubicBezTo>
                  <a:cubicBezTo>
                    <a:pt x="113503" y="17013"/>
                    <a:pt x="113499" y="16903"/>
                    <a:pt x="113495" y="16797"/>
                  </a:cubicBezTo>
                  <a:cubicBezTo>
                    <a:pt x="113479" y="16296"/>
                    <a:pt x="113416" y="15733"/>
                    <a:pt x="113510" y="15240"/>
                  </a:cubicBezTo>
                  <a:close/>
                  <a:moveTo>
                    <a:pt x="168340" y="11975"/>
                  </a:moveTo>
                  <a:lnTo>
                    <a:pt x="168340" y="11975"/>
                  </a:lnTo>
                  <a:cubicBezTo>
                    <a:pt x="168293" y="12254"/>
                    <a:pt x="168250" y="12532"/>
                    <a:pt x="168211" y="12810"/>
                  </a:cubicBezTo>
                  <a:cubicBezTo>
                    <a:pt x="167812" y="14219"/>
                    <a:pt x="167483" y="15662"/>
                    <a:pt x="167198" y="17122"/>
                  </a:cubicBezTo>
                  <a:cubicBezTo>
                    <a:pt x="167158" y="16966"/>
                    <a:pt x="167123" y="16809"/>
                    <a:pt x="167084" y="16652"/>
                  </a:cubicBezTo>
                  <a:cubicBezTo>
                    <a:pt x="167323" y="15737"/>
                    <a:pt x="167561" y="14824"/>
                    <a:pt x="167808" y="13913"/>
                  </a:cubicBezTo>
                  <a:cubicBezTo>
                    <a:pt x="167984" y="13267"/>
                    <a:pt x="168161" y="12622"/>
                    <a:pt x="168340" y="11975"/>
                  </a:cubicBezTo>
                  <a:close/>
                  <a:moveTo>
                    <a:pt x="21414" y="15646"/>
                  </a:moveTo>
                  <a:cubicBezTo>
                    <a:pt x="21441" y="16230"/>
                    <a:pt x="21461" y="16813"/>
                    <a:pt x="21476" y="17389"/>
                  </a:cubicBezTo>
                  <a:cubicBezTo>
                    <a:pt x="21398" y="17169"/>
                    <a:pt x="21323" y="16946"/>
                    <a:pt x="21253" y="16727"/>
                  </a:cubicBezTo>
                  <a:cubicBezTo>
                    <a:pt x="21244" y="16621"/>
                    <a:pt x="21241" y="16520"/>
                    <a:pt x="21237" y="16418"/>
                  </a:cubicBezTo>
                  <a:cubicBezTo>
                    <a:pt x="21229" y="16277"/>
                    <a:pt x="21221" y="16140"/>
                    <a:pt x="21213" y="16003"/>
                  </a:cubicBezTo>
                  <a:cubicBezTo>
                    <a:pt x="21280" y="15886"/>
                    <a:pt x="21343" y="15764"/>
                    <a:pt x="21414" y="15646"/>
                  </a:cubicBezTo>
                  <a:close/>
                  <a:moveTo>
                    <a:pt x="205608" y="15646"/>
                  </a:moveTo>
                  <a:cubicBezTo>
                    <a:pt x="205675" y="15764"/>
                    <a:pt x="205741" y="15886"/>
                    <a:pt x="205808" y="16003"/>
                  </a:cubicBezTo>
                  <a:cubicBezTo>
                    <a:pt x="205800" y="16140"/>
                    <a:pt x="205792" y="16277"/>
                    <a:pt x="205785" y="16418"/>
                  </a:cubicBezTo>
                  <a:cubicBezTo>
                    <a:pt x="205776" y="16520"/>
                    <a:pt x="205772" y="16621"/>
                    <a:pt x="205769" y="16727"/>
                  </a:cubicBezTo>
                  <a:cubicBezTo>
                    <a:pt x="205698" y="16946"/>
                    <a:pt x="205620" y="17169"/>
                    <a:pt x="205541" y="17389"/>
                  </a:cubicBezTo>
                  <a:cubicBezTo>
                    <a:pt x="205561" y="16813"/>
                    <a:pt x="205581" y="16230"/>
                    <a:pt x="205608" y="15646"/>
                  </a:cubicBezTo>
                  <a:close/>
                  <a:moveTo>
                    <a:pt x="88587" y="13491"/>
                  </a:moveTo>
                  <a:cubicBezTo>
                    <a:pt x="88623" y="13807"/>
                    <a:pt x="88642" y="14093"/>
                    <a:pt x="88661" y="14261"/>
                  </a:cubicBezTo>
                  <a:cubicBezTo>
                    <a:pt x="88744" y="15099"/>
                    <a:pt x="88782" y="15933"/>
                    <a:pt x="88822" y="16778"/>
                  </a:cubicBezTo>
                  <a:cubicBezTo>
                    <a:pt x="88822" y="16821"/>
                    <a:pt x="88822" y="16864"/>
                    <a:pt x="88826" y="16907"/>
                  </a:cubicBezTo>
                  <a:cubicBezTo>
                    <a:pt x="88782" y="17091"/>
                    <a:pt x="88744" y="17271"/>
                    <a:pt x="88701" y="17451"/>
                  </a:cubicBezTo>
                  <a:cubicBezTo>
                    <a:pt x="88627" y="17173"/>
                    <a:pt x="88556" y="16896"/>
                    <a:pt x="88486" y="16618"/>
                  </a:cubicBezTo>
                  <a:cubicBezTo>
                    <a:pt x="88477" y="16356"/>
                    <a:pt x="88473" y="16093"/>
                    <a:pt x="88470" y="15831"/>
                  </a:cubicBezTo>
                  <a:cubicBezTo>
                    <a:pt x="88466" y="15044"/>
                    <a:pt x="88505" y="14266"/>
                    <a:pt x="88587" y="13491"/>
                  </a:cubicBezTo>
                  <a:close/>
                  <a:moveTo>
                    <a:pt x="138431" y="13486"/>
                  </a:moveTo>
                  <a:cubicBezTo>
                    <a:pt x="138516" y="14261"/>
                    <a:pt x="138556" y="15044"/>
                    <a:pt x="138548" y="15831"/>
                  </a:cubicBezTo>
                  <a:cubicBezTo>
                    <a:pt x="138548" y="16093"/>
                    <a:pt x="138540" y="16356"/>
                    <a:pt x="138536" y="16618"/>
                  </a:cubicBezTo>
                  <a:cubicBezTo>
                    <a:pt x="138466" y="16896"/>
                    <a:pt x="138395" y="17173"/>
                    <a:pt x="138321" y="17451"/>
                  </a:cubicBezTo>
                  <a:cubicBezTo>
                    <a:pt x="138278" y="17271"/>
                    <a:pt x="138234" y="17091"/>
                    <a:pt x="138196" y="16911"/>
                  </a:cubicBezTo>
                  <a:cubicBezTo>
                    <a:pt x="138196" y="16864"/>
                    <a:pt x="138196" y="16821"/>
                    <a:pt x="138200" y="16778"/>
                  </a:cubicBezTo>
                  <a:cubicBezTo>
                    <a:pt x="138238" y="15933"/>
                    <a:pt x="138274" y="15099"/>
                    <a:pt x="138360" y="14261"/>
                  </a:cubicBezTo>
                  <a:cubicBezTo>
                    <a:pt x="138375" y="14093"/>
                    <a:pt x="138395" y="13807"/>
                    <a:pt x="138431" y="13486"/>
                  </a:cubicBezTo>
                  <a:close/>
                  <a:moveTo>
                    <a:pt x="43198" y="10982"/>
                  </a:moveTo>
                  <a:lnTo>
                    <a:pt x="43198" y="10982"/>
                  </a:lnTo>
                  <a:cubicBezTo>
                    <a:pt x="43347" y="11894"/>
                    <a:pt x="43488" y="12813"/>
                    <a:pt x="43629" y="13729"/>
                  </a:cubicBezTo>
                  <a:cubicBezTo>
                    <a:pt x="43398" y="14958"/>
                    <a:pt x="43210" y="16202"/>
                    <a:pt x="43089" y="17471"/>
                  </a:cubicBezTo>
                  <a:cubicBezTo>
                    <a:pt x="43057" y="17248"/>
                    <a:pt x="43026" y="17024"/>
                    <a:pt x="42995" y="16802"/>
                  </a:cubicBezTo>
                  <a:cubicBezTo>
                    <a:pt x="43178" y="14871"/>
                    <a:pt x="43257" y="12922"/>
                    <a:pt x="43198" y="10982"/>
                  </a:cubicBezTo>
                  <a:close/>
                  <a:moveTo>
                    <a:pt x="56646" y="16891"/>
                  </a:moveTo>
                  <a:cubicBezTo>
                    <a:pt x="56673" y="16950"/>
                    <a:pt x="56700" y="17008"/>
                    <a:pt x="56728" y="17068"/>
                  </a:cubicBezTo>
                  <a:cubicBezTo>
                    <a:pt x="56728" y="17201"/>
                    <a:pt x="56736" y="17337"/>
                    <a:pt x="56736" y="17471"/>
                  </a:cubicBezTo>
                  <a:cubicBezTo>
                    <a:pt x="56704" y="17279"/>
                    <a:pt x="56673" y="17084"/>
                    <a:pt x="56646" y="16891"/>
                  </a:cubicBezTo>
                  <a:close/>
                  <a:moveTo>
                    <a:pt x="170376" y="16891"/>
                  </a:moveTo>
                  <a:lnTo>
                    <a:pt x="170376" y="16891"/>
                  </a:lnTo>
                  <a:cubicBezTo>
                    <a:pt x="170345" y="17084"/>
                    <a:pt x="170316" y="17279"/>
                    <a:pt x="170282" y="17471"/>
                  </a:cubicBezTo>
                  <a:cubicBezTo>
                    <a:pt x="170285" y="17337"/>
                    <a:pt x="170289" y="17201"/>
                    <a:pt x="170293" y="17068"/>
                  </a:cubicBezTo>
                  <a:cubicBezTo>
                    <a:pt x="170321" y="17008"/>
                    <a:pt x="170348" y="16950"/>
                    <a:pt x="170376" y="16891"/>
                  </a:cubicBezTo>
                  <a:close/>
                  <a:moveTo>
                    <a:pt x="183824" y="10982"/>
                  </a:moveTo>
                  <a:cubicBezTo>
                    <a:pt x="183765" y="12922"/>
                    <a:pt x="183839" y="14871"/>
                    <a:pt x="184027" y="16802"/>
                  </a:cubicBezTo>
                  <a:cubicBezTo>
                    <a:pt x="183996" y="17024"/>
                    <a:pt x="183965" y="17248"/>
                    <a:pt x="183933" y="17471"/>
                  </a:cubicBezTo>
                  <a:cubicBezTo>
                    <a:pt x="183808" y="16202"/>
                    <a:pt x="183624" y="14958"/>
                    <a:pt x="183393" y="13729"/>
                  </a:cubicBezTo>
                  <a:cubicBezTo>
                    <a:pt x="183530" y="12813"/>
                    <a:pt x="183671" y="11894"/>
                    <a:pt x="183824" y="10982"/>
                  </a:cubicBezTo>
                  <a:close/>
                  <a:moveTo>
                    <a:pt x="73448" y="16379"/>
                  </a:moveTo>
                  <a:cubicBezTo>
                    <a:pt x="73413" y="16770"/>
                    <a:pt x="73374" y="17165"/>
                    <a:pt x="73339" y="17561"/>
                  </a:cubicBezTo>
                  <a:cubicBezTo>
                    <a:pt x="73299" y="17424"/>
                    <a:pt x="73260" y="17286"/>
                    <a:pt x="73221" y="17149"/>
                  </a:cubicBezTo>
                  <a:cubicBezTo>
                    <a:pt x="73292" y="16891"/>
                    <a:pt x="73370" y="16633"/>
                    <a:pt x="73448" y="16379"/>
                  </a:cubicBezTo>
                  <a:close/>
                  <a:moveTo>
                    <a:pt x="153573" y="16379"/>
                  </a:moveTo>
                  <a:cubicBezTo>
                    <a:pt x="153652" y="16637"/>
                    <a:pt x="153726" y="16891"/>
                    <a:pt x="153800" y="17154"/>
                  </a:cubicBezTo>
                  <a:cubicBezTo>
                    <a:pt x="153757" y="17286"/>
                    <a:pt x="153718" y="17424"/>
                    <a:pt x="153679" y="17561"/>
                  </a:cubicBezTo>
                  <a:cubicBezTo>
                    <a:pt x="153643" y="17165"/>
                    <a:pt x="153609" y="16774"/>
                    <a:pt x="153573" y="16379"/>
                  </a:cubicBezTo>
                  <a:close/>
                  <a:moveTo>
                    <a:pt x="106153" y="16684"/>
                  </a:moveTo>
                  <a:cubicBezTo>
                    <a:pt x="106286" y="16907"/>
                    <a:pt x="106309" y="17205"/>
                    <a:pt x="106301" y="17510"/>
                  </a:cubicBezTo>
                  <a:cubicBezTo>
                    <a:pt x="106293" y="17541"/>
                    <a:pt x="106286" y="17568"/>
                    <a:pt x="106274" y="17596"/>
                  </a:cubicBezTo>
                  <a:cubicBezTo>
                    <a:pt x="106262" y="17534"/>
                    <a:pt x="106250" y="17467"/>
                    <a:pt x="106239" y="17400"/>
                  </a:cubicBezTo>
                  <a:cubicBezTo>
                    <a:pt x="106212" y="17232"/>
                    <a:pt x="106172" y="17048"/>
                    <a:pt x="106137" y="16853"/>
                  </a:cubicBezTo>
                  <a:cubicBezTo>
                    <a:pt x="106145" y="16797"/>
                    <a:pt x="106149" y="16739"/>
                    <a:pt x="106153" y="16684"/>
                  </a:cubicBezTo>
                  <a:close/>
                  <a:moveTo>
                    <a:pt x="120865" y="16684"/>
                  </a:moveTo>
                  <a:cubicBezTo>
                    <a:pt x="120873" y="16743"/>
                    <a:pt x="120877" y="16797"/>
                    <a:pt x="120880" y="16856"/>
                  </a:cubicBezTo>
                  <a:cubicBezTo>
                    <a:pt x="120846" y="17048"/>
                    <a:pt x="120810" y="17236"/>
                    <a:pt x="120783" y="17400"/>
                  </a:cubicBezTo>
                  <a:cubicBezTo>
                    <a:pt x="120771" y="17467"/>
                    <a:pt x="120755" y="17530"/>
                    <a:pt x="120743" y="17596"/>
                  </a:cubicBezTo>
                  <a:cubicBezTo>
                    <a:pt x="120736" y="17568"/>
                    <a:pt x="120728" y="17541"/>
                    <a:pt x="120716" y="17510"/>
                  </a:cubicBezTo>
                  <a:cubicBezTo>
                    <a:pt x="120708" y="17205"/>
                    <a:pt x="120736" y="16907"/>
                    <a:pt x="120865" y="16684"/>
                  </a:cubicBezTo>
                  <a:close/>
                  <a:moveTo>
                    <a:pt x="54317" y="16656"/>
                  </a:moveTo>
                  <a:cubicBezTo>
                    <a:pt x="54337" y="16883"/>
                    <a:pt x="54361" y="17115"/>
                    <a:pt x="54379" y="17346"/>
                  </a:cubicBezTo>
                  <a:cubicBezTo>
                    <a:pt x="54364" y="17389"/>
                    <a:pt x="54345" y="17440"/>
                    <a:pt x="54325" y="17483"/>
                  </a:cubicBezTo>
                  <a:cubicBezTo>
                    <a:pt x="54309" y="17530"/>
                    <a:pt x="54290" y="17577"/>
                    <a:pt x="54270" y="17624"/>
                  </a:cubicBezTo>
                  <a:cubicBezTo>
                    <a:pt x="54290" y="17299"/>
                    <a:pt x="54301" y="16977"/>
                    <a:pt x="54317" y="16656"/>
                  </a:cubicBezTo>
                  <a:close/>
                  <a:moveTo>
                    <a:pt x="172704" y="16656"/>
                  </a:moveTo>
                  <a:cubicBezTo>
                    <a:pt x="172716" y="16977"/>
                    <a:pt x="172731" y="17299"/>
                    <a:pt x="172747" y="17624"/>
                  </a:cubicBezTo>
                  <a:cubicBezTo>
                    <a:pt x="172731" y="17577"/>
                    <a:pt x="172712" y="17530"/>
                    <a:pt x="172693" y="17483"/>
                  </a:cubicBezTo>
                  <a:cubicBezTo>
                    <a:pt x="172677" y="17440"/>
                    <a:pt x="172657" y="17393"/>
                    <a:pt x="172638" y="17346"/>
                  </a:cubicBezTo>
                  <a:cubicBezTo>
                    <a:pt x="172661" y="17115"/>
                    <a:pt x="172681" y="16887"/>
                    <a:pt x="172704" y="16656"/>
                  </a:cubicBezTo>
                  <a:close/>
                  <a:moveTo>
                    <a:pt x="49147" y="12453"/>
                  </a:moveTo>
                  <a:lnTo>
                    <a:pt x="49147" y="12453"/>
                  </a:lnTo>
                  <a:cubicBezTo>
                    <a:pt x="49429" y="13522"/>
                    <a:pt x="49718" y="14586"/>
                    <a:pt x="50016" y="15646"/>
                  </a:cubicBezTo>
                  <a:cubicBezTo>
                    <a:pt x="50040" y="15823"/>
                    <a:pt x="50071" y="15995"/>
                    <a:pt x="50098" y="16168"/>
                  </a:cubicBezTo>
                  <a:cubicBezTo>
                    <a:pt x="49906" y="15729"/>
                    <a:pt x="49699" y="15299"/>
                    <a:pt x="49558" y="14829"/>
                  </a:cubicBezTo>
                  <a:lnTo>
                    <a:pt x="49558" y="14829"/>
                  </a:lnTo>
                  <a:cubicBezTo>
                    <a:pt x="49559" y="14829"/>
                    <a:pt x="49560" y="14829"/>
                    <a:pt x="49561" y="14829"/>
                  </a:cubicBezTo>
                  <a:cubicBezTo>
                    <a:pt x="49617" y="14829"/>
                    <a:pt x="49627" y="14730"/>
                    <a:pt x="49585" y="14696"/>
                  </a:cubicBezTo>
                  <a:cubicBezTo>
                    <a:pt x="49547" y="14665"/>
                    <a:pt x="49507" y="14629"/>
                    <a:pt x="49471" y="14598"/>
                  </a:cubicBezTo>
                  <a:cubicBezTo>
                    <a:pt x="49457" y="14586"/>
                    <a:pt x="49442" y="14581"/>
                    <a:pt x="49428" y="14581"/>
                  </a:cubicBezTo>
                  <a:cubicBezTo>
                    <a:pt x="49381" y="14581"/>
                    <a:pt x="49341" y="14637"/>
                    <a:pt x="49335" y="14700"/>
                  </a:cubicBezTo>
                  <a:cubicBezTo>
                    <a:pt x="49296" y="15200"/>
                    <a:pt x="49484" y="15787"/>
                    <a:pt x="49589" y="16265"/>
                  </a:cubicBezTo>
                  <a:cubicBezTo>
                    <a:pt x="49659" y="16605"/>
                    <a:pt x="49726" y="16950"/>
                    <a:pt x="49793" y="17295"/>
                  </a:cubicBezTo>
                  <a:cubicBezTo>
                    <a:pt x="49742" y="17451"/>
                    <a:pt x="49695" y="17611"/>
                    <a:pt x="49652" y="17776"/>
                  </a:cubicBezTo>
                  <a:cubicBezTo>
                    <a:pt x="49628" y="17627"/>
                    <a:pt x="49612" y="17478"/>
                    <a:pt x="49594" y="17333"/>
                  </a:cubicBezTo>
                  <a:cubicBezTo>
                    <a:pt x="49597" y="17259"/>
                    <a:pt x="49601" y="17189"/>
                    <a:pt x="49605" y="17115"/>
                  </a:cubicBezTo>
                  <a:cubicBezTo>
                    <a:pt x="49612" y="16977"/>
                    <a:pt x="49574" y="16876"/>
                    <a:pt x="49518" y="16802"/>
                  </a:cubicBezTo>
                  <a:cubicBezTo>
                    <a:pt x="49335" y="15365"/>
                    <a:pt x="49209" y="13913"/>
                    <a:pt x="49147" y="12453"/>
                  </a:cubicBezTo>
                  <a:close/>
                  <a:moveTo>
                    <a:pt x="177871" y="12453"/>
                  </a:moveTo>
                  <a:cubicBezTo>
                    <a:pt x="177808" y="13913"/>
                    <a:pt x="177683" y="15365"/>
                    <a:pt x="177499" y="16802"/>
                  </a:cubicBezTo>
                  <a:cubicBezTo>
                    <a:pt x="177444" y="16876"/>
                    <a:pt x="177408" y="16977"/>
                    <a:pt x="177417" y="17115"/>
                  </a:cubicBezTo>
                  <a:cubicBezTo>
                    <a:pt x="177421" y="17189"/>
                    <a:pt x="177424" y="17263"/>
                    <a:pt x="177428" y="17333"/>
                  </a:cubicBezTo>
                  <a:cubicBezTo>
                    <a:pt x="177405" y="17483"/>
                    <a:pt x="177390" y="17627"/>
                    <a:pt x="177366" y="17776"/>
                  </a:cubicBezTo>
                  <a:cubicBezTo>
                    <a:pt x="177323" y="17611"/>
                    <a:pt x="177276" y="17451"/>
                    <a:pt x="177229" y="17295"/>
                  </a:cubicBezTo>
                  <a:cubicBezTo>
                    <a:pt x="177296" y="16950"/>
                    <a:pt x="177358" y="16605"/>
                    <a:pt x="177432" y="16265"/>
                  </a:cubicBezTo>
                  <a:cubicBezTo>
                    <a:pt x="177534" y="15787"/>
                    <a:pt x="177726" y="15200"/>
                    <a:pt x="177686" y="14700"/>
                  </a:cubicBezTo>
                  <a:cubicBezTo>
                    <a:pt x="177681" y="14637"/>
                    <a:pt x="177640" y="14581"/>
                    <a:pt x="177593" y="14581"/>
                  </a:cubicBezTo>
                  <a:cubicBezTo>
                    <a:pt x="177579" y="14581"/>
                    <a:pt x="177564" y="14586"/>
                    <a:pt x="177549" y="14598"/>
                  </a:cubicBezTo>
                  <a:cubicBezTo>
                    <a:pt x="177511" y="14629"/>
                    <a:pt x="177471" y="14665"/>
                    <a:pt x="177432" y="14696"/>
                  </a:cubicBezTo>
                  <a:cubicBezTo>
                    <a:pt x="177390" y="14730"/>
                    <a:pt x="177404" y="14829"/>
                    <a:pt x="177461" y="14829"/>
                  </a:cubicBezTo>
                  <a:cubicBezTo>
                    <a:pt x="177462" y="14829"/>
                    <a:pt x="177463" y="14829"/>
                    <a:pt x="177464" y="14829"/>
                  </a:cubicBezTo>
                  <a:lnTo>
                    <a:pt x="177464" y="14829"/>
                  </a:lnTo>
                  <a:cubicBezTo>
                    <a:pt x="177323" y="15299"/>
                    <a:pt x="177115" y="15729"/>
                    <a:pt x="176924" y="16168"/>
                  </a:cubicBezTo>
                  <a:cubicBezTo>
                    <a:pt x="176951" y="15995"/>
                    <a:pt x="176978" y="15823"/>
                    <a:pt x="177005" y="15646"/>
                  </a:cubicBezTo>
                  <a:cubicBezTo>
                    <a:pt x="177303" y="14586"/>
                    <a:pt x="177589" y="13522"/>
                    <a:pt x="177871" y="12453"/>
                  </a:cubicBezTo>
                  <a:close/>
                  <a:moveTo>
                    <a:pt x="63608" y="14472"/>
                  </a:moveTo>
                  <a:cubicBezTo>
                    <a:pt x="63621" y="14528"/>
                    <a:pt x="63628" y="14582"/>
                    <a:pt x="63640" y="14633"/>
                  </a:cubicBezTo>
                  <a:cubicBezTo>
                    <a:pt x="63761" y="15263"/>
                    <a:pt x="63899" y="15886"/>
                    <a:pt x="64047" y="16508"/>
                  </a:cubicBezTo>
                  <a:cubicBezTo>
                    <a:pt x="64047" y="16993"/>
                    <a:pt x="64055" y="17478"/>
                    <a:pt x="64063" y="17964"/>
                  </a:cubicBezTo>
                  <a:cubicBezTo>
                    <a:pt x="63883" y="17337"/>
                    <a:pt x="63699" y="16712"/>
                    <a:pt x="63499" y="16097"/>
                  </a:cubicBezTo>
                  <a:cubicBezTo>
                    <a:pt x="63538" y="15557"/>
                    <a:pt x="63574" y="15012"/>
                    <a:pt x="63608" y="14472"/>
                  </a:cubicBezTo>
                  <a:close/>
                  <a:moveTo>
                    <a:pt x="163412" y="14477"/>
                  </a:moveTo>
                  <a:cubicBezTo>
                    <a:pt x="163448" y="15017"/>
                    <a:pt x="163479" y="15557"/>
                    <a:pt x="163518" y="16097"/>
                  </a:cubicBezTo>
                  <a:cubicBezTo>
                    <a:pt x="163318" y="16712"/>
                    <a:pt x="163135" y="17337"/>
                    <a:pt x="162959" y="17964"/>
                  </a:cubicBezTo>
                  <a:cubicBezTo>
                    <a:pt x="162966" y="17478"/>
                    <a:pt x="162971" y="16993"/>
                    <a:pt x="162971" y="16508"/>
                  </a:cubicBezTo>
                  <a:cubicBezTo>
                    <a:pt x="163119" y="15886"/>
                    <a:pt x="163256" y="15263"/>
                    <a:pt x="163381" y="14633"/>
                  </a:cubicBezTo>
                  <a:cubicBezTo>
                    <a:pt x="163389" y="14582"/>
                    <a:pt x="163401" y="14528"/>
                    <a:pt x="163412" y="14477"/>
                  </a:cubicBezTo>
                  <a:close/>
                  <a:moveTo>
                    <a:pt x="8455" y="12089"/>
                  </a:moveTo>
                  <a:cubicBezTo>
                    <a:pt x="8458" y="12116"/>
                    <a:pt x="8462" y="12144"/>
                    <a:pt x="8466" y="12176"/>
                  </a:cubicBezTo>
                  <a:cubicBezTo>
                    <a:pt x="8572" y="13247"/>
                    <a:pt x="8686" y="14320"/>
                    <a:pt x="8783" y="15397"/>
                  </a:cubicBezTo>
                  <a:cubicBezTo>
                    <a:pt x="8713" y="15776"/>
                    <a:pt x="8646" y="16156"/>
                    <a:pt x="8592" y="16539"/>
                  </a:cubicBezTo>
                  <a:cubicBezTo>
                    <a:pt x="8521" y="17013"/>
                    <a:pt x="8458" y="17490"/>
                    <a:pt x="8399" y="17967"/>
                  </a:cubicBezTo>
                  <a:cubicBezTo>
                    <a:pt x="8243" y="16778"/>
                    <a:pt x="8090" y="15592"/>
                    <a:pt x="7911" y="14410"/>
                  </a:cubicBezTo>
                  <a:cubicBezTo>
                    <a:pt x="7914" y="14383"/>
                    <a:pt x="7922" y="14355"/>
                    <a:pt x="7926" y="14328"/>
                  </a:cubicBezTo>
                  <a:cubicBezTo>
                    <a:pt x="8090" y="13580"/>
                    <a:pt x="8267" y="12833"/>
                    <a:pt x="8455" y="12089"/>
                  </a:cubicBezTo>
                  <a:close/>
                  <a:moveTo>
                    <a:pt x="218563" y="12089"/>
                  </a:moveTo>
                  <a:cubicBezTo>
                    <a:pt x="218751" y="12833"/>
                    <a:pt x="218932" y="13580"/>
                    <a:pt x="219091" y="14328"/>
                  </a:cubicBezTo>
                  <a:cubicBezTo>
                    <a:pt x="219100" y="14355"/>
                    <a:pt x="219103" y="14383"/>
                    <a:pt x="219111" y="14410"/>
                  </a:cubicBezTo>
                  <a:cubicBezTo>
                    <a:pt x="218927" y="15592"/>
                    <a:pt x="218775" y="16778"/>
                    <a:pt x="218618" y="17967"/>
                  </a:cubicBezTo>
                  <a:cubicBezTo>
                    <a:pt x="218563" y="17490"/>
                    <a:pt x="218500" y="17013"/>
                    <a:pt x="218430" y="16539"/>
                  </a:cubicBezTo>
                  <a:cubicBezTo>
                    <a:pt x="218372" y="16156"/>
                    <a:pt x="218305" y="15776"/>
                    <a:pt x="218238" y="15400"/>
                  </a:cubicBezTo>
                  <a:cubicBezTo>
                    <a:pt x="218336" y="14324"/>
                    <a:pt x="218450" y="13247"/>
                    <a:pt x="218556" y="12176"/>
                  </a:cubicBezTo>
                  <a:cubicBezTo>
                    <a:pt x="218560" y="12144"/>
                    <a:pt x="218560" y="12116"/>
                    <a:pt x="218563" y="12089"/>
                  </a:cubicBezTo>
                  <a:close/>
                  <a:moveTo>
                    <a:pt x="55605" y="14660"/>
                  </a:moveTo>
                  <a:cubicBezTo>
                    <a:pt x="55801" y="15083"/>
                    <a:pt x="55996" y="15502"/>
                    <a:pt x="56192" y="15924"/>
                  </a:cubicBezTo>
                  <a:cubicBezTo>
                    <a:pt x="56204" y="16637"/>
                    <a:pt x="56243" y="17349"/>
                    <a:pt x="56329" y="18061"/>
                  </a:cubicBezTo>
                  <a:cubicBezTo>
                    <a:pt x="56227" y="17839"/>
                    <a:pt x="56129" y="17615"/>
                    <a:pt x="56032" y="17389"/>
                  </a:cubicBezTo>
                  <a:cubicBezTo>
                    <a:pt x="56016" y="17353"/>
                    <a:pt x="55801" y="16899"/>
                    <a:pt x="55573" y="16374"/>
                  </a:cubicBezTo>
                  <a:cubicBezTo>
                    <a:pt x="55577" y="15803"/>
                    <a:pt x="55586" y="15232"/>
                    <a:pt x="55605" y="14660"/>
                  </a:cubicBezTo>
                  <a:close/>
                  <a:moveTo>
                    <a:pt x="171416" y="14660"/>
                  </a:moveTo>
                  <a:cubicBezTo>
                    <a:pt x="171432" y="15232"/>
                    <a:pt x="171444" y="15803"/>
                    <a:pt x="171448" y="16374"/>
                  </a:cubicBezTo>
                  <a:cubicBezTo>
                    <a:pt x="171221" y="16899"/>
                    <a:pt x="171006" y="17353"/>
                    <a:pt x="170990" y="17389"/>
                  </a:cubicBezTo>
                  <a:cubicBezTo>
                    <a:pt x="170888" y="17615"/>
                    <a:pt x="170791" y="17839"/>
                    <a:pt x="170692" y="18061"/>
                  </a:cubicBezTo>
                  <a:cubicBezTo>
                    <a:pt x="170779" y="17349"/>
                    <a:pt x="170814" y="16637"/>
                    <a:pt x="170826" y="15924"/>
                  </a:cubicBezTo>
                  <a:cubicBezTo>
                    <a:pt x="171021" y="15502"/>
                    <a:pt x="171221" y="15083"/>
                    <a:pt x="171416" y="14660"/>
                  </a:cubicBezTo>
                  <a:close/>
                  <a:moveTo>
                    <a:pt x="24759" y="12167"/>
                  </a:moveTo>
                  <a:cubicBezTo>
                    <a:pt x="24759" y="13267"/>
                    <a:pt x="24767" y="14367"/>
                    <a:pt x="24763" y="15463"/>
                  </a:cubicBezTo>
                  <a:cubicBezTo>
                    <a:pt x="24759" y="16093"/>
                    <a:pt x="24756" y="16719"/>
                    <a:pt x="24748" y="17349"/>
                  </a:cubicBezTo>
                  <a:cubicBezTo>
                    <a:pt x="24728" y="17600"/>
                    <a:pt x="24712" y="17854"/>
                    <a:pt x="24701" y="18108"/>
                  </a:cubicBezTo>
                  <a:cubicBezTo>
                    <a:pt x="24631" y="17741"/>
                    <a:pt x="24568" y="17373"/>
                    <a:pt x="24509" y="17001"/>
                  </a:cubicBezTo>
                  <a:cubicBezTo>
                    <a:pt x="24564" y="15388"/>
                    <a:pt x="24669" y="13776"/>
                    <a:pt x="24759" y="12167"/>
                  </a:cubicBezTo>
                  <a:close/>
                  <a:moveTo>
                    <a:pt x="202258" y="12167"/>
                  </a:moveTo>
                  <a:cubicBezTo>
                    <a:pt x="202352" y="13780"/>
                    <a:pt x="202458" y="15388"/>
                    <a:pt x="202512" y="17001"/>
                  </a:cubicBezTo>
                  <a:cubicBezTo>
                    <a:pt x="202450" y="17373"/>
                    <a:pt x="202387" y="17741"/>
                    <a:pt x="202320" y="18108"/>
                  </a:cubicBezTo>
                  <a:cubicBezTo>
                    <a:pt x="202309" y="17854"/>
                    <a:pt x="202293" y="17600"/>
                    <a:pt x="202273" y="17349"/>
                  </a:cubicBezTo>
                  <a:cubicBezTo>
                    <a:pt x="202266" y="16719"/>
                    <a:pt x="202262" y="16093"/>
                    <a:pt x="202258" y="15463"/>
                  </a:cubicBezTo>
                  <a:cubicBezTo>
                    <a:pt x="202250" y="14367"/>
                    <a:pt x="202258" y="13267"/>
                    <a:pt x="202258" y="12167"/>
                  </a:cubicBezTo>
                  <a:close/>
                  <a:moveTo>
                    <a:pt x="71471" y="17306"/>
                  </a:moveTo>
                  <a:cubicBezTo>
                    <a:pt x="71487" y="17561"/>
                    <a:pt x="71503" y="17819"/>
                    <a:pt x="71518" y="18077"/>
                  </a:cubicBezTo>
                  <a:lnTo>
                    <a:pt x="71518" y="18144"/>
                  </a:lnTo>
                  <a:cubicBezTo>
                    <a:pt x="71480" y="18027"/>
                    <a:pt x="71433" y="17882"/>
                    <a:pt x="71381" y="17729"/>
                  </a:cubicBezTo>
                  <a:cubicBezTo>
                    <a:pt x="71409" y="17588"/>
                    <a:pt x="71440" y="17447"/>
                    <a:pt x="71471" y="17306"/>
                  </a:cubicBezTo>
                  <a:close/>
                  <a:moveTo>
                    <a:pt x="155550" y="17306"/>
                  </a:moveTo>
                  <a:cubicBezTo>
                    <a:pt x="155581" y="17447"/>
                    <a:pt x="155608" y="17588"/>
                    <a:pt x="155639" y="17729"/>
                  </a:cubicBezTo>
                  <a:cubicBezTo>
                    <a:pt x="155589" y="17882"/>
                    <a:pt x="155542" y="18027"/>
                    <a:pt x="155503" y="18144"/>
                  </a:cubicBezTo>
                  <a:lnTo>
                    <a:pt x="155503" y="18081"/>
                  </a:lnTo>
                  <a:cubicBezTo>
                    <a:pt x="155518" y="17823"/>
                    <a:pt x="155530" y="17565"/>
                    <a:pt x="155550" y="17306"/>
                  </a:cubicBezTo>
                  <a:close/>
                  <a:moveTo>
                    <a:pt x="47065" y="16218"/>
                  </a:moveTo>
                  <a:cubicBezTo>
                    <a:pt x="47108" y="16356"/>
                    <a:pt x="47151" y="16492"/>
                    <a:pt x="47194" y="16629"/>
                  </a:cubicBezTo>
                  <a:cubicBezTo>
                    <a:pt x="47209" y="17024"/>
                    <a:pt x="47229" y="17420"/>
                    <a:pt x="47256" y="17815"/>
                  </a:cubicBezTo>
                  <a:cubicBezTo>
                    <a:pt x="47253" y="17929"/>
                    <a:pt x="47249" y="18042"/>
                    <a:pt x="47245" y="18155"/>
                  </a:cubicBezTo>
                  <a:cubicBezTo>
                    <a:pt x="47178" y="17905"/>
                    <a:pt x="47108" y="17651"/>
                    <a:pt x="47038" y="17400"/>
                  </a:cubicBezTo>
                  <a:cubicBezTo>
                    <a:pt x="47045" y="17005"/>
                    <a:pt x="47053" y="16609"/>
                    <a:pt x="47065" y="16218"/>
                  </a:cubicBezTo>
                  <a:close/>
                  <a:moveTo>
                    <a:pt x="179957" y="16218"/>
                  </a:moveTo>
                  <a:cubicBezTo>
                    <a:pt x="179968" y="16609"/>
                    <a:pt x="179977" y="17005"/>
                    <a:pt x="179984" y="17400"/>
                  </a:cubicBezTo>
                  <a:cubicBezTo>
                    <a:pt x="179910" y="17651"/>
                    <a:pt x="179843" y="17905"/>
                    <a:pt x="179773" y="18159"/>
                  </a:cubicBezTo>
                  <a:cubicBezTo>
                    <a:pt x="179769" y="18046"/>
                    <a:pt x="179769" y="17929"/>
                    <a:pt x="179765" y="17815"/>
                  </a:cubicBezTo>
                  <a:cubicBezTo>
                    <a:pt x="179792" y="17420"/>
                    <a:pt x="179812" y="17024"/>
                    <a:pt x="179823" y="16629"/>
                  </a:cubicBezTo>
                  <a:cubicBezTo>
                    <a:pt x="179870" y="16492"/>
                    <a:pt x="179914" y="16356"/>
                    <a:pt x="179957" y="16218"/>
                  </a:cubicBezTo>
                  <a:close/>
                  <a:moveTo>
                    <a:pt x="69891" y="18050"/>
                  </a:moveTo>
                  <a:cubicBezTo>
                    <a:pt x="69894" y="18132"/>
                    <a:pt x="69902" y="18218"/>
                    <a:pt x="69910" y="18305"/>
                  </a:cubicBezTo>
                  <a:cubicBezTo>
                    <a:pt x="69907" y="18305"/>
                    <a:pt x="69907" y="18308"/>
                    <a:pt x="69907" y="18308"/>
                  </a:cubicBezTo>
                  <a:cubicBezTo>
                    <a:pt x="69902" y="18222"/>
                    <a:pt x="69894" y="18136"/>
                    <a:pt x="69891" y="18050"/>
                  </a:cubicBezTo>
                  <a:close/>
                  <a:moveTo>
                    <a:pt x="157131" y="18054"/>
                  </a:moveTo>
                  <a:cubicBezTo>
                    <a:pt x="157124" y="18140"/>
                    <a:pt x="157119" y="18226"/>
                    <a:pt x="157111" y="18312"/>
                  </a:cubicBezTo>
                  <a:lnTo>
                    <a:pt x="157111" y="18305"/>
                  </a:lnTo>
                  <a:cubicBezTo>
                    <a:pt x="157119" y="18218"/>
                    <a:pt x="157124" y="18136"/>
                    <a:pt x="157131" y="18054"/>
                  </a:cubicBezTo>
                  <a:close/>
                  <a:moveTo>
                    <a:pt x="18861" y="18081"/>
                  </a:moveTo>
                  <a:cubicBezTo>
                    <a:pt x="18877" y="18152"/>
                    <a:pt x="18889" y="18226"/>
                    <a:pt x="18905" y="18296"/>
                  </a:cubicBezTo>
                  <a:cubicBezTo>
                    <a:pt x="18892" y="18316"/>
                    <a:pt x="18885" y="18336"/>
                    <a:pt x="18877" y="18359"/>
                  </a:cubicBezTo>
                  <a:cubicBezTo>
                    <a:pt x="18873" y="18265"/>
                    <a:pt x="18869" y="18175"/>
                    <a:pt x="18861" y="18081"/>
                  </a:cubicBezTo>
                  <a:close/>
                  <a:moveTo>
                    <a:pt x="208156" y="18077"/>
                  </a:moveTo>
                  <a:lnTo>
                    <a:pt x="208156" y="18077"/>
                  </a:lnTo>
                  <a:cubicBezTo>
                    <a:pt x="208153" y="18171"/>
                    <a:pt x="208148" y="18265"/>
                    <a:pt x="208141" y="18359"/>
                  </a:cubicBezTo>
                  <a:cubicBezTo>
                    <a:pt x="208133" y="18339"/>
                    <a:pt x="208125" y="18316"/>
                    <a:pt x="208117" y="18296"/>
                  </a:cubicBezTo>
                  <a:cubicBezTo>
                    <a:pt x="208133" y="18222"/>
                    <a:pt x="208144" y="18152"/>
                    <a:pt x="208156" y="18077"/>
                  </a:cubicBezTo>
                  <a:close/>
                  <a:moveTo>
                    <a:pt x="168798" y="12136"/>
                  </a:moveTo>
                  <a:lnTo>
                    <a:pt x="168798" y="12136"/>
                  </a:lnTo>
                  <a:cubicBezTo>
                    <a:pt x="169014" y="13709"/>
                    <a:pt x="168845" y="15451"/>
                    <a:pt x="168720" y="16974"/>
                  </a:cubicBezTo>
                  <a:cubicBezTo>
                    <a:pt x="168681" y="17447"/>
                    <a:pt x="168626" y="17920"/>
                    <a:pt x="168564" y="18393"/>
                  </a:cubicBezTo>
                  <a:lnTo>
                    <a:pt x="168564" y="18393"/>
                  </a:lnTo>
                  <a:cubicBezTo>
                    <a:pt x="168595" y="16872"/>
                    <a:pt x="168630" y="15348"/>
                    <a:pt x="168712" y="13831"/>
                  </a:cubicBezTo>
                  <a:cubicBezTo>
                    <a:pt x="168743" y="13267"/>
                    <a:pt x="168771" y="12700"/>
                    <a:pt x="168798" y="12136"/>
                  </a:cubicBezTo>
                  <a:close/>
                  <a:moveTo>
                    <a:pt x="58223" y="12136"/>
                  </a:moveTo>
                  <a:lnTo>
                    <a:pt x="58223" y="12136"/>
                  </a:lnTo>
                  <a:cubicBezTo>
                    <a:pt x="58250" y="12700"/>
                    <a:pt x="58278" y="13267"/>
                    <a:pt x="58310" y="13831"/>
                  </a:cubicBezTo>
                  <a:cubicBezTo>
                    <a:pt x="58388" y="15350"/>
                    <a:pt x="58423" y="16876"/>
                    <a:pt x="58458" y="18399"/>
                  </a:cubicBezTo>
                  <a:lnTo>
                    <a:pt x="58458" y="18399"/>
                  </a:lnTo>
                  <a:cubicBezTo>
                    <a:pt x="58458" y="18398"/>
                    <a:pt x="58458" y="18394"/>
                    <a:pt x="58454" y="18394"/>
                  </a:cubicBezTo>
                  <a:cubicBezTo>
                    <a:pt x="58391" y="17921"/>
                    <a:pt x="58341" y="17447"/>
                    <a:pt x="58301" y="16974"/>
                  </a:cubicBezTo>
                  <a:cubicBezTo>
                    <a:pt x="58176" y="15451"/>
                    <a:pt x="58008" y="13709"/>
                    <a:pt x="58223" y="12136"/>
                  </a:cubicBezTo>
                  <a:close/>
                  <a:moveTo>
                    <a:pt x="70787" y="17412"/>
                  </a:moveTo>
                  <a:cubicBezTo>
                    <a:pt x="70790" y="17451"/>
                    <a:pt x="70794" y="17483"/>
                    <a:pt x="70799" y="17510"/>
                  </a:cubicBezTo>
                  <a:cubicBezTo>
                    <a:pt x="70822" y="17768"/>
                    <a:pt x="70853" y="18027"/>
                    <a:pt x="70888" y="18281"/>
                  </a:cubicBezTo>
                  <a:cubicBezTo>
                    <a:pt x="70877" y="18320"/>
                    <a:pt x="70869" y="18359"/>
                    <a:pt x="70857" y="18399"/>
                  </a:cubicBezTo>
                  <a:cubicBezTo>
                    <a:pt x="70853" y="18359"/>
                    <a:pt x="70850" y="18323"/>
                    <a:pt x="70841" y="18289"/>
                  </a:cubicBezTo>
                  <a:cubicBezTo>
                    <a:pt x="70834" y="18155"/>
                    <a:pt x="70822" y="18027"/>
                    <a:pt x="70814" y="17893"/>
                  </a:cubicBezTo>
                  <a:cubicBezTo>
                    <a:pt x="70799" y="17752"/>
                    <a:pt x="70790" y="17608"/>
                    <a:pt x="70779" y="17467"/>
                  </a:cubicBezTo>
                  <a:cubicBezTo>
                    <a:pt x="70783" y="17447"/>
                    <a:pt x="70787" y="17431"/>
                    <a:pt x="70787" y="17412"/>
                  </a:cubicBezTo>
                  <a:close/>
                  <a:moveTo>
                    <a:pt x="156231" y="17412"/>
                  </a:moveTo>
                  <a:cubicBezTo>
                    <a:pt x="156235" y="17431"/>
                    <a:pt x="156239" y="17447"/>
                    <a:pt x="156242" y="17467"/>
                  </a:cubicBezTo>
                  <a:cubicBezTo>
                    <a:pt x="156231" y="17608"/>
                    <a:pt x="156219" y="17752"/>
                    <a:pt x="156208" y="17893"/>
                  </a:cubicBezTo>
                  <a:cubicBezTo>
                    <a:pt x="156195" y="18027"/>
                    <a:pt x="156188" y="18159"/>
                    <a:pt x="156176" y="18292"/>
                  </a:cubicBezTo>
                  <a:cubicBezTo>
                    <a:pt x="156172" y="18328"/>
                    <a:pt x="156168" y="18363"/>
                    <a:pt x="156161" y="18399"/>
                  </a:cubicBezTo>
                  <a:cubicBezTo>
                    <a:pt x="156152" y="18359"/>
                    <a:pt x="156141" y="18320"/>
                    <a:pt x="156133" y="18281"/>
                  </a:cubicBezTo>
                  <a:cubicBezTo>
                    <a:pt x="156164" y="18027"/>
                    <a:pt x="156195" y="17768"/>
                    <a:pt x="156223" y="17510"/>
                  </a:cubicBezTo>
                  <a:cubicBezTo>
                    <a:pt x="156223" y="17487"/>
                    <a:pt x="156226" y="17451"/>
                    <a:pt x="156231" y="17412"/>
                  </a:cubicBezTo>
                  <a:close/>
                  <a:moveTo>
                    <a:pt x="106059" y="17686"/>
                  </a:moveTo>
                  <a:cubicBezTo>
                    <a:pt x="106078" y="17827"/>
                    <a:pt x="106094" y="17967"/>
                    <a:pt x="106113" y="18108"/>
                  </a:cubicBezTo>
                  <a:cubicBezTo>
                    <a:pt x="106075" y="18234"/>
                    <a:pt x="106035" y="18355"/>
                    <a:pt x="105996" y="18480"/>
                  </a:cubicBezTo>
                  <a:cubicBezTo>
                    <a:pt x="106015" y="18215"/>
                    <a:pt x="106035" y="17952"/>
                    <a:pt x="106059" y="17686"/>
                  </a:cubicBezTo>
                  <a:close/>
                  <a:moveTo>
                    <a:pt x="120959" y="17713"/>
                  </a:moveTo>
                  <a:cubicBezTo>
                    <a:pt x="120978" y="17967"/>
                    <a:pt x="121006" y="18222"/>
                    <a:pt x="121025" y="18480"/>
                  </a:cubicBezTo>
                  <a:cubicBezTo>
                    <a:pt x="120986" y="18355"/>
                    <a:pt x="120947" y="18234"/>
                    <a:pt x="120908" y="18112"/>
                  </a:cubicBezTo>
                  <a:cubicBezTo>
                    <a:pt x="120924" y="17980"/>
                    <a:pt x="120940" y="17846"/>
                    <a:pt x="120959" y="17713"/>
                  </a:cubicBezTo>
                  <a:close/>
                  <a:moveTo>
                    <a:pt x="45159" y="16512"/>
                  </a:moveTo>
                  <a:cubicBezTo>
                    <a:pt x="45213" y="17087"/>
                    <a:pt x="45264" y="17662"/>
                    <a:pt x="45307" y="18238"/>
                  </a:cubicBezTo>
                  <a:cubicBezTo>
                    <a:pt x="45304" y="18323"/>
                    <a:pt x="45300" y="18406"/>
                    <a:pt x="45296" y="18493"/>
                  </a:cubicBezTo>
                  <a:cubicBezTo>
                    <a:pt x="45213" y="18155"/>
                    <a:pt x="45132" y="17823"/>
                    <a:pt x="45053" y="17490"/>
                  </a:cubicBezTo>
                  <a:cubicBezTo>
                    <a:pt x="45092" y="17165"/>
                    <a:pt x="45127" y="16837"/>
                    <a:pt x="45159" y="16512"/>
                  </a:cubicBezTo>
                  <a:close/>
                  <a:moveTo>
                    <a:pt x="181859" y="16512"/>
                  </a:moveTo>
                  <a:cubicBezTo>
                    <a:pt x="181894" y="16837"/>
                    <a:pt x="181929" y="17165"/>
                    <a:pt x="181964" y="17490"/>
                  </a:cubicBezTo>
                  <a:cubicBezTo>
                    <a:pt x="181886" y="17823"/>
                    <a:pt x="181808" y="18155"/>
                    <a:pt x="181726" y="18493"/>
                  </a:cubicBezTo>
                  <a:cubicBezTo>
                    <a:pt x="181718" y="18406"/>
                    <a:pt x="181714" y="18323"/>
                    <a:pt x="181711" y="18238"/>
                  </a:cubicBezTo>
                  <a:cubicBezTo>
                    <a:pt x="181753" y="17662"/>
                    <a:pt x="181804" y="17087"/>
                    <a:pt x="181859" y="16512"/>
                  </a:cubicBezTo>
                  <a:close/>
                  <a:moveTo>
                    <a:pt x="67605" y="15612"/>
                  </a:moveTo>
                  <a:lnTo>
                    <a:pt x="67605" y="15612"/>
                  </a:lnTo>
                  <a:cubicBezTo>
                    <a:pt x="67734" y="16586"/>
                    <a:pt x="67882" y="17561"/>
                    <a:pt x="68028" y="18535"/>
                  </a:cubicBezTo>
                  <a:cubicBezTo>
                    <a:pt x="67867" y="17929"/>
                    <a:pt x="67730" y="17314"/>
                    <a:pt x="67616" y="16696"/>
                  </a:cubicBezTo>
                  <a:cubicBezTo>
                    <a:pt x="67613" y="16336"/>
                    <a:pt x="67609" y="15971"/>
                    <a:pt x="67605" y="15612"/>
                  </a:cubicBezTo>
                  <a:close/>
                  <a:moveTo>
                    <a:pt x="159416" y="15612"/>
                  </a:moveTo>
                  <a:lnTo>
                    <a:pt x="159416" y="15612"/>
                  </a:lnTo>
                  <a:cubicBezTo>
                    <a:pt x="159413" y="15971"/>
                    <a:pt x="159409" y="16336"/>
                    <a:pt x="159401" y="16696"/>
                  </a:cubicBezTo>
                  <a:cubicBezTo>
                    <a:pt x="159291" y="17314"/>
                    <a:pt x="159151" y="17929"/>
                    <a:pt x="158994" y="18535"/>
                  </a:cubicBezTo>
                  <a:cubicBezTo>
                    <a:pt x="159138" y="17561"/>
                    <a:pt x="159284" y="16586"/>
                    <a:pt x="159416" y="15612"/>
                  </a:cubicBezTo>
                  <a:close/>
                  <a:moveTo>
                    <a:pt x="105132" y="14101"/>
                  </a:moveTo>
                  <a:cubicBezTo>
                    <a:pt x="105155" y="14140"/>
                    <a:pt x="105174" y="14175"/>
                    <a:pt x="105197" y="14210"/>
                  </a:cubicBezTo>
                  <a:cubicBezTo>
                    <a:pt x="105291" y="14363"/>
                    <a:pt x="105378" y="14515"/>
                    <a:pt x="105468" y="14672"/>
                  </a:cubicBezTo>
                  <a:cubicBezTo>
                    <a:pt x="105460" y="14707"/>
                    <a:pt x="105456" y="14743"/>
                    <a:pt x="105452" y="14778"/>
                  </a:cubicBezTo>
                  <a:cubicBezTo>
                    <a:pt x="105432" y="14895"/>
                    <a:pt x="105417" y="15012"/>
                    <a:pt x="105397" y="15130"/>
                  </a:cubicBezTo>
                  <a:cubicBezTo>
                    <a:pt x="105380" y="15108"/>
                    <a:pt x="105357" y="15095"/>
                    <a:pt x="105336" y="15095"/>
                  </a:cubicBezTo>
                  <a:cubicBezTo>
                    <a:pt x="105308" y="15095"/>
                    <a:pt x="105283" y="15117"/>
                    <a:pt x="105276" y="15165"/>
                  </a:cubicBezTo>
                  <a:cubicBezTo>
                    <a:pt x="105190" y="15740"/>
                    <a:pt x="105150" y="16324"/>
                    <a:pt x="105135" y="16907"/>
                  </a:cubicBezTo>
                  <a:cubicBezTo>
                    <a:pt x="105049" y="17506"/>
                    <a:pt x="104967" y="18101"/>
                    <a:pt x="104892" y="18699"/>
                  </a:cubicBezTo>
                  <a:cubicBezTo>
                    <a:pt x="104892" y="18081"/>
                    <a:pt x="104900" y="17467"/>
                    <a:pt x="104924" y="16853"/>
                  </a:cubicBezTo>
                  <a:cubicBezTo>
                    <a:pt x="104939" y="16562"/>
                    <a:pt x="104951" y="16273"/>
                    <a:pt x="104959" y="15984"/>
                  </a:cubicBezTo>
                  <a:cubicBezTo>
                    <a:pt x="104975" y="15623"/>
                    <a:pt x="104998" y="15263"/>
                    <a:pt x="105018" y="14900"/>
                  </a:cubicBezTo>
                  <a:cubicBezTo>
                    <a:pt x="105056" y="14633"/>
                    <a:pt x="105092" y="14367"/>
                    <a:pt x="105132" y="14101"/>
                  </a:cubicBezTo>
                  <a:close/>
                  <a:moveTo>
                    <a:pt x="121886" y="14101"/>
                  </a:moveTo>
                  <a:cubicBezTo>
                    <a:pt x="121926" y="14371"/>
                    <a:pt x="121964" y="14637"/>
                    <a:pt x="122000" y="14903"/>
                  </a:cubicBezTo>
                  <a:cubicBezTo>
                    <a:pt x="122024" y="15263"/>
                    <a:pt x="122043" y="15623"/>
                    <a:pt x="122063" y="15984"/>
                  </a:cubicBezTo>
                  <a:cubicBezTo>
                    <a:pt x="122070" y="16273"/>
                    <a:pt x="122082" y="16562"/>
                    <a:pt x="122098" y="16853"/>
                  </a:cubicBezTo>
                  <a:cubicBezTo>
                    <a:pt x="122117" y="17467"/>
                    <a:pt x="122129" y="18081"/>
                    <a:pt x="122129" y="18699"/>
                  </a:cubicBezTo>
                  <a:cubicBezTo>
                    <a:pt x="122051" y="18101"/>
                    <a:pt x="121969" y="17506"/>
                    <a:pt x="121886" y="16907"/>
                  </a:cubicBezTo>
                  <a:cubicBezTo>
                    <a:pt x="121870" y="16324"/>
                    <a:pt x="121828" y="15740"/>
                    <a:pt x="121745" y="15165"/>
                  </a:cubicBezTo>
                  <a:cubicBezTo>
                    <a:pt x="121739" y="15117"/>
                    <a:pt x="121712" y="15095"/>
                    <a:pt x="121684" y="15095"/>
                  </a:cubicBezTo>
                  <a:cubicBezTo>
                    <a:pt x="121662" y="15095"/>
                    <a:pt x="121639" y="15108"/>
                    <a:pt x="121624" y="15130"/>
                  </a:cubicBezTo>
                  <a:cubicBezTo>
                    <a:pt x="121605" y="15012"/>
                    <a:pt x="121589" y="14895"/>
                    <a:pt x="121570" y="14778"/>
                  </a:cubicBezTo>
                  <a:cubicBezTo>
                    <a:pt x="121565" y="14743"/>
                    <a:pt x="121558" y="14707"/>
                    <a:pt x="121554" y="14672"/>
                  </a:cubicBezTo>
                  <a:cubicBezTo>
                    <a:pt x="121640" y="14515"/>
                    <a:pt x="121729" y="14363"/>
                    <a:pt x="121820" y="14210"/>
                  </a:cubicBezTo>
                  <a:cubicBezTo>
                    <a:pt x="121843" y="14175"/>
                    <a:pt x="121867" y="14140"/>
                    <a:pt x="121886" y="14101"/>
                  </a:cubicBezTo>
                  <a:close/>
                  <a:moveTo>
                    <a:pt x="45797" y="16793"/>
                  </a:moveTo>
                  <a:cubicBezTo>
                    <a:pt x="45840" y="17451"/>
                    <a:pt x="45878" y="18112"/>
                    <a:pt x="45910" y="18774"/>
                  </a:cubicBezTo>
                  <a:cubicBezTo>
                    <a:pt x="45882" y="18754"/>
                    <a:pt x="45852" y="18742"/>
                    <a:pt x="45824" y="18742"/>
                  </a:cubicBezTo>
                  <a:cubicBezTo>
                    <a:pt x="45820" y="18742"/>
                    <a:pt x="45816" y="18742"/>
                    <a:pt x="45813" y="18742"/>
                  </a:cubicBezTo>
                  <a:cubicBezTo>
                    <a:pt x="45797" y="18543"/>
                    <a:pt x="45777" y="18343"/>
                    <a:pt x="45757" y="18144"/>
                  </a:cubicBezTo>
                  <a:cubicBezTo>
                    <a:pt x="45769" y="17694"/>
                    <a:pt x="45781" y="17243"/>
                    <a:pt x="45797" y="16793"/>
                  </a:cubicBezTo>
                  <a:close/>
                  <a:moveTo>
                    <a:pt x="181225" y="16793"/>
                  </a:moveTo>
                  <a:cubicBezTo>
                    <a:pt x="181236" y="17243"/>
                    <a:pt x="181248" y="17694"/>
                    <a:pt x="181260" y="18144"/>
                  </a:cubicBezTo>
                  <a:cubicBezTo>
                    <a:pt x="181245" y="18343"/>
                    <a:pt x="181225" y="18543"/>
                    <a:pt x="181209" y="18742"/>
                  </a:cubicBezTo>
                  <a:cubicBezTo>
                    <a:pt x="181205" y="18742"/>
                    <a:pt x="181201" y="18742"/>
                    <a:pt x="181196" y="18742"/>
                  </a:cubicBezTo>
                  <a:cubicBezTo>
                    <a:pt x="181166" y="18742"/>
                    <a:pt x="181135" y="18754"/>
                    <a:pt x="181111" y="18774"/>
                  </a:cubicBezTo>
                  <a:cubicBezTo>
                    <a:pt x="181142" y="18112"/>
                    <a:pt x="181182" y="17451"/>
                    <a:pt x="181225" y="16793"/>
                  </a:cubicBezTo>
                  <a:close/>
                  <a:moveTo>
                    <a:pt x="28681" y="14629"/>
                  </a:moveTo>
                  <a:cubicBezTo>
                    <a:pt x="28822" y="16015"/>
                    <a:pt x="28905" y="17400"/>
                    <a:pt x="28928" y="18798"/>
                  </a:cubicBezTo>
                  <a:cubicBezTo>
                    <a:pt x="28811" y="17830"/>
                    <a:pt x="28721" y="16856"/>
                    <a:pt x="28642" y="15877"/>
                  </a:cubicBezTo>
                  <a:cubicBezTo>
                    <a:pt x="28661" y="15459"/>
                    <a:pt x="28677" y="15044"/>
                    <a:pt x="28681" y="14629"/>
                  </a:cubicBezTo>
                  <a:close/>
                  <a:moveTo>
                    <a:pt x="198337" y="14625"/>
                  </a:moveTo>
                  <a:cubicBezTo>
                    <a:pt x="198344" y="15044"/>
                    <a:pt x="198355" y="15463"/>
                    <a:pt x="198379" y="15881"/>
                  </a:cubicBezTo>
                  <a:cubicBezTo>
                    <a:pt x="198297" y="16856"/>
                    <a:pt x="198207" y="17830"/>
                    <a:pt x="198090" y="18798"/>
                  </a:cubicBezTo>
                  <a:cubicBezTo>
                    <a:pt x="198117" y="17400"/>
                    <a:pt x="198200" y="16015"/>
                    <a:pt x="198337" y="14625"/>
                  </a:cubicBezTo>
                  <a:close/>
                  <a:moveTo>
                    <a:pt x="73730" y="17901"/>
                  </a:moveTo>
                  <a:cubicBezTo>
                    <a:pt x="73730" y="17987"/>
                    <a:pt x="73726" y="18077"/>
                    <a:pt x="73726" y="18164"/>
                  </a:cubicBezTo>
                  <a:cubicBezTo>
                    <a:pt x="73722" y="18343"/>
                    <a:pt x="73722" y="18520"/>
                    <a:pt x="73722" y="18695"/>
                  </a:cubicBezTo>
                  <a:cubicBezTo>
                    <a:pt x="73711" y="18751"/>
                    <a:pt x="73702" y="18805"/>
                    <a:pt x="73691" y="18856"/>
                  </a:cubicBezTo>
                  <a:cubicBezTo>
                    <a:pt x="73683" y="18825"/>
                    <a:pt x="73675" y="18793"/>
                    <a:pt x="73668" y="18762"/>
                  </a:cubicBezTo>
                  <a:cubicBezTo>
                    <a:pt x="73687" y="18477"/>
                    <a:pt x="73711" y="18187"/>
                    <a:pt x="73730" y="17901"/>
                  </a:cubicBezTo>
                  <a:close/>
                  <a:moveTo>
                    <a:pt x="153291" y="17921"/>
                  </a:moveTo>
                  <a:lnTo>
                    <a:pt x="153291" y="17921"/>
                  </a:lnTo>
                  <a:cubicBezTo>
                    <a:pt x="153311" y="18199"/>
                    <a:pt x="153330" y="18480"/>
                    <a:pt x="153354" y="18762"/>
                  </a:cubicBezTo>
                  <a:cubicBezTo>
                    <a:pt x="153346" y="18793"/>
                    <a:pt x="153338" y="18825"/>
                    <a:pt x="153330" y="18856"/>
                  </a:cubicBezTo>
                  <a:cubicBezTo>
                    <a:pt x="153319" y="18802"/>
                    <a:pt x="153307" y="18746"/>
                    <a:pt x="153296" y="18695"/>
                  </a:cubicBezTo>
                  <a:lnTo>
                    <a:pt x="153296" y="18164"/>
                  </a:lnTo>
                  <a:cubicBezTo>
                    <a:pt x="153296" y="18081"/>
                    <a:pt x="153291" y="17999"/>
                    <a:pt x="153291" y="17921"/>
                  </a:cubicBezTo>
                  <a:close/>
                  <a:moveTo>
                    <a:pt x="38149" y="16755"/>
                  </a:moveTo>
                  <a:cubicBezTo>
                    <a:pt x="38219" y="16927"/>
                    <a:pt x="38290" y="17095"/>
                    <a:pt x="38360" y="17267"/>
                  </a:cubicBezTo>
                  <a:cubicBezTo>
                    <a:pt x="38255" y="17846"/>
                    <a:pt x="38152" y="18430"/>
                    <a:pt x="38055" y="19009"/>
                  </a:cubicBezTo>
                  <a:lnTo>
                    <a:pt x="38043" y="19009"/>
                  </a:lnTo>
                  <a:cubicBezTo>
                    <a:pt x="38004" y="18727"/>
                    <a:pt x="37965" y="18441"/>
                    <a:pt x="37926" y="18159"/>
                  </a:cubicBezTo>
                  <a:cubicBezTo>
                    <a:pt x="37961" y="17874"/>
                    <a:pt x="38004" y="17592"/>
                    <a:pt x="38047" y="17306"/>
                  </a:cubicBezTo>
                  <a:cubicBezTo>
                    <a:pt x="38078" y="17122"/>
                    <a:pt x="38114" y="16938"/>
                    <a:pt x="38149" y="16755"/>
                  </a:cubicBezTo>
                  <a:close/>
                  <a:moveTo>
                    <a:pt x="188868" y="16755"/>
                  </a:moveTo>
                  <a:cubicBezTo>
                    <a:pt x="188904" y="16938"/>
                    <a:pt x="188943" y="17122"/>
                    <a:pt x="188971" y="17306"/>
                  </a:cubicBezTo>
                  <a:cubicBezTo>
                    <a:pt x="189018" y="17592"/>
                    <a:pt x="189056" y="17874"/>
                    <a:pt x="189096" y="18159"/>
                  </a:cubicBezTo>
                  <a:cubicBezTo>
                    <a:pt x="189056" y="18441"/>
                    <a:pt x="189018" y="18727"/>
                    <a:pt x="188978" y="19009"/>
                  </a:cubicBezTo>
                  <a:lnTo>
                    <a:pt x="188967" y="19009"/>
                  </a:lnTo>
                  <a:cubicBezTo>
                    <a:pt x="188864" y="18430"/>
                    <a:pt x="188767" y="17846"/>
                    <a:pt x="188657" y="17267"/>
                  </a:cubicBezTo>
                  <a:cubicBezTo>
                    <a:pt x="188727" y="17095"/>
                    <a:pt x="188802" y="16927"/>
                    <a:pt x="188868" y="16755"/>
                  </a:cubicBezTo>
                  <a:close/>
                  <a:moveTo>
                    <a:pt x="33284" y="15534"/>
                  </a:moveTo>
                  <a:cubicBezTo>
                    <a:pt x="33472" y="16434"/>
                    <a:pt x="33660" y="17333"/>
                    <a:pt x="33851" y="18230"/>
                  </a:cubicBezTo>
                  <a:cubicBezTo>
                    <a:pt x="33887" y="18383"/>
                    <a:pt x="33918" y="18531"/>
                    <a:pt x="33954" y="18684"/>
                  </a:cubicBezTo>
                  <a:cubicBezTo>
                    <a:pt x="33910" y="18833"/>
                    <a:pt x="33875" y="18981"/>
                    <a:pt x="33836" y="19130"/>
                  </a:cubicBezTo>
                  <a:cubicBezTo>
                    <a:pt x="33816" y="19056"/>
                    <a:pt x="33797" y="18981"/>
                    <a:pt x="33781" y="18907"/>
                  </a:cubicBezTo>
                  <a:lnTo>
                    <a:pt x="33836" y="18558"/>
                  </a:lnTo>
                  <a:cubicBezTo>
                    <a:pt x="33887" y="18253"/>
                    <a:pt x="33734" y="18038"/>
                    <a:pt x="33554" y="17971"/>
                  </a:cubicBezTo>
                  <a:cubicBezTo>
                    <a:pt x="33499" y="17733"/>
                    <a:pt x="33441" y="17498"/>
                    <a:pt x="33385" y="17259"/>
                  </a:cubicBezTo>
                  <a:cubicBezTo>
                    <a:pt x="33362" y="16684"/>
                    <a:pt x="33323" y="16109"/>
                    <a:pt x="33284" y="15534"/>
                  </a:cubicBezTo>
                  <a:close/>
                  <a:moveTo>
                    <a:pt x="193738" y="15534"/>
                  </a:moveTo>
                  <a:lnTo>
                    <a:pt x="193738" y="15534"/>
                  </a:lnTo>
                  <a:cubicBezTo>
                    <a:pt x="193695" y="16105"/>
                    <a:pt x="193659" y="16684"/>
                    <a:pt x="193632" y="17259"/>
                  </a:cubicBezTo>
                  <a:cubicBezTo>
                    <a:pt x="193577" y="17498"/>
                    <a:pt x="193523" y="17733"/>
                    <a:pt x="193463" y="17971"/>
                  </a:cubicBezTo>
                  <a:cubicBezTo>
                    <a:pt x="193288" y="18038"/>
                    <a:pt x="193135" y="18253"/>
                    <a:pt x="193185" y="18558"/>
                  </a:cubicBezTo>
                  <a:lnTo>
                    <a:pt x="193241" y="18907"/>
                  </a:lnTo>
                  <a:cubicBezTo>
                    <a:pt x="193221" y="18981"/>
                    <a:pt x="193201" y="19056"/>
                    <a:pt x="193185" y="19130"/>
                  </a:cubicBezTo>
                  <a:cubicBezTo>
                    <a:pt x="193147" y="18981"/>
                    <a:pt x="193107" y="18833"/>
                    <a:pt x="193068" y="18684"/>
                  </a:cubicBezTo>
                  <a:cubicBezTo>
                    <a:pt x="193100" y="18531"/>
                    <a:pt x="193135" y="18383"/>
                    <a:pt x="193166" y="18230"/>
                  </a:cubicBezTo>
                  <a:cubicBezTo>
                    <a:pt x="193358" y="17333"/>
                    <a:pt x="193550" y="16434"/>
                    <a:pt x="193738" y="15534"/>
                  </a:cubicBezTo>
                  <a:close/>
                  <a:moveTo>
                    <a:pt x="204188" y="17541"/>
                  </a:moveTo>
                  <a:lnTo>
                    <a:pt x="204188" y="17541"/>
                  </a:lnTo>
                  <a:cubicBezTo>
                    <a:pt x="204152" y="18074"/>
                    <a:pt x="204117" y="18610"/>
                    <a:pt x="204085" y="19142"/>
                  </a:cubicBezTo>
                  <a:cubicBezTo>
                    <a:pt x="204090" y="18715"/>
                    <a:pt x="204109" y="18292"/>
                    <a:pt x="204137" y="17866"/>
                  </a:cubicBezTo>
                  <a:cubicBezTo>
                    <a:pt x="204152" y="17760"/>
                    <a:pt x="204172" y="17651"/>
                    <a:pt x="204188" y="17541"/>
                  </a:cubicBezTo>
                  <a:close/>
                  <a:moveTo>
                    <a:pt x="22830" y="17541"/>
                  </a:moveTo>
                  <a:lnTo>
                    <a:pt x="22830" y="17541"/>
                  </a:lnTo>
                  <a:cubicBezTo>
                    <a:pt x="22850" y="17651"/>
                    <a:pt x="22865" y="17756"/>
                    <a:pt x="22885" y="17862"/>
                  </a:cubicBezTo>
                  <a:cubicBezTo>
                    <a:pt x="22912" y="18292"/>
                    <a:pt x="22928" y="18723"/>
                    <a:pt x="22935" y="19150"/>
                  </a:cubicBezTo>
                  <a:cubicBezTo>
                    <a:pt x="22901" y="18614"/>
                    <a:pt x="22870" y="18077"/>
                    <a:pt x="22830" y="17541"/>
                  </a:cubicBezTo>
                  <a:close/>
                  <a:moveTo>
                    <a:pt x="74517" y="17983"/>
                  </a:moveTo>
                  <a:lnTo>
                    <a:pt x="74517" y="17983"/>
                  </a:lnTo>
                  <a:cubicBezTo>
                    <a:pt x="74583" y="18195"/>
                    <a:pt x="74654" y="18402"/>
                    <a:pt x="74724" y="18610"/>
                  </a:cubicBezTo>
                  <a:cubicBezTo>
                    <a:pt x="74712" y="18695"/>
                    <a:pt x="74697" y="18782"/>
                    <a:pt x="74685" y="18868"/>
                  </a:cubicBezTo>
                  <a:cubicBezTo>
                    <a:pt x="74634" y="18966"/>
                    <a:pt x="74583" y="19071"/>
                    <a:pt x="74537" y="19174"/>
                  </a:cubicBezTo>
                  <a:cubicBezTo>
                    <a:pt x="74524" y="18778"/>
                    <a:pt x="74517" y="18383"/>
                    <a:pt x="74517" y="17983"/>
                  </a:cubicBezTo>
                  <a:close/>
                  <a:moveTo>
                    <a:pt x="152505" y="17983"/>
                  </a:moveTo>
                  <a:cubicBezTo>
                    <a:pt x="152501" y="18383"/>
                    <a:pt x="152497" y="18778"/>
                    <a:pt x="152485" y="19174"/>
                  </a:cubicBezTo>
                  <a:cubicBezTo>
                    <a:pt x="152434" y="19071"/>
                    <a:pt x="152387" y="18966"/>
                    <a:pt x="152337" y="18868"/>
                  </a:cubicBezTo>
                  <a:cubicBezTo>
                    <a:pt x="152324" y="18782"/>
                    <a:pt x="152309" y="18695"/>
                    <a:pt x="152297" y="18610"/>
                  </a:cubicBezTo>
                  <a:cubicBezTo>
                    <a:pt x="152368" y="18402"/>
                    <a:pt x="152434" y="18195"/>
                    <a:pt x="152505" y="17983"/>
                  </a:cubicBezTo>
                  <a:close/>
                  <a:moveTo>
                    <a:pt x="60466" y="18692"/>
                  </a:moveTo>
                  <a:cubicBezTo>
                    <a:pt x="60481" y="18751"/>
                    <a:pt x="60497" y="18809"/>
                    <a:pt x="60513" y="18872"/>
                  </a:cubicBezTo>
                  <a:cubicBezTo>
                    <a:pt x="60481" y="18986"/>
                    <a:pt x="60447" y="19098"/>
                    <a:pt x="60415" y="19212"/>
                  </a:cubicBezTo>
                  <a:cubicBezTo>
                    <a:pt x="60431" y="19040"/>
                    <a:pt x="60447" y="18864"/>
                    <a:pt x="60466" y="18692"/>
                  </a:cubicBezTo>
                  <a:close/>
                  <a:moveTo>
                    <a:pt x="166555" y="18692"/>
                  </a:moveTo>
                  <a:cubicBezTo>
                    <a:pt x="166571" y="18864"/>
                    <a:pt x="166587" y="19040"/>
                    <a:pt x="166606" y="19212"/>
                  </a:cubicBezTo>
                  <a:cubicBezTo>
                    <a:pt x="166571" y="19098"/>
                    <a:pt x="166540" y="18986"/>
                    <a:pt x="166508" y="18872"/>
                  </a:cubicBezTo>
                  <a:cubicBezTo>
                    <a:pt x="166524" y="18813"/>
                    <a:pt x="166540" y="18751"/>
                    <a:pt x="166555" y="18692"/>
                  </a:cubicBezTo>
                  <a:close/>
                  <a:moveTo>
                    <a:pt x="132537" y="15940"/>
                  </a:moveTo>
                  <a:cubicBezTo>
                    <a:pt x="132611" y="16974"/>
                    <a:pt x="132689" y="18003"/>
                    <a:pt x="132775" y="19033"/>
                  </a:cubicBezTo>
                  <a:cubicBezTo>
                    <a:pt x="132763" y="19111"/>
                    <a:pt x="132755" y="19189"/>
                    <a:pt x="132748" y="19263"/>
                  </a:cubicBezTo>
                  <a:cubicBezTo>
                    <a:pt x="132634" y="18892"/>
                    <a:pt x="132524" y="18511"/>
                    <a:pt x="132419" y="18136"/>
                  </a:cubicBezTo>
                  <a:cubicBezTo>
                    <a:pt x="132414" y="17913"/>
                    <a:pt x="132403" y="17689"/>
                    <a:pt x="132399" y="17467"/>
                  </a:cubicBezTo>
                  <a:cubicBezTo>
                    <a:pt x="132438" y="16958"/>
                    <a:pt x="132481" y="16450"/>
                    <a:pt x="132537" y="15940"/>
                  </a:cubicBezTo>
                  <a:close/>
                  <a:moveTo>
                    <a:pt x="94485" y="15940"/>
                  </a:moveTo>
                  <a:cubicBezTo>
                    <a:pt x="94541" y="16450"/>
                    <a:pt x="94583" y="16958"/>
                    <a:pt x="94622" y="17467"/>
                  </a:cubicBezTo>
                  <a:cubicBezTo>
                    <a:pt x="94615" y="17689"/>
                    <a:pt x="94606" y="17913"/>
                    <a:pt x="94603" y="18136"/>
                  </a:cubicBezTo>
                  <a:cubicBezTo>
                    <a:pt x="94497" y="18516"/>
                    <a:pt x="94384" y="18892"/>
                    <a:pt x="94274" y="19268"/>
                  </a:cubicBezTo>
                  <a:cubicBezTo>
                    <a:pt x="94262" y="19189"/>
                    <a:pt x="94254" y="19111"/>
                    <a:pt x="94247" y="19036"/>
                  </a:cubicBezTo>
                  <a:cubicBezTo>
                    <a:pt x="94333" y="18003"/>
                    <a:pt x="94411" y="16974"/>
                    <a:pt x="94485" y="15940"/>
                  </a:cubicBezTo>
                  <a:close/>
                  <a:moveTo>
                    <a:pt x="54431" y="17839"/>
                  </a:moveTo>
                  <a:cubicBezTo>
                    <a:pt x="54478" y="18320"/>
                    <a:pt x="54525" y="18802"/>
                    <a:pt x="54576" y="19279"/>
                  </a:cubicBezTo>
                  <a:cubicBezTo>
                    <a:pt x="54493" y="18923"/>
                    <a:pt x="54408" y="18563"/>
                    <a:pt x="54321" y="18202"/>
                  </a:cubicBezTo>
                  <a:cubicBezTo>
                    <a:pt x="54356" y="18081"/>
                    <a:pt x="54392" y="17960"/>
                    <a:pt x="54431" y="17839"/>
                  </a:cubicBezTo>
                  <a:close/>
                  <a:moveTo>
                    <a:pt x="172591" y="17839"/>
                  </a:moveTo>
                  <a:cubicBezTo>
                    <a:pt x="172626" y="17960"/>
                    <a:pt x="172661" y="18081"/>
                    <a:pt x="172700" y="18206"/>
                  </a:cubicBezTo>
                  <a:cubicBezTo>
                    <a:pt x="172614" y="18563"/>
                    <a:pt x="172529" y="18923"/>
                    <a:pt x="172446" y="19279"/>
                  </a:cubicBezTo>
                  <a:cubicBezTo>
                    <a:pt x="172497" y="18802"/>
                    <a:pt x="172544" y="18320"/>
                    <a:pt x="172591" y="17839"/>
                  </a:cubicBezTo>
                  <a:close/>
                  <a:moveTo>
                    <a:pt x="73178" y="18919"/>
                  </a:moveTo>
                  <a:cubicBezTo>
                    <a:pt x="73190" y="18966"/>
                    <a:pt x="73198" y="19013"/>
                    <a:pt x="73209" y="19060"/>
                  </a:cubicBezTo>
                  <a:cubicBezTo>
                    <a:pt x="73205" y="19134"/>
                    <a:pt x="73198" y="19208"/>
                    <a:pt x="73190" y="19286"/>
                  </a:cubicBezTo>
                  <a:cubicBezTo>
                    <a:pt x="73186" y="19271"/>
                    <a:pt x="73182" y="19255"/>
                    <a:pt x="73182" y="19239"/>
                  </a:cubicBezTo>
                  <a:cubicBezTo>
                    <a:pt x="73178" y="19134"/>
                    <a:pt x="73178" y="19028"/>
                    <a:pt x="73178" y="18919"/>
                  </a:cubicBezTo>
                  <a:close/>
                  <a:moveTo>
                    <a:pt x="153843" y="18919"/>
                  </a:moveTo>
                  <a:lnTo>
                    <a:pt x="153843" y="18919"/>
                  </a:lnTo>
                  <a:cubicBezTo>
                    <a:pt x="153840" y="19028"/>
                    <a:pt x="153840" y="19134"/>
                    <a:pt x="153840" y="19239"/>
                  </a:cubicBezTo>
                  <a:cubicBezTo>
                    <a:pt x="153836" y="19255"/>
                    <a:pt x="153831" y="19271"/>
                    <a:pt x="153827" y="19286"/>
                  </a:cubicBezTo>
                  <a:cubicBezTo>
                    <a:pt x="153824" y="19208"/>
                    <a:pt x="153816" y="19134"/>
                    <a:pt x="153808" y="19060"/>
                  </a:cubicBezTo>
                  <a:lnTo>
                    <a:pt x="153843" y="18919"/>
                  </a:lnTo>
                  <a:close/>
                  <a:moveTo>
                    <a:pt x="35029" y="18061"/>
                  </a:moveTo>
                  <a:cubicBezTo>
                    <a:pt x="35061" y="18261"/>
                    <a:pt x="35088" y="18469"/>
                    <a:pt x="35112" y="18672"/>
                  </a:cubicBezTo>
                  <a:cubicBezTo>
                    <a:pt x="35104" y="18786"/>
                    <a:pt x="35104" y="18896"/>
                    <a:pt x="35096" y="19005"/>
                  </a:cubicBezTo>
                  <a:cubicBezTo>
                    <a:pt x="35092" y="19067"/>
                    <a:pt x="35088" y="19127"/>
                    <a:pt x="35085" y="19185"/>
                  </a:cubicBezTo>
                  <a:cubicBezTo>
                    <a:pt x="35076" y="19232"/>
                    <a:pt x="35069" y="19275"/>
                    <a:pt x="35061" y="19322"/>
                  </a:cubicBezTo>
                  <a:cubicBezTo>
                    <a:pt x="35041" y="19248"/>
                    <a:pt x="35022" y="19174"/>
                    <a:pt x="35006" y="19103"/>
                  </a:cubicBezTo>
                  <a:cubicBezTo>
                    <a:pt x="34994" y="19060"/>
                    <a:pt x="34982" y="19017"/>
                    <a:pt x="34975" y="18970"/>
                  </a:cubicBezTo>
                  <a:cubicBezTo>
                    <a:pt x="34978" y="18872"/>
                    <a:pt x="34987" y="18770"/>
                    <a:pt x="34994" y="18668"/>
                  </a:cubicBezTo>
                  <a:cubicBezTo>
                    <a:pt x="35006" y="18464"/>
                    <a:pt x="35018" y="18261"/>
                    <a:pt x="35029" y="18061"/>
                  </a:cubicBezTo>
                  <a:close/>
                  <a:moveTo>
                    <a:pt x="191992" y="18058"/>
                  </a:moveTo>
                  <a:cubicBezTo>
                    <a:pt x="192004" y="18261"/>
                    <a:pt x="192015" y="18464"/>
                    <a:pt x="192027" y="18668"/>
                  </a:cubicBezTo>
                  <a:cubicBezTo>
                    <a:pt x="192035" y="18770"/>
                    <a:pt x="192038" y="18868"/>
                    <a:pt x="192047" y="18970"/>
                  </a:cubicBezTo>
                  <a:cubicBezTo>
                    <a:pt x="192035" y="19013"/>
                    <a:pt x="192023" y="19060"/>
                    <a:pt x="192015" y="19103"/>
                  </a:cubicBezTo>
                  <a:cubicBezTo>
                    <a:pt x="191996" y="19174"/>
                    <a:pt x="191976" y="19248"/>
                    <a:pt x="191961" y="19322"/>
                  </a:cubicBezTo>
                  <a:cubicBezTo>
                    <a:pt x="191953" y="19275"/>
                    <a:pt x="191945" y="19232"/>
                    <a:pt x="191937" y="19185"/>
                  </a:cubicBezTo>
                  <a:cubicBezTo>
                    <a:pt x="191933" y="19127"/>
                    <a:pt x="191930" y="19067"/>
                    <a:pt x="191926" y="19005"/>
                  </a:cubicBezTo>
                  <a:cubicBezTo>
                    <a:pt x="191917" y="18896"/>
                    <a:pt x="191914" y="18782"/>
                    <a:pt x="191910" y="18672"/>
                  </a:cubicBezTo>
                  <a:cubicBezTo>
                    <a:pt x="191930" y="18464"/>
                    <a:pt x="191957" y="18261"/>
                    <a:pt x="191992" y="18058"/>
                  </a:cubicBezTo>
                  <a:close/>
                  <a:moveTo>
                    <a:pt x="30596" y="16387"/>
                  </a:moveTo>
                  <a:cubicBezTo>
                    <a:pt x="30623" y="16551"/>
                    <a:pt x="30646" y="16712"/>
                    <a:pt x="30673" y="16876"/>
                  </a:cubicBezTo>
                  <a:cubicBezTo>
                    <a:pt x="30717" y="17173"/>
                    <a:pt x="30760" y="17471"/>
                    <a:pt x="30795" y="17768"/>
                  </a:cubicBezTo>
                  <a:cubicBezTo>
                    <a:pt x="30681" y="18289"/>
                    <a:pt x="30567" y="18813"/>
                    <a:pt x="30458" y="19333"/>
                  </a:cubicBezTo>
                  <a:cubicBezTo>
                    <a:pt x="30458" y="19205"/>
                    <a:pt x="30450" y="19075"/>
                    <a:pt x="30455" y="18943"/>
                  </a:cubicBezTo>
                  <a:cubicBezTo>
                    <a:pt x="30458" y="18711"/>
                    <a:pt x="30361" y="18061"/>
                    <a:pt x="30525" y="17901"/>
                  </a:cubicBezTo>
                  <a:cubicBezTo>
                    <a:pt x="30576" y="17854"/>
                    <a:pt x="30560" y="17745"/>
                    <a:pt x="30493" y="17745"/>
                  </a:cubicBezTo>
                  <a:cubicBezTo>
                    <a:pt x="30490" y="17745"/>
                    <a:pt x="30487" y="17745"/>
                    <a:pt x="30483" y="17745"/>
                  </a:cubicBezTo>
                  <a:cubicBezTo>
                    <a:pt x="30414" y="17745"/>
                    <a:pt x="30358" y="17783"/>
                    <a:pt x="30309" y="17846"/>
                  </a:cubicBezTo>
                  <a:cubicBezTo>
                    <a:pt x="30309" y="17772"/>
                    <a:pt x="30314" y="17698"/>
                    <a:pt x="30314" y="17624"/>
                  </a:cubicBezTo>
                  <a:cubicBezTo>
                    <a:pt x="30408" y="17212"/>
                    <a:pt x="30502" y="16797"/>
                    <a:pt x="30596" y="16387"/>
                  </a:cubicBezTo>
                  <a:close/>
                  <a:moveTo>
                    <a:pt x="196426" y="16383"/>
                  </a:moveTo>
                  <a:cubicBezTo>
                    <a:pt x="196516" y="16797"/>
                    <a:pt x="196610" y="17212"/>
                    <a:pt x="196704" y="17624"/>
                  </a:cubicBezTo>
                  <a:cubicBezTo>
                    <a:pt x="196708" y="17698"/>
                    <a:pt x="196708" y="17772"/>
                    <a:pt x="196712" y="17846"/>
                  </a:cubicBezTo>
                  <a:cubicBezTo>
                    <a:pt x="196663" y="17783"/>
                    <a:pt x="196608" y="17745"/>
                    <a:pt x="196538" y="17745"/>
                  </a:cubicBezTo>
                  <a:cubicBezTo>
                    <a:pt x="196535" y="17745"/>
                    <a:pt x="196532" y="17745"/>
                    <a:pt x="196528" y="17745"/>
                  </a:cubicBezTo>
                  <a:cubicBezTo>
                    <a:pt x="196458" y="17745"/>
                    <a:pt x="196446" y="17854"/>
                    <a:pt x="196497" y="17901"/>
                  </a:cubicBezTo>
                  <a:cubicBezTo>
                    <a:pt x="196661" y="18061"/>
                    <a:pt x="196563" y="18711"/>
                    <a:pt x="196567" y="18943"/>
                  </a:cubicBezTo>
                  <a:cubicBezTo>
                    <a:pt x="196567" y="19071"/>
                    <a:pt x="196563" y="19205"/>
                    <a:pt x="196563" y="19333"/>
                  </a:cubicBezTo>
                  <a:cubicBezTo>
                    <a:pt x="196450" y="18809"/>
                    <a:pt x="196336" y="18289"/>
                    <a:pt x="196223" y="17768"/>
                  </a:cubicBezTo>
                  <a:cubicBezTo>
                    <a:pt x="196262" y="17471"/>
                    <a:pt x="196301" y="17173"/>
                    <a:pt x="196348" y="16876"/>
                  </a:cubicBezTo>
                  <a:cubicBezTo>
                    <a:pt x="196372" y="16712"/>
                    <a:pt x="196399" y="16547"/>
                    <a:pt x="196426" y="16383"/>
                  </a:cubicBezTo>
                  <a:close/>
                  <a:moveTo>
                    <a:pt x="15558" y="13166"/>
                  </a:moveTo>
                  <a:cubicBezTo>
                    <a:pt x="15558" y="13166"/>
                    <a:pt x="15558" y="13169"/>
                    <a:pt x="15562" y="13169"/>
                  </a:cubicBezTo>
                  <a:cubicBezTo>
                    <a:pt x="15652" y="13267"/>
                    <a:pt x="15734" y="13369"/>
                    <a:pt x="15812" y="13482"/>
                  </a:cubicBezTo>
                  <a:cubicBezTo>
                    <a:pt x="15754" y="14974"/>
                    <a:pt x="15695" y="16468"/>
                    <a:pt x="15585" y="17956"/>
                  </a:cubicBezTo>
                  <a:cubicBezTo>
                    <a:pt x="15554" y="18417"/>
                    <a:pt x="15515" y="18880"/>
                    <a:pt x="15480" y="19338"/>
                  </a:cubicBezTo>
                  <a:cubicBezTo>
                    <a:pt x="15456" y="19103"/>
                    <a:pt x="15429" y="18868"/>
                    <a:pt x="15409" y="18625"/>
                  </a:cubicBezTo>
                  <a:cubicBezTo>
                    <a:pt x="15409" y="18558"/>
                    <a:pt x="15413" y="18488"/>
                    <a:pt x="15417" y="18422"/>
                  </a:cubicBezTo>
                  <a:cubicBezTo>
                    <a:pt x="15500" y="16665"/>
                    <a:pt x="15558" y="14918"/>
                    <a:pt x="15558" y="13166"/>
                  </a:cubicBezTo>
                  <a:close/>
                  <a:moveTo>
                    <a:pt x="211464" y="13166"/>
                  </a:moveTo>
                  <a:cubicBezTo>
                    <a:pt x="211464" y="14918"/>
                    <a:pt x="211522" y="16665"/>
                    <a:pt x="211605" y="18422"/>
                  </a:cubicBezTo>
                  <a:cubicBezTo>
                    <a:pt x="211609" y="18488"/>
                    <a:pt x="211609" y="18555"/>
                    <a:pt x="211612" y="18625"/>
                  </a:cubicBezTo>
                  <a:cubicBezTo>
                    <a:pt x="211589" y="18864"/>
                    <a:pt x="211565" y="19103"/>
                    <a:pt x="211538" y="19338"/>
                  </a:cubicBezTo>
                  <a:cubicBezTo>
                    <a:pt x="211502" y="18880"/>
                    <a:pt x="211468" y="18417"/>
                    <a:pt x="211432" y="17956"/>
                  </a:cubicBezTo>
                  <a:cubicBezTo>
                    <a:pt x="211323" y="16468"/>
                    <a:pt x="211268" y="14974"/>
                    <a:pt x="211209" y="13482"/>
                  </a:cubicBezTo>
                  <a:cubicBezTo>
                    <a:pt x="211287" y="13373"/>
                    <a:pt x="211370" y="13267"/>
                    <a:pt x="211459" y="13169"/>
                  </a:cubicBezTo>
                  <a:lnTo>
                    <a:pt x="211464" y="13166"/>
                  </a:lnTo>
                  <a:close/>
                  <a:moveTo>
                    <a:pt x="107433" y="18328"/>
                  </a:moveTo>
                  <a:cubicBezTo>
                    <a:pt x="107437" y="18332"/>
                    <a:pt x="107437" y="18336"/>
                    <a:pt x="107440" y="18343"/>
                  </a:cubicBezTo>
                  <a:cubicBezTo>
                    <a:pt x="107421" y="18708"/>
                    <a:pt x="107401" y="19075"/>
                    <a:pt x="107386" y="19443"/>
                  </a:cubicBezTo>
                  <a:cubicBezTo>
                    <a:pt x="107382" y="19450"/>
                    <a:pt x="107378" y="19458"/>
                    <a:pt x="107377" y="19465"/>
                  </a:cubicBezTo>
                  <a:lnTo>
                    <a:pt x="107377" y="19465"/>
                  </a:lnTo>
                  <a:cubicBezTo>
                    <a:pt x="107390" y="19086"/>
                    <a:pt x="107409" y="18707"/>
                    <a:pt x="107433" y="18328"/>
                  </a:cubicBezTo>
                  <a:close/>
                  <a:moveTo>
                    <a:pt x="119589" y="18328"/>
                  </a:moveTo>
                  <a:cubicBezTo>
                    <a:pt x="119612" y="18708"/>
                    <a:pt x="119632" y="19087"/>
                    <a:pt x="119644" y="19467"/>
                  </a:cubicBezTo>
                  <a:cubicBezTo>
                    <a:pt x="119639" y="19459"/>
                    <a:pt x="119639" y="19451"/>
                    <a:pt x="119636" y="19443"/>
                  </a:cubicBezTo>
                  <a:cubicBezTo>
                    <a:pt x="119621" y="19075"/>
                    <a:pt x="119601" y="18708"/>
                    <a:pt x="119581" y="18339"/>
                  </a:cubicBezTo>
                  <a:cubicBezTo>
                    <a:pt x="119581" y="18336"/>
                    <a:pt x="119585" y="18332"/>
                    <a:pt x="119589" y="18328"/>
                  </a:cubicBezTo>
                  <a:close/>
                  <a:moveTo>
                    <a:pt x="20935" y="18829"/>
                  </a:moveTo>
                  <a:lnTo>
                    <a:pt x="20935" y="18829"/>
                  </a:lnTo>
                  <a:cubicBezTo>
                    <a:pt x="20982" y="18946"/>
                    <a:pt x="21029" y="19060"/>
                    <a:pt x="21073" y="19174"/>
                  </a:cubicBezTo>
                  <a:cubicBezTo>
                    <a:pt x="21076" y="19369"/>
                    <a:pt x="21076" y="19564"/>
                    <a:pt x="21076" y="19761"/>
                  </a:cubicBezTo>
                  <a:cubicBezTo>
                    <a:pt x="21033" y="19592"/>
                    <a:pt x="20998" y="19420"/>
                    <a:pt x="20971" y="19248"/>
                  </a:cubicBezTo>
                  <a:cubicBezTo>
                    <a:pt x="20967" y="19224"/>
                    <a:pt x="20959" y="19208"/>
                    <a:pt x="20948" y="19197"/>
                  </a:cubicBezTo>
                  <a:cubicBezTo>
                    <a:pt x="20944" y="19075"/>
                    <a:pt x="20939" y="18954"/>
                    <a:pt x="20935" y="18829"/>
                  </a:cubicBezTo>
                  <a:close/>
                  <a:moveTo>
                    <a:pt x="206081" y="18833"/>
                  </a:moveTo>
                  <a:cubicBezTo>
                    <a:pt x="206078" y="18954"/>
                    <a:pt x="206078" y="19075"/>
                    <a:pt x="206074" y="19197"/>
                  </a:cubicBezTo>
                  <a:cubicBezTo>
                    <a:pt x="206063" y="19208"/>
                    <a:pt x="206054" y="19224"/>
                    <a:pt x="206050" y="19248"/>
                  </a:cubicBezTo>
                  <a:cubicBezTo>
                    <a:pt x="206023" y="19420"/>
                    <a:pt x="205984" y="19592"/>
                    <a:pt x="205945" y="19761"/>
                  </a:cubicBezTo>
                  <a:lnTo>
                    <a:pt x="205945" y="19174"/>
                  </a:lnTo>
                  <a:cubicBezTo>
                    <a:pt x="205992" y="19060"/>
                    <a:pt x="206039" y="18946"/>
                    <a:pt x="206081" y="18833"/>
                  </a:cubicBezTo>
                  <a:close/>
                  <a:moveTo>
                    <a:pt x="5315" y="8531"/>
                  </a:moveTo>
                  <a:cubicBezTo>
                    <a:pt x="5315" y="9486"/>
                    <a:pt x="5440" y="10426"/>
                    <a:pt x="5534" y="11372"/>
                  </a:cubicBezTo>
                  <a:cubicBezTo>
                    <a:pt x="5754" y="13623"/>
                    <a:pt x="5886" y="15854"/>
                    <a:pt x="5824" y="18128"/>
                  </a:cubicBezTo>
                  <a:cubicBezTo>
                    <a:pt x="5808" y="18676"/>
                    <a:pt x="5785" y="19228"/>
                    <a:pt x="5754" y="19776"/>
                  </a:cubicBezTo>
                  <a:cubicBezTo>
                    <a:pt x="5637" y="19111"/>
                    <a:pt x="5515" y="18441"/>
                    <a:pt x="5405" y="17772"/>
                  </a:cubicBezTo>
                  <a:cubicBezTo>
                    <a:pt x="5425" y="16524"/>
                    <a:pt x="5480" y="15279"/>
                    <a:pt x="5566" y="14054"/>
                  </a:cubicBezTo>
                  <a:cubicBezTo>
                    <a:pt x="5574" y="13932"/>
                    <a:pt x="5507" y="13872"/>
                    <a:pt x="5435" y="13872"/>
                  </a:cubicBezTo>
                  <a:cubicBezTo>
                    <a:pt x="5362" y="13872"/>
                    <a:pt x="5284" y="13934"/>
                    <a:pt x="5272" y="14054"/>
                  </a:cubicBezTo>
                  <a:cubicBezTo>
                    <a:pt x="5225" y="14653"/>
                    <a:pt x="5167" y="15252"/>
                    <a:pt x="5108" y="15846"/>
                  </a:cubicBezTo>
                  <a:cubicBezTo>
                    <a:pt x="5002" y="15099"/>
                    <a:pt x="4916" y="14351"/>
                    <a:pt x="4865" y="13600"/>
                  </a:cubicBezTo>
                  <a:cubicBezTo>
                    <a:pt x="4863" y="13584"/>
                    <a:pt x="4855" y="13576"/>
                    <a:pt x="4846" y="13576"/>
                  </a:cubicBezTo>
                  <a:cubicBezTo>
                    <a:pt x="4838" y="13576"/>
                    <a:pt x="4830" y="13584"/>
                    <a:pt x="4830" y="13600"/>
                  </a:cubicBezTo>
                  <a:cubicBezTo>
                    <a:pt x="4752" y="15111"/>
                    <a:pt x="4795" y="16633"/>
                    <a:pt x="4881" y="18152"/>
                  </a:cubicBezTo>
                  <a:cubicBezTo>
                    <a:pt x="4838" y="18625"/>
                    <a:pt x="4799" y="19098"/>
                    <a:pt x="4768" y="19577"/>
                  </a:cubicBezTo>
                  <a:cubicBezTo>
                    <a:pt x="4708" y="18789"/>
                    <a:pt x="4642" y="18007"/>
                    <a:pt x="4571" y="17224"/>
                  </a:cubicBezTo>
                  <a:cubicBezTo>
                    <a:pt x="4544" y="16324"/>
                    <a:pt x="4553" y="15420"/>
                    <a:pt x="4591" y="14524"/>
                  </a:cubicBezTo>
                  <a:cubicBezTo>
                    <a:pt x="4593" y="14479"/>
                    <a:pt x="4568" y="14458"/>
                    <a:pt x="4542" y="14458"/>
                  </a:cubicBezTo>
                  <a:cubicBezTo>
                    <a:pt x="4515" y="14458"/>
                    <a:pt x="4486" y="14480"/>
                    <a:pt x="4482" y="14524"/>
                  </a:cubicBezTo>
                  <a:cubicBezTo>
                    <a:pt x="4462" y="14743"/>
                    <a:pt x="4430" y="14962"/>
                    <a:pt x="4392" y="15181"/>
                  </a:cubicBezTo>
                  <a:cubicBezTo>
                    <a:pt x="4356" y="14774"/>
                    <a:pt x="4321" y="14371"/>
                    <a:pt x="4286" y="13968"/>
                  </a:cubicBezTo>
                  <a:cubicBezTo>
                    <a:pt x="4407" y="12954"/>
                    <a:pt x="4556" y="11944"/>
                    <a:pt x="4759" y="10935"/>
                  </a:cubicBezTo>
                  <a:cubicBezTo>
                    <a:pt x="4924" y="10117"/>
                    <a:pt x="5100" y="9318"/>
                    <a:pt x="5315" y="8531"/>
                  </a:cubicBezTo>
                  <a:close/>
                  <a:moveTo>
                    <a:pt x="221706" y="8531"/>
                  </a:moveTo>
                  <a:cubicBezTo>
                    <a:pt x="221921" y="9318"/>
                    <a:pt x="222093" y="10117"/>
                    <a:pt x="222258" y="10935"/>
                  </a:cubicBezTo>
                  <a:cubicBezTo>
                    <a:pt x="222462" y="11944"/>
                    <a:pt x="222610" y="12954"/>
                    <a:pt x="222736" y="13964"/>
                  </a:cubicBezTo>
                  <a:cubicBezTo>
                    <a:pt x="222700" y="14371"/>
                    <a:pt x="222665" y="14774"/>
                    <a:pt x="222630" y="15181"/>
                  </a:cubicBezTo>
                  <a:cubicBezTo>
                    <a:pt x="222590" y="14958"/>
                    <a:pt x="222555" y="14739"/>
                    <a:pt x="222540" y="14524"/>
                  </a:cubicBezTo>
                  <a:cubicBezTo>
                    <a:pt x="222536" y="14480"/>
                    <a:pt x="222507" y="14458"/>
                    <a:pt x="222480" y="14458"/>
                  </a:cubicBezTo>
                  <a:cubicBezTo>
                    <a:pt x="222453" y="14458"/>
                    <a:pt x="222428" y="14479"/>
                    <a:pt x="222431" y="14524"/>
                  </a:cubicBezTo>
                  <a:cubicBezTo>
                    <a:pt x="222465" y="15416"/>
                    <a:pt x="222473" y="16312"/>
                    <a:pt x="222446" y="17209"/>
                  </a:cubicBezTo>
                  <a:cubicBezTo>
                    <a:pt x="222379" y="17999"/>
                    <a:pt x="222313" y="18786"/>
                    <a:pt x="222250" y="19577"/>
                  </a:cubicBezTo>
                  <a:cubicBezTo>
                    <a:pt x="222219" y="19098"/>
                    <a:pt x="222180" y="18625"/>
                    <a:pt x="222140" y="18152"/>
                  </a:cubicBezTo>
                  <a:cubicBezTo>
                    <a:pt x="222227" y="16633"/>
                    <a:pt x="222270" y="15111"/>
                    <a:pt x="222191" y="13600"/>
                  </a:cubicBezTo>
                  <a:cubicBezTo>
                    <a:pt x="222189" y="13584"/>
                    <a:pt x="222180" y="13576"/>
                    <a:pt x="222172" y="13576"/>
                  </a:cubicBezTo>
                  <a:cubicBezTo>
                    <a:pt x="222164" y="13576"/>
                    <a:pt x="222156" y="13584"/>
                    <a:pt x="222156" y="13600"/>
                  </a:cubicBezTo>
                  <a:cubicBezTo>
                    <a:pt x="222102" y="14351"/>
                    <a:pt x="222015" y="15099"/>
                    <a:pt x="221914" y="15846"/>
                  </a:cubicBezTo>
                  <a:cubicBezTo>
                    <a:pt x="221855" y="15252"/>
                    <a:pt x="221797" y="14653"/>
                    <a:pt x="221745" y="14054"/>
                  </a:cubicBezTo>
                  <a:cubicBezTo>
                    <a:pt x="221735" y="13934"/>
                    <a:pt x="221657" y="13872"/>
                    <a:pt x="221584" y="13872"/>
                  </a:cubicBezTo>
                  <a:cubicBezTo>
                    <a:pt x="221512" y="13872"/>
                    <a:pt x="221446" y="13932"/>
                    <a:pt x="221456" y="14054"/>
                  </a:cubicBezTo>
                  <a:cubicBezTo>
                    <a:pt x="221542" y="15279"/>
                    <a:pt x="221596" y="16527"/>
                    <a:pt x="221616" y="17772"/>
                  </a:cubicBezTo>
                  <a:cubicBezTo>
                    <a:pt x="221502" y="18441"/>
                    <a:pt x="221385" y="19111"/>
                    <a:pt x="221268" y="19776"/>
                  </a:cubicBezTo>
                  <a:cubicBezTo>
                    <a:pt x="221237" y="19228"/>
                    <a:pt x="221213" y="18676"/>
                    <a:pt x="221197" y="18128"/>
                  </a:cubicBezTo>
                  <a:cubicBezTo>
                    <a:pt x="221134" y="15854"/>
                    <a:pt x="221264" y="13623"/>
                    <a:pt x="221487" y="11372"/>
                  </a:cubicBezTo>
                  <a:cubicBezTo>
                    <a:pt x="221580" y="10426"/>
                    <a:pt x="221706" y="9486"/>
                    <a:pt x="221706" y="8531"/>
                  </a:cubicBezTo>
                  <a:close/>
                  <a:moveTo>
                    <a:pt x="97272" y="18527"/>
                  </a:moveTo>
                  <a:cubicBezTo>
                    <a:pt x="97307" y="18774"/>
                    <a:pt x="97339" y="19028"/>
                    <a:pt x="97386" y="19279"/>
                  </a:cubicBezTo>
                  <a:cubicBezTo>
                    <a:pt x="97397" y="19342"/>
                    <a:pt x="97406" y="19400"/>
                    <a:pt x="97417" y="19459"/>
                  </a:cubicBezTo>
                  <a:cubicBezTo>
                    <a:pt x="97406" y="19584"/>
                    <a:pt x="97397" y="19714"/>
                    <a:pt x="97386" y="19839"/>
                  </a:cubicBezTo>
                  <a:cubicBezTo>
                    <a:pt x="97343" y="19400"/>
                    <a:pt x="97303" y="18966"/>
                    <a:pt x="97272" y="18527"/>
                  </a:cubicBezTo>
                  <a:close/>
                  <a:moveTo>
                    <a:pt x="129746" y="18527"/>
                  </a:moveTo>
                  <a:lnTo>
                    <a:pt x="129746" y="18527"/>
                  </a:lnTo>
                  <a:cubicBezTo>
                    <a:pt x="129719" y="18966"/>
                    <a:pt x="129679" y="19400"/>
                    <a:pt x="129632" y="19839"/>
                  </a:cubicBezTo>
                  <a:cubicBezTo>
                    <a:pt x="129620" y="19714"/>
                    <a:pt x="129612" y="19584"/>
                    <a:pt x="129601" y="19459"/>
                  </a:cubicBezTo>
                  <a:cubicBezTo>
                    <a:pt x="129612" y="19400"/>
                    <a:pt x="129625" y="19342"/>
                    <a:pt x="129636" y="19279"/>
                  </a:cubicBezTo>
                  <a:cubicBezTo>
                    <a:pt x="129683" y="19028"/>
                    <a:pt x="129714" y="18774"/>
                    <a:pt x="129746" y="18527"/>
                  </a:cubicBezTo>
                  <a:close/>
                  <a:moveTo>
                    <a:pt x="43891" y="17671"/>
                  </a:moveTo>
                  <a:cubicBezTo>
                    <a:pt x="43914" y="18089"/>
                    <a:pt x="43938" y="18511"/>
                    <a:pt x="43961" y="18930"/>
                  </a:cubicBezTo>
                  <a:cubicBezTo>
                    <a:pt x="43906" y="19248"/>
                    <a:pt x="43851" y="19561"/>
                    <a:pt x="43797" y="19870"/>
                  </a:cubicBezTo>
                  <a:cubicBezTo>
                    <a:pt x="43808" y="19447"/>
                    <a:pt x="43824" y="19020"/>
                    <a:pt x="43844" y="18594"/>
                  </a:cubicBezTo>
                  <a:cubicBezTo>
                    <a:pt x="43855" y="18289"/>
                    <a:pt x="43875" y="17980"/>
                    <a:pt x="43891" y="17671"/>
                  </a:cubicBezTo>
                  <a:close/>
                  <a:moveTo>
                    <a:pt x="183127" y="17674"/>
                  </a:moveTo>
                  <a:cubicBezTo>
                    <a:pt x="183147" y="17980"/>
                    <a:pt x="183166" y="18289"/>
                    <a:pt x="183178" y="18594"/>
                  </a:cubicBezTo>
                  <a:cubicBezTo>
                    <a:pt x="183197" y="19020"/>
                    <a:pt x="183213" y="19447"/>
                    <a:pt x="183225" y="19873"/>
                  </a:cubicBezTo>
                  <a:cubicBezTo>
                    <a:pt x="183166" y="19561"/>
                    <a:pt x="183111" y="19248"/>
                    <a:pt x="183060" y="18930"/>
                  </a:cubicBezTo>
                  <a:cubicBezTo>
                    <a:pt x="183084" y="18511"/>
                    <a:pt x="183104" y="18093"/>
                    <a:pt x="183127" y="17674"/>
                  </a:cubicBezTo>
                  <a:close/>
                  <a:moveTo>
                    <a:pt x="53355" y="18516"/>
                  </a:moveTo>
                  <a:cubicBezTo>
                    <a:pt x="53425" y="18802"/>
                    <a:pt x="53495" y="19091"/>
                    <a:pt x="53566" y="19376"/>
                  </a:cubicBezTo>
                  <a:cubicBezTo>
                    <a:pt x="53480" y="19580"/>
                    <a:pt x="53398" y="19784"/>
                    <a:pt x="53319" y="19991"/>
                  </a:cubicBezTo>
                  <a:cubicBezTo>
                    <a:pt x="53327" y="19694"/>
                    <a:pt x="53335" y="19400"/>
                    <a:pt x="53342" y="19103"/>
                  </a:cubicBezTo>
                  <a:cubicBezTo>
                    <a:pt x="53346" y="18907"/>
                    <a:pt x="53351" y="18711"/>
                    <a:pt x="53355" y="18516"/>
                  </a:cubicBezTo>
                  <a:close/>
                  <a:moveTo>
                    <a:pt x="173667" y="18516"/>
                  </a:moveTo>
                  <a:cubicBezTo>
                    <a:pt x="173671" y="18711"/>
                    <a:pt x="173675" y="18907"/>
                    <a:pt x="173679" y="19103"/>
                  </a:cubicBezTo>
                  <a:cubicBezTo>
                    <a:pt x="173687" y="19400"/>
                    <a:pt x="173694" y="19694"/>
                    <a:pt x="173703" y="19991"/>
                  </a:cubicBezTo>
                  <a:cubicBezTo>
                    <a:pt x="173620" y="19784"/>
                    <a:pt x="173538" y="19580"/>
                    <a:pt x="173456" y="19380"/>
                  </a:cubicBezTo>
                  <a:cubicBezTo>
                    <a:pt x="173522" y="19091"/>
                    <a:pt x="173593" y="18802"/>
                    <a:pt x="173667" y="18516"/>
                  </a:cubicBezTo>
                  <a:close/>
                  <a:moveTo>
                    <a:pt x="36646" y="19248"/>
                  </a:moveTo>
                  <a:lnTo>
                    <a:pt x="36646" y="19248"/>
                  </a:lnTo>
                  <a:cubicBezTo>
                    <a:pt x="36725" y="19451"/>
                    <a:pt x="36803" y="19655"/>
                    <a:pt x="36881" y="19858"/>
                  </a:cubicBezTo>
                  <a:cubicBezTo>
                    <a:pt x="36869" y="19933"/>
                    <a:pt x="36861" y="20007"/>
                    <a:pt x="36853" y="20077"/>
                  </a:cubicBezTo>
                  <a:cubicBezTo>
                    <a:pt x="36779" y="19803"/>
                    <a:pt x="36712" y="19526"/>
                    <a:pt x="36646" y="19248"/>
                  </a:cubicBezTo>
                  <a:close/>
                  <a:moveTo>
                    <a:pt x="190376" y="19244"/>
                  </a:moveTo>
                  <a:lnTo>
                    <a:pt x="190376" y="19244"/>
                  </a:lnTo>
                  <a:cubicBezTo>
                    <a:pt x="190309" y="19526"/>
                    <a:pt x="190239" y="19803"/>
                    <a:pt x="190168" y="20077"/>
                  </a:cubicBezTo>
                  <a:cubicBezTo>
                    <a:pt x="190160" y="20007"/>
                    <a:pt x="190149" y="19933"/>
                    <a:pt x="190141" y="19858"/>
                  </a:cubicBezTo>
                  <a:cubicBezTo>
                    <a:pt x="190219" y="19655"/>
                    <a:pt x="190297" y="19451"/>
                    <a:pt x="190376" y="19244"/>
                  </a:cubicBezTo>
                  <a:close/>
                  <a:moveTo>
                    <a:pt x="18102" y="13134"/>
                  </a:moveTo>
                  <a:cubicBezTo>
                    <a:pt x="18114" y="13166"/>
                    <a:pt x="18126" y="13197"/>
                    <a:pt x="18133" y="13228"/>
                  </a:cubicBezTo>
                  <a:cubicBezTo>
                    <a:pt x="18141" y="13287"/>
                    <a:pt x="18145" y="13345"/>
                    <a:pt x="18153" y="13404"/>
                  </a:cubicBezTo>
                  <a:cubicBezTo>
                    <a:pt x="18243" y="14246"/>
                    <a:pt x="18352" y="15075"/>
                    <a:pt x="18478" y="15901"/>
                  </a:cubicBezTo>
                  <a:cubicBezTo>
                    <a:pt x="18478" y="15913"/>
                    <a:pt x="18482" y="15924"/>
                    <a:pt x="18482" y="15937"/>
                  </a:cubicBezTo>
                  <a:cubicBezTo>
                    <a:pt x="18509" y="16977"/>
                    <a:pt x="18544" y="18007"/>
                    <a:pt x="18596" y="19040"/>
                  </a:cubicBezTo>
                  <a:cubicBezTo>
                    <a:pt x="18458" y="19380"/>
                    <a:pt x="18333" y="19729"/>
                    <a:pt x="18215" y="20081"/>
                  </a:cubicBezTo>
                  <a:cubicBezTo>
                    <a:pt x="18314" y="18159"/>
                    <a:pt x="18149" y="16195"/>
                    <a:pt x="17938" y="14293"/>
                  </a:cubicBezTo>
                  <a:cubicBezTo>
                    <a:pt x="17993" y="13905"/>
                    <a:pt x="18047" y="13522"/>
                    <a:pt x="18102" y="13134"/>
                  </a:cubicBezTo>
                  <a:close/>
                  <a:moveTo>
                    <a:pt x="208915" y="13134"/>
                  </a:moveTo>
                  <a:cubicBezTo>
                    <a:pt x="208975" y="13518"/>
                    <a:pt x="209029" y="13905"/>
                    <a:pt x="209084" y="14289"/>
                  </a:cubicBezTo>
                  <a:cubicBezTo>
                    <a:pt x="208872" y="16191"/>
                    <a:pt x="208704" y="18159"/>
                    <a:pt x="208806" y="20081"/>
                  </a:cubicBezTo>
                  <a:cubicBezTo>
                    <a:pt x="208688" y="19729"/>
                    <a:pt x="208559" y="19380"/>
                    <a:pt x="208426" y="19040"/>
                  </a:cubicBezTo>
                  <a:cubicBezTo>
                    <a:pt x="208473" y="18007"/>
                    <a:pt x="208509" y="16977"/>
                    <a:pt x="208540" y="15937"/>
                  </a:cubicBezTo>
                  <a:lnTo>
                    <a:pt x="208540" y="15897"/>
                  </a:lnTo>
                  <a:cubicBezTo>
                    <a:pt x="208669" y="15075"/>
                    <a:pt x="208775" y="14246"/>
                    <a:pt x="208868" y="13404"/>
                  </a:cubicBezTo>
                  <a:cubicBezTo>
                    <a:pt x="208872" y="13345"/>
                    <a:pt x="208881" y="13291"/>
                    <a:pt x="208884" y="13232"/>
                  </a:cubicBezTo>
                  <a:cubicBezTo>
                    <a:pt x="208896" y="13200"/>
                    <a:pt x="208904" y="13166"/>
                    <a:pt x="208915" y="13134"/>
                  </a:cubicBezTo>
                  <a:close/>
                  <a:moveTo>
                    <a:pt x="50165" y="18911"/>
                  </a:moveTo>
                  <a:cubicBezTo>
                    <a:pt x="50184" y="19001"/>
                    <a:pt x="50204" y="19087"/>
                    <a:pt x="50223" y="19177"/>
                  </a:cubicBezTo>
                  <a:cubicBezTo>
                    <a:pt x="50215" y="19396"/>
                    <a:pt x="50208" y="19611"/>
                    <a:pt x="50196" y="19826"/>
                  </a:cubicBezTo>
                  <a:cubicBezTo>
                    <a:pt x="50165" y="19996"/>
                    <a:pt x="50134" y="20167"/>
                    <a:pt x="50098" y="20336"/>
                  </a:cubicBezTo>
                  <a:cubicBezTo>
                    <a:pt x="50078" y="20234"/>
                    <a:pt x="50058" y="20136"/>
                    <a:pt x="50040" y="20034"/>
                  </a:cubicBezTo>
                  <a:cubicBezTo>
                    <a:pt x="50082" y="19658"/>
                    <a:pt x="50121" y="19286"/>
                    <a:pt x="50165" y="18911"/>
                  </a:cubicBezTo>
                  <a:close/>
                  <a:moveTo>
                    <a:pt x="176857" y="18911"/>
                  </a:moveTo>
                  <a:cubicBezTo>
                    <a:pt x="176896" y="19286"/>
                    <a:pt x="176939" y="19658"/>
                    <a:pt x="176982" y="20034"/>
                  </a:cubicBezTo>
                  <a:cubicBezTo>
                    <a:pt x="176962" y="20136"/>
                    <a:pt x="176943" y="20238"/>
                    <a:pt x="176924" y="20339"/>
                  </a:cubicBezTo>
                  <a:cubicBezTo>
                    <a:pt x="176888" y="20167"/>
                    <a:pt x="176857" y="19999"/>
                    <a:pt x="176826" y="19826"/>
                  </a:cubicBezTo>
                  <a:cubicBezTo>
                    <a:pt x="176814" y="19611"/>
                    <a:pt x="176806" y="19392"/>
                    <a:pt x="176798" y="19177"/>
                  </a:cubicBezTo>
                  <a:cubicBezTo>
                    <a:pt x="176818" y="19087"/>
                    <a:pt x="176837" y="18997"/>
                    <a:pt x="176857" y="18911"/>
                  </a:cubicBezTo>
                  <a:close/>
                  <a:moveTo>
                    <a:pt x="106978" y="17463"/>
                  </a:moveTo>
                  <a:cubicBezTo>
                    <a:pt x="107052" y="17604"/>
                    <a:pt x="107128" y="17745"/>
                    <a:pt x="107202" y="17886"/>
                  </a:cubicBezTo>
                  <a:cubicBezTo>
                    <a:pt x="107123" y="18473"/>
                    <a:pt x="107057" y="19064"/>
                    <a:pt x="107005" y="19655"/>
                  </a:cubicBezTo>
                  <a:cubicBezTo>
                    <a:pt x="106982" y="19944"/>
                    <a:pt x="106959" y="20238"/>
                    <a:pt x="106943" y="20527"/>
                  </a:cubicBezTo>
                  <a:cubicBezTo>
                    <a:pt x="106884" y="20308"/>
                    <a:pt x="106834" y="20085"/>
                    <a:pt x="106779" y="19866"/>
                  </a:cubicBezTo>
                  <a:cubicBezTo>
                    <a:pt x="106728" y="19467"/>
                    <a:pt x="106685" y="19071"/>
                    <a:pt x="106649" y="18672"/>
                  </a:cubicBezTo>
                  <a:cubicBezTo>
                    <a:pt x="106759" y="18273"/>
                    <a:pt x="106869" y="17866"/>
                    <a:pt x="106978" y="17463"/>
                  </a:cubicBezTo>
                  <a:close/>
                  <a:moveTo>
                    <a:pt x="120043" y="17463"/>
                  </a:moveTo>
                  <a:cubicBezTo>
                    <a:pt x="120152" y="17866"/>
                    <a:pt x="120259" y="18273"/>
                    <a:pt x="120372" y="18672"/>
                  </a:cubicBezTo>
                  <a:cubicBezTo>
                    <a:pt x="120336" y="19071"/>
                    <a:pt x="120290" y="19470"/>
                    <a:pt x="120239" y="19866"/>
                  </a:cubicBezTo>
                  <a:cubicBezTo>
                    <a:pt x="120188" y="20089"/>
                    <a:pt x="120133" y="20308"/>
                    <a:pt x="120078" y="20527"/>
                  </a:cubicBezTo>
                  <a:cubicBezTo>
                    <a:pt x="120058" y="20238"/>
                    <a:pt x="120039" y="19944"/>
                    <a:pt x="120011" y="19655"/>
                  </a:cubicBezTo>
                  <a:cubicBezTo>
                    <a:pt x="119961" y="19064"/>
                    <a:pt x="119898" y="18473"/>
                    <a:pt x="119820" y="17886"/>
                  </a:cubicBezTo>
                  <a:cubicBezTo>
                    <a:pt x="119894" y="17745"/>
                    <a:pt x="119968" y="17604"/>
                    <a:pt x="120043" y="17463"/>
                  </a:cubicBezTo>
                  <a:close/>
                  <a:moveTo>
                    <a:pt x="31002" y="19761"/>
                  </a:moveTo>
                  <a:cubicBezTo>
                    <a:pt x="31022" y="20023"/>
                    <a:pt x="31042" y="20285"/>
                    <a:pt x="31053" y="20551"/>
                  </a:cubicBezTo>
                  <a:cubicBezTo>
                    <a:pt x="31037" y="20500"/>
                    <a:pt x="31022" y="20449"/>
                    <a:pt x="31006" y="20402"/>
                  </a:cubicBezTo>
                  <a:cubicBezTo>
                    <a:pt x="30990" y="20339"/>
                    <a:pt x="30955" y="20245"/>
                    <a:pt x="30924" y="20140"/>
                  </a:cubicBezTo>
                  <a:cubicBezTo>
                    <a:pt x="30948" y="20011"/>
                    <a:pt x="30975" y="19886"/>
                    <a:pt x="31002" y="19761"/>
                  </a:cubicBezTo>
                  <a:close/>
                  <a:moveTo>
                    <a:pt x="196019" y="19761"/>
                  </a:moveTo>
                  <a:cubicBezTo>
                    <a:pt x="196047" y="19886"/>
                    <a:pt x="196070" y="20014"/>
                    <a:pt x="196097" y="20140"/>
                  </a:cubicBezTo>
                  <a:cubicBezTo>
                    <a:pt x="196063" y="20245"/>
                    <a:pt x="196031" y="20339"/>
                    <a:pt x="196012" y="20402"/>
                  </a:cubicBezTo>
                  <a:cubicBezTo>
                    <a:pt x="195996" y="20449"/>
                    <a:pt x="195980" y="20500"/>
                    <a:pt x="195965" y="20551"/>
                  </a:cubicBezTo>
                  <a:cubicBezTo>
                    <a:pt x="195980" y="20289"/>
                    <a:pt x="196000" y="20023"/>
                    <a:pt x="196019" y="19761"/>
                  </a:cubicBezTo>
                  <a:close/>
                  <a:moveTo>
                    <a:pt x="7589" y="19189"/>
                  </a:moveTo>
                  <a:cubicBezTo>
                    <a:pt x="7593" y="19236"/>
                    <a:pt x="7597" y="19286"/>
                    <a:pt x="7601" y="19333"/>
                  </a:cubicBezTo>
                  <a:cubicBezTo>
                    <a:pt x="7617" y="19545"/>
                    <a:pt x="7640" y="19752"/>
                    <a:pt x="7667" y="19960"/>
                  </a:cubicBezTo>
                  <a:cubicBezTo>
                    <a:pt x="7687" y="20198"/>
                    <a:pt x="7711" y="20437"/>
                    <a:pt x="7730" y="20677"/>
                  </a:cubicBezTo>
                  <a:cubicBezTo>
                    <a:pt x="7680" y="20375"/>
                    <a:pt x="7629" y="20077"/>
                    <a:pt x="7573" y="19776"/>
                  </a:cubicBezTo>
                  <a:cubicBezTo>
                    <a:pt x="7582" y="19580"/>
                    <a:pt x="7586" y="19385"/>
                    <a:pt x="7589" y="19189"/>
                  </a:cubicBezTo>
                  <a:close/>
                  <a:moveTo>
                    <a:pt x="219428" y="19189"/>
                  </a:moveTo>
                  <a:cubicBezTo>
                    <a:pt x="219436" y="19385"/>
                    <a:pt x="219440" y="19580"/>
                    <a:pt x="219443" y="19776"/>
                  </a:cubicBezTo>
                  <a:cubicBezTo>
                    <a:pt x="219393" y="20077"/>
                    <a:pt x="219342" y="20375"/>
                    <a:pt x="219291" y="20677"/>
                  </a:cubicBezTo>
                  <a:cubicBezTo>
                    <a:pt x="219311" y="20429"/>
                    <a:pt x="219335" y="20179"/>
                    <a:pt x="219358" y="19933"/>
                  </a:cubicBezTo>
                  <a:cubicBezTo>
                    <a:pt x="219381" y="19732"/>
                    <a:pt x="219401" y="19533"/>
                    <a:pt x="219416" y="19333"/>
                  </a:cubicBezTo>
                  <a:cubicBezTo>
                    <a:pt x="219420" y="19286"/>
                    <a:pt x="219425" y="19236"/>
                    <a:pt x="219428" y="19189"/>
                  </a:cubicBezTo>
                  <a:close/>
                  <a:moveTo>
                    <a:pt x="110677" y="11036"/>
                  </a:moveTo>
                  <a:cubicBezTo>
                    <a:pt x="110689" y="11067"/>
                    <a:pt x="110701" y="11099"/>
                    <a:pt x="110712" y="11134"/>
                  </a:cubicBezTo>
                  <a:cubicBezTo>
                    <a:pt x="110861" y="11549"/>
                    <a:pt x="110932" y="11995"/>
                    <a:pt x="111077" y="12410"/>
                  </a:cubicBezTo>
                  <a:cubicBezTo>
                    <a:pt x="111373" y="13251"/>
                    <a:pt x="111491" y="14242"/>
                    <a:pt x="111667" y="15138"/>
                  </a:cubicBezTo>
                  <a:cubicBezTo>
                    <a:pt x="111749" y="15561"/>
                    <a:pt x="111828" y="15987"/>
                    <a:pt x="111902" y="16414"/>
                  </a:cubicBezTo>
                  <a:cubicBezTo>
                    <a:pt x="111843" y="17866"/>
                    <a:pt x="111597" y="19333"/>
                    <a:pt x="111295" y="20747"/>
                  </a:cubicBezTo>
                  <a:cubicBezTo>
                    <a:pt x="111288" y="20715"/>
                    <a:pt x="111279" y="20684"/>
                    <a:pt x="111272" y="20657"/>
                  </a:cubicBezTo>
                  <a:cubicBezTo>
                    <a:pt x="111268" y="20406"/>
                    <a:pt x="111256" y="20164"/>
                    <a:pt x="111252" y="19917"/>
                  </a:cubicBezTo>
                  <a:cubicBezTo>
                    <a:pt x="111261" y="19577"/>
                    <a:pt x="111264" y="19236"/>
                    <a:pt x="111276" y="18896"/>
                  </a:cubicBezTo>
                  <a:cubicBezTo>
                    <a:pt x="111279" y="18789"/>
                    <a:pt x="111284" y="18680"/>
                    <a:pt x="111284" y="18571"/>
                  </a:cubicBezTo>
                  <a:cubicBezTo>
                    <a:pt x="111335" y="17874"/>
                    <a:pt x="111370" y="17178"/>
                    <a:pt x="111386" y="16481"/>
                  </a:cubicBezTo>
                  <a:cubicBezTo>
                    <a:pt x="111405" y="16379"/>
                    <a:pt x="111429" y="16277"/>
                    <a:pt x="111456" y="16179"/>
                  </a:cubicBezTo>
                  <a:cubicBezTo>
                    <a:pt x="111476" y="16116"/>
                    <a:pt x="111433" y="16065"/>
                    <a:pt x="111389" y="16062"/>
                  </a:cubicBezTo>
                  <a:cubicBezTo>
                    <a:pt x="111393" y="15917"/>
                    <a:pt x="111393" y="15772"/>
                    <a:pt x="111393" y="15628"/>
                  </a:cubicBezTo>
                  <a:cubicBezTo>
                    <a:pt x="111393" y="15567"/>
                    <a:pt x="111358" y="15536"/>
                    <a:pt x="111322" y="15536"/>
                  </a:cubicBezTo>
                  <a:cubicBezTo>
                    <a:pt x="111286" y="15536"/>
                    <a:pt x="111250" y="15567"/>
                    <a:pt x="111248" y="15628"/>
                  </a:cubicBezTo>
                  <a:cubicBezTo>
                    <a:pt x="111241" y="15913"/>
                    <a:pt x="111221" y="16202"/>
                    <a:pt x="111198" y="16492"/>
                  </a:cubicBezTo>
                  <a:cubicBezTo>
                    <a:pt x="111162" y="16602"/>
                    <a:pt x="111135" y="16719"/>
                    <a:pt x="111108" y="16837"/>
                  </a:cubicBezTo>
                  <a:cubicBezTo>
                    <a:pt x="111045" y="15893"/>
                    <a:pt x="110974" y="14954"/>
                    <a:pt x="110880" y="14015"/>
                  </a:cubicBezTo>
                  <a:cubicBezTo>
                    <a:pt x="110786" y="13059"/>
                    <a:pt x="110724" y="12085"/>
                    <a:pt x="110603" y="11134"/>
                  </a:cubicBezTo>
                  <a:cubicBezTo>
                    <a:pt x="110627" y="11099"/>
                    <a:pt x="110650" y="11063"/>
                    <a:pt x="110677" y="11036"/>
                  </a:cubicBezTo>
                  <a:close/>
                  <a:moveTo>
                    <a:pt x="116341" y="11036"/>
                  </a:moveTo>
                  <a:cubicBezTo>
                    <a:pt x="116368" y="11063"/>
                    <a:pt x="116395" y="11099"/>
                    <a:pt x="116419" y="11134"/>
                  </a:cubicBezTo>
                  <a:cubicBezTo>
                    <a:pt x="116297" y="12089"/>
                    <a:pt x="116231" y="13059"/>
                    <a:pt x="116137" y="14015"/>
                  </a:cubicBezTo>
                  <a:cubicBezTo>
                    <a:pt x="116047" y="14954"/>
                    <a:pt x="115972" y="15893"/>
                    <a:pt x="115914" y="16837"/>
                  </a:cubicBezTo>
                  <a:cubicBezTo>
                    <a:pt x="115882" y="16719"/>
                    <a:pt x="115855" y="16602"/>
                    <a:pt x="115824" y="16492"/>
                  </a:cubicBezTo>
                  <a:cubicBezTo>
                    <a:pt x="115797" y="16202"/>
                    <a:pt x="115781" y="15913"/>
                    <a:pt x="115773" y="15628"/>
                  </a:cubicBezTo>
                  <a:cubicBezTo>
                    <a:pt x="115771" y="15567"/>
                    <a:pt x="115735" y="15536"/>
                    <a:pt x="115699" y="15536"/>
                  </a:cubicBezTo>
                  <a:cubicBezTo>
                    <a:pt x="115664" y="15536"/>
                    <a:pt x="115629" y="15567"/>
                    <a:pt x="115629" y="15628"/>
                  </a:cubicBezTo>
                  <a:cubicBezTo>
                    <a:pt x="115624" y="15772"/>
                    <a:pt x="115629" y="15917"/>
                    <a:pt x="115629" y="16062"/>
                  </a:cubicBezTo>
                  <a:cubicBezTo>
                    <a:pt x="115585" y="16065"/>
                    <a:pt x="115542" y="16116"/>
                    <a:pt x="115562" y="16179"/>
                  </a:cubicBezTo>
                  <a:cubicBezTo>
                    <a:pt x="115593" y="16277"/>
                    <a:pt x="115616" y="16379"/>
                    <a:pt x="115636" y="16481"/>
                  </a:cubicBezTo>
                  <a:cubicBezTo>
                    <a:pt x="115652" y="17178"/>
                    <a:pt x="115687" y="17874"/>
                    <a:pt x="115737" y="18571"/>
                  </a:cubicBezTo>
                  <a:cubicBezTo>
                    <a:pt x="115737" y="18680"/>
                    <a:pt x="115737" y="18789"/>
                    <a:pt x="115741" y="18896"/>
                  </a:cubicBezTo>
                  <a:cubicBezTo>
                    <a:pt x="115753" y="19236"/>
                    <a:pt x="115761" y="19577"/>
                    <a:pt x="115769" y="19917"/>
                  </a:cubicBezTo>
                  <a:cubicBezTo>
                    <a:pt x="115761" y="20164"/>
                    <a:pt x="115753" y="20410"/>
                    <a:pt x="115750" y="20657"/>
                  </a:cubicBezTo>
                  <a:cubicBezTo>
                    <a:pt x="115741" y="20684"/>
                    <a:pt x="115730" y="20715"/>
                    <a:pt x="115722" y="20747"/>
                  </a:cubicBezTo>
                  <a:cubicBezTo>
                    <a:pt x="115425" y="19333"/>
                    <a:pt x="115178" y="17870"/>
                    <a:pt x="115119" y="16414"/>
                  </a:cubicBezTo>
                  <a:cubicBezTo>
                    <a:pt x="115194" y="15987"/>
                    <a:pt x="115272" y="15561"/>
                    <a:pt x="115354" y="15138"/>
                  </a:cubicBezTo>
                  <a:cubicBezTo>
                    <a:pt x="115530" y="14242"/>
                    <a:pt x="115644" y="13251"/>
                    <a:pt x="115945" y="12410"/>
                  </a:cubicBezTo>
                  <a:cubicBezTo>
                    <a:pt x="116090" y="11995"/>
                    <a:pt x="116156" y="11549"/>
                    <a:pt x="116310" y="11134"/>
                  </a:cubicBezTo>
                  <a:cubicBezTo>
                    <a:pt x="116321" y="11099"/>
                    <a:pt x="116333" y="11067"/>
                    <a:pt x="116341" y="11036"/>
                  </a:cubicBezTo>
                  <a:close/>
                  <a:moveTo>
                    <a:pt x="186665" y="17705"/>
                  </a:moveTo>
                  <a:cubicBezTo>
                    <a:pt x="186712" y="17917"/>
                    <a:pt x="186759" y="18132"/>
                    <a:pt x="186806" y="18343"/>
                  </a:cubicBezTo>
                  <a:cubicBezTo>
                    <a:pt x="186778" y="18731"/>
                    <a:pt x="186755" y="19118"/>
                    <a:pt x="186731" y="19506"/>
                  </a:cubicBezTo>
                  <a:cubicBezTo>
                    <a:pt x="186579" y="19831"/>
                    <a:pt x="186407" y="20132"/>
                    <a:pt x="186317" y="20516"/>
                  </a:cubicBezTo>
                  <a:cubicBezTo>
                    <a:pt x="186290" y="20617"/>
                    <a:pt x="186270" y="20719"/>
                    <a:pt x="186247" y="20821"/>
                  </a:cubicBezTo>
                  <a:cubicBezTo>
                    <a:pt x="186223" y="20708"/>
                    <a:pt x="186203" y="20590"/>
                    <a:pt x="186180" y="20476"/>
                  </a:cubicBezTo>
                  <a:cubicBezTo>
                    <a:pt x="186325" y="19639"/>
                    <a:pt x="186469" y="18805"/>
                    <a:pt x="186619" y="17967"/>
                  </a:cubicBezTo>
                  <a:cubicBezTo>
                    <a:pt x="186634" y="17882"/>
                    <a:pt x="186650" y="17792"/>
                    <a:pt x="186665" y="17705"/>
                  </a:cubicBezTo>
                  <a:close/>
                  <a:moveTo>
                    <a:pt x="40352" y="17705"/>
                  </a:moveTo>
                  <a:cubicBezTo>
                    <a:pt x="40368" y="17792"/>
                    <a:pt x="40388" y="17882"/>
                    <a:pt x="40399" y="17967"/>
                  </a:cubicBezTo>
                  <a:cubicBezTo>
                    <a:pt x="40548" y="18805"/>
                    <a:pt x="40697" y="19639"/>
                    <a:pt x="40838" y="20476"/>
                  </a:cubicBezTo>
                  <a:cubicBezTo>
                    <a:pt x="40818" y="20590"/>
                    <a:pt x="40795" y="20708"/>
                    <a:pt x="40771" y="20825"/>
                  </a:cubicBezTo>
                  <a:cubicBezTo>
                    <a:pt x="40752" y="20719"/>
                    <a:pt x="40728" y="20617"/>
                    <a:pt x="40705" y="20516"/>
                  </a:cubicBezTo>
                  <a:cubicBezTo>
                    <a:pt x="40611" y="20132"/>
                    <a:pt x="40439" y="19831"/>
                    <a:pt x="40286" y="19502"/>
                  </a:cubicBezTo>
                  <a:cubicBezTo>
                    <a:pt x="40266" y="19118"/>
                    <a:pt x="40242" y="18731"/>
                    <a:pt x="40215" y="18343"/>
                  </a:cubicBezTo>
                  <a:cubicBezTo>
                    <a:pt x="40262" y="18132"/>
                    <a:pt x="40309" y="17917"/>
                    <a:pt x="40352" y="17705"/>
                  </a:cubicBezTo>
                  <a:close/>
                  <a:moveTo>
                    <a:pt x="78865" y="13518"/>
                  </a:moveTo>
                  <a:cubicBezTo>
                    <a:pt x="78919" y="13874"/>
                    <a:pt x="78971" y="14234"/>
                    <a:pt x="79002" y="14594"/>
                  </a:cubicBezTo>
                  <a:cubicBezTo>
                    <a:pt x="79042" y="15036"/>
                    <a:pt x="79073" y="15478"/>
                    <a:pt x="79092" y="15921"/>
                  </a:cubicBezTo>
                  <a:cubicBezTo>
                    <a:pt x="78998" y="16042"/>
                    <a:pt x="79010" y="16242"/>
                    <a:pt x="78986" y="16445"/>
                  </a:cubicBezTo>
                  <a:cubicBezTo>
                    <a:pt x="78901" y="17115"/>
                    <a:pt x="78877" y="17792"/>
                    <a:pt x="78834" y="18469"/>
                  </a:cubicBezTo>
                  <a:cubicBezTo>
                    <a:pt x="78779" y="19263"/>
                    <a:pt x="78736" y="20046"/>
                    <a:pt x="78677" y="20832"/>
                  </a:cubicBezTo>
                  <a:cubicBezTo>
                    <a:pt x="78670" y="20789"/>
                    <a:pt x="78657" y="20747"/>
                    <a:pt x="78646" y="20704"/>
                  </a:cubicBezTo>
                  <a:cubicBezTo>
                    <a:pt x="78556" y="20328"/>
                    <a:pt x="78470" y="19952"/>
                    <a:pt x="78379" y="19577"/>
                  </a:cubicBezTo>
                  <a:cubicBezTo>
                    <a:pt x="78408" y="18805"/>
                    <a:pt x="78435" y="18046"/>
                    <a:pt x="78439" y="17286"/>
                  </a:cubicBezTo>
                  <a:cubicBezTo>
                    <a:pt x="78572" y="16496"/>
                    <a:pt x="78673" y="15698"/>
                    <a:pt x="78748" y="14880"/>
                  </a:cubicBezTo>
                  <a:cubicBezTo>
                    <a:pt x="78787" y="14437"/>
                    <a:pt x="78830" y="13979"/>
                    <a:pt x="78865" y="13518"/>
                  </a:cubicBezTo>
                  <a:close/>
                  <a:moveTo>
                    <a:pt x="148157" y="13518"/>
                  </a:moveTo>
                  <a:cubicBezTo>
                    <a:pt x="148188" y="13979"/>
                    <a:pt x="148235" y="14437"/>
                    <a:pt x="148274" y="14880"/>
                  </a:cubicBezTo>
                  <a:cubicBezTo>
                    <a:pt x="148348" y="15698"/>
                    <a:pt x="148450" y="16500"/>
                    <a:pt x="148583" y="17290"/>
                  </a:cubicBezTo>
                  <a:cubicBezTo>
                    <a:pt x="148587" y="18050"/>
                    <a:pt x="148610" y="18809"/>
                    <a:pt x="148641" y="19577"/>
                  </a:cubicBezTo>
                  <a:cubicBezTo>
                    <a:pt x="148552" y="19952"/>
                    <a:pt x="148466" y="20328"/>
                    <a:pt x="148372" y="20704"/>
                  </a:cubicBezTo>
                  <a:cubicBezTo>
                    <a:pt x="148364" y="20747"/>
                    <a:pt x="148352" y="20789"/>
                    <a:pt x="148341" y="20832"/>
                  </a:cubicBezTo>
                  <a:cubicBezTo>
                    <a:pt x="148282" y="20046"/>
                    <a:pt x="148238" y="19263"/>
                    <a:pt x="148188" y="18469"/>
                  </a:cubicBezTo>
                  <a:cubicBezTo>
                    <a:pt x="148141" y="17792"/>
                    <a:pt x="148121" y="17115"/>
                    <a:pt x="148035" y="16445"/>
                  </a:cubicBezTo>
                  <a:cubicBezTo>
                    <a:pt x="148007" y="16242"/>
                    <a:pt x="148020" y="16042"/>
                    <a:pt x="147926" y="15921"/>
                  </a:cubicBezTo>
                  <a:cubicBezTo>
                    <a:pt x="147949" y="15478"/>
                    <a:pt x="147976" y="15036"/>
                    <a:pt x="148020" y="14594"/>
                  </a:cubicBezTo>
                  <a:cubicBezTo>
                    <a:pt x="148051" y="14234"/>
                    <a:pt x="148101" y="13874"/>
                    <a:pt x="148157" y="13518"/>
                  </a:cubicBezTo>
                  <a:close/>
                  <a:moveTo>
                    <a:pt x="27660" y="13455"/>
                  </a:moveTo>
                  <a:cubicBezTo>
                    <a:pt x="27731" y="13917"/>
                    <a:pt x="27796" y="14383"/>
                    <a:pt x="27859" y="14848"/>
                  </a:cubicBezTo>
                  <a:cubicBezTo>
                    <a:pt x="27852" y="15021"/>
                    <a:pt x="27843" y="15189"/>
                    <a:pt x="27836" y="15357"/>
                  </a:cubicBezTo>
                  <a:cubicBezTo>
                    <a:pt x="27778" y="16304"/>
                    <a:pt x="27820" y="17283"/>
                    <a:pt x="27914" y="18258"/>
                  </a:cubicBezTo>
                  <a:cubicBezTo>
                    <a:pt x="27796" y="19127"/>
                    <a:pt x="27660" y="19991"/>
                    <a:pt x="27511" y="20852"/>
                  </a:cubicBezTo>
                  <a:cubicBezTo>
                    <a:pt x="27378" y="20245"/>
                    <a:pt x="27256" y="19635"/>
                    <a:pt x="27159" y="19017"/>
                  </a:cubicBezTo>
                  <a:cubicBezTo>
                    <a:pt x="27155" y="17960"/>
                    <a:pt x="27218" y="16903"/>
                    <a:pt x="27350" y="15866"/>
                  </a:cubicBezTo>
                  <a:cubicBezTo>
                    <a:pt x="27453" y="15064"/>
                    <a:pt x="27538" y="14253"/>
                    <a:pt x="27660" y="13455"/>
                  </a:cubicBezTo>
                  <a:close/>
                  <a:moveTo>
                    <a:pt x="199362" y="13455"/>
                  </a:moveTo>
                  <a:cubicBezTo>
                    <a:pt x="199479" y="14253"/>
                    <a:pt x="199569" y="15064"/>
                    <a:pt x="199671" y="15866"/>
                  </a:cubicBezTo>
                  <a:cubicBezTo>
                    <a:pt x="199804" y="16903"/>
                    <a:pt x="199867" y="17960"/>
                    <a:pt x="199858" y="19017"/>
                  </a:cubicBezTo>
                  <a:cubicBezTo>
                    <a:pt x="199761" y="19635"/>
                    <a:pt x="199643" y="20245"/>
                    <a:pt x="199511" y="20852"/>
                  </a:cubicBezTo>
                  <a:cubicBezTo>
                    <a:pt x="199362" y="19991"/>
                    <a:pt x="199224" y="19127"/>
                    <a:pt x="199107" y="18258"/>
                  </a:cubicBezTo>
                  <a:cubicBezTo>
                    <a:pt x="199197" y="17283"/>
                    <a:pt x="199240" y="16304"/>
                    <a:pt x="199186" y="15357"/>
                  </a:cubicBezTo>
                  <a:cubicBezTo>
                    <a:pt x="199174" y="15189"/>
                    <a:pt x="199166" y="15017"/>
                    <a:pt x="199159" y="14848"/>
                  </a:cubicBezTo>
                  <a:cubicBezTo>
                    <a:pt x="199221" y="14383"/>
                    <a:pt x="199287" y="13917"/>
                    <a:pt x="199362" y="13455"/>
                  </a:cubicBezTo>
                  <a:close/>
                  <a:moveTo>
                    <a:pt x="21354" y="19846"/>
                  </a:moveTo>
                  <a:lnTo>
                    <a:pt x="21354" y="19846"/>
                  </a:lnTo>
                  <a:cubicBezTo>
                    <a:pt x="21409" y="19972"/>
                    <a:pt x="21461" y="20101"/>
                    <a:pt x="21519" y="20226"/>
                  </a:cubicBezTo>
                  <a:cubicBezTo>
                    <a:pt x="21515" y="20507"/>
                    <a:pt x="21511" y="20785"/>
                    <a:pt x="21503" y="21067"/>
                  </a:cubicBezTo>
                  <a:cubicBezTo>
                    <a:pt x="21452" y="20942"/>
                    <a:pt x="21405" y="20813"/>
                    <a:pt x="21362" y="20684"/>
                  </a:cubicBezTo>
                  <a:cubicBezTo>
                    <a:pt x="21362" y="20406"/>
                    <a:pt x="21358" y="20124"/>
                    <a:pt x="21354" y="19846"/>
                  </a:cubicBezTo>
                  <a:close/>
                  <a:moveTo>
                    <a:pt x="205667" y="19846"/>
                  </a:moveTo>
                  <a:lnTo>
                    <a:pt x="205667" y="19846"/>
                  </a:lnTo>
                  <a:cubicBezTo>
                    <a:pt x="205663" y="20124"/>
                    <a:pt x="205659" y="20406"/>
                    <a:pt x="205659" y="20684"/>
                  </a:cubicBezTo>
                  <a:cubicBezTo>
                    <a:pt x="205612" y="20813"/>
                    <a:pt x="205565" y="20942"/>
                    <a:pt x="205514" y="21067"/>
                  </a:cubicBezTo>
                  <a:cubicBezTo>
                    <a:pt x="205510" y="20785"/>
                    <a:pt x="205507" y="20507"/>
                    <a:pt x="205503" y="20226"/>
                  </a:cubicBezTo>
                  <a:cubicBezTo>
                    <a:pt x="205557" y="20101"/>
                    <a:pt x="205612" y="19972"/>
                    <a:pt x="205667" y="19846"/>
                  </a:cubicBezTo>
                  <a:close/>
                  <a:moveTo>
                    <a:pt x="92865" y="17201"/>
                  </a:moveTo>
                  <a:cubicBezTo>
                    <a:pt x="92962" y="17686"/>
                    <a:pt x="93061" y="18168"/>
                    <a:pt x="93159" y="18652"/>
                  </a:cubicBezTo>
                  <a:cubicBezTo>
                    <a:pt x="93049" y="19490"/>
                    <a:pt x="92928" y="20328"/>
                    <a:pt x="92803" y="21161"/>
                  </a:cubicBezTo>
                  <a:cubicBezTo>
                    <a:pt x="92751" y="19850"/>
                    <a:pt x="92744" y="18500"/>
                    <a:pt x="92865" y="17201"/>
                  </a:cubicBezTo>
                  <a:close/>
                  <a:moveTo>
                    <a:pt x="134157" y="17201"/>
                  </a:moveTo>
                  <a:cubicBezTo>
                    <a:pt x="134274" y="18500"/>
                    <a:pt x="134266" y="19850"/>
                    <a:pt x="134215" y="21161"/>
                  </a:cubicBezTo>
                  <a:cubicBezTo>
                    <a:pt x="134090" y="20328"/>
                    <a:pt x="133973" y="19490"/>
                    <a:pt x="133863" y="18652"/>
                  </a:cubicBezTo>
                  <a:cubicBezTo>
                    <a:pt x="133961" y="18171"/>
                    <a:pt x="134058" y="17686"/>
                    <a:pt x="134157" y="17201"/>
                  </a:cubicBezTo>
                  <a:close/>
                  <a:moveTo>
                    <a:pt x="102485" y="20242"/>
                  </a:moveTo>
                  <a:lnTo>
                    <a:pt x="102485" y="20242"/>
                  </a:lnTo>
                  <a:cubicBezTo>
                    <a:pt x="102458" y="20414"/>
                    <a:pt x="102431" y="20590"/>
                    <a:pt x="102403" y="20762"/>
                  </a:cubicBezTo>
                  <a:cubicBezTo>
                    <a:pt x="102372" y="20966"/>
                    <a:pt x="102341" y="21165"/>
                    <a:pt x="102309" y="21369"/>
                  </a:cubicBezTo>
                  <a:cubicBezTo>
                    <a:pt x="102298" y="21306"/>
                    <a:pt x="102290" y="21244"/>
                    <a:pt x="102278" y="21185"/>
                  </a:cubicBezTo>
                  <a:cubicBezTo>
                    <a:pt x="102348" y="20872"/>
                    <a:pt x="102419" y="20554"/>
                    <a:pt x="102485" y="20242"/>
                  </a:cubicBezTo>
                  <a:close/>
                  <a:moveTo>
                    <a:pt x="124536" y="20245"/>
                  </a:moveTo>
                  <a:cubicBezTo>
                    <a:pt x="124603" y="20559"/>
                    <a:pt x="124673" y="20872"/>
                    <a:pt x="124744" y="21185"/>
                  </a:cubicBezTo>
                  <a:cubicBezTo>
                    <a:pt x="124732" y="21244"/>
                    <a:pt x="124724" y="21306"/>
                    <a:pt x="124712" y="21369"/>
                  </a:cubicBezTo>
                  <a:cubicBezTo>
                    <a:pt x="124681" y="21165"/>
                    <a:pt x="124650" y="20966"/>
                    <a:pt x="124618" y="20762"/>
                  </a:cubicBezTo>
                  <a:cubicBezTo>
                    <a:pt x="124591" y="20590"/>
                    <a:pt x="124563" y="20418"/>
                    <a:pt x="124536" y="20245"/>
                  </a:cubicBezTo>
                  <a:close/>
                  <a:moveTo>
                    <a:pt x="224642" y="12160"/>
                  </a:moveTo>
                  <a:cubicBezTo>
                    <a:pt x="224708" y="12904"/>
                    <a:pt x="224747" y="13650"/>
                    <a:pt x="224794" y="14398"/>
                  </a:cubicBezTo>
                  <a:cubicBezTo>
                    <a:pt x="224915" y="16257"/>
                    <a:pt x="224958" y="18105"/>
                    <a:pt x="224990" y="19967"/>
                  </a:cubicBezTo>
                  <a:cubicBezTo>
                    <a:pt x="225002" y="20445"/>
                    <a:pt x="224994" y="20923"/>
                    <a:pt x="224978" y="21396"/>
                  </a:cubicBezTo>
                  <a:cubicBezTo>
                    <a:pt x="224911" y="20320"/>
                    <a:pt x="224814" y="19252"/>
                    <a:pt x="224665" y="18179"/>
                  </a:cubicBezTo>
                  <a:cubicBezTo>
                    <a:pt x="224552" y="17357"/>
                    <a:pt x="224505" y="16515"/>
                    <a:pt x="224351" y="15706"/>
                  </a:cubicBezTo>
                  <a:cubicBezTo>
                    <a:pt x="224317" y="15505"/>
                    <a:pt x="224309" y="15236"/>
                    <a:pt x="224239" y="15021"/>
                  </a:cubicBezTo>
                  <a:cubicBezTo>
                    <a:pt x="224239" y="14950"/>
                    <a:pt x="224234" y="14880"/>
                    <a:pt x="224230" y="14809"/>
                  </a:cubicBezTo>
                  <a:cubicBezTo>
                    <a:pt x="224239" y="14418"/>
                    <a:pt x="224246" y="14031"/>
                    <a:pt x="224246" y="13643"/>
                  </a:cubicBezTo>
                  <a:cubicBezTo>
                    <a:pt x="224380" y="13146"/>
                    <a:pt x="224508" y="12653"/>
                    <a:pt x="224642" y="12160"/>
                  </a:cubicBezTo>
                  <a:close/>
                  <a:moveTo>
                    <a:pt x="2380" y="12160"/>
                  </a:moveTo>
                  <a:cubicBezTo>
                    <a:pt x="2510" y="12653"/>
                    <a:pt x="2642" y="13146"/>
                    <a:pt x="2772" y="13643"/>
                  </a:cubicBezTo>
                  <a:cubicBezTo>
                    <a:pt x="2775" y="14031"/>
                    <a:pt x="2783" y="14418"/>
                    <a:pt x="2791" y="14806"/>
                  </a:cubicBezTo>
                  <a:cubicBezTo>
                    <a:pt x="2787" y="14876"/>
                    <a:pt x="2783" y="14950"/>
                    <a:pt x="2779" y="15025"/>
                  </a:cubicBezTo>
                  <a:cubicBezTo>
                    <a:pt x="2712" y="15236"/>
                    <a:pt x="2705" y="15505"/>
                    <a:pt x="2665" y="15706"/>
                  </a:cubicBezTo>
                  <a:cubicBezTo>
                    <a:pt x="2517" y="16515"/>
                    <a:pt x="2470" y="17357"/>
                    <a:pt x="2356" y="18179"/>
                  </a:cubicBezTo>
                  <a:cubicBezTo>
                    <a:pt x="2204" y="19252"/>
                    <a:pt x="2106" y="20320"/>
                    <a:pt x="2040" y="21400"/>
                  </a:cubicBezTo>
                  <a:cubicBezTo>
                    <a:pt x="2028" y="20923"/>
                    <a:pt x="2020" y="20445"/>
                    <a:pt x="2028" y="19967"/>
                  </a:cubicBezTo>
                  <a:cubicBezTo>
                    <a:pt x="2063" y="18105"/>
                    <a:pt x="2102" y="16257"/>
                    <a:pt x="2223" y="14398"/>
                  </a:cubicBezTo>
                  <a:cubicBezTo>
                    <a:pt x="2275" y="13650"/>
                    <a:pt x="2309" y="12904"/>
                    <a:pt x="2380" y="12160"/>
                  </a:cubicBezTo>
                  <a:close/>
                  <a:moveTo>
                    <a:pt x="69273" y="17232"/>
                  </a:moveTo>
                  <a:cubicBezTo>
                    <a:pt x="69280" y="18187"/>
                    <a:pt x="69304" y="19138"/>
                    <a:pt x="69350" y="20089"/>
                  </a:cubicBezTo>
                  <a:cubicBezTo>
                    <a:pt x="69374" y="20527"/>
                    <a:pt x="69413" y="20966"/>
                    <a:pt x="69460" y="21405"/>
                  </a:cubicBezTo>
                  <a:cubicBezTo>
                    <a:pt x="69417" y="21412"/>
                    <a:pt x="69378" y="21428"/>
                    <a:pt x="69338" y="21455"/>
                  </a:cubicBezTo>
                  <a:cubicBezTo>
                    <a:pt x="69284" y="20962"/>
                    <a:pt x="69221" y="20473"/>
                    <a:pt x="69150" y="19987"/>
                  </a:cubicBezTo>
                  <a:cubicBezTo>
                    <a:pt x="69147" y="19952"/>
                    <a:pt x="69143" y="19917"/>
                    <a:pt x="69135" y="19882"/>
                  </a:cubicBezTo>
                  <a:lnTo>
                    <a:pt x="69135" y="19701"/>
                  </a:lnTo>
                  <a:cubicBezTo>
                    <a:pt x="69170" y="18880"/>
                    <a:pt x="69217" y="18054"/>
                    <a:pt x="69273" y="17232"/>
                  </a:cubicBezTo>
                  <a:close/>
                  <a:moveTo>
                    <a:pt x="157749" y="17240"/>
                  </a:moveTo>
                  <a:cubicBezTo>
                    <a:pt x="157800" y="18061"/>
                    <a:pt x="157851" y="18883"/>
                    <a:pt x="157886" y="19709"/>
                  </a:cubicBezTo>
                  <a:cubicBezTo>
                    <a:pt x="157886" y="19768"/>
                    <a:pt x="157882" y="19826"/>
                    <a:pt x="157882" y="19882"/>
                  </a:cubicBezTo>
                  <a:cubicBezTo>
                    <a:pt x="157879" y="19917"/>
                    <a:pt x="157875" y="19952"/>
                    <a:pt x="157867" y="19987"/>
                  </a:cubicBezTo>
                  <a:cubicBezTo>
                    <a:pt x="157796" y="20473"/>
                    <a:pt x="157738" y="20962"/>
                    <a:pt x="157682" y="21455"/>
                  </a:cubicBezTo>
                  <a:cubicBezTo>
                    <a:pt x="157644" y="21428"/>
                    <a:pt x="157601" y="21412"/>
                    <a:pt x="157561" y="21405"/>
                  </a:cubicBezTo>
                  <a:cubicBezTo>
                    <a:pt x="157604" y="20966"/>
                    <a:pt x="157648" y="20527"/>
                    <a:pt x="157667" y="20089"/>
                  </a:cubicBezTo>
                  <a:cubicBezTo>
                    <a:pt x="157718" y="19138"/>
                    <a:pt x="157742" y="18191"/>
                    <a:pt x="157749" y="17240"/>
                  </a:cubicBezTo>
                  <a:close/>
                  <a:moveTo>
                    <a:pt x="138258" y="21240"/>
                  </a:moveTo>
                  <a:lnTo>
                    <a:pt x="138294" y="21381"/>
                  </a:lnTo>
                  <a:cubicBezTo>
                    <a:pt x="138290" y="21408"/>
                    <a:pt x="138285" y="21439"/>
                    <a:pt x="138285" y="21467"/>
                  </a:cubicBezTo>
                  <a:cubicBezTo>
                    <a:pt x="138274" y="21405"/>
                    <a:pt x="138258" y="21338"/>
                    <a:pt x="138250" y="21271"/>
                  </a:cubicBezTo>
                  <a:cubicBezTo>
                    <a:pt x="138250" y="21259"/>
                    <a:pt x="138254" y="21251"/>
                    <a:pt x="138258" y="21240"/>
                  </a:cubicBezTo>
                  <a:close/>
                  <a:moveTo>
                    <a:pt x="88764" y="21240"/>
                  </a:moveTo>
                  <a:cubicBezTo>
                    <a:pt x="88767" y="21251"/>
                    <a:pt x="88767" y="21259"/>
                    <a:pt x="88771" y="21271"/>
                  </a:cubicBezTo>
                  <a:cubicBezTo>
                    <a:pt x="88759" y="21338"/>
                    <a:pt x="88748" y="21405"/>
                    <a:pt x="88735" y="21470"/>
                  </a:cubicBezTo>
                  <a:cubicBezTo>
                    <a:pt x="88732" y="21439"/>
                    <a:pt x="88728" y="21412"/>
                    <a:pt x="88728" y="21381"/>
                  </a:cubicBezTo>
                  <a:lnTo>
                    <a:pt x="88764" y="21240"/>
                  </a:lnTo>
                  <a:close/>
                  <a:moveTo>
                    <a:pt x="83632" y="18950"/>
                  </a:moveTo>
                  <a:cubicBezTo>
                    <a:pt x="83753" y="19498"/>
                    <a:pt x="83883" y="20042"/>
                    <a:pt x="84020" y="20578"/>
                  </a:cubicBezTo>
                  <a:cubicBezTo>
                    <a:pt x="83984" y="20789"/>
                    <a:pt x="83953" y="20997"/>
                    <a:pt x="83930" y="21201"/>
                  </a:cubicBezTo>
                  <a:cubicBezTo>
                    <a:pt x="83918" y="21298"/>
                    <a:pt x="83906" y="21396"/>
                    <a:pt x="83890" y="21494"/>
                  </a:cubicBezTo>
                  <a:cubicBezTo>
                    <a:pt x="83836" y="21212"/>
                    <a:pt x="83785" y="20930"/>
                    <a:pt x="83738" y="20648"/>
                  </a:cubicBezTo>
                  <a:cubicBezTo>
                    <a:pt x="83679" y="20292"/>
                    <a:pt x="83628" y="19929"/>
                    <a:pt x="83581" y="19568"/>
                  </a:cubicBezTo>
                  <a:cubicBezTo>
                    <a:pt x="83601" y="19361"/>
                    <a:pt x="83616" y="19154"/>
                    <a:pt x="83632" y="18950"/>
                  </a:cubicBezTo>
                  <a:close/>
                  <a:moveTo>
                    <a:pt x="143386" y="18950"/>
                  </a:moveTo>
                  <a:cubicBezTo>
                    <a:pt x="143401" y="19158"/>
                    <a:pt x="143417" y="19361"/>
                    <a:pt x="143437" y="19568"/>
                  </a:cubicBezTo>
                  <a:cubicBezTo>
                    <a:pt x="143393" y="19929"/>
                    <a:pt x="143343" y="20292"/>
                    <a:pt x="143280" y="20648"/>
                  </a:cubicBezTo>
                  <a:cubicBezTo>
                    <a:pt x="143233" y="20930"/>
                    <a:pt x="143182" y="21212"/>
                    <a:pt x="143127" y="21494"/>
                  </a:cubicBezTo>
                  <a:cubicBezTo>
                    <a:pt x="143115" y="21396"/>
                    <a:pt x="143104" y="21298"/>
                    <a:pt x="143092" y="21201"/>
                  </a:cubicBezTo>
                  <a:cubicBezTo>
                    <a:pt x="143065" y="20997"/>
                    <a:pt x="143034" y="20789"/>
                    <a:pt x="142998" y="20578"/>
                  </a:cubicBezTo>
                  <a:cubicBezTo>
                    <a:pt x="143135" y="20042"/>
                    <a:pt x="143268" y="19498"/>
                    <a:pt x="143386" y="18950"/>
                  </a:cubicBezTo>
                  <a:close/>
                  <a:moveTo>
                    <a:pt x="53734" y="20128"/>
                  </a:moveTo>
                  <a:cubicBezTo>
                    <a:pt x="53738" y="20148"/>
                    <a:pt x="53742" y="20164"/>
                    <a:pt x="53742" y="20179"/>
                  </a:cubicBezTo>
                  <a:cubicBezTo>
                    <a:pt x="53695" y="20633"/>
                    <a:pt x="53648" y="21087"/>
                    <a:pt x="53597" y="21541"/>
                  </a:cubicBezTo>
                  <a:cubicBezTo>
                    <a:pt x="53554" y="21345"/>
                    <a:pt x="53511" y="21150"/>
                    <a:pt x="53468" y="20958"/>
                  </a:cubicBezTo>
                  <a:cubicBezTo>
                    <a:pt x="53557" y="20680"/>
                    <a:pt x="53644" y="20406"/>
                    <a:pt x="53734" y="20128"/>
                  </a:cubicBezTo>
                  <a:close/>
                  <a:moveTo>
                    <a:pt x="173288" y="20132"/>
                  </a:moveTo>
                  <a:cubicBezTo>
                    <a:pt x="173374" y="20406"/>
                    <a:pt x="173463" y="20680"/>
                    <a:pt x="173553" y="20954"/>
                  </a:cubicBezTo>
                  <a:cubicBezTo>
                    <a:pt x="173506" y="21150"/>
                    <a:pt x="173463" y="21345"/>
                    <a:pt x="173421" y="21541"/>
                  </a:cubicBezTo>
                  <a:cubicBezTo>
                    <a:pt x="173374" y="21087"/>
                    <a:pt x="173327" y="20633"/>
                    <a:pt x="173275" y="20179"/>
                  </a:cubicBezTo>
                  <a:cubicBezTo>
                    <a:pt x="173280" y="20164"/>
                    <a:pt x="173284" y="20148"/>
                    <a:pt x="173288" y="20132"/>
                  </a:cubicBezTo>
                  <a:close/>
                  <a:moveTo>
                    <a:pt x="100204" y="17651"/>
                  </a:moveTo>
                  <a:cubicBezTo>
                    <a:pt x="100219" y="17713"/>
                    <a:pt x="100235" y="17776"/>
                    <a:pt x="100251" y="17835"/>
                  </a:cubicBezTo>
                  <a:cubicBezTo>
                    <a:pt x="100383" y="18355"/>
                    <a:pt x="100505" y="18876"/>
                    <a:pt x="100626" y="19400"/>
                  </a:cubicBezTo>
                  <a:cubicBezTo>
                    <a:pt x="100618" y="19862"/>
                    <a:pt x="100607" y="20328"/>
                    <a:pt x="100587" y="20789"/>
                  </a:cubicBezTo>
                  <a:cubicBezTo>
                    <a:pt x="100540" y="21052"/>
                    <a:pt x="100489" y="21314"/>
                    <a:pt x="100442" y="21580"/>
                  </a:cubicBezTo>
                  <a:cubicBezTo>
                    <a:pt x="100368" y="20598"/>
                    <a:pt x="100254" y="19627"/>
                    <a:pt x="100106" y="18661"/>
                  </a:cubicBezTo>
                  <a:cubicBezTo>
                    <a:pt x="100141" y="18323"/>
                    <a:pt x="100177" y="17987"/>
                    <a:pt x="100204" y="17651"/>
                  </a:cubicBezTo>
                  <a:close/>
                  <a:moveTo>
                    <a:pt x="126818" y="17651"/>
                  </a:moveTo>
                  <a:cubicBezTo>
                    <a:pt x="126845" y="17995"/>
                    <a:pt x="126877" y="18336"/>
                    <a:pt x="126912" y="18676"/>
                  </a:cubicBezTo>
                  <a:cubicBezTo>
                    <a:pt x="126763" y="19635"/>
                    <a:pt x="126653" y="20606"/>
                    <a:pt x="126576" y="21580"/>
                  </a:cubicBezTo>
                  <a:cubicBezTo>
                    <a:pt x="126529" y="21318"/>
                    <a:pt x="126482" y="21052"/>
                    <a:pt x="126435" y="20789"/>
                  </a:cubicBezTo>
                  <a:cubicBezTo>
                    <a:pt x="126415" y="20324"/>
                    <a:pt x="126399" y="19862"/>
                    <a:pt x="126395" y="19396"/>
                  </a:cubicBezTo>
                  <a:cubicBezTo>
                    <a:pt x="126513" y="18876"/>
                    <a:pt x="126638" y="18355"/>
                    <a:pt x="126771" y="17835"/>
                  </a:cubicBezTo>
                  <a:cubicBezTo>
                    <a:pt x="126787" y="17776"/>
                    <a:pt x="126802" y="17713"/>
                    <a:pt x="126818" y="17651"/>
                  </a:cubicBezTo>
                  <a:close/>
                  <a:moveTo>
                    <a:pt x="71061" y="19416"/>
                  </a:moveTo>
                  <a:cubicBezTo>
                    <a:pt x="71166" y="20038"/>
                    <a:pt x="71287" y="20657"/>
                    <a:pt x="71397" y="21267"/>
                  </a:cubicBezTo>
                  <a:cubicBezTo>
                    <a:pt x="71378" y="21423"/>
                    <a:pt x="71358" y="21576"/>
                    <a:pt x="71343" y="21729"/>
                  </a:cubicBezTo>
                  <a:cubicBezTo>
                    <a:pt x="71225" y="21020"/>
                    <a:pt x="71123" y="20312"/>
                    <a:pt x="71025" y="19604"/>
                  </a:cubicBezTo>
                  <a:cubicBezTo>
                    <a:pt x="71029" y="19584"/>
                    <a:pt x="71034" y="19568"/>
                    <a:pt x="71034" y="19549"/>
                  </a:cubicBezTo>
                  <a:cubicBezTo>
                    <a:pt x="71045" y="19506"/>
                    <a:pt x="71053" y="19459"/>
                    <a:pt x="71061" y="19416"/>
                  </a:cubicBezTo>
                  <a:close/>
                  <a:moveTo>
                    <a:pt x="155961" y="19416"/>
                  </a:moveTo>
                  <a:cubicBezTo>
                    <a:pt x="155968" y="19459"/>
                    <a:pt x="155977" y="19506"/>
                    <a:pt x="155984" y="19549"/>
                  </a:cubicBezTo>
                  <a:cubicBezTo>
                    <a:pt x="155988" y="19568"/>
                    <a:pt x="155992" y="19584"/>
                    <a:pt x="155996" y="19604"/>
                  </a:cubicBezTo>
                  <a:cubicBezTo>
                    <a:pt x="155894" y="20312"/>
                    <a:pt x="155792" y="21020"/>
                    <a:pt x="155679" y="21729"/>
                  </a:cubicBezTo>
                  <a:cubicBezTo>
                    <a:pt x="155659" y="21576"/>
                    <a:pt x="155644" y="21423"/>
                    <a:pt x="155621" y="21267"/>
                  </a:cubicBezTo>
                  <a:cubicBezTo>
                    <a:pt x="155733" y="20657"/>
                    <a:pt x="155855" y="20038"/>
                    <a:pt x="155961" y="19416"/>
                  </a:cubicBezTo>
                  <a:close/>
                  <a:moveTo>
                    <a:pt x="13054" y="20296"/>
                  </a:moveTo>
                  <a:cubicBezTo>
                    <a:pt x="13100" y="20762"/>
                    <a:pt x="13151" y="21220"/>
                    <a:pt x="13206" y="21682"/>
                  </a:cubicBezTo>
                  <a:cubicBezTo>
                    <a:pt x="13206" y="21741"/>
                    <a:pt x="13209" y="21795"/>
                    <a:pt x="13209" y="21854"/>
                  </a:cubicBezTo>
                  <a:cubicBezTo>
                    <a:pt x="13198" y="21909"/>
                    <a:pt x="13186" y="21963"/>
                    <a:pt x="13175" y="22023"/>
                  </a:cubicBezTo>
                  <a:cubicBezTo>
                    <a:pt x="13104" y="21885"/>
                    <a:pt x="13030" y="21748"/>
                    <a:pt x="12960" y="21611"/>
                  </a:cubicBezTo>
                  <a:cubicBezTo>
                    <a:pt x="13007" y="21177"/>
                    <a:pt x="13034" y="20739"/>
                    <a:pt x="13054" y="20296"/>
                  </a:cubicBezTo>
                  <a:close/>
                  <a:moveTo>
                    <a:pt x="213968" y="20296"/>
                  </a:moveTo>
                  <a:cubicBezTo>
                    <a:pt x="213984" y="20739"/>
                    <a:pt x="214015" y="21177"/>
                    <a:pt x="214058" y="21611"/>
                  </a:cubicBezTo>
                  <a:cubicBezTo>
                    <a:pt x="213988" y="21748"/>
                    <a:pt x="213917" y="21885"/>
                    <a:pt x="213843" y="22023"/>
                  </a:cubicBezTo>
                  <a:cubicBezTo>
                    <a:pt x="213831" y="21963"/>
                    <a:pt x="213820" y="21909"/>
                    <a:pt x="213812" y="21854"/>
                  </a:cubicBezTo>
                  <a:cubicBezTo>
                    <a:pt x="213812" y="21795"/>
                    <a:pt x="213812" y="21737"/>
                    <a:pt x="213816" y="21682"/>
                  </a:cubicBezTo>
                  <a:cubicBezTo>
                    <a:pt x="213867" y="21220"/>
                    <a:pt x="213921" y="20758"/>
                    <a:pt x="213968" y="20296"/>
                  </a:cubicBezTo>
                  <a:close/>
                  <a:moveTo>
                    <a:pt x="82803" y="8222"/>
                  </a:moveTo>
                  <a:cubicBezTo>
                    <a:pt x="82834" y="9118"/>
                    <a:pt x="82857" y="10019"/>
                    <a:pt x="82861" y="10919"/>
                  </a:cubicBezTo>
                  <a:lnTo>
                    <a:pt x="82861" y="10922"/>
                  </a:lnTo>
                  <a:lnTo>
                    <a:pt x="82857" y="10919"/>
                  </a:lnTo>
                  <a:cubicBezTo>
                    <a:pt x="82842" y="10899"/>
                    <a:pt x="82822" y="10890"/>
                    <a:pt x="82804" y="10890"/>
                  </a:cubicBezTo>
                  <a:cubicBezTo>
                    <a:pt x="82770" y="10890"/>
                    <a:pt x="82738" y="10918"/>
                    <a:pt x="82728" y="10966"/>
                  </a:cubicBezTo>
                  <a:cubicBezTo>
                    <a:pt x="82603" y="11545"/>
                    <a:pt x="82622" y="12234"/>
                    <a:pt x="82595" y="12833"/>
                  </a:cubicBezTo>
                  <a:cubicBezTo>
                    <a:pt x="82552" y="13674"/>
                    <a:pt x="82528" y="14515"/>
                    <a:pt x="82525" y="15357"/>
                  </a:cubicBezTo>
                  <a:cubicBezTo>
                    <a:pt x="82521" y="15803"/>
                    <a:pt x="82525" y="16246"/>
                    <a:pt x="82532" y="16692"/>
                  </a:cubicBezTo>
                  <a:cubicBezTo>
                    <a:pt x="82450" y="17642"/>
                    <a:pt x="82395" y="18610"/>
                    <a:pt x="82376" y="19580"/>
                  </a:cubicBezTo>
                  <a:cubicBezTo>
                    <a:pt x="82274" y="20398"/>
                    <a:pt x="82156" y="21220"/>
                    <a:pt x="82019" y="22030"/>
                  </a:cubicBezTo>
                  <a:cubicBezTo>
                    <a:pt x="82024" y="21529"/>
                    <a:pt x="82024" y="21029"/>
                    <a:pt x="82024" y="20523"/>
                  </a:cubicBezTo>
                  <a:cubicBezTo>
                    <a:pt x="82172" y="18680"/>
                    <a:pt x="82184" y="16829"/>
                    <a:pt x="82102" y="14978"/>
                  </a:cubicBezTo>
                  <a:cubicBezTo>
                    <a:pt x="82109" y="14915"/>
                    <a:pt x="82122" y="14848"/>
                    <a:pt x="82129" y="14786"/>
                  </a:cubicBezTo>
                  <a:cubicBezTo>
                    <a:pt x="82239" y="13932"/>
                    <a:pt x="82356" y="13072"/>
                    <a:pt x="82364" y="12203"/>
                  </a:cubicBezTo>
                  <a:cubicBezTo>
                    <a:pt x="82368" y="11768"/>
                    <a:pt x="82364" y="11338"/>
                    <a:pt x="82356" y="10903"/>
                  </a:cubicBezTo>
                  <a:cubicBezTo>
                    <a:pt x="82356" y="10817"/>
                    <a:pt x="82337" y="10715"/>
                    <a:pt x="82309" y="10617"/>
                  </a:cubicBezTo>
                  <a:cubicBezTo>
                    <a:pt x="82368" y="9878"/>
                    <a:pt x="82431" y="8836"/>
                    <a:pt x="82803" y="8222"/>
                  </a:cubicBezTo>
                  <a:close/>
                  <a:moveTo>
                    <a:pt x="144219" y="8222"/>
                  </a:moveTo>
                  <a:cubicBezTo>
                    <a:pt x="144587" y="8832"/>
                    <a:pt x="144654" y="9882"/>
                    <a:pt x="144712" y="10617"/>
                  </a:cubicBezTo>
                  <a:cubicBezTo>
                    <a:pt x="144685" y="10720"/>
                    <a:pt x="144665" y="10817"/>
                    <a:pt x="144661" y="10903"/>
                  </a:cubicBezTo>
                  <a:cubicBezTo>
                    <a:pt x="144658" y="11338"/>
                    <a:pt x="144649" y="11768"/>
                    <a:pt x="144654" y="12203"/>
                  </a:cubicBezTo>
                  <a:cubicBezTo>
                    <a:pt x="144665" y="13072"/>
                    <a:pt x="144779" y="13932"/>
                    <a:pt x="144892" y="14786"/>
                  </a:cubicBezTo>
                  <a:cubicBezTo>
                    <a:pt x="144900" y="14853"/>
                    <a:pt x="144908" y="14915"/>
                    <a:pt x="144920" y="14978"/>
                  </a:cubicBezTo>
                  <a:cubicBezTo>
                    <a:pt x="144833" y="16829"/>
                    <a:pt x="144849" y="18680"/>
                    <a:pt x="144998" y="20523"/>
                  </a:cubicBezTo>
                  <a:lnTo>
                    <a:pt x="144998" y="22030"/>
                  </a:lnTo>
                  <a:cubicBezTo>
                    <a:pt x="144861" y="21220"/>
                    <a:pt x="144748" y="20398"/>
                    <a:pt x="144645" y="19577"/>
                  </a:cubicBezTo>
                  <a:cubicBezTo>
                    <a:pt x="144622" y="18610"/>
                    <a:pt x="144571" y="17642"/>
                    <a:pt x="144485" y="16692"/>
                  </a:cubicBezTo>
                  <a:cubicBezTo>
                    <a:pt x="144497" y="16246"/>
                    <a:pt x="144501" y="15803"/>
                    <a:pt x="144497" y="15357"/>
                  </a:cubicBezTo>
                  <a:cubicBezTo>
                    <a:pt x="144490" y="14515"/>
                    <a:pt x="144470" y="13674"/>
                    <a:pt x="144427" y="12833"/>
                  </a:cubicBezTo>
                  <a:cubicBezTo>
                    <a:pt x="144396" y="12234"/>
                    <a:pt x="144419" y="11545"/>
                    <a:pt x="144293" y="10966"/>
                  </a:cubicBezTo>
                  <a:cubicBezTo>
                    <a:pt x="144284" y="10918"/>
                    <a:pt x="144249" y="10890"/>
                    <a:pt x="144215" y="10890"/>
                  </a:cubicBezTo>
                  <a:cubicBezTo>
                    <a:pt x="144196" y="10890"/>
                    <a:pt x="144176" y="10899"/>
                    <a:pt x="144161" y="10919"/>
                  </a:cubicBezTo>
                  <a:cubicBezTo>
                    <a:pt x="144161" y="10015"/>
                    <a:pt x="144188" y="9118"/>
                    <a:pt x="144219" y="8222"/>
                  </a:cubicBezTo>
                  <a:close/>
                  <a:moveTo>
                    <a:pt x="12177" y="1"/>
                  </a:moveTo>
                  <a:cubicBezTo>
                    <a:pt x="12167" y="1"/>
                    <a:pt x="12157" y="7"/>
                    <a:pt x="12153" y="22"/>
                  </a:cubicBezTo>
                  <a:cubicBezTo>
                    <a:pt x="12141" y="62"/>
                    <a:pt x="12125" y="100"/>
                    <a:pt x="12114" y="140"/>
                  </a:cubicBezTo>
                  <a:cubicBezTo>
                    <a:pt x="12106" y="167"/>
                    <a:pt x="12122" y="192"/>
                    <a:pt x="12138" y="192"/>
                  </a:cubicBezTo>
                  <a:cubicBezTo>
                    <a:pt x="12144" y="192"/>
                    <a:pt x="12151" y="188"/>
                    <a:pt x="12155" y="178"/>
                  </a:cubicBezTo>
                  <a:lnTo>
                    <a:pt x="12155" y="178"/>
                  </a:lnTo>
                  <a:cubicBezTo>
                    <a:pt x="11811" y="984"/>
                    <a:pt x="11292" y="2255"/>
                    <a:pt x="10803" y="3205"/>
                  </a:cubicBezTo>
                  <a:cubicBezTo>
                    <a:pt x="10223" y="4332"/>
                    <a:pt x="9683" y="5463"/>
                    <a:pt x="9214" y="6672"/>
                  </a:cubicBezTo>
                  <a:cubicBezTo>
                    <a:pt x="9096" y="6981"/>
                    <a:pt x="8982" y="7295"/>
                    <a:pt x="8869" y="7608"/>
                  </a:cubicBezTo>
                  <a:cubicBezTo>
                    <a:pt x="8579" y="6684"/>
                    <a:pt x="8211" y="5815"/>
                    <a:pt x="7664" y="5091"/>
                  </a:cubicBezTo>
                  <a:cubicBezTo>
                    <a:pt x="7654" y="5078"/>
                    <a:pt x="7644" y="5073"/>
                    <a:pt x="7634" y="5073"/>
                  </a:cubicBezTo>
                  <a:cubicBezTo>
                    <a:pt x="7602" y="5073"/>
                    <a:pt x="7575" y="5128"/>
                    <a:pt x="7605" y="5169"/>
                  </a:cubicBezTo>
                  <a:cubicBezTo>
                    <a:pt x="8173" y="5999"/>
                    <a:pt x="8466" y="7060"/>
                    <a:pt x="8666" y="8167"/>
                  </a:cubicBezTo>
                  <a:cubicBezTo>
                    <a:pt x="8525" y="8567"/>
                    <a:pt x="8388" y="8970"/>
                    <a:pt x="8254" y="9376"/>
                  </a:cubicBezTo>
                  <a:cubicBezTo>
                    <a:pt x="8036" y="8715"/>
                    <a:pt x="7774" y="8070"/>
                    <a:pt x="7711" y="7342"/>
                  </a:cubicBezTo>
                  <a:cubicBezTo>
                    <a:pt x="7711" y="7325"/>
                    <a:pt x="7700" y="7316"/>
                    <a:pt x="7690" y="7316"/>
                  </a:cubicBezTo>
                  <a:cubicBezTo>
                    <a:pt x="7680" y="7316"/>
                    <a:pt x="7671" y="7324"/>
                    <a:pt x="7671" y="7342"/>
                  </a:cubicBezTo>
                  <a:cubicBezTo>
                    <a:pt x="7660" y="8081"/>
                    <a:pt x="7851" y="8742"/>
                    <a:pt x="8008" y="9439"/>
                  </a:cubicBezTo>
                  <a:cubicBezTo>
                    <a:pt x="8039" y="9580"/>
                    <a:pt x="8070" y="9725"/>
                    <a:pt x="8099" y="9870"/>
                  </a:cubicBezTo>
                  <a:cubicBezTo>
                    <a:pt x="7918" y="10445"/>
                    <a:pt x="7750" y="11020"/>
                    <a:pt x="7589" y="11604"/>
                  </a:cubicBezTo>
                  <a:cubicBezTo>
                    <a:pt x="7573" y="11150"/>
                    <a:pt x="7535" y="10688"/>
                    <a:pt x="7386" y="10312"/>
                  </a:cubicBezTo>
                  <a:cubicBezTo>
                    <a:pt x="7367" y="10264"/>
                    <a:pt x="7338" y="10245"/>
                    <a:pt x="7307" y="10245"/>
                  </a:cubicBezTo>
                  <a:cubicBezTo>
                    <a:pt x="7240" y="10245"/>
                    <a:pt x="7169" y="10340"/>
                    <a:pt x="7210" y="10445"/>
                  </a:cubicBezTo>
                  <a:cubicBezTo>
                    <a:pt x="7311" y="10700"/>
                    <a:pt x="7347" y="11016"/>
                    <a:pt x="7358" y="11338"/>
                  </a:cubicBezTo>
                  <a:cubicBezTo>
                    <a:pt x="7253" y="10837"/>
                    <a:pt x="7131" y="10335"/>
                    <a:pt x="6990" y="9831"/>
                  </a:cubicBezTo>
                  <a:cubicBezTo>
                    <a:pt x="6713" y="8841"/>
                    <a:pt x="6439" y="7784"/>
                    <a:pt x="6247" y="6755"/>
                  </a:cubicBezTo>
                  <a:cubicBezTo>
                    <a:pt x="6242" y="6742"/>
                    <a:pt x="6235" y="6736"/>
                    <a:pt x="6226" y="6736"/>
                  </a:cubicBezTo>
                  <a:cubicBezTo>
                    <a:pt x="6220" y="6736"/>
                    <a:pt x="6213" y="6740"/>
                    <a:pt x="6208" y="6746"/>
                  </a:cubicBezTo>
                  <a:cubicBezTo>
                    <a:pt x="6161" y="6433"/>
                    <a:pt x="6098" y="6101"/>
                    <a:pt x="6055" y="5776"/>
                  </a:cubicBezTo>
                  <a:cubicBezTo>
                    <a:pt x="6161" y="5384"/>
                    <a:pt x="6274" y="4997"/>
                    <a:pt x="6423" y="4633"/>
                  </a:cubicBezTo>
                  <a:cubicBezTo>
                    <a:pt x="6431" y="4611"/>
                    <a:pt x="6417" y="4592"/>
                    <a:pt x="6402" y="4592"/>
                  </a:cubicBezTo>
                  <a:cubicBezTo>
                    <a:pt x="6396" y="4592"/>
                    <a:pt x="6389" y="4596"/>
                    <a:pt x="6384" y="4605"/>
                  </a:cubicBezTo>
                  <a:cubicBezTo>
                    <a:pt x="6251" y="4896"/>
                    <a:pt x="6133" y="5205"/>
                    <a:pt x="6027" y="5518"/>
                  </a:cubicBezTo>
                  <a:cubicBezTo>
                    <a:pt x="6016" y="5384"/>
                    <a:pt x="6009" y="5256"/>
                    <a:pt x="6012" y="5131"/>
                  </a:cubicBezTo>
                  <a:cubicBezTo>
                    <a:pt x="6016" y="4799"/>
                    <a:pt x="6201" y="3583"/>
                    <a:pt x="5776" y="3583"/>
                  </a:cubicBezTo>
                  <a:cubicBezTo>
                    <a:pt x="5769" y="3583"/>
                    <a:pt x="5762" y="3584"/>
                    <a:pt x="5754" y="3584"/>
                  </a:cubicBezTo>
                  <a:cubicBezTo>
                    <a:pt x="5699" y="3592"/>
                    <a:pt x="5699" y="3698"/>
                    <a:pt x="5751" y="3698"/>
                  </a:cubicBezTo>
                  <a:cubicBezTo>
                    <a:pt x="5752" y="3698"/>
                    <a:pt x="5753" y="3698"/>
                    <a:pt x="5754" y="3698"/>
                  </a:cubicBezTo>
                  <a:cubicBezTo>
                    <a:pt x="5756" y="3698"/>
                    <a:pt x="5758" y="3698"/>
                    <a:pt x="5759" y="3698"/>
                  </a:cubicBezTo>
                  <a:cubicBezTo>
                    <a:pt x="6034" y="3698"/>
                    <a:pt x="5903" y="5170"/>
                    <a:pt x="5922" y="5365"/>
                  </a:cubicBezTo>
                  <a:cubicBezTo>
                    <a:pt x="5933" y="5483"/>
                    <a:pt x="5949" y="5600"/>
                    <a:pt x="5962" y="5718"/>
                  </a:cubicBezTo>
                  <a:cubicBezTo>
                    <a:pt x="5899" y="5909"/>
                    <a:pt x="5836" y="6101"/>
                    <a:pt x="5777" y="6296"/>
                  </a:cubicBezTo>
                  <a:lnTo>
                    <a:pt x="5777" y="6269"/>
                  </a:lnTo>
                  <a:cubicBezTo>
                    <a:pt x="5780" y="6248"/>
                    <a:pt x="5769" y="6238"/>
                    <a:pt x="5756" y="6238"/>
                  </a:cubicBezTo>
                  <a:cubicBezTo>
                    <a:pt x="5750" y="6238"/>
                    <a:pt x="5743" y="6240"/>
                    <a:pt x="5738" y="6246"/>
                  </a:cubicBezTo>
                  <a:cubicBezTo>
                    <a:pt x="5460" y="6543"/>
                    <a:pt x="5378" y="7111"/>
                    <a:pt x="5346" y="7624"/>
                  </a:cubicBezTo>
                  <a:cubicBezTo>
                    <a:pt x="5002" y="8594"/>
                    <a:pt x="4708" y="9560"/>
                    <a:pt x="4446" y="10579"/>
                  </a:cubicBezTo>
                  <a:cubicBezTo>
                    <a:pt x="4329" y="11020"/>
                    <a:pt x="4228" y="11459"/>
                    <a:pt x="4130" y="11901"/>
                  </a:cubicBezTo>
                  <a:cubicBezTo>
                    <a:pt x="4134" y="11757"/>
                    <a:pt x="4137" y="11612"/>
                    <a:pt x="4141" y="11463"/>
                  </a:cubicBezTo>
                  <a:cubicBezTo>
                    <a:pt x="4168" y="10332"/>
                    <a:pt x="4177" y="9201"/>
                    <a:pt x="4247" y="8070"/>
                  </a:cubicBezTo>
                  <a:cubicBezTo>
                    <a:pt x="4278" y="7530"/>
                    <a:pt x="4309" y="6986"/>
                    <a:pt x="4356" y="6446"/>
                  </a:cubicBezTo>
                  <a:cubicBezTo>
                    <a:pt x="4399" y="5995"/>
                    <a:pt x="4345" y="5271"/>
                    <a:pt x="4506" y="4860"/>
                  </a:cubicBezTo>
                  <a:cubicBezTo>
                    <a:pt x="4513" y="4844"/>
                    <a:pt x="4503" y="4828"/>
                    <a:pt x="4492" y="4828"/>
                  </a:cubicBezTo>
                  <a:cubicBezTo>
                    <a:pt x="4487" y="4828"/>
                    <a:pt x="4481" y="4832"/>
                    <a:pt x="4477" y="4840"/>
                  </a:cubicBezTo>
                  <a:cubicBezTo>
                    <a:pt x="4337" y="5118"/>
                    <a:pt x="4341" y="5490"/>
                    <a:pt x="4290" y="5807"/>
                  </a:cubicBezTo>
                  <a:cubicBezTo>
                    <a:pt x="4212" y="6308"/>
                    <a:pt x="4149" y="6813"/>
                    <a:pt x="4094" y="7315"/>
                  </a:cubicBezTo>
                  <a:cubicBezTo>
                    <a:pt x="4031" y="7902"/>
                    <a:pt x="3969" y="8480"/>
                    <a:pt x="3919" y="9064"/>
                  </a:cubicBezTo>
                  <a:cubicBezTo>
                    <a:pt x="3805" y="7459"/>
                    <a:pt x="3671" y="5859"/>
                    <a:pt x="3578" y="4253"/>
                  </a:cubicBezTo>
                  <a:cubicBezTo>
                    <a:pt x="3576" y="4222"/>
                    <a:pt x="3556" y="4207"/>
                    <a:pt x="3538" y="4207"/>
                  </a:cubicBezTo>
                  <a:cubicBezTo>
                    <a:pt x="3519" y="4207"/>
                    <a:pt x="3501" y="4222"/>
                    <a:pt x="3503" y="4253"/>
                  </a:cubicBezTo>
                  <a:cubicBezTo>
                    <a:pt x="3593" y="6124"/>
                    <a:pt x="3742" y="7996"/>
                    <a:pt x="3856" y="9866"/>
                  </a:cubicBezTo>
                  <a:cubicBezTo>
                    <a:pt x="3840" y="10073"/>
                    <a:pt x="3828" y="10277"/>
                    <a:pt x="3816" y="10485"/>
                  </a:cubicBezTo>
                  <a:cubicBezTo>
                    <a:pt x="3765" y="11365"/>
                    <a:pt x="3711" y="12246"/>
                    <a:pt x="3655" y="13122"/>
                  </a:cubicBezTo>
                  <a:cubicBezTo>
                    <a:pt x="3644" y="12794"/>
                    <a:pt x="3637" y="12461"/>
                    <a:pt x="3621" y="12129"/>
                  </a:cubicBezTo>
                  <a:cubicBezTo>
                    <a:pt x="3581" y="11197"/>
                    <a:pt x="3511" y="10265"/>
                    <a:pt x="3453" y="9334"/>
                  </a:cubicBezTo>
                  <a:cubicBezTo>
                    <a:pt x="3402" y="8504"/>
                    <a:pt x="3397" y="7705"/>
                    <a:pt x="3390" y="6880"/>
                  </a:cubicBezTo>
                  <a:cubicBezTo>
                    <a:pt x="3390" y="6835"/>
                    <a:pt x="3366" y="6813"/>
                    <a:pt x="3341" y="6813"/>
                  </a:cubicBezTo>
                  <a:cubicBezTo>
                    <a:pt x="3315" y="6813"/>
                    <a:pt x="3288" y="6836"/>
                    <a:pt x="3284" y="6880"/>
                  </a:cubicBezTo>
                  <a:cubicBezTo>
                    <a:pt x="3147" y="8711"/>
                    <a:pt x="3006" y="10543"/>
                    <a:pt x="2900" y="12382"/>
                  </a:cubicBezTo>
                  <a:cubicBezTo>
                    <a:pt x="2889" y="12579"/>
                    <a:pt x="2881" y="12774"/>
                    <a:pt x="2869" y="12974"/>
                  </a:cubicBezTo>
                  <a:cubicBezTo>
                    <a:pt x="2728" y="12485"/>
                    <a:pt x="2591" y="11995"/>
                    <a:pt x="2450" y="11502"/>
                  </a:cubicBezTo>
                  <a:cubicBezTo>
                    <a:pt x="2544" y="10735"/>
                    <a:pt x="2560" y="9940"/>
                    <a:pt x="2674" y="9181"/>
                  </a:cubicBezTo>
                  <a:cubicBezTo>
                    <a:pt x="2685" y="9106"/>
                    <a:pt x="2640" y="9057"/>
                    <a:pt x="2596" y="9057"/>
                  </a:cubicBezTo>
                  <a:cubicBezTo>
                    <a:pt x="2566" y="9057"/>
                    <a:pt x="2537" y="9078"/>
                    <a:pt x="2525" y="9126"/>
                  </a:cubicBezTo>
                  <a:cubicBezTo>
                    <a:pt x="2407" y="9588"/>
                    <a:pt x="2290" y="10054"/>
                    <a:pt x="2176" y="10516"/>
                  </a:cubicBezTo>
                  <a:cubicBezTo>
                    <a:pt x="1946" y="9654"/>
                    <a:pt x="1730" y="8782"/>
                    <a:pt x="1519" y="7909"/>
                  </a:cubicBezTo>
                  <a:cubicBezTo>
                    <a:pt x="1300" y="7009"/>
                    <a:pt x="1135" y="6089"/>
                    <a:pt x="740" y="5290"/>
                  </a:cubicBezTo>
                  <a:cubicBezTo>
                    <a:pt x="735" y="5280"/>
                    <a:pt x="728" y="5275"/>
                    <a:pt x="721" y="5275"/>
                  </a:cubicBezTo>
                  <a:cubicBezTo>
                    <a:pt x="706" y="5275"/>
                    <a:pt x="690" y="5298"/>
                    <a:pt x="701" y="5322"/>
                  </a:cubicBezTo>
                  <a:cubicBezTo>
                    <a:pt x="1143" y="6269"/>
                    <a:pt x="1272" y="7373"/>
                    <a:pt x="1491" y="8430"/>
                  </a:cubicBezTo>
                  <a:cubicBezTo>
                    <a:pt x="1668" y="9279"/>
                    <a:pt x="1863" y="10124"/>
                    <a:pt x="2071" y="10958"/>
                  </a:cubicBezTo>
                  <a:cubicBezTo>
                    <a:pt x="1777" y="12207"/>
                    <a:pt x="1523" y="13471"/>
                    <a:pt x="1386" y="14762"/>
                  </a:cubicBezTo>
                  <a:cubicBezTo>
                    <a:pt x="1366" y="14911"/>
                    <a:pt x="1354" y="15064"/>
                    <a:pt x="1343" y="15212"/>
                  </a:cubicBezTo>
                  <a:cubicBezTo>
                    <a:pt x="1284" y="14759"/>
                    <a:pt x="1218" y="14308"/>
                    <a:pt x="1139" y="13862"/>
                  </a:cubicBezTo>
                  <a:cubicBezTo>
                    <a:pt x="1119" y="13737"/>
                    <a:pt x="1092" y="13608"/>
                    <a:pt x="1065" y="13482"/>
                  </a:cubicBezTo>
                  <a:cubicBezTo>
                    <a:pt x="1104" y="13091"/>
                    <a:pt x="1178" y="12649"/>
                    <a:pt x="1410" y="12559"/>
                  </a:cubicBezTo>
                  <a:cubicBezTo>
                    <a:pt x="1480" y="12535"/>
                    <a:pt x="1468" y="12394"/>
                    <a:pt x="1394" y="12394"/>
                  </a:cubicBezTo>
                  <a:cubicBezTo>
                    <a:pt x="1178" y="12394"/>
                    <a:pt x="1030" y="12579"/>
                    <a:pt x="920" y="12801"/>
                  </a:cubicBezTo>
                  <a:cubicBezTo>
                    <a:pt x="842" y="12429"/>
                    <a:pt x="767" y="12058"/>
                    <a:pt x="732" y="11686"/>
                  </a:cubicBezTo>
                  <a:cubicBezTo>
                    <a:pt x="732" y="11670"/>
                    <a:pt x="722" y="11662"/>
                    <a:pt x="713" y="11662"/>
                  </a:cubicBezTo>
                  <a:cubicBezTo>
                    <a:pt x="703" y="11662"/>
                    <a:pt x="693" y="11670"/>
                    <a:pt x="693" y="11686"/>
                  </a:cubicBezTo>
                  <a:cubicBezTo>
                    <a:pt x="709" y="12140"/>
                    <a:pt x="776" y="12590"/>
                    <a:pt x="822" y="13040"/>
                  </a:cubicBezTo>
                  <a:cubicBezTo>
                    <a:pt x="803" y="13099"/>
                    <a:pt x="783" y="13153"/>
                    <a:pt x="767" y="13209"/>
                  </a:cubicBezTo>
                  <a:cubicBezTo>
                    <a:pt x="622" y="13686"/>
                    <a:pt x="481" y="14190"/>
                    <a:pt x="384" y="14696"/>
                  </a:cubicBezTo>
                  <a:cubicBezTo>
                    <a:pt x="294" y="14441"/>
                    <a:pt x="219" y="14183"/>
                    <a:pt x="185" y="13928"/>
                  </a:cubicBezTo>
                  <a:cubicBezTo>
                    <a:pt x="178" y="13897"/>
                    <a:pt x="158" y="13883"/>
                    <a:pt x="137" y="13883"/>
                  </a:cubicBezTo>
                  <a:cubicBezTo>
                    <a:pt x="132" y="13883"/>
                    <a:pt x="127" y="13884"/>
                    <a:pt x="122" y="13885"/>
                  </a:cubicBezTo>
                  <a:cubicBezTo>
                    <a:pt x="110" y="13885"/>
                    <a:pt x="94" y="13890"/>
                    <a:pt x="79" y="13894"/>
                  </a:cubicBezTo>
                  <a:cubicBezTo>
                    <a:pt x="39" y="13901"/>
                    <a:pt x="39" y="13991"/>
                    <a:pt x="79" y="13999"/>
                  </a:cubicBezTo>
                  <a:cubicBezTo>
                    <a:pt x="91" y="14003"/>
                    <a:pt x="216" y="15177"/>
                    <a:pt x="232" y="15283"/>
                  </a:cubicBezTo>
                  <a:cubicBezTo>
                    <a:pt x="239" y="15361"/>
                    <a:pt x="247" y="15444"/>
                    <a:pt x="259" y="15521"/>
                  </a:cubicBezTo>
                  <a:cubicBezTo>
                    <a:pt x="39" y="17514"/>
                    <a:pt x="1" y="19592"/>
                    <a:pt x="102" y="21596"/>
                  </a:cubicBezTo>
                  <a:cubicBezTo>
                    <a:pt x="110" y="21748"/>
                    <a:pt x="122" y="21901"/>
                    <a:pt x="129" y="22054"/>
                  </a:cubicBezTo>
                  <a:lnTo>
                    <a:pt x="3617" y="22054"/>
                  </a:lnTo>
                  <a:cubicBezTo>
                    <a:pt x="3621" y="21913"/>
                    <a:pt x="3624" y="21772"/>
                    <a:pt x="3628" y="21631"/>
                  </a:cubicBezTo>
                  <a:cubicBezTo>
                    <a:pt x="3644" y="21772"/>
                    <a:pt x="3664" y="21913"/>
                    <a:pt x="3679" y="22054"/>
                  </a:cubicBezTo>
                  <a:lnTo>
                    <a:pt x="9002" y="22054"/>
                  </a:lnTo>
                  <a:cubicBezTo>
                    <a:pt x="8955" y="21705"/>
                    <a:pt x="8897" y="21361"/>
                    <a:pt x="8842" y="21017"/>
                  </a:cubicBezTo>
                  <a:cubicBezTo>
                    <a:pt x="8889" y="20238"/>
                    <a:pt x="8944" y="19467"/>
                    <a:pt x="9010" y="18695"/>
                  </a:cubicBezTo>
                  <a:cubicBezTo>
                    <a:pt x="9061" y="19815"/>
                    <a:pt x="9089" y="20935"/>
                    <a:pt x="9100" y="22054"/>
                  </a:cubicBezTo>
                  <a:lnTo>
                    <a:pt x="14278" y="22054"/>
                  </a:lnTo>
                  <a:cubicBezTo>
                    <a:pt x="14278" y="21987"/>
                    <a:pt x="14282" y="21925"/>
                    <a:pt x="14282" y="21858"/>
                  </a:cubicBezTo>
                  <a:cubicBezTo>
                    <a:pt x="14286" y="21925"/>
                    <a:pt x="14290" y="21987"/>
                    <a:pt x="14293" y="22054"/>
                  </a:cubicBezTo>
                  <a:lnTo>
                    <a:pt x="25871" y="22054"/>
                  </a:lnTo>
                  <a:cubicBezTo>
                    <a:pt x="25800" y="21663"/>
                    <a:pt x="25746" y="21271"/>
                    <a:pt x="25703" y="20876"/>
                  </a:cubicBezTo>
                  <a:cubicBezTo>
                    <a:pt x="25785" y="19858"/>
                    <a:pt x="25894" y="18849"/>
                    <a:pt x="26016" y="17839"/>
                  </a:cubicBezTo>
                  <a:cubicBezTo>
                    <a:pt x="26067" y="18323"/>
                    <a:pt x="26129" y="18809"/>
                    <a:pt x="26199" y="19291"/>
                  </a:cubicBezTo>
                  <a:cubicBezTo>
                    <a:pt x="26204" y="19682"/>
                    <a:pt x="26219" y="20073"/>
                    <a:pt x="26243" y="20460"/>
                  </a:cubicBezTo>
                  <a:cubicBezTo>
                    <a:pt x="26184" y="20989"/>
                    <a:pt x="26129" y="21522"/>
                    <a:pt x="26078" y="22054"/>
                  </a:cubicBezTo>
                  <a:lnTo>
                    <a:pt x="27937" y="22054"/>
                  </a:lnTo>
                  <a:cubicBezTo>
                    <a:pt x="28024" y="21498"/>
                    <a:pt x="28106" y="20942"/>
                    <a:pt x="28181" y="20386"/>
                  </a:cubicBezTo>
                  <a:cubicBezTo>
                    <a:pt x="28227" y="20684"/>
                    <a:pt x="28271" y="20977"/>
                    <a:pt x="28318" y="21271"/>
                  </a:cubicBezTo>
                  <a:cubicBezTo>
                    <a:pt x="28352" y="21482"/>
                    <a:pt x="28392" y="21698"/>
                    <a:pt x="28430" y="21909"/>
                  </a:cubicBezTo>
                  <a:cubicBezTo>
                    <a:pt x="28430" y="21956"/>
                    <a:pt x="28435" y="22007"/>
                    <a:pt x="28435" y="22054"/>
                  </a:cubicBezTo>
                  <a:lnTo>
                    <a:pt x="38736" y="22054"/>
                  </a:lnTo>
                  <a:cubicBezTo>
                    <a:pt x="38587" y="21557"/>
                    <a:pt x="38430" y="21071"/>
                    <a:pt x="38266" y="20586"/>
                  </a:cubicBezTo>
                  <a:cubicBezTo>
                    <a:pt x="38259" y="20536"/>
                    <a:pt x="38251" y="20484"/>
                    <a:pt x="38243" y="20437"/>
                  </a:cubicBezTo>
                  <a:cubicBezTo>
                    <a:pt x="38380" y="19624"/>
                    <a:pt x="38521" y="18813"/>
                    <a:pt x="38669" y="18003"/>
                  </a:cubicBezTo>
                  <a:cubicBezTo>
                    <a:pt x="38748" y="18195"/>
                    <a:pt x="38830" y="18383"/>
                    <a:pt x="38909" y="18571"/>
                  </a:cubicBezTo>
                  <a:cubicBezTo>
                    <a:pt x="38916" y="18680"/>
                    <a:pt x="38927" y="18793"/>
                    <a:pt x="38936" y="18903"/>
                  </a:cubicBezTo>
                  <a:cubicBezTo>
                    <a:pt x="38990" y="19615"/>
                    <a:pt x="39041" y="20332"/>
                    <a:pt x="39084" y="21052"/>
                  </a:cubicBezTo>
                  <a:cubicBezTo>
                    <a:pt x="39081" y="21083"/>
                    <a:pt x="39077" y="21118"/>
                    <a:pt x="39073" y="21154"/>
                  </a:cubicBezTo>
                  <a:cubicBezTo>
                    <a:pt x="39041" y="21451"/>
                    <a:pt x="39003" y="21752"/>
                    <a:pt x="38967" y="22054"/>
                  </a:cubicBezTo>
                  <a:lnTo>
                    <a:pt x="43898" y="22054"/>
                  </a:lnTo>
                  <a:cubicBezTo>
                    <a:pt x="43875" y="21948"/>
                    <a:pt x="43851" y="21846"/>
                    <a:pt x="43828" y="21741"/>
                  </a:cubicBezTo>
                  <a:cubicBezTo>
                    <a:pt x="43911" y="21376"/>
                    <a:pt x="43985" y="21013"/>
                    <a:pt x="44059" y="20645"/>
                  </a:cubicBezTo>
                  <a:cubicBezTo>
                    <a:pt x="44063" y="20766"/>
                    <a:pt x="44070" y="20883"/>
                    <a:pt x="44079" y="21005"/>
                  </a:cubicBezTo>
                  <a:cubicBezTo>
                    <a:pt x="44032" y="21353"/>
                    <a:pt x="43985" y="21705"/>
                    <a:pt x="43942" y="22054"/>
                  </a:cubicBezTo>
                  <a:lnTo>
                    <a:pt x="50486" y="22054"/>
                  </a:lnTo>
                  <a:cubicBezTo>
                    <a:pt x="50533" y="21811"/>
                    <a:pt x="50580" y="21569"/>
                    <a:pt x="50627" y="21326"/>
                  </a:cubicBezTo>
                  <a:cubicBezTo>
                    <a:pt x="50654" y="21494"/>
                    <a:pt x="50681" y="21667"/>
                    <a:pt x="50705" y="21838"/>
                  </a:cubicBezTo>
                  <a:cubicBezTo>
                    <a:pt x="50693" y="21909"/>
                    <a:pt x="50685" y="21983"/>
                    <a:pt x="50674" y="22054"/>
                  </a:cubicBezTo>
                  <a:lnTo>
                    <a:pt x="56525" y="22054"/>
                  </a:lnTo>
                  <a:cubicBezTo>
                    <a:pt x="56525" y="22050"/>
                    <a:pt x="56521" y="22042"/>
                    <a:pt x="56521" y="22039"/>
                  </a:cubicBezTo>
                  <a:cubicBezTo>
                    <a:pt x="56258" y="20895"/>
                    <a:pt x="56008" y="19748"/>
                    <a:pt x="55730" y="18610"/>
                  </a:cubicBezTo>
                  <a:cubicBezTo>
                    <a:pt x="55683" y="18414"/>
                    <a:pt x="55636" y="18218"/>
                    <a:pt x="55586" y="18027"/>
                  </a:cubicBezTo>
                  <a:lnTo>
                    <a:pt x="55586" y="18027"/>
                  </a:lnTo>
                  <a:cubicBezTo>
                    <a:pt x="55895" y="18974"/>
                    <a:pt x="56211" y="19925"/>
                    <a:pt x="56545" y="20856"/>
                  </a:cubicBezTo>
                  <a:cubicBezTo>
                    <a:pt x="56685" y="21259"/>
                    <a:pt x="56834" y="21654"/>
                    <a:pt x="56979" y="22054"/>
                  </a:cubicBezTo>
                  <a:lnTo>
                    <a:pt x="60669" y="22054"/>
                  </a:lnTo>
                  <a:cubicBezTo>
                    <a:pt x="60642" y="21869"/>
                    <a:pt x="60611" y="21686"/>
                    <a:pt x="60584" y="21502"/>
                  </a:cubicBezTo>
                  <a:cubicBezTo>
                    <a:pt x="60685" y="21087"/>
                    <a:pt x="60783" y="20672"/>
                    <a:pt x="60873" y="20258"/>
                  </a:cubicBezTo>
                  <a:cubicBezTo>
                    <a:pt x="60881" y="20292"/>
                    <a:pt x="60893" y="20328"/>
                    <a:pt x="60900" y="20363"/>
                  </a:cubicBezTo>
                  <a:cubicBezTo>
                    <a:pt x="60955" y="20567"/>
                    <a:pt x="61006" y="20774"/>
                    <a:pt x="61061" y="20982"/>
                  </a:cubicBezTo>
                  <a:cubicBezTo>
                    <a:pt x="61053" y="21107"/>
                    <a:pt x="61049" y="21235"/>
                    <a:pt x="61045" y="21361"/>
                  </a:cubicBezTo>
                  <a:cubicBezTo>
                    <a:pt x="61034" y="21592"/>
                    <a:pt x="61018" y="21823"/>
                    <a:pt x="61006" y="22054"/>
                  </a:cubicBezTo>
                  <a:lnTo>
                    <a:pt x="62994" y="22054"/>
                  </a:lnTo>
                  <a:cubicBezTo>
                    <a:pt x="63018" y="21827"/>
                    <a:pt x="63041" y="21604"/>
                    <a:pt x="63061" y="21376"/>
                  </a:cubicBezTo>
                  <a:cubicBezTo>
                    <a:pt x="63108" y="21604"/>
                    <a:pt x="63155" y="21827"/>
                    <a:pt x="63202" y="22054"/>
                  </a:cubicBezTo>
                  <a:lnTo>
                    <a:pt x="65190" y="22054"/>
                  </a:lnTo>
                  <a:cubicBezTo>
                    <a:pt x="65167" y="21979"/>
                    <a:pt x="65147" y="21909"/>
                    <a:pt x="65127" y="21835"/>
                  </a:cubicBezTo>
                  <a:cubicBezTo>
                    <a:pt x="65092" y="21701"/>
                    <a:pt x="65053" y="21573"/>
                    <a:pt x="65017" y="21439"/>
                  </a:cubicBezTo>
                  <a:cubicBezTo>
                    <a:pt x="65017" y="21423"/>
                    <a:pt x="65017" y="21408"/>
                    <a:pt x="65014" y="21396"/>
                  </a:cubicBezTo>
                  <a:cubicBezTo>
                    <a:pt x="65002" y="20872"/>
                    <a:pt x="64986" y="20348"/>
                    <a:pt x="64959" y="19826"/>
                  </a:cubicBezTo>
                  <a:lnTo>
                    <a:pt x="64959" y="19826"/>
                  </a:lnTo>
                  <a:cubicBezTo>
                    <a:pt x="64975" y="19882"/>
                    <a:pt x="64994" y="19936"/>
                    <a:pt x="65010" y="19991"/>
                  </a:cubicBezTo>
                  <a:cubicBezTo>
                    <a:pt x="65225" y="20680"/>
                    <a:pt x="65452" y="21369"/>
                    <a:pt x="65687" y="22054"/>
                  </a:cubicBezTo>
                  <a:lnTo>
                    <a:pt x="67864" y="22054"/>
                  </a:lnTo>
                  <a:cubicBezTo>
                    <a:pt x="67797" y="21271"/>
                    <a:pt x="67746" y="20489"/>
                    <a:pt x="67707" y="19701"/>
                  </a:cubicBezTo>
                  <a:lnTo>
                    <a:pt x="67707" y="19701"/>
                  </a:lnTo>
                  <a:cubicBezTo>
                    <a:pt x="67840" y="20249"/>
                    <a:pt x="67981" y="20785"/>
                    <a:pt x="68137" y="21318"/>
                  </a:cubicBezTo>
                  <a:cubicBezTo>
                    <a:pt x="68129" y="21564"/>
                    <a:pt x="68117" y="21807"/>
                    <a:pt x="68110" y="22054"/>
                  </a:cubicBezTo>
                  <a:lnTo>
                    <a:pt x="86141" y="22054"/>
                  </a:lnTo>
                  <a:cubicBezTo>
                    <a:pt x="86074" y="21788"/>
                    <a:pt x="86008" y="21522"/>
                    <a:pt x="85941" y="21259"/>
                  </a:cubicBezTo>
                  <a:cubicBezTo>
                    <a:pt x="85953" y="21036"/>
                    <a:pt x="85964" y="20817"/>
                    <a:pt x="85977" y="20598"/>
                  </a:cubicBezTo>
                  <a:cubicBezTo>
                    <a:pt x="86016" y="19878"/>
                    <a:pt x="86055" y="19158"/>
                    <a:pt x="86102" y="18441"/>
                  </a:cubicBezTo>
                  <a:cubicBezTo>
                    <a:pt x="86188" y="17995"/>
                    <a:pt x="86274" y="17557"/>
                    <a:pt x="86368" y="17115"/>
                  </a:cubicBezTo>
                  <a:cubicBezTo>
                    <a:pt x="86372" y="17138"/>
                    <a:pt x="86376" y="17158"/>
                    <a:pt x="86380" y="17181"/>
                  </a:cubicBezTo>
                  <a:cubicBezTo>
                    <a:pt x="86258" y="18805"/>
                    <a:pt x="86235" y="20426"/>
                    <a:pt x="86352" y="22054"/>
                  </a:cubicBezTo>
                  <a:lnTo>
                    <a:pt x="96270" y="22054"/>
                  </a:lnTo>
                  <a:cubicBezTo>
                    <a:pt x="96262" y="21987"/>
                    <a:pt x="96259" y="21916"/>
                    <a:pt x="96255" y="21851"/>
                  </a:cubicBezTo>
                  <a:cubicBezTo>
                    <a:pt x="96255" y="21846"/>
                    <a:pt x="96255" y="21846"/>
                    <a:pt x="96259" y="21842"/>
                  </a:cubicBezTo>
                  <a:lnTo>
                    <a:pt x="96293" y="22054"/>
                  </a:lnTo>
                  <a:lnTo>
                    <a:pt x="103154" y="22054"/>
                  </a:lnTo>
                  <a:cubicBezTo>
                    <a:pt x="103190" y="21831"/>
                    <a:pt x="103225" y="21604"/>
                    <a:pt x="103260" y="21381"/>
                  </a:cubicBezTo>
                  <a:cubicBezTo>
                    <a:pt x="103272" y="21513"/>
                    <a:pt x="103288" y="21647"/>
                    <a:pt x="103300" y="21780"/>
                  </a:cubicBezTo>
                  <a:cubicBezTo>
                    <a:pt x="103295" y="21869"/>
                    <a:pt x="103288" y="21963"/>
                    <a:pt x="103280" y="22054"/>
                  </a:cubicBezTo>
                  <a:lnTo>
                    <a:pt x="105855" y="22054"/>
                  </a:lnTo>
                  <a:cubicBezTo>
                    <a:pt x="105851" y="21831"/>
                    <a:pt x="105851" y="21611"/>
                    <a:pt x="105855" y="21392"/>
                  </a:cubicBezTo>
                  <a:cubicBezTo>
                    <a:pt x="105968" y="21017"/>
                    <a:pt x="106082" y="20641"/>
                    <a:pt x="106196" y="20265"/>
                  </a:cubicBezTo>
                  <a:cubicBezTo>
                    <a:pt x="106207" y="20864"/>
                    <a:pt x="106254" y="21463"/>
                    <a:pt x="106324" y="22054"/>
                  </a:cubicBezTo>
                  <a:lnTo>
                    <a:pt x="108219" y="22054"/>
                  </a:lnTo>
                  <a:cubicBezTo>
                    <a:pt x="108196" y="21329"/>
                    <a:pt x="108176" y="20601"/>
                    <a:pt x="108165" y="19870"/>
                  </a:cubicBezTo>
                  <a:lnTo>
                    <a:pt x="108165" y="19870"/>
                  </a:lnTo>
                  <a:cubicBezTo>
                    <a:pt x="108203" y="19964"/>
                    <a:pt x="108243" y="20054"/>
                    <a:pt x="108282" y="20148"/>
                  </a:cubicBezTo>
                  <a:cubicBezTo>
                    <a:pt x="108286" y="20343"/>
                    <a:pt x="108290" y="20543"/>
                    <a:pt x="108293" y="20739"/>
                  </a:cubicBezTo>
                  <a:cubicBezTo>
                    <a:pt x="108297" y="21177"/>
                    <a:pt x="108306" y="21616"/>
                    <a:pt x="108313" y="22054"/>
                  </a:cubicBezTo>
                  <a:lnTo>
                    <a:pt x="110184" y="22054"/>
                  </a:lnTo>
                  <a:cubicBezTo>
                    <a:pt x="109957" y="21522"/>
                    <a:pt x="109726" y="21001"/>
                    <a:pt x="109495" y="20480"/>
                  </a:cubicBezTo>
                  <a:cubicBezTo>
                    <a:pt x="109448" y="19902"/>
                    <a:pt x="109386" y="19322"/>
                    <a:pt x="109315" y="18751"/>
                  </a:cubicBezTo>
                  <a:cubicBezTo>
                    <a:pt x="109319" y="18543"/>
                    <a:pt x="109327" y="18332"/>
                    <a:pt x="109335" y="18124"/>
                  </a:cubicBezTo>
                  <a:cubicBezTo>
                    <a:pt x="109366" y="17377"/>
                    <a:pt x="109249" y="16215"/>
                    <a:pt x="109742" y="15675"/>
                  </a:cubicBezTo>
                  <a:cubicBezTo>
                    <a:pt x="109779" y="15631"/>
                    <a:pt x="109745" y="15570"/>
                    <a:pt x="109706" y="15570"/>
                  </a:cubicBezTo>
                  <a:cubicBezTo>
                    <a:pt x="109696" y="15570"/>
                    <a:pt x="109685" y="15575"/>
                    <a:pt x="109675" y="15584"/>
                  </a:cubicBezTo>
                  <a:cubicBezTo>
                    <a:pt x="109343" y="15924"/>
                    <a:pt x="109221" y="16645"/>
                    <a:pt x="109158" y="17158"/>
                  </a:cubicBezTo>
                  <a:cubicBezTo>
                    <a:pt x="109151" y="17216"/>
                    <a:pt x="109142" y="17275"/>
                    <a:pt x="109135" y="17333"/>
                  </a:cubicBezTo>
                  <a:cubicBezTo>
                    <a:pt x="109111" y="17146"/>
                    <a:pt x="109092" y="16961"/>
                    <a:pt x="109072" y="16774"/>
                  </a:cubicBezTo>
                  <a:cubicBezTo>
                    <a:pt x="109095" y="16746"/>
                    <a:pt x="109124" y="16719"/>
                    <a:pt x="109155" y="16696"/>
                  </a:cubicBezTo>
                  <a:cubicBezTo>
                    <a:pt x="109246" y="16635"/>
                    <a:pt x="109188" y="16471"/>
                    <a:pt x="109100" y="16471"/>
                  </a:cubicBezTo>
                  <a:cubicBezTo>
                    <a:pt x="109086" y="16471"/>
                    <a:pt x="109072" y="16475"/>
                    <a:pt x="109057" y="16484"/>
                  </a:cubicBezTo>
                  <a:cubicBezTo>
                    <a:pt x="109053" y="16488"/>
                    <a:pt x="109045" y="16492"/>
                    <a:pt x="109041" y="16496"/>
                  </a:cubicBezTo>
                  <a:cubicBezTo>
                    <a:pt x="109072" y="16379"/>
                    <a:pt x="109104" y="16262"/>
                    <a:pt x="109135" y="16144"/>
                  </a:cubicBezTo>
                  <a:cubicBezTo>
                    <a:pt x="109366" y="15267"/>
                    <a:pt x="109605" y="14387"/>
                    <a:pt x="109828" y="13506"/>
                  </a:cubicBezTo>
                  <a:cubicBezTo>
                    <a:pt x="109828" y="13744"/>
                    <a:pt x="109832" y="13984"/>
                    <a:pt x="109832" y="14222"/>
                  </a:cubicBezTo>
                  <a:cubicBezTo>
                    <a:pt x="109859" y="16262"/>
                    <a:pt x="110008" y="18226"/>
                    <a:pt x="110345" y="20222"/>
                  </a:cubicBezTo>
                  <a:cubicBezTo>
                    <a:pt x="110376" y="20410"/>
                    <a:pt x="110415" y="20598"/>
                    <a:pt x="110454" y="20785"/>
                  </a:cubicBezTo>
                  <a:cubicBezTo>
                    <a:pt x="110450" y="20954"/>
                    <a:pt x="110450" y="21126"/>
                    <a:pt x="110446" y="21295"/>
                  </a:cubicBezTo>
                  <a:cubicBezTo>
                    <a:pt x="110399" y="21549"/>
                    <a:pt x="110352" y="21799"/>
                    <a:pt x="110305" y="22054"/>
                  </a:cubicBezTo>
                  <a:lnTo>
                    <a:pt x="111773" y="22054"/>
                  </a:lnTo>
                  <a:cubicBezTo>
                    <a:pt x="111906" y="21264"/>
                    <a:pt x="112012" y="20460"/>
                    <a:pt x="112083" y="19655"/>
                  </a:cubicBezTo>
                  <a:lnTo>
                    <a:pt x="112083" y="19655"/>
                  </a:lnTo>
                  <a:cubicBezTo>
                    <a:pt x="112063" y="20061"/>
                    <a:pt x="112039" y="20469"/>
                    <a:pt x="112020" y="20876"/>
                  </a:cubicBezTo>
                  <a:cubicBezTo>
                    <a:pt x="111996" y="21267"/>
                    <a:pt x="111976" y="21663"/>
                    <a:pt x="111957" y="22054"/>
                  </a:cubicBezTo>
                  <a:lnTo>
                    <a:pt x="115065" y="22054"/>
                  </a:lnTo>
                  <a:cubicBezTo>
                    <a:pt x="115041" y="21663"/>
                    <a:pt x="115022" y="21267"/>
                    <a:pt x="115002" y="20876"/>
                  </a:cubicBezTo>
                  <a:cubicBezTo>
                    <a:pt x="114979" y="20469"/>
                    <a:pt x="114959" y="20061"/>
                    <a:pt x="114939" y="19655"/>
                  </a:cubicBezTo>
                  <a:lnTo>
                    <a:pt x="114939" y="19655"/>
                  </a:lnTo>
                  <a:cubicBezTo>
                    <a:pt x="115010" y="20460"/>
                    <a:pt x="115112" y="21264"/>
                    <a:pt x="115248" y="22054"/>
                  </a:cubicBezTo>
                  <a:lnTo>
                    <a:pt x="116716" y="22054"/>
                  </a:lnTo>
                  <a:cubicBezTo>
                    <a:pt x="116666" y="21799"/>
                    <a:pt x="116619" y="21549"/>
                    <a:pt x="116572" y="21295"/>
                  </a:cubicBezTo>
                  <a:cubicBezTo>
                    <a:pt x="116572" y="21126"/>
                    <a:pt x="116568" y="20958"/>
                    <a:pt x="116568" y="20785"/>
                  </a:cubicBezTo>
                  <a:cubicBezTo>
                    <a:pt x="116606" y="20598"/>
                    <a:pt x="116642" y="20410"/>
                    <a:pt x="116677" y="20222"/>
                  </a:cubicBezTo>
                  <a:cubicBezTo>
                    <a:pt x="117009" y="18226"/>
                    <a:pt x="117162" y="16262"/>
                    <a:pt x="117186" y="14222"/>
                  </a:cubicBezTo>
                  <a:cubicBezTo>
                    <a:pt x="117190" y="13984"/>
                    <a:pt x="117193" y="13744"/>
                    <a:pt x="117193" y="13506"/>
                  </a:cubicBezTo>
                  <a:cubicBezTo>
                    <a:pt x="117417" y="14387"/>
                    <a:pt x="117652" y="15267"/>
                    <a:pt x="117883" y="16144"/>
                  </a:cubicBezTo>
                  <a:cubicBezTo>
                    <a:pt x="117914" y="16262"/>
                    <a:pt x="117945" y="16379"/>
                    <a:pt x="117977" y="16496"/>
                  </a:cubicBezTo>
                  <a:cubicBezTo>
                    <a:pt x="117972" y="16492"/>
                    <a:pt x="117968" y="16488"/>
                    <a:pt x="117961" y="16484"/>
                  </a:cubicBezTo>
                  <a:cubicBezTo>
                    <a:pt x="117947" y="16475"/>
                    <a:pt x="117932" y="16471"/>
                    <a:pt x="117919" y="16471"/>
                  </a:cubicBezTo>
                  <a:cubicBezTo>
                    <a:pt x="117832" y="16471"/>
                    <a:pt x="117772" y="16635"/>
                    <a:pt x="117867" y="16696"/>
                  </a:cubicBezTo>
                  <a:cubicBezTo>
                    <a:pt x="117898" y="16719"/>
                    <a:pt x="117925" y="16746"/>
                    <a:pt x="117949" y="16774"/>
                  </a:cubicBezTo>
                  <a:cubicBezTo>
                    <a:pt x="117930" y="16961"/>
                    <a:pt x="117906" y="17146"/>
                    <a:pt x="117887" y="17333"/>
                  </a:cubicBezTo>
                  <a:cubicBezTo>
                    <a:pt x="117878" y="17275"/>
                    <a:pt x="117871" y="17216"/>
                    <a:pt x="117863" y="17158"/>
                  </a:cubicBezTo>
                  <a:cubicBezTo>
                    <a:pt x="117797" y="16645"/>
                    <a:pt x="117679" y="15924"/>
                    <a:pt x="117343" y="15584"/>
                  </a:cubicBezTo>
                  <a:cubicBezTo>
                    <a:pt x="117333" y="15575"/>
                    <a:pt x="117322" y="15570"/>
                    <a:pt x="117312" y="15570"/>
                  </a:cubicBezTo>
                  <a:cubicBezTo>
                    <a:pt x="117273" y="15570"/>
                    <a:pt x="117239" y="15631"/>
                    <a:pt x="117276" y="15675"/>
                  </a:cubicBezTo>
                  <a:cubicBezTo>
                    <a:pt x="117769" y="16215"/>
                    <a:pt x="117652" y="17377"/>
                    <a:pt x="117687" y="18124"/>
                  </a:cubicBezTo>
                  <a:cubicBezTo>
                    <a:pt x="117695" y="18332"/>
                    <a:pt x="117699" y="18543"/>
                    <a:pt x="117706" y="18751"/>
                  </a:cubicBezTo>
                  <a:cubicBezTo>
                    <a:pt x="117632" y="19322"/>
                    <a:pt x="117573" y="19897"/>
                    <a:pt x="117526" y="20480"/>
                  </a:cubicBezTo>
                  <a:cubicBezTo>
                    <a:pt x="117296" y="21001"/>
                    <a:pt x="117065" y="21522"/>
                    <a:pt x="116837" y="22054"/>
                  </a:cubicBezTo>
                  <a:lnTo>
                    <a:pt x="118705" y="22054"/>
                  </a:lnTo>
                  <a:cubicBezTo>
                    <a:pt x="118712" y="21616"/>
                    <a:pt x="118720" y="21177"/>
                    <a:pt x="118728" y="20739"/>
                  </a:cubicBezTo>
                  <a:cubicBezTo>
                    <a:pt x="118732" y="20543"/>
                    <a:pt x="118736" y="20343"/>
                    <a:pt x="118740" y="20148"/>
                  </a:cubicBezTo>
                  <a:cubicBezTo>
                    <a:pt x="118779" y="20054"/>
                    <a:pt x="118818" y="19964"/>
                    <a:pt x="118857" y="19870"/>
                  </a:cubicBezTo>
                  <a:lnTo>
                    <a:pt x="118857" y="19870"/>
                  </a:lnTo>
                  <a:cubicBezTo>
                    <a:pt x="118841" y="20601"/>
                    <a:pt x="118826" y="21329"/>
                    <a:pt x="118799" y="22054"/>
                  </a:cubicBezTo>
                  <a:lnTo>
                    <a:pt x="120692" y="22054"/>
                  </a:lnTo>
                  <a:cubicBezTo>
                    <a:pt x="120767" y="21463"/>
                    <a:pt x="120814" y="20864"/>
                    <a:pt x="120826" y="20265"/>
                  </a:cubicBezTo>
                  <a:cubicBezTo>
                    <a:pt x="120936" y="20641"/>
                    <a:pt x="121048" y="21017"/>
                    <a:pt x="121166" y="21392"/>
                  </a:cubicBezTo>
                  <a:cubicBezTo>
                    <a:pt x="121171" y="21611"/>
                    <a:pt x="121166" y="21831"/>
                    <a:pt x="121166" y="22054"/>
                  </a:cubicBezTo>
                  <a:lnTo>
                    <a:pt x="123742" y="22054"/>
                  </a:lnTo>
                  <a:cubicBezTo>
                    <a:pt x="123734" y="21963"/>
                    <a:pt x="123726" y="21869"/>
                    <a:pt x="123718" y="21780"/>
                  </a:cubicBezTo>
                  <a:cubicBezTo>
                    <a:pt x="123734" y="21647"/>
                    <a:pt x="123749" y="21513"/>
                    <a:pt x="123761" y="21381"/>
                  </a:cubicBezTo>
                  <a:cubicBezTo>
                    <a:pt x="123796" y="21604"/>
                    <a:pt x="123828" y="21831"/>
                    <a:pt x="123863" y="22054"/>
                  </a:cubicBezTo>
                  <a:lnTo>
                    <a:pt x="130728" y="22054"/>
                  </a:lnTo>
                  <a:lnTo>
                    <a:pt x="130763" y="21842"/>
                  </a:lnTo>
                  <a:lnTo>
                    <a:pt x="130763" y="21851"/>
                  </a:lnTo>
                  <a:cubicBezTo>
                    <a:pt x="130759" y="21916"/>
                    <a:pt x="130756" y="21987"/>
                    <a:pt x="130752" y="22054"/>
                  </a:cubicBezTo>
                  <a:lnTo>
                    <a:pt x="140669" y="22054"/>
                  </a:lnTo>
                  <a:cubicBezTo>
                    <a:pt x="140783" y="20426"/>
                    <a:pt x="140763" y="18805"/>
                    <a:pt x="140638" y="17181"/>
                  </a:cubicBezTo>
                  <a:cubicBezTo>
                    <a:pt x="140642" y="17158"/>
                    <a:pt x="140646" y="17138"/>
                    <a:pt x="140650" y="17115"/>
                  </a:cubicBezTo>
                  <a:cubicBezTo>
                    <a:pt x="140743" y="17557"/>
                    <a:pt x="140834" y="17999"/>
                    <a:pt x="140915" y="18441"/>
                  </a:cubicBezTo>
                  <a:cubicBezTo>
                    <a:pt x="140962" y="19161"/>
                    <a:pt x="141006" y="19878"/>
                    <a:pt x="141045" y="20598"/>
                  </a:cubicBezTo>
                  <a:cubicBezTo>
                    <a:pt x="141056" y="20817"/>
                    <a:pt x="141068" y="21036"/>
                    <a:pt x="141076" y="21259"/>
                  </a:cubicBezTo>
                  <a:cubicBezTo>
                    <a:pt x="141009" y="21522"/>
                    <a:pt x="140944" y="21788"/>
                    <a:pt x="140877" y="22054"/>
                  </a:cubicBezTo>
                  <a:lnTo>
                    <a:pt x="158912" y="22054"/>
                  </a:lnTo>
                  <a:cubicBezTo>
                    <a:pt x="158900" y="21807"/>
                    <a:pt x="158892" y="21564"/>
                    <a:pt x="158880" y="21318"/>
                  </a:cubicBezTo>
                  <a:cubicBezTo>
                    <a:pt x="159037" y="20785"/>
                    <a:pt x="159182" y="20249"/>
                    <a:pt x="159311" y="19701"/>
                  </a:cubicBezTo>
                  <a:lnTo>
                    <a:pt x="159311" y="19701"/>
                  </a:lnTo>
                  <a:cubicBezTo>
                    <a:pt x="159276" y="20489"/>
                    <a:pt x="159225" y="21271"/>
                    <a:pt x="159154" y="22054"/>
                  </a:cubicBezTo>
                  <a:lnTo>
                    <a:pt x="161335" y="22054"/>
                  </a:lnTo>
                  <a:cubicBezTo>
                    <a:pt x="161569" y="21369"/>
                    <a:pt x="161797" y="20680"/>
                    <a:pt x="162012" y="19991"/>
                  </a:cubicBezTo>
                  <a:cubicBezTo>
                    <a:pt x="162027" y="19936"/>
                    <a:pt x="162043" y="19882"/>
                    <a:pt x="162059" y="19826"/>
                  </a:cubicBezTo>
                  <a:lnTo>
                    <a:pt x="162059" y="19826"/>
                  </a:lnTo>
                  <a:cubicBezTo>
                    <a:pt x="162035" y="20343"/>
                    <a:pt x="162019" y="20864"/>
                    <a:pt x="162003" y="21385"/>
                  </a:cubicBezTo>
                  <a:cubicBezTo>
                    <a:pt x="162003" y="21405"/>
                    <a:pt x="162003" y="21420"/>
                    <a:pt x="162000" y="21439"/>
                  </a:cubicBezTo>
                  <a:cubicBezTo>
                    <a:pt x="161965" y="21573"/>
                    <a:pt x="161929" y="21701"/>
                    <a:pt x="161894" y="21835"/>
                  </a:cubicBezTo>
                  <a:cubicBezTo>
                    <a:pt x="161871" y="21909"/>
                    <a:pt x="161851" y="21979"/>
                    <a:pt x="161831" y="22054"/>
                  </a:cubicBezTo>
                  <a:lnTo>
                    <a:pt x="163816" y="22054"/>
                  </a:lnTo>
                  <a:cubicBezTo>
                    <a:pt x="163867" y="21827"/>
                    <a:pt x="163914" y="21604"/>
                    <a:pt x="163957" y="21376"/>
                  </a:cubicBezTo>
                  <a:cubicBezTo>
                    <a:pt x="163981" y="21604"/>
                    <a:pt x="164004" y="21827"/>
                    <a:pt x="164023" y="22054"/>
                  </a:cubicBezTo>
                  <a:lnTo>
                    <a:pt x="166015" y="22054"/>
                  </a:lnTo>
                  <a:cubicBezTo>
                    <a:pt x="166004" y="21823"/>
                    <a:pt x="165988" y="21592"/>
                    <a:pt x="165977" y="21361"/>
                  </a:cubicBezTo>
                  <a:cubicBezTo>
                    <a:pt x="165972" y="21235"/>
                    <a:pt x="165965" y="21107"/>
                    <a:pt x="165961" y="20982"/>
                  </a:cubicBezTo>
                  <a:cubicBezTo>
                    <a:pt x="166011" y="20774"/>
                    <a:pt x="166066" y="20567"/>
                    <a:pt x="166118" y="20363"/>
                  </a:cubicBezTo>
                  <a:cubicBezTo>
                    <a:pt x="166129" y="20328"/>
                    <a:pt x="166136" y="20292"/>
                    <a:pt x="166149" y="20258"/>
                  </a:cubicBezTo>
                  <a:cubicBezTo>
                    <a:pt x="166239" y="20677"/>
                    <a:pt x="166336" y="21091"/>
                    <a:pt x="166438" y="21506"/>
                  </a:cubicBezTo>
                  <a:cubicBezTo>
                    <a:pt x="166411" y="21690"/>
                    <a:pt x="166380" y="21869"/>
                    <a:pt x="166352" y="22054"/>
                  </a:cubicBezTo>
                  <a:lnTo>
                    <a:pt x="170039" y="22054"/>
                  </a:lnTo>
                  <a:cubicBezTo>
                    <a:pt x="170188" y="21654"/>
                    <a:pt x="170332" y="21259"/>
                    <a:pt x="170477" y="20856"/>
                  </a:cubicBezTo>
                  <a:cubicBezTo>
                    <a:pt x="170810" y="19925"/>
                    <a:pt x="171123" y="18974"/>
                    <a:pt x="171432" y="18027"/>
                  </a:cubicBezTo>
                  <a:lnTo>
                    <a:pt x="171432" y="18027"/>
                  </a:lnTo>
                  <a:cubicBezTo>
                    <a:pt x="171385" y="18218"/>
                    <a:pt x="171335" y="18414"/>
                    <a:pt x="171288" y="18610"/>
                  </a:cubicBezTo>
                  <a:cubicBezTo>
                    <a:pt x="171013" y="19745"/>
                    <a:pt x="170763" y="20892"/>
                    <a:pt x="170501" y="22030"/>
                  </a:cubicBezTo>
                  <a:cubicBezTo>
                    <a:pt x="170501" y="22039"/>
                    <a:pt x="170497" y="22046"/>
                    <a:pt x="170493" y="22054"/>
                  </a:cubicBezTo>
                  <a:lnTo>
                    <a:pt x="176348" y="22054"/>
                  </a:lnTo>
                  <a:cubicBezTo>
                    <a:pt x="176337" y="21983"/>
                    <a:pt x="176324" y="21909"/>
                    <a:pt x="176313" y="21838"/>
                  </a:cubicBezTo>
                  <a:cubicBezTo>
                    <a:pt x="176340" y="21667"/>
                    <a:pt x="176368" y="21494"/>
                    <a:pt x="176395" y="21322"/>
                  </a:cubicBezTo>
                  <a:cubicBezTo>
                    <a:pt x="176442" y="21564"/>
                    <a:pt x="176489" y="21807"/>
                    <a:pt x="176536" y="22054"/>
                  </a:cubicBezTo>
                  <a:lnTo>
                    <a:pt x="183080" y="22054"/>
                  </a:lnTo>
                  <a:cubicBezTo>
                    <a:pt x="183033" y="21705"/>
                    <a:pt x="182990" y="21353"/>
                    <a:pt x="182943" y="21005"/>
                  </a:cubicBezTo>
                  <a:cubicBezTo>
                    <a:pt x="182947" y="20883"/>
                    <a:pt x="182955" y="20766"/>
                    <a:pt x="182963" y="20645"/>
                  </a:cubicBezTo>
                  <a:cubicBezTo>
                    <a:pt x="183033" y="21013"/>
                    <a:pt x="183111" y="21376"/>
                    <a:pt x="183190" y="21737"/>
                  </a:cubicBezTo>
                  <a:cubicBezTo>
                    <a:pt x="183170" y="21842"/>
                    <a:pt x="183147" y="21948"/>
                    <a:pt x="183123" y="22054"/>
                  </a:cubicBezTo>
                  <a:lnTo>
                    <a:pt x="188055" y="22054"/>
                  </a:lnTo>
                  <a:cubicBezTo>
                    <a:pt x="188015" y="21752"/>
                    <a:pt x="187981" y="21451"/>
                    <a:pt x="187945" y="21154"/>
                  </a:cubicBezTo>
                  <a:cubicBezTo>
                    <a:pt x="187941" y="21118"/>
                    <a:pt x="187937" y="21083"/>
                    <a:pt x="187934" y="21052"/>
                  </a:cubicBezTo>
                  <a:cubicBezTo>
                    <a:pt x="187981" y="20332"/>
                    <a:pt x="188031" y="19615"/>
                    <a:pt x="188086" y="18903"/>
                  </a:cubicBezTo>
                  <a:cubicBezTo>
                    <a:pt x="188093" y="18793"/>
                    <a:pt x="188102" y="18680"/>
                    <a:pt x="188113" y="18571"/>
                  </a:cubicBezTo>
                  <a:cubicBezTo>
                    <a:pt x="188192" y="18383"/>
                    <a:pt x="188274" y="18195"/>
                    <a:pt x="188352" y="18003"/>
                  </a:cubicBezTo>
                  <a:cubicBezTo>
                    <a:pt x="188501" y="18813"/>
                    <a:pt x="188638" y="19624"/>
                    <a:pt x="188774" y="20437"/>
                  </a:cubicBezTo>
                  <a:cubicBezTo>
                    <a:pt x="188767" y="20484"/>
                    <a:pt x="188763" y="20536"/>
                    <a:pt x="188756" y="20586"/>
                  </a:cubicBezTo>
                  <a:cubicBezTo>
                    <a:pt x="188591" y="21067"/>
                    <a:pt x="188431" y="21557"/>
                    <a:pt x="188286" y="22054"/>
                  </a:cubicBezTo>
                  <a:lnTo>
                    <a:pt x="198583" y="22054"/>
                  </a:lnTo>
                  <a:cubicBezTo>
                    <a:pt x="198583" y="22003"/>
                    <a:pt x="198587" y="21956"/>
                    <a:pt x="198587" y="21909"/>
                  </a:cubicBezTo>
                  <a:cubicBezTo>
                    <a:pt x="198626" y="21694"/>
                    <a:pt x="198665" y="21482"/>
                    <a:pt x="198700" y="21271"/>
                  </a:cubicBezTo>
                  <a:cubicBezTo>
                    <a:pt x="198747" y="20977"/>
                    <a:pt x="198794" y="20684"/>
                    <a:pt x="198837" y="20386"/>
                  </a:cubicBezTo>
                  <a:cubicBezTo>
                    <a:pt x="198915" y="20942"/>
                    <a:pt x="198994" y="21498"/>
                    <a:pt x="199083" y="22054"/>
                  </a:cubicBezTo>
                  <a:lnTo>
                    <a:pt x="200939" y="22054"/>
                  </a:lnTo>
                  <a:cubicBezTo>
                    <a:pt x="200892" y="21522"/>
                    <a:pt x="200833" y="20993"/>
                    <a:pt x="200779" y="20460"/>
                  </a:cubicBezTo>
                  <a:cubicBezTo>
                    <a:pt x="200802" y="20073"/>
                    <a:pt x="200817" y="19682"/>
                    <a:pt x="200821" y="19291"/>
                  </a:cubicBezTo>
                  <a:cubicBezTo>
                    <a:pt x="200892" y="18809"/>
                    <a:pt x="200951" y="18323"/>
                    <a:pt x="201005" y="17843"/>
                  </a:cubicBezTo>
                  <a:cubicBezTo>
                    <a:pt x="201127" y="18849"/>
                    <a:pt x="201233" y="19858"/>
                    <a:pt x="201319" y="20872"/>
                  </a:cubicBezTo>
                  <a:cubicBezTo>
                    <a:pt x="201272" y="21267"/>
                    <a:pt x="201217" y="21663"/>
                    <a:pt x="201150" y="22054"/>
                  </a:cubicBezTo>
                  <a:lnTo>
                    <a:pt x="212724" y="22054"/>
                  </a:lnTo>
                  <a:cubicBezTo>
                    <a:pt x="212727" y="21987"/>
                    <a:pt x="212732" y="21925"/>
                    <a:pt x="212736" y="21858"/>
                  </a:cubicBezTo>
                  <a:cubicBezTo>
                    <a:pt x="212739" y="21925"/>
                    <a:pt x="212739" y="21987"/>
                    <a:pt x="212743" y="22054"/>
                  </a:cubicBezTo>
                  <a:lnTo>
                    <a:pt x="217922" y="22054"/>
                  </a:lnTo>
                  <a:cubicBezTo>
                    <a:pt x="217933" y="20930"/>
                    <a:pt x="217957" y="19811"/>
                    <a:pt x="218007" y="18692"/>
                  </a:cubicBezTo>
                  <a:cubicBezTo>
                    <a:pt x="218078" y="19463"/>
                    <a:pt x="218133" y="20238"/>
                    <a:pt x="218175" y="21013"/>
                  </a:cubicBezTo>
                  <a:cubicBezTo>
                    <a:pt x="218121" y="21361"/>
                    <a:pt x="218066" y="21705"/>
                    <a:pt x="218016" y="22054"/>
                  </a:cubicBezTo>
                  <a:lnTo>
                    <a:pt x="223338" y="22054"/>
                  </a:lnTo>
                  <a:cubicBezTo>
                    <a:pt x="223358" y="21913"/>
                    <a:pt x="223374" y="21772"/>
                    <a:pt x="223393" y="21631"/>
                  </a:cubicBezTo>
                  <a:cubicBezTo>
                    <a:pt x="223397" y="21772"/>
                    <a:pt x="223397" y="21913"/>
                    <a:pt x="223405" y="22054"/>
                  </a:cubicBezTo>
                  <a:lnTo>
                    <a:pt x="226888" y="22054"/>
                  </a:lnTo>
                  <a:cubicBezTo>
                    <a:pt x="226900" y="21901"/>
                    <a:pt x="226907" y="21748"/>
                    <a:pt x="226916" y="21596"/>
                  </a:cubicBezTo>
                  <a:cubicBezTo>
                    <a:pt x="227017" y="19592"/>
                    <a:pt x="226982" y="17514"/>
                    <a:pt x="226763" y="15521"/>
                  </a:cubicBezTo>
                  <a:cubicBezTo>
                    <a:pt x="226770" y="15444"/>
                    <a:pt x="226779" y="15361"/>
                    <a:pt x="226790" y="15283"/>
                  </a:cubicBezTo>
                  <a:cubicBezTo>
                    <a:pt x="226802" y="15177"/>
                    <a:pt x="226931" y="14003"/>
                    <a:pt x="226939" y="13999"/>
                  </a:cubicBezTo>
                  <a:cubicBezTo>
                    <a:pt x="226982" y="13991"/>
                    <a:pt x="226982" y="13901"/>
                    <a:pt x="226939" y="13894"/>
                  </a:cubicBezTo>
                  <a:cubicBezTo>
                    <a:pt x="226927" y="13890"/>
                    <a:pt x="226911" y="13885"/>
                    <a:pt x="226896" y="13885"/>
                  </a:cubicBezTo>
                  <a:cubicBezTo>
                    <a:pt x="226892" y="13884"/>
                    <a:pt x="226887" y="13883"/>
                    <a:pt x="226882" y="13883"/>
                  </a:cubicBezTo>
                  <a:cubicBezTo>
                    <a:pt x="226862" y="13883"/>
                    <a:pt x="226840" y="13897"/>
                    <a:pt x="226837" y="13928"/>
                  </a:cubicBezTo>
                  <a:cubicBezTo>
                    <a:pt x="226798" y="14183"/>
                    <a:pt x="226723" y="14441"/>
                    <a:pt x="226638" y="14696"/>
                  </a:cubicBezTo>
                  <a:cubicBezTo>
                    <a:pt x="226535" y="14190"/>
                    <a:pt x="226395" y="13686"/>
                    <a:pt x="226254" y="13209"/>
                  </a:cubicBezTo>
                  <a:cubicBezTo>
                    <a:pt x="226235" y="13153"/>
                    <a:pt x="226219" y="13099"/>
                    <a:pt x="226199" y="13040"/>
                  </a:cubicBezTo>
                  <a:cubicBezTo>
                    <a:pt x="226246" y="12590"/>
                    <a:pt x="226313" y="12140"/>
                    <a:pt x="226324" y="11686"/>
                  </a:cubicBezTo>
                  <a:cubicBezTo>
                    <a:pt x="226326" y="11670"/>
                    <a:pt x="226318" y="11662"/>
                    <a:pt x="226308" y="11662"/>
                  </a:cubicBezTo>
                  <a:cubicBezTo>
                    <a:pt x="226298" y="11662"/>
                    <a:pt x="226287" y="11670"/>
                    <a:pt x="226286" y="11686"/>
                  </a:cubicBezTo>
                  <a:cubicBezTo>
                    <a:pt x="226254" y="12058"/>
                    <a:pt x="226179" y="12429"/>
                    <a:pt x="226101" y="12801"/>
                  </a:cubicBezTo>
                  <a:cubicBezTo>
                    <a:pt x="225992" y="12579"/>
                    <a:pt x="225843" y="12394"/>
                    <a:pt x="225628" y="12394"/>
                  </a:cubicBezTo>
                  <a:cubicBezTo>
                    <a:pt x="225554" y="12394"/>
                    <a:pt x="225542" y="12535"/>
                    <a:pt x="225608" y="12559"/>
                  </a:cubicBezTo>
                  <a:cubicBezTo>
                    <a:pt x="225839" y="12649"/>
                    <a:pt x="225917" y="13091"/>
                    <a:pt x="225953" y="13482"/>
                  </a:cubicBezTo>
                  <a:cubicBezTo>
                    <a:pt x="225925" y="13608"/>
                    <a:pt x="225901" y="13737"/>
                    <a:pt x="225878" y="13862"/>
                  </a:cubicBezTo>
                  <a:cubicBezTo>
                    <a:pt x="225800" y="14308"/>
                    <a:pt x="225737" y="14759"/>
                    <a:pt x="225679" y="15212"/>
                  </a:cubicBezTo>
                  <a:cubicBezTo>
                    <a:pt x="225663" y="15064"/>
                    <a:pt x="225652" y="14911"/>
                    <a:pt x="225636" y="14762"/>
                  </a:cubicBezTo>
                  <a:cubicBezTo>
                    <a:pt x="225498" y="13471"/>
                    <a:pt x="225244" y="12207"/>
                    <a:pt x="224947" y="10958"/>
                  </a:cubicBezTo>
                  <a:cubicBezTo>
                    <a:pt x="225158" y="10124"/>
                    <a:pt x="225354" y="9279"/>
                    <a:pt x="225530" y="8430"/>
                  </a:cubicBezTo>
                  <a:cubicBezTo>
                    <a:pt x="225745" y="7373"/>
                    <a:pt x="225878" y="6269"/>
                    <a:pt x="226320" y="5322"/>
                  </a:cubicBezTo>
                  <a:cubicBezTo>
                    <a:pt x="226331" y="5298"/>
                    <a:pt x="226314" y="5275"/>
                    <a:pt x="226297" y="5275"/>
                  </a:cubicBezTo>
                  <a:cubicBezTo>
                    <a:pt x="226290" y="5275"/>
                    <a:pt x="226282" y="5280"/>
                    <a:pt x="226277" y="5290"/>
                  </a:cubicBezTo>
                  <a:cubicBezTo>
                    <a:pt x="225883" y="6089"/>
                    <a:pt x="225718" y="7009"/>
                    <a:pt x="225498" y="7909"/>
                  </a:cubicBezTo>
                  <a:cubicBezTo>
                    <a:pt x="225287" y="8782"/>
                    <a:pt x="225072" y="9654"/>
                    <a:pt x="224841" y="10516"/>
                  </a:cubicBezTo>
                  <a:cubicBezTo>
                    <a:pt x="224727" y="10054"/>
                    <a:pt x="224610" y="9588"/>
                    <a:pt x="224492" y="9126"/>
                  </a:cubicBezTo>
                  <a:cubicBezTo>
                    <a:pt x="224480" y="9078"/>
                    <a:pt x="224452" y="9057"/>
                    <a:pt x="224423" y="9057"/>
                  </a:cubicBezTo>
                  <a:cubicBezTo>
                    <a:pt x="224379" y="9057"/>
                    <a:pt x="224334" y="9106"/>
                    <a:pt x="224344" y="9181"/>
                  </a:cubicBezTo>
                  <a:cubicBezTo>
                    <a:pt x="224461" y="9940"/>
                    <a:pt x="224474" y="10735"/>
                    <a:pt x="224571" y="11502"/>
                  </a:cubicBezTo>
                  <a:cubicBezTo>
                    <a:pt x="224430" y="11995"/>
                    <a:pt x="224289" y="12485"/>
                    <a:pt x="224149" y="12974"/>
                  </a:cubicBezTo>
                  <a:cubicBezTo>
                    <a:pt x="224140" y="12774"/>
                    <a:pt x="224129" y="12579"/>
                    <a:pt x="224117" y="12382"/>
                  </a:cubicBezTo>
                  <a:cubicBezTo>
                    <a:pt x="224015" y="10543"/>
                    <a:pt x="223871" y="8711"/>
                    <a:pt x="223733" y="6880"/>
                  </a:cubicBezTo>
                  <a:cubicBezTo>
                    <a:pt x="223732" y="6836"/>
                    <a:pt x="223705" y="6813"/>
                    <a:pt x="223679" y="6813"/>
                  </a:cubicBezTo>
                  <a:cubicBezTo>
                    <a:pt x="223653" y="6813"/>
                    <a:pt x="223628" y="6835"/>
                    <a:pt x="223628" y="6880"/>
                  </a:cubicBezTo>
                  <a:cubicBezTo>
                    <a:pt x="223624" y="7705"/>
                    <a:pt x="223616" y="8504"/>
                    <a:pt x="223569" y="9334"/>
                  </a:cubicBezTo>
                  <a:cubicBezTo>
                    <a:pt x="223511" y="10265"/>
                    <a:pt x="223440" y="11197"/>
                    <a:pt x="223397" y="12129"/>
                  </a:cubicBezTo>
                  <a:cubicBezTo>
                    <a:pt x="223385" y="12461"/>
                    <a:pt x="223374" y="12794"/>
                    <a:pt x="223365" y="13122"/>
                  </a:cubicBezTo>
                  <a:cubicBezTo>
                    <a:pt x="223311" y="12246"/>
                    <a:pt x="223252" y="11365"/>
                    <a:pt x="223206" y="10485"/>
                  </a:cubicBezTo>
                  <a:cubicBezTo>
                    <a:pt x="223193" y="10277"/>
                    <a:pt x="223177" y="10073"/>
                    <a:pt x="223166" y="9870"/>
                  </a:cubicBezTo>
                  <a:cubicBezTo>
                    <a:pt x="223280" y="7999"/>
                    <a:pt x="223424" y="6124"/>
                    <a:pt x="223518" y="4253"/>
                  </a:cubicBezTo>
                  <a:cubicBezTo>
                    <a:pt x="223518" y="4222"/>
                    <a:pt x="223500" y="4207"/>
                    <a:pt x="223481" y="4207"/>
                  </a:cubicBezTo>
                  <a:cubicBezTo>
                    <a:pt x="223462" y="4207"/>
                    <a:pt x="223442" y="4222"/>
                    <a:pt x="223440" y="4253"/>
                  </a:cubicBezTo>
                  <a:cubicBezTo>
                    <a:pt x="223350" y="5859"/>
                    <a:pt x="223217" y="7463"/>
                    <a:pt x="223099" y="9067"/>
                  </a:cubicBezTo>
                  <a:cubicBezTo>
                    <a:pt x="223049" y="8484"/>
                    <a:pt x="222989" y="7902"/>
                    <a:pt x="222927" y="7315"/>
                  </a:cubicBezTo>
                  <a:cubicBezTo>
                    <a:pt x="222872" y="6813"/>
                    <a:pt x="222806" y="6308"/>
                    <a:pt x="222731" y="5807"/>
                  </a:cubicBezTo>
                  <a:cubicBezTo>
                    <a:pt x="222680" y="5490"/>
                    <a:pt x="222684" y="5118"/>
                    <a:pt x="222543" y="4840"/>
                  </a:cubicBezTo>
                  <a:cubicBezTo>
                    <a:pt x="222540" y="4832"/>
                    <a:pt x="222534" y="4828"/>
                    <a:pt x="222528" y="4828"/>
                  </a:cubicBezTo>
                  <a:cubicBezTo>
                    <a:pt x="222517" y="4828"/>
                    <a:pt x="222505" y="4844"/>
                    <a:pt x="222512" y="4860"/>
                  </a:cubicBezTo>
                  <a:cubicBezTo>
                    <a:pt x="222673" y="5271"/>
                    <a:pt x="222622" y="5995"/>
                    <a:pt x="222661" y="6446"/>
                  </a:cubicBezTo>
                  <a:cubicBezTo>
                    <a:pt x="222712" y="6986"/>
                    <a:pt x="222743" y="7530"/>
                    <a:pt x="222774" y="8070"/>
                  </a:cubicBezTo>
                  <a:cubicBezTo>
                    <a:pt x="222841" y="9201"/>
                    <a:pt x="222849" y="10332"/>
                    <a:pt x="222877" y="11463"/>
                  </a:cubicBezTo>
                  <a:cubicBezTo>
                    <a:pt x="222881" y="11612"/>
                    <a:pt x="222884" y="11757"/>
                    <a:pt x="222888" y="11901"/>
                  </a:cubicBezTo>
                  <a:cubicBezTo>
                    <a:pt x="222794" y="11459"/>
                    <a:pt x="222689" y="11020"/>
                    <a:pt x="222575" y="10579"/>
                  </a:cubicBezTo>
                  <a:cubicBezTo>
                    <a:pt x="222308" y="9560"/>
                    <a:pt x="222019" y="8594"/>
                    <a:pt x="221674" y="7624"/>
                  </a:cubicBezTo>
                  <a:cubicBezTo>
                    <a:pt x="221643" y="7111"/>
                    <a:pt x="221562" y="6543"/>
                    <a:pt x="221284" y="6246"/>
                  </a:cubicBezTo>
                  <a:cubicBezTo>
                    <a:pt x="221278" y="6240"/>
                    <a:pt x="221272" y="6238"/>
                    <a:pt x="221265" y="6238"/>
                  </a:cubicBezTo>
                  <a:cubicBezTo>
                    <a:pt x="221253" y="6238"/>
                    <a:pt x="221240" y="6248"/>
                    <a:pt x="221240" y="6269"/>
                  </a:cubicBezTo>
                  <a:lnTo>
                    <a:pt x="221240" y="6296"/>
                  </a:lnTo>
                  <a:cubicBezTo>
                    <a:pt x="221181" y="6101"/>
                    <a:pt x="221123" y="5909"/>
                    <a:pt x="221060" y="5718"/>
                  </a:cubicBezTo>
                  <a:cubicBezTo>
                    <a:pt x="221072" y="5600"/>
                    <a:pt x="221087" y="5483"/>
                    <a:pt x="221100" y="5365"/>
                  </a:cubicBezTo>
                  <a:cubicBezTo>
                    <a:pt x="221119" y="5170"/>
                    <a:pt x="220984" y="3698"/>
                    <a:pt x="221258" y="3698"/>
                  </a:cubicBezTo>
                  <a:cubicBezTo>
                    <a:pt x="221260" y="3698"/>
                    <a:pt x="221262" y="3698"/>
                    <a:pt x="221264" y="3698"/>
                  </a:cubicBezTo>
                  <a:cubicBezTo>
                    <a:pt x="221265" y="3698"/>
                    <a:pt x="221266" y="3698"/>
                    <a:pt x="221267" y="3698"/>
                  </a:cubicBezTo>
                  <a:cubicBezTo>
                    <a:pt x="221318" y="3698"/>
                    <a:pt x="221317" y="3592"/>
                    <a:pt x="221264" y="3584"/>
                  </a:cubicBezTo>
                  <a:cubicBezTo>
                    <a:pt x="221256" y="3584"/>
                    <a:pt x="221249" y="3583"/>
                    <a:pt x="221241" y="3583"/>
                  </a:cubicBezTo>
                  <a:cubicBezTo>
                    <a:pt x="220817" y="3583"/>
                    <a:pt x="221002" y="4799"/>
                    <a:pt x="221009" y="5131"/>
                  </a:cubicBezTo>
                  <a:cubicBezTo>
                    <a:pt x="221009" y="5256"/>
                    <a:pt x="221002" y="5384"/>
                    <a:pt x="220990" y="5518"/>
                  </a:cubicBezTo>
                  <a:cubicBezTo>
                    <a:pt x="220884" y="5205"/>
                    <a:pt x="220771" y="4896"/>
                    <a:pt x="220637" y="4605"/>
                  </a:cubicBezTo>
                  <a:cubicBezTo>
                    <a:pt x="220633" y="4596"/>
                    <a:pt x="220626" y="4592"/>
                    <a:pt x="220619" y="4592"/>
                  </a:cubicBezTo>
                  <a:cubicBezTo>
                    <a:pt x="220605" y="4592"/>
                    <a:pt x="220590" y="4611"/>
                    <a:pt x="220599" y="4633"/>
                  </a:cubicBezTo>
                  <a:cubicBezTo>
                    <a:pt x="220747" y="4997"/>
                    <a:pt x="220861" y="5384"/>
                    <a:pt x="220962" y="5776"/>
                  </a:cubicBezTo>
                  <a:cubicBezTo>
                    <a:pt x="220923" y="6101"/>
                    <a:pt x="220861" y="6430"/>
                    <a:pt x="220810" y="6746"/>
                  </a:cubicBezTo>
                  <a:cubicBezTo>
                    <a:pt x="220806" y="6740"/>
                    <a:pt x="220800" y="6736"/>
                    <a:pt x="220793" y="6736"/>
                  </a:cubicBezTo>
                  <a:cubicBezTo>
                    <a:pt x="220785" y="6736"/>
                    <a:pt x="220777" y="6742"/>
                    <a:pt x="220775" y="6755"/>
                  </a:cubicBezTo>
                  <a:cubicBezTo>
                    <a:pt x="220583" y="7784"/>
                    <a:pt x="220309" y="8841"/>
                    <a:pt x="220031" y="9831"/>
                  </a:cubicBezTo>
                  <a:cubicBezTo>
                    <a:pt x="219886" y="10335"/>
                    <a:pt x="219768" y="10837"/>
                    <a:pt x="219663" y="11338"/>
                  </a:cubicBezTo>
                  <a:cubicBezTo>
                    <a:pt x="219675" y="11016"/>
                    <a:pt x="219710" y="10700"/>
                    <a:pt x="219808" y="10445"/>
                  </a:cubicBezTo>
                  <a:cubicBezTo>
                    <a:pt x="219848" y="10340"/>
                    <a:pt x="219779" y="10245"/>
                    <a:pt x="219712" y="10245"/>
                  </a:cubicBezTo>
                  <a:cubicBezTo>
                    <a:pt x="219681" y="10245"/>
                    <a:pt x="219651" y="10264"/>
                    <a:pt x="219631" y="10312"/>
                  </a:cubicBezTo>
                  <a:cubicBezTo>
                    <a:pt x="219483" y="10688"/>
                    <a:pt x="219448" y="11150"/>
                    <a:pt x="219432" y="11604"/>
                  </a:cubicBezTo>
                  <a:cubicBezTo>
                    <a:pt x="219268" y="11020"/>
                    <a:pt x="219100" y="10442"/>
                    <a:pt x="218919" y="9870"/>
                  </a:cubicBezTo>
                  <a:cubicBezTo>
                    <a:pt x="218950" y="9725"/>
                    <a:pt x="218982" y="9580"/>
                    <a:pt x="219013" y="9439"/>
                  </a:cubicBezTo>
                  <a:cubicBezTo>
                    <a:pt x="219170" y="8742"/>
                    <a:pt x="219362" y="8081"/>
                    <a:pt x="219346" y="7342"/>
                  </a:cubicBezTo>
                  <a:cubicBezTo>
                    <a:pt x="219346" y="7324"/>
                    <a:pt x="219338" y="7316"/>
                    <a:pt x="219329" y="7316"/>
                  </a:cubicBezTo>
                  <a:cubicBezTo>
                    <a:pt x="219319" y="7316"/>
                    <a:pt x="219309" y="7325"/>
                    <a:pt x="219307" y="7342"/>
                  </a:cubicBezTo>
                  <a:cubicBezTo>
                    <a:pt x="219248" y="8070"/>
                    <a:pt x="218986" y="8715"/>
                    <a:pt x="218762" y="9376"/>
                  </a:cubicBezTo>
                  <a:cubicBezTo>
                    <a:pt x="218634" y="8970"/>
                    <a:pt x="218493" y="8567"/>
                    <a:pt x="218356" y="8167"/>
                  </a:cubicBezTo>
                  <a:cubicBezTo>
                    <a:pt x="218551" y="7060"/>
                    <a:pt x="218849" y="5999"/>
                    <a:pt x="219416" y="5169"/>
                  </a:cubicBezTo>
                  <a:cubicBezTo>
                    <a:pt x="219443" y="5128"/>
                    <a:pt x="219416" y="5073"/>
                    <a:pt x="219384" y="5073"/>
                  </a:cubicBezTo>
                  <a:cubicBezTo>
                    <a:pt x="219374" y="5073"/>
                    <a:pt x="219363" y="5078"/>
                    <a:pt x="219354" y="5091"/>
                  </a:cubicBezTo>
                  <a:cubicBezTo>
                    <a:pt x="218806" y="5815"/>
                    <a:pt x="218438" y="6684"/>
                    <a:pt x="218152" y="7608"/>
                  </a:cubicBezTo>
                  <a:cubicBezTo>
                    <a:pt x="218039" y="7295"/>
                    <a:pt x="217926" y="6981"/>
                    <a:pt x="217808" y="6672"/>
                  </a:cubicBezTo>
                  <a:cubicBezTo>
                    <a:pt x="217335" y="5463"/>
                    <a:pt x="216798" y="4332"/>
                    <a:pt x="216219" y="3205"/>
                  </a:cubicBezTo>
                  <a:cubicBezTo>
                    <a:pt x="215730" y="2254"/>
                    <a:pt x="215210" y="983"/>
                    <a:pt x="214861" y="177"/>
                  </a:cubicBezTo>
                  <a:lnTo>
                    <a:pt x="214861" y="177"/>
                  </a:lnTo>
                  <a:cubicBezTo>
                    <a:pt x="214866" y="188"/>
                    <a:pt x="214873" y="192"/>
                    <a:pt x="214880" y="192"/>
                  </a:cubicBezTo>
                  <a:cubicBezTo>
                    <a:pt x="214898" y="192"/>
                    <a:pt x="214916" y="167"/>
                    <a:pt x="214907" y="140"/>
                  </a:cubicBezTo>
                  <a:cubicBezTo>
                    <a:pt x="214892" y="100"/>
                    <a:pt x="214876" y="62"/>
                    <a:pt x="214864" y="22"/>
                  </a:cubicBezTo>
                  <a:cubicBezTo>
                    <a:pt x="214860" y="7"/>
                    <a:pt x="214850" y="1"/>
                    <a:pt x="214841" y="1"/>
                  </a:cubicBezTo>
                  <a:cubicBezTo>
                    <a:pt x="214824" y="1"/>
                    <a:pt x="214807" y="18"/>
                    <a:pt x="214810" y="42"/>
                  </a:cubicBezTo>
                  <a:cubicBezTo>
                    <a:pt x="214837" y="1126"/>
                    <a:pt x="215381" y="2336"/>
                    <a:pt x="215757" y="3283"/>
                  </a:cubicBezTo>
                  <a:cubicBezTo>
                    <a:pt x="216203" y="4414"/>
                    <a:pt x="216634" y="5553"/>
                    <a:pt x="217013" y="6723"/>
                  </a:cubicBezTo>
                  <a:cubicBezTo>
                    <a:pt x="217268" y="7510"/>
                    <a:pt x="217514" y="8305"/>
                    <a:pt x="217749" y="9107"/>
                  </a:cubicBezTo>
                  <a:cubicBezTo>
                    <a:pt x="217663" y="9470"/>
                    <a:pt x="217577" y="9835"/>
                    <a:pt x="217494" y="10191"/>
                  </a:cubicBezTo>
                  <a:cubicBezTo>
                    <a:pt x="217487" y="10226"/>
                    <a:pt x="217479" y="10265"/>
                    <a:pt x="217471" y="10301"/>
                  </a:cubicBezTo>
                  <a:cubicBezTo>
                    <a:pt x="217315" y="9188"/>
                    <a:pt x="217041" y="8136"/>
                    <a:pt x="216822" y="7048"/>
                  </a:cubicBezTo>
                  <a:cubicBezTo>
                    <a:pt x="216645" y="6183"/>
                    <a:pt x="216423" y="5162"/>
                    <a:pt x="215964" y="4484"/>
                  </a:cubicBezTo>
                  <a:cubicBezTo>
                    <a:pt x="215960" y="4478"/>
                    <a:pt x="215956" y="4476"/>
                    <a:pt x="215952" y="4476"/>
                  </a:cubicBezTo>
                  <a:cubicBezTo>
                    <a:pt x="215939" y="4476"/>
                    <a:pt x="215928" y="4498"/>
                    <a:pt x="215933" y="4515"/>
                  </a:cubicBezTo>
                  <a:cubicBezTo>
                    <a:pt x="216289" y="5471"/>
                    <a:pt x="216332" y="6727"/>
                    <a:pt x="216438" y="7768"/>
                  </a:cubicBezTo>
                  <a:cubicBezTo>
                    <a:pt x="216457" y="7967"/>
                    <a:pt x="216477" y="8164"/>
                    <a:pt x="216493" y="8363"/>
                  </a:cubicBezTo>
                  <a:cubicBezTo>
                    <a:pt x="216438" y="8614"/>
                    <a:pt x="216376" y="8864"/>
                    <a:pt x="216316" y="9111"/>
                  </a:cubicBezTo>
                  <a:cubicBezTo>
                    <a:pt x="216105" y="7177"/>
                    <a:pt x="215682" y="5290"/>
                    <a:pt x="215201" y="3451"/>
                  </a:cubicBezTo>
                  <a:cubicBezTo>
                    <a:pt x="215194" y="3421"/>
                    <a:pt x="215174" y="3409"/>
                    <a:pt x="215156" y="3409"/>
                  </a:cubicBezTo>
                  <a:cubicBezTo>
                    <a:pt x="215127" y="3409"/>
                    <a:pt x="215099" y="3438"/>
                    <a:pt x="215111" y="3482"/>
                  </a:cubicBezTo>
                  <a:cubicBezTo>
                    <a:pt x="215620" y="5518"/>
                    <a:pt x="216015" y="7588"/>
                    <a:pt x="216179" y="9717"/>
                  </a:cubicBezTo>
                  <a:cubicBezTo>
                    <a:pt x="216004" y="10559"/>
                    <a:pt x="215839" y="11408"/>
                    <a:pt x="215765" y="12273"/>
                  </a:cubicBezTo>
                  <a:cubicBezTo>
                    <a:pt x="215738" y="12629"/>
                    <a:pt x="215702" y="12989"/>
                    <a:pt x="215671" y="13345"/>
                  </a:cubicBezTo>
                  <a:cubicBezTo>
                    <a:pt x="215644" y="13260"/>
                    <a:pt x="215620" y="13173"/>
                    <a:pt x="215597" y="13091"/>
                  </a:cubicBezTo>
                  <a:cubicBezTo>
                    <a:pt x="215475" y="12711"/>
                    <a:pt x="215339" y="12340"/>
                    <a:pt x="215209" y="11964"/>
                  </a:cubicBezTo>
                  <a:cubicBezTo>
                    <a:pt x="215154" y="11804"/>
                    <a:pt x="215088" y="11650"/>
                    <a:pt x="215025" y="11495"/>
                  </a:cubicBezTo>
                  <a:cubicBezTo>
                    <a:pt x="215072" y="11020"/>
                    <a:pt x="215127" y="10543"/>
                    <a:pt x="215139" y="10066"/>
                  </a:cubicBezTo>
                  <a:cubicBezTo>
                    <a:pt x="215140" y="10037"/>
                    <a:pt x="215126" y="10023"/>
                    <a:pt x="215111" y="10023"/>
                  </a:cubicBezTo>
                  <a:cubicBezTo>
                    <a:pt x="215094" y="10023"/>
                    <a:pt x="215076" y="10038"/>
                    <a:pt x="215072" y="10066"/>
                  </a:cubicBezTo>
                  <a:cubicBezTo>
                    <a:pt x="215048" y="10301"/>
                    <a:pt x="214998" y="10539"/>
                    <a:pt x="214939" y="10778"/>
                  </a:cubicBezTo>
                  <a:cubicBezTo>
                    <a:pt x="214931" y="10657"/>
                    <a:pt x="214927" y="10535"/>
                    <a:pt x="214923" y="10414"/>
                  </a:cubicBezTo>
                  <a:cubicBezTo>
                    <a:pt x="214880" y="9271"/>
                    <a:pt x="214876" y="8128"/>
                    <a:pt x="214829" y="6986"/>
                  </a:cubicBezTo>
                  <a:cubicBezTo>
                    <a:pt x="214806" y="6446"/>
                    <a:pt x="214841" y="5917"/>
                    <a:pt x="214864" y="5377"/>
                  </a:cubicBezTo>
                  <a:cubicBezTo>
                    <a:pt x="214876" y="5149"/>
                    <a:pt x="214806" y="4109"/>
                    <a:pt x="214986" y="3971"/>
                  </a:cubicBezTo>
                  <a:cubicBezTo>
                    <a:pt x="215039" y="3932"/>
                    <a:pt x="215012" y="3823"/>
                    <a:pt x="214957" y="3823"/>
                  </a:cubicBezTo>
                  <a:cubicBezTo>
                    <a:pt x="214952" y="3823"/>
                    <a:pt x="214946" y="3824"/>
                    <a:pt x="214939" y="3827"/>
                  </a:cubicBezTo>
                  <a:cubicBezTo>
                    <a:pt x="214817" y="3878"/>
                    <a:pt x="214786" y="3960"/>
                    <a:pt x="214747" y="4121"/>
                  </a:cubicBezTo>
                  <a:cubicBezTo>
                    <a:pt x="214634" y="4559"/>
                    <a:pt x="214598" y="5079"/>
                    <a:pt x="214524" y="5534"/>
                  </a:cubicBezTo>
                  <a:cubicBezTo>
                    <a:pt x="214470" y="5870"/>
                    <a:pt x="214427" y="6211"/>
                    <a:pt x="214387" y="6547"/>
                  </a:cubicBezTo>
                  <a:cubicBezTo>
                    <a:pt x="214391" y="6461"/>
                    <a:pt x="214380" y="6383"/>
                    <a:pt x="214324" y="6285"/>
                  </a:cubicBezTo>
                  <a:cubicBezTo>
                    <a:pt x="214320" y="6276"/>
                    <a:pt x="214313" y="6273"/>
                    <a:pt x="214305" y="6273"/>
                  </a:cubicBezTo>
                  <a:cubicBezTo>
                    <a:pt x="214293" y="6273"/>
                    <a:pt x="214280" y="6284"/>
                    <a:pt x="214286" y="6305"/>
                  </a:cubicBezTo>
                  <a:cubicBezTo>
                    <a:pt x="214367" y="6578"/>
                    <a:pt x="214188" y="7044"/>
                    <a:pt x="214148" y="7318"/>
                  </a:cubicBezTo>
                  <a:cubicBezTo>
                    <a:pt x="214121" y="7553"/>
                    <a:pt x="214089" y="7788"/>
                    <a:pt x="214066" y="8023"/>
                  </a:cubicBezTo>
                  <a:cubicBezTo>
                    <a:pt x="214019" y="8433"/>
                    <a:pt x="213977" y="8848"/>
                    <a:pt x="213933" y="9259"/>
                  </a:cubicBezTo>
                  <a:cubicBezTo>
                    <a:pt x="213910" y="9517"/>
                    <a:pt x="213886" y="9772"/>
                    <a:pt x="213863" y="10030"/>
                  </a:cubicBezTo>
                  <a:cubicBezTo>
                    <a:pt x="213749" y="8367"/>
                    <a:pt x="213558" y="6727"/>
                    <a:pt x="213350" y="5075"/>
                  </a:cubicBezTo>
                  <a:cubicBezTo>
                    <a:pt x="213348" y="5062"/>
                    <a:pt x="213340" y="5055"/>
                    <a:pt x="213331" y="5055"/>
                  </a:cubicBezTo>
                  <a:cubicBezTo>
                    <a:pt x="213319" y="5055"/>
                    <a:pt x="213307" y="5066"/>
                    <a:pt x="213307" y="5084"/>
                  </a:cubicBezTo>
                  <a:cubicBezTo>
                    <a:pt x="213323" y="6970"/>
                    <a:pt x="213440" y="8872"/>
                    <a:pt x="213283" y="10758"/>
                  </a:cubicBezTo>
                  <a:cubicBezTo>
                    <a:pt x="213264" y="11001"/>
                    <a:pt x="213244" y="11240"/>
                    <a:pt x="213220" y="11482"/>
                  </a:cubicBezTo>
                  <a:cubicBezTo>
                    <a:pt x="213103" y="11029"/>
                    <a:pt x="212986" y="10579"/>
                    <a:pt x="212868" y="10124"/>
                  </a:cubicBezTo>
                  <a:cubicBezTo>
                    <a:pt x="212571" y="9005"/>
                    <a:pt x="212297" y="7878"/>
                    <a:pt x="211934" y="6786"/>
                  </a:cubicBezTo>
                  <a:cubicBezTo>
                    <a:pt x="211840" y="6500"/>
                    <a:pt x="211741" y="6218"/>
                    <a:pt x="211640" y="5940"/>
                  </a:cubicBezTo>
                  <a:cubicBezTo>
                    <a:pt x="211624" y="5581"/>
                    <a:pt x="211632" y="5225"/>
                    <a:pt x="211671" y="4891"/>
                  </a:cubicBezTo>
                  <a:cubicBezTo>
                    <a:pt x="211680" y="4818"/>
                    <a:pt x="211638" y="4771"/>
                    <a:pt x="211595" y="4771"/>
                  </a:cubicBezTo>
                  <a:cubicBezTo>
                    <a:pt x="211567" y="4771"/>
                    <a:pt x="211539" y="4792"/>
                    <a:pt x="211526" y="4840"/>
                  </a:cubicBezTo>
                  <a:cubicBezTo>
                    <a:pt x="211487" y="5005"/>
                    <a:pt x="211455" y="5169"/>
                    <a:pt x="211428" y="5337"/>
                  </a:cubicBezTo>
                  <a:cubicBezTo>
                    <a:pt x="211166" y="4605"/>
                    <a:pt x="210915" y="3866"/>
                    <a:pt x="210720" y="3095"/>
                  </a:cubicBezTo>
                  <a:cubicBezTo>
                    <a:pt x="210710" y="3056"/>
                    <a:pt x="210685" y="3039"/>
                    <a:pt x="210660" y="3039"/>
                  </a:cubicBezTo>
                  <a:cubicBezTo>
                    <a:pt x="210622" y="3039"/>
                    <a:pt x="210585" y="3077"/>
                    <a:pt x="210599" y="3138"/>
                  </a:cubicBezTo>
                  <a:cubicBezTo>
                    <a:pt x="210790" y="3913"/>
                    <a:pt x="211036" y="4649"/>
                    <a:pt x="211291" y="5384"/>
                  </a:cubicBezTo>
                  <a:cubicBezTo>
                    <a:pt x="211182" y="5830"/>
                    <a:pt x="211159" y="6320"/>
                    <a:pt x="211065" y="6778"/>
                  </a:cubicBezTo>
                  <a:cubicBezTo>
                    <a:pt x="210884" y="5698"/>
                    <a:pt x="210689" y="4621"/>
                    <a:pt x="210512" y="3537"/>
                  </a:cubicBezTo>
                  <a:cubicBezTo>
                    <a:pt x="210506" y="3499"/>
                    <a:pt x="210485" y="3483"/>
                    <a:pt x="210463" y="3483"/>
                  </a:cubicBezTo>
                  <a:cubicBezTo>
                    <a:pt x="210431" y="3483"/>
                    <a:pt x="210398" y="3519"/>
                    <a:pt x="210407" y="3572"/>
                  </a:cubicBezTo>
                  <a:cubicBezTo>
                    <a:pt x="210595" y="4793"/>
                    <a:pt x="210798" y="5999"/>
                    <a:pt x="210982" y="7212"/>
                  </a:cubicBezTo>
                  <a:cubicBezTo>
                    <a:pt x="210900" y="7647"/>
                    <a:pt x="210849" y="8089"/>
                    <a:pt x="210767" y="8523"/>
                  </a:cubicBezTo>
                  <a:cubicBezTo>
                    <a:pt x="210567" y="9607"/>
                    <a:pt x="210449" y="10758"/>
                    <a:pt x="210391" y="11866"/>
                  </a:cubicBezTo>
                  <a:cubicBezTo>
                    <a:pt x="210332" y="12891"/>
                    <a:pt x="210324" y="13925"/>
                    <a:pt x="210340" y="14962"/>
                  </a:cubicBezTo>
                  <a:cubicBezTo>
                    <a:pt x="210332" y="14989"/>
                    <a:pt x="210324" y="15017"/>
                    <a:pt x="210317" y="15044"/>
                  </a:cubicBezTo>
                  <a:cubicBezTo>
                    <a:pt x="210234" y="15126"/>
                    <a:pt x="210176" y="15247"/>
                    <a:pt x="210164" y="15408"/>
                  </a:cubicBezTo>
                  <a:cubicBezTo>
                    <a:pt x="210113" y="15059"/>
                    <a:pt x="210059" y="14716"/>
                    <a:pt x="209999" y="14367"/>
                  </a:cubicBezTo>
                  <a:cubicBezTo>
                    <a:pt x="210035" y="13823"/>
                    <a:pt x="210070" y="13279"/>
                    <a:pt x="210090" y="12731"/>
                  </a:cubicBezTo>
                  <a:cubicBezTo>
                    <a:pt x="210168" y="10864"/>
                    <a:pt x="210375" y="8977"/>
                    <a:pt x="210337" y="7111"/>
                  </a:cubicBezTo>
                  <a:cubicBezTo>
                    <a:pt x="210337" y="7083"/>
                    <a:pt x="210322" y="7070"/>
                    <a:pt x="210307" y="7070"/>
                  </a:cubicBezTo>
                  <a:cubicBezTo>
                    <a:pt x="210291" y="7070"/>
                    <a:pt x="210276" y="7083"/>
                    <a:pt x="210274" y="7111"/>
                  </a:cubicBezTo>
                  <a:cubicBezTo>
                    <a:pt x="210219" y="8336"/>
                    <a:pt x="209886" y="9420"/>
                    <a:pt x="209651" y="10590"/>
                  </a:cubicBezTo>
                  <a:cubicBezTo>
                    <a:pt x="209580" y="10926"/>
                    <a:pt x="209522" y="11260"/>
                    <a:pt x="209463" y="11592"/>
                  </a:cubicBezTo>
                  <a:cubicBezTo>
                    <a:pt x="209362" y="11150"/>
                    <a:pt x="209260" y="10707"/>
                    <a:pt x="209147" y="10269"/>
                  </a:cubicBezTo>
                  <a:cubicBezTo>
                    <a:pt x="209170" y="10050"/>
                    <a:pt x="209190" y="9831"/>
                    <a:pt x="209213" y="9611"/>
                  </a:cubicBezTo>
                  <a:cubicBezTo>
                    <a:pt x="209268" y="9107"/>
                    <a:pt x="209318" y="8598"/>
                    <a:pt x="209365" y="8093"/>
                  </a:cubicBezTo>
                  <a:cubicBezTo>
                    <a:pt x="209389" y="7870"/>
                    <a:pt x="209428" y="6778"/>
                    <a:pt x="209656" y="6621"/>
                  </a:cubicBezTo>
                  <a:cubicBezTo>
                    <a:pt x="209681" y="6603"/>
                    <a:pt x="209666" y="6549"/>
                    <a:pt x="209640" y="6549"/>
                  </a:cubicBezTo>
                  <a:cubicBezTo>
                    <a:pt x="209637" y="6549"/>
                    <a:pt x="209635" y="6550"/>
                    <a:pt x="209632" y="6551"/>
                  </a:cubicBezTo>
                  <a:cubicBezTo>
                    <a:pt x="209260" y="6684"/>
                    <a:pt x="209123" y="7913"/>
                    <a:pt x="209033" y="8277"/>
                  </a:cubicBezTo>
                  <a:cubicBezTo>
                    <a:pt x="208966" y="8559"/>
                    <a:pt x="208904" y="8841"/>
                    <a:pt x="208845" y="9123"/>
                  </a:cubicBezTo>
                  <a:cubicBezTo>
                    <a:pt x="208837" y="9099"/>
                    <a:pt x="208829" y="9071"/>
                    <a:pt x="208822" y="9044"/>
                  </a:cubicBezTo>
                  <a:cubicBezTo>
                    <a:pt x="208688" y="8570"/>
                    <a:pt x="208547" y="8117"/>
                    <a:pt x="208395" y="7655"/>
                  </a:cubicBezTo>
                  <a:cubicBezTo>
                    <a:pt x="208250" y="7208"/>
                    <a:pt x="208106" y="6708"/>
                    <a:pt x="207824" y="6379"/>
                  </a:cubicBezTo>
                  <a:cubicBezTo>
                    <a:pt x="207809" y="6362"/>
                    <a:pt x="207792" y="6355"/>
                    <a:pt x="207775" y="6355"/>
                  </a:cubicBezTo>
                  <a:cubicBezTo>
                    <a:pt x="207724" y="6355"/>
                    <a:pt x="207676" y="6421"/>
                    <a:pt x="207714" y="6488"/>
                  </a:cubicBezTo>
                  <a:cubicBezTo>
                    <a:pt x="208101" y="7322"/>
                    <a:pt x="208200" y="8536"/>
                    <a:pt x="208344" y="9479"/>
                  </a:cubicBezTo>
                  <a:cubicBezTo>
                    <a:pt x="208359" y="9584"/>
                    <a:pt x="208379" y="9690"/>
                    <a:pt x="208395" y="9792"/>
                  </a:cubicBezTo>
                  <a:cubicBezTo>
                    <a:pt x="208336" y="9976"/>
                    <a:pt x="208289" y="10128"/>
                    <a:pt x="208270" y="10179"/>
                  </a:cubicBezTo>
                  <a:cubicBezTo>
                    <a:pt x="208106" y="10606"/>
                    <a:pt x="207945" y="11032"/>
                    <a:pt x="207804" y="11475"/>
                  </a:cubicBezTo>
                  <a:cubicBezTo>
                    <a:pt x="207725" y="11710"/>
                    <a:pt x="207660" y="11948"/>
                    <a:pt x="207593" y="12183"/>
                  </a:cubicBezTo>
                  <a:cubicBezTo>
                    <a:pt x="207628" y="11560"/>
                    <a:pt x="207631" y="10931"/>
                    <a:pt x="207624" y="10304"/>
                  </a:cubicBezTo>
                  <a:cubicBezTo>
                    <a:pt x="207636" y="10297"/>
                    <a:pt x="207644" y="10285"/>
                    <a:pt x="207655" y="10281"/>
                  </a:cubicBezTo>
                  <a:cubicBezTo>
                    <a:pt x="207719" y="10249"/>
                    <a:pt x="207702" y="10124"/>
                    <a:pt x="207643" y="10124"/>
                  </a:cubicBezTo>
                  <a:cubicBezTo>
                    <a:pt x="207637" y="10124"/>
                    <a:pt x="207631" y="10125"/>
                    <a:pt x="207624" y="10128"/>
                  </a:cubicBezTo>
                  <a:lnTo>
                    <a:pt x="207620" y="10128"/>
                  </a:lnTo>
                  <a:cubicBezTo>
                    <a:pt x="207616" y="9808"/>
                    <a:pt x="207608" y="9490"/>
                    <a:pt x="207600" y="9170"/>
                  </a:cubicBezTo>
                  <a:cubicBezTo>
                    <a:pt x="207573" y="8226"/>
                    <a:pt x="207644" y="7232"/>
                    <a:pt x="207550" y="6300"/>
                  </a:cubicBezTo>
                  <a:cubicBezTo>
                    <a:pt x="207545" y="6266"/>
                    <a:pt x="207520" y="6243"/>
                    <a:pt x="207498" y="6243"/>
                  </a:cubicBezTo>
                  <a:cubicBezTo>
                    <a:pt x="207481" y="6243"/>
                    <a:pt x="207467" y="6255"/>
                    <a:pt x="207463" y="6285"/>
                  </a:cubicBezTo>
                  <a:cubicBezTo>
                    <a:pt x="207252" y="8061"/>
                    <a:pt x="207080" y="9862"/>
                    <a:pt x="206849" y="11643"/>
                  </a:cubicBezTo>
                  <a:cubicBezTo>
                    <a:pt x="206791" y="10743"/>
                    <a:pt x="206720" y="9846"/>
                    <a:pt x="206634" y="8950"/>
                  </a:cubicBezTo>
                  <a:cubicBezTo>
                    <a:pt x="206614" y="8695"/>
                    <a:pt x="206591" y="8437"/>
                    <a:pt x="206563" y="8187"/>
                  </a:cubicBezTo>
                  <a:cubicBezTo>
                    <a:pt x="206626" y="7897"/>
                    <a:pt x="206692" y="7608"/>
                    <a:pt x="206751" y="7318"/>
                  </a:cubicBezTo>
                  <a:cubicBezTo>
                    <a:pt x="206806" y="7028"/>
                    <a:pt x="206919" y="6770"/>
                    <a:pt x="206927" y="6473"/>
                  </a:cubicBezTo>
                  <a:cubicBezTo>
                    <a:pt x="206929" y="6436"/>
                    <a:pt x="206906" y="6416"/>
                    <a:pt x="206883" y="6416"/>
                  </a:cubicBezTo>
                  <a:cubicBezTo>
                    <a:pt x="206865" y="6416"/>
                    <a:pt x="206846" y="6429"/>
                    <a:pt x="206841" y="6457"/>
                  </a:cubicBezTo>
                  <a:cubicBezTo>
                    <a:pt x="206833" y="6500"/>
                    <a:pt x="206822" y="6540"/>
                    <a:pt x="206814" y="6578"/>
                  </a:cubicBezTo>
                  <a:cubicBezTo>
                    <a:pt x="206809" y="6594"/>
                    <a:pt x="206818" y="6605"/>
                    <a:pt x="206825" y="6614"/>
                  </a:cubicBezTo>
                  <a:cubicBezTo>
                    <a:pt x="206802" y="6641"/>
                    <a:pt x="206775" y="6672"/>
                    <a:pt x="206739" y="6711"/>
                  </a:cubicBezTo>
                  <a:cubicBezTo>
                    <a:pt x="206681" y="6802"/>
                    <a:pt x="206641" y="6899"/>
                    <a:pt x="206614" y="7013"/>
                  </a:cubicBezTo>
                  <a:cubicBezTo>
                    <a:pt x="206567" y="7154"/>
                    <a:pt x="206516" y="7295"/>
                    <a:pt x="206469" y="7432"/>
                  </a:cubicBezTo>
                  <a:cubicBezTo>
                    <a:pt x="206399" y="6809"/>
                    <a:pt x="206321" y="6183"/>
                    <a:pt x="206235" y="5557"/>
                  </a:cubicBezTo>
                  <a:cubicBezTo>
                    <a:pt x="206209" y="5366"/>
                    <a:pt x="206110" y="5286"/>
                    <a:pt x="206002" y="5286"/>
                  </a:cubicBezTo>
                  <a:cubicBezTo>
                    <a:pt x="205997" y="5286"/>
                    <a:pt x="205993" y="5286"/>
                    <a:pt x="205988" y="5287"/>
                  </a:cubicBezTo>
                  <a:cubicBezTo>
                    <a:pt x="205949" y="5165"/>
                    <a:pt x="205906" y="5044"/>
                    <a:pt x="205863" y="4927"/>
                  </a:cubicBezTo>
                  <a:cubicBezTo>
                    <a:pt x="205855" y="4907"/>
                    <a:pt x="205843" y="4899"/>
                    <a:pt x="205831" y="4899"/>
                  </a:cubicBezTo>
                  <a:cubicBezTo>
                    <a:pt x="205804" y="4899"/>
                    <a:pt x="205776" y="4939"/>
                    <a:pt x="205792" y="4981"/>
                  </a:cubicBezTo>
                  <a:cubicBezTo>
                    <a:pt x="205832" y="5091"/>
                    <a:pt x="205866" y="5201"/>
                    <a:pt x="205902" y="5310"/>
                  </a:cubicBezTo>
                  <a:cubicBezTo>
                    <a:pt x="205772" y="5369"/>
                    <a:pt x="205659" y="5530"/>
                    <a:pt x="205687" y="5752"/>
                  </a:cubicBezTo>
                  <a:cubicBezTo>
                    <a:pt x="205812" y="6840"/>
                    <a:pt x="205906" y="7933"/>
                    <a:pt x="205973" y="9029"/>
                  </a:cubicBezTo>
                  <a:cubicBezTo>
                    <a:pt x="205886" y="9334"/>
                    <a:pt x="205800" y="9643"/>
                    <a:pt x="205722" y="9952"/>
                  </a:cubicBezTo>
                  <a:cubicBezTo>
                    <a:pt x="205718" y="9854"/>
                    <a:pt x="205706" y="9757"/>
                    <a:pt x="205702" y="9658"/>
                  </a:cubicBezTo>
                  <a:cubicBezTo>
                    <a:pt x="205700" y="9645"/>
                    <a:pt x="205691" y="9638"/>
                    <a:pt x="205683" y="9638"/>
                  </a:cubicBezTo>
                  <a:cubicBezTo>
                    <a:pt x="205675" y="9638"/>
                    <a:pt x="205667" y="9645"/>
                    <a:pt x="205667" y="9658"/>
                  </a:cubicBezTo>
                  <a:cubicBezTo>
                    <a:pt x="205655" y="9858"/>
                    <a:pt x="205648" y="10062"/>
                    <a:pt x="205648" y="10261"/>
                  </a:cubicBezTo>
                  <a:cubicBezTo>
                    <a:pt x="205510" y="10829"/>
                    <a:pt x="205382" y="11404"/>
                    <a:pt x="205252" y="11979"/>
                  </a:cubicBezTo>
                  <a:cubicBezTo>
                    <a:pt x="205185" y="11988"/>
                    <a:pt x="205127" y="12038"/>
                    <a:pt x="205111" y="12152"/>
                  </a:cubicBezTo>
                  <a:cubicBezTo>
                    <a:pt x="205072" y="12418"/>
                    <a:pt x="205041" y="12680"/>
                    <a:pt x="205006" y="12946"/>
                  </a:cubicBezTo>
                  <a:cubicBezTo>
                    <a:pt x="204923" y="12833"/>
                    <a:pt x="204842" y="12719"/>
                    <a:pt x="204759" y="12610"/>
                  </a:cubicBezTo>
                  <a:cubicBezTo>
                    <a:pt x="204829" y="12147"/>
                    <a:pt x="204873" y="11713"/>
                    <a:pt x="204826" y="11224"/>
                  </a:cubicBezTo>
                  <a:cubicBezTo>
                    <a:pt x="204823" y="11199"/>
                    <a:pt x="204806" y="11182"/>
                    <a:pt x="204789" y="11182"/>
                  </a:cubicBezTo>
                  <a:cubicBezTo>
                    <a:pt x="204777" y="11182"/>
                    <a:pt x="204766" y="11191"/>
                    <a:pt x="204763" y="11213"/>
                  </a:cubicBezTo>
                  <a:cubicBezTo>
                    <a:pt x="204724" y="11475"/>
                    <a:pt x="204665" y="11721"/>
                    <a:pt x="204591" y="11964"/>
                  </a:cubicBezTo>
                  <a:cubicBezTo>
                    <a:pt x="204560" y="11338"/>
                    <a:pt x="204571" y="10790"/>
                    <a:pt x="204708" y="10743"/>
                  </a:cubicBezTo>
                  <a:cubicBezTo>
                    <a:pt x="204799" y="10710"/>
                    <a:pt x="204771" y="10536"/>
                    <a:pt x="204686" y="10536"/>
                  </a:cubicBezTo>
                  <a:cubicBezTo>
                    <a:pt x="204679" y="10536"/>
                    <a:pt x="204672" y="10537"/>
                    <a:pt x="204665" y="10539"/>
                  </a:cubicBezTo>
                  <a:cubicBezTo>
                    <a:pt x="204665" y="10539"/>
                    <a:pt x="204665" y="10543"/>
                    <a:pt x="204661" y="10543"/>
                  </a:cubicBezTo>
                  <a:cubicBezTo>
                    <a:pt x="204739" y="10077"/>
                    <a:pt x="204818" y="9611"/>
                    <a:pt x="204892" y="9150"/>
                  </a:cubicBezTo>
                  <a:cubicBezTo>
                    <a:pt x="205104" y="7909"/>
                    <a:pt x="205268" y="6657"/>
                    <a:pt x="205476" y="5412"/>
                  </a:cubicBezTo>
                  <a:cubicBezTo>
                    <a:pt x="205565" y="4872"/>
                    <a:pt x="205851" y="4007"/>
                    <a:pt x="205577" y="3498"/>
                  </a:cubicBezTo>
                  <a:cubicBezTo>
                    <a:pt x="205570" y="3486"/>
                    <a:pt x="205561" y="3481"/>
                    <a:pt x="205552" y="3481"/>
                  </a:cubicBezTo>
                  <a:cubicBezTo>
                    <a:pt x="205534" y="3481"/>
                    <a:pt x="205517" y="3501"/>
                    <a:pt x="205523" y="3529"/>
                  </a:cubicBezTo>
                  <a:cubicBezTo>
                    <a:pt x="205624" y="4101"/>
                    <a:pt x="205260" y="4535"/>
                    <a:pt x="205115" y="5021"/>
                  </a:cubicBezTo>
                  <a:cubicBezTo>
                    <a:pt x="204959" y="5537"/>
                    <a:pt x="204810" y="6050"/>
                    <a:pt x="204661" y="6571"/>
                  </a:cubicBezTo>
                  <a:cubicBezTo>
                    <a:pt x="204654" y="6574"/>
                    <a:pt x="204641" y="6587"/>
                    <a:pt x="204638" y="6602"/>
                  </a:cubicBezTo>
                  <a:cubicBezTo>
                    <a:pt x="204470" y="7142"/>
                    <a:pt x="204329" y="7698"/>
                    <a:pt x="204208" y="8261"/>
                  </a:cubicBezTo>
                  <a:cubicBezTo>
                    <a:pt x="204231" y="6903"/>
                    <a:pt x="204176" y="5549"/>
                    <a:pt x="204192" y="4191"/>
                  </a:cubicBezTo>
                  <a:cubicBezTo>
                    <a:pt x="204208" y="2989"/>
                    <a:pt x="204254" y="1764"/>
                    <a:pt x="204239" y="563"/>
                  </a:cubicBezTo>
                  <a:cubicBezTo>
                    <a:pt x="204237" y="547"/>
                    <a:pt x="204227" y="539"/>
                    <a:pt x="204217" y="539"/>
                  </a:cubicBezTo>
                  <a:cubicBezTo>
                    <a:pt x="204208" y="539"/>
                    <a:pt x="204199" y="547"/>
                    <a:pt x="204199" y="563"/>
                  </a:cubicBezTo>
                  <a:cubicBezTo>
                    <a:pt x="204047" y="3056"/>
                    <a:pt x="203624" y="5525"/>
                    <a:pt x="203475" y="8023"/>
                  </a:cubicBezTo>
                  <a:cubicBezTo>
                    <a:pt x="203424" y="8935"/>
                    <a:pt x="203354" y="9851"/>
                    <a:pt x="203268" y="10767"/>
                  </a:cubicBezTo>
                  <a:cubicBezTo>
                    <a:pt x="203166" y="10657"/>
                    <a:pt x="203061" y="10547"/>
                    <a:pt x="202954" y="10438"/>
                  </a:cubicBezTo>
                  <a:cubicBezTo>
                    <a:pt x="202958" y="9976"/>
                    <a:pt x="202970" y="9467"/>
                    <a:pt x="203111" y="9095"/>
                  </a:cubicBezTo>
                  <a:cubicBezTo>
                    <a:pt x="203127" y="9052"/>
                    <a:pt x="203099" y="9012"/>
                    <a:pt x="203072" y="9012"/>
                  </a:cubicBezTo>
                  <a:cubicBezTo>
                    <a:pt x="203060" y="9012"/>
                    <a:pt x="203048" y="9020"/>
                    <a:pt x="203041" y="9040"/>
                  </a:cubicBezTo>
                  <a:cubicBezTo>
                    <a:pt x="202888" y="9405"/>
                    <a:pt x="202849" y="9858"/>
                    <a:pt x="202833" y="10304"/>
                  </a:cubicBezTo>
                  <a:cubicBezTo>
                    <a:pt x="202790" y="10261"/>
                    <a:pt x="202747" y="10214"/>
                    <a:pt x="202705" y="10171"/>
                  </a:cubicBezTo>
                  <a:cubicBezTo>
                    <a:pt x="202571" y="9423"/>
                    <a:pt x="202407" y="8661"/>
                    <a:pt x="202183" y="7964"/>
                  </a:cubicBezTo>
                  <a:cubicBezTo>
                    <a:pt x="202172" y="7423"/>
                    <a:pt x="202160" y="6883"/>
                    <a:pt x="202160" y="6339"/>
                  </a:cubicBezTo>
                  <a:cubicBezTo>
                    <a:pt x="202160" y="5823"/>
                    <a:pt x="202207" y="5314"/>
                    <a:pt x="202270" y="4806"/>
                  </a:cubicBezTo>
                  <a:cubicBezTo>
                    <a:pt x="202293" y="4618"/>
                    <a:pt x="202329" y="4453"/>
                    <a:pt x="202371" y="4273"/>
                  </a:cubicBezTo>
                  <a:cubicBezTo>
                    <a:pt x="202380" y="4253"/>
                    <a:pt x="202371" y="4222"/>
                    <a:pt x="202364" y="4195"/>
                  </a:cubicBezTo>
                  <a:cubicBezTo>
                    <a:pt x="202376" y="4187"/>
                    <a:pt x="202383" y="4179"/>
                    <a:pt x="202383" y="4156"/>
                  </a:cubicBezTo>
                  <a:cubicBezTo>
                    <a:pt x="202387" y="4136"/>
                    <a:pt x="202387" y="4116"/>
                    <a:pt x="202391" y="4097"/>
                  </a:cubicBezTo>
                  <a:cubicBezTo>
                    <a:pt x="202393" y="4065"/>
                    <a:pt x="202373" y="4048"/>
                    <a:pt x="202353" y="4048"/>
                  </a:cubicBezTo>
                  <a:cubicBezTo>
                    <a:pt x="202336" y="4048"/>
                    <a:pt x="202318" y="4060"/>
                    <a:pt x="202313" y="4085"/>
                  </a:cubicBezTo>
                  <a:cubicBezTo>
                    <a:pt x="202215" y="4520"/>
                    <a:pt x="202008" y="4919"/>
                    <a:pt x="201910" y="5365"/>
                  </a:cubicBezTo>
                  <a:cubicBezTo>
                    <a:pt x="201820" y="5772"/>
                    <a:pt x="201742" y="6179"/>
                    <a:pt x="201675" y="6594"/>
                  </a:cubicBezTo>
                  <a:cubicBezTo>
                    <a:pt x="201565" y="6402"/>
                    <a:pt x="201440" y="6253"/>
                    <a:pt x="201280" y="6195"/>
                  </a:cubicBezTo>
                  <a:cubicBezTo>
                    <a:pt x="201277" y="6194"/>
                    <a:pt x="201275" y="6193"/>
                    <a:pt x="201272" y="6193"/>
                  </a:cubicBezTo>
                  <a:cubicBezTo>
                    <a:pt x="201267" y="6193"/>
                    <a:pt x="201261" y="6195"/>
                    <a:pt x="201256" y="6195"/>
                  </a:cubicBezTo>
                  <a:cubicBezTo>
                    <a:pt x="201432" y="5835"/>
                    <a:pt x="201624" y="5490"/>
                    <a:pt x="201836" y="5173"/>
                  </a:cubicBezTo>
                  <a:cubicBezTo>
                    <a:pt x="201865" y="5128"/>
                    <a:pt x="201833" y="5063"/>
                    <a:pt x="201797" y="5063"/>
                  </a:cubicBezTo>
                  <a:cubicBezTo>
                    <a:pt x="201786" y="5063"/>
                    <a:pt x="201775" y="5069"/>
                    <a:pt x="201765" y="5084"/>
                  </a:cubicBezTo>
                  <a:cubicBezTo>
                    <a:pt x="201213" y="5893"/>
                    <a:pt x="200794" y="6868"/>
                    <a:pt x="200458" y="7902"/>
                  </a:cubicBezTo>
                  <a:cubicBezTo>
                    <a:pt x="200199" y="7639"/>
                    <a:pt x="199945" y="7369"/>
                    <a:pt x="199699" y="7095"/>
                  </a:cubicBezTo>
                  <a:cubicBezTo>
                    <a:pt x="199683" y="7075"/>
                    <a:pt x="199663" y="7056"/>
                    <a:pt x="199643" y="7036"/>
                  </a:cubicBezTo>
                  <a:cubicBezTo>
                    <a:pt x="199643" y="7017"/>
                    <a:pt x="199636" y="7001"/>
                    <a:pt x="199636" y="6981"/>
                  </a:cubicBezTo>
                  <a:cubicBezTo>
                    <a:pt x="199631" y="6954"/>
                    <a:pt x="199613" y="6941"/>
                    <a:pt x="199595" y="6941"/>
                  </a:cubicBezTo>
                  <a:cubicBezTo>
                    <a:pt x="199585" y="6941"/>
                    <a:pt x="199574" y="6945"/>
                    <a:pt x="199565" y="6954"/>
                  </a:cubicBezTo>
                  <a:cubicBezTo>
                    <a:pt x="199381" y="6778"/>
                    <a:pt x="199193" y="6645"/>
                    <a:pt x="198994" y="6516"/>
                  </a:cubicBezTo>
                  <a:cubicBezTo>
                    <a:pt x="198998" y="6508"/>
                    <a:pt x="199002" y="6500"/>
                    <a:pt x="199002" y="6493"/>
                  </a:cubicBezTo>
                  <a:cubicBezTo>
                    <a:pt x="199365" y="5510"/>
                    <a:pt x="199902" y="4668"/>
                    <a:pt x="200281" y="3706"/>
                  </a:cubicBezTo>
                  <a:cubicBezTo>
                    <a:pt x="200290" y="3684"/>
                    <a:pt x="200273" y="3664"/>
                    <a:pt x="200259" y="3664"/>
                  </a:cubicBezTo>
                  <a:cubicBezTo>
                    <a:pt x="200252" y="3664"/>
                    <a:pt x="200246" y="3668"/>
                    <a:pt x="200243" y="3678"/>
                  </a:cubicBezTo>
                  <a:cubicBezTo>
                    <a:pt x="200008" y="4238"/>
                    <a:pt x="199663" y="4688"/>
                    <a:pt x="199374" y="5196"/>
                  </a:cubicBezTo>
                  <a:cubicBezTo>
                    <a:pt x="199154" y="5581"/>
                    <a:pt x="198939" y="5956"/>
                    <a:pt x="198731" y="6347"/>
                  </a:cubicBezTo>
                  <a:cubicBezTo>
                    <a:pt x="198700" y="6324"/>
                    <a:pt x="198661" y="6300"/>
                    <a:pt x="198626" y="6277"/>
                  </a:cubicBezTo>
                  <a:cubicBezTo>
                    <a:pt x="198623" y="6274"/>
                    <a:pt x="198619" y="6273"/>
                    <a:pt x="198616" y="6273"/>
                  </a:cubicBezTo>
                  <a:cubicBezTo>
                    <a:pt x="198599" y="6273"/>
                    <a:pt x="198589" y="6307"/>
                    <a:pt x="198606" y="6320"/>
                  </a:cubicBezTo>
                  <a:cubicBezTo>
                    <a:pt x="198642" y="6347"/>
                    <a:pt x="198669" y="6379"/>
                    <a:pt x="198700" y="6410"/>
                  </a:cubicBezTo>
                  <a:cubicBezTo>
                    <a:pt x="198653" y="6500"/>
                    <a:pt x="198603" y="6594"/>
                    <a:pt x="198559" y="6684"/>
                  </a:cubicBezTo>
                  <a:cubicBezTo>
                    <a:pt x="198258" y="7279"/>
                    <a:pt x="197961" y="7882"/>
                    <a:pt x="197683" y="8500"/>
                  </a:cubicBezTo>
                  <a:cubicBezTo>
                    <a:pt x="197671" y="8249"/>
                    <a:pt x="197651" y="7999"/>
                    <a:pt x="197632" y="7748"/>
                  </a:cubicBezTo>
                  <a:cubicBezTo>
                    <a:pt x="197694" y="7377"/>
                    <a:pt x="197761" y="7005"/>
                    <a:pt x="197847" y="6637"/>
                  </a:cubicBezTo>
                  <a:cubicBezTo>
                    <a:pt x="197965" y="6136"/>
                    <a:pt x="198097" y="5412"/>
                    <a:pt x="198340" y="4977"/>
                  </a:cubicBezTo>
                  <a:cubicBezTo>
                    <a:pt x="198358" y="4945"/>
                    <a:pt x="198334" y="4909"/>
                    <a:pt x="198309" y="4909"/>
                  </a:cubicBezTo>
                  <a:cubicBezTo>
                    <a:pt x="198301" y="4909"/>
                    <a:pt x="198292" y="4913"/>
                    <a:pt x="198285" y="4923"/>
                  </a:cubicBezTo>
                  <a:cubicBezTo>
                    <a:pt x="197937" y="5396"/>
                    <a:pt x="197714" y="6199"/>
                    <a:pt x="197546" y="6907"/>
                  </a:cubicBezTo>
                  <a:cubicBezTo>
                    <a:pt x="197491" y="6464"/>
                    <a:pt x="197362" y="6046"/>
                    <a:pt x="197318" y="5604"/>
                  </a:cubicBezTo>
                  <a:cubicBezTo>
                    <a:pt x="197315" y="5576"/>
                    <a:pt x="197297" y="5561"/>
                    <a:pt x="197280" y="5561"/>
                  </a:cubicBezTo>
                  <a:cubicBezTo>
                    <a:pt x="197264" y="5561"/>
                    <a:pt x="197250" y="5575"/>
                    <a:pt x="197252" y="5604"/>
                  </a:cubicBezTo>
                  <a:cubicBezTo>
                    <a:pt x="197284" y="6085"/>
                    <a:pt x="197405" y="6535"/>
                    <a:pt x="197421" y="7028"/>
                  </a:cubicBezTo>
                  <a:cubicBezTo>
                    <a:pt x="197425" y="7154"/>
                    <a:pt x="197428" y="7283"/>
                    <a:pt x="197428" y="7408"/>
                  </a:cubicBezTo>
                  <a:cubicBezTo>
                    <a:pt x="197425" y="7432"/>
                    <a:pt x="197421" y="7455"/>
                    <a:pt x="197412" y="7474"/>
                  </a:cubicBezTo>
                  <a:cubicBezTo>
                    <a:pt x="197190" y="8437"/>
                    <a:pt x="197037" y="9408"/>
                    <a:pt x="196919" y="10398"/>
                  </a:cubicBezTo>
                  <a:cubicBezTo>
                    <a:pt x="196704" y="11001"/>
                    <a:pt x="196509" y="11616"/>
                    <a:pt x="196332" y="12234"/>
                  </a:cubicBezTo>
                  <a:cubicBezTo>
                    <a:pt x="196411" y="11314"/>
                    <a:pt x="196469" y="10386"/>
                    <a:pt x="196497" y="9459"/>
                  </a:cubicBezTo>
                  <a:cubicBezTo>
                    <a:pt x="196559" y="9318"/>
                    <a:pt x="196618" y="9177"/>
                    <a:pt x="196684" y="9040"/>
                  </a:cubicBezTo>
                  <a:cubicBezTo>
                    <a:pt x="196695" y="9013"/>
                    <a:pt x="196678" y="8990"/>
                    <a:pt x="196660" y="8990"/>
                  </a:cubicBezTo>
                  <a:cubicBezTo>
                    <a:pt x="196652" y="8990"/>
                    <a:pt x="196644" y="8994"/>
                    <a:pt x="196637" y="9005"/>
                  </a:cubicBezTo>
                  <a:cubicBezTo>
                    <a:pt x="196594" y="9087"/>
                    <a:pt x="196547" y="9165"/>
                    <a:pt x="196505" y="9248"/>
                  </a:cubicBezTo>
                  <a:cubicBezTo>
                    <a:pt x="196509" y="9188"/>
                    <a:pt x="196509" y="9126"/>
                    <a:pt x="196513" y="9067"/>
                  </a:cubicBezTo>
                  <a:cubicBezTo>
                    <a:pt x="196520" y="8570"/>
                    <a:pt x="196547" y="8081"/>
                    <a:pt x="196520" y="7584"/>
                  </a:cubicBezTo>
                  <a:cubicBezTo>
                    <a:pt x="196509" y="7330"/>
                    <a:pt x="196540" y="7122"/>
                    <a:pt x="196426" y="6915"/>
                  </a:cubicBezTo>
                  <a:cubicBezTo>
                    <a:pt x="196418" y="6901"/>
                    <a:pt x="196406" y="6895"/>
                    <a:pt x="196395" y="6895"/>
                  </a:cubicBezTo>
                  <a:cubicBezTo>
                    <a:pt x="196375" y="6895"/>
                    <a:pt x="196356" y="6916"/>
                    <a:pt x="196364" y="6946"/>
                  </a:cubicBezTo>
                  <a:cubicBezTo>
                    <a:pt x="196469" y="7369"/>
                    <a:pt x="196325" y="8108"/>
                    <a:pt x="196274" y="8512"/>
                  </a:cubicBezTo>
                  <a:cubicBezTo>
                    <a:pt x="196223" y="8915"/>
                    <a:pt x="196172" y="9314"/>
                    <a:pt x="196121" y="9717"/>
                  </a:cubicBezTo>
                  <a:cubicBezTo>
                    <a:pt x="195976" y="9929"/>
                    <a:pt x="195894" y="10210"/>
                    <a:pt x="195831" y="10492"/>
                  </a:cubicBezTo>
                  <a:cubicBezTo>
                    <a:pt x="195749" y="10649"/>
                    <a:pt x="195667" y="10805"/>
                    <a:pt x="195589" y="10962"/>
                  </a:cubicBezTo>
                  <a:cubicBezTo>
                    <a:pt x="195567" y="10610"/>
                    <a:pt x="195604" y="10373"/>
                    <a:pt x="195738" y="10373"/>
                  </a:cubicBezTo>
                  <a:cubicBezTo>
                    <a:pt x="195744" y="10373"/>
                    <a:pt x="195751" y="10374"/>
                    <a:pt x="195757" y="10375"/>
                  </a:cubicBezTo>
                  <a:cubicBezTo>
                    <a:pt x="195760" y="10375"/>
                    <a:pt x="195762" y="10375"/>
                    <a:pt x="195765" y="10375"/>
                  </a:cubicBezTo>
                  <a:cubicBezTo>
                    <a:pt x="195832" y="10375"/>
                    <a:pt x="195845" y="10226"/>
                    <a:pt x="195777" y="10210"/>
                  </a:cubicBezTo>
                  <a:cubicBezTo>
                    <a:pt x="195754" y="10206"/>
                    <a:pt x="195732" y="10204"/>
                    <a:pt x="195712" y="10204"/>
                  </a:cubicBezTo>
                  <a:cubicBezTo>
                    <a:pt x="195384" y="10204"/>
                    <a:pt x="195373" y="10771"/>
                    <a:pt x="195425" y="11291"/>
                  </a:cubicBezTo>
                  <a:cubicBezTo>
                    <a:pt x="195248" y="11654"/>
                    <a:pt x="195076" y="12026"/>
                    <a:pt x="194923" y="12406"/>
                  </a:cubicBezTo>
                  <a:cubicBezTo>
                    <a:pt x="194916" y="12359"/>
                    <a:pt x="194903" y="12312"/>
                    <a:pt x="194896" y="12261"/>
                  </a:cubicBezTo>
                  <a:cubicBezTo>
                    <a:pt x="195013" y="11428"/>
                    <a:pt x="195154" y="10597"/>
                    <a:pt x="195350" y="9788"/>
                  </a:cubicBezTo>
                  <a:cubicBezTo>
                    <a:pt x="195367" y="9727"/>
                    <a:pt x="195328" y="9687"/>
                    <a:pt x="195288" y="9687"/>
                  </a:cubicBezTo>
                  <a:cubicBezTo>
                    <a:pt x="195262" y="9687"/>
                    <a:pt x="195236" y="9704"/>
                    <a:pt x="195225" y="9745"/>
                  </a:cubicBezTo>
                  <a:cubicBezTo>
                    <a:pt x="195068" y="10382"/>
                    <a:pt x="194927" y="11029"/>
                    <a:pt x="194794" y="11678"/>
                  </a:cubicBezTo>
                  <a:cubicBezTo>
                    <a:pt x="194932" y="10597"/>
                    <a:pt x="195127" y="9529"/>
                    <a:pt x="195303" y="8457"/>
                  </a:cubicBezTo>
                  <a:cubicBezTo>
                    <a:pt x="195362" y="8292"/>
                    <a:pt x="195409" y="8120"/>
                    <a:pt x="195409" y="7976"/>
                  </a:cubicBezTo>
                  <a:cubicBezTo>
                    <a:pt x="195644" y="7150"/>
                    <a:pt x="195909" y="6343"/>
                    <a:pt x="196219" y="5565"/>
                  </a:cubicBezTo>
                  <a:cubicBezTo>
                    <a:pt x="196297" y="5431"/>
                    <a:pt x="196379" y="5302"/>
                    <a:pt x="196466" y="5178"/>
                  </a:cubicBezTo>
                  <a:cubicBezTo>
                    <a:pt x="196499" y="5127"/>
                    <a:pt x="196467" y="5064"/>
                    <a:pt x="196429" y="5064"/>
                  </a:cubicBezTo>
                  <a:cubicBezTo>
                    <a:pt x="196428" y="5064"/>
                    <a:pt x="196427" y="5064"/>
                    <a:pt x="196426" y="5064"/>
                  </a:cubicBezTo>
                  <a:cubicBezTo>
                    <a:pt x="196587" y="4680"/>
                    <a:pt x="196759" y="4304"/>
                    <a:pt x="196943" y="3940"/>
                  </a:cubicBezTo>
                  <a:cubicBezTo>
                    <a:pt x="196968" y="3888"/>
                    <a:pt x="196933" y="3840"/>
                    <a:pt x="196898" y="3840"/>
                  </a:cubicBezTo>
                  <a:cubicBezTo>
                    <a:pt x="196883" y="3840"/>
                    <a:pt x="196868" y="3849"/>
                    <a:pt x="196857" y="3870"/>
                  </a:cubicBezTo>
                  <a:cubicBezTo>
                    <a:pt x="196590" y="4390"/>
                    <a:pt x="196352" y="4923"/>
                    <a:pt x="196129" y="5467"/>
                  </a:cubicBezTo>
                  <a:cubicBezTo>
                    <a:pt x="195456" y="6511"/>
                    <a:pt x="195080" y="7866"/>
                    <a:pt x="194794" y="9220"/>
                  </a:cubicBezTo>
                  <a:cubicBezTo>
                    <a:pt x="194794" y="9224"/>
                    <a:pt x="194791" y="9224"/>
                    <a:pt x="194791" y="9224"/>
                  </a:cubicBezTo>
                  <a:cubicBezTo>
                    <a:pt x="194657" y="9620"/>
                    <a:pt x="194532" y="10019"/>
                    <a:pt x="194399" y="10414"/>
                  </a:cubicBezTo>
                  <a:cubicBezTo>
                    <a:pt x="194329" y="10164"/>
                    <a:pt x="194258" y="9913"/>
                    <a:pt x="194184" y="9670"/>
                  </a:cubicBezTo>
                  <a:cubicBezTo>
                    <a:pt x="194195" y="9643"/>
                    <a:pt x="194211" y="9616"/>
                    <a:pt x="194222" y="9592"/>
                  </a:cubicBezTo>
                  <a:cubicBezTo>
                    <a:pt x="194321" y="9423"/>
                    <a:pt x="194434" y="9259"/>
                    <a:pt x="194524" y="9087"/>
                  </a:cubicBezTo>
                  <a:cubicBezTo>
                    <a:pt x="194534" y="9071"/>
                    <a:pt x="194687" y="8704"/>
                    <a:pt x="194696" y="8704"/>
                  </a:cubicBezTo>
                  <a:lnTo>
                    <a:pt x="194696" y="8704"/>
                  </a:lnTo>
                  <a:cubicBezTo>
                    <a:pt x="194698" y="8704"/>
                    <a:pt x="194693" y="8722"/>
                    <a:pt x="194677" y="8766"/>
                  </a:cubicBezTo>
                  <a:cubicBezTo>
                    <a:pt x="194663" y="8802"/>
                    <a:pt x="194687" y="8835"/>
                    <a:pt x="194710" y="8835"/>
                  </a:cubicBezTo>
                  <a:cubicBezTo>
                    <a:pt x="194720" y="8835"/>
                    <a:pt x="194729" y="8829"/>
                    <a:pt x="194735" y="8813"/>
                  </a:cubicBezTo>
                  <a:cubicBezTo>
                    <a:pt x="194751" y="8774"/>
                    <a:pt x="194767" y="8735"/>
                    <a:pt x="194782" y="8700"/>
                  </a:cubicBezTo>
                  <a:cubicBezTo>
                    <a:pt x="194798" y="8662"/>
                    <a:pt x="194775" y="8628"/>
                    <a:pt x="194749" y="8628"/>
                  </a:cubicBezTo>
                  <a:cubicBezTo>
                    <a:pt x="194743" y="8628"/>
                    <a:pt x="194737" y="8630"/>
                    <a:pt x="194732" y="8633"/>
                  </a:cubicBezTo>
                  <a:cubicBezTo>
                    <a:pt x="194489" y="8778"/>
                    <a:pt x="194258" y="9001"/>
                    <a:pt x="194039" y="9255"/>
                  </a:cubicBezTo>
                  <a:cubicBezTo>
                    <a:pt x="193984" y="9107"/>
                    <a:pt x="193926" y="8958"/>
                    <a:pt x="193859" y="8817"/>
                  </a:cubicBezTo>
                  <a:cubicBezTo>
                    <a:pt x="193847" y="8798"/>
                    <a:pt x="193835" y="8789"/>
                    <a:pt x="193823" y="8789"/>
                  </a:cubicBezTo>
                  <a:cubicBezTo>
                    <a:pt x="193835" y="8426"/>
                    <a:pt x="193847" y="8061"/>
                    <a:pt x="193863" y="7698"/>
                  </a:cubicBezTo>
                  <a:cubicBezTo>
                    <a:pt x="193910" y="6558"/>
                    <a:pt x="193890" y="5357"/>
                    <a:pt x="193617" y="4265"/>
                  </a:cubicBezTo>
                  <a:cubicBezTo>
                    <a:pt x="193613" y="4250"/>
                    <a:pt x="193603" y="4244"/>
                    <a:pt x="193594" y="4244"/>
                  </a:cubicBezTo>
                  <a:cubicBezTo>
                    <a:pt x="193581" y="4244"/>
                    <a:pt x="193568" y="4257"/>
                    <a:pt x="193573" y="4277"/>
                  </a:cubicBezTo>
                  <a:cubicBezTo>
                    <a:pt x="193843" y="5545"/>
                    <a:pt x="193718" y="6892"/>
                    <a:pt x="193608" y="8179"/>
                  </a:cubicBezTo>
                  <a:cubicBezTo>
                    <a:pt x="193554" y="8794"/>
                    <a:pt x="193510" y="9412"/>
                    <a:pt x="193452" y="10030"/>
                  </a:cubicBezTo>
                  <a:cubicBezTo>
                    <a:pt x="193346" y="10179"/>
                    <a:pt x="193241" y="10328"/>
                    <a:pt x="193142" y="10465"/>
                  </a:cubicBezTo>
                  <a:cubicBezTo>
                    <a:pt x="192963" y="10707"/>
                    <a:pt x="192790" y="10966"/>
                    <a:pt x="192626" y="11228"/>
                  </a:cubicBezTo>
                  <a:cubicBezTo>
                    <a:pt x="192665" y="11020"/>
                    <a:pt x="192704" y="10817"/>
                    <a:pt x="192743" y="10613"/>
                  </a:cubicBezTo>
                  <a:cubicBezTo>
                    <a:pt x="192837" y="10113"/>
                    <a:pt x="192849" y="9631"/>
                    <a:pt x="193123" y="9217"/>
                  </a:cubicBezTo>
                  <a:cubicBezTo>
                    <a:pt x="193165" y="9150"/>
                    <a:pt x="193120" y="9064"/>
                    <a:pt x="193070" y="9064"/>
                  </a:cubicBezTo>
                  <a:cubicBezTo>
                    <a:pt x="193054" y="9064"/>
                    <a:pt x="193039" y="9072"/>
                    <a:pt x="193025" y="9091"/>
                  </a:cubicBezTo>
                  <a:cubicBezTo>
                    <a:pt x="192795" y="9447"/>
                    <a:pt x="192688" y="9898"/>
                    <a:pt x="192595" y="10348"/>
                  </a:cubicBezTo>
                  <a:cubicBezTo>
                    <a:pt x="192595" y="9940"/>
                    <a:pt x="192579" y="9533"/>
                    <a:pt x="192532" y="9134"/>
                  </a:cubicBezTo>
                  <a:cubicBezTo>
                    <a:pt x="192527" y="9093"/>
                    <a:pt x="192501" y="9076"/>
                    <a:pt x="192473" y="9076"/>
                  </a:cubicBezTo>
                  <a:cubicBezTo>
                    <a:pt x="192458" y="9076"/>
                    <a:pt x="192443" y="9081"/>
                    <a:pt x="192430" y="9091"/>
                  </a:cubicBezTo>
                  <a:cubicBezTo>
                    <a:pt x="192657" y="8136"/>
                    <a:pt x="192939" y="7221"/>
                    <a:pt x="193570" y="6590"/>
                  </a:cubicBezTo>
                  <a:cubicBezTo>
                    <a:pt x="193615" y="6544"/>
                    <a:pt x="193588" y="6456"/>
                    <a:pt x="193546" y="6456"/>
                  </a:cubicBezTo>
                  <a:cubicBezTo>
                    <a:pt x="193537" y="6456"/>
                    <a:pt x="193528" y="6460"/>
                    <a:pt x="193518" y="6469"/>
                  </a:cubicBezTo>
                  <a:cubicBezTo>
                    <a:pt x="192951" y="7009"/>
                    <a:pt x="192642" y="7714"/>
                    <a:pt x="192352" y="8527"/>
                  </a:cubicBezTo>
                  <a:cubicBezTo>
                    <a:pt x="191984" y="9560"/>
                    <a:pt x="191722" y="10657"/>
                    <a:pt x="191558" y="11772"/>
                  </a:cubicBezTo>
                  <a:cubicBezTo>
                    <a:pt x="191480" y="12300"/>
                    <a:pt x="191417" y="12833"/>
                    <a:pt x="191362" y="13369"/>
                  </a:cubicBezTo>
                  <a:cubicBezTo>
                    <a:pt x="191182" y="12880"/>
                    <a:pt x="190994" y="12394"/>
                    <a:pt x="190802" y="11917"/>
                  </a:cubicBezTo>
                  <a:cubicBezTo>
                    <a:pt x="190841" y="11827"/>
                    <a:pt x="190880" y="11737"/>
                    <a:pt x="190920" y="11650"/>
                  </a:cubicBezTo>
                  <a:cubicBezTo>
                    <a:pt x="190952" y="11580"/>
                    <a:pt x="190904" y="11513"/>
                    <a:pt x="190855" y="11513"/>
                  </a:cubicBezTo>
                  <a:cubicBezTo>
                    <a:pt x="190834" y="11513"/>
                    <a:pt x="190813" y="11526"/>
                    <a:pt x="190799" y="11557"/>
                  </a:cubicBezTo>
                  <a:cubicBezTo>
                    <a:pt x="190770" y="11612"/>
                    <a:pt x="190747" y="11663"/>
                    <a:pt x="190723" y="11717"/>
                  </a:cubicBezTo>
                  <a:cubicBezTo>
                    <a:pt x="190618" y="11459"/>
                    <a:pt x="190517" y="11197"/>
                    <a:pt x="190407" y="10942"/>
                  </a:cubicBezTo>
                  <a:lnTo>
                    <a:pt x="190407" y="10429"/>
                  </a:lnTo>
                  <a:cubicBezTo>
                    <a:pt x="190458" y="10285"/>
                    <a:pt x="190512" y="10148"/>
                    <a:pt x="190575" y="10015"/>
                  </a:cubicBezTo>
                  <a:cubicBezTo>
                    <a:pt x="190708" y="9737"/>
                    <a:pt x="190810" y="9482"/>
                    <a:pt x="190833" y="9154"/>
                  </a:cubicBezTo>
                  <a:cubicBezTo>
                    <a:pt x="190837" y="9117"/>
                    <a:pt x="190818" y="9099"/>
                    <a:pt x="190797" y="9099"/>
                  </a:cubicBezTo>
                  <a:cubicBezTo>
                    <a:pt x="190775" y="9099"/>
                    <a:pt x="190751" y="9118"/>
                    <a:pt x="190747" y="9154"/>
                  </a:cubicBezTo>
                  <a:cubicBezTo>
                    <a:pt x="190712" y="9506"/>
                    <a:pt x="190555" y="9819"/>
                    <a:pt x="190403" y="10124"/>
                  </a:cubicBezTo>
                  <a:cubicBezTo>
                    <a:pt x="190399" y="9776"/>
                    <a:pt x="190391" y="9428"/>
                    <a:pt x="190380" y="9080"/>
                  </a:cubicBezTo>
                  <a:cubicBezTo>
                    <a:pt x="190559" y="8700"/>
                    <a:pt x="190752" y="8332"/>
                    <a:pt x="190954" y="7952"/>
                  </a:cubicBezTo>
                  <a:cubicBezTo>
                    <a:pt x="190974" y="7919"/>
                    <a:pt x="190950" y="7886"/>
                    <a:pt x="190925" y="7886"/>
                  </a:cubicBezTo>
                  <a:cubicBezTo>
                    <a:pt x="190915" y="7886"/>
                    <a:pt x="190904" y="7892"/>
                    <a:pt x="190896" y="7905"/>
                  </a:cubicBezTo>
                  <a:cubicBezTo>
                    <a:pt x="190712" y="8226"/>
                    <a:pt x="190540" y="8554"/>
                    <a:pt x="190376" y="8883"/>
                  </a:cubicBezTo>
                  <a:cubicBezTo>
                    <a:pt x="190344" y="8187"/>
                    <a:pt x="190411" y="7486"/>
                    <a:pt x="190152" y="6860"/>
                  </a:cubicBezTo>
                  <a:cubicBezTo>
                    <a:pt x="190147" y="6845"/>
                    <a:pt x="190139" y="6839"/>
                    <a:pt x="190130" y="6839"/>
                  </a:cubicBezTo>
                  <a:cubicBezTo>
                    <a:pt x="190111" y="6839"/>
                    <a:pt x="190091" y="6867"/>
                    <a:pt x="190102" y="6899"/>
                  </a:cubicBezTo>
                  <a:cubicBezTo>
                    <a:pt x="190348" y="7608"/>
                    <a:pt x="190188" y="8578"/>
                    <a:pt x="190129" y="9381"/>
                  </a:cubicBezTo>
                  <a:cubicBezTo>
                    <a:pt x="190058" y="9533"/>
                    <a:pt x="189988" y="9682"/>
                    <a:pt x="189921" y="9835"/>
                  </a:cubicBezTo>
                  <a:cubicBezTo>
                    <a:pt x="189737" y="9428"/>
                    <a:pt x="189549" y="9024"/>
                    <a:pt x="189358" y="8625"/>
                  </a:cubicBezTo>
                  <a:cubicBezTo>
                    <a:pt x="189448" y="8081"/>
                    <a:pt x="189569" y="7537"/>
                    <a:pt x="189730" y="7009"/>
                  </a:cubicBezTo>
                  <a:cubicBezTo>
                    <a:pt x="189741" y="6970"/>
                    <a:pt x="189710" y="6935"/>
                    <a:pt x="189682" y="6935"/>
                  </a:cubicBezTo>
                  <a:cubicBezTo>
                    <a:pt x="189671" y="6935"/>
                    <a:pt x="189659" y="6940"/>
                    <a:pt x="189652" y="6954"/>
                  </a:cubicBezTo>
                  <a:cubicBezTo>
                    <a:pt x="189616" y="6997"/>
                    <a:pt x="189577" y="7044"/>
                    <a:pt x="189542" y="7091"/>
                  </a:cubicBezTo>
                  <a:cubicBezTo>
                    <a:pt x="189527" y="7103"/>
                    <a:pt x="189533" y="7134"/>
                    <a:pt x="189551" y="7134"/>
                  </a:cubicBezTo>
                  <a:cubicBezTo>
                    <a:pt x="189552" y="7134"/>
                    <a:pt x="189553" y="7134"/>
                    <a:pt x="189554" y="7134"/>
                  </a:cubicBezTo>
                  <a:cubicBezTo>
                    <a:pt x="189605" y="7119"/>
                    <a:pt x="189626" y="7112"/>
                    <a:pt x="189628" y="7112"/>
                  </a:cubicBezTo>
                  <a:lnTo>
                    <a:pt x="189628" y="7112"/>
                  </a:lnTo>
                  <a:cubicBezTo>
                    <a:pt x="189635" y="7112"/>
                    <a:pt x="189520" y="7160"/>
                    <a:pt x="189491" y="7236"/>
                  </a:cubicBezTo>
                  <a:cubicBezTo>
                    <a:pt x="189437" y="7380"/>
                    <a:pt x="189366" y="7530"/>
                    <a:pt x="189323" y="7682"/>
                  </a:cubicBezTo>
                  <a:cubicBezTo>
                    <a:pt x="189267" y="7862"/>
                    <a:pt x="189209" y="8038"/>
                    <a:pt x="189155" y="8218"/>
                  </a:cubicBezTo>
                  <a:cubicBezTo>
                    <a:pt x="189072" y="8050"/>
                    <a:pt x="188986" y="7878"/>
                    <a:pt x="188900" y="7714"/>
                  </a:cubicBezTo>
                  <a:cubicBezTo>
                    <a:pt x="188849" y="7615"/>
                    <a:pt x="188798" y="7526"/>
                    <a:pt x="188747" y="7432"/>
                  </a:cubicBezTo>
                  <a:cubicBezTo>
                    <a:pt x="188759" y="7346"/>
                    <a:pt x="188774" y="7263"/>
                    <a:pt x="188787" y="7177"/>
                  </a:cubicBezTo>
                  <a:cubicBezTo>
                    <a:pt x="188845" y="6833"/>
                    <a:pt x="188924" y="6058"/>
                    <a:pt x="189205" y="5886"/>
                  </a:cubicBezTo>
                  <a:cubicBezTo>
                    <a:pt x="189251" y="5857"/>
                    <a:pt x="189227" y="5765"/>
                    <a:pt x="189181" y="5765"/>
                  </a:cubicBezTo>
                  <a:cubicBezTo>
                    <a:pt x="189176" y="5765"/>
                    <a:pt x="189171" y="5766"/>
                    <a:pt x="189166" y="5768"/>
                  </a:cubicBezTo>
                  <a:cubicBezTo>
                    <a:pt x="188837" y="5906"/>
                    <a:pt x="188677" y="6649"/>
                    <a:pt x="188579" y="7122"/>
                  </a:cubicBezTo>
                  <a:cubicBezTo>
                    <a:pt x="188568" y="7103"/>
                    <a:pt x="188559" y="7087"/>
                    <a:pt x="188552" y="7071"/>
                  </a:cubicBezTo>
                  <a:cubicBezTo>
                    <a:pt x="188544" y="7040"/>
                    <a:pt x="188539" y="7009"/>
                    <a:pt x="188528" y="6977"/>
                  </a:cubicBezTo>
                  <a:cubicBezTo>
                    <a:pt x="188521" y="6946"/>
                    <a:pt x="188497" y="6934"/>
                    <a:pt x="188477" y="6934"/>
                  </a:cubicBezTo>
                  <a:cubicBezTo>
                    <a:pt x="187858" y="5835"/>
                    <a:pt x="187182" y="4762"/>
                    <a:pt x="186646" y="3604"/>
                  </a:cubicBezTo>
                  <a:cubicBezTo>
                    <a:pt x="186379" y="3032"/>
                    <a:pt x="186140" y="2449"/>
                    <a:pt x="185820" y="1928"/>
                  </a:cubicBezTo>
                  <a:cubicBezTo>
                    <a:pt x="185550" y="1486"/>
                    <a:pt x="185436" y="1087"/>
                    <a:pt x="185029" y="828"/>
                  </a:cubicBezTo>
                  <a:cubicBezTo>
                    <a:pt x="185026" y="827"/>
                    <a:pt x="185024" y="826"/>
                    <a:pt x="185021" y="826"/>
                  </a:cubicBezTo>
                  <a:cubicBezTo>
                    <a:pt x="185001" y="826"/>
                    <a:pt x="184988" y="859"/>
                    <a:pt x="185006" y="875"/>
                  </a:cubicBezTo>
                  <a:cubicBezTo>
                    <a:pt x="185456" y="1224"/>
                    <a:pt x="185706" y="2015"/>
                    <a:pt x="185961" y="2594"/>
                  </a:cubicBezTo>
                  <a:cubicBezTo>
                    <a:pt x="186215" y="3181"/>
                    <a:pt x="186407" y="3796"/>
                    <a:pt x="186684" y="4371"/>
                  </a:cubicBezTo>
                  <a:cubicBezTo>
                    <a:pt x="186994" y="5021"/>
                    <a:pt x="187315" y="5662"/>
                    <a:pt x="187628" y="6312"/>
                  </a:cubicBezTo>
                  <a:cubicBezTo>
                    <a:pt x="187616" y="6312"/>
                    <a:pt x="187605" y="6320"/>
                    <a:pt x="187600" y="6343"/>
                  </a:cubicBezTo>
                  <a:cubicBezTo>
                    <a:pt x="187417" y="7259"/>
                    <a:pt x="187276" y="8191"/>
                    <a:pt x="187166" y="9134"/>
                  </a:cubicBezTo>
                  <a:cubicBezTo>
                    <a:pt x="187037" y="8786"/>
                    <a:pt x="186904" y="8442"/>
                    <a:pt x="186774" y="8093"/>
                  </a:cubicBezTo>
                  <a:cubicBezTo>
                    <a:pt x="186825" y="7842"/>
                    <a:pt x="186845" y="7573"/>
                    <a:pt x="186724" y="7474"/>
                  </a:cubicBezTo>
                  <a:cubicBezTo>
                    <a:pt x="186718" y="7469"/>
                    <a:pt x="186711" y="7466"/>
                    <a:pt x="186705" y="7466"/>
                  </a:cubicBezTo>
                  <a:cubicBezTo>
                    <a:pt x="186677" y="7466"/>
                    <a:pt x="186655" y="7517"/>
                    <a:pt x="186681" y="7549"/>
                  </a:cubicBezTo>
                  <a:cubicBezTo>
                    <a:pt x="186708" y="7588"/>
                    <a:pt x="186700" y="7690"/>
                    <a:pt x="186673" y="7819"/>
                  </a:cubicBezTo>
                  <a:cubicBezTo>
                    <a:pt x="186262" y="6711"/>
                    <a:pt x="185721" y="5537"/>
                    <a:pt x="185522" y="4324"/>
                  </a:cubicBezTo>
                  <a:cubicBezTo>
                    <a:pt x="185521" y="4312"/>
                    <a:pt x="185513" y="4306"/>
                    <a:pt x="185506" y="4306"/>
                  </a:cubicBezTo>
                  <a:cubicBezTo>
                    <a:pt x="185496" y="4306"/>
                    <a:pt x="185487" y="4314"/>
                    <a:pt x="185487" y="4327"/>
                  </a:cubicBezTo>
                  <a:cubicBezTo>
                    <a:pt x="185522" y="5263"/>
                    <a:pt x="185902" y="6211"/>
                    <a:pt x="186129" y="7083"/>
                  </a:cubicBezTo>
                  <a:cubicBezTo>
                    <a:pt x="186247" y="7530"/>
                    <a:pt x="186371" y="7967"/>
                    <a:pt x="186505" y="8406"/>
                  </a:cubicBezTo>
                  <a:cubicBezTo>
                    <a:pt x="186426" y="8637"/>
                    <a:pt x="186352" y="8836"/>
                    <a:pt x="186340" y="8879"/>
                  </a:cubicBezTo>
                  <a:cubicBezTo>
                    <a:pt x="186203" y="9338"/>
                    <a:pt x="186066" y="9799"/>
                    <a:pt x="185976" y="10277"/>
                  </a:cubicBezTo>
                  <a:cubicBezTo>
                    <a:pt x="185867" y="10841"/>
                    <a:pt x="185757" y="11408"/>
                    <a:pt x="185644" y="11972"/>
                  </a:cubicBezTo>
                  <a:cubicBezTo>
                    <a:pt x="185644" y="11972"/>
                    <a:pt x="185640" y="11972"/>
                    <a:pt x="185640" y="11975"/>
                  </a:cubicBezTo>
                  <a:cubicBezTo>
                    <a:pt x="185374" y="12288"/>
                    <a:pt x="185346" y="12993"/>
                    <a:pt x="185268" y="13420"/>
                  </a:cubicBezTo>
                  <a:cubicBezTo>
                    <a:pt x="185233" y="13616"/>
                    <a:pt x="185197" y="13811"/>
                    <a:pt x="185166" y="14011"/>
                  </a:cubicBezTo>
                  <a:cubicBezTo>
                    <a:pt x="185163" y="13999"/>
                    <a:pt x="185163" y="13991"/>
                    <a:pt x="185163" y="13984"/>
                  </a:cubicBezTo>
                  <a:cubicBezTo>
                    <a:pt x="185181" y="13713"/>
                    <a:pt x="185197" y="13444"/>
                    <a:pt x="185210" y="13169"/>
                  </a:cubicBezTo>
                  <a:cubicBezTo>
                    <a:pt x="185233" y="12613"/>
                    <a:pt x="185295" y="12003"/>
                    <a:pt x="185268" y="11451"/>
                  </a:cubicBezTo>
                  <a:cubicBezTo>
                    <a:pt x="185233" y="10782"/>
                    <a:pt x="185233" y="10093"/>
                    <a:pt x="185244" y="9405"/>
                  </a:cubicBezTo>
                  <a:cubicBezTo>
                    <a:pt x="185291" y="9334"/>
                    <a:pt x="185350" y="9287"/>
                    <a:pt x="185421" y="9275"/>
                  </a:cubicBezTo>
                  <a:cubicBezTo>
                    <a:pt x="185535" y="9256"/>
                    <a:pt x="185542" y="9032"/>
                    <a:pt x="185432" y="9032"/>
                  </a:cubicBezTo>
                  <a:cubicBezTo>
                    <a:pt x="185429" y="9032"/>
                    <a:pt x="185425" y="9032"/>
                    <a:pt x="185421" y="9033"/>
                  </a:cubicBezTo>
                  <a:cubicBezTo>
                    <a:pt x="185358" y="9044"/>
                    <a:pt x="185303" y="9071"/>
                    <a:pt x="185248" y="9107"/>
                  </a:cubicBezTo>
                  <a:cubicBezTo>
                    <a:pt x="185257" y="8766"/>
                    <a:pt x="185264" y="8430"/>
                    <a:pt x="185272" y="8093"/>
                  </a:cubicBezTo>
                  <a:cubicBezTo>
                    <a:pt x="185280" y="7541"/>
                    <a:pt x="185244" y="6990"/>
                    <a:pt x="185213" y="6437"/>
                  </a:cubicBezTo>
                  <a:cubicBezTo>
                    <a:pt x="185201" y="6211"/>
                    <a:pt x="185241" y="5999"/>
                    <a:pt x="185134" y="5815"/>
                  </a:cubicBezTo>
                  <a:cubicBezTo>
                    <a:pt x="185128" y="5801"/>
                    <a:pt x="185116" y="5793"/>
                    <a:pt x="185104" y="5793"/>
                  </a:cubicBezTo>
                  <a:cubicBezTo>
                    <a:pt x="185087" y="5793"/>
                    <a:pt x="185070" y="5808"/>
                    <a:pt x="185072" y="5835"/>
                  </a:cubicBezTo>
                  <a:cubicBezTo>
                    <a:pt x="185072" y="5854"/>
                    <a:pt x="185072" y="5874"/>
                    <a:pt x="185076" y="5893"/>
                  </a:cubicBezTo>
                  <a:cubicBezTo>
                    <a:pt x="185076" y="5919"/>
                    <a:pt x="185091" y="5931"/>
                    <a:pt x="185106" y="5931"/>
                  </a:cubicBezTo>
                  <a:cubicBezTo>
                    <a:pt x="185121" y="5931"/>
                    <a:pt x="185137" y="5919"/>
                    <a:pt x="185139" y="5893"/>
                  </a:cubicBezTo>
                  <a:lnTo>
                    <a:pt x="185139" y="5893"/>
                  </a:lnTo>
                  <a:cubicBezTo>
                    <a:pt x="185006" y="8923"/>
                    <a:pt x="184661" y="12129"/>
                    <a:pt x="184242" y="15252"/>
                  </a:cubicBezTo>
                  <a:cubicBezTo>
                    <a:pt x="184066" y="13345"/>
                    <a:pt x="184007" y="11404"/>
                    <a:pt x="184090" y="9482"/>
                  </a:cubicBezTo>
                  <a:cubicBezTo>
                    <a:pt x="184117" y="9334"/>
                    <a:pt x="184144" y="9185"/>
                    <a:pt x="184172" y="9036"/>
                  </a:cubicBezTo>
                  <a:cubicBezTo>
                    <a:pt x="184182" y="8993"/>
                    <a:pt x="184155" y="8967"/>
                    <a:pt x="184128" y="8967"/>
                  </a:cubicBezTo>
                  <a:cubicBezTo>
                    <a:pt x="184123" y="8967"/>
                    <a:pt x="184118" y="8968"/>
                    <a:pt x="184113" y="8970"/>
                  </a:cubicBezTo>
                  <a:cubicBezTo>
                    <a:pt x="184191" y="7584"/>
                    <a:pt x="184348" y="6215"/>
                    <a:pt x="184591" y="4880"/>
                  </a:cubicBezTo>
                  <a:cubicBezTo>
                    <a:pt x="184598" y="4840"/>
                    <a:pt x="184573" y="4814"/>
                    <a:pt x="184548" y="4814"/>
                  </a:cubicBezTo>
                  <a:cubicBezTo>
                    <a:pt x="184531" y="4814"/>
                    <a:pt x="184515" y="4826"/>
                    <a:pt x="184509" y="4853"/>
                  </a:cubicBezTo>
                  <a:cubicBezTo>
                    <a:pt x="184176" y="6508"/>
                    <a:pt x="183972" y="8198"/>
                    <a:pt x="183871" y="9898"/>
                  </a:cubicBezTo>
                  <a:cubicBezTo>
                    <a:pt x="183647" y="10794"/>
                    <a:pt x="183401" y="11682"/>
                    <a:pt x="183158" y="12570"/>
                  </a:cubicBezTo>
                  <a:cubicBezTo>
                    <a:pt x="183053" y="12077"/>
                    <a:pt x="182943" y="11584"/>
                    <a:pt x="182822" y="11095"/>
                  </a:cubicBezTo>
                  <a:cubicBezTo>
                    <a:pt x="183041" y="10445"/>
                    <a:pt x="183322" y="9788"/>
                    <a:pt x="183335" y="9080"/>
                  </a:cubicBezTo>
                  <a:cubicBezTo>
                    <a:pt x="183335" y="9038"/>
                    <a:pt x="183307" y="9014"/>
                    <a:pt x="183280" y="9014"/>
                  </a:cubicBezTo>
                  <a:cubicBezTo>
                    <a:pt x="183258" y="9014"/>
                    <a:pt x="183238" y="9029"/>
                    <a:pt x="183232" y="9064"/>
                  </a:cubicBezTo>
                  <a:cubicBezTo>
                    <a:pt x="183178" y="9510"/>
                    <a:pt x="182959" y="9992"/>
                    <a:pt x="182751" y="10406"/>
                  </a:cubicBezTo>
                  <a:cubicBezTo>
                    <a:pt x="182759" y="10316"/>
                    <a:pt x="182763" y="10226"/>
                    <a:pt x="182775" y="10136"/>
                  </a:cubicBezTo>
                  <a:cubicBezTo>
                    <a:pt x="182869" y="9103"/>
                    <a:pt x="182880" y="8074"/>
                    <a:pt x="183115" y="7067"/>
                  </a:cubicBezTo>
                  <a:cubicBezTo>
                    <a:pt x="183124" y="7027"/>
                    <a:pt x="183099" y="7000"/>
                    <a:pt x="183073" y="7000"/>
                  </a:cubicBezTo>
                  <a:cubicBezTo>
                    <a:pt x="183056" y="7000"/>
                    <a:pt x="183039" y="7012"/>
                    <a:pt x="183033" y="7040"/>
                  </a:cubicBezTo>
                  <a:cubicBezTo>
                    <a:pt x="182791" y="8030"/>
                    <a:pt x="182669" y="9095"/>
                    <a:pt x="182587" y="10160"/>
                  </a:cubicBezTo>
                  <a:cubicBezTo>
                    <a:pt x="182289" y="9024"/>
                    <a:pt x="181957" y="7909"/>
                    <a:pt x="181581" y="6813"/>
                  </a:cubicBezTo>
                  <a:cubicBezTo>
                    <a:pt x="181420" y="6336"/>
                    <a:pt x="181209" y="5353"/>
                    <a:pt x="180704" y="5346"/>
                  </a:cubicBezTo>
                  <a:cubicBezTo>
                    <a:pt x="180704" y="5346"/>
                    <a:pt x="180703" y="5345"/>
                    <a:pt x="180702" y="5345"/>
                  </a:cubicBezTo>
                  <a:cubicBezTo>
                    <a:pt x="180681" y="5345"/>
                    <a:pt x="180678" y="5389"/>
                    <a:pt x="180701" y="5400"/>
                  </a:cubicBezTo>
                  <a:cubicBezTo>
                    <a:pt x="181041" y="5537"/>
                    <a:pt x="181178" y="6324"/>
                    <a:pt x="181288" y="6696"/>
                  </a:cubicBezTo>
                  <a:cubicBezTo>
                    <a:pt x="181448" y="7239"/>
                    <a:pt x="181588" y="7815"/>
                    <a:pt x="181702" y="8379"/>
                  </a:cubicBezTo>
                  <a:cubicBezTo>
                    <a:pt x="181839" y="9064"/>
                    <a:pt x="181992" y="9737"/>
                    <a:pt x="182141" y="10418"/>
                  </a:cubicBezTo>
                  <a:cubicBezTo>
                    <a:pt x="181698" y="10954"/>
                    <a:pt x="181628" y="11823"/>
                    <a:pt x="181628" y="12617"/>
                  </a:cubicBezTo>
                  <a:cubicBezTo>
                    <a:pt x="181588" y="12700"/>
                    <a:pt x="181550" y="12786"/>
                    <a:pt x="181514" y="12872"/>
                  </a:cubicBezTo>
                  <a:cubicBezTo>
                    <a:pt x="181514" y="12860"/>
                    <a:pt x="181514" y="12844"/>
                    <a:pt x="181518" y="12828"/>
                  </a:cubicBezTo>
                  <a:cubicBezTo>
                    <a:pt x="181546" y="12492"/>
                    <a:pt x="181382" y="12304"/>
                    <a:pt x="181189" y="12265"/>
                  </a:cubicBezTo>
                  <a:cubicBezTo>
                    <a:pt x="181158" y="12019"/>
                    <a:pt x="181127" y="11772"/>
                    <a:pt x="181095" y="11522"/>
                  </a:cubicBezTo>
                  <a:cubicBezTo>
                    <a:pt x="181260" y="10594"/>
                    <a:pt x="181409" y="9643"/>
                    <a:pt x="181409" y="8688"/>
                  </a:cubicBezTo>
                  <a:cubicBezTo>
                    <a:pt x="181409" y="7913"/>
                    <a:pt x="181440" y="6997"/>
                    <a:pt x="181092" y="6336"/>
                  </a:cubicBezTo>
                  <a:cubicBezTo>
                    <a:pt x="181084" y="6320"/>
                    <a:pt x="181073" y="6313"/>
                    <a:pt x="181062" y="6313"/>
                  </a:cubicBezTo>
                  <a:cubicBezTo>
                    <a:pt x="181039" y="6313"/>
                    <a:pt x="181016" y="6344"/>
                    <a:pt x="181030" y="6379"/>
                  </a:cubicBezTo>
                  <a:cubicBezTo>
                    <a:pt x="181479" y="7353"/>
                    <a:pt x="181135" y="8872"/>
                    <a:pt x="180904" y="9913"/>
                  </a:cubicBezTo>
                  <a:cubicBezTo>
                    <a:pt x="180853" y="9459"/>
                    <a:pt x="180806" y="9001"/>
                    <a:pt x="180766" y="8543"/>
                  </a:cubicBezTo>
                  <a:cubicBezTo>
                    <a:pt x="180765" y="8506"/>
                    <a:pt x="180741" y="8486"/>
                    <a:pt x="180718" y="8486"/>
                  </a:cubicBezTo>
                  <a:cubicBezTo>
                    <a:pt x="180696" y="8486"/>
                    <a:pt x="180675" y="8505"/>
                    <a:pt x="180677" y="8543"/>
                  </a:cubicBezTo>
                  <a:cubicBezTo>
                    <a:pt x="180704" y="9165"/>
                    <a:pt x="180739" y="9788"/>
                    <a:pt x="180786" y="10410"/>
                  </a:cubicBezTo>
                  <a:cubicBezTo>
                    <a:pt x="180626" y="11095"/>
                    <a:pt x="180434" y="11776"/>
                    <a:pt x="180239" y="12449"/>
                  </a:cubicBezTo>
                  <a:cubicBezTo>
                    <a:pt x="180179" y="12077"/>
                    <a:pt x="180114" y="11710"/>
                    <a:pt x="180054" y="11338"/>
                  </a:cubicBezTo>
                  <a:cubicBezTo>
                    <a:pt x="179980" y="10872"/>
                    <a:pt x="179820" y="10426"/>
                    <a:pt x="179749" y="9968"/>
                  </a:cubicBezTo>
                  <a:cubicBezTo>
                    <a:pt x="179706" y="9694"/>
                    <a:pt x="179663" y="9369"/>
                    <a:pt x="179574" y="9080"/>
                  </a:cubicBezTo>
                  <a:cubicBezTo>
                    <a:pt x="179574" y="8841"/>
                    <a:pt x="179569" y="8606"/>
                    <a:pt x="179565" y="8367"/>
                  </a:cubicBezTo>
                  <a:cubicBezTo>
                    <a:pt x="179565" y="8324"/>
                    <a:pt x="179540" y="8302"/>
                    <a:pt x="179514" y="8302"/>
                  </a:cubicBezTo>
                  <a:cubicBezTo>
                    <a:pt x="179489" y="8302"/>
                    <a:pt x="179464" y="8324"/>
                    <a:pt x="179464" y="8367"/>
                  </a:cubicBezTo>
                  <a:cubicBezTo>
                    <a:pt x="179464" y="8504"/>
                    <a:pt x="179460" y="8641"/>
                    <a:pt x="179460" y="8782"/>
                  </a:cubicBezTo>
                  <a:cubicBezTo>
                    <a:pt x="179393" y="8653"/>
                    <a:pt x="179315" y="8539"/>
                    <a:pt x="179213" y="8461"/>
                  </a:cubicBezTo>
                  <a:cubicBezTo>
                    <a:pt x="179207" y="8456"/>
                    <a:pt x="179201" y="8453"/>
                    <a:pt x="179195" y="8453"/>
                  </a:cubicBezTo>
                  <a:cubicBezTo>
                    <a:pt x="179165" y="8453"/>
                    <a:pt x="179145" y="8513"/>
                    <a:pt x="179178" y="8539"/>
                  </a:cubicBezTo>
                  <a:cubicBezTo>
                    <a:pt x="179334" y="8684"/>
                    <a:pt x="179409" y="8930"/>
                    <a:pt x="179451" y="9201"/>
                  </a:cubicBezTo>
                  <a:cubicBezTo>
                    <a:pt x="179444" y="9768"/>
                    <a:pt x="179433" y="10332"/>
                    <a:pt x="179417" y="10895"/>
                  </a:cubicBezTo>
                  <a:cubicBezTo>
                    <a:pt x="179399" y="10853"/>
                    <a:pt x="179366" y="10836"/>
                    <a:pt x="179332" y="10836"/>
                  </a:cubicBezTo>
                  <a:cubicBezTo>
                    <a:pt x="179328" y="10836"/>
                    <a:pt x="179323" y="10836"/>
                    <a:pt x="179319" y="10837"/>
                  </a:cubicBezTo>
                  <a:cubicBezTo>
                    <a:pt x="179299" y="10610"/>
                    <a:pt x="179280" y="10382"/>
                    <a:pt x="179256" y="10160"/>
                  </a:cubicBezTo>
                  <a:cubicBezTo>
                    <a:pt x="179198" y="9545"/>
                    <a:pt x="179115" y="8915"/>
                    <a:pt x="178978" y="8308"/>
                  </a:cubicBezTo>
                  <a:cubicBezTo>
                    <a:pt x="179146" y="7756"/>
                    <a:pt x="179311" y="7208"/>
                    <a:pt x="179326" y="6590"/>
                  </a:cubicBezTo>
                  <a:cubicBezTo>
                    <a:pt x="179326" y="6555"/>
                    <a:pt x="179306" y="6537"/>
                    <a:pt x="179285" y="6537"/>
                  </a:cubicBezTo>
                  <a:cubicBezTo>
                    <a:pt x="179264" y="6537"/>
                    <a:pt x="179242" y="6555"/>
                    <a:pt x="179240" y="6590"/>
                  </a:cubicBezTo>
                  <a:cubicBezTo>
                    <a:pt x="179213" y="7071"/>
                    <a:pt x="179080" y="7545"/>
                    <a:pt x="178904" y="8007"/>
                  </a:cubicBezTo>
                  <a:cubicBezTo>
                    <a:pt x="178846" y="7788"/>
                    <a:pt x="178783" y="7573"/>
                    <a:pt x="178705" y="7369"/>
                  </a:cubicBezTo>
                  <a:cubicBezTo>
                    <a:pt x="178696" y="7344"/>
                    <a:pt x="178681" y="7334"/>
                    <a:pt x="178667" y="7334"/>
                  </a:cubicBezTo>
                  <a:cubicBezTo>
                    <a:pt x="178635" y="7334"/>
                    <a:pt x="178602" y="7381"/>
                    <a:pt x="178618" y="7432"/>
                  </a:cubicBezTo>
                  <a:cubicBezTo>
                    <a:pt x="178705" y="7694"/>
                    <a:pt x="178767" y="7964"/>
                    <a:pt x="178810" y="8245"/>
                  </a:cubicBezTo>
                  <a:cubicBezTo>
                    <a:pt x="178642" y="8653"/>
                    <a:pt x="178446" y="9048"/>
                    <a:pt x="178274" y="9432"/>
                  </a:cubicBezTo>
                  <a:cubicBezTo>
                    <a:pt x="178203" y="8598"/>
                    <a:pt x="178098" y="7768"/>
                    <a:pt x="177933" y="6958"/>
                  </a:cubicBezTo>
                  <a:cubicBezTo>
                    <a:pt x="177930" y="6939"/>
                    <a:pt x="177921" y="6930"/>
                    <a:pt x="177910" y="6930"/>
                  </a:cubicBezTo>
                  <a:cubicBezTo>
                    <a:pt x="177867" y="6621"/>
                    <a:pt x="177804" y="6324"/>
                    <a:pt x="177706" y="6054"/>
                  </a:cubicBezTo>
                  <a:cubicBezTo>
                    <a:pt x="177702" y="6041"/>
                    <a:pt x="177694" y="6036"/>
                    <a:pt x="177686" y="6036"/>
                  </a:cubicBezTo>
                  <a:cubicBezTo>
                    <a:pt x="177671" y="6036"/>
                    <a:pt x="177654" y="6054"/>
                    <a:pt x="177659" y="6077"/>
                  </a:cubicBezTo>
                  <a:cubicBezTo>
                    <a:pt x="177957" y="7024"/>
                    <a:pt x="177894" y="8328"/>
                    <a:pt x="177906" y="9345"/>
                  </a:cubicBezTo>
                  <a:cubicBezTo>
                    <a:pt x="177910" y="9658"/>
                    <a:pt x="177910" y="9972"/>
                    <a:pt x="177910" y="10285"/>
                  </a:cubicBezTo>
                  <a:cubicBezTo>
                    <a:pt x="177699" y="10809"/>
                    <a:pt x="177487" y="11338"/>
                    <a:pt x="177287" y="11866"/>
                  </a:cubicBezTo>
                  <a:cubicBezTo>
                    <a:pt x="177283" y="11314"/>
                    <a:pt x="177256" y="10770"/>
                    <a:pt x="177225" y="10222"/>
                  </a:cubicBezTo>
                  <a:cubicBezTo>
                    <a:pt x="177291" y="9851"/>
                    <a:pt x="177358" y="9479"/>
                    <a:pt x="177417" y="9111"/>
                  </a:cubicBezTo>
                  <a:cubicBezTo>
                    <a:pt x="177438" y="8990"/>
                    <a:pt x="177361" y="8911"/>
                    <a:pt x="177288" y="8911"/>
                  </a:cubicBezTo>
                  <a:cubicBezTo>
                    <a:pt x="177241" y="8911"/>
                    <a:pt x="177196" y="8945"/>
                    <a:pt x="177182" y="9024"/>
                  </a:cubicBezTo>
                  <a:cubicBezTo>
                    <a:pt x="177174" y="9080"/>
                    <a:pt x="177162" y="9134"/>
                    <a:pt x="177155" y="9188"/>
                  </a:cubicBezTo>
                  <a:cubicBezTo>
                    <a:pt x="177146" y="9095"/>
                    <a:pt x="177143" y="9001"/>
                    <a:pt x="177135" y="8907"/>
                  </a:cubicBezTo>
                  <a:cubicBezTo>
                    <a:pt x="177088" y="8273"/>
                    <a:pt x="177056" y="7564"/>
                    <a:pt x="176951" y="6907"/>
                  </a:cubicBezTo>
                  <a:cubicBezTo>
                    <a:pt x="177084" y="6077"/>
                    <a:pt x="177221" y="5216"/>
                    <a:pt x="177499" y="4477"/>
                  </a:cubicBezTo>
                  <a:cubicBezTo>
                    <a:pt x="177517" y="4428"/>
                    <a:pt x="177488" y="4385"/>
                    <a:pt x="177457" y="4385"/>
                  </a:cubicBezTo>
                  <a:cubicBezTo>
                    <a:pt x="177444" y="4385"/>
                    <a:pt x="177430" y="4393"/>
                    <a:pt x="177421" y="4414"/>
                  </a:cubicBezTo>
                  <a:cubicBezTo>
                    <a:pt x="177178" y="4993"/>
                    <a:pt x="176990" y="5651"/>
                    <a:pt x="176830" y="6305"/>
                  </a:cubicBezTo>
                  <a:cubicBezTo>
                    <a:pt x="176814" y="6262"/>
                    <a:pt x="176806" y="6215"/>
                    <a:pt x="176794" y="6168"/>
                  </a:cubicBezTo>
                  <a:cubicBezTo>
                    <a:pt x="176785" y="6141"/>
                    <a:pt x="176767" y="6128"/>
                    <a:pt x="176750" y="6128"/>
                  </a:cubicBezTo>
                  <a:cubicBezTo>
                    <a:pt x="176725" y="6128"/>
                    <a:pt x="176701" y="6155"/>
                    <a:pt x="176709" y="6199"/>
                  </a:cubicBezTo>
                  <a:cubicBezTo>
                    <a:pt x="176712" y="6218"/>
                    <a:pt x="176712" y="6234"/>
                    <a:pt x="176716" y="6253"/>
                  </a:cubicBezTo>
                  <a:cubicBezTo>
                    <a:pt x="176720" y="6269"/>
                    <a:pt x="176727" y="6277"/>
                    <a:pt x="176740" y="6281"/>
                  </a:cubicBezTo>
                  <a:cubicBezTo>
                    <a:pt x="176727" y="6305"/>
                    <a:pt x="176716" y="6328"/>
                    <a:pt x="176700" y="6355"/>
                  </a:cubicBezTo>
                  <a:cubicBezTo>
                    <a:pt x="176712" y="6496"/>
                    <a:pt x="176712" y="6637"/>
                    <a:pt x="176700" y="6774"/>
                  </a:cubicBezTo>
                  <a:lnTo>
                    <a:pt x="176700" y="6840"/>
                  </a:lnTo>
                  <a:cubicBezTo>
                    <a:pt x="176669" y="6981"/>
                    <a:pt x="176638" y="7118"/>
                    <a:pt x="176606" y="7252"/>
                  </a:cubicBezTo>
                  <a:cubicBezTo>
                    <a:pt x="176348" y="8410"/>
                    <a:pt x="176055" y="9553"/>
                    <a:pt x="175796" y="10711"/>
                  </a:cubicBezTo>
                  <a:cubicBezTo>
                    <a:pt x="175499" y="12058"/>
                    <a:pt x="175213" y="13408"/>
                    <a:pt x="174924" y="14759"/>
                  </a:cubicBezTo>
                  <a:cubicBezTo>
                    <a:pt x="174825" y="14766"/>
                    <a:pt x="174736" y="14848"/>
                    <a:pt x="174744" y="15017"/>
                  </a:cubicBezTo>
                  <a:cubicBezTo>
                    <a:pt x="174751" y="15169"/>
                    <a:pt x="174763" y="15322"/>
                    <a:pt x="174771" y="15471"/>
                  </a:cubicBezTo>
                  <a:cubicBezTo>
                    <a:pt x="174634" y="16112"/>
                    <a:pt x="174496" y="16750"/>
                    <a:pt x="174356" y="17389"/>
                  </a:cubicBezTo>
                  <a:cubicBezTo>
                    <a:pt x="174321" y="17541"/>
                    <a:pt x="174285" y="17694"/>
                    <a:pt x="174254" y="17843"/>
                  </a:cubicBezTo>
                  <a:cubicBezTo>
                    <a:pt x="174238" y="17420"/>
                    <a:pt x="174227" y="16993"/>
                    <a:pt x="174215" y="16567"/>
                  </a:cubicBezTo>
                  <a:cubicBezTo>
                    <a:pt x="174458" y="15792"/>
                    <a:pt x="174731" y="15012"/>
                    <a:pt x="174888" y="14199"/>
                  </a:cubicBezTo>
                  <a:cubicBezTo>
                    <a:pt x="174939" y="13937"/>
                    <a:pt x="175029" y="13561"/>
                    <a:pt x="174778" y="13451"/>
                  </a:cubicBezTo>
                  <a:cubicBezTo>
                    <a:pt x="174955" y="12707"/>
                    <a:pt x="175135" y="11964"/>
                    <a:pt x="175323" y="11228"/>
                  </a:cubicBezTo>
                  <a:cubicBezTo>
                    <a:pt x="175577" y="10234"/>
                    <a:pt x="175793" y="9228"/>
                    <a:pt x="176082" y="8245"/>
                  </a:cubicBezTo>
                  <a:cubicBezTo>
                    <a:pt x="176199" y="7858"/>
                    <a:pt x="176333" y="7498"/>
                    <a:pt x="176478" y="7134"/>
                  </a:cubicBezTo>
                  <a:cubicBezTo>
                    <a:pt x="176516" y="7028"/>
                    <a:pt x="176501" y="7001"/>
                    <a:pt x="176462" y="6923"/>
                  </a:cubicBezTo>
                  <a:cubicBezTo>
                    <a:pt x="176455" y="6911"/>
                    <a:pt x="176447" y="6906"/>
                    <a:pt x="176439" y="6906"/>
                  </a:cubicBezTo>
                  <a:cubicBezTo>
                    <a:pt x="176424" y="6906"/>
                    <a:pt x="176411" y="6927"/>
                    <a:pt x="176418" y="6950"/>
                  </a:cubicBezTo>
                  <a:cubicBezTo>
                    <a:pt x="176474" y="7114"/>
                    <a:pt x="175945" y="7991"/>
                    <a:pt x="175874" y="8132"/>
                  </a:cubicBezTo>
                  <a:cubicBezTo>
                    <a:pt x="175671" y="8531"/>
                    <a:pt x="175522" y="8973"/>
                    <a:pt x="175327" y="9376"/>
                  </a:cubicBezTo>
                  <a:cubicBezTo>
                    <a:pt x="174947" y="10156"/>
                    <a:pt x="174653" y="11056"/>
                    <a:pt x="174391" y="11909"/>
                  </a:cubicBezTo>
                  <a:cubicBezTo>
                    <a:pt x="174309" y="12171"/>
                    <a:pt x="174231" y="12434"/>
                    <a:pt x="174153" y="12700"/>
                  </a:cubicBezTo>
                  <a:cubicBezTo>
                    <a:pt x="174149" y="11314"/>
                    <a:pt x="174200" y="9940"/>
                    <a:pt x="174211" y="8563"/>
                  </a:cubicBezTo>
                  <a:cubicBezTo>
                    <a:pt x="174227" y="8527"/>
                    <a:pt x="174243" y="8492"/>
                    <a:pt x="174258" y="8461"/>
                  </a:cubicBezTo>
                  <a:cubicBezTo>
                    <a:pt x="174501" y="7980"/>
                    <a:pt x="174720" y="7483"/>
                    <a:pt x="174971" y="7009"/>
                  </a:cubicBezTo>
                  <a:cubicBezTo>
                    <a:pt x="175088" y="6778"/>
                    <a:pt x="175264" y="6524"/>
                    <a:pt x="175315" y="6253"/>
                  </a:cubicBezTo>
                  <a:cubicBezTo>
                    <a:pt x="175318" y="6230"/>
                    <a:pt x="175303" y="6199"/>
                    <a:pt x="175284" y="6199"/>
                  </a:cubicBezTo>
                  <a:cubicBezTo>
                    <a:pt x="175256" y="6202"/>
                    <a:pt x="175224" y="6206"/>
                    <a:pt x="175193" y="6211"/>
                  </a:cubicBezTo>
                  <a:cubicBezTo>
                    <a:pt x="175166" y="6215"/>
                    <a:pt x="175166" y="6269"/>
                    <a:pt x="175193" y="6273"/>
                  </a:cubicBezTo>
                  <a:cubicBezTo>
                    <a:pt x="175206" y="6273"/>
                    <a:pt x="174790" y="6970"/>
                    <a:pt x="174720" y="7071"/>
                  </a:cubicBezTo>
                  <a:cubicBezTo>
                    <a:pt x="174552" y="7306"/>
                    <a:pt x="174379" y="7537"/>
                    <a:pt x="174207" y="7772"/>
                  </a:cubicBezTo>
                  <a:cubicBezTo>
                    <a:pt x="174207" y="7338"/>
                    <a:pt x="174196" y="6907"/>
                    <a:pt x="174176" y="6473"/>
                  </a:cubicBezTo>
                  <a:cubicBezTo>
                    <a:pt x="174176" y="6432"/>
                    <a:pt x="174152" y="6411"/>
                    <a:pt x="174127" y="6411"/>
                  </a:cubicBezTo>
                  <a:cubicBezTo>
                    <a:pt x="174103" y="6411"/>
                    <a:pt x="174078" y="6432"/>
                    <a:pt x="174078" y="6473"/>
                  </a:cubicBezTo>
                  <a:cubicBezTo>
                    <a:pt x="174090" y="6977"/>
                    <a:pt x="174078" y="7479"/>
                    <a:pt x="174059" y="7983"/>
                  </a:cubicBezTo>
                  <a:cubicBezTo>
                    <a:pt x="173976" y="8097"/>
                    <a:pt x="173898" y="8211"/>
                    <a:pt x="173820" y="8332"/>
                  </a:cubicBezTo>
                  <a:cubicBezTo>
                    <a:pt x="173534" y="8770"/>
                    <a:pt x="173252" y="9208"/>
                    <a:pt x="172975" y="9654"/>
                  </a:cubicBezTo>
                  <a:cubicBezTo>
                    <a:pt x="172966" y="8923"/>
                    <a:pt x="172951" y="8195"/>
                    <a:pt x="172935" y="7459"/>
                  </a:cubicBezTo>
                  <a:cubicBezTo>
                    <a:pt x="172935" y="7414"/>
                    <a:pt x="172910" y="7392"/>
                    <a:pt x="172884" y="7392"/>
                  </a:cubicBezTo>
                  <a:cubicBezTo>
                    <a:pt x="172858" y="7392"/>
                    <a:pt x="172831" y="7414"/>
                    <a:pt x="172829" y="7459"/>
                  </a:cubicBezTo>
                  <a:cubicBezTo>
                    <a:pt x="172818" y="8332"/>
                    <a:pt x="172778" y="9204"/>
                    <a:pt x="172720" y="10073"/>
                  </a:cubicBezTo>
                  <a:cubicBezTo>
                    <a:pt x="172552" y="10355"/>
                    <a:pt x="172388" y="10637"/>
                    <a:pt x="172227" y="10926"/>
                  </a:cubicBezTo>
                  <a:cubicBezTo>
                    <a:pt x="172043" y="11255"/>
                    <a:pt x="171863" y="11592"/>
                    <a:pt x="171687" y="11929"/>
                  </a:cubicBezTo>
                  <a:cubicBezTo>
                    <a:pt x="171597" y="11079"/>
                    <a:pt x="171456" y="10203"/>
                    <a:pt x="171221" y="9416"/>
                  </a:cubicBezTo>
                  <a:cubicBezTo>
                    <a:pt x="171041" y="8817"/>
                    <a:pt x="170869" y="8214"/>
                    <a:pt x="170457" y="7823"/>
                  </a:cubicBezTo>
                  <a:cubicBezTo>
                    <a:pt x="170452" y="7817"/>
                    <a:pt x="170446" y="7815"/>
                    <a:pt x="170441" y="7815"/>
                  </a:cubicBezTo>
                  <a:cubicBezTo>
                    <a:pt x="170414" y="7815"/>
                    <a:pt x="170389" y="7868"/>
                    <a:pt x="170415" y="7897"/>
                  </a:cubicBezTo>
                  <a:cubicBezTo>
                    <a:pt x="170927" y="8442"/>
                    <a:pt x="171037" y="9510"/>
                    <a:pt x="171143" y="10316"/>
                  </a:cubicBezTo>
                  <a:cubicBezTo>
                    <a:pt x="171244" y="11076"/>
                    <a:pt x="171295" y="11847"/>
                    <a:pt x="171331" y="12617"/>
                  </a:cubicBezTo>
                  <a:cubicBezTo>
                    <a:pt x="171154" y="12969"/>
                    <a:pt x="170982" y="13326"/>
                    <a:pt x="170806" y="13678"/>
                  </a:cubicBezTo>
                  <a:cubicBezTo>
                    <a:pt x="170798" y="13279"/>
                    <a:pt x="170791" y="12880"/>
                    <a:pt x="170782" y="12481"/>
                  </a:cubicBezTo>
                  <a:cubicBezTo>
                    <a:pt x="170782" y="12429"/>
                    <a:pt x="170751" y="12403"/>
                    <a:pt x="170721" y="12403"/>
                  </a:cubicBezTo>
                  <a:cubicBezTo>
                    <a:pt x="170691" y="12403"/>
                    <a:pt x="170661" y="12428"/>
                    <a:pt x="170661" y="12481"/>
                  </a:cubicBezTo>
                  <a:cubicBezTo>
                    <a:pt x="170657" y="13005"/>
                    <a:pt x="170645" y="13529"/>
                    <a:pt x="170626" y="14046"/>
                  </a:cubicBezTo>
                  <a:cubicBezTo>
                    <a:pt x="170556" y="14190"/>
                    <a:pt x="170486" y="14328"/>
                    <a:pt x="170415" y="14468"/>
                  </a:cubicBezTo>
                  <a:cubicBezTo>
                    <a:pt x="170423" y="14391"/>
                    <a:pt x="170426" y="14308"/>
                    <a:pt x="170434" y="14230"/>
                  </a:cubicBezTo>
                  <a:cubicBezTo>
                    <a:pt x="170504" y="13157"/>
                    <a:pt x="170536" y="12085"/>
                    <a:pt x="170560" y="11009"/>
                  </a:cubicBezTo>
                  <a:cubicBezTo>
                    <a:pt x="170575" y="10442"/>
                    <a:pt x="170560" y="9870"/>
                    <a:pt x="170540" y="9302"/>
                  </a:cubicBezTo>
                  <a:cubicBezTo>
                    <a:pt x="170528" y="8930"/>
                    <a:pt x="170556" y="8539"/>
                    <a:pt x="170446" y="8191"/>
                  </a:cubicBezTo>
                  <a:cubicBezTo>
                    <a:pt x="170437" y="8158"/>
                    <a:pt x="170415" y="8143"/>
                    <a:pt x="170393" y="8143"/>
                  </a:cubicBezTo>
                  <a:cubicBezTo>
                    <a:pt x="170361" y="8143"/>
                    <a:pt x="170329" y="8176"/>
                    <a:pt x="170340" y="8230"/>
                  </a:cubicBezTo>
                  <a:cubicBezTo>
                    <a:pt x="170462" y="8758"/>
                    <a:pt x="170332" y="9498"/>
                    <a:pt x="170293" y="10042"/>
                  </a:cubicBezTo>
                  <a:cubicBezTo>
                    <a:pt x="170254" y="10586"/>
                    <a:pt x="170199" y="11142"/>
                    <a:pt x="170137" y="11682"/>
                  </a:cubicBezTo>
                  <a:cubicBezTo>
                    <a:pt x="170098" y="12022"/>
                    <a:pt x="170058" y="12359"/>
                    <a:pt x="170020" y="12696"/>
                  </a:cubicBezTo>
                  <a:cubicBezTo>
                    <a:pt x="169902" y="11776"/>
                    <a:pt x="169765" y="10832"/>
                    <a:pt x="169523" y="9963"/>
                  </a:cubicBezTo>
                  <a:cubicBezTo>
                    <a:pt x="169420" y="9600"/>
                    <a:pt x="169330" y="9228"/>
                    <a:pt x="169248" y="8856"/>
                  </a:cubicBezTo>
                  <a:cubicBezTo>
                    <a:pt x="169339" y="8637"/>
                    <a:pt x="169436" y="8422"/>
                    <a:pt x="169514" y="8191"/>
                  </a:cubicBezTo>
                  <a:cubicBezTo>
                    <a:pt x="169532" y="8138"/>
                    <a:pt x="169497" y="8072"/>
                    <a:pt x="169458" y="8072"/>
                  </a:cubicBezTo>
                  <a:cubicBezTo>
                    <a:pt x="169445" y="8072"/>
                    <a:pt x="169432" y="8079"/>
                    <a:pt x="169420" y="8097"/>
                  </a:cubicBezTo>
                  <a:cubicBezTo>
                    <a:pt x="169405" y="8120"/>
                    <a:pt x="169393" y="8140"/>
                    <a:pt x="169377" y="8164"/>
                  </a:cubicBezTo>
                  <a:cubicBezTo>
                    <a:pt x="169377" y="8167"/>
                    <a:pt x="169373" y="8175"/>
                    <a:pt x="169373" y="8179"/>
                  </a:cubicBezTo>
                  <a:cubicBezTo>
                    <a:pt x="169311" y="8285"/>
                    <a:pt x="169241" y="8386"/>
                    <a:pt x="169170" y="8484"/>
                  </a:cubicBezTo>
                  <a:cubicBezTo>
                    <a:pt x="169100" y="8167"/>
                    <a:pt x="168920" y="7667"/>
                    <a:pt x="169006" y="7353"/>
                  </a:cubicBezTo>
                  <a:cubicBezTo>
                    <a:pt x="169016" y="7322"/>
                    <a:pt x="168992" y="7296"/>
                    <a:pt x="168970" y="7296"/>
                  </a:cubicBezTo>
                  <a:cubicBezTo>
                    <a:pt x="168959" y="7296"/>
                    <a:pt x="168948" y="7303"/>
                    <a:pt x="168943" y="7318"/>
                  </a:cubicBezTo>
                  <a:cubicBezTo>
                    <a:pt x="168783" y="7761"/>
                    <a:pt x="168813" y="8339"/>
                    <a:pt x="168873" y="8876"/>
                  </a:cubicBezTo>
                  <a:cubicBezTo>
                    <a:pt x="168771" y="9013"/>
                    <a:pt x="168677" y="9154"/>
                    <a:pt x="168602" y="9314"/>
                  </a:cubicBezTo>
                  <a:cubicBezTo>
                    <a:pt x="168395" y="9741"/>
                    <a:pt x="168172" y="10164"/>
                    <a:pt x="167992" y="10610"/>
                  </a:cubicBezTo>
                  <a:cubicBezTo>
                    <a:pt x="167574" y="11654"/>
                    <a:pt x="167217" y="12739"/>
                    <a:pt x="166896" y="13838"/>
                  </a:cubicBezTo>
                  <a:cubicBezTo>
                    <a:pt x="166826" y="14081"/>
                    <a:pt x="166759" y="14324"/>
                    <a:pt x="166689" y="14566"/>
                  </a:cubicBezTo>
                  <a:cubicBezTo>
                    <a:pt x="166571" y="13729"/>
                    <a:pt x="166493" y="12884"/>
                    <a:pt x="166521" y="12042"/>
                  </a:cubicBezTo>
                  <a:cubicBezTo>
                    <a:pt x="166522" y="11962"/>
                    <a:pt x="166479" y="11923"/>
                    <a:pt x="166433" y="11923"/>
                  </a:cubicBezTo>
                  <a:cubicBezTo>
                    <a:pt x="166387" y="11923"/>
                    <a:pt x="166338" y="11963"/>
                    <a:pt x="166333" y="12042"/>
                  </a:cubicBezTo>
                  <a:cubicBezTo>
                    <a:pt x="166301" y="12425"/>
                    <a:pt x="166282" y="12805"/>
                    <a:pt x="166274" y="13189"/>
                  </a:cubicBezTo>
                  <a:cubicBezTo>
                    <a:pt x="166270" y="13188"/>
                    <a:pt x="166266" y="13188"/>
                    <a:pt x="166263" y="13188"/>
                  </a:cubicBezTo>
                  <a:cubicBezTo>
                    <a:pt x="166208" y="13188"/>
                    <a:pt x="166187" y="13296"/>
                    <a:pt x="166246" y="13314"/>
                  </a:cubicBezTo>
                  <a:cubicBezTo>
                    <a:pt x="166254" y="13318"/>
                    <a:pt x="166262" y="13326"/>
                    <a:pt x="166270" y="13330"/>
                  </a:cubicBezTo>
                  <a:cubicBezTo>
                    <a:pt x="166266" y="13459"/>
                    <a:pt x="166262" y="13588"/>
                    <a:pt x="166259" y="13713"/>
                  </a:cubicBezTo>
                  <a:cubicBezTo>
                    <a:pt x="166183" y="13428"/>
                    <a:pt x="166125" y="13134"/>
                    <a:pt x="166098" y="12828"/>
                  </a:cubicBezTo>
                  <a:cubicBezTo>
                    <a:pt x="166092" y="12769"/>
                    <a:pt x="166052" y="12737"/>
                    <a:pt x="166016" y="12737"/>
                  </a:cubicBezTo>
                  <a:cubicBezTo>
                    <a:pt x="165980" y="12737"/>
                    <a:pt x="165947" y="12767"/>
                    <a:pt x="165949" y="12828"/>
                  </a:cubicBezTo>
                  <a:cubicBezTo>
                    <a:pt x="165965" y="13110"/>
                    <a:pt x="165996" y="13388"/>
                    <a:pt x="166031" y="13663"/>
                  </a:cubicBezTo>
                  <a:cubicBezTo>
                    <a:pt x="166008" y="13682"/>
                    <a:pt x="165984" y="13709"/>
                    <a:pt x="165977" y="13749"/>
                  </a:cubicBezTo>
                  <a:cubicBezTo>
                    <a:pt x="165914" y="13991"/>
                    <a:pt x="165840" y="14246"/>
                    <a:pt x="165773" y="14500"/>
                  </a:cubicBezTo>
                  <a:cubicBezTo>
                    <a:pt x="165737" y="13478"/>
                    <a:pt x="165679" y="12457"/>
                    <a:pt x="165620" y="11439"/>
                  </a:cubicBezTo>
                  <a:cubicBezTo>
                    <a:pt x="165757" y="10982"/>
                    <a:pt x="165914" y="10535"/>
                    <a:pt x="166125" y="10151"/>
                  </a:cubicBezTo>
                  <a:cubicBezTo>
                    <a:pt x="166146" y="10110"/>
                    <a:pt x="166113" y="10064"/>
                    <a:pt x="166081" y="10064"/>
                  </a:cubicBezTo>
                  <a:cubicBezTo>
                    <a:pt x="166070" y="10064"/>
                    <a:pt x="166059" y="10069"/>
                    <a:pt x="166051" y="10081"/>
                  </a:cubicBezTo>
                  <a:cubicBezTo>
                    <a:pt x="165883" y="10288"/>
                    <a:pt x="165730" y="10532"/>
                    <a:pt x="165585" y="10790"/>
                  </a:cubicBezTo>
                  <a:cubicBezTo>
                    <a:pt x="165562" y="10375"/>
                    <a:pt x="165542" y="9960"/>
                    <a:pt x="165522" y="9545"/>
                  </a:cubicBezTo>
                  <a:cubicBezTo>
                    <a:pt x="165520" y="9492"/>
                    <a:pt x="165491" y="9466"/>
                    <a:pt x="165461" y="9466"/>
                  </a:cubicBezTo>
                  <a:cubicBezTo>
                    <a:pt x="165432" y="9466"/>
                    <a:pt x="165403" y="9492"/>
                    <a:pt x="165401" y="9545"/>
                  </a:cubicBezTo>
                  <a:cubicBezTo>
                    <a:pt x="165393" y="9705"/>
                    <a:pt x="165361" y="9858"/>
                    <a:pt x="165311" y="10003"/>
                  </a:cubicBezTo>
                  <a:cubicBezTo>
                    <a:pt x="165308" y="10018"/>
                    <a:pt x="165317" y="10027"/>
                    <a:pt x="165327" y="10027"/>
                  </a:cubicBezTo>
                  <a:cubicBezTo>
                    <a:pt x="165333" y="10027"/>
                    <a:pt x="165338" y="10024"/>
                    <a:pt x="165343" y="10019"/>
                  </a:cubicBezTo>
                  <a:lnTo>
                    <a:pt x="165377" y="9948"/>
                  </a:lnTo>
                  <a:lnTo>
                    <a:pt x="165377" y="9948"/>
                  </a:lnTo>
                  <a:cubicBezTo>
                    <a:pt x="165346" y="10457"/>
                    <a:pt x="165296" y="10966"/>
                    <a:pt x="165244" y="11471"/>
                  </a:cubicBezTo>
                  <a:cubicBezTo>
                    <a:pt x="165217" y="11533"/>
                    <a:pt x="165190" y="11596"/>
                    <a:pt x="165162" y="11659"/>
                  </a:cubicBezTo>
                  <a:cubicBezTo>
                    <a:pt x="165131" y="11498"/>
                    <a:pt x="165068" y="11361"/>
                    <a:pt x="164951" y="11287"/>
                  </a:cubicBezTo>
                  <a:cubicBezTo>
                    <a:pt x="164944" y="11282"/>
                    <a:pt x="164936" y="11280"/>
                    <a:pt x="164929" y="11280"/>
                  </a:cubicBezTo>
                  <a:cubicBezTo>
                    <a:pt x="164888" y="11280"/>
                    <a:pt x="164857" y="11359"/>
                    <a:pt x="164904" y="11392"/>
                  </a:cubicBezTo>
                  <a:cubicBezTo>
                    <a:pt x="165018" y="11475"/>
                    <a:pt x="165056" y="11674"/>
                    <a:pt x="165056" y="11909"/>
                  </a:cubicBezTo>
                  <a:cubicBezTo>
                    <a:pt x="164998" y="12058"/>
                    <a:pt x="164939" y="12203"/>
                    <a:pt x="164884" y="12344"/>
                  </a:cubicBezTo>
                  <a:cubicBezTo>
                    <a:pt x="164884" y="12214"/>
                    <a:pt x="164892" y="12085"/>
                    <a:pt x="164888" y="11956"/>
                  </a:cubicBezTo>
                  <a:cubicBezTo>
                    <a:pt x="164888" y="11893"/>
                    <a:pt x="164853" y="11862"/>
                    <a:pt x="164817" y="11862"/>
                  </a:cubicBezTo>
                  <a:cubicBezTo>
                    <a:pt x="164781" y="11862"/>
                    <a:pt x="164745" y="11893"/>
                    <a:pt x="164743" y="11956"/>
                  </a:cubicBezTo>
                  <a:cubicBezTo>
                    <a:pt x="164732" y="12269"/>
                    <a:pt x="164709" y="12582"/>
                    <a:pt x="164677" y="12891"/>
                  </a:cubicBezTo>
                  <a:cubicBezTo>
                    <a:pt x="164556" y="13213"/>
                    <a:pt x="164438" y="13529"/>
                    <a:pt x="164321" y="13847"/>
                  </a:cubicBezTo>
                  <a:cubicBezTo>
                    <a:pt x="164277" y="13600"/>
                    <a:pt x="164234" y="13350"/>
                    <a:pt x="164192" y="13103"/>
                  </a:cubicBezTo>
                  <a:cubicBezTo>
                    <a:pt x="164090" y="12523"/>
                    <a:pt x="164015" y="11936"/>
                    <a:pt x="163914" y="11357"/>
                  </a:cubicBezTo>
                  <a:cubicBezTo>
                    <a:pt x="163965" y="10899"/>
                    <a:pt x="163992" y="10442"/>
                    <a:pt x="164004" y="9983"/>
                  </a:cubicBezTo>
                  <a:cubicBezTo>
                    <a:pt x="164192" y="9060"/>
                    <a:pt x="164384" y="8124"/>
                    <a:pt x="164512" y="7201"/>
                  </a:cubicBezTo>
                  <a:cubicBezTo>
                    <a:pt x="164599" y="6574"/>
                    <a:pt x="164763" y="5948"/>
                    <a:pt x="164904" y="5337"/>
                  </a:cubicBezTo>
                  <a:cubicBezTo>
                    <a:pt x="165009" y="4891"/>
                    <a:pt x="165225" y="4492"/>
                    <a:pt x="165323" y="4054"/>
                  </a:cubicBezTo>
                  <a:cubicBezTo>
                    <a:pt x="165330" y="4014"/>
                    <a:pt x="165306" y="3990"/>
                    <a:pt x="165283" y="3990"/>
                  </a:cubicBezTo>
                  <a:cubicBezTo>
                    <a:pt x="165267" y="3990"/>
                    <a:pt x="165251" y="4001"/>
                    <a:pt x="165244" y="4027"/>
                  </a:cubicBezTo>
                  <a:cubicBezTo>
                    <a:pt x="165155" y="4379"/>
                    <a:pt x="164935" y="4692"/>
                    <a:pt x="164814" y="5032"/>
                  </a:cubicBezTo>
                  <a:cubicBezTo>
                    <a:pt x="164712" y="5318"/>
                    <a:pt x="164615" y="5612"/>
                    <a:pt x="164509" y="5897"/>
                  </a:cubicBezTo>
                  <a:cubicBezTo>
                    <a:pt x="164317" y="6417"/>
                    <a:pt x="164172" y="6981"/>
                    <a:pt x="164008" y="7517"/>
                  </a:cubicBezTo>
                  <a:cubicBezTo>
                    <a:pt x="163797" y="8202"/>
                    <a:pt x="163589" y="8892"/>
                    <a:pt x="163394" y="9584"/>
                  </a:cubicBezTo>
                  <a:cubicBezTo>
                    <a:pt x="163354" y="9322"/>
                    <a:pt x="163315" y="9064"/>
                    <a:pt x="163276" y="8801"/>
                  </a:cubicBezTo>
                  <a:cubicBezTo>
                    <a:pt x="163201" y="8320"/>
                    <a:pt x="163107" y="7075"/>
                    <a:pt x="162669" y="6903"/>
                  </a:cubicBezTo>
                  <a:cubicBezTo>
                    <a:pt x="162667" y="6902"/>
                    <a:pt x="162664" y="6902"/>
                    <a:pt x="162661" y="6902"/>
                  </a:cubicBezTo>
                  <a:cubicBezTo>
                    <a:pt x="162634" y="6902"/>
                    <a:pt x="162621" y="6951"/>
                    <a:pt x="162646" y="6966"/>
                  </a:cubicBezTo>
                  <a:cubicBezTo>
                    <a:pt x="163029" y="7185"/>
                    <a:pt x="163009" y="8430"/>
                    <a:pt x="163049" y="8841"/>
                  </a:cubicBezTo>
                  <a:cubicBezTo>
                    <a:pt x="163096" y="9342"/>
                    <a:pt x="163119" y="9846"/>
                    <a:pt x="163150" y="10348"/>
                  </a:cubicBezTo>
                  <a:cubicBezTo>
                    <a:pt x="163150" y="10379"/>
                    <a:pt x="163154" y="10406"/>
                    <a:pt x="163154" y="10433"/>
                  </a:cubicBezTo>
                  <a:cubicBezTo>
                    <a:pt x="163084" y="10700"/>
                    <a:pt x="163013" y="10962"/>
                    <a:pt x="162947" y="11224"/>
                  </a:cubicBezTo>
                  <a:cubicBezTo>
                    <a:pt x="162892" y="11439"/>
                    <a:pt x="162837" y="11654"/>
                    <a:pt x="162778" y="11870"/>
                  </a:cubicBezTo>
                  <a:cubicBezTo>
                    <a:pt x="162783" y="11549"/>
                    <a:pt x="162775" y="11232"/>
                    <a:pt x="162744" y="10922"/>
                  </a:cubicBezTo>
                  <a:cubicBezTo>
                    <a:pt x="162740" y="10898"/>
                    <a:pt x="162724" y="10886"/>
                    <a:pt x="162707" y="10886"/>
                  </a:cubicBezTo>
                  <a:cubicBezTo>
                    <a:pt x="162690" y="10886"/>
                    <a:pt x="162673" y="10899"/>
                    <a:pt x="162669" y="10922"/>
                  </a:cubicBezTo>
                  <a:cubicBezTo>
                    <a:pt x="162563" y="11678"/>
                    <a:pt x="162489" y="12434"/>
                    <a:pt x="162426" y="13193"/>
                  </a:cubicBezTo>
                  <a:cubicBezTo>
                    <a:pt x="162211" y="13999"/>
                    <a:pt x="161992" y="14797"/>
                    <a:pt x="161769" y="15599"/>
                  </a:cubicBezTo>
                  <a:cubicBezTo>
                    <a:pt x="161844" y="15162"/>
                    <a:pt x="161902" y="14716"/>
                    <a:pt x="161933" y="14269"/>
                  </a:cubicBezTo>
                  <a:cubicBezTo>
                    <a:pt x="161972" y="13776"/>
                    <a:pt x="161969" y="13287"/>
                    <a:pt x="161949" y="12794"/>
                  </a:cubicBezTo>
                  <a:cubicBezTo>
                    <a:pt x="161953" y="12731"/>
                    <a:pt x="161961" y="12669"/>
                    <a:pt x="161965" y="12606"/>
                  </a:cubicBezTo>
                  <a:cubicBezTo>
                    <a:pt x="162066" y="11354"/>
                    <a:pt x="162113" y="10097"/>
                    <a:pt x="162172" y="8845"/>
                  </a:cubicBezTo>
                  <a:cubicBezTo>
                    <a:pt x="162196" y="8305"/>
                    <a:pt x="162180" y="7764"/>
                    <a:pt x="162191" y="7228"/>
                  </a:cubicBezTo>
                  <a:cubicBezTo>
                    <a:pt x="162200" y="7048"/>
                    <a:pt x="162203" y="6919"/>
                    <a:pt x="162117" y="6778"/>
                  </a:cubicBezTo>
                  <a:cubicBezTo>
                    <a:pt x="162108" y="6765"/>
                    <a:pt x="162098" y="6760"/>
                    <a:pt x="162087" y="6760"/>
                  </a:cubicBezTo>
                  <a:cubicBezTo>
                    <a:pt x="162056" y="6760"/>
                    <a:pt x="162025" y="6807"/>
                    <a:pt x="162043" y="6849"/>
                  </a:cubicBezTo>
                  <a:cubicBezTo>
                    <a:pt x="162180" y="7127"/>
                    <a:pt x="162027" y="7858"/>
                    <a:pt x="162000" y="8151"/>
                  </a:cubicBezTo>
                  <a:cubicBezTo>
                    <a:pt x="161953" y="8715"/>
                    <a:pt x="161878" y="9275"/>
                    <a:pt x="161820" y="9839"/>
                  </a:cubicBezTo>
                  <a:cubicBezTo>
                    <a:pt x="161703" y="10985"/>
                    <a:pt x="161573" y="12132"/>
                    <a:pt x="161416" y="13271"/>
                  </a:cubicBezTo>
                  <a:cubicBezTo>
                    <a:pt x="161319" y="13979"/>
                    <a:pt x="161228" y="14692"/>
                    <a:pt x="161143" y="15404"/>
                  </a:cubicBezTo>
                  <a:cubicBezTo>
                    <a:pt x="161131" y="15075"/>
                    <a:pt x="161119" y="14750"/>
                    <a:pt x="161103" y="14425"/>
                  </a:cubicBezTo>
                  <a:cubicBezTo>
                    <a:pt x="161354" y="12281"/>
                    <a:pt x="161585" y="10128"/>
                    <a:pt x="161738" y="7980"/>
                  </a:cubicBezTo>
                  <a:cubicBezTo>
                    <a:pt x="161741" y="7935"/>
                    <a:pt x="161712" y="7912"/>
                    <a:pt x="161683" y="7912"/>
                  </a:cubicBezTo>
                  <a:cubicBezTo>
                    <a:pt x="161679" y="7912"/>
                    <a:pt x="161675" y="7912"/>
                    <a:pt x="161671" y="7913"/>
                  </a:cubicBezTo>
                  <a:cubicBezTo>
                    <a:pt x="161656" y="7913"/>
                    <a:pt x="161640" y="7917"/>
                    <a:pt x="161628" y="7920"/>
                  </a:cubicBezTo>
                  <a:cubicBezTo>
                    <a:pt x="161581" y="7929"/>
                    <a:pt x="161581" y="8030"/>
                    <a:pt x="161627" y="8038"/>
                  </a:cubicBezTo>
                  <a:lnTo>
                    <a:pt x="161627" y="8038"/>
                  </a:lnTo>
                  <a:cubicBezTo>
                    <a:pt x="161627" y="8038"/>
                    <a:pt x="161627" y="8038"/>
                    <a:pt x="161627" y="8038"/>
                  </a:cubicBezTo>
                  <a:cubicBezTo>
                    <a:pt x="161567" y="8038"/>
                    <a:pt x="161056" y="10344"/>
                    <a:pt x="161002" y="10597"/>
                  </a:cubicBezTo>
                  <a:cubicBezTo>
                    <a:pt x="160982" y="10684"/>
                    <a:pt x="160966" y="10774"/>
                    <a:pt x="160947" y="10861"/>
                  </a:cubicBezTo>
                  <a:lnTo>
                    <a:pt x="160947" y="10817"/>
                  </a:lnTo>
                  <a:cubicBezTo>
                    <a:pt x="160945" y="10741"/>
                    <a:pt x="160900" y="10702"/>
                    <a:pt x="160855" y="10702"/>
                  </a:cubicBezTo>
                  <a:cubicBezTo>
                    <a:pt x="160810" y="10702"/>
                    <a:pt x="160765" y="10741"/>
                    <a:pt x="160763" y="10817"/>
                  </a:cubicBezTo>
                  <a:cubicBezTo>
                    <a:pt x="160759" y="11173"/>
                    <a:pt x="160747" y="11529"/>
                    <a:pt x="160735" y="11889"/>
                  </a:cubicBezTo>
                  <a:cubicBezTo>
                    <a:pt x="160607" y="12532"/>
                    <a:pt x="160482" y="13173"/>
                    <a:pt x="160372" y="13823"/>
                  </a:cubicBezTo>
                  <a:cubicBezTo>
                    <a:pt x="160148" y="15149"/>
                    <a:pt x="159965" y="16492"/>
                    <a:pt x="159785" y="17835"/>
                  </a:cubicBezTo>
                  <a:cubicBezTo>
                    <a:pt x="159785" y="17698"/>
                    <a:pt x="159781" y="17561"/>
                    <a:pt x="159781" y="17420"/>
                  </a:cubicBezTo>
                  <a:cubicBezTo>
                    <a:pt x="159851" y="16990"/>
                    <a:pt x="159902" y="16555"/>
                    <a:pt x="159902" y="16152"/>
                  </a:cubicBezTo>
                  <a:cubicBezTo>
                    <a:pt x="159902" y="15306"/>
                    <a:pt x="159866" y="14461"/>
                    <a:pt x="159863" y="13616"/>
                  </a:cubicBezTo>
                  <a:cubicBezTo>
                    <a:pt x="159863" y="13547"/>
                    <a:pt x="159822" y="13513"/>
                    <a:pt x="159780" y="13513"/>
                  </a:cubicBezTo>
                  <a:cubicBezTo>
                    <a:pt x="159739" y="13513"/>
                    <a:pt x="159698" y="13547"/>
                    <a:pt x="159698" y="13616"/>
                  </a:cubicBezTo>
                  <a:cubicBezTo>
                    <a:pt x="159698" y="14026"/>
                    <a:pt x="159678" y="14434"/>
                    <a:pt x="159644" y="14837"/>
                  </a:cubicBezTo>
                  <a:cubicBezTo>
                    <a:pt x="159625" y="14827"/>
                    <a:pt x="159604" y="14822"/>
                    <a:pt x="159584" y="14822"/>
                  </a:cubicBezTo>
                  <a:cubicBezTo>
                    <a:pt x="159561" y="14822"/>
                    <a:pt x="159539" y="14828"/>
                    <a:pt x="159519" y="14840"/>
                  </a:cubicBezTo>
                  <a:cubicBezTo>
                    <a:pt x="159702" y="13350"/>
                    <a:pt x="159886" y="11643"/>
                    <a:pt x="160435" y="10328"/>
                  </a:cubicBezTo>
                  <a:cubicBezTo>
                    <a:pt x="160455" y="10284"/>
                    <a:pt x="160425" y="10234"/>
                    <a:pt x="160392" y="10234"/>
                  </a:cubicBezTo>
                  <a:cubicBezTo>
                    <a:pt x="160381" y="10234"/>
                    <a:pt x="160370" y="10240"/>
                    <a:pt x="160360" y="10254"/>
                  </a:cubicBezTo>
                  <a:cubicBezTo>
                    <a:pt x="159601" y="11439"/>
                    <a:pt x="159248" y="13204"/>
                    <a:pt x="158873" y="14645"/>
                  </a:cubicBezTo>
                  <a:cubicBezTo>
                    <a:pt x="158826" y="14824"/>
                    <a:pt x="158782" y="15012"/>
                    <a:pt x="158735" y="15196"/>
                  </a:cubicBezTo>
                  <a:cubicBezTo>
                    <a:pt x="158716" y="14347"/>
                    <a:pt x="158692" y="13498"/>
                    <a:pt x="158665" y="12649"/>
                  </a:cubicBezTo>
                  <a:cubicBezTo>
                    <a:pt x="158603" y="10657"/>
                    <a:pt x="158477" y="8672"/>
                    <a:pt x="158415" y="6684"/>
                  </a:cubicBezTo>
                  <a:cubicBezTo>
                    <a:pt x="158481" y="6543"/>
                    <a:pt x="158544" y="6402"/>
                    <a:pt x="158614" y="6265"/>
                  </a:cubicBezTo>
                  <a:cubicBezTo>
                    <a:pt x="158880" y="5713"/>
                    <a:pt x="159154" y="5162"/>
                    <a:pt x="159436" y="4618"/>
                  </a:cubicBezTo>
                  <a:cubicBezTo>
                    <a:pt x="159660" y="4183"/>
                    <a:pt x="160129" y="3212"/>
                    <a:pt x="160587" y="3142"/>
                  </a:cubicBezTo>
                  <a:cubicBezTo>
                    <a:pt x="160610" y="3138"/>
                    <a:pt x="160614" y="3091"/>
                    <a:pt x="160587" y="3091"/>
                  </a:cubicBezTo>
                  <a:cubicBezTo>
                    <a:pt x="160012" y="3142"/>
                    <a:pt x="159530" y="4175"/>
                    <a:pt x="159217" y="4715"/>
                  </a:cubicBezTo>
                  <a:cubicBezTo>
                    <a:pt x="158935" y="5209"/>
                    <a:pt x="158661" y="5709"/>
                    <a:pt x="158395" y="6218"/>
                  </a:cubicBezTo>
                  <a:lnTo>
                    <a:pt x="158395" y="6124"/>
                  </a:lnTo>
                  <a:cubicBezTo>
                    <a:pt x="158394" y="6088"/>
                    <a:pt x="158373" y="6070"/>
                    <a:pt x="158353" y="6070"/>
                  </a:cubicBezTo>
                  <a:cubicBezTo>
                    <a:pt x="158331" y="6070"/>
                    <a:pt x="158309" y="6089"/>
                    <a:pt x="158305" y="6124"/>
                  </a:cubicBezTo>
                  <a:cubicBezTo>
                    <a:pt x="158298" y="6230"/>
                    <a:pt x="158289" y="6332"/>
                    <a:pt x="158282" y="6437"/>
                  </a:cubicBezTo>
                  <a:cubicBezTo>
                    <a:pt x="158000" y="6981"/>
                    <a:pt x="157722" y="7537"/>
                    <a:pt x="157452" y="8089"/>
                  </a:cubicBezTo>
                  <a:cubicBezTo>
                    <a:pt x="157448" y="8081"/>
                    <a:pt x="157444" y="8074"/>
                    <a:pt x="157440" y="8066"/>
                  </a:cubicBezTo>
                  <a:cubicBezTo>
                    <a:pt x="157573" y="7577"/>
                    <a:pt x="157734" y="7091"/>
                    <a:pt x="157870" y="6605"/>
                  </a:cubicBezTo>
                  <a:cubicBezTo>
                    <a:pt x="157953" y="6305"/>
                    <a:pt x="158058" y="6014"/>
                    <a:pt x="158145" y="5718"/>
                  </a:cubicBezTo>
                  <a:cubicBezTo>
                    <a:pt x="158251" y="5361"/>
                    <a:pt x="158258" y="4844"/>
                    <a:pt x="158591" y="4684"/>
                  </a:cubicBezTo>
                  <a:cubicBezTo>
                    <a:pt x="158658" y="4652"/>
                    <a:pt x="158639" y="4523"/>
                    <a:pt x="158576" y="4523"/>
                  </a:cubicBezTo>
                  <a:cubicBezTo>
                    <a:pt x="158570" y="4523"/>
                    <a:pt x="158563" y="4525"/>
                    <a:pt x="158556" y="4528"/>
                  </a:cubicBezTo>
                  <a:cubicBezTo>
                    <a:pt x="158336" y="4609"/>
                    <a:pt x="158231" y="4727"/>
                    <a:pt x="158133" y="5001"/>
                  </a:cubicBezTo>
                  <a:cubicBezTo>
                    <a:pt x="157929" y="5565"/>
                    <a:pt x="157718" y="6112"/>
                    <a:pt x="157495" y="6661"/>
                  </a:cubicBezTo>
                  <a:cubicBezTo>
                    <a:pt x="157401" y="6899"/>
                    <a:pt x="157307" y="7134"/>
                    <a:pt x="157213" y="7377"/>
                  </a:cubicBezTo>
                  <a:cubicBezTo>
                    <a:pt x="157194" y="6977"/>
                    <a:pt x="157178" y="6578"/>
                    <a:pt x="157158" y="6179"/>
                  </a:cubicBezTo>
                  <a:cubicBezTo>
                    <a:pt x="157153" y="6071"/>
                    <a:pt x="157091" y="6018"/>
                    <a:pt x="157029" y="6018"/>
                  </a:cubicBezTo>
                  <a:cubicBezTo>
                    <a:pt x="156968" y="6018"/>
                    <a:pt x="156906" y="6071"/>
                    <a:pt x="156900" y="6179"/>
                  </a:cubicBezTo>
                  <a:cubicBezTo>
                    <a:pt x="156861" y="6958"/>
                    <a:pt x="156826" y="7737"/>
                    <a:pt x="156786" y="8516"/>
                  </a:cubicBezTo>
                  <a:cubicBezTo>
                    <a:pt x="156649" y="8888"/>
                    <a:pt x="156524" y="9264"/>
                    <a:pt x="156396" y="9639"/>
                  </a:cubicBezTo>
                  <a:cubicBezTo>
                    <a:pt x="156434" y="9423"/>
                    <a:pt x="156466" y="9204"/>
                    <a:pt x="156497" y="8986"/>
                  </a:cubicBezTo>
                  <a:cubicBezTo>
                    <a:pt x="156501" y="8944"/>
                    <a:pt x="156482" y="8888"/>
                    <a:pt x="156443" y="8888"/>
                  </a:cubicBezTo>
                  <a:cubicBezTo>
                    <a:pt x="156441" y="8888"/>
                    <a:pt x="156439" y="8888"/>
                    <a:pt x="156438" y="8888"/>
                  </a:cubicBezTo>
                  <a:cubicBezTo>
                    <a:pt x="156423" y="8892"/>
                    <a:pt x="156411" y="8892"/>
                    <a:pt x="156396" y="8895"/>
                  </a:cubicBezTo>
                  <a:cubicBezTo>
                    <a:pt x="156325" y="8903"/>
                    <a:pt x="156325" y="9024"/>
                    <a:pt x="156396" y="9033"/>
                  </a:cubicBezTo>
                  <a:cubicBezTo>
                    <a:pt x="156395" y="9032"/>
                    <a:pt x="156394" y="9032"/>
                    <a:pt x="156394" y="9032"/>
                  </a:cubicBezTo>
                  <a:cubicBezTo>
                    <a:pt x="156322" y="9032"/>
                    <a:pt x="156163" y="9527"/>
                    <a:pt x="156011" y="10073"/>
                  </a:cubicBezTo>
                  <a:cubicBezTo>
                    <a:pt x="156071" y="9302"/>
                    <a:pt x="156148" y="8536"/>
                    <a:pt x="156266" y="7764"/>
                  </a:cubicBezTo>
                  <a:cubicBezTo>
                    <a:pt x="156273" y="7715"/>
                    <a:pt x="156244" y="7684"/>
                    <a:pt x="156215" y="7684"/>
                  </a:cubicBezTo>
                  <a:cubicBezTo>
                    <a:pt x="156195" y="7684"/>
                    <a:pt x="156176" y="7698"/>
                    <a:pt x="156168" y="7729"/>
                  </a:cubicBezTo>
                  <a:cubicBezTo>
                    <a:pt x="155941" y="8648"/>
                    <a:pt x="155644" y="9526"/>
                    <a:pt x="155417" y="10442"/>
                  </a:cubicBezTo>
                  <a:cubicBezTo>
                    <a:pt x="155249" y="11142"/>
                    <a:pt x="155158" y="11878"/>
                    <a:pt x="155068" y="12606"/>
                  </a:cubicBezTo>
                  <a:cubicBezTo>
                    <a:pt x="154958" y="11310"/>
                    <a:pt x="154779" y="9663"/>
                    <a:pt x="154024" y="8836"/>
                  </a:cubicBezTo>
                  <a:cubicBezTo>
                    <a:pt x="153984" y="8476"/>
                    <a:pt x="153957" y="8117"/>
                    <a:pt x="153953" y="7756"/>
                  </a:cubicBezTo>
                  <a:cubicBezTo>
                    <a:pt x="153953" y="7690"/>
                    <a:pt x="153914" y="7657"/>
                    <a:pt x="153875" y="7657"/>
                  </a:cubicBezTo>
                  <a:cubicBezTo>
                    <a:pt x="153836" y="7657"/>
                    <a:pt x="153796" y="7690"/>
                    <a:pt x="153796" y="7756"/>
                  </a:cubicBezTo>
                  <a:cubicBezTo>
                    <a:pt x="153796" y="8058"/>
                    <a:pt x="153800" y="8359"/>
                    <a:pt x="153804" y="8661"/>
                  </a:cubicBezTo>
                  <a:cubicBezTo>
                    <a:pt x="153765" y="8672"/>
                    <a:pt x="153742" y="8755"/>
                    <a:pt x="153789" y="8798"/>
                  </a:cubicBezTo>
                  <a:cubicBezTo>
                    <a:pt x="153796" y="8801"/>
                    <a:pt x="153800" y="8809"/>
                    <a:pt x="153804" y="8813"/>
                  </a:cubicBezTo>
                  <a:cubicBezTo>
                    <a:pt x="153812" y="9416"/>
                    <a:pt x="153820" y="10023"/>
                    <a:pt x="153831" y="10626"/>
                  </a:cubicBezTo>
                  <a:lnTo>
                    <a:pt x="153827" y="10626"/>
                  </a:lnTo>
                  <a:cubicBezTo>
                    <a:pt x="153737" y="10688"/>
                    <a:pt x="153663" y="10762"/>
                    <a:pt x="153589" y="10848"/>
                  </a:cubicBezTo>
                  <a:cubicBezTo>
                    <a:pt x="153581" y="10660"/>
                    <a:pt x="153573" y="10473"/>
                    <a:pt x="153558" y="10285"/>
                  </a:cubicBezTo>
                  <a:cubicBezTo>
                    <a:pt x="153507" y="9607"/>
                    <a:pt x="153569" y="8336"/>
                    <a:pt x="153115" y="7866"/>
                  </a:cubicBezTo>
                  <a:cubicBezTo>
                    <a:pt x="153101" y="7851"/>
                    <a:pt x="153085" y="7845"/>
                    <a:pt x="153070" y="7845"/>
                  </a:cubicBezTo>
                  <a:cubicBezTo>
                    <a:pt x="153018" y="7845"/>
                    <a:pt x="152975" y="7924"/>
                    <a:pt x="153021" y="7991"/>
                  </a:cubicBezTo>
                  <a:cubicBezTo>
                    <a:pt x="153253" y="8320"/>
                    <a:pt x="153127" y="9005"/>
                    <a:pt x="153143" y="9416"/>
                  </a:cubicBezTo>
                  <a:cubicBezTo>
                    <a:pt x="153162" y="9851"/>
                    <a:pt x="153115" y="10297"/>
                    <a:pt x="153080" y="10723"/>
                  </a:cubicBezTo>
                  <a:cubicBezTo>
                    <a:pt x="153052" y="11052"/>
                    <a:pt x="153021" y="11377"/>
                    <a:pt x="152990" y="11701"/>
                  </a:cubicBezTo>
                  <a:cubicBezTo>
                    <a:pt x="152986" y="11697"/>
                    <a:pt x="152986" y="11690"/>
                    <a:pt x="152986" y="11686"/>
                  </a:cubicBezTo>
                  <a:cubicBezTo>
                    <a:pt x="152959" y="11486"/>
                    <a:pt x="152939" y="11287"/>
                    <a:pt x="152924" y="11087"/>
                  </a:cubicBezTo>
                  <a:cubicBezTo>
                    <a:pt x="152924" y="11078"/>
                    <a:pt x="152883" y="10658"/>
                    <a:pt x="152928" y="10658"/>
                  </a:cubicBezTo>
                  <a:cubicBezTo>
                    <a:pt x="152939" y="10658"/>
                    <a:pt x="152955" y="10683"/>
                    <a:pt x="152978" y="10747"/>
                  </a:cubicBezTo>
                  <a:cubicBezTo>
                    <a:pt x="152983" y="10758"/>
                    <a:pt x="152992" y="10763"/>
                    <a:pt x="153000" y="10763"/>
                  </a:cubicBezTo>
                  <a:cubicBezTo>
                    <a:pt x="153017" y="10763"/>
                    <a:pt x="153035" y="10743"/>
                    <a:pt x="153029" y="10720"/>
                  </a:cubicBezTo>
                  <a:cubicBezTo>
                    <a:pt x="152978" y="10535"/>
                    <a:pt x="153005" y="10610"/>
                    <a:pt x="152908" y="10438"/>
                  </a:cubicBezTo>
                  <a:cubicBezTo>
                    <a:pt x="152897" y="10421"/>
                    <a:pt x="152880" y="10411"/>
                    <a:pt x="152864" y="10411"/>
                  </a:cubicBezTo>
                  <a:cubicBezTo>
                    <a:pt x="152846" y="10411"/>
                    <a:pt x="152830" y="10424"/>
                    <a:pt x="152826" y="10453"/>
                  </a:cubicBezTo>
                  <a:cubicBezTo>
                    <a:pt x="152806" y="10563"/>
                    <a:pt x="152794" y="10676"/>
                    <a:pt x="152787" y="10790"/>
                  </a:cubicBezTo>
                  <a:cubicBezTo>
                    <a:pt x="152700" y="10391"/>
                    <a:pt x="152595" y="9999"/>
                    <a:pt x="152474" y="9611"/>
                  </a:cubicBezTo>
                  <a:cubicBezTo>
                    <a:pt x="152356" y="9232"/>
                    <a:pt x="152200" y="8836"/>
                    <a:pt x="151871" y="8735"/>
                  </a:cubicBezTo>
                  <a:cubicBezTo>
                    <a:pt x="151867" y="8734"/>
                    <a:pt x="151864" y="8733"/>
                    <a:pt x="151860" y="8733"/>
                  </a:cubicBezTo>
                  <a:cubicBezTo>
                    <a:pt x="151817" y="8733"/>
                    <a:pt x="151800" y="8823"/>
                    <a:pt x="151851" y="8845"/>
                  </a:cubicBezTo>
                  <a:cubicBezTo>
                    <a:pt x="152399" y="9099"/>
                    <a:pt x="152403" y="10801"/>
                    <a:pt x="152442" y="11349"/>
                  </a:cubicBezTo>
                  <a:cubicBezTo>
                    <a:pt x="152254" y="10942"/>
                    <a:pt x="152062" y="10535"/>
                    <a:pt x="151867" y="10133"/>
                  </a:cubicBezTo>
                  <a:cubicBezTo>
                    <a:pt x="151726" y="9842"/>
                    <a:pt x="151585" y="9533"/>
                    <a:pt x="151436" y="9232"/>
                  </a:cubicBezTo>
                  <a:cubicBezTo>
                    <a:pt x="151459" y="8841"/>
                    <a:pt x="151491" y="8449"/>
                    <a:pt x="151530" y="8061"/>
                  </a:cubicBezTo>
                  <a:cubicBezTo>
                    <a:pt x="151643" y="6986"/>
                    <a:pt x="151952" y="5674"/>
                    <a:pt x="152579" y="4927"/>
                  </a:cubicBezTo>
                  <a:cubicBezTo>
                    <a:pt x="152628" y="4869"/>
                    <a:pt x="152582" y="4787"/>
                    <a:pt x="152529" y="4787"/>
                  </a:cubicBezTo>
                  <a:cubicBezTo>
                    <a:pt x="152514" y="4787"/>
                    <a:pt x="152499" y="4794"/>
                    <a:pt x="152485" y="4809"/>
                  </a:cubicBezTo>
                  <a:cubicBezTo>
                    <a:pt x="151972" y="5380"/>
                    <a:pt x="151710" y="6215"/>
                    <a:pt x="151468" y="7021"/>
                  </a:cubicBezTo>
                  <a:cubicBezTo>
                    <a:pt x="151307" y="7561"/>
                    <a:pt x="151197" y="8097"/>
                    <a:pt x="151112" y="8641"/>
                  </a:cubicBezTo>
                  <a:cubicBezTo>
                    <a:pt x="150986" y="8442"/>
                    <a:pt x="150853" y="8258"/>
                    <a:pt x="150700" y="8101"/>
                  </a:cubicBezTo>
                  <a:cubicBezTo>
                    <a:pt x="150689" y="8089"/>
                    <a:pt x="150676" y="8085"/>
                    <a:pt x="150663" y="8085"/>
                  </a:cubicBezTo>
                  <a:cubicBezTo>
                    <a:pt x="150621" y="8085"/>
                    <a:pt x="150581" y="8134"/>
                    <a:pt x="150610" y="8191"/>
                  </a:cubicBezTo>
                  <a:cubicBezTo>
                    <a:pt x="150763" y="8480"/>
                    <a:pt x="150900" y="8786"/>
                    <a:pt x="151033" y="9095"/>
                  </a:cubicBezTo>
                  <a:cubicBezTo>
                    <a:pt x="150990" y="9318"/>
                    <a:pt x="150975" y="9569"/>
                    <a:pt x="150955" y="9757"/>
                  </a:cubicBezTo>
                  <a:cubicBezTo>
                    <a:pt x="150888" y="9502"/>
                    <a:pt x="150818" y="9248"/>
                    <a:pt x="150736" y="9001"/>
                  </a:cubicBezTo>
                  <a:cubicBezTo>
                    <a:pt x="150657" y="8770"/>
                    <a:pt x="149800" y="5968"/>
                    <a:pt x="150117" y="5968"/>
                  </a:cubicBezTo>
                  <a:cubicBezTo>
                    <a:pt x="150168" y="5968"/>
                    <a:pt x="150168" y="5870"/>
                    <a:pt x="150117" y="5866"/>
                  </a:cubicBezTo>
                  <a:cubicBezTo>
                    <a:pt x="150113" y="5866"/>
                    <a:pt x="150109" y="5866"/>
                    <a:pt x="150105" y="5866"/>
                  </a:cubicBezTo>
                  <a:cubicBezTo>
                    <a:pt x="149830" y="5866"/>
                    <a:pt x="149918" y="6515"/>
                    <a:pt x="149929" y="6735"/>
                  </a:cubicBezTo>
                  <a:cubicBezTo>
                    <a:pt x="149949" y="7098"/>
                    <a:pt x="149996" y="7463"/>
                    <a:pt x="150055" y="7823"/>
                  </a:cubicBezTo>
                  <a:cubicBezTo>
                    <a:pt x="150053" y="7823"/>
                    <a:pt x="150051" y="7823"/>
                    <a:pt x="150050" y="7823"/>
                  </a:cubicBezTo>
                  <a:cubicBezTo>
                    <a:pt x="149997" y="7823"/>
                    <a:pt x="149953" y="7876"/>
                    <a:pt x="149965" y="7960"/>
                  </a:cubicBezTo>
                  <a:cubicBezTo>
                    <a:pt x="149972" y="7987"/>
                    <a:pt x="149976" y="8014"/>
                    <a:pt x="149980" y="8043"/>
                  </a:cubicBezTo>
                  <a:cubicBezTo>
                    <a:pt x="149985" y="8061"/>
                    <a:pt x="149992" y="8074"/>
                    <a:pt x="150003" y="8085"/>
                  </a:cubicBezTo>
                  <a:cubicBezTo>
                    <a:pt x="150090" y="8430"/>
                    <a:pt x="150059" y="8876"/>
                    <a:pt x="150039" y="9240"/>
                  </a:cubicBezTo>
                  <a:cubicBezTo>
                    <a:pt x="149922" y="9130"/>
                    <a:pt x="149788" y="9056"/>
                    <a:pt x="149640" y="9040"/>
                  </a:cubicBezTo>
                  <a:lnTo>
                    <a:pt x="149632" y="9040"/>
                  </a:lnTo>
                  <a:cubicBezTo>
                    <a:pt x="149604" y="8476"/>
                    <a:pt x="149593" y="7886"/>
                    <a:pt x="149444" y="7373"/>
                  </a:cubicBezTo>
                  <a:cubicBezTo>
                    <a:pt x="149432" y="7333"/>
                    <a:pt x="149409" y="7302"/>
                    <a:pt x="149374" y="7302"/>
                  </a:cubicBezTo>
                  <a:lnTo>
                    <a:pt x="149327" y="7302"/>
                  </a:lnTo>
                  <a:cubicBezTo>
                    <a:pt x="149233" y="7302"/>
                    <a:pt x="149233" y="7498"/>
                    <a:pt x="149327" y="7498"/>
                  </a:cubicBezTo>
                  <a:cubicBezTo>
                    <a:pt x="149346" y="7498"/>
                    <a:pt x="149291" y="9604"/>
                    <a:pt x="149252" y="11232"/>
                  </a:cubicBezTo>
                  <a:cubicBezTo>
                    <a:pt x="149197" y="11443"/>
                    <a:pt x="149154" y="11654"/>
                    <a:pt x="149111" y="11866"/>
                  </a:cubicBezTo>
                  <a:cubicBezTo>
                    <a:pt x="149092" y="11513"/>
                    <a:pt x="149064" y="11166"/>
                    <a:pt x="149029" y="10817"/>
                  </a:cubicBezTo>
                  <a:cubicBezTo>
                    <a:pt x="149026" y="10774"/>
                    <a:pt x="149002" y="10742"/>
                    <a:pt x="148971" y="10742"/>
                  </a:cubicBezTo>
                  <a:cubicBezTo>
                    <a:pt x="148962" y="10742"/>
                    <a:pt x="148953" y="10744"/>
                    <a:pt x="148943" y="10751"/>
                  </a:cubicBezTo>
                  <a:cubicBezTo>
                    <a:pt x="148888" y="10790"/>
                    <a:pt x="148888" y="10785"/>
                    <a:pt x="148853" y="10832"/>
                  </a:cubicBezTo>
                  <a:cubicBezTo>
                    <a:pt x="148821" y="10875"/>
                    <a:pt x="148847" y="10935"/>
                    <a:pt x="148884" y="10935"/>
                  </a:cubicBezTo>
                  <a:cubicBezTo>
                    <a:pt x="148892" y="10935"/>
                    <a:pt x="148900" y="10933"/>
                    <a:pt x="148908" y="10926"/>
                  </a:cubicBezTo>
                  <a:lnTo>
                    <a:pt x="148908" y="10926"/>
                  </a:lnTo>
                  <a:cubicBezTo>
                    <a:pt x="148818" y="10997"/>
                    <a:pt x="148818" y="11858"/>
                    <a:pt x="148802" y="11948"/>
                  </a:cubicBezTo>
                  <a:cubicBezTo>
                    <a:pt x="148744" y="12265"/>
                    <a:pt x="148735" y="12598"/>
                    <a:pt x="148724" y="12927"/>
                  </a:cubicBezTo>
                  <a:cubicBezTo>
                    <a:pt x="148708" y="13381"/>
                    <a:pt x="148693" y="13838"/>
                    <a:pt x="148673" y="14293"/>
                  </a:cubicBezTo>
                  <a:cubicBezTo>
                    <a:pt x="148547" y="13455"/>
                    <a:pt x="148458" y="12613"/>
                    <a:pt x="148395" y="11764"/>
                  </a:cubicBezTo>
                  <a:cubicBezTo>
                    <a:pt x="148469" y="11056"/>
                    <a:pt x="148556" y="10335"/>
                    <a:pt x="148677" y="9639"/>
                  </a:cubicBezTo>
                  <a:cubicBezTo>
                    <a:pt x="148696" y="9532"/>
                    <a:pt x="148633" y="9464"/>
                    <a:pt x="148571" y="9464"/>
                  </a:cubicBezTo>
                  <a:cubicBezTo>
                    <a:pt x="148529" y="9464"/>
                    <a:pt x="148487" y="9495"/>
                    <a:pt x="148469" y="9564"/>
                  </a:cubicBezTo>
                  <a:cubicBezTo>
                    <a:pt x="148419" y="9752"/>
                    <a:pt x="148364" y="9936"/>
                    <a:pt x="148305" y="10117"/>
                  </a:cubicBezTo>
                  <a:cubicBezTo>
                    <a:pt x="148298" y="9795"/>
                    <a:pt x="148289" y="9475"/>
                    <a:pt x="148285" y="9154"/>
                  </a:cubicBezTo>
                  <a:cubicBezTo>
                    <a:pt x="148285" y="9112"/>
                    <a:pt x="148261" y="9092"/>
                    <a:pt x="148236" y="9092"/>
                  </a:cubicBezTo>
                  <a:cubicBezTo>
                    <a:pt x="148212" y="9092"/>
                    <a:pt x="148188" y="9112"/>
                    <a:pt x="148188" y="9154"/>
                  </a:cubicBezTo>
                  <a:cubicBezTo>
                    <a:pt x="148184" y="9631"/>
                    <a:pt x="148168" y="10104"/>
                    <a:pt x="148153" y="10579"/>
                  </a:cubicBezTo>
                  <a:cubicBezTo>
                    <a:pt x="148000" y="11025"/>
                    <a:pt x="147835" y="11466"/>
                    <a:pt x="147702" y="11925"/>
                  </a:cubicBezTo>
                  <a:cubicBezTo>
                    <a:pt x="147702" y="11498"/>
                    <a:pt x="147698" y="11072"/>
                    <a:pt x="147655" y="10644"/>
                  </a:cubicBezTo>
                  <a:cubicBezTo>
                    <a:pt x="147613" y="10195"/>
                    <a:pt x="147683" y="9537"/>
                    <a:pt x="147491" y="9138"/>
                  </a:cubicBezTo>
                  <a:cubicBezTo>
                    <a:pt x="147473" y="9103"/>
                    <a:pt x="147445" y="9088"/>
                    <a:pt x="147417" y="9088"/>
                  </a:cubicBezTo>
                  <a:cubicBezTo>
                    <a:pt x="147363" y="9088"/>
                    <a:pt x="147309" y="9144"/>
                    <a:pt x="147335" y="9224"/>
                  </a:cubicBezTo>
                  <a:cubicBezTo>
                    <a:pt x="147397" y="9439"/>
                    <a:pt x="147358" y="9823"/>
                    <a:pt x="147323" y="10128"/>
                  </a:cubicBezTo>
                  <a:cubicBezTo>
                    <a:pt x="147319" y="9905"/>
                    <a:pt x="147319" y="9686"/>
                    <a:pt x="147319" y="9467"/>
                  </a:cubicBezTo>
                  <a:cubicBezTo>
                    <a:pt x="147323" y="9170"/>
                    <a:pt x="147303" y="8868"/>
                    <a:pt x="147292" y="8567"/>
                  </a:cubicBezTo>
                  <a:cubicBezTo>
                    <a:pt x="147319" y="8395"/>
                    <a:pt x="147354" y="8222"/>
                    <a:pt x="147401" y="8054"/>
                  </a:cubicBezTo>
                  <a:cubicBezTo>
                    <a:pt x="147426" y="7951"/>
                    <a:pt x="147364" y="7887"/>
                    <a:pt x="147304" y="7887"/>
                  </a:cubicBezTo>
                  <a:cubicBezTo>
                    <a:pt x="147297" y="7887"/>
                    <a:pt x="147291" y="7888"/>
                    <a:pt x="147284" y="7889"/>
                  </a:cubicBezTo>
                  <a:cubicBezTo>
                    <a:pt x="147303" y="7479"/>
                    <a:pt x="147389" y="7122"/>
                    <a:pt x="147495" y="6727"/>
                  </a:cubicBezTo>
                  <a:cubicBezTo>
                    <a:pt x="147512" y="6664"/>
                    <a:pt x="147473" y="6624"/>
                    <a:pt x="147433" y="6624"/>
                  </a:cubicBezTo>
                  <a:cubicBezTo>
                    <a:pt x="147407" y="6624"/>
                    <a:pt x="147380" y="6641"/>
                    <a:pt x="147369" y="6680"/>
                  </a:cubicBezTo>
                  <a:cubicBezTo>
                    <a:pt x="147261" y="7067"/>
                    <a:pt x="147154" y="7412"/>
                    <a:pt x="147096" y="7823"/>
                  </a:cubicBezTo>
                  <a:cubicBezTo>
                    <a:pt x="147064" y="8061"/>
                    <a:pt x="147053" y="8308"/>
                    <a:pt x="147041" y="8551"/>
                  </a:cubicBezTo>
                  <a:cubicBezTo>
                    <a:pt x="146861" y="9240"/>
                    <a:pt x="146708" y="9916"/>
                    <a:pt x="146622" y="10653"/>
                  </a:cubicBezTo>
                  <a:cubicBezTo>
                    <a:pt x="146509" y="11592"/>
                    <a:pt x="146489" y="12570"/>
                    <a:pt x="146426" y="13518"/>
                  </a:cubicBezTo>
                  <a:cubicBezTo>
                    <a:pt x="146332" y="14938"/>
                    <a:pt x="146164" y="16347"/>
                    <a:pt x="145969" y="17749"/>
                  </a:cubicBezTo>
                  <a:cubicBezTo>
                    <a:pt x="145937" y="17541"/>
                    <a:pt x="145906" y="17333"/>
                    <a:pt x="145875" y="17126"/>
                  </a:cubicBezTo>
                  <a:cubicBezTo>
                    <a:pt x="145852" y="16477"/>
                    <a:pt x="145823" y="15823"/>
                    <a:pt x="145776" y="15173"/>
                  </a:cubicBezTo>
                  <a:cubicBezTo>
                    <a:pt x="145823" y="12696"/>
                    <a:pt x="146058" y="10226"/>
                    <a:pt x="146509" y="7831"/>
                  </a:cubicBezTo>
                  <a:cubicBezTo>
                    <a:pt x="146523" y="7758"/>
                    <a:pt x="146483" y="7715"/>
                    <a:pt x="146441" y="7715"/>
                  </a:cubicBezTo>
                  <a:cubicBezTo>
                    <a:pt x="146412" y="7715"/>
                    <a:pt x="146382" y="7735"/>
                    <a:pt x="146368" y="7779"/>
                  </a:cubicBezTo>
                  <a:cubicBezTo>
                    <a:pt x="146058" y="8821"/>
                    <a:pt x="145734" y="9839"/>
                    <a:pt x="145436" y="10888"/>
                  </a:cubicBezTo>
                  <a:cubicBezTo>
                    <a:pt x="145420" y="10946"/>
                    <a:pt x="145409" y="11009"/>
                    <a:pt x="145393" y="11072"/>
                  </a:cubicBezTo>
                  <a:cubicBezTo>
                    <a:pt x="145339" y="10238"/>
                    <a:pt x="145245" y="9314"/>
                    <a:pt x="145323" y="8496"/>
                  </a:cubicBezTo>
                  <a:cubicBezTo>
                    <a:pt x="145373" y="7960"/>
                    <a:pt x="145503" y="7060"/>
                    <a:pt x="145256" y="6587"/>
                  </a:cubicBezTo>
                  <a:cubicBezTo>
                    <a:pt x="145245" y="6566"/>
                    <a:pt x="145231" y="6557"/>
                    <a:pt x="145216" y="6557"/>
                  </a:cubicBezTo>
                  <a:cubicBezTo>
                    <a:pt x="145185" y="6557"/>
                    <a:pt x="145155" y="6600"/>
                    <a:pt x="145174" y="6649"/>
                  </a:cubicBezTo>
                  <a:cubicBezTo>
                    <a:pt x="145429" y="7286"/>
                    <a:pt x="145010" y="8273"/>
                    <a:pt x="144990" y="8954"/>
                  </a:cubicBezTo>
                  <a:cubicBezTo>
                    <a:pt x="144986" y="9204"/>
                    <a:pt x="144974" y="9455"/>
                    <a:pt x="144963" y="9710"/>
                  </a:cubicBezTo>
                  <a:cubicBezTo>
                    <a:pt x="144954" y="9674"/>
                    <a:pt x="144947" y="9639"/>
                    <a:pt x="144936" y="9604"/>
                  </a:cubicBezTo>
                  <a:cubicBezTo>
                    <a:pt x="144783" y="9020"/>
                    <a:pt x="144595" y="8320"/>
                    <a:pt x="144231" y="7893"/>
                  </a:cubicBezTo>
                  <a:cubicBezTo>
                    <a:pt x="144239" y="7667"/>
                    <a:pt x="144242" y="7439"/>
                    <a:pt x="144255" y="7212"/>
                  </a:cubicBezTo>
                  <a:cubicBezTo>
                    <a:pt x="144302" y="6179"/>
                    <a:pt x="144250" y="5040"/>
                    <a:pt x="144669" y="4125"/>
                  </a:cubicBezTo>
                  <a:cubicBezTo>
                    <a:pt x="144699" y="4057"/>
                    <a:pt x="144654" y="3997"/>
                    <a:pt x="144609" y="3997"/>
                  </a:cubicBezTo>
                  <a:cubicBezTo>
                    <a:pt x="144589" y="3997"/>
                    <a:pt x="144569" y="4009"/>
                    <a:pt x="144555" y="4038"/>
                  </a:cubicBezTo>
                  <a:cubicBezTo>
                    <a:pt x="144211" y="4766"/>
                    <a:pt x="144145" y="5612"/>
                    <a:pt x="144058" y="6441"/>
                  </a:cubicBezTo>
                  <a:cubicBezTo>
                    <a:pt x="144015" y="6876"/>
                    <a:pt x="143968" y="7310"/>
                    <a:pt x="143921" y="7745"/>
                  </a:cubicBezTo>
                  <a:cubicBezTo>
                    <a:pt x="143910" y="7772"/>
                    <a:pt x="143906" y="7811"/>
                    <a:pt x="143914" y="7842"/>
                  </a:cubicBezTo>
                  <a:cubicBezTo>
                    <a:pt x="143847" y="8476"/>
                    <a:pt x="143780" y="9107"/>
                    <a:pt x="143715" y="9741"/>
                  </a:cubicBezTo>
                  <a:cubicBezTo>
                    <a:pt x="143663" y="9318"/>
                    <a:pt x="143621" y="8864"/>
                    <a:pt x="143710" y="8798"/>
                  </a:cubicBezTo>
                  <a:cubicBezTo>
                    <a:pt x="143763" y="8756"/>
                    <a:pt x="143747" y="8624"/>
                    <a:pt x="143680" y="8624"/>
                  </a:cubicBezTo>
                  <a:cubicBezTo>
                    <a:pt x="143677" y="8624"/>
                    <a:pt x="143674" y="8624"/>
                    <a:pt x="143671" y="8625"/>
                  </a:cubicBezTo>
                  <a:cubicBezTo>
                    <a:pt x="143534" y="8645"/>
                    <a:pt x="143464" y="8809"/>
                    <a:pt x="143417" y="8989"/>
                  </a:cubicBezTo>
                  <a:cubicBezTo>
                    <a:pt x="143397" y="9001"/>
                    <a:pt x="143377" y="9009"/>
                    <a:pt x="143358" y="9017"/>
                  </a:cubicBezTo>
                  <a:cubicBezTo>
                    <a:pt x="143305" y="9045"/>
                    <a:pt x="143319" y="9145"/>
                    <a:pt x="143370" y="9145"/>
                  </a:cubicBezTo>
                  <a:cubicBezTo>
                    <a:pt x="143375" y="9145"/>
                    <a:pt x="143380" y="9144"/>
                    <a:pt x="143386" y="9142"/>
                  </a:cubicBezTo>
                  <a:lnTo>
                    <a:pt x="143386" y="9142"/>
                  </a:lnTo>
                  <a:cubicBezTo>
                    <a:pt x="143374" y="9212"/>
                    <a:pt x="143366" y="9279"/>
                    <a:pt x="143358" y="9334"/>
                  </a:cubicBezTo>
                  <a:cubicBezTo>
                    <a:pt x="143339" y="9455"/>
                    <a:pt x="143327" y="9576"/>
                    <a:pt x="143311" y="9698"/>
                  </a:cubicBezTo>
                  <a:cubicBezTo>
                    <a:pt x="143272" y="9553"/>
                    <a:pt x="143236" y="9405"/>
                    <a:pt x="143193" y="9255"/>
                  </a:cubicBezTo>
                  <a:cubicBezTo>
                    <a:pt x="143202" y="8954"/>
                    <a:pt x="143205" y="8653"/>
                    <a:pt x="143209" y="8352"/>
                  </a:cubicBezTo>
                  <a:cubicBezTo>
                    <a:pt x="143217" y="7788"/>
                    <a:pt x="143178" y="7224"/>
                    <a:pt x="143193" y="6661"/>
                  </a:cubicBezTo>
                  <a:cubicBezTo>
                    <a:pt x="143209" y="6054"/>
                    <a:pt x="143139" y="5212"/>
                    <a:pt x="143327" y="4649"/>
                  </a:cubicBezTo>
                  <a:cubicBezTo>
                    <a:pt x="143351" y="4579"/>
                    <a:pt x="143309" y="4517"/>
                    <a:pt x="143266" y="4517"/>
                  </a:cubicBezTo>
                  <a:cubicBezTo>
                    <a:pt x="143247" y="4517"/>
                    <a:pt x="143227" y="4530"/>
                    <a:pt x="143213" y="4562"/>
                  </a:cubicBezTo>
                  <a:cubicBezTo>
                    <a:pt x="143049" y="4919"/>
                    <a:pt x="143052" y="5275"/>
                    <a:pt x="143010" y="5678"/>
                  </a:cubicBezTo>
                  <a:cubicBezTo>
                    <a:pt x="142947" y="6242"/>
                    <a:pt x="142869" y="6802"/>
                    <a:pt x="142822" y="7369"/>
                  </a:cubicBezTo>
                  <a:cubicBezTo>
                    <a:pt x="142806" y="7530"/>
                    <a:pt x="142790" y="7686"/>
                    <a:pt x="142779" y="7846"/>
                  </a:cubicBezTo>
                  <a:cubicBezTo>
                    <a:pt x="142700" y="7600"/>
                    <a:pt x="142618" y="7357"/>
                    <a:pt x="142536" y="7118"/>
                  </a:cubicBezTo>
                  <a:cubicBezTo>
                    <a:pt x="142337" y="6540"/>
                    <a:pt x="142113" y="5964"/>
                    <a:pt x="141874" y="5412"/>
                  </a:cubicBezTo>
                  <a:cubicBezTo>
                    <a:pt x="141683" y="4974"/>
                    <a:pt x="141542" y="4426"/>
                    <a:pt x="141264" y="4065"/>
                  </a:cubicBezTo>
                  <a:cubicBezTo>
                    <a:pt x="141209" y="3991"/>
                    <a:pt x="140922" y="3632"/>
                    <a:pt x="140755" y="3632"/>
                  </a:cubicBezTo>
                  <a:cubicBezTo>
                    <a:pt x="140685" y="3632"/>
                    <a:pt x="140636" y="3695"/>
                    <a:pt x="140634" y="3866"/>
                  </a:cubicBezTo>
                  <a:cubicBezTo>
                    <a:pt x="140634" y="3886"/>
                    <a:pt x="140649" y="3898"/>
                    <a:pt x="140662" y="3898"/>
                  </a:cubicBezTo>
                  <a:cubicBezTo>
                    <a:pt x="140673" y="3898"/>
                    <a:pt x="140683" y="3891"/>
                    <a:pt x="140685" y="3874"/>
                  </a:cubicBezTo>
                  <a:cubicBezTo>
                    <a:pt x="140713" y="3869"/>
                    <a:pt x="140740" y="3867"/>
                    <a:pt x="140765" y="3867"/>
                  </a:cubicBezTo>
                  <a:cubicBezTo>
                    <a:pt x="140894" y="3867"/>
                    <a:pt x="140991" y="3924"/>
                    <a:pt x="141056" y="4042"/>
                  </a:cubicBezTo>
                  <a:cubicBezTo>
                    <a:pt x="141159" y="4199"/>
                    <a:pt x="141237" y="4367"/>
                    <a:pt x="141303" y="4551"/>
                  </a:cubicBezTo>
                  <a:cubicBezTo>
                    <a:pt x="141370" y="4755"/>
                    <a:pt x="141424" y="4958"/>
                    <a:pt x="141495" y="5162"/>
                  </a:cubicBezTo>
                  <a:cubicBezTo>
                    <a:pt x="141683" y="5725"/>
                    <a:pt x="141887" y="6285"/>
                    <a:pt x="142047" y="6864"/>
                  </a:cubicBezTo>
                  <a:cubicBezTo>
                    <a:pt x="142262" y="7620"/>
                    <a:pt x="142477" y="8371"/>
                    <a:pt x="142658" y="9142"/>
                  </a:cubicBezTo>
                  <a:cubicBezTo>
                    <a:pt x="142587" y="9842"/>
                    <a:pt x="142512" y="10547"/>
                    <a:pt x="142430" y="11248"/>
                  </a:cubicBezTo>
                  <a:cubicBezTo>
                    <a:pt x="142344" y="11979"/>
                    <a:pt x="142262" y="12716"/>
                    <a:pt x="142183" y="13451"/>
                  </a:cubicBezTo>
                  <a:cubicBezTo>
                    <a:pt x="142165" y="13345"/>
                    <a:pt x="142141" y="13240"/>
                    <a:pt x="142118" y="13134"/>
                  </a:cubicBezTo>
                  <a:cubicBezTo>
                    <a:pt x="142105" y="13075"/>
                    <a:pt x="142094" y="13016"/>
                    <a:pt x="142086" y="12962"/>
                  </a:cubicBezTo>
                  <a:cubicBezTo>
                    <a:pt x="142004" y="12551"/>
                    <a:pt x="141918" y="12050"/>
                    <a:pt x="141793" y="11569"/>
                  </a:cubicBezTo>
                  <a:cubicBezTo>
                    <a:pt x="141804" y="11510"/>
                    <a:pt x="141816" y="11451"/>
                    <a:pt x="141831" y="11392"/>
                  </a:cubicBezTo>
                  <a:cubicBezTo>
                    <a:pt x="141972" y="10754"/>
                    <a:pt x="142109" y="10151"/>
                    <a:pt x="142129" y="9486"/>
                  </a:cubicBezTo>
                  <a:cubicBezTo>
                    <a:pt x="142131" y="9446"/>
                    <a:pt x="142110" y="9426"/>
                    <a:pt x="142087" y="9426"/>
                  </a:cubicBezTo>
                  <a:cubicBezTo>
                    <a:pt x="142064" y="9426"/>
                    <a:pt x="142039" y="9447"/>
                    <a:pt x="142035" y="9486"/>
                  </a:cubicBezTo>
                  <a:cubicBezTo>
                    <a:pt x="141984" y="10054"/>
                    <a:pt x="141836" y="10602"/>
                    <a:pt x="141659" y="11134"/>
                  </a:cubicBezTo>
                  <a:cubicBezTo>
                    <a:pt x="141593" y="10942"/>
                    <a:pt x="141518" y="10762"/>
                    <a:pt x="141428" y="10597"/>
                  </a:cubicBezTo>
                  <a:cubicBezTo>
                    <a:pt x="141424" y="10586"/>
                    <a:pt x="141424" y="10570"/>
                    <a:pt x="141421" y="10559"/>
                  </a:cubicBezTo>
                  <a:cubicBezTo>
                    <a:pt x="141166" y="9607"/>
                    <a:pt x="140759" y="8739"/>
                    <a:pt x="140642" y="7733"/>
                  </a:cubicBezTo>
                  <a:cubicBezTo>
                    <a:pt x="140637" y="7697"/>
                    <a:pt x="140613" y="7681"/>
                    <a:pt x="140588" y="7681"/>
                  </a:cubicBezTo>
                  <a:cubicBezTo>
                    <a:pt x="140556" y="7681"/>
                    <a:pt x="140522" y="7708"/>
                    <a:pt x="140525" y="7756"/>
                  </a:cubicBezTo>
                  <a:cubicBezTo>
                    <a:pt x="140591" y="8520"/>
                    <a:pt x="140771" y="9267"/>
                    <a:pt x="140939" y="10007"/>
                  </a:cubicBezTo>
                  <a:cubicBezTo>
                    <a:pt x="140794" y="9905"/>
                    <a:pt x="140630" y="9842"/>
                    <a:pt x="140438" y="9831"/>
                  </a:cubicBezTo>
                  <a:cubicBezTo>
                    <a:pt x="140437" y="9831"/>
                    <a:pt x="140436" y="9831"/>
                    <a:pt x="140435" y="9831"/>
                  </a:cubicBezTo>
                  <a:cubicBezTo>
                    <a:pt x="140380" y="9831"/>
                    <a:pt x="140381" y="9945"/>
                    <a:pt x="140438" y="9948"/>
                  </a:cubicBezTo>
                  <a:cubicBezTo>
                    <a:pt x="140669" y="9972"/>
                    <a:pt x="140845" y="10073"/>
                    <a:pt x="140990" y="10230"/>
                  </a:cubicBezTo>
                  <a:cubicBezTo>
                    <a:pt x="141103" y="10711"/>
                    <a:pt x="141178" y="11217"/>
                    <a:pt x="141233" y="11725"/>
                  </a:cubicBezTo>
                  <a:cubicBezTo>
                    <a:pt x="141178" y="11725"/>
                    <a:pt x="141162" y="11847"/>
                    <a:pt x="141225" y="11878"/>
                  </a:cubicBezTo>
                  <a:cubicBezTo>
                    <a:pt x="141233" y="11882"/>
                    <a:pt x="141240" y="11889"/>
                    <a:pt x="141253" y="11898"/>
                  </a:cubicBezTo>
                  <a:cubicBezTo>
                    <a:pt x="141264" y="11991"/>
                    <a:pt x="141272" y="12085"/>
                    <a:pt x="141280" y="12179"/>
                  </a:cubicBezTo>
                  <a:cubicBezTo>
                    <a:pt x="141159" y="12508"/>
                    <a:pt x="141045" y="12852"/>
                    <a:pt x="140944" y="13197"/>
                  </a:cubicBezTo>
                  <a:cubicBezTo>
                    <a:pt x="140751" y="12116"/>
                    <a:pt x="140591" y="11029"/>
                    <a:pt x="140736" y="10989"/>
                  </a:cubicBezTo>
                  <a:cubicBezTo>
                    <a:pt x="140803" y="10969"/>
                    <a:pt x="140803" y="10837"/>
                    <a:pt x="140736" y="10821"/>
                  </a:cubicBezTo>
                  <a:cubicBezTo>
                    <a:pt x="140693" y="10809"/>
                    <a:pt x="140653" y="10798"/>
                    <a:pt x="140610" y="10782"/>
                  </a:cubicBezTo>
                  <a:cubicBezTo>
                    <a:pt x="140604" y="10780"/>
                    <a:pt x="140597" y="10779"/>
                    <a:pt x="140591" y="10779"/>
                  </a:cubicBezTo>
                  <a:cubicBezTo>
                    <a:pt x="140547" y="10779"/>
                    <a:pt x="140500" y="10811"/>
                    <a:pt x="140493" y="10872"/>
                  </a:cubicBezTo>
                  <a:cubicBezTo>
                    <a:pt x="140422" y="11439"/>
                    <a:pt x="140415" y="12026"/>
                    <a:pt x="140434" y="12613"/>
                  </a:cubicBezTo>
                  <a:cubicBezTo>
                    <a:pt x="140328" y="12273"/>
                    <a:pt x="140219" y="11932"/>
                    <a:pt x="140109" y="11592"/>
                  </a:cubicBezTo>
                  <a:cubicBezTo>
                    <a:pt x="140102" y="11565"/>
                    <a:pt x="140090" y="11542"/>
                    <a:pt x="140082" y="11513"/>
                  </a:cubicBezTo>
                  <a:cubicBezTo>
                    <a:pt x="140082" y="11154"/>
                    <a:pt x="140070" y="10782"/>
                    <a:pt x="140039" y="10457"/>
                  </a:cubicBezTo>
                  <a:cubicBezTo>
                    <a:pt x="140086" y="10398"/>
                    <a:pt x="140140" y="10351"/>
                    <a:pt x="140207" y="10324"/>
                  </a:cubicBezTo>
                  <a:cubicBezTo>
                    <a:pt x="140321" y="10280"/>
                    <a:pt x="140283" y="10079"/>
                    <a:pt x="140176" y="10079"/>
                  </a:cubicBezTo>
                  <a:cubicBezTo>
                    <a:pt x="140170" y="10079"/>
                    <a:pt x="140163" y="10079"/>
                    <a:pt x="140156" y="10081"/>
                  </a:cubicBezTo>
                  <a:cubicBezTo>
                    <a:pt x="140098" y="10097"/>
                    <a:pt x="140043" y="10117"/>
                    <a:pt x="139999" y="10136"/>
                  </a:cubicBezTo>
                  <a:cubicBezTo>
                    <a:pt x="139928" y="9713"/>
                    <a:pt x="139810" y="9421"/>
                    <a:pt x="139616" y="9421"/>
                  </a:cubicBezTo>
                  <a:cubicBezTo>
                    <a:pt x="139599" y="9421"/>
                    <a:pt x="139581" y="9423"/>
                    <a:pt x="139562" y="9428"/>
                  </a:cubicBezTo>
                  <a:cubicBezTo>
                    <a:pt x="139503" y="9443"/>
                    <a:pt x="139503" y="9569"/>
                    <a:pt x="139562" y="9580"/>
                  </a:cubicBezTo>
                  <a:cubicBezTo>
                    <a:pt x="139690" y="9611"/>
                    <a:pt x="139706" y="9983"/>
                    <a:pt x="139683" y="10379"/>
                  </a:cubicBezTo>
                  <a:cubicBezTo>
                    <a:pt x="139499" y="9882"/>
                    <a:pt x="139295" y="9396"/>
                    <a:pt x="139065" y="8942"/>
                  </a:cubicBezTo>
                  <a:cubicBezTo>
                    <a:pt x="138807" y="8426"/>
                    <a:pt x="138747" y="7737"/>
                    <a:pt x="138219" y="7682"/>
                  </a:cubicBezTo>
                  <a:cubicBezTo>
                    <a:pt x="138219" y="7682"/>
                    <a:pt x="138218" y="7682"/>
                    <a:pt x="138217" y="7682"/>
                  </a:cubicBezTo>
                  <a:cubicBezTo>
                    <a:pt x="138160" y="7682"/>
                    <a:pt x="138150" y="7796"/>
                    <a:pt x="138203" y="7811"/>
                  </a:cubicBezTo>
                  <a:cubicBezTo>
                    <a:pt x="138516" y="7878"/>
                    <a:pt x="138599" y="8860"/>
                    <a:pt x="138681" y="9154"/>
                  </a:cubicBezTo>
                  <a:cubicBezTo>
                    <a:pt x="138798" y="9588"/>
                    <a:pt x="138872" y="10046"/>
                    <a:pt x="138994" y="10480"/>
                  </a:cubicBezTo>
                  <a:cubicBezTo>
                    <a:pt x="139150" y="11032"/>
                    <a:pt x="139291" y="11592"/>
                    <a:pt x="139428" y="12152"/>
                  </a:cubicBezTo>
                  <a:cubicBezTo>
                    <a:pt x="139417" y="12331"/>
                    <a:pt x="139409" y="12512"/>
                    <a:pt x="139405" y="12696"/>
                  </a:cubicBezTo>
                  <a:cubicBezTo>
                    <a:pt x="139284" y="13338"/>
                    <a:pt x="139131" y="13972"/>
                    <a:pt x="138998" y="14613"/>
                  </a:cubicBezTo>
                  <a:cubicBezTo>
                    <a:pt x="138885" y="13960"/>
                    <a:pt x="138783" y="13209"/>
                    <a:pt x="138591" y="12519"/>
                  </a:cubicBezTo>
                  <a:cubicBezTo>
                    <a:pt x="138689" y="12124"/>
                    <a:pt x="138834" y="11807"/>
                    <a:pt x="139053" y="11753"/>
                  </a:cubicBezTo>
                  <a:cubicBezTo>
                    <a:pt x="139114" y="11737"/>
                    <a:pt x="139090" y="11630"/>
                    <a:pt x="139035" y="11630"/>
                  </a:cubicBezTo>
                  <a:cubicBezTo>
                    <a:pt x="139033" y="11630"/>
                    <a:pt x="139031" y="11631"/>
                    <a:pt x="139029" y="11631"/>
                  </a:cubicBezTo>
                  <a:cubicBezTo>
                    <a:pt x="138959" y="11647"/>
                    <a:pt x="138900" y="11674"/>
                    <a:pt x="138849" y="11710"/>
                  </a:cubicBezTo>
                  <a:cubicBezTo>
                    <a:pt x="138845" y="11701"/>
                    <a:pt x="138841" y="11697"/>
                    <a:pt x="138838" y="11690"/>
                  </a:cubicBezTo>
                  <a:cubicBezTo>
                    <a:pt x="138787" y="11631"/>
                    <a:pt x="138787" y="11619"/>
                    <a:pt x="138724" y="11607"/>
                  </a:cubicBezTo>
                  <a:cubicBezTo>
                    <a:pt x="138718" y="11606"/>
                    <a:pt x="138712" y="11605"/>
                    <a:pt x="138707" y="11605"/>
                  </a:cubicBezTo>
                  <a:cubicBezTo>
                    <a:pt x="138683" y="11605"/>
                    <a:pt x="138663" y="11618"/>
                    <a:pt x="138650" y="11647"/>
                  </a:cubicBezTo>
                  <a:cubicBezTo>
                    <a:pt x="138579" y="11788"/>
                    <a:pt x="138516" y="11941"/>
                    <a:pt x="138458" y="12097"/>
                  </a:cubicBezTo>
                  <a:cubicBezTo>
                    <a:pt x="138262" y="11557"/>
                    <a:pt x="137992" y="11091"/>
                    <a:pt x="137585" y="10801"/>
                  </a:cubicBezTo>
                  <a:cubicBezTo>
                    <a:pt x="137574" y="10793"/>
                    <a:pt x="137563" y="10789"/>
                    <a:pt x="137552" y="10789"/>
                  </a:cubicBezTo>
                  <a:cubicBezTo>
                    <a:pt x="137492" y="10789"/>
                    <a:pt x="137451" y="10903"/>
                    <a:pt x="137515" y="10950"/>
                  </a:cubicBezTo>
                  <a:cubicBezTo>
                    <a:pt x="137992" y="11307"/>
                    <a:pt x="138191" y="11894"/>
                    <a:pt x="138305" y="12535"/>
                  </a:cubicBezTo>
                  <a:cubicBezTo>
                    <a:pt x="138172" y="12946"/>
                    <a:pt x="138063" y="13373"/>
                    <a:pt x="137956" y="13776"/>
                  </a:cubicBezTo>
                  <a:cubicBezTo>
                    <a:pt x="137914" y="13948"/>
                    <a:pt x="137867" y="14116"/>
                    <a:pt x="137824" y="14289"/>
                  </a:cubicBezTo>
                  <a:cubicBezTo>
                    <a:pt x="137839" y="14058"/>
                    <a:pt x="137859" y="13831"/>
                    <a:pt x="137875" y="13600"/>
                  </a:cubicBezTo>
                  <a:cubicBezTo>
                    <a:pt x="137898" y="13310"/>
                    <a:pt x="138050" y="12602"/>
                    <a:pt x="137859" y="12387"/>
                  </a:cubicBezTo>
                  <a:cubicBezTo>
                    <a:pt x="137846" y="12372"/>
                    <a:pt x="137831" y="12365"/>
                    <a:pt x="137816" y="12365"/>
                  </a:cubicBezTo>
                  <a:cubicBezTo>
                    <a:pt x="137775" y="12365"/>
                    <a:pt x="137739" y="12420"/>
                    <a:pt x="137765" y="12481"/>
                  </a:cubicBezTo>
                  <a:cubicBezTo>
                    <a:pt x="137832" y="12626"/>
                    <a:pt x="137585" y="13173"/>
                    <a:pt x="137550" y="13322"/>
                  </a:cubicBezTo>
                  <a:cubicBezTo>
                    <a:pt x="137530" y="13404"/>
                    <a:pt x="137510" y="13486"/>
                    <a:pt x="137487" y="13569"/>
                  </a:cubicBezTo>
                  <a:cubicBezTo>
                    <a:pt x="137479" y="13522"/>
                    <a:pt x="137476" y="13478"/>
                    <a:pt x="137468" y="13431"/>
                  </a:cubicBezTo>
                  <a:cubicBezTo>
                    <a:pt x="137522" y="12997"/>
                    <a:pt x="137566" y="12406"/>
                    <a:pt x="137863" y="12194"/>
                  </a:cubicBezTo>
                  <a:cubicBezTo>
                    <a:pt x="137916" y="12160"/>
                    <a:pt x="137886" y="12049"/>
                    <a:pt x="137834" y="12049"/>
                  </a:cubicBezTo>
                  <a:cubicBezTo>
                    <a:pt x="137828" y="12049"/>
                    <a:pt x="137822" y="12050"/>
                    <a:pt x="137816" y="12053"/>
                  </a:cubicBezTo>
                  <a:cubicBezTo>
                    <a:pt x="137593" y="12163"/>
                    <a:pt x="137487" y="12367"/>
                    <a:pt x="137413" y="12610"/>
                  </a:cubicBezTo>
                  <a:cubicBezTo>
                    <a:pt x="137322" y="10570"/>
                    <a:pt x="137244" y="8531"/>
                    <a:pt x="137033" y="6504"/>
                  </a:cubicBezTo>
                  <a:cubicBezTo>
                    <a:pt x="137030" y="6466"/>
                    <a:pt x="136993" y="6429"/>
                    <a:pt x="136963" y="6429"/>
                  </a:cubicBezTo>
                  <a:cubicBezTo>
                    <a:pt x="136962" y="6429"/>
                    <a:pt x="136960" y="6429"/>
                    <a:pt x="136959" y="6430"/>
                  </a:cubicBezTo>
                  <a:cubicBezTo>
                    <a:pt x="136939" y="6433"/>
                    <a:pt x="136916" y="6437"/>
                    <a:pt x="136892" y="6441"/>
                  </a:cubicBezTo>
                  <a:cubicBezTo>
                    <a:pt x="136806" y="6457"/>
                    <a:pt x="136806" y="6601"/>
                    <a:pt x="136892" y="6618"/>
                  </a:cubicBezTo>
                  <a:lnTo>
                    <a:pt x="136892" y="6618"/>
                  </a:lnTo>
                  <a:cubicBezTo>
                    <a:pt x="136892" y="6617"/>
                    <a:pt x="136892" y="6617"/>
                    <a:pt x="136891" y="6617"/>
                  </a:cubicBezTo>
                  <a:cubicBezTo>
                    <a:pt x="136829" y="6617"/>
                    <a:pt x="136755" y="7861"/>
                    <a:pt x="136697" y="9193"/>
                  </a:cubicBezTo>
                  <a:cubicBezTo>
                    <a:pt x="136688" y="9177"/>
                    <a:pt x="136677" y="9165"/>
                    <a:pt x="136665" y="9154"/>
                  </a:cubicBezTo>
                  <a:cubicBezTo>
                    <a:pt x="136650" y="9036"/>
                    <a:pt x="136638" y="8923"/>
                    <a:pt x="136630" y="8805"/>
                  </a:cubicBezTo>
                  <a:cubicBezTo>
                    <a:pt x="136624" y="8746"/>
                    <a:pt x="136588" y="8716"/>
                    <a:pt x="136554" y="8716"/>
                  </a:cubicBezTo>
                  <a:cubicBezTo>
                    <a:pt x="136520" y="8716"/>
                    <a:pt x="136487" y="8745"/>
                    <a:pt x="136485" y="8805"/>
                  </a:cubicBezTo>
                  <a:cubicBezTo>
                    <a:pt x="136482" y="9005"/>
                    <a:pt x="136482" y="9204"/>
                    <a:pt x="136489" y="9400"/>
                  </a:cubicBezTo>
                  <a:cubicBezTo>
                    <a:pt x="136305" y="9667"/>
                    <a:pt x="135910" y="10081"/>
                    <a:pt x="135851" y="10164"/>
                  </a:cubicBezTo>
                  <a:cubicBezTo>
                    <a:pt x="135655" y="10426"/>
                    <a:pt x="135452" y="10680"/>
                    <a:pt x="135268" y="10958"/>
                  </a:cubicBezTo>
                  <a:cubicBezTo>
                    <a:pt x="135268" y="10942"/>
                    <a:pt x="135264" y="10931"/>
                    <a:pt x="135264" y="10915"/>
                  </a:cubicBezTo>
                  <a:cubicBezTo>
                    <a:pt x="135389" y="9936"/>
                    <a:pt x="135432" y="8939"/>
                    <a:pt x="135190" y="8089"/>
                  </a:cubicBezTo>
                  <a:cubicBezTo>
                    <a:pt x="135182" y="8063"/>
                    <a:pt x="135164" y="8051"/>
                    <a:pt x="135147" y="8051"/>
                  </a:cubicBezTo>
                  <a:cubicBezTo>
                    <a:pt x="135121" y="8051"/>
                    <a:pt x="135096" y="8078"/>
                    <a:pt x="135107" y="8120"/>
                  </a:cubicBezTo>
                  <a:cubicBezTo>
                    <a:pt x="135178" y="8410"/>
                    <a:pt x="135182" y="8739"/>
                    <a:pt x="135151" y="9076"/>
                  </a:cubicBezTo>
                  <a:cubicBezTo>
                    <a:pt x="135148" y="9075"/>
                    <a:pt x="135145" y="9075"/>
                    <a:pt x="135142" y="9075"/>
                  </a:cubicBezTo>
                  <a:cubicBezTo>
                    <a:pt x="135125" y="9075"/>
                    <a:pt x="135105" y="9087"/>
                    <a:pt x="135091" y="9111"/>
                  </a:cubicBezTo>
                  <a:cubicBezTo>
                    <a:pt x="134943" y="9392"/>
                    <a:pt x="134932" y="9846"/>
                    <a:pt x="134936" y="10265"/>
                  </a:cubicBezTo>
                  <a:cubicBezTo>
                    <a:pt x="134908" y="10395"/>
                    <a:pt x="134876" y="10520"/>
                    <a:pt x="134849" y="10637"/>
                  </a:cubicBezTo>
                  <a:cubicBezTo>
                    <a:pt x="134775" y="10978"/>
                    <a:pt x="134650" y="11310"/>
                    <a:pt x="134544" y="11643"/>
                  </a:cubicBezTo>
                  <a:cubicBezTo>
                    <a:pt x="134454" y="11522"/>
                    <a:pt x="134343" y="11482"/>
                    <a:pt x="134181" y="11482"/>
                  </a:cubicBezTo>
                  <a:cubicBezTo>
                    <a:pt x="134137" y="11482"/>
                    <a:pt x="134091" y="11485"/>
                    <a:pt x="134039" y="11490"/>
                  </a:cubicBezTo>
                  <a:cubicBezTo>
                    <a:pt x="133958" y="11498"/>
                    <a:pt x="133957" y="11654"/>
                    <a:pt x="134036" y="11654"/>
                  </a:cubicBezTo>
                  <a:cubicBezTo>
                    <a:pt x="134037" y="11654"/>
                    <a:pt x="134038" y="11654"/>
                    <a:pt x="134039" y="11654"/>
                  </a:cubicBezTo>
                  <a:cubicBezTo>
                    <a:pt x="134048" y="11654"/>
                    <a:pt x="134056" y="11654"/>
                    <a:pt x="134064" y="11654"/>
                  </a:cubicBezTo>
                  <a:cubicBezTo>
                    <a:pt x="134252" y="11654"/>
                    <a:pt x="134371" y="11780"/>
                    <a:pt x="134446" y="11972"/>
                  </a:cubicBezTo>
                  <a:cubicBezTo>
                    <a:pt x="134419" y="12073"/>
                    <a:pt x="134395" y="12176"/>
                    <a:pt x="134368" y="12277"/>
                  </a:cubicBezTo>
                  <a:cubicBezTo>
                    <a:pt x="134360" y="12257"/>
                    <a:pt x="134352" y="12238"/>
                    <a:pt x="134345" y="12218"/>
                  </a:cubicBezTo>
                  <a:cubicBezTo>
                    <a:pt x="134143" y="11712"/>
                    <a:pt x="133991" y="11556"/>
                    <a:pt x="133566" y="11556"/>
                  </a:cubicBezTo>
                  <a:cubicBezTo>
                    <a:pt x="133560" y="11556"/>
                    <a:pt x="133555" y="11557"/>
                    <a:pt x="133550" y="11557"/>
                  </a:cubicBezTo>
                  <a:cubicBezTo>
                    <a:pt x="133480" y="11557"/>
                    <a:pt x="133480" y="11697"/>
                    <a:pt x="133550" y="11701"/>
                  </a:cubicBezTo>
                  <a:cubicBezTo>
                    <a:pt x="133902" y="11717"/>
                    <a:pt x="134129" y="12152"/>
                    <a:pt x="134286" y="12649"/>
                  </a:cubicBezTo>
                  <a:cubicBezTo>
                    <a:pt x="134255" y="12786"/>
                    <a:pt x="134227" y="12919"/>
                    <a:pt x="134195" y="13052"/>
                  </a:cubicBezTo>
                  <a:cubicBezTo>
                    <a:pt x="134192" y="13059"/>
                    <a:pt x="134192" y="13059"/>
                    <a:pt x="134188" y="13068"/>
                  </a:cubicBezTo>
                  <a:cubicBezTo>
                    <a:pt x="134101" y="13283"/>
                    <a:pt x="134020" y="13502"/>
                    <a:pt x="133937" y="13725"/>
                  </a:cubicBezTo>
                  <a:cubicBezTo>
                    <a:pt x="133758" y="13169"/>
                    <a:pt x="133476" y="12402"/>
                    <a:pt x="133142" y="12129"/>
                  </a:cubicBezTo>
                  <a:cubicBezTo>
                    <a:pt x="133139" y="12105"/>
                    <a:pt x="133139" y="12077"/>
                    <a:pt x="133135" y="12050"/>
                  </a:cubicBezTo>
                  <a:cubicBezTo>
                    <a:pt x="133221" y="11576"/>
                    <a:pt x="133315" y="11107"/>
                    <a:pt x="133440" y="10653"/>
                  </a:cubicBezTo>
                  <a:cubicBezTo>
                    <a:pt x="133655" y="9858"/>
                    <a:pt x="133980" y="8191"/>
                    <a:pt x="134751" y="8077"/>
                  </a:cubicBezTo>
                  <a:cubicBezTo>
                    <a:pt x="134785" y="8070"/>
                    <a:pt x="134786" y="7999"/>
                    <a:pt x="134754" y="7999"/>
                  </a:cubicBezTo>
                  <a:cubicBezTo>
                    <a:pt x="134753" y="7999"/>
                    <a:pt x="134752" y="7999"/>
                    <a:pt x="134751" y="7999"/>
                  </a:cubicBezTo>
                  <a:cubicBezTo>
                    <a:pt x="134208" y="8066"/>
                    <a:pt x="133894" y="8755"/>
                    <a:pt x="133659" y="9329"/>
                  </a:cubicBezTo>
                  <a:cubicBezTo>
                    <a:pt x="133436" y="9878"/>
                    <a:pt x="133233" y="10426"/>
                    <a:pt x="133053" y="10989"/>
                  </a:cubicBezTo>
                  <a:cubicBezTo>
                    <a:pt x="133030" y="10657"/>
                    <a:pt x="133006" y="10324"/>
                    <a:pt x="132983" y="9995"/>
                  </a:cubicBezTo>
                  <a:cubicBezTo>
                    <a:pt x="132920" y="8892"/>
                    <a:pt x="132830" y="7788"/>
                    <a:pt x="132799" y="6680"/>
                  </a:cubicBezTo>
                  <a:cubicBezTo>
                    <a:pt x="132786" y="6202"/>
                    <a:pt x="132763" y="5721"/>
                    <a:pt x="132748" y="5240"/>
                  </a:cubicBezTo>
                  <a:cubicBezTo>
                    <a:pt x="132739" y="4849"/>
                    <a:pt x="132626" y="3552"/>
                    <a:pt x="133014" y="3451"/>
                  </a:cubicBezTo>
                  <a:cubicBezTo>
                    <a:pt x="133081" y="3432"/>
                    <a:pt x="133055" y="3309"/>
                    <a:pt x="132994" y="3309"/>
                  </a:cubicBezTo>
                  <a:cubicBezTo>
                    <a:pt x="132992" y="3309"/>
                    <a:pt x="132989" y="3310"/>
                    <a:pt x="132986" y="3310"/>
                  </a:cubicBezTo>
                  <a:cubicBezTo>
                    <a:pt x="132481" y="3404"/>
                    <a:pt x="132560" y="4304"/>
                    <a:pt x="132513" y="4802"/>
                  </a:cubicBezTo>
                  <a:cubicBezTo>
                    <a:pt x="132396" y="6018"/>
                    <a:pt x="132387" y="7244"/>
                    <a:pt x="132349" y="8465"/>
                  </a:cubicBezTo>
                  <a:cubicBezTo>
                    <a:pt x="132297" y="10124"/>
                    <a:pt x="132333" y="11780"/>
                    <a:pt x="132430" y="13431"/>
                  </a:cubicBezTo>
                  <a:cubicBezTo>
                    <a:pt x="132340" y="13831"/>
                    <a:pt x="132258" y="14234"/>
                    <a:pt x="132176" y="14637"/>
                  </a:cubicBezTo>
                  <a:cubicBezTo>
                    <a:pt x="132043" y="13397"/>
                    <a:pt x="131926" y="12147"/>
                    <a:pt x="132078" y="10935"/>
                  </a:cubicBezTo>
                  <a:cubicBezTo>
                    <a:pt x="132088" y="10850"/>
                    <a:pt x="132033" y="10793"/>
                    <a:pt x="131983" y="10793"/>
                  </a:cubicBezTo>
                  <a:cubicBezTo>
                    <a:pt x="131950" y="10793"/>
                    <a:pt x="131919" y="10818"/>
                    <a:pt x="131910" y="10876"/>
                  </a:cubicBezTo>
                  <a:cubicBezTo>
                    <a:pt x="131832" y="11381"/>
                    <a:pt x="131789" y="11894"/>
                    <a:pt x="131765" y="12406"/>
                  </a:cubicBezTo>
                  <a:cubicBezTo>
                    <a:pt x="131722" y="11123"/>
                    <a:pt x="131746" y="9823"/>
                    <a:pt x="132125" y="8704"/>
                  </a:cubicBezTo>
                  <a:cubicBezTo>
                    <a:pt x="132141" y="8656"/>
                    <a:pt x="132110" y="8611"/>
                    <a:pt x="132080" y="8611"/>
                  </a:cubicBezTo>
                  <a:cubicBezTo>
                    <a:pt x="132066" y="8611"/>
                    <a:pt x="132052" y="8621"/>
                    <a:pt x="132043" y="8645"/>
                  </a:cubicBezTo>
                  <a:cubicBezTo>
                    <a:pt x="131503" y="10081"/>
                    <a:pt x="131417" y="11701"/>
                    <a:pt x="131370" y="13287"/>
                  </a:cubicBezTo>
                  <a:cubicBezTo>
                    <a:pt x="131320" y="13155"/>
                    <a:pt x="131253" y="13065"/>
                    <a:pt x="131160" y="13065"/>
                  </a:cubicBezTo>
                  <a:cubicBezTo>
                    <a:pt x="131150" y="13065"/>
                    <a:pt x="131141" y="13066"/>
                    <a:pt x="131131" y="13068"/>
                  </a:cubicBezTo>
                  <a:cubicBezTo>
                    <a:pt x="131072" y="12300"/>
                    <a:pt x="131021" y="11533"/>
                    <a:pt x="130971" y="10762"/>
                  </a:cubicBezTo>
                  <a:cubicBezTo>
                    <a:pt x="130908" y="9780"/>
                    <a:pt x="130864" y="8786"/>
                    <a:pt x="130846" y="7799"/>
                  </a:cubicBezTo>
                  <a:cubicBezTo>
                    <a:pt x="130826" y="6755"/>
                    <a:pt x="130720" y="5725"/>
                    <a:pt x="130958" y="4708"/>
                  </a:cubicBezTo>
                  <a:cubicBezTo>
                    <a:pt x="130966" y="4668"/>
                    <a:pt x="130944" y="4644"/>
                    <a:pt x="130920" y="4644"/>
                  </a:cubicBezTo>
                  <a:cubicBezTo>
                    <a:pt x="130905" y="4644"/>
                    <a:pt x="130888" y="4655"/>
                    <a:pt x="130880" y="4680"/>
                  </a:cubicBezTo>
                  <a:cubicBezTo>
                    <a:pt x="130646" y="5521"/>
                    <a:pt x="130630" y="6406"/>
                    <a:pt x="130611" y="7295"/>
                  </a:cubicBezTo>
                  <a:cubicBezTo>
                    <a:pt x="130591" y="8222"/>
                    <a:pt x="130552" y="9150"/>
                    <a:pt x="130536" y="10077"/>
                  </a:cubicBezTo>
                  <a:cubicBezTo>
                    <a:pt x="130423" y="9620"/>
                    <a:pt x="130286" y="9165"/>
                    <a:pt x="130149" y="8719"/>
                  </a:cubicBezTo>
                  <a:cubicBezTo>
                    <a:pt x="130055" y="8402"/>
                    <a:pt x="130012" y="8050"/>
                    <a:pt x="129878" y="7761"/>
                  </a:cubicBezTo>
                  <a:cubicBezTo>
                    <a:pt x="129864" y="7727"/>
                    <a:pt x="129843" y="7713"/>
                    <a:pt x="129822" y="7713"/>
                  </a:cubicBezTo>
                  <a:cubicBezTo>
                    <a:pt x="129782" y="7713"/>
                    <a:pt x="129741" y="7766"/>
                    <a:pt x="129750" y="7831"/>
                  </a:cubicBezTo>
                  <a:cubicBezTo>
                    <a:pt x="129750" y="7850"/>
                    <a:pt x="129753" y="7866"/>
                    <a:pt x="129753" y="7886"/>
                  </a:cubicBezTo>
                  <a:cubicBezTo>
                    <a:pt x="129757" y="7897"/>
                    <a:pt x="129761" y="7909"/>
                    <a:pt x="129765" y="7917"/>
                  </a:cubicBezTo>
                  <a:cubicBezTo>
                    <a:pt x="130012" y="9154"/>
                    <a:pt x="130180" y="10438"/>
                    <a:pt x="130317" y="11717"/>
                  </a:cubicBezTo>
                  <a:cubicBezTo>
                    <a:pt x="130277" y="11627"/>
                    <a:pt x="130239" y="11533"/>
                    <a:pt x="130199" y="11439"/>
                  </a:cubicBezTo>
                  <a:cubicBezTo>
                    <a:pt x="130165" y="10790"/>
                    <a:pt x="130121" y="10128"/>
                    <a:pt x="129937" y="9533"/>
                  </a:cubicBezTo>
                  <a:cubicBezTo>
                    <a:pt x="129931" y="9512"/>
                    <a:pt x="129917" y="9503"/>
                    <a:pt x="129904" y="9503"/>
                  </a:cubicBezTo>
                  <a:cubicBezTo>
                    <a:pt x="129885" y="9503"/>
                    <a:pt x="129868" y="9522"/>
                    <a:pt x="129874" y="9557"/>
                  </a:cubicBezTo>
                  <a:cubicBezTo>
                    <a:pt x="129957" y="9976"/>
                    <a:pt x="129981" y="10422"/>
                    <a:pt x="129977" y="10872"/>
                  </a:cubicBezTo>
                  <a:cubicBezTo>
                    <a:pt x="129972" y="10856"/>
                    <a:pt x="129968" y="10845"/>
                    <a:pt x="129965" y="10832"/>
                  </a:cubicBezTo>
                  <a:cubicBezTo>
                    <a:pt x="129890" y="9921"/>
                    <a:pt x="129827" y="9009"/>
                    <a:pt x="129757" y="8104"/>
                  </a:cubicBezTo>
                  <a:cubicBezTo>
                    <a:pt x="129755" y="8066"/>
                    <a:pt x="129734" y="8046"/>
                    <a:pt x="129712" y="8046"/>
                  </a:cubicBezTo>
                  <a:cubicBezTo>
                    <a:pt x="129690" y="8046"/>
                    <a:pt x="129667" y="8066"/>
                    <a:pt x="129663" y="8104"/>
                  </a:cubicBezTo>
                  <a:cubicBezTo>
                    <a:pt x="129632" y="8543"/>
                    <a:pt x="129605" y="8982"/>
                    <a:pt x="129581" y="9423"/>
                  </a:cubicBezTo>
                  <a:cubicBezTo>
                    <a:pt x="129578" y="9423"/>
                    <a:pt x="129574" y="9422"/>
                    <a:pt x="129570" y="9422"/>
                  </a:cubicBezTo>
                  <a:cubicBezTo>
                    <a:pt x="129538" y="9422"/>
                    <a:pt x="129508" y="9450"/>
                    <a:pt x="129511" y="9506"/>
                  </a:cubicBezTo>
                  <a:cubicBezTo>
                    <a:pt x="129515" y="9670"/>
                    <a:pt x="129531" y="9835"/>
                    <a:pt x="129558" y="9999"/>
                  </a:cubicBezTo>
                  <a:cubicBezTo>
                    <a:pt x="129464" y="12371"/>
                    <a:pt x="129534" y="14786"/>
                    <a:pt x="129824" y="17138"/>
                  </a:cubicBezTo>
                  <a:cubicBezTo>
                    <a:pt x="129824" y="17165"/>
                    <a:pt x="129824" y="17196"/>
                    <a:pt x="129820" y="17228"/>
                  </a:cubicBezTo>
                  <a:cubicBezTo>
                    <a:pt x="129679" y="17487"/>
                    <a:pt x="129562" y="17756"/>
                    <a:pt x="129460" y="18042"/>
                  </a:cubicBezTo>
                  <a:cubicBezTo>
                    <a:pt x="129409" y="17561"/>
                    <a:pt x="129354" y="17079"/>
                    <a:pt x="129296" y="16602"/>
                  </a:cubicBezTo>
                  <a:cubicBezTo>
                    <a:pt x="129159" y="15431"/>
                    <a:pt x="128982" y="14253"/>
                    <a:pt x="128759" y="13091"/>
                  </a:cubicBezTo>
                  <a:cubicBezTo>
                    <a:pt x="128790" y="12692"/>
                    <a:pt x="128834" y="12293"/>
                    <a:pt x="128884" y="11898"/>
                  </a:cubicBezTo>
                  <a:cubicBezTo>
                    <a:pt x="128982" y="11185"/>
                    <a:pt x="129123" y="10504"/>
                    <a:pt x="129103" y="9776"/>
                  </a:cubicBezTo>
                  <a:cubicBezTo>
                    <a:pt x="129103" y="9739"/>
                    <a:pt x="129083" y="9721"/>
                    <a:pt x="129063" y="9721"/>
                  </a:cubicBezTo>
                  <a:cubicBezTo>
                    <a:pt x="129042" y="9721"/>
                    <a:pt x="129020" y="9740"/>
                    <a:pt x="129018" y="9776"/>
                  </a:cubicBezTo>
                  <a:cubicBezTo>
                    <a:pt x="128962" y="10590"/>
                    <a:pt x="128728" y="11325"/>
                    <a:pt x="128559" y="12100"/>
                  </a:cubicBezTo>
                  <a:cubicBezTo>
                    <a:pt x="128422" y="11466"/>
                    <a:pt x="128274" y="10837"/>
                    <a:pt x="128106" y="10214"/>
                  </a:cubicBezTo>
                  <a:cubicBezTo>
                    <a:pt x="128106" y="10109"/>
                    <a:pt x="128109" y="9999"/>
                    <a:pt x="128106" y="9889"/>
                  </a:cubicBezTo>
                  <a:cubicBezTo>
                    <a:pt x="128106" y="9837"/>
                    <a:pt x="128073" y="9808"/>
                    <a:pt x="128039" y="9808"/>
                  </a:cubicBezTo>
                  <a:cubicBezTo>
                    <a:pt x="128022" y="9808"/>
                    <a:pt x="128005" y="9815"/>
                    <a:pt x="127992" y="9831"/>
                  </a:cubicBezTo>
                  <a:cubicBezTo>
                    <a:pt x="127945" y="9663"/>
                    <a:pt x="127898" y="9490"/>
                    <a:pt x="127847" y="9322"/>
                  </a:cubicBezTo>
                  <a:cubicBezTo>
                    <a:pt x="127703" y="8845"/>
                    <a:pt x="127535" y="8383"/>
                    <a:pt x="127358" y="7929"/>
                  </a:cubicBezTo>
                  <a:cubicBezTo>
                    <a:pt x="127409" y="7709"/>
                    <a:pt x="127464" y="7486"/>
                    <a:pt x="127526" y="7268"/>
                  </a:cubicBezTo>
                  <a:cubicBezTo>
                    <a:pt x="127545" y="7197"/>
                    <a:pt x="127743" y="6623"/>
                    <a:pt x="127879" y="6623"/>
                  </a:cubicBezTo>
                  <a:cubicBezTo>
                    <a:pt x="127909" y="6623"/>
                    <a:pt x="127936" y="6651"/>
                    <a:pt x="127957" y="6719"/>
                  </a:cubicBezTo>
                  <a:cubicBezTo>
                    <a:pt x="127965" y="6743"/>
                    <a:pt x="127981" y="6753"/>
                    <a:pt x="127997" y="6753"/>
                  </a:cubicBezTo>
                  <a:cubicBezTo>
                    <a:pt x="128021" y="6753"/>
                    <a:pt x="128043" y="6730"/>
                    <a:pt x="128031" y="6692"/>
                  </a:cubicBezTo>
                  <a:cubicBezTo>
                    <a:pt x="127991" y="6536"/>
                    <a:pt x="127937" y="6469"/>
                    <a:pt x="127873" y="6469"/>
                  </a:cubicBezTo>
                  <a:cubicBezTo>
                    <a:pt x="127692" y="6469"/>
                    <a:pt x="127436" y="7018"/>
                    <a:pt x="127221" y="7580"/>
                  </a:cubicBezTo>
                  <a:cubicBezTo>
                    <a:pt x="127041" y="7122"/>
                    <a:pt x="126854" y="6665"/>
                    <a:pt x="126673" y="6202"/>
                  </a:cubicBezTo>
                  <a:cubicBezTo>
                    <a:pt x="126442" y="5624"/>
                    <a:pt x="126188" y="5068"/>
                    <a:pt x="125969" y="4484"/>
                  </a:cubicBezTo>
                  <a:cubicBezTo>
                    <a:pt x="125777" y="3984"/>
                    <a:pt x="125440" y="3467"/>
                    <a:pt x="125331" y="2927"/>
                  </a:cubicBezTo>
                  <a:cubicBezTo>
                    <a:pt x="125324" y="2894"/>
                    <a:pt x="125302" y="2878"/>
                    <a:pt x="125280" y="2878"/>
                  </a:cubicBezTo>
                  <a:cubicBezTo>
                    <a:pt x="125253" y="2878"/>
                    <a:pt x="125226" y="2901"/>
                    <a:pt x="125229" y="2942"/>
                  </a:cubicBezTo>
                  <a:cubicBezTo>
                    <a:pt x="125257" y="3310"/>
                    <a:pt x="125421" y="3628"/>
                    <a:pt x="125526" y="3964"/>
                  </a:cubicBezTo>
                  <a:cubicBezTo>
                    <a:pt x="125718" y="4559"/>
                    <a:pt x="125875" y="5165"/>
                    <a:pt x="126043" y="5768"/>
                  </a:cubicBezTo>
                  <a:cubicBezTo>
                    <a:pt x="126129" y="6085"/>
                    <a:pt x="126223" y="6399"/>
                    <a:pt x="126313" y="6715"/>
                  </a:cubicBezTo>
                  <a:cubicBezTo>
                    <a:pt x="126269" y="6658"/>
                    <a:pt x="126226" y="6632"/>
                    <a:pt x="126185" y="6632"/>
                  </a:cubicBezTo>
                  <a:cubicBezTo>
                    <a:pt x="126084" y="6632"/>
                    <a:pt x="125995" y="6787"/>
                    <a:pt x="125925" y="7005"/>
                  </a:cubicBezTo>
                  <a:cubicBezTo>
                    <a:pt x="125660" y="7799"/>
                    <a:pt x="125557" y="8825"/>
                    <a:pt x="125507" y="9678"/>
                  </a:cubicBezTo>
                  <a:cubicBezTo>
                    <a:pt x="125495" y="9874"/>
                    <a:pt x="125487" y="10070"/>
                    <a:pt x="125476" y="10265"/>
                  </a:cubicBezTo>
                  <a:cubicBezTo>
                    <a:pt x="125413" y="9823"/>
                    <a:pt x="125331" y="9389"/>
                    <a:pt x="125194" y="8989"/>
                  </a:cubicBezTo>
                  <a:cubicBezTo>
                    <a:pt x="125186" y="8970"/>
                    <a:pt x="125178" y="8962"/>
                    <a:pt x="125167" y="8958"/>
                  </a:cubicBezTo>
                  <a:cubicBezTo>
                    <a:pt x="125100" y="8774"/>
                    <a:pt x="125022" y="8614"/>
                    <a:pt x="124919" y="8507"/>
                  </a:cubicBezTo>
                  <a:cubicBezTo>
                    <a:pt x="124912" y="8500"/>
                    <a:pt x="124904" y="8497"/>
                    <a:pt x="124896" y="8497"/>
                  </a:cubicBezTo>
                  <a:cubicBezTo>
                    <a:pt x="124868" y="8497"/>
                    <a:pt x="124844" y="8540"/>
                    <a:pt x="124869" y="8574"/>
                  </a:cubicBezTo>
                  <a:cubicBezTo>
                    <a:pt x="125022" y="8786"/>
                    <a:pt x="125060" y="9157"/>
                    <a:pt x="125084" y="9494"/>
                  </a:cubicBezTo>
                  <a:cubicBezTo>
                    <a:pt x="124932" y="9576"/>
                    <a:pt x="124782" y="9678"/>
                    <a:pt x="124634" y="9792"/>
                  </a:cubicBezTo>
                  <a:cubicBezTo>
                    <a:pt x="124626" y="9639"/>
                    <a:pt x="124618" y="9482"/>
                    <a:pt x="124610" y="9329"/>
                  </a:cubicBezTo>
                  <a:cubicBezTo>
                    <a:pt x="124607" y="9289"/>
                    <a:pt x="124583" y="9268"/>
                    <a:pt x="124560" y="9268"/>
                  </a:cubicBezTo>
                  <a:cubicBezTo>
                    <a:pt x="124536" y="9268"/>
                    <a:pt x="124513" y="9289"/>
                    <a:pt x="124509" y="9329"/>
                  </a:cubicBezTo>
                  <a:cubicBezTo>
                    <a:pt x="124497" y="9529"/>
                    <a:pt x="124482" y="9733"/>
                    <a:pt x="124466" y="9932"/>
                  </a:cubicBezTo>
                  <a:cubicBezTo>
                    <a:pt x="124348" y="10034"/>
                    <a:pt x="124235" y="10140"/>
                    <a:pt x="124121" y="10254"/>
                  </a:cubicBezTo>
                  <a:cubicBezTo>
                    <a:pt x="124112" y="10235"/>
                    <a:pt x="124097" y="10222"/>
                    <a:pt x="124080" y="10222"/>
                  </a:cubicBezTo>
                  <a:cubicBezTo>
                    <a:pt x="124067" y="10222"/>
                    <a:pt x="124055" y="10229"/>
                    <a:pt x="124043" y="10245"/>
                  </a:cubicBezTo>
                  <a:lnTo>
                    <a:pt x="123922" y="10433"/>
                  </a:lnTo>
                  <a:cubicBezTo>
                    <a:pt x="123913" y="10445"/>
                    <a:pt x="123910" y="10461"/>
                    <a:pt x="123910" y="10473"/>
                  </a:cubicBezTo>
                  <a:cubicBezTo>
                    <a:pt x="123886" y="10500"/>
                    <a:pt x="123859" y="10532"/>
                    <a:pt x="123835" y="10559"/>
                  </a:cubicBezTo>
                  <a:cubicBezTo>
                    <a:pt x="124000" y="9651"/>
                    <a:pt x="124235" y="8061"/>
                    <a:pt x="124959" y="7725"/>
                  </a:cubicBezTo>
                  <a:cubicBezTo>
                    <a:pt x="125008" y="7700"/>
                    <a:pt x="124994" y="7608"/>
                    <a:pt x="124950" y="7608"/>
                  </a:cubicBezTo>
                  <a:cubicBezTo>
                    <a:pt x="124946" y="7608"/>
                    <a:pt x="124941" y="7609"/>
                    <a:pt x="124935" y="7611"/>
                  </a:cubicBezTo>
                  <a:cubicBezTo>
                    <a:pt x="124329" y="7839"/>
                    <a:pt x="124059" y="8724"/>
                    <a:pt x="123820" y="9385"/>
                  </a:cubicBezTo>
                  <a:cubicBezTo>
                    <a:pt x="123628" y="9913"/>
                    <a:pt x="123479" y="10457"/>
                    <a:pt x="123358" y="11009"/>
                  </a:cubicBezTo>
                  <a:cubicBezTo>
                    <a:pt x="123311" y="10856"/>
                    <a:pt x="123261" y="10704"/>
                    <a:pt x="123201" y="10559"/>
                  </a:cubicBezTo>
                  <a:cubicBezTo>
                    <a:pt x="122971" y="9997"/>
                    <a:pt x="122747" y="9889"/>
                    <a:pt x="122383" y="9889"/>
                  </a:cubicBezTo>
                  <a:cubicBezTo>
                    <a:pt x="122377" y="9889"/>
                    <a:pt x="122370" y="9889"/>
                    <a:pt x="122364" y="9889"/>
                  </a:cubicBezTo>
                  <a:cubicBezTo>
                    <a:pt x="122395" y="9549"/>
                    <a:pt x="122457" y="9224"/>
                    <a:pt x="122587" y="8935"/>
                  </a:cubicBezTo>
                  <a:cubicBezTo>
                    <a:pt x="122617" y="8867"/>
                    <a:pt x="122572" y="8805"/>
                    <a:pt x="122526" y="8805"/>
                  </a:cubicBezTo>
                  <a:cubicBezTo>
                    <a:pt x="122505" y="8805"/>
                    <a:pt x="122484" y="8818"/>
                    <a:pt x="122470" y="8848"/>
                  </a:cubicBezTo>
                  <a:cubicBezTo>
                    <a:pt x="122313" y="9188"/>
                    <a:pt x="122235" y="9537"/>
                    <a:pt x="122188" y="9893"/>
                  </a:cubicBezTo>
                  <a:cubicBezTo>
                    <a:pt x="122133" y="9898"/>
                    <a:pt x="122074" y="9901"/>
                    <a:pt x="122008" y="9905"/>
                  </a:cubicBezTo>
                  <a:cubicBezTo>
                    <a:pt x="121973" y="9909"/>
                    <a:pt x="121973" y="9979"/>
                    <a:pt x="122008" y="9979"/>
                  </a:cubicBezTo>
                  <a:cubicBezTo>
                    <a:pt x="122063" y="9979"/>
                    <a:pt x="122121" y="9976"/>
                    <a:pt x="122180" y="9972"/>
                  </a:cubicBezTo>
                  <a:lnTo>
                    <a:pt x="122180" y="9972"/>
                  </a:lnTo>
                  <a:cubicBezTo>
                    <a:pt x="122129" y="10406"/>
                    <a:pt x="122129" y="10852"/>
                    <a:pt x="122110" y="11314"/>
                  </a:cubicBezTo>
                  <a:cubicBezTo>
                    <a:pt x="122105" y="11361"/>
                    <a:pt x="122105" y="11412"/>
                    <a:pt x="122101" y="11463"/>
                  </a:cubicBezTo>
                  <a:cubicBezTo>
                    <a:pt x="121863" y="10226"/>
                    <a:pt x="121577" y="9013"/>
                    <a:pt x="121249" y="7819"/>
                  </a:cubicBezTo>
                  <a:cubicBezTo>
                    <a:pt x="121245" y="7808"/>
                    <a:pt x="121241" y="7795"/>
                    <a:pt x="121233" y="7788"/>
                  </a:cubicBezTo>
                  <a:cubicBezTo>
                    <a:pt x="121053" y="6946"/>
                    <a:pt x="120889" y="6097"/>
                    <a:pt x="120755" y="5240"/>
                  </a:cubicBezTo>
                  <a:cubicBezTo>
                    <a:pt x="120751" y="5204"/>
                    <a:pt x="120732" y="5188"/>
                    <a:pt x="120712" y="5188"/>
                  </a:cubicBezTo>
                  <a:cubicBezTo>
                    <a:pt x="120682" y="5188"/>
                    <a:pt x="120649" y="5223"/>
                    <a:pt x="120654" y="5275"/>
                  </a:cubicBezTo>
                  <a:cubicBezTo>
                    <a:pt x="120955" y="7897"/>
                    <a:pt x="121358" y="10500"/>
                    <a:pt x="121742" y="13103"/>
                  </a:cubicBezTo>
                  <a:cubicBezTo>
                    <a:pt x="121617" y="13271"/>
                    <a:pt x="121495" y="13439"/>
                    <a:pt x="121373" y="13608"/>
                  </a:cubicBezTo>
                  <a:cubicBezTo>
                    <a:pt x="121296" y="13185"/>
                    <a:pt x="121202" y="12763"/>
                    <a:pt x="121088" y="12359"/>
                  </a:cubicBezTo>
                  <a:cubicBezTo>
                    <a:pt x="121006" y="12062"/>
                    <a:pt x="120924" y="11694"/>
                    <a:pt x="120661" y="11647"/>
                  </a:cubicBezTo>
                  <a:cubicBezTo>
                    <a:pt x="120270" y="10081"/>
                    <a:pt x="119812" y="8547"/>
                    <a:pt x="119491" y="6950"/>
                  </a:cubicBezTo>
                  <a:cubicBezTo>
                    <a:pt x="119485" y="6918"/>
                    <a:pt x="119465" y="6904"/>
                    <a:pt x="119446" y="6904"/>
                  </a:cubicBezTo>
                  <a:cubicBezTo>
                    <a:pt x="119415" y="6904"/>
                    <a:pt x="119384" y="6936"/>
                    <a:pt x="119393" y="6986"/>
                  </a:cubicBezTo>
                  <a:cubicBezTo>
                    <a:pt x="119883" y="9537"/>
                    <a:pt x="120320" y="12109"/>
                    <a:pt x="120642" y="14707"/>
                  </a:cubicBezTo>
                  <a:cubicBezTo>
                    <a:pt x="120458" y="14994"/>
                    <a:pt x="120274" y="15279"/>
                    <a:pt x="120094" y="15572"/>
                  </a:cubicBezTo>
                  <a:cubicBezTo>
                    <a:pt x="120035" y="15388"/>
                    <a:pt x="119977" y="15205"/>
                    <a:pt x="119918" y="15021"/>
                  </a:cubicBezTo>
                  <a:cubicBezTo>
                    <a:pt x="119632" y="14156"/>
                    <a:pt x="119296" y="13322"/>
                    <a:pt x="118971" y="12481"/>
                  </a:cubicBezTo>
                  <a:cubicBezTo>
                    <a:pt x="118987" y="12441"/>
                    <a:pt x="119002" y="12406"/>
                    <a:pt x="119025" y="12375"/>
                  </a:cubicBezTo>
                  <a:cubicBezTo>
                    <a:pt x="119080" y="12302"/>
                    <a:pt x="119031" y="12208"/>
                    <a:pt x="118970" y="12208"/>
                  </a:cubicBezTo>
                  <a:cubicBezTo>
                    <a:pt x="118952" y="12208"/>
                    <a:pt x="118934" y="12216"/>
                    <a:pt x="118916" y="12234"/>
                  </a:cubicBezTo>
                  <a:cubicBezTo>
                    <a:pt x="118908" y="12246"/>
                    <a:pt x="118896" y="12257"/>
                    <a:pt x="118888" y="12273"/>
                  </a:cubicBezTo>
                  <a:cubicBezTo>
                    <a:pt x="118850" y="12167"/>
                    <a:pt x="118806" y="12066"/>
                    <a:pt x="118767" y="11964"/>
                  </a:cubicBezTo>
                  <a:cubicBezTo>
                    <a:pt x="118767" y="11744"/>
                    <a:pt x="118763" y="11526"/>
                    <a:pt x="118763" y="11302"/>
                  </a:cubicBezTo>
                  <a:cubicBezTo>
                    <a:pt x="118763" y="10375"/>
                    <a:pt x="118685" y="9114"/>
                    <a:pt x="119084" y="8312"/>
                  </a:cubicBezTo>
                  <a:cubicBezTo>
                    <a:pt x="119109" y="8263"/>
                    <a:pt x="119072" y="8215"/>
                    <a:pt x="119036" y="8215"/>
                  </a:cubicBezTo>
                  <a:cubicBezTo>
                    <a:pt x="119020" y="8215"/>
                    <a:pt x="119005" y="8224"/>
                    <a:pt x="118994" y="8245"/>
                  </a:cubicBezTo>
                  <a:cubicBezTo>
                    <a:pt x="118638" y="8946"/>
                    <a:pt x="118642" y="9741"/>
                    <a:pt x="118548" y="10551"/>
                  </a:cubicBezTo>
                  <a:cubicBezTo>
                    <a:pt x="118524" y="10770"/>
                    <a:pt x="118505" y="10989"/>
                    <a:pt x="118485" y="11208"/>
                  </a:cubicBezTo>
                  <a:cubicBezTo>
                    <a:pt x="118344" y="10814"/>
                    <a:pt x="118207" y="10418"/>
                    <a:pt x="118082" y="10010"/>
                  </a:cubicBezTo>
                  <a:cubicBezTo>
                    <a:pt x="118073" y="9978"/>
                    <a:pt x="118051" y="9964"/>
                    <a:pt x="118030" y="9964"/>
                  </a:cubicBezTo>
                  <a:cubicBezTo>
                    <a:pt x="117998" y="9964"/>
                    <a:pt x="117966" y="9996"/>
                    <a:pt x="117981" y="10046"/>
                  </a:cubicBezTo>
                  <a:cubicBezTo>
                    <a:pt x="118133" y="10602"/>
                    <a:pt x="118293" y="11150"/>
                    <a:pt x="118454" y="11697"/>
                  </a:cubicBezTo>
                  <a:cubicBezTo>
                    <a:pt x="118423" y="12300"/>
                    <a:pt x="118403" y="12904"/>
                    <a:pt x="118368" y="13502"/>
                  </a:cubicBezTo>
                  <a:cubicBezTo>
                    <a:pt x="118368" y="13553"/>
                    <a:pt x="118364" y="13603"/>
                    <a:pt x="118360" y="13655"/>
                  </a:cubicBezTo>
                  <a:cubicBezTo>
                    <a:pt x="118290" y="14069"/>
                    <a:pt x="118227" y="14488"/>
                    <a:pt x="118172" y="14903"/>
                  </a:cubicBezTo>
                  <a:cubicBezTo>
                    <a:pt x="118071" y="14609"/>
                    <a:pt x="117972" y="14316"/>
                    <a:pt x="117871" y="14022"/>
                  </a:cubicBezTo>
                  <a:cubicBezTo>
                    <a:pt x="117625" y="13310"/>
                    <a:pt x="117397" y="12512"/>
                    <a:pt x="117100" y="11795"/>
                  </a:cubicBezTo>
                  <a:cubicBezTo>
                    <a:pt x="117092" y="11733"/>
                    <a:pt x="117085" y="11674"/>
                    <a:pt x="117076" y="11616"/>
                  </a:cubicBezTo>
                  <a:cubicBezTo>
                    <a:pt x="117022" y="11275"/>
                    <a:pt x="117103" y="10821"/>
                    <a:pt x="116775" y="10767"/>
                  </a:cubicBezTo>
                  <a:cubicBezTo>
                    <a:pt x="116773" y="10766"/>
                    <a:pt x="116772" y="10766"/>
                    <a:pt x="116771" y="10766"/>
                  </a:cubicBezTo>
                  <a:cubicBezTo>
                    <a:pt x="116732" y="10766"/>
                    <a:pt x="116725" y="10852"/>
                    <a:pt x="116763" y="10864"/>
                  </a:cubicBezTo>
                  <a:cubicBezTo>
                    <a:pt x="116881" y="10895"/>
                    <a:pt x="116931" y="11138"/>
                    <a:pt x="116951" y="11463"/>
                  </a:cubicBezTo>
                  <a:cubicBezTo>
                    <a:pt x="116897" y="11338"/>
                    <a:pt x="116834" y="11217"/>
                    <a:pt x="116771" y="11099"/>
                  </a:cubicBezTo>
                  <a:cubicBezTo>
                    <a:pt x="116736" y="11036"/>
                    <a:pt x="116700" y="10982"/>
                    <a:pt x="116666" y="10931"/>
                  </a:cubicBezTo>
                  <a:cubicBezTo>
                    <a:pt x="116693" y="10281"/>
                    <a:pt x="116790" y="9690"/>
                    <a:pt x="117092" y="9663"/>
                  </a:cubicBezTo>
                  <a:cubicBezTo>
                    <a:pt x="117159" y="9654"/>
                    <a:pt x="117162" y="9522"/>
                    <a:pt x="117092" y="9522"/>
                  </a:cubicBezTo>
                  <a:cubicBezTo>
                    <a:pt x="116583" y="9526"/>
                    <a:pt x="116568" y="10101"/>
                    <a:pt x="116481" y="10649"/>
                  </a:cubicBezTo>
                  <a:cubicBezTo>
                    <a:pt x="116478" y="10673"/>
                    <a:pt x="116478" y="10700"/>
                    <a:pt x="116474" y="10723"/>
                  </a:cubicBezTo>
                  <a:cubicBezTo>
                    <a:pt x="116454" y="10707"/>
                    <a:pt x="116434" y="10691"/>
                    <a:pt x="116415" y="10684"/>
                  </a:cubicBezTo>
                  <a:cubicBezTo>
                    <a:pt x="116415" y="10668"/>
                    <a:pt x="116419" y="10657"/>
                    <a:pt x="116419" y="10641"/>
                  </a:cubicBezTo>
                  <a:cubicBezTo>
                    <a:pt x="116419" y="10603"/>
                    <a:pt x="116395" y="10581"/>
                    <a:pt x="116369" y="10581"/>
                  </a:cubicBezTo>
                  <a:cubicBezTo>
                    <a:pt x="116365" y="10581"/>
                    <a:pt x="116361" y="10581"/>
                    <a:pt x="116357" y="10582"/>
                  </a:cubicBezTo>
                  <a:cubicBezTo>
                    <a:pt x="116313" y="10590"/>
                    <a:pt x="116274" y="10597"/>
                    <a:pt x="116231" y="10606"/>
                  </a:cubicBezTo>
                  <a:cubicBezTo>
                    <a:pt x="116216" y="10610"/>
                    <a:pt x="116207" y="10629"/>
                    <a:pt x="116211" y="10644"/>
                  </a:cubicBezTo>
                  <a:cubicBezTo>
                    <a:pt x="116086" y="10660"/>
                    <a:pt x="115949" y="10738"/>
                    <a:pt x="115793" y="10884"/>
                  </a:cubicBezTo>
                  <a:cubicBezTo>
                    <a:pt x="115754" y="10919"/>
                    <a:pt x="115777" y="10996"/>
                    <a:pt x="115815" y="10996"/>
                  </a:cubicBezTo>
                  <a:cubicBezTo>
                    <a:pt x="115823" y="10996"/>
                    <a:pt x="115831" y="10993"/>
                    <a:pt x="115840" y="10985"/>
                  </a:cubicBezTo>
                  <a:cubicBezTo>
                    <a:pt x="115918" y="10916"/>
                    <a:pt x="115993" y="10885"/>
                    <a:pt x="116066" y="10885"/>
                  </a:cubicBezTo>
                  <a:cubicBezTo>
                    <a:pt x="116113" y="10885"/>
                    <a:pt x="116159" y="10898"/>
                    <a:pt x="116203" y="10922"/>
                  </a:cubicBezTo>
                  <a:cubicBezTo>
                    <a:pt x="116109" y="11166"/>
                    <a:pt x="115922" y="11522"/>
                    <a:pt x="115891" y="11588"/>
                  </a:cubicBezTo>
                  <a:cubicBezTo>
                    <a:pt x="115710" y="11988"/>
                    <a:pt x="115506" y="12363"/>
                    <a:pt x="115354" y="12781"/>
                  </a:cubicBezTo>
                  <a:cubicBezTo>
                    <a:pt x="115088" y="13498"/>
                    <a:pt x="114845" y="14222"/>
                    <a:pt x="114642" y="14974"/>
                  </a:cubicBezTo>
                  <a:cubicBezTo>
                    <a:pt x="114560" y="14050"/>
                    <a:pt x="114426" y="13122"/>
                    <a:pt x="114274" y="12214"/>
                  </a:cubicBezTo>
                  <a:cubicBezTo>
                    <a:pt x="114144" y="11424"/>
                    <a:pt x="113953" y="10633"/>
                    <a:pt x="113855" y="9835"/>
                  </a:cubicBezTo>
                  <a:cubicBezTo>
                    <a:pt x="113850" y="9800"/>
                    <a:pt x="113829" y="9785"/>
                    <a:pt x="113807" y="9785"/>
                  </a:cubicBezTo>
                  <a:cubicBezTo>
                    <a:pt x="113779" y="9785"/>
                    <a:pt x="113750" y="9810"/>
                    <a:pt x="113750" y="9854"/>
                  </a:cubicBezTo>
                  <a:cubicBezTo>
                    <a:pt x="113765" y="10657"/>
                    <a:pt x="113863" y="11479"/>
                    <a:pt x="113938" y="12273"/>
                  </a:cubicBezTo>
                  <a:cubicBezTo>
                    <a:pt x="114035" y="13283"/>
                    <a:pt x="114074" y="14297"/>
                    <a:pt x="114133" y="15306"/>
                  </a:cubicBezTo>
                  <a:cubicBezTo>
                    <a:pt x="114160" y="15803"/>
                    <a:pt x="114180" y="16296"/>
                    <a:pt x="114200" y="16793"/>
                  </a:cubicBezTo>
                  <a:cubicBezTo>
                    <a:pt x="114086" y="17306"/>
                    <a:pt x="113980" y="17819"/>
                    <a:pt x="113882" y="18336"/>
                  </a:cubicBezTo>
                  <a:cubicBezTo>
                    <a:pt x="113891" y="17545"/>
                    <a:pt x="113871" y="16743"/>
                    <a:pt x="113812" y="15960"/>
                  </a:cubicBezTo>
                  <a:cubicBezTo>
                    <a:pt x="113785" y="15592"/>
                    <a:pt x="113730" y="15220"/>
                    <a:pt x="113604" y="14895"/>
                  </a:cubicBezTo>
                  <a:cubicBezTo>
                    <a:pt x="113636" y="14809"/>
                    <a:pt x="113679" y="14731"/>
                    <a:pt x="113726" y="14653"/>
                  </a:cubicBezTo>
                  <a:cubicBezTo>
                    <a:pt x="113777" y="14575"/>
                    <a:pt x="113725" y="14470"/>
                    <a:pt x="113666" y="14470"/>
                  </a:cubicBezTo>
                  <a:cubicBezTo>
                    <a:pt x="113648" y="14470"/>
                    <a:pt x="113629" y="14480"/>
                    <a:pt x="113613" y="14504"/>
                  </a:cubicBezTo>
                  <a:cubicBezTo>
                    <a:pt x="113573" y="14559"/>
                    <a:pt x="113542" y="14618"/>
                    <a:pt x="113510" y="14680"/>
                  </a:cubicBezTo>
                  <a:cubicBezTo>
                    <a:pt x="113479" y="14618"/>
                    <a:pt x="113445" y="14559"/>
                    <a:pt x="113409" y="14504"/>
                  </a:cubicBezTo>
                  <a:cubicBezTo>
                    <a:pt x="113392" y="14480"/>
                    <a:pt x="113373" y="14470"/>
                    <a:pt x="113355" y="14470"/>
                  </a:cubicBezTo>
                  <a:cubicBezTo>
                    <a:pt x="113296" y="14470"/>
                    <a:pt x="113244" y="14575"/>
                    <a:pt x="113295" y="14653"/>
                  </a:cubicBezTo>
                  <a:cubicBezTo>
                    <a:pt x="113342" y="14731"/>
                    <a:pt x="113382" y="14809"/>
                    <a:pt x="113416" y="14895"/>
                  </a:cubicBezTo>
                  <a:cubicBezTo>
                    <a:pt x="113291" y="15220"/>
                    <a:pt x="113237" y="15592"/>
                    <a:pt x="113210" y="15960"/>
                  </a:cubicBezTo>
                  <a:cubicBezTo>
                    <a:pt x="113151" y="16743"/>
                    <a:pt x="113127" y="17545"/>
                    <a:pt x="113135" y="18336"/>
                  </a:cubicBezTo>
                  <a:cubicBezTo>
                    <a:pt x="113037" y="17819"/>
                    <a:pt x="112932" y="17306"/>
                    <a:pt x="112822" y="16793"/>
                  </a:cubicBezTo>
                  <a:cubicBezTo>
                    <a:pt x="112842" y="16296"/>
                    <a:pt x="112861" y="15803"/>
                    <a:pt x="112889" y="15306"/>
                  </a:cubicBezTo>
                  <a:cubicBezTo>
                    <a:pt x="112943" y="14297"/>
                    <a:pt x="112986" y="13283"/>
                    <a:pt x="113080" y="12273"/>
                  </a:cubicBezTo>
                  <a:cubicBezTo>
                    <a:pt x="113158" y="11479"/>
                    <a:pt x="113252" y="10657"/>
                    <a:pt x="113268" y="9854"/>
                  </a:cubicBezTo>
                  <a:cubicBezTo>
                    <a:pt x="113270" y="9810"/>
                    <a:pt x="113240" y="9785"/>
                    <a:pt x="113212" y="9785"/>
                  </a:cubicBezTo>
                  <a:cubicBezTo>
                    <a:pt x="113191" y="9785"/>
                    <a:pt x="113170" y="9800"/>
                    <a:pt x="113167" y="9835"/>
                  </a:cubicBezTo>
                  <a:cubicBezTo>
                    <a:pt x="113064" y="10633"/>
                    <a:pt x="112876" y="11424"/>
                    <a:pt x="112748" y="12214"/>
                  </a:cubicBezTo>
                  <a:cubicBezTo>
                    <a:pt x="112594" y="13122"/>
                    <a:pt x="112462" y="14050"/>
                    <a:pt x="112379" y="14970"/>
                  </a:cubicBezTo>
                  <a:cubicBezTo>
                    <a:pt x="112172" y="14222"/>
                    <a:pt x="111933" y="13498"/>
                    <a:pt x="111667" y="12781"/>
                  </a:cubicBezTo>
                  <a:cubicBezTo>
                    <a:pt x="111514" y="12363"/>
                    <a:pt x="111311" y="11988"/>
                    <a:pt x="111131" y="11588"/>
                  </a:cubicBezTo>
                  <a:cubicBezTo>
                    <a:pt x="111100" y="11522"/>
                    <a:pt x="110912" y="11166"/>
                    <a:pt x="110818" y="10922"/>
                  </a:cubicBezTo>
                  <a:cubicBezTo>
                    <a:pt x="110863" y="10898"/>
                    <a:pt x="110909" y="10885"/>
                    <a:pt x="110956" y="10885"/>
                  </a:cubicBezTo>
                  <a:cubicBezTo>
                    <a:pt x="111028" y="10885"/>
                    <a:pt x="111104" y="10916"/>
                    <a:pt x="111182" y="10985"/>
                  </a:cubicBezTo>
                  <a:cubicBezTo>
                    <a:pt x="111190" y="10993"/>
                    <a:pt x="111197" y="10996"/>
                    <a:pt x="111205" y="10996"/>
                  </a:cubicBezTo>
                  <a:cubicBezTo>
                    <a:pt x="111241" y="10996"/>
                    <a:pt x="111264" y="10919"/>
                    <a:pt x="111225" y="10884"/>
                  </a:cubicBezTo>
                  <a:cubicBezTo>
                    <a:pt x="111068" y="10738"/>
                    <a:pt x="110936" y="10660"/>
                    <a:pt x="110810" y="10644"/>
                  </a:cubicBezTo>
                  <a:cubicBezTo>
                    <a:pt x="110810" y="10629"/>
                    <a:pt x="110806" y="10610"/>
                    <a:pt x="110791" y="10606"/>
                  </a:cubicBezTo>
                  <a:cubicBezTo>
                    <a:pt x="110748" y="10597"/>
                    <a:pt x="110705" y="10590"/>
                    <a:pt x="110661" y="10582"/>
                  </a:cubicBezTo>
                  <a:cubicBezTo>
                    <a:pt x="110658" y="10581"/>
                    <a:pt x="110654" y="10581"/>
                    <a:pt x="110650" y="10581"/>
                  </a:cubicBezTo>
                  <a:cubicBezTo>
                    <a:pt x="110625" y="10581"/>
                    <a:pt x="110598" y="10603"/>
                    <a:pt x="110598" y="10641"/>
                  </a:cubicBezTo>
                  <a:cubicBezTo>
                    <a:pt x="110598" y="10657"/>
                    <a:pt x="110603" y="10668"/>
                    <a:pt x="110603" y="10684"/>
                  </a:cubicBezTo>
                  <a:cubicBezTo>
                    <a:pt x="110583" y="10691"/>
                    <a:pt x="110567" y="10707"/>
                    <a:pt x="110548" y="10723"/>
                  </a:cubicBezTo>
                  <a:cubicBezTo>
                    <a:pt x="110544" y="10700"/>
                    <a:pt x="110540" y="10673"/>
                    <a:pt x="110536" y="10649"/>
                  </a:cubicBezTo>
                  <a:cubicBezTo>
                    <a:pt x="110454" y="10101"/>
                    <a:pt x="110434" y="9526"/>
                    <a:pt x="109926" y="9522"/>
                  </a:cubicBezTo>
                  <a:cubicBezTo>
                    <a:pt x="109859" y="9522"/>
                    <a:pt x="109859" y="9654"/>
                    <a:pt x="109926" y="9663"/>
                  </a:cubicBezTo>
                  <a:cubicBezTo>
                    <a:pt x="110231" y="9690"/>
                    <a:pt x="110329" y="10281"/>
                    <a:pt x="110352" y="10931"/>
                  </a:cubicBezTo>
                  <a:cubicBezTo>
                    <a:pt x="110321" y="10982"/>
                    <a:pt x="110286" y="11036"/>
                    <a:pt x="110251" y="11099"/>
                  </a:cubicBezTo>
                  <a:cubicBezTo>
                    <a:pt x="110188" y="11217"/>
                    <a:pt x="110125" y="11338"/>
                    <a:pt x="110067" y="11463"/>
                  </a:cubicBezTo>
                  <a:cubicBezTo>
                    <a:pt x="110086" y="11138"/>
                    <a:pt x="110141" y="10895"/>
                    <a:pt x="110258" y="10864"/>
                  </a:cubicBezTo>
                  <a:cubicBezTo>
                    <a:pt x="110297" y="10852"/>
                    <a:pt x="110290" y="10766"/>
                    <a:pt x="110249" y="10766"/>
                  </a:cubicBezTo>
                  <a:cubicBezTo>
                    <a:pt x="110248" y="10766"/>
                    <a:pt x="110247" y="10766"/>
                    <a:pt x="110246" y="10767"/>
                  </a:cubicBezTo>
                  <a:cubicBezTo>
                    <a:pt x="109917" y="10821"/>
                    <a:pt x="110000" y="11275"/>
                    <a:pt x="109946" y="11616"/>
                  </a:cubicBezTo>
                  <a:cubicBezTo>
                    <a:pt x="109937" y="11674"/>
                    <a:pt x="109930" y="11733"/>
                    <a:pt x="109922" y="11795"/>
                  </a:cubicBezTo>
                  <a:cubicBezTo>
                    <a:pt x="109624" y="12512"/>
                    <a:pt x="109397" y="13310"/>
                    <a:pt x="109147" y="14022"/>
                  </a:cubicBezTo>
                  <a:cubicBezTo>
                    <a:pt x="109049" y="14316"/>
                    <a:pt x="108947" y="14609"/>
                    <a:pt x="108849" y="14903"/>
                  </a:cubicBezTo>
                  <a:cubicBezTo>
                    <a:pt x="108795" y="14484"/>
                    <a:pt x="108732" y="14069"/>
                    <a:pt x="108658" y="13655"/>
                  </a:cubicBezTo>
                  <a:cubicBezTo>
                    <a:pt x="108658" y="13603"/>
                    <a:pt x="108654" y="13553"/>
                    <a:pt x="108649" y="13502"/>
                  </a:cubicBezTo>
                  <a:cubicBezTo>
                    <a:pt x="108618" y="12904"/>
                    <a:pt x="108599" y="12300"/>
                    <a:pt x="108564" y="11697"/>
                  </a:cubicBezTo>
                  <a:cubicBezTo>
                    <a:pt x="108724" y="11150"/>
                    <a:pt x="108884" y="10602"/>
                    <a:pt x="109041" y="10046"/>
                  </a:cubicBezTo>
                  <a:cubicBezTo>
                    <a:pt x="109053" y="9996"/>
                    <a:pt x="109022" y="9964"/>
                    <a:pt x="108990" y="9964"/>
                  </a:cubicBezTo>
                  <a:cubicBezTo>
                    <a:pt x="108969" y="9964"/>
                    <a:pt x="108947" y="9978"/>
                    <a:pt x="108936" y="10010"/>
                  </a:cubicBezTo>
                  <a:cubicBezTo>
                    <a:pt x="108814" y="10418"/>
                    <a:pt x="108677" y="10814"/>
                    <a:pt x="108532" y="11208"/>
                  </a:cubicBezTo>
                  <a:cubicBezTo>
                    <a:pt x="108517" y="10989"/>
                    <a:pt x="108497" y="10770"/>
                    <a:pt x="108474" y="10551"/>
                  </a:cubicBezTo>
                  <a:cubicBezTo>
                    <a:pt x="108380" y="9741"/>
                    <a:pt x="108380" y="8946"/>
                    <a:pt x="108024" y="8245"/>
                  </a:cubicBezTo>
                  <a:cubicBezTo>
                    <a:pt x="108013" y="8224"/>
                    <a:pt x="107998" y="8215"/>
                    <a:pt x="107983" y="8215"/>
                  </a:cubicBezTo>
                  <a:cubicBezTo>
                    <a:pt x="107947" y="8215"/>
                    <a:pt x="107913" y="8263"/>
                    <a:pt x="107937" y="8312"/>
                  </a:cubicBezTo>
                  <a:cubicBezTo>
                    <a:pt x="108337" y="9114"/>
                    <a:pt x="108259" y="10375"/>
                    <a:pt x="108255" y="11302"/>
                  </a:cubicBezTo>
                  <a:cubicBezTo>
                    <a:pt x="108255" y="11526"/>
                    <a:pt x="108255" y="11744"/>
                    <a:pt x="108250" y="11964"/>
                  </a:cubicBezTo>
                  <a:cubicBezTo>
                    <a:pt x="108212" y="12066"/>
                    <a:pt x="108172" y="12167"/>
                    <a:pt x="108133" y="12273"/>
                  </a:cubicBezTo>
                  <a:cubicBezTo>
                    <a:pt x="108121" y="12257"/>
                    <a:pt x="108114" y="12246"/>
                    <a:pt x="108102" y="12234"/>
                  </a:cubicBezTo>
                  <a:cubicBezTo>
                    <a:pt x="108085" y="12216"/>
                    <a:pt x="108067" y="12208"/>
                    <a:pt x="108050" y="12208"/>
                  </a:cubicBezTo>
                  <a:cubicBezTo>
                    <a:pt x="107989" y="12208"/>
                    <a:pt x="107937" y="12302"/>
                    <a:pt x="107992" y="12375"/>
                  </a:cubicBezTo>
                  <a:cubicBezTo>
                    <a:pt x="108015" y="12406"/>
                    <a:pt x="108035" y="12441"/>
                    <a:pt x="108051" y="12481"/>
                  </a:cubicBezTo>
                  <a:cubicBezTo>
                    <a:pt x="107722" y="13322"/>
                    <a:pt x="107390" y="14156"/>
                    <a:pt x="107104" y="15021"/>
                  </a:cubicBezTo>
                  <a:cubicBezTo>
                    <a:pt x="107041" y="15205"/>
                    <a:pt x="106987" y="15388"/>
                    <a:pt x="106928" y="15572"/>
                  </a:cubicBezTo>
                  <a:cubicBezTo>
                    <a:pt x="106747" y="15279"/>
                    <a:pt x="106564" y="14994"/>
                    <a:pt x="106376" y="14703"/>
                  </a:cubicBezTo>
                  <a:cubicBezTo>
                    <a:pt x="106700" y="12109"/>
                    <a:pt x="107135" y="9537"/>
                    <a:pt x="107628" y="6986"/>
                  </a:cubicBezTo>
                  <a:cubicBezTo>
                    <a:pt x="107638" y="6936"/>
                    <a:pt x="107606" y="6904"/>
                    <a:pt x="107576" y="6904"/>
                  </a:cubicBezTo>
                  <a:cubicBezTo>
                    <a:pt x="107556" y="6904"/>
                    <a:pt x="107537" y="6918"/>
                    <a:pt x="107531" y="6950"/>
                  </a:cubicBezTo>
                  <a:cubicBezTo>
                    <a:pt x="107209" y="8547"/>
                    <a:pt x="106752" y="10081"/>
                    <a:pt x="106360" y="11647"/>
                  </a:cubicBezTo>
                  <a:cubicBezTo>
                    <a:pt x="106094" y="11694"/>
                    <a:pt x="106015" y="12062"/>
                    <a:pt x="105934" y="12359"/>
                  </a:cubicBezTo>
                  <a:cubicBezTo>
                    <a:pt x="105816" y="12763"/>
                    <a:pt x="105726" y="13185"/>
                    <a:pt x="105648" y="13608"/>
                  </a:cubicBezTo>
                  <a:cubicBezTo>
                    <a:pt x="105526" y="13439"/>
                    <a:pt x="105401" y="13271"/>
                    <a:pt x="105276" y="13103"/>
                  </a:cubicBezTo>
                  <a:cubicBezTo>
                    <a:pt x="105659" y="10500"/>
                    <a:pt x="106062" y="7897"/>
                    <a:pt x="106364" y="5275"/>
                  </a:cubicBezTo>
                  <a:cubicBezTo>
                    <a:pt x="106371" y="5223"/>
                    <a:pt x="106338" y="5188"/>
                    <a:pt x="106308" y="5188"/>
                  </a:cubicBezTo>
                  <a:cubicBezTo>
                    <a:pt x="106288" y="5188"/>
                    <a:pt x="106268" y="5204"/>
                    <a:pt x="106262" y="5240"/>
                  </a:cubicBezTo>
                  <a:cubicBezTo>
                    <a:pt x="106133" y="6097"/>
                    <a:pt x="105968" y="6946"/>
                    <a:pt x="105784" y="7788"/>
                  </a:cubicBezTo>
                  <a:cubicBezTo>
                    <a:pt x="105781" y="7795"/>
                    <a:pt x="105773" y="7808"/>
                    <a:pt x="105769" y="7819"/>
                  </a:cubicBezTo>
                  <a:cubicBezTo>
                    <a:pt x="105441" y="9013"/>
                    <a:pt x="105155" y="10226"/>
                    <a:pt x="104915" y="11463"/>
                  </a:cubicBezTo>
                  <a:cubicBezTo>
                    <a:pt x="104915" y="11412"/>
                    <a:pt x="104915" y="11361"/>
                    <a:pt x="104912" y="11314"/>
                  </a:cubicBezTo>
                  <a:cubicBezTo>
                    <a:pt x="104892" y="10852"/>
                    <a:pt x="104888" y="10406"/>
                    <a:pt x="104841" y="9972"/>
                  </a:cubicBezTo>
                  <a:lnTo>
                    <a:pt x="104841" y="9972"/>
                  </a:lnTo>
                  <a:cubicBezTo>
                    <a:pt x="104900" y="9976"/>
                    <a:pt x="104959" y="9979"/>
                    <a:pt x="105009" y="9979"/>
                  </a:cubicBezTo>
                  <a:cubicBezTo>
                    <a:pt x="105045" y="9979"/>
                    <a:pt x="105045" y="9909"/>
                    <a:pt x="105009" y="9905"/>
                  </a:cubicBezTo>
                  <a:cubicBezTo>
                    <a:pt x="104947" y="9901"/>
                    <a:pt x="104888" y="9898"/>
                    <a:pt x="104830" y="9893"/>
                  </a:cubicBezTo>
                  <a:cubicBezTo>
                    <a:pt x="104787" y="9537"/>
                    <a:pt x="104704" y="9188"/>
                    <a:pt x="104548" y="8848"/>
                  </a:cubicBezTo>
                  <a:cubicBezTo>
                    <a:pt x="104535" y="8818"/>
                    <a:pt x="104514" y="8805"/>
                    <a:pt x="104494" y="8805"/>
                  </a:cubicBezTo>
                  <a:cubicBezTo>
                    <a:pt x="104449" y="8805"/>
                    <a:pt x="104405" y="8867"/>
                    <a:pt x="104435" y="8935"/>
                  </a:cubicBezTo>
                  <a:cubicBezTo>
                    <a:pt x="104559" y="9224"/>
                    <a:pt x="104626" y="9549"/>
                    <a:pt x="104657" y="9889"/>
                  </a:cubicBezTo>
                  <a:cubicBezTo>
                    <a:pt x="104651" y="9889"/>
                    <a:pt x="104644" y="9889"/>
                    <a:pt x="104638" y="9889"/>
                  </a:cubicBezTo>
                  <a:cubicBezTo>
                    <a:pt x="104274" y="9889"/>
                    <a:pt x="104051" y="9997"/>
                    <a:pt x="103816" y="10559"/>
                  </a:cubicBezTo>
                  <a:cubicBezTo>
                    <a:pt x="103757" y="10704"/>
                    <a:pt x="103707" y="10856"/>
                    <a:pt x="103663" y="11009"/>
                  </a:cubicBezTo>
                  <a:cubicBezTo>
                    <a:pt x="103538" y="10457"/>
                    <a:pt x="103389" y="9913"/>
                    <a:pt x="103201" y="9385"/>
                  </a:cubicBezTo>
                  <a:cubicBezTo>
                    <a:pt x="102959" y="8724"/>
                    <a:pt x="102689" y="7839"/>
                    <a:pt x="102086" y="7611"/>
                  </a:cubicBezTo>
                  <a:cubicBezTo>
                    <a:pt x="102081" y="7609"/>
                    <a:pt x="102076" y="7608"/>
                    <a:pt x="102071" y="7608"/>
                  </a:cubicBezTo>
                  <a:cubicBezTo>
                    <a:pt x="102028" y="7608"/>
                    <a:pt x="102013" y="7700"/>
                    <a:pt x="102063" y="7725"/>
                  </a:cubicBezTo>
                  <a:cubicBezTo>
                    <a:pt x="102783" y="8061"/>
                    <a:pt x="103022" y="9651"/>
                    <a:pt x="103186" y="10559"/>
                  </a:cubicBezTo>
                  <a:cubicBezTo>
                    <a:pt x="103159" y="10532"/>
                    <a:pt x="103135" y="10500"/>
                    <a:pt x="103107" y="10473"/>
                  </a:cubicBezTo>
                  <a:cubicBezTo>
                    <a:pt x="103112" y="10461"/>
                    <a:pt x="103107" y="10445"/>
                    <a:pt x="103100" y="10433"/>
                  </a:cubicBezTo>
                  <a:lnTo>
                    <a:pt x="102975" y="10245"/>
                  </a:lnTo>
                  <a:cubicBezTo>
                    <a:pt x="102965" y="10229"/>
                    <a:pt x="102953" y="10222"/>
                    <a:pt x="102941" y="10222"/>
                  </a:cubicBezTo>
                  <a:cubicBezTo>
                    <a:pt x="102924" y="10222"/>
                    <a:pt x="102907" y="10235"/>
                    <a:pt x="102896" y="10254"/>
                  </a:cubicBezTo>
                  <a:cubicBezTo>
                    <a:pt x="102787" y="10140"/>
                    <a:pt x="102670" y="10034"/>
                    <a:pt x="102556" y="9932"/>
                  </a:cubicBezTo>
                  <a:cubicBezTo>
                    <a:pt x="102540" y="9733"/>
                    <a:pt x="102525" y="9529"/>
                    <a:pt x="102509" y="9329"/>
                  </a:cubicBezTo>
                  <a:cubicBezTo>
                    <a:pt x="102505" y="9289"/>
                    <a:pt x="102482" y="9268"/>
                    <a:pt x="102459" y="9268"/>
                  </a:cubicBezTo>
                  <a:cubicBezTo>
                    <a:pt x="102436" y="9268"/>
                    <a:pt x="102413" y="9289"/>
                    <a:pt x="102411" y="9329"/>
                  </a:cubicBezTo>
                  <a:cubicBezTo>
                    <a:pt x="102399" y="9482"/>
                    <a:pt x="102391" y="9639"/>
                    <a:pt x="102384" y="9792"/>
                  </a:cubicBezTo>
                  <a:cubicBezTo>
                    <a:pt x="102238" y="9678"/>
                    <a:pt x="102086" y="9576"/>
                    <a:pt x="101938" y="9494"/>
                  </a:cubicBezTo>
                  <a:cubicBezTo>
                    <a:pt x="101961" y="9157"/>
                    <a:pt x="102000" y="8786"/>
                    <a:pt x="102149" y="8574"/>
                  </a:cubicBezTo>
                  <a:cubicBezTo>
                    <a:pt x="102174" y="8540"/>
                    <a:pt x="102150" y="8497"/>
                    <a:pt x="102121" y="8497"/>
                  </a:cubicBezTo>
                  <a:cubicBezTo>
                    <a:pt x="102113" y="8497"/>
                    <a:pt x="102105" y="8500"/>
                    <a:pt x="102097" y="8507"/>
                  </a:cubicBezTo>
                  <a:cubicBezTo>
                    <a:pt x="101996" y="8614"/>
                    <a:pt x="101918" y="8774"/>
                    <a:pt x="101855" y="8958"/>
                  </a:cubicBezTo>
                  <a:cubicBezTo>
                    <a:pt x="101844" y="8962"/>
                    <a:pt x="101832" y="8970"/>
                    <a:pt x="101824" y="8989"/>
                  </a:cubicBezTo>
                  <a:cubicBezTo>
                    <a:pt x="101691" y="9389"/>
                    <a:pt x="101604" y="9823"/>
                    <a:pt x="101546" y="10261"/>
                  </a:cubicBezTo>
                  <a:cubicBezTo>
                    <a:pt x="101534" y="10070"/>
                    <a:pt x="101523" y="9874"/>
                    <a:pt x="101510" y="9678"/>
                  </a:cubicBezTo>
                  <a:cubicBezTo>
                    <a:pt x="101460" y="8825"/>
                    <a:pt x="101358" y="7799"/>
                    <a:pt x="101096" y="7005"/>
                  </a:cubicBezTo>
                  <a:cubicBezTo>
                    <a:pt x="101023" y="6787"/>
                    <a:pt x="100933" y="6632"/>
                    <a:pt x="100832" y="6632"/>
                  </a:cubicBezTo>
                  <a:cubicBezTo>
                    <a:pt x="100791" y="6632"/>
                    <a:pt x="100749" y="6658"/>
                    <a:pt x="100704" y="6715"/>
                  </a:cubicBezTo>
                  <a:cubicBezTo>
                    <a:pt x="100798" y="6399"/>
                    <a:pt x="100889" y="6085"/>
                    <a:pt x="100979" y="5768"/>
                  </a:cubicBezTo>
                  <a:cubicBezTo>
                    <a:pt x="101147" y="5165"/>
                    <a:pt x="101304" y="4559"/>
                    <a:pt x="101492" y="3964"/>
                  </a:cubicBezTo>
                  <a:cubicBezTo>
                    <a:pt x="101601" y="3628"/>
                    <a:pt x="101761" y="3310"/>
                    <a:pt x="101788" y="2942"/>
                  </a:cubicBezTo>
                  <a:cubicBezTo>
                    <a:pt x="101793" y="2901"/>
                    <a:pt x="101767" y="2878"/>
                    <a:pt x="101740" y="2878"/>
                  </a:cubicBezTo>
                  <a:cubicBezTo>
                    <a:pt x="101718" y="2878"/>
                    <a:pt x="101696" y="2894"/>
                    <a:pt x="101691" y="2927"/>
                  </a:cubicBezTo>
                  <a:cubicBezTo>
                    <a:pt x="101581" y="3467"/>
                    <a:pt x="101241" y="3984"/>
                    <a:pt x="101053" y="4484"/>
                  </a:cubicBezTo>
                  <a:cubicBezTo>
                    <a:pt x="100834" y="5068"/>
                    <a:pt x="100576" y="5624"/>
                    <a:pt x="100348" y="6202"/>
                  </a:cubicBezTo>
                  <a:cubicBezTo>
                    <a:pt x="100168" y="6665"/>
                    <a:pt x="99980" y="7122"/>
                    <a:pt x="99796" y="7580"/>
                  </a:cubicBezTo>
                  <a:cubicBezTo>
                    <a:pt x="99582" y="7015"/>
                    <a:pt x="99329" y="6469"/>
                    <a:pt x="99147" y="6469"/>
                  </a:cubicBezTo>
                  <a:cubicBezTo>
                    <a:pt x="99083" y="6469"/>
                    <a:pt x="99028" y="6535"/>
                    <a:pt x="98986" y="6692"/>
                  </a:cubicBezTo>
                  <a:cubicBezTo>
                    <a:pt x="98977" y="6730"/>
                    <a:pt x="99000" y="6753"/>
                    <a:pt x="99024" y="6753"/>
                  </a:cubicBezTo>
                  <a:cubicBezTo>
                    <a:pt x="99040" y="6753"/>
                    <a:pt x="99056" y="6743"/>
                    <a:pt x="99064" y="6719"/>
                  </a:cubicBezTo>
                  <a:cubicBezTo>
                    <a:pt x="99086" y="6651"/>
                    <a:pt x="99113" y="6623"/>
                    <a:pt x="99142" y="6623"/>
                  </a:cubicBezTo>
                  <a:cubicBezTo>
                    <a:pt x="99277" y="6623"/>
                    <a:pt x="99472" y="7197"/>
                    <a:pt x="99496" y="7268"/>
                  </a:cubicBezTo>
                  <a:cubicBezTo>
                    <a:pt x="99558" y="7486"/>
                    <a:pt x="99608" y="7709"/>
                    <a:pt x="99660" y="7929"/>
                  </a:cubicBezTo>
                  <a:cubicBezTo>
                    <a:pt x="99487" y="8383"/>
                    <a:pt x="99319" y="8845"/>
                    <a:pt x="99174" y="9322"/>
                  </a:cubicBezTo>
                  <a:cubicBezTo>
                    <a:pt x="99120" y="9490"/>
                    <a:pt x="99073" y="9663"/>
                    <a:pt x="99026" y="9831"/>
                  </a:cubicBezTo>
                  <a:cubicBezTo>
                    <a:pt x="99014" y="9815"/>
                    <a:pt x="98998" y="9808"/>
                    <a:pt x="98981" y="9808"/>
                  </a:cubicBezTo>
                  <a:cubicBezTo>
                    <a:pt x="98948" y="9808"/>
                    <a:pt x="98915" y="9837"/>
                    <a:pt x="98912" y="9889"/>
                  </a:cubicBezTo>
                  <a:cubicBezTo>
                    <a:pt x="98912" y="9999"/>
                    <a:pt x="98916" y="10109"/>
                    <a:pt x="98916" y="10214"/>
                  </a:cubicBezTo>
                  <a:cubicBezTo>
                    <a:pt x="98748" y="10837"/>
                    <a:pt x="98595" y="11466"/>
                    <a:pt x="98458" y="12105"/>
                  </a:cubicBezTo>
                  <a:cubicBezTo>
                    <a:pt x="98293" y="11325"/>
                    <a:pt x="98058" y="10590"/>
                    <a:pt x="98000" y="9776"/>
                  </a:cubicBezTo>
                  <a:cubicBezTo>
                    <a:pt x="97998" y="9740"/>
                    <a:pt x="97977" y="9721"/>
                    <a:pt x="97956" y="9721"/>
                  </a:cubicBezTo>
                  <a:cubicBezTo>
                    <a:pt x="97936" y="9721"/>
                    <a:pt x="97916" y="9739"/>
                    <a:pt x="97914" y="9776"/>
                  </a:cubicBezTo>
                  <a:cubicBezTo>
                    <a:pt x="97899" y="10504"/>
                    <a:pt x="98035" y="11185"/>
                    <a:pt x="98133" y="11898"/>
                  </a:cubicBezTo>
                  <a:cubicBezTo>
                    <a:pt x="98188" y="12293"/>
                    <a:pt x="98227" y="12692"/>
                    <a:pt x="98258" y="13091"/>
                  </a:cubicBezTo>
                  <a:cubicBezTo>
                    <a:pt x="98040" y="14253"/>
                    <a:pt x="97863" y="15431"/>
                    <a:pt x="97722" y="16602"/>
                  </a:cubicBezTo>
                  <a:cubicBezTo>
                    <a:pt x="97668" y="17079"/>
                    <a:pt x="97612" y="17561"/>
                    <a:pt x="97558" y="18042"/>
                  </a:cubicBezTo>
                  <a:cubicBezTo>
                    <a:pt x="97460" y="17756"/>
                    <a:pt x="97343" y="17487"/>
                    <a:pt x="97198" y="17224"/>
                  </a:cubicBezTo>
                  <a:cubicBezTo>
                    <a:pt x="97198" y="17196"/>
                    <a:pt x="97198" y="17169"/>
                    <a:pt x="97194" y="17142"/>
                  </a:cubicBezTo>
                  <a:cubicBezTo>
                    <a:pt x="97483" y="14790"/>
                    <a:pt x="97558" y="12371"/>
                    <a:pt x="97464" y="9999"/>
                  </a:cubicBezTo>
                  <a:cubicBezTo>
                    <a:pt x="97487" y="9835"/>
                    <a:pt x="97503" y="9670"/>
                    <a:pt x="97511" y="9506"/>
                  </a:cubicBezTo>
                  <a:cubicBezTo>
                    <a:pt x="97511" y="9450"/>
                    <a:pt x="97483" y="9422"/>
                    <a:pt x="97449" y="9422"/>
                  </a:cubicBezTo>
                  <a:cubicBezTo>
                    <a:pt x="97445" y="9422"/>
                    <a:pt x="97441" y="9423"/>
                    <a:pt x="97436" y="9423"/>
                  </a:cubicBezTo>
                  <a:cubicBezTo>
                    <a:pt x="97417" y="8982"/>
                    <a:pt x="97390" y="8543"/>
                    <a:pt x="97354" y="8104"/>
                  </a:cubicBezTo>
                  <a:cubicBezTo>
                    <a:pt x="97352" y="8066"/>
                    <a:pt x="97331" y="8046"/>
                    <a:pt x="97309" y="8046"/>
                  </a:cubicBezTo>
                  <a:cubicBezTo>
                    <a:pt x="97287" y="8046"/>
                    <a:pt x="97264" y="8066"/>
                    <a:pt x="97260" y="8104"/>
                  </a:cubicBezTo>
                  <a:cubicBezTo>
                    <a:pt x="97194" y="9009"/>
                    <a:pt x="97127" y="9921"/>
                    <a:pt x="97057" y="10832"/>
                  </a:cubicBezTo>
                  <a:cubicBezTo>
                    <a:pt x="97053" y="10845"/>
                    <a:pt x="97045" y="10856"/>
                    <a:pt x="97041" y="10868"/>
                  </a:cubicBezTo>
                  <a:cubicBezTo>
                    <a:pt x="97041" y="10418"/>
                    <a:pt x="97065" y="9976"/>
                    <a:pt x="97147" y="9557"/>
                  </a:cubicBezTo>
                  <a:cubicBezTo>
                    <a:pt x="97154" y="9522"/>
                    <a:pt x="97135" y="9503"/>
                    <a:pt x="97115" y="9503"/>
                  </a:cubicBezTo>
                  <a:cubicBezTo>
                    <a:pt x="97101" y="9503"/>
                    <a:pt x="97087" y="9512"/>
                    <a:pt x="97080" y="9533"/>
                  </a:cubicBezTo>
                  <a:cubicBezTo>
                    <a:pt x="96896" y="10128"/>
                    <a:pt x="96857" y="10790"/>
                    <a:pt x="96822" y="11439"/>
                  </a:cubicBezTo>
                  <a:cubicBezTo>
                    <a:pt x="96783" y="11537"/>
                    <a:pt x="96743" y="11627"/>
                    <a:pt x="96705" y="11721"/>
                  </a:cubicBezTo>
                  <a:cubicBezTo>
                    <a:pt x="96842" y="10438"/>
                    <a:pt x="97010" y="9154"/>
                    <a:pt x="97256" y="7917"/>
                  </a:cubicBezTo>
                  <a:cubicBezTo>
                    <a:pt x="97260" y="7909"/>
                    <a:pt x="97265" y="7897"/>
                    <a:pt x="97265" y="7886"/>
                  </a:cubicBezTo>
                  <a:cubicBezTo>
                    <a:pt x="97268" y="7866"/>
                    <a:pt x="97268" y="7850"/>
                    <a:pt x="97272" y="7831"/>
                  </a:cubicBezTo>
                  <a:cubicBezTo>
                    <a:pt x="97280" y="7766"/>
                    <a:pt x="97240" y="7713"/>
                    <a:pt x="97199" y="7713"/>
                  </a:cubicBezTo>
                  <a:cubicBezTo>
                    <a:pt x="97178" y="7713"/>
                    <a:pt x="97157" y="7727"/>
                    <a:pt x="97142" y="7761"/>
                  </a:cubicBezTo>
                  <a:cubicBezTo>
                    <a:pt x="97010" y="8050"/>
                    <a:pt x="96967" y="8402"/>
                    <a:pt x="96869" y="8719"/>
                  </a:cubicBezTo>
                  <a:cubicBezTo>
                    <a:pt x="96736" y="9165"/>
                    <a:pt x="96599" y="9620"/>
                    <a:pt x="96485" y="10077"/>
                  </a:cubicBezTo>
                  <a:cubicBezTo>
                    <a:pt x="96466" y="9150"/>
                    <a:pt x="96427" y="8222"/>
                    <a:pt x="96411" y="7295"/>
                  </a:cubicBezTo>
                  <a:cubicBezTo>
                    <a:pt x="96391" y="6406"/>
                    <a:pt x="96376" y="5521"/>
                    <a:pt x="96137" y="4680"/>
                  </a:cubicBezTo>
                  <a:cubicBezTo>
                    <a:pt x="96131" y="4655"/>
                    <a:pt x="96115" y="4644"/>
                    <a:pt x="96099" y="4644"/>
                  </a:cubicBezTo>
                  <a:cubicBezTo>
                    <a:pt x="96076" y="4644"/>
                    <a:pt x="96053" y="4668"/>
                    <a:pt x="96062" y="4708"/>
                  </a:cubicBezTo>
                  <a:cubicBezTo>
                    <a:pt x="96302" y="5725"/>
                    <a:pt x="96196" y="6755"/>
                    <a:pt x="96172" y="7799"/>
                  </a:cubicBezTo>
                  <a:cubicBezTo>
                    <a:pt x="96152" y="8786"/>
                    <a:pt x="96114" y="9780"/>
                    <a:pt x="96051" y="10762"/>
                  </a:cubicBezTo>
                  <a:cubicBezTo>
                    <a:pt x="96000" y="11533"/>
                    <a:pt x="95945" y="12300"/>
                    <a:pt x="95890" y="13068"/>
                  </a:cubicBezTo>
                  <a:cubicBezTo>
                    <a:pt x="95880" y="13066"/>
                    <a:pt x="95870" y="13065"/>
                    <a:pt x="95861" y="13065"/>
                  </a:cubicBezTo>
                  <a:cubicBezTo>
                    <a:pt x="95764" y="13065"/>
                    <a:pt x="95698" y="13155"/>
                    <a:pt x="95652" y="13287"/>
                  </a:cubicBezTo>
                  <a:cubicBezTo>
                    <a:pt x="95605" y="11701"/>
                    <a:pt x="95518" y="10081"/>
                    <a:pt x="94978" y="8645"/>
                  </a:cubicBezTo>
                  <a:cubicBezTo>
                    <a:pt x="94970" y="8621"/>
                    <a:pt x="94956" y="8611"/>
                    <a:pt x="94942" y="8611"/>
                  </a:cubicBezTo>
                  <a:cubicBezTo>
                    <a:pt x="94912" y="8611"/>
                    <a:pt x="94881" y="8656"/>
                    <a:pt x="94897" y="8704"/>
                  </a:cubicBezTo>
                  <a:cubicBezTo>
                    <a:pt x="95276" y="9823"/>
                    <a:pt x="95300" y="11119"/>
                    <a:pt x="95253" y="12398"/>
                  </a:cubicBezTo>
                  <a:cubicBezTo>
                    <a:pt x="95229" y="11885"/>
                    <a:pt x="95190" y="11377"/>
                    <a:pt x="95112" y="10876"/>
                  </a:cubicBezTo>
                  <a:cubicBezTo>
                    <a:pt x="95102" y="10818"/>
                    <a:pt x="95071" y="10793"/>
                    <a:pt x="95037" y="10793"/>
                  </a:cubicBezTo>
                  <a:cubicBezTo>
                    <a:pt x="94987" y="10793"/>
                    <a:pt x="94932" y="10850"/>
                    <a:pt x="94944" y="10935"/>
                  </a:cubicBezTo>
                  <a:cubicBezTo>
                    <a:pt x="95096" y="12147"/>
                    <a:pt x="94975" y="13397"/>
                    <a:pt x="94841" y="14637"/>
                  </a:cubicBezTo>
                  <a:cubicBezTo>
                    <a:pt x="94763" y="14234"/>
                    <a:pt x="94681" y="13831"/>
                    <a:pt x="94591" y="13431"/>
                  </a:cubicBezTo>
                  <a:cubicBezTo>
                    <a:pt x="94689" y="11780"/>
                    <a:pt x="94724" y="10124"/>
                    <a:pt x="94669" y="8465"/>
                  </a:cubicBezTo>
                  <a:cubicBezTo>
                    <a:pt x="94630" y="7244"/>
                    <a:pt x="94622" y="6018"/>
                    <a:pt x="94505" y="4802"/>
                  </a:cubicBezTo>
                  <a:cubicBezTo>
                    <a:pt x="94458" y="4304"/>
                    <a:pt x="94541" y="3404"/>
                    <a:pt x="94035" y="3310"/>
                  </a:cubicBezTo>
                  <a:cubicBezTo>
                    <a:pt x="94032" y="3310"/>
                    <a:pt x="94030" y="3309"/>
                    <a:pt x="94027" y="3309"/>
                  </a:cubicBezTo>
                  <a:cubicBezTo>
                    <a:pt x="93962" y="3309"/>
                    <a:pt x="93937" y="3432"/>
                    <a:pt x="94004" y="3451"/>
                  </a:cubicBezTo>
                  <a:cubicBezTo>
                    <a:pt x="94395" y="3552"/>
                    <a:pt x="94282" y="4849"/>
                    <a:pt x="94270" y="5240"/>
                  </a:cubicBezTo>
                  <a:cubicBezTo>
                    <a:pt x="94259" y="5721"/>
                    <a:pt x="94235" y="6202"/>
                    <a:pt x="94223" y="6680"/>
                  </a:cubicBezTo>
                  <a:cubicBezTo>
                    <a:pt x="94192" y="7788"/>
                    <a:pt x="94102" y="8892"/>
                    <a:pt x="94035" y="9995"/>
                  </a:cubicBezTo>
                  <a:cubicBezTo>
                    <a:pt x="94015" y="10324"/>
                    <a:pt x="93992" y="10657"/>
                    <a:pt x="93968" y="10989"/>
                  </a:cubicBezTo>
                  <a:cubicBezTo>
                    <a:pt x="93789" y="10426"/>
                    <a:pt x="93581" y="9878"/>
                    <a:pt x="93362" y="9329"/>
                  </a:cubicBezTo>
                  <a:cubicBezTo>
                    <a:pt x="93127" y="8755"/>
                    <a:pt x="92814" y="8066"/>
                    <a:pt x="92270" y="7999"/>
                  </a:cubicBezTo>
                  <a:cubicBezTo>
                    <a:pt x="92269" y="7999"/>
                    <a:pt x="92268" y="7999"/>
                    <a:pt x="92267" y="7999"/>
                  </a:cubicBezTo>
                  <a:cubicBezTo>
                    <a:pt x="92231" y="7999"/>
                    <a:pt x="92232" y="8070"/>
                    <a:pt x="92270" y="8077"/>
                  </a:cubicBezTo>
                  <a:cubicBezTo>
                    <a:pt x="93041" y="8191"/>
                    <a:pt x="93366" y="9858"/>
                    <a:pt x="93581" y="10653"/>
                  </a:cubicBezTo>
                  <a:cubicBezTo>
                    <a:pt x="93703" y="11107"/>
                    <a:pt x="93797" y="11576"/>
                    <a:pt x="93887" y="12046"/>
                  </a:cubicBezTo>
                  <a:cubicBezTo>
                    <a:pt x="93883" y="12073"/>
                    <a:pt x="93878" y="12100"/>
                    <a:pt x="93878" y="12129"/>
                  </a:cubicBezTo>
                  <a:cubicBezTo>
                    <a:pt x="93542" y="12406"/>
                    <a:pt x="93264" y="13169"/>
                    <a:pt x="93080" y="13725"/>
                  </a:cubicBezTo>
                  <a:cubicBezTo>
                    <a:pt x="93002" y="13502"/>
                    <a:pt x="92920" y="13283"/>
                    <a:pt x="92830" y="13068"/>
                  </a:cubicBezTo>
                  <a:lnTo>
                    <a:pt x="92830" y="13063"/>
                  </a:lnTo>
                  <a:cubicBezTo>
                    <a:pt x="92798" y="12927"/>
                    <a:pt x="92767" y="12790"/>
                    <a:pt x="92736" y="12649"/>
                  </a:cubicBezTo>
                  <a:cubicBezTo>
                    <a:pt x="92888" y="12152"/>
                    <a:pt x="93119" y="11717"/>
                    <a:pt x="93468" y="11701"/>
                  </a:cubicBezTo>
                  <a:cubicBezTo>
                    <a:pt x="93542" y="11697"/>
                    <a:pt x="93542" y="11557"/>
                    <a:pt x="93468" y="11557"/>
                  </a:cubicBezTo>
                  <a:cubicBezTo>
                    <a:pt x="93463" y="11557"/>
                    <a:pt x="93458" y="11556"/>
                    <a:pt x="93452" y="11556"/>
                  </a:cubicBezTo>
                  <a:cubicBezTo>
                    <a:pt x="93029" y="11556"/>
                    <a:pt x="92878" y="11712"/>
                    <a:pt x="92673" y="12218"/>
                  </a:cubicBezTo>
                  <a:cubicBezTo>
                    <a:pt x="92666" y="12241"/>
                    <a:pt x="92657" y="12261"/>
                    <a:pt x="92646" y="12285"/>
                  </a:cubicBezTo>
                  <a:cubicBezTo>
                    <a:pt x="92622" y="12179"/>
                    <a:pt x="92599" y="12073"/>
                    <a:pt x="92572" y="11972"/>
                  </a:cubicBezTo>
                  <a:cubicBezTo>
                    <a:pt x="92650" y="11780"/>
                    <a:pt x="92769" y="11654"/>
                    <a:pt x="92958" y="11654"/>
                  </a:cubicBezTo>
                  <a:cubicBezTo>
                    <a:pt x="92966" y="11654"/>
                    <a:pt x="92974" y="11654"/>
                    <a:pt x="92982" y="11654"/>
                  </a:cubicBezTo>
                  <a:cubicBezTo>
                    <a:pt x="92983" y="11654"/>
                    <a:pt x="92985" y="11654"/>
                    <a:pt x="92986" y="11654"/>
                  </a:cubicBezTo>
                  <a:cubicBezTo>
                    <a:pt x="93065" y="11654"/>
                    <a:pt x="93060" y="11498"/>
                    <a:pt x="92982" y="11490"/>
                  </a:cubicBezTo>
                  <a:cubicBezTo>
                    <a:pt x="92931" y="11485"/>
                    <a:pt x="92884" y="11482"/>
                    <a:pt x="92840" y="11482"/>
                  </a:cubicBezTo>
                  <a:cubicBezTo>
                    <a:pt x="92677" y="11482"/>
                    <a:pt x="92564" y="11522"/>
                    <a:pt x="92478" y="11643"/>
                  </a:cubicBezTo>
                  <a:cubicBezTo>
                    <a:pt x="92368" y="11310"/>
                    <a:pt x="92247" y="10978"/>
                    <a:pt x="92169" y="10637"/>
                  </a:cubicBezTo>
                  <a:cubicBezTo>
                    <a:pt x="92145" y="10520"/>
                    <a:pt x="92113" y="10395"/>
                    <a:pt x="92082" y="10265"/>
                  </a:cubicBezTo>
                  <a:cubicBezTo>
                    <a:pt x="92090" y="9846"/>
                    <a:pt x="92079" y="9392"/>
                    <a:pt x="91929" y="9111"/>
                  </a:cubicBezTo>
                  <a:cubicBezTo>
                    <a:pt x="91916" y="9087"/>
                    <a:pt x="91897" y="9075"/>
                    <a:pt x="91877" y="9075"/>
                  </a:cubicBezTo>
                  <a:cubicBezTo>
                    <a:pt x="91874" y="9075"/>
                    <a:pt x="91870" y="9075"/>
                    <a:pt x="91867" y="9076"/>
                  </a:cubicBezTo>
                  <a:cubicBezTo>
                    <a:pt x="91835" y="8739"/>
                    <a:pt x="91840" y="8410"/>
                    <a:pt x="91914" y="8120"/>
                  </a:cubicBezTo>
                  <a:cubicBezTo>
                    <a:pt x="91923" y="8078"/>
                    <a:pt x="91899" y="8051"/>
                    <a:pt x="91873" y="8051"/>
                  </a:cubicBezTo>
                  <a:cubicBezTo>
                    <a:pt x="91856" y="8051"/>
                    <a:pt x="91839" y="8063"/>
                    <a:pt x="91832" y="8089"/>
                  </a:cubicBezTo>
                  <a:cubicBezTo>
                    <a:pt x="91589" y="8939"/>
                    <a:pt x="91632" y="9936"/>
                    <a:pt x="91757" y="10915"/>
                  </a:cubicBezTo>
                  <a:cubicBezTo>
                    <a:pt x="91754" y="10931"/>
                    <a:pt x="91754" y="10946"/>
                    <a:pt x="91750" y="10958"/>
                  </a:cubicBezTo>
                  <a:cubicBezTo>
                    <a:pt x="91566" y="10680"/>
                    <a:pt x="91366" y="10426"/>
                    <a:pt x="91170" y="10164"/>
                  </a:cubicBezTo>
                  <a:cubicBezTo>
                    <a:pt x="91107" y="10081"/>
                    <a:pt x="90717" y="9667"/>
                    <a:pt x="90532" y="9400"/>
                  </a:cubicBezTo>
                  <a:cubicBezTo>
                    <a:pt x="90536" y="9204"/>
                    <a:pt x="90540" y="9005"/>
                    <a:pt x="90532" y="8805"/>
                  </a:cubicBezTo>
                  <a:cubicBezTo>
                    <a:pt x="90531" y="8745"/>
                    <a:pt x="90498" y="8716"/>
                    <a:pt x="90464" y="8716"/>
                  </a:cubicBezTo>
                  <a:cubicBezTo>
                    <a:pt x="90430" y="8716"/>
                    <a:pt x="90395" y="8746"/>
                    <a:pt x="90392" y="8805"/>
                  </a:cubicBezTo>
                  <a:cubicBezTo>
                    <a:pt x="90384" y="8923"/>
                    <a:pt x="90368" y="9040"/>
                    <a:pt x="90352" y="9157"/>
                  </a:cubicBezTo>
                  <a:cubicBezTo>
                    <a:pt x="90341" y="9170"/>
                    <a:pt x="90332" y="9181"/>
                    <a:pt x="90325" y="9193"/>
                  </a:cubicBezTo>
                  <a:cubicBezTo>
                    <a:pt x="90267" y="7861"/>
                    <a:pt x="90192" y="6617"/>
                    <a:pt x="90127" y="6617"/>
                  </a:cubicBezTo>
                  <a:cubicBezTo>
                    <a:pt x="90126" y="6617"/>
                    <a:pt x="90126" y="6617"/>
                    <a:pt x="90126" y="6618"/>
                  </a:cubicBezTo>
                  <a:cubicBezTo>
                    <a:pt x="90211" y="6602"/>
                    <a:pt x="90211" y="6457"/>
                    <a:pt x="90126" y="6441"/>
                  </a:cubicBezTo>
                  <a:cubicBezTo>
                    <a:pt x="90106" y="6437"/>
                    <a:pt x="90082" y="6433"/>
                    <a:pt x="90059" y="6430"/>
                  </a:cubicBezTo>
                  <a:cubicBezTo>
                    <a:pt x="90058" y="6429"/>
                    <a:pt x="90056" y="6429"/>
                    <a:pt x="90055" y="6429"/>
                  </a:cubicBezTo>
                  <a:cubicBezTo>
                    <a:pt x="90028" y="6429"/>
                    <a:pt x="89992" y="6466"/>
                    <a:pt x="89989" y="6504"/>
                  </a:cubicBezTo>
                  <a:cubicBezTo>
                    <a:pt x="89777" y="8531"/>
                    <a:pt x="89698" y="10570"/>
                    <a:pt x="89609" y="12610"/>
                  </a:cubicBezTo>
                  <a:cubicBezTo>
                    <a:pt x="89530" y="12367"/>
                    <a:pt x="89429" y="12163"/>
                    <a:pt x="89201" y="12053"/>
                  </a:cubicBezTo>
                  <a:cubicBezTo>
                    <a:pt x="89195" y="12050"/>
                    <a:pt x="89189" y="12049"/>
                    <a:pt x="89183" y="12049"/>
                  </a:cubicBezTo>
                  <a:cubicBezTo>
                    <a:pt x="89132" y="12049"/>
                    <a:pt x="89106" y="12160"/>
                    <a:pt x="89158" y="12194"/>
                  </a:cubicBezTo>
                  <a:cubicBezTo>
                    <a:pt x="89452" y="12406"/>
                    <a:pt x="89499" y="12997"/>
                    <a:pt x="89554" y="13431"/>
                  </a:cubicBezTo>
                  <a:cubicBezTo>
                    <a:pt x="89546" y="13475"/>
                    <a:pt x="89539" y="13522"/>
                    <a:pt x="89530" y="13569"/>
                  </a:cubicBezTo>
                  <a:cubicBezTo>
                    <a:pt x="89510" y="13486"/>
                    <a:pt x="89492" y="13404"/>
                    <a:pt x="89472" y="13322"/>
                  </a:cubicBezTo>
                  <a:cubicBezTo>
                    <a:pt x="89436" y="13173"/>
                    <a:pt x="89190" y="12626"/>
                    <a:pt x="89252" y="12481"/>
                  </a:cubicBezTo>
                  <a:cubicBezTo>
                    <a:pt x="89279" y="12420"/>
                    <a:pt x="89243" y="12365"/>
                    <a:pt x="89203" y="12365"/>
                  </a:cubicBezTo>
                  <a:cubicBezTo>
                    <a:pt x="89189" y="12365"/>
                    <a:pt x="89175" y="12372"/>
                    <a:pt x="89163" y="12387"/>
                  </a:cubicBezTo>
                  <a:cubicBezTo>
                    <a:pt x="88970" y="12602"/>
                    <a:pt x="89123" y="13310"/>
                    <a:pt x="89143" y="13600"/>
                  </a:cubicBezTo>
                  <a:cubicBezTo>
                    <a:pt x="89163" y="13831"/>
                    <a:pt x="89178" y="14058"/>
                    <a:pt x="89198" y="14289"/>
                  </a:cubicBezTo>
                  <a:cubicBezTo>
                    <a:pt x="89151" y="14116"/>
                    <a:pt x="89107" y="13948"/>
                    <a:pt x="89060" y="13776"/>
                  </a:cubicBezTo>
                  <a:cubicBezTo>
                    <a:pt x="88955" y="13373"/>
                    <a:pt x="88845" y="12946"/>
                    <a:pt x="88717" y="12535"/>
                  </a:cubicBezTo>
                  <a:cubicBezTo>
                    <a:pt x="88829" y="11894"/>
                    <a:pt x="89026" y="11307"/>
                    <a:pt x="89503" y="10950"/>
                  </a:cubicBezTo>
                  <a:cubicBezTo>
                    <a:pt x="89566" y="10903"/>
                    <a:pt x="89527" y="10789"/>
                    <a:pt x="89469" y="10789"/>
                  </a:cubicBezTo>
                  <a:cubicBezTo>
                    <a:pt x="89458" y="10789"/>
                    <a:pt x="89447" y="10793"/>
                    <a:pt x="89436" y="10801"/>
                  </a:cubicBezTo>
                  <a:cubicBezTo>
                    <a:pt x="89026" y="11091"/>
                    <a:pt x="88755" y="11557"/>
                    <a:pt x="88564" y="12097"/>
                  </a:cubicBezTo>
                  <a:cubicBezTo>
                    <a:pt x="88501" y="11941"/>
                    <a:pt x="88439" y="11788"/>
                    <a:pt x="88368" y="11647"/>
                  </a:cubicBezTo>
                  <a:cubicBezTo>
                    <a:pt x="88355" y="11618"/>
                    <a:pt x="88335" y="11605"/>
                    <a:pt x="88313" y="11605"/>
                  </a:cubicBezTo>
                  <a:cubicBezTo>
                    <a:pt x="88308" y="11605"/>
                    <a:pt x="88303" y="11606"/>
                    <a:pt x="88298" y="11607"/>
                  </a:cubicBezTo>
                  <a:cubicBezTo>
                    <a:pt x="88235" y="11619"/>
                    <a:pt x="88231" y="11631"/>
                    <a:pt x="88184" y="11690"/>
                  </a:cubicBezTo>
                  <a:cubicBezTo>
                    <a:pt x="88180" y="11697"/>
                    <a:pt x="88177" y="11701"/>
                    <a:pt x="88172" y="11710"/>
                  </a:cubicBezTo>
                  <a:cubicBezTo>
                    <a:pt x="88121" y="11674"/>
                    <a:pt x="88063" y="11647"/>
                    <a:pt x="87992" y="11631"/>
                  </a:cubicBezTo>
                  <a:cubicBezTo>
                    <a:pt x="87991" y="11631"/>
                    <a:pt x="87989" y="11630"/>
                    <a:pt x="87987" y="11630"/>
                  </a:cubicBezTo>
                  <a:cubicBezTo>
                    <a:pt x="87932" y="11630"/>
                    <a:pt x="87908" y="11737"/>
                    <a:pt x="87965" y="11753"/>
                  </a:cubicBezTo>
                  <a:cubicBezTo>
                    <a:pt x="88184" y="11807"/>
                    <a:pt x="88329" y="12124"/>
                    <a:pt x="88430" y="12523"/>
                  </a:cubicBezTo>
                  <a:cubicBezTo>
                    <a:pt x="88239" y="13209"/>
                    <a:pt x="88137" y="13960"/>
                    <a:pt x="88020" y="14613"/>
                  </a:cubicBezTo>
                  <a:cubicBezTo>
                    <a:pt x="87886" y="13972"/>
                    <a:pt x="87738" y="13338"/>
                    <a:pt x="87613" y="12696"/>
                  </a:cubicBezTo>
                  <a:cubicBezTo>
                    <a:pt x="87608" y="12512"/>
                    <a:pt x="87601" y="12331"/>
                    <a:pt x="87589" y="12152"/>
                  </a:cubicBezTo>
                  <a:cubicBezTo>
                    <a:pt x="87730" y="11592"/>
                    <a:pt x="87867" y="11032"/>
                    <a:pt x="88023" y="10480"/>
                  </a:cubicBezTo>
                  <a:cubicBezTo>
                    <a:pt x="88148" y="10046"/>
                    <a:pt x="88219" y="9588"/>
                    <a:pt x="88341" y="9154"/>
                  </a:cubicBezTo>
                  <a:cubicBezTo>
                    <a:pt x="88419" y="8860"/>
                    <a:pt x="88501" y="7878"/>
                    <a:pt x="88818" y="7811"/>
                  </a:cubicBezTo>
                  <a:cubicBezTo>
                    <a:pt x="88868" y="7796"/>
                    <a:pt x="88858" y="7682"/>
                    <a:pt x="88805" y="7682"/>
                  </a:cubicBezTo>
                  <a:cubicBezTo>
                    <a:pt x="88804" y="7682"/>
                    <a:pt x="88803" y="7682"/>
                    <a:pt x="88802" y="7682"/>
                  </a:cubicBezTo>
                  <a:cubicBezTo>
                    <a:pt x="88270" y="7737"/>
                    <a:pt x="88211" y="8426"/>
                    <a:pt x="87953" y="8942"/>
                  </a:cubicBezTo>
                  <a:cubicBezTo>
                    <a:pt x="87726" y="9396"/>
                    <a:pt x="87523" y="9882"/>
                    <a:pt x="87335" y="10379"/>
                  </a:cubicBezTo>
                  <a:cubicBezTo>
                    <a:pt x="87315" y="9983"/>
                    <a:pt x="87331" y="9611"/>
                    <a:pt x="87460" y="9580"/>
                  </a:cubicBezTo>
                  <a:cubicBezTo>
                    <a:pt x="87519" y="9569"/>
                    <a:pt x="87514" y="9443"/>
                    <a:pt x="87460" y="9428"/>
                  </a:cubicBezTo>
                  <a:cubicBezTo>
                    <a:pt x="87441" y="9423"/>
                    <a:pt x="87422" y="9421"/>
                    <a:pt x="87404" y="9421"/>
                  </a:cubicBezTo>
                  <a:cubicBezTo>
                    <a:pt x="87207" y="9421"/>
                    <a:pt x="87090" y="9713"/>
                    <a:pt x="87021" y="10136"/>
                  </a:cubicBezTo>
                  <a:cubicBezTo>
                    <a:pt x="86974" y="10117"/>
                    <a:pt x="86923" y="10097"/>
                    <a:pt x="86865" y="10081"/>
                  </a:cubicBezTo>
                  <a:cubicBezTo>
                    <a:pt x="86858" y="10079"/>
                    <a:pt x="86852" y="10079"/>
                    <a:pt x="86845" y="10079"/>
                  </a:cubicBezTo>
                  <a:cubicBezTo>
                    <a:pt x="86739" y="10079"/>
                    <a:pt x="86699" y="10280"/>
                    <a:pt x="86815" y="10324"/>
                  </a:cubicBezTo>
                  <a:cubicBezTo>
                    <a:pt x="86877" y="10351"/>
                    <a:pt x="86936" y="10398"/>
                    <a:pt x="86979" y="10457"/>
                  </a:cubicBezTo>
                  <a:cubicBezTo>
                    <a:pt x="86947" y="10782"/>
                    <a:pt x="86936" y="11154"/>
                    <a:pt x="86936" y="11513"/>
                  </a:cubicBezTo>
                  <a:cubicBezTo>
                    <a:pt x="86927" y="11542"/>
                    <a:pt x="86920" y="11565"/>
                    <a:pt x="86912" y="11592"/>
                  </a:cubicBezTo>
                  <a:cubicBezTo>
                    <a:pt x="86799" y="11932"/>
                    <a:pt x="86692" y="12273"/>
                    <a:pt x="86587" y="12613"/>
                  </a:cubicBezTo>
                  <a:cubicBezTo>
                    <a:pt x="86607" y="12026"/>
                    <a:pt x="86595" y="11439"/>
                    <a:pt x="86528" y="10872"/>
                  </a:cubicBezTo>
                  <a:cubicBezTo>
                    <a:pt x="86522" y="10811"/>
                    <a:pt x="86473" y="10779"/>
                    <a:pt x="86430" y="10779"/>
                  </a:cubicBezTo>
                  <a:cubicBezTo>
                    <a:pt x="86423" y="10779"/>
                    <a:pt x="86417" y="10780"/>
                    <a:pt x="86411" y="10782"/>
                  </a:cubicBezTo>
                  <a:cubicBezTo>
                    <a:pt x="86368" y="10798"/>
                    <a:pt x="86325" y="10809"/>
                    <a:pt x="86282" y="10821"/>
                  </a:cubicBezTo>
                  <a:cubicBezTo>
                    <a:pt x="86219" y="10837"/>
                    <a:pt x="86219" y="10969"/>
                    <a:pt x="86282" y="10989"/>
                  </a:cubicBezTo>
                  <a:cubicBezTo>
                    <a:pt x="86427" y="11029"/>
                    <a:pt x="86270" y="12116"/>
                    <a:pt x="86078" y="13197"/>
                  </a:cubicBezTo>
                  <a:cubicBezTo>
                    <a:pt x="85973" y="12852"/>
                    <a:pt x="85863" y="12508"/>
                    <a:pt x="85738" y="12179"/>
                  </a:cubicBezTo>
                  <a:cubicBezTo>
                    <a:pt x="85749" y="12085"/>
                    <a:pt x="85758" y="11991"/>
                    <a:pt x="85765" y="11898"/>
                  </a:cubicBezTo>
                  <a:cubicBezTo>
                    <a:pt x="85777" y="11889"/>
                    <a:pt x="85785" y="11882"/>
                    <a:pt x="85796" y="11878"/>
                  </a:cubicBezTo>
                  <a:cubicBezTo>
                    <a:pt x="85858" y="11847"/>
                    <a:pt x="85840" y="11725"/>
                    <a:pt x="85787" y="11725"/>
                  </a:cubicBezTo>
                  <a:cubicBezTo>
                    <a:pt x="85787" y="11725"/>
                    <a:pt x="85786" y="11725"/>
                    <a:pt x="85785" y="11725"/>
                  </a:cubicBezTo>
                  <a:cubicBezTo>
                    <a:pt x="85843" y="11217"/>
                    <a:pt x="85917" y="10711"/>
                    <a:pt x="86027" y="10230"/>
                  </a:cubicBezTo>
                  <a:cubicBezTo>
                    <a:pt x="86172" y="10073"/>
                    <a:pt x="86352" y="9972"/>
                    <a:pt x="86580" y="9948"/>
                  </a:cubicBezTo>
                  <a:cubicBezTo>
                    <a:pt x="86637" y="9945"/>
                    <a:pt x="86638" y="9831"/>
                    <a:pt x="86582" y="9831"/>
                  </a:cubicBezTo>
                  <a:cubicBezTo>
                    <a:pt x="86582" y="9831"/>
                    <a:pt x="86581" y="9831"/>
                    <a:pt x="86580" y="9831"/>
                  </a:cubicBezTo>
                  <a:cubicBezTo>
                    <a:pt x="86392" y="9842"/>
                    <a:pt x="86227" y="9905"/>
                    <a:pt x="86078" y="10007"/>
                  </a:cubicBezTo>
                  <a:cubicBezTo>
                    <a:pt x="86251" y="9267"/>
                    <a:pt x="86427" y="8520"/>
                    <a:pt x="86493" y="7756"/>
                  </a:cubicBezTo>
                  <a:cubicBezTo>
                    <a:pt x="86498" y="7708"/>
                    <a:pt x="86463" y="7681"/>
                    <a:pt x="86431" y="7681"/>
                  </a:cubicBezTo>
                  <a:cubicBezTo>
                    <a:pt x="86406" y="7681"/>
                    <a:pt x="86383" y="7697"/>
                    <a:pt x="86380" y="7733"/>
                  </a:cubicBezTo>
                  <a:cubicBezTo>
                    <a:pt x="86262" y="8739"/>
                    <a:pt x="85855" y="9607"/>
                    <a:pt x="85601" y="10559"/>
                  </a:cubicBezTo>
                  <a:cubicBezTo>
                    <a:pt x="85597" y="10570"/>
                    <a:pt x="85593" y="10586"/>
                    <a:pt x="85589" y="10597"/>
                  </a:cubicBezTo>
                  <a:cubicBezTo>
                    <a:pt x="85503" y="10762"/>
                    <a:pt x="85429" y="10942"/>
                    <a:pt x="85362" y="11134"/>
                  </a:cubicBezTo>
                  <a:cubicBezTo>
                    <a:pt x="85182" y="10602"/>
                    <a:pt x="85037" y="10054"/>
                    <a:pt x="84983" y="9486"/>
                  </a:cubicBezTo>
                  <a:cubicBezTo>
                    <a:pt x="84979" y="9447"/>
                    <a:pt x="84953" y="9426"/>
                    <a:pt x="84930" y="9426"/>
                  </a:cubicBezTo>
                  <a:cubicBezTo>
                    <a:pt x="84907" y="9426"/>
                    <a:pt x="84887" y="9446"/>
                    <a:pt x="84889" y="9486"/>
                  </a:cubicBezTo>
                  <a:cubicBezTo>
                    <a:pt x="84908" y="10151"/>
                    <a:pt x="85049" y="10754"/>
                    <a:pt x="85189" y="11392"/>
                  </a:cubicBezTo>
                  <a:cubicBezTo>
                    <a:pt x="85202" y="11451"/>
                    <a:pt x="85218" y="11510"/>
                    <a:pt x="85229" y="11569"/>
                  </a:cubicBezTo>
                  <a:cubicBezTo>
                    <a:pt x="85100" y="12050"/>
                    <a:pt x="85014" y="12551"/>
                    <a:pt x="84936" y="12962"/>
                  </a:cubicBezTo>
                  <a:cubicBezTo>
                    <a:pt x="84924" y="13016"/>
                    <a:pt x="84916" y="13075"/>
                    <a:pt x="84904" y="13134"/>
                  </a:cubicBezTo>
                  <a:cubicBezTo>
                    <a:pt x="84880" y="13240"/>
                    <a:pt x="84857" y="13345"/>
                    <a:pt x="84837" y="13455"/>
                  </a:cubicBezTo>
                  <a:cubicBezTo>
                    <a:pt x="84756" y="12719"/>
                    <a:pt x="84678" y="11983"/>
                    <a:pt x="84591" y="11248"/>
                  </a:cubicBezTo>
                  <a:cubicBezTo>
                    <a:pt x="84505" y="10547"/>
                    <a:pt x="84431" y="9846"/>
                    <a:pt x="84364" y="9146"/>
                  </a:cubicBezTo>
                  <a:cubicBezTo>
                    <a:pt x="84544" y="8375"/>
                    <a:pt x="84759" y="7620"/>
                    <a:pt x="84971" y="6864"/>
                  </a:cubicBezTo>
                  <a:cubicBezTo>
                    <a:pt x="85135" y="6285"/>
                    <a:pt x="85339" y="5725"/>
                    <a:pt x="85527" y="5162"/>
                  </a:cubicBezTo>
                  <a:cubicBezTo>
                    <a:pt x="85593" y="4958"/>
                    <a:pt x="85648" y="4755"/>
                    <a:pt x="85718" y="4551"/>
                  </a:cubicBezTo>
                  <a:cubicBezTo>
                    <a:pt x="85781" y="4367"/>
                    <a:pt x="85863" y="4199"/>
                    <a:pt x="85961" y="4042"/>
                  </a:cubicBezTo>
                  <a:cubicBezTo>
                    <a:pt x="86026" y="3924"/>
                    <a:pt x="86124" y="3867"/>
                    <a:pt x="86253" y="3867"/>
                  </a:cubicBezTo>
                  <a:cubicBezTo>
                    <a:pt x="86278" y="3867"/>
                    <a:pt x="86305" y="3869"/>
                    <a:pt x="86333" y="3874"/>
                  </a:cubicBezTo>
                  <a:cubicBezTo>
                    <a:pt x="86336" y="3891"/>
                    <a:pt x="86346" y="3898"/>
                    <a:pt x="86356" y="3898"/>
                  </a:cubicBezTo>
                  <a:cubicBezTo>
                    <a:pt x="86370" y="3898"/>
                    <a:pt x="86383" y="3886"/>
                    <a:pt x="86383" y="3866"/>
                  </a:cubicBezTo>
                  <a:cubicBezTo>
                    <a:pt x="86381" y="3695"/>
                    <a:pt x="86333" y="3632"/>
                    <a:pt x="86264" y="3632"/>
                  </a:cubicBezTo>
                  <a:cubicBezTo>
                    <a:pt x="86098" y="3632"/>
                    <a:pt x="85813" y="3991"/>
                    <a:pt x="85758" y="4065"/>
                  </a:cubicBezTo>
                  <a:cubicBezTo>
                    <a:pt x="85480" y="4426"/>
                    <a:pt x="85339" y="4974"/>
                    <a:pt x="85147" y="5412"/>
                  </a:cubicBezTo>
                  <a:cubicBezTo>
                    <a:pt x="84904" y="5964"/>
                    <a:pt x="84685" y="6540"/>
                    <a:pt x="84485" y="7118"/>
                  </a:cubicBezTo>
                  <a:cubicBezTo>
                    <a:pt x="84400" y="7357"/>
                    <a:pt x="84321" y="7600"/>
                    <a:pt x="84243" y="7846"/>
                  </a:cubicBezTo>
                  <a:cubicBezTo>
                    <a:pt x="84227" y="7686"/>
                    <a:pt x="84212" y="7530"/>
                    <a:pt x="84199" y="7369"/>
                  </a:cubicBezTo>
                  <a:cubicBezTo>
                    <a:pt x="84152" y="6802"/>
                    <a:pt x="84071" y="6242"/>
                    <a:pt x="84012" y="5678"/>
                  </a:cubicBezTo>
                  <a:cubicBezTo>
                    <a:pt x="83968" y="5275"/>
                    <a:pt x="83968" y="4919"/>
                    <a:pt x="83809" y="4562"/>
                  </a:cubicBezTo>
                  <a:cubicBezTo>
                    <a:pt x="83794" y="4530"/>
                    <a:pt x="83773" y="4517"/>
                    <a:pt x="83754" y="4517"/>
                  </a:cubicBezTo>
                  <a:cubicBezTo>
                    <a:pt x="83711" y="4517"/>
                    <a:pt x="83671" y="4579"/>
                    <a:pt x="83695" y="4649"/>
                  </a:cubicBezTo>
                  <a:cubicBezTo>
                    <a:pt x="83883" y="5212"/>
                    <a:pt x="83812" y="6054"/>
                    <a:pt x="83827" y="6661"/>
                  </a:cubicBezTo>
                  <a:cubicBezTo>
                    <a:pt x="83843" y="7224"/>
                    <a:pt x="83804" y="7788"/>
                    <a:pt x="83809" y="8352"/>
                  </a:cubicBezTo>
                  <a:cubicBezTo>
                    <a:pt x="83812" y="8653"/>
                    <a:pt x="83820" y="8954"/>
                    <a:pt x="83824" y="9255"/>
                  </a:cubicBezTo>
                  <a:cubicBezTo>
                    <a:pt x="83785" y="9405"/>
                    <a:pt x="83746" y="9549"/>
                    <a:pt x="83710" y="9698"/>
                  </a:cubicBezTo>
                  <a:cubicBezTo>
                    <a:pt x="83695" y="9576"/>
                    <a:pt x="83679" y="9455"/>
                    <a:pt x="83663" y="9334"/>
                  </a:cubicBezTo>
                  <a:cubicBezTo>
                    <a:pt x="83656" y="9279"/>
                    <a:pt x="83648" y="9212"/>
                    <a:pt x="83632" y="9142"/>
                  </a:cubicBezTo>
                  <a:lnTo>
                    <a:pt x="83636" y="9142"/>
                  </a:lnTo>
                  <a:cubicBezTo>
                    <a:pt x="83641" y="9144"/>
                    <a:pt x="83646" y="9145"/>
                    <a:pt x="83651" y="9145"/>
                  </a:cubicBezTo>
                  <a:cubicBezTo>
                    <a:pt x="83699" y="9145"/>
                    <a:pt x="83713" y="9045"/>
                    <a:pt x="83659" y="9017"/>
                  </a:cubicBezTo>
                  <a:cubicBezTo>
                    <a:pt x="83640" y="9009"/>
                    <a:pt x="83621" y="9001"/>
                    <a:pt x="83601" y="8989"/>
                  </a:cubicBezTo>
                  <a:cubicBezTo>
                    <a:pt x="83558" y="8809"/>
                    <a:pt x="83484" y="8645"/>
                    <a:pt x="83347" y="8625"/>
                  </a:cubicBezTo>
                  <a:cubicBezTo>
                    <a:pt x="83344" y="8624"/>
                    <a:pt x="83341" y="8624"/>
                    <a:pt x="83339" y="8624"/>
                  </a:cubicBezTo>
                  <a:cubicBezTo>
                    <a:pt x="83275" y="8624"/>
                    <a:pt x="83258" y="8756"/>
                    <a:pt x="83311" y="8798"/>
                  </a:cubicBezTo>
                  <a:cubicBezTo>
                    <a:pt x="83401" y="8864"/>
                    <a:pt x="83358" y="9318"/>
                    <a:pt x="83307" y="9741"/>
                  </a:cubicBezTo>
                  <a:cubicBezTo>
                    <a:pt x="83240" y="9107"/>
                    <a:pt x="83175" y="8476"/>
                    <a:pt x="83108" y="7842"/>
                  </a:cubicBezTo>
                  <a:cubicBezTo>
                    <a:pt x="83115" y="7811"/>
                    <a:pt x="83112" y="7772"/>
                    <a:pt x="83096" y="7745"/>
                  </a:cubicBezTo>
                  <a:cubicBezTo>
                    <a:pt x="83049" y="7310"/>
                    <a:pt x="83002" y="6876"/>
                    <a:pt x="82959" y="6441"/>
                  </a:cubicBezTo>
                  <a:cubicBezTo>
                    <a:pt x="82873" y="5612"/>
                    <a:pt x="82810" y="4766"/>
                    <a:pt x="82465" y="4038"/>
                  </a:cubicBezTo>
                  <a:cubicBezTo>
                    <a:pt x="82451" y="4009"/>
                    <a:pt x="82430" y="3997"/>
                    <a:pt x="82410" y="3997"/>
                  </a:cubicBezTo>
                  <a:cubicBezTo>
                    <a:pt x="82366" y="3997"/>
                    <a:pt x="82323" y="4057"/>
                    <a:pt x="82353" y="4125"/>
                  </a:cubicBezTo>
                  <a:cubicBezTo>
                    <a:pt x="82771" y="5040"/>
                    <a:pt x="82720" y="6179"/>
                    <a:pt x="82767" y="7212"/>
                  </a:cubicBezTo>
                  <a:cubicBezTo>
                    <a:pt x="82775" y="7439"/>
                    <a:pt x="82783" y="7667"/>
                    <a:pt x="82790" y="7893"/>
                  </a:cubicBezTo>
                  <a:cubicBezTo>
                    <a:pt x="82427" y="8320"/>
                    <a:pt x="82235" y="9020"/>
                    <a:pt x="82082" y="9604"/>
                  </a:cubicBezTo>
                  <a:cubicBezTo>
                    <a:pt x="82075" y="9639"/>
                    <a:pt x="82066" y="9674"/>
                    <a:pt x="82059" y="9710"/>
                  </a:cubicBezTo>
                  <a:cubicBezTo>
                    <a:pt x="82047" y="9455"/>
                    <a:pt x="82035" y="9204"/>
                    <a:pt x="82028" y="8954"/>
                  </a:cubicBezTo>
                  <a:cubicBezTo>
                    <a:pt x="82012" y="8273"/>
                    <a:pt x="81589" y="7286"/>
                    <a:pt x="81844" y="6649"/>
                  </a:cubicBezTo>
                  <a:cubicBezTo>
                    <a:pt x="81862" y="6600"/>
                    <a:pt x="81833" y="6557"/>
                    <a:pt x="81801" y="6557"/>
                  </a:cubicBezTo>
                  <a:cubicBezTo>
                    <a:pt x="81787" y="6557"/>
                    <a:pt x="81772" y="6566"/>
                    <a:pt x="81761" y="6587"/>
                  </a:cubicBezTo>
                  <a:cubicBezTo>
                    <a:pt x="81515" y="7060"/>
                    <a:pt x="81644" y="7960"/>
                    <a:pt x="81699" y="8496"/>
                  </a:cubicBezTo>
                  <a:cubicBezTo>
                    <a:pt x="81777" y="9314"/>
                    <a:pt x="81679" y="10238"/>
                    <a:pt x="81628" y="11067"/>
                  </a:cubicBezTo>
                  <a:cubicBezTo>
                    <a:pt x="81613" y="11009"/>
                    <a:pt x="81601" y="10946"/>
                    <a:pt x="81582" y="10888"/>
                  </a:cubicBezTo>
                  <a:cubicBezTo>
                    <a:pt x="81288" y="9839"/>
                    <a:pt x="80962" y="8821"/>
                    <a:pt x="80650" y="7779"/>
                  </a:cubicBezTo>
                  <a:cubicBezTo>
                    <a:pt x="80637" y="7735"/>
                    <a:pt x="80608" y="7715"/>
                    <a:pt x="80580" y="7715"/>
                  </a:cubicBezTo>
                  <a:cubicBezTo>
                    <a:pt x="80538" y="7715"/>
                    <a:pt x="80497" y="7758"/>
                    <a:pt x="80509" y="7831"/>
                  </a:cubicBezTo>
                  <a:cubicBezTo>
                    <a:pt x="80962" y="10226"/>
                    <a:pt x="81194" y="12696"/>
                    <a:pt x="81244" y="15173"/>
                  </a:cubicBezTo>
                  <a:cubicBezTo>
                    <a:pt x="81197" y="15819"/>
                    <a:pt x="81166" y="16468"/>
                    <a:pt x="81147" y="17118"/>
                  </a:cubicBezTo>
                  <a:cubicBezTo>
                    <a:pt x="81116" y="17330"/>
                    <a:pt x="81085" y="17541"/>
                    <a:pt x="81049" y="17749"/>
                  </a:cubicBezTo>
                  <a:cubicBezTo>
                    <a:pt x="80854" y="16347"/>
                    <a:pt x="80685" y="14938"/>
                    <a:pt x="80591" y="13518"/>
                  </a:cubicBezTo>
                  <a:cubicBezTo>
                    <a:pt x="80529" y="12570"/>
                    <a:pt x="80513" y="11592"/>
                    <a:pt x="80399" y="10653"/>
                  </a:cubicBezTo>
                  <a:cubicBezTo>
                    <a:pt x="80310" y="9916"/>
                    <a:pt x="80160" y="9240"/>
                    <a:pt x="79981" y="8551"/>
                  </a:cubicBezTo>
                  <a:cubicBezTo>
                    <a:pt x="79969" y="8308"/>
                    <a:pt x="79957" y="8061"/>
                    <a:pt x="79922" y="7823"/>
                  </a:cubicBezTo>
                  <a:cubicBezTo>
                    <a:pt x="79867" y="7412"/>
                    <a:pt x="79761" y="7067"/>
                    <a:pt x="79652" y="6680"/>
                  </a:cubicBezTo>
                  <a:cubicBezTo>
                    <a:pt x="79641" y="6641"/>
                    <a:pt x="79614" y="6624"/>
                    <a:pt x="79588" y="6624"/>
                  </a:cubicBezTo>
                  <a:cubicBezTo>
                    <a:pt x="79549" y="6624"/>
                    <a:pt x="79510" y="6664"/>
                    <a:pt x="79526" y="6727"/>
                  </a:cubicBezTo>
                  <a:cubicBezTo>
                    <a:pt x="79632" y="7122"/>
                    <a:pt x="79714" y="7479"/>
                    <a:pt x="79738" y="7889"/>
                  </a:cubicBezTo>
                  <a:cubicBezTo>
                    <a:pt x="79731" y="7888"/>
                    <a:pt x="79724" y="7887"/>
                    <a:pt x="79717" y="7887"/>
                  </a:cubicBezTo>
                  <a:cubicBezTo>
                    <a:pt x="79653" y="7887"/>
                    <a:pt x="79596" y="7951"/>
                    <a:pt x="79620" y="8054"/>
                  </a:cubicBezTo>
                  <a:cubicBezTo>
                    <a:pt x="79663" y="8222"/>
                    <a:pt x="79699" y="8395"/>
                    <a:pt x="79730" y="8567"/>
                  </a:cubicBezTo>
                  <a:cubicBezTo>
                    <a:pt x="79714" y="8868"/>
                    <a:pt x="79694" y="9170"/>
                    <a:pt x="79699" y="9467"/>
                  </a:cubicBezTo>
                  <a:cubicBezTo>
                    <a:pt x="79703" y="9686"/>
                    <a:pt x="79699" y="9909"/>
                    <a:pt x="79699" y="10128"/>
                  </a:cubicBezTo>
                  <a:cubicBezTo>
                    <a:pt x="79660" y="9823"/>
                    <a:pt x="79620" y="9439"/>
                    <a:pt x="79687" y="9224"/>
                  </a:cubicBezTo>
                  <a:cubicBezTo>
                    <a:pt x="79710" y="9144"/>
                    <a:pt x="79655" y="9088"/>
                    <a:pt x="79600" y="9088"/>
                  </a:cubicBezTo>
                  <a:cubicBezTo>
                    <a:pt x="79572" y="9088"/>
                    <a:pt x="79544" y="9103"/>
                    <a:pt x="79526" y="9138"/>
                  </a:cubicBezTo>
                  <a:cubicBezTo>
                    <a:pt x="79335" y="9537"/>
                    <a:pt x="79405" y="10195"/>
                    <a:pt x="79362" y="10644"/>
                  </a:cubicBezTo>
                  <a:cubicBezTo>
                    <a:pt x="79323" y="11072"/>
                    <a:pt x="79315" y="11498"/>
                    <a:pt x="79319" y="11925"/>
                  </a:cubicBezTo>
                  <a:cubicBezTo>
                    <a:pt x="79182" y="11466"/>
                    <a:pt x="79022" y="11025"/>
                    <a:pt x="78865" y="10574"/>
                  </a:cubicBezTo>
                  <a:cubicBezTo>
                    <a:pt x="78849" y="10104"/>
                    <a:pt x="78838" y="9631"/>
                    <a:pt x="78834" y="9154"/>
                  </a:cubicBezTo>
                  <a:cubicBezTo>
                    <a:pt x="78832" y="9112"/>
                    <a:pt x="78808" y="9092"/>
                    <a:pt x="78784" y="9092"/>
                  </a:cubicBezTo>
                  <a:cubicBezTo>
                    <a:pt x="78760" y="9092"/>
                    <a:pt x="78736" y="9112"/>
                    <a:pt x="78736" y="9154"/>
                  </a:cubicBezTo>
                  <a:cubicBezTo>
                    <a:pt x="78732" y="9475"/>
                    <a:pt x="78724" y="9795"/>
                    <a:pt x="78713" y="10120"/>
                  </a:cubicBezTo>
                  <a:cubicBezTo>
                    <a:pt x="78654" y="9936"/>
                    <a:pt x="78599" y="9752"/>
                    <a:pt x="78552" y="9564"/>
                  </a:cubicBezTo>
                  <a:cubicBezTo>
                    <a:pt x="78533" y="9495"/>
                    <a:pt x="78491" y="9464"/>
                    <a:pt x="78449" y="9464"/>
                  </a:cubicBezTo>
                  <a:cubicBezTo>
                    <a:pt x="78387" y="9464"/>
                    <a:pt x="78326" y="9532"/>
                    <a:pt x="78345" y="9639"/>
                  </a:cubicBezTo>
                  <a:cubicBezTo>
                    <a:pt x="78462" y="10335"/>
                    <a:pt x="78548" y="11060"/>
                    <a:pt x="78623" y="11768"/>
                  </a:cubicBezTo>
                  <a:cubicBezTo>
                    <a:pt x="78560" y="12613"/>
                    <a:pt x="78470" y="13459"/>
                    <a:pt x="78348" y="14293"/>
                  </a:cubicBezTo>
                  <a:cubicBezTo>
                    <a:pt x="78329" y="13838"/>
                    <a:pt x="78309" y="13381"/>
                    <a:pt x="78298" y="12927"/>
                  </a:cubicBezTo>
                  <a:cubicBezTo>
                    <a:pt x="78285" y="12598"/>
                    <a:pt x="78274" y="12265"/>
                    <a:pt x="78220" y="11948"/>
                  </a:cubicBezTo>
                  <a:cubicBezTo>
                    <a:pt x="78204" y="11858"/>
                    <a:pt x="78204" y="11002"/>
                    <a:pt x="78114" y="10927"/>
                  </a:cubicBezTo>
                  <a:lnTo>
                    <a:pt x="78114" y="10927"/>
                  </a:lnTo>
                  <a:cubicBezTo>
                    <a:pt x="78122" y="10933"/>
                    <a:pt x="78129" y="10935"/>
                    <a:pt x="78136" y="10935"/>
                  </a:cubicBezTo>
                  <a:cubicBezTo>
                    <a:pt x="78171" y="10935"/>
                    <a:pt x="78197" y="10875"/>
                    <a:pt x="78168" y="10832"/>
                  </a:cubicBezTo>
                  <a:cubicBezTo>
                    <a:pt x="78133" y="10785"/>
                    <a:pt x="78129" y="10790"/>
                    <a:pt x="78079" y="10751"/>
                  </a:cubicBezTo>
                  <a:cubicBezTo>
                    <a:pt x="78069" y="10744"/>
                    <a:pt x="78059" y="10742"/>
                    <a:pt x="78050" y="10742"/>
                  </a:cubicBezTo>
                  <a:cubicBezTo>
                    <a:pt x="78019" y="10742"/>
                    <a:pt x="77994" y="10774"/>
                    <a:pt x="77989" y="10817"/>
                  </a:cubicBezTo>
                  <a:cubicBezTo>
                    <a:pt x="77953" y="11166"/>
                    <a:pt x="77929" y="11513"/>
                    <a:pt x="77910" y="11866"/>
                  </a:cubicBezTo>
                  <a:cubicBezTo>
                    <a:pt x="77867" y="11654"/>
                    <a:pt x="77820" y="11443"/>
                    <a:pt x="77769" y="11232"/>
                  </a:cubicBezTo>
                  <a:cubicBezTo>
                    <a:pt x="77730" y="9604"/>
                    <a:pt x="77675" y="7498"/>
                    <a:pt x="77691" y="7498"/>
                  </a:cubicBezTo>
                  <a:cubicBezTo>
                    <a:pt x="77788" y="7498"/>
                    <a:pt x="77788" y="7302"/>
                    <a:pt x="77691" y="7302"/>
                  </a:cubicBezTo>
                  <a:lnTo>
                    <a:pt x="77648" y="7302"/>
                  </a:lnTo>
                  <a:cubicBezTo>
                    <a:pt x="77613" y="7302"/>
                    <a:pt x="77586" y="7333"/>
                    <a:pt x="77573" y="7373"/>
                  </a:cubicBezTo>
                  <a:cubicBezTo>
                    <a:pt x="77429" y="7886"/>
                    <a:pt x="77413" y="8476"/>
                    <a:pt x="77389" y="9040"/>
                  </a:cubicBezTo>
                  <a:lnTo>
                    <a:pt x="77382" y="9040"/>
                  </a:lnTo>
                  <a:cubicBezTo>
                    <a:pt x="77229" y="9056"/>
                    <a:pt x="77100" y="9130"/>
                    <a:pt x="76983" y="9240"/>
                  </a:cubicBezTo>
                  <a:cubicBezTo>
                    <a:pt x="76963" y="8876"/>
                    <a:pt x="76932" y="8430"/>
                    <a:pt x="77017" y="8085"/>
                  </a:cubicBezTo>
                  <a:cubicBezTo>
                    <a:pt x="77030" y="8074"/>
                    <a:pt x="77037" y="8061"/>
                    <a:pt x="77037" y="8043"/>
                  </a:cubicBezTo>
                  <a:cubicBezTo>
                    <a:pt x="77045" y="8014"/>
                    <a:pt x="77049" y="7987"/>
                    <a:pt x="77053" y="7960"/>
                  </a:cubicBezTo>
                  <a:cubicBezTo>
                    <a:pt x="77068" y="7876"/>
                    <a:pt x="77021" y="7823"/>
                    <a:pt x="76972" y="7823"/>
                  </a:cubicBezTo>
                  <a:cubicBezTo>
                    <a:pt x="76970" y="7823"/>
                    <a:pt x="76968" y="7823"/>
                    <a:pt x="76967" y="7823"/>
                  </a:cubicBezTo>
                  <a:cubicBezTo>
                    <a:pt x="77026" y="7463"/>
                    <a:pt x="77073" y="7098"/>
                    <a:pt x="77092" y="6735"/>
                  </a:cubicBezTo>
                  <a:cubicBezTo>
                    <a:pt x="77104" y="6515"/>
                    <a:pt x="77188" y="5866"/>
                    <a:pt x="76917" y="5866"/>
                  </a:cubicBezTo>
                  <a:cubicBezTo>
                    <a:pt x="76913" y="5866"/>
                    <a:pt x="76909" y="5866"/>
                    <a:pt x="76905" y="5866"/>
                  </a:cubicBezTo>
                  <a:cubicBezTo>
                    <a:pt x="76853" y="5870"/>
                    <a:pt x="76853" y="5968"/>
                    <a:pt x="76905" y="5968"/>
                  </a:cubicBezTo>
                  <a:cubicBezTo>
                    <a:pt x="77217" y="5968"/>
                    <a:pt x="76364" y="8770"/>
                    <a:pt x="76286" y="9001"/>
                  </a:cubicBezTo>
                  <a:cubicBezTo>
                    <a:pt x="76204" y="9248"/>
                    <a:pt x="76133" y="9502"/>
                    <a:pt x="76067" y="9757"/>
                  </a:cubicBezTo>
                  <a:cubicBezTo>
                    <a:pt x="76047" y="9569"/>
                    <a:pt x="76031" y="9318"/>
                    <a:pt x="75989" y="9095"/>
                  </a:cubicBezTo>
                  <a:cubicBezTo>
                    <a:pt x="76117" y="8786"/>
                    <a:pt x="76255" y="8480"/>
                    <a:pt x="76407" y="8191"/>
                  </a:cubicBezTo>
                  <a:cubicBezTo>
                    <a:pt x="76437" y="8134"/>
                    <a:pt x="76397" y="8085"/>
                    <a:pt x="76355" y="8085"/>
                  </a:cubicBezTo>
                  <a:cubicBezTo>
                    <a:pt x="76342" y="8085"/>
                    <a:pt x="76329" y="8089"/>
                    <a:pt x="76317" y="8101"/>
                  </a:cubicBezTo>
                  <a:cubicBezTo>
                    <a:pt x="76168" y="8258"/>
                    <a:pt x="76031" y="8442"/>
                    <a:pt x="75910" y="8641"/>
                  </a:cubicBezTo>
                  <a:cubicBezTo>
                    <a:pt x="75824" y="8097"/>
                    <a:pt x="75714" y="7561"/>
                    <a:pt x="75554" y="7021"/>
                  </a:cubicBezTo>
                  <a:cubicBezTo>
                    <a:pt x="75311" y="6215"/>
                    <a:pt x="75049" y="5380"/>
                    <a:pt x="74533" y="4809"/>
                  </a:cubicBezTo>
                  <a:cubicBezTo>
                    <a:pt x="74519" y="4794"/>
                    <a:pt x="74504" y="4787"/>
                    <a:pt x="74489" y="4787"/>
                  </a:cubicBezTo>
                  <a:cubicBezTo>
                    <a:pt x="74437" y="4787"/>
                    <a:pt x="74394" y="4869"/>
                    <a:pt x="74443" y="4927"/>
                  </a:cubicBezTo>
                  <a:cubicBezTo>
                    <a:pt x="75068" y="5674"/>
                    <a:pt x="75378" y="6986"/>
                    <a:pt x="75491" y="8061"/>
                  </a:cubicBezTo>
                  <a:cubicBezTo>
                    <a:pt x="75530" y="8449"/>
                    <a:pt x="75558" y="8841"/>
                    <a:pt x="75585" y="9232"/>
                  </a:cubicBezTo>
                  <a:cubicBezTo>
                    <a:pt x="75433" y="9533"/>
                    <a:pt x="75296" y="9846"/>
                    <a:pt x="75155" y="10133"/>
                  </a:cubicBezTo>
                  <a:cubicBezTo>
                    <a:pt x="74959" y="10535"/>
                    <a:pt x="74768" y="10942"/>
                    <a:pt x="74575" y="11349"/>
                  </a:cubicBezTo>
                  <a:cubicBezTo>
                    <a:pt x="74614" y="10801"/>
                    <a:pt x="74618" y="9099"/>
                    <a:pt x="75171" y="8845"/>
                  </a:cubicBezTo>
                  <a:cubicBezTo>
                    <a:pt x="75218" y="8823"/>
                    <a:pt x="75204" y="8733"/>
                    <a:pt x="75158" y="8733"/>
                  </a:cubicBezTo>
                  <a:cubicBezTo>
                    <a:pt x="75155" y="8733"/>
                    <a:pt x="75151" y="8734"/>
                    <a:pt x="75147" y="8735"/>
                  </a:cubicBezTo>
                  <a:cubicBezTo>
                    <a:pt x="74818" y="8836"/>
                    <a:pt x="74665" y="9232"/>
                    <a:pt x="74544" y="9611"/>
                  </a:cubicBezTo>
                  <a:cubicBezTo>
                    <a:pt x="74423" y="9999"/>
                    <a:pt x="74317" y="10391"/>
                    <a:pt x="74235" y="10790"/>
                  </a:cubicBezTo>
                  <a:cubicBezTo>
                    <a:pt x="74223" y="10676"/>
                    <a:pt x="74215" y="10563"/>
                    <a:pt x="74196" y="10453"/>
                  </a:cubicBezTo>
                  <a:cubicBezTo>
                    <a:pt x="74190" y="10424"/>
                    <a:pt x="74172" y="10411"/>
                    <a:pt x="74155" y="10411"/>
                  </a:cubicBezTo>
                  <a:cubicBezTo>
                    <a:pt x="74139" y="10411"/>
                    <a:pt x="74123" y="10421"/>
                    <a:pt x="74114" y="10438"/>
                  </a:cubicBezTo>
                  <a:cubicBezTo>
                    <a:pt x="74011" y="10610"/>
                    <a:pt x="74043" y="10535"/>
                    <a:pt x="73993" y="10720"/>
                  </a:cubicBezTo>
                  <a:cubicBezTo>
                    <a:pt x="73987" y="10743"/>
                    <a:pt x="74005" y="10763"/>
                    <a:pt x="74021" y="10763"/>
                  </a:cubicBezTo>
                  <a:cubicBezTo>
                    <a:pt x="74028" y="10763"/>
                    <a:pt x="74036" y="10758"/>
                    <a:pt x="74040" y="10747"/>
                  </a:cubicBezTo>
                  <a:cubicBezTo>
                    <a:pt x="74063" y="10683"/>
                    <a:pt x="74079" y="10658"/>
                    <a:pt x="74090" y="10658"/>
                  </a:cubicBezTo>
                  <a:cubicBezTo>
                    <a:pt x="74136" y="10658"/>
                    <a:pt x="74098" y="11078"/>
                    <a:pt x="74098" y="11087"/>
                  </a:cubicBezTo>
                  <a:cubicBezTo>
                    <a:pt x="74082" y="11287"/>
                    <a:pt x="74058" y="11486"/>
                    <a:pt x="74035" y="11686"/>
                  </a:cubicBezTo>
                  <a:cubicBezTo>
                    <a:pt x="74031" y="11690"/>
                    <a:pt x="74031" y="11697"/>
                    <a:pt x="74031" y="11701"/>
                  </a:cubicBezTo>
                  <a:cubicBezTo>
                    <a:pt x="73996" y="11377"/>
                    <a:pt x="73969" y="11052"/>
                    <a:pt x="73941" y="10723"/>
                  </a:cubicBezTo>
                  <a:cubicBezTo>
                    <a:pt x="73906" y="10297"/>
                    <a:pt x="73859" y="9851"/>
                    <a:pt x="73875" y="9416"/>
                  </a:cubicBezTo>
                  <a:cubicBezTo>
                    <a:pt x="73890" y="9005"/>
                    <a:pt x="73769" y="8320"/>
                    <a:pt x="73996" y="7991"/>
                  </a:cubicBezTo>
                  <a:cubicBezTo>
                    <a:pt x="74045" y="7924"/>
                    <a:pt x="74001" y="7845"/>
                    <a:pt x="73948" y="7845"/>
                  </a:cubicBezTo>
                  <a:cubicBezTo>
                    <a:pt x="73933" y="7845"/>
                    <a:pt x="73917" y="7851"/>
                    <a:pt x="73902" y="7866"/>
                  </a:cubicBezTo>
                  <a:cubicBezTo>
                    <a:pt x="73453" y="8336"/>
                    <a:pt x="73511" y="9607"/>
                    <a:pt x="73460" y="10285"/>
                  </a:cubicBezTo>
                  <a:cubicBezTo>
                    <a:pt x="73448" y="10473"/>
                    <a:pt x="73440" y="10660"/>
                    <a:pt x="73433" y="10848"/>
                  </a:cubicBezTo>
                  <a:cubicBezTo>
                    <a:pt x="73359" y="10762"/>
                    <a:pt x="73280" y="10688"/>
                    <a:pt x="73190" y="10626"/>
                  </a:cubicBezTo>
                  <a:cubicBezTo>
                    <a:pt x="73198" y="10023"/>
                    <a:pt x="73205" y="9416"/>
                    <a:pt x="73213" y="8813"/>
                  </a:cubicBezTo>
                  <a:cubicBezTo>
                    <a:pt x="73221" y="8809"/>
                    <a:pt x="73225" y="8801"/>
                    <a:pt x="73233" y="8798"/>
                  </a:cubicBezTo>
                  <a:cubicBezTo>
                    <a:pt x="73276" y="8755"/>
                    <a:pt x="73256" y="8672"/>
                    <a:pt x="73218" y="8661"/>
                  </a:cubicBezTo>
                  <a:cubicBezTo>
                    <a:pt x="73218" y="8359"/>
                    <a:pt x="73221" y="8058"/>
                    <a:pt x="73225" y="7756"/>
                  </a:cubicBezTo>
                  <a:cubicBezTo>
                    <a:pt x="73225" y="7690"/>
                    <a:pt x="73186" y="7657"/>
                    <a:pt x="73146" y="7657"/>
                  </a:cubicBezTo>
                  <a:cubicBezTo>
                    <a:pt x="73107" y="7657"/>
                    <a:pt x="73066" y="7690"/>
                    <a:pt x="73065" y="7756"/>
                  </a:cubicBezTo>
                  <a:cubicBezTo>
                    <a:pt x="73061" y="8117"/>
                    <a:pt x="73034" y="8476"/>
                    <a:pt x="72998" y="8836"/>
                  </a:cubicBezTo>
                  <a:cubicBezTo>
                    <a:pt x="72239" y="9663"/>
                    <a:pt x="72062" y="11310"/>
                    <a:pt x="71953" y="12606"/>
                  </a:cubicBezTo>
                  <a:cubicBezTo>
                    <a:pt x="71863" y="11878"/>
                    <a:pt x="71773" y="11142"/>
                    <a:pt x="71601" y="10442"/>
                  </a:cubicBezTo>
                  <a:cubicBezTo>
                    <a:pt x="71378" y="9526"/>
                    <a:pt x="71081" y="8648"/>
                    <a:pt x="70850" y="7729"/>
                  </a:cubicBezTo>
                  <a:cubicBezTo>
                    <a:pt x="70842" y="7698"/>
                    <a:pt x="70823" y="7684"/>
                    <a:pt x="70805" y="7684"/>
                  </a:cubicBezTo>
                  <a:cubicBezTo>
                    <a:pt x="70777" y="7684"/>
                    <a:pt x="70748" y="7715"/>
                    <a:pt x="70756" y="7764"/>
                  </a:cubicBezTo>
                  <a:cubicBezTo>
                    <a:pt x="70873" y="8536"/>
                    <a:pt x="70947" y="9302"/>
                    <a:pt x="71010" y="10073"/>
                  </a:cubicBezTo>
                  <a:cubicBezTo>
                    <a:pt x="70855" y="9527"/>
                    <a:pt x="70695" y="9032"/>
                    <a:pt x="70628" y="9032"/>
                  </a:cubicBezTo>
                  <a:cubicBezTo>
                    <a:pt x="70627" y="9032"/>
                    <a:pt x="70627" y="9032"/>
                    <a:pt x="70626" y="9033"/>
                  </a:cubicBezTo>
                  <a:cubicBezTo>
                    <a:pt x="70693" y="9024"/>
                    <a:pt x="70693" y="8903"/>
                    <a:pt x="70626" y="8895"/>
                  </a:cubicBezTo>
                  <a:cubicBezTo>
                    <a:pt x="70611" y="8892"/>
                    <a:pt x="70595" y="8892"/>
                    <a:pt x="70579" y="8888"/>
                  </a:cubicBezTo>
                  <a:cubicBezTo>
                    <a:pt x="70578" y="8888"/>
                    <a:pt x="70576" y="8888"/>
                    <a:pt x="70575" y="8888"/>
                  </a:cubicBezTo>
                  <a:cubicBezTo>
                    <a:pt x="70539" y="8888"/>
                    <a:pt x="70521" y="8944"/>
                    <a:pt x="70525" y="8986"/>
                  </a:cubicBezTo>
                  <a:cubicBezTo>
                    <a:pt x="70552" y="9204"/>
                    <a:pt x="70588" y="9420"/>
                    <a:pt x="70622" y="9635"/>
                  </a:cubicBezTo>
                  <a:cubicBezTo>
                    <a:pt x="70497" y="9259"/>
                    <a:pt x="70368" y="8888"/>
                    <a:pt x="70235" y="8516"/>
                  </a:cubicBezTo>
                  <a:cubicBezTo>
                    <a:pt x="70196" y="7737"/>
                    <a:pt x="70156" y="6958"/>
                    <a:pt x="70118" y="6179"/>
                  </a:cubicBezTo>
                  <a:cubicBezTo>
                    <a:pt x="70112" y="6071"/>
                    <a:pt x="70051" y="6018"/>
                    <a:pt x="69990" y="6018"/>
                  </a:cubicBezTo>
                  <a:cubicBezTo>
                    <a:pt x="69930" y="6018"/>
                    <a:pt x="69869" y="6071"/>
                    <a:pt x="69863" y="6179"/>
                  </a:cubicBezTo>
                  <a:cubicBezTo>
                    <a:pt x="69844" y="6578"/>
                    <a:pt x="69824" y="6977"/>
                    <a:pt x="69808" y="7377"/>
                  </a:cubicBezTo>
                  <a:cubicBezTo>
                    <a:pt x="69714" y="7134"/>
                    <a:pt x="69620" y="6899"/>
                    <a:pt x="69526" y="6661"/>
                  </a:cubicBezTo>
                  <a:cubicBezTo>
                    <a:pt x="69300" y="6112"/>
                    <a:pt x="69088" y="5565"/>
                    <a:pt x="68888" y="5001"/>
                  </a:cubicBezTo>
                  <a:cubicBezTo>
                    <a:pt x="68791" y="4727"/>
                    <a:pt x="68685" y="4609"/>
                    <a:pt x="68462" y="4528"/>
                  </a:cubicBezTo>
                  <a:cubicBezTo>
                    <a:pt x="68455" y="4525"/>
                    <a:pt x="68448" y="4523"/>
                    <a:pt x="68442" y="4523"/>
                  </a:cubicBezTo>
                  <a:cubicBezTo>
                    <a:pt x="68380" y="4523"/>
                    <a:pt x="68363" y="4652"/>
                    <a:pt x="68431" y="4684"/>
                  </a:cubicBezTo>
                  <a:cubicBezTo>
                    <a:pt x="68763" y="4844"/>
                    <a:pt x="68771" y="5361"/>
                    <a:pt x="68873" y="5718"/>
                  </a:cubicBezTo>
                  <a:cubicBezTo>
                    <a:pt x="68963" y="6014"/>
                    <a:pt x="69065" y="6305"/>
                    <a:pt x="69150" y="6605"/>
                  </a:cubicBezTo>
                  <a:cubicBezTo>
                    <a:pt x="69284" y="7087"/>
                    <a:pt x="69448" y="7577"/>
                    <a:pt x="69582" y="8066"/>
                  </a:cubicBezTo>
                  <a:cubicBezTo>
                    <a:pt x="69578" y="8074"/>
                    <a:pt x="69573" y="8081"/>
                    <a:pt x="69569" y="8089"/>
                  </a:cubicBezTo>
                  <a:cubicBezTo>
                    <a:pt x="69296" y="7537"/>
                    <a:pt x="69022" y="6981"/>
                    <a:pt x="68740" y="6437"/>
                  </a:cubicBezTo>
                  <a:cubicBezTo>
                    <a:pt x="68728" y="6332"/>
                    <a:pt x="68724" y="6230"/>
                    <a:pt x="68713" y="6124"/>
                  </a:cubicBezTo>
                  <a:cubicBezTo>
                    <a:pt x="68708" y="6089"/>
                    <a:pt x="68686" y="6070"/>
                    <a:pt x="68665" y="6070"/>
                  </a:cubicBezTo>
                  <a:cubicBezTo>
                    <a:pt x="68645" y="6070"/>
                    <a:pt x="68626" y="6088"/>
                    <a:pt x="68626" y="6124"/>
                  </a:cubicBezTo>
                  <a:cubicBezTo>
                    <a:pt x="68626" y="6155"/>
                    <a:pt x="68622" y="6187"/>
                    <a:pt x="68622" y="6218"/>
                  </a:cubicBezTo>
                  <a:cubicBezTo>
                    <a:pt x="68357" y="5709"/>
                    <a:pt x="68086" y="5209"/>
                    <a:pt x="67801" y="4715"/>
                  </a:cubicBezTo>
                  <a:cubicBezTo>
                    <a:pt x="67488" y="4175"/>
                    <a:pt x="67010" y="3142"/>
                    <a:pt x="66431" y="3091"/>
                  </a:cubicBezTo>
                  <a:cubicBezTo>
                    <a:pt x="66408" y="3091"/>
                    <a:pt x="66408" y="3138"/>
                    <a:pt x="66431" y="3142"/>
                  </a:cubicBezTo>
                  <a:cubicBezTo>
                    <a:pt x="66892" y="3212"/>
                    <a:pt x="67358" y="4183"/>
                    <a:pt x="67585" y="4618"/>
                  </a:cubicBezTo>
                  <a:cubicBezTo>
                    <a:pt x="67864" y="5162"/>
                    <a:pt x="68137" y="5713"/>
                    <a:pt x="68407" y="6265"/>
                  </a:cubicBezTo>
                  <a:cubicBezTo>
                    <a:pt x="68474" y="6402"/>
                    <a:pt x="68540" y="6543"/>
                    <a:pt x="68607" y="6684"/>
                  </a:cubicBezTo>
                  <a:cubicBezTo>
                    <a:pt x="68545" y="8672"/>
                    <a:pt x="68415" y="10657"/>
                    <a:pt x="68352" y="12649"/>
                  </a:cubicBezTo>
                  <a:cubicBezTo>
                    <a:pt x="68328" y="13498"/>
                    <a:pt x="68305" y="14347"/>
                    <a:pt x="68282" y="15196"/>
                  </a:cubicBezTo>
                  <a:cubicBezTo>
                    <a:pt x="68239" y="15012"/>
                    <a:pt x="68192" y="14824"/>
                    <a:pt x="68145" y="14645"/>
                  </a:cubicBezTo>
                  <a:cubicBezTo>
                    <a:pt x="67770" y="13204"/>
                    <a:pt x="67421" y="11439"/>
                    <a:pt x="66657" y="10254"/>
                  </a:cubicBezTo>
                  <a:cubicBezTo>
                    <a:pt x="66649" y="10240"/>
                    <a:pt x="66638" y="10234"/>
                    <a:pt x="66627" y="10234"/>
                  </a:cubicBezTo>
                  <a:cubicBezTo>
                    <a:pt x="66596" y="10234"/>
                    <a:pt x="66566" y="10284"/>
                    <a:pt x="66583" y="10328"/>
                  </a:cubicBezTo>
                  <a:cubicBezTo>
                    <a:pt x="67136" y="11643"/>
                    <a:pt x="67315" y="13350"/>
                    <a:pt x="67499" y="14840"/>
                  </a:cubicBezTo>
                  <a:cubicBezTo>
                    <a:pt x="67478" y="14828"/>
                    <a:pt x="67456" y="14822"/>
                    <a:pt x="67433" y="14822"/>
                  </a:cubicBezTo>
                  <a:cubicBezTo>
                    <a:pt x="67413" y="14822"/>
                    <a:pt x="67393" y="14827"/>
                    <a:pt x="67374" y="14837"/>
                  </a:cubicBezTo>
                  <a:cubicBezTo>
                    <a:pt x="67342" y="14434"/>
                    <a:pt x="67323" y="14026"/>
                    <a:pt x="67319" y="13616"/>
                  </a:cubicBezTo>
                  <a:cubicBezTo>
                    <a:pt x="67319" y="13547"/>
                    <a:pt x="67278" y="13513"/>
                    <a:pt x="67237" y="13513"/>
                  </a:cubicBezTo>
                  <a:cubicBezTo>
                    <a:pt x="67195" y="13513"/>
                    <a:pt x="67154" y="13547"/>
                    <a:pt x="67154" y="13616"/>
                  </a:cubicBezTo>
                  <a:cubicBezTo>
                    <a:pt x="67151" y="14461"/>
                    <a:pt x="67116" y="15306"/>
                    <a:pt x="67116" y="16152"/>
                  </a:cubicBezTo>
                  <a:cubicBezTo>
                    <a:pt x="67116" y="16555"/>
                    <a:pt x="67170" y="16990"/>
                    <a:pt x="67241" y="17420"/>
                  </a:cubicBezTo>
                  <a:cubicBezTo>
                    <a:pt x="67237" y="17557"/>
                    <a:pt x="67237" y="17698"/>
                    <a:pt x="67233" y="17835"/>
                  </a:cubicBezTo>
                  <a:cubicBezTo>
                    <a:pt x="67057" y="16492"/>
                    <a:pt x="66873" y="15149"/>
                    <a:pt x="66650" y="13823"/>
                  </a:cubicBezTo>
                  <a:cubicBezTo>
                    <a:pt x="66540" y="13173"/>
                    <a:pt x="66415" y="12532"/>
                    <a:pt x="66285" y="11889"/>
                  </a:cubicBezTo>
                  <a:cubicBezTo>
                    <a:pt x="66274" y="11533"/>
                    <a:pt x="66262" y="11173"/>
                    <a:pt x="66254" y="10817"/>
                  </a:cubicBezTo>
                  <a:cubicBezTo>
                    <a:pt x="66253" y="10741"/>
                    <a:pt x="66209" y="10702"/>
                    <a:pt x="66165" y="10702"/>
                  </a:cubicBezTo>
                  <a:cubicBezTo>
                    <a:pt x="66121" y="10702"/>
                    <a:pt x="66076" y="10741"/>
                    <a:pt x="66074" y="10817"/>
                  </a:cubicBezTo>
                  <a:lnTo>
                    <a:pt x="66074" y="10861"/>
                  </a:lnTo>
                  <a:cubicBezTo>
                    <a:pt x="66055" y="10774"/>
                    <a:pt x="66036" y="10684"/>
                    <a:pt x="66020" y="10597"/>
                  </a:cubicBezTo>
                  <a:cubicBezTo>
                    <a:pt x="65965" y="10344"/>
                    <a:pt x="65451" y="8038"/>
                    <a:pt x="65393" y="8038"/>
                  </a:cubicBezTo>
                  <a:cubicBezTo>
                    <a:pt x="65393" y="8038"/>
                    <a:pt x="65393" y="8038"/>
                    <a:pt x="65393" y="8038"/>
                  </a:cubicBezTo>
                  <a:lnTo>
                    <a:pt x="65393" y="8038"/>
                  </a:lnTo>
                  <a:cubicBezTo>
                    <a:pt x="65436" y="8030"/>
                    <a:pt x="65436" y="7929"/>
                    <a:pt x="65393" y="7920"/>
                  </a:cubicBezTo>
                  <a:cubicBezTo>
                    <a:pt x="65378" y="7917"/>
                    <a:pt x="65366" y="7913"/>
                    <a:pt x="65351" y="7913"/>
                  </a:cubicBezTo>
                  <a:cubicBezTo>
                    <a:pt x="65347" y="7912"/>
                    <a:pt x="65343" y="7912"/>
                    <a:pt x="65339" y="7912"/>
                  </a:cubicBezTo>
                  <a:cubicBezTo>
                    <a:pt x="65310" y="7912"/>
                    <a:pt x="65281" y="7935"/>
                    <a:pt x="65284" y="7980"/>
                  </a:cubicBezTo>
                  <a:cubicBezTo>
                    <a:pt x="65433" y="10128"/>
                    <a:pt x="65667" y="12277"/>
                    <a:pt x="65918" y="14422"/>
                  </a:cubicBezTo>
                  <a:cubicBezTo>
                    <a:pt x="65902" y="14750"/>
                    <a:pt x="65886" y="15079"/>
                    <a:pt x="65879" y="15404"/>
                  </a:cubicBezTo>
                  <a:cubicBezTo>
                    <a:pt x="65789" y="14692"/>
                    <a:pt x="65698" y="13984"/>
                    <a:pt x="65601" y="13271"/>
                  </a:cubicBezTo>
                  <a:cubicBezTo>
                    <a:pt x="65448" y="12132"/>
                    <a:pt x="65315" y="10985"/>
                    <a:pt x="65198" y="9839"/>
                  </a:cubicBezTo>
                  <a:cubicBezTo>
                    <a:pt x="65143" y="9275"/>
                    <a:pt x="65069" y="8715"/>
                    <a:pt x="65017" y="8151"/>
                  </a:cubicBezTo>
                  <a:cubicBezTo>
                    <a:pt x="64990" y="7858"/>
                    <a:pt x="64842" y="7127"/>
                    <a:pt x="64975" y="6849"/>
                  </a:cubicBezTo>
                  <a:cubicBezTo>
                    <a:pt x="64995" y="6807"/>
                    <a:pt x="64963" y="6760"/>
                    <a:pt x="64933" y="6760"/>
                  </a:cubicBezTo>
                  <a:cubicBezTo>
                    <a:pt x="64923" y="6760"/>
                    <a:pt x="64912" y="6765"/>
                    <a:pt x="64905" y="6778"/>
                  </a:cubicBezTo>
                  <a:cubicBezTo>
                    <a:pt x="64818" y="6919"/>
                    <a:pt x="64822" y="7048"/>
                    <a:pt x="64826" y="7228"/>
                  </a:cubicBezTo>
                  <a:cubicBezTo>
                    <a:pt x="64838" y="7764"/>
                    <a:pt x="64822" y="8305"/>
                    <a:pt x="64849" y="8845"/>
                  </a:cubicBezTo>
                  <a:cubicBezTo>
                    <a:pt x="64908" y="10097"/>
                    <a:pt x="64955" y="11354"/>
                    <a:pt x="65053" y="12606"/>
                  </a:cubicBezTo>
                  <a:cubicBezTo>
                    <a:pt x="65061" y="12669"/>
                    <a:pt x="65064" y="12731"/>
                    <a:pt x="65073" y="12794"/>
                  </a:cubicBezTo>
                  <a:cubicBezTo>
                    <a:pt x="65053" y="13287"/>
                    <a:pt x="65049" y="13776"/>
                    <a:pt x="65084" y="14269"/>
                  </a:cubicBezTo>
                  <a:cubicBezTo>
                    <a:pt x="65120" y="14719"/>
                    <a:pt x="65178" y="15162"/>
                    <a:pt x="65248" y="15604"/>
                  </a:cubicBezTo>
                  <a:cubicBezTo>
                    <a:pt x="65030" y="14801"/>
                    <a:pt x="64811" y="13999"/>
                    <a:pt x="64591" y="13193"/>
                  </a:cubicBezTo>
                  <a:cubicBezTo>
                    <a:pt x="64533" y="12434"/>
                    <a:pt x="64454" y="11678"/>
                    <a:pt x="64349" y="10922"/>
                  </a:cubicBezTo>
                  <a:cubicBezTo>
                    <a:pt x="64347" y="10899"/>
                    <a:pt x="64329" y="10886"/>
                    <a:pt x="64312" y="10886"/>
                  </a:cubicBezTo>
                  <a:cubicBezTo>
                    <a:pt x="64296" y="10886"/>
                    <a:pt x="64280" y="10898"/>
                    <a:pt x="64278" y="10922"/>
                  </a:cubicBezTo>
                  <a:cubicBezTo>
                    <a:pt x="64242" y="11232"/>
                    <a:pt x="64235" y="11549"/>
                    <a:pt x="64239" y="11870"/>
                  </a:cubicBezTo>
                  <a:cubicBezTo>
                    <a:pt x="64184" y="11654"/>
                    <a:pt x="64125" y="11439"/>
                    <a:pt x="64070" y="11224"/>
                  </a:cubicBezTo>
                  <a:cubicBezTo>
                    <a:pt x="64004" y="10962"/>
                    <a:pt x="63933" y="10700"/>
                    <a:pt x="63863" y="10433"/>
                  </a:cubicBezTo>
                  <a:cubicBezTo>
                    <a:pt x="63867" y="10406"/>
                    <a:pt x="63867" y="10379"/>
                    <a:pt x="63871" y="10348"/>
                  </a:cubicBezTo>
                  <a:cubicBezTo>
                    <a:pt x="63902" y="9846"/>
                    <a:pt x="63922" y="9342"/>
                    <a:pt x="63973" y="8841"/>
                  </a:cubicBezTo>
                  <a:cubicBezTo>
                    <a:pt x="64012" y="8430"/>
                    <a:pt x="63993" y="7185"/>
                    <a:pt x="64372" y="6966"/>
                  </a:cubicBezTo>
                  <a:cubicBezTo>
                    <a:pt x="64400" y="6951"/>
                    <a:pt x="64383" y="6902"/>
                    <a:pt x="64359" y="6902"/>
                  </a:cubicBezTo>
                  <a:cubicBezTo>
                    <a:pt x="64357" y="6902"/>
                    <a:pt x="64355" y="6902"/>
                    <a:pt x="64352" y="6903"/>
                  </a:cubicBezTo>
                  <a:cubicBezTo>
                    <a:pt x="63910" y="7075"/>
                    <a:pt x="63820" y="8320"/>
                    <a:pt x="63745" y="8801"/>
                  </a:cubicBezTo>
                  <a:cubicBezTo>
                    <a:pt x="63707" y="9064"/>
                    <a:pt x="63668" y="9322"/>
                    <a:pt x="63628" y="9584"/>
                  </a:cubicBezTo>
                  <a:cubicBezTo>
                    <a:pt x="63429" y="8892"/>
                    <a:pt x="63225" y="8202"/>
                    <a:pt x="63014" y="7517"/>
                  </a:cubicBezTo>
                  <a:cubicBezTo>
                    <a:pt x="62849" y="6981"/>
                    <a:pt x="62705" y="6417"/>
                    <a:pt x="62513" y="5897"/>
                  </a:cubicBezTo>
                  <a:cubicBezTo>
                    <a:pt x="62407" y="5612"/>
                    <a:pt x="62305" y="5318"/>
                    <a:pt x="62204" y="5032"/>
                  </a:cubicBezTo>
                  <a:cubicBezTo>
                    <a:pt x="62082" y="4692"/>
                    <a:pt x="61867" y="4379"/>
                    <a:pt x="61773" y="4027"/>
                  </a:cubicBezTo>
                  <a:cubicBezTo>
                    <a:pt x="61767" y="4001"/>
                    <a:pt x="61751" y="3990"/>
                    <a:pt x="61735" y="3990"/>
                  </a:cubicBezTo>
                  <a:cubicBezTo>
                    <a:pt x="61712" y="3990"/>
                    <a:pt x="61689" y="4014"/>
                    <a:pt x="61699" y="4054"/>
                  </a:cubicBezTo>
                  <a:cubicBezTo>
                    <a:pt x="61793" y="4492"/>
                    <a:pt x="62008" y="4891"/>
                    <a:pt x="62114" y="5337"/>
                  </a:cubicBezTo>
                  <a:cubicBezTo>
                    <a:pt x="62259" y="5948"/>
                    <a:pt x="62423" y="6574"/>
                    <a:pt x="62509" y="7201"/>
                  </a:cubicBezTo>
                  <a:cubicBezTo>
                    <a:pt x="62634" y="8124"/>
                    <a:pt x="62826" y="9060"/>
                    <a:pt x="63018" y="9983"/>
                  </a:cubicBezTo>
                  <a:cubicBezTo>
                    <a:pt x="63026" y="10442"/>
                    <a:pt x="63057" y="10899"/>
                    <a:pt x="63104" y="11357"/>
                  </a:cubicBezTo>
                  <a:cubicBezTo>
                    <a:pt x="63002" y="11936"/>
                    <a:pt x="62927" y="12523"/>
                    <a:pt x="62830" y="13103"/>
                  </a:cubicBezTo>
                  <a:cubicBezTo>
                    <a:pt x="62786" y="13350"/>
                    <a:pt x="62744" y="13600"/>
                    <a:pt x="62701" y="13847"/>
                  </a:cubicBezTo>
                  <a:cubicBezTo>
                    <a:pt x="62580" y="13529"/>
                    <a:pt x="62462" y="13209"/>
                    <a:pt x="62340" y="12891"/>
                  </a:cubicBezTo>
                  <a:cubicBezTo>
                    <a:pt x="62313" y="12582"/>
                    <a:pt x="62286" y="12269"/>
                    <a:pt x="62278" y="11956"/>
                  </a:cubicBezTo>
                  <a:cubicBezTo>
                    <a:pt x="62276" y="11893"/>
                    <a:pt x="62240" y="11862"/>
                    <a:pt x="62205" y="11862"/>
                  </a:cubicBezTo>
                  <a:cubicBezTo>
                    <a:pt x="62169" y="11862"/>
                    <a:pt x="62134" y="11893"/>
                    <a:pt x="62134" y="11956"/>
                  </a:cubicBezTo>
                  <a:cubicBezTo>
                    <a:pt x="62129" y="12085"/>
                    <a:pt x="62134" y="12214"/>
                    <a:pt x="62134" y="12344"/>
                  </a:cubicBezTo>
                  <a:cubicBezTo>
                    <a:pt x="62078" y="12203"/>
                    <a:pt x="62024" y="12058"/>
                    <a:pt x="61961" y="11909"/>
                  </a:cubicBezTo>
                  <a:cubicBezTo>
                    <a:pt x="61965" y="11674"/>
                    <a:pt x="62004" y="11475"/>
                    <a:pt x="62114" y="11392"/>
                  </a:cubicBezTo>
                  <a:cubicBezTo>
                    <a:pt x="62160" y="11359"/>
                    <a:pt x="62133" y="11280"/>
                    <a:pt x="62090" y="11280"/>
                  </a:cubicBezTo>
                  <a:cubicBezTo>
                    <a:pt x="62082" y="11280"/>
                    <a:pt x="62075" y="11282"/>
                    <a:pt x="62067" y="11287"/>
                  </a:cubicBezTo>
                  <a:cubicBezTo>
                    <a:pt x="61953" y="11361"/>
                    <a:pt x="61890" y="11498"/>
                    <a:pt x="61856" y="11659"/>
                  </a:cubicBezTo>
                  <a:cubicBezTo>
                    <a:pt x="61828" y="11596"/>
                    <a:pt x="61800" y="11533"/>
                    <a:pt x="61773" y="11471"/>
                  </a:cubicBezTo>
                  <a:cubicBezTo>
                    <a:pt x="61726" y="10966"/>
                    <a:pt x="61675" y="10457"/>
                    <a:pt x="61644" y="9948"/>
                  </a:cubicBezTo>
                  <a:lnTo>
                    <a:pt x="61644" y="9948"/>
                  </a:lnTo>
                  <a:cubicBezTo>
                    <a:pt x="61655" y="9972"/>
                    <a:pt x="61664" y="9995"/>
                    <a:pt x="61679" y="10019"/>
                  </a:cubicBezTo>
                  <a:cubicBezTo>
                    <a:pt x="61682" y="10024"/>
                    <a:pt x="61687" y="10027"/>
                    <a:pt x="61692" y="10027"/>
                  </a:cubicBezTo>
                  <a:cubicBezTo>
                    <a:pt x="61702" y="10027"/>
                    <a:pt x="61712" y="10018"/>
                    <a:pt x="61706" y="10003"/>
                  </a:cubicBezTo>
                  <a:cubicBezTo>
                    <a:pt x="61655" y="9858"/>
                    <a:pt x="61628" y="9705"/>
                    <a:pt x="61621" y="9545"/>
                  </a:cubicBezTo>
                  <a:cubicBezTo>
                    <a:pt x="61619" y="9492"/>
                    <a:pt x="61589" y="9466"/>
                    <a:pt x="61560" y="9466"/>
                  </a:cubicBezTo>
                  <a:cubicBezTo>
                    <a:pt x="61530" y="9466"/>
                    <a:pt x="61499" y="9492"/>
                    <a:pt x="61495" y="9545"/>
                  </a:cubicBezTo>
                  <a:cubicBezTo>
                    <a:pt x="61480" y="9960"/>
                    <a:pt x="61456" y="10375"/>
                    <a:pt x="61433" y="10790"/>
                  </a:cubicBezTo>
                  <a:cubicBezTo>
                    <a:pt x="61292" y="10532"/>
                    <a:pt x="61135" y="10288"/>
                    <a:pt x="60967" y="10081"/>
                  </a:cubicBezTo>
                  <a:cubicBezTo>
                    <a:pt x="60958" y="10069"/>
                    <a:pt x="60948" y="10064"/>
                    <a:pt x="60937" y="10064"/>
                  </a:cubicBezTo>
                  <a:cubicBezTo>
                    <a:pt x="60905" y="10064"/>
                    <a:pt x="60873" y="10110"/>
                    <a:pt x="60896" y="10151"/>
                  </a:cubicBezTo>
                  <a:cubicBezTo>
                    <a:pt x="61104" y="10535"/>
                    <a:pt x="61260" y="10982"/>
                    <a:pt x="61397" y="11439"/>
                  </a:cubicBezTo>
                  <a:cubicBezTo>
                    <a:pt x="61343" y="12457"/>
                    <a:pt x="61280" y="13478"/>
                    <a:pt x="61245" y="14500"/>
                  </a:cubicBezTo>
                  <a:cubicBezTo>
                    <a:pt x="61182" y="14246"/>
                    <a:pt x="61108" y="13991"/>
                    <a:pt x="61045" y="13749"/>
                  </a:cubicBezTo>
                  <a:cubicBezTo>
                    <a:pt x="61034" y="13709"/>
                    <a:pt x="61014" y="13682"/>
                    <a:pt x="60990" y="13663"/>
                  </a:cubicBezTo>
                  <a:cubicBezTo>
                    <a:pt x="61025" y="13388"/>
                    <a:pt x="61053" y="13110"/>
                    <a:pt x="61068" y="12828"/>
                  </a:cubicBezTo>
                  <a:cubicBezTo>
                    <a:pt x="61073" y="12767"/>
                    <a:pt x="61041" y="12737"/>
                    <a:pt x="61005" y="12737"/>
                  </a:cubicBezTo>
                  <a:cubicBezTo>
                    <a:pt x="60969" y="12737"/>
                    <a:pt x="60930" y="12769"/>
                    <a:pt x="60924" y="12828"/>
                  </a:cubicBezTo>
                  <a:cubicBezTo>
                    <a:pt x="60896" y="13134"/>
                    <a:pt x="60834" y="13428"/>
                    <a:pt x="60759" y="13713"/>
                  </a:cubicBezTo>
                  <a:cubicBezTo>
                    <a:pt x="60759" y="13588"/>
                    <a:pt x="60756" y="13459"/>
                    <a:pt x="60752" y="13330"/>
                  </a:cubicBezTo>
                  <a:cubicBezTo>
                    <a:pt x="60759" y="13326"/>
                    <a:pt x="60763" y="13318"/>
                    <a:pt x="60772" y="13314"/>
                  </a:cubicBezTo>
                  <a:cubicBezTo>
                    <a:pt x="60831" y="13295"/>
                    <a:pt x="60812" y="13188"/>
                    <a:pt x="60757" y="13188"/>
                  </a:cubicBezTo>
                  <a:cubicBezTo>
                    <a:pt x="60754" y="13188"/>
                    <a:pt x="60751" y="13189"/>
                    <a:pt x="60748" y="13189"/>
                  </a:cubicBezTo>
                  <a:cubicBezTo>
                    <a:pt x="60736" y="12805"/>
                    <a:pt x="60720" y="12425"/>
                    <a:pt x="60689" y="12042"/>
                  </a:cubicBezTo>
                  <a:cubicBezTo>
                    <a:pt x="60681" y="11963"/>
                    <a:pt x="60631" y="11923"/>
                    <a:pt x="60585" y="11923"/>
                  </a:cubicBezTo>
                  <a:cubicBezTo>
                    <a:pt x="60540" y="11923"/>
                    <a:pt x="60497" y="11962"/>
                    <a:pt x="60501" y="12042"/>
                  </a:cubicBezTo>
                  <a:cubicBezTo>
                    <a:pt x="60528" y="12884"/>
                    <a:pt x="60450" y="13729"/>
                    <a:pt x="60333" y="14566"/>
                  </a:cubicBezTo>
                  <a:cubicBezTo>
                    <a:pt x="60262" y="14324"/>
                    <a:pt x="60192" y="14081"/>
                    <a:pt x="60122" y="13838"/>
                  </a:cubicBezTo>
                  <a:cubicBezTo>
                    <a:pt x="59800" y="12739"/>
                    <a:pt x="59448" y="11654"/>
                    <a:pt x="59029" y="10610"/>
                  </a:cubicBezTo>
                  <a:cubicBezTo>
                    <a:pt x="58850" y="10164"/>
                    <a:pt x="58622" y="9741"/>
                    <a:pt x="58419" y="9314"/>
                  </a:cubicBezTo>
                  <a:cubicBezTo>
                    <a:pt x="58344" y="9154"/>
                    <a:pt x="58247" y="9013"/>
                    <a:pt x="58149" y="8876"/>
                  </a:cubicBezTo>
                  <a:cubicBezTo>
                    <a:pt x="58203" y="8339"/>
                    <a:pt x="58239" y="7761"/>
                    <a:pt x="58078" y="7318"/>
                  </a:cubicBezTo>
                  <a:cubicBezTo>
                    <a:pt x="58072" y="7303"/>
                    <a:pt x="58061" y="7296"/>
                    <a:pt x="58050" y="7296"/>
                  </a:cubicBezTo>
                  <a:cubicBezTo>
                    <a:pt x="58028" y="7296"/>
                    <a:pt x="58004" y="7322"/>
                    <a:pt x="58012" y="7353"/>
                  </a:cubicBezTo>
                  <a:cubicBezTo>
                    <a:pt x="58102" y="7667"/>
                    <a:pt x="57922" y="8167"/>
                    <a:pt x="57851" y="8484"/>
                  </a:cubicBezTo>
                  <a:cubicBezTo>
                    <a:pt x="57781" y="8386"/>
                    <a:pt x="57710" y="8285"/>
                    <a:pt x="57648" y="8179"/>
                  </a:cubicBezTo>
                  <a:cubicBezTo>
                    <a:pt x="57648" y="8175"/>
                    <a:pt x="57644" y="8167"/>
                    <a:pt x="57640" y="8164"/>
                  </a:cubicBezTo>
                  <a:cubicBezTo>
                    <a:pt x="57629" y="8140"/>
                    <a:pt x="57613" y="8120"/>
                    <a:pt x="57601" y="8097"/>
                  </a:cubicBezTo>
                  <a:cubicBezTo>
                    <a:pt x="57590" y="8079"/>
                    <a:pt x="57576" y="8072"/>
                    <a:pt x="57564" y="8072"/>
                  </a:cubicBezTo>
                  <a:cubicBezTo>
                    <a:pt x="57525" y="8072"/>
                    <a:pt x="57490" y="8138"/>
                    <a:pt x="57507" y="8191"/>
                  </a:cubicBezTo>
                  <a:cubicBezTo>
                    <a:pt x="57585" y="8422"/>
                    <a:pt x="57679" y="8637"/>
                    <a:pt x="57773" y="8856"/>
                  </a:cubicBezTo>
                  <a:cubicBezTo>
                    <a:pt x="57687" y="9228"/>
                    <a:pt x="57601" y="9600"/>
                    <a:pt x="57499" y="9963"/>
                  </a:cubicBezTo>
                  <a:cubicBezTo>
                    <a:pt x="57257" y="10832"/>
                    <a:pt x="57116" y="11776"/>
                    <a:pt x="57002" y="12696"/>
                  </a:cubicBezTo>
                  <a:cubicBezTo>
                    <a:pt x="56959" y="12359"/>
                    <a:pt x="56924" y="12022"/>
                    <a:pt x="56885" y="11682"/>
                  </a:cubicBezTo>
                  <a:cubicBezTo>
                    <a:pt x="56822" y="11142"/>
                    <a:pt x="56763" y="10586"/>
                    <a:pt x="56728" y="10042"/>
                  </a:cubicBezTo>
                  <a:cubicBezTo>
                    <a:pt x="56689" y="9498"/>
                    <a:pt x="56560" y="8758"/>
                    <a:pt x="56677" y="8230"/>
                  </a:cubicBezTo>
                  <a:cubicBezTo>
                    <a:pt x="56689" y="8176"/>
                    <a:pt x="56658" y="8143"/>
                    <a:pt x="56626" y="8143"/>
                  </a:cubicBezTo>
                  <a:cubicBezTo>
                    <a:pt x="56605" y="8143"/>
                    <a:pt x="56583" y="8158"/>
                    <a:pt x="56572" y="8191"/>
                  </a:cubicBezTo>
                  <a:cubicBezTo>
                    <a:pt x="56462" y="8539"/>
                    <a:pt x="56493" y="8930"/>
                    <a:pt x="56482" y="9302"/>
                  </a:cubicBezTo>
                  <a:cubicBezTo>
                    <a:pt x="56462" y="9870"/>
                    <a:pt x="56446" y="10442"/>
                    <a:pt x="56458" y="11009"/>
                  </a:cubicBezTo>
                  <a:cubicBezTo>
                    <a:pt x="56485" y="12085"/>
                    <a:pt x="56513" y="13157"/>
                    <a:pt x="56587" y="14230"/>
                  </a:cubicBezTo>
                  <a:cubicBezTo>
                    <a:pt x="56592" y="14308"/>
                    <a:pt x="56599" y="14391"/>
                    <a:pt x="56607" y="14468"/>
                  </a:cubicBezTo>
                  <a:cubicBezTo>
                    <a:pt x="56536" y="14328"/>
                    <a:pt x="56466" y="14190"/>
                    <a:pt x="56395" y="14046"/>
                  </a:cubicBezTo>
                  <a:cubicBezTo>
                    <a:pt x="56375" y="13529"/>
                    <a:pt x="56364" y="13005"/>
                    <a:pt x="56360" y="12481"/>
                  </a:cubicBezTo>
                  <a:cubicBezTo>
                    <a:pt x="56359" y="12428"/>
                    <a:pt x="56329" y="12403"/>
                    <a:pt x="56299" y="12403"/>
                  </a:cubicBezTo>
                  <a:cubicBezTo>
                    <a:pt x="56268" y="12403"/>
                    <a:pt x="56237" y="12429"/>
                    <a:pt x="56235" y="12481"/>
                  </a:cubicBezTo>
                  <a:cubicBezTo>
                    <a:pt x="56231" y="12880"/>
                    <a:pt x="56223" y="13279"/>
                    <a:pt x="56211" y="13678"/>
                  </a:cubicBezTo>
                  <a:cubicBezTo>
                    <a:pt x="56039" y="13326"/>
                    <a:pt x="55867" y="12969"/>
                    <a:pt x="55687" y="12617"/>
                  </a:cubicBezTo>
                  <a:cubicBezTo>
                    <a:pt x="55726" y="11847"/>
                    <a:pt x="55773" y="11076"/>
                    <a:pt x="55875" y="10316"/>
                  </a:cubicBezTo>
                  <a:cubicBezTo>
                    <a:pt x="55985" y="9510"/>
                    <a:pt x="56090" y="8442"/>
                    <a:pt x="56607" y="7897"/>
                  </a:cubicBezTo>
                  <a:cubicBezTo>
                    <a:pt x="56633" y="7868"/>
                    <a:pt x="56608" y="7815"/>
                    <a:pt x="56580" y="7815"/>
                  </a:cubicBezTo>
                  <a:cubicBezTo>
                    <a:pt x="56575" y="7815"/>
                    <a:pt x="56569" y="7817"/>
                    <a:pt x="56563" y="7823"/>
                  </a:cubicBezTo>
                  <a:cubicBezTo>
                    <a:pt x="56153" y="8214"/>
                    <a:pt x="55976" y="8817"/>
                    <a:pt x="55801" y="9416"/>
                  </a:cubicBezTo>
                  <a:cubicBezTo>
                    <a:pt x="55562" y="10203"/>
                    <a:pt x="55425" y="11079"/>
                    <a:pt x="55331" y="11929"/>
                  </a:cubicBezTo>
                  <a:cubicBezTo>
                    <a:pt x="55154" y="11592"/>
                    <a:pt x="54975" y="11255"/>
                    <a:pt x="54795" y="10926"/>
                  </a:cubicBezTo>
                  <a:cubicBezTo>
                    <a:pt x="54634" y="10637"/>
                    <a:pt x="54470" y="10355"/>
                    <a:pt x="54301" y="10073"/>
                  </a:cubicBezTo>
                  <a:cubicBezTo>
                    <a:pt x="54243" y="9204"/>
                    <a:pt x="54200" y="8332"/>
                    <a:pt x="54188" y="7459"/>
                  </a:cubicBezTo>
                  <a:cubicBezTo>
                    <a:pt x="54188" y="7414"/>
                    <a:pt x="54162" y="7392"/>
                    <a:pt x="54137" y="7392"/>
                  </a:cubicBezTo>
                  <a:cubicBezTo>
                    <a:pt x="54111" y="7392"/>
                    <a:pt x="54084" y="7414"/>
                    <a:pt x="54083" y="7459"/>
                  </a:cubicBezTo>
                  <a:cubicBezTo>
                    <a:pt x="54070" y="8195"/>
                    <a:pt x="54055" y="8923"/>
                    <a:pt x="54043" y="9654"/>
                  </a:cubicBezTo>
                  <a:cubicBezTo>
                    <a:pt x="53769" y="9208"/>
                    <a:pt x="53483" y="8770"/>
                    <a:pt x="53201" y="8332"/>
                  </a:cubicBezTo>
                  <a:cubicBezTo>
                    <a:pt x="53124" y="8211"/>
                    <a:pt x="53046" y="8097"/>
                    <a:pt x="52963" y="7983"/>
                  </a:cubicBezTo>
                  <a:cubicBezTo>
                    <a:pt x="52939" y="7479"/>
                    <a:pt x="52932" y="6977"/>
                    <a:pt x="52939" y="6473"/>
                  </a:cubicBezTo>
                  <a:cubicBezTo>
                    <a:pt x="52941" y="6432"/>
                    <a:pt x="52918" y="6411"/>
                    <a:pt x="52893" y="6411"/>
                  </a:cubicBezTo>
                  <a:cubicBezTo>
                    <a:pt x="52869" y="6411"/>
                    <a:pt x="52844" y="6432"/>
                    <a:pt x="52842" y="6473"/>
                  </a:cubicBezTo>
                  <a:cubicBezTo>
                    <a:pt x="52822" y="6907"/>
                    <a:pt x="52814" y="7338"/>
                    <a:pt x="52811" y="7772"/>
                  </a:cubicBezTo>
                  <a:cubicBezTo>
                    <a:pt x="52642" y="7537"/>
                    <a:pt x="52466" y="7306"/>
                    <a:pt x="52302" y="7071"/>
                  </a:cubicBezTo>
                  <a:cubicBezTo>
                    <a:pt x="52227" y="6970"/>
                    <a:pt x="51816" y="6273"/>
                    <a:pt x="51824" y="6273"/>
                  </a:cubicBezTo>
                  <a:cubicBezTo>
                    <a:pt x="51855" y="6269"/>
                    <a:pt x="51855" y="6215"/>
                    <a:pt x="51824" y="6211"/>
                  </a:cubicBezTo>
                  <a:cubicBezTo>
                    <a:pt x="51796" y="6206"/>
                    <a:pt x="51765" y="6202"/>
                    <a:pt x="51734" y="6199"/>
                  </a:cubicBezTo>
                  <a:cubicBezTo>
                    <a:pt x="51715" y="6199"/>
                    <a:pt x="51702" y="6230"/>
                    <a:pt x="51707" y="6253"/>
                  </a:cubicBezTo>
                  <a:cubicBezTo>
                    <a:pt x="51758" y="6524"/>
                    <a:pt x="51930" y="6778"/>
                    <a:pt x="52051" y="7009"/>
                  </a:cubicBezTo>
                  <a:cubicBezTo>
                    <a:pt x="52302" y="7483"/>
                    <a:pt x="52520" y="7980"/>
                    <a:pt x="52759" y="8461"/>
                  </a:cubicBezTo>
                  <a:cubicBezTo>
                    <a:pt x="52779" y="8492"/>
                    <a:pt x="52795" y="8527"/>
                    <a:pt x="52811" y="8563"/>
                  </a:cubicBezTo>
                  <a:cubicBezTo>
                    <a:pt x="52818" y="9940"/>
                    <a:pt x="52873" y="11314"/>
                    <a:pt x="52865" y="12700"/>
                  </a:cubicBezTo>
                  <a:cubicBezTo>
                    <a:pt x="52787" y="12434"/>
                    <a:pt x="52708" y="12171"/>
                    <a:pt x="52630" y="11909"/>
                  </a:cubicBezTo>
                  <a:cubicBezTo>
                    <a:pt x="52368" y="11056"/>
                    <a:pt x="52071" y="10156"/>
                    <a:pt x="51695" y="9376"/>
                  </a:cubicBezTo>
                  <a:cubicBezTo>
                    <a:pt x="51499" y="8973"/>
                    <a:pt x="51346" y="8531"/>
                    <a:pt x="51147" y="8132"/>
                  </a:cubicBezTo>
                  <a:cubicBezTo>
                    <a:pt x="51077" y="7991"/>
                    <a:pt x="50544" y="7114"/>
                    <a:pt x="50599" y="6950"/>
                  </a:cubicBezTo>
                  <a:cubicBezTo>
                    <a:pt x="50609" y="6927"/>
                    <a:pt x="50595" y="6906"/>
                    <a:pt x="50580" y="6906"/>
                  </a:cubicBezTo>
                  <a:cubicBezTo>
                    <a:pt x="50573" y="6906"/>
                    <a:pt x="50565" y="6911"/>
                    <a:pt x="50560" y="6923"/>
                  </a:cubicBezTo>
                  <a:cubicBezTo>
                    <a:pt x="50517" y="7001"/>
                    <a:pt x="50501" y="7028"/>
                    <a:pt x="50544" y="7134"/>
                  </a:cubicBezTo>
                  <a:cubicBezTo>
                    <a:pt x="50689" y="7498"/>
                    <a:pt x="50822" y="7858"/>
                    <a:pt x="50936" y="8245"/>
                  </a:cubicBezTo>
                  <a:cubicBezTo>
                    <a:pt x="51225" y="9228"/>
                    <a:pt x="51444" y="10234"/>
                    <a:pt x="51699" y="11228"/>
                  </a:cubicBezTo>
                  <a:cubicBezTo>
                    <a:pt x="51886" y="11964"/>
                    <a:pt x="52067" y="12707"/>
                    <a:pt x="52242" y="13451"/>
                  </a:cubicBezTo>
                  <a:cubicBezTo>
                    <a:pt x="51989" y="13561"/>
                    <a:pt x="52083" y="13937"/>
                    <a:pt x="52133" y="14199"/>
                  </a:cubicBezTo>
                  <a:cubicBezTo>
                    <a:pt x="52289" y="15012"/>
                    <a:pt x="52564" y="15792"/>
                    <a:pt x="52802" y="16567"/>
                  </a:cubicBezTo>
                  <a:cubicBezTo>
                    <a:pt x="52795" y="16993"/>
                    <a:pt x="52783" y="17420"/>
                    <a:pt x="52768" y="17843"/>
                  </a:cubicBezTo>
                  <a:cubicBezTo>
                    <a:pt x="52732" y="17694"/>
                    <a:pt x="52697" y="17541"/>
                    <a:pt x="52665" y="17389"/>
                  </a:cubicBezTo>
                  <a:cubicBezTo>
                    <a:pt x="52524" y="16750"/>
                    <a:pt x="52388" y="16109"/>
                    <a:pt x="52251" y="15471"/>
                  </a:cubicBezTo>
                  <a:cubicBezTo>
                    <a:pt x="52258" y="15318"/>
                    <a:pt x="52266" y="15165"/>
                    <a:pt x="52274" y="15017"/>
                  </a:cubicBezTo>
                  <a:cubicBezTo>
                    <a:pt x="52286" y="14848"/>
                    <a:pt x="52195" y="14766"/>
                    <a:pt x="52098" y="14759"/>
                  </a:cubicBezTo>
                  <a:cubicBezTo>
                    <a:pt x="51808" y="13408"/>
                    <a:pt x="51519" y="12058"/>
                    <a:pt x="51221" y="10711"/>
                  </a:cubicBezTo>
                  <a:cubicBezTo>
                    <a:pt x="50967" y="9553"/>
                    <a:pt x="50674" y="8410"/>
                    <a:pt x="50415" y="7252"/>
                  </a:cubicBezTo>
                  <a:cubicBezTo>
                    <a:pt x="50383" y="7118"/>
                    <a:pt x="50352" y="6981"/>
                    <a:pt x="50321" y="6840"/>
                  </a:cubicBezTo>
                  <a:lnTo>
                    <a:pt x="50321" y="6774"/>
                  </a:lnTo>
                  <a:cubicBezTo>
                    <a:pt x="50306" y="6637"/>
                    <a:pt x="50306" y="6496"/>
                    <a:pt x="50317" y="6355"/>
                  </a:cubicBezTo>
                  <a:cubicBezTo>
                    <a:pt x="50306" y="6328"/>
                    <a:pt x="50293" y="6305"/>
                    <a:pt x="50282" y="6281"/>
                  </a:cubicBezTo>
                  <a:cubicBezTo>
                    <a:pt x="50290" y="6277"/>
                    <a:pt x="50302" y="6269"/>
                    <a:pt x="50306" y="6253"/>
                  </a:cubicBezTo>
                  <a:cubicBezTo>
                    <a:pt x="50306" y="6234"/>
                    <a:pt x="50309" y="6218"/>
                    <a:pt x="50309" y="6199"/>
                  </a:cubicBezTo>
                  <a:cubicBezTo>
                    <a:pt x="50317" y="6155"/>
                    <a:pt x="50293" y="6128"/>
                    <a:pt x="50269" y="6128"/>
                  </a:cubicBezTo>
                  <a:cubicBezTo>
                    <a:pt x="50252" y="6128"/>
                    <a:pt x="50235" y="6141"/>
                    <a:pt x="50228" y="6168"/>
                  </a:cubicBezTo>
                  <a:cubicBezTo>
                    <a:pt x="50215" y="6215"/>
                    <a:pt x="50204" y="6262"/>
                    <a:pt x="50192" y="6305"/>
                  </a:cubicBezTo>
                  <a:cubicBezTo>
                    <a:pt x="50031" y="5651"/>
                    <a:pt x="49843" y="4993"/>
                    <a:pt x="49597" y="4414"/>
                  </a:cubicBezTo>
                  <a:cubicBezTo>
                    <a:pt x="49589" y="4393"/>
                    <a:pt x="49576" y="4385"/>
                    <a:pt x="49563" y="4385"/>
                  </a:cubicBezTo>
                  <a:cubicBezTo>
                    <a:pt x="49533" y="4385"/>
                    <a:pt x="49502" y="4428"/>
                    <a:pt x="49518" y="4477"/>
                  </a:cubicBezTo>
                  <a:cubicBezTo>
                    <a:pt x="49800" y="5216"/>
                    <a:pt x="49934" y="6077"/>
                    <a:pt x="50067" y="6907"/>
                  </a:cubicBezTo>
                  <a:cubicBezTo>
                    <a:pt x="49965" y="7564"/>
                    <a:pt x="49934" y="8273"/>
                    <a:pt x="49887" y="8907"/>
                  </a:cubicBezTo>
                  <a:cubicBezTo>
                    <a:pt x="49879" y="9001"/>
                    <a:pt x="49871" y="9095"/>
                    <a:pt x="49867" y="9185"/>
                  </a:cubicBezTo>
                  <a:cubicBezTo>
                    <a:pt x="49856" y="9134"/>
                    <a:pt x="49847" y="9080"/>
                    <a:pt x="49836" y="9024"/>
                  </a:cubicBezTo>
                  <a:cubicBezTo>
                    <a:pt x="49822" y="8945"/>
                    <a:pt x="49777" y="8911"/>
                    <a:pt x="49730" y="8911"/>
                  </a:cubicBezTo>
                  <a:cubicBezTo>
                    <a:pt x="49659" y="8911"/>
                    <a:pt x="49582" y="8990"/>
                    <a:pt x="49601" y="9111"/>
                  </a:cubicBezTo>
                  <a:cubicBezTo>
                    <a:pt x="49659" y="9479"/>
                    <a:pt x="49730" y="9851"/>
                    <a:pt x="49796" y="10218"/>
                  </a:cubicBezTo>
                  <a:cubicBezTo>
                    <a:pt x="49762" y="10767"/>
                    <a:pt x="49734" y="11314"/>
                    <a:pt x="49730" y="11866"/>
                  </a:cubicBezTo>
                  <a:cubicBezTo>
                    <a:pt x="49531" y="11338"/>
                    <a:pt x="49323" y="10809"/>
                    <a:pt x="49108" y="10285"/>
                  </a:cubicBezTo>
                  <a:cubicBezTo>
                    <a:pt x="49108" y="9972"/>
                    <a:pt x="49112" y="9658"/>
                    <a:pt x="49115" y="9345"/>
                  </a:cubicBezTo>
                  <a:cubicBezTo>
                    <a:pt x="49124" y="8328"/>
                    <a:pt x="49065" y="7024"/>
                    <a:pt x="49359" y="6077"/>
                  </a:cubicBezTo>
                  <a:cubicBezTo>
                    <a:pt x="49366" y="6054"/>
                    <a:pt x="49350" y="6036"/>
                    <a:pt x="49335" y="6036"/>
                  </a:cubicBezTo>
                  <a:cubicBezTo>
                    <a:pt x="49327" y="6036"/>
                    <a:pt x="49319" y="6041"/>
                    <a:pt x="49315" y="6054"/>
                  </a:cubicBezTo>
                  <a:cubicBezTo>
                    <a:pt x="49218" y="6324"/>
                    <a:pt x="49155" y="6621"/>
                    <a:pt x="49108" y="6930"/>
                  </a:cubicBezTo>
                  <a:cubicBezTo>
                    <a:pt x="49100" y="6930"/>
                    <a:pt x="49088" y="6939"/>
                    <a:pt x="49084" y="6958"/>
                  </a:cubicBezTo>
                  <a:cubicBezTo>
                    <a:pt x="48920" y="7768"/>
                    <a:pt x="48819" y="8598"/>
                    <a:pt x="48748" y="9432"/>
                  </a:cubicBezTo>
                  <a:cubicBezTo>
                    <a:pt x="48572" y="9048"/>
                    <a:pt x="48380" y="8653"/>
                    <a:pt x="48212" y="8245"/>
                  </a:cubicBezTo>
                  <a:cubicBezTo>
                    <a:pt x="48255" y="7964"/>
                    <a:pt x="48317" y="7694"/>
                    <a:pt x="48400" y="7432"/>
                  </a:cubicBezTo>
                  <a:cubicBezTo>
                    <a:pt x="48418" y="7381"/>
                    <a:pt x="48386" y="7334"/>
                    <a:pt x="48355" y="7334"/>
                  </a:cubicBezTo>
                  <a:cubicBezTo>
                    <a:pt x="48340" y="7334"/>
                    <a:pt x="48326" y="7344"/>
                    <a:pt x="48317" y="7369"/>
                  </a:cubicBezTo>
                  <a:cubicBezTo>
                    <a:pt x="48239" y="7573"/>
                    <a:pt x="48172" y="7788"/>
                    <a:pt x="48114" y="8007"/>
                  </a:cubicBezTo>
                  <a:cubicBezTo>
                    <a:pt x="47937" y="7545"/>
                    <a:pt x="47804" y="7071"/>
                    <a:pt x="47777" y="6590"/>
                  </a:cubicBezTo>
                  <a:cubicBezTo>
                    <a:pt x="47775" y="6555"/>
                    <a:pt x="47755" y="6537"/>
                    <a:pt x="47735" y="6537"/>
                  </a:cubicBezTo>
                  <a:cubicBezTo>
                    <a:pt x="47715" y="6537"/>
                    <a:pt x="47695" y="6555"/>
                    <a:pt x="47695" y="6590"/>
                  </a:cubicBezTo>
                  <a:cubicBezTo>
                    <a:pt x="47710" y="7208"/>
                    <a:pt x="47875" y="7756"/>
                    <a:pt x="48039" y="8308"/>
                  </a:cubicBezTo>
                  <a:cubicBezTo>
                    <a:pt x="47903" y="8915"/>
                    <a:pt x="47820" y="9545"/>
                    <a:pt x="47766" y="10160"/>
                  </a:cubicBezTo>
                  <a:cubicBezTo>
                    <a:pt x="47742" y="10382"/>
                    <a:pt x="47722" y="10610"/>
                    <a:pt x="47699" y="10837"/>
                  </a:cubicBezTo>
                  <a:cubicBezTo>
                    <a:pt x="47695" y="10836"/>
                    <a:pt x="47690" y="10836"/>
                    <a:pt x="47686" y="10836"/>
                  </a:cubicBezTo>
                  <a:cubicBezTo>
                    <a:pt x="47652" y="10836"/>
                    <a:pt x="47622" y="10853"/>
                    <a:pt x="47601" y="10895"/>
                  </a:cubicBezTo>
                  <a:cubicBezTo>
                    <a:pt x="47589" y="10332"/>
                    <a:pt x="47578" y="9768"/>
                    <a:pt x="47565" y="9201"/>
                  </a:cubicBezTo>
                  <a:cubicBezTo>
                    <a:pt x="47609" y="8930"/>
                    <a:pt x="47687" y="8684"/>
                    <a:pt x="47844" y="8539"/>
                  </a:cubicBezTo>
                  <a:cubicBezTo>
                    <a:pt x="47873" y="8513"/>
                    <a:pt x="47856" y="8453"/>
                    <a:pt x="47827" y="8453"/>
                  </a:cubicBezTo>
                  <a:cubicBezTo>
                    <a:pt x="47821" y="8453"/>
                    <a:pt x="47815" y="8456"/>
                    <a:pt x="47809" y="8461"/>
                  </a:cubicBezTo>
                  <a:cubicBezTo>
                    <a:pt x="47706" y="8539"/>
                    <a:pt x="47625" y="8653"/>
                    <a:pt x="47562" y="8782"/>
                  </a:cubicBezTo>
                  <a:cubicBezTo>
                    <a:pt x="47558" y="8641"/>
                    <a:pt x="47558" y="8504"/>
                    <a:pt x="47554" y="8367"/>
                  </a:cubicBezTo>
                  <a:cubicBezTo>
                    <a:pt x="47554" y="8324"/>
                    <a:pt x="47530" y="8302"/>
                    <a:pt x="47505" y="8302"/>
                  </a:cubicBezTo>
                  <a:cubicBezTo>
                    <a:pt x="47480" y="8302"/>
                    <a:pt x="47454" y="8324"/>
                    <a:pt x="47452" y="8367"/>
                  </a:cubicBezTo>
                  <a:cubicBezTo>
                    <a:pt x="47452" y="8606"/>
                    <a:pt x="47448" y="8841"/>
                    <a:pt x="47444" y="9080"/>
                  </a:cubicBezTo>
                  <a:cubicBezTo>
                    <a:pt x="47358" y="9369"/>
                    <a:pt x="47311" y="9694"/>
                    <a:pt x="47272" y="9968"/>
                  </a:cubicBezTo>
                  <a:cubicBezTo>
                    <a:pt x="47202" y="10426"/>
                    <a:pt x="47041" y="10872"/>
                    <a:pt x="46963" y="11338"/>
                  </a:cubicBezTo>
                  <a:cubicBezTo>
                    <a:pt x="46904" y="11710"/>
                    <a:pt x="46841" y="12077"/>
                    <a:pt x="46783" y="12449"/>
                  </a:cubicBezTo>
                  <a:cubicBezTo>
                    <a:pt x="46583" y="11776"/>
                    <a:pt x="46395" y="11095"/>
                    <a:pt x="46231" y="10410"/>
                  </a:cubicBezTo>
                  <a:cubicBezTo>
                    <a:pt x="46278" y="9788"/>
                    <a:pt x="46317" y="9165"/>
                    <a:pt x="46341" y="8543"/>
                  </a:cubicBezTo>
                  <a:cubicBezTo>
                    <a:pt x="46342" y="8505"/>
                    <a:pt x="46321" y="8486"/>
                    <a:pt x="46299" y="8486"/>
                  </a:cubicBezTo>
                  <a:cubicBezTo>
                    <a:pt x="46276" y="8486"/>
                    <a:pt x="46252" y="8506"/>
                    <a:pt x="46250" y="8543"/>
                  </a:cubicBezTo>
                  <a:cubicBezTo>
                    <a:pt x="46216" y="9001"/>
                    <a:pt x="46169" y="9459"/>
                    <a:pt x="46118" y="9913"/>
                  </a:cubicBezTo>
                  <a:cubicBezTo>
                    <a:pt x="45887" y="8868"/>
                    <a:pt x="45538" y="7353"/>
                    <a:pt x="45988" y="6379"/>
                  </a:cubicBezTo>
                  <a:cubicBezTo>
                    <a:pt x="46004" y="6344"/>
                    <a:pt x="45982" y="6313"/>
                    <a:pt x="45958" y="6313"/>
                  </a:cubicBezTo>
                  <a:cubicBezTo>
                    <a:pt x="45946" y="6313"/>
                    <a:pt x="45934" y="6320"/>
                    <a:pt x="45925" y="6336"/>
                  </a:cubicBezTo>
                  <a:cubicBezTo>
                    <a:pt x="45578" y="6997"/>
                    <a:pt x="45613" y="7913"/>
                    <a:pt x="45613" y="8688"/>
                  </a:cubicBezTo>
                  <a:cubicBezTo>
                    <a:pt x="45613" y="9643"/>
                    <a:pt x="45761" y="10594"/>
                    <a:pt x="45925" y="11522"/>
                  </a:cubicBezTo>
                  <a:cubicBezTo>
                    <a:pt x="45894" y="11772"/>
                    <a:pt x="45863" y="12019"/>
                    <a:pt x="45831" y="12265"/>
                  </a:cubicBezTo>
                  <a:cubicBezTo>
                    <a:pt x="45636" y="12304"/>
                    <a:pt x="45475" y="12492"/>
                    <a:pt x="45503" y="12828"/>
                  </a:cubicBezTo>
                  <a:cubicBezTo>
                    <a:pt x="45503" y="12844"/>
                    <a:pt x="45503" y="12857"/>
                    <a:pt x="45507" y="12872"/>
                  </a:cubicBezTo>
                  <a:cubicBezTo>
                    <a:pt x="45468" y="12786"/>
                    <a:pt x="45432" y="12700"/>
                    <a:pt x="45394" y="12617"/>
                  </a:cubicBezTo>
                  <a:cubicBezTo>
                    <a:pt x="45394" y="11823"/>
                    <a:pt x="45323" y="10954"/>
                    <a:pt x="44881" y="10418"/>
                  </a:cubicBezTo>
                  <a:cubicBezTo>
                    <a:pt x="45029" y="9737"/>
                    <a:pt x="45182" y="9064"/>
                    <a:pt x="45320" y="8379"/>
                  </a:cubicBezTo>
                  <a:cubicBezTo>
                    <a:pt x="45432" y="7815"/>
                    <a:pt x="45573" y="7239"/>
                    <a:pt x="45734" y="6696"/>
                  </a:cubicBezTo>
                  <a:cubicBezTo>
                    <a:pt x="45844" y="6324"/>
                    <a:pt x="45981" y="5537"/>
                    <a:pt x="46321" y="5400"/>
                  </a:cubicBezTo>
                  <a:cubicBezTo>
                    <a:pt x="46340" y="5389"/>
                    <a:pt x="46341" y="5345"/>
                    <a:pt x="46316" y="5345"/>
                  </a:cubicBezTo>
                  <a:cubicBezTo>
                    <a:pt x="46315" y="5345"/>
                    <a:pt x="46314" y="5346"/>
                    <a:pt x="46313" y="5346"/>
                  </a:cubicBezTo>
                  <a:cubicBezTo>
                    <a:pt x="45813" y="5353"/>
                    <a:pt x="45601" y="6336"/>
                    <a:pt x="45437" y="6813"/>
                  </a:cubicBezTo>
                  <a:cubicBezTo>
                    <a:pt x="45065" y="7909"/>
                    <a:pt x="44728" y="9024"/>
                    <a:pt x="44435" y="10160"/>
                  </a:cubicBezTo>
                  <a:cubicBezTo>
                    <a:pt x="44352" y="9095"/>
                    <a:pt x="44227" y="8030"/>
                    <a:pt x="43989" y="7040"/>
                  </a:cubicBezTo>
                  <a:cubicBezTo>
                    <a:pt x="43982" y="7012"/>
                    <a:pt x="43965" y="7000"/>
                    <a:pt x="43948" y="7000"/>
                  </a:cubicBezTo>
                  <a:cubicBezTo>
                    <a:pt x="43923" y="7000"/>
                    <a:pt x="43897" y="7027"/>
                    <a:pt x="43906" y="7067"/>
                  </a:cubicBezTo>
                  <a:cubicBezTo>
                    <a:pt x="44137" y="8074"/>
                    <a:pt x="44149" y="9103"/>
                    <a:pt x="44247" y="10136"/>
                  </a:cubicBezTo>
                  <a:cubicBezTo>
                    <a:pt x="44254" y="10226"/>
                    <a:pt x="44258" y="10316"/>
                    <a:pt x="44267" y="10406"/>
                  </a:cubicBezTo>
                  <a:cubicBezTo>
                    <a:pt x="44063" y="9992"/>
                    <a:pt x="43840" y="9510"/>
                    <a:pt x="43785" y="9064"/>
                  </a:cubicBezTo>
                  <a:cubicBezTo>
                    <a:pt x="43781" y="9029"/>
                    <a:pt x="43761" y="9014"/>
                    <a:pt x="43740" y="9014"/>
                  </a:cubicBezTo>
                  <a:cubicBezTo>
                    <a:pt x="43713" y="9014"/>
                    <a:pt x="43685" y="9038"/>
                    <a:pt x="43687" y="9080"/>
                  </a:cubicBezTo>
                  <a:cubicBezTo>
                    <a:pt x="43695" y="9788"/>
                    <a:pt x="43981" y="10445"/>
                    <a:pt x="44196" y="11095"/>
                  </a:cubicBezTo>
                  <a:cubicBezTo>
                    <a:pt x="44079" y="11584"/>
                    <a:pt x="43965" y="12077"/>
                    <a:pt x="43864" y="12570"/>
                  </a:cubicBezTo>
                  <a:cubicBezTo>
                    <a:pt x="43620" y="11682"/>
                    <a:pt x="43370" y="10794"/>
                    <a:pt x="43147" y="9898"/>
                  </a:cubicBezTo>
                  <a:cubicBezTo>
                    <a:pt x="43049" y="8198"/>
                    <a:pt x="42845" y="6508"/>
                    <a:pt x="42509" y="4853"/>
                  </a:cubicBezTo>
                  <a:cubicBezTo>
                    <a:pt x="42504" y="4826"/>
                    <a:pt x="42489" y="4814"/>
                    <a:pt x="42473" y="4814"/>
                  </a:cubicBezTo>
                  <a:cubicBezTo>
                    <a:pt x="42449" y="4814"/>
                    <a:pt x="42424" y="4840"/>
                    <a:pt x="42431" y="4880"/>
                  </a:cubicBezTo>
                  <a:cubicBezTo>
                    <a:pt x="42673" y="6215"/>
                    <a:pt x="42830" y="7584"/>
                    <a:pt x="42908" y="8970"/>
                  </a:cubicBezTo>
                  <a:cubicBezTo>
                    <a:pt x="42904" y="8968"/>
                    <a:pt x="42899" y="8967"/>
                    <a:pt x="42894" y="8967"/>
                  </a:cubicBezTo>
                  <a:cubicBezTo>
                    <a:pt x="42867" y="8967"/>
                    <a:pt x="42840" y="8993"/>
                    <a:pt x="42849" y="9036"/>
                  </a:cubicBezTo>
                  <a:cubicBezTo>
                    <a:pt x="42877" y="9185"/>
                    <a:pt x="42905" y="9338"/>
                    <a:pt x="42932" y="9486"/>
                  </a:cubicBezTo>
                  <a:cubicBezTo>
                    <a:pt x="43013" y="11404"/>
                    <a:pt x="42955" y="13350"/>
                    <a:pt x="42779" y="15252"/>
                  </a:cubicBezTo>
                  <a:cubicBezTo>
                    <a:pt x="42361" y="12129"/>
                    <a:pt x="42016" y="8923"/>
                    <a:pt x="41883" y="5893"/>
                  </a:cubicBezTo>
                  <a:lnTo>
                    <a:pt x="41883" y="5893"/>
                  </a:lnTo>
                  <a:cubicBezTo>
                    <a:pt x="41884" y="5919"/>
                    <a:pt x="41899" y="5931"/>
                    <a:pt x="41914" y="5931"/>
                  </a:cubicBezTo>
                  <a:cubicBezTo>
                    <a:pt x="41929" y="5931"/>
                    <a:pt x="41944" y="5919"/>
                    <a:pt x="41945" y="5893"/>
                  </a:cubicBezTo>
                  <a:cubicBezTo>
                    <a:pt x="41945" y="5874"/>
                    <a:pt x="41945" y="5854"/>
                    <a:pt x="41949" y="5835"/>
                  </a:cubicBezTo>
                  <a:cubicBezTo>
                    <a:pt x="41949" y="5808"/>
                    <a:pt x="41933" y="5793"/>
                    <a:pt x="41916" y="5793"/>
                  </a:cubicBezTo>
                  <a:cubicBezTo>
                    <a:pt x="41904" y="5793"/>
                    <a:pt x="41891" y="5801"/>
                    <a:pt x="41883" y="5815"/>
                  </a:cubicBezTo>
                  <a:cubicBezTo>
                    <a:pt x="41781" y="5999"/>
                    <a:pt x="41816" y="6211"/>
                    <a:pt x="41805" y="6437"/>
                  </a:cubicBezTo>
                  <a:cubicBezTo>
                    <a:pt x="41774" y="6990"/>
                    <a:pt x="41738" y="7541"/>
                    <a:pt x="41750" y="8093"/>
                  </a:cubicBezTo>
                  <a:cubicBezTo>
                    <a:pt x="41758" y="8430"/>
                    <a:pt x="41765" y="8766"/>
                    <a:pt x="41769" y="9107"/>
                  </a:cubicBezTo>
                  <a:cubicBezTo>
                    <a:pt x="41718" y="9071"/>
                    <a:pt x="41664" y="9044"/>
                    <a:pt x="41597" y="9033"/>
                  </a:cubicBezTo>
                  <a:cubicBezTo>
                    <a:pt x="41593" y="9032"/>
                    <a:pt x="41590" y="9032"/>
                    <a:pt x="41586" y="9032"/>
                  </a:cubicBezTo>
                  <a:cubicBezTo>
                    <a:pt x="41480" y="9032"/>
                    <a:pt x="41487" y="9256"/>
                    <a:pt x="41597" y="9275"/>
                  </a:cubicBezTo>
                  <a:cubicBezTo>
                    <a:pt x="41671" y="9287"/>
                    <a:pt x="41727" y="9334"/>
                    <a:pt x="41774" y="9405"/>
                  </a:cubicBezTo>
                  <a:cubicBezTo>
                    <a:pt x="41785" y="10093"/>
                    <a:pt x="41785" y="10782"/>
                    <a:pt x="41754" y="11451"/>
                  </a:cubicBezTo>
                  <a:cubicBezTo>
                    <a:pt x="41727" y="12003"/>
                    <a:pt x="41789" y="12613"/>
                    <a:pt x="41812" y="13169"/>
                  </a:cubicBezTo>
                  <a:cubicBezTo>
                    <a:pt x="41824" y="13444"/>
                    <a:pt x="41839" y="13709"/>
                    <a:pt x="41855" y="13979"/>
                  </a:cubicBezTo>
                  <a:lnTo>
                    <a:pt x="41855" y="14011"/>
                  </a:lnTo>
                  <a:cubicBezTo>
                    <a:pt x="41821" y="13811"/>
                    <a:pt x="41785" y="13616"/>
                    <a:pt x="41750" y="13420"/>
                  </a:cubicBezTo>
                  <a:cubicBezTo>
                    <a:pt x="41675" y="12993"/>
                    <a:pt x="41648" y="12288"/>
                    <a:pt x="41382" y="11975"/>
                  </a:cubicBezTo>
                  <a:cubicBezTo>
                    <a:pt x="41378" y="11972"/>
                    <a:pt x="41378" y="11972"/>
                    <a:pt x="41374" y="11972"/>
                  </a:cubicBezTo>
                  <a:cubicBezTo>
                    <a:pt x="41261" y="11408"/>
                    <a:pt x="41151" y="10841"/>
                    <a:pt x="41041" y="10277"/>
                  </a:cubicBezTo>
                  <a:cubicBezTo>
                    <a:pt x="40952" y="9799"/>
                    <a:pt x="40815" y="9338"/>
                    <a:pt x="40681" y="8879"/>
                  </a:cubicBezTo>
                  <a:cubicBezTo>
                    <a:pt x="40670" y="8836"/>
                    <a:pt x="40595" y="8637"/>
                    <a:pt x="40517" y="8406"/>
                  </a:cubicBezTo>
                  <a:cubicBezTo>
                    <a:pt x="40646" y="7967"/>
                    <a:pt x="40775" y="7530"/>
                    <a:pt x="40892" y="7083"/>
                  </a:cubicBezTo>
                  <a:cubicBezTo>
                    <a:pt x="41120" y="6211"/>
                    <a:pt x="41499" y="5263"/>
                    <a:pt x="41530" y="4327"/>
                  </a:cubicBezTo>
                  <a:cubicBezTo>
                    <a:pt x="41530" y="4314"/>
                    <a:pt x="41521" y="4306"/>
                    <a:pt x="41512" y="4306"/>
                  </a:cubicBezTo>
                  <a:cubicBezTo>
                    <a:pt x="41504" y="4306"/>
                    <a:pt x="41497" y="4312"/>
                    <a:pt x="41496" y="4324"/>
                  </a:cubicBezTo>
                  <a:cubicBezTo>
                    <a:pt x="41299" y="5537"/>
                    <a:pt x="40759" y="6711"/>
                    <a:pt x="40345" y="7819"/>
                  </a:cubicBezTo>
                  <a:cubicBezTo>
                    <a:pt x="40321" y="7690"/>
                    <a:pt x="40313" y="7588"/>
                    <a:pt x="40341" y="7549"/>
                  </a:cubicBezTo>
                  <a:cubicBezTo>
                    <a:pt x="40363" y="7517"/>
                    <a:pt x="40343" y="7466"/>
                    <a:pt x="40314" y="7466"/>
                  </a:cubicBezTo>
                  <a:cubicBezTo>
                    <a:pt x="40308" y="7466"/>
                    <a:pt x="40301" y="7469"/>
                    <a:pt x="40294" y="7474"/>
                  </a:cubicBezTo>
                  <a:cubicBezTo>
                    <a:pt x="40172" y="7573"/>
                    <a:pt x="40195" y="7842"/>
                    <a:pt x="40242" y="8093"/>
                  </a:cubicBezTo>
                  <a:cubicBezTo>
                    <a:pt x="40114" y="8442"/>
                    <a:pt x="39984" y="8786"/>
                    <a:pt x="39855" y="9134"/>
                  </a:cubicBezTo>
                  <a:cubicBezTo>
                    <a:pt x="39742" y="8191"/>
                    <a:pt x="39601" y="7259"/>
                    <a:pt x="39417" y="6343"/>
                  </a:cubicBezTo>
                  <a:cubicBezTo>
                    <a:pt x="39413" y="6320"/>
                    <a:pt x="39402" y="6312"/>
                    <a:pt x="39390" y="6312"/>
                  </a:cubicBezTo>
                  <a:cubicBezTo>
                    <a:pt x="39707" y="5662"/>
                    <a:pt x="40024" y="5021"/>
                    <a:pt x="40336" y="4371"/>
                  </a:cubicBezTo>
                  <a:cubicBezTo>
                    <a:pt x="40611" y="3796"/>
                    <a:pt x="40806" y="3181"/>
                    <a:pt x="41061" y="2594"/>
                  </a:cubicBezTo>
                  <a:cubicBezTo>
                    <a:pt x="41315" y="2015"/>
                    <a:pt x="41566" y="1224"/>
                    <a:pt x="42012" y="875"/>
                  </a:cubicBezTo>
                  <a:cubicBezTo>
                    <a:pt x="42033" y="859"/>
                    <a:pt x="42020" y="826"/>
                    <a:pt x="42001" y="826"/>
                  </a:cubicBezTo>
                  <a:cubicBezTo>
                    <a:pt x="41998" y="826"/>
                    <a:pt x="41995" y="827"/>
                    <a:pt x="41992" y="828"/>
                  </a:cubicBezTo>
                  <a:cubicBezTo>
                    <a:pt x="41586" y="1087"/>
                    <a:pt x="41468" y="1486"/>
                    <a:pt x="41198" y="1928"/>
                  </a:cubicBezTo>
                  <a:cubicBezTo>
                    <a:pt x="40877" y="2449"/>
                    <a:pt x="40638" y="3032"/>
                    <a:pt x="40376" y="3604"/>
                  </a:cubicBezTo>
                  <a:cubicBezTo>
                    <a:pt x="39836" y="4762"/>
                    <a:pt x="39162" y="5835"/>
                    <a:pt x="38544" y="6934"/>
                  </a:cubicBezTo>
                  <a:cubicBezTo>
                    <a:pt x="38524" y="6934"/>
                    <a:pt x="38501" y="6946"/>
                    <a:pt x="38490" y="6977"/>
                  </a:cubicBezTo>
                  <a:cubicBezTo>
                    <a:pt x="38481" y="7009"/>
                    <a:pt x="38474" y="7040"/>
                    <a:pt x="38466" y="7071"/>
                  </a:cubicBezTo>
                  <a:cubicBezTo>
                    <a:pt x="38458" y="7087"/>
                    <a:pt x="38450" y="7103"/>
                    <a:pt x="38443" y="7118"/>
                  </a:cubicBezTo>
                  <a:cubicBezTo>
                    <a:pt x="38340" y="6649"/>
                    <a:pt x="38184" y="5906"/>
                    <a:pt x="37852" y="5768"/>
                  </a:cubicBezTo>
                  <a:cubicBezTo>
                    <a:pt x="37847" y="5766"/>
                    <a:pt x="37842" y="5765"/>
                    <a:pt x="37837" y="5765"/>
                  </a:cubicBezTo>
                  <a:cubicBezTo>
                    <a:pt x="37794" y="5765"/>
                    <a:pt x="37767" y="5857"/>
                    <a:pt x="37812" y="5886"/>
                  </a:cubicBezTo>
                  <a:cubicBezTo>
                    <a:pt x="38098" y="6058"/>
                    <a:pt x="38176" y="6833"/>
                    <a:pt x="38235" y="7177"/>
                  </a:cubicBezTo>
                  <a:cubicBezTo>
                    <a:pt x="38246" y="7263"/>
                    <a:pt x="38262" y="7346"/>
                    <a:pt x="38275" y="7427"/>
                  </a:cubicBezTo>
                  <a:cubicBezTo>
                    <a:pt x="38223" y="7526"/>
                    <a:pt x="38172" y="7615"/>
                    <a:pt x="38121" y="7714"/>
                  </a:cubicBezTo>
                  <a:cubicBezTo>
                    <a:pt x="38035" y="7878"/>
                    <a:pt x="37950" y="8050"/>
                    <a:pt x="37863" y="8218"/>
                  </a:cubicBezTo>
                  <a:cubicBezTo>
                    <a:pt x="37809" y="8038"/>
                    <a:pt x="37753" y="7862"/>
                    <a:pt x="37699" y="7682"/>
                  </a:cubicBezTo>
                  <a:cubicBezTo>
                    <a:pt x="37656" y="7530"/>
                    <a:pt x="37585" y="7380"/>
                    <a:pt x="37531" y="7236"/>
                  </a:cubicBezTo>
                  <a:cubicBezTo>
                    <a:pt x="37502" y="7160"/>
                    <a:pt x="37386" y="7112"/>
                    <a:pt x="37392" y="7112"/>
                  </a:cubicBezTo>
                  <a:lnTo>
                    <a:pt x="37392" y="7112"/>
                  </a:lnTo>
                  <a:cubicBezTo>
                    <a:pt x="37394" y="7112"/>
                    <a:pt x="37414" y="7119"/>
                    <a:pt x="37464" y="7134"/>
                  </a:cubicBezTo>
                  <a:cubicBezTo>
                    <a:pt x="37465" y="7134"/>
                    <a:pt x="37466" y="7134"/>
                    <a:pt x="37467" y="7134"/>
                  </a:cubicBezTo>
                  <a:cubicBezTo>
                    <a:pt x="37485" y="7134"/>
                    <a:pt x="37494" y="7103"/>
                    <a:pt x="37480" y="7091"/>
                  </a:cubicBezTo>
                  <a:cubicBezTo>
                    <a:pt x="37440" y="7044"/>
                    <a:pt x="37406" y="6997"/>
                    <a:pt x="37366" y="6954"/>
                  </a:cubicBezTo>
                  <a:cubicBezTo>
                    <a:pt x="37358" y="6940"/>
                    <a:pt x="37348" y="6935"/>
                    <a:pt x="37337" y="6935"/>
                  </a:cubicBezTo>
                  <a:cubicBezTo>
                    <a:pt x="37309" y="6935"/>
                    <a:pt x="37281" y="6970"/>
                    <a:pt x="37292" y="7009"/>
                  </a:cubicBezTo>
                  <a:cubicBezTo>
                    <a:pt x="37453" y="7537"/>
                    <a:pt x="37570" y="8081"/>
                    <a:pt x="37664" y="8625"/>
                  </a:cubicBezTo>
                  <a:cubicBezTo>
                    <a:pt x="37471" y="9024"/>
                    <a:pt x="37284" y="9428"/>
                    <a:pt x="37100" y="9835"/>
                  </a:cubicBezTo>
                  <a:cubicBezTo>
                    <a:pt x="37030" y="9682"/>
                    <a:pt x="36959" y="9533"/>
                    <a:pt x="36889" y="9381"/>
                  </a:cubicBezTo>
                  <a:cubicBezTo>
                    <a:pt x="36834" y="8578"/>
                    <a:pt x="36673" y="7608"/>
                    <a:pt x="36916" y="6899"/>
                  </a:cubicBezTo>
                  <a:cubicBezTo>
                    <a:pt x="36927" y="6867"/>
                    <a:pt x="36908" y="6839"/>
                    <a:pt x="36889" y="6839"/>
                  </a:cubicBezTo>
                  <a:cubicBezTo>
                    <a:pt x="36880" y="6839"/>
                    <a:pt x="36872" y="6845"/>
                    <a:pt x="36866" y="6860"/>
                  </a:cubicBezTo>
                  <a:cubicBezTo>
                    <a:pt x="36607" y="7486"/>
                    <a:pt x="36678" y="8187"/>
                    <a:pt x="36646" y="8883"/>
                  </a:cubicBezTo>
                  <a:cubicBezTo>
                    <a:pt x="36478" y="8554"/>
                    <a:pt x="36306" y="8226"/>
                    <a:pt x="36125" y="7905"/>
                  </a:cubicBezTo>
                  <a:cubicBezTo>
                    <a:pt x="36117" y="7892"/>
                    <a:pt x="36106" y="7886"/>
                    <a:pt x="36095" y="7886"/>
                  </a:cubicBezTo>
                  <a:cubicBezTo>
                    <a:pt x="36069" y="7886"/>
                    <a:pt x="36043" y="7919"/>
                    <a:pt x="36062" y="7952"/>
                  </a:cubicBezTo>
                  <a:cubicBezTo>
                    <a:pt x="36270" y="8332"/>
                    <a:pt x="36462" y="8700"/>
                    <a:pt x="36642" y="9080"/>
                  </a:cubicBezTo>
                  <a:cubicBezTo>
                    <a:pt x="36626" y="9428"/>
                    <a:pt x="36619" y="9772"/>
                    <a:pt x="36615" y="10120"/>
                  </a:cubicBezTo>
                  <a:cubicBezTo>
                    <a:pt x="36466" y="9819"/>
                    <a:pt x="36306" y="9506"/>
                    <a:pt x="36270" y="9154"/>
                  </a:cubicBezTo>
                  <a:cubicBezTo>
                    <a:pt x="36268" y="9118"/>
                    <a:pt x="36245" y="9099"/>
                    <a:pt x="36223" y="9099"/>
                  </a:cubicBezTo>
                  <a:cubicBezTo>
                    <a:pt x="36202" y="9099"/>
                    <a:pt x="36182" y="9117"/>
                    <a:pt x="36185" y="9154"/>
                  </a:cubicBezTo>
                  <a:cubicBezTo>
                    <a:pt x="36212" y="9482"/>
                    <a:pt x="36309" y="9737"/>
                    <a:pt x="36443" y="10015"/>
                  </a:cubicBezTo>
                  <a:cubicBezTo>
                    <a:pt x="36505" y="10144"/>
                    <a:pt x="36560" y="10285"/>
                    <a:pt x="36615" y="10429"/>
                  </a:cubicBezTo>
                  <a:cubicBezTo>
                    <a:pt x="36615" y="10597"/>
                    <a:pt x="36611" y="10770"/>
                    <a:pt x="36611" y="10942"/>
                  </a:cubicBezTo>
                  <a:cubicBezTo>
                    <a:pt x="36505" y="11197"/>
                    <a:pt x="36403" y="11459"/>
                    <a:pt x="36297" y="11717"/>
                  </a:cubicBezTo>
                  <a:cubicBezTo>
                    <a:pt x="36274" y="11663"/>
                    <a:pt x="36247" y="11612"/>
                    <a:pt x="36223" y="11557"/>
                  </a:cubicBezTo>
                  <a:cubicBezTo>
                    <a:pt x="36208" y="11526"/>
                    <a:pt x="36186" y="11513"/>
                    <a:pt x="36164" y="11513"/>
                  </a:cubicBezTo>
                  <a:cubicBezTo>
                    <a:pt x="36114" y="11513"/>
                    <a:pt x="36065" y="11580"/>
                    <a:pt x="36098" y="11650"/>
                  </a:cubicBezTo>
                  <a:cubicBezTo>
                    <a:pt x="36141" y="11737"/>
                    <a:pt x="36176" y="11827"/>
                    <a:pt x="36216" y="11917"/>
                  </a:cubicBezTo>
                  <a:cubicBezTo>
                    <a:pt x="36024" y="12394"/>
                    <a:pt x="35840" y="12880"/>
                    <a:pt x="35659" y="13369"/>
                  </a:cubicBezTo>
                  <a:cubicBezTo>
                    <a:pt x="35605" y="12833"/>
                    <a:pt x="35538" y="12300"/>
                    <a:pt x="35460" y="11772"/>
                  </a:cubicBezTo>
                  <a:cubicBezTo>
                    <a:pt x="35296" y="10657"/>
                    <a:pt x="35038" y="9560"/>
                    <a:pt x="34669" y="8527"/>
                  </a:cubicBezTo>
                  <a:cubicBezTo>
                    <a:pt x="34380" y="7714"/>
                    <a:pt x="34071" y="7009"/>
                    <a:pt x="33503" y="6469"/>
                  </a:cubicBezTo>
                  <a:cubicBezTo>
                    <a:pt x="33493" y="6460"/>
                    <a:pt x="33484" y="6456"/>
                    <a:pt x="33475" y="6456"/>
                  </a:cubicBezTo>
                  <a:cubicBezTo>
                    <a:pt x="33434" y="6456"/>
                    <a:pt x="33406" y="6544"/>
                    <a:pt x="33448" y="6590"/>
                  </a:cubicBezTo>
                  <a:cubicBezTo>
                    <a:pt x="34079" y="7221"/>
                    <a:pt x="34364" y="8136"/>
                    <a:pt x="34588" y="9091"/>
                  </a:cubicBezTo>
                  <a:cubicBezTo>
                    <a:pt x="34576" y="9081"/>
                    <a:pt x="34562" y="9076"/>
                    <a:pt x="34547" y="9076"/>
                  </a:cubicBezTo>
                  <a:cubicBezTo>
                    <a:pt x="34521" y="9076"/>
                    <a:pt x="34495" y="9093"/>
                    <a:pt x="34489" y="9134"/>
                  </a:cubicBezTo>
                  <a:cubicBezTo>
                    <a:pt x="34442" y="9533"/>
                    <a:pt x="34423" y="9940"/>
                    <a:pt x="34427" y="10348"/>
                  </a:cubicBezTo>
                  <a:cubicBezTo>
                    <a:pt x="34333" y="9898"/>
                    <a:pt x="34223" y="9447"/>
                    <a:pt x="33992" y="9091"/>
                  </a:cubicBezTo>
                  <a:cubicBezTo>
                    <a:pt x="33979" y="9072"/>
                    <a:pt x="33965" y="9064"/>
                    <a:pt x="33950" y="9064"/>
                  </a:cubicBezTo>
                  <a:cubicBezTo>
                    <a:pt x="33902" y="9064"/>
                    <a:pt x="33856" y="9150"/>
                    <a:pt x="33898" y="9217"/>
                  </a:cubicBezTo>
                  <a:cubicBezTo>
                    <a:pt x="34169" y="9631"/>
                    <a:pt x="34180" y="10113"/>
                    <a:pt x="34278" y="10613"/>
                  </a:cubicBezTo>
                  <a:cubicBezTo>
                    <a:pt x="34317" y="10817"/>
                    <a:pt x="34357" y="11020"/>
                    <a:pt x="34395" y="11228"/>
                  </a:cubicBezTo>
                  <a:cubicBezTo>
                    <a:pt x="34227" y="10962"/>
                    <a:pt x="34055" y="10707"/>
                    <a:pt x="33875" y="10465"/>
                  </a:cubicBezTo>
                  <a:cubicBezTo>
                    <a:pt x="33777" y="10328"/>
                    <a:pt x="33676" y="10179"/>
                    <a:pt x="33566" y="10030"/>
                  </a:cubicBezTo>
                  <a:cubicBezTo>
                    <a:pt x="33511" y="9412"/>
                    <a:pt x="33464" y="8794"/>
                    <a:pt x="33414" y="8179"/>
                  </a:cubicBezTo>
                  <a:cubicBezTo>
                    <a:pt x="33300" y="6892"/>
                    <a:pt x="33179" y="5545"/>
                    <a:pt x="33445" y="4277"/>
                  </a:cubicBezTo>
                  <a:cubicBezTo>
                    <a:pt x="33449" y="4257"/>
                    <a:pt x="33438" y="4244"/>
                    <a:pt x="33426" y="4244"/>
                  </a:cubicBezTo>
                  <a:cubicBezTo>
                    <a:pt x="33417" y="4244"/>
                    <a:pt x="33409" y="4250"/>
                    <a:pt x="33405" y="4265"/>
                  </a:cubicBezTo>
                  <a:cubicBezTo>
                    <a:pt x="33132" y="5357"/>
                    <a:pt x="33112" y="6558"/>
                    <a:pt x="33159" y="7698"/>
                  </a:cubicBezTo>
                  <a:cubicBezTo>
                    <a:pt x="33170" y="8061"/>
                    <a:pt x="33186" y="8426"/>
                    <a:pt x="33197" y="8789"/>
                  </a:cubicBezTo>
                  <a:cubicBezTo>
                    <a:pt x="33182" y="8789"/>
                    <a:pt x="33170" y="8798"/>
                    <a:pt x="33163" y="8817"/>
                  </a:cubicBezTo>
                  <a:cubicBezTo>
                    <a:pt x="33096" y="8958"/>
                    <a:pt x="33033" y="9107"/>
                    <a:pt x="32979" y="9255"/>
                  </a:cubicBezTo>
                  <a:cubicBezTo>
                    <a:pt x="32760" y="9001"/>
                    <a:pt x="32532" y="8778"/>
                    <a:pt x="32286" y="8633"/>
                  </a:cubicBezTo>
                  <a:cubicBezTo>
                    <a:pt x="32281" y="8630"/>
                    <a:pt x="32275" y="8628"/>
                    <a:pt x="32269" y="8628"/>
                  </a:cubicBezTo>
                  <a:cubicBezTo>
                    <a:pt x="32244" y="8628"/>
                    <a:pt x="32223" y="8662"/>
                    <a:pt x="32239" y="8700"/>
                  </a:cubicBezTo>
                  <a:cubicBezTo>
                    <a:pt x="32254" y="8735"/>
                    <a:pt x="32270" y="8774"/>
                    <a:pt x="32286" y="8813"/>
                  </a:cubicBezTo>
                  <a:cubicBezTo>
                    <a:pt x="32292" y="8829"/>
                    <a:pt x="32301" y="8835"/>
                    <a:pt x="32311" y="8835"/>
                  </a:cubicBezTo>
                  <a:cubicBezTo>
                    <a:pt x="32332" y="8835"/>
                    <a:pt x="32354" y="8802"/>
                    <a:pt x="32341" y="8766"/>
                  </a:cubicBezTo>
                  <a:cubicBezTo>
                    <a:pt x="32325" y="8722"/>
                    <a:pt x="32320" y="8704"/>
                    <a:pt x="32322" y="8704"/>
                  </a:cubicBezTo>
                  <a:lnTo>
                    <a:pt x="32322" y="8704"/>
                  </a:lnTo>
                  <a:cubicBezTo>
                    <a:pt x="32331" y="8704"/>
                    <a:pt x="32488" y="9071"/>
                    <a:pt x="32498" y="9087"/>
                  </a:cubicBezTo>
                  <a:cubicBezTo>
                    <a:pt x="32587" y="9259"/>
                    <a:pt x="32697" y="9423"/>
                    <a:pt x="32795" y="9592"/>
                  </a:cubicBezTo>
                  <a:cubicBezTo>
                    <a:pt x="32810" y="9616"/>
                    <a:pt x="32822" y="9643"/>
                    <a:pt x="32838" y="9670"/>
                  </a:cubicBezTo>
                  <a:cubicBezTo>
                    <a:pt x="32760" y="9913"/>
                    <a:pt x="32693" y="10164"/>
                    <a:pt x="32619" y="10414"/>
                  </a:cubicBezTo>
                  <a:cubicBezTo>
                    <a:pt x="32489" y="10019"/>
                    <a:pt x="32361" y="9620"/>
                    <a:pt x="32227" y="9224"/>
                  </a:cubicBezTo>
                  <a:lnTo>
                    <a:pt x="32227" y="9220"/>
                  </a:lnTo>
                  <a:cubicBezTo>
                    <a:pt x="31938" y="7866"/>
                    <a:pt x="31562" y="6511"/>
                    <a:pt x="30892" y="5467"/>
                  </a:cubicBezTo>
                  <a:cubicBezTo>
                    <a:pt x="30670" y="4923"/>
                    <a:pt x="30426" y="4390"/>
                    <a:pt x="30164" y="3870"/>
                  </a:cubicBezTo>
                  <a:cubicBezTo>
                    <a:pt x="30154" y="3849"/>
                    <a:pt x="30139" y="3840"/>
                    <a:pt x="30123" y="3840"/>
                  </a:cubicBezTo>
                  <a:cubicBezTo>
                    <a:pt x="30087" y="3840"/>
                    <a:pt x="30050" y="3888"/>
                    <a:pt x="30074" y="3940"/>
                  </a:cubicBezTo>
                  <a:cubicBezTo>
                    <a:pt x="30258" y="4304"/>
                    <a:pt x="30435" y="4680"/>
                    <a:pt x="30596" y="5064"/>
                  </a:cubicBezTo>
                  <a:cubicBezTo>
                    <a:pt x="30594" y="5064"/>
                    <a:pt x="30593" y="5064"/>
                    <a:pt x="30592" y="5064"/>
                  </a:cubicBezTo>
                  <a:cubicBezTo>
                    <a:pt x="30554" y="5064"/>
                    <a:pt x="30518" y="5127"/>
                    <a:pt x="30552" y="5178"/>
                  </a:cubicBezTo>
                  <a:cubicBezTo>
                    <a:pt x="30642" y="5302"/>
                    <a:pt x="30724" y="5431"/>
                    <a:pt x="30798" y="5565"/>
                  </a:cubicBezTo>
                  <a:cubicBezTo>
                    <a:pt x="31107" y="6343"/>
                    <a:pt x="31378" y="7150"/>
                    <a:pt x="31613" y="7976"/>
                  </a:cubicBezTo>
                  <a:cubicBezTo>
                    <a:pt x="31609" y="8120"/>
                    <a:pt x="31656" y="8289"/>
                    <a:pt x="31714" y="8453"/>
                  </a:cubicBezTo>
                  <a:cubicBezTo>
                    <a:pt x="31891" y="9526"/>
                    <a:pt x="32090" y="10597"/>
                    <a:pt x="32227" y="11678"/>
                  </a:cubicBezTo>
                  <a:cubicBezTo>
                    <a:pt x="32094" y="11029"/>
                    <a:pt x="31953" y="10382"/>
                    <a:pt x="31793" y="9745"/>
                  </a:cubicBezTo>
                  <a:cubicBezTo>
                    <a:pt x="31784" y="9704"/>
                    <a:pt x="31758" y="9687"/>
                    <a:pt x="31732" y="9687"/>
                  </a:cubicBezTo>
                  <a:cubicBezTo>
                    <a:pt x="31693" y="9687"/>
                    <a:pt x="31653" y="9727"/>
                    <a:pt x="31667" y="9788"/>
                  </a:cubicBezTo>
                  <a:cubicBezTo>
                    <a:pt x="31867" y="10597"/>
                    <a:pt x="32005" y="11428"/>
                    <a:pt x="32126" y="12265"/>
                  </a:cubicBezTo>
                  <a:cubicBezTo>
                    <a:pt x="32113" y="12312"/>
                    <a:pt x="32106" y="12359"/>
                    <a:pt x="32098" y="12406"/>
                  </a:cubicBezTo>
                  <a:cubicBezTo>
                    <a:pt x="31942" y="12026"/>
                    <a:pt x="31773" y="11654"/>
                    <a:pt x="31597" y="11291"/>
                  </a:cubicBezTo>
                  <a:cubicBezTo>
                    <a:pt x="31649" y="10770"/>
                    <a:pt x="31638" y="10204"/>
                    <a:pt x="31308" y="10204"/>
                  </a:cubicBezTo>
                  <a:cubicBezTo>
                    <a:pt x="31288" y="10204"/>
                    <a:pt x="31267" y="10206"/>
                    <a:pt x="31245" y="10210"/>
                  </a:cubicBezTo>
                  <a:cubicBezTo>
                    <a:pt x="31173" y="10226"/>
                    <a:pt x="31189" y="10375"/>
                    <a:pt x="31254" y="10375"/>
                  </a:cubicBezTo>
                  <a:cubicBezTo>
                    <a:pt x="31256" y="10375"/>
                    <a:pt x="31258" y="10375"/>
                    <a:pt x="31261" y="10375"/>
                  </a:cubicBezTo>
                  <a:cubicBezTo>
                    <a:pt x="31267" y="10374"/>
                    <a:pt x="31274" y="10373"/>
                    <a:pt x="31280" y="10373"/>
                  </a:cubicBezTo>
                  <a:cubicBezTo>
                    <a:pt x="31416" y="10373"/>
                    <a:pt x="31451" y="10610"/>
                    <a:pt x="31432" y="10962"/>
                  </a:cubicBezTo>
                  <a:cubicBezTo>
                    <a:pt x="31351" y="10805"/>
                    <a:pt x="31272" y="10644"/>
                    <a:pt x="31190" y="10489"/>
                  </a:cubicBezTo>
                  <a:cubicBezTo>
                    <a:pt x="31127" y="10210"/>
                    <a:pt x="31042" y="9929"/>
                    <a:pt x="30896" y="9717"/>
                  </a:cubicBezTo>
                  <a:cubicBezTo>
                    <a:pt x="30849" y="9318"/>
                    <a:pt x="30798" y="8915"/>
                    <a:pt x="30748" y="8512"/>
                  </a:cubicBezTo>
                  <a:cubicBezTo>
                    <a:pt x="30697" y="8108"/>
                    <a:pt x="30549" y="7369"/>
                    <a:pt x="30658" y="6946"/>
                  </a:cubicBezTo>
                  <a:cubicBezTo>
                    <a:pt x="30665" y="6916"/>
                    <a:pt x="30647" y="6895"/>
                    <a:pt x="30627" y="6895"/>
                  </a:cubicBezTo>
                  <a:cubicBezTo>
                    <a:pt x="30615" y="6895"/>
                    <a:pt x="30604" y="6901"/>
                    <a:pt x="30596" y="6915"/>
                  </a:cubicBezTo>
                  <a:cubicBezTo>
                    <a:pt x="30482" y="7122"/>
                    <a:pt x="30513" y="7330"/>
                    <a:pt x="30497" y="7584"/>
                  </a:cubicBezTo>
                  <a:cubicBezTo>
                    <a:pt x="30473" y="8081"/>
                    <a:pt x="30497" y="8570"/>
                    <a:pt x="30509" y="9067"/>
                  </a:cubicBezTo>
                  <a:cubicBezTo>
                    <a:pt x="30509" y="9126"/>
                    <a:pt x="30513" y="9188"/>
                    <a:pt x="30513" y="9248"/>
                  </a:cubicBezTo>
                  <a:cubicBezTo>
                    <a:pt x="30470" y="9165"/>
                    <a:pt x="30426" y="9087"/>
                    <a:pt x="30379" y="9005"/>
                  </a:cubicBezTo>
                  <a:cubicBezTo>
                    <a:pt x="30374" y="8994"/>
                    <a:pt x="30366" y="8990"/>
                    <a:pt x="30358" y="8990"/>
                  </a:cubicBezTo>
                  <a:cubicBezTo>
                    <a:pt x="30340" y="8990"/>
                    <a:pt x="30324" y="9013"/>
                    <a:pt x="30337" y="9040"/>
                  </a:cubicBezTo>
                  <a:cubicBezTo>
                    <a:pt x="30399" y="9177"/>
                    <a:pt x="30462" y="9318"/>
                    <a:pt x="30520" y="9459"/>
                  </a:cubicBezTo>
                  <a:cubicBezTo>
                    <a:pt x="30552" y="10386"/>
                    <a:pt x="30607" y="11314"/>
                    <a:pt x="30685" y="12234"/>
                  </a:cubicBezTo>
                  <a:cubicBezTo>
                    <a:pt x="30513" y="11616"/>
                    <a:pt x="30314" y="11005"/>
                    <a:pt x="30102" y="10398"/>
                  </a:cubicBezTo>
                  <a:cubicBezTo>
                    <a:pt x="29985" y="9412"/>
                    <a:pt x="29832" y="8437"/>
                    <a:pt x="29605" y="7474"/>
                  </a:cubicBezTo>
                  <a:cubicBezTo>
                    <a:pt x="29601" y="7455"/>
                    <a:pt x="29593" y="7432"/>
                    <a:pt x="29590" y="7408"/>
                  </a:cubicBezTo>
                  <a:cubicBezTo>
                    <a:pt x="29593" y="7279"/>
                    <a:pt x="29593" y="7154"/>
                    <a:pt x="29597" y="7028"/>
                  </a:cubicBezTo>
                  <a:cubicBezTo>
                    <a:pt x="29613" y="6535"/>
                    <a:pt x="29738" y="6085"/>
                    <a:pt x="29769" y="5604"/>
                  </a:cubicBezTo>
                  <a:cubicBezTo>
                    <a:pt x="29771" y="5575"/>
                    <a:pt x="29756" y="5561"/>
                    <a:pt x="29740" y="5561"/>
                  </a:cubicBezTo>
                  <a:cubicBezTo>
                    <a:pt x="29723" y="5561"/>
                    <a:pt x="29705" y="5576"/>
                    <a:pt x="29703" y="5604"/>
                  </a:cubicBezTo>
                  <a:cubicBezTo>
                    <a:pt x="29660" y="6046"/>
                    <a:pt x="29530" y="6464"/>
                    <a:pt x="29472" y="6907"/>
                  </a:cubicBezTo>
                  <a:cubicBezTo>
                    <a:pt x="29304" y="6199"/>
                    <a:pt x="29084" y="5396"/>
                    <a:pt x="28736" y="4923"/>
                  </a:cubicBezTo>
                  <a:cubicBezTo>
                    <a:pt x="28729" y="4913"/>
                    <a:pt x="28720" y="4909"/>
                    <a:pt x="28712" y="4909"/>
                  </a:cubicBezTo>
                  <a:cubicBezTo>
                    <a:pt x="28687" y="4909"/>
                    <a:pt x="28664" y="4945"/>
                    <a:pt x="28681" y="4977"/>
                  </a:cubicBezTo>
                  <a:cubicBezTo>
                    <a:pt x="28920" y="5412"/>
                    <a:pt x="29053" y="6136"/>
                    <a:pt x="29171" y="6637"/>
                  </a:cubicBezTo>
                  <a:cubicBezTo>
                    <a:pt x="29257" y="7005"/>
                    <a:pt x="29327" y="7377"/>
                    <a:pt x="29389" y="7748"/>
                  </a:cubicBezTo>
                  <a:cubicBezTo>
                    <a:pt x="29370" y="7999"/>
                    <a:pt x="29351" y="8249"/>
                    <a:pt x="29339" y="8500"/>
                  </a:cubicBezTo>
                  <a:cubicBezTo>
                    <a:pt x="29057" y="7882"/>
                    <a:pt x="28764" y="7279"/>
                    <a:pt x="28462" y="6684"/>
                  </a:cubicBezTo>
                  <a:cubicBezTo>
                    <a:pt x="28415" y="6594"/>
                    <a:pt x="28368" y="6500"/>
                    <a:pt x="28318" y="6410"/>
                  </a:cubicBezTo>
                  <a:cubicBezTo>
                    <a:pt x="28349" y="6379"/>
                    <a:pt x="28380" y="6347"/>
                    <a:pt x="28412" y="6320"/>
                  </a:cubicBezTo>
                  <a:cubicBezTo>
                    <a:pt x="28432" y="6307"/>
                    <a:pt x="28420" y="6273"/>
                    <a:pt x="28402" y="6273"/>
                  </a:cubicBezTo>
                  <a:cubicBezTo>
                    <a:pt x="28399" y="6273"/>
                    <a:pt x="28395" y="6274"/>
                    <a:pt x="28392" y="6277"/>
                  </a:cubicBezTo>
                  <a:lnTo>
                    <a:pt x="28286" y="6347"/>
                  </a:lnTo>
                  <a:cubicBezTo>
                    <a:pt x="28078" y="5956"/>
                    <a:pt x="27863" y="5581"/>
                    <a:pt x="27648" y="5196"/>
                  </a:cubicBezTo>
                  <a:cubicBezTo>
                    <a:pt x="27359" y="4688"/>
                    <a:pt x="27010" y="4238"/>
                    <a:pt x="26779" y="3678"/>
                  </a:cubicBezTo>
                  <a:cubicBezTo>
                    <a:pt x="26774" y="3668"/>
                    <a:pt x="26767" y="3664"/>
                    <a:pt x="26761" y="3664"/>
                  </a:cubicBezTo>
                  <a:cubicBezTo>
                    <a:pt x="26746" y="3664"/>
                    <a:pt x="26732" y="3684"/>
                    <a:pt x="26740" y="3706"/>
                  </a:cubicBezTo>
                  <a:cubicBezTo>
                    <a:pt x="27115" y="4668"/>
                    <a:pt x="27652" y="5510"/>
                    <a:pt x="28016" y="6493"/>
                  </a:cubicBezTo>
                  <a:cubicBezTo>
                    <a:pt x="28020" y="6500"/>
                    <a:pt x="28024" y="6508"/>
                    <a:pt x="28024" y="6516"/>
                  </a:cubicBezTo>
                  <a:cubicBezTo>
                    <a:pt x="27828" y="6645"/>
                    <a:pt x="27640" y="6778"/>
                    <a:pt x="27453" y="6954"/>
                  </a:cubicBezTo>
                  <a:cubicBezTo>
                    <a:pt x="27445" y="6945"/>
                    <a:pt x="27435" y="6941"/>
                    <a:pt x="27425" y="6941"/>
                  </a:cubicBezTo>
                  <a:cubicBezTo>
                    <a:pt x="27407" y="6941"/>
                    <a:pt x="27388" y="6954"/>
                    <a:pt x="27386" y="6981"/>
                  </a:cubicBezTo>
                  <a:cubicBezTo>
                    <a:pt x="27382" y="7001"/>
                    <a:pt x="27378" y="7017"/>
                    <a:pt x="27374" y="7036"/>
                  </a:cubicBezTo>
                  <a:cubicBezTo>
                    <a:pt x="27359" y="7056"/>
                    <a:pt x="27339" y="7075"/>
                    <a:pt x="27319" y="7095"/>
                  </a:cubicBezTo>
                  <a:cubicBezTo>
                    <a:pt x="27073" y="7369"/>
                    <a:pt x="26818" y="7639"/>
                    <a:pt x="26564" y="7902"/>
                  </a:cubicBezTo>
                  <a:cubicBezTo>
                    <a:pt x="26223" y="6868"/>
                    <a:pt x="25809" y="5893"/>
                    <a:pt x="25256" y="5084"/>
                  </a:cubicBezTo>
                  <a:cubicBezTo>
                    <a:pt x="25246" y="5069"/>
                    <a:pt x="25235" y="5063"/>
                    <a:pt x="25223" y="5063"/>
                  </a:cubicBezTo>
                  <a:cubicBezTo>
                    <a:pt x="25186" y="5063"/>
                    <a:pt x="25153" y="5128"/>
                    <a:pt x="25186" y="5173"/>
                  </a:cubicBezTo>
                  <a:cubicBezTo>
                    <a:pt x="25397" y="5490"/>
                    <a:pt x="25589" y="5835"/>
                    <a:pt x="25762" y="6195"/>
                  </a:cubicBezTo>
                  <a:cubicBezTo>
                    <a:pt x="25756" y="6195"/>
                    <a:pt x="25753" y="6193"/>
                    <a:pt x="25749" y="6193"/>
                  </a:cubicBezTo>
                  <a:cubicBezTo>
                    <a:pt x="25747" y="6193"/>
                    <a:pt x="25745" y="6194"/>
                    <a:pt x="25742" y="6195"/>
                  </a:cubicBezTo>
                  <a:cubicBezTo>
                    <a:pt x="25581" y="6253"/>
                    <a:pt x="25453" y="6402"/>
                    <a:pt x="25347" y="6594"/>
                  </a:cubicBezTo>
                  <a:cubicBezTo>
                    <a:pt x="25280" y="6179"/>
                    <a:pt x="25202" y="5772"/>
                    <a:pt x="25108" y="5365"/>
                  </a:cubicBezTo>
                  <a:cubicBezTo>
                    <a:pt x="25010" y="4919"/>
                    <a:pt x="24803" y="4520"/>
                    <a:pt x="24709" y="4085"/>
                  </a:cubicBezTo>
                  <a:cubicBezTo>
                    <a:pt x="24703" y="4060"/>
                    <a:pt x="24685" y="4048"/>
                    <a:pt x="24668" y="4048"/>
                  </a:cubicBezTo>
                  <a:cubicBezTo>
                    <a:pt x="24648" y="4048"/>
                    <a:pt x="24628" y="4065"/>
                    <a:pt x="24631" y="4097"/>
                  </a:cubicBezTo>
                  <a:cubicBezTo>
                    <a:pt x="24631" y="4116"/>
                    <a:pt x="24635" y="4136"/>
                    <a:pt x="24635" y="4156"/>
                  </a:cubicBezTo>
                  <a:cubicBezTo>
                    <a:pt x="24635" y="4179"/>
                    <a:pt x="24646" y="4187"/>
                    <a:pt x="24658" y="4195"/>
                  </a:cubicBezTo>
                  <a:cubicBezTo>
                    <a:pt x="24650" y="4222"/>
                    <a:pt x="24642" y="4253"/>
                    <a:pt x="24646" y="4273"/>
                  </a:cubicBezTo>
                  <a:cubicBezTo>
                    <a:pt x="24693" y="4453"/>
                    <a:pt x="24728" y="4618"/>
                    <a:pt x="24748" y="4806"/>
                  </a:cubicBezTo>
                  <a:cubicBezTo>
                    <a:pt x="24810" y="5314"/>
                    <a:pt x="24857" y="5823"/>
                    <a:pt x="24857" y="6339"/>
                  </a:cubicBezTo>
                  <a:cubicBezTo>
                    <a:pt x="24857" y="6883"/>
                    <a:pt x="24850" y="7423"/>
                    <a:pt x="24834" y="7964"/>
                  </a:cubicBezTo>
                  <a:cubicBezTo>
                    <a:pt x="24615" y="8661"/>
                    <a:pt x="24447" y="9423"/>
                    <a:pt x="24313" y="10171"/>
                  </a:cubicBezTo>
                  <a:cubicBezTo>
                    <a:pt x="24274" y="10214"/>
                    <a:pt x="24232" y="10261"/>
                    <a:pt x="24188" y="10304"/>
                  </a:cubicBezTo>
                  <a:cubicBezTo>
                    <a:pt x="24172" y="9858"/>
                    <a:pt x="24129" y="9405"/>
                    <a:pt x="23981" y="9040"/>
                  </a:cubicBezTo>
                  <a:cubicBezTo>
                    <a:pt x="23972" y="9020"/>
                    <a:pt x="23960" y="9012"/>
                    <a:pt x="23948" y="9012"/>
                  </a:cubicBezTo>
                  <a:cubicBezTo>
                    <a:pt x="23921" y="9012"/>
                    <a:pt x="23894" y="9052"/>
                    <a:pt x="23910" y="9095"/>
                  </a:cubicBezTo>
                  <a:cubicBezTo>
                    <a:pt x="24051" y="9467"/>
                    <a:pt x="24062" y="9979"/>
                    <a:pt x="24062" y="10438"/>
                  </a:cubicBezTo>
                  <a:cubicBezTo>
                    <a:pt x="23961" y="10547"/>
                    <a:pt x="23856" y="10657"/>
                    <a:pt x="23753" y="10767"/>
                  </a:cubicBezTo>
                  <a:cubicBezTo>
                    <a:pt x="23668" y="9851"/>
                    <a:pt x="23598" y="8935"/>
                    <a:pt x="23542" y="8023"/>
                  </a:cubicBezTo>
                  <a:cubicBezTo>
                    <a:pt x="23397" y="5525"/>
                    <a:pt x="22975" y="3056"/>
                    <a:pt x="22823" y="563"/>
                  </a:cubicBezTo>
                  <a:cubicBezTo>
                    <a:pt x="22823" y="547"/>
                    <a:pt x="22813" y="539"/>
                    <a:pt x="22803" y="539"/>
                  </a:cubicBezTo>
                  <a:cubicBezTo>
                    <a:pt x="22793" y="539"/>
                    <a:pt x="22783" y="547"/>
                    <a:pt x="22783" y="563"/>
                  </a:cubicBezTo>
                  <a:cubicBezTo>
                    <a:pt x="22767" y="1764"/>
                    <a:pt x="22814" y="2989"/>
                    <a:pt x="22826" y="4191"/>
                  </a:cubicBezTo>
                  <a:cubicBezTo>
                    <a:pt x="22846" y="5549"/>
                    <a:pt x="22791" y="6907"/>
                    <a:pt x="22814" y="8261"/>
                  </a:cubicBezTo>
                  <a:cubicBezTo>
                    <a:pt x="22693" y="7698"/>
                    <a:pt x="22552" y="7145"/>
                    <a:pt x="22380" y="6602"/>
                  </a:cubicBezTo>
                  <a:cubicBezTo>
                    <a:pt x="22376" y="6582"/>
                    <a:pt x="22368" y="6574"/>
                    <a:pt x="22357" y="6567"/>
                  </a:cubicBezTo>
                  <a:cubicBezTo>
                    <a:pt x="22212" y="6050"/>
                    <a:pt x="22059" y="5537"/>
                    <a:pt x="21907" y="5021"/>
                  </a:cubicBezTo>
                  <a:cubicBezTo>
                    <a:pt x="21761" y="4535"/>
                    <a:pt x="21398" y="4101"/>
                    <a:pt x="21499" y="3529"/>
                  </a:cubicBezTo>
                  <a:cubicBezTo>
                    <a:pt x="21505" y="3501"/>
                    <a:pt x="21488" y="3481"/>
                    <a:pt x="21470" y="3481"/>
                  </a:cubicBezTo>
                  <a:cubicBezTo>
                    <a:pt x="21461" y="3481"/>
                    <a:pt x="21451" y="3486"/>
                    <a:pt x="21445" y="3498"/>
                  </a:cubicBezTo>
                  <a:cubicBezTo>
                    <a:pt x="21170" y="4007"/>
                    <a:pt x="21456" y="4872"/>
                    <a:pt x="21546" y="5412"/>
                  </a:cubicBezTo>
                  <a:cubicBezTo>
                    <a:pt x="21750" y="6657"/>
                    <a:pt x="21918" y="7909"/>
                    <a:pt x="22126" y="9150"/>
                  </a:cubicBezTo>
                  <a:cubicBezTo>
                    <a:pt x="22203" y="9610"/>
                    <a:pt x="22277" y="10074"/>
                    <a:pt x="22356" y="10539"/>
                  </a:cubicBezTo>
                  <a:lnTo>
                    <a:pt x="22356" y="10539"/>
                  </a:lnTo>
                  <a:cubicBezTo>
                    <a:pt x="22349" y="10537"/>
                    <a:pt x="22342" y="10536"/>
                    <a:pt x="22336" y="10536"/>
                  </a:cubicBezTo>
                  <a:cubicBezTo>
                    <a:pt x="22249" y="10536"/>
                    <a:pt x="22219" y="10710"/>
                    <a:pt x="22313" y="10743"/>
                  </a:cubicBezTo>
                  <a:cubicBezTo>
                    <a:pt x="22451" y="10790"/>
                    <a:pt x="22458" y="11338"/>
                    <a:pt x="22431" y="11964"/>
                  </a:cubicBezTo>
                  <a:cubicBezTo>
                    <a:pt x="22357" y="11721"/>
                    <a:pt x="22294" y="11475"/>
                    <a:pt x="22254" y="11213"/>
                  </a:cubicBezTo>
                  <a:cubicBezTo>
                    <a:pt x="22251" y="11191"/>
                    <a:pt x="22240" y="11182"/>
                    <a:pt x="22228" y="11182"/>
                  </a:cubicBezTo>
                  <a:cubicBezTo>
                    <a:pt x="22212" y="11182"/>
                    <a:pt x="22194" y="11199"/>
                    <a:pt x="22192" y="11224"/>
                  </a:cubicBezTo>
                  <a:cubicBezTo>
                    <a:pt x="22145" y="11713"/>
                    <a:pt x="22192" y="12147"/>
                    <a:pt x="22263" y="12610"/>
                  </a:cubicBezTo>
                  <a:cubicBezTo>
                    <a:pt x="22180" y="12719"/>
                    <a:pt x="22098" y="12833"/>
                    <a:pt x="22016" y="12942"/>
                  </a:cubicBezTo>
                  <a:cubicBezTo>
                    <a:pt x="21981" y="12680"/>
                    <a:pt x="21945" y="12414"/>
                    <a:pt x="21910" y="12152"/>
                  </a:cubicBezTo>
                  <a:cubicBezTo>
                    <a:pt x="21891" y="12038"/>
                    <a:pt x="21832" y="11988"/>
                    <a:pt x="21770" y="11979"/>
                  </a:cubicBezTo>
                  <a:cubicBezTo>
                    <a:pt x="21640" y="11404"/>
                    <a:pt x="21511" y="10829"/>
                    <a:pt x="21374" y="10261"/>
                  </a:cubicBezTo>
                  <a:cubicBezTo>
                    <a:pt x="21370" y="10062"/>
                    <a:pt x="21367" y="9858"/>
                    <a:pt x="21354" y="9658"/>
                  </a:cubicBezTo>
                  <a:cubicBezTo>
                    <a:pt x="21353" y="9645"/>
                    <a:pt x="21344" y="9638"/>
                    <a:pt x="21336" y="9638"/>
                  </a:cubicBezTo>
                  <a:cubicBezTo>
                    <a:pt x="21327" y="9638"/>
                    <a:pt x="21320" y="9645"/>
                    <a:pt x="21320" y="9658"/>
                  </a:cubicBezTo>
                  <a:cubicBezTo>
                    <a:pt x="21311" y="9757"/>
                    <a:pt x="21304" y="9854"/>
                    <a:pt x="21296" y="9952"/>
                  </a:cubicBezTo>
                  <a:cubicBezTo>
                    <a:pt x="21217" y="9643"/>
                    <a:pt x="21136" y="9334"/>
                    <a:pt x="21045" y="9029"/>
                  </a:cubicBezTo>
                  <a:cubicBezTo>
                    <a:pt x="21116" y="7933"/>
                    <a:pt x="21206" y="6840"/>
                    <a:pt x="21335" y="5752"/>
                  </a:cubicBezTo>
                  <a:cubicBezTo>
                    <a:pt x="21358" y="5530"/>
                    <a:pt x="21249" y="5369"/>
                    <a:pt x="21120" y="5310"/>
                  </a:cubicBezTo>
                  <a:cubicBezTo>
                    <a:pt x="21155" y="5201"/>
                    <a:pt x="21190" y="5091"/>
                    <a:pt x="21229" y="4981"/>
                  </a:cubicBezTo>
                  <a:cubicBezTo>
                    <a:pt x="21246" y="4939"/>
                    <a:pt x="21217" y="4899"/>
                    <a:pt x="21190" y="4899"/>
                  </a:cubicBezTo>
                  <a:cubicBezTo>
                    <a:pt x="21178" y="4899"/>
                    <a:pt x="21166" y="4907"/>
                    <a:pt x="21159" y="4927"/>
                  </a:cubicBezTo>
                  <a:cubicBezTo>
                    <a:pt x="21112" y="5044"/>
                    <a:pt x="21073" y="5165"/>
                    <a:pt x="21033" y="5287"/>
                  </a:cubicBezTo>
                  <a:cubicBezTo>
                    <a:pt x="21028" y="5286"/>
                    <a:pt x="21023" y="5286"/>
                    <a:pt x="21018" y="5286"/>
                  </a:cubicBezTo>
                  <a:cubicBezTo>
                    <a:pt x="20911" y="5286"/>
                    <a:pt x="20809" y="5366"/>
                    <a:pt x="20783" y="5557"/>
                  </a:cubicBezTo>
                  <a:cubicBezTo>
                    <a:pt x="20701" y="6183"/>
                    <a:pt x="20623" y="6809"/>
                    <a:pt x="20552" y="7432"/>
                  </a:cubicBezTo>
                  <a:cubicBezTo>
                    <a:pt x="20501" y="7295"/>
                    <a:pt x="20455" y="7154"/>
                    <a:pt x="20404" y="7013"/>
                  </a:cubicBezTo>
                  <a:cubicBezTo>
                    <a:pt x="20380" y="6899"/>
                    <a:pt x="20337" y="6802"/>
                    <a:pt x="20278" y="6711"/>
                  </a:cubicBezTo>
                  <a:cubicBezTo>
                    <a:pt x="20247" y="6672"/>
                    <a:pt x="20220" y="6641"/>
                    <a:pt x="20196" y="6614"/>
                  </a:cubicBezTo>
                  <a:cubicBezTo>
                    <a:pt x="20204" y="6605"/>
                    <a:pt x="20207" y="6594"/>
                    <a:pt x="20204" y="6578"/>
                  </a:cubicBezTo>
                  <a:cubicBezTo>
                    <a:pt x="20196" y="6540"/>
                    <a:pt x="20188" y="6500"/>
                    <a:pt x="20180" y="6457"/>
                  </a:cubicBezTo>
                  <a:cubicBezTo>
                    <a:pt x="20173" y="6429"/>
                    <a:pt x="20154" y="6416"/>
                    <a:pt x="20136" y="6416"/>
                  </a:cubicBezTo>
                  <a:cubicBezTo>
                    <a:pt x="20113" y="6416"/>
                    <a:pt x="20090" y="6436"/>
                    <a:pt x="20090" y="6473"/>
                  </a:cubicBezTo>
                  <a:cubicBezTo>
                    <a:pt x="20102" y="6770"/>
                    <a:pt x="20211" y="7028"/>
                    <a:pt x="20270" y="7318"/>
                  </a:cubicBezTo>
                  <a:cubicBezTo>
                    <a:pt x="20329" y="7608"/>
                    <a:pt x="20392" y="7897"/>
                    <a:pt x="20458" y="8187"/>
                  </a:cubicBezTo>
                  <a:cubicBezTo>
                    <a:pt x="20431" y="8442"/>
                    <a:pt x="20408" y="8695"/>
                    <a:pt x="20388" y="8950"/>
                  </a:cubicBezTo>
                  <a:cubicBezTo>
                    <a:pt x="20298" y="9846"/>
                    <a:pt x="20231" y="10743"/>
                    <a:pt x="20169" y="11639"/>
                  </a:cubicBezTo>
                  <a:cubicBezTo>
                    <a:pt x="19942" y="9862"/>
                    <a:pt x="19765" y="8061"/>
                    <a:pt x="19554" y="6285"/>
                  </a:cubicBezTo>
                  <a:cubicBezTo>
                    <a:pt x="19551" y="6255"/>
                    <a:pt x="19536" y="6243"/>
                    <a:pt x="19520" y="6243"/>
                  </a:cubicBezTo>
                  <a:cubicBezTo>
                    <a:pt x="19499" y="6243"/>
                    <a:pt x="19474" y="6266"/>
                    <a:pt x="19472" y="6300"/>
                  </a:cubicBezTo>
                  <a:cubicBezTo>
                    <a:pt x="19378" y="7232"/>
                    <a:pt x="19445" y="8226"/>
                    <a:pt x="19421" y="9170"/>
                  </a:cubicBezTo>
                  <a:cubicBezTo>
                    <a:pt x="19409" y="9490"/>
                    <a:pt x="19405" y="9808"/>
                    <a:pt x="19398" y="10128"/>
                  </a:cubicBezTo>
                  <a:cubicBezTo>
                    <a:pt x="19391" y="10125"/>
                    <a:pt x="19384" y="10124"/>
                    <a:pt x="19378" y="10124"/>
                  </a:cubicBezTo>
                  <a:cubicBezTo>
                    <a:pt x="19319" y="10124"/>
                    <a:pt x="19299" y="10249"/>
                    <a:pt x="19366" y="10281"/>
                  </a:cubicBezTo>
                  <a:cubicBezTo>
                    <a:pt x="19378" y="10285"/>
                    <a:pt x="19386" y="10297"/>
                    <a:pt x="19398" y="10304"/>
                  </a:cubicBezTo>
                  <a:cubicBezTo>
                    <a:pt x="19389" y="10931"/>
                    <a:pt x="19394" y="11560"/>
                    <a:pt x="19425" y="12183"/>
                  </a:cubicBezTo>
                  <a:cubicBezTo>
                    <a:pt x="19362" y="11948"/>
                    <a:pt x="19292" y="11710"/>
                    <a:pt x="19217" y="11475"/>
                  </a:cubicBezTo>
                  <a:cubicBezTo>
                    <a:pt x="19077" y="11032"/>
                    <a:pt x="18916" y="10606"/>
                    <a:pt x="18751" y="10179"/>
                  </a:cubicBezTo>
                  <a:cubicBezTo>
                    <a:pt x="18732" y="10128"/>
                    <a:pt x="18681" y="9976"/>
                    <a:pt x="18627" y="9792"/>
                  </a:cubicBezTo>
                  <a:cubicBezTo>
                    <a:pt x="18643" y="9690"/>
                    <a:pt x="18658" y="9584"/>
                    <a:pt x="18674" y="9479"/>
                  </a:cubicBezTo>
                  <a:cubicBezTo>
                    <a:pt x="18818" y="8536"/>
                    <a:pt x="18920" y="7322"/>
                    <a:pt x="19308" y="6488"/>
                  </a:cubicBezTo>
                  <a:cubicBezTo>
                    <a:pt x="19343" y="6421"/>
                    <a:pt x="19294" y="6355"/>
                    <a:pt x="19244" y="6355"/>
                  </a:cubicBezTo>
                  <a:cubicBezTo>
                    <a:pt x="19228" y="6355"/>
                    <a:pt x="19211" y="6362"/>
                    <a:pt x="19198" y="6379"/>
                  </a:cubicBezTo>
                  <a:cubicBezTo>
                    <a:pt x="18912" y="6708"/>
                    <a:pt x="18771" y="7208"/>
                    <a:pt x="18623" y="7655"/>
                  </a:cubicBezTo>
                  <a:cubicBezTo>
                    <a:pt x="18473" y="8117"/>
                    <a:pt x="18329" y="8570"/>
                    <a:pt x="18196" y="9044"/>
                  </a:cubicBezTo>
                  <a:cubicBezTo>
                    <a:pt x="18188" y="9071"/>
                    <a:pt x="18184" y="9095"/>
                    <a:pt x="18177" y="9123"/>
                  </a:cubicBezTo>
                  <a:cubicBezTo>
                    <a:pt x="18114" y="8841"/>
                    <a:pt x="18051" y="8559"/>
                    <a:pt x="17985" y="8277"/>
                  </a:cubicBezTo>
                  <a:cubicBezTo>
                    <a:pt x="17899" y="7913"/>
                    <a:pt x="17758" y="6684"/>
                    <a:pt x="17389" y="6551"/>
                  </a:cubicBezTo>
                  <a:cubicBezTo>
                    <a:pt x="17387" y="6550"/>
                    <a:pt x="17384" y="6549"/>
                    <a:pt x="17382" y="6549"/>
                  </a:cubicBezTo>
                  <a:cubicBezTo>
                    <a:pt x="17355" y="6549"/>
                    <a:pt x="17338" y="6603"/>
                    <a:pt x="17366" y="6621"/>
                  </a:cubicBezTo>
                  <a:cubicBezTo>
                    <a:pt x="17593" y="6778"/>
                    <a:pt x="17633" y="7870"/>
                    <a:pt x="17656" y="8093"/>
                  </a:cubicBezTo>
                  <a:cubicBezTo>
                    <a:pt x="17703" y="8598"/>
                    <a:pt x="17754" y="9107"/>
                    <a:pt x="17808" y="9611"/>
                  </a:cubicBezTo>
                  <a:cubicBezTo>
                    <a:pt x="17832" y="9831"/>
                    <a:pt x="17852" y="10050"/>
                    <a:pt x="17871" y="10269"/>
                  </a:cubicBezTo>
                  <a:cubicBezTo>
                    <a:pt x="17761" y="10707"/>
                    <a:pt x="17656" y="11150"/>
                    <a:pt x="17558" y="11592"/>
                  </a:cubicBezTo>
                  <a:cubicBezTo>
                    <a:pt x="17499" y="11260"/>
                    <a:pt x="17436" y="10926"/>
                    <a:pt x="17370" y="10590"/>
                  </a:cubicBezTo>
                  <a:cubicBezTo>
                    <a:pt x="17135" y="9420"/>
                    <a:pt x="16802" y="8336"/>
                    <a:pt x="16744" y="7111"/>
                  </a:cubicBezTo>
                  <a:cubicBezTo>
                    <a:pt x="16744" y="7083"/>
                    <a:pt x="16729" y="7070"/>
                    <a:pt x="16714" y="7070"/>
                  </a:cubicBezTo>
                  <a:cubicBezTo>
                    <a:pt x="16699" y="7070"/>
                    <a:pt x="16683" y="7083"/>
                    <a:pt x="16681" y="7111"/>
                  </a:cubicBezTo>
                  <a:cubicBezTo>
                    <a:pt x="16646" y="8977"/>
                    <a:pt x="16849" y="10864"/>
                    <a:pt x="16928" y="12731"/>
                  </a:cubicBezTo>
                  <a:cubicBezTo>
                    <a:pt x="16952" y="13279"/>
                    <a:pt x="16986" y="13823"/>
                    <a:pt x="17022" y="14367"/>
                  </a:cubicBezTo>
                  <a:cubicBezTo>
                    <a:pt x="16963" y="14712"/>
                    <a:pt x="16905" y="15059"/>
                    <a:pt x="16853" y="15408"/>
                  </a:cubicBezTo>
                  <a:cubicBezTo>
                    <a:pt x="16842" y="15247"/>
                    <a:pt x="16787" y="15126"/>
                    <a:pt x="16705" y="15044"/>
                  </a:cubicBezTo>
                  <a:cubicBezTo>
                    <a:pt x="16697" y="15017"/>
                    <a:pt x="16685" y="14989"/>
                    <a:pt x="16677" y="14962"/>
                  </a:cubicBezTo>
                  <a:cubicBezTo>
                    <a:pt x="16697" y="13928"/>
                    <a:pt x="16685" y="12891"/>
                    <a:pt x="16630" y="11866"/>
                  </a:cubicBezTo>
                  <a:cubicBezTo>
                    <a:pt x="16568" y="10758"/>
                    <a:pt x="16454" y="9607"/>
                    <a:pt x="16251" y="8523"/>
                  </a:cubicBezTo>
                  <a:cubicBezTo>
                    <a:pt x="16168" y="8089"/>
                    <a:pt x="16118" y="7647"/>
                    <a:pt x="16040" y="7208"/>
                  </a:cubicBezTo>
                  <a:cubicBezTo>
                    <a:pt x="16219" y="5999"/>
                    <a:pt x="16427" y="4793"/>
                    <a:pt x="16615" y="3572"/>
                  </a:cubicBezTo>
                  <a:cubicBezTo>
                    <a:pt x="16624" y="3519"/>
                    <a:pt x="16590" y="3483"/>
                    <a:pt x="16558" y="3483"/>
                  </a:cubicBezTo>
                  <a:cubicBezTo>
                    <a:pt x="16536" y="3483"/>
                    <a:pt x="16515" y="3499"/>
                    <a:pt x="16509" y="3537"/>
                  </a:cubicBezTo>
                  <a:cubicBezTo>
                    <a:pt x="16333" y="4621"/>
                    <a:pt x="16137" y="5698"/>
                    <a:pt x="15953" y="6778"/>
                  </a:cubicBezTo>
                  <a:cubicBezTo>
                    <a:pt x="15859" y="6320"/>
                    <a:pt x="15840" y="5830"/>
                    <a:pt x="15726" y="5384"/>
                  </a:cubicBezTo>
                  <a:cubicBezTo>
                    <a:pt x="15980" y="4649"/>
                    <a:pt x="16231" y="3913"/>
                    <a:pt x="16423" y="3138"/>
                  </a:cubicBezTo>
                  <a:cubicBezTo>
                    <a:pt x="16437" y="3077"/>
                    <a:pt x="16399" y="3039"/>
                    <a:pt x="16362" y="3039"/>
                  </a:cubicBezTo>
                  <a:cubicBezTo>
                    <a:pt x="16336" y="3039"/>
                    <a:pt x="16311" y="3056"/>
                    <a:pt x="16302" y="3095"/>
                  </a:cubicBezTo>
                  <a:cubicBezTo>
                    <a:pt x="16106" y="3866"/>
                    <a:pt x="15852" y="4605"/>
                    <a:pt x="15593" y="5337"/>
                  </a:cubicBezTo>
                  <a:cubicBezTo>
                    <a:pt x="15566" y="5169"/>
                    <a:pt x="15534" y="5005"/>
                    <a:pt x="15491" y="4840"/>
                  </a:cubicBezTo>
                  <a:cubicBezTo>
                    <a:pt x="15480" y="4792"/>
                    <a:pt x="15453" y="4771"/>
                    <a:pt x="15425" y="4771"/>
                  </a:cubicBezTo>
                  <a:cubicBezTo>
                    <a:pt x="15383" y="4771"/>
                    <a:pt x="15340" y="4818"/>
                    <a:pt x="15346" y="4891"/>
                  </a:cubicBezTo>
                  <a:cubicBezTo>
                    <a:pt x="15390" y="5225"/>
                    <a:pt x="15393" y="5581"/>
                    <a:pt x="15378" y="5940"/>
                  </a:cubicBezTo>
                  <a:cubicBezTo>
                    <a:pt x="15280" y="6218"/>
                    <a:pt x="15182" y="6500"/>
                    <a:pt x="15084" y="6786"/>
                  </a:cubicBezTo>
                  <a:cubicBezTo>
                    <a:pt x="14725" y="7878"/>
                    <a:pt x="14450" y="9005"/>
                    <a:pt x="14153" y="10124"/>
                  </a:cubicBezTo>
                  <a:cubicBezTo>
                    <a:pt x="14031" y="10579"/>
                    <a:pt x="13914" y="11032"/>
                    <a:pt x="13797" y="11482"/>
                  </a:cubicBezTo>
                  <a:cubicBezTo>
                    <a:pt x="13777" y="11244"/>
                    <a:pt x="13753" y="11001"/>
                    <a:pt x="13735" y="10758"/>
                  </a:cubicBezTo>
                  <a:cubicBezTo>
                    <a:pt x="13581" y="8872"/>
                    <a:pt x="13695" y="6970"/>
                    <a:pt x="13715" y="5084"/>
                  </a:cubicBezTo>
                  <a:cubicBezTo>
                    <a:pt x="13715" y="5066"/>
                    <a:pt x="13702" y="5055"/>
                    <a:pt x="13691" y="5055"/>
                  </a:cubicBezTo>
                  <a:cubicBezTo>
                    <a:pt x="13682" y="5055"/>
                    <a:pt x="13673" y="5062"/>
                    <a:pt x="13672" y="5075"/>
                  </a:cubicBezTo>
                  <a:cubicBezTo>
                    <a:pt x="13464" y="6727"/>
                    <a:pt x="13272" y="8367"/>
                    <a:pt x="13159" y="10030"/>
                  </a:cubicBezTo>
                  <a:cubicBezTo>
                    <a:pt x="13135" y="9772"/>
                    <a:pt x="13112" y="9517"/>
                    <a:pt x="13085" y="9259"/>
                  </a:cubicBezTo>
                  <a:cubicBezTo>
                    <a:pt x="13045" y="8848"/>
                    <a:pt x="13002" y="8433"/>
                    <a:pt x="12955" y="8023"/>
                  </a:cubicBezTo>
                  <a:cubicBezTo>
                    <a:pt x="12928" y="7788"/>
                    <a:pt x="12900" y="7553"/>
                    <a:pt x="12869" y="7318"/>
                  </a:cubicBezTo>
                  <a:cubicBezTo>
                    <a:pt x="12834" y="7044"/>
                    <a:pt x="12654" y="6578"/>
                    <a:pt x="12736" y="6305"/>
                  </a:cubicBezTo>
                  <a:cubicBezTo>
                    <a:pt x="12741" y="6284"/>
                    <a:pt x="12729" y="6273"/>
                    <a:pt x="12716" y="6273"/>
                  </a:cubicBezTo>
                  <a:cubicBezTo>
                    <a:pt x="12708" y="6273"/>
                    <a:pt x="12701" y="6276"/>
                    <a:pt x="12697" y="6285"/>
                  </a:cubicBezTo>
                  <a:cubicBezTo>
                    <a:pt x="12638" y="6390"/>
                    <a:pt x="12631" y="6473"/>
                    <a:pt x="12635" y="6567"/>
                  </a:cubicBezTo>
                  <a:cubicBezTo>
                    <a:pt x="12595" y="6218"/>
                    <a:pt x="12552" y="5877"/>
                    <a:pt x="12497" y="5534"/>
                  </a:cubicBezTo>
                  <a:cubicBezTo>
                    <a:pt x="12423" y="5079"/>
                    <a:pt x="12388" y="4559"/>
                    <a:pt x="12274" y="4121"/>
                  </a:cubicBezTo>
                  <a:cubicBezTo>
                    <a:pt x="12235" y="3960"/>
                    <a:pt x="12203" y="3878"/>
                    <a:pt x="12082" y="3827"/>
                  </a:cubicBezTo>
                  <a:cubicBezTo>
                    <a:pt x="12076" y="3824"/>
                    <a:pt x="12070" y="3823"/>
                    <a:pt x="12064" y="3823"/>
                  </a:cubicBezTo>
                  <a:cubicBezTo>
                    <a:pt x="12009" y="3823"/>
                    <a:pt x="11979" y="3932"/>
                    <a:pt x="12035" y="3971"/>
                  </a:cubicBezTo>
                  <a:cubicBezTo>
                    <a:pt x="12216" y="4109"/>
                    <a:pt x="12145" y="5149"/>
                    <a:pt x="12153" y="5377"/>
                  </a:cubicBezTo>
                  <a:cubicBezTo>
                    <a:pt x="12180" y="5917"/>
                    <a:pt x="12212" y="6446"/>
                    <a:pt x="12192" y="6986"/>
                  </a:cubicBezTo>
                  <a:cubicBezTo>
                    <a:pt x="12145" y="8128"/>
                    <a:pt x="12141" y="9271"/>
                    <a:pt x="12098" y="10414"/>
                  </a:cubicBezTo>
                  <a:cubicBezTo>
                    <a:pt x="12094" y="10535"/>
                    <a:pt x="12086" y="10657"/>
                    <a:pt x="12082" y="10778"/>
                  </a:cubicBezTo>
                  <a:cubicBezTo>
                    <a:pt x="12024" y="10539"/>
                    <a:pt x="11969" y="10297"/>
                    <a:pt x="11945" y="10066"/>
                  </a:cubicBezTo>
                  <a:cubicBezTo>
                    <a:pt x="11943" y="10038"/>
                    <a:pt x="11926" y="10023"/>
                    <a:pt x="11910" y="10023"/>
                  </a:cubicBezTo>
                  <a:cubicBezTo>
                    <a:pt x="11894" y="10023"/>
                    <a:pt x="11879" y="10037"/>
                    <a:pt x="11879" y="10066"/>
                  </a:cubicBezTo>
                  <a:cubicBezTo>
                    <a:pt x="11891" y="10543"/>
                    <a:pt x="11950" y="11020"/>
                    <a:pt x="11997" y="11495"/>
                  </a:cubicBezTo>
                  <a:cubicBezTo>
                    <a:pt x="11930" y="11650"/>
                    <a:pt x="11867" y="11804"/>
                    <a:pt x="11813" y="11964"/>
                  </a:cubicBezTo>
                  <a:cubicBezTo>
                    <a:pt x="11683" y="12340"/>
                    <a:pt x="11546" y="12711"/>
                    <a:pt x="11425" y="13091"/>
                  </a:cubicBezTo>
                  <a:cubicBezTo>
                    <a:pt x="11397" y="13173"/>
                    <a:pt x="11374" y="13260"/>
                    <a:pt x="11350" y="13341"/>
                  </a:cubicBezTo>
                  <a:cubicBezTo>
                    <a:pt x="11319" y="12985"/>
                    <a:pt x="11284" y="12629"/>
                    <a:pt x="11253" y="12273"/>
                  </a:cubicBezTo>
                  <a:cubicBezTo>
                    <a:pt x="11182" y="11408"/>
                    <a:pt x="11014" y="10555"/>
                    <a:pt x="10838" y="9717"/>
                  </a:cubicBezTo>
                  <a:cubicBezTo>
                    <a:pt x="11006" y="7588"/>
                    <a:pt x="11401" y="5518"/>
                    <a:pt x="11910" y="3482"/>
                  </a:cubicBezTo>
                  <a:cubicBezTo>
                    <a:pt x="11920" y="3438"/>
                    <a:pt x="11891" y="3409"/>
                    <a:pt x="11863" y="3409"/>
                  </a:cubicBezTo>
                  <a:cubicBezTo>
                    <a:pt x="11843" y="3409"/>
                    <a:pt x="11824" y="3421"/>
                    <a:pt x="11816" y="3451"/>
                  </a:cubicBezTo>
                  <a:cubicBezTo>
                    <a:pt x="11339" y="5290"/>
                    <a:pt x="10917" y="7181"/>
                    <a:pt x="10700" y="9111"/>
                  </a:cubicBezTo>
                  <a:cubicBezTo>
                    <a:pt x="10642" y="8864"/>
                    <a:pt x="10583" y="8614"/>
                    <a:pt x="10525" y="8363"/>
                  </a:cubicBezTo>
                  <a:cubicBezTo>
                    <a:pt x="10545" y="8164"/>
                    <a:pt x="10564" y="7967"/>
                    <a:pt x="10583" y="7768"/>
                  </a:cubicBezTo>
                  <a:cubicBezTo>
                    <a:pt x="10689" y="6727"/>
                    <a:pt x="10729" y="5471"/>
                    <a:pt x="11085" y="4515"/>
                  </a:cubicBezTo>
                  <a:cubicBezTo>
                    <a:pt x="11093" y="4498"/>
                    <a:pt x="11082" y="4476"/>
                    <a:pt x="11070" y="4476"/>
                  </a:cubicBezTo>
                  <a:cubicBezTo>
                    <a:pt x="11066" y="4476"/>
                    <a:pt x="11061" y="4478"/>
                    <a:pt x="11057" y="4484"/>
                  </a:cubicBezTo>
                  <a:cubicBezTo>
                    <a:pt x="10599" y="5162"/>
                    <a:pt x="10376" y="6183"/>
                    <a:pt x="10200" y="7048"/>
                  </a:cubicBezTo>
                  <a:cubicBezTo>
                    <a:pt x="9981" y="8136"/>
                    <a:pt x="9707" y="9188"/>
                    <a:pt x="9550" y="10301"/>
                  </a:cubicBezTo>
                  <a:cubicBezTo>
                    <a:pt x="9542" y="10265"/>
                    <a:pt x="9535" y="10226"/>
                    <a:pt x="9526" y="10191"/>
                  </a:cubicBezTo>
                  <a:cubicBezTo>
                    <a:pt x="9441" y="9835"/>
                    <a:pt x="9358" y="9470"/>
                    <a:pt x="9273" y="9107"/>
                  </a:cubicBezTo>
                  <a:cubicBezTo>
                    <a:pt x="9508" y="8305"/>
                    <a:pt x="9750" y="7510"/>
                    <a:pt x="10004" y="6723"/>
                  </a:cubicBezTo>
                  <a:cubicBezTo>
                    <a:pt x="10384" y="5553"/>
                    <a:pt x="10814" y="4414"/>
                    <a:pt x="11260" y="3283"/>
                  </a:cubicBezTo>
                  <a:cubicBezTo>
                    <a:pt x="11640" y="2336"/>
                    <a:pt x="12185" y="1126"/>
                    <a:pt x="12212" y="42"/>
                  </a:cubicBezTo>
                  <a:cubicBezTo>
                    <a:pt x="12212" y="18"/>
                    <a:pt x="12194" y="1"/>
                    <a:pt x="121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5" name="Google Shape;455;p25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25"/>
          <p:cNvSpPr txBox="1"/>
          <p:nvPr>
            <p:ph type="title"/>
          </p:nvPr>
        </p:nvSpPr>
        <p:spPr>
          <a:xfrm>
            <a:off x="1871500" y="539500"/>
            <a:ext cx="54012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7" name="Google Shape;457;p25"/>
          <p:cNvSpPr txBox="1"/>
          <p:nvPr>
            <p:ph idx="2" type="title"/>
          </p:nvPr>
        </p:nvSpPr>
        <p:spPr>
          <a:xfrm>
            <a:off x="713225" y="1891700"/>
            <a:ext cx="37689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8" name="Google Shape;458;p25"/>
          <p:cNvSpPr txBox="1"/>
          <p:nvPr>
            <p:ph idx="1" type="subTitle"/>
          </p:nvPr>
        </p:nvSpPr>
        <p:spPr>
          <a:xfrm>
            <a:off x="713125" y="1161288"/>
            <a:ext cx="7717800" cy="32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9" name="Google Shape;459;p25"/>
          <p:cNvSpPr txBox="1"/>
          <p:nvPr>
            <p:ph idx="3" type="body"/>
          </p:nvPr>
        </p:nvSpPr>
        <p:spPr>
          <a:xfrm>
            <a:off x="713225" y="2337700"/>
            <a:ext cx="3768900" cy="77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0" name="Google Shape;460;p25"/>
          <p:cNvSpPr txBox="1"/>
          <p:nvPr>
            <p:ph idx="4" type="title"/>
          </p:nvPr>
        </p:nvSpPr>
        <p:spPr>
          <a:xfrm>
            <a:off x="4662270" y="1891700"/>
            <a:ext cx="37689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1" name="Google Shape;461;p25"/>
          <p:cNvSpPr txBox="1"/>
          <p:nvPr>
            <p:ph idx="5" type="body"/>
          </p:nvPr>
        </p:nvSpPr>
        <p:spPr>
          <a:xfrm>
            <a:off x="4662275" y="2337700"/>
            <a:ext cx="3768900" cy="118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2" name="Google Shape;462;p25"/>
          <p:cNvSpPr txBox="1"/>
          <p:nvPr>
            <p:ph idx="6" type="title"/>
          </p:nvPr>
        </p:nvSpPr>
        <p:spPr>
          <a:xfrm>
            <a:off x="713220" y="3485450"/>
            <a:ext cx="37689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3" name="Google Shape;463;p25"/>
          <p:cNvSpPr txBox="1"/>
          <p:nvPr>
            <p:ph idx="7" type="body"/>
          </p:nvPr>
        </p:nvSpPr>
        <p:spPr>
          <a:xfrm>
            <a:off x="713225" y="3931450"/>
            <a:ext cx="3768900" cy="52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5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6"/>
          <p:cNvSpPr/>
          <p:nvPr/>
        </p:nvSpPr>
        <p:spPr>
          <a:xfrm>
            <a:off x="3078300" y="3772337"/>
            <a:ext cx="302136" cy="1334194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6"/>
          <p:cNvSpPr/>
          <p:nvPr/>
        </p:nvSpPr>
        <p:spPr>
          <a:xfrm flipH="1">
            <a:off x="3240674" y="3500406"/>
            <a:ext cx="363675" cy="1606254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8" name="Google Shape;468;p26"/>
          <p:cNvGrpSpPr/>
          <p:nvPr/>
        </p:nvGrpSpPr>
        <p:grpSpPr>
          <a:xfrm>
            <a:off x="574975" y="3707916"/>
            <a:ext cx="712280" cy="1398600"/>
            <a:chOff x="-4983725" y="3741303"/>
            <a:chExt cx="712280" cy="1398600"/>
          </a:xfrm>
        </p:grpSpPr>
        <p:sp>
          <p:nvSpPr>
            <p:cNvPr id="469" name="Google Shape;469;p26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6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" name="Google Shape;471;p26"/>
          <p:cNvSpPr/>
          <p:nvPr/>
        </p:nvSpPr>
        <p:spPr>
          <a:xfrm>
            <a:off x="7929300" y="3183998"/>
            <a:ext cx="802339" cy="1839696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26"/>
          <p:cNvSpPr/>
          <p:nvPr/>
        </p:nvSpPr>
        <p:spPr>
          <a:xfrm>
            <a:off x="8442050" y="3772337"/>
            <a:ext cx="302136" cy="1334194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26"/>
          <p:cNvSpPr/>
          <p:nvPr/>
        </p:nvSpPr>
        <p:spPr>
          <a:xfrm>
            <a:off x="-35514" y="41940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26"/>
          <p:cNvSpPr/>
          <p:nvPr/>
        </p:nvSpPr>
        <p:spPr>
          <a:xfrm>
            <a:off x="5599891" y="1438063"/>
            <a:ext cx="2831100" cy="1936200"/>
          </a:xfrm>
          <a:prstGeom prst="homePlate">
            <a:avLst>
              <a:gd fmla="val 2021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26"/>
          <p:cNvSpPr/>
          <p:nvPr/>
        </p:nvSpPr>
        <p:spPr>
          <a:xfrm>
            <a:off x="3156608" y="1438063"/>
            <a:ext cx="2831100" cy="1936200"/>
          </a:xfrm>
          <a:prstGeom prst="homePlate">
            <a:avLst>
              <a:gd fmla="val 2021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26"/>
          <p:cNvSpPr/>
          <p:nvPr/>
        </p:nvSpPr>
        <p:spPr>
          <a:xfrm>
            <a:off x="713325" y="1438063"/>
            <a:ext cx="2831100" cy="1936200"/>
          </a:xfrm>
          <a:prstGeom prst="homePlate">
            <a:avLst>
              <a:gd fmla="val 2021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7" name="Google Shape;477;p26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26"/>
          <p:cNvSpPr txBox="1"/>
          <p:nvPr>
            <p:ph type="title"/>
          </p:nvPr>
        </p:nvSpPr>
        <p:spPr>
          <a:xfrm>
            <a:off x="713225" y="539500"/>
            <a:ext cx="77178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9" name="Google Shape;479;p26"/>
          <p:cNvSpPr txBox="1"/>
          <p:nvPr>
            <p:ph idx="2" type="title"/>
          </p:nvPr>
        </p:nvSpPr>
        <p:spPr>
          <a:xfrm>
            <a:off x="1037475" y="1666788"/>
            <a:ext cx="16011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0" name="Google Shape;480;p26"/>
          <p:cNvSpPr txBox="1"/>
          <p:nvPr>
            <p:ph idx="1" type="subTitle"/>
          </p:nvPr>
        </p:nvSpPr>
        <p:spPr>
          <a:xfrm>
            <a:off x="1037475" y="2153450"/>
            <a:ext cx="1601100" cy="96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" name="Google Shape;481;p26"/>
          <p:cNvSpPr txBox="1"/>
          <p:nvPr>
            <p:ph idx="3" type="title"/>
          </p:nvPr>
        </p:nvSpPr>
        <p:spPr>
          <a:xfrm>
            <a:off x="3771600" y="1666788"/>
            <a:ext cx="16011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2" name="Google Shape;482;p26"/>
          <p:cNvSpPr txBox="1"/>
          <p:nvPr>
            <p:ph idx="4" type="subTitle"/>
          </p:nvPr>
        </p:nvSpPr>
        <p:spPr>
          <a:xfrm>
            <a:off x="3771600" y="2153450"/>
            <a:ext cx="1601100" cy="96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26"/>
          <p:cNvSpPr txBox="1"/>
          <p:nvPr>
            <p:ph idx="5" type="title"/>
          </p:nvPr>
        </p:nvSpPr>
        <p:spPr>
          <a:xfrm>
            <a:off x="6214900" y="1666788"/>
            <a:ext cx="16011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84" name="Google Shape;484;p26"/>
          <p:cNvSpPr txBox="1"/>
          <p:nvPr>
            <p:ph idx="6" type="subTitle"/>
          </p:nvPr>
        </p:nvSpPr>
        <p:spPr>
          <a:xfrm>
            <a:off x="6214900" y="2153450"/>
            <a:ext cx="1601100" cy="96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7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7"/>
          <p:cNvSpPr/>
          <p:nvPr/>
        </p:nvSpPr>
        <p:spPr>
          <a:xfrm rot="410260">
            <a:off x="83950" y="539676"/>
            <a:ext cx="1016416" cy="4488358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" name="Google Shape;488;p27"/>
          <p:cNvGrpSpPr/>
          <p:nvPr/>
        </p:nvGrpSpPr>
        <p:grpSpPr>
          <a:xfrm flipH="1" rot="-900018">
            <a:off x="7629898" y="1282730"/>
            <a:ext cx="1858415" cy="3649096"/>
            <a:chOff x="-4983725" y="3741303"/>
            <a:chExt cx="712280" cy="1398600"/>
          </a:xfrm>
        </p:grpSpPr>
        <p:sp>
          <p:nvSpPr>
            <p:cNvPr id="489" name="Google Shape;489;p27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1" name="Google Shape;491;p27"/>
          <p:cNvSpPr/>
          <p:nvPr/>
        </p:nvSpPr>
        <p:spPr>
          <a:xfrm>
            <a:off x="141" y="4255012"/>
            <a:ext cx="9143717" cy="888335"/>
          </a:xfrm>
          <a:custGeom>
            <a:rect b="b" l="l" r="r" t="t"/>
            <a:pathLst>
              <a:path extrusionOk="0" h="22054" w="227018">
                <a:moveTo>
                  <a:pt x="5719" y="6355"/>
                </a:moveTo>
                <a:cubicBezTo>
                  <a:pt x="5727" y="6355"/>
                  <a:pt x="5732" y="6377"/>
                  <a:pt x="5734" y="6433"/>
                </a:cubicBezTo>
                <a:cubicBezTo>
                  <a:pt x="5695" y="6567"/>
                  <a:pt x="5652" y="6704"/>
                  <a:pt x="5609" y="6836"/>
                </a:cubicBezTo>
                <a:cubicBezTo>
                  <a:pt x="5617" y="6766"/>
                  <a:pt x="5624" y="6699"/>
                  <a:pt x="5640" y="6629"/>
                </a:cubicBezTo>
                <a:cubicBezTo>
                  <a:pt x="5646" y="6596"/>
                  <a:pt x="5694" y="6355"/>
                  <a:pt x="5719" y="6355"/>
                </a:cubicBezTo>
                <a:close/>
                <a:moveTo>
                  <a:pt x="221299" y="6355"/>
                </a:moveTo>
                <a:cubicBezTo>
                  <a:pt x="221325" y="6355"/>
                  <a:pt x="221376" y="6596"/>
                  <a:pt x="221381" y="6629"/>
                </a:cubicBezTo>
                <a:cubicBezTo>
                  <a:pt x="221393" y="6699"/>
                  <a:pt x="221405" y="6766"/>
                  <a:pt x="221409" y="6836"/>
                </a:cubicBezTo>
                <a:cubicBezTo>
                  <a:pt x="221365" y="6704"/>
                  <a:pt x="221327" y="6567"/>
                  <a:pt x="221284" y="6433"/>
                </a:cubicBezTo>
                <a:cubicBezTo>
                  <a:pt x="221285" y="6377"/>
                  <a:pt x="221291" y="6355"/>
                  <a:pt x="221299" y="6355"/>
                </a:cubicBezTo>
                <a:close/>
                <a:moveTo>
                  <a:pt x="6227" y="6872"/>
                </a:moveTo>
                <a:lnTo>
                  <a:pt x="6227" y="6872"/>
                </a:lnTo>
                <a:cubicBezTo>
                  <a:pt x="6235" y="6883"/>
                  <a:pt x="6243" y="6899"/>
                  <a:pt x="6262" y="6930"/>
                </a:cubicBezTo>
                <a:cubicBezTo>
                  <a:pt x="6258" y="6939"/>
                  <a:pt x="6251" y="6974"/>
                  <a:pt x="6247" y="7017"/>
                </a:cubicBezTo>
                <a:cubicBezTo>
                  <a:pt x="6247" y="7009"/>
                  <a:pt x="6247" y="7001"/>
                  <a:pt x="6243" y="6997"/>
                </a:cubicBezTo>
                <a:cubicBezTo>
                  <a:pt x="6239" y="6954"/>
                  <a:pt x="6231" y="6915"/>
                  <a:pt x="6227" y="6872"/>
                </a:cubicBezTo>
                <a:close/>
                <a:moveTo>
                  <a:pt x="220794" y="6872"/>
                </a:moveTo>
                <a:lnTo>
                  <a:pt x="220794" y="6872"/>
                </a:lnTo>
                <a:cubicBezTo>
                  <a:pt x="220787" y="6915"/>
                  <a:pt x="220782" y="6954"/>
                  <a:pt x="220775" y="6997"/>
                </a:cubicBezTo>
                <a:lnTo>
                  <a:pt x="220775" y="7017"/>
                </a:lnTo>
                <a:cubicBezTo>
                  <a:pt x="220771" y="6974"/>
                  <a:pt x="220763" y="6939"/>
                  <a:pt x="220759" y="6930"/>
                </a:cubicBezTo>
                <a:cubicBezTo>
                  <a:pt x="220778" y="6899"/>
                  <a:pt x="220787" y="6883"/>
                  <a:pt x="220794" y="6872"/>
                </a:cubicBezTo>
                <a:close/>
                <a:moveTo>
                  <a:pt x="15335" y="6531"/>
                </a:moveTo>
                <a:lnTo>
                  <a:pt x="15335" y="6531"/>
                </a:lnTo>
                <a:cubicBezTo>
                  <a:pt x="15299" y="6907"/>
                  <a:pt x="15245" y="7283"/>
                  <a:pt x="15186" y="7643"/>
                </a:cubicBezTo>
                <a:cubicBezTo>
                  <a:pt x="15167" y="7486"/>
                  <a:pt x="15151" y="7315"/>
                  <a:pt x="15147" y="7150"/>
                </a:cubicBezTo>
                <a:cubicBezTo>
                  <a:pt x="15206" y="6943"/>
                  <a:pt x="15268" y="6735"/>
                  <a:pt x="15335" y="6531"/>
                </a:cubicBezTo>
                <a:close/>
                <a:moveTo>
                  <a:pt x="211683" y="6531"/>
                </a:moveTo>
                <a:lnTo>
                  <a:pt x="211683" y="6531"/>
                </a:lnTo>
                <a:cubicBezTo>
                  <a:pt x="211749" y="6735"/>
                  <a:pt x="211811" y="6946"/>
                  <a:pt x="211874" y="7154"/>
                </a:cubicBezTo>
                <a:cubicBezTo>
                  <a:pt x="211871" y="7315"/>
                  <a:pt x="211851" y="7486"/>
                  <a:pt x="211831" y="7643"/>
                </a:cubicBezTo>
                <a:cubicBezTo>
                  <a:pt x="211777" y="7283"/>
                  <a:pt x="211722" y="6907"/>
                  <a:pt x="211683" y="6531"/>
                </a:cubicBezTo>
                <a:close/>
                <a:moveTo>
                  <a:pt x="214371" y="6692"/>
                </a:moveTo>
                <a:lnTo>
                  <a:pt x="214371" y="6692"/>
                </a:lnTo>
                <a:cubicBezTo>
                  <a:pt x="214320" y="7142"/>
                  <a:pt x="214282" y="7592"/>
                  <a:pt x="214246" y="8043"/>
                </a:cubicBezTo>
                <a:cubicBezTo>
                  <a:pt x="214266" y="7604"/>
                  <a:pt x="214301" y="7165"/>
                  <a:pt x="214364" y="6731"/>
                </a:cubicBezTo>
                <a:cubicBezTo>
                  <a:pt x="214367" y="6715"/>
                  <a:pt x="214367" y="6708"/>
                  <a:pt x="214371" y="6692"/>
                </a:cubicBezTo>
                <a:close/>
                <a:moveTo>
                  <a:pt x="12646" y="6668"/>
                </a:moveTo>
                <a:lnTo>
                  <a:pt x="12646" y="6668"/>
                </a:lnTo>
                <a:cubicBezTo>
                  <a:pt x="12650" y="6692"/>
                  <a:pt x="12650" y="6708"/>
                  <a:pt x="12654" y="6731"/>
                </a:cubicBezTo>
                <a:cubicBezTo>
                  <a:pt x="12720" y="7174"/>
                  <a:pt x="12756" y="7620"/>
                  <a:pt x="12775" y="8070"/>
                </a:cubicBezTo>
                <a:cubicBezTo>
                  <a:pt x="12740" y="7600"/>
                  <a:pt x="12701" y="7134"/>
                  <a:pt x="12646" y="6668"/>
                </a:cubicBezTo>
                <a:close/>
                <a:moveTo>
                  <a:pt x="15684" y="5514"/>
                </a:moveTo>
                <a:cubicBezTo>
                  <a:pt x="15793" y="6175"/>
                  <a:pt x="15801" y="6911"/>
                  <a:pt x="15820" y="7604"/>
                </a:cubicBezTo>
                <a:cubicBezTo>
                  <a:pt x="15785" y="7839"/>
                  <a:pt x="15746" y="8077"/>
                  <a:pt x="15715" y="8312"/>
                </a:cubicBezTo>
                <a:cubicBezTo>
                  <a:pt x="15722" y="8011"/>
                  <a:pt x="15726" y="7705"/>
                  <a:pt x="15726" y="7404"/>
                </a:cubicBezTo>
                <a:cubicBezTo>
                  <a:pt x="15718" y="6829"/>
                  <a:pt x="15707" y="6230"/>
                  <a:pt x="15637" y="5651"/>
                </a:cubicBezTo>
                <a:cubicBezTo>
                  <a:pt x="15652" y="5604"/>
                  <a:pt x="15668" y="5561"/>
                  <a:pt x="15684" y="5514"/>
                </a:cubicBezTo>
                <a:close/>
                <a:moveTo>
                  <a:pt x="211338" y="5514"/>
                </a:moveTo>
                <a:cubicBezTo>
                  <a:pt x="211354" y="5561"/>
                  <a:pt x="211370" y="5604"/>
                  <a:pt x="211385" y="5651"/>
                </a:cubicBezTo>
                <a:cubicBezTo>
                  <a:pt x="211315" y="6230"/>
                  <a:pt x="211299" y="6829"/>
                  <a:pt x="211295" y="7404"/>
                </a:cubicBezTo>
                <a:cubicBezTo>
                  <a:pt x="211291" y="7705"/>
                  <a:pt x="211299" y="8011"/>
                  <a:pt x="211307" y="8312"/>
                </a:cubicBezTo>
                <a:cubicBezTo>
                  <a:pt x="211271" y="8077"/>
                  <a:pt x="211237" y="7839"/>
                  <a:pt x="211197" y="7604"/>
                </a:cubicBezTo>
                <a:cubicBezTo>
                  <a:pt x="211217" y="6911"/>
                  <a:pt x="211229" y="6175"/>
                  <a:pt x="211338" y="5514"/>
                </a:cubicBezTo>
                <a:close/>
                <a:moveTo>
                  <a:pt x="27026" y="8061"/>
                </a:moveTo>
                <a:lnTo>
                  <a:pt x="27026" y="8061"/>
                </a:lnTo>
                <a:cubicBezTo>
                  <a:pt x="27010" y="8104"/>
                  <a:pt x="26994" y="8148"/>
                  <a:pt x="26983" y="8191"/>
                </a:cubicBezTo>
                <a:cubicBezTo>
                  <a:pt x="26924" y="8375"/>
                  <a:pt x="26873" y="8559"/>
                  <a:pt x="26818" y="8747"/>
                </a:cubicBezTo>
                <a:cubicBezTo>
                  <a:pt x="26787" y="8645"/>
                  <a:pt x="26759" y="8539"/>
                  <a:pt x="26728" y="8437"/>
                </a:cubicBezTo>
                <a:cubicBezTo>
                  <a:pt x="26830" y="8312"/>
                  <a:pt x="26927" y="8187"/>
                  <a:pt x="27026" y="8061"/>
                </a:cubicBezTo>
                <a:close/>
                <a:moveTo>
                  <a:pt x="199992" y="8061"/>
                </a:moveTo>
                <a:cubicBezTo>
                  <a:pt x="200093" y="8187"/>
                  <a:pt x="200192" y="8312"/>
                  <a:pt x="200290" y="8437"/>
                </a:cubicBezTo>
                <a:cubicBezTo>
                  <a:pt x="200262" y="8539"/>
                  <a:pt x="200230" y="8645"/>
                  <a:pt x="200203" y="8747"/>
                </a:cubicBezTo>
                <a:cubicBezTo>
                  <a:pt x="200149" y="8563"/>
                  <a:pt x="200093" y="8375"/>
                  <a:pt x="200039" y="8191"/>
                </a:cubicBezTo>
                <a:cubicBezTo>
                  <a:pt x="200023" y="8148"/>
                  <a:pt x="200008" y="8104"/>
                  <a:pt x="199992" y="8061"/>
                </a:cubicBezTo>
                <a:close/>
                <a:moveTo>
                  <a:pt x="25812" y="6296"/>
                </a:moveTo>
                <a:cubicBezTo>
                  <a:pt x="26063" y="6833"/>
                  <a:pt x="26278" y="7408"/>
                  <a:pt x="26466" y="8003"/>
                </a:cubicBezTo>
                <a:cubicBezTo>
                  <a:pt x="26275" y="8195"/>
                  <a:pt x="26087" y="8390"/>
                  <a:pt x="25894" y="8583"/>
                </a:cubicBezTo>
                <a:cubicBezTo>
                  <a:pt x="25793" y="8684"/>
                  <a:pt x="25691" y="8786"/>
                  <a:pt x="25589" y="8888"/>
                </a:cubicBezTo>
                <a:cubicBezTo>
                  <a:pt x="25550" y="8289"/>
                  <a:pt x="25500" y="7690"/>
                  <a:pt x="25421" y="7098"/>
                </a:cubicBezTo>
                <a:cubicBezTo>
                  <a:pt x="25444" y="7024"/>
                  <a:pt x="25468" y="6950"/>
                  <a:pt x="25495" y="6880"/>
                </a:cubicBezTo>
                <a:cubicBezTo>
                  <a:pt x="25578" y="6680"/>
                  <a:pt x="25722" y="6464"/>
                  <a:pt x="25711" y="6370"/>
                </a:cubicBezTo>
                <a:lnTo>
                  <a:pt x="25711" y="6370"/>
                </a:lnTo>
                <a:cubicBezTo>
                  <a:pt x="25715" y="6400"/>
                  <a:pt x="25736" y="6415"/>
                  <a:pt x="25758" y="6415"/>
                </a:cubicBezTo>
                <a:cubicBezTo>
                  <a:pt x="25779" y="6415"/>
                  <a:pt x="25801" y="6400"/>
                  <a:pt x="25805" y="6370"/>
                </a:cubicBezTo>
                <a:cubicBezTo>
                  <a:pt x="25805" y="6347"/>
                  <a:pt x="25809" y="6320"/>
                  <a:pt x="25812" y="6296"/>
                </a:cubicBezTo>
                <a:close/>
                <a:moveTo>
                  <a:pt x="201209" y="6296"/>
                </a:moveTo>
                <a:cubicBezTo>
                  <a:pt x="201213" y="6320"/>
                  <a:pt x="201213" y="6347"/>
                  <a:pt x="201217" y="6370"/>
                </a:cubicBezTo>
                <a:cubicBezTo>
                  <a:pt x="201221" y="6400"/>
                  <a:pt x="201243" y="6415"/>
                  <a:pt x="201264" y="6415"/>
                </a:cubicBezTo>
                <a:cubicBezTo>
                  <a:pt x="201284" y="6415"/>
                  <a:pt x="201304" y="6400"/>
                  <a:pt x="201307" y="6372"/>
                </a:cubicBezTo>
                <a:lnTo>
                  <a:pt x="201307" y="6372"/>
                </a:lnTo>
                <a:cubicBezTo>
                  <a:pt x="201301" y="6466"/>
                  <a:pt x="201441" y="6681"/>
                  <a:pt x="201522" y="6880"/>
                </a:cubicBezTo>
                <a:cubicBezTo>
                  <a:pt x="201554" y="6950"/>
                  <a:pt x="201573" y="7024"/>
                  <a:pt x="201601" y="7098"/>
                </a:cubicBezTo>
                <a:cubicBezTo>
                  <a:pt x="201518" y="7694"/>
                  <a:pt x="201467" y="8289"/>
                  <a:pt x="201432" y="8888"/>
                </a:cubicBezTo>
                <a:cubicBezTo>
                  <a:pt x="201330" y="8786"/>
                  <a:pt x="201229" y="8684"/>
                  <a:pt x="201127" y="8583"/>
                </a:cubicBezTo>
                <a:cubicBezTo>
                  <a:pt x="200935" y="8390"/>
                  <a:pt x="200743" y="8195"/>
                  <a:pt x="200555" y="7999"/>
                </a:cubicBezTo>
                <a:cubicBezTo>
                  <a:pt x="200743" y="7408"/>
                  <a:pt x="200955" y="6833"/>
                  <a:pt x="201209" y="6296"/>
                </a:cubicBezTo>
                <a:close/>
                <a:moveTo>
                  <a:pt x="6478" y="8778"/>
                </a:moveTo>
                <a:cubicBezTo>
                  <a:pt x="6520" y="9024"/>
                  <a:pt x="6556" y="9271"/>
                  <a:pt x="6576" y="9522"/>
                </a:cubicBezTo>
                <a:cubicBezTo>
                  <a:pt x="6549" y="9329"/>
                  <a:pt x="6525" y="9138"/>
                  <a:pt x="6497" y="8942"/>
                </a:cubicBezTo>
                <a:cubicBezTo>
                  <a:pt x="6493" y="8888"/>
                  <a:pt x="6486" y="8832"/>
                  <a:pt x="6478" y="8778"/>
                </a:cubicBezTo>
                <a:close/>
                <a:moveTo>
                  <a:pt x="220543" y="8782"/>
                </a:moveTo>
                <a:lnTo>
                  <a:pt x="220543" y="8782"/>
                </a:lnTo>
                <a:cubicBezTo>
                  <a:pt x="220536" y="8836"/>
                  <a:pt x="220528" y="8888"/>
                  <a:pt x="220520" y="8942"/>
                </a:cubicBezTo>
                <a:cubicBezTo>
                  <a:pt x="220496" y="9134"/>
                  <a:pt x="220469" y="9326"/>
                  <a:pt x="220446" y="9522"/>
                </a:cubicBezTo>
                <a:cubicBezTo>
                  <a:pt x="220465" y="9271"/>
                  <a:pt x="220500" y="9024"/>
                  <a:pt x="220543" y="8782"/>
                </a:cubicBezTo>
                <a:close/>
                <a:moveTo>
                  <a:pt x="33202" y="8973"/>
                </a:moveTo>
                <a:cubicBezTo>
                  <a:pt x="33210" y="9170"/>
                  <a:pt x="33217" y="9365"/>
                  <a:pt x="33226" y="9560"/>
                </a:cubicBezTo>
                <a:cubicBezTo>
                  <a:pt x="33174" y="9494"/>
                  <a:pt x="33120" y="9428"/>
                  <a:pt x="33069" y="9361"/>
                </a:cubicBezTo>
                <a:cubicBezTo>
                  <a:pt x="33108" y="9228"/>
                  <a:pt x="33155" y="9095"/>
                  <a:pt x="33202" y="8973"/>
                </a:cubicBezTo>
                <a:close/>
                <a:moveTo>
                  <a:pt x="193816" y="8973"/>
                </a:moveTo>
                <a:cubicBezTo>
                  <a:pt x="193866" y="9095"/>
                  <a:pt x="193910" y="9228"/>
                  <a:pt x="193953" y="9361"/>
                </a:cubicBezTo>
                <a:cubicBezTo>
                  <a:pt x="193898" y="9428"/>
                  <a:pt x="193847" y="9494"/>
                  <a:pt x="193796" y="9560"/>
                </a:cubicBezTo>
                <a:cubicBezTo>
                  <a:pt x="193800" y="9365"/>
                  <a:pt x="193808" y="9170"/>
                  <a:pt x="193816" y="8973"/>
                </a:cubicBezTo>
                <a:close/>
                <a:moveTo>
                  <a:pt x="49021" y="7886"/>
                </a:moveTo>
                <a:cubicBezTo>
                  <a:pt x="49006" y="8124"/>
                  <a:pt x="48994" y="8359"/>
                  <a:pt x="48974" y="8583"/>
                </a:cubicBezTo>
                <a:cubicBezTo>
                  <a:pt x="48947" y="8982"/>
                  <a:pt x="48924" y="9385"/>
                  <a:pt x="48904" y="9788"/>
                </a:cubicBezTo>
                <a:cubicBezTo>
                  <a:pt x="48897" y="9768"/>
                  <a:pt x="48889" y="9748"/>
                  <a:pt x="48881" y="9733"/>
                </a:cubicBezTo>
                <a:cubicBezTo>
                  <a:pt x="48904" y="9114"/>
                  <a:pt x="48947" y="8496"/>
                  <a:pt x="49021" y="7886"/>
                </a:cubicBezTo>
                <a:close/>
                <a:moveTo>
                  <a:pt x="178000" y="7889"/>
                </a:moveTo>
                <a:cubicBezTo>
                  <a:pt x="178071" y="8500"/>
                  <a:pt x="178113" y="9114"/>
                  <a:pt x="178141" y="9733"/>
                </a:cubicBezTo>
                <a:cubicBezTo>
                  <a:pt x="178133" y="9748"/>
                  <a:pt x="178125" y="9768"/>
                  <a:pt x="178118" y="9788"/>
                </a:cubicBezTo>
                <a:cubicBezTo>
                  <a:pt x="178094" y="9385"/>
                  <a:pt x="178071" y="8982"/>
                  <a:pt x="178042" y="8583"/>
                </a:cubicBezTo>
                <a:cubicBezTo>
                  <a:pt x="178027" y="8359"/>
                  <a:pt x="178015" y="8128"/>
                  <a:pt x="178000" y="7889"/>
                </a:cubicBezTo>
                <a:close/>
                <a:moveTo>
                  <a:pt x="39350" y="6390"/>
                </a:moveTo>
                <a:cubicBezTo>
                  <a:pt x="39530" y="7380"/>
                  <a:pt x="39660" y="8386"/>
                  <a:pt x="39749" y="9408"/>
                </a:cubicBezTo>
                <a:cubicBezTo>
                  <a:pt x="39652" y="9670"/>
                  <a:pt x="39554" y="9936"/>
                  <a:pt x="39456" y="10198"/>
                </a:cubicBezTo>
                <a:cubicBezTo>
                  <a:pt x="39339" y="9804"/>
                  <a:pt x="39209" y="9408"/>
                  <a:pt x="39065" y="9029"/>
                </a:cubicBezTo>
                <a:cubicBezTo>
                  <a:pt x="38940" y="8692"/>
                  <a:pt x="38752" y="8285"/>
                  <a:pt x="38646" y="7873"/>
                </a:cubicBezTo>
                <a:cubicBezTo>
                  <a:pt x="38873" y="7373"/>
                  <a:pt x="39112" y="6883"/>
                  <a:pt x="39350" y="6390"/>
                </a:cubicBezTo>
                <a:close/>
                <a:moveTo>
                  <a:pt x="187667" y="6390"/>
                </a:moveTo>
                <a:cubicBezTo>
                  <a:pt x="187910" y="6883"/>
                  <a:pt x="188145" y="7373"/>
                  <a:pt x="188375" y="7873"/>
                </a:cubicBezTo>
                <a:cubicBezTo>
                  <a:pt x="188266" y="8285"/>
                  <a:pt x="188078" y="8692"/>
                  <a:pt x="187952" y="9029"/>
                </a:cubicBezTo>
                <a:cubicBezTo>
                  <a:pt x="187811" y="9408"/>
                  <a:pt x="187683" y="9804"/>
                  <a:pt x="187565" y="10198"/>
                </a:cubicBezTo>
                <a:cubicBezTo>
                  <a:pt x="187468" y="9936"/>
                  <a:pt x="187365" y="9670"/>
                  <a:pt x="187268" y="9408"/>
                </a:cubicBezTo>
                <a:cubicBezTo>
                  <a:pt x="187362" y="8386"/>
                  <a:pt x="187487" y="7380"/>
                  <a:pt x="187667" y="6390"/>
                </a:cubicBezTo>
                <a:close/>
                <a:moveTo>
                  <a:pt x="36904" y="9674"/>
                </a:moveTo>
                <a:cubicBezTo>
                  <a:pt x="36947" y="9776"/>
                  <a:pt x="36990" y="9882"/>
                  <a:pt x="37030" y="9983"/>
                </a:cubicBezTo>
                <a:cubicBezTo>
                  <a:pt x="36994" y="10062"/>
                  <a:pt x="36959" y="10140"/>
                  <a:pt x="36924" y="10218"/>
                </a:cubicBezTo>
                <a:cubicBezTo>
                  <a:pt x="36920" y="10039"/>
                  <a:pt x="36913" y="9854"/>
                  <a:pt x="36904" y="9674"/>
                </a:cubicBezTo>
                <a:close/>
                <a:moveTo>
                  <a:pt x="190113" y="9674"/>
                </a:moveTo>
                <a:lnTo>
                  <a:pt x="190113" y="9674"/>
                </a:lnTo>
                <a:cubicBezTo>
                  <a:pt x="190109" y="9854"/>
                  <a:pt x="190102" y="10039"/>
                  <a:pt x="190094" y="10218"/>
                </a:cubicBezTo>
                <a:cubicBezTo>
                  <a:pt x="190062" y="10140"/>
                  <a:pt x="190024" y="10062"/>
                  <a:pt x="189988" y="9983"/>
                </a:cubicBezTo>
                <a:cubicBezTo>
                  <a:pt x="190031" y="9882"/>
                  <a:pt x="190071" y="9776"/>
                  <a:pt x="190113" y="9674"/>
                </a:cubicBezTo>
                <a:close/>
                <a:moveTo>
                  <a:pt x="25890" y="9459"/>
                </a:moveTo>
                <a:lnTo>
                  <a:pt x="25890" y="9459"/>
                </a:lnTo>
                <a:cubicBezTo>
                  <a:pt x="25836" y="9851"/>
                  <a:pt x="25753" y="10241"/>
                  <a:pt x="25672" y="10633"/>
                </a:cubicBezTo>
                <a:cubicBezTo>
                  <a:pt x="25664" y="10367"/>
                  <a:pt x="25652" y="10109"/>
                  <a:pt x="25641" y="9846"/>
                </a:cubicBezTo>
                <a:cubicBezTo>
                  <a:pt x="25641" y="9815"/>
                  <a:pt x="25636" y="9788"/>
                  <a:pt x="25636" y="9757"/>
                </a:cubicBezTo>
                <a:cubicBezTo>
                  <a:pt x="25722" y="9658"/>
                  <a:pt x="25805" y="9557"/>
                  <a:pt x="25890" y="9459"/>
                </a:cubicBezTo>
                <a:close/>
                <a:moveTo>
                  <a:pt x="201131" y="9459"/>
                </a:moveTo>
                <a:lnTo>
                  <a:pt x="201131" y="9459"/>
                </a:lnTo>
                <a:cubicBezTo>
                  <a:pt x="201213" y="9557"/>
                  <a:pt x="201299" y="9658"/>
                  <a:pt x="201385" y="9757"/>
                </a:cubicBezTo>
                <a:cubicBezTo>
                  <a:pt x="201381" y="9788"/>
                  <a:pt x="201381" y="9815"/>
                  <a:pt x="201381" y="9846"/>
                </a:cubicBezTo>
                <a:cubicBezTo>
                  <a:pt x="201370" y="10109"/>
                  <a:pt x="201358" y="10367"/>
                  <a:pt x="201346" y="10633"/>
                </a:cubicBezTo>
                <a:cubicBezTo>
                  <a:pt x="201264" y="10241"/>
                  <a:pt x="201182" y="9851"/>
                  <a:pt x="201131" y="9459"/>
                </a:cubicBezTo>
                <a:close/>
                <a:moveTo>
                  <a:pt x="58063" y="9717"/>
                </a:moveTo>
                <a:cubicBezTo>
                  <a:pt x="58075" y="9772"/>
                  <a:pt x="58090" y="9823"/>
                  <a:pt x="58102" y="9874"/>
                </a:cubicBezTo>
                <a:cubicBezTo>
                  <a:pt x="58125" y="10151"/>
                  <a:pt x="58137" y="10429"/>
                  <a:pt x="58149" y="10707"/>
                </a:cubicBezTo>
                <a:cubicBezTo>
                  <a:pt x="58113" y="10597"/>
                  <a:pt x="58078" y="10492"/>
                  <a:pt x="58039" y="10386"/>
                </a:cubicBezTo>
                <a:cubicBezTo>
                  <a:pt x="58032" y="10367"/>
                  <a:pt x="58019" y="10359"/>
                  <a:pt x="58008" y="10359"/>
                </a:cubicBezTo>
                <a:cubicBezTo>
                  <a:pt x="58024" y="10144"/>
                  <a:pt x="58043" y="9932"/>
                  <a:pt x="58063" y="9717"/>
                </a:cubicBezTo>
                <a:close/>
                <a:moveTo>
                  <a:pt x="168959" y="9717"/>
                </a:moveTo>
                <a:cubicBezTo>
                  <a:pt x="168978" y="9932"/>
                  <a:pt x="168994" y="10144"/>
                  <a:pt x="169014" y="10359"/>
                </a:cubicBezTo>
                <a:cubicBezTo>
                  <a:pt x="169001" y="10359"/>
                  <a:pt x="168990" y="10367"/>
                  <a:pt x="168983" y="10386"/>
                </a:cubicBezTo>
                <a:cubicBezTo>
                  <a:pt x="168943" y="10492"/>
                  <a:pt x="168907" y="10597"/>
                  <a:pt x="168869" y="10707"/>
                </a:cubicBezTo>
                <a:cubicBezTo>
                  <a:pt x="168880" y="10429"/>
                  <a:pt x="168896" y="10151"/>
                  <a:pt x="168916" y="9874"/>
                </a:cubicBezTo>
                <a:cubicBezTo>
                  <a:pt x="168931" y="9823"/>
                  <a:pt x="168943" y="9772"/>
                  <a:pt x="168959" y="9717"/>
                </a:cubicBezTo>
                <a:close/>
                <a:moveTo>
                  <a:pt x="31026" y="10767"/>
                </a:moveTo>
                <a:lnTo>
                  <a:pt x="31026" y="10767"/>
                </a:lnTo>
                <a:cubicBezTo>
                  <a:pt x="31042" y="10817"/>
                  <a:pt x="31057" y="10868"/>
                  <a:pt x="31073" y="10919"/>
                </a:cubicBezTo>
                <a:cubicBezTo>
                  <a:pt x="31089" y="11110"/>
                  <a:pt x="31100" y="11294"/>
                  <a:pt x="31112" y="11459"/>
                </a:cubicBezTo>
                <a:cubicBezTo>
                  <a:pt x="31080" y="11228"/>
                  <a:pt x="31053" y="10997"/>
                  <a:pt x="31026" y="10767"/>
                </a:cubicBezTo>
                <a:close/>
                <a:moveTo>
                  <a:pt x="195996" y="10767"/>
                </a:moveTo>
                <a:lnTo>
                  <a:pt x="195996" y="10767"/>
                </a:lnTo>
                <a:cubicBezTo>
                  <a:pt x="195969" y="11001"/>
                  <a:pt x="195937" y="11236"/>
                  <a:pt x="195906" y="11471"/>
                </a:cubicBezTo>
                <a:cubicBezTo>
                  <a:pt x="195918" y="11302"/>
                  <a:pt x="195929" y="11114"/>
                  <a:pt x="195945" y="10922"/>
                </a:cubicBezTo>
                <a:cubicBezTo>
                  <a:pt x="195965" y="10872"/>
                  <a:pt x="195980" y="10817"/>
                  <a:pt x="195996" y="10767"/>
                </a:cubicBezTo>
                <a:close/>
                <a:moveTo>
                  <a:pt x="158231" y="7064"/>
                </a:moveTo>
                <a:lnTo>
                  <a:pt x="158231" y="7064"/>
                </a:lnTo>
                <a:cubicBezTo>
                  <a:pt x="158129" y="8386"/>
                  <a:pt x="158058" y="9717"/>
                  <a:pt x="158011" y="11048"/>
                </a:cubicBezTo>
                <a:cubicBezTo>
                  <a:pt x="158007" y="10621"/>
                  <a:pt x="158020" y="10195"/>
                  <a:pt x="158063" y="9768"/>
                </a:cubicBezTo>
                <a:cubicBezTo>
                  <a:pt x="158069" y="9692"/>
                  <a:pt x="158017" y="9649"/>
                  <a:pt x="157967" y="9649"/>
                </a:cubicBezTo>
                <a:cubicBezTo>
                  <a:pt x="157927" y="9649"/>
                  <a:pt x="157887" y="9676"/>
                  <a:pt x="157879" y="9733"/>
                </a:cubicBezTo>
                <a:cubicBezTo>
                  <a:pt x="157785" y="10402"/>
                  <a:pt x="157714" y="11056"/>
                  <a:pt x="157667" y="11713"/>
                </a:cubicBezTo>
                <a:cubicBezTo>
                  <a:pt x="157655" y="10852"/>
                  <a:pt x="157655" y="9987"/>
                  <a:pt x="157597" y="9138"/>
                </a:cubicBezTo>
                <a:cubicBezTo>
                  <a:pt x="157588" y="8970"/>
                  <a:pt x="157581" y="8739"/>
                  <a:pt x="157554" y="8516"/>
                </a:cubicBezTo>
                <a:cubicBezTo>
                  <a:pt x="157776" y="8030"/>
                  <a:pt x="158004" y="7545"/>
                  <a:pt x="158231" y="7064"/>
                </a:cubicBezTo>
                <a:close/>
                <a:moveTo>
                  <a:pt x="68787" y="7064"/>
                </a:moveTo>
                <a:lnTo>
                  <a:pt x="68787" y="7064"/>
                </a:lnTo>
                <a:cubicBezTo>
                  <a:pt x="69018" y="7545"/>
                  <a:pt x="69244" y="8027"/>
                  <a:pt x="69464" y="8512"/>
                </a:cubicBezTo>
                <a:cubicBezTo>
                  <a:pt x="69437" y="8735"/>
                  <a:pt x="69432" y="8970"/>
                  <a:pt x="69421" y="9138"/>
                </a:cubicBezTo>
                <a:cubicBezTo>
                  <a:pt x="69366" y="9992"/>
                  <a:pt x="69366" y="10856"/>
                  <a:pt x="69354" y="11721"/>
                </a:cubicBezTo>
                <a:cubicBezTo>
                  <a:pt x="69307" y="11060"/>
                  <a:pt x="69237" y="10402"/>
                  <a:pt x="69139" y="9733"/>
                </a:cubicBezTo>
                <a:cubicBezTo>
                  <a:pt x="69130" y="9676"/>
                  <a:pt x="69091" y="9649"/>
                  <a:pt x="69051" y="9649"/>
                </a:cubicBezTo>
                <a:cubicBezTo>
                  <a:pt x="69001" y="9649"/>
                  <a:pt x="68950" y="9692"/>
                  <a:pt x="68959" y="9768"/>
                </a:cubicBezTo>
                <a:cubicBezTo>
                  <a:pt x="68998" y="10198"/>
                  <a:pt x="69014" y="10629"/>
                  <a:pt x="69006" y="11056"/>
                </a:cubicBezTo>
                <a:cubicBezTo>
                  <a:pt x="68963" y="9721"/>
                  <a:pt x="68892" y="8390"/>
                  <a:pt x="68787" y="7064"/>
                </a:cubicBezTo>
                <a:close/>
                <a:moveTo>
                  <a:pt x="39839" y="10555"/>
                </a:moveTo>
                <a:cubicBezTo>
                  <a:pt x="39863" y="10942"/>
                  <a:pt x="39883" y="11338"/>
                  <a:pt x="39899" y="11729"/>
                </a:cubicBezTo>
                <a:cubicBezTo>
                  <a:pt x="39867" y="11616"/>
                  <a:pt x="39836" y="11506"/>
                  <a:pt x="39801" y="11392"/>
                </a:cubicBezTo>
                <a:cubicBezTo>
                  <a:pt x="39796" y="11157"/>
                  <a:pt x="39796" y="10926"/>
                  <a:pt x="39793" y="10691"/>
                </a:cubicBezTo>
                <a:cubicBezTo>
                  <a:pt x="39808" y="10644"/>
                  <a:pt x="39824" y="10597"/>
                  <a:pt x="39839" y="10555"/>
                </a:cubicBezTo>
                <a:close/>
                <a:moveTo>
                  <a:pt x="187182" y="10551"/>
                </a:moveTo>
                <a:cubicBezTo>
                  <a:pt x="187197" y="10597"/>
                  <a:pt x="187213" y="10644"/>
                  <a:pt x="187224" y="10691"/>
                </a:cubicBezTo>
                <a:cubicBezTo>
                  <a:pt x="187224" y="10926"/>
                  <a:pt x="187221" y="11157"/>
                  <a:pt x="187217" y="11392"/>
                </a:cubicBezTo>
                <a:cubicBezTo>
                  <a:pt x="187186" y="11506"/>
                  <a:pt x="187154" y="11619"/>
                  <a:pt x="187119" y="11733"/>
                </a:cubicBezTo>
                <a:cubicBezTo>
                  <a:pt x="187135" y="11338"/>
                  <a:pt x="187154" y="10946"/>
                  <a:pt x="187182" y="10551"/>
                </a:cubicBezTo>
                <a:close/>
                <a:moveTo>
                  <a:pt x="27045" y="9134"/>
                </a:moveTo>
                <a:cubicBezTo>
                  <a:pt x="27413" y="9235"/>
                  <a:pt x="27738" y="9392"/>
                  <a:pt x="28004" y="9823"/>
                </a:cubicBezTo>
                <a:cubicBezTo>
                  <a:pt x="28047" y="9889"/>
                  <a:pt x="28083" y="9960"/>
                  <a:pt x="28121" y="10030"/>
                </a:cubicBezTo>
                <a:cubicBezTo>
                  <a:pt x="28141" y="10171"/>
                  <a:pt x="28161" y="10312"/>
                  <a:pt x="28181" y="10453"/>
                </a:cubicBezTo>
                <a:cubicBezTo>
                  <a:pt x="27840" y="10673"/>
                  <a:pt x="27702" y="11404"/>
                  <a:pt x="27561" y="11807"/>
                </a:cubicBezTo>
                <a:cubicBezTo>
                  <a:pt x="27558" y="11819"/>
                  <a:pt x="27554" y="11831"/>
                  <a:pt x="27550" y="11842"/>
                </a:cubicBezTo>
                <a:cubicBezTo>
                  <a:pt x="27523" y="11697"/>
                  <a:pt x="27496" y="11549"/>
                  <a:pt x="27464" y="11404"/>
                </a:cubicBezTo>
                <a:cubicBezTo>
                  <a:pt x="27323" y="10762"/>
                  <a:pt x="27171" y="10097"/>
                  <a:pt x="26998" y="9428"/>
                </a:cubicBezTo>
                <a:cubicBezTo>
                  <a:pt x="27018" y="9329"/>
                  <a:pt x="27030" y="9232"/>
                  <a:pt x="27045" y="9134"/>
                </a:cubicBezTo>
                <a:close/>
                <a:moveTo>
                  <a:pt x="199976" y="9134"/>
                </a:moveTo>
                <a:cubicBezTo>
                  <a:pt x="199988" y="9232"/>
                  <a:pt x="200004" y="9329"/>
                  <a:pt x="200019" y="9428"/>
                </a:cubicBezTo>
                <a:cubicBezTo>
                  <a:pt x="199847" y="10097"/>
                  <a:pt x="199699" y="10762"/>
                  <a:pt x="199558" y="11404"/>
                </a:cubicBezTo>
                <a:cubicBezTo>
                  <a:pt x="199526" y="11549"/>
                  <a:pt x="199499" y="11697"/>
                  <a:pt x="199471" y="11842"/>
                </a:cubicBezTo>
                <a:cubicBezTo>
                  <a:pt x="199464" y="11831"/>
                  <a:pt x="199464" y="11819"/>
                  <a:pt x="199455" y="11807"/>
                </a:cubicBezTo>
                <a:cubicBezTo>
                  <a:pt x="199315" y="11404"/>
                  <a:pt x="199177" y="10673"/>
                  <a:pt x="198837" y="10453"/>
                </a:cubicBezTo>
                <a:cubicBezTo>
                  <a:pt x="198857" y="10312"/>
                  <a:pt x="198877" y="10171"/>
                  <a:pt x="198900" y="10034"/>
                </a:cubicBezTo>
                <a:cubicBezTo>
                  <a:pt x="198939" y="9963"/>
                  <a:pt x="198975" y="9893"/>
                  <a:pt x="199018" y="9823"/>
                </a:cubicBezTo>
                <a:cubicBezTo>
                  <a:pt x="199284" y="9392"/>
                  <a:pt x="199609" y="9235"/>
                  <a:pt x="199976" y="9134"/>
                </a:cubicBezTo>
                <a:close/>
                <a:moveTo>
                  <a:pt x="26634" y="8559"/>
                </a:moveTo>
                <a:cubicBezTo>
                  <a:pt x="26669" y="8677"/>
                  <a:pt x="26705" y="8794"/>
                  <a:pt x="26736" y="8911"/>
                </a:cubicBezTo>
                <a:cubicBezTo>
                  <a:pt x="26697" y="8942"/>
                  <a:pt x="26693" y="9017"/>
                  <a:pt x="26728" y="9044"/>
                </a:cubicBezTo>
                <a:cubicBezTo>
                  <a:pt x="26654" y="9306"/>
                  <a:pt x="26575" y="9569"/>
                  <a:pt x="26497" y="9831"/>
                </a:cubicBezTo>
                <a:cubicBezTo>
                  <a:pt x="26396" y="10164"/>
                  <a:pt x="26309" y="10496"/>
                  <a:pt x="26228" y="10832"/>
                </a:cubicBezTo>
                <a:cubicBezTo>
                  <a:pt x="26098" y="11161"/>
                  <a:pt x="25997" y="11506"/>
                  <a:pt x="25899" y="11858"/>
                </a:cubicBezTo>
                <a:cubicBezTo>
                  <a:pt x="25899" y="11800"/>
                  <a:pt x="25899" y="11744"/>
                  <a:pt x="25894" y="11686"/>
                </a:cubicBezTo>
                <a:cubicBezTo>
                  <a:pt x="25871" y="10899"/>
                  <a:pt x="25941" y="10124"/>
                  <a:pt x="25984" y="9345"/>
                </a:cubicBezTo>
                <a:cubicBezTo>
                  <a:pt x="26028" y="9298"/>
                  <a:pt x="26067" y="9251"/>
                  <a:pt x="26106" y="9204"/>
                </a:cubicBezTo>
                <a:cubicBezTo>
                  <a:pt x="26286" y="8993"/>
                  <a:pt x="26462" y="8778"/>
                  <a:pt x="26634" y="8559"/>
                </a:cubicBezTo>
                <a:close/>
                <a:moveTo>
                  <a:pt x="200387" y="8559"/>
                </a:moveTo>
                <a:cubicBezTo>
                  <a:pt x="200559" y="8778"/>
                  <a:pt x="200736" y="8993"/>
                  <a:pt x="200915" y="9204"/>
                </a:cubicBezTo>
                <a:cubicBezTo>
                  <a:pt x="200955" y="9251"/>
                  <a:pt x="200994" y="9298"/>
                  <a:pt x="201033" y="9345"/>
                </a:cubicBezTo>
                <a:cubicBezTo>
                  <a:pt x="201076" y="10124"/>
                  <a:pt x="201150" y="10899"/>
                  <a:pt x="201123" y="11686"/>
                </a:cubicBezTo>
                <a:lnTo>
                  <a:pt x="201123" y="11858"/>
                </a:lnTo>
                <a:cubicBezTo>
                  <a:pt x="201025" y="11506"/>
                  <a:pt x="200920" y="11161"/>
                  <a:pt x="200790" y="10832"/>
                </a:cubicBezTo>
                <a:cubicBezTo>
                  <a:pt x="200712" y="10496"/>
                  <a:pt x="200626" y="10160"/>
                  <a:pt x="200524" y="9831"/>
                </a:cubicBezTo>
                <a:cubicBezTo>
                  <a:pt x="200442" y="9569"/>
                  <a:pt x="200368" y="9306"/>
                  <a:pt x="200290" y="9044"/>
                </a:cubicBezTo>
                <a:cubicBezTo>
                  <a:pt x="200328" y="9017"/>
                  <a:pt x="200321" y="8942"/>
                  <a:pt x="200286" y="8911"/>
                </a:cubicBezTo>
                <a:cubicBezTo>
                  <a:pt x="200317" y="8794"/>
                  <a:pt x="200352" y="8677"/>
                  <a:pt x="200387" y="8559"/>
                </a:cubicBezTo>
                <a:close/>
                <a:moveTo>
                  <a:pt x="18517" y="10492"/>
                </a:moveTo>
                <a:cubicBezTo>
                  <a:pt x="18544" y="10649"/>
                  <a:pt x="18572" y="10805"/>
                  <a:pt x="18596" y="10966"/>
                </a:cubicBezTo>
                <a:cubicBezTo>
                  <a:pt x="18643" y="11279"/>
                  <a:pt x="18685" y="11596"/>
                  <a:pt x="18724" y="11913"/>
                </a:cubicBezTo>
                <a:cubicBezTo>
                  <a:pt x="18708" y="11823"/>
                  <a:pt x="18689" y="11733"/>
                  <a:pt x="18674" y="11647"/>
                </a:cubicBezTo>
                <a:cubicBezTo>
                  <a:pt x="18611" y="11322"/>
                  <a:pt x="18549" y="11001"/>
                  <a:pt x="18486" y="10680"/>
                </a:cubicBezTo>
                <a:cubicBezTo>
                  <a:pt x="18497" y="10617"/>
                  <a:pt x="18505" y="10555"/>
                  <a:pt x="18517" y="10492"/>
                </a:cubicBezTo>
                <a:close/>
                <a:moveTo>
                  <a:pt x="77378" y="9235"/>
                </a:moveTo>
                <a:lnTo>
                  <a:pt x="77378" y="9235"/>
                </a:lnTo>
                <a:cubicBezTo>
                  <a:pt x="77370" y="9353"/>
                  <a:pt x="77362" y="9470"/>
                  <a:pt x="77355" y="9588"/>
                </a:cubicBezTo>
                <a:cubicBezTo>
                  <a:pt x="77339" y="9714"/>
                  <a:pt x="77327" y="9842"/>
                  <a:pt x="77315" y="9972"/>
                </a:cubicBezTo>
                <a:cubicBezTo>
                  <a:pt x="77315" y="9968"/>
                  <a:pt x="77311" y="9963"/>
                  <a:pt x="77311" y="9960"/>
                </a:cubicBezTo>
                <a:cubicBezTo>
                  <a:pt x="77295" y="9928"/>
                  <a:pt x="77272" y="9915"/>
                  <a:pt x="77250" y="9915"/>
                </a:cubicBezTo>
                <a:cubicBezTo>
                  <a:pt x="77200" y="9915"/>
                  <a:pt x="77154" y="9981"/>
                  <a:pt x="77186" y="10054"/>
                </a:cubicBezTo>
                <a:cubicBezTo>
                  <a:pt x="77221" y="10140"/>
                  <a:pt x="77257" y="10234"/>
                  <a:pt x="77284" y="10335"/>
                </a:cubicBezTo>
                <a:cubicBezTo>
                  <a:pt x="77233" y="10861"/>
                  <a:pt x="77186" y="11385"/>
                  <a:pt x="77147" y="11913"/>
                </a:cubicBezTo>
                <a:cubicBezTo>
                  <a:pt x="77123" y="11619"/>
                  <a:pt x="77100" y="11322"/>
                  <a:pt x="77076" y="11029"/>
                </a:cubicBezTo>
                <a:cubicBezTo>
                  <a:pt x="77041" y="10566"/>
                  <a:pt x="77022" y="10104"/>
                  <a:pt x="77002" y="9639"/>
                </a:cubicBezTo>
                <a:cubicBezTo>
                  <a:pt x="77088" y="9423"/>
                  <a:pt x="77210" y="9267"/>
                  <a:pt x="77378" y="9235"/>
                </a:cubicBezTo>
                <a:close/>
                <a:moveTo>
                  <a:pt x="149644" y="9235"/>
                </a:moveTo>
                <a:lnTo>
                  <a:pt x="149644" y="9235"/>
                </a:lnTo>
                <a:cubicBezTo>
                  <a:pt x="149812" y="9267"/>
                  <a:pt x="149929" y="9423"/>
                  <a:pt x="150019" y="9639"/>
                </a:cubicBezTo>
                <a:cubicBezTo>
                  <a:pt x="150000" y="10104"/>
                  <a:pt x="149980" y="10566"/>
                  <a:pt x="149941" y="11029"/>
                </a:cubicBezTo>
                <a:cubicBezTo>
                  <a:pt x="149918" y="11322"/>
                  <a:pt x="149898" y="11616"/>
                  <a:pt x="149875" y="11913"/>
                </a:cubicBezTo>
                <a:cubicBezTo>
                  <a:pt x="149831" y="11385"/>
                  <a:pt x="149788" y="10861"/>
                  <a:pt x="149738" y="10335"/>
                </a:cubicBezTo>
                <a:cubicBezTo>
                  <a:pt x="149765" y="10234"/>
                  <a:pt x="149797" y="10140"/>
                  <a:pt x="149835" y="10054"/>
                </a:cubicBezTo>
                <a:cubicBezTo>
                  <a:pt x="149868" y="9981"/>
                  <a:pt x="149820" y="9915"/>
                  <a:pt x="149770" y="9915"/>
                </a:cubicBezTo>
                <a:cubicBezTo>
                  <a:pt x="149748" y="9915"/>
                  <a:pt x="149726" y="9928"/>
                  <a:pt x="149710" y="9960"/>
                </a:cubicBezTo>
                <a:cubicBezTo>
                  <a:pt x="149707" y="9963"/>
                  <a:pt x="149707" y="9968"/>
                  <a:pt x="149707" y="9972"/>
                </a:cubicBezTo>
                <a:cubicBezTo>
                  <a:pt x="149691" y="9842"/>
                  <a:pt x="149679" y="9714"/>
                  <a:pt x="149667" y="9588"/>
                </a:cubicBezTo>
                <a:cubicBezTo>
                  <a:pt x="149656" y="9470"/>
                  <a:pt x="149647" y="9353"/>
                  <a:pt x="149644" y="9235"/>
                </a:cubicBezTo>
                <a:close/>
                <a:moveTo>
                  <a:pt x="208505" y="10492"/>
                </a:moveTo>
                <a:cubicBezTo>
                  <a:pt x="208512" y="10555"/>
                  <a:pt x="208524" y="10617"/>
                  <a:pt x="208532" y="10680"/>
                </a:cubicBezTo>
                <a:cubicBezTo>
                  <a:pt x="208469" y="11001"/>
                  <a:pt x="208411" y="11322"/>
                  <a:pt x="208348" y="11647"/>
                </a:cubicBezTo>
                <a:cubicBezTo>
                  <a:pt x="208328" y="11733"/>
                  <a:pt x="208312" y="11823"/>
                  <a:pt x="208297" y="11913"/>
                </a:cubicBezTo>
                <a:cubicBezTo>
                  <a:pt x="208336" y="11596"/>
                  <a:pt x="208375" y="11279"/>
                  <a:pt x="208422" y="10966"/>
                </a:cubicBezTo>
                <a:cubicBezTo>
                  <a:pt x="208446" y="10805"/>
                  <a:pt x="208473" y="10649"/>
                  <a:pt x="208505" y="10492"/>
                </a:cubicBezTo>
                <a:close/>
                <a:moveTo>
                  <a:pt x="75624" y="10019"/>
                </a:moveTo>
                <a:cubicBezTo>
                  <a:pt x="75640" y="10492"/>
                  <a:pt x="75648" y="10962"/>
                  <a:pt x="75640" y="11432"/>
                </a:cubicBezTo>
                <a:cubicBezTo>
                  <a:pt x="75640" y="11573"/>
                  <a:pt x="75636" y="11713"/>
                  <a:pt x="75636" y="11854"/>
                </a:cubicBezTo>
                <a:cubicBezTo>
                  <a:pt x="75628" y="11894"/>
                  <a:pt x="75624" y="11925"/>
                  <a:pt x="75617" y="11964"/>
                </a:cubicBezTo>
                <a:cubicBezTo>
                  <a:pt x="75554" y="11502"/>
                  <a:pt x="75491" y="11040"/>
                  <a:pt x="75425" y="10579"/>
                </a:cubicBezTo>
                <a:cubicBezTo>
                  <a:pt x="75491" y="10391"/>
                  <a:pt x="75558" y="10207"/>
                  <a:pt x="75624" y="10019"/>
                </a:cubicBezTo>
                <a:close/>
                <a:moveTo>
                  <a:pt x="151397" y="10019"/>
                </a:moveTo>
                <a:cubicBezTo>
                  <a:pt x="151464" y="10207"/>
                  <a:pt x="151530" y="10395"/>
                  <a:pt x="151593" y="10582"/>
                </a:cubicBezTo>
                <a:cubicBezTo>
                  <a:pt x="151530" y="11040"/>
                  <a:pt x="151468" y="11502"/>
                  <a:pt x="151401" y="11964"/>
                </a:cubicBezTo>
                <a:cubicBezTo>
                  <a:pt x="151397" y="11925"/>
                  <a:pt x="151389" y="11894"/>
                  <a:pt x="151381" y="11854"/>
                </a:cubicBezTo>
                <a:cubicBezTo>
                  <a:pt x="151381" y="11713"/>
                  <a:pt x="151381" y="11573"/>
                  <a:pt x="151378" y="11432"/>
                </a:cubicBezTo>
                <a:cubicBezTo>
                  <a:pt x="151374" y="10962"/>
                  <a:pt x="151381" y="10489"/>
                  <a:pt x="151397" y="10019"/>
                </a:cubicBezTo>
                <a:close/>
                <a:moveTo>
                  <a:pt x="22615" y="12105"/>
                </a:moveTo>
                <a:cubicBezTo>
                  <a:pt x="22619" y="12113"/>
                  <a:pt x="22619" y="12120"/>
                  <a:pt x="22622" y="12132"/>
                </a:cubicBezTo>
                <a:cubicBezTo>
                  <a:pt x="22619" y="12132"/>
                  <a:pt x="22619" y="12132"/>
                  <a:pt x="22619" y="12136"/>
                </a:cubicBezTo>
                <a:cubicBezTo>
                  <a:pt x="22619" y="12124"/>
                  <a:pt x="22619" y="12113"/>
                  <a:pt x="22615" y="12105"/>
                </a:cubicBezTo>
                <a:close/>
                <a:moveTo>
                  <a:pt x="204403" y="12105"/>
                </a:moveTo>
                <a:lnTo>
                  <a:pt x="204403" y="12136"/>
                </a:lnTo>
                <a:cubicBezTo>
                  <a:pt x="204403" y="12132"/>
                  <a:pt x="204399" y="12132"/>
                  <a:pt x="204399" y="12132"/>
                </a:cubicBezTo>
                <a:cubicBezTo>
                  <a:pt x="204399" y="12120"/>
                  <a:pt x="204403" y="12113"/>
                  <a:pt x="204403" y="12105"/>
                </a:cubicBezTo>
                <a:close/>
                <a:moveTo>
                  <a:pt x="38427" y="8355"/>
                </a:moveTo>
                <a:cubicBezTo>
                  <a:pt x="38439" y="8426"/>
                  <a:pt x="38446" y="8496"/>
                  <a:pt x="38458" y="8563"/>
                </a:cubicBezTo>
                <a:cubicBezTo>
                  <a:pt x="38575" y="9275"/>
                  <a:pt x="38669" y="9995"/>
                  <a:pt x="38756" y="10715"/>
                </a:cubicBezTo>
                <a:cubicBezTo>
                  <a:pt x="38662" y="10410"/>
                  <a:pt x="38587" y="10097"/>
                  <a:pt x="38564" y="9768"/>
                </a:cubicBezTo>
                <a:cubicBezTo>
                  <a:pt x="38560" y="9723"/>
                  <a:pt x="38533" y="9700"/>
                  <a:pt x="38507" y="9700"/>
                </a:cubicBezTo>
                <a:cubicBezTo>
                  <a:pt x="38481" y="9700"/>
                  <a:pt x="38456" y="9723"/>
                  <a:pt x="38458" y="9768"/>
                </a:cubicBezTo>
                <a:cubicBezTo>
                  <a:pt x="38481" y="10402"/>
                  <a:pt x="38669" y="10978"/>
                  <a:pt x="38862" y="11557"/>
                </a:cubicBezTo>
                <a:cubicBezTo>
                  <a:pt x="38862" y="11569"/>
                  <a:pt x="38862" y="11580"/>
                  <a:pt x="38865" y="11592"/>
                </a:cubicBezTo>
                <a:cubicBezTo>
                  <a:pt x="38873" y="11654"/>
                  <a:pt x="38877" y="11717"/>
                  <a:pt x="38885" y="11784"/>
                </a:cubicBezTo>
                <a:cubicBezTo>
                  <a:pt x="38833" y="11925"/>
                  <a:pt x="38787" y="12066"/>
                  <a:pt x="38736" y="12210"/>
                </a:cubicBezTo>
                <a:cubicBezTo>
                  <a:pt x="38540" y="11197"/>
                  <a:pt x="38364" y="10183"/>
                  <a:pt x="38137" y="9181"/>
                </a:cubicBezTo>
                <a:cubicBezTo>
                  <a:pt x="38129" y="9146"/>
                  <a:pt x="38118" y="9114"/>
                  <a:pt x="38110" y="9080"/>
                </a:cubicBezTo>
                <a:cubicBezTo>
                  <a:pt x="38212" y="8836"/>
                  <a:pt x="38317" y="8598"/>
                  <a:pt x="38427" y="8355"/>
                </a:cubicBezTo>
                <a:close/>
                <a:moveTo>
                  <a:pt x="188595" y="8359"/>
                </a:moveTo>
                <a:cubicBezTo>
                  <a:pt x="188700" y="8598"/>
                  <a:pt x="188806" y="8836"/>
                  <a:pt x="188911" y="9080"/>
                </a:cubicBezTo>
                <a:cubicBezTo>
                  <a:pt x="188904" y="9114"/>
                  <a:pt x="188892" y="9146"/>
                  <a:pt x="188884" y="9181"/>
                </a:cubicBezTo>
                <a:cubicBezTo>
                  <a:pt x="188657" y="10183"/>
                  <a:pt x="188477" y="11197"/>
                  <a:pt x="188281" y="12210"/>
                </a:cubicBezTo>
                <a:cubicBezTo>
                  <a:pt x="188234" y="12069"/>
                  <a:pt x="188183" y="11925"/>
                  <a:pt x="188136" y="11784"/>
                </a:cubicBezTo>
                <a:cubicBezTo>
                  <a:pt x="188145" y="11721"/>
                  <a:pt x="188149" y="11654"/>
                  <a:pt x="188156" y="11592"/>
                </a:cubicBezTo>
                <a:cubicBezTo>
                  <a:pt x="188156" y="11580"/>
                  <a:pt x="188160" y="11569"/>
                  <a:pt x="188160" y="11557"/>
                </a:cubicBezTo>
                <a:cubicBezTo>
                  <a:pt x="188352" y="10978"/>
                  <a:pt x="188536" y="10402"/>
                  <a:pt x="188563" y="9768"/>
                </a:cubicBezTo>
                <a:cubicBezTo>
                  <a:pt x="188565" y="9723"/>
                  <a:pt x="188540" y="9700"/>
                  <a:pt x="188514" y="9700"/>
                </a:cubicBezTo>
                <a:cubicBezTo>
                  <a:pt x="188487" y="9700"/>
                  <a:pt x="188460" y="9723"/>
                  <a:pt x="188458" y="9768"/>
                </a:cubicBezTo>
                <a:cubicBezTo>
                  <a:pt x="188431" y="10097"/>
                  <a:pt x="188360" y="10410"/>
                  <a:pt x="188262" y="10715"/>
                </a:cubicBezTo>
                <a:cubicBezTo>
                  <a:pt x="188352" y="9995"/>
                  <a:pt x="188446" y="9275"/>
                  <a:pt x="188559" y="8563"/>
                </a:cubicBezTo>
                <a:cubicBezTo>
                  <a:pt x="188571" y="8496"/>
                  <a:pt x="188583" y="8426"/>
                  <a:pt x="188595" y="8359"/>
                </a:cubicBezTo>
                <a:close/>
                <a:moveTo>
                  <a:pt x="104666" y="9976"/>
                </a:moveTo>
                <a:lnTo>
                  <a:pt x="104666" y="9976"/>
                </a:lnTo>
                <a:cubicBezTo>
                  <a:pt x="104716" y="10657"/>
                  <a:pt x="104634" y="11388"/>
                  <a:pt x="104591" y="12026"/>
                </a:cubicBezTo>
                <a:cubicBezTo>
                  <a:pt x="104587" y="12093"/>
                  <a:pt x="104583" y="12160"/>
                  <a:pt x="104579" y="12226"/>
                </a:cubicBezTo>
                <a:cubicBezTo>
                  <a:pt x="104344" y="11941"/>
                  <a:pt x="104106" y="11650"/>
                  <a:pt x="103871" y="11365"/>
                </a:cubicBezTo>
                <a:cubicBezTo>
                  <a:pt x="103891" y="11260"/>
                  <a:pt x="103910" y="11154"/>
                  <a:pt x="103929" y="11052"/>
                </a:cubicBezTo>
                <a:cubicBezTo>
                  <a:pt x="103985" y="10805"/>
                  <a:pt x="104055" y="10570"/>
                  <a:pt x="104141" y="10339"/>
                </a:cubicBezTo>
                <a:cubicBezTo>
                  <a:pt x="104247" y="10054"/>
                  <a:pt x="104454" y="9987"/>
                  <a:pt x="104666" y="9976"/>
                </a:cubicBezTo>
                <a:close/>
                <a:moveTo>
                  <a:pt x="122356" y="9976"/>
                </a:moveTo>
                <a:cubicBezTo>
                  <a:pt x="122567" y="9987"/>
                  <a:pt x="122775" y="10054"/>
                  <a:pt x="122880" y="10339"/>
                </a:cubicBezTo>
                <a:cubicBezTo>
                  <a:pt x="122963" y="10570"/>
                  <a:pt x="123037" y="10805"/>
                  <a:pt x="123088" y="11052"/>
                </a:cubicBezTo>
                <a:cubicBezTo>
                  <a:pt x="123111" y="11154"/>
                  <a:pt x="123131" y="11260"/>
                  <a:pt x="123151" y="11365"/>
                </a:cubicBezTo>
                <a:cubicBezTo>
                  <a:pt x="122912" y="11650"/>
                  <a:pt x="122677" y="11941"/>
                  <a:pt x="122439" y="12226"/>
                </a:cubicBezTo>
                <a:cubicBezTo>
                  <a:pt x="122434" y="12160"/>
                  <a:pt x="122434" y="12093"/>
                  <a:pt x="122430" y="12026"/>
                </a:cubicBezTo>
                <a:cubicBezTo>
                  <a:pt x="122387" y="11388"/>
                  <a:pt x="122305" y="10657"/>
                  <a:pt x="122356" y="9976"/>
                </a:cubicBezTo>
                <a:close/>
                <a:moveTo>
                  <a:pt x="44841" y="10594"/>
                </a:moveTo>
                <a:cubicBezTo>
                  <a:pt x="45159" y="11036"/>
                  <a:pt x="45217" y="11659"/>
                  <a:pt x="45210" y="12261"/>
                </a:cubicBezTo>
                <a:cubicBezTo>
                  <a:pt x="45170" y="12191"/>
                  <a:pt x="45132" y="12116"/>
                  <a:pt x="45092" y="12050"/>
                </a:cubicBezTo>
                <a:cubicBezTo>
                  <a:pt x="45042" y="11968"/>
                  <a:pt x="44995" y="11878"/>
                  <a:pt x="44944" y="11791"/>
                </a:cubicBezTo>
                <a:cubicBezTo>
                  <a:pt x="44948" y="11757"/>
                  <a:pt x="44948" y="11725"/>
                  <a:pt x="44948" y="11690"/>
                </a:cubicBezTo>
                <a:cubicBezTo>
                  <a:pt x="44948" y="11587"/>
                  <a:pt x="44885" y="11532"/>
                  <a:pt x="44823" y="11532"/>
                </a:cubicBezTo>
                <a:cubicBezTo>
                  <a:pt x="44819" y="11532"/>
                  <a:pt x="44814" y="11533"/>
                  <a:pt x="44810" y="11533"/>
                </a:cubicBezTo>
                <a:cubicBezTo>
                  <a:pt x="44771" y="11451"/>
                  <a:pt x="44732" y="11372"/>
                  <a:pt x="44693" y="11291"/>
                </a:cubicBezTo>
                <a:cubicBezTo>
                  <a:pt x="44740" y="11060"/>
                  <a:pt x="44791" y="10825"/>
                  <a:pt x="44841" y="10594"/>
                </a:cubicBezTo>
                <a:close/>
                <a:moveTo>
                  <a:pt x="182180" y="10594"/>
                </a:moveTo>
                <a:cubicBezTo>
                  <a:pt x="182231" y="10825"/>
                  <a:pt x="182278" y="11060"/>
                  <a:pt x="182325" y="11291"/>
                </a:cubicBezTo>
                <a:cubicBezTo>
                  <a:pt x="182285" y="11372"/>
                  <a:pt x="182246" y="11451"/>
                  <a:pt x="182207" y="11533"/>
                </a:cubicBezTo>
                <a:cubicBezTo>
                  <a:pt x="182203" y="11533"/>
                  <a:pt x="182199" y="11532"/>
                  <a:pt x="182195" y="11532"/>
                </a:cubicBezTo>
                <a:cubicBezTo>
                  <a:pt x="182133" y="11532"/>
                  <a:pt x="182074" y="11587"/>
                  <a:pt x="182074" y="11690"/>
                </a:cubicBezTo>
                <a:lnTo>
                  <a:pt x="182074" y="11791"/>
                </a:lnTo>
                <a:cubicBezTo>
                  <a:pt x="182027" y="11878"/>
                  <a:pt x="181980" y="11968"/>
                  <a:pt x="181929" y="12050"/>
                </a:cubicBezTo>
                <a:cubicBezTo>
                  <a:pt x="181886" y="12116"/>
                  <a:pt x="181847" y="12191"/>
                  <a:pt x="181808" y="12261"/>
                </a:cubicBezTo>
                <a:cubicBezTo>
                  <a:pt x="181804" y="11659"/>
                  <a:pt x="181859" y="11036"/>
                  <a:pt x="182180" y="10594"/>
                </a:cubicBezTo>
                <a:close/>
                <a:moveTo>
                  <a:pt x="206066" y="10954"/>
                </a:moveTo>
                <a:cubicBezTo>
                  <a:pt x="206081" y="11404"/>
                  <a:pt x="206094" y="11851"/>
                  <a:pt x="206105" y="12300"/>
                </a:cubicBezTo>
                <a:cubicBezTo>
                  <a:pt x="206054" y="12085"/>
                  <a:pt x="206007" y="11866"/>
                  <a:pt x="205969" y="11650"/>
                </a:cubicBezTo>
                <a:cubicBezTo>
                  <a:pt x="206000" y="11419"/>
                  <a:pt x="206035" y="11185"/>
                  <a:pt x="206066" y="10954"/>
                </a:cubicBezTo>
                <a:close/>
                <a:moveTo>
                  <a:pt x="20955" y="10950"/>
                </a:moveTo>
                <a:cubicBezTo>
                  <a:pt x="20986" y="11185"/>
                  <a:pt x="21022" y="11416"/>
                  <a:pt x="21053" y="11650"/>
                </a:cubicBezTo>
                <a:cubicBezTo>
                  <a:pt x="21010" y="11870"/>
                  <a:pt x="20963" y="12085"/>
                  <a:pt x="20916" y="12304"/>
                </a:cubicBezTo>
                <a:cubicBezTo>
                  <a:pt x="20924" y="11854"/>
                  <a:pt x="20935" y="11401"/>
                  <a:pt x="20955" y="10950"/>
                </a:cubicBezTo>
                <a:close/>
                <a:moveTo>
                  <a:pt x="99965" y="9416"/>
                </a:moveTo>
                <a:cubicBezTo>
                  <a:pt x="100074" y="10077"/>
                  <a:pt x="100153" y="10751"/>
                  <a:pt x="100235" y="11419"/>
                </a:cubicBezTo>
                <a:cubicBezTo>
                  <a:pt x="100195" y="11717"/>
                  <a:pt x="100148" y="12015"/>
                  <a:pt x="100101" y="12308"/>
                </a:cubicBezTo>
                <a:cubicBezTo>
                  <a:pt x="100094" y="12261"/>
                  <a:pt x="100090" y="12210"/>
                  <a:pt x="100083" y="12163"/>
                </a:cubicBezTo>
                <a:cubicBezTo>
                  <a:pt x="100020" y="11737"/>
                  <a:pt x="99933" y="11291"/>
                  <a:pt x="99808" y="10891"/>
                </a:cubicBezTo>
                <a:cubicBezTo>
                  <a:pt x="99769" y="10767"/>
                  <a:pt x="99726" y="10704"/>
                  <a:pt x="99683" y="10649"/>
                </a:cubicBezTo>
                <a:cubicBezTo>
                  <a:pt x="99769" y="10234"/>
                  <a:pt x="99867" y="9823"/>
                  <a:pt x="99965" y="9416"/>
                </a:cubicBezTo>
                <a:close/>
                <a:moveTo>
                  <a:pt x="127053" y="9416"/>
                </a:moveTo>
                <a:cubicBezTo>
                  <a:pt x="127154" y="9823"/>
                  <a:pt x="127248" y="10234"/>
                  <a:pt x="127338" y="10649"/>
                </a:cubicBezTo>
                <a:cubicBezTo>
                  <a:pt x="127291" y="10704"/>
                  <a:pt x="127248" y="10767"/>
                  <a:pt x="127210" y="10891"/>
                </a:cubicBezTo>
                <a:cubicBezTo>
                  <a:pt x="127088" y="11291"/>
                  <a:pt x="127002" y="11737"/>
                  <a:pt x="126939" y="12163"/>
                </a:cubicBezTo>
                <a:cubicBezTo>
                  <a:pt x="126932" y="12214"/>
                  <a:pt x="126924" y="12261"/>
                  <a:pt x="126916" y="12312"/>
                </a:cubicBezTo>
                <a:cubicBezTo>
                  <a:pt x="126869" y="12015"/>
                  <a:pt x="126825" y="11717"/>
                  <a:pt x="126783" y="11419"/>
                </a:cubicBezTo>
                <a:cubicBezTo>
                  <a:pt x="126869" y="10751"/>
                  <a:pt x="126947" y="10077"/>
                  <a:pt x="127053" y="9416"/>
                </a:cubicBezTo>
                <a:close/>
                <a:moveTo>
                  <a:pt x="100751" y="6885"/>
                </a:moveTo>
                <a:cubicBezTo>
                  <a:pt x="100930" y="6885"/>
                  <a:pt x="101002" y="8054"/>
                  <a:pt x="101002" y="8054"/>
                </a:cubicBezTo>
                <a:cubicBezTo>
                  <a:pt x="101013" y="8590"/>
                  <a:pt x="101053" y="9150"/>
                  <a:pt x="101026" y="9678"/>
                </a:cubicBezTo>
                <a:cubicBezTo>
                  <a:pt x="100979" y="10570"/>
                  <a:pt x="100970" y="11459"/>
                  <a:pt x="100959" y="12351"/>
                </a:cubicBezTo>
                <a:cubicBezTo>
                  <a:pt x="100842" y="11580"/>
                  <a:pt x="100704" y="10817"/>
                  <a:pt x="100529" y="10066"/>
                </a:cubicBezTo>
                <a:cubicBezTo>
                  <a:pt x="100536" y="9678"/>
                  <a:pt x="100540" y="9291"/>
                  <a:pt x="100536" y="8907"/>
                </a:cubicBezTo>
                <a:cubicBezTo>
                  <a:pt x="100536" y="8870"/>
                  <a:pt x="100515" y="8851"/>
                  <a:pt x="100493" y="8851"/>
                </a:cubicBezTo>
                <a:cubicBezTo>
                  <a:pt x="100471" y="8851"/>
                  <a:pt x="100450" y="8870"/>
                  <a:pt x="100450" y="8907"/>
                </a:cubicBezTo>
                <a:cubicBezTo>
                  <a:pt x="100442" y="9138"/>
                  <a:pt x="100435" y="9373"/>
                  <a:pt x="100419" y="9604"/>
                </a:cubicBezTo>
                <a:cubicBezTo>
                  <a:pt x="100352" y="9334"/>
                  <a:pt x="100282" y="9067"/>
                  <a:pt x="100208" y="8801"/>
                </a:cubicBezTo>
                <a:cubicBezTo>
                  <a:pt x="100204" y="8786"/>
                  <a:pt x="100188" y="8731"/>
                  <a:pt x="100161" y="8653"/>
                </a:cubicBezTo>
                <a:cubicBezTo>
                  <a:pt x="100317" y="8074"/>
                  <a:pt x="100477" y="7498"/>
                  <a:pt x="100646" y="6927"/>
                </a:cubicBezTo>
                <a:cubicBezTo>
                  <a:pt x="100653" y="6932"/>
                  <a:pt x="100660" y="6935"/>
                  <a:pt x="100668" y="6935"/>
                </a:cubicBezTo>
                <a:cubicBezTo>
                  <a:pt x="100678" y="6935"/>
                  <a:pt x="100688" y="6930"/>
                  <a:pt x="100697" y="6919"/>
                </a:cubicBezTo>
                <a:cubicBezTo>
                  <a:pt x="100716" y="6896"/>
                  <a:pt x="100734" y="6885"/>
                  <a:pt x="100751" y="6885"/>
                </a:cubicBezTo>
                <a:close/>
                <a:moveTo>
                  <a:pt x="126271" y="6885"/>
                </a:moveTo>
                <a:cubicBezTo>
                  <a:pt x="126288" y="6885"/>
                  <a:pt x="126306" y="6896"/>
                  <a:pt x="126325" y="6919"/>
                </a:cubicBezTo>
                <a:cubicBezTo>
                  <a:pt x="126334" y="6930"/>
                  <a:pt x="126344" y="6935"/>
                  <a:pt x="126354" y="6935"/>
                </a:cubicBezTo>
                <a:cubicBezTo>
                  <a:pt x="126361" y="6935"/>
                  <a:pt x="126369" y="6932"/>
                  <a:pt x="126375" y="6927"/>
                </a:cubicBezTo>
                <a:cubicBezTo>
                  <a:pt x="126540" y="7498"/>
                  <a:pt x="126704" y="8074"/>
                  <a:pt x="126857" y="8653"/>
                </a:cubicBezTo>
                <a:cubicBezTo>
                  <a:pt x="126834" y="8731"/>
                  <a:pt x="126818" y="8786"/>
                  <a:pt x="126814" y="8801"/>
                </a:cubicBezTo>
                <a:cubicBezTo>
                  <a:pt x="126736" y="9067"/>
                  <a:pt x="126666" y="9334"/>
                  <a:pt x="126599" y="9604"/>
                </a:cubicBezTo>
                <a:cubicBezTo>
                  <a:pt x="126587" y="9373"/>
                  <a:pt x="126576" y="9138"/>
                  <a:pt x="126572" y="8907"/>
                </a:cubicBezTo>
                <a:cubicBezTo>
                  <a:pt x="126572" y="8870"/>
                  <a:pt x="126550" y="8851"/>
                  <a:pt x="126529" y="8851"/>
                </a:cubicBezTo>
                <a:cubicBezTo>
                  <a:pt x="126507" y="8851"/>
                  <a:pt x="126485" y="8870"/>
                  <a:pt x="126485" y="8907"/>
                </a:cubicBezTo>
                <a:cubicBezTo>
                  <a:pt x="126478" y="9291"/>
                  <a:pt x="126482" y="9678"/>
                  <a:pt x="126489" y="10066"/>
                </a:cubicBezTo>
                <a:cubicBezTo>
                  <a:pt x="126317" y="10817"/>
                  <a:pt x="126176" y="11580"/>
                  <a:pt x="126059" y="12351"/>
                </a:cubicBezTo>
                <a:cubicBezTo>
                  <a:pt x="126050" y="11459"/>
                  <a:pt x="126043" y="10566"/>
                  <a:pt x="125996" y="9678"/>
                </a:cubicBezTo>
                <a:cubicBezTo>
                  <a:pt x="125965" y="9150"/>
                  <a:pt x="126008" y="8590"/>
                  <a:pt x="126016" y="8054"/>
                </a:cubicBezTo>
                <a:cubicBezTo>
                  <a:pt x="126016" y="8054"/>
                  <a:pt x="126091" y="6885"/>
                  <a:pt x="126271" y="6885"/>
                </a:cubicBezTo>
                <a:close/>
                <a:moveTo>
                  <a:pt x="106266" y="12022"/>
                </a:moveTo>
                <a:lnTo>
                  <a:pt x="106266" y="12022"/>
                </a:lnTo>
                <a:cubicBezTo>
                  <a:pt x="106239" y="12140"/>
                  <a:pt x="106212" y="12261"/>
                  <a:pt x="106184" y="12382"/>
                </a:cubicBezTo>
                <a:cubicBezTo>
                  <a:pt x="106203" y="12238"/>
                  <a:pt x="106231" y="12116"/>
                  <a:pt x="106266" y="12022"/>
                </a:cubicBezTo>
                <a:close/>
                <a:moveTo>
                  <a:pt x="120755" y="12022"/>
                </a:moveTo>
                <a:cubicBezTo>
                  <a:pt x="120786" y="12116"/>
                  <a:pt x="120814" y="12241"/>
                  <a:pt x="120837" y="12382"/>
                </a:cubicBezTo>
                <a:cubicBezTo>
                  <a:pt x="120810" y="12265"/>
                  <a:pt x="120783" y="12144"/>
                  <a:pt x="120755" y="12022"/>
                </a:cubicBezTo>
                <a:close/>
                <a:moveTo>
                  <a:pt x="50352" y="8633"/>
                </a:moveTo>
                <a:lnTo>
                  <a:pt x="50352" y="8633"/>
                </a:lnTo>
                <a:cubicBezTo>
                  <a:pt x="50474" y="9423"/>
                  <a:pt x="50580" y="10218"/>
                  <a:pt x="50701" y="11005"/>
                </a:cubicBezTo>
                <a:cubicBezTo>
                  <a:pt x="50615" y="11267"/>
                  <a:pt x="50568" y="11573"/>
                  <a:pt x="50548" y="11889"/>
                </a:cubicBezTo>
                <a:cubicBezTo>
                  <a:pt x="50524" y="11913"/>
                  <a:pt x="50513" y="11956"/>
                  <a:pt x="50533" y="11999"/>
                </a:cubicBezTo>
                <a:cubicBezTo>
                  <a:pt x="50533" y="12006"/>
                  <a:pt x="50537" y="12015"/>
                  <a:pt x="50540" y="12022"/>
                </a:cubicBezTo>
                <a:cubicBezTo>
                  <a:pt x="50533" y="12144"/>
                  <a:pt x="50533" y="12265"/>
                  <a:pt x="50537" y="12387"/>
                </a:cubicBezTo>
                <a:cubicBezTo>
                  <a:pt x="50528" y="12324"/>
                  <a:pt x="50524" y="12265"/>
                  <a:pt x="50521" y="12203"/>
                </a:cubicBezTo>
                <a:cubicBezTo>
                  <a:pt x="50443" y="11103"/>
                  <a:pt x="50411" y="10007"/>
                  <a:pt x="50364" y="8907"/>
                </a:cubicBezTo>
                <a:cubicBezTo>
                  <a:pt x="50360" y="8817"/>
                  <a:pt x="50356" y="8727"/>
                  <a:pt x="50352" y="8633"/>
                </a:cubicBezTo>
                <a:close/>
                <a:moveTo>
                  <a:pt x="176669" y="8633"/>
                </a:moveTo>
                <a:lnTo>
                  <a:pt x="176669" y="8633"/>
                </a:lnTo>
                <a:cubicBezTo>
                  <a:pt x="176665" y="8727"/>
                  <a:pt x="176662" y="8817"/>
                  <a:pt x="176657" y="8907"/>
                </a:cubicBezTo>
                <a:cubicBezTo>
                  <a:pt x="176606" y="10007"/>
                  <a:pt x="176579" y="11103"/>
                  <a:pt x="176501" y="12203"/>
                </a:cubicBezTo>
                <a:cubicBezTo>
                  <a:pt x="176497" y="12261"/>
                  <a:pt x="176489" y="12324"/>
                  <a:pt x="176485" y="12387"/>
                </a:cubicBezTo>
                <a:cubicBezTo>
                  <a:pt x="176485" y="12265"/>
                  <a:pt x="176485" y="12144"/>
                  <a:pt x="176481" y="12022"/>
                </a:cubicBezTo>
                <a:cubicBezTo>
                  <a:pt x="176485" y="12015"/>
                  <a:pt x="176485" y="12006"/>
                  <a:pt x="176489" y="11999"/>
                </a:cubicBezTo>
                <a:cubicBezTo>
                  <a:pt x="176509" y="11956"/>
                  <a:pt x="176497" y="11913"/>
                  <a:pt x="176474" y="11889"/>
                </a:cubicBezTo>
                <a:cubicBezTo>
                  <a:pt x="176454" y="11573"/>
                  <a:pt x="176407" y="11267"/>
                  <a:pt x="176321" y="11005"/>
                </a:cubicBezTo>
                <a:cubicBezTo>
                  <a:pt x="176438" y="10218"/>
                  <a:pt x="176548" y="9423"/>
                  <a:pt x="176669" y="8633"/>
                </a:cubicBezTo>
                <a:close/>
                <a:moveTo>
                  <a:pt x="34611" y="9185"/>
                </a:moveTo>
                <a:lnTo>
                  <a:pt x="34611" y="9185"/>
                </a:lnTo>
                <a:cubicBezTo>
                  <a:pt x="34630" y="9271"/>
                  <a:pt x="34650" y="9361"/>
                  <a:pt x="34669" y="9447"/>
                </a:cubicBezTo>
                <a:cubicBezTo>
                  <a:pt x="34885" y="10395"/>
                  <a:pt x="34994" y="11369"/>
                  <a:pt x="35061" y="12351"/>
                </a:cubicBezTo>
                <a:cubicBezTo>
                  <a:pt x="35061" y="12363"/>
                  <a:pt x="35057" y="12378"/>
                  <a:pt x="35057" y="12391"/>
                </a:cubicBezTo>
                <a:lnTo>
                  <a:pt x="35057" y="12394"/>
                </a:lnTo>
                <a:cubicBezTo>
                  <a:pt x="35041" y="12363"/>
                  <a:pt x="35025" y="12335"/>
                  <a:pt x="35010" y="12304"/>
                </a:cubicBezTo>
                <a:cubicBezTo>
                  <a:pt x="35002" y="12285"/>
                  <a:pt x="34998" y="12265"/>
                  <a:pt x="34991" y="12241"/>
                </a:cubicBezTo>
                <a:cubicBezTo>
                  <a:pt x="34685" y="11263"/>
                  <a:pt x="34513" y="10241"/>
                  <a:pt x="34611" y="9185"/>
                </a:cubicBezTo>
                <a:close/>
                <a:moveTo>
                  <a:pt x="192410" y="9185"/>
                </a:moveTo>
                <a:lnTo>
                  <a:pt x="192410" y="9185"/>
                </a:lnTo>
                <a:cubicBezTo>
                  <a:pt x="192508" y="10241"/>
                  <a:pt x="192336" y="11263"/>
                  <a:pt x="192031" y="12241"/>
                </a:cubicBezTo>
                <a:cubicBezTo>
                  <a:pt x="192023" y="12265"/>
                  <a:pt x="192015" y="12285"/>
                  <a:pt x="192011" y="12308"/>
                </a:cubicBezTo>
                <a:cubicBezTo>
                  <a:pt x="191996" y="12335"/>
                  <a:pt x="191980" y="12367"/>
                  <a:pt x="191964" y="12394"/>
                </a:cubicBezTo>
                <a:lnTo>
                  <a:pt x="191964" y="12391"/>
                </a:lnTo>
                <a:cubicBezTo>
                  <a:pt x="191961" y="12378"/>
                  <a:pt x="191961" y="12363"/>
                  <a:pt x="191957" y="12351"/>
                </a:cubicBezTo>
                <a:cubicBezTo>
                  <a:pt x="192027" y="11369"/>
                  <a:pt x="192137" y="10395"/>
                  <a:pt x="192348" y="9447"/>
                </a:cubicBezTo>
                <a:cubicBezTo>
                  <a:pt x="192367" y="9361"/>
                  <a:pt x="192387" y="9271"/>
                  <a:pt x="192410" y="9185"/>
                </a:cubicBezTo>
                <a:close/>
                <a:moveTo>
                  <a:pt x="50739" y="11267"/>
                </a:moveTo>
                <a:cubicBezTo>
                  <a:pt x="50799" y="11650"/>
                  <a:pt x="50862" y="12030"/>
                  <a:pt x="50924" y="12410"/>
                </a:cubicBezTo>
                <a:cubicBezTo>
                  <a:pt x="50862" y="12261"/>
                  <a:pt x="50783" y="12136"/>
                  <a:pt x="50697" y="11983"/>
                </a:cubicBezTo>
                <a:cubicBezTo>
                  <a:pt x="50693" y="11733"/>
                  <a:pt x="50705" y="11490"/>
                  <a:pt x="50739" y="11267"/>
                </a:cubicBezTo>
                <a:close/>
                <a:moveTo>
                  <a:pt x="176281" y="11267"/>
                </a:moveTo>
                <a:cubicBezTo>
                  <a:pt x="176317" y="11490"/>
                  <a:pt x="176328" y="11733"/>
                  <a:pt x="176324" y="11983"/>
                </a:cubicBezTo>
                <a:cubicBezTo>
                  <a:pt x="176239" y="12136"/>
                  <a:pt x="176160" y="12261"/>
                  <a:pt x="176098" y="12410"/>
                </a:cubicBezTo>
                <a:cubicBezTo>
                  <a:pt x="176160" y="12030"/>
                  <a:pt x="176219" y="11647"/>
                  <a:pt x="176281" y="11267"/>
                </a:cubicBezTo>
                <a:close/>
                <a:moveTo>
                  <a:pt x="37824" y="9752"/>
                </a:moveTo>
                <a:cubicBezTo>
                  <a:pt x="37930" y="10602"/>
                  <a:pt x="37997" y="11463"/>
                  <a:pt x="38090" y="12320"/>
                </a:cubicBezTo>
                <a:cubicBezTo>
                  <a:pt x="38098" y="12382"/>
                  <a:pt x="38105" y="12449"/>
                  <a:pt x="38114" y="12512"/>
                </a:cubicBezTo>
                <a:cubicBezTo>
                  <a:pt x="37914" y="11885"/>
                  <a:pt x="37695" y="11267"/>
                  <a:pt x="37453" y="10668"/>
                </a:cubicBezTo>
                <a:cubicBezTo>
                  <a:pt x="37574" y="10359"/>
                  <a:pt x="37699" y="10054"/>
                  <a:pt x="37824" y="9752"/>
                </a:cubicBezTo>
                <a:close/>
                <a:moveTo>
                  <a:pt x="189193" y="9752"/>
                </a:moveTo>
                <a:cubicBezTo>
                  <a:pt x="189323" y="10054"/>
                  <a:pt x="189444" y="10359"/>
                  <a:pt x="189565" y="10668"/>
                </a:cubicBezTo>
                <a:cubicBezTo>
                  <a:pt x="189323" y="11271"/>
                  <a:pt x="189103" y="11885"/>
                  <a:pt x="188908" y="12512"/>
                </a:cubicBezTo>
                <a:cubicBezTo>
                  <a:pt x="188911" y="12449"/>
                  <a:pt x="188924" y="12382"/>
                  <a:pt x="188927" y="12320"/>
                </a:cubicBezTo>
                <a:cubicBezTo>
                  <a:pt x="189021" y="11463"/>
                  <a:pt x="189092" y="10602"/>
                  <a:pt x="189193" y="9752"/>
                </a:cubicBezTo>
                <a:close/>
                <a:moveTo>
                  <a:pt x="163816" y="12144"/>
                </a:moveTo>
                <a:cubicBezTo>
                  <a:pt x="163828" y="12285"/>
                  <a:pt x="163840" y="12434"/>
                  <a:pt x="163847" y="12575"/>
                </a:cubicBezTo>
                <a:cubicBezTo>
                  <a:pt x="163843" y="12563"/>
                  <a:pt x="163843" y="12547"/>
                  <a:pt x="163840" y="12532"/>
                </a:cubicBezTo>
                <a:cubicBezTo>
                  <a:pt x="163828" y="12441"/>
                  <a:pt x="163812" y="12351"/>
                  <a:pt x="163800" y="12261"/>
                </a:cubicBezTo>
                <a:cubicBezTo>
                  <a:pt x="163804" y="12223"/>
                  <a:pt x="163812" y="12183"/>
                  <a:pt x="163816" y="12144"/>
                </a:cubicBezTo>
                <a:close/>
                <a:moveTo>
                  <a:pt x="63202" y="12144"/>
                </a:moveTo>
                <a:cubicBezTo>
                  <a:pt x="63209" y="12183"/>
                  <a:pt x="63214" y="12223"/>
                  <a:pt x="63221" y="12261"/>
                </a:cubicBezTo>
                <a:cubicBezTo>
                  <a:pt x="63205" y="12351"/>
                  <a:pt x="63194" y="12441"/>
                  <a:pt x="63178" y="12532"/>
                </a:cubicBezTo>
                <a:cubicBezTo>
                  <a:pt x="63178" y="12551"/>
                  <a:pt x="63174" y="12566"/>
                  <a:pt x="63171" y="12582"/>
                </a:cubicBezTo>
                <a:cubicBezTo>
                  <a:pt x="63182" y="12438"/>
                  <a:pt x="63190" y="12288"/>
                  <a:pt x="63202" y="12144"/>
                </a:cubicBezTo>
                <a:close/>
                <a:moveTo>
                  <a:pt x="57992" y="10527"/>
                </a:moveTo>
                <a:cubicBezTo>
                  <a:pt x="58066" y="10774"/>
                  <a:pt x="58125" y="11029"/>
                  <a:pt x="58180" y="11287"/>
                </a:cubicBezTo>
                <a:lnTo>
                  <a:pt x="58180" y="11291"/>
                </a:lnTo>
                <a:cubicBezTo>
                  <a:pt x="58180" y="11307"/>
                  <a:pt x="58180" y="11322"/>
                  <a:pt x="58184" y="11338"/>
                </a:cubicBezTo>
                <a:cubicBezTo>
                  <a:pt x="58071" y="11721"/>
                  <a:pt x="57981" y="12116"/>
                  <a:pt x="57907" y="12523"/>
                </a:cubicBezTo>
                <a:cubicBezTo>
                  <a:pt x="57878" y="12563"/>
                  <a:pt x="57851" y="12613"/>
                  <a:pt x="57828" y="12664"/>
                </a:cubicBezTo>
                <a:cubicBezTo>
                  <a:pt x="57836" y="12539"/>
                  <a:pt x="57847" y="12414"/>
                  <a:pt x="57855" y="12288"/>
                </a:cubicBezTo>
                <a:cubicBezTo>
                  <a:pt x="57902" y="11701"/>
                  <a:pt x="57945" y="11114"/>
                  <a:pt x="57992" y="10527"/>
                </a:cubicBezTo>
                <a:close/>
                <a:moveTo>
                  <a:pt x="169025" y="10527"/>
                </a:moveTo>
                <a:cubicBezTo>
                  <a:pt x="169072" y="11114"/>
                  <a:pt x="169119" y="11701"/>
                  <a:pt x="169166" y="12288"/>
                </a:cubicBezTo>
                <a:cubicBezTo>
                  <a:pt x="169174" y="12414"/>
                  <a:pt x="169182" y="12539"/>
                  <a:pt x="169194" y="12664"/>
                </a:cubicBezTo>
                <a:cubicBezTo>
                  <a:pt x="169170" y="12613"/>
                  <a:pt x="169142" y="12566"/>
                  <a:pt x="169115" y="12523"/>
                </a:cubicBezTo>
                <a:cubicBezTo>
                  <a:pt x="169041" y="12116"/>
                  <a:pt x="168951" y="11721"/>
                  <a:pt x="168837" y="11338"/>
                </a:cubicBezTo>
                <a:cubicBezTo>
                  <a:pt x="168837" y="11322"/>
                  <a:pt x="168837" y="11307"/>
                  <a:pt x="168842" y="11291"/>
                </a:cubicBezTo>
                <a:lnTo>
                  <a:pt x="168842" y="11287"/>
                </a:lnTo>
                <a:cubicBezTo>
                  <a:pt x="168892" y="11029"/>
                  <a:pt x="168954" y="10774"/>
                  <a:pt x="169025" y="10527"/>
                </a:cubicBezTo>
                <a:close/>
                <a:moveTo>
                  <a:pt x="24062" y="11670"/>
                </a:moveTo>
                <a:lnTo>
                  <a:pt x="24062" y="11815"/>
                </a:lnTo>
                <a:cubicBezTo>
                  <a:pt x="24024" y="12109"/>
                  <a:pt x="23988" y="12398"/>
                  <a:pt x="23954" y="12692"/>
                </a:cubicBezTo>
                <a:cubicBezTo>
                  <a:pt x="23926" y="12434"/>
                  <a:pt x="23894" y="12179"/>
                  <a:pt x="23867" y="11925"/>
                </a:cubicBezTo>
                <a:cubicBezTo>
                  <a:pt x="23934" y="11838"/>
                  <a:pt x="24000" y="11757"/>
                  <a:pt x="24062" y="11670"/>
                </a:cubicBezTo>
                <a:close/>
                <a:moveTo>
                  <a:pt x="202954" y="11670"/>
                </a:moveTo>
                <a:cubicBezTo>
                  <a:pt x="203021" y="11757"/>
                  <a:pt x="203088" y="11838"/>
                  <a:pt x="203151" y="11925"/>
                </a:cubicBezTo>
                <a:cubicBezTo>
                  <a:pt x="203127" y="12179"/>
                  <a:pt x="203095" y="12438"/>
                  <a:pt x="203068" y="12692"/>
                </a:cubicBezTo>
                <a:cubicBezTo>
                  <a:pt x="203033" y="12398"/>
                  <a:pt x="202994" y="12109"/>
                  <a:pt x="202954" y="11815"/>
                </a:cubicBezTo>
                <a:lnTo>
                  <a:pt x="202954" y="11670"/>
                </a:lnTo>
                <a:close/>
                <a:moveTo>
                  <a:pt x="25965" y="12277"/>
                </a:moveTo>
                <a:lnTo>
                  <a:pt x="25965" y="12277"/>
                </a:lnTo>
                <a:cubicBezTo>
                  <a:pt x="25946" y="12434"/>
                  <a:pt x="25926" y="12590"/>
                  <a:pt x="25910" y="12750"/>
                </a:cubicBezTo>
                <a:cubicBezTo>
                  <a:pt x="25910" y="12684"/>
                  <a:pt x="25906" y="12617"/>
                  <a:pt x="25906" y="12551"/>
                </a:cubicBezTo>
                <a:cubicBezTo>
                  <a:pt x="25926" y="12472"/>
                  <a:pt x="25937" y="12398"/>
                  <a:pt x="25957" y="12324"/>
                </a:cubicBezTo>
                <a:cubicBezTo>
                  <a:pt x="25961" y="12308"/>
                  <a:pt x="25961" y="12293"/>
                  <a:pt x="25965" y="12277"/>
                </a:cubicBezTo>
                <a:close/>
                <a:moveTo>
                  <a:pt x="201052" y="12281"/>
                </a:moveTo>
                <a:cubicBezTo>
                  <a:pt x="201056" y="12297"/>
                  <a:pt x="201061" y="12308"/>
                  <a:pt x="201065" y="12324"/>
                </a:cubicBezTo>
                <a:cubicBezTo>
                  <a:pt x="201080" y="12398"/>
                  <a:pt x="201096" y="12476"/>
                  <a:pt x="201111" y="12551"/>
                </a:cubicBezTo>
                <a:lnTo>
                  <a:pt x="201111" y="12750"/>
                </a:lnTo>
                <a:cubicBezTo>
                  <a:pt x="201096" y="12594"/>
                  <a:pt x="201072" y="12438"/>
                  <a:pt x="201052" y="12281"/>
                </a:cubicBezTo>
                <a:close/>
                <a:moveTo>
                  <a:pt x="101926" y="9654"/>
                </a:moveTo>
                <a:cubicBezTo>
                  <a:pt x="102082" y="9764"/>
                  <a:pt x="102231" y="9893"/>
                  <a:pt x="102372" y="10042"/>
                </a:cubicBezTo>
                <a:cubicBezTo>
                  <a:pt x="102329" y="10946"/>
                  <a:pt x="102314" y="11854"/>
                  <a:pt x="102285" y="12763"/>
                </a:cubicBezTo>
                <a:cubicBezTo>
                  <a:pt x="102278" y="12579"/>
                  <a:pt x="102262" y="12398"/>
                  <a:pt x="102223" y="12238"/>
                </a:cubicBezTo>
                <a:cubicBezTo>
                  <a:pt x="102137" y="11885"/>
                  <a:pt x="102004" y="11733"/>
                  <a:pt x="101808" y="11670"/>
                </a:cubicBezTo>
                <a:cubicBezTo>
                  <a:pt x="101808" y="11592"/>
                  <a:pt x="101808" y="11513"/>
                  <a:pt x="101812" y="11439"/>
                </a:cubicBezTo>
                <a:cubicBezTo>
                  <a:pt x="101832" y="10938"/>
                  <a:pt x="101851" y="10398"/>
                  <a:pt x="101906" y="9905"/>
                </a:cubicBezTo>
                <a:cubicBezTo>
                  <a:pt x="101914" y="9827"/>
                  <a:pt x="101922" y="9745"/>
                  <a:pt x="101926" y="9654"/>
                </a:cubicBezTo>
                <a:close/>
                <a:moveTo>
                  <a:pt x="125096" y="9654"/>
                </a:moveTo>
                <a:cubicBezTo>
                  <a:pt x="125100" y="9745"/>
                  <a:pt x="125107" y="9827"/>
                  <a:pt x="125116" y="9905"/>
                </a:cubicBezTo>
                <a:cubicBezTo>
                  <a:pt x="125170" y="10398"/>
                  <a:pt x="125190" y="10938"/>
                  <a:pt x="125210" y="11439"/>
                </a:cubicBezTo>
                <a:cubicBezTo>
                  <a:pt x="125210" y="11513"/>
                  <a:pt x="125213" y="11592"/>
                  <a:pt x="125213" y="11670"/>
                </a:cubicBezTo>
                <a:cubicBezTo>
                  <a:pt x="125017" y="11733"/>
                  <a:pt x="124885" y="11885"/>
                  <a:pt x="124798" y="12238"/>
                </a:cubicBezTo>
                <a:cubicBezTo>
                  <a:pt x="124759" y="12394"/>
                  <a:pt x="124744" y="12579"/>
                  <a:pt x="124735" y="12763"/>
                </a:cubicBezTo>
                <a:cubicBezTo>
                  <a:pt x="124708" y="11854"/>
                  <a:pt x="124693" y="10946"/>
                  <a:pt x="124650" y="10042"/>
                </a:cubicBezTo>
                <a:cubicBezTo>
                  <a:pt x="124791" y="9893"/>
                  <a:pt x="124939" y="9764"/>
                  <a:pt x="125096" y="9654"/>
                </a:cubicBezTo>
                <a:close/>
                <a:moveTo>
                  <a:pt x="28078" y="6665"/>
                </a:moveTo>
                <a:cubicBezTo>
                  <a:pt x="28459" y="7714"/>
                  <a:pt x="28799" y="8836"/>
                  <a:pt x="29084" y="9932"/>
                </a:cubicBezTo>
                <a:cubicBezTo>
                  <a:pt x="29135" y="10136"/>
                  <a:pt x="29190" y="10335"/>
                  <a:pt x="29249" y="10539"/>
                </a:cubicBezTo>
                <a:cubicBezTo>
                  <a:pt x="29229" y="11087"/>
                  <a:pt x="29210" y="11639"/>
                  <a:pt x="29202" y="12191"/>
                </a:cubicBezTo>
                <a:lnTo>
                  <a:pt x="29202" y="12817"/>
                </a:lnTo>
                <a:cubicBezTo>
                  <a:pt x="29143" y="12570"/>
                  <a:pt x="29080" y="12324"/>
                  <a:pt x="29010" y="12077"/>
                </a:cubicBezTo>
                <a:cubicBezTo>
                  <a:pt x="28908" y="11522"/>
                  <a:pt x="28764" y="10973"/>
                  <a:pt x="28548" y="10496"/>
                </a:cubicBezTo>
                <a:cubicBezTo>
                  <a:pt x="28583" y="10261"/>
                  <a:pt x="28623" y="10026"/>
                  <a:pt x="28677" y="9795"/>
                </a:cubicBezTo>
                <a:cubicBezTo>
                  <a:pt x="28689" y="9741"/>
                  <a:pt x="28657" y="9707"/>
                  <a:pt x="28625" y="9707"/>
                </a:cubicBezTo>
                <a:cubicBezTo>
                  <a:pt x="28604" y="9707"/>
                  <a:pt x="28583" y="9722"/>
                  <a:pt x="28576" y="9757"/>
                </a:cubicBezTo>
                <a:cubicBezTo>
                  <a:pt x="28529" y="9932"/>
                  <a:pt x="28490" y="10101"/>
                  <a:pt x="28446" y="10273"/>
                </a:cubicBezTo>
                <a:cubicBezTo>
                  <a:pt x="28289" y="9780"/>
                  <a:pt x="28125" y="9291"/>
                  <a:pt x="27949" y="8821"/>
                </a:cubicBezTo>
                <a:cubicBezTo>
                  <a:pt x="27943" y="8804"/>
                  <a:pt x="27931" y="8797"/>
                  <a:pt x="27918" y="8797"/>
                </a:cubicBezTo>
                <a:cubicBezTo>
                  <a:pt x="27892" y="8797"/>
                  <a:pt x="27865" y="8826"/>
                  <a:pt x="27875" y="8860"/>
                </a:cubicBezTo>
                <a:cubicBezTo>
                  <a:pt x="27949" y="9099"/>
                  <a:pt x="28004" y="9345"/>
                  <a:pt x="28047" y="9596"/>
                </a:cubicBezTo>
                <a:cubicBezTo>
                  <a:pt x="27953" y="9463"/>
                  <a:pt x="27852" y="9342"/>
                  <a:pt x="27738" y="9255"/>
                </a:cubicBezTo>
                <a:cubicBezTo>
                  <a:pt x="27527" y="9087"/>
                  <a:pt x="27303" y="9017"/>
                  <a:pt x="27068" y="8962"/>
                </a:cubicBezTo>
                <a:cubicBezTo>
                  <a:pt x="27100" y="8727"/>
                  <a:pt x="27131" y="8489"/>
                  <a:pt x="27171" y="8261"/>
                </a:cubicBezTo>
                <a:cubicBezTo>
                  <a:pt x="27205" y="8066"/>
                  <a:pt x="27261" y="7882"/>
                  <a:pt x="27312" y="7694"/>
                </a:cubicBezTo>
                <a:cubicBezTo>
                  <a:pt x="27319" y="7690"/>
                  <a:pt x="27323" y="7682"/>
                  <a:pt x="27327" y="7678"/>
                </a:cubicBezTo>
                <a:cubicBezTo>
                  <a:pt x="27593" y="7338"/>
                  <a:pt x="27812" y="6977"/>
                  <a:pt x="28078" y="6665"/>
                </a:cubicBezTo>
                <a:close/>
                <a:moveTo>
                  <a:pt x="198943" y="6665"/>
                </a:moveTo>
                <a:cubicBezTo>
                  <a:pt x="199209" y="6977"/>
                  <a:pt x="199424" y="7338"/>
                  <a:pt x="199694" y="7678"/>
                </a:cubicBezTo>
                <a:cubicBezTo>
                  <a:pt x="199699" y="7682"/>
                  <a:pt x="199702" y="7690"/>
                  <a:pt x="199706" y="7694"/>
                </a:cubicBezTo>
                <a:cubicBezTo>
                  <a:pt x="199761" y="7882"/>
                  <a:pt x="199816" y="8066"/>
                  <a:pt x="199847" y="8261"/>
                </a:cubicBezTo>
                <a:cubicBezTo>
                  <a:pt x="199887" y="8489"/>
                  <a:pt x="199918" y="8727"/>
                  <a:pt x="199949" y="8962"/>
                </a:cubicBezTo>
                <a:cubicBezTo>
                  <a:pt x="199718" y="9017"/>
                  <a:pt x="199495" y="9087"/>
                  <a:pt x="199284" y="9255"/>
                </a:cubicBezTo>
                <a:cubicBezTo>
                  <a:pt x="199170" y="9342"/>
                  <a:pt x="199068" y="9463"/>
                  <a:pt x="198971" y="9596"/>
                </a:cubicBezTo>
                <a:cubicBezTo>
                  <a:pt x="199018" y="9345"/>
                  <a:pt x="199072" y="9099"/>
                  <a:pt x="199143" y="8860"/>
                </a:cubicBezTo>
                <a:cubicBezTo>
                  <a:pt x="199156" y="8826"/>
                  <a:pt x="199129" y="8797"/>
                  <a:pt x="199103" y="8797"/>
                </a:cubicBezTo>
                <a:cubicBezTo>
                  <a:pt x="199091" y="8797"/>
                  <a:pt x="199079" y="8804"/>
                  <a:pt x="199072" y="8821"/>
                </a:cubicBezTo>
                <a:cubicBezTo>
                  <a:pt x="198896" y="9291"/>
                  <a:pt x="198731" y="9780"/>
                  <a:pt x="198572" y="10273"/>
                </a:cubicBezTo>
                <a:cubicBezTo>
                  <a:pt x="198532" y="10101"/>
                  <a:pt x="198489" y="9932"/>
                  <a:pt x="198446" y="9757"/>
                </a:cubicBezTo>
                <a:cubicBezTo>
                  <a:pt x="198438" y="9722"/>
                  <a:pt x="198417" y="9707"/>
                  <a:pt x="198396" y="9707"/>
                </a:cubicBezTo>
                <a:cubicBezTo>
                  <a:pt x="198364" y="9707"/>
                  <a:pt x="198332" y="9741"/>
                  <a:pt x="198344" y="9795"/>
                </a:cubicBezTo>
                <a:cubicBezTo>
                  <a:pt x="198395" y="10026"/>
                  <a:pt x="198434" y="10261"/>
                  <a:pt x="198469" y="10496"/>
                </a:cubicBezTo>
                <a:cubicBezTo>
                  <a:pt x="198258" y="10973"/>
                  <a:pt x="198113" y="11518"/>
                  <a:pt x="198008" y="12077"/>
                </a:cubicBezTo>
                <a:cubicBezTo>
                  <a:pt x="197941" y="12320"/>
                  <a:pt x="197875" y="12566"/>
                  <a:pt x="197820" y="12817"/>
                </a:cubicBezTo>
                <a:cubicBezTo>
                  <a:pt x="197820" y="12610"/>
                  <a:pt x="197820" y="12398"/>
                  <a:pt x="197815" y="12191"/>
                </a:cubicBezTo>
                <a:cubicBezTo>
                  <a:pt x="197808" y="11639"/>
                  <a:pt x="197792" y="11087"/>
                  <a:pt x="197773" y="10539"/>
                </a:cubicBezTo>
                <a:cubicBezTo>
                  <a:pt x="197828" y="10335"/>
                  <a:pt x="197882" y="10136"/>
                  <a:pt x="197937" y="9932"/>
                </a:cubicBezTo>
                <a:cubicBezTo>
                  <a:pt x="198219" y="8836"/>
                  <a:pt x="198559" y="7714"/>
                  <a:pt x="198943" y="6665"/>
                </a:cubicBezTo>
                <a:close/>
                <a:moveTo>
                  <a:pt x="157424" y="8801"/>
                </a:moveTo>
                <a:lnTo>
                  <a:pt x="157424" y="8801"/>
                </a:lnTo>
                <a:cubicBezTo>
                  <a:pt x="157467" y="9502"/>
                  <a:pt x="157386" y="10445"/>
                  <a:pt x="157377" y="10704"/>
                </a:cubicBezTo>
                <a:cubicBezTo>
                  <a:pt x="157366" y="11432"/>
                  <a:pt x="157350" y="12160"/>
                  <a:pt x="157330" y="12888"/>
                </a:cubicBezTo>
                <a:cubicBezTo>
                  <a:pt x="157339" y="11631"/>
                  <a:pt x="157319" y="10379"/>
                  <a:pt x="157279" y="9123"/>
                </a:cubicBezTo>
                <a:cubicBezTo>
                  <a:pt x="157326" y="9013"/>
                  <a:pt x="157377" y="8907"/>
                  <a:pt x="157424" y="8801"/>
                </a:cubicBezTo>
                <a:close/>
                <a:moveTo>
                  <a:pt x="69593" y="8798"/>
                </a:moveTo>
                <a:lnTo>
                  <a:pt x="69593" y="8798"/>
                </a:lnTo>
                <a:cubicBezTo>
                  <a:pt x="69644" y="8907"/>
                  <a:pt x="69695" y="9013"/>
                  <a:pt x="69742" y="9123"/>
                </a:cubicBezTo>
                <a:cubicBezTo>
                  <a:pt x="69703" y="10379"/>
                  <a:pt x="69683" y="11635"/>
                  <a:pt x="69687" y="12891"/>
                </a:cubicBezTo>
                <a:cubicBezTo>
                  <a:pt x="69672" y="12163"/>
                  <a:pt x="69656" y="11432"/>
                  <a:pt x="69640" y="10704"/>
                </a:cubicBezTo>
                <a:cubicBezTo>
                  <a:pt x="69636" y="10445"/>
                  <a:pt x="69554" y="9502"/>
                  <a:pt x="69593" y="8798"/>
                </a:cubicBezTo>
                <a:close/>
                <a:moveTo>
                  <a:pt x="72967" y="9130"/>
                </a:moveTo>
                <a:lnTo>
                  <a:pt x="72967" y="9130"/>
                </a:lnTo>
                <a:cubicBezTo>
                  <a:pt x="72893" y="9761"/>
                  <a:pt x="72787" y="10386"/>
                  <a:pt x="72709" y="11016"/>
                </a:cubicBezTo>
                <a:cubicBezTo>
                  <a:pt x="72626" y="11643"/>
                  <a:pt x="72560" y="12273"/>
                  <a:pt x="72509" y="12904"/>
                </a:cubicBezTo>
                <a:cubicBezTo>
                  <a:pt x="72501" y="12598"/>
                  <a:pt x="72493" y="12293"/>
                  <a:pt x="72490" y="11988"/>
                </a:cubicBezTo>
                <a:cubicBezTo>
                  <a:pt x="72490" y="11885"/>
                  <a:pt x="72493" y="11784"/>
                  <a:pt x="72497" y="11678"/>
                </a:cubicBezTo>
                <a:cubicBezTo>
                  <a:pt x="72513" y="10911"/>
                  <a:pt x="72571" y="9804"/>
                  <a:pt x="72967" y="9130"/>
                </a:cubicBezTo>
                <a:close/>
                <a:moveTo>
                  <a:pt x="154055" y="9130"/>
                </a:moveTo>
                <a:lnTo>
                  <a:pt x="154055" y="9130"/>
                </a:lnTo>
                <a:cubicBezTo>
                  <a:pt x="154450" y="9804"/>
                  <a:pt x="154508" y="10911"/>
                  <a:pt x="154524" y="11678"/>
                </a:cubicBezTo>
                <a:cubicBezTo>
                  <a:pt x="154524" y="11784"/>
                  <a:pt x="154528" y="11885"/>
                  <a:pt x="154532" y="11991"/>
                </a:cubicBezTo>
                <a:cubicBezTo>
                  <a:pt x="154524" y="12293"/>
                  <a:pt x="154521" y="12598"/>
                  <a:pt x="154512" y="12904"/>
                </a:cubicBezTo>
                <a:cubicBezTo>
                  <a:pt x="154458" y="12273"/>
                  <a:pt x="154395" y="11643"/>
                  <a:pt x="154313" y="11016"/>
                </a:cubicBezTo>
                <a:cubicBezTo>
                  <a:pt x="154230" y="10391"/>
                  <a:pt x="154129" y="9761"/>
                  <a:pt x="154055" y="9130"/>
                </a:cubicBezTo>
                <a:close/>
                <a:moveTo>
                  <a:pt x="90520" y="9682"/>
                </a:moveTo>
                <a:cubicBezTo>
                  <a:pt x="90708" y="9983"/>
                  <a:pt x="90888" y="10273"/>
                  <a:pt x="91065" y="10574"/>
                </a:cubicBezTo>
                <a:cubicBezTo>
                  <a:pt x="90771" y="10852"/>
                  <a:pt x="90697" y="11498"/>
                  <a:pt x="90626" y="11929"/>
                </a:cubicBezTo>
                <a:cubicBezTo>
                  <a:pt x="90572" y="12257"/>
                  <a:pt x="90516" y="12586"/>
                  <a:pt x="90466" y="12915"/>
                </a:cubicBezTo>
                <a:cubicBezTo>
                  <a:pt x="90466" y="12410"/>
                  <a:pt x="90473" y="11909"/>
                  <a:pt x="90458" y="11404"/>
                </a:cubicBezTo>
                <a:cubicBezTo>
                  <a:pt x="90442" y="10829"/>
                  <a:pt x="90493" y="10257"/>
                  <a:pt x="90520" y="9682"/>
                </a:cubicBezTo>
                <a:close/>
                <a:moveTo>
                  <a:pt x="136500" y="9682"/>
                </a:moveTo>
                <a:cubicBezTo>
                  <a:pt x="136529" y="10257"/>
                  <a:pt x="136579" y="10829"/>
                  <a:pt x="136563" y="11404"/>
                </a:cubicBezTo>
                <a:cubicBezTo>
                  <a:pt x="136547" y="11905"/>
                  <a:pt x="136552" y="12410"/>
                  <a:pt x="136556" y="12915"/>
                </a:cubicBezTo>
                <a:cubicBezTo>
                  <a:pt x="136500" y="12586"/>
                  <a:pt x="136446" y="12257"/>
                  <a:pt x="136392" y="11929"/>
                </a:cubicBezTo>
                <a:cubicBezTo>
                  <a:pt x="136321" y="11498"/>
                  <a:pt x="136251" y="10852"/>
                  <a:pt x="135957" y="10574"/>
                </a:cubicBezTo>
                <a:cubicBezTo>
                  <a:pt x="136129" y="10273"/>
                  <a:pt x="136313" y="9983"/>
                  <a:pt x="136500" y="9682"/>
                </a:cubicBezTo>
                <a:close/>
                <a:moveTo>
                  <a:pt x="44560" y="12308"/>
                </a:moveTo>
                <a:cubicBezTo>
                  <a:pt x="44587" y="12398"/>
                  <a:pt x="44615" y="12485"/>
                  <a:pt x="44646" y="12570"/>
                </a:cubicBezTo>
                <a:cubicBezTo>
                  <a:pt x="44630" y="12707"/>
                  <a:pt x="44610" y="12841"/>
                  <a:pt x="44592" y="12974"/>
                </a:cubicBezTo>
                <a:cubicBezTo>
                  <a:pt x="44587" y="12860"/>
                  <a:pt x="44579" y="12743"/>
                  <a:pt x="44576" y="12626"/>
                </a:cubicBezTo>
                <a:cubicBezTo>
                  <a:pt x="44568" y="12523"/>
                  <a:pt x="44563" y="12414"/>
                  <a:pt x="44560" y="12308"/>
                </a:cubicBezTo>
                <a:close/>
                <a:moveTo>
                  <a:pt x="182462" y="12312"/>
                </a:moveTo>
                <a:cubicBezTo>
                  <a:pt x="182457" y="12418"/>
                  <a:pt x="182450" y="12523"/>
                  <a:pt x="182446" y="12626"/>
                </a:cubicBezTo>
                <a:cubicBezTo>
                  <a:pt x="182439" y="12743"/>
                  <a:pt x="182434" y="12860"/>
                  <a:pt x="182430" y="12974"/>
                </a:cubicBezTo>
                <a:cubicBezTo>
                  <a:pt x="182407" y="12844"/>
                  <a:pt x="182392" y="12711"/>
                  <a:pt x="182376" y="12579"/>
                </a:cubicBezTo>
                <a:cubicBezTo>
                  <a:pt x="182403" y="12488"/>
                  <a:pt x="182434" y="12398"/>
                  <a:pt x="182462" y="12312"/>
                </a:cubicBezTo>
                <a:close/>
                <a:moveTo>
                  <a:pt x="32935" y="9851"/>
                </a:moveTo>
                <a:cubicBezTo>
                  <a:pt x="33049" y="10081"/>
                  <a:pt x="33151" y="10316"/>
                  <a:pt x="33268" y="10543"/>
                </a:cubicBezTo>
                <a:cubicBezTo>
                  <a:pt x="33288" y="10888"/>
                  <a:pt x="33307" y="11236"/>
                  <a:pt x="33335" y="11584"/>
                </a:cubicBezTo>
                <a:cubicBezTo>
                  <a:pt x="33374" y="12105"/>
                  <a:pt x="33417" y="12626"/>
                  <a:pt x="33460" y="13146"/>
                </a:cubicBezTo>
                <a:cubicBezTo>
                  <a:pt x="33268" y="12500"/>
                  <a:pt x="33076" y="11854"/>
                  <a:pt x="32877" y="11217"/>
                </a:cubicBezTo>
                <a:cubicBezTo>
                  <a:pt x="32865" y="11048"/>
                  <a:pt x="32854" y="10805"/>
                  <a:pt x="32791" y="10629"/>
                </a:cubicBezTo>
                <a:cubicBezTo>
                  <a:pt x="32830" y="10367"/>
                  <a:pt x="32873" y="10104"/>
                  <a:pt x="32935" y="9851"/>
                </a:cubicBezTo>
                <a:close/>
                <a:moveTo>
                  <a:pt x="194086" y="9851"/>
                </a:moveTo>
                <a:cubicBezTo>
                  <a:pt x="194144" y="10104"/>
                  <a:pt x="194191" y="10367"/>
                  <a:pt x="194231" y="10629"/>
                </a:cubicBezTo>
                <a:cubicBezTo>
                  <a:pt x="194164" y="10805"/>
                  <a:pt x="194157" y="11048"/>
                  <a:pt x="194144" y="11213"/>
                </a:cubicBezTo>
                <a:cubicBezTo>
                  <a:pt x="193941" y="11854"/>
                  <a:pt x="193753" y="12500"/>
                  <a:pt x="193561" y="13146"/>
                </a:cubicBezTo>
                <a:cubicBezTo>
                  <a:pt x="193604" y="12626"/>
                  <a:pt x="193648" y="12105"/>
                  <a:pt x="193687" y="11584"/>
                </a:cubicBezTo>
                <a:cubicBezTo>
                  <a:pt x="193714" y="11236"/>
                  <a:pt x="193734" y="10888"/>
                  <a:pt x="193749" y="10543"/>
                </a:cubicBezTo>
                <a:cubicBezTo>
                  <a:pt x="193866" y="10316"/>
                  <a:pt x="193973" y="10081"/>
                  <a:pt x="194086" y="9851"/>
                </a:cubicBezTo>
                <a:close/>
                <a:moveTo>
                  <a:pt x="8959" y="10203"/>
                </a:moveTo>
                <a:cubicBezTo>
                  <a:pt x="8998" y="10512"/>
                  <a:pt x="9038" y="10814"/>
                  <a:pt x="9085" y="11107"/>
                </a:cubicBezTo>
                <a:cubicBezTo>
                  <a:pt x="9167" y="11674"/>
                  <a:pt x="9245" y="12238"/>
                  <a:pt x="9311" y="12810"/>
                </a:cubicBezTo>
                <a:cubicBezTo>
                  <a:pt x="9291" y="12907"/>
                  <a:pt x="9268" y="13005"/>
                  <a:pt x="9245" y="13106"/>
                </a:cubicBezTo>
                <a:cubicBezTo>
                  <a:pt x="9241" y="13126"/>
                  <a:pt x="9237" y="13150"/>
                  <a:pt x="9233" y="13169"/>
                </a:cubicBezTo>
                <a:cubicBezTo>
                  <a:pt x="9183" y="12888"/>
                  <a:pt x="9127" y="12606"/>
                  <a:pt x="9073" y="12324"/>
                </a:cubicBezTo>
                <a:cubicBezTo>
                  <a:pt x="8982" y="11874"/>
                  <a:pt x="8865" y="11432"/>
                  <a:pt x="8740" y="10997"/>
                </a:cubicBezTo>
                <a:cubicBezTo>
                  <a:pt x="8811" y="10731"/>
                  <a:pt x="8885" y="10469"/>
                  <a:pt x="8959" y="10203"/>
                </a:cubicBezTo>
                <a:close/>
                <a:moveTo>
                  <a:pt x="218063" y="10203"/>
                </a:moveTo>
                <a:cubicBezTo>
                  <a:pt x="218137" y="10469"/>
                  <a:pt x="218207" y="10731"/>
                  <a:pt x="218282" y="10997"/>
                </a:cubicBezTo>
                <a:cubicBezTo>
                  <a:pt x="218152" y="11432"/>
                  <a:pt x="218034" y="11874"/>
                  <a:pt x="217945" y="12324"/>
                </a:cubicBezTo>
                <a:cubicBezTo>
                  <a:pt x="217890" y="12606"/>
                  <a:pt x="217839" y="12888"/>
                  <a:pt x="217785" y="13169"/>
                </a:cubicBezTo>
                <a:cubicBezTo>
                  <a:pt x="217781" y="13150"/>
                  <a:pt x="217776" y="13126"/>
                  <a:pt x="217772" y="13106"/>
                </a:cubicBezTo>
                <a:cubicBezTo>
                  <a:pt x="217753" y="13005"/>
                  <a:pt x="217729" y="12907"/>
                  <a:pt x="217706" y="12810"/>
                </a:cubicBezTo>
                <a:cubicBezTo>
                  <a:pt x="217776" y="12238"/>
                  <a:pt x="217851" y="11674"/>
                  <a:pt x="217937" y="11107"/>
                </a:cubicBezTo>
                <a:cubicBezTo>
                  <a:pt x="217980" y="10814"/>
                  <a:pt x="218023" y="10512"/>
                  <a:pt x="218063" y="10203"/>
                </a:cubicBezTo>
                <a:close/>
                <a:moveTo>
                  <a:pt x="15859" y="8500"/>
                </a:moveTo>
                <a:cubicBezTo>
                  <a:pt x="15902" y="9452"/>
                  <a:pt x="15946" y="10414"/>
                  <a:pt x="15899" y="11361"/>
                </a:cubicBezTo>
                <a:cubicBezTo>
                  <a:pt x="15890" y="11560"/>
                  <a:pt x="15883" y="11757"/>
                  <a:pt x="15875" y="11956"/>
                </a:cubicBezTo>
                <a:cubicBezTo>
                  <a:pt x="15840" y="11968"/>
                  <a:pt x="15812" y="12006"/>
                  <a:pt x="15820" y="12066"/>
                </a:cubicBezTo>
                <a:cubicBezTo>
                  <a:pt x="15836" y="12140"/>
                  <a:pt x="15848" y="12210"/>
                  <a:pt x="15859" y="12285"/>
                </a:cubicBezTo>
                <a:cubicBezTo>
                  <a:pt x="15848" y="12582"/>
                  <a:pt x="15836" y="12880"/>
                  <a:pt x="15825" y="13173"/>
                </a:cubicBezTo>
                <a:cubicBezTo>
                  <a:pt x="15778" y="13119"/>
                  <a:pt x="15734" y="13063"/>
                  <a:pt x="15684" y="13013"/>
                </a:cubicBezTo>
                <a:cubicBezTo>
                  <a:pt x="15666" y="12993"/>
                  <a:pt x="15646" y="12985"/>
                  <a:pt x="15627" y="12985"/>
                </a:cubicBezTo>
                <a:cubicBezTo>
                  <a:pt x="15599" y="12985"/>
                  <a:pt x="15572" y="13002"/>
                  <a:pt x="15554" y="13025"/>
                </a:cubicBezTo>
                <a:cubicBezTo>
                  <a:pt x="15554" y="12794"/>
                  <a:pt x="15558" y="12559"/>
                  <a:pt x="15554" y="12328"/>
                </a:cubicBezTo>
                <a:cubicBezTo>
                  <a:pt x="15554" y="12156"/>
                  <a:pt x="15546" y="11983"/>
                  <a:pt x="15534" y="11807"/>
                </a:cubicBezTo>
                <a:cubicBezTo>
                  <a:pt x="15577" y="11197"/>
                  <a:pt x="15628" y="10586"/>
                  <a:pt x="15687" y="9976"/>
                </a:cubicBezTo>
                <a:cubicBezTo>
                  <a:pt x="15738" y="9479"/>
                  <a:pt x="15793" y="8989"/>
                  <a:pt x="15859" y="8500"/>
                </a:cubicBezTo>
                <a:close/>
                <a:moveTo>
                  <a:pt x="211162" y="8500"/>
                </a:moveTo>
                <a:cubicBezTo>
                  <a:pt x="211224" y="8989"/>
                  <a:pt x="211284" y="9479"/>
                  <a:pt x="211330" y="9976"/>
                </a:cubicBezTo>
                <a:cubicBezTo>
                  <a:pt x="211393" y="10582"/>
                  <a:pt x="211440" y="11193"/>
                  <a:pt x="211483" y="11807"/>
                </a:cubicBezTo>
                <a:cubicBezTo>
                  <a:pt x="211475" y="11979"/>
                  <a:pt x="211468" y="12152"/>
                  <a:pt x="211464" y="12328"/>
                </a:cubicBezTo>
                <a:lnTo>
                  <a:pt x="211464" y="13025"/>
                </a:lnTo>
                <a:cubicBezTo>
                  <a:pt x="211445" y="13002"/>
                  <a:pt x="211420" y="12985"/>
                  <a:pt x="211393" y="12985"/>
                </a:cubicBezTo>
                <a:cubicBezTo>
                  <a:pt x="211375" y="12985"/>
                  <a:pt x="211356" y="12993"/>
                  <a:pt x="211338" y="13013"/>
                </a:cubicBezTo>
                <a:cubicBezTo>
                  <a:pt x="211287" y="13063"/>
                  <a:pt x="211240" y="13119"/>
                  <a:pt x="211197" y="13177"/>
                </a:cubicBezTo>
                <a:cubicBezTo>
                  <a:pt x="211186" y="12880"/>
                  <a:pt x="211170" y="12582"/>
                  <a:pt x="211159" y="12288"/>
                </a:cubicBezTo>
                <a:cubicBezTo>
                  <a:pt x="211174" y="12214"/>
                  <a:pt x="211186" y="12140"/>
                  <a:pt x="211197" y="12066"/>
                </a:cubicBezTo>
                <a:cubicBezTo>
                  <a:pt x="211209" y="12006"/>
                  <a:pt x="211177" y="11968"/>
                  <a:pt x="211143" y="11956"/>
                </a:cubicBezTo>
                <a:cubicBezTo>
                  <a:pt x="211135" y="11757"/>
                  <a:pt x="211127" y="11560"/>
                  <a:pt x="211119" y="11361"/>
                </a:cubicBezTo>
                <a:cubicBezTo>
                  <a:pt x="211072" y="10414"/>
                  <a:pt x="211115" y="9452"/>
                  <a:pt x="211162" y="8500"/>
                </a:cubicBezTo>
                <a:close/>
                <a:moveTo>
                  <a:pt x="127412" y="10997"/>
                </a:moveTo>
                <a:cubicBezTo>
                  <a:pt x="127472" y="11271"/>
                  <a:pt x="127526" y="11545"/>
                  <a:pt x="127582" y="11823"/>
                </a:cubicBezTo>
                <a:cubicBezTo>
                  <a:pt x="127550" y="12022"/>
                  <a:pt x="127515" y="12223"/>
                  <a:pt x="127475" y="12422"/>
                </a:cubicBezTo>
                <a:cubicBezTo>
                  <a:pt x="127409" y="12727"/>
                  <a:pt x="127362" y="13044"/>
                  <a:pt x="127323" y="13369"/>
                </a:cubicBezTo>
                <a:cubicBezTo>
                  <a:pt x="127319" y="13072"/>
                  <a:pt x="127315" y="12770"/>
                  <a:pt x="127307" y="12472"/>
                </a:cubicBezTo>
                <a:cubicBezTo>
                  <a:pt x="127303" y="12089"/>
                  <a:pt x="127385" y="11706"/>
                  <a:pt x="127374" y="11318"/>
                </a:cubicBezTo>
                <a:cubicBezTo>
                  <a:pt x="127370" y="11197"/>
                  <a:pt x="127385" y="11095"/>
                  <a:pt x="127412" y="10997"/>
                </a:cubicBezTo>
                <a:close/>
                <a:moveTo>
                  <a:pt x="99604" y="10997"/>
                </a:moveTo>
                <a:cubicBezTo>
                  <a:pt x="99632" y="11095"/>
                  <a:pt x="99651" y="11197"/>
                  <a:pt x="99648" y="11318"/>
                </a:cubicBezTo>
                <a:cubicBezTo>
                  <a:pt x="99632" y="11706"/>
                  <a:pt x="99718" y="12089"/>
                  <a:pt x="99711" y="12472"/>
                </a:cubicBezTo>
                <a:cubicBezTo>
                  <a:pt x="99707" y="12770"/>
                  <a:pt x="99702" y="13072"/>
                  <a:pt x="99698" y="13373"/>
                </a:cubicBezTo>
                <a:cubicBezTo>
                  <a:pt x="99660" y="13048"/>
                  <a:pt x="99608" y="12727"/>
                  <a:pt x="99546" y="12422"/>
                </a:cubicBezTo>
                <a:cubicBezTo>
                  <a:pt x="99503" y="12223"/>
                  <a:pt x="99472" y="12022"/>
                  <a:pt x="99440" y="11823"/>
                </a:cubicBezTo>
                <a:cubicBezTo>
                  <a:pt x="99496" y="11545"/>
                  <a:pt x="99550" y="11271"/>
                  <a:pt x="99604" y="10997"/>
                </a:cubicBezTo>
                <a:close/>
                <a:moveTo>
                  <a:pt x="6661" y="10198"/>
                </a:moveTo>
                <a:lnTo>
                  <a:pt x="6661" y="10198"/>
                </a:lnTo>
                <a:cubicBezTo>
                  <a:pt x="6708" y="10433"/>
                  <a:pt x="6764" y="10668"/>
                  <a:pt x="6807" y="10895"/>
                </a:cubicBezTo>
                <a:cubicBezTo>
                  <a:pt x="6908" y="11459"/>
                  <a:pt x="6943" y="12038"/>
                  <a:pt x="7002" y="12613"/>
                </a:cubicBezTo>
                <a:cubicBezTo>
                  <a:pt x="7030" y="12884"/>
                  <a:pt x="7057" y="13157"/>
                  <a:pt x="7084" y="13431"/>
                </a:cubicBezTo>
                <a:cubicBezTo>
                  <a:pt x="6943" y="12355"/>
                  <a:pt x="6802" y="11275"/>
                  <a:pt x="6661" y="10198"/>
                </a:cubicBezTo>
                <a:close/>
                <a:moveTo>
                  <a:pt x="220359" y="10198"/>
                </a:moveTo>
                <a:cubicBezTo>
                  <a:pt x="220218" y="11279"/>
                  <a:pt x="220078" y="12355"/>
                  <a:pt x="219933" y="13435"/>
                </a:cubicBezTo>
                <a:cubicBezTo>
                  <a:pt x="219960" y="13162"/>
                  <a:pt x="219988" y="12888"/>
                  <a:pt x="220019" y="12613"/>
                </a:cubicBezTo>
                <a:cubicBezTo>
                  <a:pt x="220078" y="12038"/>
                  <a:pt x="220113" y="11459"/>
                  <a:pt x="220215" y="10895"/>
                </a:cubicBezTo>
                <a:cubicBezTo>
                  <a:pt x="220254" y="10668"/>
                  <a:pt x="220312" y="10433"/>
                  <a:pt x="220359" y="10198"/>
                </a:cubicBezTo>
                <a:close/>
                <a:moveTo>
                  <a:pt x="92035" y="12786"/>
                </a:moveTo>
                <a:cubicBezTo>
                  <a:pt x="92051" y="12833"/>
                  <a:pt x="92066" y="12875"/>
                  <a:pt x="92079" y="12919"/>
                </a:cubicBezTo>
                <a:cubicBezTo>
                  <a:pt x="92086" y="12954"/>
                  <a:pt x="92090" y="12989"/>
                  <a:pt x="92098" y="13025"/>
                </a:cubicBezTo>
                <a:cubicBezTo>
                  <a:pt x="92066" y="13213"/>
                  <a:pt x="92039" y="13404"/>
                  <a:pt x="92016" y="13596"/>
                </a:cubicBezTo>
                <a:cubicBezTo>
                  <a:pt x="92019" y="13326"/>
                  <a:pt x="92028" y="13056"/>
                  <a:pt x="92035" y="12786"/>
                </a:cubicBezTo>
                <a:close/>
                <a:moveTo>
                  <a:pt x="134986" y="12786"/>
                </a:moveTo>
                <a:cubicBezTo>
                  <a:pt x="134994" y="13056"/>
                  <a:pt x="135002" y="13326"/>
                  <a:pt x="135006" y="13596"/>
                </a:cubicBezTo>
                <a:cubicBezTo>
                  <a:pt x="134979" y="13404"/>
                  <a:pt x="134955" y="13213"/>
                  <a:pt x="134923" y="13021"/>
                </a:cubicBezTo>
                <a:cubicBezTo>
                  <a:pt x="134927" y="12989"/>
                  <a:pt x="134932" y="12954"/>
                  <a:pt x="134939" y="12922"/>
                </a:cubicBezTo>
                <a:cubicBezTo>
                  <a:pt x="134955" y="12875"/>
                  <a:pt x="134970" y="12833"/>
                  <a:pt x="134986" y="12786"/>
                </a:cubicBezTo>
                <a:close/>
                <a:moveTo>
                  <a:pt x="40388" y="8825"/>
                </a:moveTo>
                <a:cubicBezTo>
                  <a:pt x="40544" y="9780"/>
                  <a:pt x="40670" y="10731"/>
                  <a:pt x="40787" y="11701"/>
                </a:cubicBezTo>
                <a:cubicBezTo>
                  <a:pt x="40826" y="12050"/>
                  <a:pt x="40869" y="12398"/>
                  <a:pt x="40912" y="12750"/>
                </a:cubicBezTo>
                <a:cubicBezTo>
                  <a:pt x="40646" y="12766"/>
                  <a:pt x="40356" y="13063"/>
                  <a:pt x="40407" y="13518"/>
                </a:cubicBezTo>
                <a:cubicBezTo>
                  <a:pt x="40412" y="13572"/>
                  <a:pt x="40419" y="13623"/>
                  <a:pt x="40423" y="13678"/>
                </a:cubicBezTo>
                <a:cubicBezTo>
                  <a:pt x="40333" y="13303"/>
                  <a:pt x="40235" y="12931"/>
                  <a:pt x="40134" y="12559"/>
                </a:cubicBezTo>
                <a:cubicBezTo>
                  <a:pt x="40094" y="11757"/>
                  <a:pt x="40040" y="10958"/>
                  <a:pt x="39965" y="10164"/>
                </a:cubicBezTo>
                <a:cubicBezTo>
                  <a:pt x="40106" y="9717"/>
                  <a:pt x="40251" y="9275"/>
                  <a:pt x="40388" y="8825"/>
                </a:cubicBezTo>
                <a:close/>
                <a:moveTo>
                  <a:pt x="186630" y="8825"/>
                </a:moveTo>
                <a:cubicBezTo>
                  <a:pt x="186771" y="9275"/>
                  <a:pt x="186912" y="9717"/>
                  <a:pt x="187056" y="10164"/>
                </a:cubicBezTo>
                <a:cubicBezTo>
                  <a:pt x="186982" y="10958"/>
                  <a:pt x="186924" y="11760"/>
                  <a:pt x="186884" y="12563"/>
                </a:cubicBezTo>
                <a:cubicBezTo>
                  <a:pt x="186783" y="12931"/>
                  <a:pt x="186684" y="13303"/>
                  <a:pt x="186595" y="13678"/>
                </a:cubicBezTo>
                <a:cubicBezTo>
                  <a:pt x="186603" y="13623"/>
                  <a:pt x="186606" y="13572"/>
                  <a:pt x="186614" y="13518"/>
                </a:cubicBezTo>
                <a:cubicBezTo>
                  <a:pt x="186665" y="13063"/>
                  <a:pt x="186375" y="12766"/>
                  <a:pt x="186109" y="12750"/>
                </a:cubicBezTo>
                <a:cubicBezTo>
                  <a:pt x="186153" y="12398"/>
                  <a:pt x="186191" y="12050"/>
                  <a:pt x="186234" y="11701"/>
                </a:cubicBezTo>
                <a:cubicBezTo>
                  <a:pt x="186352" y="10731"/>
                  <a:pt x="186473" y="9780"/>
                  <a:pt x="186630" y="8825"/>
                </a:cubicBezTo>
                <a:close/>
                <a:moveTo>
                  <a:pt x="44348" y="13291"/>
                </a:moveTo>
                <a:cubicBezTo>
                  <a:pt x="44348" y="13431"/>
                  <a:pt x="44352" y="13576"/>
                  <a:pt x="44352" y="13721"/>
                </a:cubicBezTo>
                <a:cubicBezTo>
                  <a:pt x="44333" y="13713"/>
                  <a:pt x="44310" y="13706"/>
                  <a:pt x="44290" y="13702"/>
                </a:cubicBezTo>
                <a:cubicBezTo>
                  <a:pt x="44310" y="13565"/>
                  <a:pt x="44329" y="13428"/>
                  <a:pt x="44348" y="13291"/>
                </a:cubicBezTo>
                <a:close/>
                <a:moveTo>
                  <a:pt x="182669" y="13291"/>
                </a:moveTo>
                <a:cubicBezTo>
                  <a:pt x="182692" y="13428"/>
                  <a:pt x="182708" y="13565"/>
                  <a:pt x="182728" y="13702"/>
                </a:cubicBezTo>
                <a:cubicBezTo>
                  <a:pt x="182708" y="13706"/>
                  <a:pt x="182688" y="13713"/>
                  <a:pt x="182669" y="13721"/>
                </a:cubicBezTo>
                <a:lnTo>
                  <a:pt x="182669" y="13291"/>
                </a:lnTo>
                <a:close/>
                <a:moveTo>
                  <a:pt x="28196" y="10566"/>
                </a:moveTo>
                <a:cubicBezTo>
                  <a:pt x="28219" y="10731"/>
                  <a:pt x="28243" y="10891"/>
                  <a:pt x="28266" y="11052"/>
                </a:cubicBezTo>
                <a:cubicBezTo>
                  <a:pt x="28161" y="11529"/>
                  <a:pt x="28074" y="12011"/>
                  <a:pt x="28012" y="12519"/>
                </a:cubicBezTo>
                <a:cubicBezTo>
                  <a:pt x="27961" y="12942"/>
                  <a:pt x="27933" y="13365"/>
                  <a:pt x="27910" y="13791"/>
                </a:cubicBezTo>
                <a:cubicBezTo>
                  <a:pt x="27859" y="13475"/>
                  <a:pt x="27805" y="13162"/>
                  <a:pt x="27746" y="12848"/>
                </a:cubicBezTo>
                <a:cubicBezTo>
                  <a:pt x="27789" y="12559"/>
                  <a:pt x="27828" y="12265"/>
                  <a:pt x="27867" y="11972"/>
                </a:cubicBezTo>
                <a:cubicBezTo>
                  <a:pt x="27910" y="11659"/>
                  <a:pt x="27965" y="10884"/>
                  <a:pt x="28196" y="10566"/>
                </a:cubicBezTo>
                <a:close/>
                <a:moveTo>
                  <a:pt x="198821" y="10566"/>
                </a:moveTo>
                <a:cubicBezTo>
                  <a:pt x="199052" y="10884"/>
                  <a:pt x="199112" y="11659"/>
                  <a:pt x="199154" y="11972"/>
                </a:cubicBezTo>
                <a:cubicBezTo>
                  <a:pt x="199193" y="12265"/>
                  <a:pt x="199233" y="12559"/>
                  <a:pt x="199271" y="12848"/>
                </a:cubicBezTo>
                <a:cubicBezTo>
                  <a:pt x="199217" y="13162"/>
                  <a:pt x="199162" y="13478"/>
                  <a:pt x="199112" y="13791"/>
                </a:cubicBezTo>
                <a:cubicBezTo>
                  <a:pt x="199088" y="13365"/>
                  <a:pt x="199060" y="12942"/>
                  <a:pt x="199009" y="12519"/>
                </a:cubicBezTo>
                <a:cubicBezTo>
                  <a:pt x="198947" y="12011"/>
                  <a:pt x="198857" y="11529"/>
                  <a:pt x="198751" y="11052"/>
                </a:cubicBezTo>
                <a:cubicBezTo>
                  <a:pt x="198778" y="10891"/>
                  <a:pt x="198802" y="10731"/>
                  <a:pt x="198821" y="10566"/>
                </a:cubicBezTo>
                <a:close/>
                <a:moveTo>
                  <a:pt x="29621" y="11835"/>
                </a:moveTo>
                <a:lnTo>
                  <a:pt x="29621" y="11835"/>
                </a:lnTo>
                <a:cubicBezTo>
                  <a:pt x="29628" y="11862"/>
                  <a:pt x="29640" y="11894"/>
                  <a:pt x="29648" y="11925"/>
                </a:cubicBezTo>
                <a:cubicBezTo>
                  <a:pt x="29680" y="12551"/>
                  <a:pt x="29698" y="13177"/>
                  <a:pt x="29707" y="13803"/>
                </a:cubicBezTo>
                <a:cubicBezTo>
                  <a:pt x="29667" y="13150"/>
                  <a:pt x="29636" y="12492"/>
                  <a:pt x="29621" y="11835"/>
                </a:cubicBezTo>
                <a:close/>
                <a:moveTo>
                  <a:pt x="197401" y="11835"/>
                </a:moveTo>
                <a:cubicBezTo>
                  <a:pt x="197385" y="12492"/>
                  <a:pt x="197354" y="13150"/>
                  <a:pt x="197315" y="13807"/>
                </a:cubicBezTo>
                <a:cubicBezTo>
                  <a:pt x="197322" y="13181"/>
                  <a:pt x="197342" y="12555"/>
                  <a:pt x="197374" y="11929"/>
                </a:cubicBezTo>
                <a:cubicBezTo>
                  <a:pt x="197381" y="11898"/>
                  <a:pt x="197389" y="11866"/>
                  <a:pt x="197401" y="11835"/>
                </a:cubicBezTo>
                <a:close/>
                <a:moveTo>
                  <a:pt x="119068" y="13819"/>
                </a:moveTo>
                <a:lnTo>
                  <a:pt x="119068" y="13819"/>
                </a:lnTo>
                <a:cubicBezTo>
                  <a:pt x="119069" y="13822"/>
                  <a:pt x="119070" y="13824"/>
                  <a:pt x="119070" y="13827"/>
                </a:cubicBezTo>
                <a:lnTo>
                  <a:pt x="119070" y="13827"/>
                </a:lnTo>
                <a:cubicBezTo>
                  <a:pt x="119068" y="13825"/>
                  <a:pt x="119068" y="13822"/>
                  <a:pt x="119068" y="13819"/>
                </a:cubicBezTo>
                <a:close/>
                <a:moveTo>
                  <a:pt x="10482" y="8876"/>
                </a:moveTo>
                <a:cubicBezTo>
                  <a:pt x="10509" y="9071"/>
                  <a:pt x="10532" y="9271"/>
                  <a:pt x="10548" y="9467"/>
                </a:cubicBezTo>
                <a:cubicBezTo>
                  <a:pt x="10572" y="9748"/>
                  <a:pt x="10588" y="10026"/>
                  <a:pt x="10599" y="10304"/>
                </a:cubicBezTo>
                <a:cubicBezTo>
                  <a:pt x="10517" y="11502"/>
                  <a:pt x="10478" y="12700"/>
                  <a:pt x="10466" y="13901"/>
                </a:cubicBezTo>
                <a:cubicBezTo>
                  <a:pt x="10341" y="12911"/>
                  <a:pt x="10294" y="11901"/>
                  <a:pt x="10344" y="10899"/>
                </a:cubicBezTo>
                <a:cubicBezTo>
                  <a:pt x="10380" y="10222"/>
                  <a:pt x="10423" y="9549"/>
                  <a:pt x="10482" y="8876"/>
                </a:cubicBezTo>
                <a:close/>
                <a:moveTo>
                  <a:pt x="216540" y="8876"/>
                </a:moveTo>
                <a:cubicBezTo>
                  <a:pt x="216594" y="9549"/>
                  <a:pt x="216641" y="10222"/>
                  <a:pt x="216672" y="10899"/>
                </a:cubicBezTo>
                <a:cubicBezTo>
                  <a:pt x="216724" y="11901"/>
                  <a:pt x="216677" y="12907"/>
                  <a:pt x="216555" y="13901"/>
                </a:cubicBezTo>
                <a:cubicBezTo>
                  <a:pt x="216544" y="12700"/>
                  <a:pt x="216504" y="11498"/>
                  <a:pt x="216423" y="10301"/>
                </a:cubicBezTo>
                <a:cubicBezTo>
                  <a:pt x="216434" y="10023"/>
                  <a:pt x="216450" y="9748"/>
                  <a:pt x="216470" y="9467"/>
                </a:cubicBezTo>
                <a:cubicBezTo>
                  <a:pt x="216489" y="9271"/>
                  <a:pt x="216513" y="9071"/>
                  <a:pt x="216540" y="8876"/>
                </a:cubicBezTo>
                <a:close/>
                <a:moveTo>
                  <a:pt x="50736" y="12602"/>
                </a:moveTo>
                <a:cubicBezTo>
                  <a:pt x="50849" y="13036"/>
                  <a:pt x="50909" y="13478"/>
                  <a:pt x="50963" y="13941"/>
                </a:cubicBezTo>
                <a:cubicBezTo>
                  <a:pt x="50932" y="13791"/>
                  <a:pt x="50900" y="13643"/>
                  <a:pt x="50873" y="13491"/>
                </a:cubicBezTo>
                <a:cubicBezTo>
                  <a:pt x="50822" y="13244"/>
                  <a:pt x="50771" y="12931"/>
                  <a:pt x="50736" y="12602"/>
                </a:cubicBezTo>
                <a:close/>
                <a:moveTo>
                  <a:pt x="176286" y="12602"/>
                </a:moveTo>
                <a:cubicBezTo>
                  <a:pt x="176250" y="12931"/>
                  <a:pt x="176199" y="13244"/>
                  <a:pt x="176149" y="13491"/>
                </a:cubicBezTo>
                <a:cubicBezTo>
                  <a:pt x="176121" y="13643"/>
                  <a:pt x="176086" y="13791"/>
                  <a:pt x="176055" y="13941"/>
                </a:cubicBezTo>
                <a:cubicBezTo>
                  <a:pt x="176113" y="13478"/>
                  <a:pt x="176168" y="13036"/>
                  <a:pt x="176286" y="12602"/>
                </a:cubicBezTo>
                <a:close/>
                <a:moveTo>
                  <a:pt x="47428" y="10516"/>
                </a:moveTo>
                <a:lnTo>
                  <a:pt x="47428" y="10516"/>
                </a:lnTo>
                <a:cubicBezTo>
                  <a:pt x="47425" y="11126"/>
                  <a:pt x="47417" y="11737"/>
                  <a:pt x="47417" y="12347"/>
                </a:cubicBezTo>
                <a:cubicBezTo>
                  <a:pt x="47354" y="12899"/>
                  <a:pt x="47300" y="13451"/>
                  <a:pt x="47256" y="14007"/>
                </a:cubicBezTo>
                <a:cubicBezTo>
                  <a:pt x="47229" y="13921"/>
                  <a:pt x="47202" y="13834"/>
                  <a:pt x="47175" y="13749"/>
                </a:cubicBezTo>
                <a:cubicBezTo>
                  <a:pt x="47229" y="12828"/>
                  <a:pt x="47253" y="11901"/>
                  <a:pt x="47366" y="10989"/>
                </a:cubicBezTo>
                <a:cubicBezTo>
                  <a:pt x="47386" y="10832"/>
                  <a:pt x="47410" y="10673"/>
                  <a:pt x="47428" y="10516"/>
                </a:cubicBezTo>
                <a:close/>
                <a:moveTo>
                  <a:pt x="179589" y="10516"/>
                </a:moveTo>
                <a:lnTo>
                  <a:pt x="179589" y="10516"/>
                </a:lnTo>
                <a:cubicBezTo>
                  <a:pt x="179612" y="10673"/>
                  <a:pt x="179636" y="10832"/>
                  <a:pt x="179655" y="10989"/>
                </a:cubicBezTo>
                <a:cubicBezTo>
                  <a:pt x="179765" y="11901"/>
                  <a:pt x="179792" y="12828"/>
                  <a:pt x="179847" y="13749"/>
                </a:cubicBezTo>
                <a:cubicBezTo>
                  <a:pt x="179820" y="13834"/>
                  <a:pt x="179792" y="13921"/>
                  <a:pt x="179765" y="14007"/>
                </a:cubicBezTo>
                <a:cubicBezTo>
                  <a:pt x="179722" y="13451"/>
                  <a:pt x="179667" y="12899"/>
                  <a:pt x="179605" y="12347"/>
                </a:cubicBezTo>
                <a:cubicBezTo>
                  <a:pt x="179601" y="11737"/>
                  <a:pt x="179597" y="11126"/>
                  <a:pt x="179589" y="10516"/>
                </a:cubicBezTo>
                <a:close/>
                <a:moveTo>
                  <a:pt x="187988" y="13142"/>
                </a:moveTo>
                <a:cubicBezTo>
                  <a:pt x="188012" y="13220"/>
                  <a:pt x="188035" y="13294"/>
                  <a:pt x="188059" y="13373"/>
                </a:cubicBezTo>
                <a:cubicBezTo>
                  <a:pt x="188008" y="13635"/>
                  <a:pt x="187952" y="13897"/>
                  <a:pt x="187902" y="14159"/>
                </a:cubicBezTo>
                <a:cubicBezTo>
                  <a:pt x="187929" y="13823"/>
                  <a:pt x="187957" y="13482"/>
                  <a:pt x="187988" y="13142"/>
                </a:cubicBezTo>
                <a:close/>
                <a:moveTo>
                  <a:pt x="39030" y="13142"/>
                </a:moveTo>
                <a:cubicBezTo>
                  <a:pt x="39065" y="13482"/>
                  <a:pt x="39088" y="13823"/>
                  <a:pt x="39120" y="14163"/>
                </a:cubicBezTo>
                <a:cubicBezTo>
                  <a:pt x="39065" y="13897"/>
                  <a:pt x="39014" y="13635"/>
                  <a:pt x="38963" y="13373"/>
                </a:cubicBezTo>
                <a:cubicBezTo>
                  <a:pt x="38983" y="13294"/>
                  <a:pt x="39010" y="13220"/>
                  <a:pt x="39030" y="13142"/>
                </a:cubicBezTo>
                <a:close/>
                <a:moveTo>
                  <a:pt x="37366" y="10888"/>
                </a:moveTo>
                <a:cubicBezTo>
                  <a:pt x="37609" y="11576"/>
                  <a:pt x="37832" y="12281"/>
                  <a:pt x="38016" y="13001"/>
                </a:cubicBezTo>
                <a:cubicBezTo>
                  <a:pt x="38087" y="13271"/>
                  <a:pt x="38152" y="13541"/>
                  <a:pt x="38212" y="13815"/>
                </a:cubicBezTo>
                <a:cubicBezTo>
                  <a:pt x="38172" y="13937"/>
                  <a:pt x="38137" y="14062"/>
                  <a:pt x="38098" y="14183"/>
                </a:cubicBezTo>
                <a:cubicBezTo>
                  <a:pt x="37824" y="13400"/>
                  <a:pt x="37531" y="12633"/>
                  <a:pt x="37272" y="11838"/>
                </a:cubicBezTo>
                <a:cubicBezTo>
                  <a:pt x="37233" y="11713"/>
                  <a:pt x="37186" y="11588"/>
                  <a:pt x="37143" y="11459"/>
                </a:cubicBezTo>
                <a:cubicBezTo>
                  <a:pt x="37218" y="11267"/>
                  <a:pt x="37292" y="11076"/>
                  <a:pt x="37366" y="10888"/>
                </a:cubicBezTo>
                <a:close/>
                <a:moveTo>
                  <a:pt x="189655" y="10888"/>
                </a:moveTo>
                <a:cubicBezTo>
                  <a:pt x="189730" y="11076"/>
                  <a:pt x="189804" y="11267"/>
                  <a:pt x="189874" y="11459"/>
                </a:cubicBezTo>
                <a:cubicBezTo>
                  <a:pt x="189831" y="11588"/>
                  <a:pt x="189789" y="11713"/>
                  <a:pt x="189746" y="11838"/>
                </a:cubicBezTo>
                <a:cubicBezTo>
                  <a:pt x="189491" y="12633"/>
                  <a:pt x="189193" y="13400"/>
                  <a:pt x="188920" y="14183"/>
                </a:cubicBezTo>
                <a:cubicBezTo>
                  <a:pt x="188884" y="14058"/>
                  <a:pt x="188845" y="13937"/>
                  <a:pt x="188806" y="13815"/>
                </a:cubicBezTo>
                <a:cubicBezTo>
                  <a:pt x="188868" y="13541"/>
                  <a:pt x="188931" y="13271"/>
                  <a:pt x="189002" y="13001"/>
                </a:cubicBezTo>
                <a:cubicBezTo>
                  <a:pt x="189189" y="12281"/>
                  <a:pt x="189413" y="11576"/>
                  <a:pt x="189655" y="10888"/>
                </a:cubicBezTo>
                <a:close/>
                <a:moveTo>
                  <a:pt x="21198" y="12763"/>
                </a:moveTo>
                <a:cubicBezTo>
                  <a:pt x="21241" y="13162"/>
                  <a:pt x="21276" y="13561"/>
                  <a:pt x="21307" y="13964"/>
                </a:cubicBezTo>
                <a:cubicBezTo>
                  <a:pt x="21237" y="14069"/>
                  <a:pt x="21170" y="14179"/>
                  <a:pt x="21100" y="14284"/>
                </a:cubicBezTo>
                <a:cubicBezTo>
                  <a:pt x="21085" y="14112"/>
                  <a:pt x="21069" y="13941"/>
                  <a:pt x="21053" y="13772"/>
                </a:cubicBezTo>
                <a:cubicBezTo>
                  <a:pt x="21104" y="13435"/>
                  <a:pt x="21155" y="13099"/>
                  <a:pt x="21198" y="12763"/>
                </a:cubicBezTo>
                <a:close/>
                <a:moveTo>
                  <a:pt x="205823" y="12763"/>
                </a:moveTo>
                <a:cubicBezTo>
                  <a:pt x="205866" y="13099"/>
                  <a:pt x="205917" y="13435"/>
                  <a:pt x="205964" y="13772"/>
                </a:cubicBezTo>
                <a:cubicBezTo>
                  <a:pt x="205949" y="13944"/>
                  <a:pt x="205933" y="14112"/>
                  <a:pt x="205922" y="14284"/>
                </a:cubicBezTo>
                <a:cubicBezTo>
                  <a:pt x="205851" y="14179"/>
                  <a:pt x="205781" y="14069"/>
                  <a:pt x="205710" y="13964"/>
                </a:cubicBezTo>
                <a:cubicBezTo>
                  <a:pt x="205741" y="13561"/>
                  <a:pt x="205781" y="13162"/>
                  <a:pt x="205823" y="12763"/>
                </a:cubicBezTo>
                <a:close/>
                <a:moveTo>
                  <a:pt x="31488" y="12300"/>
                </a:moveTo>
                <a:lnTo>
                  <a:pt x="31488" y="12300"/>
                </a:lnTo>
                <a:cubicBezTo>
                  <a:pt x="31633" y="12852"/>
                  <a:pt x="31757" y="13412"/>
                  <a:pt x="31867" y="13979"/>
                </a:cubicBezTo>
                <a:cubicBezTo>
                  <a:pt x="31851" y="14085"/>
                  <a:pt x="31844" y="14187"/>
                  <a:pt x="31828" y="14289"/>
                </a:cubicBezTo>
                <a:cubicBezTo>
                  <a:pt x="31814" y="14286"/>
                  <a:pt x="31798" y="14283"/>
                  <a:pt x="31783" y="14283"/>
                </a:cubicBezTo>
                <a:cubicBezTo>
                  <a:pt x="31777" y="14283"/>
                  <a:pt x="31771" y="14283"/>
                  <a:pt x="31765" y="14284"/>
                </a:cubicBezTo>
                <a:cubicBezTo>
                  <a:pt x="31718" y="13960"/>
                  <a:pt x="31671" y="13639"/>
                  <a:pt x="31624" y="13318"/>
                </a:cubicBezTo>
                <a:cubicBezTo>
                  <a:pt x="31573" y="12982"/>
                  <a:pt x="31530" y="12641"/>
                  <a:pt x="31488" y="12300"/>
                </a:cubicBezTo>
                <a:close/>
                <a:moveTo>
                  <a:pt x="195534" y="12297"/>
                </a:moveTo>
                <a:lnTo>
                  <a:pt x="195534" y="12297"/>
                </a:lnTo>
                <a:cubicBezTo>
                  <a:pt x="195491" y="12637"/>
                  <a:pt x="195448" y="12982"/>
                  <a:pt x="195397" y="13318"/>
                </a:cubicBezTo>
                <a:cubicBezTo>
                  <a:pt x="195346" y="13639"/>
                  <a:pt x="195303" y="13960"/>
                  <a:pt x="195256" y="14284"/>
                </a:cubicBezTo>
                <a:cubicBezTo>
                  <a:pt x="195249" y="14283"/>
                  <a:pt x="195243" y="14283"/>
                  <a:pt x="195236" y="14283"/>
                </a:cubicBezTo>
                <a:cubicBezTo>
                  <a:pt x="195221" y="14283"/>
                  <a:pt x="195207" y="14286"/>
                  <a:pt x="195190" y="14289"/>
                </a:cubicBezTo>
                <a:cubicBezTo>
                  <a:pt x="195178" y="14187"/>
                  <a:pt x="195166" y="14085"/>
                  <a:pt x="195154" y="13979"/>
                </a:cubicBezTo>
                <a:cubicBezTo>
                  <a:pt x="195264" y="13412"/>
                  <a:pt x="195389" y="12848"/>
                  <a:pt x="195534" y="12297"/>
                </a:cubicBezTo>
                <a:close/>
                <a:moveTo>
                  <a:pt x="48153" y="8688"/>
                </a:moveTo>
                <a:cubicBezTo>
                  <a:pt x="48200" y="8860"/>
                  <a:pt x="48247" y="9033"/>
                  <a:pt x="48290" y="9208"/>
                </a:cubicBezTo>
                <a:cubicBezTo>
                  <a:pt x="48400" y="9705"/>
                  <a:pt x="48532" y="10198"/>
                  <a:pt x="48665" y="10684"/>
                </a:cubicBezTo>
                <a:cubicBezTo>
                  <a:pt x="48638" y="11307"/>
                  <a:pt x="48622" y="11932"/>
                  <a:pt x="48615" y="12555"/>
                </a:cubicBezTo>
                <a:cubicBezTo>
                  <a:pt x="48501" y="13189"/>
                  <a:pt x="48454" y="13843"/>
                  <a:pt x="48450" y="14504"/>
                </a:cubicBezTo>
                <a:cubicBezTo>
                  <a:pt x="48356" y="13807"/>
                  <a:pt x="48243" y="13110"/>
                  <a:pt x="48094" y="12434"/>
                </a:cubicBezTo>
                <a:cubicBezTo>
                  <a:pt x="48091" y="12414"/>
                  <a:pt x="48082" y="12398"/>
                  <a:pt x="48075" y="12382"/>
                </a:cubicBezTo>
                <a:cubicBezTo>
                  <a:pt x="48071" y="11889"/>
                  <a:pt x="48067" y="11401"/>
                  <a:pt x="48078" y="10911"/>
                </a:cubicBezTo>
                <a:cubicBezTo>
                  <a:pt x="48091" y="10195"/>
                  <a:pt x="48078" y="9428"/>
                  <a:pt x="48153" y="8688"/>
                </a:cubicBezTo>
                <a:close/>
                <a:moveTo>
                  <a:pt x="178869" y="8688"/>
                </a:moveTo>
                <a:cubicBezTo>
                  <a:pt x="178943" y="9428"/>
                  <a:pt x="178927" y="10195"/>
                  <a:pt x="178943" y="10911"/>
                </a:cubicBezTo>
                <a:cubicBezTo>
                  <a:pt x="178951" y="11401"/>
                  <a:pt x="178951" y="11889"/>
                  <a:pt x="178947" y="12378"/>
                </a:cubicBezTo>
                <a:cubicBezTo>
                  <a:pt x="178935" y="12394"/>
                  <a:pt x="178927" y="12414"/>
                  <a:pt x="178924" y="12434"/>
                </a:cubicBezTo>
                <a:cubicBezTo>
                  <a:pt x="178779" y="13110"/>
                  <a:pt x="178665" y="13807"/>
                  <a:pt x="178571" y="14504"/>
                </a:cubicBezTo>
                <a:cubicBezTo>
                  <a:pt x="178564" y="13843"/>
                  <a:pt x="178517" y="13189"/>
                  <a:pt x="178403" y="12555"/>
                </a:cubicBezTo>
                <a:cubicBezTo>
                  <a:pt x="178395" y="11932"/>
                  <a:pt x="178380" y="11310"/>
                  <a:pt x="178352" y="10684"/>
                </a:cubicBezTo>
                <a:cubicBezTo>
                  <a:pt x="178489" y="10198"/>
                  <a:pt x="178622" y="9705"/>
                  <a:pt x="178732" y="9208"/>
                </a:cubicBezTo>
                <a:cubicBezTo>
                  <a:pt x="178770" y="9033"/>
                  <a:pt x="178817" y="8860"/>
                  <a:pt x="178869" y="8688"/>
                </a:cubicBezTo>
                <a:close/>
                <a:moveTo>
                  <a:pt x="26943" y="9745"/>
                </a:moveTo>
                <a:cubicBezTo>
                  <a:pt x="27115" y="10485"/>
                  <a:pt x="27265" y="11228"/>
                  <a:pt x="27397" y="11936"/>
                </a:cubicBezTo>
                <a:cubicBezTo>
                  <a:pt x="27413" y="12015"/>
                  <a:pt x="27425" y="12089"/>
                  <a:pt x="27440" y="12167"/>
                </a:cubicBezTo>
                <a:cubicBezTo>
                  <a:pt x="27178" y="12935"/>
                  <a:pt x="26943" y="13709"/>
                  <a:pt x="26748" y="14508"/>
                </a:cubicBezTo>
                <a:cubicBezTo>
                  <a:pt x="26736" y="14190"/>
                  <a:pt x="26732" y="13870"/>
                  <a:pt x="26728" y="13549"/>
                </a:cubicBezTo>
                <a:cubicBezTo>
                  <a:pt x="26916" y="12848"/>
                  <a:pt x="27178" y="12073"/>
                  <a:pt x="27159" y="11341"/>
                </a:cubicBezTo>
                <a:cubicBezTo>
                  <a:pt x="27159" y="11301"/>
                  <a:pt x="27130" y="11264"/>
                  <a:pt x="27100" y="11264"/>
                </a:cubicBezTo>
                <a:cubicBezTo>
                  <a:pt x="27095" y="11264"/>
                  <a:pt x="27089" y="11265"/>
                  <a:pt x="27084" y="11267"/>
                </a:cubicBezTo>
                <a:cubicBezTo>
                  <a:pt x="27018" y="11302"/>
                  <a:pt x="26951" y="11338"/>
                  <a:pt x="26885" y="11369"/>
                </a:cubicBezTo>
                <a:cubicBezTo>
                  <a:pt x="26831" y="11393"/>
                  <a:pt x="26846" y="11493"/>
                  <a:pt x="26896" y="11493"/>
                </a:cubicBezTo>
                <a:cubicBezTo>
                  <a:pt x="26901" y="11493"/>
                  <a:pt x="26907" y="11492"/>
                  <a:pt x="26912" y="11490"/>
                </a:cubicBezTo>
                <a:cubicBezTo>
                  <a:pt x="26935" y="11481"/>
                  <a:pt x="26953" y="11477"/>
                  <a:pt x="26968" y="11477"/>
                </a:cubicBezTo>
                <a:cubicBezTo>
                  <a:pt x="27114" y="11477"/>
                  <a:pt x="26923" y="11859"/>
                  <a:pt x="26877" y="11975"/>
                </a:cubicBezTo>
                <a:cubicBezTo>
                  <a:pt x="26822" y="12124"/>
                  <a:pt x="26791" y="12312"/>
                  <a:pt x="26748" y="12469"/>
                </a:cubicBezTo>
                <a:cubicBezTo>
                  <a:pt x="26740" y="12485"/>
                  <a:pt x="26736" y="12504"/>
                  <a:pt x="26732" y="12519"/>
                </a:cubicBezTo>
                <a:cubicBezTo>
                  <a:pt x="26736" y="11596"/>
                  <a:pt x="26759" y="10633"/>
                  <a:pt x="26943" y="9745"/>
                </a:cubicBezTo>
                <a:close/>
                <a:moveTo>
                  <a:pt x="200078" y="9745"/>
                </a:moveTo>
                <a:cubicBezTo>
                  <a:pt x="200262" y="10633"/>
                  <a:pt x="200281" y="11596"/>
                  <a:pt x="200290" y="12523"/>
                </a:cubicBezTo>
                <a:cubicBezTo>
                  <a:pt x="200286" y="12504"/>
                  <a:pt x="200277" y="12485"/>
                  <a:pt x="200274" y="12469"/>
                </a:cubicBezTo>
                <a:cubicBezTo>
                  <a:pt x="200230" y="12312"/>
                  <a:pt x="200199" y="12124"/>
                  <a:pt x="200140" y="11975"/>
                </a:cubicBezTo>
                <a:cubicBezTo>
                  <a:pt x="200098" y="11859"/>
                  <a:pt x="199907" y="11477"/>
                  <a:pt x="200053" y="11477"/>
                </a:cubicBezTo>
                <a:cubicBezTo>
                  <a:pt x="200068" y="11477"/>
                  <a:pt x="200087" y="11481"/>
                  <a:pt x="200109" y="11490"/>
                </a:cubicBezTo>
                <a:cubicBezTo>
                  <a:pt x="200115" y="11492"/>
                  <a:pt x="200120" y="11493"/>
                  <a:pt x="200124" y="11493"/>
                </a:cubicBezTo>
                <a:cubicBezTo>
                  <a:pt x="200172" y="11493"/>
                  <a:pt x="200187" y="11393"/>
                  <a:pt x="200133" y="11369"/>
                </a:cubicBezTo>
                <a:cubicBezTo>
                  <a:pt x="200066" y="11338"/>
                  <a:pt x="199999" y="11302"/>
                  <a:pt x="199934" y="11267"/>
                </a:cubicBezTo>
                <a:cubicBezTo>
                  <a:pt x="199928" y="11265"/>
                  <a:pt x="199923" y="11264"/>
                  <a:pt x="199918" y="11264"/>
                </a:cubicBezTo>
                <a:cubicBezTo>
                  <a:pt x="199889" y="11264"/>
                  <a:pt x="199863" y="11301"/>
                  <a:pt x="199863" y="11341"/>
                </a:cubicBezTo>
                <a:cubicBezTo>
                  <a:pt x="199843" y="12073"/>
                  <a:pt x="200105" y="12844"/>
                  <a:pt x="200290" y="13545"/>
                </a:cubicBezTo>
                <a:cubicBezTo>
                  <a:pt x="200286" y="13870"/>
                  <a:pt x="200281" y="14190"/>
                  <a:pt x="200274" y="14508"/>
                </a:cubicBezTo>
                <a:cubicBezTo>
                  <a:pt x="200078" y="13709"/>
                  <a:pt x="199840" y="12935"/>
                  <a:pt x="199581" y="12167"/>
                </a:cubicBezTo>
                <a:cubicBezTo>
                  <a:pt x="199593" y="12089"/>
                  <a:pt x="199609" y="12015"/>
                  <a:pt x="199624" y="11936"/>
                </a:cubicBezTo>
                <a:cubicBezTo>
                  <a:pt x="199757" y="11228"/>
                  <a:pt x="199902" y="10485"/>
                  <a:pt x="200078" y="9745"/>
                </a:cubicBezTo>
                <a:close/>
                <a:moveTo>
                  <a:pt x="55042" y="13451"/>
                </a:moveTo>
                <a:lnTo>
                  <a:pt x="55042" y="13451"/>
                </a:lnTo>
                <a:cubicBezTo>
                  <a:pt x="55080" y="13541"/>
                  <a:pt x="55123" y="13632"/>
                  <a:pt x="55167" y="13721"/>
                </a:cubicBezTo>
                <a:cubicBezTo>
                  <a:pt x="55143" y="13988"/>
                  <a:pt x="55127" y="14253"/>
                  <a:pt x="55107" y="14519"/>
                </a:cubicBezTo>
                <a:cubicBezTo>
                  <a:pt x="55098" y="14513"/>
                  <a:pt x="55088" y="14507"/>
                  <a:pt x="55077" y="14507"/>
                </a:cubicBezTo>
                <a:cubicBezTo>
                  <a:pt x="55074" y="14507"/>
                  <a:pt x="55072" y="14507"/>
                  <a:pt x="55069" y="14508"/>
                </a:cubicBezTo>
                <a:lnTo>
                  <a:pt x="55060" y="14508"/>
                </a:lnTo>
                <a:cubicBezTo>
                  <a:pt x="55049" y="14156"/>
                  <a:pt x="55045" y="13803"/>
                  <a:pt x="55042" y="13451"/>
                </a:cubicBezTo>
                <a:close/>
                <a:moveTo>
                  <a:pt x="171980" y="13451"/>
                </a:moveTo>
                <a:lnTo>
                  <a:pt x="171980" y="13451"/>
                </a:lnTo>
                <a:cubicBezTo>
                  <a:pt x="171976" y="13803"/>
                  <a:pt x="171969" y="14156"/>
                  <a:pt x="171957" y="14508"/>
                </a:cubicBezTo>
                <a:lnTo>
                  <a:pt x="171949" y="14508"/>
                </a:lnTo>
                <a:cubicBezTo>
                  <a:pt x="171946" y="14507"/>
                  <a:pt x="171943" y="14507"/>
                  <a:pt x="171941" y="14507"/>
                </a:cubicBezTo>
                <a:cubicBezTo>
                  <a:pt x="171929" y="14507"/>
                  <a:pt x="171920" y="14513"/>
                  <a:pt x="171913" y="14519"/>
                </a:cubicBezTo>
                <a:cubicBezTo>
                  <a:pt x="171895" y="14253"/>
                  <a:pt x="171875" y="13988"/>
                  <a:pt x="171855" y="13721"/>
                </a:cubicBezTo>
                <a:cubicBezTo>
                  <a:pt x="171895" y="13632"/>
                  <a:pt x="171937" y="13541"/>
                  <a:pt x="171980" y="13451"/>
                </a:cubicBezTo>
                <a:close/>
                <a:moveTo>
                  <a:pt x="54486" y="12257"/>
                </a:moveTo>
                <a:lnTo>
                  <a:pt x="54486" y="12257"/>
                </a:lnTo>
                <a:cubicBezTo>
                  <a:pt x="54607" y="12523"/>
                  <a:pt x="54732" y="12786"/>
                  <a:pt x="54854" y="13052"/>
                </a:cubicBezTo>
                <a:cubicBezTo>
                  <a:pt x="54826" y="13549"/>
                  <a:pt x="54779" y="14046"/>
                  <a:pt x="54740" y="14539"/>
                </a:cubicBezTo>
                <a:cubicBezTo>
                  <a:pt x="54650" y="13780"/>
                  <a:pt x="54560" y="13021"/>
                  <a:pt x="54486" y="12257"/>
                </a:cubicBezTo>
                <a:close/>
                <a:moveTo>
                  <a:pt x="172536" y="12257"/>
                </a:moveTo>
                <a:lnTo>
                  <a:pt x="172536" y="12257"/>
                </a:lnTo>
                <a:cubicBezTo>
                  <a:pt x="172458" y="13021"/>
                  <a:pt x="172372" y="13780"/>
                  <a:pt x="172278" y="14539"/>
                </a:cubicBezTo>
                <a:cubicBezTo>
                  <a:pt x="172238" y="14046"/>
                  <a:pt x="172191" y="13549"/>
                  <a:pt x="172164" y="13052"/>
                </a:cubicBezTo>
                <a:cubicBezTo>
                  <a:pt x="172289" y="12786"/>
                  <a:pt x="172411" y="12523"/>
                  <a:pt x="172536" y="12257"/>
                </a:cubicBezTo>
                <a:close/>
                <a:moveTo>
                  <a:pt x="9476" y="14378"/>
                </a:moveTo>
                <a:cubicBezTo>
                  <a:pt x="9484" y="14481"/>
                  <a:pt x="9492" y="14586"/>
                  <a:pt x="9499" y="14692"/>
                </a:cubicBezTo>
                <a:cubicBezTo>
                  <a:pt x="9488" y="14618"/>
                  <a:pt x="9476" y="14547"/>
                  <a:pt x="9464" y="14477"/>
                </a:cubicBezTo>
                <a:cubicBezTo>
                  <a:pt x="9468" y="14441"/>
                  <a:pt x="9472" y="14410"/>
                  <a:pt x="9476" y="14378"/>
                </a:cubicBezTo>
                <a:close/>
                <a:moveTo>
                  <a:pt x="217541" y="14378"/>
                </a:moveTo>
                <a:cubicBezTo>
                  <a:pt x="217550" y="14410"/>
                  <a:pt x="217550" y="14441"/>
                  <a:pt x="217557" y="14477"/>
                </a:cubicBezTo>
                <a:cubicBezTo>
                  <a:pt x="217546" y="14547"/>
                  <a:pt x="217530" y="14622"/>
                  <a:pt x="217518" y="14692"/>
                </a:cubicBezTo>
                <a:cubicBezTo>
                  <a:pt x="217530" y="14586"/>
                  <a:pt x="217534" y="14481"/>
                  <a:pt x="217541" y="14378"/>
                </a:cubicBezTo>
                <a:close/>
                <a:moveTo>
                  <a:pt x="15014" y="7608"/>
                </a:moveTo>
                <a:cubicBezTo>
                  <a:pt x="15018" y="7855"/>
                  <a:pt x="15034" y="8093"/>
                  <a:pt x="15037" y="8265"/>
                </a:cubicBezTo>
                <a:lnTo>
                  <a:pt x="15037" y="8594"/>
                </a:lnTo>
                <a:cubicBezTo>
                  <a:pt x="14896" y="9470"/>
                  <a:pt x="14772" y="10348"/>
                  <a:pt x="14665" y="11232"/>
                </a:cubicBezTo>
                <a:cubicBezTo>
                  <a:pt x="14591" y="11831"/>
                  <a:pt x="14517" y="12434"/>
                  <a:pt x="14450" y="13040"/>
                </a:cubicBezTo>
                <a:cubicBezTo>
                  <a:pt x="14439" y="13009"/>
                  <a:pt x="14431" y="12978"/>
                  <a:pt x="14419" y="12951"/>
                </a:cubicBezTo>
                <a:cubicBezTo>
                  <a:pt x="14405" y="12911"/>
                  <a:pt x="14381" y="12895"/>
                  <a:pt x="14356" y="12895"/>
                </a:cubicBezTo>
                <a:cubicBezTo>
                  <a:pt x="14302" y="12895"/>
                  <a:pt x="14245" y="12974"/>
                  <a:pt x="14275" y="13059"/>
                </a:cubicBezTo>
                <a:cubicBezTo>
                  <a:pt x="14322" y="13185"/>
                  <a:pt x="14364" y="13310"/>
                  <a:pt x="14403" y="13439"/>
                </a:cubicBezTo>
                <a:cubicBezTo>
                  <a:pt x="14353" y="13862"/>
                  <a:pt x="14306" y="14284"/>
                  <a:pt x="14255" y="14707"/>
                </a:cubicBezTo>
                <a:cubicBezTo>
                  <a:pt x="14212" y="14242"/>
                  <a:pt x="14165" y="13780"/>
                  <a:pt x="14114" y="13318"/>
                </a:cubicBezTo>
                <a:cubicBezTo>
                  <a:pt x="14075" y="12904"/>
                  <a:pt x="14000" y="12496"/>
                  <a:pt x="13879" y="12120"/>
                </a:cubicBezTo>
                <a:cubicBezTo>
                  <a:pt x="14051" y="11404"/>
                  <a:pt x="14231" y="10691"/>
                  <a:pt x="14403" y="9976"/>
                </a:cubicBezTo>
                <a:cubicBezTo>
                  <a:pt x="14595" y="9177"/>
                  <a:pt x="14791" y="8386"/>
                  <a:pt x="15014" y="7608"/>
                </a:cubicBezTo>
                <a:close/>
                <a:moveTo>
                  <a:pt x="212008" y="7608"/>
                </a:moveTo>
                <a:cubicBezTo>
                  <a:pt x="212227" y="8386"/>
                  <a:pt x="212422" y="9177"/>
                  <a:pt x="212618" y="9976"/>
                </a:cubicBezTo>
                <a:cubicBezTo>
                  <a:pt x="212790" y="10691"/>
                  <a:pt x="212967" y="11404"/>
                  <a:pt x="213142" y="12120"/>
                </a:cubicBezTo>
                <a:cubicBezTo>
                  <a:pt x="213018" y="12496"/>
                  <a:pt x="212947" y="12904"/>
                  <a:pt x="212904" y="13318"/>
                </a:cubicBezTo>
                <a:cubicBezTo>
                  <a:pt x="212857" y="13780"/>
                  <a:pt x="212810" y="14242"/>
                  <a:pt x="212763" y="14707"/>
                </a:cubicBezTo>
                <a:cubicBezTo>
                  <a:pt x="212716" y="14284"/>
                  <a:pt x="212665" y="13862"/>
                  <a:pt x="212618" y="13439"/>
                </a:cubicBezTo>
                <a:cubicBezTo>
                  <a:pt x="212657" y="13310"/>
                  <a:pt x="212700" y="13185"/>
                  <a:pt x="212743" y="13059"/>
                </a:cubicBezTo>
                <a:cubicBezTo>
                  <a:pt x="212776" y="12974"/>
                  <a:pt x="212719" y="12895"/>
                  <a:pt x="212665" y="12895"/>
                </a:cubicBezTo>
                <a:cubicBezTo>
                  <a:pt x="212641" y="12895"/>
                  <a:pt x="212617" y="12911"/>
                  <a:pt x="212602" y="12951"/>
                </a:cubicBezTo>
                <a:cubicBezTo>
                  <a:pt x="212591" y="12978"/>
                  <a:pt x="212583" y="13009"/>
                  <a:pt x="212571" y="13040"/>
                </a:cubicBezTo>
                <a:cubicBezTo>
                  <a:pt x="212501" y="12434"/>
                  <a:pt x="212430" y="11831"/>
                  <a:pt x="212356" y="11232"/>
                </a:cubicBezTo>
                <a:cubicBezTo>
                  <a:pt x="212246" y="10348"/>
                  <a:pt x="212125" y="9470"/>
                  <a:pt x="211984" y="8594"/>
                </a:cubicBezTo>
                <a:cubicBezTo>
                  <a:pt x="211984" y="8484"/>
                  <a:pt x="211980" y="8375"/>
                  <a:pt x="211984" y="8265"/>
                </a:cubicBezTo>
                <a:cubicBezTo>
                  <a:pt x="211984" y="8093"/>
                  <a:pt x="212004" y="7855"/>
                  <a:pt x="212008" y="7608"/>
                </a:cubicBezTo>
                <a:close/>
                <a:moveTo>
                  <a:pt x="73182" y="10922"/>
                </a:moveTo>
                <a:cubicBezTo>
                  <a:pt x="73272" y="11025"/>
                  <a:pt x="73350" y="11154"/>
                  <a:pt x="73421" y="11298"/>
                </a:cubicBezTo>
                <a:cubicBezTo>
                  <a:pt x="73409" y="12089"/>
                  <a:pt x="73456" y="12880"/>
                  <a:pt x="73534" y="13670"/>
                </a:cubicBezTo>
                <a:cubicBezTo>
                  <a:pt x="73538" y="13690"/>
                  <a:pt x="73542" y="13713"/>
                  <a:pt x="73542" y="13733"/>
                </a:cubicBezTo>
                <a:cubicBezTo>
                  <a:pt x="73409" y="14062"/>
                  <a:pt x="73276" y="14387"/>
                  <a:pt x="73147" y="14716"/>
                </a:cubicBezTo>
                <a:lnTo>
                  <a:pt x="73147" y="13834"/>
                </a:lnTo>
                <a:cubicBezTo>
                  <a:pt x="73151" y="12864"/>
                  <a:pt x="73166" y="11894"/>
                  <a:pt x="73182" y="10922"/>
                </a:cubicBezTo>
                <a:close/>
                <a:moveTo>
                  <a:pt x="153836" y="10922"/>
                </a:moveTo>
                <a:cubicBezTo>
                  <a:pt x="153851" y="11894"/>
                  <a:pt x="153871" y="12864"/>
                  <a:pt x="153874" y="13834"/>
                </a:cubicBezTo>
                <a:lnTo>
                  <a:pt x="153874" y="14716"/>
                </a:lnTo>
                <a:cubicBezTo>
                  <a:pt x="153746" y="14387"/>
                  <a:pt x="153612" y="14062"/>
                  <a:pt x="153475" y="13733"/>
                </a:cubicBezTo>
                <a:cubicBezTo>
                  <a:pt x="153479" y="13713"/>
                  <a:pt x="153484" y="13690"/>
                  <a:pt x="153484" y="13670"/>
                </a:cubicBezTo>
                <a:cubicBezTo>
                  <a:pt x="153565" y="12880"/>
                  <a:pt x="153609" y="12089"/>
                  <a:pt x="153601" y="11298"/>
                </a:cubicBezTo>
                <a:cubicBezTo>
                  <a:pt x="153667" y="11154"/>
                  <a:pt x="153746" y="11025"/>
                  <a:pt x="153836" y="10922"/>
                </a:cubicBezTo>
                <a:close/>
                <a:moveTo>
                  <a:pt x="75265" y="11060"/>
                </a:moveTo>
                <a:cubicBezTo>
                  <a:pt x="75331" y="11674"/>
                  <a:pt x="75402" y="12288"/>
                  <a:pt x="75464" y="12904"/>
                </a:cubicBezTo>
                <a:cubicBezTo>
                  <a:pt x="75362" y="13538"/>
                  <a:pt x="75268" y="14167"/>
                  <a:pt x="75182" y="14801"/>
                </a:cubicBezTo>
                <a:cubicBezTo>
                  <a:pt x="75045" y="14437"/>
                  <a:pt x="74909" y="14069"/>
                  <a:pt x="74768" y="13702"/>
                </a:cubicBezTo>
                <a:cubicBezTo>
                  <a:pt x="74697" y="13518"/>
                  <a:pt x="74630" y="13322"/>
                  <a:pt x="74560" y="13126"/>
                </a:cubicBezTo>
                <a:cubicBezTo>
                  <a:pt x="74806" y="12453"/>
                  <a:pt x="75033" y="11757"/>
                  <a:pt x="75265" y="11060"/>
                </a:cubicBezTo>
                <a:close/>
                <a:moveTo>
                  <a:pt x="151757" y="11060"/>
                </a:moveTo>
                <a:cubicBezTo>
                  <a:pt x="151988" y="11757"/>
                  <a:pt x="152211" y="12453"/>
                  <a:pt x="152462" y="13126"/>
                </a:cubicBezTo>
                <a:cubicBezTo>
                  <a:pt x="152391" y="13322"/>
                  <a:pt x="152324" y="13518"/>
                  <a:pt x="152250" y="13702"/>
                </a:cubicBezTo>
                <a:cubicBezTo>
                  <a:pt x="152109" y="14069"/>
                  <a:pt x="151976" y="14437"/>
                  <a:pt x="151840" y="14801"/>
                </a:cubicBezTo>
                <a:cubicBezTo>
                  <a:pt x="151753" y="14167"/>
                  <a:pt x="151659" y="13538"/>
                  <a:pt x="151558" y="12904"/>
                </a:cubicBezTo>
                <a:cubicBezTo>
                  <a:pt x="151620" y="12288"/>
                  <a:pt x="151687" y="11674"/>
                  <a:pt x="151757" y="11060"/>
                </a:cubicBezTo>
                <a:close/>
                <a:moveTo>
                  <a:pt x="55096" y="14653"/>
                </a:moveTo>
                <a:cubicBezTo>
                  <a:pt x="55092" y="14727"/>
                  <a:pt x="55084" y="14801"/>
                  <a:pt x="55080" y="14880"/>
                </a:cubicBezTo>
                <a:cubicBezTo>
                  <a:pt x="55076" y="14809"/>
                  <a:pt x="55073" y="14739"/>
                  <a:pt x="55069" y="14672"/>
                </a:cubicBezTo>
                <a:cubicBezTo>
                  <a:pt x="55076" y="14669"/>
                  <a:pt x="55076" y="14660"/>
                  <a:pt x="55084" y="14656"/>
                </a:cubicBezTo>
                <a:cubicBezTo>
                  <a:pt x="55089" y="14656"/>
                  <a:pt x="55092" y="14653"/>
                  <a:pt x="55096" y="14653"/>
                </a:cubicBezTo>
                <a:close/>
                <a:moveTo>
                  <a:pt x="171922" y="14653"/>
                </a:moveTo>
                <a:cubicBezTo>
                  <a:pt x="171929" y="14653"/>
                  <a:pt x="171929" y="14656"/>
                  <a:pt x="171933" y="14656"/>
                </a:cubicBezTo>
                <a:cubicBezTo>
                  <a:pt x="171941" y="14660"/>
                  <a:pt x="171945" y="14669"/>
                  <a:pt x="171949" y="14672"/>
                </a:cubicBezTo>
                <a:cubicBezTo>
                  <a:pt x="171949" y="14743"/>
                  <a:pt x="171945" y="14813"/>
                  <a:pt x="171941" y="14884"/>
                </a:cubicBezTo>
                <a:cubicBezTo>
                  <a:pt x="171933" y="14806"/>
                  <a:pt x="171929" y="14727"/>
                  <a:pt x="171922" y="14653"/>
                </a:cubicBezTo>
                <a:close/>
                <a:moveTo>
                  <a:pt x="5996" y="6018"/>
                </a:moveTo>
                <a:cubicBezTo>
                  <a:pt x="6024" y="6281"/>
                  <a:pt x="6055" y="6543"/>
                  <a:pt x="6086" y="6805"/>
                </a:cubicBezTo>
                <a:cubicBezTo>
                  <a:pt x="6211" y="7949"/>
                  <a:pt x="6372" y="9083"/>
                  <a:pt x="6493" y="10226"/>
                </a:cubicBezTo>
                <a:cubicBezTo>
                  <a:pt x="6623" y="11495"/>
                  <a:pt x="6795" y="12754"/>
                  <a:pt x="6967" y="14015"/>
                </a:cubicBezTo>
                <a:cubicBezTo>
                  <a:pt x="6896" y="14324"/>
                  <a:pt x="6826" y="14637"/>
                  <a:pt x="6760" y="14947"/>
                </a:cubicBezTo>
                <a:cubicBezTo>
                  <a:pt x="6713" y="13991"/>
                  <a:pt x="6619" y="13040"/>
                  <a:pt x="6455" y="12129"/>
                </a:cubicBezTo>
                <a:cubicBezTo>
                  <a:pt x="6262" y="11079"/>
                  <a:pt x="5977" y="10070"/>
                  <a:pt x="5774" y="9024"/>
                </a:cubicBezTo>
                <a:cubicBezTo>
                  <a:pt x="5675" y="8531"/>
                  <a:pt x="5640" y="8023"/>
                  <a:pt x="5613" y="7514"/>
                </a:cubicBezTo>
                <a:cubicBezTo>
                  <a:pt x="5754" y="7024"/>
                  <a:pt x="5868" y="6520"/>
                  <a:pt x="5996" y="6018"/>
                </a:cubicBezTo>
                <a:close/>
                <a:moveTo>
                  <a:pt x="221025" y="6018"/>
                </a:moveTo>
                <a:cubicBezTo>
                  <a:pt x="221150" y="6520"/>
                  <a:pt x="221264" y="7024"/>
                  <a:pt x="221405" y="7514"/>
                </a:cubicBezTo>
                <a:cubicBezTo>
                  <a:pt x="221378" y="8023"/>
                  <a:pt x="221342" y="8531"/>
                  <a:pt x="221248" y="9024"/>
                </a:cubicBezTo>
                <a:cubicBezTo>
                  <a:pt x="221045" y="10070"/>
                  <a:pt x="220755" y="11079"/>
                  <a:pt x="220567" y="12129"/>
                </a:cubicBezTo>
                <a:cubicBezTo>
                  <a:pt x="220399" y="13040"/>
                  <a:pt x="220309" y="13991"/>
                  <a:pt x="220258" y="14947"/>
                </a:cubicBezTo>
                <a:cubicBezTo>
                  <a:pt x="220191" y="14637"/>
                  <a:pt x="220124" y="14328"/>
                  <a:pt x="220050" y="14019"/>
                </a:cubicBezTo>
                <a:cubicBezTo>
                  <a:pt x="220223" y="12758"/>
                  <a:pt x="220395" y="11495"/>
                  <a:pt x="220528" y="10226"/>
                </a:cubicBezTo>
                <a:cubicBezTo>
                  <a:pt x="220646" y="9083"/>
                  <a:pt x="220810" y="7949"/>
                  <a:pt x="220935" y="6805"/>
                </a:cubicBezTo>
                <a:cubicBezTo>
                  <a:pt x="220962" y="6543"/>
                  <a:pt x="220993" y="6281"/>
                  <a:pt x="221025" y="6018"/>
                </a:cubicBezTo>
                <a:close/>
                <a:moveTo>
                  <a:pt x="37030" y="11753"/>
                </a:moveTo>
                <a:cubicBezTo>
                  <a:pt x="37272" y="12559"/>
                  <a:pt x="37527" y="13361"/>
                  <a:pt x="37765" y="14172"/>
                </a:cubicBezTo>
                <a:cubicBezTo>
                  <a:pt x="37824" y="14363"/>
                  <a:pt x="37875" y="14555"/>
                  <a:pt x="37934" y="14747"/>
                </a:cubicBezTo>
                <a:cubicBezTo>
                  <a:pt x="37906" y="14833"/>
                  <a:pt x="37883" y="14918"/>
                  <a:pt x="37859" y="15005"/>
                </a:cubicBezTo>
                <a:cubicBezTo>
                  <a:pt x="37679" y="14629"/>
                  <a:pt x="37503" y="14253"/>
                  <a:pt x="37327" y="13878"/>
                </a:cubicBezTo>
                <a:cubicBezTo>
                  <a:pt x="37296" y="13650"/>
                  <a:pt x="37265" y="13424"/>
                  <a:pt x="37233" y="13197"/>
                </a:cubicBezTo>
                <a:cubicBezTo>
                  <a:pt x="37218" y="13079"/>
                  <a:pt x="37159" y="13021"/>
                  <a:pt x="37092" y="13005"/>
                </a:cubicBezTo>
                <a:cubicBezTo>
                  <a:pt x="37077" y="12810"/>
                  <a:pt x="37065" y="12617"/>
                  <a:pt x="37045" y="12422"/>
                </a:cubicBezTo>
                <a:cubicBezTo>
                  <a:pt x="37030" y="12223"/>
                  <a:pt x="37014" y="12022"/>
                  <a:pt x="37002" y="11823"/>
                </a:cubicBezTo>
                <a:cubicBezTo>
                  <a:pt x="37014" y="11800"/>
                  <a:pt x="37021" y="11776"/>
                  <a:pt x="37030" y="11753"/>
                </a:cubicBezTo>
                <a:close/>
                <a:moveTo>
                  <a:pt x="189988" y="11753"/>
                </a:moveTo>
                <a:cubicBezTo>
                  <a:pt x="190000" y="11776"/>
                  <a:pt x="190008" y="11800"/>
                  <a:pt x="190015" y="11823"/>
                </a:cubicBezTo>
                <a:cubicBezTo>
                  <a:pt x="190004" y="12022"/>
                  <a:pt x="189992" y="12223"/>
                  <a:pt x="189972" y="12422"/>
                </a:cubicBezTo>
                <a:cubicBezTo>
                  <a:pt x="189957" y="12617"/>
                  <a:pt x="189941" y="12810"/>
                  <a:pt x="189925" y="13005"/>
                </a:cubicBezTo>
                <a:cubicBezTo>
                  <a:pt x="189859" y="13021"/>
                  <a:pt x="189804" y="13079"/>
                  <a:pt x="189789" y="13197"/>
                </a:cubicBezTo>
                <a:cubicBezTo>
                  <a:pt x="189757" y="13424"/>
                  <a:pt x="189726" y="13650"/>
                  <a:pt x="189695" y="13878"/>
                </a:cubicBezTo>
                <a:cubicBezTo>
                  <a:pt x="189514" y="14253"/>
                  <a:pt x="189338" y="14629"/>
                  <a:pt x="189162" y="15005"/>
                </a:cubicBezTo>
                <a:cubicBezTo>
                  <a:pt x="189139" y="14918"/>
                  <a:pt x="189112" y="14833"/>
                  <a:pt x="189088" y="14747"/>
                </a:cubicBezTo>
                <a:cubicBezTo>
                  <a:pt x="189143" y="14555"/>
                  <a:pt x="189197" y="14363"/>
                  <a:pt x="189252" y="14172"/>
                </a:cubicBezTo>
                <a:cubicBezTo>
                  <a:pt x="189491" y="13361"/>
                  <a:pt x="189746" y="12559"/>
                  <a:pt x="189988" y="11753"/>
                </a:cubicBezTo>
                <a:close/>
                <a:moveTo>
                  <a:pt x="22297" y="14187"/>
                </a:moveTo>
                <a:cubicBezTo>
                  <a:pt x="22294" y="14468"/>
                  <a:pt x="22290" y="14750"/>
                  <a:pt x="22286" y="15032"/>
                </a:cubicBezTo>
                <a:cubicBezTo>
                  <a:pt x="22259" y="14801"/>
                  <a:pt x="22227" y="14571"/>
                  <a:pt x="22200" y="14340"/>
                </a:cubicBezTo>
                <a:cubicBezTo>
                  <a:pt x="22231" y="14289"/>
                  <a:pt x="22266" y="14237"/>
                  <a:pt x="22297" y="14187"/>
                </a:cubicBezTo>
                <a:close/>
                <a:moveTo>
                  <a:pt x="204719" y="14187"/>
                </a:moveTo>
                <a:cubicBezTo>
                  <a:pt x="204755" y="14237"/>
                  <a:pt x="204786" y="14289"/>
                  <a:pt x="204822" y="14340"/>
                </a:cubicBezTo>
                <a:cubicBezTo>
                  <a:pt x="204790" y="14571"/>
                  <a:pt x="204763" y="14801"/>
                  <a:pt x="204732" y="15032"/>
                </a:cubicBezTo>
                <a:cubicBezTo>
                  <a:pt x="204728" y="14750"/>
                  <a:pt x="204724" y="14468"/>
                  <a:pt x="204719" y="14187"/>
                </a:cubicBezTo>
                <a:close/>
                <a:moveTo>
                  <a:pt x="91150" y="10727"/>
                </a:moveTo>
                <a:cubicBezTo>
                  <a:pt x="91331" y="11048"/>
                  <a:pt x="91499" y="11381"/>
                  <a:pt x="91647" y="11744"/>
                </a:cubicBezTo>
                <a:cubicBezTo>
                  <a:pt x="91640" y="11807"/>
                  <a:pt x="91632" y="11870"/>
                  <a:pt x="91624" y="11929"/>
                </a:cubicBezTo>
                <a:cubicBezTo>
                  <a:pt x="91585" y="12210"/>
                  <a:pt x="91550" y="12488"/>
                  <a:pt x="91519" y="12770"/>
                </a:cubicBezTo>
                <a:cubicBezTo>
                  <a:pt x="91493" y="12738"/>
                  <a:pt x="91457" y="12722"/>
                  <a:pt x="91419" y="12722"/>
                </a:cubicBezTo>
                <a:cubicBezTo>
                  <a:pt x="91342" y="12722"/>
                  <a:pt x="91258" y="12789"/>
                  <a:pt x="91244" y="12915"/>
                </a:cubicBezTo>
                <a:cubicBezTo>
                  <a:pt x="91178" y="13627"/>
                  <a:pt x="91112" y="14331"/>
                  <a:pt x="91042" y="15041"/>
                </a:cubicBezTo>
                <a:cubicBezTo>
                  <a:pt x="91018" y="14786"/>
                  <a:pt x="90998" y="14535"/>
                  <a:pt x="90986" y="14281"/>
                </a:cubicBezTo>
                <a:cubicBezTo>
                  <a:pt x="90971" y="13932"/>
                  <a:pt x="90838" y="13392"/>
                  <a:pt x="91026" y="13079"/>
                </a:cubicBezTo>
                <a:cubicBezTo>
                  <a:pt x="91065" y="13016"/>
                  <a:pt x="91025" y="12932"/>
                  <a:pt x="90978" y="12932"/>
                </a:cubicBezTo>
                <a:cubicBezTo>
                  <a:pt x="90964" y="12932"/>
                  <a:pt x="90949" y="12940"/>
                  <a:pt x="90935" y="12958"/>
                </a:cubicBezTo>
                <a:cubicBezTo>
                  <a:pt x="90877" y="13036"/>
                  <a:pt x="90838" y="13126"/>
                  <a:pt x="90807" y="13220"/>
                </a:cubicBezTo>
                <a:cubicBezTo>
                  <a:pt x="90814" y="12535"/>
                  <a:pt x="90830" y="11157"/>
                  <a:pt x="91150" y="10727"/>
                </a:cubicBezTo>
                <a:close/>
                <a:moveTo>
                  <a:pt x="135871" y="10727"/>
                </a:moveTo>
                <a:cubicBezTo>
                  <a:pt x="136191" y="11157"/>
                  <a:pt x="136207" y="12535"/>
                  <a:pt x="136211" y="13220"/>
                </a:cubicBezTo>
                <a:cubicBezTo>
                  <a:pt x="136184" y="13126"/>
                  <a:pt x="136144" y="13036"/>
                  <a:pt x="136086" y="12958"/>
                </a:cubicBezTo>
                <a:cubicBezTo>
                  <a:pt x="136072" y="12940"/>
                  <a:pt x="136056" y="12932"/>
                  <a:pt x="136042" y="12932"/>
                </a:cubicBezTo>
                <a:cubicBezTo>
                  <a:pt x="135994" y="12932"/>
                  <a:pt x="135956" y="13016"/>
                  <a:pt x="135992" y="13079"/>
                </a:cubicBezTo>
                <a:cubicBezTo>
                  <a:pt x="136184" y="13392"/>
                  <a:pt x="136051" y="13932"/>
                  <a:pt x="136031" y="14281"/>
                </a:cubicBezTo>
                <a:cubicBezTo>
                  <a:pt x="136020" y="14535"/>
                  <a:pt x="136000" y="14786"/>
                  <a:pt x="135980" y="15041"/>
                </a:cubicBezTo>
                <a:cubicBezTo>
                  <a:pt x="135910" y="14336"/>
                  <a:pt x="135843" y="13627"/>
                  <a:pt x="135773" y="12915"/>
                </a:cubicBezTo>
                <a:cubicBezTo>
                  <a:pt x="135760" y="12789"/>
                  <a:pt x="135678" y="12722"/>
                  <a:pt x="135601" y="12722"/>
                </a:cubicBezTo>
                <a:cubicBezTo>
                  <a:pt x="135564" y="12722"/>
                  <a:pt x="135528" y="12738"/>
                  <a:pt x="135503" y="12770"/>
                </a:cubicBezTo>
                <a:cubicBezTo>
                  <a:pt x="135472" y="12488"/>
                  <a:pt x="135436" y="12210"/>
                  <a:pt x="135397" y="11929"/>
                </a:cubicBezTo>
                <a:cubicBezTo>
                  <a:pt x="135386" y="11870"/>
                  <a:pt x="135382" y="11807"/>
                  <a:pt x="135370" y="11744"/>
                </a:cubicBezTo>
                <a:cubicBezTo>
                  <a:pt x="135523" y="11381"/>
                  <a:pt x="135691" y="11048"/>
                  <a:pt x="135871" y="10727"/>
                </a:cubicBezTo>
                <a:close/>
                <a:moveTo>
                  <a:pt x="103859" y="12038"/>
                </a:moveTo>
                <a:lnTo>
                  <a:pt x="103859" y="12038"/>
                </a:lnTo>
                <a:cubicBezTo>
                  <a:pt x="104090" y="12382"/>
                  <a:pt x="104313" y="12739"/>
                  <a:pt x="104528" y="13103"/>
                </a:cubicBezTo>
                <a:cubicBezTo>
                  <a:pt x="104525" y="13244"/>
                  <a:pt x="104516" y="13384"/>
                  <a:pt x="104509" y="13529"/>
                </a:cubicBezTo>
                <a:cubicBezTo>
                  <a:pt x="104407" y="14035"/>
                  <a:pt x="104310" y="14539"/>
                  <a:pt x="104216" y="15048"/>
                </a:cubicBezTo>
                <a:cubicBezTo>
                  <a:pt x="104164" y="14316"/>
                  <a:pt x="104090" y="13592"/>
                  <a:pt x="103988" y="12868"/>
                </a:cubicBezTo>
                <a:cubicBezTo>
                  <a:pt x="103949" y="12590"/>
                  <a:pt x="103906" y="12312"/>
                  <a:pt x="103859" y="12038"/>
                </a:cubicBezTo>
                <a:close/>
                <a:moveTo>
                  <a:pt x="123158" y="12038"/>
                </a:moveTo>
                <a:lnTo>
                  <a:pt x="123158" y="12038"/>
                </a:lnTo>
                <a:cubicBezTo>
                  <a:pt x="123111" y="12316"/>
                  <a:pt x="123073" y="12590"/>
                  <a:pt x="123030" y="12868"/>
                </a:cubicBezTo>
                <a:cubicBezTo>
                  <a:pt x="122932" y="13592"/>
                  <a:pt x="122857" y="14316"/>
                  <a:pt x="122802" y="15048"/>
                </a:cubicBezTo>
                <a:cubicBezTo>
                  <a:pt x="122708" y="14543"/>
                  <a:pt x="122614" y="14038"/>
                  <a:pt x="122509" y="13533"/>
                </a:cubicBezTo>
                <a:cubicBezTo>
                  <a:pt x="122504" y="13388"/>
                  <a:pt x="122497" y="13244"/>
                  <a:pt x="122489" y="13099"/>
                </a:cubicBezTo>
                <a:cubicBezTo>
                  <a:pt x="122708" y="12739"/>
                  <a:pt x="122927" y="12382"/>
                  <a:pt x="123158" y="12038"/>
                </a:cubicBezTo>
                <a:close/>
                <a:moveTo>
                  <a:pt x="93844" y="12555"/>
                </a:moveTo>
                <a:lnTo>
                  <a:pt x="93844" y="12555"/>
                </a:lnTo>
                <a:cubicBezTo>
                  <a:pt x="93761" y="13462"/>
                  <a:pt x="93667" y="14371"/>
                  <a:pt x="93566" y="15275"/>
                </a:cubicBezTo>
                <a:cubicBezTo>
                  <a:pt x="93479" y="14954"/>
                  <a:pt x="93390" y="14637"/>
                  <a:pt x="93287" y="14324"/>
                </a:cubicBezTo>
                <a:cubicBezTo>
                  <a:pt x="93350" y="14022"/>
                  <a:pt x="93550" y="13052"/>
                  <a:pt x="93844" y="12555"/>
                </a:cubicBezTo>
                <a:close/>
                <a:moveTo>
                  <a:pt x="133178" y="12555"/>
                </a:moveTo>
                <a:lnTo>
                  <a:pt x="133178" y="12555"/>
                </a:lnTo>
                <a:cubicBezTo>
                  <a:pt x="133467" y="13052"/>
                  <a:pt x="133671" y="14022"/>
                  <a:pt x="133734" y="14324"/>
                </a:cubicBezTo>
                <a:cubicBezTo>
                  <a:pt x="133632" y="14637"/>
                  <a:pt x="133538" y="14954"/>
                  <a:pt x="133452" y="15275"/>
                </a:cubicBezTo>
                <a:cubicBezTo>
                  <a:pt x="133350" y="14371"/>
                  <a:pt x="133260" y="13462"/>
                  <a:pt x="133178" y="12555"/>
                </a:cubicBezTo>
                <a:close/>
                <a:moveTo>
                  <a:pt x="70384" y="11401"/>
                </a:moveTo>
                <a:cubicBezTo>
                  <a:pt x="70400" y="11416"/>
                  <a:pt x="70411" y="11432"/>
                  <a:pt x="70427" y="11448"/>
                </a:cubicBezTo>
                <a:cubicBezTo>
                  <a:pt x="70470" y="11619"/>
                  <a:pt x="70512" y="11788"/>
                  <a:pt x="70552" y="11960"/>
                </a:cubicBezTo>
                <a:cubicBezTo>
                  <a:pt x="70724" y="12664"/>
                  <a:pt x="70888" y="13373"/>
                  <a:pt x="71045" y="14085"/>
                </a:cubicBezTo>
                <a:cubicBezTo>
                  <a:pt x="70935" y="14434"/>
                  <a:pt x="70814" y="14778"/>
                  <a:pt x="70713" y="15115"/>
                </a:cubicBezTo>
                <a:cubicBezTo>
                  <a:pt x="70685" y="15209"/>
                  <a:pt x="70658" y="15306"/>
                  <a:pt x="70626" y="15400"/>
                </a:cubicBezTo>
                <a:cubicBezTo>
                  <a:pt x="70536" y="14069"/>
                  <a:pt x="70458" y="12734"/>
                  <a:pt x="70384" y="11401"/>
                </a:cubicBezTo>
                <a:close/>
                <a:moveTo>
                  <a:pt x="156634" y="11401"/>
                </a:moveTo>
                <a:lnTo>
                  <a:pt x="156634" y="11401"/>
                </a:lnTo>
                <a:cubicBezTo>
                  <a:pt x="156564" y="12734"/>
                  <a:pt x="156485" y="14069"/>
                  <a:pt x="156391" y="15400"/>
                </a:cubicBezTo>
                <a:cubicBezTo>
                  <a:pt x="156364" y="15306"/>
                  <a:pt x="156336" y="15209"/>
                  <a:pt x="156309" y="15115"/>
                </a:cubicBezTo>
                <a:cubicBezTo>
                  <a:pt x="156208" y="14778"/>
                  <a:pt x="156086" y="14434"/>
                  <a:pt x="155977" y="14085"/>
                </a:cubicBezTo>
                <a:cubicBezTo>
                  <a:pt x="156133" y="13373"/>
                  <a:pt x="156297" y="12664"/>
                  <a:pt x="156466" y="11960"/>
                </a:cubicBezTo>
                <a:cubicBezTo>
                  <a:pt x="156508" y="11788"/>
                  <a:pt x="156551" y="11619"/>
                  <a:pt x="156595" y="11448"/>
                </a:cubicBezTo>
                <a:cubicBezTo>
                  <a:pt x="156607" y="11432"/>
                  <a:pt x="156622" y="11416"/>
                  <a:pt x="156634" y="11401"/>
                </a:cubicBezTo>
                <a:close/>
                <a:moveTo>
                  <a:pt x="101804" y="11791"/>
                </a:moveTo>
                <a:cubicBezTo>
                  <a:pt x="101906" y="11831"/>
                  <a:pt x="101989" y="11921"/>
                  <a:pt x="102012" y="12132"/>
                </a:cubicBezTo>
                <a:cubicBezTo>
                  <a:pt x="102043" y="12371"/>
                  <a:pt x="102039" y="12664"/>
                  <a:pt x="102027" y="12907"/>
                </a:cubicBezTo>
                <a:cubicBezTo>
                  <a:pt x="102004" y="13326"/>
                  <a:pt x="101980" y="13744"/>
                  <a:pt x="101953" y="14163"/>
                </a:cubicBezTo>
                <a:cubicBezTo>
                  <a:pt x="101922" y="14590"/>
                  <a:pt x="101875" y="15021"/>
                  <a:pt x="101824" y="15451"/>
                </a:cubicBezTo>
                <a:cubicBezTo>
                  <a:pt x="101816" y="15075"/>
                  <a:pt x="101808" y="14703"/>
                  <a:pt x="101804" y="14328"/>
                </a:cubicBezTo>
                <a:cubicBezTo>
                  <a:pt x="101792" y="13482"/>
                  <a:pt x="101781" y="12637"/>
                  <a:pt x="101804" y="11791"/>
                </a:cubicBezTo>
                <a:close/>
                <a:moveTo>
                  <a:pt x="125217" y="11791"/>
                </a:moveTo>
                <a:cubicBezTo>
                  <a:pt x="125237" y="12637"/>
                  <a:pt x="125229" y="13482"/>
                  <a:pt x="125217" y="14328"/>
                </a:cubicBezTo>
                <a:cubicBezTo>
                  <a:pt x="125210" y="14703"/>
                  <a:pt x="125205" y="15079"/>
                  <a:pt x="125198" y="15451"/>
                </a:cubicBezTo>
                <a:cubicBezTo>
                  <a:pt x="125143" y="15021"/>
                  <a:pt x="125096" y="14590"/>
                  <a:pt x="125069" y="14163"/>
                </a:cubicBezTo>
                <a:cubicBezTo>
                  <a:pt x="125037" y="13744"/>
                  <a:pt x="125017" y="13326"/>
                  <a:pt x="124994" y="12907"/>
                </a:cubicBezTo>
                <a:cubicBezTo>
                  <a:pt x="124982" y="12664"/>
                  <a:pt x="124979" y="12371"/>
                  <a:pt x="125006" y="12132"/>
                </a:cubicBezTo>
                <a:cubicBezTo>
                  <a:pt x="125029" y="11921"/>
                  <a:pt x="125111" y="11831"/>
                  <a:pt x="125217" y="11791"/>
                </a:cubicBezTo>
                <a:close/>
                <a:moveTo>
                  <a:pt x="188544" y="15193"/>
                </a:moveTo>
                <a:cubicBezTo>
                  <a:pt x="188552" y="15220"/>
                  <a:pt x="188555" y="15247"/>
                  <a:pt x="188559" y="15271"/>
                </a:cubicBezTo>
                <a:cubicBezTo>
                  <a:pt x="188539" y="15346"/>
                  <a:pt x="188516" y="15420"/>
                  <a:pt x="188492" y="15494"/>
                </a:cubicBezTo>
                <a:cubicBezTo>
                  <a:pt x="188508" y="15393"/>
                  <a:pt x="188528" y="15294"/>
                  <a:pt x="188544" y="15193"/>
                </a:cubicBezTo>
                <a:close/>
                <a:moveTo>
                  <a:pt x="38477" y="15193"/>
                </a:moveTo>
                <a:cubicBezTo>
                  <a:pt x="38493" y="15294"/>
                  <a:pt x="38513" y="15397"/>
                  <a:pt x="38528" y="15498"/>
                </a:cubicBezTo>
                <a:cubicBezTo>
                  <a:pt x="38505" y="15424"/>
                  <a:pt x="38481" y="15350"/>
                  <a:pt x="38458" y="15275"/>
                </a:cubicBezTo>
                <a:cubicBezTo>
                  <a:pt x="38466" y="15247"/>
                  <a:pt x="38470" y="15220"/>
                  <a:pt x="38477" y="15193"/>
                </a:cubicBezTo>
                <a:close/>
                <a:moveTo>
                  <a:pt x="45456" y="15177"/>
                </a:moveTo>
                <a:cubicBezTo>
                  <a:pt x="45475" y="15236"/>
                  <a:pt x="45491" y="15294"/>
                  <a:pt x="45507" y="15353"/>
                </a:cubicBezTo>
                <a:cubicBezTo>
                  <a:pt x="45503" y="15404"/>
                  <a:pt x="45499" y="15459"/>
                  <a:pt x="45495" y="15514"/>
                </a:cubicBezTo>
                <a:cubicBezTo>
                  <a:pt x="45484" y="15400"/>
                  <a:pt x="45468" y="15287"/>
                  <a:pt x="45456" y="15177"/>
                </a:cubicBezTo>
                <a:close/>
                <a:moveTo>
                  <a:pt x="181561" y="15177"/>
                </a:moveTo>
                <a:cubicBezTo>
                  <a:pt x="181550" y="15290"/>
                  <a:pt x="181538" y="15400"/>
                  <a:pt x="181526" y="15514"/>
                </a:cubicBezTo>
                <a:cubicBezTo>
                  <a:pt x="181518" y="15459"/>
                  <a:pt x="181514" y="15408"/>
                  <a:pt x="181510" y="15353"/>
                </a:cubicBezTo>
                <a:cubicBezTo>
                  <a:pt x="181530" y="15294"/>
                  <a:pt x="181546" y="15236"/>
                  <a:pt x="181561" y="15177"/>
                </a:cubicBezTo>
                <a:close/>
                <a:moveTo>
                  <a:pt x="48912" y="14801"/>
                </a:moveTo>
                <a:lnTo>
                  <a:pt x="48912" y="14801"/>
                </a:lnTo>
                <a:cubicBezTo>
                  <a:pt x="48928" y="15059"/>
                  <a:pt x="48943" y="15318"/>
                  <a:pt x="48967" y="15576"/>
                </a:cubicBezTo>
                <a:cubicBezTo>
                  <a:pt x="48959" y="15534"/>
                  <a:pt x="48947" y="15490"/>
                  <a:pt x="48940" y="15447"/>
                </a:cubicBezTo>
                <a:cubicBezTo>
                  <a:pt x="48931" y="15232"/>
                  <a:pt x="48920" y="15017"/>
                  <a:pt x="48912" y="14801"/>
                </a:cubicBezTo>
                <a:close/>
                <a:moveTo>
                  <a:pt x="178109" y="14797"/>
                </a:moveTo>
                <a:cubicBezTo>
                  <a:pt x="178102" y="15017"/>
                  <a:pt x="178089" y="15232"/>
                  <a:pt x="178078" y="15447"/>
                </a:cubicBezTo>
                <a:cubicBezTo>
                  <a:pt x="178071" y="15490"/>
                  <a:pt x="178062" y="15534"/>
                  <a:pt x="178055" y="15576"/>
                </a:cubicBezTo>
                <a:cubicBezTo>
                  <a:pt x="178074" y="15318"/>
                  <a:pt x="178094" y="15059"/>
                  <a:pt x="178109" y="14797"/>
                </a:cubicBezTo>
                <a:close/>
                <a:moveTo>
                  <a:pt x="50880" y="15224"/>
                </a:moveTo>
                <a:cubicBezTo>
                  <a:pt x="50904" y="15346"/>
                  <a:pt x="50932" y="15467"/>
                  <a:pt x="50959" y="15592"/>
                </a:cubicBezTo>
                <a:cubicBezTo>
                  <a:pt x="50943" y="15541"/>
                  <a:pt x="50927" y="15490"/>
                  <a:pt x="50916" y="15440"/>
                </a:cubicBezTo>
                <a:cubicBezTo>
                  <a:pt x="50900" y="15369"/>
                  <a:pt x="50893" y="15294"/>
                  <a:pt x="50880" y="15224"/>
                </a:cubicBezTo>
                <a:close/>
                <a:moveTo>
                  <a:pt x="176140" y="15224"/>
                </a:moveTo>
                <a:cubicBezTo>
                  <a:pt x="176129" y="15294"/>
                  <a:pt x="176117" y="15369"/>
                  <a:pt x="176106" y="15440"/>
                </a:cubicBezTo>
                <a:cubicBezTo>
                  <a:pt x="176090" y="15490"/>
                  <a:pt x="176075" y="15541"/>
                  <a:pt x="176059" y="15592"/>
                </a:cubicBezTo>
                <a:cubicBezTo>
                  <a:pt x="176090" y="15467"/>
                  <a:pt x="176117" y="15346"/>
                  <a:pt x="176140" y="15224"/>
                </a:cubicBezTo>
                <a:close/>
                <a:moveTo>
                  <a:pt x="44810" y="13216"/>
                </a:moveTo>
                <a:cubicBezTo>
                  <a:pt x="44873" y="13787"/>
                  <a:pt x="44939" y="14360"/>
                  <a:pt x="45002" y="14931"/>
                </a:cubicBezTo>
                <a:cubicBezTo>
                  <a:pt x="44963" y="15205"/>
                  <a:pt x="44920" y="15478"/>
                  <a:pt x="44877" y="15753"/>
                </a:cubicBezTo>
                <a:cubicBezTo>
                  <a:pt x="44845" y="15435"/>
                  <a:pt x="44814" y="15056"/>
                  <a:pt x="44736" y="14707"/>
                </a:cubicBezTo>
                <a:cubicBezTo>
                  <a:pt x="44728" y="14578"/>
                  <a:pt x="44724" y="14445"/>
                  <a:pt x="44717" y="14316"/>
                </a:cubicBezTo>
                <a:cubicBezTo>
                  <a:pt x="44713" y="14195"/>
                  <a:pt x="44686" y="14093"/>
                  <a:pt x="44646" y="14007"/>
                </a:cubicBezTo>
                <a:cubicBezTo>
                  <a:pt x="44709" y="13744"/>
                  <a:pt x="44763" y="13482"/>
                  <a:pt x="44810" y="13216"/>
                </a:cubicBezTo>
                <a:close/>
                <a:moveTo>
                  <a:pt x="182207" y="13216"/>
                </a:moveTo>
                <a:cubicBezTo>
                  <a:pt x="182254" y="13482"/>
                  <a:pt x="182313" y="13744"/>
                  <a:pt x="182376" y="14007"/>
                </a:cubicBezTo>
                <a:cubicBezTo>
                  <a:pt x="182336" y="14093"/>
                  <a:pt x="182309" y="14195"/>
                  <a:pt x="182301" y="14316"/>
                </a:cubicBezTo>
                <a:cubicBezTo>
                  <a:pt x="182298" y="14445"/>
                  <a:pt x="182289" y="14578"/>
                  <a:pt x="182282" y="14707"/>
                </a:cubicBezTo>
                <a:cubicBezTo>
                  <a:pt x="182207" y="15056"/>
                  <a:pt x="182172" y="15435"/>
                  <a:pt x="182141" y="15753"/>
                </a:cubicBezTo>
                <a:cubicBezTo>
                  <a:pt x="182101" y="15478"/>
                  <a:pt x="182058" y="15205"/>
                  <a:pt x="182020" y="14931"/>
                </a:cubicBezTo>
                <a:cubicBezTo>
                  <a:pt x="182082" y="14360"/>
                  <a:pt x="182144" y="13787"/>
                  <a:pt x="182207" y="13216"/>
                </a:cubicBezTo>
                <a:close/>
                <a:moveTo>
                  <a:pt x="37495" y="15091"/>
                </a:moveTo>
                <a:lnTo>
                  <a:pt x="37495" y="15091"/>
                </a:lnTo>
                <a:cubicBezTo>
                  <a:pt x="37562" y="15263"/>
                  <a:pt x="37628" y="15435"/>
                  <a:pt x="37695" y="15608"/>
                </a:cubicBezTo>
                <a:cubicBezTo>
                  <a:pt x="37668" y="15713"/>
                  <a:pt x="37641" y="15815"/>
                  <a:pt x="37612" y="15921"/>
                </a:cubicBezTo>
                <a:cubicBezTo>
                  <a:pt x="37574" y="15646"/>
                  <a:pt x="37534" y="15369"/>
                  <a:pt x="37495" y="15091"/>
                </a:cubicBezTo>
                <a:close/>
                <a:moveTo>
                  <a:pt x="189526" y="15091"/>
                </a:moveTo>
                <a:lnTo>
                  <a:pt x="189526" y="15091"/>
                </a:lnTo>
                <a:cubicBezTo>
                  <a:pt x="189487" y="15369"/>
                  <a:pt x="189448" y="15646"/>
                  <a:pt x="189408" y="15921"/>
                </a:cubicBezTo>
                <a:cubicBezTo>
                  <a:pt x="189381" y="15815"/>
                  <a:pt x="189354" y="15713"/>
                  <a:pt x="189327" y="15608"/>
                </a:cubicBezTo>
                <a:cubicBezTo>
                  <a:pt x="189393" y="15435"/>
                  <a:pt x="189460" y="15263"/>
                  <a:pt x="189526" y="15091"/>
                </a:cubicBezTo>
                <a:close/>
                <a:moveTo>
                  <a:pt x="102583" y="10273"/>
                </a:moveTo>
                <a:lnTo>
                  <a:pt x="102583" y="10273"/>
                </a:lnTo>
                <a:cubicBezTo>
                  <a:pt x="102751" y="10473"/>
                  <a:pt x="102912" y="10684"/>
                  <a:pt x="103065" y="10899"/>
                </a:cubicBezTo>
                <a:cubicBezTo>
                  <a:pt x="103131" y="11166"/>
                  <a:pt x="103178" y="11435"/>
                  <a:pt x="103217" y="11710"/>
                </a:cubicBezTo>
                <a:cubicBezTo>
                  <a:pt x="103186" y="11631"/>
                  <a:pt x="103154" y="11560"/>
                  <a:pt x="103119" y="11490"/>
                </a:cubicBezTo>
                <a:cubicBezTo>
                  <a:pt x="103110" y="11471"/>
                  <a:pt x="103096" y="11463"/>
                  <a:pt x="103082" y="11463"/>
                </a:cubicBezTo>
                <a:cubicBezTo>
                  <a:pt x="103052" y="11463"/>
                  <a:pt x="103023" y="11502"/>
                  <a:pt x="103045" y="11545"/>
                </a:cubicBezTo>
                <a:cubicBezTo>
                  <a:pt x="103464" y="12438"/>
                  <a:pt x="103233" y="13431"/>
                  <a:pt x="103080" y="14383"/>
                </a:cubicBezTo>
                <a:cubicBezTo>
                  <a:pt x="102995" y="14900"/>
                  <a:pt x="102901" y="15412"/>
                  <a:pt x="102798" y="15924"/>
                </a:cubicBezTo>
                <a:cubicBezTo>
                  <a:pt x="102814" y="15615"/>
                  <a:pt x="102825" y="15310"/>
                  <a:pt x="102825" y="15001"/>
                </a:cubicBezTo>
                <a:cubicBezTo>
                  <a:pt x="102838" y="13424"/>
                  <a:pt x="102704" y="11847"/>
                  <a:pt x="102583" y="10273"/>
                </a:cubicBezTo>
                <a:close/>
                <a:moveTo>
                  <a:pt x="124439" y="10273"/>
                </a:moveTo>
                <a:lnTo>
                  <a:pt x="124439" y="10273"/>
                </a:lnTo>
                <a:cubicBezTo>
                  <a:pt x="124317" y="11847"/>
                  <a:pt x="124184" y="13424"/>
                  <a:pt x="124191" y="15001"/>
                </a:cubicBezTo>
                <a:cubicBezTo>
                  <a:pt x="124195" y="15310"/>
                  <a:pt x="124207" y="15615"/>
                  <a:pt x="124223" y="15924"/>
                </a:cubicBezTo>
                <a:cubicBezTo>
                  <a:pt x="124121" y="15412"/>
                  <a:pt x="124023" y="14900"/>
                  <a:pt x="123942" y="14383"/>
                </a:cubicBezTo>
                <a:cubicBezTo>
                  <a:pt x="123785" y="13431"/>
                  <a:pt x="123557" y="12438"/>
                  <a:pt x="123976" y="11545"/>
                </a:cubicBezTo>
                <a:cubicBezTo>
                  <a:pt x="123995" y="11502"/>
                  <a:pt x="123968" y="11463"/>
                  <a:pt x="123938" y="11463"/>
                </a:cubicBezTo>
                <a:cubicBezTo>
                  <a:pt x="123925" y="11463"/>
                  <a:pt x="123912" y="11471"/>
                  <a:pt x="123902" y="11490"/>
                </a:cubicBezTo>
                <a:cubicBezTo>
                  <a:pt x="123866" y="11557"/>
                  <a:pt x="123835" y="11631"/>
                  <a:pt x="123804" y="11706"/>
                </a:cubicBezTo>
                <a:cubicBezTo>
                  <a:pt x="123839" y="11432"/>
                  <a:pt x="123886" y="11161"/>
                  <a:pt x="123953" y="10899"/>
                </a:cubicBezTo>
                <a:cubicBezTo>
                  <a:pt x="124110" y="10684"/>
                  <a:pt x="124270" y="10473"/>
                  <a:pt x="124439" y="10273"/>
                </a:cubicBezTo>
                <a:close/>
                <a:moveTo>
                  <a:pt x="60712" y="15588"/>
                </a:moveTo>
                <a:cubicBezTo>
                  <a:pt x="60725" y="15737"/>
                  <a:pt x="60736" y="15890"/>
                  <a:pt x="60756" y="16042"/>
                </a:cubicBezTo>
                <a:cubicBezTo>
                  <a:pt x="60736" y="15975"/>
                  <a:pt x="60716" y="15913"/>
                  <a:pt x="60696" y="15846"/>
                </a:cubicBezTo>
                <a:cubicBezTo>
                  <a:pt x="60705" y="15760"/>
                  <a:pt x="60709" y="15675"/>
                  <a:pt x="60712" y="15588"/>
                </a:cubicBezTo>
                <a:close/>
                <a:moveTo>
                  <a:pt x="166309" y="15584"/>
                </a:moveTo>
                <a:cubicBezTo>
                  <a:pt x="166313" y="15670"/>
                  <a:pt x="166317" y="15760"/>
                  <a:pt x="166321" y="15846"/>
                </a:cubicBezTo>
                <a:cubicBezTo>
                  <a:pt x="166301" y="15913"/>
                  <a:pt x="166286" y="15975"/>
                  <a:pt x="166266" y="16042"/>
                </a:cubicBezTo>
                <a:cubicBezTo>
                  <a:pt x="166282" y="15890"/>
                  <a:pt x="166293" y="15737"/>
                  <a:pt x="166309" y="15584"/>
                </a:cubicBezTo>
                <a:close/>
                <a:moveTo>
                  <a:pt x="83527" y="14073"/>
                </a:moveTo>
                <a:cubicBezTo>
                  <a:pt x="83612" y="14735"/>
                  <a:pt x="83710" y="15393"/>
                  <a:pt x="83824" y="16046"/>
                </a:cubicBezTo>
                <a:cubicBezTo>
                  <a:pt x="83785" y="15862"/>
                  <a:pt x="83746" y="15678"/>
                  <a:pt x="83706" y="15490"/>
                </a:cubicBezTo>
                <a:cubicBezTo>
                  <a:pt x="83659" y="15247"/>
                  <a:pt x="83616" y="15001"/>
                  <a:pt x="83578" y="14754"/>
                </a:cubicBezTo>
                <a:cubicBezTo>
                  <a:pt x="83562" y="14531"/>
                  <a:pt x="83546" y="14304"/>
                  <a:pt x="83522" y="14078"/>
                </a:cubicBezTo>
                <a:cubicBezTo>
                  <a:pt x="83527" y="14078"/>
                  <a:pt x="83527" y="14073"/>
                  <a:pt x="83527" y="14073"/>
                </a:cubicBezTo>
                <a:close/>
                <a:moveTo>
                  <a:pt x="143495" y="14069"/>
                </a:moveTo>
                <a:lnTo>
                  <a:pt x="143495" y="14078"/>
                </a:lnTo>
                <a:cubicBezTo>
                  <a:pt x="143475" y="14304"/>
                  <a:pt x="143460" y="14528"/>
                  <a:pt x="143444" y="14754"/>
                </a:cubicBezTo>
                <a:cubicBezTo>
                  <a:pt x="143405" y="15001"/>
                  <a:pt x="143362" y="15247"/>
                  <a:pt x="143311" y="15490"/>
                </a:cubicBezTo>
                <a:cubicBezTo>
                  <a:pt x="143276" y="15678"/>
                  <a:pt x="143233" y="15862"/>
                  <a:pt x="143193" y="16046"/>
                </a:cubicBezTo>
                <a:cubicBezTo>
                  <a:pt x="143307" y="15393"/>
                  <a:pt x="143409" y="14731"/>
                  <a:pt x="143495" y="14069"/>
                </a:cubicBezTo>
                <a:close/>
                <a:moveTo>
                  <a:pt x="116662" y="11612"/>
                </a:moveTo>
                <a:lnTo>
                  <a:pt x="116662" y="11612"/>
                </a:lnTo>
                <a:cubicBezTo>
                  <a:pt x="116767" y="11878"/>
                  <a:pt x="116861" y="12183"/>
                  <a:pt x="116939" y="12472"/>
                </a:cubicBezTo>
                <a:cubicBezTo>
                  <a:pt x="116915" y="12821"/>
                  <a:pt x="116888" y="13115"/>
                  <a:pt x="116881" y="13220"/>
                </a:cubicBezTo>
                <a:cubicBezTo>
                  <a:pt x="116794" y="14183"/>
                  <a:pt x="116700" y="15142"/>
                  <a:pt x="116591" y="16097"/>
                </a:cubicBezTo>
                <a:cubicBezTo>
                  <a:pt x="116595" y="15909"/>
                  <a:pt x="116599" y="15717"/>
                  <a:pt x="116606" y="15529"/>
                </a:cubicBezTo>
                <a:cubicBezTo>
                  <a:pt x="116642" y="14519"/>
                  <a:pt x="116673" y="13509"/>
                  <a:pt x="116685" y="12504"/>
                </a:cubicBezTo>
                <a:cubicBezTo>
                  <a:pt x="116685" y="12340"/>
                  <a:pt x="116669" y="11999"/>
                  <a:pt x="116662" y="11612"/>
                </a:cubicBezTo>
                <a:close/>
                <a:moveTo>
                  <a:pt x="110360" y="11612"/>
                </a:moveTo>
                <a:lnTo>
                  <a:pt x="110360" y="11612"/>
                </a:lnTo>
                <a:cubicBezTo>
                  <a:pt x="110352" y="11999"/>
                  <a:pt x="110333" y="12340"/>
                  <a:pt x="110336" y="12504"/>
                </a:cubicBezTo>
                <a:cubicBezTo>
                  <a:pt x="110349" y="13509"/>
                  <a:pt x="110376" y="14519"/>
                  <a:pt x="110415" y="15529"/>
                </a:cubicBezTo>
                <a:cubicBezTo>
                  <a:pt x="110423" y="15717"/>
                  <a:pt x="110427" y="15909"/>
                  <a:pt x="110430" y="16101"/>
                </a:cubicBezTo>
                <a:cubicBezTo>
                  <a:pt x="110321" y="15142"/>
                  <a:pt x="110227" y="14183"/>
                  <a:pt x="110141" y="13220"/>
                </a:cubicBezTo>
                <a:cubicBezTo>
                  <a:pt x="110133" y="13115"/>
                  <a:pt x="110102" y="12821"/>
                  <a:pt x="110082" y="12472"/>
                </a:cubicBezTo>
                <a:cubicBezTo>
                  <a:pt x="110161" y="12183"/>
                  <a:pt x="110251" y="11878"/>
                  <a:pt x="110360" y="11612"/>
                </a:cubicBezTo>
                <a:close/>
                <a:moveTo>
                  <a:pt x="100388" y="12837"/>
                </a:moveTo>
                <a:cubicBezTo>
                  <a:pt x="100450" y="13509"/>
                  <a:pt x="100489" y="14187"/>
                  <a:pt x="100524" y="14864"/>
                </a:cubicBezTo>
                <a:cubicBezTo>
                  <a:pt x="100493" y="14871"/>
                  <a:pt x="100466" y="14903"/>
                  <a:pt x="100477" y="14947"/>
                </a:cubicBezTo>
                <a:cubicBezTo>
                  <a:pt x="100599" y="15314"/>
                  <a:pt x="100509" y="15717"/>
                  <a:pt x="100341" y="16105"/>
                </a:cubicBezTo>
                <a:cubicBezTo>
                  <a:pt x="100325" y="16054"/>
                  <a:pt x="100309" y="16007"/>
                  <a:pt x="100294" y="15956"/>
                </a:cubicBezTo>
                <a:cubicBezTo>
                  <a:pt x="100305" y="15612"/>
                  <a:pt x="100313" y="15267"/>
                  <a:pt x="100309" y="14923"/>
                </a:cubicBezTo>
                <a:cubicBezTo>
                  <a:pt x="100309" y="14633"/>
                  <a:pt x="100298" y="14347"/>
                  <a:pt x="100282" y="14062"/>
                </a:cubicBezTo>
                <a:cubicBezTo>
                  <a:pt x="100321" y="13655"/>
                  <a:pt x="100356" y="13247"/>
                  <a:pt x="100388" y="12837"/>
                </a:cubicBezTo>
                <a:close/>
                <a:moveTo>
                  <a:pt x="126630" y="12837"/>
                </a:moveTo>
                <a:cubicBezTo>
                  <a:pt x="126661" y="13247"/>
                  <a:pt x="126700" y="13655"/>
                  <a:pt x="126740" y="14062"/>
                </a:cubicBezTo>
                <a:cubicBezTo>
                  <a:pt x="126724" y="14347"/>
                  <a:pt x="126708" y="14633"/>
                  <a:pt x="126708" y="14923"/>
                </a:cubicBezTo>
                <a:cubicBezTo>
                  <a:pt x="126708" y="15267"/>
                  <a:pt x="126716" y="15612"/>
                  <a:pt x="126724" y="15956"/>
                </a:cubicBezTo>
                <a:cubicBezTo>
                  <a:pt x="126708" y="16007"/>
                  <a:pt x="126693" y="16054"/>
                  <a:pt x="126677" y="16105"/>
                </a:cubicBezTo>
                <a:cubicBezTo>
                  <a:pt x="126513" y="15717"/>
                  <a:pt x="126422" y="15314"/>
                  <a:pt x="126540" y="14947"/>
                </a:cubicBezTo>
                <a:cubicBezTo>
                  <a:pt x="126556" y="14903"/>
                  <a:pt x="126525" y="14871"/>
                  <a:pt x="126497" y="14864"/>
                </a:cubicBezTo>
                <a:cubicBezTo>
                  <a:pt x="126529" y="14187"/>
                  <a:pt x="126572" y="13509"/>
                  <a:pt x="126630" y="12837"/>
                </a:cubicBezTo>
                <a:close/>
                <a:moveTo>
                  <a:pt x="60904" y="14226"/>
                </a:moveTo>
                <a:cubicBezTo>
                  <a:pt x="61049" y="14860"/>
                  <a:pt x="61135" y="15478"/>
                  <a:pt x="61072" y="16136"/>
                </a:cubicBezTo>
                <a:cubicBezTo>
                  <a:pt x="60963" y="15670"/>
                  <a:pt x="60865" y="15228"/>
                  <a:pt x="60795" y="14837"/>
                </a:cubicBezTo>
                <a:cubicBezTo>
                  <a:pt x="60834" y="14633"/>
                  <a:pt x="60873" y="14430"/>
                  <a:pt x="60904" y="14226"/>
                </a:cubicBezTo>
                <a:close/>
                <a:moveTo>
                  <a:pt x="166113" y="14226"/>
                </a:moveTo>
                <a:cubicBezTo>
                  <a:pt x="166149" y="14430"/>
                  <a:pt x="166188" y="14633"/>
                  <a:pt x="166227" y="14837"/>
                </a:cubicBezTo>
                <a:cubicBezTo>
                  <a:pt x="166152" y="15228"/>
                  <a:pt x="166058" y="15670"/>
                  <a:pt x="165949" y="16140"/>
                </a:cubicBezTo>
                <a:cubicBezTo>
                  <a:pt x="165887" y="15478"/>
                  <a:pt x="165972" y="14860"/>
                  <a:pt x="166113" y="14226"/>
                </a:cubicBezTo>
                <a:close/>
                <a:moveTo>
                  <a:pt x="25832" y="14985"/>
                </a:moveTo>
                <a:cubicBezTo>
                  <a:pt x="25832" y="15228"/>
                  <a:pt x="25843" y="15475"/>
                  <a:pt x="25856" y="15717"/>
                </a:cubicBezTo>
                <a:cubicBezTo>
                  <a:pt x="25816" y="15890"/>
                  <a:pt x="25777" y="16062"/>
                  <a:pt x="25742" y="16233"/>
                </a:cubicBezTo>
                <a:lnTo>
                  <a:pt x="25742" y="16168"/>
                </a:lnTo>
                <a:cubicBezTo>
                  <a:pt x="25773" y="15772"/>
                  <a:pt x="25805" y="15381"/>
                  <a:pt x="25832" y="14985"/>
                </a:cubicBezTo>
                <a:close/>
                <a:moveTo>
                  <a:pt x="201189" y="14985"/>
                </a:moveTo>
                <a:cubicBezTo>
                  <a:pt x="201217" y="15381"/>
                  <a:pt x="201249" y="15772"/>
                  <a:pt x="201280" y="16168"/>
                </a:cubicBezTo>
                <a:lnTo>
                  <a:pt x="201280" y="16233"/>
                </a:lnTo>
                <a:cubicBezTo>
                  <a:pt x="201240" y="16062"/>
                  <a:pt x="201205" y="15890"/>
                  <a:pt x="201166" y="15722"/>
                </a:cubicBezTo>
                <a:cubicBezTo>
                  <a:pt x="201173" y="15475"/>
                  <a:pt x="201186" y="15228"/>
                  <a:pt x="201189" y="14985"/>
                </a:cubicBezTo>
                <a:close/>
                <a:moveTo>
                  <a:pt x="944" y="15353"/>
                </a:moveTo>
                <a:cubicBezTo>
                  <a:pt x="944" y="15455"/>
                  <a:pt x="947" y="15561"/>
                  <a:pt x="947" y="15666"/>
                </a:cubicBezTo>
                <a:lnTo>
                  <a:pt x="947" y="16238"/>
                </a:lnTo>
                <a:cubicBezTo>
                  <a:pt x="940" y="16218"/>
                  <a:pt x="936" y="16199"/>
                  <a:pt x="928" y="16183"/>
                </a:cubicBezTo>
                <a:lnTo>
                  <a:pt x="928" y="16179"/>
                </a:lnTo>
                <a:cubicBezTo>
                  <a:pt x="928" y="15905"/>
                  <a:pt x="931" y="15628"/>
                  <a:pt x="944" y="15353"/>
                </a:cubicBezTo>
                <a:close/>
                <a:moveTo>
                  <a:pt x="226078" y="15346"/>
                </a:moveTo>
                <a:cubicBezTo>
                  <a:pt x="226086" y="15623"/>
                  <a:pt x="226094" y="15901"/>
                  <a:pt x="226089" y="16179"/>
                </a:cubicBezTo>
                <a:lnTo>
                  <a:pt x="226089" y="16183"/>
                </a:lnTo>
                <a:cubicBezTo>
                  <a:pt x="226086" y="16199"/>
                  <a:pt x="226078" y="16218"/>
                  <a:pt x="226074" y="16238"/>
                </a:cubicBezTo>
                <a:cubicBezTo>
                  <a:pt x="226074" y="16046"/>
                  <a:pt x="226074" y="15854"/>
                  <a:pt x="226070" y="15666"/>
                </a:cubicBezTo>
                <a:cubicBezTo>
                  <a:pt x="226070" y="15557"/>
                  <a:pt x="226074" y="15451"/>
                  <a:pt x="226078" y="15346"/>
                </a:cubicBezTo>
                <a:close/>
                <a:moveTo>
                  <a:pt x="74833" y="15800"/>
                </a:moveTo>
                <a:cubicBezTo>
                  <a:pt x="74889" y="15964"/>
                  <a:pt x="74939" y="16125"/>
                  <a:pt x="74994" y="16289"/>
                </a:cubicBezTo>
                <a:cubicBezTo>
                  <a:pt x="74990" y="16309"/>
                  <a:pt x="74990" y="16332"/>
                  <a:pt x="74986" y="16356"/>
                </a:cubicBezTo>
                <a:cubicBezTo>
                  <a:pt x="74932" y="16175"/>
                  <a:pt x="74880" y="15995"/>
                  <a:pt x="74830" y="15815"/>
                </a:cubicBezTo>
                <a:cubicBezTo>
                  <a:pt x="74833" y="15811"/>
                  <a:pt x="74833" y="15803"/>
                  <a:pt x="74833" y="15800"/>
                </a:cubicBezTo>
                <a:close/>
                <a:moveTo>
                  <a:pt x="152184" y="15800"/>
                </a:moveTo>
                <a:cubicBezTo>
                  <a:pt x="152184" y="15803"/>
                  <a:pt x="152187" y="15811"/>
                  <a:pt x="152187" y="15815"/>
                </a:cubicBezTo>
                <a:cubicBezTo>
                  <a:pt x="152137" y="15995"/>
                  <a:pt x="152086" y="16175"/>
                  <a:pt x="152035" y="16356"/>
                </a:cubicBezTo>
                <a:cubicBezTo>
                  <a:pt x="152031" y="16332"/>
                  <a:pt x="152028" y="16309"/>
                  <a:pt x="152028" y="16289"/>
                </a:cubicBezTo>
                <a:cubicBezTo>
                  <a:pt x="152078" y="16125"/>
                  <a:pt x="152133" y="15964"/>
                  <a:pt x="152184" y="15800"/>
                </a:cubicBezTo>
                <a:close/>
                <a:moveTo>
                  <a:pt x="107949" y="13819"/>
                </a:moveTo>
                <a:lnTo>
                  <a:pt x="107949" y="13827"/>
                </a:lnTo>
                <a:cubicBezTo>
                  <a:pt x="107874" y="14300"/>
                  <a:pt x="107789" y="14774"/>
                  <a:pt x="107730" y="15252"/>
                </a:cubicBezTo>
                <a:cubicBezTo>
                  <a:pt x="107726" y="15306"/>
                  <a:pt x="107718" y="15357"/>
                  <a:pt x="107715" y="15408"/>
                </a:cubicBezTo>
                <a:cubicBezTo>
                  <a:pt x="107585" y="15725"/>
                  <a:pt x="107507" y="16085"/>
                  <a:pt x="107440" y="16426"/>
                </a:cubicBezTo>
                <a:cubicBezTo>
                  <a:pt x="107397" y="16351"/>
                  <a:pt x="107354" y="16285"/>
                  <a:pt x="107311" y="16210"/>
                </a:cubicBezTo>
                <a:cubicBezTo>
                  <a:pt x="107413" y="15819"/>
                  <a:pt x="107518" y="15431"/>
                  <a:pt x="107616" y="15041"/>
                </a:cubicBezTo>
                <a:cubicBezTo>
                  <a:pt x="107726" y="14633"/>
                  <a:pt x="107836" y="14226"/>
                  <a:pt x="107949" y="13819"/>
                </a:cubicBezTo>
                <a:close/>
                <a:moveTo>
                  <a:pt x="119074" y="13840"/>
                </a:moveTo>
                <a:lnTo>
                  <a:pt x="119074" y="13840"/>
                </a:lnTo>
                <a:cubicBezTo>
                  <a:pt x="119186" y="14240"/>
                  <a:pt x="119298" y="14640"/>
                  <a:pt x="119401" y="15041"/>
                </a:cubicBezTo>
                <a:cubicBezTo>
                  <a:pt x="119503" y="15431"/>
                  <a:pt x="119605" y="15819"/>
                  <a:pt x="119710" y="16210"/>
                </a:cubicBezTo>
                <a:cubicBezTo>
                  <a:pt x="119668" y="16285"/>
                  <a:pt x="119621" y="16351"/>
                  <a:pt x="119577" y="16426"/>
                </a:cubicBezTo>
                <a:cubicBezTo>
                  <a:pt x="119515" y="16085"/>
                  <a:pt x="119433" y="15725"/>
                  <a:pt x="119307" y="15408"/>
                </a:cubicBezTo>
                <a:cubicBezTo>
                  <a:pt x="119299" y="15357"/>
                  <a:pt x="119296" y="15306"/>
                  <a:pt x="119287" y="15252"/>
                </a:cubicBezTo>
                <a:cubicBezTo>
                  <a:pt x="119233" y="14778"/>
                  <a:pt x="119148" y="14309"/>
                  <a:pt x="119074" y="13840"/>
                </a:cubicBezTo>
                <a:close/>
                <a:moveTo>
                  <a:pt x="12016" y="12179"/>
                </a:moveTo>
                <a:lnTo>
                  <a:pt x="12016" y="12179"/>
                </a:lnTo>
                <a:cubicBezTo>
                  <a:pt x="11938" y="13545"/>
                  <a:pt x="11832" y="14903"/>
                  <a:pt x="11699" y="16262"/>
                </a:cubicBezTo>
                <a:cubicBezTo>
                  <a:pt x="11687" y="16316"/>
                  <a:pt x="11672" y="16374"/>
                  <a:pt x="11656" y="16434"/>
                </a:cubicBezTo>
                <a:cubicBezTo>
                  <a:pt x="11585" y="15733"/>
                  <a:pt x="11511" y="15036"/>
                  <a:pt x="11444" y="14340"/>
                </a:cubicBezTo>
                <a:cubicBezTo>
                  <a:pt x="11558" y="13803"/>
                  <a:pt x="11683" y="13271"/>
                  <a:pt x="11832" y="12754"/>
                </a:cubicBezTo>
                <a:cubicBezTo>
                  <a:pt x="11887" y="12563"/>
                  <a:pt x="11950" y="12371"/>
                  <a:pt x="12016" y="12179"/>
                </a:cubicBezTo>
                <a:close/>
                <a:moveTo>
                  <a:pt x="215005" y="12179"/>
                </a:moveTo>
                <a:lnTo>
                  <a:pt x="215005" y="12179"/>
                </a:lnTo>
                <a:cubicBezTo>
                  <a:pt x="215072" y="12371"/>
                  <a:pt x="215135" y="12563"/>
                  <a:pt x="215189" y="12754"/>
                </a:cubicBezTo>
                <a:cubicBezTo>
                  <a:pt x="215339" y="13271"/>
                  <a:pt x="215464" y="13803"/>
                  <a:pt x="215577" y="14340"/>
                </a:cubicBezTo>
                <a:cubicBezTo>
                  <a:pt x="215507" y="15036"/>
                  <a:pt x="215436" y="15737"/>
                  <a:pt x="215362" y="16434"/>
                </a:cubicBezTo>
                <a:cubicBezTo>
                  <a:pt x="215350" y="16374"/>
                  <a:pt x="215334" y="16316"/>
                  <a:pt x="215319" y="16262"/>
                </a:cubicBezTo>
                <a:cubicBezTo>
                  <a:pt x="215189" y="14903"/>
                  <a:pt x="215084" y="13545"/>
                  <a:pt x="215005" y="12179"/>
                </a:cubicBezTo>
                <a:close/>
                <a:moveTo>
                  <a:pt x="36622" y="12864"/>
                </a:moveTo>
                <a:cubicBezTo>
                  <a:pt x="36631" y="12884"/>
                  <a:pt x="36638" y="12899"/>
                  <a:pt x="36646" y="12915"/>
                </a:cubicBezTo>
                <a:cubicBezTo>
                  <a:pt x="36673" y="14112"/>
                  <a:pt x="36712" y="15306"/>
                  <a:pt x="36783" y="16500"/>
                </a:cubicBezTo>
                <a:cubicBezTo>
                  <a:pt x="36541" y="15862"/>
                  <a:pt x="36294" y="15228"/>
                  <a:pt x="36035" y="14602"/>
                </a:cubicBezTo>
                <a:cubicBezTo>
                  <a:pt x="36223" y="14019"/>
                  <a:pt x="36419" y="13439"/>
                  <a:pt x="36622" y="12864"/>
                </a:cubicBezTo>
                <a:close/>
                <a:moveTo>
                  <a:pt x="190395" y="12864"/>
                </a:moveTo>
                <a:cubicBezTo>
                  <a:pt x="190602" y="13439"/>
                  <a:pt x="190799" y="14019"/>
                  <a:pt x="190986" y="14602"/>
                </a:cubicBezTo>
                <a:cubicBezTo>
                  <a:pt x="190728" y="15228"/>
                  <a:pt x="190477" y="15862"/>
                  <a:pt x="190235" y="16500"/>
                </a:cubicBezTo>
                <a:cubicBezTo>
                  <a:pt x="190309" y="15306"/>
                  <a:pt x="190348" y="14112"/>
                  <a:pt x="190376" y="12915"/>
                </a:cubicBezTo>
                <a:cubicBezTo>
                  <a:pt x="190383" y="12899"/>
                  <a:pt x="190391" y="12880"/>
                  <a:pt x="190395" y="12864"/>
                </a:cubicBezTo>
                <a:close/>
                <a:moveTo>
                  <a:pt x="108215" y="15568"/>
                </a:moveTo>
                <a:cubicBezTo>
                  <a:pt x="108219" y="15834"/>
                  <a:pt x="108219" y="16097"/>
                  <a:pt x="108223" y="16359"/>
                </a:cubicBezTo>
                <a:cubicBezTo>
                  <a:pt x="108208" y="16418"/>
                  <a:pt x="108196" y="16477"/>
                  <a:pt x="108180" y="16535"/>
                </a:cubicBezTo>
                <a:cubicBezTo>
                  <a:pt x="108192" y="16215"/>
                  <a:pt x="108203" y="15893"/>
                  <a:pt x="108215" y="15568"/>
                </a:cubicBezTo>
                <a:close/>
                <a:moveTo>
                  <a:pt x="118803" y="15568"/>
                </a:moveTo>
                <a:cubicBezTo>
                  <a:pt x="118814" y="15893"/>
                  <a:pt x="118830" y="16215"/>
                  <a:pt x="118841" y="16535"/>
                </a:cubicBezTo>
                <a:cubicBezTo>
                  <a:pt x="118826" y="16477"/>
                  <a:pt x="118810" y="16418"/>
                  <a:pt x="118799" y="16359"/>
                </a:cubicBezTo>
                <a:cubicBezTo>
                  <a:pt x="118799" y="16097"/>
                  <a:pt x="118803" y="15834"/>
                  <a:pt x="118803" y="15568"/>
                </a:cubicBezTo>
                <a:close/>
                <a:moveTo>
                  <a:pt x="107636" y="16109"/>
                </a:moveTo>
                <a:lnTo>
                  <a:pt x="107636" y="16109"/>
                </a:lnTo>
                <a:cubicBezTo>
                  <a:pt x="107612" y="16293"/>
                  <a:pt x="107593" y="16473"/>
                  <a:pt x="107574" y="16652"/>
                </a:cubicBezTo>
                <a:cubicBezTo>
                  <a:pt x="107569" y="16645"/>
                  <a:pt x="107565" y="16633"/>
                  <a:pt x="107558" y="16625"/>
                </a:cubicBezTo>
                <a:cubicBezTo>
                  <a:pt x="107578" y="16450"/>
                  <a:pt x="107601" y="16277"/>
                  <a:pt x="107636" y="16109"/>
                </a:cubicBezTo>
                <a:close/>
                <a:moveTo>
                  <a:pt x="119386" y="16112"/>
                </a:moveTo>
                <a:cubicBezTo>
                  <a:pt x="119417" y="16277"/>
                  <a:pt x="119440" y="16453"/>
                  <a:pt x="119460" y="16625"/>
                </a:cubicBezTo>
                <a:cubicBezTo>
                  <a:pt x="119456" y="16633"/>
                  <a:pt x="119452" y="16645"/>
                  <a:pt x="119444" y="16652"/>
                </a:cubicBezTo>
                <a:cubicBezTo>
                  <a:pt x="119424" y="16473"/>
                  <a:pt x="119405" y="16293"/>
                  <a:pt x="119386" y="16112"/>
                </a:cubicBezTo>
                <a:close/>
                <a:moveTo>
                  <a:pt x="92404" y="14821"/>
                </a:moveTo>
                <a:cubicBezTo>
                  <a:pt x="92451" y="15075"/>
                  <a:pt x="92501" y="15334"/>
                  <a:pt x="92548" y="15588"/>
                </a:cubicBezTo>
                <a:cubicBezTo>
                  <a:pt x="92462" y="15999"/>
                  <a:pt x="92388" y="16414"/>
                  <a:pt x="92328" y="16833"/>
                </a:cubicBezTo>
                <a:cubicBezTo>
                  <a:pt x="92337" y="16665"/>
                  <a:pt x="92341" y="16492"/>
                  <a:pt x="92348" y="16320"/>
                </a:cubicBezTo>
                <a:cubicBezTo>
                  <a:pt x="92372" y="15823"/>
                  <a:pt x="92388" y="15322"/>
                  <a:pt x="92404" y="14821"/>
                </a:cubicBezTo>
                <a:close/>
                <a:moveTo>
                  <a:pt x="134614" y="14821"/>
                </a:moveTo>
                <a:cubicBezTo>
                  <a:pt x="134630" y="15322"/>
                  <a:pt x="134645" y="15823"/>
                  <a:pt x="134669" y="16320"/>
                </a:cubicBezTo>
                <a:cubicBezTo>
                  <a:pt x="134677" y="16492"/>
                  <a:pt x="134685" y="16665"/>
                  <a:pt x="134692" y="16833"/>
                </a:cubicBezTo>
                <a:cubicBezTo>
                  <a:pt x="134634" y="16414"/>
                  <a:pt x="134560" y="15999"/>
                  <a:pt x="134470" y="15588"/>
                </a:cubicBezTo>
                <a:cubicBezTo>
                  <a:pt x="134520" y="15334"/>
                  <a:pt x="134567" y="15075"/>
                  <a:pt x="134614" y="14821"/>
                </a:cubicBezTo>
                <a:close/>
                <a:moveTo>
                  <a:pt x="33714" y="11396"/>
                </a:moveTo>
                <a:cubicBezTo>
                  <a:pt x="34004" y="11999"/>
                  <a:pt x="34263" y="12637"/>
                  <a:pt x="34513" y="13251"/>
                </a:cubicBezTo>
                <a:cubicBezTo>
                  <a:pt x="34599" y="13467"/>
                  <a:pt x="34682" y="13678"/>
                  <a:pt x="34763" y="13894"/>
                </a:cubicBezTo>
                <a:cubicBezTo>
                  <a:pt x="34783" y="14073"/>
                  <a:pt x="34803" y="14257"/>
                  <a:pt x="34823" y="14437"/>
                </a:cubicBezTo>
                <a:cubicBezTo>
                  <a:pt x="34841" y="14613"/>
                  <a:pt x="34861" y="14793"/>
                  <a:pt x="34881" y="14970"/>
                </a:cubicBezTo>
                <a:cubicBezTo>
                  <a:pt x="34865" y="15236"/>
                  <a:pt x="34850" y="15502"/>
                  <a:pt x="34830" y="15769"/>
                </a:cubicBezTo>
                <a:cubicBezTo>
                  <a:pt x="34756" y="16007"/>
                  <a:pt x="34673" y="16242"/>
                  <a:pt x="34599" y="16481"/>
                </a:cubicBezTo>
                <a:cubicBezTo>
                  <a:pt x="34556" y="16609"/>
                  <a:pt x="34517" y="16743"/>
                  <a:pt x="34478" y="16872"/>
                </a:cubicBezTo>
                <a:cubicBezTo>
                  <a:pt x="34454" y="16688"/>
                  <a:pt x="34427" y="16508"/>
                  <a:pt x="34404" y="16324"/>
                </a:cubicBezTo>
                <a:cubicBezTo>
                  <a:pt x="34395" y="16269"/>
                  <a:pt x="34384" y="16226"/>
                  <a:pt x="34364" y="16191"/>
                </a:cubicBezTo>
                <a:cubicBezTo>
                  <a:pt x="34184" y="14790"/>
                  <a:pt x="34019" y="13388"/>
                  <a:pt x="33801" y="11999"/>
                </a:cubicBezTo>
                <a:cubicBezTo>
                  <a:pt x="33770" y="11800"/>
                  <a:pt x="33742" y="11600"/>
                  <a:pt x="33714" y="11396"/>
                </a:cubicBezTo>
                <a:close/>
                <a:moveTo>
                  <a:pt x="193307" y="11396"/>
                </a:moveTo>
                <a:lnTo>
                  <a:pt x="193307" y="11396"/>
                </a:lnTo>
                <a:cubicBezTo>
                  <a:pt x="193279" y="11600"/>
                  <a:pt x="193252" y="11800"/>
                  <a:pt x="193221" y="11999"/>
                </a:cubicBezTo>
                <a:cubicBezTo>
                  <a:pt x="193001" y="13388"/>
                  <a:pt x="192833" y="14793"/>
                  <a:pt x="192657" y="16195"/>
                </a:cubicBezTo>
                <a:cubicBezTo>
                  <a:pt x="192638" y="16230"/>
                  <a:pt x="192622" y="16273"/>
                  <a:pt x="192618" y="16324"/>
                </a:cubicBezTo>
                <a:cubicBezTo>
                  <a:pt x="192591" y="16508"/>
                  <a:pt x="192567" y="16688"/>
                  <a:pt x="192544" y="16872"/>
                </a:cubicBezTo>
                <a:cubicBezTo>
                  <a:pt x="192504" y="16743"/>
                  <a:pt x="192461" y="16609"/>
                  <a:pt x="192423" y="16481"/>
                </a:cubicBezTo>
                <a:cubicBezTo>
                  <a:pt x="192348" y="16242"/>
                  <a:pt x="192266" y="16007"/>
                  <a:pt x="192188" y="15769"/>
                </a:cubicBezTo>
                <a:cubicBezTo>
                  <a:pt x="192172" y="15502"/>
                  <a:pt x="192156" y="15236"/>
                  <a:pt x="192137" y="14970"/>
                </a:cubicBezTo>
                <a:cubicBezTo>
                  <a:pt x="192156" y="14793"/>
                  <a:pt x="192176" y="14613"/>
                  <a:pt x="192195" y="14437"/>
                </a:cubicBezTo>
                <a:cubicBezTo>
                  <a:pt x="192215" y="14257"/>
                  <a:pt x="192235" y="14073"/>
                  <a:pt x="192255" y="13894"/>
                </a:cubicBezTo>
                <a:cubicBezTo>
                  <a:pt x="192340" y="13678"/>
                  <a:pt x="192419" y="13467"/>
                  <a:pt x="192504" y="13251"/>
                </a:cubicBezTo>
                <a:cubicBezTo>
                  <a:pt x="192755" y="12637"/>
                  <a:pt x="193017" y="11999"/>
                  <a:pt x="193307" y="11396"/>
                </a:cubicBezTo>
                <a:close/>
                <a:moveTo>
                  <a:pt x="61937" y="13740"/>
                </a:moveTo>
                <a:cubicBezTo>
                  <a:pt x="61993" y="14289"/>
                  <a:pt x="62063" y="14833"/>
                  <a:pt x="62121" y="15381"/>
                </a:cubicBezTo>
                <a:cubicBezTo>
                  <a:pt x="62165" y="15780"/>
                  <a:pt x="62215" y="16175"/>
                  <a:pt x="62266" y="16574"/>
                </a:cubicBezTo>
                <a:cubicBezTo>
                  <a:pt x="62251" y="16680"/>
                  <a:pt x="62235" y="16782"/>
                  <a:pt x="62219" y="16883"/>
                </a:cubicBezTo>
                <a:cubicBezTo>
                  <a:pt x="62188" y="16633"/>
                  <a:pt x="62161" y="16383"/>
                  <a:pt x="62129" y="16132"/>
                </a:cubicBezTo>
                <a:cubicBezTo>
                  <a:pt x="62071" y="15659"/>
                  <a:pt x="62024" y="15181"/>
                  <a:pt x="61977" y="14707"/>
                </a:cubicBezTo>
                <a:cubicBezTo>
                  <a:pt x="61965" y="14387"/>
                  <a:pt x="61953" y="14066"/>
                  <a:pt x="61937" y="13740"/>
                </a:cubicBezTo>
                <a:close/>
                <a:moveTo>
                  <a:pt x="165084" y="13740"/>
                </a:moveTo>
                <a:lnTo>
                  <a:pt x="165084" y="13740"/>
                </a:lnTo>
                <a:cubicBezTo>
                  <a:pt x="165068" y="14042"/>
                  <a:pt x="165061" y="14340"/>
                  <a:pt x="165049" y="14641"/>
                </a:cubicBezTo>
                <a:cubicBezTo>
                  <a:pt x="165002" y="15138"/>
                  <a:pt x="164951" y="15635"/>
                  <a:pt x="164892" y="16132"/>
                </a:cubicBezTo>
                <a:cubicBezTo>
                  <a:pt x="164861" y="16383"/>
                  <a:pt x="164830" y="16633"/>
                  <a:pt x="164798" y="16883"/>
                </a:cubicBezTo>
                <a:cubicBezTo>
                  <a:pt x="164783" y="16782"/>
                  <a:pt x="164767" y="16676"/>
                  <a:pt x="164756" y="16574"/>
                </a:cubicBezTo>
                <a:cubicBezTo>
                  <a:pt x="164806" y="16175"/>
                  <a:pt x="164857" y="15776"/>
                  <a:pt x="164900" y="15381"/>
                </a:cubicBezTo>
                <a:cubicBezTo>
                  <a:pt x="164958" y="14833"/>
                  <a:pt x="165025" y="14289"/>
                  <a:pt x="165084" y="13740"/>
                </a:cubicBezTo>
                <a:close/>
                <a:moveTo>
                  <a:pt x="4204" y="14649"/>
                </a:moveTo>
                <a:cubicBezTo>
                  <a:pt x="4235" y="14997"/>
                  <a:pt x="4262" y="15341"/>
                  <a:pt x="4294" y="15686"/>
                </a:cubicBezTo>
                <a:cubicBezTo>
                  <a:pt x="4235" y="15987"/>
                  <a:pt x="4172" y="16285"/>
                  <a:pt x="4134" y="16578"/>
                </a:cubicBezTo>
                <a:cubicBezTo>
                  <a:pt x="4118" y="16688"/>
                  <a:pt x="4106" y="16797"/>
                  <a:pt x="4090" y="16911"/>
                </a:cubicBezTo>
                <a:cubicBezTo>
                  <a:pt x="4083" y="16571"/>
                  <a:pt x="4078" y="16233"/>
                  <a:pt x="4078" y="15893"/>
                </a:cubicBezTo>
                <a:cubicBezTo>
                  <a:pt x="4118" y="15478"/>
                  <a:pt x="4161" y="15064"/>
                  <a:pt x="4204" y="14649"/>
                </a:cubicBezTo>
                <a:close/>
                <a:moveTo>
                  <a:pt x="222814" y="14649"/>
                </a:moveTo>
                <a:cubicBezTo>
                  <a:pt x="222861" y="15064"/>
                  <a:pt x="222904" y="15478"/>
                  <a:pt x="222942" y="15893"/>
                </a:cubicBezTo>
                <a:cubicBezTo>
                  <a:pt x="222942" y="16233"/>
                  <a:pt x="222935" y="16571"/>
                  <a:pt x="222927" y="16911"/>
                </a:cubicBezTo>
                <a:cubicBezTo>
                  <a:pt x="222915" y="16797"/>
                  <a:pt x="222904" y="16688"/>
                  <a:pt x="222888" y="16578"/>
                </a:cubicBezTo>
                <a:cubicBezTo>
                  <a:pt x="222845" y="16285"/>
                  <a:pt x="222787" y="15987"/>
                  <a:pt x="222724" y="15686"/>
                </a:cubicBezTo>
                <a:cubicBezTo>
                  <a:pt x="222755" y="15341"/>
                  <a:pt x="222787" y="14994"/>
                  <a:pt x="222814" y="14649"/>
                </a:cubicBezTo>
                <a:close/>
                <a:moveTo>
                  <a:pt x="100576" y="16027"/>
                </a:moveTo>
                <a:cubicBezTo>
                  <a:pt x="100583" y="16324"/>
                  <a:pt x="100595" y="16621"/>
                  <a:pt x="100603" y="16914"/>
                </a:cubicBezTo>
                <a:cubicBezTo>
                  <a:pt x="100548" y="16746"/>
                  <a:pt x="100489" y="16574"/>
                  <a:pt x="100435" y="16403"/>
                </a:cubicBezTo>
                <a:cubicBezTo>
                  <a:pt x="100477" y="16289"/>
                  <a:pt x="100520" y="16175"/>
                  <a:pt x="100564" y="16062"/>
                </a:cubicBezTo>
                <a:cubicBezTo>
                  <a:pt x="100567" y="16050"/>
                  <a:pt x="100571" y="16038"/>
                  <a:pt x="100576" y="16027"/>
                </a:cubicBezTo>
                <a:close/>
                <a:moveTo>
                  <a:pt x="126446" y="16027"/>
                </a:moveTo>
                <a:cubicBezTo>
                  <a:pt x="126450" y="16038"/>
                  <a:pt x="126454" y="16050"/>
                  <a:pt x="126458" y="16062"/>
                </a:cubicBezTo>
                <a:cubicBezTo>
                  <a:pt x="126497" y="16175"/>
                  <a:pt x="126540" y="16289"/>
                  <a:pt x="126583" y="16403"/>
                </a:cubicBezTo>
                <a:cubicBezTo>
                  <a:pt x="126529" y="16574"/>
                  <a:pt x="126473" y="16746"/>
                  <a:pt x="126419" y="16914"/>
                </a:cubicBezTo>
                <a:cubicBezTo>
                  <a:pt x="126426" y="16621"/>
                  <a:pt x="126435" y="16324"/>
                  <a:pt x="126446" y="16027"/>
                </a:cubicBezTo>
                <a:close/>
                <a:moveTo>
                  <a:pt x="85648" y="13404"/>
                </a:moveTo>
                <a:cubicBezTo>
                  <a:pt x="85683" y="13569"/>
                  <a:pt x="85722" y="13733"/>
                  <a:pt x="85758" y="13901"/>
                </a:cubicBezTo>
                <a:cubicBezTo>
                  <a:pt x="85793" y="14062"/>
                  <a:pt x="85824" y="14226"/>
                  <a:pt x="85855" y="14391"/>
                </a:cubicBezTo>
                <a:cubicBezTo>
                  <a:pt x="85769" y="14848"/>
                  <a:pt x="85699" y="15205"/>
                  <a:pt x="85679" y="15318"/>
                </a:cubicBezTo>
                <a:cubicBezTo>
                  <a:pt x="85608" y="15776"/>
                  <a:pt x="85546" y="16230"/>
                  <a:pt x="85483" y="16688"/>
                </a:cubicBezTo>
                <a:cubicBezTo>
                  <a:pt x="85476" y="16719"/>
                  <a:pt x="85468" y="16746"/>
                  <a:pt x="85464" y="16778"/>
                </a:cubicBezTo>
                <a:cubicBezTo>
                  <a:pt x="85440" y="16829"/>
                  <a:pt x="85421" y="16880"/>
                  <a:pt x="85397" y="16930"/>
                </a:cubicBezTo>
                <a:cubicBezTo>
                  <a:pt x="85487" y="15756"/>
                  <a:pt x="85570" y="14582"/>
                  <a:pt x="85648" y="13404"/>
                </a:cubicBezTo>
                <a:close/>
                <a:moveTo>
                  <a:pt x="141374" y="13412"/>
                </a:moveTo>
                <a:cubicBezTo>
                  <a:pt x="141448" y="14586"/>
                  <a:pt x="141534" y="15760"/>
                  <a:pt x="141625" y="16930"/>
                </a:cubicBezTo>
                <a:cubicBezTo>
                  <a:pt x="141601" y="16883"/>
                  <a:pt x="141581" y="16833"/>
                  <a:pt x="141558" y="16782"/>
                </a:cubicBezTo>
                <a:cubicBezTo>
                  <a:pt x="141549" y="16750"/>
                  <a:pt x="141542" y="16715"/>
                  <a:pt x="141538" y="16684"/>
                </a:cubicBezTo>
                <a:cubicBezTo>
                  <a:pt x="141475" y="16230"/>
                  <a:pt x="141408" y="15776"/>
                  <a:pt x="141338" y="15318"/>
                </a:cubicBezTo>
                <a:cubicBezTo>
                  <a:pt x="141323" y="15205"/>
                  <a:pt x="141253" y="14848"/>
                  <a:pt x="141162" y="14391"/>
                </a:cubicBezTo>
                <a:cubicBezTo>
                  <a:pt x="141197" y="14226"/>
                  <a:pt x="141229" y="14062"/>
                  <a:pt x="141264" y="13901"/>
                </a:cubicBezTo>
                <a:cubicBezTo>
                  <a:pt x="141300" y="13737"/>
                  <a:pt x="141338" y="13576"/>
                  <a:pt x="141374" y="13412"/>
                </a:cubicBezTo>
                <a:close/>
                <a:moveTo>
                  <a:pt x="53022" y="9005"/>
                </a:moveTo>
                <a:lnTo>
                  <a:pt x="53022" y="9005"/>
                </a:lnTo>
                <a:cubicBezTo>
                  <a:pt x="53362" y="9741"/>
                  <a:pt x="53667" y="10504"/>
                  <a:pt x="54012" y="11236"/>
                </a:cubicBezTo>
                <a:cubicBezTo>
                  <a:pt x="54020" y="11255"/>
                  <a:pt x="54027" y="11279"/>
                  <a:pt x="54036" y="11298"/>
                </a:cubicBezTo>
                <a:cubicBezTo>
                  <a:pt x="54043" y="12019"/>
                  <a:pt x="54059" y="12747"/>
                  <a:pt x="54090" y="13475"/>
                </a:cubicBezTo>
                <a:cubicBezTo>
                  <a:pt x="54094" y="13592"/>
                  <a:pt x="54102" y="13706"/>
                  <a:pt x="54110" y="13819"/>
                </a:cubicBezTo>
                <a:cubicBezTo>
                  <a:pt x="54070" y="13831"/>
                  <a:pt x="54027" y="13890"/>
                  <a:pt x="54036" y="13948"/>
                </a:cubicBezTo>
                <a:cubicBezTo>
                  <a:pt x="54063" y="14266"/>
                  <a:pt x="54114" y="14586"/>
                  <a:pt x="54177" y="14903"/>
                </a:cubicBezTo>
                <a:cubicBezTo>
                  <a:pt x="54180" y="15001"/>
                  <a:pt x="54188" y="15095"/>
                  <a:pt x="54196" y="15189"/>
                </a:cubicBezTo>
                <a:cubicBezTo>
                  <a:pt x="54157" y="15787"/>
                  <a:pt x="54114" y="16387"/>
                  <a:pt x="54063" y="16985"/>
                </a:cubicBezTo>
                <a:cubicBezTo>
                  <a:pt x="54027" y="16649"/>
                  <a:pt x="53996" y="16316"/>
                  <a:pt x="53965" y="15980"/>
                </a:cubicBezTo>
                <a:cubicBezTo>
                  <a:pt x="53947" y="15798"/>
                  <a:pt x="53830" y="15712"/>
                  <a:pt x="53723" y="15712"/>
                </a:cubicBezTo>
                <a:cubicBezTo>
                  <a:pt x="53716" y="15712"/>
                  <a:pt x="53710" y="15712"/>
                  <a:pt x="53703" y="15713"/>
                </a:cubicBezTo>
                <a:cubicBezTo>
                  <a:pt x="53589" y="15290"/>
                  <a:pt x="53480" y="14868"/>
                  <a:pt x="53366" y="14449"/>
                </a:cubicBezTo>
                <a:cubicBezTo>
                  <a:pt x="53351" y="13874"/>
                  <a:pt x="53331" y="13298"/>
                  <a:pt x="53304" y="12719"/>
                </a:cubicBezTo>
                <a:cubicBezTo>
                  <a:pt x="53237" y="11482"/>
                  <a:pt x="53108" y="10245"/>
                  <a:pt x="53022" y="9005"/>
                </a:cubicBezTo>
                <a:close/>
                <a:moveTo>
                  <a:pt x="174000" y="9005"/>
                </a:moveTo>
                <a:cubicBezTo>
                  <a:pt x="173914" y="10245"/>
                  <a:pt x="173784" y="11482"/>
                  <a:pt x="173718" y="12719"/>
                </a:cubicBezTo>
                <a:cubicBezTo>
                  <a:pt x="173687" y="13298"/>
                  <a:pt x="173667" y="13874"/>
                  <a:pt x="173656" y="14449"/>
                </a:cubicBezTo>
                <a:cubicBezTo>
                  <a:pt x="173538" y="14871"/>
                  <a:pt x="173428" y="15290"/>
                  <a:pt x="173319" y="15713"/>
                </a:cubicBezTo>
                <a:cubicBezTo>
                  <a:pt x="173312" y="15712"/>
                  <a:pt x="173305" y="15712"/>
                  <a:pt x="173299" y="15712"/>
                </a:cubicBezTo>
                <a:cubicBezTo>
                  <a:pt x="173190" y="15712"/>
                  <a:pt x="173075" y="15798"/>
                  <a:pt x="173056" y="15980"/>
                </a:cubicBezTo>
                <a:cubicBezTo>
                  <a:pt x="173022" y="16316"/>
                  <a:pt x="172990" y="16649"/>
                  <a:pt x="172959" y="16985"/>
                </a:cubicBezTo>
                <a:cubicBezTo>
                  <a:pt x="172908" y="16390"/>
                  <a:pt x="172861" y="15792"/>
                  <a:pt x="172822" y="15193"/>
                </a:cubicBezTo>
                <a:cubicBezTo>
                  <a:pt x="172829" y="15095"/>
                  <a:pt x="172838" y="15001"/>
                  <a:pt x="172845" y="14903"/>
                </a:cubicBezTo>
                <a:cubicBezTo>
                  <a:pt x="172908" y="14586"/>
                  <a:pt x="172959" y="14266"/>
                  <a:pt x="172986" y="13948"/>
                </a:cubicBezTo>
                <a:cubicBezTo>
                  <a:pt x="172990" y="13890"/>
                  <a:pt x="172951" y="13831"/>
                  <a:pt x="172912" y="13819"/>
                </a:cubicBezTo>
                <a:cubicBezTo>
                  <a:pt x="172916" y="13706"/>
                  <a:pt x="172923" y="13592"/>
                  <a:pt x="172928" y="13475"/>
                </a:cubicBezTo>
                <a:cubicBezTo>
                  <a:pt x="172963" y="12747"/>
                  <a:pt x="172978" y="12019"/>
                  <a:pt x="172982" y="11298"/>
                </a:cubicBezTo>
                <a:cubicBezTo>
                  <a:pt x="172990" y="11279"/>
                  <a:pt x="173002" y="11255"/>
                  <a:pt x="173009" y="11236"/>
                </a:cubicBezTo>
                <a:cubicBezTo>
                  <a:pt x="173354" y="10504"/>
                  <a:pt x="173660" y="9741"/>
                  <a:pt x="174000" y="9005"/>
                </a:cubicBezTo>
                <a:close/>
                <a:moveTo>
                  <a:pt x="96705" y="13287"/>
                </a:moveTo>
                <a:cubicBezTo>
                  <a:pt x="96665" y="14003"/>
                  <a:pt x="96634" y="14727"/>
                  <a:pt x="96584" y="15444"/>
                </a:cubicBezTo>
                <a:cubicBezTo>
                  <a:pt x="96575" y="15541"/>
                  <a:pt x="96568" y="15639"/>
                  <a:pt x="96564" y="15737"/>
                </a:cubicBezTo>
                <a:cubicBezTo>
                  <a:pt x="96508" y="16132"/>
                  <a:pt x="96454" y="16524"/>
                  <a:pt x="96391" y="16911"/>
                </a:cubicBezTo>
                <a:cubicBezTo>
                  <a:pt x="96376" y="16943"/>
                  <a:pt x="96360" y="16974"/>
                  <a:pt x="96349" y="17005"/>
                </a:cubicBezTo>
                <a:cubicBezTo>
                  <a:pt x="96325" y="16876"/>
                  <a:pt x="96306" y="16743"/>
                  <a:pt x="96282" y="16614"/>
                </a:cubicBezTo>
                <a:cubicBezTo>
                  <a:pt x="96333" y="15800"/>
                  <a:pt x="96399" y="14994"/>
                  <a:pt x="96470" y="14187"/>
                </a:cubicBezTo>
                <a:cubicBezTo>
                  <a:pt x="96513" y="14015"/>
                  <a:pt x="96555" y="13843"/>
                  <a:pt x="96602" y="13666"/>
                </a:cubicBezTo>
                <a:cubicBezTo>
                  <a:pt x="96634" y="13541"/>
                  <a:pt x="96669" y="13412"/>
                  <a:pt x="96705" y="13287"/>
                </a:cubicBezTo>
                <a:close/>
                <a:moveTo>
                  <a:pt x="106219" y="16046"/>
                </a:moveTo>
                <a:cubicBezTo>
                  <a:pt x="106337" y="16262"/>
                  <a:pt x="106450" y="16477"/>
                  <a:pt x="106564" y="16692"/>
                </a:cubicBezTo>
                <a:cubicBezTo>
                  <a:pt x="106532" y="16797"/>
                  <a:pt x="106497" y="16899"/>
                  <a:pt x="106462" y="17005"/>
                </a:cubicBezTo>
                <a:cubicBezTo>
                  <a:pt x="106407" y="16806"/>
                  <a:pt x="106317" y="16633"/>
                  <a:pt x="106172" y="16484"/>
                </a:cubicBezTo>
                <a:cubicBezTo>
                  <a:pt x="106188" y="16340"/>
                  <a:pt x="106203" y="16191"/>
                  <a:pt x="106219" y="16046"/>
                </a:cubicBezTo>
                <a:close/>
                <a:moveTo>
                  <a:pt x="120799" y="16046"/>
                </a:moveTo>
                <a:cubicBezTo>
                  <a:pt x="120814" y="16195"/>
                  <a:pt x="120833" y="16340"/>
                  <a:pt x="120846" y="16484"/>
                </a:cubicBezTo>
                <a:cubicBezTo>
                  <a:pt x="120705" y="16633"/>
                  <a:pt x="120615" y="16806"/>
                  <a:pt x="120555" y="17005"/>
                </a:cubicBezTo>
                <a:cubicBezTo>
                  <a:pt x="120524" y="16899"/>
                  <a:pt x="120490" y="16797"/>
                  <a:pt x="120454" y="16692"/>
                </a:cubicBezTo>
                <a:cubicBezTo>
                  <a:pt x="120571" y="16477"/>
                  <a:pt x="120685" y="16262"/>
                  <a:pt x="120799" y="16046"/>
                </a:cubicBezTo>
                <a:close/>
                <a:moveTo>
                  <a:pt x="130313" y="13287"/>
                </a:moveTo>
                <a:lnTo>
                  <a:pt x="130313" y="13287"/>
                </a:lnTo>
                <a:cubicBezTo>
                  <a:pt x="130348" y="13412"/>
                  <a:pt x="130384" y="13541"/>
                  <a:pt x="130418" y="13666"/>
                </a:cubicBezTo>
                <a:cubicBezTo>
                  <a:pt x="130465" y="13843"/>
                  <a:pt x="130508" y="14015"/>
                  <a:pt x="130552" y="14190"/>
                </a:cubicBezTo>
                <a:cubicBezTo>
                  <a:pt x="130622" y="14994"/>
                  <a:pt x="130689" y="15803"/>
                  <a:pt x="130736" y="16614"/>
                </a:cubicBezTo>
                <a:cubicBezTo>
                  <a:pt x="130716" y="16743"/>
                  <a:pt x="130693" y="16876"/>
                  <a:pt x="130673" y="17005"/>
                </a:cubicBezTo>
                <a:cubicBezTo>
                  <a:pt x="130658" y="16974"/>
                  <a:pt x="130646" y="16943"/>
                  <a:pt x="130630" y="16911"/>
                </a:cubicBezTo>
                <a:cubicBezTo>
                  <a:pt x="130564" y="16508"/>
                  <a:pt x="130505" y="16101"/>
                  <a:pt x="130450" y="15698"/>
                </a:cubicBezTo>
                <a:cubicBezTo>
                  <a:pt x="130446" y="15612"/>
                  <a:pt x="130446" y="15525"/>
                  <a:pt x="130438" y="15444"/>
                </a:cubicBezTo>
                <a:cubicBezTo>
                  <a:pt x="130384" y="14727"/>
                  <a:pt x="130353" y="14007"/>
                  <a:pt x="130313" y="13287"/>
                </a:cubicBezTo>
                <a:close/>
                <a:moveTo>
                  <a:pt x="71213" y="14880"/>
                </a:moveTo>
                <a:cubicBezTo>
                  <a:pt x="71256" y="15087"/>
                  <a:pt x="71296" y="15299"/>
                  <a:pt x="71339" y="15505"/>
                </a:cubicBezTo>
                <a:cubicBezTo>
                  <a:pt x="71363" y="15792"/>
                  <a:pt x="71386" y="16081"/>
                  <a:pt x="71405" y="16367"/>
                </a:cubicBezTo>
                <a:cubicBezTo>
                  <a:pt x="71327" y="16609"/>
                  <a:pt x="71253" y="16860"/>
                  <a:pt x="71186" y="17115"/>
                </a:cubicBezTo>
                <a:cubicBezTo>
                  <a:pt x="71061" y="16696"/>
                  <a:pt x="70967" y="16336"/>
                  <a:pt x="71002" y="16293"/>
                </a:cubicBezTo>
                <a:cubicBezTo>
                  <a:pt x="71049" y="16246"/>
                  <a:pt x="71038" y="16168"/>
                  <a:pt x="71002" y="16121"/>
                </a:cubicBezTo>
                <a:cubicBezTo>
                  <a:pt x="71072" y="15706"/>
                  <a:pt x="71139" y="15290"/>
                  <a:pt x="71213" y="14880"/>
                </a:cubicBezTo>
                <a:close/>
                <a:moveTo>
                  <a:pt x="155808" y="14880"/>
                </a:moveTo>
                <a:cubicBezTo>
                  <a:pt x="155879" y="15290"/>
                  <a:pt x="155949" y="15706"/>
                  <a:pt x="156015" y="16121"/>
                </a:cubicBezTo>
                <a:cubicBezTo>
                  <a:pt x="155980" y="16168"/>
                  <a:pt x="155968" y="16246"/>
                  <a:pt x="156015" y="16293"/>
                </a:cubicBezTo>
                <a:cubicBezTo>
                  <a:pt x="156055" y="16336"/>
                  <a:pt x="155961" y="16696"/>
                  <a:pt x="155836" y="17115"/>
                </a:cubicBezTo>
                <a:cubicBezTo>
                  <a:pt x="155765" y="16860"/>
                  <a:pt x="155695" y="16609"/>
                  <a:pt x="155612" y="16367"/>
                </a:cubicBezTo>
                <a:cubicBezTo>
                  <a:pt x="155636" y="16078"/>
                  <a:pt x="155659" y="15792"/>
                  <a:pt x="155683" y="15505"/>
                </a:cubicBezTo>
                <a:cubicBezTo>
                  <a:pt x="155722" y="15294"/>
                  <a:pt x="155765" y="15087"/>
                  <a:pt x="155808" y="14880"/>
                </a:cubicBezTo>
                <a:close/>
                <a:moveTo>
                  <a:pt x="58682" y="11975"/>
                </a:moveTo>
                <a:cubicBezTo>
                  <a:pt x="58857" y="12622"/>
                  <a:pt x="59038" y="13267"/>
                  <a:pt x="59213" y="13913"/>
                </a:cubicBezTo>
                <a:cubicBezTo>
                  <a:pt x="59460" y="14824"/>
                  <a:pt x="59699" y="15737"/>
                  <a:pt x="59937" y="16652"/>
                </a:cubicBezTo>
                <a:cubicBezTo>
                  <a:pt x="59898" y="16809"/>
                  <a:pt x="59859" y="16966"/>
                  <a:pt x="59824" y="17122"/>
                </a:cubicBezTo>
                <a:cubicBezTo>
                  <a:pt x="59534" y="15662"/>
                  <a:pt x="59206" y="14219"/>
                  <a:pt x="58810" y="12810"/>
                </a:cubicBezTo>
                <a:cubicBezTo>
                  <a:pt x="58767" y="12532"/>
                  <a:pt x="58724" y="12254"/>
                  <a:pt x="58682" y="11975"/>
                </a:cubicBezTo>
                <a:close/>
                <a:moveTo>
                  <a:pt x="113510" y="15240"/>
                </a:moveTo>
                <a:cubicBezTo>
                  <a:pt x="113604" y="15733"/>
                  <a:pt x="113542" y="16296"/>
                  <a:pt x="113526" y="16797"/>
                </a:cubicBezTo>
                <a:cubicBezTo>
                  <a:pt x="113523" y="16903"/>
                  <a:pt x="113515" y="17013"/>
                  <a:pt x="113510" y="17122"/>
                </a:cubicBezTo>
                <a:cubicBezTo>
                  <a:pt x="113503" y="17013"/>
                  <a:pt x="113499" y="16903"/>
                  <a:pt x="113495" y="16797"/>
                </a:cubicBezTo>
                <a:cubicBezTo>
                  <a:pt x="113479" y="16296"/>
                  <a:pt x="113416" y="15733"/>
                  <a:pt x="113510" y="15240"/>
                </a:cubicBezTo>
                <a:close/>
                <a:moveTo>
                  <a:pt x="168340" y="11975"/>
                </a:moveTo>
                <a:lnTo>
                  <a:pt x="168340" y="11975"/>
                </a:lnTo>
                <a:cubicBezTo>
                  <a:pt x="168293" y="12254"/>
                  <a:pt x="168250" y="12532"/>
                  <a:pt x="168211" y="12810"/>
                </a:cubicBezTo>
                <a:cubicBezTo>
                  <a:pt x="167812" y="14219"/>
                  <a:pt x="167483" y="15662"/>
                  <a:pt x="167198" y="17122"/>
                </a:cubicBezTo>
                <a:cubicBezTo>
                  <a:pt x="167158" y="16966"/>
                  <a:pt x="167123" y="16809"/>
                  <a:pt x="167084" y="16652"/>
                </a:cubicBezTo>
                <a:cubicBezTo>
                  <a:pt x="167323" y="15737"/>
                  <a:pt x="167561" y="14824"/>
                  <a:pt x="167808" y="13913"/>
                </a:cubicBezTo>
                <a:cubicBezTo>
                  <a:pt x="167984" y="13267"/>
                  <a:pt x="168161" y="12622"/>
                  <a:pt x="168340" y="11975"/>
                </a:cubicBezTo>
                <a:close/>
                <a:moveTo>
                  <a:pt x="21414" y="15646"/>
                </a:moveTo>
                <a:cubicBezTo>
                  <a:pt x="21441" y="16230"/>
                  <a:pt x="21461" y="16813"/>
                  <a:pt x="21476" y="17389"/>
                </a:cubicBezTo>
                <a:cubicBezTo>
                  <a:pt x="21398" y="17169"/>
                  <a:pt x="21323" y="16946"/>
                  <a:pt x="21253" y="16727"/>
                </a:cubicBezTo>
                <a:cubicBezTo>
                  <a:pt x="21244" y="16621"/>
                  <a:pt x="21241" y="16520"/>
                  <a:pt x="21237" y="16418"/>
                </a:cubicBezTo>
                <a:cubicBezTo>
                  <a:pt x="21229" y="16277"/>
                  <a:pt x="21221" y="16140"/>
                  <a:pt x="21213" y="16003"/>
                </a:cubicBezTo>
                <a:cubicBezTo>
                  <a:pt x="21280" y="15886"/>
                  <a:pt x="21343" y="15764"/>
                  <a:pt x="21414" y="15646"/>
                </a:cubicBezTo>
                <a:close/>
                <a:moveTo>
                  <a:pt x="205608" y="15646"/>
                </a:moveTo>
                <a:cubicBezTo>
                  <a:pt x="205675" y="15764"/>
                  <a:pt x="205741" y="15886"/>
                  <a:pt x="205808" y="16003"/>
                </a:cubicBezTo>
                <a:cubicBezTo>
                  <a:pt x="205800" y="16140"/>
                  <a:pt x="205792" y="16277"/>
                  <a:pt x="205785" y="16418"/>
                </a:cubicBezTo>
                <a:cubicBezTo>
                  <a:pt x="205776" y="16520"/>
                  <a:pt x="205772" y="16621"/>
                  <a:pt x="205769" y="16727"/>
                </a:cubicBezTo>
                <a:cubicBezTo>
                  <a:pt x="205698" y="16946"/>
                  <a:pt x="205620" y="17169"/>
                  <a:pt x="205541" y="17389"/>
                </a:cubicBezTo>
                <a:cubicBezTo>
                  <a:pt x="205561" y="16813"/>
                  <a:pt x="205581" y="16230"/>
                  <a:pt x="205608" y="15646"/>
                </a:cubicBezTo>
                <a:close/>
                <a:moveTo>
                  <a:pt x="88587" y="13491"/>
                </a:moveTo>
                <a:cubicBezTo>
                  <a:pt x="88623" y="13807"/>
                  <a:pt x="88642" y="14093"/>
                  <a:pt x="88661" y="14261"/>
                </a:cubicBezTo>
                <a:cubicBezTo>
                  <a:pt x="88744" y="15099"/>
                  <a:pt x="88782" y="15933"/>
                  <a:pt x="88822" y="16778"/>
                </a:cubicBezTo>
                <a:cubicBezTo>
                  <a:pt x="88822" y="16821"/>
                  <a:pt x="88822" y="16864"/>
                  <a:pt x="88826" y="16907"/>
                </a:cubicBezTo>
                <a:cubicBezTo>
                  <a:pt x="88782" y="17091"/>
                  <a:pt x="88744" y="17271"/>
                  <a:pt x="88701" y="17451"/>
                </a:cubicBezTo>
                <a:cubicBezTo>
                  <a:pt x="88627" y="17173"/>
                  <a:pt x="88556" y="16896"/>
                  <a:pt x="88486" y="16618"/>
                </a:cubicBezTo>
                <a:cubicBezTo>
                  <a:pt x="88477" y="16356"/>
                  <a:pt x="88473" y="16093"/>
                  <a:pt x="88470" y="15831"/>
                </a:cubicBezTo>
                <a:cubicBezTo>
                  <a:pt x="88466" y="15044"/>
                  <a:pt x="88505" y="14266"/>
                  <a:pt x="88587" y="13491"/>
                </a:cubicBezTo>
                <a:close/>
                <a:moveTo>
                  <a:pt x="138431" y="13486"/>
                </a:moveTo>
                <a:cubicBezTo>
                  <a:pt x="138516" y="14261"/>
                  <a:pt x="138556" y="15044"/>
                  <a:pt x="138548" y="15831"/>
                </a:cubicBezTo>
                <a:cubicBezTo>
                  <a:pt x="138548" y="16093"/>
                  <a:pt x="138540" y="16356"/>
                  <a:pt x="138536" y="16618"/>
                </a:cubicBezTo>
                <a:cubicBezTo>
                  <a:pt x="138466" y="16896"/>
                  <a:pt x="138395" y="17173"/>
                  <a:pt x="138321" y="17451"/>
                </a:cubicBezTo>
                <a:cubicBezTo>
                  <a:pt x="138278" y="17271"/>
                  <a:pt x="138234" y="17091"/>
                  <a:pt x="138196" y="16911"/>
                </a:cubicBezTo>
                <a:cubicBezTo>
                  <a:pt x="138196" y="16864"/>
                  <a:pt x="138196" y="16821"/>
                  <a:pt x="138200" y="16778"/>
                </a:cubicBezTo>
                <a:cubicBezTo>
                  <a:pt x="138238" y="15933"/>
                  <a:pt x="138274" y="15099"/>
                  <a:pt x="138360" y="14261"/>
                </a:cubicBezTo>
                <a:cubicBezTo>
                  <a:pt x="138375" y="14093"/>
                  <a:pt x="138395" y="13807"/>
                  <a:pt x="138431" y="13486"/>
                </a:cubicBezTo>
                <a:close/>
                <a:moveTo>
                  <a:pt x="43198" y="10982"/>
                </a:moveTo>
                <a:lnTo>
                  <a:pt x="43198" y="10982"/>
                </a:lnTo>
                <a:cubicBezTo>
                  <a:pt x="43347" y="11894"/>
                  <a:pt x="43488" y="12813"/>
                  <a:pt x="43629" y="13729"/>
                </a:cubicBezTo>
                <a:cubicBezTo>
                  <a:pt x="43398" y="14958"/>
                  <a:pt x="43210" y="16202"/>
                  <a:pt x="43089" y="17471"/>
                </a:cubicBezTo>
                <a:cubicBezTo>
                  <a:pt x="43057" y="17248"/>
                  <a:pt x="43026" y="17024"/>
                  <a:pt x="42995" y="16802"/>
                </a:cubicBezTo>
                <a:cubicBezTo>
                  <a:pt x="43178" y="14871"/>
                  <a:pt x="43257" y="12922"/>
                  <a:pt x="43198" y="10982"/>
                </a:cubicBezTo>
                <a:close/>
                <a:moveTo>
                  <a:pt x="56646" y="16891"/>
                </a:moveTo>
                <a:cubicBezTo>
                  <a:pt x="56673" y="16950"/>
                  <a:pt x="56700" y="17008"/>
                  <a:pt x="56728" y="17068"/>
                </a:cubicBezTo>
                <a:cubicBezTo>
                  <a:pt x="56728" y="17201"/>
                  <a:pt x="56736" y="17337"/>
                  <a:pt x="56736" y="17471"/>
                </a:cubicBezTo>
                <a:cubicBezTo>
                  <a:pt x="56704" y="17279"/>
                  <a:pt x="56673" y="17084"/>
                  <a:pt x="56646" y="16891"/>
                </a:cubicBezTo>
                <a:close/>
                <a:moveTo>
                  <a:pt x="170376" y="16891"/>
                </a:moveTo>
                <a:lnTo>
                  <a:pt x="170376" y="16891"/>
                </a:lnTo>
                <a:cubicBezTo>
                  <a:pt x="170345" y="17084"/>
                  <a:pt x="170316" y="17279"/>
                  <a:pt x="170282" y="17471"/>
                </a:cubicBezTo>
                <a:cubicBezTo>
                  <a:pt x="170285" y="17337"/>
                  <a:pt x="170289" y="17201"/>
                  <a:pt x="170293" y="17068"/>
                </a:cubicBezTo>
                <a:cubicBezTo>
                  <a:pt x="170321" y="17008"/>
                  <a:pt x="170348" y="16950"/>
                  <a:pt x="170376" y="16891"/>
                </a:cubicBezTo>
                <a:close/>
                <a:moveTo>
                  <a:pt x="183824" y="10982"/>
                </a:moveTo>
                <a:cubicBezTo>
                  <a:pt x="183765" y="12922"/>
                  <a:pt x="183839" y="14871"/>
                  <a:pt x="184027" y="16802"/>
                </a:cubicBezTo>
                <a:cubicBezTo>
                  <a:pt x="183996" y="17024"/>
                  <a:pt x="183965" y="17248"/>
                  <a:pt x="183933" y="17471"/>
                </a:cubicBezTo>
                <a:cubicBezTo>
                  <a:pt x="183808" y="16202"/>
                  <a:pt x="183624" y="14958"/>
                  <a:pt x="183393" y="13729"/>
                </a:cubicBezTo>
                <a:cubicBezTo>
                  <a:pt x="183530" y="12813"/>
                  <a:pt x="183671" y="11894"/>
                  <a:pt x="183824" y="10982"/>
                </a:cubicBezTo>
                <a:close/>
                <a:moveTo>
                  <a:pt x="73448" y="16379"/>
                </a:moveTo>
                <a:cubicBezTo>
                  <a:pt x="73413" y="16770"/>
                  <a:pt x="73374" y="17165"/>
                  <a:pt x="73339" y="17561"/>
                </a:cubicBezTo>
                <a:cubicBezTo>
                  <a:pt x="73299" y="17424"/>
                  <a:pt x="73260" y="17286"/>
                  <a:pt x="73221" y="17149"/>
                </a:cubicBezTo>
                <a:cubicBezTo>
                  <a:pt x="73292" y="16891"/>
                  <a:pt x="73370" y="16633"/>
                  <a:pt x="73448" y="16379"/>
                </a:cubicBezTo>
                <a:close/>
                <a:moveTo>
                  <a:pt x="153573" y="16379"/>
                </a:moveTo>
                <a:cubicBezTo>
                  <a:pt x="153652" y="16637"/>
                  <a:pt x="153726" y="16891"/>
                  <a:pt x="153800" y="17154"/>
                </a:cubicBezTo>
                <a:cubicBezTo>
                  <a:pt x="153757" y="17286"/>
                  <a:pt x="153718" y="17424"/>
                  <a:pt x="153679" y="17561"/>
                </a:cubicBezTo>
                <a:cubicBezTo>
                  <a:pt x="153643" y="17165"/>
                  <a:pt x="153609" y="16774"/>
                  <a:pt x="153573" y="16379"/>
                </a:cubicBezTo>
                <a:close/>
                <a:moveTo>
                  <a:pt x="106153" y="16684"/>
                </a:moveTo>
                <a:cubicBezTo>
                  <a:pt x="106286" y="16907"/>
                  <a:pt x="106309" y="17205"/>
                  <a:pt x="106301" y="17510"/>
                </a:cubicBezTo>
                <a:cubicBezTo>
                  <a:pt x="106293" y="17541"/>
                  <a:pt x="106286" y="17568"/>
                  <a:pt x="106274" y="17596"/>
                </a:cubicBezTo>
                <a:cubicBezTo>
                  <a:pt x="106262" y="17534"/>
                  <a:pt x="106250" y="17467"/>
                  <a:pt x="106239" y="17400"/>
                </a:cubicBezTo>
                <a:cubicBezTo>
                  <a:pt x="106212" y="17232"/>
                  <a:pt x="106172" y="17048"/>
                  <a:pt x="106137" y="16853"/>
                </a:cubicBezTo>
                <a:cubicBezTo>
                  <a:pt x="106145" y="16797"/>
                  <a:pt x="106149" y="16739"/>
                  <a:pt x="106153" y="16684"/>
                </a:cubicBezTo>
                <a:close/>
                <a:moveTo>
                  <a:pt x="120865" y="16684"/>
                </a:moveTo>
                <a:cubicBezTo>
                  <a:pt x="120873" y="16743"/>
                  <a:pt x="120877" y="16797"/>
                  <a:pt x="120880" y="16856"/>
                </a:cubicBezTo>
                <a:cubicBezTo>
                  <a:pt x="120846" y="17048"/>
                  <a:pt x="120810" y="17236"/>
                  <a:pt x="120783" y="17400"/>
                </a:cubicBezTo>
                <a:cubicBezTo>
                  <a:pt x="120771" y="17467"/>
                  <a:pt x="120755" y="17530"/>
                  <a:pt x="120743" y="17596"/>
                </a:cubicBezTo>
                <a:cubicBezTo>
                  <a:pt x="120736" y="17568"/>
                  <a:pt x="120728" y="17541"/>
                  <a:pt x="120716" y="17510"/>
                </a:cubicBezTo>
                <a:cubicBezTo>
                  <a:pt x="120708" y="17205"/>
                  <a:pt x="120736" y="16907"/>
                  <a:pt x="120865" y="16684"/>
                </a:cubicBezTo>
                <a:close/>
                <a:moveTo>
                  <a:pt x="54317" y="16656"/>
                </a:moveTo>
                <a:cubicBezTo>
                  <a:pt x="54337" y="16883"/>
                  <a:pt x="54361" y="17115"/>
                  <a:pt x="54379" y="17346"/>
                </a:cubicBezTo>
                <a:cubicBezTo>
                  <a:pt x="54364" y="17389"/>
                  <a:pt x="54345" y="17440"/>
                  <a:pt x="54325" y="17483"/>
                </a:cubicBezTo>
                <a:cubicBezTo>
                  <a:pt x="54309" y="17530"/>
                  <a:pt x="54290" y="17577"/>
                  <a:pt x="54270" y="17624"/>
                </a:cubicBezTo>
                <a:cubicBezTo>
                  <a:pt x="54290" y="17299"/>
                  <a:pt x="54301" y="16977"/>
                  <a:pt x="54317" y="16656"/>
                </a:cubicBezTo>
                <a:close/>
                <a:moveTo>
                  <a:pt x="172704" y="16656"/>
                </a:moveTo>
                <a:cubicBezTo>
                  <a:pt x="172716" y="16977"/>
                  <a:pt x="172731" y="17299"/>
                  <a:pt x="172747" y="17624"/>
                </a:cubicBezTo>
                <a:cubicBezTo>
                  <a:pt x="172731" y="17577"/>
                  <a:pt x="172712" y="17530"/>
                  <a:pt x="172693" y="17483"/>
                </a:cubicBezTo>
                <a:cubicBezTo>
                  <a:pt x="172677" y="17440"/>
                  <a:pt x="172657" y="17393"/>
                  <a:pt x="172638" y="17346"/>
                </a:cubicBezTo>
                <a:cubicBezTo>
                  <a:pt x="172661" y="17115"/>
                  <a:pt x="172681" y="16887"/>
                  <a:pt x="172704" y="16656"/>
                </a:cubicBezTo>
                <a:close/>
                <a:moveTo>
                  <a:pt x="49147" y="12453"/>
                </a:moveTo>
                <a:lnTo>
                  <a:pt x="49147" y="12453"/>
                </a:lnTo>
                <a:cubicBezTo>
                  <a:pt x="49429" y="13522"/>
                  <a:pt x="49718" y="14586"/>
                  <a:pt x="50016" y="15646"/>
                </a:cubicBezTo>
                <a:cubicBezTo>
                  <a:pt x="50040" y="15823"/>
                  <a:pt x="50071" y="15995"/>
                  <a:pt x="50098" y="16168"/>
                </a:cubicBezTo>
                <a:cubicBezTo>
                  <a:pt x="49906" y="15729"/>
                  <a:pt x="49699" y="15299"/>
                  <a:pt x="49558" y="14829"/>
                </a:cubicBezTo>
                <a:lnTo>
                  <a:pt x="49558" y="14829"/>
                </a:lnTo>
                <a:cubicBezTo>
                  <a:pt x="49559" y="14829"/>
                  <a:pt x="49560" y="14829"/>
                  <a:pt x="49561" y="14829"/>
                </a:cubicBezTo>
                <a:cubicBezTo>
                  <a:pt x="49617" y="14829"/>
                  <a:pt x="49627" y="14730"/>
                  <a:pt x="49585" y="14696"/>
                </a:cubicBezTo>
                <a:cubicBezTo>
                  <a:pt x="49547" y="14665"/>
                  <a:pt x="49507" y="14629"/>
                  <a:pt x="49471" y="14598"/>
                </a:cubicBezTo>
                <a:cubicBezTo>
                  <a:pt x="49457" y="14586"/>
                  <a:pt x="49442" y="14581"/>
                  <a:pt x="49428" y="14581"/>
                </a:cubicBezTo>
                <a:cubicBezTo>
                  <a:pt x="49381" y="14581"/>
                  <a:pt x="49341" y="14637"/>
                  <a:pt x="49335" y="14700"/>
                </a:cubicBezTo>
                <a:cubicBezTo>
                  <a:pt x="49296" y="15200"/>
                  <a:pt x="49484" y="15787"/>
                  <a:pt x="49589" y="16265"/>
                </a:cubicBezTo>
                <a:cubicBezTo>
                  <a:pt x="49659" y="16605"/>
                  <a:pt x="49726" y="16950"/>
                  <a:pt x="49793" y="17295"/>
                </a:cubicBezTo>
                <a:cubicBezTo>
                  <a:pt x="49742" y="17451"/>
                  <a:pt x="49695" y="17611"/>
                  <a:pt x="49652" y="17776"/>
                </a:cubicBezTo>
                <a:cubicBezTo>
                  <a:pt x="49628" y="17627"/>
                  <a:pt x="49612" y="17478"/>
                  <a:pt x="49594" y="17333"/>
                </a:cubicBezTo>
                <a:cubicBezTo>
                  <a:pt x="49597" y="17259"/>
                  <a:pt x="49601" y="17189"/>
                  <a:pt x="49605" y="17115"/>
                </a:cubicBezTo>
                <a:cubicBezTo>
                  <a:pt x="49612" y="16977"/>
                  <a:pt x="49574" y="16876"/>
                  <a:pt x="49518" y="16802"/>
                </a:cubicBezTo>
                <a:cubicBezTo>
                  <a:pt x="49335" y="15365"/>
                  <a:pt x="49209" y="13913"/>
                  <a:pt x="49147" y="12453"/>
                </a:cubicBezTo>
                <a:close/>
                <a:moveTo>
                  <a:pt x="177871" y="12453"/>
                </a:moveTo>
                <a:cubicBezTo>
                  <a:pt x="177808" y="13913"/>
                  <a:pt x="177683" y="15365"/>
                  <a:pt x="177499" y="16802"/>
                </a:cubicBezTo>
                <a:cubicBezTo>
                  <a:pt x="177444" y="16876"/>
                  <a:pt x="177408" y="16977"/>
                  <a:pt x="177417" y="17115"/>
                </a:cubicBezTo>
                <a:cubicBezTo>
                  <a:pt x="177421" y="17189"/>
                  <a:pt x="177424" y="17263"/>
                  <a:pt x="177428" y="17333"/>
                </a:cubicBezTo>
                <a:cubicBezTo>
                  <a:pt x="177405" y="17483"/>
                  <a:pt x="177390" y="17627"/>
                  <a:pt x="177366" y="17776"/>
                </a:cubicBezTo>
                <a:cubicBezTo>
                  <a:pt x="177323" y="17611"/>
                  <a:pt x="177276" y="17451"/>
                  <a:pt x="177229" y="17295"/>
                </a:cubicBezTo>
                <a:cubicBezTo>
                  <a:pt x="177296" y="16950"/>
                  <a:pt x="177358" y="16605"/>
                  <a:pt x="177432" y="16265"/>
                </a:cubicBezTo>
                <a:cubicBezTo>
                  <a:pt x="177534" y="15787"/>
                  <a:pt x="177726" y="15200"/>
                  <a:pt x="177686" y="14700"/>
                </a:cubicBezTo>
                <a:cubicBezTo>
                  <a:pt x="177681" y="14637"/>
                  <a:pt x="177640" y="14581"/>
                  <a:pt x="177593" y="14581"/>
                </a:cubicBezTo>
                <a:cubicBezTo>
                  <a:pt x="177579" y="14581"/>
                  <a:pt x="177564" y="14586"/>
                  <a:pt x="177549" y="14598"/>
                </a:cubicBezTo>
                <a:cubicBezTo>
                  <a:pt x="177511" y="14629"/>
                  <a:pt x="177471" y="14665"/>
                  <a:pt x="177432" y="14696"/>
                </a:cubicBezTo>
                <a:cubicBezTo>
                  <a:pt x="177390" y="14730"/>
                  <a:pt x="177404" y="14829"/>
                  <a:pt x="177461" y="14829"/>
                </a:cubicBezTo>
                <a:cubicBezTo>
                  <a:pt x="177462" y="14829"/>
                  <a:pt x="177463" y="14829"/>
                  <a:pt x="177464" y="14829"/>
                </a:cubicBezTo>
                <a:lnTo>
                  <a:pt x="177464" y="14829"/>
                </a:lnTo>
                <a:cubicBezTo>
                  <a:pt x="177323" y="15299"/>
                  <a:pt x="177115" y="15729"/>
                  <a:pt x="176924" y="16168"/>
                </a:cubicBezTo>
                <a:cubicBezTo>
                  <a:pt x="176951" y="15995"/>
                  <a:pt x="176978" y="15823"/>
                  <a:pt x="177005" y="15646"/>
                </a:cubicBezTo>
                <a:cubicBezTo>
                  <a:pt x="177303" y="14586"/>
                  <a:pt x="177589" y="13522"/>
                  <a:pt x="177871" y="12453"/>
                </a:cubicBezTo>
                <a:close/>
                <a:moveTo>
                  <a:pt x="63608" y="14472"/>
                </a:moveTo>
                <a:cubicBezTo>
                  <a:pt x="63621" y="14528"/>
                  <a:pt x="63628" y="14582"/>
                  <a:pt x="63640" y="14633"/>
                </a:cubicBezTo>
                <a:cubicBezTo>
                  <a:pt x="63761" y="15263"/>
                  <a:pt x="63899" y="15886"/>
                  <a:pt x="64047" y="16508"/>
                </a:cubicBezTo>
                <a:cubicBezTo>
                  <a:pt x="64047" y="16993"/>
                  <a:pt x="64055" y="17478"/>
                  <a:pt x="64063" y="17964"/>
                </a:cubicBezTo>
                <a:cubicBezTo>
                  <a:pt x="63883" y="17337"/>
                  <a:pt x="63699" y="16712"/>
                  <a:pt x="63499" y="16097"/>
                </a:cubicBezTo>
                <a:cubicBezTo>
                  <a:pt x="63538" y="15557"/>
                  <a:pt x="63574" y="15012"/>
                  <a:pt x="63608" y="14472"/>
                </a:cubicBezTo>
                <a:close/>
                <a:moveTo>
                  <a:pt x="163412" y="14477"/>
                </a:moveTo>
                <a:cubicBezTo>
                  <a:pt x="163448" y="15017"/>
                  <a:pt x="163479" y="15557"/>
                  <a:pt x="163518" y="16097"/>
                </a:cubicBezTo>
                <a:cubicBezTo>
                  <a:pt x="163318" y="16712"/>
                  <a:pt x="163135" y="17337"/>
                  <a:pt x="162959" y="17964"/>
                </a:cubicBezTo>
                <a:cubicBezTo>
                  <a:pt x="162966" y="17478"/>
                  <a:pt x="162971" y="16993"/>
                  <a:pt x="162971" y="16508"/>
                </a:cubicBezTo>
                <a:cubicBezTo>
                  <a:pt x="163119" y="15886"/>
                  <a:pt x="163256" y="15263"/>
                  <a:pt x="163381" y="14633"/>
                </a:cubicBezTo>
                <a:cubicBezTo>
                  <a:pt x="163389" y="14582"/>
                  <a:pt x="163401" y="14528"/>
                  <a:pt x="163412" y="14477"/>
                </a:cubicBezTo>
                <a:close/>
                <a:moveTo>
                  <a:pt x="8455" y="12089"/>
                </a:moveTo>
                <a:cubicBezTo>
                  <a:pt x="8458" y="12116"/>
                  <a:pt x="8462" y="12144"/>
                  <a:pt x="8466" y="12176"/>
                </a:cubicBezTo>
                <a:cubicBezTo>
                  <a:pt x="8572" y="13247"/>
                  <a:pt x="8686" y="14320"/>
                  <a:pt x="8783" y="15397"/>
                </a:cubicBezTo>
                <a:cubicBezTo>
                  <a:pt x="8713" y="15776"/>
                  <a:pt x="8646" y="16156"/>
                  <a:pt x="8592" y="16539"/>
                </a:cubicBezTo>
                <a:cubicBezTo>
                  <a:pt x="8521" y="17013"/>
                  <a:pt x="8458" y="17490"/>
                  <a:pt x="8399" y="17967"/>
                </a:cubicBezTo>
                <a:cubicBezTo>
                  <a:pt x="8243" y="16778"/>
                  <a:pt x="8090" y="15592"/>
                  <a:pt x="7911" y="14410"/>
                </a:cubicBezTo>
                <a:cubicBezTo>
                  <a:pt x="7914" y="14383"/>
                  <a:pt x="7922" y="14355"/>
                  <a:pt x="7926" y="14328"/>
                </a:cubicBezTo>
                <a:cubicBezTo>
                  <a:pt x="8090" y="13580"/>
                  <a:pt x="8267" y="12833"/>
                  <a:pt x="8455" y="12089"/>
                </a:cubicBezTo>
                <a:close/>
                <a:moveTo>
                  <a:pt x="218563" y="12089"/>
                </a:moveTo>
                <a:cubicBezTo>
                  <a:pt x="218751" y="12833"/>
                  <a:pt x="218932" y="13580"/>
                  <a:pt x="219091" y="14328"/>
                </a:cubicBezTo>
                <a:cubicBezTo>
                  <a:pt x="219100" y="14355"/>
                  <a:pt x="219103" y="14383"/>
                  <a:pt x="219111" y="14410"/>
                </a:cubicBezTo>
                <a:cubicBezTo>
                  <a:pt x="218927" y="15592"/>
                  <a:pt x="218775" y="16778"/>
                  <a:pt x="218618" y="17967"/>
                </a:cubicBezTo>
                <a:cubicBezTo>
                  <a:pt x="218563" y="17490"/>
                  <a:pt x="218500" y="17013"/>
                  <a:pt x="218430" y="16539"/>
                </a:cubicBezTo>
                <a:cubicBezTo>
                  <a:pt x="218372" y="16156"/>
                  <a:pt x="218305" y="15776"/>
                  <a:pt x="218238" y="15400"/>
                </a:cubicBezTo>
                <a:cubicBezTo>
                  <a:pt x="218336" y="14324"/>
                  <a:pt x="218450" y="13247"/>
                  <a:pt x="218556" y="12176"/>
                </a:cubicBezTo>
                <a:cubicBezTo>
                  <a:pt x="218560" y="12144"/>
                  <a:pt x="218560" y="12116"/>
                  <a:pt x="218563" y="12089"/>
                </a:cubicBezTo>
                <a:close/>
                <a:moveTo>
                  <a:pt x="55605" y="14660"/>
                </a:moveTo>
                <a:cubicBezTo>
                  <a:pt x="55801" y="15083"/>
                  <a:pt x="55996" y="15502"/>
                  <a:pt x="56192" y="15924"/>
                </a:cubicBezTo>
                <a:cubicBezTo>
                  <a:pt x="56204" y="16637"/>
                  <a:pt x="56243" y="17349"/>
                  <a:pt x="56329" y="18061"/>
                </a:cubicBezTo>
                <a:cubicBezTo>
                  <a:pt x="56227" y="17839"/>
                  <a:pt x="56129" y="17615"/>
                  <a:pt x="56032" y="17389"/>
                </a:cubicBezTo>
                <a:cubicBezTo>
                  <a:pt x="56016" y="17353"/>
                  <a:pt x="55801" y="16899"/>
                  <a:pt x="55573" y="16374"/>
                </a:cubicBezTo>
                <a:cubicBezTo>
                  <a:pt x="55577" y="15803"/>
                  <a:pt x="55586" y="15232"/>
                  <a:pt x="55605" y="14660"/>
                </a:cubicBezTo>
                <a:close/>
                <a:moveTo>
                  <a:pt x="171416" y="14660"/>
                </a:moveTo>
                <a:cubicBezTo>
                  <a:pt x="171432" y="15232"/>
                  <a:pt x="171444" y="15803"/>
                  <a:pt x="171448" y="16374"/>
                </a:cubicBezTo>
                <a:cubicBezTo>
                  <a:pt x="171221" y="16899"/>
                  <a:pt x="171006" y="17353"/>
                  <a:pt x="170990" y="17389"/>
                </a:cubicBezTo>
                <a:cubicBezTo>
                  <a:pt x="170888" y="17615"/>
                  <a:pt x="170791" y="17839"/>
                  <a:pt x="170692" y="18061"/>
                </a:cubicBezTo>
                <a:cubicBezTo>
                  <a:pt x="170779" y="17349"/>
                  <a:pt x="170814" y="16637"/>
                  <a:pt x="170826" y="15924"/>
                </a:cubicBezTo>
                <a:cubicBezTo>
                  <a:pt x="171021" y="15502"/>
                  <a:pt x="171221" y="15083"/>
                  <a:pt x="171416" y="14660"/>
                </a:cubicBezTo>
                <a:close/>
                <a:moveTo>
                  <a:pt x="24759" y="12167"/>
                </a:moveTo>
                <a:cubicBezTo>
                  <a:pt x="24759" y="13267"/>
                  <a:pt x="24767" y="14367"/>
                  <a:pt x="24763" y="15463"/>
                </a:cubicBezTo>
                <a:cubicBezTo>
                  <a:pt x="24759" y="16093"/>
                  <a:pt x="24756" y="16719"/>
                  <a:pt x="24748" y="17349"/>
                </a:cubicBezTo>
                <a:cubicBezTo>
                  <a:pt x="24728" y="17600"/>
                  <a:pt x="24712" y="17854"/>
                  <a:pt x="24701" y="18108"/>
                </a:cubicBezTo>
                <a:cubicBezTo>
                  <a:pt x="24631" y="17741"/>
                  <a:pt x="24568" y="17373"/>
                  <a:pt x="24509" y="17001"/>
                </a:cubicBezTo>
                <a:cubicBezTo>
                  <a:pt x="24564" y="15388"/>
                  <a:pt x="24669" y="13776"/>
                  <a:pt x="24759" y="12167"/>
                </a:cubicBezTo>
                <a:close/>
                <a:moveTo>
                  <a:pt x="202258" y="12167"/>
                </a:moveTo>
                <a:cubicBezTo>
                  <a:pt x="202352" y="13780"/>
                  <a:pt x="202458" y="15388"/>
                  <a:pt x="202512" y="17001"/>
                </a:cubicBezTo>
                <a:cubicBezTo>
                  <a:pt x="202450" y="17373"/>
                  <a:pt x="202387" y="17741"/>
                  <a:pt x="202320" y="18108"/>
                </a:cubicBezTo>
                <a:cubicBezTo>
                  <a:pt x="202309" y="17854"/>
                  <a:pt x="202293" y="17600"/>
                  <a:pt x="202273" y="17349"/>
                </a:cubicBezTo>
                <a:cubicBezTo>
                  <a:pt x="202266" y="16719"/>
                  <a:pt x="202262" y="16093"/>
                  <a:pt x="202258" y="15463"/>
                </a:cubicBezTo>
                <a:cubicBezTo>
                  <a:pt x="202250" y="14367"/>
                  <a:pt x="202258" y="13267"/>
                  <a:pt x="202258" y="12167"/>
                </a:cubicBezTo>
                <a:close/>
                <a:moveTo>
                  <a:pt x="71471" y="17306"/>
                </a:moveTo>
                <a:cubicBezTo>
                  <a:pt x="71487" y="17561"/>
                  <a:pt x="71503" y="17819"/>
                  <a:pt x="71518" y="18077"/>
                </a:cubicBezTo>
                <a:lnTo>
                  <a:pt x="71518" y="18144"/>
                </a:lnTo>
                <a:cubicBezTo>
                  <a:pt x="71480" y="18027"/>
                  <a:pt x="71433" y="17882"/>
                  <a:pt x="71381" y="17729"/>
                </a:cubicBezTo>
                <a:cubicBezTo>
                  <a:pt x="71409" y="17588"/>
                  <a:pt x="71440" y="17447"/>
                  <a:pt x="71471" y="17306"/>
                </a:cubicBezTo>
                <a:close/>
                <a:moveTo>
                  <a:pt x="155550" y="17306"/>
                </a:moveTo>
                <a:cubicBezTo>
                  <a:pt x="155581" y="17447"/>
                  <a:pt x="155608" y="17588"/>
                  <a:pt x="155639" y="17729"/>
                </a:cubicBezTo>
                <a:cubicBezTo>
                  <a:pt x="155589" y="17882"/>
                  <a:pt x="155542" y="18027"/>
                  <a:pt x="155503" y="18144"/>
                </a:cubicBezTo>
                <a:lnTo>
                  <a:pt x="155503" y="18081"/>
                </a:lnTo>
                <a:cubicBezTo>
                  <a:pt x="155518" y="17823"/>
                  <a:pt x="155530" y="17565"/>
                  <a:pt x="155550" y="17306"/>
                </a:cubicBezTo>
                <a:close/>
                <a:moveTo>
                  <a:pt x="47065" y="16218"/>
                </a:moveTo>
                <a:cubicBezTo>
                  <a:pt x="47108" y="16356"/>
                  <a:pt x="47151" y="16492"/>
                  <a:pt x="47194" y="16629"/>
                </a:cubicBezTo>
                <a:cubicBezTo>
                  <a:pt x="47209" y="17024"/>
                  <a:pt x="47229" y="17420"/>
                  <a:pt x="47256" y="17815"/>
                </a:cubicBezTo>
                <a:cubicBezTo>
                  <a:pt x="47253" y="17929"/>
                  <a:pt x="47249" y="18042"/>
                  <a:pt x="47245" y="18155"/>
                </a:cubicBezTo>
                <a:cubicBezTo>
                  <a:pt x="47178" y="17905"/>
                  <a:pt x="47108" y="17651"/>
                  <a:pt x="47038" y="17400"/>
                </a:cubicBezTo>
                <a:cubicBezTo>
                  <a:pt x="47045" y="17005"/>
                  <a:pt x="47053" y="16609"/>
                  <a:pt x="47065" y="16218"/>
                </a:cubicBezTo>
                <a:close/>
                <a:moveTo>
                  <a:pt x="179957" y="16218"/>
                </a:moveTo>
                <a:cubicBezTo>
                  <a:pt x="179968" y="16609"/>
                  <a:pt x="179977" y="17005"/>
                  <a:pt x="179984" y="17400"/>
                </a:cubicBezTo>
                <a:cubicBezTo>
                  <a:pt x="179910" y="17651"/>
                  <a:pt x="179843" y="17905"/>
                  <a:pt x="179773" y="18159"/>
                </a:cubicBezTo>
                <a:cubicBezTo>
                  <a:pt x="179769" y="18046"/>
                  <a:pt x="179769" y="17929"/>
                  <a:pt x="179765" y="17815"/>
                </a:cubicBezTo>
                <a:cubicBezTo>
                  <a:pt x="179792" y="17420"/>
                  <a:pt x="179812" y="17024"/>
                  <a:pt x="179823" y="16629"/>
                </a:cubicBezTo>
                <a:cubicBezTo>
                  <a:pt x="179870" y="16492"/>
                  <a:pt x="179914" y="16356"/>
                  <a:pt x="179957" y="16218"/>
                </a:cubicBezTo>
                <a:close/>
                <a:moveTo>
                  <a:pt x="69891" y="18050"/>
                </a:moveTo>
                <a:cubicBezTo>
                  <a:pt x="69894" y="18132"/>
                  <a:pt x="69902" y="18218"/>
                  <a:pt x="69910" y="18305"/>
                </a:cubicBezTo>
                <a:cubicBezTo>
                  <a:pt x="69907" y="18305"/>
                  <a:pt x="69907" y="18308"/>
                  <a:pt x="69907" y="18308"/>
                </a:cubicBezTo>
                <a:cubicBezTo>
                  <a:pt x="69902" y="18222"/>
                  <a:pt x="69894" y="18136"/>
                  <a:pt x="69891" y="18050"/>
                </a:cubicBezTo>
                <a:close/>
                <a:moveTo>
                  <a:pt x="157131" y="18054"/>
                </a:moveTo>
                <a:cubicBezTo>
                  <a:pt x="157124" y="18140"/>
                  <a:pt x="157119" y="18226"/>
                  <a:pt x="157111" y="18312"/>
                </a:cubicBezTo>
                <a:lnTo>
                  <a:pt x="157111" y="18305"/>
                </a:lnTo>
                <a:cubicBezTo>
                  <a:pt x="157119" y="18218"/>
                  <a:pt x="157124" y="18136"/>
                  <a:pt x="157131" y="18054"/>
                </a:cubicBezTo>
                <a:close/>
                <a:moveTo>
                  <a:pt x="18861" y="18081"/>
                </a:moveTo>
                <a:cubicBezTo>
                  <a:pt x="18877" y="18152"/>
                  <a:pt x="18889" y="18226"/>
                  <a:pt x="18905" y="18296"/>
                </a:cubicBezTo>
                <a:cubicBezTo>
                  <a:pt x="18892" y="18316"/>
                  <a:pt x="18885" y="18336"/>
                  <a:pt x="18877" y="18359"/>
                </a:cubicBezTo>
                <a:cubicBezTo>
                  <a:pt x="18873" y="18265"/>
                  <a:pt x="18869" y="18175"/>
                  <a:pt x="18861" y="18081"/>
                </a:cubicBezTo>
                <a:close/>
                <a:moveTo>
                  <a:pt x="208156" y="18077"/>
                </a:moveTo>
                <a:lnTo>
                  <a:pt x="208156" y="18077"/>
                </a:lnTo>
                <a:cubicBezTo>
                  <a:pt x="208153" y="18171"/>
                  <a:pt x="208148" y="18265"/>
                  <a:pt x="208141" y="18359"/>
                </a:cubicBezTo>
                <a:cubicBezTo>
                  <a:pt x="208133" y="18339"/>
                  <a:pt x="208125" y="18316"/>
                  <a:pt x="208117" y="18296"/>
                </a:cubicBezTo>
                <a:cubicBezTo>
                  <a:pt x="208133" y="18222"/>
                  <a:pt x="208144" y="18152"/>
                  <a:pt x="208156" y="18077"/>
                </a:cubicBezTo>
                <a:close/>
                <a:moveTo>
                  <a:pt x="168798" y="12136"/>
                </a:moveTo>
                <a:lnTo>
                  <a:pt x="168798" y="12136"/>
                </a:lnTo>
                <a:cubicBezTo>
                  <a:pt x="169014" y="13709"/>
                  <a:pt x="168845" y="15451"/>
                  <a:pt x="168720" y="16974"/>
                </a:cubicBezTo>
                <a:cubicBezTo>
                  <a:pt x="168681" y="17447"/>
                  <a:pt x="168626" y="17920"/>
                  <a:pt x="168564" y="18393"/>
                </a:cubicBezTo>
                <a:lnTo>
                  <a:pt x="168564" y="18393"/>
                </a:lnTo>
                <a:cubicBezTo>
                  <a:pt x="168595" y="16872"/>
                  <a:pt x="168630" y="15348"/>
                  <a:pt x="168712" y="13831"/>
                </a:cubicBezTo>
                <a:cubicBezTo>
                  <a:pt x="168743" y="13267"/>
                  <a:pt x="168771" y="12700"/>
                  <a:pt x="168798" y="12136"/>
                </a:cubicBezTo>
                <a:close/>
                <a:moveTo>
                  <a:pt x="58223" y="12136"/>
                </a:moveTo>
                <a:lnTo>
                  <a:pt x="58223" y="12136"/>
                </a:lnTo>
                <a:cubicBezTo>
                  <a:pt x="58250" y="12700"/>
                  <a:pt x="58278" y="13267"/>
                  <a:pt x="58310" y="13831"/>
                </a:cubicBezTo>
                <a:cubicBezTo>
                  <a:pt x="58388" y="15350"/>
                  <a:pt x="58423" y="16876"/>
                  <a:pt x="58458" y="18399"/>
                </a:cubicBezTo>
                <a:lnTo>
                  <a:pt x="58458" y="18399"/>
                </a:lnTo>
                <a:cubicBezTo>
                  <a:pt x="58458" y="18398"/>
                  <a:pt x="58458" y="18394"/>
                  <a:pt x="58454" y="18394"/>
                </a:cubicBezTo>
                <a:cubicBezTo>
                  <a:pt x="58391" y="17921"/>
                  <a:pt x="58341" y="17447"/>
                  <a:pt x="58301" y="16974"/>
                </a:cubicBezTo>
                <a:cubicBezTo>
                  <a:pt x="58176" y="15451"/>
                  <a:pt x="58008" y="13709"/>
                  <a:pt x="58223" y="12136"/>
                </a:cubicBezTo>
                <a:close/>
                <a:moveTo>
                  <a:pt x="70787" y="17412"/>
                </a:moveTo>
                <a:cubicBezTo>
                  <a:pt x="70790" y="17451"/>
                  <a:pt x="70794" y="17483"/>
                  <a:pt x="70799" y="17510"/>
                </a:cubicBezTo>
                <a:cubicBezTo>
                  <a:pt x="70822" y="17768"/>
                  <a:pt x="70853" y="18027"/>
                  <a:pt x="70888" y="18281"/>
                </a:cubicBezTo>
                <a:cubicBezTo>
                  <a:pt x="70877" y="18320"/>
                  <a:pt x="70869" y="18359"/>
                  <a:pt x="70857" y="18399"/>
                </a:cubicBezTo>
                <a:cubicBezTo>
                  <a:pt x="70853" y="18359"/>
                  <a:pt x="70850" y="18323"/>
                  <a:pt x="70841" y="18289"/>
                </a:cubicBezTo>
                <a:cubicBezTo>
                  <a:pt x="70834" y="18155"/>
                  <a:pt x="70822" y="18027"/>
                  <a:pt x="70814" y="17893"/>
                </a:cubicBezTo>
                <a:cubicBezTo>
                  <a:pt x="70799" y="17752"/>
                  <a:pt x="70790" y="17608"/>
                  <a:pt x="70779" y="17467"/>
                </a:cubicBezTo>
                <a:cubicBezTo>
                  <a:pt x="70783" y="17447"/>
                  <a:pt x="70787" y="17431"/>
                  <a:pt x="70787" y="17412"/>
                </a:cubicBezTo>
                <a:close/>
                <a:moveTo>
                  <a:pt x="156231" y="17412"/>
                </a:moveTo>
                <a:cubicBezTo>
                  <a:pt x="156235" y="17431"/>
                  <a:pt x="156239" y="17447"/>
                  <a:pt x="156242" y="17467"/>
                </a:cubicBezTo>
                <a:cubicBezTo>
                  <a:pt x="156231" y="17608"/>
                  <a:pt x="156219" y="17752"/>
                  <a:pt x="156208" y="17893"/>
                </a:cubicBezTo>
                <a:cubicBezTo>
                  <a:pt x="156195" y="18027"/>
                  <a:pt x="156188" y="18159"/>
                  <a:pt x="156176" y="18292"/>
                </a:cubicBezTo>
                <a:cubicBezTo>
                  <a:pt x="156172" y="18328"/>
                  <a:pt x="156168" y="18363"/>
                  <a:pt x="156161" y="18399"/>
                </a:cubicBezTo>
                <a:cubicBezTo>
                  <a:pt x="156152" y="18359"/>
                  <a:pt x="156141" y="18320"/>
                  <a:pt x="156133" y="18281"/>
                </a:cubicBezTo>
                <a:cubicBezTo>
                  <a:pt x="156164" y="18027"/>
                  <a:pt x="156195" y="17768"/>
                  <a:pt x="156223" y="17510"/>
                </a:cubicBezTo>
                <a:cubicBezTo>
                  <a:pt x="156223" y="17487"/>
                  <a:pt x="156226" y="17451"/>
                  <a:pt x="156231" y="17412"/>
                </a:cubicBezTo>
                <a:close/>
                <a:moveTo>
                  <a:pt x="106059" y="17686"/>
                </a:moveTo>
                <a:cubicBezTo>
                  <a:pt x="106078" y="17827"/>
                  <a:pt x="106094" y="17967"/>
                  <a:pt x="106113" y="18108"/>
                </a:cubicBezTo>
                <a:cubicBezTo>
                  <a:pt x="106075" y="18234"/>
                  <a:pt x="106035" y="18355"/>
                  <a:pt x="105996" y="18480"/>
                </a:cubicBezTo>
                <a:cubicBezTo>
                  <a:pt x="106015" y="18215"/>
                  <a:pt x="106035" y="17952"/>
                  <a:pt x="106059" y="17686"/>
                </a:cubicBezTo>
                <a:close/>
                <a:moveTo>
                  <a:pt x="120959" y="17713"/>
                </a:moveTo>
                <a:cubicBezTo>
                  <a:pt x="120978" y="17967"/>
                  <a:pt x="121006" y="18222"/>
                  <a:pt x="121025" y="18480"/>
                </a:cubicBezTo>
                <a:cubicBezTo>
                  <a:pt x="120986" y="18355"/>
                  <a:pt x="120947" y="18234"/>
                  <a:pt x="120908" y="18112"/>
                </a:cubicBezTo>
                <a:cubicBezTo>
                  <a:pt x="120924" y="17980"/>
                  <a:pt x="120940" y="17846"/>
                  <a:pt x="120959" y="17713"/>
                </a:cubicBezTo>
                <a:close/>
                <a:moveTo>
                  <a:pt x="45159" y="16512"/>
                </a:moveTo>
                <a:cubicBezTo>
                  <a:pt x="45213" y="17087"/>
                  <a:pt x="45264" y="17662"/>
                  <a:pt x="45307" y="18238"/>
                </a:cubicBezTo>
                <a:cubicBezTo>
                  <a:pt x="45304" y="18323"/>
                  <a:pt x="45300" y="18406"/>
                  <a:pt x="45296" y="18493"/>
                </a:cubicBezTo>
                <a:cubicBezTo>
                  <a:pt x="45213" y="18155"/>
                  <a:pt x="45132" y="17823"/>
                  <a:pt x="45053" y="17490"/>
                </a:cubicBezTo>
                <a:cubicBezTo>
                  <a:pt x="45092" y="17165"/>
                  <a:pt x="45127" y="16837"/>
                  <a:pt x="45159" y="16512"/>
                </a:cubicBezTo>
                <a:close/>
                <a:moveTo>
                  <a:pt x="181859" y="16512"/>
                </a:moveTo>
                <a:cubicBezTo>
                  <a:pt x="181894" y="16837"/>
                  <a:pt x="181929" y="17165"/>
                  <a:pt x="181964" y="17490"/>
                </a:cubicBezTo>
                <a:cubicBezTo>
                  <a:pt x="181886" y="17823"/>
                  <a:pt x="181808" y="18155"/>
                  <a:pt x="181726" y="18493"/>
                </a:cubicBezTo>
                <a:cubicBezTo>
                  <a:pt x="181718" y="18406"/>
                  <a:pt x="181714" y="18323"/>
                  <a:pt x="181711" y="18238"/>
                </a:cubicBezTo>
                <a:cubicBezTo>
                  <a:pt x="181753" y="17662"/>
                  <a:pt x="181804" y="17087"/>
                  <a:pt x="181859" y="16512"/>
                </a:cubicBezTo>
                <a:close/>
                <a:moveTo>
                  <a:pt x="67605" y="15612"/>
                </a:moveTo>
                <a:lnTo>
                  <a:pt x="67605" y="15612"/>
                </a:lnTo>
                <a:cubicBezTo>
                  <a:pt x="67734" y="16586"/>
                  <a:pt x="67882" y="17561"/>
                  <a:pt x="68028" y="18535"/>
                </a:cubicBezTo>
                <a:cubicBezTo>
                  <a:pt x="67867" y="17929"/>
                  <a:pt x="67730" y="17314"/>
                  <a:pt x="67616" y="16696"/>
                </a:cubicBezTo>
                <a:cubicBezTo>
                  <a:pt x="67613" y="16336"/>
                  <a:pt x="67609" y="15971"/>
                  <a:pt x="67605" y="15612"/>
                </a:cubicBezTo>
                <a:close/>
                <a:moveTo>
                  <a:pt x="159416" y="15612"/>
                </a:moveTo>
                <a:lnTo>
                  <a:pt x="159416" y="15612"/>
                </a:lnTo>
                <a:cubicBezTo>
                  <a:pt x="159413" y="15971"/>
                  <a:pt x="159409" y="16336"/>
                  <a:pt x="159401" y="16696"/>
                </a:cubicBezTo>
                <a:cubicBezTo>
                  <a:pt x="159291" y="17314"/>
                  <a:pt x="159151" y="17929"/>
                  <a:pt x="158994" y="18535"/>
                </a:cubicBezTo>
                <a:cubicBezTo>
                  <a:pt x="159138" y="17561"/>
                  <a:pt x="159284" y="16586"/>
                  <a:pt x="159416" y="15612"/>
                </a:cubicBezTo>
                <a:close/>
                <a:moveTo>
                  <a:pt x="105132" y="14101"/>
                </a:moveTo>
                <a:cubicBezTo>
                  <a:pt x="105155" y="14140"/>
                  <a:pt x="105174" y="14175"/>
                  <a:pt x="105197" y="14210"/>
                </a:cubicBezTo>
                <a:cubicBezTo>
                  <a:pt x="105291" y="14363"/>
                  <a:pt x="105378" y="14515"/>
                  <a:pt x="105468" y="14672"/>
                </a:cubicBezTo>
                <a:cubicBezTo>
                  <a:pt x="105460" y="14707"/>
                  <a:pt x="105456" y="14743"/>
                  <a:pt x="105452" y="14778"/>
                </a:cubicBezTo>
                <a:cubicBezTo>
                  <a:pt x="105432" y="14895"/>
                  <a:pt x="105417" y="15012"/>
                  <a:pt x="105397" y="15130"/>
                </a:cubicBezTo>
                <a:cubicBezTo>
                  <a:pt x="105380" y="15108"/>
                  <a:pt x="105357" y="15095"/>
                  <a:pt x="105336" y="15095"/>
                </a:cubicBezTo>
                <a:cubicBezTo>
                  <a:pt x="105308" y="15095"/>
                  <a:pt x="105283" y="15117"/>
                  <a:pt x="105276" y="15165"/>
                </a:cubicBezTo>
                <a:cubicBezTo>
                  <a:pt x="105190" y="15740"/>
                  <a:pt x="105150" y="16324"/>
                  <a:pt x="105135" y="16907"/>
                </a:cubicBezTo>
                <a:cubicBezTo>
                  <a:pt x="105049" y="17506"/>
                  <a:pt x="104967" y="18101"/>
                  <a:pt x="104892" y="18699"/>
                </a:cubicBezTo>
                <a:cubicBezTo>
                  <a:pt x="104892" y="18081"/>
                  <a:pt x="104900" y="17467"/>
                  <a:pt x="104924" y="16853"/>
                </a:cubicBezTo>
                <a:cubicBezTo>
                  <a:pt x="104939" y="16562"/>
                  <a:pt x="104951" y="16273"/>
                  <a:pt x="104959" y="15984"/>
                </a:cubicBezTo>
                <a:cubicBezTo>
                  <a:pt x="104975" y="15623"/>
                  <a:pt x="104998" y="15263"/>
                  <a:pt x="105018" y="14900"/>
                </a:cubicBezTo>
                <a:cubicBezTo>
                  <a:pt x="105056" y="14633"/>
                  <a:pt x="105092" y="14367"/>
                  <a:pt x="105132" y="14101"/>
                </a:cubicBezTo>
                <a:close/>
                <a:moveTo>
                  <a:pt x="121886" y="14101"/>
                </a:moveTo>
                <a:cubicBezTo>
                  <a:pt x="121926" y="14371"/>
                  <a:pt x="121964" y="14637"/>
                  <a:pt x="122000" y="14903"/>
                </a:cubicBezTo>
                <a:cubicBezTo>
                  <a:pt x="122024" y="15263"/>
                  <a:pt x="122043" y="15623"/>
                  <a:pt x="122063" y="15984"/>
                </a:cubicBezTo>
                <a:cubicBezTo>
                  <a:pt x="122070" y="16273"/>
                  <a:pt x="122082" y="16562"/>
                  <a:pt x="122098" y="16853"/>
                </a:cubicBezTo>
                <a:cubicBezTo>
                  <a:pt x="122117" y="17467"/>
                  <a:pt x="122129" y="18081"/>
                  <a:pt x="122129" y="18699"/>
                </a:cubicBezTo>
                <a:cubicBezTo>
                  <a:pt x="122051" y="18101"/>
                  <a:pt x="121969" y="17506"/>
                  <a:pt x="121886" y="16907"/>
                </a:cubicBezTo>
                <a:cubicBezTo>
                  <a:pt x="121870" y="16324"/>
                  <a:pt x="121828" y="15740"/>
                  <a:pt x="121745" y="15165"/>
                </a:cubicBezTo>
                <a:cubicBezTo>
                  <a:pt x="121739" y="15117"/>
                  <a:pt x="121712" y="15095"/>
                  <a:pt x="121684" y="15095"/>
                </a:cubicBezTo>
                <a:cubicBezTo>
                  <a:pt x="121662" y="15095"/>
                  <a:pt x="121639" y="15108"/>
                  <a:pt x="121624" y="15130"/>
                </a:cubicBezTo>
                <a:cubicBezTo>
                  <a:pt x="121605" y="15012"/>
                  <a:pt x="121589" y="14895"/>
                  <a:pt x="121570" y="14778"/>
                </a:cubicBezTo>
                <a:cubicBezTo>
                  <a:pt x="121565" y="14743"/>
                  <a:pt x="121558" y="14707"/>
                  <a:pt x="121554" y="14672"/>
                </a:cubicBezTo>
                <a:cubicBezTo>
                  <a:pt x="121640" y="14515"/>
                  <a:pt x="121729" y="14363"/>
                  <a:pt x="121820" y="14210"/>
                </a:cubicBezTo>
                <a:cubicBezTo>
                  <a:pt x="121843" y="14175"/>
                  <a:pt x="121867" y="14140"/>
                  <a:pt x="121886" y="14101"/>
                </a:cubicBezTo>
                <a:close/>
                <a:moveTo>
                  <a:pt x="45797" y="16793"/>
                </a:moveTo>
                <a:cubicBezTo>
                  <a:pt x="45840" y="17451"/>
                  <a:pt x="45878" y="18112"/>
                  <a:pt x="45910" y="18774"/>
                </a:cubicBezTo>
                <a:cubicBezTo>
                  <a:pt x="45882" y="18754"/>
                  <a:pt x="45852" y="18742"/>
                  <a:pt x="45824" y="18742"/>
                </a:cubicBezTo>
                <a:cubicBezTo>
                  <a:pt x="45820" y="18742"/>
                  <a:pt x="45816" y="18742"/>
                  <a:pt x="45813" y="18742"/>
                </a:cubicBezTo>
                <a:cubicBezTo>
                  <a:pt x="45797" y="18543"/>
                  <a:pt x="45777" y="18343"/>
                  <a:pt x="45757" y="18144"/>
                </a:cubicBezTo>
                <a:cubicBezTo>
                  <a:pt x="45769" y="17694"/>
                  <a:pt x="45781" y="17243"/>
                  <a:pt x="45797" y="16793"/>
                </a:cubicBezTo>
                <a:close/>
                <a:moveTo>
                  <a:pt x="181225" y="16793"/>
                </a:moveTo>
                <a:cubicBezTo>
                  <a:pt x="181236" y="17243"/>
                  <a:pt x="181248" y="17694"/>
                  <a:pt x="181260" y="18144"/>
                </a:cubicBezTo>
                <a:cubicBezTo>
                  <a:pt x="181245" y="18343"/>
                  <a:pt x="181225" y="18543"/>
                  <a:pt x="181209" y="18742"/>
                </a:cubicBezTo>
                <a:cubicBezTo>
                  <a:pt x="181205" y="18742"/>
                  <a:pt x="181201" y="18742"/>
                  <a:pt x="181196" y="18742"/>
                </a:cubicBezTo>
                <a:cubicBezTo>
                  <a:pt x="181166" y="18742"/>
                  <a:pt x="181135" y="18754"/>
                  <a:pt x="181111" y="18774"/>
                </a:cubicBezTo>
                <a:cubicBezTo>
                  <a:pt x="181142" y="18112"/>
                  <a:pt x="181182" y="17451"/>
                  <a:pt x="181225" y="16793"/>
                </a:cubicBezTo>
                <a:close/>
                <a:moveTo>
                  <a:pt x="28681" y="14629"/>
                </a:moveTo>
                <a:cubicBezTo>
                  <a:pt x="28822" y="16015"/>
                  <a:pt x="28905" y="17400"/>
                  <a:pt x="28928" y="18798"/>
                </a:cubicBezTo>
                <a:cubicBezTo>
                  <a:pt x="28811" y="17830"/>
                  <a:pt x="28721" y="16856"/>
                  <a:pt x="28642" y="15877"/>
                </a:cubicBezTo>
                <a:cubicBezTo>
                  <a:pt x="28661" y="15459"/>
                  <a:pt x="28677" y="15044"/>
                  <a:pt x="28681" y="14629"/>
                </a:cubicBezTo>
                <a:close/>
                <a:moveTo>
                  <a:pt x="198337" y="14625"/>
                </a:moveTo>
                <a:cubicBezTo>
                  <a:pt x="198344" y="15044"/>
                  <a:pt x="198355" y="15463"/>
                  <a:pt x="198379" y="15881"/>
                </a:cubicBezTo>
                <a:cubicBezTo>
                  <a:pt x="198297" y="16856"/>
                  <a:pt x="198207" y="17830"/>
                  <a:pt x="198090" y="18798"/>
                </a:cubicBezTo>
                <a:cubicBezTo>
                  <a:pt x="198117" y="17400"/>
                  <a:pt x="198200" y="16015"/>
                  <a:pt x="198337" y="14625"/>
                </a:cubicBezTo>
                <a:close/>
                <a:moveTo>
                  <a:pt x="73730" y="17901"/>
                </a:moveTo>
                <a:cubicBezTo>
                  <a:pt x="73730" y="17987"/>
                  <a:pt x="73726" y="18077"/>
                  <a:pt x="73726" y="18164"/>
                </a:cubicBezTo>
                <a:cubicBezTo>
                  <a:pt x="73722" y="18343"/>
                  <a:pt x="73722" y="18520"/>
                  <a:pt x="73722" y="18695"/>
                </a:cubicBezTo>
                <a:cubicBezTo>
                  <a:pt x="73711" y="18751"/>
                  <a:pt x="73702" y="18805"/>
                  <a:pt x="73691" y="18856"/>
                </a:cubicBezTo>
                <a:cubicBezTo>
                  <a:pt x="73683" y="18825"/>
                  <a:pt x="73675" y="18793"/>
                  <a:pt x="73668" y="18762"/>
                </a:cubicBezTo>
                <a:cubicBezTo>
                  <a:pt x="73687" y="18477"/>
                  <a:pt x="73711" y="18187"/>
                  <a:pt x="73730" y="17901"/>
                </a:cubicBezTo>
                <a:close/>
                <a:moveTo>
                  <a:pt x="153291" y="17921"/>
                </a:moveTo>
                <a:lnTo>
                  <a:pt x="153291" y="17921"/>
                </a:lnTo>
                <a:cubicBezTo>
                  <a:pt x="153311" y="18199"/>
                  <a:pt x="153330" y="18480"/>
                  <a:pt x="153354" y="18762"/>
                </a:cubicBezTo>
                <a:cubicBezTo>
                  <a:pt x="153346" y="18793"/>
                  <a:pt x="153338" y="18825"/>
                  <a:pt x="153330" y="18856"/>
                </a:cubicBezTo>
                <a:cubicBezTo>
                  <a:pt x="153319" y="18802"/>
                  <a:pt x="153307" y="18746"/>
                  <a:pt x="153296" y="18695"/>
                </a:cubicBezTo>
                <a:lnTo>
                  <a:pt x="153296" y="18164"/>
                </a:lnTo>
                <a:cubicBezTo>
                  <a:pt x="153296" y="18081"/>
                  <a:pt x="153291" y="17999"/>
                  <a:pt x="153291" y="17921"/>
                </a:cubicBezTo>
                <a:close/>
                <a:moveTo>
                  <a:pt x="38149" y="16755"/>
                </a:moveTo>
                <a:cubicBezTo>
                  <a:pt x="38219" y="16927"/>
                  <a:pt x="38290" y="17095"/>
                  <a:pt x="38360" y="17267"/>
                </a:cubicBezTo>
                <a:cubicBezTo>
                  <a:pt x="38255" y="17846"/>
                  <a:pt x="38152" y="18430"/>
                  <a:pt x="38055" y="19009"/>
                </a:cubicBezTo>
                <a:lnTo>
                  <a:pt x="38043" y="19009"/>
                </a:lnTo>
                <a:cubicBezTo>
                  <a:pt x="38004" y="18727"/>
                  <a:pt x="37965" y="18441"/>
                  <a:pt x="37926" y="18159"/>
                </a:cubicBezTo>
                <a:cubicBezTo>
                  <a:pt x="37961" y="17874"/>
                  <a:pt x="38004" y="17592"/>
                  <a:pt x="38047" y="17306"/>
                </a:cubicBezTo>
                <a:cubicBezTo>
                  <a:pt x="38078" y="17122"/>
                  <a:pt x="38114" y="16938"/>
                  <a:pt x="38149" y="16755"/>
                </a:cubicBezTo>
                <a:close/>
                <a:moveTo>
                  <a:pt x="188868" y="16755"/>
                </a:moveTo>
                <a:cubicBezTo>
                  <a:pt x="188904" y="16938"/>
                  <a:pt x="188943" y="17122"/>
                  <a:pt x="188971" y="17306"/>
                </a:cubicBezTo>
                <a:cubicBezTo>
                  <a:pt x="189018" y="17592"/>
                  <a:pt x="189056" y="17874"/>
                  <a:pt x="189096" y="18159"/>
                </a:cubicBezTo>
                <a:cubicBezTo>
                  <a:pt x="189056" y="18441"/>
                  <a:pt x="189018" y="18727"/>
                  <a:pt x="188978" y="19009"/>
                </a:cubicBezTo>
                <a:lnTo>
                  <a:pt x="188967" y="19009"/>
                </a:lnTo>
                <a:cubicBezTo>
                  <a:pt x="188864" y="18430"/>
                  <a:pt x="188767" y="17846"/>
                  <a:pt x="188657" y="17267"/>
                </a:cubicBezTo>
                <a:cubicBezTo>
                  <a:pt x="188727" y="17095"/>
                  <a:pt x="188802" y="16927"/>
                  <a:pt x="188868" y="16755"/>
                </a:cubicBezTo>
                <a:close/>
                <a:moveTo>
                  <a:pt x="33284" y="15534"/>
                </a:moveTo>
                <a:cubicBezTo>
                  <a:pt x="33472" y="16434"/>
                  <a:pt x="33660" y="17333"/>
                  <a:pt x="33851" y="18230"/>
                </a:cubicBezTo>
                <a:cubicBezTo>
                  <a:pt x="33887" y="18383"/>
                  <a:pt x="33918" y="18531"/>
                  <a:pt x="33954" y="18684"/>
                </a:cubicBezTo>
                <a:cubicBezTo>
                  <a:pt x="33910" y="18833"/>
                  <a:pt x="33875" y="18981"/>
                  <a:pt x="33836" y="19130"/>
                </a:cubicBezTo>
                <a:cubicBezTo>
                  <a:pt x="33816" y="19056"/>
                  <a:pt x="33797" y="18981"/>
                  <a:pt x="33781" y="18907"/>
                </a:cubicBezTo>
                <a:lnTo>
                  <a:pt x="33836" y="18558"/>
                </a:lnTo>
                <a:cubicBezTo>
                  <a:pt x="33887" y="18253"/>
                  <a:pt x="33734" y="18038"/>
                  <a:pt x="33554" y="17971"/>
                </a:cubicBezTo>
                <a:cubicBezTo>
                  <a:pt x="33499" y="17733"/>
                  <a:pt x="33441" y="17498"/>
                  <a:pt x="33385" y="17259"/>
                </a:cubicBezTo>
                <a:cubicBezTo>
                  <a:pt x="33362" y="16684"/>
                  <a:pt x="33323" y="16109"/>
                  <a:pt x="33284" y="15534"/>
                </a:cubicBezTo>
                <a:close/>
                <a:moveTo>
                  <a:pt x="193738" y="15534"/>
                </a:moveTo>
                <a:lnTo>
                  <a:pt x="193738" y="15534"/>
                </a:lnTo>
                <a:cubicBezTo>
                  <a:pt x="193695" y="16105"/>
                  <a:pt x="193659" y="16684"/>
                  <a:pt x="193632" y="17259"/>
                </a:cubicBezTo>
                <a:cubicBezTo>
                  <a:pt x="193577" y="17498"/>
                  <a:pt x="193523" y="17733"/>
                  <a:pt x="193463" y="17971"/>
                </a:cubicBezTo>
                <a:cubicBezTo>
                  <a:pt x="193288" y="18038"/>
                  <a:pt x="193135" y="18253"/>
                  <a:pt x="193185" y="18558"/>
                </a:cubicBezTo>
                <a:lnTo>
                  <a:pt x="193241" y="18907"/>
                </a:lnTo>
                <a:cubicBezTo>
                  <a:pt x="193221" y="18981"/>
                  <a:pt x="193201" y="19056"/>
                  <a:pt x="193185" y="19130"/>
                </a:cubicBezTo>
                <a:cubicBezTo>
                  <a:pt x="193147" y="18981"/>
                  <a:pt x="193107" y="18833"/>
                  <a:pt x="193068" y="18684"/>
                </a:cubicBezTo>
                <a:cubicBezTo>
                  <a:pt x="193100" y="18531"/>
                  <a:pt x="193135" y="18383"/>
                  <a:pt x="193166" y="18230"/>
                </a:cubicBezTo>
                <a:cubicBezTo>
                  <a:pt x="193358" y="17333"/>
                  <a:pt x="193550" y="16434"/>
                  <a:pt x="193738" y="15534"/>
                </a:cubicBezTo>
                <a:close/>
                <a:moveTo>
                  <a:pt x="204188" y="17541"/>
                </a:moveTo>
                <a:lnTo>
                  <a:pt x="204188" y="17541"/>
                </a:lnTo>
                <a:cubicBezTo>
                  <a:pt x="204152" y="18074"/>
                  <a:pt x="204117" y="18610"/>
                  <a:pt x="204085" y="19142"/>
                </a:cubicBezTo>
                <a:cubicBezTo>
                  <a:pt x="204090" y="18715"/>
                  <a:pt x="204109" y="18292"/>
                  <a:pt x="204137" y="17866"/>
                </a:cubicBezTo>
                <a:cubicBezTo>
                  <a:pt x="204152" y="17760"/>
                  <a:pt x="204172" y="17651"/>
                  <a:pt x="204188" y="17541"/>
                </a:cubicBezTo>
                <a:close/>
                <a:moveTo>
                  <a:pt x="22830" y="17541"/>
                </a:moveTo>
                <a:lnTo>
                  <a:pt x="22830" y="17541"/>
                </a:lnTo>
                <a:cubicBezTo>
                  <a:pt x="22850" y="17651"/>
                  <a:pt x="22865" y="17756"/>
                  <a:pt x="22885" y="17862"/>
                </a:cubicBezTo>
                <a:cubicBezTo>
                  <a:pt x="22912" y="18292"/>
                  <a:pt x="22928" y="18723"/>
                  <a:pt x="22935" y="19150"/>
                </a:cubicBezTo>
                <a:cubicBezTo>
                  <a:pt x="22901" y="18614"/>
                  <a:pt x="22870" y="18077"/>
                  <a:pt x="22830" y="17541"/>
                </a:cubicBezTo>
                <a:close/>
                <a:moveTo>
                  <a:pt x="74517" y="17983"/>
                </a:moveTo>
                <a:lnTo>
                  <a:pt x="74517" y="17983"/>
                </a:lnTo>
                <a:cubicBezTo>
                  <a:pt x="74583" y="18195"/>
                  <a:pt x="74654" y="18402"/>
                  <a:pt x="74724" y="18610"/>
                </a:cubicBezTo>
                <a:cubicBezTo>
                  <a:pt x="74712" y="18695"/>
                  <a:pt x="74697" y="18782"/>
                  <a:pt x="74685" y="18868"/>
                </a:cubicBezTo>
                <a:cubicBezTo>
                  <a:pt x="74634" y="18966"/>
                  <a:pt x="74583" y="19071"/>
                  <a:pt x="74537" y="19174"/>
                </a:cubicBezTo>
                <a:cubicBezTo>
                  <a:pt x="74524" y="18778"/>
                  <a:pt x="74517" y="18383"/>
                  <a:pt x="74517" y="17983"/>
                </a:cubicBezTo>
                <a:close/>
                <a:moveTo>
                  <a:pt x="152505" y="17983"/>
                </a:moveTo>
                <a:cubicBezTo>
                  <a:pt x="152501" y="18383"/>
                  <a:pt x="152497" y="18778"/>
                  <a:pt x="152485" y="19174"/>
                </a:cubicBezTo>
                <a:cubicBezTo>
                  <a:pt x="152434" y="19071"/>
                  <a:pt x="152387" y="18966"/>
                  <a:pt x="152337" y="18868"/>
                </a:cubicBezTo>
                <a:cubicBezTo>
                  <a:pt x="152324" y="18782"/>
                  <a:pt x="152309" y="18695"/>
                  <a:pt x="152297" y="18610"/>
                </a:cubicBezTo>
                <a:cubicBezTo>
                  <a:pt x="152368" y="18402"/>
                  <a:pt x="152434" y="18195"/>
                  <a:pt x="152505" y="17983"/>
                </a:cubicBezTo>
                <a:close/>
                <a:moveTo>
                  <a:pt x="60466" y="18692"/>
                </a:moveTo>
                <a:cubicBezTo>
                  <a:pt x="60481" y="18751"/>
                  <a:pt x="60497" y="18809"/>
                  <a:pt x="60513" y="18872"/>
                </a:cubicBezTo>
                <a:cubicBezTo>
                  <a:pt x="60481" y="18986"/>
                  <a:pt x="60447" y="19098"/>
                  <a:pt x="60415" y="19212"/>
                </a:cubicBezTo>
                <a:cubicBezTo>
                  <a:pt x="60431" y="19040"/>
                  <a:pt x="60447" y="18864"/>
                  <a:pt x="60466" y="18692"/>
                </a:cubicBezTo>
                <a:close/>
                <a:moveTo>
                  <a:pt x="166555" y="18692"/>
                </a:moveTo>
                <a:cubicBezTo>
                  <a:pt x="166571" y="18864"/>
                  <a:pt x="166587" y="19040"/>
                  <a:pt x="166606" y="19212"/>
                </a:cubicBezTo>
                <a:cubicBezTo>
                  <a:pt x="166571" y="19098"/>
                  <a:pt x="166540" y="18986"/>
                  <a:pt x="166508" y="18872"/>
                </a:cubicBezTo>
                <a:cubicBezTo>
                  <a:pt x="166524" y="18813"/>
                  <a:pt x="166540" y="18751"/>
                  <a:pt x="166555" y="18692"/>
                </a:cubicBezTo>
                <a:close/>
                <a:moveTo>
                  <a:pt x="132537" y="15940"/>
                </a:moveTo>
                <a:cubicBezTo>
                  <a:pt x="132611" y="16974"/>
                  <a:pt x="132689" y="18003"/>
                  <a:pt x="132775" y="19033"/>
                </a:cubicBezTo>
                <a:cubicBezTo>
                  <a:pt x="132763" y="19111"/>
                  <a:pt x="132755" y="19189"/>
                  <a:pt x="132748" y="19263"/>
                </a:cubicBezTo>
                <a:cubicBezTo>
                  <a:pt x="132634" y="18892"/>
                  <a:pt x="132524" y="18511"/>
                  <a:pt x="132419" y="18136"/>
                </a:cubicBezTo>
                <a:cubicBezTo>
                  <a:pt x="132414" y="17913"/>
                  <a:pt x="132403" y="17689"/>
                  <a:pt x="132399" y="17467"/>
                </a:cubicBezTo>
                <a:cubicBezTo>
                  <a:pt x="132438" y="16958"/>
                  <a:pt x="132481" y="16450"/>
                  <a:pt x="132537" y="15940"/>
                </a:cubicBezTo>
                <a:close/>
                <a:moveTo>
                  <a:pt x="94485" y="15940"/>
                </a:moveTo>
                <a:cubicBezTo>
                  <a:pt x="94541" y="16450"/>
                  <a:pt x="94583" y="16958"/>
                  <a:pt x="94622" y="17467"/>
                </a:cubicBezTo>
                <a:cubicBezTo>
                  <a:pt x="94615" y="17689"/>
                  <a:pt x="94606" y="17913"/>
                  <a:pt x="94603" y="18136"/>
                </a:cubicBezTo>
                <a:cubicBezTo>
                  <a:pt x="94497" y="18516"/>
                  <a:pt x="94384" y="18892"/>
                  <a:pt x="94274" y="19268"/>
                </a:cubicBezTo>
                <a:cubicBezTo>
                  <a:pt x="94262" y="19189"/>
                  <a:pt x="94254" y="19111"/>
                  <a:pt x="94247" y="19036"/>
                </a:cubicBezTo>
                <a:cubicBezTo>
                  <a:pt x="94333" y="18003"/>
                  <a:pt x="94411" y="16974"/>
                  <a:pt x="94485" y="15940"/>
                </a:cubicBezTo>
                <a:close/>
                <a:moveTo>
                  <a:pt x="54431" y="17839"/>
                </a:moveTo>
                <a:cubicBezTo>
                  <a:pt x="54478" y="18320"/>
                  <a:pt x="54525" y="18802"/>
                  <a:pt x="54576" y="19279"/>
                </a:cubicBezTo>
                <a:cubicBezTo>
                  <a:pt x="54493" y="18923"/>
                  <a:pt x="54408" y="18563"/>
                  <a:pt x="54321" y="18202"/>
                </a:cubicBezTo>
                <a:cubicBezTo>
                  <a:pt x="54356" y="18081"/>
                  <a:pt x="54392" y="17960"/>
                  <a:pt x="54431" y="17839"/>
                </a:cubicBezTo>
                <a:close/>
                <a:moveTo>
                  <a:pt x="172591" y="17839"/>
                </a:moveTo>
                <a:cubicBezTo>
                  <a:pt x="172626" y="17960"/>
                  <a:pt x="172661" y="18081"/>
                  <a:pt x="172700" y="18206"/>
                </a:cubicBezTo>
                <a:cubicBezTo>
                  <a:pt x="172614" y="18563"/>
                  <a:pt x="172529" y="18923"/>
                  <a:pt x="172446" y="19279"/>
                </a:cubicBezTo>
                <a:cubicBezTo>
                  <a:pt x="172497" y="18802"/>
                  <a:pt x="172544" y="18320"/>
                  <a:pt x="172591" y="17839"/>
                </a:cubicBezTo>
                <a:close/>
                <a:moveTo>
                  <a:pt x="73178" y="18919"/>
                </a:moveTo>
                <a:cubicBezTo>
                  <a:pt x="73190" y="18966"/>
                  <a:pt x="73198" y="19013"/>
                  <a:pt x="73209" y="19060"/>
                </a:cubicBezTo>
                <a:cubicBezTo>
                  <a:pt x="73205" y="19134"/>
                  <a:pt x="73198" y="19208"/>
                  <a:pt x="73190" y="19286"/>
                </a:cubicBezTo>
                <a:cubicBezTo>
                  <a:pt x="73186" y="19271"/>
                  <a:pt x="73182" y="19255"/>
                  <a:pt x="73182" y="19239"/>
                </a:cubicBezTo>
                <a:cubicBezTo>
                  <a:pt x="73178" y="19134"/>
                  <a:pt x="73178" y="19028"/>
                  <a:pt x="73178" y="18919"/>
                </a:cubicBezTo>
                <a:close/>
                <a:moveTo>
                  <a:pt x="153843" y="18919"/>
                </a:moveTo>
                <a:lnTo>
                  <a:pt x="153843" y="18919"/>
                </a:lnTo>
                <a:cubicBezTo>
                  <a:pt x="153840" y="19028"/>
                  <a:pt x="153840" y="19134"/>
                  <a:pt x="153840" y="19239"/>
                </a:cubicBezTo>
                <a:cubicBezTo>
                  <a:pt x="153836" y="19255"/>
                  <a:pt x="153831" y="19271"/>
                  <a:pt x="153827" y="19286"/>
                </a:cubicBezTo>
                <a:cubicBezTo>
                  <a:pt x="153824" y="19208"/>
                  <a:pt x="153816" y="19134"/>
                  <a:pt x="153808" y="19060"/>
                </a:cubicBezTo>
                <a:lnTo>
                  <a:pt x="153843" y="18919"/>
                </a:lnTo>
                <a:close/>
                <a:moveTo>
                  <a:pt x="35029" y="18061"/>
                </a:moveTo>
                <a:cubicBezTo>
                  <a:pt x="35061" y="18261"/>
                  <a:pt x="35088" y="18469"/>
                  <a:pt x="35112" y="18672"/>
                </a:cubicBezTo>
                <a:cubicBezTo>
                  <a:pt x="35104" y="18786"/>
                  <a:pt x="35104" y="18896"/>
                  <a:pt x="35096" y="19005"/>
                </a:cubicBezTo>
                <a:cubicBezTo>
                  <a:pt x="35092" y="19067"/>
                  <a:pt x="35088" y="19127"/>
                  <a:pt x="35085" y="19185"/>
                </a:cubicBezTo>
                <a:cubicBezTo>
                  <a:pt x="35076" y="19232"/>
                  <a:pt x="35069" y="19275"/>
                  <a:pt x="35061" y="19322"/>
                </a:cubicBezTo>
                <a:cubicBezTo>
                  <a:pt x="35041" y="19248"/>
                  <a:pt x="35022" y="19174"/>
                  <a:pt x="35006" y="19103"/>
                </a:cubicBezTo>
                <a:cubicBezTo>
                  <a:pt x="34994" y="19060"/>
                  <a:pt x="34982" y="19017"/>
                  <a:pt x="34975" y="18970"/>
                </a:cubicBezTo>
                <a:cubicBezTo>
                  <a:pt x="34978" y="18872"/>
                  <a:pt x="34987" y="18770"/>
                  <a:pt x="34994" y="18668"/>
                </a:cubicBezTo>
                <a:cubicBezTo>
                  <a:pt x="35006" y="18464"/>
                  <a:pt x="35018" y="18261"/>
                  <a:pt x="35029" y="18061"/>
                </a:cubicBezTo>
                <a:close/>
                <a:moveTo>
                  <a:pt x="191992" y="18058"/>
                </a:moveTo>
                <a:cubicBezTo>
                  <a:pt x="192004" y="18261"/>
                  <a:pt x="192015" y="18464"/>
                  <a:pt x="192027" y="18668"/>
                </a:cubicBezTo>
                <a:cubicBezTo>
                  <a:pt x="192035" y="18770"/>
                  <a:pt x="192038" y="18868"/>
                  <a:pt x="192047" y="18970"/>
                </a:cubicBezTo>
                <a:cubicBezTo>
                  <a:pt x="192035" y="19013"/>
                  <a:pt x="192023" y="19060"/>
                  <a:pt x="192015" y="19103"/>
                </a:cubicBezTo>
                <a:cubicBezTo>
                  <a:pt x="191996" y="19174"/>
                  <a:pt x="191976" y="19248"/>
                  <a:pt x="191961" y="19322"/>
                </a:cubicBezTo>
                <a:cubicBezTo>
                  <a:pt x="191953" y="19275"/>
                  <a:pt x="191945" y="19232"/>
                  <a:pt x="191937" y="19185"/>
                </a:cubicBezTo>
                <a:cubicBezTo>
                  <a:pt x="191933" y="19127"/>
                  <a:pt x="191930" y="19067"/>
                  <a:pt x="191926" y="19005"/>
                </a:cubicBezTo>
                <a:cubicBezTo>
                  <a:pt x="191917" y="18896"/>
                  <a:pt x="191914" y="18782"/>
                  <a:pt x="191910" y="18672"/>
                </a:cubicBezTo>
                <a:cubicBezTo>
                  <a:pt x="191930" y="18464"/>
                  <a:pt x="191957" y="18261"/>
                  <a:pt x="191992" y="18058"/>
                </a:cubicBezTo>
                <a:close/>
                <a:moveTo>
                  <a:pt x="30596" y="16387"/>
                </a:moveTo>
                <a:cubicBezTo>
                  <a:pt x="30623" y="16551"/>
                  <a:pt x="30646" y="16712"/>
                  <a:pt x="30673" y="16876"/>
                </a:cubicBezTo>
                <a:cubicBezTo>
                  <a:pt x="30717" y="17173"/>
                  <a:pt x="30760" y="17471"/>
                  <a:pt x="30795" y="17768"/>
                </a:cubicBezTo>
                <a:cubicBezTo>
                  <a:pt x="30681" y="18289"/>
                  <a:pt x="30567" y="18813"/>
                  <a:pt x="30458" y="19333"/>
                </a:cubicBezTo>
                <a:cubicBezTo>
                  <a:pt x="30458" y="19205"/>
                  <a:pt x="30450" y="19075"/>
                  <a:pt x="30455" y="18943"/>
                </a:cubicBezTo>
                <a:cubicBezTo>
                  <a:pt x="30458" y="18711"/>
                  <a:pt x="30361" y="18061"/>
                  <a:pt x="30525" y="17901"/>
                </a:cubicBezTo>
                <a:cubicBezTo>
                  <a:pt x="30576" y="17854"/>
                  <a:pt x="30560" y="17745"/>
                  <a:pt x="30493" y="17745"/>
                </a:cubicBezTo>
                <a:cubicBezTo>
                  <a:pt x="30490" y="17745"/>
                  <a:pt x="30487" y="17745"/>
                  <a:pt x="30483" y="17745"/>
                </a:cubicBezTo>
                <a:cubicBezTo>
                  <a:pt x="30414" y="17745"/>
                  <a:pt x="30358" y="17783"/>
                  <a:pt x="30309" y="17846"/>
                </a:cubicBezTo>
                <a:cubicBezTo>
                  <a:pt x="30309" y="17772"/>
                  <a:pt x="30314" y="17698"/>
                  <a:pt x="30314" y="17624"/>
                </a:cubicBezTo>
                <a:cubicBezTo>
                  <a:pt x="30408" y="17212"/>
                  <a:pt x="30502" y="16797"/>
                  <a:pt x="30596" y="16387"/>
                </a:cubicBezTo>
                <a:close/>
                <a:moveTo>
                  <a:pt x="196426" y="16383"/>
                </a:moveTo>
                <a:cubicBezTo>
                  <a:pt x="196516" y="16797"/>
                  <a:pt x="196610" y="17212"/>
                  <a:pt x="196704" y="17624"/>
                </a:cubicBezTo>
                <a:cubicBezTo>
                  <a:pt x="196708" y="17698"/>
                  <a:pt x="196708" y="17772"/>
                  <a:pt x="196712" y="17846"/>
                </a:cubicBezTo>
                <a:cubicBezTo>
                  <a:pt x="196663" y="17783"/>
                  <a:pt x="196608" y="17745"/>
                  <a:pt x="196538" y="17745"/>
                </a:cubicBezTo>
                <a:cubicBezTo>
                  <a:pt x="196535" y="17745"/>
                  <a:pt x="196532" y="17745"/>
                  <a:pt x="196528" y="17745"/>
                </a:cubicBezTo>
                <a:cubicBezTo>
                  <a:pt x="196458" y="17745"/>
                  <a:pt x="196446" y="17854"/>
                  <a:pt x="196497" y="17901"/>
                </a:cubicBezTo>
                <a:cubicBezTo>
                  <a:pt x="196661" y="18061"/>
                  <a:pt x="196563" y="18711"/>
                  <a:pt x="196567" y="18943"/>
                </a:cubicBezTo>
                <a:cubicBezTo>
                  <a:pt x="196567" y="19071"/>
                  <a:pt x="196563" y="19205"/>
                  <a:pt x="196563" y="19333"/>
                </a:cubicBezTo>
                <a:cubicBezTo>
                  <a:pt x="196450" y="18809"/>
                  <a:pt x="196336" y="18289"/>
                  <a:pt x="196223" y="17768"/>
                </a:cubicBezTo>
                <a:cubicBezTo>
                  <a:pt x="196262" y="17471"/>
                  <a:pt x="196301" y="17173"/>
                  <a:pt x="196348" y="16876"/>
                </a:cubicBezTo>
                <a:cubicBezTo>
                  <a:pt x="196372" y="16712"/>
                  <a:pt x="196399" y="16547"/>
                  <a:pt x="196426" y="16383"/>
                </a:cubicBezTo>
                <a:close/>
                <a:moveTo>
                  <a:pt x="15558" y="13166"/>
                </a:moveTo>
                <a:cubicBezTo>
                  <a:pt x="15558" y="13166"/>
                  <a:pt x="15558" y="13169"/>
                  <a:pt x="15562" y="13169"/>
                </a:cubicBezTo>
                <a:cubicBezTo>
                  <a:pt x="15652" y="13267"/>
                  <a:pt x="15734" y="13369"/>
                  <a:pt x="15812" y="13482"/>
                </a:cubicBezTo>
                <a:cubicBezTo>
                  <a:pt x="15754" y="14974"/>
                  <a:pt x="15695" y="16468"/>
                  <a:pt x="15585" y="17956"/>
                </a:cubicBezTo>
                <a:cubicBezTo>
                  <a:pt x="15554" y="18417"/>
                  <a:pt x="15515" y="18880"/>
                  <a:pt x="15480" y="19338"/>
                </a:cubicBezTo>
                <a:cubicBezTo>
                  <a:pt x="15456" y="19103"/>
                  <a:pt x="15429" y="18868"/>
                  <a:pt x="15409" y="18625"/>
                </a:cubicBezTo>
                <a:cubicBezTo>
                  <a:pt x="15409" y="18558"/>
                  <a:pt x="15413" y="18488"/>
                  <a:pt x="15417" y="18422"/>
                </a:cubicBezTo>
                <a:cubicBezTo>
                  <a:pt x="15500" y="16665"/>
                  <a:pt x="15558" y="14918"/>
                  <a:pt x="15558" y="13166"/>
                </a:cubicBezTo>
                <a:close/>
                <a:moveTo>
                  <a:pt x="211464" y="13166"/>
                </a:moveTo>
                <a:cubicBezTo>
                  <a:pt x="211464" y="14918"/>
                  <a:pt x="211522" y="16665"/>
                  <a:pt x="211605" y="18422"/>
                </a:cubicBezTo>
                <a:cubicBezTo>
                  <a:pt x="211609" y="18488"/>
                  <a:pt x="211609" y="18555"/>
                  <a:pt x="211612" y="18625"/>
                </a:cubicBezTo>
                <a:cubicBezTo>
                  <a:pt x="211589" y="18864"/>
                  <a:pt x="211565" y="19103"/>
                  <a:pt x="211538" y="19338"/>
                </a:cubicBezTo>
                <a:cubicBezTo>
                  <a:pt x="211502" y="18880"/>
                  <a:pt x="211468" y="18417"/>
                  <a:pt x="211432" y="17956"/>
                </a:cubicBezTo>
                <a:cubicBezTo>
                  <a:pt x="211323" y="16468"/>
                  <a:pt x="211268" y="14974"/>
                  <a:pt x="211209" y="13482"/>
                </a:cubicBezTo>
                <a:cubicBezTo>
                  <a:pt x="211287" y="13373"/>
                  <a:pt x="211370" y="13267"/>
                  <a:pt x="211459" y="13169"/>
                </a:cubicBezTo>
                <a:lnTo>
                  <a:pt x="211464" y="13166"/>
                </a:lnTo>
                <a:close/>
                <a:moveTo>
                  <a:pt x="107433" y="18328"/>
                </a:moveTo>
                <a:cubicBezTo>
                  <a:pt x="107437" y="18332"/>
                  <a:pt x="107437" y="18336"/>
                  <a:pt x="107440" y="18343"/>
                </a:cubicBezTo>
                <a:cubicBezTo>
                  <a:pt x="107421" y="18708"/>
                  <a:pt x="107401" y="19075"/>
                  <a:pt x="107386" y="19443"/>
                </a:cubicBezTo>
                <a:cubicBezTo>
                  <a:pt x="107382" y="19450"/>
                  <a:pt x="107378" y="19458"/>
                  <a:pt x="107377" y="19465"/>
                </a:cubicBezTo>
                <a:lnTo>
                  <a:pt x="107377" y="19465"/>
                </a:lnTo>
                <a:cubicBezTo>
                  <a:pt x="107390" y="19086"/>
                  <a:pt x="107409" y="18707"/>
                  <a:pt x="107433" y="18328"/>
                </a:cubicBezTo>
                <a:close/>
                <a:moveTo>
                  <a:pt x="119589" y="18328"/>
                </a:moveTo>
                <a:cubicBezTo>
                  <a:pt x="119612" y="18708"/>
                  <a:pt x="119632" y="19087"/>
                  <a:pt x="119644" y="19467"/>
                </a:cubicBezTo>
                <a:cubicBezTo>
                  <a:pt x="119639" y="19459"/>
                  <a:pt x="119639" y="19451"/>
                  <a:pt x="119636" y="19443"/>
                </a:cubicBezTo>
                <a:cubicBezTo>
                  <a:pt x="119621" y="19075"/>
                  <a:pt x="119601" y="18708"/>
                  <a:pt x="119581" y="18339"/>
                </a:cubicBezTo>
                <a:cubicBezTo>
                  <a:pt x="119581" y="18336"/>
                  <a:pt x="119585" y="18332"/>
                  <a:pt x="119589" y="18328"/>
                </a:cubicBezTo>
                <a:close/>
                <a:moveTo>
                  <a:pt x="20935" y="18829"/>
                </a:moveTo>
                <a:lnTo>
                  <a:pt x="20935" y="18829"/>
                </a:lnTo>
                <a:cubicBezTo>
                  <a:pt x="20982" y="18946"/>
                  <a:pt x="21029" y="19060"/>
                  <a:pt x="21073" y="19174"/>
                </a:cubicBezTo>
                <a:cubicBezTo>
                  <a:pt x="21076" y="19369"/>
                  <a:pt x="21076" y="19564"/>
                  <a:pt x="21076" y="19761"/>
                </a:cubicBezTo>
                <a:cubicBezTo>
                  <a:pt x="21033" y="19592"/>
                  <a:pt x="20998" y="19420"/>
                  <a:pt x="20971" y="19248"/>
                </a:cubicBezTo>
                <a:cubicBezTo>
                  <a:pt x="20967" y="19224"/>
                  <a:pt x="20959" y="19208"/>
                  <a:pt x="20948" y="19197"/>
                </a:cubicBezTo>
                <a:cubicBezTo>
                  <a:pt x="20944" y="19075"/>
                  <a:pt x="20939" y="18954"/>
                  <a:pt x="20935" y="18829"/>
                </a:cubicBezTo>
                <a:close/>
                <a:moveTo>
                  <a:pt x="206081" y="18833"/>
                </a:moveTo>
                <a:cubicBezTo>
                  <a:pt x="206078" y="18954"/>
                  <a:pt x="206078" y="19075"/>
                  <a:pt x="206074" y="19197"/>
                </a:cubicBezTo>
                <a:cubicBezTo>
                  <a:pt x="206063" y="19208"/>
                  <a:pt x="206054" y="19224"/>
                  <a:pt x="206050" y="19248"/>
                </a:cubicBezTo>
                <a:cubicBezTo>
                  <a:pt x="206023" y="19420"/>
                  <a:pt x="205984" y="19592"/>
                  <a:pt x="205945" y="19761"/>
                </a:cubicBezTo>
                <a:lnTo>
                  <a:pt x="205945" y="19174"/>
                </a:lnTo>
                <a:cubicBezTo>
                  <a:pt x="205992" y="19060"/>
                  <a:pt x="206039" y="18946"/>
                  <a:pt x="206081" y="18833"/>
                </a:cubicBezTo>
                <a:close/>
                <a:moveTo>
                  <a:pt x="5315" y="8531"/>
                </a:moveTo>
                <a:cubicBezTo>
                  <a:pt x="5315" y="9486"/>
                  <a:pt x="5440" y="10426"/>
                  <a:pt x="5534" y="11372"/>
                </a:cubicBezTo>
                <a:cubicBezTo>
                  <a:pt x="5754" y="13623"/>
                  <a:pt x="5886" y="15854"/>
                  <a:pt x="5824" y="18128"/>
                </a:cubicBezTo>
                <a:cubicBezTo>
                  <a:pt x="5808" y="18676"/>
                  <a:pt x="5785" y="19228"/>
                  <a:pt x="5754" y="19776"/>
                </a:cubicBezTo>
                <a:cubicBezTo>
                  <a:pt x="5637" y="19111"/>
                  <a:pt x="5515" y="18441"/>
                  <a:pt x="5405" y="17772"/>
                </a:cubicBezTo>
                <a:cubicBezTo>
                  <a:pt x="5425" y="16524"/>
                  <a:pt x="5480" y="15279"/>
                  <a:pt x="5566" y="14054"/>
                </a:cubicBezTo>
                <a:cubicBezTo>
                  <a:pt x="5574" y="13932"/>
                  <a:pt x="5507" y="13872"/>
                  <a:pt x="5435" y="13872"/>
                </a:cubicBezTo>
                <a:cubicBezTo>
                  <a:pt x="5362" y="13872"/>
                  <a:pt x="5284" y="13934"/>
                  <a:pt x="5272" y="14054"/>
                </a:cubicBezTo>
                <a:cubicBezTo>
                  <a:pt x="5225" y="14653"/>
                  <a:pt x="5167" y="15252"/>
                  <a:pt x="5108" y="15846"/>
                </a:cubicBezTo>
                <a:cubicBezTo>
                  <a:pt x="5002" y="15099"/>
                  <a:pt x="4916" y="14351"/>
                  <a:pt x="4865" y="13600"/>
                </a:cubicBezTo>
                <a:cubicBezTo>
                  <a:pt x="4863" y="13584"/>
                  <a:pt x="4855" y="13576"/>
                  <a:pt x="4846" y="13576"/>
                </a:cubicBezTo>
                <a:cubicBezTo>
                  <a:pt x="4838" y="13576"/>
                  <a:pt x="4830" y="13584"/>
                  <a:pt x="4830" y="13600"/>
                </a:cubicBezTo>
                <a:cubicBezTo>
                  <a:pt x="4752" y="15111"/>
                  <a:pt x="4795" y="16633"/>
                  <a:pt x="4881" y="18152"/>
                </a:cubicBezTo>
                <a:cubicBezTo>
                  <a:pt x="4838" y="18625"/>
                  <a:pt x="4799" y="19098"/>
                  <a:pt x="4768" y="19577"/>
                </a:cubicBezTo>
                <a:cubicBezTo>
                  <a:pt x="4708" y="18789"/>
                  <a:pt x="4642" y="18007"/>
                  <a:pt x="4571" y="17224"/>
                </a:cubicBezTo>
                <a:cubicBezTo>
                  <a:pt x="4544" y="16324"/>
                  <a:pt x="4553" y="15420"/>
                  <a:pt x="4591" y="14524"/>
                </a:cubicBezTo>
                <a:cubicBezTo>
                  <a:pt x="4593" y="14479"/>
                  <a:pt x="4568" y="14458"/>
                  <a:pt x="4542" y="14458"/>
                </a:cubicBezTo>
                <a:cubicBezTo>
                  <a:pt x="4515" y="14458"/>
                  <a:pt x="4486" y="14480"/>
                  <a:pt x="4482" y="14524"/>
                </a:cubicBezTo>
                <a:cubicBezTo>
                  <a:pt x="4462" y="14743"/>
                  <a:pt x="4430" y="14962"/>
                  <a:pt x="4392" y="15181"/>
                </a:cubicBezTo>
                <a:cubicBezTo>
                  <a:pt x="4356" y="14774"/>
                  <a:pt x="4321" y="14371"/>
                  <a:pt x="4286" y="13968"/>
                </a:cubicBezTo>
                <a:cubicBezTo>
                  <a:pt x="4407" y="12954"/>
                  <a:pt x="4556" y="11944"/>
                  <a:pt x="4759" y="10935"/>
                </a:cubicBezTo>
                <a:cubicBezTo>
                  <a:pt x="4924" y="10117"/>
                  <a:pt x="5100" y="9318"/>
                  <a:pt x="5315" y="8531"/>
                </a:cubicBezTo>
                <a:close/>
                <a:moveTo>
                  <a:pt x="221706" y="8531"/>
                </a:moveTo>
                <a:cubicBezTo>
                  <a:pt x="221921" y="9318"/>
                  <a:pt x="222093" y="10117"/>
                  <a:pt x="222258" y="10935"/>
                </a:cubicBezTo>
                <a:cubicBezTo>
                  <a:pt x="222462" y="11944"/>
                  <a:pt x="222610" y="12954"/>
                  <a:pt x="222736" y="13964"/>
                </a:cubicBezTo>
                <a:cubicBezTo>
                  <a:pt x="222700" y="14371"/>
                  <a:pt x="222665" y="14774"/>
                  <a:pt x="222630" y="15181"/>
                </a:cubicBezTo>
                <a:cubicBezTo>
                  <a:pt x="222590" y="14958"/>
                  <a:pt x="222555" y="14739"/>
                  <a:pt x="222540" y="14524"/>
                </a:cubicBezTo>
                <a:cubicBezTo>
                  <a:pt x="222536" y="14480"/>
                  <a:pt x="222507" y="14458"/>
                  <a:pt x="222480" y="14458"/>
                </a:cubicBezTo>
                <a:cubicBezTo>
                  <a:pt x="222453" y="14458"/>
                  <a:pt x="222428" y="14479"/>
                  <a:pt x="222431" y="14524"/>
                </a:cubicBezTo>
                <a:cubicBezTo>
                  <a:pt x="222465" y="15416"/>
                  <a:pt x="222473" y="16312"/>
                  <a:pt x="222446" y="17209"/>
                </a:cubicBezTo>
                <a:cubicBezTo>
                  <a:pt x="222379" y="17999"/>
                  <a:pt x="222313" y="18786"/>
                  <a:pt x="222250" y="19577"/>
                </a:cubicBezTo>
                <a:cubicBezTo>
                  <a:pt x="222219" y="19098"/>
                  <a:pt x="222180" y="18625"/>
                  <a:pt x="222140" y="18152"/>
                </a:cubicBezTo>
                <a:cubicBezTo>
                  <a:pt x="222227" y="16633"/>
                  <a:pt x="222270" y="15111"/>
                  <a:pt x="222191" y="13600"/>
                </a:cubicBezTo>
                <a:cubicBezTo>
                  <a:pt x="222189" y="13584"/>
                  <a:pt x="222180" y="13576"/>
                  <a:pt x="222172" y="13576"/>
                </a:cubicBezTo>
                <a:cubicBezTo>
                  <a:pt x="222164" y="13576"/>
                  <a:pt x="222156" y="13584"/>
                  <a:pt x="222156" y="13600"/>
                </a:cubicBezTo>
                <a:cubicBezTo>
                  <a:pt x="222102" y="14351"/>
                  <a:pt x="222015" y="15099"/>
                  <a:pt x="221914" y="15846"/>
                </a:cubicBezTo>
                <a:cubicBezTo>
                  <a:pt x="221855" y="15252"/>
                  <a:pt x="221797" y="14653"/>
                  <a:pt x="221745" y="14054"/>
                </a:cubicBezTo>
                <a:cubicBezTo>
                  <a:pt x="221735" y="13934"/>
                  <a:pt x="221657" y="13872"/>
                  <a:pt x="221584" y="13872"/>
                </a:cubicBezTo>
                <a:cubicBezTo>
                  <a:pt x="221512" y="13872"/>
                  <a:pt x="221446" y="13932"/>
                  <a:pt x="221456" y="14054"/>
                </a:cubicBezTo>
                <a:cubicBezTo>
                  <a:pt x="221542" y="15279"/>
                  <a:pt x="221596" y="16527"/>
                  <a:pt x="221616" y="17772"/>
                </a:cubicBezTo>
                <a:cubicBezTo>
                  <a:pt x="221502" y="18441"/>
                  <a:pt x="221385" y="19111"/>
                  <a:pt x="221268" y="19776"/>
                </a:cubicBezTo>
                <a:cubicBezTo>
                  <a:pt x="221237" y="19228"/>
                  <a:pt x="221213" y="18676"/>
                  <a:pt x="221197" y="18128"/>
                </a:cubicBezTo>
                <a:cubicBezTo>
                  <a:pt x="221134" y="15854"/>
                  <a:pt x="221264" y="13623"/>
                  <a:pt x="221487" y="11372"/>
                </a:cubicBezTo>
                <a:cubicBezTo>
                  <a:pt x="221580" y="10426"/>
                  <a:pt x="221706" y="9486"/>
                  <a:pt x="221706" y="8531"/>
                </a:cubicBezTo>
                <a:close/>
                <a:moveTo>
                  <a:pt x="97272" y="18527"/>
                </a:moveTo>
                <a:cubicBezTo>
                  <a:pt x="97307" y="18774"/>
                  <a:pt x="97339" y="19028"/>
                  <a:pt x="97386" y="19279"/>
                </a:cubicBezTo>
                <a:cubicBezTo>
                  <a:pt x="97397" y="19342"/>
                  <a:pt x="97406" y="19400"/>
                  <a:pt x="97417" y="19459"/>
                </a:cubicBezTo>
                <a:cubicBezTo>
                  <a:pt x="97406" y="19584"/>
                  <a:pt x="97397" y="19714"/>
                  <a:pt x="97386" y="19839"/>
                </a:cubicBezTo>
                <a:cubicBezTo>
                  <a:pt x="97343" y="19400"/>
                  <a:pt x="97303" y="18966"/>
                  <a:pt x="97272" y="18527"/>
                </a:cubicBezTo>
                <a:close/>
                <a:moveTo>
                  <a:pt x="129746" y="18527"/>
                </a:moveTo>
                <a:lnTo>
                  <a:pt x="129746" y="18527"/>
                </a:lnTo>
                <a:cubicBezTo>
                  <a:pt x="129719" y="18966"/>
                  <a:pt x="129679" y="19400"/>
                  <a:pt x="129632" y="19839"/>
                </a:cubicBezTo>
                <a:cubicBezTo>
                  <a:pt x="129620" y="19714"/>
                  <a:pt x="129612" y="19584"/>
                  <a:pt x="129601" y="19459"/>
                </a:cubicBezTo>
                <a:cubicBezTo>
                  <a:pt x="129612" y="19400"/>
                  <a:pt x="129625" y="19342"/>
                  <a:pt x="129636" y="19279"/>
                </a:cubicBezTo>
                <a:cubicBezTo>
                  <a:pt x="129683" y="19028"/>
                  <a:pt x="129714" y="18774"/>
                  <a:pt x="129746" y="18527"/>
                </a:cubicBezTo>
                <a:close/>
                <a:moveTo>
                  <a:pt x="43891" y="17671"/>
                </a:moveTo>
                <a:cubicBezTo>
                  <a:pt x="43914" y="18089"/>
                  <a:pt x="43938" y="18511"/>
                  <a:pt x="43961" y="18930"/>
                </a:cubicBezTo>
                <a:cubicBezTo>
                  <a:pt x="43906" y="19248"/>
                  <a:pt x="43851" y="19561"/>
                  <a:pt x="43797" y="19870"/>
                </a:cubicBezTo>
                <a:cubicBezTo>
                  <a:pt x="43808" y="19447"/>
                  <a:pt x="43824" y="19020"/>
                  <a:pt x="43844" y="18594"/>
                </a:cubicBezTo>
                <a:cubicBezTo>
                  <a:pt x="43855" y="18289"/>
                  <a:pt x="43875" y="17980"/>
                  <a:pt x="43891" y="17671"/>
                </a:cubicBezTo>
                <a:close/>
                <a:moveTo>
                  <a:pt x="183127" y="17674"/>
                </a:moveTo>
                <a:cubicBezTo>
                  <a:pt x="183147" y="17980"/>
                  <a:pt x="183166" y="18289"/>
                  <a:pt x="183178" y="18594"/>
                </a:cubicBezTo>
                <a:cubicBezTo>
                  <a:pt x="183197" y="19020"/>
                  <a:pt x="183213" y="19447"/>
                  <a:pt x="183225" y="19873"/>
                </a:cubicBezTo>
                <a:cubicBezTo>
                  <a:pt x="183166" y="19561"/>
                  <a:pt x="183111" y="19248"/>
                  <a:pt x="183060" y="18930"/>
                </a:cubicBezTo>
                <a:cubicBezTo>
                  <a:pt x="183084" y="18511"/>
                  <a:pt x="183104" y="18093"/>
                  <a:pt x="183127" y="17674"/>
                </a:cubicBezTo>
                <a:close/>
                <a:moveTo>
                  <a:pt x="53355" y="18516"/>
                </a:moveTo>
                <a:cubicBezTo>
                  <a:pt x="53425" y="18802"/>
                  <a:pt x="53495" y="19091"/>
                  <a:pt x="53566" y="19376"/>
                </a:cubicBezTo>
                <a:cubicBezTo>
                  <a:pt x="53480" y="19580"/>
                  <a:pt x="53398" y="19784"/>
                  <a:pt x="53319" y="19991"/>
                </a:cubicBezTo>
                <a:cubicBezTo>
                  <a:pt x="53327" y="19694"/>
                  <a:pt x="53335" y="19400"/>
                  <a:pt x="53342" y="19103"/>
                </a:cubicBezTo>
                <a:cubicBezTo>
                  <a:pt x="53346" y="18907"/>
                  <a:pt x="53351" y="18711"/>
                  <a:pt x="53355" y="18516"/>
                </a:cubicBezTo>
                <a:close/>
                <a:moveTo>
                  <a:pt x="173667" y="18516"/>
                </a:moveTo>
                <a:cubicBezTo>
                  <a:pt x="173671" y="18711"/>
                  <a:pt x="173675" y="18907"/>
                  <a:pt x="173679" y="19103"/>
                </a:cubicBezTo>
                <a:cubicBezTo>
                  <a:pt x="173687" y="19400"/>
                  <a:pt x="173694" y="19694"/>
                  <a:pt x="173703" y="19991"/>
                </a:cubicBezTo>
                <a:cubicBezTo>
                  <a:pt x="173620" y="19784"/>
                  <a:pt x="173538" y="19580"/>
                  <a:pt x="173456" y="19380"/>
                </a:cubicBezTo>
                <a:cubicBezTo>
                  <a:pt x="173522" y="19091"/>
                  <a:pt x="173593" y="18802"/>
                  <a:pt x="173667" y="18516"/>
                </a:cubicBezTo>
                <a:close/>
                <a:moveTo>
                  <a:pt x="36646" y="19248"/>
                </a:moveTo>
                <a:lnTo>
                  <a:pt x="36646" y="19248"/>
                </a:lnTo>
                <a:cubicBezTo>
                  <a:pt x="36725" y="19451"/>
                  <a:pt x="36803" y="19655"/>
                  <a:pt x="36881" y="19858"/>
                </a:cubicBezTo>
                <a:cubicBezTo>
                  <a:pt x="36869" y="19933"/>
                  <a:pt x="36861" y="20007"/>
                  <a:pt x="36853" y="20077"/>
                </a:cubicBezTo>
                <a:cubicBezTo>
                  <a:pt x="36779" y="19803"/>
                  <a:pt x="36712" y="19526"/>
                  <a:pt x="36646" y="19248"/>
                </a:cubicBezTo>
                <a:close/>
                <a:moveTo>
                  <a:pt x="190376" y="19244"/>
                </a:moveTo>
                <a:lnTo>
                  <a:pt x="190376" y="19244"/>
                </a:lnTo>
                <a:cubicBezTo>
                  <a:pt x="190309" y="19526"/>
                  <a:pt x="190239" y="19803"/>
                  <a:pt x="190168" y="20077"/>
                </a:cubicBezTo>
                <a:cubicBezTo>
                  <a:pt x="190160" y="20007"/>
                  <a:pt x="190149" y="19933"/>
                  <a:pt x="190141" y="19858"/>
                </a:cubicBezTo>
                <a:cubicBezTo>
                  <a:pt x="190219" y="19655"/>
                  <a:pt x="190297" y="19451"/>
                  <a:pt x="190376" y="19244"/>
                </a:cubicBezTo>
                <a:close/>
                <a:moveTo>
                  <a:pt x="18102" y="13134"/>
                </a:moveTo>
                <a:cubicBezTo>
                  <a:pt x="18114" y="13166"/>
                  <a:pt x="18126" y="13197"/>
                  <a:pt x="18133" y="13228"/>
                </a:cubicBezTo>
                <a:cubicBezTo>
                  <a:pt x="18141" y="13287"/>
                  <a:pt x="18145" y="13345"/>
                  <a:pt x="18153" y="13404"/>
                </a:cubicBezTo>
                <a:cubicBezTo>
                  <a:pt x="18243" y="14246"/>
                  <a:pt x="18352" y="15075"/>
                  <a:pt x="18478" y="15901"/>
                </a:cubicBezTo>
                <a:cubicBezTo>
                  <a:pt x="18478" y="15913"/>
                  <a:pt x="18482" y="15924"/>
                  <a:pt x="18482" y="15937"/>
                </a:cubicBezTo>
                <a:cubicBezTo>
                  <a:pt x="18509" y="16977"/>
                  <a:pt x="18544" y="18007"/>
                  <a:pt x="18596" y="19040"/>
                </a:cubicBezTo>
                <a:cubicBezTo>
                  <a:pt x="18458" y="19380"/>
                  <a:pt x="18333" y="19729"/>
                  <a:pt x="18215" y="20081"/>
                </a:cubicBezTo>
                <a:cubicBezTo>
                  <a:pt x="18314" y="18159"/>
                  <a:pt x="18149" y="16195"/>
                  <a:pt x="17938" y="14293"/>
                </a:cubicBezTo>
                <a:cubicBezTo>
                  <a:pt x="17993" y="13905"/>
                  <a:pt x="18047" y="13522"/>
                  <a:pt x="18102" y="13134"/>
                </a:cubicBezTo>
                <a:close/>
                <a:moveTo>
                  <a:pt x="208915" y="13134"/>
                </a:moveTo>
                <a:cubicBezTo>
                  <a:pt x="208975" y="13518"/>
                  <a:pt x="209029" y="13905"/>
                  <a:pt x="209084" y="14289"/>
                </a:cubicBezTo>
                <a:cubicBezTo>
                  <a:pt x="208872" y="16191"/>
                  <a:pt x="208704" y="18159"/>
                  <a:pt x="208806" y="20081"/>
                </a:cubicBezTo>
                <a:cubicBezTo>
                  <a:pt x="208688" y="19729"/>
                  <a:pt x="208559" y="19380"/>
                  <a:pt x="208426" y="19040"/>
                </a:cubicBezTo>
                <a:cubicBezTo>
                  <a:pt x="208473" y="18007"/>
                  <a:pt x="208509" y="16977"/>
                  <a:pt x="208540" y="15937"/>
                </a:cubicBezTo>
                <a:lnTo>
                  <a:pt x="208540" y="15897"/>
                </a:lnTo>
                <a:cubicBezTo>
                  <a:pt x="208669" y="15075"/>
                  <a:pt x="208775" y="14246"/>
                  <a:pt x="208868" y="13404"/>
                </a:cubicBezTo>
                <a:cubicBezTo>
                  <a:pt x="208872" y="13345"/>
                  <a:pt x="208881" y="13291"/>
                  <a:pt x="208884" y="13232"/>
                </a:cubicBezTo>
                <a:cubicBezTo>
                  <a:pt x="208896" y="13200"/>
                  <a:pt x="208904" y="13166"/>
                  <a:pt x="208915" y="13134"/>
                </a:cubicBezTo>
                <a:close/>
                <a:moveTo>
                  <a:pt x="50165" y="18911"/>
                </a:moveTo>
                <a:cubicBezTo>
                  <a:pt x="50184" y="19001"/>
                  <a:pt x="50204" y="19087"/>
                  <a:pt x="50223" y="19177"/>
                </a:cubicBezTo>
                <a:cubicBezTo>
                  <a:pt x="50215" y="19396"/>
                  <a:pt x="50208" y="19611"/>
                  <a:pt x="50196" y="19826"/>
                </a:cubicBezTo>
                <a:cubicBezTo>
                  <a:pt x="50165" y="19996"/>
                  <a:pt x="50134" y="20167"/>
                  <a:pt x="50098" y="20336"/>
                </a:cubicBezTo>
                <a:cubicBezTo>
                  <a:pt x="50078" y="20234"/>
                  <a:pt x="50058" y="20136"/>
                  <a:pt x="50040" y="20034"/>
                </a:cubicBezTo>
                <a:cubicBezTo>
                  <a:pt x="50082" y="19658"/>
                  <a:pt x="50121" y="19286"/>
                  <a:pt x="50165" y="18911"/>
                </a:cubicBezTo>
                <a:close/>
                <a:moveTo>
                  <a:pt x="176857" y="18911"/>
                </a:moveTo>
                <a:cubicBezTo>
                  <a:pt x="176896" y="19286"/>
                  <a:pt x="176939" y="19658"/>
                  <a:pt x="176982" y="20034"/>
                </a:cubicBezTo>
                <a:cubicBezTo>
                  <a:pt x="176962" y="20136"/>
                  <a:pt x="176943" y="20238"/>
                  <a:pt x="176924" y="20339"/>
                </a:cubicBezTo>
                <a:cubicBezTo>
                  <a:pt x="176888" y="20167"/>
                  <a:pt x="176857" y="19999"/>
                  <a:pt x="176826" y="19826"/>
                </a:cubicBezTo>
                <a:cubicBezTo>
                  <a:pt x="176814" y="19611"/>
                  <a:pt x="176806" y="19392"/>
                  <a:pt x="176798" y="19177"/>
                </a:cubicBezTo>
                <a:cubicBezTo>
                  <a:pt x="176818" y="19087"/>
                  <a:pt x="176837" y="18997"/>
                  <a:pt x="176857" y="18911"/>
                </a:cubicBezTo>
                <a:close/>
                <a:moveTo>
                  <a:pt x="106978" y="17463"/>
                </a:moveTo>
                <a:cubicBezTo>
                  <a:pt x="107052" y="17604"/>
                  <a:pt x="107128" y="17745"/>
                  <a:pt x="107202" y="17886"/>
                </a:cubicBezTo>
                <a:cubicBezTo>
                  <a:pt x="107123" y="18473"/>
                  <a:pt x="107057" y="19064"/>
                  <a:pt x="107005" y="19655"/>
                </a:cubicBezTo>
                <a:cubicBezTo>
                  <a:pt x="106982" y="19944"/>
                  <a:pt x="106959" y="20238"/>
                  <a:pt x="106943" y="20527"/>
                </a:cubicBezTo>
                <a:cubicBezTo>
                  <a:pt x="106884" y="20308"/>
                  <a:pt x="106834" y="20085"/>
                  <a:pt x="106779" y="19866"/>
                </a:cubicBezTo>
                <a:cubicBezTo>
                  <a:pt x="106728" y="19467"/>
                  <a:pt x="106685" y="19071"/>
                  <a:pt x="106649" y="18672"/>
                </a:cubicBezTo>
                <a:cubicBezTo>
                  <a:pt x="106759" y="18273"/>
                  <a:pt x="106869" y="17866"/>
                  <a:pt x="106978" y="17463"/>
                </a:cubicBezTo>
                <a:close/>
                <a:moveTo>
                  <a:pt x="120043" y="17463"/>
                </a:moveTo>
                <a:cubicBezTo>
                  <a:pt x="120152" y="17866"/>
                  <a:pt x="120259" y="18273"/>
                  <a:pt x="120372" y="18672"/>
                </a:cubicBezTo>
                <a:cubicBezTo>
                  <a:pt x="120336" y="19071"/>
                  <a:pt x="120290" y="19470"/>
                  <a:pt x="120239" y="19866"/>
                </a:cubicBezTo>
                <a:cubicBezTo>
                  <a:pt x="120188" y="20089"/>
                  <a:pt x="120133" y="20308"/>
                  <a:pt x="120078" y="20527"/>
                </a:cubicBezTo>
                <a:cubicBezTo>
                  <a:pt x="120058" y="20238"/>
                  <a:pt x="120039" y="19944"/>
                  <a:pt x="120011" y="19655"/>
                </a:cubicBezTo>
                <a:cubicBezTo>
                  <a:pt x="119961" y="19064"/>
                  <a:pt x="119898" y="18473"/>
                  <a:pt x="119820" y="17886"/>
                </a:cubicBezTo>
                <a:cubicBezTo>
                  <a:pt x="119894" y="17745"/>
                  <a:pt x="119968" y="17604"/>
                  <a:pt x="120043" y="17463"/>
                </a:cubicBezTo>
                <a:close/>
                <a:moveTo>
                  <a:pt x="31002" y="19761"/>
                </a:moveTo>
                <a:cubicBezTo>
                  <a:pt x="31022" y="20023"/>
                  <a:pt x="31042" y="20285"/>
                  <a:pt x="31053" y="20551"/>
                </a:cubicBezTo>
                <a:cubicBezTo>
                  <a:pt x="31037" y="20500"/>
                  <a:pt x="31022" y="20449"/>
                  <a:pt x="31006" y="20402"/>
                </a:cubicBezTo>
                <a:cubicBezTo>
                  <a:pt x="30990" y="20339"/>
                  <a:pt x="30955" y="20245"/>
                  <a:pt x="30924" y="20140"/>
                </a:cubicBezTo>
                <a:cubicBezTo>
                  <a:pt x="30948" y="20011"/>
                  <a:pt x="30975" y="19886"/>
                  <a:pt x="31002" y="19761"/>
                </a:cubicBezTo>
                <a:close/>
                <a:moveTo>
                  <a:pt x="196019" y="19761"/>
                </a:moveTo>
                <a:cubicBezTo>
                  <a:pt x="196047" y="19886"/>
                  <a:pt x="196070" y="20014"/>
                  <a:pt x="196097" y="20140"/>
                </a:cubicBezTo>
                <a:cubicBezTo>
                  <a:pt x="196063" y="20245"/>
                  <a:pt x="196031" y="20339"/>
                  <a:pt x="196012" y="20402"/>
                </a:cubicBezTo>
                <a:cubicBezTo>
                  <a:pt x="195996" y="20449"/>
                  <a:pt x="195980" y="20500"/>
                  <a:pt x="195965" y="20551"/>
                </a:cubicBezTo>
                <a:cubicBezTo>
                  <a:pt x="195980" y="20289"/>
                  <a:pt x="196000" y="20023"/>
                  <a:pt x="196019" y="19761"/>
                </a:cubicBezTo>
                <a:close/>
                <a:moveTo>
                  <a:pt x="7589" y="19189"/>
                </a:moveTo>
                <a:cubicBezTo>
                  <a:pt x="7593" y="19236"/>
                  <a:pt x="7597" y="19286"/>
                  <a:pt x="7601" y="19333"/>
                </a:cubicBezTo>
                <a:cubicBezTo>
                  <a:pt x="7617" y="19545"/>
                  <a:pt x="7640" y="19752"/>
                  <a:pt x="7667" y="19960"/>
                </a:cubicBezTo>
                <a:cubicBezTo>
                  <a:pt x="7687" y="20198"/>
                  <a:pt x="7711" y="20437"/>
                  <a:pt x="7730" y="20677"/>
                </a:cubicBezTo>
                <a:cubicBezTo>
                  <a:pt x="7680" y="20375"/>
                  <a:pt x="7629" y="20077"/>
                  <a:pt x="7573" y="19776"/>
                </a:cubicBezTo>
                <a:cubicBezTo>
                  <a:pt x="7582" y="19580"/>
                  <a:pt x="7586" y="19385"/>
                  <a:pt x="7589" y="19189"/>
                </a:cubicBezTo>
                <a:close/>
                <a:moveTo>
                  <a:pt x="219428" y="19189"/>
                </a:moveTo>
                <a:cubicBezTo>
                  <a:pt x="219436" y="19385"/>
                  <a:pt x="219440" y="19580"/>
                  <a:pt x="219443" y="19776"/>
                </a:cubicBezTo>
                <a:cubicBezTo>
                  <a:pt x="219393" y="20077"/>
                  <a:pt x="219342" y="20375"/>
                  <a:pt x="219291" y="20677"/>
                </a:cubicBezTo>
                <a:cubicBezTo>
                  <a:pt x="219311" y="20429"/>
                  <a:pt x="219335" y="20179"/>
                  <a:pt x="219358" y="19933"/>
                </a:cubicBezTo>
                <a:cubicBezTo>
                  <a:pt x="219381" y="19732"/>
                  <a:pt x="219401" y="19533"/>
                  <a:pt x="219416" y="19333"/>
                </a:cubicBezTo>
                <a:cubicBezTo>
                  <a:pt x="219420" y="19286"/>
                  <a:pt x="219425" y="19236"/>
                  <a:pt x="219428" y="19189"/>
                </a:cubicBezTo>
                <a:close/>
                <a:moveTo>
                  <a:pt x="110677" y="11036"/>
                </a:moveTo>
                <a:cubicBezTo>
                  <a:pt x="110689" y="11067"/>
                  <a:pt x="110701" y="11099"/>
                  <a:pt x="110712" y="11134"/>
                </a:cubicBezTo>
                <a:cubicBezTo>
                  <a:pt x="110861" y="11549"/>
                  <a:pt x="110932" y="11995"/>
                  <a:pt x="111077" y="12410"/>
                </a:cubicBezTo>
                <a:cubicBezTo>
                  <a:pt x="111373" y="13251"/>
                  <a:pt x="111491" y="14242"/>
                  <a:pt x="111667" y="15138"/>
                </a:cubicBezTo>
                <a:cubicBezTo>
                  <a:pt x="111749" y="15561"/>
                  <a:pt x="111828" y="15987"/>
                  <a:pt x="111902" y="16414"/>
                </a:cubicBezTo>
                <a:cubicBezTo>
                  <a:pt x="111843" y="17866"/>
                  <a:pt x="111597" y="19333"/>
                  <a:pt x="111295" y="20747"/>
                </a:cubicBezTo>
                <a:cubicBezTo>
                  <a:pt x="111288" y="20715"/>
                  <a:pt x="111279" y="20684"/>
                  <a:pt x="111272" y="20657"/>
                </a:cubicBezTo>
                <a:cubicBezTo>
                  <a:pt x="111268" y="20406"/>
                  <a:pt x="111256" y="20164"/>
                  <a:pt x="111252" y="19917"/>
                </a:cubicBezTo>
                <a:cubicBezTo>
                  <a:pt x="111261" y="19577"/>
                  <a:pt x="111264" y="19236"/>
                  <a:pt x="111276" y="18896"/>
                </a:cubicBezTo>
                <a:cubicBezTo>
                  <a:pt x="111279" y="18789"/>
                  <a:pt x="111284" y="18680"/>
                  <a:pt x="111284" y="18571"/>
                </a:cubicBezTo>
                <a:cubicBezTo>
                  <a:pt x="111335" y="17874"/>
                  <a:pt x="111370" y="17178"/>
                  <a:pt x="111386" y="16481"/>
                </a:cubicBezTo>
                <a:cubicBezTo>
                  <a:pt x="111405" y="16379"/>
                  <a:pt x="111429" y="16277"/>
                  <a:pt x="111456" y="16179"/>
                </a:cubicBezTo>
                <a:cubicBezTo>
                  <a:pt x="111476" y="16116"/>
                  <a:pt x="111433" y="16065"/>
                  <a:pt x="111389" y="16062"/>
                </a:cubicBezTo>
                <a:cubicBezTo>
                  <a:pt x="111393" y="15917"/>
                  <a:pt x="111393" y="15772"/>
                  <a:pt x="111393" y="15628"/>
                </a:cubicBezTo>
                <a:cubicBezTo>
                  <a:pt x="111393" y="15567"/>
                  <a:pt x="111358" y="15536"/>
                  <a:pt x="111322" y="15536"/>
                </a:cubicBezTo>
                <a:cubicBezTo>
                  <a:pt x="111286" y="15536"/>
                  <a:pt x="111250" y="15567"/>
                  <a:pt x="111248" y="15628"/>
                </a:cubicBezTo>
                <a:cubicBezTo>
                  <a:pt x="111241" y="15913"/>
                  <a:pt x="111221" y="16202"/>
                  <a:pt x="111198" y="16492"/>
                </a:cubicBezTo>
                <a:cubicBezTo>
                  <a:pt x="111162" y="16602"/>
                  <a:pt x="111135" y="16719"/>
                  <a:pt x="111108" y="16837"/>
                </a:cubicBezTo>
                <a:cubicBezTo>
                  <a:pt x="111045" y="15893"/>
                  <a:pt x="110974" y="14954"/>
                  <a:pt x="110880" y="14015"/>
                </a:cubicBezTo>
                <a:cubicBezTo>
                  <a:pt x="110786" y="13059"/>
                  <a:pt x="110724" y="12085"/>
                  <a:pt x="110603" y="11134"/>
                </a:cubicBezTo>
                <a:cubicBezTo>
                  <a:pt x="110627" y="11099"/>
                  <a:pt x="110650" y="11063"/>
                  <a:pt x="110677" y="11036"/>
                </a:cubicBezTo>
                <a:close/>
                <a:moveTo>
                  <a:pt x="116341" y="11036"/>
                </a:moveTo>
                <a:cubicBezTo>
                  <a:pt x="116368" y="11063"/>
                  <a:pt x="116395" y="11099"/>
                  <a:pt x="116419" y="11134"/>
                </a:cubicBezTo>
                <a:cubicBezTo>
                  <a:pt x="116297" y="12089"/>
                  <a:pt x="116231" y="13059"/>
                  <a:pt x="116137" y="14015"/>
                </a:cubicBezTo>
                <a:cubicBezTo>
                  <a:pt x="116047" y="14954"/>
                  <a:pt x="115972" y="15893"/>
                  <a:pt x="115914" y="16837"/>
                </a:cubicBezTo>
                <a:cubicBezTo>
                  <a:pt x="115882" y="16719"/>
                  <a:pt x="115855" y="16602"/>
                  <a:pt x="115824" y="16492"/>
                </a:cubicBezTo>
                <a:cubicBezTo>
                  <a:pt x="115797" y="16202"/>
                  <a:pt x="115781" y="15913"/>
                  <a:pt x="115773" y="15628"/>
                </a:cubicBezTo>
                <a:cubicBezTo>
                  <a:pt x="115771" y="15567"/>
                  <a:pt x="115735" y="15536"/>
                  <a:pt x="115699" y="15536"/>
                </a:cubicBezTo>
                <a:cubicBezTo>
                  <a:pt x="115664" y="15536"/>
                  <a:pt x="115629" y="15567"/>
                  <a:pt x="115629" y="15628"/>
                </a:cubicBezTo>
                <a:cubicBezTo>
                  <a:pt x="115624" y="15772"/>
                  <a:pt x="115629" y="15917"/>
                  <a:pt x="115629" y="16062"/>
                </a:cubicBezTo>
                <a:cubicBezTo>
                  <a:pt x="115585" y="16065"/>
                  <a:pt x="115542" y="16116"/>
                  <a:pt x="115562" y="16179"/>
                </a:cubicBezTo>
                <a:cubicBezTo>
                  <a:pt x="115593" y="16277"/>
                  <a:pt x="115616" y="16379"/>
                  <a:pt x="115636" y="16481"/>
                </a:cubicBezTo>
                <a:cubicBezTo>
                  <a:pt x="115652" y="17178"/>
                  <a:pt x="115687" y="17874"/>
                  <a:pt x="115737" y="18571"/>
                </a:cubicBezTo>
                <a:cubicBezTo>
                  <a:pt x="115737" y="18680"/>
                  <a:pt x="115737" y="18789"/>
                  <a:pt x="115741" y="18896"/>
                </a:cubicBezTo>
                <a:cubicBezTo>
                  <a:pt x="115753" y="19236"/>
                  <a:pt x="115761" y="19577"/>
                  <a:pt x="115769" y="19917"/>
                </a:cubicBezTo>
                <a:cubicBezTo>
                  <a:pt x="115761" y="20164"/>
                  <a:pt x="115753" y="20410"/>
                  <a:pt x="115750" y="20657"/>
                </a:cubicBezTo>
                <a:cubicBezTo>
                  <a:pt x="115741" y="20684"/>
                  <a:pt x="115730" y="20715"/>
                  <a:pt x="115722" y="20747"/>
                </a:cubicBezTo>
                <a:cubicBezTo>
                  <a:pt x="115425" y="19333"/>
                  <a:pt x="115178" y="17870"/>
                  <a:pt x="115119" y="16414"/>
                </a:cubicBezTo>
                <a:cubicBezTo>
                  <a:pt x="115194" y="15987"/>
                  <a:pt x="115272" y="15561"/>
                  <a:pt x="115354" y="15138"/>
                </a:cubicBezTo>
                <a:cubicBezTo>
                  <a:pt x="115530" y="14242"/>
                  <a:pt x="115644" y="13251"/>
                  <a:pt x="115945" y="12410"/>
                </a:cubicBezTo>
                <a:cubicBezTo>
                  <a:pt x="116090" y="11995"/>
                  <a:pt x="116156" y="11549"/>
                  <a:pt x="116310" y="11134"/>
                </a:cubicBezTo>
                <a:cubicBezTo>
                  <a:pt x="116321" y="11099"/>
                  <a:pt x="116333" y="11067"/>
                  <a:pt x="116341" y="11036"/>
                </a:cubicBezTo>
                <a:close/>
                <a:moveTo>
                  <a:pt x="186665" y="17705"/>
                </a:moveTo>
                <a:cubicBezTo>
                  <a:pt x="186712" y="17917"/>
                  <a:pt x="186759" y="18132"/>
                  <a:pt x="186806" y="18343"/>
                </a:cubicBezTo>
                <a:cubicBezTo>
                  <a:pt x="186778" y="18731"/>
                  <a:pt x="186755" y="19118"/>
                  <a:pt x="186731" y="19506"/>
                </a:cubicBezTo>
                <a:cubicBezTo>
                  <a:pt x="186579" y="19831"/>
                  <a:pt x="186407" y="20132"/>
                  <a:pt x="186317" y="20516"/>
                </a:cubicBezTo>
                <a:cubicBezTo>
                  <a:pt x="186290" y="20617"/>
                  <a:pt x="186270" y="20719"/>
                  <a:pt x="186247" y="20821"/>
                </a:cubicBezTo>
                <a:cubicBezTo>
                  <a:pt x="186223" y="20708"/>
                  <a:pt x="186203" y="20590"/>
                  <a:pt x="186180" y="20476"/>
                </a:cubicBezTo>
                <a:cubicBezTo>
                  <a:pt x="186325" y="19639"/>
                  <a:pt x="186469" y="18805"/>
                  <a:pt x="186619" y="17967"/>
                </a:cubicBezTo>
                <a:cubicBezTo>
                  <a:pt x="186634" y="17882"/>
                  <a:pt x="186650" y="17792"/>
                  <a:pt x="186665" y="17705"/>
                </a:cubicBezTo>
                <a:close/>
                <a:moveTo>
                  <a:pt x="40352" y="17705"/>
                </a:moveTo>
                <a:cubicBezTo>
                  <a:pt x="40368" y="17792"/>
                  <a:pt x="40388" y="17882"/>
                  <a:pt x="40399" y="17967"/>
                </a:cubicBezTo>
                <a:cubicBezTo>
                  <a:pt x="40548" y="18805"/>
                  <a:pt x="40697" y="19639"/>
                  <a:pt x="40838" y="20476"/>
                </a:cubicBezTo>
                <a:cubicBezTo>
                  <a:pt x="40818" y="20590"/>
                  <a:pt x="40795" y="20708"/>
                  <a:pt x="40771" y="20825"/>
                </a:cubicBezTo>
                <a:cubicBezTo>
                  <a:pt x="40752" y="20719"/>
                  <a:pt x="40728" y="20617"/>
                  <a:pt x="40705" y="20516"/>
                </a:cubicBezTo>
                <a:cubicBezTo>
                  <a:pt x="40611" y="20132"/>
                  <a:pt x="40439" y="19831"/>
                  <a:pt x="40286" y="19502"/>
                </a:cubicBezTo>
                <a:cubicBezTo>
                  <a:pt x="40266" y="19118"/>
                  <a:pt x="40242" y="18731"/>
                  <a:pt x="40215" y="18343"/>
                </a:cubicBezTo>
                <a:cubicBezTo>
                  <a:pt x="40262" y="18132"/>
                  <a:pt x="40309" y="17917"/>
                  <a:pt x="40352" y="17705"/>
                </a:cubicBezTo>
                <a:close/>
                <a:moveTo>
                  <a:pt x="78865" y="13518"/>
                </a:moveTo>
                <a:cubicBezTo>
                  <a:pt x="78919" y="13874"/>
                  <a:pt x="78971" y="14234"/>
                  <a:pt x="79002" y="14594"/>
                </a:cubicBezTo>
                <a:cubicBezTo>
                  <a:pt x="79042" y="15036"/>
                  <a:pt x="79073" y="15478"/>
                  <a:pt x="79092" y="15921"/>
                </a:cubicBezTo>
                <a:cubicBezTo>
                  <a:pt x="78998" y="16042"/>
                  <a:pt x="79010" y="16242"/>
                  <a:pt x="78986" y="16445"/>
                </a:cubicBezTo>
                <a:cubicBezTo>
                  <a:pt x="78901" y="17115"/>
                  <a:pt x="78877" y="17792"/>
                  <a:pt x="78834" y="18469"/>
                </a:cubicBezTo>
                <a:cubicBezTo>
                  <a:pt x="78779" y="19263"/>
                  <a:pt x="78736" y="20046"/>
                  <a:pt x="78677" y="20832"/>
                </a:cubicBezTo>
                <a:cubicBezTo>
                  <a:pt x="78670" y="20789"/>
                  <a:pt x="78657" y="20747"/>
                  <a:pt x="78646" y="20704"/>
                </a:cubicBezTo>
                <a:cubicBezTo>
                  <a:pt x="78556" y="20328"/>
                  <a:pt x="78470" y="19952"/>
                  <a:pt x="78379" y="19577"/>
                </a:cubicBezTo>
                <a:cubicBezTo>
                  <a:pt x="78408" y="18805"/>
                  <a:pt x="78435" y="18046"/>
                  <a:pt x="78439" y="17286"/>
                </a:cubicBezTo>
                <a:cubicBezTo>
                  <a:pt x="78572" y="16496"/>
                  <a:pt x="78673" y="15698"/>
                  <a:pt x="78748" y="14880"/>
                </a:cubicBezTo>
                <a:cubicBezTo>
                  <a:pt x="78787" y="14437"/>
                  <a:pt x="78830" y="13979"/>
                  <a:pt x="78865" y="13518"/>
                </a:cubicBezTo>
                <a:close/>
                <a:moveTo>
                  <a:pt x="148157" y="13518"/>
                </a:moveTo>
                <a:cubicBezTo>
                  <a:pt x="148188" y="13979"/>
                  <a:pt x="148235" y="14437"/>
                  <a:pt x="148274" y="14880"/>
                </a:cubicBezTo>
                <a:cubicBezTo>
                  <a:pt x="148348" y="15698"/>
                  <a:pt x="148450" y="16500"/>
                  <a:pt x="148583" y="17290"/>
                </a:cubicBezTo>
                <a:cubicBezTo>
                  <a:pt x="148587" y="18050"/>
                  <a:pt x="148610" y="18809"/>
                  <a:pt x="148641" y="19577"/>
                </a:cubicBezTo>
                <a:cubicBezTo>
                  <a:pt x="148552" y="19952"/>
                  <a:pt x="148466" y="20328"/>
                  <a:pt x="148372" y="20704"/>
                </a:cubicBezTo>
                <a:cubicBezTo>
                  <a:pt x="148364" y="20747"/>
                  <a:pt x="148352" y="20789"/>
                  <a:pt x="148341" y="20832"/>
                </a:cubicBezTo>
                <a:cubicBezTo>
                  <a:pt x="148282" y="20046"/>
                  <a:pt x="148238" y="19263"/>
                  <a:pt x="148188" y="18469"/>
                </a:cubicBezTo>
                <a:cubicBezTo>
                  <a:pt x="148141" y="17792"/>
                  <a:pt x="148121" y="17115"/>
                  <a:pt x="148035" y="16445"/>
                </a:cubicBezTo>
                <a:cubicBezTo>
                  <a:pt x="148007" y="16242"/>
                  <a:pt x="148020" y="16042"/>
                  <a:pt x="147926" y="15921"/>
                </a:cubicBezTo>
                <a:cubicBezTo>
                  <a:pt x="147949" y="15478"/>
                  <a:pt x="147976" y="15036"/>
                  <a:pt x="148020" y="14594"/>
                </a:cubicBezTo>
                <a:cubicBezTo>
                  <a:pt x="148051" y="14234"/>
                  <a:pt x="148101" y="13874"/>
                  <a:pt x="148157" y="13518"/>
                </a:cubicBezTo>
                <a:close/>
                <a:moveTo>
                  <a:pt x="27660" y="13455"/>
                </a:moveTo>
                <a:cubicBezTo>
                  <a:pt x="27731" y="13917"/>
                  <a:pt x="27796" y="14383"/>
                  <a:pt x="27859" y="14848"/>
                </a:cubicBezTo>
                <a:cubicBezTo>
                  <a:pt x="27852" y="15021"/>
                  <a:pt x="27843" y="15189"/>
                  <a:pt x="27836" y="15357"/>
                </a:cubicBezTo>
                <a:cubicBezTo>
                  <a:pt x="27778" y="16304"/>
                  <a:pt x="27820" y="17283"/>
                  <a:pt x="27914" y="18258"/>
                </a:cubicBezTo>
                <a:cubicBezTo>
                  <a:pt x="27796" y="19127"/>
                  <a:pt x="27660" y="19991"/>
                  <a:pt x="27511" y="20852"/>
                </a:cubicBezTo>
                <a:cubicBezTo>
                  <a:pt x="27378" y="20245"/>
                  <a:pt x="27256" y="19635"/>
                  <a:pt x="27159" y="19017"/>
                </a:cubicBezTo>
                <a:cubicBezTo>
                  <a:pt x="27155" y="17960"/>
                  <a:pt x="27218" y="16903"/>
                  <a:pt x="27350" y="15866"/>
                </a:cubicBezTo>
                <a:cubicBezTo>
                  <a:pt x="27453" y="15064"/>
                  <a:pt x="27538" y="14253"/>
                  <a:pt x="27660" y="13455"/>
                </a:cubicBezTo>
                <a:close/>
                <a:moveTo>
                  <a:pt x="199362" y="13455"/>
                </a:moveTo>
                <a:cubicBezTo>
                  <a:pt x="199479" y="14253"/>
                  <a:pt x="199569" y="15064"/>
                  <a:pt x="199671" y="15866"/>
                </a:cubicBezTo>
                <a:cubicBezTo>
                  <a:pt x="199804" y="16903"/>
                  <a:pt x="199867" y="17960"/>
                  <a:pt x="199858" y="19017"/>
                </a:cubicBezTo>
                <a:cubicBezTo>
                  <a:pt x="199761" y="19635"/>
                  <a:pt x="199643" y="20245"/>
                  <a:pt x="199511" y="20852"/>
                </a:cubicBezTo>
                <a:cubicBezTo>
                  <a:pt x="199362" y="19991"/>
                  <a:pt x="199224" y="19127"/>
                  <a:pt x="199107" y="18258"/>
                </a:cubicBezTo>
                <a:cubicBezTo>
                  <a:pt x="199197" y="17283"/>
                  <a:pt x="199240" y="16304"/>
                  <a:pt x="199186" y="15357"/>
                </a:cubicBezTo>
                <a:cubicBezTo>
                  <a:pt x="199174" y="15189"/>
                  <a:pt x="199166" y="15017"/>
                  <a:pt x="199159" y="14848"/>
                </a:cubicBezTo>
                <a:cubicBezTo>
                  <a:pt x="199221" y="14383"/>
                  <a:pt x="199287" y="13917"/>
                  <a:pt x="199362" y="13455"/>
                </a:cubicBezTo>
                <a:close/>
                <a:moveTo>
                  <a:pt x="21354" y="19846"/>
                </a:moveTo>
                <a:lnTo>
                  <a:pt x="21354" y="19846"/>
                </a:lnTo>
                <a:cubicBezTo>
                  <a:pt x="21409" y="19972"/>
                  <a:pt x="21461" y="20101"/>
                  <a:pt x="21519" y="20226"/>
                </a:cubicBezTo>
                <a:cubicBezTo>
                  <a:pt x="21515" y="20507"/>
                  <a:pt x="21511" y="20785"/>
                  <a:pt x="21503" y="21067"/>
                </a:cubicBezTo>
                <a:cubicBezTo>
                  <a:pt x="21452" y="20942"/>
                  <a:pt x="21405" y="20813"/>
                  <a:pt x="21362" y="20684"/>
                </a:cubicBezTo>
                <a:cubicBezTo>
                  <a:pt x="21362" y="20406"/>
                  <a:pt x="21358" y="20124"/>
                  <a:pt x="21354" y="19846"/>
                </a:cubicBezTo>
                <a:close/>
                <a:moveTo>
                  <a:pt x="205667" y="19846"/>
                </a:moveTo>
                <a:lnTo>
                  <a:pt x="205667" y="19846"/>
                </a:lnTo>
                <a:cubicBezTo>
                  <a:pt x="205663" y="20124"/>
                  <a:pt x="205659" y="20406"/>
                  <a:pt x="205659" y="20684"/>
                </a:cubicBezTo>
                <a:cubicBezTo>
                  <a:pt x="205612" y="20813"/>
                  <a:pt x="205565" y="20942"/>
                  <a:pt x="205514" y="21067"/>
                </a:cubicBezTo>
                <a:cubicBezTo>
                  <a:pt x="205510" y="20785"/>
                  <a:pt x="205507" y="20507"/>
                  <a:pt x="205503" y="20226"/>
                </a:cubicBezTo>
                <a:cubicBezTo>
                  <a:pt x="205557" y="20101"/>
                  <a:pt x="205612" y="19972"/>
                  <a:pt x="205667" y="19846"/>
                </a:cubicBezTo>
                <a:close/>
                <a:moveTo>
                  <a:pt x="92865" y="17201"/>
                </a:moveTo>
                <a:cubicBezTo>
                  <a:pt x="92962" y="17686"/>
                  <a:pt x="93061" y="18168"/>
                  <a:pt x="93159" y="18652"/>
                </a:cubicBezTo>
                <a:cubicBezTo>
                  <a:pt x="93049" y="19490"/>
                  <a:pt x="92928" y="20328"/>
                  <a:pt x="92803" y="21161"/>
                </a:cubicBezTo>
                <a:cubicBezTo>
                  <a:pt x="92751" y="19850"/>
                  <a:pt x="92744" y="18500"/>
                  <a:pt x="92865" y="17201"/>
                </a:cubicBezTo>
                <a:close/>
                <a:moveTo>
                  <a:pt x="134157" y="17201"/>
                </a:moveTo>
                <a:cubicBezTo>
                  <a:pt x="134274" y="18500"/>
                  <a:pt x="134266" y="19850"/>
                  <a:pt x="134215" y="21161"/>
                </a:cubicBezTo>
                <a:cubicBezTo>
                  <a:pt x="134090" y="20328"/>
                  <a:pt x="133973" y="19490"/>
                  <a:pt x="133863" y="18652"/>
                </a:cubicBezTo>
                <a:cubicBezTo>
                  <a:pt x="133961" y="18171"/>
                  <a:pt x="134058" y="17686"/>
                  <a:pt x="134157" y="17201"/>
                </a:cubicBezTo>
                <a:close/>
                <a:moveTo>
                  <a:pt x="102485" y="20242"/>
                </a:moveTo>
                <a:lnTo>
                  <a:pt x="102485" y="20242"/>
                </a:lnTo>
                <a:cubicBezTo>
                  <a:pt x="102458" y="20414"/>
                  <a:pt x="102431" y="20590"/>
                  <a:pt x="102403" y="20762"/>
                </a:cubicBezTo>
                <a:cubicBezTo>
                  <a:pt x="102372" y="20966"/>
                  <a:pt x="102341" y="21165"/>
                  <a:pt x="102309" y="21369"/>
                </a:cubicBezTo>
                <a:cubicBezTo>
                  <a:pt x="102298" y="21306"/>
                  <a:pt x="102290" y="21244"/>
                  <a:pt x="102278" y="21185"/>
                </a:cubicBezTo>
                <a:cubicBezTo>
                  <a:pt x="102348" y="20872"/>
                  <a:pt x="102419" y="20554"/>
                  <a:pt x="102485" y="20242"/>
                </a:cubicBezTo>
                <a:close/>
                <a:moveTo>
                  <a:pt x="124536" y="20245"/>
                </a:moveTo>
                <a:cubicBezTo>
                  <a:pt x="124603" y="20559"/>
                  <a:pt x="124673" y="20872"/>
                  <a:pt x="124744" y="21185"/>
                </a:cubicBezTo>
                <a:cubicBezTo>
                  <a:pt x="124732" y="21244"/>
                  <a:pt x="124724" y="21306"/>
                  <a:pt x="124712" y="21369"/>
                </a:cubicBezTo>
                <a:cubicBezTo>
                  <a:pt x="124681" y="21165"/>
                  <a:pt x="124650" y="20966"/>
                  <a:pt x="124618" y="20762"/>
                </a:cubicBezTo>
                <a:cubicBezTo>
                  <a:pt x="124591" y="20590"/>
                  <a:pt x="124563" y="20418"/>
                  <a:pt x="124536" y="20245"/>
                </a:cubicBezTo>
                <a:close/>
                <a:moveTo>
                  <a:pt x="224642" y="12160"/>
                </a:moveTo>
                <a:cubicBezTo>
                  <a:pt x="224708" y="12904"/>
                  <a:pt x="224747" y="13650"/>
                  <a:pt x="224794" y="14398"/>
                </a:cubicBezTo>
                <a:cubicBezTo>
                  <a:pt x="224915" y="16257"/>
                  <a:pt x="224958" y="18105"/>
                  <a:pt x="224990" y="19967"/>
                </a:cubicBezTo>
                <a:cubicBezTo>
                  <a:pt x="225002" y="20445"/>
                  <a:pt x="224994" y="20923"/>
                  <a:pt x="224978" y="21396"/>
                </a:cubicBezTo>
                <a:cubicBezTo>
                  <a:pt x="224911" y="20320"/>
                  <a:pt x="224814" y="19252"/>
                  <a:pt x="224665" y="18179"/>
                </a:cubicBezTo>
                <a:cubicBezTo>
                  <a:pt x="224552" y="17357"/>
                  <a:pt x="224505" y="16515"/>
                  <a:pt x="224351" y="15706"/>
                </a:cubicBezTo>
                <a:cubicBezTo>
                  <a:pt x="224317" y="15505"/>
                  <a:pt x="224309" y="15236"/>
                  <a:pt x="224239" y="15021"/>
                </a:cubicBezTo>
                <a:cubicBezTo>
                  <a:pt x="224239" y="14950"/>
                  <a:pt x="224234" y="14880"/>
                  <a:pt x="224230" y="14809"/>
                </a:cubicBezTo>
                <a:cubicBezTo>
                  <a:pt x="224239" y="14418"/>
                  <a:pt x="224246" y="14031"/>
                  <a:pt x="224246" y="13643"/>
                </a:cubicBezTo>
                <a:cubicBezTo>
                  <a:pt x="224380" y="13146"/>
                  <a:pt x="224508" y="12653"/>
                  <a:pt x="224642" y="12160"/>
                </a:cubicBezTo>
                <a:close/>
                <a:moveTo>
                  <a:pt x="2380" y="12160"/>
                </a:moveTo>
                <a:cubicBezTo>
                  <a:pt x="2510" y="12653"/>
                  <a:pt x="2642" y="13146"/>
                  <a:pt x="2772" y="13643"/>
                </a:cubicBezTo>
                <a:cubicBezTo>
                  <a:pt x="2775" y="14031"/>
                  <a:pt x="2783" y="14418"/>
                  <a:pt x="2791" y="14806"/>
                </a:cubicBezTo>
                <a:cubicBezTo>
                  <a:pt x="2787" y="14876"/>
                  <a:pt x="2783" y="14950"/>
                  <a:pt x="2779" y="15025"/>
                </a:cubicBezTo>
                <a:cubicBezTo>
                  <a:pt x="2712" y="15236"/>
                  <a:pt x="2705" y="15505"/>
                  <a:pt x="2665" y="15706"/>
                </a:cubicBezTo>
                <a:cubicBezTo>
                  <a:pt x="2517" y="16515"/>
                  <a:pt x="2470" y="17357"/>
                  <a:pt x="2356" y="18179"/>
                </a:cubicBezTo>
                <a:cubicBezTo>
                  <a:pt x="2204" y="19252"/>
                  <a:pt x="2106" y="20320"/>
                  <a:pt x="2040" y="21400"/>
                </a:cubicBezTo>
                <a:cubicBezTo>
                  <a:pt x="2028" y="20923"/>
                  <a:pt x="2020" y="20445"/>
                  <a:pt x="2028" y="19967"/>
                </a:cubicBezTo>
                <a:cubicBezTo>
                  <a:pt x="2063" y="18105"/>
                  <a:pt x="2102" y="16257"/>
                  <a:pt x="2223" y="14398"/>
                </a:cubicBezTo>
                <a:cubicBezTo>
                  <a:pt x="2275" y="13650"/>
                  <a:pt x="2309" y="12904"/>
                  <a:pt x="2380" y="12160"/>
                </a:cubicBezTo>
                <a:close/>
                <a:moveTo>
                  <a:pt x="69273" y="17232"/>
                </a:moveTo>
                <a:cubicBezTo>
                  <a:pt x="69280" y="18187"/>
                  <a:pt x="69304" y="19138"/>
                  <a:pt x="69350" y="20089"/>
                </a:cubicBezTo>
                <a:cubicBezTo>
                  <a:pt x="69374" y="20527"/>
                  <a:pt x="69413" y="20966"/>
                  <a:pt x="69460" y="21405"/>
                </a:cubicBezTo>
                <a:cubicBezTo>
                  <a:pt x="69417" y="21412"/>
                  <a:pt x="69378" y="21428"/>
                  <a:pt x="69338" y="21455"/>
                </a:cubicBezTo>
                <a:cubicBezTo>
                  <a:pt x="69284" y="20962"/>
                  <a:pt x="69221" y="20473"/>
                  <a:pt x="69150" y="19987"/>
                </a:cubicBezTo>
                <a:cubicBezTo>
                  <a:pt x="69147" y="19952"/>
                  <a:pt x="69143" y="19917"/>
                  <a:pt x="69135" y="19882"/>
                </a:cubicBezTo>
                <a:lnTo>
                  <a:pt x="69135" y="19701"/>
                </a:lnTo>
                <a:cubicBezTo>
                  <a:pt x="69170" y="18880"/>
                  <a:pt x="69217" y="18054"/>
                  <a:pt x="69273" y="17232"/>
                </a:cubicBezTo>
                <a:close/>
                <a:moveTo>
                  <a:pt x="157749" y="17240"/>
                </a:moveTo>
                <a:cubicBezTo>
                  <a:pt x="157800" y="18061"/>
                  <a:pt x="157851" y="18883"/>
                  <a:pt x="157886" y="19709"/>
                </a:cubicBezTo>
                <a:cubicBezTo>
                  <a:pt x="157886" y="19768"/>
                  <a:pt x="157882" y="19826"/>
                  <a:pt x="157882" y="19882"/>
                </a:cubicBezTo>
                <a:cubicBezTo>
                  <a:pt x="157879" y="19917"/>
                  <a:pt x="157875" y="19952"/>
                  <a:pt x="157867" y="19987"/>
                </a:cubicBezTo>
                <a:cubicBezTo>
                  <a:pt x="157796" y="20473"/>
                  <a:pt x="157738" y="20962"/>
                  <a:pt x="157682" y="21455"/>
                </a:cubicBezTo>
                <a:cubicBezTo>
                  <a:pt x="157644" y="21428"/>
                  <a:pt x="157601" y="21412"/>
                  <a:pt x="157561" y="21405"/>
                </a:cubicBezTo>
                <a:cubicBezTo>
                  <a:pt x="157604" y="20966"/>
                  <a:pt x="157648" y="20527"/>
                  <a:pt x="157667" y="20089"/>
                </a:cubicBezTo>
                <a:cubicBezTo>
                  <a:pt x="157718" y="19138"/>
                  <a:pt x="157742" y="18191"/>
                  <a:pt x="157749" y="17240"/>
                </a:cubicBezTo>
                <a:close/>
                <a:moveTo>
                  <a:pt x="138258" y="21240"/>
                </a:moveTo>
                <a:lnTo>
                  <a:pt x="138294" y="21381"/>
                </a:lnTo>
                <a:cubicBezTo>
                  <a:pt x="138290" y="21408"/>
                  <a:pt x="138285" y="21439"/>
                  <a:pt x="138285" y="21467"/>
                </a:cubicBezTo>
                <a:cubicBezTo>
                  <a:pt x="138274" y="21405"/>
                  <a:pt x="138258" y="21338"/>
                  <a:pt x="138250" y="21271"/>
                </a:cubicBezTo>
                <a:cubicBezTo>
                  <a:pt x="138250" y="21259"/>
                  <a:pt x="138254" y="21251"/>
                  <a:pt x="138258" y="21240"/>
                </a:cubicBezTo>
                <a:close/>
                <a:moveTo>
                  <a:pt x="88764" y="21240"/>
                </a:moveTo>
                <a:cubicBezTo>
                  <a:pt x="88767" y="21251"/>
                  <a:pt x="88767" y="21259"/>
                  <a:pt x="88771" y="21271"/>
                </a:cubicBezTo>
                <a:cubicBezTo>
                  <a:pt x="88759" y="21338"/>
                  <a:pt x="88748" y="21405"/>
                  <a:pt x="88735" y="21470"/>
                </a:cubicBezTo>
                <a:cubicBezTo>
                  <a:pt x="88732" y="21439"/>
                  <a:pt x="88728" y="21412"/>
                  <a:pt x="88728" y="21381"/>
                </a:cubicBezTo>
                <a:lnTo>
                  <a:pt x="88764" y="21240"/>
                </a:lnTo>
                <a:close/>
                <a:moveTo>
                  <a:pt x="83632" y="18950"/>
                </a:moveTo>
                <a:cubicBezTo>
                  <a:pt x="83753" y="19498"/>
                  <a:pt x="83883" y="20042"/>
                  <a:pt x="84020" y="20578"/>
                </a:cubicBezTo>
                <a:cubicBezTo>
                  <a:pt x="83984" y="20789"/>
                  <a:pt x="83953" y="20997"/>
                  <a:pt x="83930" y="21201"/>
                </a:cubicBezTo>
                <a:cubicBezTo>
                  <a:pt x="83918" y="21298"/>
                  <a:pt x="83906" y="21396"/>
                  <a:pt x="83890" y="21494"/>
                </a:cubicBezTo>
                <a:cubicBezTo>
                  <a:pt x="83836" y="21212"/>
                  <a:pt x="83785" y="20930"/>
                  <a:pt x="83738" y="20648"/>
                </a:cubicBezTo>
                <a:cubicBezTo>
                  <a:pt x="83679" y="20292"/>
                  <a:pt x="83628" y="19929"/>
                  <a:pt x="83581" y="19568"/>
                </a:cubicBezTo>
                <a:cubicBezTo>
                  <a:pt x="83601" y="19361"/>
                  <a:pt x="83616" y="19154"/>
                  <a:pt x="83632" y="18950"/>
                </a:cubicBezTo>
                <a:close/>
                <a:moveTo>
                  <a:pt x="143386" y="18950"/>
                </a:moveTo>
                <a:cubicBezTo>
                  <a:pt x="143401" y="19158"/>
                  <a:pt x="143417" y="19361"/>
                  <a:pt x="143437" y="19568"/>
                </a:cubicBezTo>
                <a:cubicBezTo>
                  <a:pt x="143393" y="19929"/>
                  <a:pt x="143343" y="20292"/>
                  <a:pt x="143280" y="20648"/>
                </a:cubicBezTo>
                <a:cubicBezTo>
                  <a:pt x="143233" y="20930"/>
                  <a:pt x="143182" y="21212"/>
                  <a:pt x="143127" y="21494"/>
                </a:cubicBezTo>
                <a:cubicBezTo>
                  <a:pt x="143115" y="21396"/>
                  <a:pt x="143104" y="21298"/>
                  <a:pt x="143092" y="21201"/>
                </a:cubicBezTo>
                <a:cubicBezTo>
                  <a:pt x="143065" y="20997"/>
                  <a:pt x="143034" y="20789"/>
                  <a:pt x="142998" y="20578"/>
                </a:cubicBezTo>
                <a:cubicBezTo>
                  <a:pt x="143135" y="20042"/>
                  <a:pt x="143268" y="19498"/>
                  <a:pt x="143386" y="18950"/>
                </a:cubicBezTo>
                <a:close/>
                <a:moveTo>
                  <a:pt x="53734" y="20128"/>
                </a:moveTo>
                <a:cubicBezTo>
                  <a:pt x="53738" y="20148"/>
                  <a:pt x="53742" y="20164"/>
                  <a:pt x="53742" y="20179"/>
                </a:cubicBezTo>
                <a:cubicBezTo>
                  <a:pt x="53695" y="20633"/>
                  <a:pt x="53648" y="21087"/>
                  <a:pt x="53597" y="21541"/>
                </a:cubicBezTo>
                <a:cubicBezTo>
                  <a:pt x="53554" y="21345"/>
                  <a:pt x="53511" y="21150"/>
                  <a:pt x="53468" y="20958"/>
                </a:cubicBezTo>
                <a:cubicBezTo>
                  <a:pt x="53557" y="20680"/>
                  <a:pt x="53644" y="20406"/>
                  <a:pt x="53734" y="20128"/>
                </a:cubicBezTo>
                <a:close/>
                <a:moveTo>
                  <a:pt x="173288" y="20132"/>
                </a:moveTo>
                <a:cubicBezTo>
                  <a:pt x="173374" y="20406"/>
                  <a:pt x="173463" y="20680"/>
                  <a:pt x="173553" y="20954"/>
                </a:cubicBezTo>
                <a:cubicBezTo>
                  <a:pt x="173506" y="21150"/>
                  <a:pt x="173463" y="21345"/>
                  <a:pt x="173421" y="21541"/>
                </a:cubicBezTo>
                <a:cubicBezTo>
                  <a:pt x="173374" y="21087"/>
                  <a:pt x="173327" y="20633"/>
                  <a:pt x="173275" y="20179"/>
                </a:cubicBezTo>
                <a:cubicBezTo>
                  <a:pt x="173280" y="20164"/>
                  <a:pt x="173284" y="20148"/>
                  <a:pt x="173288" y="20132"/>
                </a:cubicBezTo>
                <a:close/>
                <a:moveTo>
                  <a:pt x="100204" y="17651"/>
                </a:moveTo>
                <a:cubicBezTo>
                  <a:pt x="100219" y="17713"/>
                  <a:pt x="100235" y="17776"/>
                  <a:pt x="100251" y="17835"/>
                </a:cubicBezTo>
                <a:cubicBezTo>
                  <a:pt x="100383" y="18355"/>
                  <a:pt x="100505" y="18876"/>
                  <a:pt x="100626" y="19400"/>
                </a:cubicBezTo>
                <a:cubicBezTo>
                  <a:pt x="100618" y="19862"/>
                  <a:pt x="100607" y="20328"/>
                  <a:pt x="100587" y="20789"/>
                </a:cubicBezTo>
                <a:cubicBezTo>
                  <a:pt x="100540" y="21052"/>
                  <a:pt x="100489" y="21314"/>
                  <a:pt x="100442" y="21580"/>
                </a:cubicBezTo>
                <a:cubicBezTo>
                  <a:pt x="100368" y="20598"/>
                  <a:pt x="100254" y="19627"/>
                  <a:pt x="100106" y="18661"/>
                </a:cubicBezTo>
                <a:cubicBezTo>
                  <a:pt x="100141" y="18323"/>
                  <a:pt x="100177" y="17987"/>
                  <a:pt x="100204" y="17651"/>
                </a:cubicBezTo>
                <a:close/>
                <a:moveTo>
                  <a:pt x="126818" y="17651"/>
                </a:moveTo>
                <a:cubicBezTo>
                  <a:pt x="126845" y="17995"/>
                  <a:pt x="126877" y="18336"/>
                  <a:pt x="126912" y="18676"/>
                </a:cubicBezTo>
                <a:cubicBezTo>
                  <a:pt x="126763" y="19635"/>
                  <a:pt x="126653" y="20606"/>
                  <a:pt x="126576" y="21580"/>
                </a:cubicBezTo>
                <a:cubicBezTo>
                  <a:pt x="126529" y="21318"/>
                  <a:pt x="126482" y="21052"/>
                  <a:pt x="126435" y="20789"/>
                </a:cubicBezTo>
                <a:cubicBezTo>
                  <a:pt x="126415" y="20324"/>
                  <a:pt x="126399" y="19862"/>
                  <a:pt x="126395" y="19396"/>
                </a:cubicBezTo>
                <a:cubicBezTo>
                  <a:pt x="126513" y="18876"/>
                  <a:pt x="126638" y="18355"/>
                  <a:pt x="126771" y="17835"/>
                </a:cubicBezTo>
                <a:cubicBezTo>
                  <a:pt x="126787" y="17776"/>
                  <a:pt x="126802" y="17713"/>
                  <a:pt x="126818" y="17651"/>
                </a:cubicBezTo>
                <a:close/>
                <a:moveTo>
                  <a:pt x="71061" y="19416"/>
                </a:moveTo>
                <a:cubicBezTo>
                  <a:pt x="71166" y="20038"/>
                  <a:pt x="71287" y="20657"/>
                  <a:pt x="71397" y="21267"/>
                </a:cubicBezTo>
                <a:cubicBezTo>
                  <a:pt x="71378" y="21423"/>
                  <a:pt x="71358" y="21576"/>
                  <a:pt x="71343" y="21729"/>
                </a:cubicBezTo>
                <a:cubicBezTo>
                  <a:pt x="71225" y="21020"/>
                  <a:pt x="71123" y="20312"/>
                  <a:pt x="71025" y="19604"/>
                </a:cubicBezTo>
                <a:cubicBezTo>
                  <a:pt x="71029" y="19584"/>
                  <a:pt x="71034" y="19568"/>
                  <a:pt x="71034" y="19549"/>
                </a:cubicBezTo>
                <a:cubicBezTo>
                  <a:pt x="71045" y="19506"/>
                  <a:pt x="71053" y="19459"/>
                  <a:pt x="71061" y="19416"/>
                </a:cubicBezTo>
                <a:close/>
                <a:moveTo>
                  <a:pt x="155961" y="19416"/>
                </a:moveTo>
                <a:cubicBezTo>
                  <a:pt x="155968" y="19459"/>
                  <a:pt x="155977" y="19506"/>
                  <a:pt x="155984" y="19549"/>
                </a:cubicBezTo>
                <a:cubicBezTo>
                  <a:pt x="155988" y="19568"/>
                  <a:pt x="155992" y="19584"/>
                  <a:pt x="155996" y="19604"/>
                </a:cubicBezTo>
                <a:cubicBezTo>
                  <a:pt x="155894" y="20312"/>
                  <a:pt x="155792" y="21020"/>
                  <a:pt x="155679" y="21729"/>
                </a:cubicBezTo>
                <a:cubicBezTo>
                  <a:pt x="155659" y="21576"/>
                  <a:pt x="155644" y="21423"/>
                  <a:pt x="155621" y="21267"/>
                </a:cubicBezTo>
                <a:cubicBezTo>
                  <a:pt x="155733" y="20657"/>
                  <a:pt x="155855" y="20038"/>
                  <a:pt x="155961" y="19416"/>
                </a:cubicBezTo>
                <a:close/>
                <a:moveTo>
                  <a:pt x="13054" y="20296"/>
                </a:moveTo>
                <a:cubicBezTo>
                  <a:pt x="13100" y="20762"/>
                  <a:pt x="13151" y="21220"/>
                  <a:pt x="13206" y="21682"/>
                </a:cubicBezTo>
                <a:cubicBezTo>
                  <a:pt x="13206" y="21741"/>
                  <a:pt x="13209" y="21795"/>
                  <a:pt x="13209" y="21854"/>
                </a:cubicBezTo>
                <a:cubicBezTo>
                  <a:pt x="13198" y="21909"/>
                  <a:pt x="13186" y="21963"/>
                  <a:pt x="13175" y="22023"/>
                </a:cubicBezTo>
                <a:cubicBezTo>
                  <a:pt x="13104" y="21885"/>
                  <a:pt x="13030" y="21748"/>
                  <a:pt x="12960" y="21611"/>
                </a:cubicBezTo>
                <a:cubicBezTo>
                  <a:pt x="13007" y="21177"/>
                  <a:pt x="13034" y="20739"/>
                  <a:pt x="13054" y="20296"/>
                </a:cubicBezTo>
                <a:close/>
                <a:moveTo>
                  <a:pt x="213968" y="20296"/>
                </a:moveTo>
                <a:cubicBezTo>
                  <a:pt x="213984" y="20739"/>
                  <a:pt x="214015" y="21177"/>
                  <a:pt x="214058" y="21611"/>
                </a:cubicBezTo>
                <a:cubicBezTo>
                  <a:pt x="213988" y="21748"/>
                  <a:pt x="213917" y="21885"/>
                  <a:pt x="213843" y="22023"/>
                </a:cubicBezTo>
                <a:cubicBezTo>
                  <a:pt x="213831" y="21963"/>
                  <a:pt x="213820" y="21909"/>
                  <a:pt x="213812" y="21854"/>
                </a:cubicBezTo>
                <a:cubicBezTo>
                  <a:pt x="213812" y="21795"/>
                  <a:pt x="213812" y="21737"/>
                  <a:pt x="213816" y="21682"/>
                </a:cubicBezTo>
                <a:cubicBezTo>
                  <a:pt x="213867" y="21220"/>
                  <a:pt x="213921" y="20758"/>
                  <a:pt x="213968" y="20296"/>
                </a:cubicBezTo>
                <a:close/>
                <a:moveTo>
                  <a:pt x="82803" y="8222"/>
                </a:moveTo>
                <a:cubicBezTo>
                  <a:pt x="82834" y="9118"/>
                  <a:pt x="82857" y="10019"/>
                  <a:pt x="82861" y="10919"/>
                </a:cubicBezTo>
                <a:lnTo>
                  <a:pt x="82861" y="10922"/>
                </a:lnTo>
                <a:lnTo>
                  <a:pt x="82857" y="10919"/>
                </a:lnTo>
                <a:cubicBezTo>
                  <a:pt x="82842" y="10899"/>
                  <a:pt x="82822" y="10890"/>
                  <a:pt x="82804" y="10890"/>
                </a:cubicBezTo>
                <a:cubicBezTo>
                  <a:pt x="82770" y="10890"/>
                  <a:pt x="82738" y="10918"/>
                  <a:pt x="82728" y="10966"/>
                </a:cubicBezTo>
                <a:cubicBezTo>
                  <a:pt x="82603" y="11545"/>
                  <a:pt x="82622" y="12234"/>
                  <a:pt x="82595" y="12833"/>
                </a:cubicBezTo>
                <a:cubicBezTo>
                  <a:pt x="82552" y="13674"/>
                  <a:pt x="82528" y="14515"/>
                  <a:pt x="82525" y="15357"/>
                </a:cubicBezTo>
                <a:cubicBezTo>
                  <a:pt x="82521" y="15803"/>
                  <a:pt x="82525" y="16246"/>
                  <a:pt x="82532" y="16692"/>
                </a:cubicBezTo>
                <a:cubicBezTo>
                  <a:pt x="82450" y="17642"/>
                  <a:pt x="82395" y="18610"/>
                  <a:pt x="82376" y="19580"/>
                </a:cubicBezTo>
                <a:cubicBezTo>
                  <a:pt x="82274" y="20398"/>
                  <a:pt x="82156" y="21220"/>
                  <a:pt x="82019" y="22030"/>
                </a:cubicBezTo>
                <a:cubicBezTo>
                  <a:pt x="82024" y="21529"/>
                  <a:pt x="82024" y="21029"/>
                  <a:pt x="82024" y="20523"/>
                </a:cubicBezTo>
                <a:cubicBezTo>
                  <a:pt x="82172" y="18680"/>
                  <a:pt x="82184" y="16829"/>
                  <a:pt x="82102" y="14978"/>
                </a:cubicBezTo>
                <a:cubicBezTo>
                  <a:pt x="82109" y="14915"/>
                  <a:pt x="82122" y="14848"/>
                  <a:pt x="82129" y="14786"/>
                </a:cubicBezTo>
                <a:cubicBezTo>
                  <a:pt x="82239" y="13932"/>
                  <a:pt x="82356" y="13072"/>
                  <a:pt x="82364" y="12203"/>
                </a:cubicBezTo>
                <a:cubicBezTo>
                  <a:pt x="82368" y="11768"/>
                  <a:pt x="82364" y="11338"/>
                  <a:pt x="82356" y="10903"/>
                </a:cubicBezTo>
                <a:cubicBezTo>
                  <a:pt x="82356" y="10817"/>
                  <a:pt x="82337" y="10715"/>
                  <a:pt x="82309" y="10617"/>
                </a:cubicBezTo>
                <a:cubicBezTo>
                  <a:pt x="82368" y="9878"/>
                  <a:pt x="82431" y="8836"/>
                  <a:pt x="82803" y="8222"/>
                </a:cubicBezTo>
                <a:close/>
                <a:moveTo>
                  <a:pt x="144219" y="8222"/>
                </a:moveTo>
                <a:cubicBezTo>
                  <a:pt x="144587" y="8832"/>
                  <a:pt x="144654" y="9882"/>
                  <a:pt x="144712" y="10617"/>
                </a:cubicBezTo>
                <a:cubicBezTo>
                  <a:pt x="144685" y="10720"/>
                  <a:pt x="144665" y="10817"/>
                  <a:pt x="144661" y="10903"/>
                </a:cubicBezTo>
                <a:cubicBezTo>
                  <a:pt x="144658" y="11338"/>
                  <a:pt x="144649" y="11768"/>
                  <a:pt x="144654" y="12203"/>
                </a:cubicBezTo>
                <a:cubicBezTo>
                  <a:pt x="144665" y="13072"/>
                  <a:pt x="144779" y="13932"/>
                  <a:pt x="144892" y="14786"/>
                </a:cubicBezTo>
                <a:cubicBezTo>
                  <a:pt x="144900" y="14853"/>
                  <a:pt x="144908" y="14915"/>
                  <a:pt x="144920" y="14978"/>
                </a:cubicBezTo>
                <a:cubicBezTo>
                  <a:pt x="144833" y="16829"/>
                  <a:pt x="144849" y="18680"/>
                  <a:pt x="144998" y="20523"/>
                </a:cubicBezTo>
                <a:lnTo>
                  <a:pt x="144998" y="22030"/>
                </a:lnTo>
                <a:cubicBezTo>
                  <a:pt x="144861" y="21220"/>
                  <a:pt x="144748" y="20398"/>
                  <a:pt x="144645" y="19577"/>
                </a:cubicBezTo>
                <a:cubicBezTo>
                  <a:pt x="144622" y="18610"/>
                  <a:pt x="144571" y="17642"/>
                  <a:pt x="144485" y="16692"/>
                </a:cubicBezTo>
                <a:cubicBezTo>
                  <a:pt x="144497" y="16246"/>
                  <a:pt x="144501" y="15803"/>
                  <a:pt x="144497" y="15357"/>
                </a:cubicBezTo>
                <a:cubicBezTo>
                  <a:pt x="144490" y="14515"/>
                  <a:pt x="144470" y="13674"/>
                  <a:pt x="144427" y="12833"/>
                </a:cubicBezTo>
                <a:cubicBezTo>
                  <a:pt x="144396" y="12234"/>
                  <a:pt x="144419" y="11545"/>
                  <a:pt x="144293" y="10966"/>
                </a:cubicBezTo>
                <a:cubicBezTo>
                  <a:pt x="144284" y="10918"/>
                  <a:pt x="144249" y="10890"/>
                  <a:pt x="144215" y="10890"/>
                </a:cubicBezTo>
                <a:cubicBezTo>
                  <a:pt x="144196" y="10890"/>
                  <a:pt x="144176" y="10899"/>
                  <a:pt x="144161" y="10919"/>
                </a:cubicBezTo>
                <a:cubicBezTo>
                  <a:pt x="144161" y="10015"/>
                  <a:pt x="144188" y="9118"/>
                  <a:pt x="144219" y="8222"/>
                </a:cubicBezTo>
                <a:close/>
                <a:moveTo>
                  <a:pt x="12177" y="1"/>
                </a:moveTo>
                <a:cubicBezTo>
                  <a:pt x="12167" y="1"/>
                  <a:pt x="12157" y="7"/>
                  <a:pt x="12153" y="22"/>
                </a:cubicBezTo>
                <a:cubicBezTo>
                  <a:pt x="12141" y="62"/>
                  <a:pt x="12125" y="100"/>
                  <a:pt x="12114" y="140"/>
                </a:cubicBezTo>
                <a:cubicBezTo>
                  <a:pt x="12106" y="167"/>
                  <a:pt x="12122" y="192"/>
                  <a:pt x="12138" y="192"/>
                </a:cubicBezTo>
                <a:cubicBezTo>
                  <a:pt x="12144" y="192"/>
                  <a:pt x="12151" y="188"/>
                  <a:pt x="12155" y="178"/>
                </a:cubicBezTo>
                <a:lnTo>
                  <a:pt x="12155" y="178"/>
                </a:lnTo>
                <a:cubicBezTo>
                  <a:pt x="11811" y="984"/>
                  <a:pt x="11292" y="2255"/>
                  <a:pt x="10803" y="3205"/>
                </a:cubicBezTo>
                <a:cubicBezTo>
                  <a:pt x="10223" y="4332"/>
                  <a:pt x="9683" y="5463"/>
                  <a:pt x="9214" y="6672"/>
                </a:cubicBezTo>
                <a:cubicBezTo>
                  <a:pt x="9096" y="6981"/>
                  <a:pt x="8982" y="7295"/>
                  <a:pt x="8869" y="7608"/>
                </a:cubicBezTo>
                <a:cubicBezTo>
                  <a:pt x="8579" y="6684"/>
                  <a:pt x="8211" y="5815"/>
                  <a:pt x="7664" y="5091"/>
                </a:cubicBezTo>
                <a:cubicBezTo>
                  <a:pt x="7654" y="5078"/>
                  <a:pt x="7644" y="5073"/>
                  <a:pt x="7634" y="5073"/>
                </a:cubicBezTo>
                <a:cubicBezTo>
                  <a:pt x="7602" y="5073"/>
                  <a:pt x="7575" y="5128"/>
                  <a:pt x="7605" y="5169"/>
                </a:cubicBezTo>
                <a:cubicBezTo>
                  <a:pt x="8173" y="5999"/>
                  <a:pt x="8466" y="7060"/>
                  <a:pt x="8666" y="8167"/>
                </a:cubicBezTo>
                <a:cubicBezTo>
                  <a:pt x="8525" y="8567"/>
                  <a:pt x="8388" y="8970"/>
                  <a:pt x="8254" y="9376"/>
                </a:cubicBezTo>
                <a:cubicBezTo>
                  <a:pt x="8036" y="8715"/>
                  <a:pt x="7774" y="8070"/>
                  <a:pt x="7711" y="7342"/>
                </a:cubicBezTo>
                <a:cubicBezTo>
                  <a:pt x="7711" y="7325"/>
                  <a:pt x="7700" y="7316"/>
                  <a:pt x="7690" y="7316"/>
                </a:cubicBezTo>
                <a:cubicBezTo>
                  <a:pt x="7680" y="7316"/>
                  <a:pt x="7671" y="7324"/>
                  <a:pt x="7671" y="7342"/>
                </a:cubicBezTo>
                <a:cubicBezTo>
                  <a:pt x="7660" y="8081"/>
                  <a:pt x="7851" y="8742"/>
                  <a:pt x="8008" y="9439"/>
                </a:cubicBezTo>
                <a:cubicBezTo>
                  <a:pt x="8039" y="9580"/>
                  <a:pt x="8070" y="9725"/>
                  <a:pt x="8099" y="9870"/>
                </a:cubicBezTo>
                <a:cubicBezTo>
                  <a:pt x="7918" y="10445"/>
                  <a:pt x="7750" y="11020"/>
                  <a:pt x="7589" y="11604"/>
                </a:cubicBezTo>
                <a:cubicBezTo>
                  <a:pt x="7573" y="11150"/>
                  <a:pt x="7535" y="10688"/>
                  <a:pt x="7386" y="10312"/>
                </a:cubicBezTo>
                <a:cubicBezTo>
                  <a:pt x="7367" y="10264"/>
                  <a:pt x="7338" y="10245"/>
                  <a:pt x="7307" y="10245"/>
                </a:cubicBezTo>
                <a:cubicBezTo>
                  <a:pt x="7240" y="10245"/>
                  <a:pt x="7169" y="10340"/>
                  <a:pt x="7210" y="10445"/>
                </a:cubicBezTo>
                <a:cubicBezTo>
                  <a:pt x="7311" y="10700"/>
                  <a:pt x="7347" y="11016"/>
                  <a:pt x="7358" y="11338"/>
                </a:cubicBezTo>
                <a:cubicBezTo>
                  <a:pt x="7253" y="10837"/>
                  <a:pt x="7131" y="10335"/>
                  <a:pt x="6990" y="9831"/>
                </a:cubicBezTo>
                <a:cubicBezTo>
                  <a:pt x="6713" y="8841"/>
                  <a:pt x="6439" y="7784"/>
                  <a:pt x="6247" y="6755"/>
                </a:cubicBezTo>
                <a:cubicBezTo>
                  <a:pt x="6242" y="6742"/>
                  <a:pt x="6235" y="6736"/>
                  <a:pt x="6226" y="6736"/>
                </a:cubicBezTo>
                <a:cubicBezTo>
                  <a:pt x="6220" y="6736"/>
                  <a:pt x="6213" y="6740"/>
                  <a:pt x="6208" y="6746"/>
                </a:cubicBezTo>
                <a:cubicBezTo>
                  <a:pt x="6161" y="6433"/>
                  <a:pt x="6098" y="6101"/>
                  <a:pt x="6055" y="5776"/>
                </a:cubicBezTo>
                <a:cubicBezTo>
                  <a:pt x="6161" y="5384"/>
                  <a:pt x="6274" y="4997"/>
                  <a:pt x="6423" y="4633"/>
                </a:cubicBezTo>
                <a:cubicBezTo>
                  <a:pt x="6431" y="4611"/>
                  <a:pt x="6417" y="4592"/>
                  <a:pt x="6402" y="4592"/>
                </a:cubicBezTo>
                <a:cubicBezTo>
                  <a:pt x="6396" y="4592"/>
                  <a:pt x="6389" y="4596"/>
                  <a:pt x="6384" y="4605"/>
                </a:cubicBezTo>
                <a:cubicBezTo>
                  <a:pt x="6251" y="4896"/>
                  <a:pt x="6133" y="5205"/>
                  <a:pt x="6027" y="5518"/>
                </a:cubicBezTo>
                <a:cubicBezTo>
                  <a:pt x="6016" y="5384"/>
                  <a:pt x="6009" y="5256"/>
                  <a:pt x="6012" y="5131"/>
                </a:cubicBezTo>
                <a:cubicBezTo>
                  <a:pt x="6016" y="4799"/>
                  <a:pt x="6201" y="3583"/>
                  <a:pt x="5776" y="3583"/>
                </a:cubicBezTo>
                <a:cubicBezTo>
                  <a:pt x="5769" y="3583"/>
                  <a:pt x="5762" y="3584"/>
                  <a:pt x="5754" y="3584"/>
                </a:cubicBezTo>
                <a:cubicBezTo>
                  <a:pt x="5699" y="3592"/>
                  <a:pt x="5699" y="3698"/>
                  <a:pt x="5751" y="3698"/>
                </a:cubicBezTo>
                <a:cubicBezTo>
                  <a:pt x="5752" y="3698"/>
                  <a:pt x="5753" y="3698"/>
                  <a:pt x="5754" y="3698"/>
                </a:cubicBezTo>
                <a:cubicBezTo>
                  <a:pt x="5756" y="3698"/>
                  <a:pt x="5758" y="3698"/>
                  <a:pt x="5759" y="3698"/>
                </a:cubicBezTo>
                <a:cubicBezTo>
                  <a:pt x="6034" y="3698"/>
                  <a:pt x="5903" y="5170"/>
                  <a:pt x="5922" y="5365"/>
                </a:cubicBezTo>
                <a:cubicBezTo>
                  <a:pt x="5933" y="5483"/>
                  <a:pt x="5949" y="5600"/>
                  <a:pt x="5962" y="5718"/>
                </a:cubicBezTo>
                <a:cubicBezTo>
                  <a:pt x="5899" y="5909"/>
                  <a:pt x="5836" y="6101"/>
                  <a:pt x="5777" y="6296"/>
                </a:cubicBezTo>
                <a:lnTo>
                  <a:pt x="5777" y="6269"/>
                </a:lnTo>
                <a:cubicBezTo>
                  <a:pt x="5780" y="6248"/>
                  <a:pt x="5769" y="6238"/>
                  <a:pt x="5756" y="6238"/>
                </a:cubicBezTo>
                <a:cubicBezTo>
                  <a:pt x="5750" y="6238"/>
                  <a:pt x="5743" y="6240"/>
                  <a:pt x="5738" y="6246"/>
                </a:cubicBezTo>
                <a:cubicBezTo>
                  <a:pt x="5460" y="6543"/>
                  <a:pt x="5378" y="7111"/>
                  <a:pt x="5346" y="7624"/>
                </a:cubicBezTo>
                <a:cubicBezTo>
                  <a:pt x="5002" y="8594"/>
                  <a:pt x="4708" y="9560"/>
                  <a:pt x="4446" y="10579"/>
                </a:cubicBezTo>
                <a:cubicBezTo>
                  <a:pt x="4329" y="11020"/>
                  <a:pt x="4228" y="11459"/>
                  <a:pt x="4130" y="11901"/>
                </a:cubicBezTo>
                <a:cubicBezTo>
                  <a:pt x="4134" y="11757"/>
                  <a:pt x="4137" y="11612"/>
                  <a:pt x="4141" y="11463"/>
                </a:cubicBezTo>
                <a:cubicBezTo>
                  <a:pt x="4168" y="10332"/>
                  <a:pt x="4177" y="9201"/>
                  <a:pt x="4247" y="8070"/>
                </a:cubicBezTo>
                <a:cubicBezTo>
                  <a:pt x="4278" y="7530"/>
                  <a:pt x="4309" y="6986"/>
                  <a:pt x="4356" y="6446"/>
                </a:cubicBezTo>
                <a:cubicBezTo>
                  <a:pt x="4399" y="5995"/>
                  <a:pt x="4345" y="5271"/>
                  <a:pt x="4506" y="4860"/>
                </a:cubicBezTo>
                <a:cubicBezTo>
                  <a:pt x="4513" y="4844"/>
                  <a:pt x="4503" y="4828"/>
                  <a:pt x="4492" y="4828"/>
                </a:cubicBezTo>
                <a:cubicBezTo>
                  <a:pt x="4487" y="4828"/>
                  <a:pt x="4481" y="4832"/>
                  <a:pt x="4477" y="4840"/>
                </a:cubicBezTo>
                <a:cubicBezTo>
                  <a:pt x="4337" y="5118"/>
                  <a:pt x="4341" y="5490"/>
                  <a:pt x="4290" y="5807"/>
                </a:cubicBezTo>
                <a:cubicBezTo>
                  <a:pt x="4212" y="6308"/>
                  <a:pt x="4149" y="6813"/>
                  <a:pt x="4094" y="7315"/>
                </a:cubicBezTo>
                <a:cubicBezTo>
                  <a:pt x="4031" y="7902"/>
                  <a:pt x="3969" y="8480"/>
                  <a:pt x="3919" y="9064"/>
                </a:cubicBezTo>
                <a:cubicBezTo>
                  <a:pt x="3805" y="7459"/>
                  <a:pt x="3671" y="5859"/>
                  <a:pt x="3578" y="4253"/>
                </a:cubicBezTo>
                <a:cubicBezTo>
                  <a:pt x="3576" y="4222"/>
                  <a:pt x="3556" y="4207"/>
                  <a:pt x="3538" y="4207"/>
                </a:cubicBezTo>
                <a:cubicBezTo>
                  <a:pt x="3519" y="4207"/>
                  <a:pt x="3501" y="4222"/>
                  <a:pt x="3503" y="4253"/>
                </a:cubicBezTo>
                <a:cubicBezTo>
                  <a:pt x="3593" y="6124"/>
                  <a:pt x="3742" y="7996"/>
                  <a:pt x="3856" y="9866"/>
                </a:cubicBezTo>
                <a:cubicBezTo>
                  <a:pt x="3840" y="10073"/>
                  <a:pt x="3828" y="10277"/>
                  <a:pt x="3816" y="10485"/>
                </a:cubicBezTo>
                <a:cubicBezTo>
                  <a:pt x="3765" y="11365"/>
                  <a:pt x="3711" y="12246"/>
                  <a:pt x="3655" y="13122"/>
                </a:cubicBezTo>
                <a:cubicBezTo>
                  <a:pt x="3644" y="12794"/>
                  <a:pt x="3637" y="12461"/>
                  <a:pt x="3621" y="12129"/>
                </a:cubicBezTo>
                <a:cubicBezTo>
                  <a:pt x="3581" y="11197"/>
                  <a:pt x="3511" y="10265"/>
                  <a:pt x="3453" y="9334"/>
                </a:cubicBezTo>
                <a:cubicBezTo>
                  <a:pt x="3402" y="8504"/>
                  <a:pt x="3397" y="7705"/>
                  <a:pt x="3390" y="6880"/>
                </a:cubicBezTo>
                <a:cubicBezTo>
                  <a:pt x="3390" y="6835"/>
                  <a:pt x="3366" y="6813"/>
                  <a:pt x="3341" y="6813"/>
                </a:cubicBezTo>
                <a:cubicBezTo>
                  <a:pt x="3315" y="6813"/>
                  <a:pt x="3288" y="6836"/>
                  <a:pt x="3284" y="6880"/>
                </a:cubicBezTo>
                <a:cubicBezTo>
                  <a:pt x="3147" y="8711"/>
                  <a:pt x="3006" y="10543"/>
                  <a:pt x="2900" y="12382"/>
                </a:cubicBezTo>
                <a:cubicBezTo>
                  <a:pt x="2889" y="12579"/>
                  <a:pt x="2881" y="12774"/>
                  <a:pt x="2869" y="12974"/>
                </a:cubicBezTo>
                <a:cubicBezTo>
                  <a:pt x="2728" y="12485"/>
                  <a:pt x="2591" y="11995"/>
                  <a:pt x="2450" y="11502"/>
                </a:cubicBezTo>
                <a:cubicBezTo>
                  <a:pt x="2544" y="10735"/>
                  <a:pt x="2560" y="9940"/>
                  <a:pt x="2674" y="9181"/>
                </a:cubicBezTo>
                <a:cubicBezTo>
                  <a:pt x="2685" y="9106"/>
                  <a:pt x="2640" y="9057"/>
                  <a:pt x="2596" y="9057"/>
                </a:cubicBezTo>
                <a:cubicBezTo>
                  <a:pt x="2566" y="9057"/>
                  <a:pt x="2537" y="9078"/>
                  <a:pt x="2525" y="9126"/>
                </a:cubicBezTo>
                <a:cubicBezTo>
                  <a:pt x="2407" y="9588"/>
                  <a:pt x="2290" y="10054"/>
                  <a:pt x="2176" y="10516"/>
                </a:cubicBezTo>
                <a:cubicBezTo>
                  <a:pt x="1946" y="9654"/>
                  <a:pt x="1730" y="8782"/>
                  <a:pt x="1519" y="7909"/>
                </a:cubicBezTo>
                <a:cubicBezTo>
                  <a:pt x="1300" y="7009"/>
                  <a:pt x="1135" y="6089"/>
                  <a:pt x="740" y="5290"/>
                </a:cubicBezTo>
                <a:cubicBezTo>
                  <a:pt x="735" y="5280"/>
                  <a:pt x="728" y="5275"/>
                  <a:pt x="721" y="5275"/>
                </a:cubicBezTo>
                <a:cubicBezTo>
                  <a:pt x="706" y="5275"/>
                  <a:pt x="690" y="5298"/>
                  <a:pt x="701" y="5322"/>
                </a:cubicBezTo>
                <a:cubicBezTo>
                  <a:pt x="1143" y="6269"/>
                  <a:pt x="1272" y="7373"/>
                  <a:pt x="1491" y="8430"/>
                </a:cubicBezTo>
                <a:cubicBezTo>
                  <a:pt x="1668" y="9279"/>
                  <a:pt x="1863" y="10124"/>
                  <a:pt x="2071" y="10958"/>
                </a:cubicBezTo>
                <a:cubicBezTo>
                  <a:pt x="1777" y="12207"/>
                  <a:pt x="1523" y="13471"/>
                  <a:pt x="1386" y="14762"/>
                </a:cubicBezTo>
                <a:cubicBezTo>
                  <a:pt x="1366" y="14911"/>
                  <a:pt x="1354" y="15064"/>
                  <a:pt x="1343" y="15212"/>
                </a:cubicBezTo>
                <a:cubicBezTo>
                  <a:pt x="1284" y="14759"/>
                  <a:pt x="1218" y="14308"/>
                  <a:pt x="1139" y="13862"/>
                </a:cubicBezTo>
                <a:cubicBezTo>
                  <a:pt x="1119" y="13737"/>
                  <a:pt x="1092" y="13608"/>
                  <a:pt x="1065" y="13482"/>
                </a:cubicBezTo>
                <a:cubicBezTo>
                  <a:pt x="1104" y="13091"/>
                  <a:pt x="1178" y="12649"/>
                  <a:pt x="1410" y="12559"/>
                </a:cubicBezTo>
                <a:cubicBezTo>
                  <a:pt x="1480" y="12535"/>
                  <a:pt x="1468" y="12394"/>
                  <a:pt x="1394" y="12394"/>
                </a:cubicBezTo>
                <a:cubicBezTo>
                  <a:pt x="1178" y="12394"/>
                  <a:pt x="1030" y="12579"/>
                  <a:pt x="920" y="12801"/>
                </a:cubicBezTo>
                <a:cubicBezTo>
                  <a:pt x="842" y="12429"/>
                  <a:pt x="767" y="12058"/>
                  <a:pt x="732" y="11686"/>
                </a:cubicBezTo>
                <a:cubicBezTo>
                  <a:pt x="732" y="11670"/>
                  <a:pt x="722" y="11662"/>
                  <a:pt x="713" y="11662"/>
                </a:cubicBezTo>
                <a:cubicBezTo>
                  <a:pt x="703" y="11662"/>
                  <a:pt x="693" y="11670"/>
                  <a:pt x="693" y="11686"/>
                </a:cubicBezTo>
                <a:cubicBezTo>
                  <a:pt x="709" y="12140"/>
                  <a:pt x="776" y="12590"/>
                  <a:pt x="822" y="13040"/>
                </a:cubicBezTo>
                <a:cubicBezTo>
                  <a:pt x="803" y="13099"/>
                  <a:pt x="783" y="13153"/>
                  <a:pt x="767" y="13209"/>
                </a:cubicBezTo>
                <a:cubicBezTo>
                  <a:pt x="622" y="13686"/>
                  <a:pt x="481" y="14190"/>
                  <a:pt x="384" y="14696"/>
                </a:cubicBezTo>
                <a:cubicBezTo>
                  <a:pt x="294" y="14441"/>
                  <a:pt x="219" y="14183"/>
                  <a:pt x="185" y="13928"/>
                </a:cubicBezTo>
                <a:cubicBezTo>
                  <a:pt x="178" y="13897"/>
                  <a:pt x="158" y="13883"/>
                  <a:pt x="137" y="13883"/>
                </a:cubicBezTo>
                <a:cubicBezTo>
                  <a:pt x="132" y="13883"/>
                  <a:pt x="127" y="13884"/>
                  <a:pt x="122" y="13885"/>
                </a:cubicBezTo>
                <a:cubicBezTo>
                  <a:pt x="110" y="13885"/>
                  <a:pt x="94" y="13890"/>
                  <a:pt x="79" y="13894"/>
                </a:cubicBezTo>
                <a:cubicBezTo>
                  <a:pt x="39" y="13901"/>
                  <a:pt x="39" y="13991"/>
                  <a:pt x="79" y="13999"/>
                </a:cubicBezTo>
                <a:cubicBezTo>
                  <a:pt x="91" y="14003"/>
                  <a:pt x="216" y="15177"/>
                  <a:pt x="232" y="15283"/>
                </a:cubicBezTo>
                <a:cubicBezTo>
                  <a:pt x="239" y="15361"/>
                  <a:pt x="247" y="15444"/>
                  <a:pt x="259" y="15521"/>
                </a:cubicBezTo>
                <a:cubicBezTo>
                  <a:pt x="39" y="17514"/>
                  <a:pt x="1" y="19592"/>
                  <a:pt x="102" y="21596"/>
                </a:cubicBezTo>
                <a:cubicBezTo>
                  <a:pt x="110" y="21748"/>
                  <a:pt x="122" y="21901"/>
                  <a:pt x="129" y="22054"/>
                </a:cubicBezTo>
                <a:lnTo>
                  <a:pt x="3617" y="22054"/>
                </a:lnTo>
                <a:cubicBezTo>
                  <a:pt x="3621" y="21913"/>
                  <a:pt x="3624" y="21772"/>
                  <a:pt x="3628" y="21631"/>
                </a:cubicBezTo>
                <a:cubicBezTo>
                  <a:pt x="3644" y="21772"/>
                  <a:pt x="3664" y="21913"/>
                  <a:pt x="3679" y="22054"/>
                </a:cubicBezTo>
                <a:lnTo>
                  <a:pt x="9002" y="22054"/>
                </a:lnTo>
                <a:cubicBezTo>
                  <a:pt x="8955" y="21705"/>
                  <a:pt x="8897" y="21361"/>
                  <a:pt x="8842" y="21017"/>
                </a:cubicBezTo>
                <a:cubicBezTo>
                  <a:pt x="8889" y="20238"/>
                  <a:pt x="8944" y="19467"/>
                  <a:pt x="9010" y="18695"/>
                </a:cubicBezTo>
                <a:cubicBezTo>
                  <a:pt x="9061" y="19815"/>
                  <a:pt x="9089" y="20935"/>
                  <a:pt x="9100" y="22054"/>
                </a:cubicBezTo>
                <a:lnTo>
                  <a:pt x="14278" y="22054"/>
                </a:lnTo>
                <a:cubicBezTo>
                  <a:pt x="14278" y="21987"/>
                  <a:pt x="14282" y="21925"/>
                  <a:pt x="14282" y="21858"/>
                </a:cubicBezTo>
                <a:cubicBezTo>
                  <a:pt x="14286" y="21925"/>
                  <a:pt x="14290" y="21987"/>
                  <a:pt x="14293" y="22054"/>
                </a:cubicBezTo>
                <a:lnTo>
                  <a:pt x="25871" y="22054"/>
                </a:lnTo>
                <a:cubicBezTo>
                  <a:pt x="25800" y="21663"/>
                  <a:pt x="25746" y="21271"/>
                  <a:pt x="25703" y="20876"/>
                </a:cubicBezTo>
                <a:cubicBezTo>
                  <a:pt x="25785" y="19858"/>
                  <a:pt x="25894" y="18849"/>
                  <a:pt x="26016" y="17839"/>
                </a:cubicBezTo>
                <a:cubicBezTo>
                  <a:pt x="26067" y="18323"/>
                  <a:pt x="26129" y="18809"/>
                  <a:pt x="26199" y="19291"/>
                </a:cubicBezTo>
                <a:cubicBezTo>
                  <a:pt x="26204" y="19682"/>
                  <a:pt x="26219" y="20073"/>
                  <a:pt x="26243" y="20460"/>
                </a:cubicBezTo>
                <a:cubicBezTo>
                  <a:pt x="26184" y="20989"/>
                  <a:pt x="26129" y="21522"/>
                  <a:pt x="26078" y="22054"/>
                </a:cubicBezTo>
                <a:lnTo>
                  <a:pt x="27937" y="22054"/>
                </a:lnTo>
                <a:cubicBezTo>
                  <a:pt x="28024" y="21498"/>
                  <a:pt x="28106" y="20942"/>
                  <a:pt x="28181" y="20386"/>
                </a:cubicBezTo>
                <a:cubicBezTo>
                  <a:pt x="28227" y="20684"/>
                  <a:pt x="28271" y="20977"/>
                  <a:pt x="28318" y="21271"/>
                </a:cubicBezTo>
                <a:cubicBezTo>
                  <a:pt x="28352" y="21482"/>
                  <a:pt x="28392" y="21698"/>
                  <a:pt x="28430" y="21909"/>
                </a:cubicBezTo>
                <a:cubicBezTo>
                  <a:pt x="28430" y="21956"/>
                  <a:pt x="28435" y="22007"/>
                  <a:pt x="28435" y="22054"/>
                </a:cubicBezTo>
                <a:lnTo>
                  <a:pt x="38736" y="22054"/>
                </a:lnTo>
                <a:cubicBezTo>
                  <a:pt x="38587" y="21557"/>
                  <a:pt x="38430" y="21071"/>
                  <a:pt x="38266" y="20586"/>
                </a:cubicBezTo>
                <a:cubicBezTo>
                  <a:pt x="38259" y="20536"/>
                  <a:pt x="38251" y="20484"/>
                  <a:pt x="38243" y="20437"/>
                </a:cubicBezTo>
                <a:cubicBezTo>
                  <a:pt x="38380" y="19624"/>
                  <a:pt x="38521" y="18813"/>
                  <a:pt x="38669" y="18003"/>
                </a:cubicBezTo>
                <a:cubicBezTo>
                  <a:pt x="38748" y="18195"/>
                  <a:pt x="38830" y="18383"/>
                  <a:pt x="38909" y="18571"/>
                </a:cubicBezTo>
                <a:cubicBezTo>
                  <a:pt x="38916" y="18680"/>
                  <a:pt x="38927" y="18793"/>
                  <a:pt x="38936" y="18903"/>
                </a:cubicBezTo>
                <a:cubicBezTo>
                  <a:pt x="38990" y="19615"/>
                  <a:pt x="39041" y="20332"/>
                  <a:pt x="39084" y="21052"/>
                </a:cubicBezTo>
                <a:cubicBezTo>
                  <a:pt x="39081" y="21083"/>
                  <a:pt x="39077" y="21118"/>
                  <a:pt x="39073" y="21154"/>
                </a:cubicBezTo>
                <a:cubicBezTo>
                  <a:pt x="39041" y="21451"/>
                  <a:pt x="39003" y="21752"/>
                  <a:pt x="38967" y="22054"/>
                </a:cubicBezTo>
                <a:lnTo>
                  <a:pt x="43898" y="22054"/>
                </a:lnTo>
                <a:cubicBezTo>
                  <a:pt x="43875" y="21948"/>
                  <a:pt x="43851" y="21846"/>
                  <a:pt x="43828" y="21741"/>
                </a:cubicBezTo>
                <a:cubicBezTo>
                  <a:pt x="43911" y="21376"/>
                  <a:pt x="43985" y="21013"/>
                  <a:pt x="44059" y="20645"/>
                </a:cubicBezTo>
                <a:cubicBezTo>
                  <a:pt x="44063" y="20766"/>
                  <a:pt x="44070" y="20883"/>
                  <a:pt x="44079" y="21005"/>
                </a:cubicBezTo>
                <a:cubicBezTo>
                  <a:pt x="44032" y="21353"/>
                  <a:pt x="43985" y="21705"/>
                  <a:pt x="43942" y="22054"/>
                </a:cubicBezTo>
                <a:lnTo>
                  <a:pt x="50486" y="22054"/>
                </a:lnTo>
                <a:cubicBezTo>
                  <a:pt x="50533" y="21811"/>
                  <a:pt x="50580" y="21569"/>
                  <a:pt x="50627" y="21326"/>
                </a:cubicBezTo>
                <a:cubicBezTo>
                  <a:pt x="50654" y="21494"/>
                  <a:pt x="50681" y="21667"/>
                  <a:pt x="50705" y="21838"/>
                </a:cubicBezTo>
                <a:cubicBezTo>
                  <a:pt x="50693" y="21909"/>
                  <a:pt x="50685" y="21983"/>
                  <a:pt x="50674" y="22054"/>
                </a:cubicBezTo>
                <a:lnTo>
                  <a:pt x="56525" y="22054"/>
                </a:lnTo>
                <a:cubicBezTo>
                  <a:pt x="56525" y="22050"/>
                  <a:pt x="56521" y="22042"/>
                  <a:pt x="56521" y="22039"/>
                </a:cubicBezTo>
                <a:cubicBezTo>
                  <a:pt x="56258" y="20895"/>
                  <a:pt x="56008" y="19748"/>
                  <a:pt x="55730" y="18610"/>
                </a:cubicBezTo>
                <a:cubicBezTo>
                  <a:pt x="55683" y="18414"/>
                  <a:pt x="55636" y="18218"/>
                  <a:pt x="55586" y="18027"/>
                </a:cubicBezTo>
                <a:lnTo>
                  <a:pt x="55586" y="18027"/>
                </a:lnTo>
                <a:cubicBezTo>
                  <a:pt x="55895" y="18974"/>
                  <a:pt x="56211" y="19925"/>
                  <a:pt x="56545" y="20856"/>
                </a:cubicBezTo>
                <a:cubicBezTo>
                  <a:pt x="56685" y="21259"/>
                  <a:pt x="56834" y="21654"/>
                  <a:pt x="56979" y="22054"/>
                </a:cubicBezTo>
                <a:lnTo>
                  <a:pt x="60669" y="22054"/>
                </a:lnTo>
                <a:cubicBezTo>
                  <a:pt x="60642" y="21869"/>
                  <a:pt x="60611" y="21686"/>
                  <a:pt x="60584" y="21502"/>
                </a:cubicBezTo>
                <a:cubicBezTo>
                  <a:pt x="60685" y="21087"/>
                  <a:pt x="60783" y="20672"/>
                  <a:pt x="60873" y="20258"/>
                </a:cubicBezTo>
                <a:cubicBezTo>
                  <a:pt x="60881" y="20292"/>
                  <a:pt x="60893" y="20328"/>
                  <a:pt x="60900" y="20363"/>
                </a:cubicBezTo>
                <a:cubicBezTo>
                  <a:pt x="60955" y="20567"/>
                  <a:pt x="61006" y="20774"/>
                  <a:pt x="61061" y="20982"/>
                </a:cubicBezTo>
                <a:cubicBezTo>
                  <a:pt x="61053" y="21107"/>
                  <a:pt x="61049" y="21235"/>
                  <a:pt x="61045" y="21361"/>
                </a:cubicBezTo>
                <a:cubicBezTo>
                  <a:pt x="61034" y="21592"/>
                  <a:pt x="61018" y="21823"/>
                  <a:pt x="61006" y="22054"/>
                </a:cubicBezTo>
                <a:lnTo>
                  <a:pt x="62994" y="22054"/>
                </a:lnTo>
                <a:cubicBezTo>
                  <a:pt x="63018" y="21827"/>
                  <a:pt x="63041" y="21604"/>
                  <a:pt x="63061" y="21376"/>
                </a:cubicBezTo>
                <a:cubicBezTo>
                  <a:pt x="63108" y="21604"/>
                  <a:pt x="63155" y="21827"/>
                  <a:pt x="63202" y="22054"/>
                </a:cubicBezTo>
                <a:lnTo>
                  <a:pt x="65190" y="22054"/>
                </a:lnTo>
                <a:cubicBezTo>
                  <a:pt x="65167" y="21979"/>
                  <a:pt x="65147" y="21909"/>
                  <a:pt x="65127" y="21835"/>
                </a:cubicBezTo>
                <a:cubicBezTo>
                  <a:pt x="65092" y="21701"/>
                  <a:pt x="65053" y="21573"/>
                  <a:pt x="65017" y="21439"/>
                </a:cubicBezTo>
                <a:cubicBezTo>
                  <a:pt x="65017" y="21423"/>
                  <a:pt x="65017" y="21408"/>
                  <a:pt x="65014" y="21396"/>
                </a:cubicBezTo>
                <a:cubicBezTo>
                  <a:pt x="65002" y="20872"/>
                  <a:pt x="64986" y="20348"/>
                  <a:pt x="64959" y="19826"/>
                </a:cubicBezTo>
                <a:lnTo>
                  <a:pt x="64959" y="19826"/>
                </a:lnTo>
                <a:cubicBezTo>
                  <a:pt x="64975" y="19882"/>
                  <a:pt x="64994" y="19936"/>
                  <a:pt x="65010" y="19991"/>
                </a:cubicBezTo>
                <a:cubicBezTo>
                  <a:pt x="65225" y="20680"/>
                  <a:pt x="65452" y="21369"/>
                  <a:pt x="65687" y="22054"/>
                </a:cubicBezTo>
                <a:lnTo>
                  <a:pt x="67864" y="22054"/>
                </a:lnTo>
                <a:cubicBezTo>
                  <a:pt x="67797" y="21271"/>
                  <a:pt x="67746" y="20489"/>
                  <a:pt x="67707" y="19701"/>
                </a:cubicBezTo>
                <a:lnTo>
                  <a:pt x="67707" y="19701"/>
                </a:lnTo>
                <a:cubicBezTo>
                  <a:pt x="67840" y="20249"/>
                  <a:pt x="67981" y="20785"/>
                  <a:pt x="68137" y="21318"/>
                </a:cubicBezTo>
                <a:cubicBezTo>
                  <a:pt x="68129" y="21564"/>
                  <a:pt x="68117" y="21807"/>
                  <a:pt x="68110" y="22054"/>
                </a:cubicBezTo>
                <a:lnTo>
                  <a:pt x="86141" y="22054"/>
                </a:lnTo>
                <a:cubicBezTo>
                  <a:pt x="86074" y="21788"/>
                  <a:pt x="86008" y="21522"/>
                  <a:pt x="85941" y="21259"/>
                </a:cubicBezTo>
                <a:cubicBezTo>
                  <a:pt x="85953" y="21036"/>
                  <a:pt x="85964" y="20817"/>
                  <a:pt x="85977" y="20598"/>
                </a:cubicBezTo>
                <a:cubicBezTo>
                  <a:pt x="86016" y="19878"/>
                  <a:pt x="86055" y="19158"/>
                  <a:pt x="86102" y="18441"/>
                </a:cubicBezTo>
                <a:cubicBezTo>
                  <a:pt x="86188" y="17995"/>
                  <a:pt x="86274" y="17557"/>
                  <a:pt x="86368" y="17115"/>
                </a:cubicBezTo>
                <a:cubicBezTo>
                  <a:pt x="86372" y="17138"/>
                  <a:pt x="86376" y="17158"/>
                  <a:pt x="86380" y="17181"/>
                </a:cubicBezTo>
                <a:cubicBezTo>
                  <a:pt x="86258" y="18805"/>
                  <a:pt x="86235" y="20426"/>
                  <a:pt x="86352" y="22054"/>
                </a:cubicBezTo>
                <a:lnTo>
                  <a:pt x="96270" y="22054"/>
                </a:lnTo>
                <a:cubicBezTo>
                  <a:pt x="96262" y="21987"/>
                  <a:pt x="96259" y="21916"/>
                  <a:pt x="96255" y="21851"/>
                </a:cubicBezTo>
                <a:cubicBezTo>
                  <a:pt x="96255" y="21846"/>
                  <a:pt x="96255" y="21846"/>
                  <a:pt x="96259" y="21842"/>
                </a:cubicBezTo>
                <a:lnTo>
                  <a:pt x="96293" y="22054"/>
                </a:lnTo>
                <a:lnTo>
                  <a:pt x="103154" y="22054"/>
                </a:lnTo>
                <a:cubicBezTo>
                  <a:pt x="103190" y="21831"/>
                  <a:pt x="103225" y="21604"/>
                  <a:pt x="103260" y="21381"/>
                </a:cubicBezTo>
                <a:cubicBezTo>
                  <a:pt x="103272" y="21513"/>
                  <a:pt x="103288" y="21647"/>
                  <a:pt x="103300" y="21780"/>
                </a:cubicBezTo>
                <a:cubicBezTo>
                  <a:pt x="103295" y="21869"/>
                  <a:pt x="103288" y="21963"/>
                  <a:pt x="103280" y="22054"/>
                </a:cubicBezTo>
                <a:lnTo>
                  <a:pt x="105855" y="22054"/>
                </a:lnTo>
                <a:cubicBezTo>
                  <a:pt x="105851" y="21831"/>
                  <a:pt x="105851" y="21611"/>
                  <a:pt x="105855" y="21392"/>
                </a:cubicBezTo>
                <a:cubicBezTo>
                  <a:pt x="105968" y="21017"/>
                  <a:pt x="106082" y="20641"/>
                  <a:pt x="106196" y="20265"/>
                </a:cubicBezTo>
                <a:cubicBezTo>
                  <a:pt x="106207" y="20864"/>
                  <a:pt x="106254" y="21463"/>
                  <a:pt x="106324" y="22054"/>
                </a:cubicBezTo>
                <a:lnTo>
                  <a:pt x="108219" y="22054"/>
                </a:lnTo>
                <a:cubicBezTo>
                  <a:pt x="108196" y="21329"/>
                  <a:pt x="108176" y="20601"/>
                  <a:pt x="108165" y="19870"/>
                </a:cubicBezTo>
                <a:lnTo>
                  <a:pt x="108165" y="19870"/>
                </a:lnTo>
                <a:cubicBezTo>
                  <a:pt x="108203" y="19964"/>
                  <a:pt x="108243" y="20054"/>
                  <a:pt x="108282" y="20148"/>
                </a:cubicBezTo>
                <a:cubicBezTo>
                  <a:pt x="108286" y="20343"/>
                  <a:pt x="108290" y="20543"/>
                  <a:pt x="108293" y="20739"/>
                </a:cubicBezTo>
                <a:cubicBezTo>
                  <a:pt x="108297" y="21177"/>
                  <a:pt x="108306" y="21616"/>
                  <a:pt x="108313" y="22054"/>
                </a:cubicBezTo>
                <a:lnTo>
                  <a:pt x="110184" y="22054"/>
                </a:lnTo>
                <a:cubicBezTo>
                  <a:pt x="109957" y="21522"/>
                  <a:pt x="109726" y="21001"/>
                  <a:pt x="109495" y="20480"/>
                </a:cubicBezTo>
                <a:cubicBezTo>
                  <a:pt x="109448" y="19902"/>
                  <a:pt x="109386" y="19322"/>
                  <a:pt x="109315" y="18751"/>
                </a:cubicBezTo>
                <a:cubicBezTo>
                  <a:pt x="109319" y="18543"/>
                  <a:pt x="109327" y="18332"/>
                  <a:pt x="109335" y="18124"/>
                </a:cubicBezTo>
                <a:cubicBezTo>
                  <a:pt x="109366" y="17377"/>
                  <a:pt x="109249" y="16215"/>
                  <a:pt x="109742" y="15675"/>
                </a:cubicBezTo>
                <a:cubicBezTo>
                  <a:pt x="109779" y="15631"/>
                  <a:pt x="109745" y="15570"/>
                  <a:pt x="109706" y="15570"/>
                </a:cubicBezTo>
                <a:cubicBezTo>
                  <a:pt x="109696" y="15570"/>
                  <a:pt x="109685" y="15575"/>
                  <a:pt x="109675" y="15584"/>
                </a:cubicBezTo>
                <a:cubicBezTo>
                  <a:pt x="109343" y="15924"/>
                  <a:pt x="109221" y="16645"/>
                  <a:pt x="109158" y="17158"/>
                </a:cubicBezTo>
                <a:cubicBezTo>
                  <a:pt x="109151" y="17216"/>
                  <a:pt x="109142" y="17275"/>
                  <a:pt x="109135" y="17333"/>
                </a:cubicBezTo>
                <a:cubicBezTo>
                  <a:pt x="109111" y="17146"/>
                  <a:pt x="109092" y="16961"/>
                  <a:pt x="109072" y="16774"/>
                </a:cubicBezTo>
                <a:cubicBezTo>
                  <a:pt x="109095" y="16746"/>
                  <a:pt x="109124" y="16719"/>
                  <a:pt x="109155" y="16696"/>
                </a:cubicBezTo>
                <a:cubicBezTo>
                  <a:pt x="109246" y="16635"/>
                  <a:pt x="109188" y="16471"/>
                  <a:pt x="109100" y="16471"/>
                </a:cubicBezTo>
                <a:cubicBezTo>
                  <a:pt x="109086" y="16471"/>
                  <a:pt x="109072" y="16475"/>
                  <a:pt x="109057" y="16484"/>
                </a:cubicBezTo>
                <a:cubicBezTo>
                  <a:pt x="109053" y="16488"/>
                  <a:pt x="109045" y="16492"/>
                  <a:pt x="109041" y="16496"/>
                </a:cubicBezTo>
                <a:cubicBezTo>
                  <a:pt x="109072" y="16379"/>
                  <a:pt x="109104" y="16262"/>
                  <a:pt x="109135" y="16144"/>
                </a:cubicBezTo>
                <a:cubicBezTo>
                  <a:pt x="109366" y="15267"/>
                  <a:pt x="109605" y="14387"/>
                  <a:pt x="109828" y="13506"/>
                </a:cubicBezTo>
                <a:cubicBezTo>
                  <a:pt x="109828" y="13744"/>
                  <a:pt x="109832" y="13984"/>
                  <a:pt x="109832" y="14222"/>
                </a:cubicBezTo>
                <a:cubicBezTo>
                  <a:pt x="109859" y="16262"/>
                  <a:pt x="110008" y="18226"/>
                  <a:pt x="110345" y="20222"/>
                </a:cubicBezTo>
                <a:cubicBezTo>
                  <a:pt x="110376" y="20410"/>
                  <a:pt x="110415" y="20598"/>
                  <a:pt x="110454" y="20785"/>
                </a:cubicBezTo>
                <a:cubicBezTo>
                  <a:pt x="110450" y="20954"/>
                  <a:pt x="110450" y="21126"/>
                  <a:pt x="110446" y="21295"/>
                </a:cubicBezTo>
                <a:cubicBezTo>
                  <a:pt x="110399" y="21549"/>
                  <a:pt x="110352" y="21799"/>
                  <a:pt x="110305" y="22054"/>
                </a:cubicBezTo>
                <a:lnTo>
                  <a:pt x="111773" y="22054"/>
                </a:lnTo>
                <a:cubicBezTo>
                  <a:pt x="111906" y="21264"/>
                  <a:pt x="112012" y="20460"/>
                  <a:pt x="112083" y="19655"/>
                </a:cubicBezTo>
                <a:lnTo>
                  <a:pt x="112083" y="19655"/>
                </a:lnTo>
                <a:cubicBezTo>
                  <a:pt x="112063" y="20061"/>
                  <a:pt x="112039" y="20469"/>
                  <a:pt x="112020" y="20876"/>
                </a:cubicBezTo>
                <a:cubicBezTo>
                  <a:pt x="111996" y="21267"/>
                  <a:pt x="111976" y="21663"/>
                  <a:pt x="111957" y="22054"/>
                </a:cubicBezTo>
                <a:lnTo>
                  <a:pt x="115065" y="22054"/>
                </a:lnTo>
                <a:cubicBezTo>
                  <a:pt x="115041" y="21663"/>
                  <a:pt x="115022" y="21267"/>
                  <a:pt x="115002" y="20876"/>
                </a:cubicBezTo>
                <a:cubicBezTo>
                  <a:pt x="114979" y="20469"/>
                  <a:pt x="114959" y="20061"/>
                  <a:pt x="114939" y="19655"/>
                </a:cubicBezTo>
                <a:lnTo>
                  <a:pt x="114939" y="19655"/>
                </a:lnTo>
                <a:cubicBezTo>
                  <a:pt x="115010" y="20460"/>
                  <a:pt x="115112" y="21264"/>
                  <a:pt x="115248" y="22054"/>
                </a:cubicBezTo>
                <a:lnTo>
                  <a:pt x="116716" y="22054"/>
                </a:lnTo>
                <a:cubicBezTo>
                  <a:pt x="116666" y="21799"/>
                  <a:pt x="116619" y="21549"/>
                  <a:pt x="116572" y="21295"/>
                </a:cubicBezTo>
                <a:cubicBezTo>
                  <a:pt x="116572" y="21126"/>
                  <a:pt x="116568" y="20958"/>
                  <a:pt x="116568" y="20785"/>
                </a:cubicBezTo>
                <a:cubicBezTo>
                  <a:pt x="116606" y="20598"/>
                  <a:pt x="116642" y="20410"/>
                  <a:pt x="116677" y="20222"/>
                </a:cubicBezTo>
                <a:cubicBezTo>
                  <a:pt x="117009" y="18226"/>
                  <a:pt x="117162" y="16262"/>
                  <a:pt x="117186" y="14222"/>
                </a:cubicBezTo>
                <a:cubicBezTo>
                  <a:pt x="117190" y="13984"/>
                  <a:pt x="117193" y="13744"/>
                  <a:pt x="117193" y="13506"/>
                </a:cubicBezTo>
                <a:cubicBezTo>
                  <a:pt x="117417" y="14387"/>
                  <a:pt x="117652" y="15267"/>
                  <a:pt x="117883" y="16144"/>
                </a:cubicBezTo>
                <a:cubicBezTo>
                  <a:pt x="117914" y="16262"/>
                  <a:pt x="117945" y="16379"/>
                  <a:pt x="117977" y="16496"/>
                </a:cubicBezTo>
                <a:cubicBezTo>
                  <a:pt x="117972" y="16492"/>
                  <a:pt x="117968" y="16488"/>
                  <a:pt x="117961" y="16484"/>
                </a:cubicBezTo>
                <a:cubicBezTo>
                  <a:pt x="117947" y="16475"/>
                  <a:pt x="117932" y="16471"/>
                  <a:pt x="117919" y="16471"/>
                </a:cubicBezTo>
                <a:cubicBezTo>
                  <a:pt x="117832" y="16471"/>
                  <a:pt x="117772" y="16635"/>
                  <a:pt x="117867" y="16696"/>
                </a:cubicBezTo>
                <a:cubicBezTo>
                  <a:pt x="117898" y="16719"/>
                  <a:pt x="117925" y="16746"/>
                  <a:pt x="117949" y="16774"/>
                </a:cubicBezTo>
                <a:cubicBezTo>
                  <a:pt x="117930" y="16961"/>
                  <a:pt x="117906" y="17146"/>
                  <a:pt x="117887" y="17333"/>
                </a:cubicBezTo>
                <a:cubicBezTo>
                  <a:pt x="117878" y="17275"/>
                  <a:pt x="117871" y="17216"/>
                  <a:pt x="117863" y="17158"/>
                </a:cubicBezTo>
                <a:cubicBezTo>
                  <a:pt x="117797" y="16645"/>
                  <a:pt x="117679" y="15924"/>
                  <a:pt x="117343" y="15584"/>
                </a:cubicBezTo>
                <a:cubicBezTo>
                  <a:pt x="117333" y="15575"/>
                  <a:pt x="117322" y="15570"/>
                  <a:pt x="117312" y="15570"/>
                </a:cubicBezTo>
                <a:cubicBezTo>
                  <a:pt x="117273" y="15570"/>
                  <a:pt x="117239" y="15631"/>
                  <a:pt x="117276" y="15675"/>
                </a:cubicBezTo>
                <a:cubicBezTo>
                  <a:pt x="117769" y="16215"/>
                  <a:pt x="117652" y="17377"/>
                  <a:pt x="117687" y="18124"/>
                </a:cubicBezTo>
                <a:cubicBezTo>
                  <a:pt x="117695" y="18332"/>
                  <a:pt x="117699" y="18543"/>
                  <a:pt x="117706" y="18751"/>
                </a:cubicBezTo>
                <a:cubicBezTo>
                  <a:pt x="117632" y="19322"/>
                  <a:pt x="117573" y="19897"/>
                  <a:pt x="117526" y="20480"/>
                </a:cubicBezTo>
                <a:cubicBezTo>
                  <a:pt x="117296" y="21001"/>
                  <a:pt x="117065" y="21522"/>
                  <a:pt x="116837" y="22054"/>
                </a:cubicBezTo>
                <a:lnTo>
                  <a:pt x="118705" y="22054"/>
                </a:lnTo>
                <a:cubicBezTo>
                  <a:pt x="118712" y="21616"/>
                  <a:pt x="118720" y="21177"/>
                  <a:pt x="118728" y="20739"/>
                </a:cubicBezTo>
                <a:cubicBezTo>
                  <a:pt x="118732" y="20543"/>
                  <a:pt x="118736" y="20343"/>
                  <a:pt x="118740" y="20148"/>
                </a:cubicBezTo>
                <a:cubicBezTo>
                  <a:pt x="118779" y="20054"/>
                  <a:pt x="118818" y="19964"/>
                  <a:pt x="118857" y="19870"/>
                </a:cubicBezTo>
                <a:lnTo>
                  <a:pt x="118857" y="19870"/>
                </a:lnTo>
                <a:cubicBezTo>
                  <a:pt x="118841" y="20601"/>
                  <a:pt x="118826" y="21329"/>
                  <a:pt x="118799" y="22054"/>
                </a:cubicBezTo>
                <a:lnTo>
                  <a:pt x="120692" y="22054"/>
                </a:lnTo>
                <a:cubicBezTo>
                  <a:pt x="120767" y="21463"/>
                  <a:pt x="120814" y="20864"/>
                  <a:pt x="120826" y="20265"/>
                </a:cubicBezTo>
                <a:cubicBezTo>
                  <a:pt x="120936" y="20641"/>
                  <a:pt x="121048" y="21017"/>
                  <a:pt x="121166" y="21392"/>
                </a:cubicBezTo>
                <a:cubicBezTo>
                  <a:pt x="121171" y="21611"/>
                  <a:pt x="121166" y="21831"/>
                  <a:pt x="121166" y="22054"/>
                </a:cubicBezTo>
                <a:lnTo>
                  <a:pt x="123742" y="22054"/>
                </a:lnTo>
                <a:cubicBezTo>
                  <a:pt x="123734" y="21963"/>
                  <a:pt x="123726" y="21869"/>
                  <a:pt x="123718" y="21780"/>
                </a:cubicBezTo>
                <a:cubicBezTo>
                  <a:pt x="123734" y="21647"/>
                  <a:pt x="123749" y="21513"/>
                  <a:pt x="123761" y="21381"/>
                </a:cubicBezTo>
                <a:cubicBezTo>
                  <a:pt x="123796" y="21604"/>
                  <a:pt x="123828" y="21831"/>
                  <a:pt x="123863" y="22054"/>
                </a:cubicBezTo>
                <a:lnTo>
                  <a:pt x="130728" y="22054"/>
                </a:lnTo>
                <a:lnTo>
                  <a:pt x="130763" y="21842"/>
                </a:lnTo>
                <a:lnTo>
                  <a:pt x="130763" y="21851"/>
                </a:lnTo>
                <a:cubicBezTo>
                  <a:pt x="130759" y="21916"/>
                  <a:pt x="130756" y="21987"/>
                  <a:pt x="130752" y="22054"/>
                </a:cubicBezTo>
                <a:lnTo>
                  <a:pt x="140669" y="22054"/>
                </a:lnTo>
                <a:cubicBezTo>
                  <a:pt x="140783" y="20426"/>
                  <a:pt x="140763" y="18805"/>
                  <a:pt x="140638" y="17181"/>
                </a:cubicBezTo>
                <a:cubicBezTo>
                  <a:pt x="140642" y="17158"/>
                  <a:pt x="140646" y="17138"/>
                  <a:pt x="140650" y="17115"/>
                </a:cubicBezTo>
                <a:cubicBezTo>
                  <a:pt x="140743" y="17557"/>
                  <a:pt x="140834" y="17999"/>
                  <a:pt x="140915" y="18441"/>
                </a:cubicBezTo>
                <a:cubicBezTo>
                  <a:pt x="140962" y="19161"/>
                  <a:pt x="141006" y="19878"/>
                  <a:pt x="141045" y="20598"/>
                </a:cubicBezTo>
                <a:cubicBezTo>
                  <a:pt x="141056" y="20817"/>
                  <a:pt x="141068" y="21036"/>
                  <a:pt x="141076" y="21259"/>
                </a:cubicBezTo>
                <a:cubicBezTo>
                  <a:pt x="141009" y="21522"/>
                  <a:pt x="140944" y="21788"/>
                  <a:pt x="140877" y="22054"/>
                </a:cubicBezTo>
                <a:lnTo>
                  <a:pt x="158912" y="22054"/>
                </a:lnTo>
                <a:cubicBezTo>
                  <a:pt x="158900" y="21807"/>
                  <a:pt x="158892" y="21564"/>
                  <a:pt x="158880" y="21318"/>
                </a:cubicBezTo>
                <a:cubicBezTo>
                  <a:pt x="159037" y="20785"/>
                  <a:pt x="159182" y="20249"/>
                  <a:pt x="159311" y="19701"/>
                </a:cubicBezTo>
                <a:lnTo>
                  <a:pt x="159311" y="19701"/>
                </a:lnTo>
                <a:cubicBezTo>
                  <a:pt x="159276" y="20489"/>
                  <a:pt x="159225" y="21271"/>
                  <a:pt x="159154" y="22054"/>
                </a:cubicBezTo>
                <a:lnTo>
                  <a:pt x="161335" y="22054"/>
                </a:lnTo>
                <a:cubicBezTo>
                  <a:pt x="161569" y="21369"/>
                  <a:pt x="161797" y="20680"/>
                  <a:pt x="162012" y="19991"/>
                </a:cubicBezTo>
                <a:cubicBezTo>
                  <a:pt x="162027" y="19936"/>
                  <a:pt x="162043" y="19882"/>
                  <a:pt x="162059" y="19826"/>
                </a:cubicBezTo>
                <a:lnTo>
                  <a:pt x="162059" y="19826"/>
                </a:lnTo>
                <a:cubicBezTo>
                  <a:pt x="162035" y="20343"/>
                  <a:pt x="162019" y="20864"/>
                  <a:pt x="162003" y="21385"/>
                </a:cubicBezTo>
                <a:cubicBezTo>
                  <a:pt x="162003" y="21405"/>
                  <a:pt x="162003" y="21420"/>
                  <a:pt x="162000" y="21439"/>
                </a:cubicBezTo>
                <a:cubicBezTo>
                  <a:pt x="161965" y="21573"/>
                  <a:pt x="161929" y="21701"/>
                  <a:pt x="161894" y="21835"/>
                </a:cubicBezTo>
                <a:cubicBezTo>
                  <a:pt x="161871" y="21909"/>
                  <a:pt x="161851" y="21979"/>
                  <a:pt x="161831" y="22054"/>
                </a:cubicBezTo>
                <a:lnTo>
                  <a:pt x="163816" y="22054"/>
                </a:lnTo>
                <a:cubicBezTo>
                  <a:pt x="163867" y="21827"/>
                  <a:pt x="163914" y="21604"/>
                  <a:pt x="163957" y="21376"/>
                </a:cubicBezTo>
                <a:cubicBezTo>
                  <a:pt x="163981" y="21604"/>
                  <a:pt x="164004" y="21827"/>
                  <a:pt x="164023" y="22054"/>
                </a:cubicBezTo>
                <a:lnTo>
                  <a:pt x="166015" y="22054"/>
                </a:lnTo>
                <a:cubicBezTo>
                  <a:pt x="166004" y="21823"/>
                  <a:pt x="165988" y="21592"/>
                  <a:pt x="165977" y="21361"/>
                </a:cubicBezTo>
                <a:cubicBezTo>
                  <a:pt x="165972" y="21235"/>
                  <a:pt x="165965" y="21107"/>
                  <a:pt x="165961" y="20982"/>
                </a:cubicBezTo>
                <a:cubicBezTo>
                  <a:pt x="166011" y="20774"/>
                  <a:pt x="166066" y="20567"/>
                  <a:pt x="166118" y="20363"/>
                </a:cubicBezTo>
                <a:cubicBezTo>
                  <a:pt x="166129" y="20328"/>
                  <a:pt x="166136" y="20292"/>
                  <a:pt x="166149" y="20258"/>
                </a:cubicBezTo>
                <a:cubicBezTo>
                  <a:pt x="166239" y="20677"/>
                  <a:pt x="166336" y="21091"/>
                  <a:pt x="166438" y="21506"/>
                </a:cubicBezTo>
                <a:cubicBezTo>
                  <a:pt x="166411" y="21690"/>
                  <a:pt x="166380" y="21869"/>
                  <a:pt x="166352" y="22054"/>
                </a:cubicBezTo>
                <a:lnTo>
                  <a:pt x="170039" y="22054"/>
                </a:lnTo>
                <a:cubicBezTo>
                  <a:pt x="170188" y="21654"/>
                  <a:pt x="170332" y="21259"/>
                  <a:pt x="170477" y="20856"/>
                </a:cubicBezTo>
                <a:cubicBezTo>
                  <a:pt x="170810" y="19925"/>
                  <a:pt x="171123" y="18974"/>
                  <a:pt x="171432" y="18027"/>
                </a:cubicBezTo>
                <a:lnTo>
                  <a:pt x="171432" y="18027"/>
                </a:lnTo>
                <a:cubicBezTo>
                  <a:pt x="171385" y="18218"/>
                  <a:pt x="171335" y="18414"/>
                  <a:pt x="171288" y="18610"/>
                </a:cubicBezTo>
                <a:cubicBezTo>
                  <a:pt x="171013" y="19745"/>
                  <a:pt x="170763" y="20892"/>
                  <a:pt x="170501" y="22030"/>
                </a:cubicBezTo>
                <a:cubicBezTo>
                  <a:pt x="170501" y="22039"/>
                  <a:pt x="170497" y="22046"/>
                  <a:pt x="170493" y="22054"/>
                </a:cubicBezTo>
                <a:lnTo>
                  <a:pt x="176348" y="22054"/>
                </a:lnTo>
                <a:cubicBezTo>
                  <a:pt x="176337" y="21983"/>
                  <a:pt x="176324" y="21909"/>
                  <a:pt x="176313" y="21838"/>
                </a:cubicBezTo>
                <a:cubicBezTo>
                  <a:pt x="176340" y="21667"/>
                  <a:pt x="176368" y="21494"/>
                  <a:pt x="176395" y="21322"/>
                </a:cubicBezTo>
                <a:cubicBezTo>
                  <a:pt x="176442" y="21564"/>
                  <a:pt x="176489" y="21807"/>
                  <a:pt x="176536" y="22054"/>
                </a:cubicBezTo>
                <a:lnTo>
                  <a:pt x="183080" y="22054"/>
                </a:lnTo>
                <a:cubicBezTo>
                  <a:pt x="183033" y="21705"/>
                  <a:pt x="182990" y="21353"/>
                  <a:pt x="182943" y="21005"/>
                </a:cubicBezTo>
                <a:cubicBezTo>
                  <a:pt x="182947" y="20883"/>
                  <a:pt x="182955" y="20766"/>
                  <a:pt x="182963" y="20645"/>
                </a:cubicBezTo>
                <a:cubicBezTo>
                  <a:pt x="183033" y="21013"/>
                  <a:pt x="183111" y="21376"/>
                  <a:pt x="183190" y="21737"/>
                </a:cubicBezTo>
                <a:cubicBezTo>
                  <a:pt x="183170" y="21842"/>
                  <a:pt x="183147" y="21948"/>
                  <a:pt x="183123" y="22054"/>
                </a:cubicBezTo>
                <a:lnTo>
                  <a:pt x="188055" y="22054"/>
                </a:lnTo>
                <a:cubicBezTo>
                  <a:pt x="188015" y="21752"/>
                  <a:pt x="187981" y="21451"/>
                  <a:pt x="187945" y="21154"/>
                </a:cubicBezTo>
                <a:cubicBezTo>
                  <a:pt x="187941" y="21118"/>
                  <a:pt x="187937" y="21083"/>
                  <a:pt x="187934" y="21052"/>
                </a:cubicBezTo>
                <a:cubicBezTo>
                  <a:pt x="187981" y="20332"/>
                  <a:pt x="188031" y="19615"/>
                  <a:pt x="188086" y="18903"/>
                </a:cubicBezTo>
                <a:cubicBezTo>
                  <a:pt x="188093" y="18793"/>
                  <a:pt x="188102" y="18680"/>
                  <a:pt x="188113" y="18571"/>
                </a:cubicBezTo>
                <a:cubicBezTo>
                  <a:pt x="188192" y="18383"/>
                  <a:pt x="188274" y="18195"/>
                  <a:pt x="188352" y="18003"/>
                </a:cubicBezTo>
                <a:cubicBezTo>
                  <a:pt x="188501" y="18813"/>
                  <a:pt x="188638" y="19624"/>
                  <a:pt x="188774" y="20437"/>
                </a:cubicBezTo>
                <a:cubicBezTo>
                  <a:pt x="188767" y="20484"/>
                  <a:pt x="188763" y="20536"/>
                  <a:pt x="188756" y="20586"/>
                </a:cubicBezTo>
                <a:cubicBezTo>
                  <a:pt x="188591" y="21067"/>
                  <a:pt x="188431" y="21557"/>
                  <a:pt x="188286" y="22054"/>
                </a:cubicBezTo>
                <a:lnTo>
                  <a:pt x="198583" y="22054"/>
                </a:lnTo>
                <a:cubicBezTo>
                  <a:pt x="198583" y="22003"/>
                  <a:pt x="198587" y="21956"/>
                  <a:pt x="198587" y="21909"/>
                </a:cubicBezTo>
                <a:cubicBezTo>
                  <a:pt x="198626" y="21694"/>
                  <a:pt x="198665" y="21482"/>
                  <a:pt x="198700" y="21271"/>
                </a:cubicBezTo>
                <a:cubicBezTo>
                  <a:pt x="198747" y="20977"/>
                  <a:pt x="198794" y="20684"/>
                  <a:pt x="198837" y="20386"/>
                </a:cubicBezTo>
                <a:cubicBezTo>
                  <a:pt x="198915" y="20942"/>
                  <a:pt x="198994" y="21498"/>
                  <a:pt x="199083" y="22054"/>
                </a:cubicBezTo>
                <a:lnTo>
                  <a:pt x="200939" y="22054"/>
                </a:lnTo>
                <a:cubicBezTo>
                  <a:pt x="200892" y="21522"/>
                  <a:pt x="200833" y="20993"/>
                  <a:pt x="200779" y="20460"/>
                </a:cubicBezTo>
                <a:cubicBezTo>
                  <a:pt x="200802" y="20073"/>
                  <a:pt x="200817" y="19682"/>
                  <a:pt x="200821" y="19291"/>
                </a:cubicBezTo>
                <a:cubicBezTo>
                  <a:pt x="200892" y="18809"/>
                  <a:pt x="200951" y="18323"/>
                  <a:pt x="201005" y="17843"/>
                </a:cubicBezTo>
                <a:cubicBezTo>
                  <a:pt x="201127" y="18849"/>
                  <a:pt x="201233" y="19858"/>
                  <a:pt x="201319" y="20872"/>
                </a:cubicBezTo>
                <a:cubicBezTo>
                  <a:pt x="201272" y="21267"/>
                  <a:pt x="201217" y="21663"/>
                  <a:pt x="201150" y="22054"/>
                </a:cubicBezTo>
                <a:lnTo>
                  <a:pt x="212724" y="22054"/>
                </a:lnTo>
                <a:cubicBezTo>
                  <a:pt x="212727" y="21987"/>
                  <a:pt x="212732" y="21925"/>
                  <a:pt x="212736" y="21858"/>
                </a:cubicBezTo>
                <a:cubicBezTo>
                  <a:pt x="212739" y="21925"/>
                  <a:pt x="212739" y="21987"/>
                  <a:pt x="212743" y="22054"/>
                </a:cubicBezTo>
                <a:lnTo>
                  <a:pt x="217922" y="22054"/>
                </a:lnTo>
                <a:cubicBezTo>
                  <a:pt x="217933" y="20930"/>
                  <a:pt x="217957" y="19811"/>
                  <a:pt x="218007" y="18692"/>
                </a:cubicBezTo>
                <a:cubicBezTo>
                  <a:pt x="218078" y="19463"/>
                  <a:pt x="218133" y="20238"/>
                  <a:pt x="218175" y="21013"/>
                </a:cubicBezTo>
                <a:cubicBezTo>
                  <a:pt x="218121" y="21361"/>
                  <a:pt x="218066" y="21705"/>
                  <a:pt x="218016" y="22054"/>
                </a:cubicBezTo>
                <a:lnTo>
                  <a:pt x="223338" y="22054"/>
                </a:lnTo>
                <a:cubicBezTo>
                  <a:pt x="223358" y="21913"/>
                  <a:pt x="223374" y="21772"/>
                  <a:pt x="223393" y="21631"/>
                </a:cubicBezTo>
                <a:cubicBezTo>
                  <a:pt x="223397" y="21772"/>
                  <a:pt x="223397" y="21913"/>
                  <a:pt x="223405" y="22054"/>
                </a:cubicBezTo>
                <a:lnTo>
                  <a:pt x="226888" y="22054"/>
                </a:lnTo>
                <a:cubicBezTo>
                  <a:pt x="226900" y="21901"/>
                  <a:pt x="226907" y="21748"/>
                  <a:pt x="226916" y="21596"/>
                </a:cubicBezTo>
                <a:cubicBezTo>
                  <a:pt x="227017" y="19592"/>
                  <a:pt x="226982" y="17514"/>
                  <a:pt x="226763" y="15521"/>
                </a:cubicBezTo>
                <a:cubicBezTo>
                  <a:pt x="226770" y="15444"/>
                  <a:pt x="226779" y="15361"/>
                  <a:pt x="226790" y="15283"/>
                </a:cubicBezTo>
                <a:cubicBezTo>
                  <a:pt x="226802" y="15177"/>
                  <a:pt x="226931" y="14003"/>
                  <a:pt x="226939" y="13999"/>
                </a:cubicBezTo>
                <a:cubicBezTo>
                  <a:pt x="226982" y="13991"/>
                  <a:pt x="226982" y="13901"/>
                  <a:pt x="226939" y="13894"/>
                </a:cubicBezTo>
                <a:cubicBezTo>
                  <a:pt x="226927" y="13890"/>
                  <a:pt x="226911" y="13885"/>
                  <a:pt x="226896" y="13885"/>
                </a:cubicBezTo>
                <a:cubicBezTo>
                  <a:pt x="226892" y="13884"/>
                  <a:pt x="226887" y="13883"/>
                  <a:pt x="226882" y="13883"/>
                </a:cubicBezTo>
                <a:cubicBezTo>
                  <a:pt x="226862" y="13883"/>
                  <a:pt x="226840" y="13897"/>
                  <a:pt x="226837" y="13928"/>
                </a:cubicBezTo>
                <a:cubicBezTo>
                  <a:pt x="226798" y="14183"/>
                  <a:pt x="226723" y="14441"/>
                  <a:pt x="226638" y="14696"/>
                </a:cubicBezTo>
                <a:cubicBezTo>
                  <a:pt x="226535" y="14190"/>
                  <a:pt x="226395" y="13686"/>
                  <a:pt x="226254" y="13209"/>
                </a:cubicBezTo>
                <a:cubicBezTo>
                  <a:pt x="226235" y="13153"/>
                  <a:pt x="226219" y="13099"/>
                  <a:pt x="226199" y="13040"/>
                </a:cubicBezTo>
                <a:cubicBezTo>
                  <a:pt x="226246" y="12590"/>
                  <a:pt x="226313" y="12140"/>
                  <a:pt x="226324" y="11686"/>
                </a:cubicBezTo>
                <a:cubicBezTo>
                  <a:pt x="226326" y="11670"/>
                  <a:pt x="226318" y="11662"/>
                  <a:pt x="226308" y="11662"/>
                </a:cubicBezTo>
                <a:cubicBezTo>
                  <a:pt x="226298" y="11662"/>
                  <a:pt x="226287" y="11670"/>
                  <a:pt x="226286" y="11686"/>
                </a:cubicBezTo>
                <a:cubicBezTo>
                  <a:pt x="226254" y="12058"/>
                  <a:pt x="226179" y="12429"/>
                  <a:pt x="226101" y="12801"/>
                </a:cubicBezTo>
                <a:cubicBezTo>
                  <a:pt x="225992" y="12579"/>
                  <a:pt x="225843" y="12394"/>
                  <a:pt x="225628" y="12394"/>
                </a:cubicBezTo>
                <a:cubicBezTo>
                  <a:pt x="225554" y="12394"/>
                  <a:pt x="225542" y="12535"/>
                  <a:pt x="225608" y="12559"/>
                </a:cubicBezTo>
                <a:cubicBezTo>
                  <a:pt x="225839" y="12649"/>
                  <a:pt x="225917" y="13091"/>
                  <a:pt x="225953" y="13482"/>
                </a:cubicBezTo>
                <a:cubicBezTo>
                  <a:pt x="225925" y="13608"/>
                  <a:pt x="225901" y="13737"/>
                  <a:pt x="225878" y="13862"/>
                </a:cubicBezTo>
                <a:cubicBezTo>
                  <a:pt x="225800" y="14308"/>
                  <a:pt x="225737" y="14759"/>
                  <a:pt x="225679" y="15212"/>
                </a:cubicBezTo>
                <a:cubicBezTo>
                  <a:pt x="225663" y="15064"/>
                  <a:pt x="225652" y="14911"/>
                  <a:pt x="225636" y="14762"/>
                </a:cubicBezTo>
                <a:cubicBezTo>
                  <a:pt x="225498" y="13471"/>
                  <a:pt x="225244" y="12207"/>
                  <a:pt x="224947" y="10958"/>
                </a:cubicBezTo>
                <a:cubicBezTo>
                  <a:pt x="225158" y="10124"/>
                  <a:pt x="225354" y="9279"/>
                  <a:pt x="225530" y="8430"/>
                </a:cubicBezTo>
                <a:cubicBezTo>
                  <a:pt x="225745" y="7373"/>
                  <a:pt x="225878" y="6269"/>
                  <a:pt x="226320" y="5322"/>
                </a:cubicBezTo>
                <a:cubicBezTo>
                  <a:pt x="226331" y="5298"/>
                  <a:pt x="226314" y="5275"/>
                  <a:pt x="226297" y="5275"/>
                </a:cubicBezTo>
                <a:cubicBezTo>
                  <a:pt x="226290" y="5275"/>
                  <a:pt x="226282" y="5280"/>
                  <a:pt x="226277" y="5290"/>
                </a:cubicBezTo>
                <a:cubicBezTo>
                  <a:pt x="225883" y="6089"/>
                  <a:pt x="225718" y="7009"/>
                  <a:pt x="225498" y="7909"/>
                </a:cubicBezTo>
                <a:cubicBezTo>
                  <a:pt x="225287" y="8782"/>
                  <a:pt x="225072" y="9654"/>
                  <a:pt x="224841" y="10516"/>
                </a:cubicBezTo>
                <a:cubicBezTo>
                  <a:pt x="224727" y="10054"/>
                  <a:pt x="224610" y="9588"/>
                  <a:pt x="224492" y="9126"/>
                </a:cubicBezTo>
                <a:cubicBezTo>
                  <a:pt x="224480" y="9078"/>
                  <a:pt x="224452" y="9057"/>
                  <a:pt x="224423" y="9057"/>
                </a:cubicBezTo>
                <a:cubicBezTo>
                  <a:pt x="224379" y="9057"/>
                  <a:pt x="224334" y="9106"/>
                  <a:pt x="224344" y="9181"/>
                </a:cubicBezTo>
                <a:cubicBezTo>
                  <a:pt x="224461" y="9940"/>
                  <a:pt x="224474" y="10735"/>
                  <a:pt x="224571" y="11502"/>
                </a:cubicBezTo>
                <a:cubicBezTo>
                  <a:pt x="224430" y="11995"/>
                  <a:pt x="224289" y="12485"/>
                  <a:pt x="224149" y="12974"/>
                </a:cubicBezTo>
                <a:cubicBezTo>
                  <a:pt x="224140" y="12774"/>
                  <a:pt x="224129" y="12579"/>
                  <a:pt x="224117" y="12382"/>
                </a:cubicBezTo>
                <a:cubicBezTo>
                  <a:pt x="224015" y="10543"/>
                  <a:pt x="223871" y="8711"/>
                  <a:pt x="223733" y="6880"/>
                </a:cubicBezTo>
                <a:cubicBezTo>
                  <a:pt x="223732" y="6836"/>
                  <a:pt x="223705" y="6813"/>
                  <a:pt x="223679" y="6813"/>
                </a:cubicBezTo>
                <a:cubicBezTo>
                  <a:pt x="223653" y="6813"/>
                  <a:pt x="223628" y="6835"/>
                  <a:pt x="223628" y="6880"/>
                </a:cubicBezTo>
                <a:cubicBezTo>
                  <a:pt x="223624" y="7705"/>
                  <a:pt x="223616" y="8504"/>
                  <a:pt x="223569" y="9334"/>
                </a:cubicBezTo>
                <a:cubicBezTo>
                  <a:pt x="223511" y="10265"/>
                  <a:pt x="223440" y="11197"/>
                  <a:pt x="223397" y="12129"/>
                </a:cubicBezTo>
                <a:cubicBezTo>
                  <a:pt x="223385" y="12461"/>
                  <a:pt x="223374" y="12794"/>
                  <a:pt x="223365" y="13122"/>
                </a:cubicBezTo>
                <a:cubicBezTo>
                  <a:pt x="223311" y="12246"/>
                  <a:pt x="223252" y="11365"/>
                  <a:pt x="223206" y="10485"/>
                </a:cubicBezTo>
                <a:cubicBezTo>
                  <a:pt x="223193" y="10277"/>
                  <a:pt x="223177" y="10073"/>
                  <a:pt x="223166" y="9870"/>
                </a:cubicBezTo>
                <a:cubicBezTo>
                  <a:pt x="223280" y="7999"/>
                  <a:pt x="223424" y="6124"/>
                  <a:pt x="223518" y="4253"/>
                </a:cubicBezTo>
                <a:cubicBezTo>
                  <a:pt x="223518" y="4222"/>
                  <a:pt x="223500" y="4207"/>
                  <a:pt x="223481" y="4207"/>
                </a:cubicBezTo>
                <a:cubicBezTo>
                  <a:pt x="223462" y="4207"/>
                  <a:pt x="223442" y="4222"/>
                  <a:pt x="223440" y="4253"/>
                </a:cubicBezTo>
                <a:cubicBezTo>
                  <a:pt x="223350" y="5859"/>
                  <a:pt x="223217" y="7463"/>
                  <a:pt x="223099" y="9067"/>
                </a:cubicBezTo>
                <a:cubicBezTo>
                  <a:pt x="223049" y="8484"/>
                  <a:pt x="222989" y="7902"/>
                  <a:pt x="222927" y="7315"/>
                </a:cubicBezTo>
                <a:cubicBezTo>
                  <a:pt x="222872" y="6813"/>
                  <a:pt x="222806" y="6308"/>
                  <a:pt x="222731" y="5807"/>
                </a:cubicBezTo>
                <a:cubicBezTo>
                  <a:pt x="222680" y="5490"/>
                  <a:pt x="222684" y="5118"/>
                  <a:pt x="222543" y="4840"/>
                </a:cubicBezTo>
                <a:cubicBezTo>
                  <a:pt x="222540" y="4832"/>
                  <a:pt x="222534" y="4828"/>
                  <a:pt x="222528" y="4828"/>
                </a:cubicBezTo>
                <a:cubicBezTo>
                  <a:pt x="222517" y="4828"/>
                  <a:pt x="222505" y="4844"/>
                  <a:pt x="222512" y="4860"/>
                </a:cubicBezTo>
                <a:cubicBezTo>
                  <a:pt x="222673" y="5271"/>
                  <a:pt x="222622" y="5995"/>
                  <a:pt x="222661" y="6446"/>
                </a:cubicBezTo>
                <a:cubicBezTo>
                  <a:pt x="222712" y="6986"/>
                  <a:pt x="222743" y="7530"/>
                  <a:pt x="222774" y="8070"/>
                </a:cubicBezTo>
                <a:cubicBezTo>
                  <a:pt x="222841" y="9201"/>
                  <a:pt x="222849" y="10332"/>
                  <a:pt x="222877" y="11463"/>
                </a:cubicBezTo>
                <a:cubicBezTo>
                  <a:pt x="222881" y="11612"/>
                  <a:pt x="222884" y="11757"/>
                  <a:pt x="222888" y="11901"/>
                </a:cubicBezTo>
                <a:cubicBezTo>
                  <a:pt x="222794" y="11459"/>
                  <a:pt x="222689" y="11020"/>
                  <a:pt x="222575" y="10579"/>
                </a:cubicBezTo>
                <a:cubicBezTo>
                  <a:pt x="222308" y="9560"/>
                  <a:pt x="222019" y="8594"/>
                  <a:pt x="221674" y="7624"/>
                </a:cubicBezTo>
                <a:cubicBezTo>
                  <a:pt x="221643" y="7111"/>
                  <a:pt x="221562" y="6543"/>
                  <a:pt x="221284" y="6246"/>
                </a:cubicBezTo>
                <a:cubicBezTo>
                  <a:pt x="221278" y="6240"/>
                  <a:pt x="221272" y="6238"/>
                  <a:pt x="221265" y="6238"/>
                </a:cubicBezTo>
                <a:cubicBezTo>
                  <a:pt x="221253" y="6238"/>
                  <a:pt x="221240" y="6248"/>
                  <a:pt x="221240" y="6269"/>
                </a:cubicBezTo>
                <a:lnTo>
                  <a:pt x="221240" y="6296"/>
                </a:lnTo>
                <a:cubicBezTo>
                  <a:pt x="221181" y="6101"/>
                  <a:pt x="221123" y="5909"/>
                  <a:pt x="221060" y="5718"/>
                </a:cubicBezTo>
                <a:cubicBezTo>
                  <a:pt x="221072" y="5600"/>
                  <a:pt x="221087" y="5483"/>
                  <a:pt x="221100" y="5365"/>
                </a:cubicBezTo>
                <a:cubicBezTo>
                  <a:pt x="221119" y="5170"/>
                  <a:pt x="220984" y="3698"/>
                  <a:pt x="221258" y="3698"/>
                </a:cubicBezTo>
                <a:cubicBezTo>
                  <a:pt x="221260" y="3698"/>
                  <a:pt x="221262" y="3698"/>
                  <a:pt x="221264" y="3698"/>
                </a:cubicBezTo>
                <a:cubicBezTo>
                  <a:pt x="221265" y="3698"/>
                  <a:pt x="221266" y="3698"/>
                  <a:pt x="221267" y="3698"/>
                </a:cubicBezTo>
                <a:cubicBezTo>
                  <a:pt x="221318" y="3698"/>
                  <a:pt x="221317" y="3592"/>
                  <a:pt x="221264" y="3584"/>
                </a:cubicBezTo>
                <a:cubicBezTo>
                  <a:pt x="221256" y="3584"/>
                  <a:pt x="221249" y="3583"/>
                  <a:pt x="221241" y="3583"/>
                </a:cubicBezTo>
                <a:cubicBezTo>
                  <a:pt x="220817" y="3583"/>
                  <a:pt x="221002" y="4799"/>
                  <a:pt x="221009" y="5131"/>
                </a:cubicBezTo>
                <a:cubicBezTo>
                  <a:pt x="221009" y="5256"/>
                  <a:pt x="221002" y="5384"/>
                  <a:pt x="220990" y="5518"/>
                </a:cubicBezTo>
                <a:cubicBezTo>
                  <a:pt x="220884" y="5205"/>
                  <a:pt x="220771" y="4896"/>
                  <a:pt x="220637" y="4605"/>
                </a:cubicBezTo>
                <a:cubicBezTo>
                  <a:pt x="220633" y="4596"/>
                  <a:pt x="220626" y="4592"/>
                  <a:pt x="220619" y="4592"/>
                </a:cubicBezTo>
                <a:cubicBezTo>
                  <a:pt x="220605" y="4592"/>
                  <a:pt x="220590" y="4611"/>
                  <a:pt x="220599" y="4633"/>
                </a:cubicBezTo>
                <a:cubicBezTo>
                  <a:pt x="220747" y="4997"/>
                  <a:pt x="220861" y="5384"/>
                  <a:pt x="220962" y="5776"/>
                </a:cubicBezTo>
                <a:cubicBezTo>
                  <a:pt x="220923" y="6101"/>
                  <a:pt x="220861" y="6430"/>
                  <a:pt x="220810" y="6746"/>
                </a:cubicBezTo>
                <a:cubicBezTo>
                  <a:pt x="220806" y="6740"/>
                  <a:pt x="220800" y="6736"/>
                  <a:pt x="220793" y="6736"/>
                </a:cubicBezTo>
                <a:cubicBezTo>
                  <a:pt x="220785" y="6736"/>
                  <a:pt x="220777" y="6742"/>
                  <a:pt x="220775" y="6755"/>
                </a:cubicBezTo>
                <a:cubicBezTo>
                  <a:pt x="220583" y="7784"/>
                  <a:pt x="220309" y="8841"/>
                  <a:pt x="220031" y="9831"/>
                </a:cubicBezTo>
                <a:cubicBezTo>
                  <a:pt x="219886" y="10335"/>
                  <a:pt x="219768" y="10837"/>
                  <a:pt x="219663" y="11338"/>
                </a:cubicBezTo>
                <a:cubicBezTo>
                  <a:pt x="219675" y="11016"/>
                  <a:pt x="219710" y="10700"/>
                  <a:pt x="219808" y="10445"/>
                </a:cubicBezTo>
                <a:cubicBezTo>
                  <a:pt x="219848" y="10340"/>
                  <a:pt x="219779" y="10245"/>
                  <a:pt x="219712" y="10245"/>
                </a:cubicBezTo>
                <a:cubicBezTo>
                  <a:pt x="219681" y="10245"/>
                  <a:pt x="219651" y="10264"/>
                  <a:pt x="219631" y="10312"/>
                </a:cubicBezTo>
                <a:cubicBezTo>
                  <a:pt x="219483" y="10688"/>
                  <a:pt x="219448" y="11150"/>
                  <a:pt x="219432" y="11604"/>
                </a:cubicBezTo>
                <a:cubicBezTo>
                  <a:pt x="219268" y="11020"/>
                  <a:pt x="219100" y="10442"/>
                  <a:pt x="218919" y="9870"/>
                </a:cubicBezTo>
                <a:cubicBezTo>
                  <a:pt x="218950" y="9725"/>
                  <a:pt x="218982" y="9580"/>
                  <a:pt x="219013" y="9439"/>
                </a:cubicBezTo>
                <a:cubicBezTo>
                  <a:pt x="219170" y="8742"/>
                  <a:pt x="219362" y="8081"/>
                  <a:pt x="219346" y="7342"/>
                </a:cubicBezTo>
                <a:cubicBezTo>
                  <a:pt x="219346" y="7324"/>
                  <a:pt x="219338" y="7316"/>
                  <a:pt x="219329" y="7316"/>
                </a:cubicBezTo>
                <a:cubicBezTo>
                  <a:pt x="219319" y="7316"/>
                  <a:pt x="219309" y="7325"/>
                  <a:pt x="219307" y="7342"/>
                </a:cubicBezTo>
                <a:cubicBezTo>
                  <a:pt x="219248" y="8070"/>
                  <a:pt x="218986" y="8715"/>
                  <a:pt x="218762" y="9376"/>
                </a:cubicBezTo>
                <a:cubicBezTo>
                  <a:pt x="218634" y="8970"/>
                  <a:pt x="218493" y="8567"/>
                  <a:pt x="218356" y="8167"/>
                </a:cubicBezTo>
                <a:cubicBezTo>
                  <a:pt x="218551" y="7060"/>
                  <a:pt x="218849" y="5999"/>
                  <a:pt x="219416" y="5169"/>
                </a:cubicBezTo>
                <a:cubicBezTo>
                  <a:pt x="219443" y="5128"/>
                  <a:pt x="219416" y="5073"/>
                  <a:pt x="219384" y="5073"/>
                </a:cubicBezTo>
                <a:cubicBezTo>
                  <a:pt x="219374" y="5073"/>
                  <a:pt x="219363" y="5078"/>
                  <a:pt x="219354" y="5091"/>
                </a:cubicBezTo>
                <a:cubicBezTo>
                  <a:pt x="218806" y="5815"/>
                  <a:pt x="218438" y="6684"/>
                  <a:pt x="218152" y="7608"/>
                </a:cubicBezTo>
                <a:cubicBezTo>
                  <a:pt x="218039" y="7295"/>
                  <a:pt x="217926" y="6981"/>
                  <a:pt x="217808" y="6672"/>
                </a:cubicBezTo>
                <a:cubicBezTo>
                  <a:pt x="217335" y="5463"/>
                  <a:pt x="216798" y="4332"/>
                  <a:pt x="216219" y="3205"/>
                </a:cubicBezTo>
                <a:cubicBezTo>
                  <a:pt x="215730" y="2254"/>
                  <a:pt x="215210" y="983"/>
                  <a:pt x="214861" y="177"/>
                </a:cubicBezTo>
                <a:lnTo>
                  <a:pt x="214861" y="177"/>
                </a:lnTo>
                <a:cubicBezTo>
                  <a:pt x="214866" y="188"/>
                  <a:pt x="214873" y="192"/>
                  <a:pt x="214880" y="192"/>
                </a:cubicBezTo>
                <a:cubicBezTo>
                  <a:pt x="214898" y="192"/>
                  <a:pt x="214916" y="167"/>
                  <a:pt x="214907" y="140"/>
                </a:cubicBezTo>
                <a:cubicBezTo>
                  <a:pt x="214892" y="100"/>
                  <a:pt x="214876" y="62"/>
                  <a:pt x="214864" y="22"/>
                </a:cubicBezTo>
                <a:cubicBezTo>
                  <a:pt x="214860" y="7"/>
                  <a:pt x="214850" y="1"/>
                  <a:pt x="214841" y="1"/>
                </a:cubicBezTo>
                <a:cubicBezTo>
                  <a:pt x="214824" y="1"/>
                  <a:pt x="214807" y="18"/>
                  <a:pt x="214810" y="42"/>
                </a:cubicBezTo>
                <a:cubicBezTo>
                  <a:pt x="214837" y="1126"/>
                  <a:pt x="215381" y="2336"/>
                  <a:pt x="215757" y="3283"/>
                </a:cubicBezTo>
                <a:cubicBezTo>
                  <a:pt x="216203" y="4414"/>
                  <a:pt x="216634" y="5553"/>
                  <a:pt x="217013" y="6723"/>
                </a:cubicBezTo>
                <a:cubicBezTo>
                  <a:pt x="217268" y="7510"/>
                  <a:pt x="217514" y="8305"/>
                  <a:pt x="217749" y="9107"/>
                </a:cubicBezTo>
                <a:cubicBezTo>
                  <a:pt x="217663" y="9470"/>
                  <a:pt x="217577" y="9835"/>
                  <a:pt x="217494" y="10191"/>
                </a:cubicBezTo>
                <a:cubicBezTo>
                  <a:pt x="217487" y="10226"/>
                  <a:pt x="217479" y="10265"/>
                  <a:pt x="217471" y="10301"/>
                </a:cubicBezTo>
                <a:cubicBezTo>
                  <a:pt x="217315" y="9188"/>
                  <a:pt x="217041" y="8136"/>
                  <a:pt x="216822" y="7048"/>
                </a:cubicBezTo>
                <a:cubicBezTo>
                  <a:pt x="216645" y="6183"/>
                  <a:pt x="216423" y="5162"/>
                  <a:pt x="215964" y="4484"/>
                </a:cubicBezTo>
                <a:cubicBezTo>
                  <a:pt x="215960" y="4478"/>
                  <a:pt x="215956" y="4476"/>
                  <a:pt x="215952" y="4476"/>
                </a:cubicBezTo>
                <a:cubicBezTo>
                  <a:pt x="215939" y="4476"/>
                  <a:pt x="215928" y="4498"/>
                  <a:pt x="215933" y="4515"/>
                </a:cubicBezTo>
                <a:cubicBezTo>
                  <a:pt x="216289" y="5471"/>
                  <a:pt x="216332" y="6727"/>
                  <a:pt x="216438" y="7768"/>
                </a:cubicBezTo>
                <a:cubicBezTo>
                  <a:pt x="216457" y="7967"/>
                  <a:pt x="216477" y="8164"/>
                  <a:pt x="216493" y="8363"/>
                </a:cubicBezTo>
                <a:cubicBezTo>
                  <a:pt x="216438" y="8614"/>
                  <a:pt x="216376" y="8864"/>
                  <a:pt x="216316" y="9111"/>
                </a:cubicBezTo>
                <a:cubicBezTo>
                  <a:pt x="216105" y="7177"/>
                  <a:pt x="215682" y="5290"/>
                  <a:pt x="215201" y="3451"/>
                </a:cubicBezTo>
                <a:cubicBezTo>
                  <a:pt x="215194" y="3421"/>
                  <a:pt x="215174" y="3409"/>
                  <a:pt x="215156" y="3409"/>
                </a:cubicBezTo>
                <a:cubicBezTo>
                  <a:pt x="215127" y="3409"/>
                  <a:pt x="215099" y="3438"/>
                  <a:pt x="215111" y="3482"/>
                </a:cubicBezTo>
                <a:cubicBezTo>
                  <a:pt x="215620" y="5518"/>
                  <a:pt x="216015" y="7588"/>
                  <a:pt x="216179" y="9717"/>
                </a:cubicBezTo>
                <a:cubicBezTo>
                  <a:pt x="216004" y="10559"/>
                  <a:pt x="215839" y="11408"/>
                  <a:pt x="215765" y="12273"/>
                </a:cubicBezTo>
                <a:cubicBezTo>
                  <a:pt x="215738" y="12629"/>
                  <a:pt x="215702" y="12989"/>
                  <a:pt x="215671" y="13345"/>
                </a:cubicBezTo>
                <a:cubicBezTo>
                  <a:pt x="215644" y="13260"/>
                  <a:pt x="215620" y="13173"/>
                  <a:pt x="215597" y="13091"/>
                </a:cubicBezTo>
                <a:cubicBezTo>
                  <a:pt x="215475" y="12711"/>
                  <a:pt x="215339" y="12340"/>
                  <a:pt x="215209" y="11964"/>
                </a:cubicBezTo>
                <a:cubicBezTo>
                  <a:pt x="215154" y="11804"/>
                  <a:pt x="215088" y="11650"/>
                  <a:pt x="215025" y="11495"/>
                </a:cubicBezTo>
                <a:cubicBezTo>
                  <a:pt x="215072" y="11020"/>
                  <a:pt x="215127" y="10543"/>
                  <a:pt x="215139" y="10066"/>
                </a:cubicBezTo>
                <a:cubicBezTo>
                  <a:pt x="215140" y="10037"/>
                  <a:pt x="215126" y="10023"/>
                  <a:pt x="215111" y="10023"/>
                </a:cubicBezTo>
                <a:cubicBezTo>
                  <a:pt x="215094" y="10023"/>
                  <a:pt x="215076" y="10038"/>
                  <a:pt x="215072" y="10066"/>
                </a:cubicBezTo>
                <a:cubicBezTo>
                  <a:pt x="215048" y="10301"/>
                  <a:pt x="214998" y="10539"/>
                  <a:pt x="214939" y="10778"/>
                </a:cubicBezTo>
                <a:cubicBezTo>
                  <a:pt x="214931" y="10657"/>
                  <a:pt x="214927" y="10535"/>
                  <a:pt x="214923" y="10414"/>
                </a:cubicBezTo>
                <a:cubicBezTo>
                  <a:pt x="214880" y="9271"/>
                  <a:pt x="214876" y="8128"/>
                  <a:pt x="214829" y="6986"/>
                </a:cubicBezTo>
                <a:cubicBezTo>
                  <a:pt x="214806" y="6446"/>
                  <a:pt x="214841" y="5917"/>
                  <a:pt x="214864" y="5377"/>
                </a:cubicBezTo>
                <a:cubicBezTo>
                  <a:pt x="214876" y="5149"/>
                  <a:pt x="214806" y="4109"/>
                  <a:pt x="214986" y="3971"/>
                </a:cubicBezTo>
                <a:cubicBezTo>
                  <a:pt x="215039" y="3932"/>
                  <a:pt x="215012" y="3823"/>
                  <a:pt x="214957" y="3823"/>
                </a:cubicBezTo>
                <a:cubicBezTo>
                  <a:pt x="214952" y="3823"/>
                  <a:pt x="214946" y="3824"/>
                  <a:pt x="214939" y="3827"/>
                </a:cubicBezTo>
                <a:cubicBezTo>
                  <a:pt x="214817" y="3878"/>
                  <a:pt x="214786" y="3960"/>
                  <a:pt x="214747" y="4121"/>
                </a:cubicBezTo>
                <a:cubicBezTo>
                  <a:pt x="214634" y="4559"/>
                  <a:pt x="214598" y="5079"/>
                  <a:pt x="214524" y="5534"/>
                </a:cubicBezTo>
                <a:cubicBezTo>
                  <a:pt x="214470" y="5870"/>
                  <a:pt x="214427" y="6211"/>
                  <a:pt x="214387" y="6547"/>
                </a:cubicBezTo>
                <a:cubicBezTo>
                  <a:pt x="214391" y="6461"/>
                  <a:pt x="214380" y="6383"/>
                  <a:pt x="214324" y="6285"/>
                </a:cubicBezTo>
                <a:cubicBezTo>
                  <a:pt x="214320" y="6276"/>
                  <a:pt x="214313" y="6273"/>
                  <a:pt x="214305" y="6273"/>
                </a:cubicBezTo>
                <a:cubicBezTo>
                  <a:pt x="214293" y="6273"/>
                  <a:pt x="214280" y="6284"/>
                  <a:pt x="214286" y="6305"/>
                </a:cubicBezTo>
                <a:cubicBezTo>
                  <a:pt x="214367" y="6578"/>
                  <a:pt x="214188" y="7044"/>
                  <a:pt x="214148" y="7318"/>
                </a:cubicBezTo>
                <a:cubicBezTo>
                  <a:pt x="214121" y="7553"/>
                  <a:pt x="214089" y="7788"/>
                  <a:pt x="214066" y="8023"/>
                </a:cubicBezTo>
                <a:cubicBezTo>
                  <a:pt x="214019" y="8433"/>
                  <a:pt x="213977" y="8848"/>
                  <a:pt x="213933" y="9259"/>
                </a:cubicBezTo>
                <a:cubicBezTo>
                  <a:pt x="213910" y="9517"/>
                  <a:pt x="213886" y="9772"/>
                  <a:pt x="213863" y="10030"/>
                </a:cubicBezTo>
                <a:cubicBezTo>
                  <a:pt x="213749" y="8367"/>
                  <a:pt x="213558" y="6727"/>
                  <a:pt x="213350" y="5075"/>
                </a:cubicBezTo>
                <a:cubicBezTo>
                  <a:pt x="213348" y="5062"/>
                  <a:pt x="213340" y="5055"/>
                  <a:pt x="213331" y="5055"/>
                </a:cubicBezTo>
                <a:cubicBezTo>
                  <a:pt x="213319" y="5055"/>
                  <a:pt x="213307" y="5066"/>
                  <a:pt x="213307" y="5084"/>
                </a:cubicBezTo>
                <a:cubicBezTo>
                  <a:pt x="213323" y="6970"/>
                  <a:pt x="213440" y="8872"/>
                  <a:pt x="213283" y="10758"/>
                </a:cubicBezTo>
                <a:cubicBezTo>
                  <a:pt x="213264" y="11001"/>
                  <a:pt x="213244" y="11240"/>
                  <a:pt x="213220" y="11482"/>
                </a:cubicBezTo>
                <a:cubicBezTo>
                  <a:pt x="213103" y="11029"/>
                  <a:pt x="212986" y="10579"/>
                  <a:pt x="212868" y="10124"/>
                </a:cubicBezTo>
                <a:cubicBezTo>
                  <a:pt x="212571" y="9005"/>
                  <a:pt x="212297" y="7878"/>
                  <a:pt x="211934" y="6786"/>
                </a:cubicBezTo>
                <a:cubicBezTo>
                  <a:pt x="211840" y="6500"/>
                  <a:pt x="211741" y="6218"/>
                  <a:pt x="211640" y="5940"/>
                </a:cubicBezTo>
                <a:cubicBezTo>
                  <a:pt x="211624" y="5581"/>
                  <a:pt x="211632" y="5225"/>
                  <a:pt x="211671" y="4891"/>
                </a:cubicBezTo>
                <a:cubicBezTo>
                  <a:pt x="211680" y="4818"/>
                  <a:pt x="211638" y="4771"/>
                  <a:pt x="211595" y="4771"/>
                </a:cubicBezTo>
                <a:cubicBezTo>
                  <a:pt x="211567" y="4771"/>
                  <a:pt x="211539" y="4792"/>
                  <a:pt x="211526" y="4840"/>
                </a:cubicBezTo>
                <a:cubicBezTo>
                  <a:pt x="211487" y="5005"/>
                  <a:pt x="211455" y="5169"/>
                  <a:pt x="211428" y="5337"/>
                </a:cubicBezTo>
                <a:cubicBezTo>
                  <a:pt x="211166" y="4605"/>
                  <a:pt x="210915" y="3866"/>
                  <a:pt x="210720" y="3095"/>
                </a:cubicBezTo>
                <a:cubicBezTo>
                  <a:pt x="210710" y="3056"/>
                  <a:pt x="210685" y="3039"/>
                  <a:pt x="210660" y="3039"/>
                </a:cubicBezTo>
                <a:cubicBezTo>
                  <a:pt x="210622" y="3039"/>
                  <a:pt x="210585" y="3077"/>
                  <a:pt x="210599" y="3138"/>
                </a:cubicBezTo>
                <a:cubicBezTo>
                  <a:pt x="210790" y="3913"/>
                  <a:pt x="211036" y="4649"/>
                  <a:pt x="211291" y="5384"/>
                </a:cubicBezTo>
                <a:cubicBezTo>
                  <a:pt x="211182" y="5830"/>
                  <a:pt x="211159" y="6320"/>
                  <a:pt x="211065" y="6778"/>
                </a:cubicBezTo>
                <a:cubicBezTo>
                  <a:pt x="210884" y="5698"/>
                  <a:pt x="210689" y="4621"/>
                  <a:pt x="210512" y="3537"/>
                </a:cubicBezTo>
                <a:cubicBezTo>
                  <a:pt x="210506" y="3499"/>
                  <a:pt x="210485" y="3483"/>
                  <a:pt x="210463" y="3483"/>
                </a:cubicBezTo>
                <a:cubicBezTo>
                  <a:pt x="210431" y="3483"/>
                  <a:pt x="210398" y="3519"/>
                  <a:pt x="210407" y="3572"/>
                </a:cubicBezTo>
                <a:cubicBezTo>
                  <a:pt x="210595" y="4793"/>
                  <a:pt x="210798" y="5999"/>
                  <a:pt x="210982" y="7212"/>
                </a:cubicBezTo>
                <a:cubicBezTo>
                  <a:pt x="210900" y="7647"/>
                  <a:pt x="210849" y="8089"/>
                  <a:pt x="210767" y="8523"/>
                </a:cubicBezTo>
                <a:cubicBezTo>
                  <a:pt x="210567" y="9607"/>
                  <a:pt x="210449" y="10758"/>
                  <a:pt x="210391" y="11866"/>
                </a:cubicBezTo>
                <a:cubicBezTo>
                  <a:pt x="210332" y="12891"/>
                  <a:pt x="210324" y="13925"/>
                  <a:pt x="210340" y="14962"/>
                </a:cubicBezTo>
                <a:cubicBezTo>
                  <a:pt x="210332" y="14989"/>
                  <a:pt x="210324" y="15017"/>
                  <a:pt x="210317" y="15044"/>
                </a:cubicBezTo>
                <a:cubicBezTo>
                  <a:pt x="210234" y="15126"/>
                  <a:pt x="210176" y="15247"/>
                  <a:pt x="210164" y="15408"/>
                </a:cubicBezTo>
                <a:cubicBezTo>
                  <a:pt x="210113" y="15059"/>
                  <a:pt x="210059" y="14716"/>
                  <a:pt x="209999" y="14367"/>
                </a:cubicBezTo>
                <a:cubicBezTo>
                  <a:pt x="210035" y="13823"/>
                  <a:pt x="210070" y="13279"/>
                  <a:pt x="210090" y="12731"/>
                </a:cubicBezTo>
                <a:cubicBezTo>
                  <a:pt x="210168" y="10864"/>
                  <a:pt x="210375" y="8977"/>
                  <a:pt x="210337" y="7111"/>
                </a:cubicBezTo>
                <a:cubicBezTo>
                  <a:pt x="210337" y="7083"/>
                  <a:pt x="210322" y="7070"/>
                  <a:pt x="210307" y="7070"/>
                </a:cubicBezTo>
                <a:cubicBezTo>
                  <a:pt x="210291" y="7070"/>
                  <a:pt x="210276" y="7083"/>
                  <a:pt x="210274" y="7111"/>
                </a:cubicBezTo>
                <a:cubicBezTo>
                  <a:pt x="210219" y="8336"/>
                  <a:pt x="209886" y="9420"/>
                  <a:pt x="209651" y="10590"/>
                </a:cubicBezTo>
                <a:cubicBezTo>
                  <a:pt x="209580" y="10926"/>
                  <a:pt x="209522" y="11260"/>
                  <a:pt x="209463" y="11592"/>
                </a:cubicBezTo>
                <a:cubicBezTo>
                  <a:pt x="209362" y="11150"/>
                  <a:pt x="209260" y="10707"/>
                  <a:pt x="209147" y="10269"/>
                </a:cubicBezTo>
                <a:cubicBezTo>
                  <a:pt x="209170" y="10050"/>
                  <a:pt x="209190" y="9831"/>
                  <a:pt x="209213" y="9611"/>
                </a:cubicBezTo>
                <a:cubicBezTo>
                  <a:pt x="209268" y="9107"/>
                  <a:pt x="209318" y="8598"/>
                  <a:pt x="209365" y="8093"/>
                </a:cubicBezTo>
                <a:cubicBezTo>
                  <a:pt x="209389" y="7870"/>
                  <a:pt x="209428" y="6778"/>
                  <a:pt x="209656" y="6621"/>
                </a:cubicBezTo>
                <a:cubicBezTo>
                  <a:pt x="209681" y="6603"/>
                  <a:pt x="209666" y="6549"/>
                  <a:pt x="209640" y="6549"/>
                </a:cubicBezTo>
                <a:cubicBezTo>
                  <a:pt x="209637" y="6549"/>
                  <a:pt x="209635" y="6550"/>
                  <a:pt x="209632" y="6551"/>
                </a:cubicBezTo>
                <a:cubicBezTo>
                  <a:pt x="209260" y="6684"/>
                  <a:pt x="209123" y="7913"/>
                  <a:pt x="209033" y="8277"/>
                </a:cubicBezTo>
                <a:cubicBezTo>
                  <a:pt x="208966" y="8559"/>
                  <a:pt x="208904" y="8841"/>
                  <a:pt x="208845" y="9123"/>
                </a:cubicBezTo>
                <a:cubicBezTo>
                  <a:pt x="208837" y="9099"/>
                  <a:pt x="208829" y="9071"/>
                  <a:pt x="208822" y="9044"/>
                </a:cubicBezTo>
                <a:cubicBezTo>
                  <a:pt x="208688" y="8570"/>
                  <a:pt x="208547" y="8117"/>
                  <a:pt x="208395" y="7655"/>
                </a:cubicBezTo>
                <a:cubicBezTo>
                  <a:pt x="208250" y="7208"/>
                  <a:pt x="208106" y="6708"/>
                  <a:pt x="207824" y="6379"/>
                </a:cubicBezTo>
                <a:cubicBezTo>
                  <a:pt x="207809" y="6362"/>
                  <a:pt x="207792" y="6355"/>
                  <a:pt x="207775" y="6355"/>
                </a:cubicBezTo>
                <a:cubicBezTo>
                  <a:pt x="207724" y="6355"/>
                  <a:pt x="207676" y="6421"/>
                  <a:pt x="207714" y="6488"/>
                </a:cubicBezTo>
                <a:cubicBezTo>
                  <a:pt x="208101" y="7322"/>
                  <a:pt x="208200" y="8536"/>
                  <a:pt x="208344" y="9479"/>
                </a:cubicBezTo>
                <a:cubicBezTo>
                  <a:pt x="208359" y="9584"/>
                  <a:pt x="208379" y="9690"/>
                  <a:pt x="208395" y="9792"/>
                </a:cubicBezTo>
                <a:cubicBezTo>
                  <a:pt x="208336" y="9976"/>
                  <a:pt x="208289" y="10128"/>
                  <a:pt x="208270" y="10179"/>
                </a:cubicBezTo>
                <a:cubicBezTo>
                  <a:pt x="208106" y="10606"/>
                  <a:pt x="207945" y="11032"/>
                  <a:pt x="207804" y="11475"/>
                </a:cubicBezTo>
                <a:cubicBezTo>
                  <a:pt x="207725" y="11710"/>
                  <a:pt x="207660" y="11948"/>
                  <a:pt x="207593" y="12183"/>
                </a:cubicBezTo>
                <a:cubicBezTo>
                  <a:pt x="207628" y="11560"/>
                  <a:pt x="207631" y="10931"/>
                  <a:pt x="207624" y="10304"/>
                </a:cubicBezTo>
                <a:cubicBezTo>
                  <a:pt x="207636" y="10297"/>
                  <a:pt x="207644" y="10285"/>
                  <a:pt x="207655" y="10281"/>
                </a:cubicBezTo>
                <a:cubicBezTo>
                  <a:pt x="207719" y="10249"/>
                  <a:pt x="207702" y="10124"/>
                  <a:pt x="207643" y="10124"/>
                </a:cubicBezTo>
                <a:cubicBezTo>
                  <a:pt x="207637" y="10124"/>
                  <a:pt x="207631" y="10125"/>
                  <a:pt x="207624" y="10128"/>
                </a:cubicBezTo>
                <a:lnTo>
                  <a:pt x="207620" y="10128"/>
                </a:lnTo>
                <a:cubicBezTo>
                  <a:pt x="207616" y="9808"/>
                  <a:pt x="207608" y="9490"/>
                  <a:pt x="207600" y="9170"/>
                </a:cubicBezTo>
                <a:cubicBezTo>
                  <a:pt x="207573" y="8226"/>
                  <a:pt x="207644" y="7232"/>
                  <a:pt x="207550" y="6300"/>
                </a:cubicBezTo>
                <a:cubicBezTo>
                  <a:pt x="207545" y="6266"/>
                  <a:pt x="207520" y="6243"/>
                  <a:pt x="207498" y="6243"/>
                </a:cubicBezTo>
                <a:cubicBezTo>
                  <a:pt x="207481" y="6243"/>
                  <a:pt x="207467" y="6255"/>
                  <a:pt x="207463" y="6285"/>
                </a:cubicBezTo>
                <a:cubicBezTo>
                  <a:pt x="207252" y="8061"/>
                  <a:pt x="207080" y="9862"/>
                  <a:pt x="206849" y="11643"/>
                </a:cubicBezTo>
                <a:cubicBezTo>
                  <a:pt x="206791" y="10743"/>
                  <a:pt x="206720" y="9846"/>
                  <a:pt x="206634" y="8950"/>
                </a:cubicBezTo>
                <a:cubicBezTo>
                  <a:pt x="206614" y="8695"/>
                  <a:pt x="206591" y="8437"/>
                  <a:pt x="206563" y="8187"/>
                </a:cubicBezTo>
                <a:cubicBezTo>
                  <a:pt x="206626" y="7897"/>
                  <a:pt x="206692" y="7608"/>
                  <a:pt x="206751" y="7318"/>
                </a:cubicBezTo>
                <a:cubicBezTo>
                  <a:pt x="206806" y="7028"/>
                  <a:pt x="206919" y="6770"/>
                  <a:pt x="206927" y="6473"/>
                </a:cubicBezTo>
                <a:cubicBezTo>
                  <a:pt x="206929" y="6436"/>
                  <a:pt x="206906" y="6416"/>
                  <a:pt x="206883" y="6416"/>
                </a:cubicBezTo>
                <a:cubicBezTo>
                  <a:pt x="206865" y="6416"/>
                  <a:pt x="206846" y="6429"/>
                  <a:pt x="206841" y="6457"/>
                </a:cubicBezTo>
                <a:cubicBezTo>
                  <a:pt x="206833" y="6500"/>
                  <a:pt x="206822" y="6540"/>
                  <a:pt x="206814" y="6578"/>
                </a:cubicBezTo>
                <a:cubicBezTo>
                  <a:pt x="206809" y="6594"/>
                  <a:pt x="206818" y="6605"/>
                  <a:pt x="206825" y="6614"/>
                </a:cubicBezTo>
                <a:cubicBezTo>
                  <a:pt x="206802" y="6641"/>
                  <a:pt x="206775" y="6672"/>
                  <a:pt x="206739" y="6711"/>
                </a:cubicBezTo>
                <a:cubicBezTo>
                  <a:pt x="206681" y="6802"/>
                  <a:pt x="206641" y="6899"/>
                  <a:pt x="206614" y="7013"/>
                </a:cubicBezTo>
                <a:cubicBezTo>
                  <a:pt x="206567" y="7154"/>
                  <a:pt x="206516" y="7295"/>
                  <a:pt x="206469" y="7432"/>
                </a:cubicBezTo>
                <a:cubicBezTo>
                  <a:pt x="206399" y="6809"/>
                  <a:pt x="206321" y="6183"/>
                  <a:pt x="206235" y="5557"/>
                </a:cubicBezTo>
                <a:cubicBezTo>
                  <a:pt x="206209" y="5366"/>
                  <a:pt x="206110" y="5286"/>
                  <a:pt x="206002" y="5286"/>
                </a:cubicBezTo>
                <a:cubicBezTo>
                  <a:pt x="205997" y="5286"/>
                  <a:pt x="205993" y="5286"/>
                  <a:pt x="205988" y="5287"/>
                </a:cubicBezTo>
                <a:cubicBezTo>
                  <a:pt x="205949" y="5165"/>
                  <a:pt x="205906" y="5044"/>
                  <a:pt x="205863" y="4927"/>
                </a:cubicBezTo>
                <a:cubicBezTo>
                  <a:pt x="205855" y="4907"/>
                  <a:pt x="205843" y="4899"/>
                  <a:pt x="205831" y="4899"/>
                </a:cubicBezTo>
                <a:cubicBezTo>
                  <a:pt x="205804" y="4899"/>
                  <a:pt x="205776" y="4939"/>
                  <a:pt x="205792" y="4981"/>
                </a:cubicBezTo>
                <a:cubicBezTo>
                  <a:pt x="205832" y="5091"/>
                  <a:pt x="205866" y="5201"/>
                  <a:pt x="205902" y="5310"/>
                </a:cubicBezTo>
                <a:cubicBezTo>
                  <a:pt x="205772" y="5369"/>
                  <a:pt x="205659" y="5530"/>
                  <a:pt x="205687" y="5752"/>
                </a:cubicBezTo>
                <a:cubicBezTo>
                  <a:pt x="205812" y="6840"/>
                  <a:pt x="205906" y="7933"/>
                  <a:pt x="205973" y="9029"/>
                </a:cubicBezTo>
                <a:cubicBezTo>
                  <a:pt x="205886" y="9334"/>
                  <a:pt x="205800" y="9643"/>
                  <a:pt x="205722" y="9952"/>
                </a:cubicBezTo>
                <a:cubicBezTo>
                  <a:pt x="205718" y="9854"/>
                  <a:pt x="205706" y="9757"/>
                  <a:pt x="205702" y="9658"/>
                </a:cubicBezTo>
                <a:cubicBezTo>
                  <a:pt x="205700" y="9645"/>
                  <a:pt x="205691" y="9638"/>
                  <a:pt x="205683" y="9638"/>
                </a:cubicBezTo>
                <a:cubicBezTo>
                  <a:pt x="205675" y="9638"/>
                  <a:pt x="205667" y="9645"/>
                  <a:pt x="205667" y="9658"/>
                </a:cubicBezTo>
                <a:cubicBezTo>
                  <a:pt x="205655" y="9858"/>
                  <a:pt x="205648" y="10062"/>
                  <a:pt x="205648" y="10261"/>
                </a:cubicBezTo>
                <a:cubicBezTo>
                  <a:pt x="205510" y="10829"/>
                  <a:pt x="205382" y="11404"/>
                  <a:pt x="205252" y="11979"/>
                </a:cubicBezTo>
                <a:cubicBezTo>
                  <a:pt x="205185" y="11988"/>
                  <a:pt x="205127" y="12038"/>
                  <a:pt x="205111" y="12152"/>
                </a:cubicBezTo>
                <a:cubicBezTo>
                  <a:pt x="205072" y="12418"/>
                  <a:pt x="205041" y="12680"/>
                  <a:pt x="205006" y="12946"/>
                </a:cubicBezTo>
                <a:cubicBezTo>
                  <a:pt x="204923" y="12833"/>
                  <a:pt x="204842" y="12719"/>
                  <a:pt x="204759" y="12610"/>
                </a:cubicBezTo>
                <a:cubicBezTo>
                  <a:pt x="204829" y="12147"/>
                  <a:pt x="204873" y="11713"/>
                  <a:pt x="204826" y="11224"/>
                </a:cubicBezTo>
                <a:cubicBezTo>
                  <a:pt x="204823" y="11199"/>
                  <a:pt x="204806" y="11182"/>
                  <a:pt x="204789" y="11182"/>
                </a:cubicBezTo>
                <a:cubicBezTo>
                  <a:pt x="204777" y="11182"/>
                  <a:pt x="204766" y="11191"/>
                  <a:pt x="204763" y="11213"/>
                </a:cubicBezTo>
                <a:cubicBezTo>
                  <a:pt x="204724" y="11475"/>
                  <a:pt x="204665" y="11721"/>
                  <a:pt x="204591" y="11964"/>
                </a:cubicBezTo>
                <a:cubicBezTo>
                  <a:pt x="204560" y="11338"/>
                  <a:pt x="204571" y="10790"/>
                  <a:pt x="204708" y="10743"/>
                </a:cubicBezTo>
                <a:cubicBezTo>
                  <a:pt x="204799" y="10710"/>
                  <a:pt x="204771" y="10536"/>
                  <a:pt x="204686" y="10536"/>
                </a:cubicBezTo>
                <a:cubicBezTo>
                  <a:pt x="204679" y="10536"/>
                  <a:pt x="204672" y="10537"/>
                  <a:pt x="204665" y="10539"/>
                </a:cubicBezTo>
                <a:cubicBezTo>
                  <a:pt x="204665" y="10539"/>
                  <a:pt x="204665" y="10543"/>
                  <a:pt x="204661" y="10543"/>
                </a:cubicBezTo>
                <a:cubicBezTo>
                  <a:pt x="204739" y="10077"/>
                  <a:pt x="204818" y="9611"/>
                  <a:pt x="204892" y="9150"/>
                </a:cubicBezTo>
                <a:cubicBezTo>
                  <a:pt x="205104" y="7909"/>
                  <a:pt x="205268" y="6657"/>
                  <a:pt x="205476" y="5412"/>
                </a:cubicBezTo>
                <a:cubicBezTo>
                  <a:pt x="205565" y="4872"/>
                  <a:pt x="205851" y="4007"/>
                  <a:pt x="205577" y="3498"/>
                </a:cubicBezTo>
                <a:cubicBezTo>
                  <a:pt x="205570" y="3486"/>
                  <a:pt x="205561" y="3481"/>
                  <a:pt x="205552" y="3481"/>
                </a:cubicBezTo>
                <a:cubicBezTo>
                  <a:pt x="205534" y="3481"/>
                  <a:pt x="205517" y="3501"/>
                  <a:pt x="205523" y="3529"/>
                </a:cubicBezTo>
                <a:cubicBezTo>
                  <a:pt x="205624" y="4101"/>
                  <a:pt x="205260" y="4535"/>
                  <a:pt x="205115" y="5021"/>
                </a:cubicBezTo>
                <a:cubicBezTo>
                  <a:pt x="204959" y="5537"/>
                  <a:pt x="204810" y="6050"/>
                  <a:pt x="204661" y="6571"/>
                </a:cubicBezTo>
                <a:cubicBezTo>
                  <a:pt x="204654" y="6574"/>
                  <a:pt x="204641" y="6587"/>
                  <a:pt x="204638" y="6602"/>
                </a:cubicBezTo>
                <a:cubicBezTo>
                  <a:pt x="204470" y="7142"/>
                  <a:pt x="204329" y="7698"/>
                  <a:pt x="204208" y="8261"/>
                </a:cubicBezTo>
                <a:cubicBezTo>
                  <a:pt x="204231" y="6903"/>
                  <a:pt x="204176" y="5549"/>
                  <a:pt x="204192" y="4191"/>
                </a:cubicBezTo>
                <a:cubicBezTo>
                  <a:pt x="204208" y="2989"/>
                  <a:pt x="204254" y="1764"/>
                  <a:pt x="204239" y="563"/>
                </a:cubicBezTo>
                <a:cubicBezTo>
                  <a:pt x="204237" y="547"/>
                  <a:pt x="204227" y="539"/>
                  <a:pt x="204217" y="539"/>
                </a:cubicBezTo>
                <a:cubicBezTo>
                  <a:pt x="204208" y="539"/>
                  <a:pt x="204199" y="547"/>
                  <a:pt x="204199" y="563"/>
                </a:cubicBezTo>
                <a:cubicBezTo>
                  <a:pt x="204047" y="3056"/>
                  <a:pt x="203624" y="5525"/>
                  <a:pt x="203475" y="8023"/>
                </a:cubicBezTo>
                <a:cubicBezTo>
                  <a:pt x="203424" y="8935"/>
                  <a:pt x="203354" y="9851"/>
                  <a:pt x="203268" y="10767"/>
                </a:cubicBezTo>
                <a:cubicBezTo>
                  <a:pt x="203166" y="10657"/>
                  <a:pt x="203061" y="10547"/>
                  <a:pt x="202954" y="10438"/>
                </a:cubicBezTo>
                <a:cubicBezTo>
                  <a:pt x="202958" y="9976"/>
                  <a:pt x="202970" y="9467"/>
                  <a:pt x="203111" y="9095"/>
                </a:cubicBezTo>
                <a:cubicBezTo>
                  <a:pt x="203127" y="9052"/>
                  <a:pt x="203099" y="9012"/>
                  <a:pt x="203072" y="9012"/>
                </a:cubicBezTo>
                <a:cubicBezTo>
                  <a:pt x="203060" y="9012"/>
                  <a:pt x="203048" y="9020"/>
                  <a:pt x="203041" y="9040"/>
                </a:cubicBezTo>
                <a:cubicBezTo>
                  <a:pt x="202888" y="9405"/>
                  <a:pt x="202849" y="9858"/>
                  <a:pt x="202833" y="10304"/>
                </a:cubicBezTo>
                <a:cubicBezTo>
                  <a:pt x="202790" y="10261"/>
                  <a:pt x="202747" y="10214"/>
                  <a:pt x="202705" y="10171"/>
                </a:cubicBezTo>
                <a:cubicBezTo>
                  <a:pt x="202571" y="9423"/>
                  <a:pt x="202407" y="8661"/>
                  <a:pt x="202183" y="7964"/>
                </a:cubicBezTo>
                <a:cubicBezTo>
                  <a:pt x="202172" y="7423"/>
                  <a:pt x="202160" y="6883"/>
                  <a:pt x="202160" y="6339"/>
                </a:cubicBezTo>
                <a:cubicBezTo>
                  <a:pt x="202160" y="5823"/>
                  <a:pt x="202207" y="5314"/>
                  <a:pt x="202270" y="4806"/>
                </a:cubicBezTo>
                <a:cubicBezTo>
                  <a:pt x="202293" y="4618"/>
                  <a:pt x="202329" y="4453"/>
                  <a:pt x="202371" y="4273"/>
                </a:cubicBezTo>
                <a:cubicBezTo>
                  <a:pt x="202380" y="4253"/>
                  <a:pt x="202371" y="4222"/>
                  <a:pt x="202364" y="4195"/>
                </a:cubicBezTo>
                <a:cubicBezTo>
                  <a:pt x="202376" y="4187"/>
                  <a:pt x="202383" y="4179"/>
                  <a:pt x="202383" y="4156"/>
                </a:cubicBezTo>
                <a:cubicBezTo>
                  <a:pt x="202387" y="4136"/>
                  <a:pt x="202387" y="4116"/>
                  <a:pt x="202391" y="4097"/>
                </a:cubicBezTo>
                <a:cubicBezTo>
                  <a:pt x="202393" y="4065"/>
                  <a:pt x="202373" y="4048"/>
                  <a:pt x="202353" y="4048"/>
                </a:cubicBezTo>
                <a:cubicBezTo>
                  <a:pt x="202336" y="4048"/>
                  <a:pt x="202318" y="4060"/>
                  <a:pt x="202313" y="4085"/>
                </a:cubicBezTo>
                <a:cubicBezTo>
                  <a:pt x="202215" y="4520"/>
                  <a:pt x="202008" y="4919"/>
                  <a:pt x="201910" y="5365"/>
                </a:cubicBezTo>
                <a:cubicBezTo>
                  <a:pt x="201820" y="5772"/>
                  <a:pt x="201742" y="6179"/>
                  <a:pt x="201675" y="6594"/>
                </a:cubicBezTo>
                <a:cubicBezTo>
                  <a:pt x="201565" y="6402"/>
                  <a:pt x="201440" y="6253"/>
                  <a:pt x="201280" y="6195"/>
                </a:cubicBezTo>
                <a:cubicBezTo>
                  <a:pt x="201277" y="6194"/>
                  <a:pt x="201275" y="6193"/>
                  <a:pt x="201272" y="6193"/>
                </a:cubicBezTo>
                <a:cubicBezTo>
                  <a:pt x="201267" y="6193"/>
                  <a:pt x="201261" y="6195"/>
                  <a:pt x="201256" y="6195"/>
                </a:cubicBezTo>
                <a:cubicBezTo>
                  <a:pt x="201432" y="5835"/>
                  <a:pt x="201624" y="5490"/>
                  <a:pt x="201836" y="5173"/>
                </a:cubicBezTo>
                <a:cubicBezTo>
                  <a:pt x="201865" y="5128"/>
                  <a:pt x="201833" y="5063"/>
                  <a:pt x="201797" y="5063"/>
                </a:cubicBezTo>
                <a:cubicBezTo>
                  <a:pt x="201786" y="5063"/>
                  <a:pt x="201775" y="5069"/>
                  <a:pt x="201765" y="5084"/>
                </a:cubicBezTo>
                <a:cubicBezTo>
                  <a:pt x="201213" y="5893"/>
                  <a:pt x="200794" y="6868"/>
                  <a:pt x="200458" y="7902"/>
                </a:cubicBezTo>
                <a:cubicBezTo>
                  <a:pt x="200199" y="7639"/>
                  <a:pt x="199945" y="7369"/>
                  <a:pt x="199699" y="7095"/>
                </a:cubicBezTo>
                <a:cubicBezTo>
                  <a:pt x="199683" y="7075"/>
                  <a:pt x="199663" y="7056"/>
                  <a:pt x="199643" y="7036"/>
                </a:cubicBezTo>
                <a:cubicBezTo>
                  <a:pt x="199643" y="7017"/>
                  <a:pt x="199636" y="7001"/>
                  <a:pt x="199636" y="6981"/>
                </a:cubicBezTo>
                <a:cubicBezTo>
                  <a:pt x="199631" y="6954"/>
                  <a:pt x="199613" y="6941"/>
                  <a:pt x="199595" y="6941"/>
                </a:cubicBezTo>
                <a:cubicBezTo>
                  <a:pt x="199585" y="6941"/>
                  <a:pt x="199574" y="6945"/>
                  <a:pt x="199565" y="6954"/>
                </a:cubicBezTo>
                <a:cubicBezTo>
                  <a:pt x="199381" y="6778"/>
                  <a:pt x="199193" y="6645"/>
                  <a:pt x="198994" y="6516"/>
                </a:cubicBezTo>
                <a:cubicBezTo>
                  <a:pt x="198998" y="6508"/>
                  <a:pt x="199002" y="6500"/>
                  <a:pt x="199002" y="6493"/>
                </a:cubicBezTo>
                <a:cubicBezTo>
                  <a:pt x="199365" y="5510"/>
                  <a:pt x="199902" y="4668"/>
                  <a:pt x="200281" y="3706"/>
                </a:cubicBezTo>
                <a:cubicBezTo>
                  <a:pt x="200290" y="3684"/>
                  <a:pt x="200273" y="3664"/>
                  <a:pt x="200259" y="3664"/>
                </a:cubicBezTo>
                <a:cubicBezTo>
                  <a:pt x="200252" y="3664"/>
                  <a:pt x="200246" y="3668"/>
                  <a:pt x="200243" y="3678"/>
                </a:cubicBezTo>
                <a:cubicBezTo>
                  <a:pt x="200008" y="4238"/>
                  <a:pt x="199663" y="4688"/>
                  <a:pt x="199374" y="5196"/>
                </a:cubicBezTo>
                <a:cubicBezTo>
                  <a:pt x="199154" y="5581"/>
                  <a:pt x="198939" y="5956"/>
                  <a:pt x="198731" y="6347"/>
                </a:cubicBezTo>
                <a:cubicBezTo>
                  <a:pt x="198700" y="6324"/>
                  <a:pt x="198661" y="6300"/>
                  <a:pt x="198626" y="6277"/>
                </a:cubicBezTo>
                <a:cubicBezTo>
                  <a:pt x="198623" y="6274"/>
                  <a:pt x="198619" y="6273"/>
                  <a:pt x="198616" y="6273"/>
                </a:cubicBezTo>
                <a:cubicBezTo>
                  <a:pt x="198599" y="6273"/>
                  <a:pt x="198589" y="6307"/>
                  <a:pt x="198606" y="6320"/>
                </a:cubicBezTo>
                <a:cubicBezTo>
                  <a:pt x="198642" y="6347"/>
                  <a:pt x="198669" y="6379"/>
                  <a:pt x="198700" y="6410"/>
                </a:cubicBezTo>
                <a:cubicBezTo>
                  <a:pt x="198653" y="6500"/>
                  <a:pt x="198603" y="6594"/>
                  <a:pt x="198559" y="6684"/>
                </a:cubicBezTo>
                <a:cubicBezTo>
                  <a:pt x="198258" y="7279"/>
                  <a:pt x="197961" y="7882"/>
                  <a:pt x="197683" y="8500"/>
                </a:cubicBezTo>
                <a:cubicBezTo>
                  <a:pt x="197671" y="8249"/>
                  <a:pt x="197651" y="7999"/>
                  <a:pt x="197632" y="7748"/>
                </a:cubicBezTo>
                <a:cubicBezTo>
                  <a:pt x="197694" y="7377"/>
                  <a:pt x="197761" y="7005"/>
                  <a:pt x="197847" y="6637"/>
                </a:cubicBezTo>
                <a:cubicBezTo>
                  <a:pt x="197965" y="6136"/>
                  <a:pt x="198097" y="5412"/>
                  <a:pt x="198340" y="4977"/>
                </a:cubicBezTo>
                <a:cubicBezTo>
                  <a:pt x="198358" y="4945"/>
                  <a:pt x="198334" y="4909"/>
                  <a:pt x="198309" y="4909"/>
                </a:cubicBezTo>
                <a:cubicBezTo>
                  <a:pt x="198301" y="4909"/>
                  <a:pt x="198292" y="4913"/>
                  <a:pt x="198285" y="4923"/>
                </a:cubicBezTo>
                <a:cubicBezTo>
                  <a:pt x="197937" y="5396"/>
                  <a:pt x="197714" y="6199"/>
                  <a:pt x="197546" y="6907"/>
                </a:cubicBezTo>
                <a:cubicBezTo>
                  <a:pt x="197491" y="6464"/>
                  <a:pt x="197362" y="6046"/>
                  <a:pt x="197318" y="5604"/>
                </a:cubicBezTo>
                <a:cubicBezTo>
                  <a:pt x="197315" y="5576"/>
                  <a:pt x="197297" y="5561"/>
                  <a:pt x="197280" y="5561"/>
                </a:cubicBezTo>
                <a:cubicBezTo>
                  <a:pt x="197264" y="5561"/>
                  <a:pt x="197250" y="5575"/>
                  <a:pt x="197252" y="5604"/>
                </a:cubicBezTo>
                <a:cubicBezTo>
                  <a:pt x="197284" y="6085"/>
                  <a:pt x="197405" y="6535"/>
                  <a:pt x="197421" y="7028"/>
                </a:cubicBezTo>
                <a:cubicBezTo>
                  <a:pt x="197425" y="7154"/>
                  <a:pt x="197428" y="7283"/>
                  <a:pt x="197428" y="7408"/>
                </a:cubicBezTo>
                <a:cubicBezTo>
                  <a:pt x="197425" y="7432"/>
                  <a:pt x="197421" y="7455"/>
                  <a:pt x="197412" y="7474"/>
                </a:cubicBezTo>
                <a:cubicBezTo>
                  <a:pt x="197190" y="8437"/>
                  <a:pt x="197037" y="9408"/>
                  <a:pt x="196919" y="10398"/>
                </a:cubicBezTo>
                <a:cubicBezTo>
                  <a:pt x="196704" y="11001"/>
                  <a:pt x="196509" y="11616"/>
                  <a:pt x="196332" y="12234"/>
                </a:cubicBezTo>
                <a:cubicBezTo>
                  <a:pt x="196411" y="11314"/>
                  <a:pt x="196469" y="10386"/>
                  <a:pt x="196497" y="9459"/>
                </a:cubicBezTo>
                <a:cubicBezTo>
                  <a:pt x="196559" y="9318"/>
                  <a:pt x="196618" y="9177"/>
                  <a:pt x="196684" y="9040"/>
                </a:cubicBezTo>
                <a:cubicBezTo>
                  <a:pt x="196695" y="9013"/>
                  <a:pt x="196678" y="8990"/>
                  <a:pt x="196660" y="8990"/>
                </a:cubicBezTo>
                <a:cubicBezTo>
                  <a:pt x="196652" y="8990"/>
                  <a:pt x="196644" y="8994"/>
                  <a:pt x="196637" y="9005"/>
                </a:cubicBezTo>
                <a:cubicBezTo>
                  <a:pt x="196594" y="9087"/>
                  <a:pt x="196547" y="9165"/>
                  <a:pt x="196505" y="9248"/>
                </a:cubicBezTo>
                <a:cubicBezTo>
                  <a:pt x="196509" y="9188"/>
                  <a:pt x="196509" y="9126"/>
                  <a:pt x="196513" y="9067"/>
                </a:cubicBezTo>
                <a:cubicBezTo>
                  <a:pt x="196520" y="8570"/>
                  <a:pt x="196547" y="8081"/>
                  <a:pt x="196520" y="7584"/>
                </a:cubicBezTo>
                <a:cubicBezTo>
                  <a:pt x="196509" y="7330"/>
                  <a:pt x="196540" y="7122"/>
                  <a:pt x="196426" y="6915"/>
                </a:cubicBezTo>
                <a:cubicBezTo>
                  <a:pt x="196418" y="6901"/>
                  <a:pt x="196406" y="6895"/>
                  <a:pt x="196395" y="6895"/>
                </a:cubicBezTo>
                <a:cubicBezTo>
                  <a:pt x="196375" y="6895"/>
                  <a:pt x="196356" y="6916"/>
                  <a:pt x="196364" y="6946"/>
                </a:cubicBezTo>
                <a:cubicBezTo>
                  <a:pt x="196469" y="7369"/>
                  <a:pt x="196325" y="8108"/>
                  <a:pt x="196274" y="8512"/>
                </a:cubicBezTo>
                <a:cubicBezTo>
                  <a:pt x="196223" y="8915"/>
                  <a:pt x="196172" y="9314"/>
                  <a:pt x="196121" y="9717"/>
                </a:cubicBezTo>
                <a:cubicBezTo>
                  <a:pt x="195976" y="9929"/>
                  <a:pt x="195894" y="10210"/>
                  <a:pt x="195831" y="10492"/>
                </a:cubicBezTo>
                <a:cubicBezTo>
                  <a:pt x="195749" y="10649"/>
                  <a:pt x="195667" y="10805"/>
                  <a:pt x="195589" y="10962"/>
                </a:cubicBezTo>
                <a:cubicBezTo>
                  <a:pt x="195567" y="10610"/>
                  <a:pt x="195604" y="10373"/>
                  <a:pt x="195738" y="10373"/>
                </a:cubicBezTo>
                <a:cubicBezTo>
                  <a:pt x="195744" y="10373"/>
                  <a:pt x="195751" y="10374"/>
                  <a:pt x="195757" y="10375"/>
                </a:cubicBezTo>
                <a:cubicBezTo>
                  <a:pt x="195760" y="10375"/>
                  <a:pt x="195762" y="10375"/>
                  <a:pt x="195765" y="10375"/>
                </a:cubicBezTo>
                <a:cubicBezTo>
                  <a:pt x="195832" y="10375"/>
                  <a:pt x="195845" y="10226"/>
                  <a:pt x="195777" y="10210"/>
                </a:cubicBezTo>
                <a:cubicBezTo>
                  <a:pt x="195754" y="10206"/>
                  <a:pt x="195732" y="10204"/>
                  <a:pt x="195712" y="10204"/>
                </a:cubicBezTo>
                <a:cubicBezTo>
                  <a:pt x="195384" y="10204"/>
                  <a:pt x="195373" y="10771"/>
                  <a:pt x="195425" y="11291"/>
                </a:cubicBezTo>
                <a:cubicBezTo>
                  <a:pt x="195248" y="11654"/>
                  <a:pt x="195076" y="12026"/>
                  <a:pt x="194923" y="12406"/>
                </a:cubicBezTo>
                <a:cubicBezTo>
                  <a:pt x="194916" y="12359"/>
                  <a:pt x="194903" y="12312"/>
                  <a:pt x="194896" y="12261"/>
                </a:cubicBezTo>
                <a:cubicBezTo>
                  <a:pt x="195013" y="11428"/>
                  <a:pt x="195154" y="10597"/>
                  <a:pt x="195350" y="9788"/>
                </a:cubicBezTo>
                <a:cubicBezTo>
                  <a:pt x="195367" y="9727"/>
                  <a:pt x="195328" y="9687"/>
                  <a:pt x="195288" y="9687"/>
                </a:cubicBezTo>
                <a:cubicBezTo>
                  <a:pt x="195262" y="9687"/>
                  <a:pt x="195236" y="9704"/>
                  <a:pt x="195225" y="9745"/>
                </a:cubicBezTo>
                <a:cubicBezTo>
                  <a:pt x="195068" y="10382"/>
                  <a:pt x="194927" y="11029"/>
                  <a:pt x="194794" y="11678"/>
                </a:cubicBezTo>
                <a:cubicBezTo>
                  <a:pt x="194932" y="10597"/>
                  <a:pt x="195127" y="9529"/>
                  <a:pt x="195303" y="8457"/>
                </a:cubicBezTo>
                <a:cubicBezTo>
                  <a:pt x="195362" y="8292"/>
                  <a:pt x="195409" y="8120"/>
                  <a:pt x="195409" y="7976"/>
                </a:cubicBezTo>
                <a:cubicBezTo>
                  <a:pt x="195644" y="7150"/>
                  <a:pt x="195909" y="6343"/>
                  <a:pt x="196219" y="5565"/>
                </a:cubicBezTo>
                <a:cubicBezTo>
                  <a:pt x="196297" y="5431"/>
                  <a:pt x="196379" y="5302"/>
                  <a:pt x="196466" y="5178"/>
                </a:cubicBezTo>
                <a:cubicBezTo>
                  <a:pt x="196499" y="5127"/>
                  <a:pt x="196467" y="5064"/>
                  <a:pt x="196429" y="5064"/>
                </a:cubicBezTo>
                <a:cubicBezTo>
                  <a:pt x="196428" y="5064"/>
                  <a:pt x="196427" y="5064"/>
                  <a:pt x="196426" y="5064"/>
                </a:cubicBezTo>
                <a:cubicBezTo>
                  <a:pt x="196587" y="4680"/>
                  <a:pt x="196759" y="4304"/>
                  <a:pt x="196943" y="3940"/>
                </a:cubicBezTo>
                <a:cubicBezTo>
                  <a:pt x="196968" y="3888"/>
                  <a:pt x="196933" y="3840"/>
                  <a:pt x="196898" y="3840"/>
                </a:cubicBezTo>
                <a:cubicBezTo>
                  <a:pt x="196883" y="3840"/>
                  <a:pt x="196868" y="3849"/>
                  <a:pt x="196857" y="3870"/>
                </a:cubicBezTo>
                <a:cubicBezTo>
                  <a:pt x="196590" y="4390"/>
                  <a:pt x="196352" y="4923"/>
                  <a:pt x="196129" y="5467"/>
                </a:cubicBezTo>
                <a:cubicBezTo>
                  <a:pt x="195456" y="6511"/>
                  <a:pt x="195080" y="7866"/>
                  <a:pt x="194794" y="9220"/>
                </a:cubicBezTo>
                <a:cubicBezTo>
                  <a:pt x="194794" y="9224"/>
                  <a:pt x="194791" y="9224"/>
                  <a:pt x="194791" y="9224"/>
                </a:cubicBezTo>
                <a:cubicBezTo>
                  <a:pt x="194657" y="9620"/>
                  <a:pt x="194532" y="10019"/>
                  <a:pt x="194399" y="10414"/>
                </a:cubicBezTo>
                <a:cubicBezTo>
                  <a:pt x="194329" y="10164"/>
                  <a:pt x="194258" y="9913"/>
                  <a:pt x="194184" y="9670"/>
                </a:cubicBezTo>
                <a:cubicBezTo>
                  <a:pt x="194195" y="9643"/>
                  <a:pt x="194211" y="9616"/>
                  <a:pt x="194222" y="9592"/>
                </a:cubicBezTo>
                <a:cubicBezTo>
                  <a:pt x="194321" y="9423"/>
                  <a:pt x="194434" y="9259"/>
                  <a:pt x="194524" y="9087"/>
                </a:cubicBezTo>
                <a:cubicBezTo>
                  <a:pt x="194534" y="9071"/>
                  <a:pt x="194687" y="8704"/>
                  <a:pt x="194696" y="8704"/>
                </a:cubicBezTo>
                <a:lnTo>
                  <a:pt x="194696" y="8704"/>
                </a:lnTo>
                <a:cubicBezTo>
                  <a:pt x="194698" y="8704"/>
                  <a:pt x="194693" y="8722"/>
                  <a:pt x="194677" y="8766"/>
                </a:cubicBezTo>
                <a:cubicBezTo>
                  <a:pt x="194663" y="8802"/>
                  <a:pt x="194687" y="8835"/>
                  <a:pt x="194710" y="8835"/>
                </a:cubicBezTo>
                <a:cubicBezTo>
                  <a:pt x="194720" y="8835"/>
                  <a:pt x="194729" y="8829"/>
                  <a:pt x="194735" y="8813"/>
                </a:cubicBezTo>
                <a:cubicBezTo>
                  <a:pt x="194751" y="8774"/>
                  <a:pt x="194767" y="8735"/>
                  <a:pt x="194782" y="8700"/>
                </a:cubicBezTo>
                <a:cubicBezTo>
                  <a:pt x="194798" y="8662"/>
                  <a:pt x="194775" y="8628"/>
                  <a:pt x="194749" y="8628"/>
                </a:cubicBezTo>
                <a:cubicBezTo>
                  <a:pt x="194743" y="8628"/>
                  <a:pt x="194737" y="8630"/>
                  <a:pt x="194732" y="8633"/>
                </a:cubicBezTo>
                <a:cubicBezTo>
                  <a:pt x="194489" y="8778"/>
                  <a:pt x="194258" y="9001"/>
                  <a:pt x="194039" y="9255"/>
                </a:cubicBezTo>
                <a:cubicBezTo>
                  <a:pt x="193984" y="9107"/>
                  <a:pt x="193926" y="8958"/>
                  <a:pt x="193859" y="8817"/>
                </a:cubicBezTo>
                <a:cubicBezTo>
                  <a:pt x="193847" y="8798"/>
                  <a:pt x="193835" y="8789"/>
                  <a:pt x="193823" y="8789"/>
                </a:cubicBezTo>
                <a:cubicBezTo>
                  <a:pt x="193835" y="8426"/>
                  <a:pt x="193847" y="8061"/>
                  <a:pt x="193863" y="7698"/>
                </a:cubicBezTo>
                <a:cubicBezTo>
                  <a:pt x="193910" y="6558"/>
                  <a:pt x="193890" y="5357"/>
                  <a:pt x="193617" y="4265"/>
                </a:cubicBezTo>
                <a:cubicBezTo>
                  <a:pt x="193613" y="4250"/>
                  <a:pt x="193603" y="4244"/>
                  <a:pt x="193594" y="4244"/>
                </a:cubicBezTo>
                <a:cubicBezTo>
                  <a:pt x="193581" y="4244"/>
                  <a:pt x="193568" y="4257"/>
                  <a:pt x="193573" y="4277"/>
                </a:cubicBezTo>
                <a:cubicBezTo>
                  <a:pt x="193843" y="5545"/>
                  <a:pt x="193718" y="6892"/>
                  <a:pt x="193608" y="8179"/>
                </a:cubicBezTo>
                <a:cubicBezTo>
                  <a:pt x="193554" y="8794"/>
                  <a:pt x="193510" y="9412"/>
                  <a:pt x="193452" y="10030"/>
                </a:cubicBezTo>
                <a:cubicBezTo>
                  <a:pt x="193346" y="10179"/>
                  <a:pt x="193241" y="10328"/>
                  <a:pt x="193142" y="10465"/>
                </a:cubicBezTo>
                <a:cubicBezTo>
                  <a:pt x="192963" y="10707"/>
                  <a:pt x="192790" y="10966"/>
                  <a:pt x="192626" y="11228"/>
                </a:cubicBezTo>
                <a:cubicBezTo>
                  <a:pt x="192665" y="11020"/>
                  <a:pt x="192704" y="10817"/>
                  <a:pt x="192743" y="10613"/>
                </a:cubicBezTo>
                <a:cubicBezTo>
                  <a:pt x="192837" y="10113"/>
                  <a:pt x="192849" y="9631"/>
                  <a:pt x="193123" y="9217"/>
                </a:cubicBezTo>
                <a:cubicBezTo>
                  <a:pt x="193165" y="9150"/>
                  <a:pt x="193120" y="9064"/>
                  <a:pt x="193070" y="9064"/>
                </a:cubicBezTo>
                <a:cubicBezTo>
                  <a:pt x="193054" y="9064"/>
                  <a:pt x="193039" y="9072"/>
                  <a:pt x="193025" y="9091"/>
                </a:cubicBezTo>
                <a:cubicBezTo>
                  <a:pt x="192795" y="9447"/>
                  <a:pt x="192688" y="9898"/>
                  <a:pt x="192595" y="10348"/>
                </a:cubicBezTo>
                <a:cubicBezTo>
                  <a:pt x="192595" y="9940"/>
                  <a:pt x="192579" y="9533"/>
                  <a:pt x="192532" y="9134"/>
                </a:cubicBezTo>
                <a:cubicBezTo>
                  <a:pt x="192527" y="9093"/>
                  <a:pt x="192501" y="9076"/>
                  <a:pt x="192473" y="9076"/>
                </a:cubicBezTo>
                <a:cubicBezTo>
                  <a:pt x="192458" y="9076"/>
                  <a:pt x="192443" y="9081"/>
                  <a:pt x="192430" y="9091"/>
                </a:cubicBezTo>
                <a:cubicBezTo>
                  <a:pt x="192657" y="8136"/>
                  <a:pt x="192939" y="7221"/>
                  <a:pt x="193570" y="6590"/>
                </a:cubicBezTo>
                <a:cubicBezTo>
                  <a:pt x="193615" y="6544"/>
                  <a:pt x="193588" y="6456"/>
                  <a:pt x="193546" y="6456"/>
                </a:cubicBezTo>
                <a:cubicBezTo>
                  <a:pt x="193537" y="6456"/>
                  <a:pt x="193528" y="6460"/>
                  <a:pt x="193518" y="6469"/>
                </a:cubicBezTo>
                <a:cubicBezTo>
                  <a:pt x="192951" y="7009"/>
                  <a:pt x="192642" y="7714"/>
                  <a:pt x="192352" y="8527"/>
                </a:cubicBezTo>
                <a:cubicBezTo>
                  <a:pt x="191984" y="9560"/>
                  <a:pt x="191722" y="10657"/>
                  <a:pt x="191558" y="11772"/>
                </a:cubicBezTo>
                <a:cubicBezTo>
                  <a:pt x="191480" y="12300"/>
                  <a:pt x="191417" y="12833"/>
                  <a:pt x="191362" y="13369"/>
                </a:cubicBezTo>
                <a:cubicBezTo>
                  <a:pt x="191182" y="12880"/>
                  <a:pt x="190994" y="12394"/>
                  <a:pt x="190802" y="11917"/>
                </a:cubicBezTo>
                <a:cubicBezTo>
                  <a:pt x="190841" y="11827"/>
                  <a:pt x="190880" y="11737"/>
                  <a:pt x="190920" y="11650"/>
                </a:cubicBezTo>
                <a:cubicBezTo>
                  <a:pt x="190952" y="11580"/>
                  <a:pt x="190904" y="11513"/>
                  <a:pt x="190855" y="11513"/>
                </a:cubicBezTo>
                <a:cubicBezTo>
                  <a:pt x="190834" y="11513"/>
                  <a:pt x="190813" y="11526"/>
                  <a:pt x="190799" y="11557"/>
                </a:cubicBezTo>
                <a:cubicBezTo>
                  <a:pt x="190770" y="11612"/>
                  <a:pt x="190747" y="11663"/>
                  <a:pt x="190723" y="11717"/>
                </a:cubicBezTo>
                <a:cubicBezTo>
                  <a:pt x="190618" y="11459"/>
                  <a:pt x="190517" y="11197"/>
                  <a:pt x="190407" y="10942"/>
                </a:cubicBezTo>
                <a:lnTo>
                  <a:pt x="190407" y="10429"/>
                </a:lnTo>
                <a:cubicBezTo>
                  <a:pt x="190458" y="10285"/>
                  <a:pt x="190512" y="10148"/>
                  <a:pt x="190575" y="10015"/>
                </a:cubicBezTo>
                <a:cubicBezTo>
                  <a:pt x="190708" y="9737"/>
                  <a:pt x="190810" y="9482"/>
                  <a:pt x="190833" y="9154"/>
                </a:cubicBezTo>
                <a:cubicBezTo>
                  <a:pt x="190837" y="9117"/>
                  <a:pt x="190818" y="9099"/>
                  <a:pt x="190797" y="9099"/>
                </a:cubicBezTo>
                <a:cubicBezTo>
                  <a:pt x="190775" y="9099"/>
                  <a:pt x="190751" y="9118"/>
                  <a:pt x="190747" y="9154"/>
                </a:cubicBezTo>
                <a:cubicBezTo>
                  <a:pt x="190712" y="9506"/>
                  <a:pt x="190555" y="9819"/>
                  <a:pt x="190403" y="10124"/>
                </a:cubicBezTo>
                <a:cubicBezTo>
                  <a:pt x="190399" y="9776"/>
                  <a:pt x="190391" y="9428"/>
                  <a:pt x="190380" y="9080"/>
                </a:cubicBezTo>
                <a:cubicBezTo>
                  <a:pt x="190559" y="8700"/>
                  <a:pt x="190752" y="8332"/>
                  <a:pt x="190954" y="7952"/>
                </a:cubicBezTo>
                <a:cubicBezTo>
                  <a:pt x="190974" y="7919"/>
                  <a:pt x="190950" y="7886"/>
                  <a:pt x="190925" y="7886"/>
                </a:cubicBezTo>
                <a:cubicBezTo>
                  <a:pt x="190915" y="7886"/>
                  <a:pt x="190904" y="7892"/>
                  <a:pt x="190896" y="7905"/>
                </a:cubicBezTo>
                <a:cubicBezTo>
                  <a:pt x="190712" y="8226"/>
                  <a:pt x="190540" y="8554"/>
                  <a:pt x="190376" y="8883"/>
                </a:cubicBezTo>
                <a:cubicBezTo>
                  <a:pt x="190344" y="8187"/>
                  <a:pt x="190411" y="7486"/>
                  <a:pt x="190152" y="6860"/>
                </a:cubicBezTo>
                <a:cubicBezTo>
                  <a:pt x="190147" y="6845"/>
                  <a:pt x="190139" y="6839"/>
                  <a:pt x="190130" y="6839"/>
                </a:cubicBezTo>
                <a:cubicBezTo>
                  <a:pt x="190111" y="6839"/>
                  <a:pt x="190091" y="6867"/>
                  <a:pt x="190102" y="6899"/>
                </a:cubicBezTo>
                <a:cubicBezTo>
                  <a:pt x="190348" y="7608"/>
                  <a:pt x="190188" y="8578"/>
                  <a:pt x="190129" y="9381"/>
                </a:cubicBezTo>
                <a:cubicBezTo>
                  <a:pt x="190058" y="9533"/>
                  <a:pt x="189988" y="9682"/>
                  <a:pt x="189921" y="9835"/>
                </a:cubicBezTo>
                <a:cubicBezTo>
                  <a:pt x="189737" y="9428"/>
                  <a:pt x="189549" y="9024"/>
                  <a:pt x="189358" y="8625"/>
                </a:cubicBezTo>
                <a:cubicBezTo>
                  <a:pt x="189448" y="8081"/>
                  <a:pt x="189569" y="7537"/>
                  <a:pt x="189730" y="7009"/>
                </a:cubicBezTo>
                <a:cubicBezTo>
                  <a:pt x="189741" y="6970"/>
                  <a:pt x="189710" y="6935"/>
                  <a:pt x="189682" y="6935"/>
                </a:cubicBezTo>
                <a:cubicBezTo>
                  <a:pt x="189671" y="6935"/>
                  <a:pt x="189659" y="6940"/>
                  <a:pt x="189652" y="6954"/>
                </a:cubicBezTo>
                <a:cubicBezTo>
                  <a:pt x="189616" y="6997"/>
                  <a:pt x="189577" y="7044"/>
                  <a:pt x="189542" y="7091"/>
                </a:cubicBezTo>
                <a:cubicBezTo>
                  <a:pt x="189527" y="7103"/>
                  <a:pt x="189533" y="7134"/>
                  <a:pt x="189551" y="7134"/>
                </a:cubicBezTo>
                <a:cubicBezTo>
                  <a:pt x="189552" y="7134"/>
                  <a:pt x="189553" y="7134"/>
                  <a:pt x="189554" y="7134"/>
                </a:cubicBezTo>
                <a:cubicBezTo>
                  <a:pt x="189605" y="7119"/>
                  <a:pt x="189626" y="7112"/>
                  <a:pt x="189628" y="7112"/>
                </a:cubicBezTo>
                <a:lnTo>
                  <a:pt x="189628" y="7112"/>
                </a:lnTo>
                <a:cubicBezTo>
                  <a:pt x="189635" y="7112"/>
                  <a:pt x="189520" y="7160"/>
                  <a:pt x="189491" y="7236"/>
                </a:cubicBezTo>
                <a:cubicBezTo>
                  <a:pt x="189437" y="7380"/>
                  <a:pt x="189366" y="7530"/>
                  <a:pt x="189323" y="7682"/>
                </a:cubicBezTo>
                <a:cubicBezTo>
                  <a:pt x="189267" y="7862"/>
                  <a:pt x="189209" y="8038"/>
                  <a:pt x="189155" y="8218"/>
                </a:cubicBezTo>
                <a:cubicBezTo>
                  <a:pt x="189072" y="8050"/>
                  <a:pt x="188986" y="7878"/>
                  <a:pt x="188900" y="7714"/>
                </a:cubicBezTo>
                <a:cubicBezTo>
                  <a:pt x="188849" y="7615"/>
                  <a:pt x="188798" y="7526"/>
                  <a:pt x="188747" y="7432"/>
                </a:cubicBezTo>
                <a:cubicBezTo>
                  <a:pt x="188759" y="7346"/>
                  <a:pt x="188774" y="7263"/>
                  <a:pt x="188787" y="7177"/>
                </a:cubicBezTo>
                <a:cubicBezTo>
                  <a:pt x="188845" y="6833"/>
                  <a:pt x="188924" y="6058"/>
                  <a:pt x="189205" y="5886"/>
                </a:cubicBezTo>
                <a:cubicBezTo>
                  <a:pt x="189251" y="5857"/>
                  <a:pt x="189227" y="5765"/>
                  <a:pt x="189181" y="5765"/>
                </a:cubicBezTo>
                <a:cubicBezTo>
                  <a:pt x="189176" y="5765"/>
                  <a:pt x="189171" y="5766"/>
                  <a:pt x="189166" y="5768"/>
                </a:cubicBezTo>
                <a:cubicBezTo>
                  <a:pt x="188837" y="5906"/>
                  <a:pt x="188677" y="6649"/>
                  <a:pt x="188579" y="7122"/>
                </a:cubicBezTo>
                <a:cubicBezTo>
                  <a:pt x="188568" y="7103"/>
                  <a:pt x="188559" y="7087"/>
                  <a:pt x="188552" y="7071"/>
                </a:cubicBezTo>
                <a:cubicBezTo>
                  <a:pt x="188544" y="7040"/>
                  <a:pt x="188539" y="7009"/>
                  <a:pt x="188528" y="6977"/>
                </a:cubicBezTo>
                <a:cubicBezTo>
                  <a:pt x="188521" y="6946"/>
                  <a:pt x="188497" y="6934"/>
                  <a:pt x="188477" y="6934"/>
                </a:cubicBezTo>
                <a:cubicBezTo>
                  <a:pt x="187858" y="5835"/>
                  <a:pt x="187182" y="4762"/>
                  <a:pt x="186646" y="3604"/>
                </a:cubicBezTo>
                <a:cubicBezTo>
                  <a:pt x="186379" y="3032"/>
                  <a:pt x="186140" y="2449"/>
                  <a:pt x="185820" y="1928"/>
                </a:cubicBezTo>
                <a:cubicBezTo>
                  <a:pt x="185550" y="1486"/>
                  <a:pt x="185436" y="1087"/>
                  <a:pt x="185029" y="828"/>
                </a:cubicBezTo>
                <a:cubicBezTo>
                  <a:pt x="185026" y="827"/>
                  <a:pt x="185024" y="826"/>
                  <a:pt x="185021" y="826"/>
                </a:cubicBezTo>
                <a:cubicBezTo>
                  <a:pt x="185001" y="826"/>
                  <a:pt x="184988" y="859"/>
                  <a:pt x="185006" y="875"/>
                </a:cubicBezTo>
                <a:cubicBezTo>
                  <a:pt x="185456" y="1224"/>
                  <a:pt x="185706" y="2015"/>
                  <a:pt x="185961" y="2594"/>
                </a:cubicBezTo>
                <a:cubicBezTo>
                  <a:pt x="186215" y="3181"/>
                  <a:pt x="186407" y="3796"/>
                  <a:pt x="186684" y="4371"/>
                </a:cubicBezTo>
                <a:cubicBezTo>
                  <a:pt x="186994" y="5021"/>
                  <a:pt x="187315" y="5662"/>
                  <a:pt x="187628" y="6312"/>
                </a:cubicBezTo>
                <a:cubicBezTo>
                  <a:pt x="187616" y="6312"/>
                  <a:pt x="187605" y="6320"/>
                  <a:pt x="187600" y="6343"/>
                </a:cubicBezTo>
                <a:cubicBezTo>
                  <a:pt x="187417" y="7259"/>
                  <a:pt x="187276" y="8191"/>
                  <a:pt x="187166" y="9134"/>
                </a:cubicBezTo>
                <a:cubicBezTo>
                  <a:pt x="187037" y="8786"/>
                  <a:pt x="186904" y="8442"/>
                  <a:pt x="186774" y="8093"/>
                </a:cubicBezTo>
                <a:cubicBezTo>
                  <a:pt x="186825" y="7842"/>
                  <a:pt x="186845" y="7573"/>
                  <a:pt x="186724" y="7474"/>
                </a:cubicBezTo>
                <a:cubicBezTo>
                  <a:pt x="186718" y="7469"/>
                  <a:pt x="186711" y="7466"/>
                  <a:pt x="186705" y="7466"/>
                </a:cubicBezTo>
                <a:cubicBezTo>
                  <a:pt x="186677" y="7466"/>
                  <a:pt x="186655" y="7517"/>
                  <a:pt x="186681" y="7549"/>
                </a:cubicBezTo>
                <a:cubicBezTo>
                  <a:pt x="186708" y="7588"/>
                  <a:pt x="186700" y="7690"/>
                  <a:pt x="186673" y="7819"/>
                </a:cubicBezTo>
                <a:cubicBezTo>
                  <a:pt x="186262" y="6711"/>
                  <a:pt x="185721" y="5537"/>
                  <a:pt x="185522" y="4324"/>
                </a:cubicBezTo>
                <a:cubicBezTo>
                  <a:pt x="185521" y="4312"/>
                  <a:pt x="185513" y="4306"/>
                  <a:pt x="185506" y="4306"/>
                </a:cubicBezTo>
                <a:cubicBezTo>
                  <a:pt x="185496" y="4306"/>
                  <a:pt x="185487" y="4314"/>
                  <a:pt x="185487" y="4327"/>
                </a:cubicBezTo>
                <a:cubicBezTo>
                  <a:pt x="185522" y="5263"/>
                  <a:pt x="185902" y="6211"/>
                  <a:pt x="186129" y="7083"/>
                </a:cubicBezTo>
                <a:cubicBezTo>
                  <a:pt x="186247" y="7530"/>
                  <a:pt x="186371" y="7967"/>
                  <a:pt x="186505" y="8406"/>
                </a:cubicBezTo>
                <a:cubicBezTo>
                  <a:pt x="186426" y="8637"/>
                  <a:pt x="186352" y="8836"/>
                  <a:pt x="186340" y="8879"/>
                </a:cubicBezTo>
                <a:cubicBezTo>
                  <a:pt x="186203" y="9338"/>
                  <a:pt x="186066" y="9799"/>
                  <a:pt x="185976" y="10277"/>
                </a:cubicBezTo>
                <a:cubicBezTo>
                  <a:pt x="185867" y="10841"/>
                  <a:pt x="185757" y="11408"/>
                  <a:pt x="185644" y="11972"/>
                </a:cubicBezTo>
                <a:cubicBezTo>
                  <a:pt x="185644" y="11972"/>
                  <a:pt x="185640" y="11972"/>
                  <a:pt x="185640" y="11975"/>
                </a:cubicBezTo>
                <a:cubicBezTo>
                  <a:pt x="185374" y="12288"/>
                  <a:pt x="185346" y="12993"/>
                  <a:pt x="185268" y="13420"/>
                </a:cubicBezTo>
                <a:cubicBezTo>
                  <a:pt x="185233" y="13616"/>
                  <a:pt x="185197" y="13811"/>
                  <a:pt x="185166" y="14011"/>
                </a:cubicBezTo>
                <a:cubicBezTo>
                  <a:pt x="185163" y="13999"/>
                  <a:pt x="185163" y="13991"/>
                  <a:pt x="185163" y="13984"/>
                </a:cubicBezTo>
                <a:cubicBezTo>
                  <a:pt x="185181" y="13713"/>
                  <a:pt x="185197" y="13444"/>
                  <a:pt x="185210" y="13169"/>
                </a:cubicBezTo>
                <a:cubicBezTo>
                  <a:pt x="185233" y="12613"/>
                  <a:pt x="185295" y="12003"/>
                  <a:pt x="185268" y="11451"/>
                </a:cubicBezTo>
                <a:cubicBezTo>
                  <a:pt x="185233" y="10782"/>
                  <a:pt x="185233" y="10093"/>
                  <a:pt x="185244" y="9405"/>
                </a:cubicBezTo>
                <a:cubicBezTo>
                  <a:pt x="185291" y="9334"/>
                  <a:pt x="185350" y="9287"/>
                  <a:pt x="185421" y="9275"/>
                </a:cubicBezTo>
                <a:cubicBezTo>
                  <a:pt x="185535" y="9256"/>
                  <a:pt x="185542" y="9032"/>
                  <a:pt x="185432" y="9032"/>
                </a:cubicBezTo>
                <a:cubicBezTo>
                  <a:pt x="185429" y="9032"/>
                  <a:pt x="185425" y="9032"/>
                  <a:pt x="185421" y="9033"/>
                </a:cubicBezTo>
                <a:cubicBezTo>
                  <a:pt x="185358" y="9044"/>
                  <a:pt x="185303" y="9071"/>
                  <a:pt x="185248" y="9107"/>
                </a:cubicBezTo>
                <a:cubicBezTo>
                  <a:pt x="185257" y="8766"/>
                  <a:pt x="185264" y="8430"/>
                  <a:pt x="185272" y="8093"/>
                </a:cubicBezTo>
                <a:cubicBezTo>
                  <a:pt x="185280" y="7541"/>
                  <a:pt x="185244" y="6990"/>
                  <a:pt x="185213" y="6437"/>
                </a:cubicBezTo>
                <a:cubicBezTo>
                  <a:pt x="185201" y="6211"/>
                  <a:pt x="185241" y="5999"/>
                  <a:pt x="185134" y="5815"/>
                </a:cubicBezTo>
                <a:cubicBezTo>
                  <a:pt x="185128" y="5801"/>
                  <a:pt x="185116" y="5793"/>
                  <a:pt x="185104" y="5793"/>
                </a:cubicBezTo>
                <a:cubicBezTo>
                  <a:pt x="185087" y="5793"/>
                  <a:pt x="185070" y="5808"/>
                  <a:pt x="185072" y="5835"/>
                </a:cubicBezTo>
                <a:cubicBezTo>
                  <a:pt x="185072" y="5854"/>
                  <a:pt x="185072" y="5874"/>
                  <a:pt x="185076" y="5893"/>
                </a:cubicBezTo>
                <a:cubicBezTo>
                  <a:pt x="185076" y="5919"/>
                  <a:pt x="185091" y="5931"/>
                  <a:pt x="185106" y="5931"/>
                </a:cubicBezTo>
                <a:cubicBezTo>
                  <a:pt x="185121" y="5931"/>
                  <a:pt x="185137" y="5919"/>
                  <a:pt x="185139" y="5893"/>
                </a:cubicBezTo>
                <a:lnTo>
                  <a:pt x="185139" y="5893"/>
                </a:lnTo>
                <a:cubicBezTo>
                  <a:pt x="185006" y="8923"/>
                  <a:pt x="184661" y="12129"/>
                  <a:pt x="184242" y="15252"/>
                </a:cubicBezTo>
                <a:cubicBezTo>
                  <a:pt x="184066" y="13345"/>
                  <a:pt x="184007" y="11404"/>
                  <a:pt x="184090" y="9482"/>
                </a:cubicBezTo>
                <a:cubicBezTo>
                  <a:pt x="184117" y="9334"/>
                  <a:pt x="184144" y="9185"/>
                  <a:pt x="184172" y="9036"/>
                </a:cubicBezTo>
                <a:cubicBezTo>
                  <a:pt x="184182" y="8993"/>
                  <a:pt x="184155" y="8967"/>
                  <a:pt x="184128" y="8967"/>
                </a:cubicBezTo>
                <a:cubicBezTo>
                  <a:pt x="184123" y="8967"/>
                  <a:pt x="184118" y="8968"/>
                  <a:pt x="184113" y="8970"/>
                </a:cubicBezTo>
                <a:cubicBezTo>
                  <a:pt x="184191" y="7584"/>
                  <a:pt x="184348" y="6215"/>
                  <a:pt x="184591" y="4880"/>
                </a:cubicBezTo>
                <a:cubicBezTo>
                  <a:pt x="184598" y="4840"/>
                  <a:pt x="184573" y="4814"/>
                  <a:pt x="184548" y="4814"/>
                </a:cubicBezTo>
                <a:cubicBezTo>
                  <a:pt x="184531" y="4814"/>
                  <a:pt x="184515" y="4826"/>
                  <a:pt x="184509" y="4853"/>
                </a:cubicBezTo>
                <a:cubicBezTo>
                  <a:pt x="184176" y="6508"/>
                  <a:pt x="183972" y="8198"/>
                  <a:pt x="183871" y="9898"/>
                </a:cubicBezTo>
                <a:cubicBezTo>
                  <a:pt x="183647" y="10794"/>
                  <a:pt x="183401" y="11682"/>
                  <a:pt x="183158" y="12570"/>
                </a:cubicBezTo>
                <a:cubicBezTo>
                  <a:pt x="183053" y="12077"/>
                  <a:pt x="182943" y="11584"/>
                  <a:pt x="182822" y="11095"/>
                </a:cubicBezTo>
                <a:cubicBezTo>
                  <a:pt x="183041" y="10445"/>
                  <a:pt x="183322" y="9788"/>
                  <a:pt x="183335" y="9080"/>
                </a:cubicBezTo>
                <a:cubicBezTo>
                  <a:pt x="183335" y="9038"/>
                  <a:pt x="183307" y="9014"/>
                  <a:pt x="183280" y="9014"/>
                </a:cubicBezTo>
                <a:cubicBezTo>
                  <a:pt x="183258" y="9014"/>
                  <a:pt x="183238" y="9029"/>
                  <a:pt x="183232" y="9064"/>
                </a:cubicBezTo>
                <a:cubicBezTo>
                  <a:pt x="183178" y="9510"/>
                  <a:pt x="182959" y="9992"/>
                  <a:pt x="182751" y="10406"/>
                </a:cubicBezTo>
                <a:cubicBezTo>
                  <a:pt x="182759" y="10316"/>
                  <a:pt x="182763" y="10226"/>
                  <a:pt x="182775" y="10136"/>
                </a:cubicBezTo>
                <a:cubicBezTo>
                  <a:pt x="182869" y="9103"/>
                  <a:pt x="182880" y="8074"/>
                  <a:pt x="183115" y="7067"/>
                </a:cubicBezTo>
                <a:cubicBezTo>
                  <a:pt x="183124" y="7027"/>
                  <a:pt x="183099" y="7000"/>
                  <a:pt x="183073" y="7000"/>
                </a:cubicBezTo>
                <a:cubicBezTo>
                  <a:pt x="183056" y="7000"/>
                  <a:pt x="183039" y="7012"/>
                  <a:pt x="183033" y="7040"/>
                </a:cubicBezTo>
                <a:cubicBezTo>
                  <a:pt x="182791" y="8030"/>
                  <a:pt x="182669" y="9095"/>
                  <a:pt x="182587" y="10160"/>
                </a:cubicBezTo>
                <a:cubicBezTo>
                  <a:pt x="182289" y="9024"/>
                  <a:pt x="181957" y="7909"/>
                  <a:pt x="181581" y="6813"/>
                </a:cubicBezTo>
                <a:cubicBezTo>
                  <a:pt x="181420" y="6336"/>
                  <a:pt x="181209" y="5353"/>
                  <a:pt x="180704" y="5346"/>
                </a:cubicBezTo>
                <a:cubicBezTo>
                  <a:pt x="180704" y="5346"/>
                  <a:pt x="180703" y="5345"/>
                  <a:pt x="180702" y="5345"/>
                </a:cubicBezTo>
                <a:cubicBezTo>
                  <a:pt x="180681" y="5345"/>
                  <a:pt x="180678" y="5389"/>
                  <a:pt x="180701" y="5400"/>
                </a:cubicBezTo>
                <a:cubicBezTo>
                  <a:pt x="181041" y="5537"/>
                  <a:pt x="181178" y="6324"/>
                  <a:pt x="181288" y="6696"/>
                </a:cubicBezTo>
                <a:cubicBezTo>
                  <a:pt x="181448" y="7239"/>
                  <a:pt x="181588" y="7815"/>
                  <a:pt x="181702" y="8379"/>
                </a:cubicBezTo>
                <a:cubicBezTo>
                  <a:pt x="181839" y="9064"/>
                  <a:pt x="181992" y="9737"/>
                  <a:pt x="182141" y="10418"/>
                </a:cubicBezTo>
                <a:cubicBezTo>
                  <a:pt x="181698" y="10954"/>
                  <a:pt x="181628" y="11823"/>
                  <a:pt x="181628" y="12617"/>
                </a:cubicBezTo>
                <a:cubicBezTo>
                  <a:pt x="181588" y="12700"/>
                  <a:pt x="181550" y="12786"/>
                  <a:pt x="181514" y="12872"/>
                </a:cubicBezTo>
                <a:cubicBezTo>
                  <a:pt x="181514" y="12860"/>
                  <a:pt x="181514" y="12844"/>
                  <a:pt x="181518" y="12828"/>
                </a:cubicBezTo>
                <a:cubicBezTo>
                  <a:pt x="181546" y="12492"/>
                  <a:pt x="181382" y="12304"/>
                  <a:pt x="181189" y="12265"/>
                </a:cubicBezTo>
                <a:cubicBezTo>
                  <a:pt x="181158" y="12019"/>
                  <a:pt x="181127" y="11772"/>
                  <a:pt x="181095" y="11522"/>
                </a:cubicBezTo>
                <a:cubicBezTo>
                  <a:pt x="181260" y="10594"/>
                  <a:pt x="181409" y="9643"/>
                  <a:pt x="181409" y="8688"/>
                </a:cubicBezTo>
                <a:cubicBezTo>
                  <a:pt x="181409" y="7913"/>
                  <a:pt x="181440" y="6997"/>
                  <a:pt x="181092" y="6336"/>
                </a:cubicBezTo>
                <a:cubicBezTo>
                  <a:pt x="181084" y="6320"/>
                  <a:pt x="181073" y="6313"/>
                  <a:pt x="181062" y="6313"/>
                </a:cubicBezTo>
                <a:cubicBezTo>
                  <a:pt x="181039" y="6313"/>
                  <a:pt x="181016" y="6344"/>
                  <a:pt x="181030" y="6379"/>
                </a:cubicBezTo>
                <a:cubicBezTo>
                  <a:pt x="181479" y="7353"/>
                  <a:pt x="181135" y="8872"/>
                  <a:pt x="180904" y="9913"/>
                </a:cubicBezTo>
                <a:cubicBezTo>
                  <a:pt x="180853" y="9459"/>
                  <a:pt x="180806" y="9001"/>
                  <a:pt x="180766" y="8543"/>
                </a:cubicBezTo>
                <a:cubicBezTo>
                  <a:pt x="180765" y="8506"/>
                  <a:pt x="180741" y="8486"/>
                  <a:pt x="180718" y="8486"/>
                </a:cubicBezTo>
                <a:cubicBezTo>
                  <a:pt x="180696" y="8486"/>
                  <a:pt x="180675" y="8505"/>
                  <a:pt x="180677" y="8543"/>
                </a:cubicBezTo>
                <a:cubicBezTo>
                  <a:pt x="180704" y="9165"/>
                  <a:pt x="180739" y="9788"/>
                  <a:pt x="180786" y="10410"/>
                </a:cubicBezTo>
                <a:cubicBezTo>
                  <a:pt x="180626" y="11095"/>
                  <a:pt x="180434" y="11776"/>
                  <a:pt x="180239" y="12449"/>
                </a:cubicBezTo>
                <a:cubicBezTo>
                  <a:pt x="180179" y="12077"/>
                  <a:pt x="180114" y="11710"/>
                  <a:pt x="180054" y="11338"/>
                </a:cubicBezTo>
                <a:cubicBezTo>
                  <a:pt x="179980" y="10872"/>
                  <a:pt x="179820" y="10426"/>
                  <a:pt x="179749" y="9968"/>
                </a:cubicBezTo>
                <a:cubicBezTo>
                  <a:pt x="179706" y="9694"/>
                  <a:pt x="179663" y="9369"/>
                  <a:pt x="179574" y="9080"/>
                </a:cubicBezTo>
                <a:cubicBezTo>
                  <a:pt x="179574" y="8841"/>
                  <a:pt x="179569" y="8606"/>
                  <a:pt x="179565" y="8367"/>
                </a:cubicBezTo>
                <a:cubicBezTo>
                  <a:pt x="179565" y="8324"/>
                  <a:pt x="179540" y="8302"/>
                  <a:pt x="179514" y="8302"/>
                </a:cubicBezTo>
                <a:cubicBezTo>
                  <a:pt x="179489" y="8302"/>
                  <a:pt x="179464" y="8324"/>
                  <a:pt x="179464" y="8367"/>
                </a:cubicBezTo>
                <a:cubicBezTo>
                  <a:pt x="179464" y="8504"/>
                  <a:pt x="179460" y="8641"/>
                  <a:pt x="179460" y="8782"/>
                </a:cubicBezTo>
                <a:cubicBezTo>
                  <a:pt x="179393" y="8653"/>
                  <a:pt x="179315" y="8539"/>
                  <a:pt x="179213" y="8461"/>
                </a:cubicBezTo>
                <a:cubicBezTo>
                  <a:pt x="179207" y="8456"/>
                  <a:pt x="179201" y="8453"/>
                  <a:pt x="179195" y="8453"/>
                </a:cubicBezTo>
                <a:cubicBezTo>
                  <a:pt x="179165" y="8453"/>
                  <a:pt x="179145" y="8513"/>
                  <a:pt x="179178" y="8539"/>
                </a:cubicBezTo>
                <a:cubicBezTo>
                  <a:pt x="179334" y="8684"/>
                  <a:pt x="179409" y="8930"/>
                  <a:pt x="179451" y="9201"/>
                </a:cubicBezTo>
                <a:cubicBezTo>
                  <a:pt x="179444" y="9768"/>
                  <a:pt x="179433" y="10332"/>
                  <a:pt x="179417" y="10895"/>
                </a:cubicBezTo>
                <a:cubicBezTo>
                  <a:pt x="179399" y="10853"/>
                  <a:pt x="179366" y="10836"/>
                  <a:pt x="179332" y="10836"/>
                </a:cubicBezTo>
                <a:cubicBezTo>
                  <a:pt x="179328" y="10836"/>
                  <a:pt x="179323" y="10836"/>
                  <a:pt x="179319" y="10837"/>
                </a:cubicBezTo>
                <a:cubicBezTo>
                  <a:pt x="179299" y="10610"/>
                  <a:pt x="179280" y="10382"/>
                  <a:pt x="179256" y="10160"/>
                </a:cubicBezTo>
                <a:cubicBezTo>
                  <a:pt x="179198" y="9545"/>
                  <a:pt x="179115" y="8915"/>
                  <a:pt x="178978" y="8308"/>
                </a:cubicBezTo>
                <a:cubicBezTo>
                  <a:pt x="179146" y="7756"/>
                  <a:pt x="179311" y="7208"/>
                  <a:pt x="179326" y="6590"/>
                </a:cubicBezTo>
                <a:cubicBezTo>
                  <a:pt x="179326" y="6555"/>
                  <a:pt x="179306" y="6537"/>
                  <a:pt x="179285" y="6537"/>
                </a:cubicBezTo>
                <a:cubicBezTo>
                  <a:pt x="179264" y="6537"/>
                  <a:pt x="179242" y="6555"/>
                  <a:pt x="179240" y="6590"/>
                </a:cubicBezTo>
                <a:cubicBezTo>
                  <a:pt x="179213" y="7071"/>
                  <a:pt x="179080" y="7545"/>
                  <a:pt x="178904" y="8007"/>
                </a:cubicBezTo>
                <a:cubicBezTo>
                  <a:pt x="178846" y="7788"/>
                  <a:pt x="178783" y="7573"/>
                  <a:pt x="178705" y="7369"/>
                </a:cubicBezTo>
                <a:cubicBezTo>
                  <a:pt x="178696" y="7344"/>
                  <a:pt x="178681" y="7334"/>
                  <a:pt x="178667" y="7334"/>
                </a:cubicBezTo>
                <a:cubicBezTo>
                  <a:pt x="178635" y="7334"/>
                  <a:pt x="178602" y="7381"/>
                  <a:pt x="178618" y="7432"/>
                </a:cubicBezTo>
                <a:cubicBezTo>
                  <a:pt x="178705" y="7694"/>
                  <a:pt x="178767" y="7964"/>
                  <a:pt x="178810" y="8245"/>
                </a:cubicBezTo>
                <a:cubicBezTo>
                  <a:pt x="178642" y="8653"/>
                  <a:pt x="178446" y="9048"/>
                  <a:pt x="178274" y="9432"/>
                </a:cubicBezTo>
                <a:cubicBezTo>
                  <a:pt x="178203" y="8598"/>
                  <a:pt x="178098" y="7768"/>
                  <a:pt x="177933" y="6958"/>
                </a:cubicBezTo>
                <a:cubicBezTo>
                  <a:pt x="177930" y="6939"/>
                  <a:pt x="177921" y="6930"/>
                  <a:pt x="177910" y="6930"/>
                </a:cubicBezTo>
                <a:cubicBezTo>
                  <a:pt x="177867" y="6621"/>
                  <a:pt x="177804" y="6324"/>
                  <a:pt x="177706" y="6054"/>
                </a:cubicBezTo>
                <a:cubicBezTo>
                  <a:pt x="177702" y="6041"/>
                  <a:pt x="177694" y="6036"/>
                  <a:pt x="177686" y="6036"/>
                </a:cubicBezTo>
                <a:cubicBezTo>
                  <a:pt x="177671" y="6036"/>
                  <a:pt x="177654" y="6054"/>
                  <a:pt x="177659" y="6077"/>
                </a:cubicBezTo>
                <a:cubicBezTo>
                  <a:pt x="177957" y="7024"/>
                  <a:pt x="177894" y="8328"/>
                  <a:pt x="177906" y="9345"/>
                </a:cubicBezTo>
                <a:cubicBezTo>
                  <a:pt x="177910" y="9658"/>
                  <a:pt x="177910" y="9972"/>
                  <a:pt x="177910" y="10285"/>
                </a:cubicBezTo>
                <a:cubicBezTo>
                  <a:pt x="177699" y="10809"/>
                  <a:pt x="177487" y="11338"/>
                  <a:pt x="177287" y="11866"/>
                </a:cubicBezTo>
                <a:cubicBezTo>
                  <a:pt x="177283" y="11314"/>
                  <a:pt x="177256" y="10770"/>
                  <a:pt x="177225" y="10222"/>
                </a:cubicBezTo>
                <a:cubicBezTo>
                  <a:pt x="177291" y="9851"/>
                  <a:pt x="177358" y="9479"/>
                  <a:pt x="177417" y="9111"/>
                </a:cubicBezTo>
                <a:cubicBezTo>
                  <a:pt x="177438" y="8990"/>
                  <a:pt x="177361" y="8911"/>
                  <a:pt x="177288" y="8911"/>
                </a:cubicBezTo>
                <a:cubicBezTo>
                  <a:pt x="177241" y="8911"/>
                  <a:pt x="177196" y="8945"/>
                  <a:pt x="177182" y="9024"/>
                </a:cubicBezTo>
                <a:cubicBezTo>
                  <a:pt x="177174" y="9080"/>
                  <a:pt x="177162" y="9134"/>
                  <a:pt x="177155" y="9188"/>
                </a:cubicBezTo>
                <a:cubicBezTo>
                  <a:pt x="177146" y="9095"/>
                  <a:pt x="177143" y="9001"/>
                  <a:pt x="177135" y="8907"/>
                </a:cubicBezTo>
                <a:cubicBezTo>
                  <a:pt x="177088" y="8273"/>
                  <a:pt x="177056" y="7564"/>
                  <a:pt x="176951" y="6907"/>
                </a:cubicBezTo>
                <a:cubicBezTo>
                  <a:pt x="177084" y="6077"/>
                  <a:pt x="177221" y="5216"/>
                  <a:pt x="177499" y="4477"/>
                </a:cubicBezTo>
                <a:cubicBezTo>
                  <a:pt x="177517" y="4428"/>
                  <a:pt x="177488" y="4385"/>
                  <a:pt x="177457" y="4385"/>
                </a:cubicBezTo>
                <a:cubicBezTo>
                  <a:pt x="177444" y="4385"/>
                  <a:pt x="177430" y="4393"/>
                  <a:pt x="177421" y="4414"/>
                </a:cubicBezTo>
                <a:cubicBezTo>
                  <a:pt x="177178" y="4993"/>
                  <a:pt x="176990" y="5651"/>
                  <a:pt x="176830" y="6305"/>
                </a:cubicBezTo>
                <a:cubicBezTo>
                  <a:pt x="176814" y="6262"/>
                  <a:pt x="176806" y="6215"/>
                  <a:pt x="176794" y="6168"/>
                </a:cubicBezTo>
                <a:cubicBezTo>
                  <a:pt x="176785" y="6141"/>
                  <a:pt x="176767" y="6128"/>
                  <a:pt x="176750" y="6128"/>
                </a:cubicBezTo>
                <a:cubicBezTo>
                  <a:pt x="176725" y="6128"/>
                  <a:pt x="176701" y="6155"/>
                  <a:pt x="176709" y="6199"/>
                </a:cubicBezTo>
                <a:cubicBezTo>
                  <a:pt x="176712" y="6218"/>
                  <a:pt x="176712" y="6234"/>
                  <a:pt x="176716" y="6253"/>
                </a:cubicBezTo>
                <a:cubicBezTo>
                  <a:pt x="176720" y="6269"/>
                  <a:pt x="176727" y="6277"/>
                  <a:pt x="176740" y="6281"/>
                </a:cubicBezTo>
                <a:cubicBezTo>
                  <a:pt x="176727" y="6305"/>
                  <a:pt x="176716" y="6328"/>
                  <a:pt x="176700" y="6355"/>
                </a:cubicBezTo>
                <a:cubicBezTo>
                  <a:pt x="176712" y="6496"/>
                  <a:pt x="176712" y="6637"/>
                  <a:pt x="176700" y="6774"/>
                </a:cubicBezTo>
                <a:lnTo>
                  <a:pt x="176700" y="6840"/>
                </a:lnTo>
                <a:cubicBezTo>
                  <a:pt x="176669" y="6981"/>
                  <a:pt x="176638" y="7118"/>
                  <a:pt x="176606" y="7252"/>
                </a:cubicBezTo>
                <a:cubicBezTo>
                  <a:pt x="176348" y="8410"/>
                  <a:pt x="176055" y="9553"/>
                  <a:pt x="175796" y="10711"/>
                </a:cubicBezTo>
                <a:cubicBezTo>
                  <a:pt x="175499" y="12058"/>
                  <a:pt x="175213" y="13408"/>
                  <a:pt x="174924" y="14759"/>
                </a:cubicBezTo>
                <a:cubicBezTo>
                  <a:pt x="174825" y="14766"/>
                  <a:pt x="174736" y="14848"/>
                  <a:pt x="174744" y="15017"/>
                </a:cubicBezTo>
                <a:cubicBezTo>
                  <a:pt x="174751" y="15169"/>
                  <a:pt x="174763" y="15322"/>
                  <a:pt x="174771" y="15471"/>
                </a:cubicBezTo>
                <a:cubicBezTo>
                  <a:pt x="174634" y="16112"/>
                  <a:pt x="174496" y="16750"/>
                  <a:pt x="174356" y="17389"/>
                </a:cubicBezTo>
                <a:cubicBezTo>
                  <a:pt x="174321" y="17541"/>
                  <a:pt x="174285" y="17694"/>
                  <a:pt x="174254" y="17843"/>
                </a:cubicBezTo>
                <a:cubicBezTo>
                  <a:pt x="174238" y="17420"/>
                  <a:pt x="174227" y="16993"/>
                  <a:pt x="174215" y="16567"/>
                </a:cubicBezTo>
                <a:cubicBezTo>
                  <a:pt x="174458" y="15792"/>
                  <a:pt x="174731" y="15012"/>
                  <a:pt x="174888" y="14199"/>
                </a:cubicBezTo>
                <a:cubicBezTo>
                  <a:pt x="174939" y="13937"/>
                  <a:pt x="175029" y="13561"/>
                  <a:pt x="174778" y="13451"/>
                </a:cubicBezTo>
                <a:cubicBezTo>
                  <a:pt x="174955" y="12707"/>
                  <a:pt x="175135" y="11964"/>
                  <a:pt x="175323" y="11228"/>
                </a:cubicBezTo>
                <a:cubicBezTo>
                  <a:pt x="175577" y="10234"/>
                  <a:pt x="175793" y="9228"/>
                  <a:pt x="176082" y="8245"/>
                </a:cubicBezTo>
                <a:cubicBezTo>
                  <a:pt x="176199" y="7858"/>
                  <a:pt x="176333" y="7498"/>
                  <a:pt x="176478" y="7134"/>
                </a:cubicBezTo>
                <a:cubicBezTo>
                  <a:pt x="176516" y="7028"/>
                  <a:pt x="176501" y="7001"/>
                  <a:pt x="176462" y="6923"/>
                </a:cubicBezTo>
                <a:cubicBezTo>
                  <a:pt x="176455" y="6911"/>
                  <a:pt x="176447" y="6906"/>
                  <a:pt x="176439" y="6906"/>
                </a:cubicBezTo>
                <a:cubicBezTo>
                  <a:pt x="176424" y="6906"/>
                  <a:pt x="176411" y="6927"/>
                  <a:pt x="176418" y="6950"/>
                </a:cubicBezTo>
                <a:cubicBezTo>
                  <a:pt x="176474" y="7114"/>
                  <a:pt x="175945" y="7991"/>
                  <a:pt x="175874" y="8132"/>
                </a:cubicBezTo>
                <a:cubicBezTo>
                  <a:pt x="175671" y="8531"/>
                  <a:pt x="175522" y="8973"/>
                  <a:pt x="175327" y="9376"/>
                </a:cubicBezTo>
                <a:cubicBezTo>
                  <a:pt x="174947" y="10156"/>
                  <a:pt x="174653" y="11056"/>
                  <a:pt x="174391" y="11909"/>
                </a:cubicBezTo>
                <a:cubicBezTo>
                  <a:pt x="174309" y="12171"/>
                  <a:pt x="174231" y="12434"/>
                  <a:pt x="174153" y="12700"/>
                </a:cubicBezTo>
                <a:cubicBezTo>
                  <a:pt x="174149" y="11314"/>
                  <a:pt x="174200" y="9940"/>
                  <a:pt x="174211" y="8563"/>
                </a:cubicBezTo>
                <a:cubicBezTo>
                  <a:pt x="174227" y="8527"/>
                  <a:pt x="174243" y="8492"/>
                  <a:pt x="174258" y="8461"/>
                </a:cubicBezTo>
                <a:cubicBezTo>
                  <a:pt x="174501" y="7980"/>
                  <a:pt x="174720" y="7483"/>
                  <a:pt x="174971" y="7009"/>
                </a:cubicBezTo>
                <a:cubicBezTo>
                  <a:pt x="175088" y="6778"/>
                  <a:pt x="175264" y="6524"/>
                  <a:pt x="175315" y="6253"/>
                </a:cubicBezTo>
                <a:cubicBezTo>
                  <a:pt x="175318" y="6230"/>
                  <a:pt x="175303" y="6199"/>
                  <a:pt x="175284" y="6199"/>
                </a:cubicBezTo>
                <a:cubicBezTo>
                  <a:pt x="175256" y="6202"/>
                  <a:pt x="175224" y="6206"/>
                  <a:pt x="175193" y="6211"/>
                </a:cubicBezTo>
                <a:cubicBezTo>
                  <a:pt x="175166" y="6215"/>
                  <a:pt x="175166" y="6269"/>
                  <a:pt x="175193" y="6273"/>
                </a:cubicBezTo>
                <a:cubicBezTo>
                  <a:pt x="175206" y="6273"/>
                  <a:pt x="174790" y="6970"/>
                  <a:pt x="174720" y="7071"/>
                </a:cubicBezTo>
                <a:cubicBezTo>
                  <a:pt x="174552" y="7306"/>
                  <a:pt x="174379" y="7537"/>
                  <a:pt x="174207" y="7772"/>
                </a:cubicBezTo>
                <a:cubicBezTo>
                  <a:pt x="174207" y="7338"/>
                  <a:pt x="174196" y="6907"/>
                  <a:pt x="174176" y="6473"/>
                </a:cubicBezTo>
                <a:cubicBezTo>
                  <a:pt x="174176" y="6432"/>
                  <a:pt x="174152" y="6411"/>
                  <a:pt x="174127" y="6411"/>
                </a:cubicBezTo>
                <a:cubicBezTo>
                  <a:pt x="174103" y="6411"/>
                  <a:pt x="174078" y="6432"/>
                  <a:pt x="174078" y="6473"/>
                </a:cubicBezTo>
                <a:cubicBezTo>
                  <a:pt x="174090" y="6977"/>
                  <a:pt x="174078" y="7479"/>
                  <a:pt x="174059" y="7983"/>
                </a:cubicBezTo>
                <a:cubicBezTo>
                  <a:pt x="173976" y="8097"/>
                  <a:pt x="173898" y="8211"/>
                  <a:pt x="173820" y="8332"/>
                </a:cubicBezTo>
                <a:cubicBezTo>
                  <a:pt x="173534" y="8770"/>
                  <a:pt x="173252" y="9208"/>
                  <a:pt x="172975" y="9654"/>
                </a:cubicBezTo>
                <a:cubicBezTo>
                  <a:pt x="172966" y="8923"/>
                  <a:pt x="172951" y="8195"/>
                  <a:pt x="172935" y="7459"/>
                </a:cubicBezTo>
                <a:cubicBezTo>
                  <a:pt x="172935" y="7414"/>
                  <a:pt x="172910" y="7392"/>
                  <a:pt x="172884" y="7392"/>
                </a:cubicBezTo>
                <a:cubicBezTo>
                  <a:pt x="172858" y="7392"/>
                  <a:pt x="172831" y="7414"/>
                  <a:pt x="172829" y="7459"/>
                </a:cubicBezTo>
                <a:cubicBezTo>
                  <a:pt x="172818" y="8332"/>
                  <a:pt x="172778" y="9204"/>
                  <a:pt x="172720" y="10073"/>
                </a:cubicBezTo>
                <a:cubicBezTo>
                  <a:pt x="172552" y="10355"/>
                  <a:pt x="172388" y="10637"/>
                  <a:pt x="172227" y="10926"/>
                </a:cubicBezTo>
                <a:cubicBezTo>
                  <a:pt x="172043" y="11255"/>
                  <a:pt x="171863" y="11592"/>
                  <a:pt x="171687" y="11929"/>
                </a:cubicBezTo>
                <a:cubicBezTo>
                  <a:pt x="171597" y="11079"/>
                  <a:pt x="171456" y="10203"/>
                  <a:pt x="171221" y="9416"/>
                </a:cubicBezTo>
                <a:cubicBezTo>
                  <a:pt x="171041" y="8817"/>
                  <a:pt x="170869" y="8214"/>
                  <a:pt x="170457" y="7823"/>
                </a:cubicBezTo>
                <a:cubicBezTo>
                  <a:pt x="170452" y="7817"/>
                  <a:pt x="170446" y="7815"/>
                  <a:pt x="170441" y="7815"/>
                </a:cubicBezTo>
                <a:cubicBezTo>
                  <a:pt x="170414" y="7815"/>
                  <a:pt x="170389" y="7868"/>
                  <a:pt x="170415" y="7897"/>
                </a:cubicBezTo>
                <a:cubicBezTo>
                  <a:pt x="170927" y="8442"/>
                  <a:pt x="171037" y="9510"/>
                  <a:pt x="171143" y="10316"/>
                </a:cubicBezTo>
                <a:cubicBezTo>
                  <a:pt x="171244" y="11076"/>
                  <a:pt x="171295" y="11847"/>
                  <a:pt x="171331" y="12617"/>
                </a:cubicBezTo>
                <a:cubicBezTo>
                  <a:pt x="171154" y="12969"/>
                  <a:pt x="170982" y="13326"/>
                  <a:pt x="170806" y="13678"/>
                </a:cubicBezTo>
                <a:cubicBezTo>
                  <a:pt x="170798" y="13279"/>
                  <a:pt x="170791" y="12880"/>
                  <a:pt x="170782" y="12481"/>
                </a:cubicBezTo>
                <a:cubicBezTo>
                  <a:pt x="170782" y="12429"/>
                  <a:pt x="170751" y="12403"/>
                  <a:pt x="170721" y="12403"/>
                </a:cubicBezTo>
                <a:cubicBezTo>
                  <a:pt x="170691" y="12403"/>
                  <a:pt x="170661" y="12428"/>
                  <a:pt x="170661" y="12481"/>
                </a:cubicBezTo>
                <a:cubicBezTo>
                  <a:pt x="170657" y="13005"/>
                  <a:pt x="170645" y="13529"/>
                  <a:pt x="170626" y="14046"/>
                </a:cubicBezTo>
                <a:cubicBezTo>
                  <a:pt x="170556" y="14190"/>
                  <a:pt x="170486" y="14328"/>
                  <a:pt x="170415" y="14468"/>
                </a:cubicBezTo>
                <a:cubicBezTo>
                  <a:pt x="170423" y="14391"/>
                  <a:pt x="170426" y="14308"/>
                  <a:pt x="170434" y="14230"/>
                </a:cubicBezTo>
                <a:cubicBezTo>
                  <a:pt x="170504" y="13157"/>
                  <a:pt x="170536" y="12085"/>
                  <a:pt x="170560" y="11009"/>
                </a:cubicBezTo>
                <a:cubicBezTo>
                  <a:pt x="170575" y="10442"/>
                  <a:pt x="170560" y="9870"/>
                  <a:pt x="170540" y="9302"/>
                </a:cubicBezTo>
                <a:cubicBezTo>
                  <a:pt x="170528" y="8930"/>
                  <a:pt x="170556" y="8539"/>
                  <a:pt x="170446" y="8191"/>
                </a:cubicBezTo>
                <a:cubicBezTo>
                  <a:pt x="170437" y="8158"/>
                  <a:pt x="170415" y="8143"/>
                  <a:pt x="170393" y="8143"/>
                </a:cubicBezTo>
                <a:cubicBezTo>
                  <a:pt x="170361" y="8143"/>
                  <a:pt x="170329" y="8176"/>
                  <a:pt x="170340" y="8230"/>
                </a:cubicBezTo>
                <a:cubicBezTo>
                  <a:pt x="170462" y="8758"/>
                  <a:pt x="170332" y="9498"/>
                  <a:pt x="170293" y="10042"/>
                </a:cubicBezTo>
                <a:cubicBezTo>
                  <a:pt x="170254" y="10586"/>
                  <a:pt x="170199" y="11142"/>
                  <a:pt x="170137" y="11682"/>
                </a:cubicBezTo>
                <a:cubicBezTo>
                  <a:pt x="170098" y="12022"/>
                  <a:pt x="170058" y="12359"/>
                  <a:pt x="170020" y="12696"/>
                </a:cubicBezTo>
                <a:cubicBezTo>
                  <a:pt x="169902" y="11776"/>
                  <a:pt x="169765" y="10832"/>
                  <a:pt x="169523" y="9963"/>
                </a:cubicBezTo>
                <a:cubicBezTo>
                  <a:pt x="169420" y="9600"/>
                  <a:pt x="169330" y="9228"/>
                  <a:pt x="169248" y="8856"/>
                </a:cubicBezTo>
                <a:cubicBezTo>
                  <a:pt x="169339" y="8637"/>
                  <a:pt x="169436" y="8422"/>
                  <a:pt x="169514" y="8191"/>
                </a:cubicBezTo>
                <a:cubicBezTo>
                  <a:pt x="169532" y="8138"/>
                  <a:pt x="169497" y="8072"/>
                  <a:pt x="169458" y="8072"/>
                </a:cubicBezTo>
                <a:cubicBezTo>
                  <a:pt x="169445" y="8072"/>
                  <a:pt x="169432" y="8079"/>
                  <a:pt x="169420" y="8097"/>
                </a:cubicBezTo>
                <a:cubicBezTo>
                  <a:pt x="169405" y="8120"/>
                  <a:pt x="169393" y="8140"/>
                  <a:pt x="169377" y="8164"/>
                </a:cubicBezTo>
                <a:cubicBezTo>
                  <a:pt x="169377" y="8167"/>
                  <a:pt x="169373" y="8175"/>
                  <a:pt x="169373" y="8179"/>
                </a:cubicBezTo>
                <a:cubicBezTo>
                  <a:pt x="169311" y="8285"/>
                  <a:pt x="169241" y="8386"/>
                  <a:pt x="169170" y="8484"/>
                </a:cubicBezTo>
                <a:cubicBezTo>
                  <a:pt x="169100" y="8167"/>
                  <a:pt x="168920" y="7667"/>
                  <a:pt x="169006" y="7353"/>
                </a:cubicBezTo>
                <a:cubicBezTo>
                  <a:pt x="169016" y="7322"/>
                  <a:pt x="168992" y="7296"/>
                  <a:pt x="168970" y="7296"/>
                </a:cubicBezTo>
                <a:cubicBezTo>
                  <a:pt x="168959" y="7296"/>
                  <a:pt x="168948" y="7303"/>
                  <a:pt x="168943" y="7318"/>
                </a:cubicBezTo>
                <a:cubicBezTo>
                  <a:pt x="168783" y="7761"/>
                  <a:pt x="168813" y="8339"/>
                  <a:pt x="168873" y="8876"/>
                </a:cubicBezTo>
                <a:cubicBezTo>
                  <a:pt x="168771" y="9013"/>
                  <a:pt x="168677" y="9154"/>
                  <a:pt x="168602" y="9314"/>
                </a:cubicBezTo>
                <a:cubicBezTo>
                  <a:pt x="168395" y="9741"/>
                  <a:pt x="168172" y="10164"/>
                  <a:pt x="167992" y="10610"/>
                </a:cubicBezTo>
                <a:cubicBezTo>
                  <a:pt x="167574" y="11654"/>
                  <a:pt x="167217" y="12739"/>
                  <a:pt x="166896" y="13838"/>
                </a:cubicBezTo>
                <a:cubicBezTo>
                  <a:pt x="166826" y="14081"/>
                  <a:pt x="166759" y="14324"/>
                  <a:pt x="166689" y="14566"/>
                </a:cubicBezTo>
                <a:cubicBezTo>
                  <a:pt x="166571" y="13729"/>
                  <a:pt x="166493" y="12884"/>
                  <a:pt x="166521" y="12042"/>
                </a:cubicBezTo>
                <a:cubicBezTo>
                  <a:pt x="166522" y="11962"/>
                  <a:pt x="166479" y="11923"/>
                  <a:pt x="166433" y="11923"/>
                </a:cubicBezTo>
                <a:cubicBezTo>
                  <a:pt x="166387" y="11923"/>
                  <a:pt x="166338" y="11963"/>
                  <a:pt x="166333" y="12042"/>
                </a:cubicBezTo>
                <a:cubicBezTo>
                  <a:pt x="166301" y="12425"/>
                  <a:pt x="166282" y="12805"/>
                  <a:pt x="166274" y="13189"/>
                </a:cubicBezTo>
                <a:cubicBezTo>
                  <a:pt x="166270" y="13188"/>
                  <a:pt x="166266" y="13188"/>
                  <a:pt x="166263" y="13188"/>
                </a:cubicBezTo>
                <a:cubicBezTo>
                  <a:pt x="166208" y="13188"/>
                  <a:pt x="166187" y="13296"/>
                  <a:pt x="166246" y="13314"/>
                </a:cubicBezTo>
                <a:cubicBezTo>
                  <a:pt x="166254" y="13318"/>
                  <a:pt x="166262" y="13326"/>
                  <a:pt x="166270" y="13330"/>
                </a:cubicBezTo>
                <a:cubicBezTo>
                  <a:pt x="166266" y="13459"/>
                  <a:pt x="166262" y="13588"/>
                  <a:pt x="166259" y="13713"/>
                </a:cubicBezTo>
                <a:cubicBezTo>
                  <a:pt x="166183" y="13428"/>
                  <a:pt x="166125" y="13134"/>
                  <a:pt x="166098" y="12828"/>
                </a:cubicBezTo>
                <a:cubicBezTo>
                  <a:pt x="166092" y="12769"/>
                  <a:pt x="166052" y="12737"/>
                  <a:pt x="166016" y="12737"/>
                </a:cubicBezTo>
                <a:cubicBezTo>
                  <a:pt x="165980" y="12737"/>
                  <a:pt x="165947" y="12767"/>
                  <a:pt x="165949" y="12828"/>
                </a:cubicBezTo>
                <a:cubicBezTo>
                  <a:pt x="165965" y="13110"/>
                  <a:pt x="165996" y="13388"/>
                  <a:pt x="166031" y="13663"/>
                </a:cubicBezTo>
                <a:cubicBezTo>
                  <a:pt x="166008" y="13682"/>
                  <a:pt x="165984" y="13709"/>
                  <a:pt x="165977" y="13749"/>
                </a:cubicBezTo>
                <a:cubicBezTo>
                  <a:pt x="165914" y="13991"/>
                  <a:pt x="165840" y="14246"/>
                  <a:pt x="165773" y="14500"/>
                </a:cubicBezTo>
                <a:cubicBezTo>
                  <a:pt x="165737" y="13478"/>
                  <a:pt x="165679" y="12457"/>
                  <a:pt x="165620" y="11439"/>
                </a:cubicBezTo>
                <a:cubicBezTo>
                  <a:pt x="165757" y="10982"/>
                  <a:pt x="165914" y="10535"/>
                  <a:pt x="166125" y="10151"/>
                </a:cubicBezTo>
                <a:cubicBezTo>
                  <a:pt x="166146" y="10110"/>
                  <a:pt x="166113" y="10064"/>
                  <a:pt x="166081" y="10064"/>
                </a:cubicBezTo>
                <a:cubicBezTo>
                  <a:pt x="166070" y="10064"/>
                  <a:pt x="166059" y="10069"/>
                  <a:pt x="166051" y="10081"/>
                </a:cubicBezTo>
                <a:cubicBezTo>
                  <a:pt x="165883" y="10288"/>
                  <a:pt x="165730" y="10532"/>
                  <a:pt x="165585" y="10790"/>
                </a:cubicBezTo>
                <a:cubicBezTo>
                  <a:pt x="165562" y="10375"/>
                  <a:pt x="165542" y="9960"/>
                  <a:pt x="165522" y="9545"/>
                </a:cubicBezTo>
                <a:cubicBezTo>
                  <a:pt x="165520" y="9492"/>
                  <a:pt x="165491" y="9466"/>
                  <a:pt x="165461" y="9466"/>
                </a:cubicBezTo>
                <a:cubicBezTo>
                  <a:pt x="165432" y="9466"/>
                  <a:pt x="165403" y="9492"/>
                  <a:pt x="165401" y="9545"/>
                </a:cubicBezTo>
                <a:cubicBezTo>
                  <a:pt x="165393" y="9705"/>
                  <a:pt x="165361" y="9858"/>
                  <a:pt x="165311" y="10003"/>
                </a:cubicBezTo>
                <a:cubicBezTo>
                  <a:pt x="165308" y="10018"/>
                  <a:pt x="165317" y="10027"/>
                  <a:pt x="165327" y="10027"/>
                </a:cubicBezTo>
                <a:cubicBezTo>
                  <a:pt x="165333" y="10027"/>
                  <a:pt x="165338" y="10024"/>
                  <a:pt x="165343" y="10019"/>
                </a:cubicBezTo>
                <a:lnTo>
                  <a:pt x="165377" y="9948"/>
                </a:lnTo>
                <a:lnTo>
                  <a:pt x="165377" y="9948"/>
                </a:lnTo>
                <a:cubicBezTo>
                  <a:pt x="165346" y="10457"/>
                  <a:pt x="165296" y="10966"/>
                  <a:pt x="165244" y="11471"/>
                </a:cubicBezTo>
                <a:cubicBezTo>
                  <a:pt x="165217" y="11533"/>
                  <a:pt x="165190" y="11596"/>
                  <a:pt x="165162" y="11659"/>
                </a:cubicBezTo>
                <a:cubicBezTo>
                  <a:pt x="165131" y="11498"/>
                  <a:pt x="165068" y="11361"/>
                  <a:pt x="164951" y="11287"/>
                </a:cubicBezTo>
                <a:cubicBezTo>
                  <a:pt x="164944" y="11282"/>
                  <a:pt x="164936" y="11280"/>
                  <a:pt x="164929" y="11280"/>
                </a:cubicBezTo>
                <a:cubicBezTo>
                  <a:pt x="164888" y="11280"/>
                  <a:pt x="164857" y="11359"/>
                  <a:pt x="164904" y="11392"/>
                </a:cubicBezTo>
                <a:cubicBezTo>
                  <a:pt x="165018" y="11475"/>
                  <a:pt x="165056" y="11674"/>
                  <a:pt x="165056" y="11909"/>
                </a:cubicBezTo>
                <a:cubicBezTo>
                  <a:pt x="164998" y="12058"/>
                  <a:pt x="164939" y="12203"/>
                  <a:pt x="164884" y="12344"/>
                </a:cubicBezTo>
                <a:cubicBezTo>
                  <a:pt x="164884" y="12214"/>
                  <a:pt x="164892" y="12085"/>
                  <a:pt x="164888" y="11956"/>
                </a:cubicBezTo>
                <a:cubicBezTo>
                  <a:pt x="164888" y="11893"/>
                  <a:pt x="164853" y="11862"/>
                  <a:pt x="164817" y="11862"/>
                </a:cubicBezTo>
                <a:cubicBezTo>
                  <a:pt x="164781" y="11862"/>
                  <a:pt x="164745" y="11893"/>
                  <a:pt x="164743" y="11956"/>
                </a:cubicBezTo>
                <a:cubicBezTo>
                  <a:pt x="164732" y="12269"/>
                  <a:pt x="164709" y="12582"/>
                  <a:pt x="164677" y="12891"/>
                </a:cubicBezTo>
                <a:cubicBezTo>
                  <a:pt x="164556" y="13213"/>
                  <a:pt x="164438" y="13529"/>
                  <a:pt x="164321" y="13847"/>
                </a:cubicBezTo>
                <a:cubicBezTo>
                  <a:pt x="164277" y="13600"/>
                  <a:pt x="164234" y="13350"/>
                  <a:pt x="164192" y="13103"/>
                </a:cubicBezTo>
                <a:cubicBezTo>
                  <a:pt x="164090" y="12523"/>
                  <a:pt x="164015" y="11936"/>
                  <a:pt x="163914" y="11357"/>
                </a:cubicBezTo>
                <a:cubicBezTo>
                  <a:pt x="163965" y="10899"/>
                  <a:pt x="163992" y="10442"/>
                  <a:pt x="164004" y="9983"/>
                </a:cubicBezTo>
                <a:cubicBezTo>
                  <a:pt x="164192" y="9060"/>
                  <a:pt x="164384" y="8124"/>
                  <a:pt x="164512" y="7201"/>
                </a:cubicBezTo>
                <a:cubicBezTo>
                  <a:pt x="164599" y="6574"/>
                  <a:pt x="164763" y="5948"/>
                  <a:pt x="164904" y="5337"/>
                </a:cubicBezTo>
                <a:cubicBezTo>
                  <a:pt x="165009" y="4891"/>
                  <a:pt x="165225" y="4492"/>
                  <a:pt x="165323" y="4054"/>
                </a:cubicBezTo>
                <a:cubicBezTo>
                  <a:pt x="165330" y="4014"/>
                  <a:pt x="165306" y="3990"/>
                  <a:pt x="165283" y="3990"/>
                </a:cubicBezTo>
                <a:cubicBezTo>
                  <a:pt x="165267" y="3990"/>
                  <a:pt x="165251" y="4001"/>
                  <a:pt x="165244" y="4027"/>
                </a:cubicBezTo>
                <a:cubicBezTo>
                  <a:pt x="165155" y="4379"/>
                  <a:pt x="164935" y="4692"/>
                  <a:pt x="164814" y="5032"/>
                </a:cubicBezTo>
                <a:cubicBezTo>
                  <a:pt x="164712" y="5318"/>
                  <a:pt x="164615" y="5612"/>
                  <a:pt x="164509" y="5897"/>
                </a:cubicBezTo>
                <a:cubicBezTo>
                  <a:pt x="164317" y="6417"/>
                  <a:pt x="164172" y="6981"/>
                  <a:pt x="164008" y="7517"/>
                </a:cubicBezTo>
                <a:cubicBezTo>
                  <a:pt x="163797" y="8202"/>
                  <a:pt x="163589" y="8892"/>
                  <a:pt x="163394" y="9584"/>
                </a:cubicBezTo>
                <a:cubicBezTo>
                  <a:pt x="163354" y="9322"/>
                  <a:pt x="163315" y="9064"/>
                  <a:pt x="163276" y="8801"/>
                </a:cubicBezTo>
                <a:cubicBezTo>
                  <a:pt x="163201" y="8320"/>
                  <a:pt x="163107" y="7075"/>
                  <a:pt x="162669" y="6903"/>
                </a:cubicBezTo>
                <a:cubicBezTo>
                  <a:pt x="162667" y="6902"/>
                  <a:pt x="162664" y="6902"/>
                  <a:pt x="162661" y="6902"/>
                </a:cubicBezTo>
                <a:cubicBezTo>
                  <a:pt x="162634" y="6902"/>
                  <a:pt x="162621" y="6951"/>
                  <a:pt x="162646" y="6966"/>
                </a:cubicBezTo>
                <a:cubicBezTo>
                  <a:pt x="163029" y="7185"/>
                  <a:pt x="163009" y="8430"/>
                  <a:pt x="163049" y="8841"/>
                </a:cubicBezTo>
                <a:cubicBezTo>
                  <a:pt x="163096" y="9342"/>
                  <a:pt x="163119" y="9846"/>
                  <a:pt x="163150" y="10348"/>
                </a:cubicBezTo>
                <a:cubicBezTo>
                  <a:pt x="163150" y="10379"/>
                  <a:pt x="163154" y="10406"/>
                  <a:pt x="163154" y="10433"/>
                </a:cubicBezTo>
                <a:cubicBezTo>
                  <a:pt x="163084" y="10700"/>
                  <a:pt x="163013" y="10962"/>
                  <a:pt x="162947" y="11224"/>
                </a:cubicBezTo>
                <a:cubicBezTo>
                  <a:pt x="162892" y="11439"/>
                  <a:pt x="162837" y="11654"/>
                  <a:pt x="162778" y="11870"/>
                </a:cubicBezTo>
                <a:cubicBezTo>
                  <a:pt x="162783" y="11549"/>
                  <a:pt x="162775" y="11232"/>
                  <a:pt x="162744" y="10922"/>
                </a:cubicBezTo>
                <a:cubicBezTo>
                  <a:pt x="162740" y="10898"/>
                  <a:pt x="162724" y="10886"/>
                  <a:pt x="162707" y="10886"/>
                </a:cubicBezTo>
                <a:cubicBezTo>
                  <a:pt x="162690" y="10886"/>
                  <a:pt x="162673" y="10899"/>
                  <a:pt x="162669" y="10922"/>
                </a:cubicBezTo>
                <a:cubicBezTo>
                  <a:pt x="162563" y="11678"/>
                  <a:pt x="162489" y="12434"/>
                  <a:pt x="162426" y="13193"/>
                </a:cubicBezTo>
                <a:cubicBezTo>
                  <a:pt x="162211" y="13999"/>
                  <a:pt x="161992" y="14797"/>
                  <a:pt x="161769" y="15599"/>
                </a:cubicBezTo>
                <a:cubicBezTo>
                  <a:pt x="161844" y="15162"/>
                  <a:pt x="161902" y="14716"/>
                  <a:pt x="161933" y="14269"/>
                </a:cubicBezTo>
                <a:cubicBezTo>
                  <a:pt x="161972" y="13776"/>
                  <a:pt x="161969" y="13287"/>
                  <a:pt x="161949" y="12794"/>
                </a:cubicBezTo>
                <a:cubicBezTo>
                  <a:pt x="161953" y="12731"/>
                  <a:pt x="161961" y="12669"/>
                  <a:pt x="161965" y="12606"/>
                </a:cubicBezTo>
                <a:cubicBezTo>
                  <a:pt x="162066" y="11354"/>
                  <a:pt x="162113" y="10097"/>
                  <a:pt x="162172" y="8845"/>
                </a:cubicBezTo>
                <a:cubicBezTo>
                  <a:pt x="162196" y="8305"/>
                  <a:pt x="162180" y="7764"/>
                  <a:pt x="162191" y="7228"/>
                </a:cubicBezTo>
                <a:cubicBezTo>
                  <a:pt x="162200" y="7048"/>
                  <a:pt x="162203" y="6919"/>
                  <a:pt x="162117" y="6778"/>
                </a:cubicBezTo>
                <a:cubicBezTo>
                  <a:pt x="162108" y="6765"/>
                  <a:pt x="162098" y="6760"/>
                  <a:pt x="162087" y="6760"/>
                </a:cubicBezTo>
                <a:cubicBezTo>
                  <a:pt x="162056" y="6760"/>
                  <a:pt x="162025" y="6807"/>
                  <a:pt x="162043" y="6849"/>
                </a:cubicBezTo>
                <a:cubicBezTo>
                  <a:pt x="162180" y="7127"/>
                  <a:pt x="162027" y="7858"/>
                  <a:pt x="162000" y="8151"/>
                </a:cubicBezTo>
                <a:cubicBezTo>
                  <a:pt x="161953" y="8715"/>
                  <a:pt x="161878" y="9275"/>
                  <a:pt x="161820" y="9839"/>
                </a:cubicBezTo>
                <a:cubicBezTo>
                  <a:pt x="161703" y="10985"/>
                  <a:pt x="161573" y="12132"/>
                  <a:pt x="161416" y="13271"/>
                </a:cubicBezTo>
                <a:cubicBezTo>
                  <a:pt x="161319" y="13979"/>
                  <a:pt x="161228" y="14692"/>
                  <a:pt x="161143" y="15404"/>
                </a:cubicBezTo>
                <a:cubicBezTo>
                  <a:pt x="161131" y="15075"/>
                  <a:pt x="161119" y="14750"/>
                  <a:pt x="161103" y="14425"/>
                </a:cubicBezTo>
                <a:cubicBezTo>
                  <a:pt x="161354" y="12281"/>
                  <a:pt x="161585" y="10128"/>
                  <a:pt x="161738" y="7980"/>
                </a:cubicBezTo>
                <a:cubicBezTo>
                  <a:pt x="161741" y="7935"/>
                  <a:pt x="161712" y="7912"/>
                  <a:pt x="161683" y="7912"/>
                </a:cubicBezTo>
                <a:cubicBezTo>
                  <a:pt x="161679" y="7912"/>
                  <a:pt x="161675" y="7912"/>
                  <a:pt x="161671" y="7913"/>
                </a:cubicBezTo>
                <a:cubicBezTo>
                  <a:pt x="161656" y="7913"/>
                  <a:pt x="161640" y="7917"/>
                  <a:pt x="161628" y="7920"/>
                </a:cubicBezTo>
                <a:cubicBezTo>
                  <a:pt x="161581" y="7929"/>
                  <a:pt x="161581" y="8030"/>
                  <a:pt x="161627" y="8038"/>
                </a:cubicBezTo>
                <a:lnTo>
                  <a:pt x="161627" y="8038"/>
                </a:lnTo>
                <a:cubicBezTo>
                  <a:pt x="161627" y="8038"/>
                  <a:pt x="161627" y="8038"/>
                  <a:pt x="161627" y="8038"/>
                </a:cubicBezTo>
                <a:cubicBezTo>
                  <a:pt x="161567" y="8038"/>
                  <a:pt x="161056" y="10344"/>
                  <a:pt x="161002" y="10597"/>
                </a:cubicBezTo>
                <a:cubicBezTo>
                  <a:pt x="160982" y="10684"/>
                  <a:pt x="160966" y="10774"/>
                  <a:pt x="160947" y="10861"/>
                </a:cubicBezTo>
                <a:lnTo>
                  <a:pt x="160947" y="10817"/>
                </a:lnTo>
                <a:cubicBezTo>
                  <a:pt x="160945" y="10741"/>
                  <a:pt x="160900" y="10702"/>
                  <a:pt x="160855" y="10702"/>
                </a:cubicBezTo>
                <a:cubicBezTo>
                  <a:pt x="160810" y="10702"/>
                  <a:pt x="160765" y="10741"/>
                  <a:pt x="160763" y="10817"/>
                </a:cubicBezTo>
                <a:cubicBezTo>
                  <a:pt x="160759" y="11173"/>
                  <a:pt x="160747" y="11529"/>
                  <a:pt x="160735" y="11889"/>
                </a:cubicBezTo>
                <a:cubicBezTo>
                  <a:pt x="160607" y="12532"/>
                  <a:pt x="160482" y="13173"/>
                  <a:pt x="160372" y="13823"/>
                </a:cubicBezTo>
                <a:cubicBezTo>
                  <a:pt x="160148" y="15149"/>
                  <a:pt x="159965" y="16492"/>
                  <a:pt x="159785" y="17835"/>
                </a:cubicBezTo>
                <a:cubicBezTo>
                  <a:pt x="159785" y="17698"/>
                  <a:pt x="159781" y="17561"/>
                  <a:pt x="159781" y="17420"/>
                </a:cubicBezTo>
                <a:cubicBezTo>
                  <a:pt x="159851" y="16990"/>
                  <a:pt x="159902" y="16555"/>
                  <a:pt x="159902" y="16152"/>
                </a:cubicBezTo>
                <a:cubicBezTo>
                  <a:pt x="159902" y="15306"/>
                  <a:pt x="159866" y="14461"/>
                  <a:pt x="159863" y="13616"/>
                </a:cubicBezTo>
                <a:cubicBezTo>
                  <a:pt x="159863" y="13547"/>
                  <a:pt x="159822" y="13513"/>
                  <a:pt x="159780" y="13513"/>
                </a:cubicBezTo>
                <a:cubicBezTo>
                  <a:pt x="159739" y="13513"/>
                  <a:pt x="159698" y="13547"/>
                  <a:pt x="159698" y="13616"/>
                </a:cubicBezTo>
                <a:cubicBezTo>
                  <a:pt x="159698" y="14026"/>
                  <a:pt x="159678" y="14434"/>
                  <a:pt x="159644" y="14837"/>
                </a:cubicBezTo>
                <a:cubicBezTo>
                  <a:pt x="159625" y="14827"/>
                  <a:pt x="159604" y="14822"/>
                  <a:pt x="159584" y="14822"/>
                </a:cubicBezTo>
                <a:cubicBezTo>
                  <a:pt x="159561" y="14822"/>
                  <a:pt x="159539" y="14828"/>
                  <a:pt x="159519" y="14840"/>
                </a:cubicBezTo>
                <a:cubicBezTo>
                  <a:pt x="159702" y="13350"/>
                  <a:pt x="159886" y="11643"/>
                  <a:pt x="160435" y="10328"/>
                </a:cubicBezTo>
                <a:cubicBezTo>
                  <a:pt x="160455" y="10284"/>
                  <a:pt x="160425" y="10234"/>
                  <a:pt x="160392" y="10234"/>
                </a:cubicBezTo>
                <a:cubicBezTo>
                  <a:pt x="160381" y="10234"/>
                  <a:pt x="160370" y="10240"/>
                  <a:pt x="160360" y="10254"/>
                </a:cubicBezTo>
                <a:cubicBezTo>
                  <a:pt x="159601" y="11439"/>
                  <a:pt x="159248" y="13204"/>
                  <a:pt x="158873" y="14645"/>
                </a:cubicBezTo>
                <a:cubicBezTo>
                  <a:pt x="158826" y="14824"/>
                  <a:pt x="158782" y="15012"/>
                  <a:pt x="158735" y="15196"/>
                </a:cubicBezTo>
                <a:cubicBezTo>
                  <a:pt x="158716" y="14347"/>
                  <a:pt x="158692" y="13498"/>
                  <a:pt x="158665" y="12649"/>
                </a:cubicBezTo>
                <a:cubicBezTo>
                  <a:pt x="158603" y="10657"/>
                  <a:pt x="158477" y="8672"/>
                  <a:pt x="158415" y="6684"/>
                </a:cubicBezTo>
                <a:cubicBezTo>
                  <a:pt x="158481" y="6543"/>
                  <a:pt x="158544" y="6402"/>
                  <a:pt x="158614" y="6265"/>
                </a:cubicBezTo>
                <a:cubicBezTo>
                  <a:pt x="158880" y="5713"/>
                  <a:pt x="159154" y="5162"/>
                  <a:pt x="159436" y="4618"/>
                </a:cubicBezTo>
                <a:cubicBezTo>
                  <a:pt x="159660" y="4183"/>
                  <a:pt x="160129" y="3212"/>
                  <a:pt x="160587" y="3142"/>
                </a:cubicBezTo>
                <a:cubicBezTo>
                  <a:pt x="160610" y="3138"/>
                  <a:pt x="160614" y="3091"/>
                  <a:pt x="160587" y="3091"/>
                </a:cubicBezTo>
                <a:cubicBezTo>
                  <a:pt x="160012" y="3142"/>
                  <a:pt x="159530" y="4175"/>
                  <a:pt x="159217" y="4715"/>
                </a:cubicBezTo>
                <a:cubicBezTo>
                  <a:pt x="158935" y="5209"/>
                  <a:pt x="158661" y="5709"/>
                  <a:pt x="158395" y="6218"/>
                </a:cubicBezTo>
                <a:lnTo>
                  <a:pt x="158395" y="6124"/>
                </a:lnTo>
                <a:cubicBezTo>
                  <a:pt x="158394" y="6088"/>
                  <a:pt x="158373" y="6070"/>
                  <a:pt x="158353" y="6070"/>
                </a:cubicBezTo>
                <a:cubicBezTo>
                  <a:pt x="158331" y="6070"/>
                  <a:pt x="158309" y="6089"/>
                  <a:pt x="158305" y="6124"/>
                </a:cubicBezTo>
                <a:cubicBezTo>
                  <a:pt x="158298" y="6230"/>
                  <a:pt x="158289" y="6332"/>
                  <a:pt x="158282" y="6437"/>
                </a:cubicBezTo>
                <a:cubicBezTo>
                  <a:pt x="158000" y="6981"/>
                  <a:pt x="157722" y="7537"/>
                  <a:pt x="157452" y="8089"/>
                </a:cubicBezTo>
                <a:cubicBezTo>
                  <a:pt x="157448" y="8081"/>
                  <a:pt x="157444" y="8074"/>
                  <a:pt x="157440" y="8066"/>
                </a:cubicBezTo>
                <a:cubicBezTo>
                  <a:pt x="157573" y="7577"/>
                  <a:pt x="157734" y="7091"/>
                  <a:pt x="157870" y="6605"/>
                </a:cubicBezTo>
                <a:cubicBezTo>
                  <a:pt x="157953" y="6305"/>
                  <a:pt x="158058" y="6014"/>
                  <a:pt x="158145" y="5718"/>
                </a:cubicBezTo>
                <a:cubicBezTo>
                  <a:pt x="158251" y="5361"/>
                  <a:pt x="158258" y="4844"/>
                  <a:pt x="158591" y="4684"/>
                </a:cubicBezTo>
                <a:cubicBezTo>
                  <a:pt x="158658" y="4652"/>
                  <a:pt x="158639" y="4523"/>
                  <a:pt x="158576" y="4523"/>
                </a:cubicBezTo>
                <a:cubicBezTo>
                  <a:pt x="158570" y="4523"/>
                  <a:pt x="158563" y="4525"/>
                  <a:pt x="158556" y="4528"/>
                </a:cubicBezTo>
                <a:cubicBezTo>
                  <a:pt x="158336" y="4609"/>
                  <a:pt x="158231" y="4727"/>
                  <a:pt x="158133" y="5001"/>
                </a:cubicBezTo>
                <a:cubicBezTo>
                  <a:pt x="157929" y="5565"/>
                  <a:pt x="157718" y="6112"/>
                  <a:pt x="157495" y="6661"/>
                </a:cubicBezTo>
                <a:cubicBezTo>
                  <a:pt x="157401" y="6899"/>
                  <a:pt x="157307" y="7134"/>
                  <a:pt x="157213" y="7377"/>
                </a:cubicBezTo>
                <a:cubicBezTo>
                  <a:pt x="157194" y="6977"/>
                  <a:pt x="157178" y="6578"/>
                  <a:pt x="157158" y="6179"/>
                </a:cubicBezTo>
                <a:cubicBezTo>
                  <a:pt x="157153" y="6071"/>
                  <a:pt x="157091" y="6018"/>
                  <a:pt x="157029" y="6018"/>
                </a:cubicBezTo>
                <a:cubicBezTo>
                  <a:pt x="156968" y="6018"/>
                  <a:pt x="156906" y="6071"/>
                  <a:pt x="156900" y="6179"/>
                </a:cubicBezTo>
                <a:cubicBezTo>
                  <a:pt x="156861" y="6958"/>
                  <a:pt x="156826" y="7737"/>
                  <a:pt x="156786" y="8516"/>
                </a:cubicBezTo>
                <a:cubicBezTo>
                  <a:pt x="156649" y="8888"/>
                  <a:pt x="156524" y="9264"/>
                  <a:pt x="156396" y="9639"/>
                </a:cubicBezTo>
                <a:cubicBezTo>
                  <a:pt x="156434" y="9423"/>
                  <a:pt x="156466" y="9204"/>
                  <a:pt x="156497" y="8986"/>
                </a:cubicBezTo>
                <a:cubicBezTo>
                  <a:pt x="156501" y="8944"/>
                  <a:pt x="156482" y="8888"/>
                  <a:pt x="156443" y="8888"/>
                </a:cubicBezTo>
                <a:cubicBezTo>
                  <a:pt x="156441" y="8888"/>
                  <a:pt x="156439" y="8888"/>
                  <a:pt x="156438" y="8888"/>
                </a:cubicBezTo>
                <a:cubicBezTo>
                  <a:pt x="156423" y="8892"/>
                  <a:pt x="156411" y="8892"/>
                  <a:pt x="156396" y="8895"/>
                </a:cubicBezTo>
                <a:cubicBezTo>
                  <a:pt x="156325" y="8903"/>
                  <a:pt x="156325" y="9024"/>
                  <a:pt x="156396" y="9033"/>
                </a:cubicBezTo>
                <a:cubicBezTo>
                  <a:pt x="156395" y="9032"/>
                  <a:pt x="156394" y="9032"/>
                  <a:pt x="156394" y="9032"/>
                </a:cubicBezTo>
                <a:cubicBezTo>
                  <a:pt x="156322" y="9032"/>
                  <a:pt x="156163" y="9527"/>
                  <a:pt x="156011" y="10073"/>
                </a:cubicBezTo>
                <a:cubicBezTo>
                  <a:pt x="156071" y="9302"/>
                  <a:pt x="156148" y="8536"/>
                  <a:pt x="156266" y="7764"/>
                </a:cubicBezTo>
                <a:cubicBezTo>
                  <a:pt x="156273" y="7715"/>
                  <a:pt x="156244" y="7684"/>
                  <a:pt x="156215" y="7684"/>
                </a:cubicBezTo>
                <a:cubicBezTo>
                  <a:pt x="156195" y="7684"/>
                  <a:pt x="156176" y="7698"/>
                  <a:pt x="156168" y="7729"/>
                </a:cubicBezTo>
                <a:cubicBezTo>
                  <a:pt x="155941" y="8648"/>
                  <a:pt x="155644" y="9526"/>
                  <a:pt x="155417" y="10442"/>
                </a:cubicBezTo>
                <a:cubicBezTo>
                  <a:pt x="155249" y="11142"/>
                  <a:pt x="155158" y="11878"/>
                  <a:pt x="155068" y="12606"/>
                </a:cubicBezTo>
                <a:cubicBezTo>
                  <a:pt x="154958" y="11310"/>
                  <a:pt x="154779" y="9663"/>
                  <a:pt x="154024" y="8836"/>
                </a:cubicBezTo>
                <a:cubicBezTo>
                  <a:pt x="153984" y="8476"/>
                  <a:pt x="153957" y="8117"/>
                  <a:pt x="153953" y="7756"/>
                </a:cubicBezTo>
                <a:cubicBezTo>
                  <a:pt x="153953" y="7690"/>
                  <a:pt x="153914" y="7657"/>
                  <a:pt x="153875" y="7657"/>
                </a:cubicBezTo>
                <a:cubicBezTo>
                  <a:pt x="153836" y="7657"/>
                  <a:pt x="153796" y="7690"/>
                  <a:pt x="153796" y="7756"/>
                </a:cubicBezTo>
                <a:cubicBezTo>
                  <a:pt x="153796" y="8058"/>
                  <a:pt x="153800" y="8359"/>
                  <a:pt x="153804" y="8661"/>
                </a:cubicBezTo>
                <a:cubicBezTo>
                  <a:pt x="153765" y="8672"/>
                  <a:pt x="153742" y="8755"/>
                  <a:pt x="153789" y="8798"/>
                </a:cubicBezTo>
                <a:cubicBezTo>
                  <a:pt x="153796" y="8801"/>
                  <a:pt x="153800" y="8809"/>
                  <a:pt x="153804" y="8813"/>
                </a:cubicBezTo>
                <a:cubicBezTo>
                  <a:pt x="153812" y="9416"/>
                  <a:pt x="153820" y="10023"/>
                  <a:pt x="153831" y="10626"/>
                </a:cubicBezTo>
                <a:lnTo>
                  <a:pt x="153827" y="10626"/>
                </a:lnTo>
                <a:cubicBezTo>
                  <a:pt x="153737" y="10688"/>
                  <a:pt x="153663" y="10762"/>
                  <a:pt x="153589" y="10848"/>
                </a:cubicBezTo>
                <a:cubicBezTo>
                  <a:pt x="153581" y="10660"/>
                  <a:pt x="153573" y="10473"/>
                  <a:pt x="153558" y="10285"/>
                </a:cubicBezTo>
                <a:cubicBezTo>
                  <a:pt x="153507" y="9607"/>
                  <a:pt x="153569" y="8336"/>
                  <a:pt x="153115" y="7866"/>
                </a:cubicBezTo>
                <a:cubicBezTo>
                  <a:pt x="153101" y="7851"/>
                  <a:pt x="153085" y="7845"/>
                  <a:pt x="153070" y="7845"/>
                </a:cubicBezTo>
                <a:cubicBezTo>
                  <a:pt x="153018" y="7845"/>
                  <a:pt x="152975" y="7924"/>
                  <a:pt x="153021" y="7991"/>
                </a:cubicBezTo>
                <a:cubicBezTo>
                  <a:pt x="153253" y="8320"/>
                  <a:pt x="153127" y="9005"/>
                  <a:pt x="153143" y="9416"/>
                </a:cubicBezTo>
                <a:cubicBezTo>
                  <a:pt x="153162" y="9851"/>
                  <a:pt x="153115" y="10297"/>
                  <a:pt x="153080" y="10723"/>
                </a:cubicBezTo>
                <a:cubicBezTo>
                  <a:pt x="153052" y="11052"/>
                  <a:pt x="153021" y="11377"/>
                  <a:pt x="152990" y="11701"/>
                </a:cubicBezTo>
                <a:cubicBezTo>
                  <a:pt x="152986" y="11697"/>
                  <a:pt x="152986" y="11690"/>
                  <a:pt x="152986" y="11686"/>
                </a:cubicBezTo>
                <a:cubicBezTo>
                  <a:pt x="152959" y="11486"/>
                  <a:pt x="152939" y="11287"/>
                  <a:pt x="152924" y="11087"/>
                </a:cubicBezTo>
                <a:cubicBezTo>
                  <a:pt x="152924" y="11078"/>
                  <a:pt x="152883" y="10658"/>
                  <a:pt x="152928" y="10658"/>
                </a:cubicBezTo>
                <a:cubicBezTo>
                  <a:pt x="152939" y="10658"/>
                  <a:pt x="152955" y="10683"/>
                  <a:pt x="152978" y="10747"/>
                </a:cubicBezTo>
                <a:cubicBezTo>
                  <a:pt x="152983" y="10758"/>
                  <a:pt x="152992" y="10763"/>
                  <a:pt x="153000" y="10763"/>
                </a:cubicBezTo>
                <a:cubicBezTo>
                  <a:pt x="153017" y="10763"/>
                  <a:pt x="153035" y="10743"/>
                  <a:pt x="153029" y="10720"/>
                </a:cubicBezTo>
                <a:cubicBezTo>
                  <a:pt x="152978" y="10535"/>
                  <a:pt x="153005" y="10610"/>
                  <a:pt x="152908" y="10438"/>
                </a:cubicBezTo>
                <a:cubicBezTo>
                  <a:pt x="152897" y="10421"/>
                  <a:pt x="152880" y="10411"/>
                  <a:pt x="152864" y="10411"/>
                </a:cubicBezTo>
                <a:cubicBezTo>
                  <a:pt x="152846" y="10411"/>
                  <a:pt x="152830" y="10424"/>
                  <a:pt x="152826" y="10453"/>
                </a:cubicBezTo>
                <a:cubicBezTo>
                  <a:pt x="152806" y="10563"/>
                  <a:pt x="152794" y="10676"/>
                  <a:pt x="152787" y="10790"/>
                </a:cubicBezTo>
                <a:cubicBezTo>
                  <a:pt x="152700" y="10391"/>
                  <a:pt x="152595" y="9999"/>
                  <a:pt x="152474" y="9611"/>
                </a:cubicBezTo>
                <a:cubicBezTo>
                  <a:pt x="152356" y="9232"/>
                  <a:pt x="152200" y="8836"/>
                  <a:pt x="151871" y="8735"/>
                </a:cubicBezTo>
                <a:cubicBezTo>
                  <a:pt x="151867" y="8734"/>
                  <a:pt x="151864" y="8733"/>
                  <a:pt x="151860" y="8733"/>
                </a:cubicBezTo>
                <a:cubicBezTo>
                  <a:pt x="151817" y="8733"/>
                  <a:pt x="151800" y="8823"/>
                  <a:pt x="151851" y="8845"/>
                </a:cubicBezTo>
                <a:cubicBezTo>
                  <a:pt x="152399" y="9099"/>
                  <a:pt x="152403" y="10801"/>
                  <a:pt x="152442" y="11349"/>
                </a:cubicBezTo>
                <a:cubicBezTo>
                  <a:pt x="152254" y="10942"/>
                  <a:pt x="152062" y="10535"/>
                  <a:pt x="151867" y="10133"/>
                </a:cubicBezTo>
                <a:cubicBezTo>
                  <a:pt x="151726" y="9842"/>
                  <a:pt x="151585" y="9533"/>
                  <a:pt x="151436" y="9232"/>
                </a:cubicBezTo>
                <a:cubicBezTo>
                  <a:pt x="151459" y="8841"/>
                  <a:pt x="151491" y="8449"/>
                  <a:pt x="151530" y="8061"/>
                </a:cubicBezTo>
                <a:cubicBezTo>
                  <a:pt x="151643" y="6986"/>
                  <a:pt x="151952" y="5674"/>
                  <a:pt x="152579" y="4927"/>
                </a:cubicBezTo>
                <a:cubicBezTo>
                  <a:pt x="152628" y="4869"/>
                  <a:pt x="152582" y="4787"/>
                  <a:pt x="152529" y="4787"/>
                </a:cubicBezTo>
                <a:cubicBezTo>
                  <a:pt x="152514" y="4787"/>
                  <a:pt x="152499" y="4794"/>
                  <a:pt x="152485" y="4809"/>
                </a:cubicBezTo>
                <a:cubicBezTo>
                  <a:pt x="151972" y="5380"/>
                  <a:pt x="151710" y="6215"/>
                  <a:pt x="151468" y="7021"/>
                </a:cubicBezTo>
                <a:cubicBezTo>
                  <a:pt x="151307" y="7561"/>
                  <a:pt x="151197" y="8097"/>
                  <a:pt x="151112" y="8641"/>
                </a:cubicBezTo>
                <a:cubicBezTo>
                  <a:pt x="150986" y="8442"/>
                  <a:pt x="150853" y="8258"/>
                  <a:pt x="150700" y="8101"/>
                </a:cubicBezTo>
                <a:cubicBezTo>
                  <a:pt x="150689" y="8089"/>
                  <a:pt x="150676" y="8085"/>
                  <a:pt x="150663" y="8085"/>
                </a:cubicBezTo>
                <a:cubicBezTo>
                  <a:pt x="150621" y="8085"/>
                  <a:pt x="150581" y="8134"/>
                  <a:pt x="150610" y="8191"/>
                </a:cubicBezTo>
                <a:cubicBezTo>
                  <a:pt x="150763" y="8480"/>
                  <a:pt x="150900" y="8786"/>
                  <a:pt x="151033" y="9095"/>
                </a:cubicBezTo>
                <a:cubicBezTo>
                  <a:pt x="150990" y="9318"/>
                  <a:pt x="150975" y="9569"/>
                  <a:pt x="150955" y="9757"/>
                </a:cubicBezTo>
                <a:cubicBezTo>
                  <a:pt x="150888" y="9502"/>
                  <a:pt x="150818" y="9248"/>
                  <a:pt x="150736" y="9001"/>
                </a:cubicBezTo>
                <a:cubicBezTo>
                  <a:pt x="150657" y="8770"/>
                  <a:pt x="149800" y="5968"/>
                  <a:pt x="150117" y="5968"/>
                </a:cubicBezTo>
                <a:cubicBezTo>
                  <a:pt x="150168" y="5968"/>
                  <a:pt x="150168" y="5870"/>
                  <a:pt x="150117" y="5866"/>
                </a:cubicBezTo>
                <a:cubicBezTo>
                  <a:pt x="150113" y="5866"/>
                  <a:pt x="150109" y="5866"/>
                  <a:pt x="150105" y="5866"/>
                </a:cubicBezTo>
                <a:cubicBezTo>
                  <a:pt x="149830" y="5866"/>
                  <a:pt x="149918" y="6515"/>
                  <a:pt x="149929" y="6735"/>
                </a:cubicBezTo>
                <a:cubicBezTo>
                  <a:pt x="149949" y="7098"/>
                  <a:pt x="149996" y="7463"/>
                  <a:pt x="150055" y="7823"/>
                </a:cubicBezTo>
                <a:cubicBezTo>
                  <a:pt x="150053" y="7823"/>
                  <a:pt x="150051" y="7823"/>
                  <a:pt x="150050" y="7823"/>
                </a:cubicBezTo>
                <a:cubicBezTo>
                  <a:pt x="149997" y="7823"/>
                  <a:pt x="149953" y="7876"/>
                  <a:pt x="149965" y="7960"/>
                </a:cubicBezTo>
                <a:cubicBezTo>
                  <a:pt x="149972" y="7987"/>
                  <a:pt x="149976" y="8014"/>
                  <a:pt x="149980" y="8043"/>
                </a:cubicBezTo>
                <a:cubicBezTo>
                  <a:pt x="149985" y="8061"/>
                  <a:pt x="149992" y="8074"/>
                  <a:pt x="150003" y="8085"/>
                </a:cubicBezTo>
                <a:cubicBezTo>
                  <a:pt x="150090" y="8430"/>
                  <a:pt x="150059" y="8876"/>
                  <a:pt x="150039" y="9240"/>
                </a:cubicBezTo>
                <a:cubicBezTo>
                  <a:pt x="149922" y="9130"/>
                  <a:pt x="149788" y="9056"/>
                  <a:pt x="149640" y="9040"/>
                </a:cubicBezTo>
                <a:lnTo>
                  <a:pt x="149632" y="9040"/>
                </a:lnTo>
                <a:cubicBezTo>
                  <a:pt x="149604" y="8476"/>
                  <a:pt x="149593" y="7886"/>
                  <a:pt x="149444" y="7373"/>
                </a:cubicBezTo>
                <a:cubicBezTo>
                  <a:pt x="149432" y="7333"/>
                  <a:pt x="149409" y="7302"/>
                  <a:pt x="149374" y="7302"/>
                </a:cubicBezTo>
                <a:lnTo>
                  <a:pt x="149327" y="7302"/>
                </a:lnTo>
                <a:cubicBezTo>
                  <a:pt x="149233" y="7302"/>
                  <a:pt x="149233" y="7498"/>
                  <a:pt x="149327" y="7498"/>
                </a:cubicBezTo>
                <a:cubicBezTo>
                  <a:pt x="149346" y="7498"/>
                  <a:pt x="149291" y="9604"/>
                  <a:pt x="149252" y="11232"/>
                </a:cubicBezTo>
                <a:cubicBezTo>
                  <a:pt x="149197" y="11443"/>
                  <a:pt x="149154" y="11654"/>
                  <a:pt x="149111" y="11866"/>
                </a:cubicBezTo>
                <a:cubicBezTo>
                  <a:pt x="149092" y="11513"/>
                  <a:pt x="149064" y="11166"/>
                  <a:pt x="149029" y="10817"/>
                </a:cubicBezTo>
                <a:cubicBezTo>
                  <a:pt x="149026" y="10774"/>
                  <a:pt x="149002" y="10742"/>
                  <a:pt x="148971" y="10742"/>
                </a:cubicBezTo>
                <a:cubicBezTo>
                  <a:pt x="148962" y="10742"/>
                  <a:pt x="148953" y="10744"/>
                  <a:pt x="148943" y="10751"/>
                </a:cubicBezTo>
                <a:cubicBezTo>
                  <a:pt x="148888" y="10790"/>
                  <a:pt x="148888" y="10785"/>
                  <a:pt x="148853" y="10832"/>
                </a:cubicBezTo>
                <a:cubicBezTo>
                  <a:pt x="148821" y="10875"/>
                  <a:pt x="148847" y="10935"/>
                  <a:pt x="148884" y="10935"/>
                </a:cubicBezTo>
                <a:cubicBezTo>
                  <a:pt x="148892" y="10935"/>
                  <a:pt x="148900" y="10933"/>
                  <a:pt x="148908" y="10926"/>
                </a:cubicBezTo>
                <a:lnTo>
                  <a:pt x="148908" y="10926"/>
                </a:lnTo>
                <a:cubicBezTo>
                  <a:pt x="148818" y="10997"/>
                  <a:pt x="148818" y="11858"/>
                  <a:pt x="148802" y="11948"/>
                </a:cubicBezTo>
                <a:cubicBezTo>
                  <a:pt x="148744" y="12265"/>
                  <a:pt x="148735" y="12598"/>
                  <a:pt x="148724" y="12927"/>
                </a:cubicBezTo>
                <a:cubicBezTo>
                  <a:pt x="148708" y="13381"/>
                  <a:pt x="148693" y="13838"/>
                  <a:pt x="148673" y="14293"/>
                </a:cubicBezTo>
                <a:cubicBezTo>
                  <a:pt x="148547" y="13455"/>
                  <a:pt x="148458" y="12613"/>
                  <a:pt x="148395" y="11764"/>
                </a:cubicBezTo>
                <a:cubicBezTo>
                  <a:pt x="148469" y="11056"/>
                  <a:pt x="148556" y="10335"/>
                  <a:pt x="148677" y="9639"/>
                </a:cubicBezTo>
                <a:cubicBezTo>
                  <a:pt x="148696" y="9532"/>
                  <a:pt x="148633" y="9464"/>
                  <a:pt x="148571" y="9464"/>
                </a:cubicBezTo>
                <a:cubicBezTo>
                  <a:pt x="148529" y="9464"/>
                  <a:pt x="148487" y="9495"/>
                  <a:pt x="148469" y="9564"/>
                </a:cubicBezTo>
                <a:cubicBezTo>
                  <a:pt x="148419" y="9752"/>
                  <a:pt x="148364" y="9936"/>
                  <a:pt x="148305" y="10117"/>
                </a:cubicBezTo>
                <a:cubicBezTo>
                  <a:pt x="148298" y="9795"/>
                  <a:pt x="148289" y="9475"/>
                  <a:pt x="148285" y="9154"/>
                </a:cubicBezTo>
                <a:cubicBezTo>
                  <a:pt x="148285" y="9112"/>
                  <a:pt x="148261" y="9092"/>
                  <a:pt x="148236" y="9092"/>
                </a:cubicBezTo>
                <a:cubicBezTo>
                  <a:pt x="148212" y="9092"/>
                  <a:pt x="148188" y="9112"/>
                  <a:pt x="148188" y="9154"/>
                </a:cubicBezTo>
                <a:cubicBezTo>
                  <a:pt x="148184" y="9631"/>
                  <a:pt x="148168" y="10104"/>
                  <a:pt x="148153" y="10579"/>
                </a:cubicBezTo>
                <a:cubicBezTo>
                  <a:pt x="148000" y="11025"/>
                  <a:pt x="147835" y="11466"/>
                  <a:pt x="147702" y="11925"/>
                </a:cubicBezTo>
                <a:cubicBezTo>
                  <a:pt x="147702" y="11498"/>
                  <a:pt x="147698" y="11072"/>
                  <a:pt x="147655" y="10644"/>
                </a:cubicBezTo>
                <a:cubicBezTo>
                  <a:pt x="147613" y="10195"/>
                  <a:pt x="147683" y="9537"/>
                  <a:pt x="147491" y="9138"/>
                </a:cubicBezTo>
                <a:cubicBezTo>
                  <a:pt x="147473" y="9103"/>
                  <a:pt x="147445" y="9088"/>
                  <a:pt x="147417" y="9088"/>
                </a:cubicBezTo>
                <a:cubicBezTo>
                  <a:pt x="147363" y="9088"/>
                  <a:pt x="147309" y="9144"/>
                  <a:pt x="147335" y="9224"/>
                </a:cubicBezTo>
                <a:cubicBezTo>
                  <a:pt x="147397" y="9439"/>
                  <a:pt x="147358" y="9823"/>
                  <a:pt x="147323" y="10128"/>
                </a:cubicBezTo>
                <a:cubicBezTo>
                  <a:pt x="147319" y="9905"/>
                  <a:pt x="147319" y="9686"/>
                  <a:pt x="147319" y="9467"/>
                </a:cubicBezTo>
                <a:cubicBezTo>
                  <a:pt x="147323" y="9170"/>
                  <a:pt x="147303" y="8868"/>
                  <a:pt x="147292" y="8567"/>
                </a:cubicBezTo>
                <a:cubicBezTo>
                  <a:pt x="147319" y="8395"/>
                  <a:pt x="147354" y="8222"/>
                  <a:pt x="147401" y="8054"/>
                </a:cubicBezTo>
                <a:cubicBezTo>
                  <a:pt x="147426" y="7951"/>
                  <a:pt x="147364" y="7887"/>
                  <a:pt x="147304" y="7887"/>
                </a:cubicBezTo>
                <a:cubicBezTo>
                  <a:pt x="147297" y="7887"/>
                  <a:pt x="147291" y="7888"/>
                  <a:pt x="147284" y="7889"/>
                </a:cubicBezTo>
                <a:cubicBezTo>
                  <a:pt x="147303" y="7479"/>
                  <a:pt x="147389" y="7122"/>
                  <a:pt x="147495" y="6727"/>
                </a:cubicBezTo>
                <a:cubicBezTo>
                  <a:pt x="147512" y="6664"/>
                  <a:pt x="147473" y="6624"/>
                  <a:pt x="147433" y="6624"/>
                </a:cubicBezTo>
                <a:cubicBezTo>
                  <a:pt x="147407" y="6624"/>
                  <a:pt x="147380" y="6641"/>
                  <a:pt x="147369" y="6680"/>
                </a:cubicBezTo>
                <a:cubicBezTo>
                  <a:pt x="147261" y="7067"/>
                  <a:pt x="147154" y="7412"/>
                  <a:pt x="147096" y="7823"/>
                </a:cubicBezTo>
                <a:cubicBezTo>
                  <a:pt x="147064" y="8061"/>
                  <a:pt x="147053" y="8308"/>
                  <a:pt x="147041" y="8551"/>
                </a:cubicBezTo>
                <a:cubicBezTo>
                  <a:pt x="146861" y="9240"/>
                  <a:pt x="146708" y="9916"/>
                  <a:pt x="146622" y="10653"/>
                </a:cubicBezTo>
                <a:cubicBezTo>
                  <a:pt x="146509" y="11592"/>
                  <a:pt x="146489" y="12570"/>
                  <a:pt x="146426" y="13518"/>
                </a:cubicBezTo>
                <a:cubicBezTo>
                  <a:pt x="146332" y="14938"/>
                  <a:pt x="146164" y="16347"/>
                  <a:pt x="145969" y="17749"/>
                </a:cubicBezTo>
                <a:cubicBezTo>
                  <a:pt x="145937" y="17541"/>
                  <a:pt x="145906" y="17333"/>
                  <a:pt x="145875" y="17126"/>
                </a:cubicBezTo>
                <a:cubicBezTo>
                  <a:pt x="145852" y="16477"/>
                  <a:pt x="145823" y="15823"/>
                  <a:pt x="145776" y="15173"/>
                </a:cubicBezTo>
                <a:cubicBezTo>
                  <a:pt x="145823" y="12696"/>
                  <a:pt x="146058" y="10226"/>
                  <a:pt x="146509" y="7831"/>
                </a:cubicBezTo>
                <a:cubicBezTo>
                  <a:pt x="146523" y="7758"/>
                  <a:pt x="146483" y="7715"/>
                  <a:pt x="146441" y="7715"/>
                </a:cubicBezTo>
                <a:cubicBezTo>
                  <a:pt x="146412" y="7715"/>
                  <a:pt x="146382" y="7735"/>
                  <a:pt x="146368" y="7779"/>
                </a:cubicBezTo>
                <a:cubicBezTo>
                  <a:pt x="146058" y="8821"/>
                  <a:pt x="145734" y="9839"/>
                  <a:pt x="145436" y="10888"/>
                </a:cubicBezTo>
                <a:cubicBezTo>
                  <a:pt x="145420" y="10946"/>
                  <a:pt x="145409" y="11009"/>
                  <a:pt x="145393" y="11072"/>
                </a:cubicBezTo>
                <a:cubicBezTo>
                  <a:pt x="145339" y="10238"/>
                  <a:pt x="145245" y="9314"/>
                  <a:pt x="145323" y="8496"/>
                </a:cubicBezTo>
                <a:cubicBezTo>
                  <a:pt x="145373" y="7960"/>
                  <a:pt x="145503" y="7060"/>
                  <a:pt x="145256" y="6587"/>
                </a:cubicBezTo>
                <a:cubicBezTo>
                  <a:pt x="145245" y="6566"/>
                  <a:pt x="145231" y="6557"/>
                  <a:pt x="145216" y="6557"/>
                </a:cubicBezTo>
                <a:cubicBezTo>
                  <a:pt x="145185" y="6557"/>
                  <a:pt x="145155" y="6600"/>
                  <a:pt x="145174" y="6649"/>
                </a:cubicBezTo>
                <a:cubicBezTo>
                  <a:pt x="145429" y="7286"/>
                  <a:pt x="145010" y="8273"/>
                  <a:pt x="144990" y="8954"/>
                </a:cubicBezTo>
                <a:cubicBezTo>
                  <a:pt x="144986" y="9204"/>
                  <a:pt x="144974" y="9455"/>
                  <a:pt x="144963" y="9710"/>
                </a:cubicBezTo>
                <a:cubicBezTo>
                  <a:pt x="144954" y="9674"/>
                  <a:pt x="144947" y="9639"/>
                  <a:pt x="144936" y="9604"/>
                </a:cubicBezTo>
                <a:cubicBezTo>
                  <a:pt x="144783" y="9020"/>
                  <a:pt x="144595" y="8320"/>
                  <a:pt x="144231" y="7893"/>
                </a:cubicBezTo>
                <a:cubicBezTo>
                  <a:pt x="144239" y="7667"/>
                  <a:pt x="144242" y="7439"/>
                  <a:pt x="144255" y="7212"/>
                </a:cubicBezTo>
                <a:cubicBezTo>
                  <a:pt x="144302" y="6179"/>
                  <a:pt x="144250" y="5040"/>
                  <a:pt x="144669" y="4125"/>
                </a:cubicBezTo>
                <a:cubicBezTo>
                  <a:pt x="144699" y="4057"/>
                  <a:pt x="144654" y="3997"/>
                  <a:pt x="144609" y="3997"/>
                </a:cubicBezTo>
                <a:cubicBezTo>
                  <a:pt x="144589" y="3997"/>
                  <a:pt x="144569" y="4009"/>
                  <a:pt x="144555" y="4038"/>
                </a:cubicBezTo>
                <a:cubicBezTo>
                  <a:pt x="144211" y="4766"/>
                  <a:pt x="144145" y="5612"/>
                  <a:pt x="144058" y="6441"/>
                </a:cubicBezTo>
                <a:cubicBezTo>
                  <a:pt x="144015" y="6876"/>
                  <a:pt x="143968" y="7310"/>
                  <a:pt x="143921" y="7745"/>
                </a:cubicBezTo>
                <a:cubicBezTo>
                  <a:pt x="143910" y="7772"/>
                  <a:pt x="143906" y="7811"/>
                  <a:pt x="143914" y="7842"/>
                </a:cubicBezTo>
                <a:cubicBezTo>
                  <a:pt x="143847" y="8476"/>
                  <a:pt x="143780" y="9107"/>
                  <a:pt x="143715" y="9741"/>
                </a:cubicBezTo>
                <a:cubicBezTo>
                  <a:pt x="143663" y="9318"/>
                  <a:pt x="143621" y="8864"/>
                  <a:pt x="143710" y="8798"/>
                </a:cubicBezTo>
                <a:cubicBezTo>
                  <a:pt x="143763" y="8756"/>
                  <a:pt x="143747" y="8624"/>
                  <a:pt x="143680" y="8624"/>
                </a:cubicBezTo>
                <a:cubicBezTo>
                  <a:pt x="143677" y="8624"/>
                  <a:pt x="143674" y="8624"/>
                  <a:pt x="143671" y="8625"/>
                </a:cubicBezTo>
                <a:cubicBezTo>
                  <a:pt x="143534" y="8645"/>
                  <a:pt x="143464" y="8809"/>
                  <a:pt x="143417" y="8989"/>
                </a:cubicBezTo>
                <a:cubicBezTo>
                  <a:pt x="143397" y="9001"/>
                  <a:pt x="143377" y="9009"/>
                  <a:pt x="143358" y="9017"/>
                </a:cubicBezTo>
                <a:cubicBezTo>
                  <a:pt x="143305" y="9045"/>
                  <a:pt x="143319" y="9145"/>
                  <a:pt x="143370" y="9145"/>
                </a:cubicBezTo>
                <a:cubicBezTo>
                  <a:pt x="143375" y="9145"/>
                  <a:pt x="143380" y="9144"/>
                  <a:pt x="143386" y="9142"/>
                </a:cubicBezTo>
                <a:lnTo>
                  <a:pt x="143386" y="9142"/>
                </a:lnTo>
                <a:cubicBezTo>
                  <a:pt x="143374" y="9212"/>
                  <a:pt x="143366" y="9279"/>
                  <a:pt x="143358" y="9334"/>
                </a:cubicBezTo>
                <a:cubicBezTo>
                  <a:pt x="143339" y="9455"/>
                  <a:pt x="143327" y="9576"/>
                  <a:pt x="143311" y="9698"/>
                </a:cubicBezTo>
                <a:cubicBezTo>
                  <a:pt x="143272" y="9553"/>
                  <a:pt x="143236" y="9405"/>
                  <a:pt x="143193" y="9255"/>
                </a:cubicBezTo>
                <a:cubicBezTo>
                  <a:pt x="143202" y="8954"/>
                  <a:pt x="143205" y="8653"/>
                  <a:pt x="143209" y="8352"/>
                </a:cubicBezTo>
                <a:cubicBezTo>
                  <a:pt x="143217" y="7788"/>
                  <a:pt x="143178" y="7224"/>
                  <a:pt x="143193" y="6661"/>
                </a:cubicBezTo>
                <a:cubicBezTo>
                  <a:pt x="143209" y="6054"/>
                  <a:pt x="143139" y="5212"/>
                  <a:pt x="143327" y="4649"/>
                </a:cubicBezTo>
                <a:cubicBezTo>
                  <a:pt x="143351" y="4579"/>
                  <a:pt x="143309" y="4517"/>
                  <a:pt x="143266" y="4517"/>
                </a:cubicBezTo>
                <a:cubicBezTo>
                  <a:pt x="143247" y="4517"/>
                  <a:pt x="143227" y="4530"/>
                  <a:pt x="143213" y="4562"/>
                </a:cubicBezTo>
                <a:cubicBezTo>
                  <a:pt x="143049" y="4919"/>
                  <a:pt x="143052" y="5275"/>
                  <a:pt x="143010" y="5678"/>
                </a:cubicBezTo>
                <a:cubicBezTo>
                  <a:pt x="142947" y="6242"/>
                  <a:pt x="142869" y="6802"/>
                  <a:pt x="142822" y="7369"/>
                </a:cubicBezTo>
                <a:cubicBezTo>
                  <a:pt x="142806" y="7530"/>
                  <a:pt x="142790" y="7686"/>
                  <a:pt x="142779" y="7846"/>
                </a:cubicBezTo>
                <a:cubicBezTo>
                  <a:pt x="142700" y="7600"/>
                  <a:pt x="142618" y="7357"/>
                  <a:pt x="142536" y="7118"/>
                </a:cubicBezTo>
                <a:cubicBezTo>
                  <a:pt x="142337" y="6540"/>
                  <a:pt x="142113" y="5964"/>
                  <a:pt x="141874" y="5412"/>
                </a:cubicBezTo>
                <a:cubicBezTo>
                  <a:pt x="141683" y="4974"/>
                  <a:pt x="141542" y="4426"/>
                  <a:pt x="141264" y="4065"/>
                </a:cubicBezTo>
                <a:cubicBezTo>
                  <a:pt x="141209" y="3991"/>
                  <a:pt x="140922" y="3632"/>
                  <a:pt x="140755" y="3632"/>
                </a:cubicBezTo>
                <a:cubicBezTo>
                  <a:pt x="140685" y="3632"/>
                  <a:pt x="140636" y="3695"/>
                  <a:pt x="140634" y="3866"/>
                </a:cubicBezTo>
                <a:cubicBezTo>
                  <a:pt x="140634" y="3886"/>
                  <a:pt x="140649" y="3898"/>
                  <a:pt x="140662" y="3898"/>
                </a:cubicBezTo>
                <a:cubicBezTo>
                  <a:pt x="140673" y="3898"/>
                  <a:pt x="140683" y="3891"/>
                  <a:pt x="140685" y="3874"/>
                </a:cubicBezTo>
                <a:cubicBezTo>
                  <a:pt x="140713" y="3869"/>
                  <a:pt x="140740" y="3867"/>
                  <a:pt x="140765" y="3867"/>
                </a:cubicBezTo>
                <a:cubicBezTo>
                  <a:pt x="140894" y="3867"/>
                  <a:pt x="140991" y="3924"/>
                  <a:pt x="141056" y="4042"/>
                </a:cubicBezTo>
                <a:cubicBezTo>
                  <a:pt x="141159" y="4199"/>
                  <a:pt x="141237" y="4367"/>
                  <a:pt x="141303" y="4551"/>
                </a:cubicBezTo>
                <a:cubicBezTo>
                  <a:pt x="141370" y="4755"/>
                  <a:pt x="141424" y="4958"/>
                  <a:pt x="141495" y="5162"/>
                </a:cubicBezTo>
                <a:cubicBezTo>
                  <a:pt x="141683" y="5725"/>
                  <a:pt x="141887" y="6285"/>
                  <a:pt x="142047" y="6864"/>
                </a:cubicBezTo>
                <a:cubicBezTo>
                  <a:pt x="142262" y="7620"/>
                  <a:pt x="142477" y="8371"/>
                  <a:pt x="142658" y="9142"/>
                </a:cubicBezTo>
                <a:cubicBezTo>
                  <a:pt x="142587" y="9842"/>
                  <a:pt x="142512" y="10547"/>
                  <a:pt x="142430" y="11248"/>
                </a:cubicBezTo>
                <a:cubicBezTo>
                  <a:pt x="142344" y="11979"/>
                  <a:pt x="142262" y="12716"/>
                  <a:pt x="142183" y="13451"/>
                </a:cubicBezTo>
                <a:cubicBezTo>
                  <a:pt x="142165" y="13345"/>
                  <a:pt x="142141" y="13240"/>
                  <a:pt x="142118" y="13134"/>
                </a:cubicBezTo>
                <a:cubicBezTo>
                  <a:pt x="142105" y="13075"/>
                  <a:pt x="142094" y="13016"/>
                  <a:pt x="142086" y="12962"/>
                </a:cubicBezTo>
                <a:cubicBezTo>
                  <a:pt x="142004" y="12551"/>
                  <a:pt x="141918" y="12050"/>
                  <a:pt x="141793" y="11569"/>
                </a:cubicBezTo>
                <a:cubicBezTo>
                  <a:pt x="141804" y="11510"/>
                  <a:pt x="141816" y="11451"/>
                  <a:pt x="141831" y="11392"/>
                </a:cubicBezTo>
                <a:cubicBezTo>
                  <a:pt x="141972" y="10754"/>
                  <a:pt x="142109" y="10151"/>
                  <a:pt x="142129" y="9486"/>
                </a:cubicBezTo>
                <a:cubicBezTo>
                  <a:pt x="142131" y="9446"/>
                  <a:pt x="142110" y="9426"/>
                  <a:pt x="142087" y="9426"/>
                </a:cubicBezTo>
                <a:cubicBezTo>
                  <a:pt x="142064" y="9426"/>
                  <a:pt x="142039" y="9447"/>
                  <a:pt x="142035" y="9486"/>
                </a:cubicBezTo>
                <a:cubicBezTo>
                  <a:pt x="141984" y="10054"/>
                  <a:pt x="141836" y="10602"/>
                  <a:pt x="141659" y="11134"/>
                </a:cubicBezTo>
                <a:cubicBezTo>
                  <a:pt x="141593" y="10942"/>
                  <a:pt x="141518" y="10762"/>
                  <a:pt x="141428" y="10597"/>
                </a:cubicBezTo>
                <a:cubicBezTo>
                  <a:pt x="141424" y="10586"/>
                  <a:pt x="141424" y="10570"/>
                  <a:pt x="141421" y="10559"/>
                </a:cubicBezTo>
                <a:cubicBezTo>
                  <a:pt x="141166" y="9607"/>
                  <a:pt x="140759" y="8739"/>
                  <a:pt x="140642" y="7733"/>
                </a:cubicBezTo>
                <a:cubicBezTo>
                  <a:pt x="140637" y="7697"/>
                  <a:pt x="140613" y="7681"/>
                  <a:pt x="140588" y="7681"/>
                </a:cubicBezTo>
                <a:cubicBezTo>
                  <a:pt x="140556" y="7681"/>
                  <a:pt x="140522" y="7708"/>
                  <a:pt x="140525" y="7756"/>
                </a:cubicBezTo>
                <a:cubicBezTo>
                  <a:pt x="140591" y="8520"/>
                  <a:pt x="140771" y="9267"/>
                  <a:pt x="140939" y="10007"/>
                </a:cubicBezTo>
                <a:cubicBezTo>
                  <a:pt x="140794" y="9905"/>
                  <a:pt x="140630" y="9842"/>
                  <a:pt x="140438" y="9831"/>
                </a:cubicBezTo>
                <a:cubicBezTo>
                  <a:pt x="140437" y="9831"/>
                  <a:pt x="140436" y="9831"/>
                  <a:pt x="140435" y="9831"/>
                </a:cubicBezTo>
                <a:cubicBezTo>
                  <a:pt x="140380" y="9831"/>
                  <a:pt x="140381" y="9945"/>
                  <a:pt x="140438" y="9948"/>
                </a:cubicBezTo>
                <a:cubicBezTo>
                  <a:pt x="140669" y="9972"/>
                  <a:pt x="140845" y="10073"/>
                  <a:pt x="140990" y="10230"/>
                </a:cubicBezTo>
                <a:cubicBezTo>
                  <a:pt x="141103" y="10711"/>
                  <a:pt x="141178" y="11217"/>
                  <a:pt x="141233" y="11725"/>
                </a:cubicBezTo>
                <a:cubicBezTo>
                  <a:pt x="141178" y="11725"/>
                  <a:pt x="141162" y="11847"/>
                  <a:pt x="141225" y="11878"/>
                </a:cubicBezTo>
                <a:cubicBezTo>
                  <a:pt x="141233" y="11882"/>
                  <a:pt x="141240" y="11889"/>
                  <a:pt x="141253" y="11898"/>
                </a:cubicBezTo>
                <a:cubicBezTo>
                  <a:pt x="141264" y="11991"/>
                  <a:pt x="141272" y="12085"/>
                  <a:pt x="141280" y="12179"/>
                </a:cubicBezTo>
                <a:cubicBezTo>
                  <a:pt x="141159" y="12508"/>
                  <a:pt x="141045" y="12852"/>
                  <a:pt x="140944" y="13197"/>
                </a:cubicBezTo>
                <a:cubicBezTo>
                  <a:pt x="140751" y="12116"/>
                  <a:pt x="140591" y="11029"/>
                  <a:pt x="140736" y="10989"/>
                </a:cubicBezTo>
                <a:cubicBezTo>
                  <a:pt x="140803" y="10969"/>
                  <a:pt x="140803" y="10837"/>
                  <a:pt x="140736" y="10821"/>
                </a:cubicBezTo>
                <a:cubicBezTo>
                  <a:pt x="140693" y="10809"/>
                  <a:pt x="140653" y="10798"/>
                  <a:pt x="140610" y="10782"/>
                </a:cubicBezTo>
                <a:cubicBezTo>
                  <a:pt x="140604" y="10780"/>
                  <a:pt x="140597" y="10779"/>
                  <a:pt x="140591" y="10779"/>
                </a:cubicBezTo>
                <a:cubicBezTo>
                  <a:pt x="140547" y="10779"/>
                  <a:pt x="140500" y="10811"/>
                  <a:pt x="140493" y="10872"/>
                </a:cubicBezTo>
                <a:cubicBezTo>
                  <a:pt x="140422" y="11439"/>
                  <a:pt x="140415" y="12026"/>
                  <a:pt x="140434" y="12613"/>
                </a:cubicBezTo>
                <a:cubicBezTo>
                  <a:pt x="140328" y="12273"/>
                  <a:pt x="140219" y="11932"/>
                  <a:pt x="140109" y="11592"/>
                </a:cubicBezTo>
                <a:cubicBezTo>
                  <a:pt x="140102" y="11565"/>
                  <a:pt x="140090" y="11542"/>
                  <a:pt x="140082" y="11513"/>
                </a:cubicBezTo>
                <a:cubicBezTo>
                  <a:pt x="140082" y="11154"/>
                  <a:pt x="140070" y="10782"/>
                  <a:pt x="140039" y="10457"/>
                </a:cubicBezTo>
                <a:cubicBezTo>
                  <a:pt x="140086" y="10398"/>
                  <a:pt x="140140" y="10351"/>
                  <a:pt x="140207" y="10324"/>
                </a:cubicBezTo>
                <a:cubicBezTo>
                  <a:pt x="140321" y="10280"/>
                  <a:pt x="140283" y="10079"/>
                  <a:pt x="140176" y="10079"/>
                </a:cubicBezTo>
                <a:cubicBezTo>
                  <a:pt x="140170" y="10079"/>
                  <a:pt x="140163" y="10079"/>
                  <a:pt x="140156" y="10081"/>
                </a:cubicBezTo>
                <a:cubicBezTo>
                  <a:pt x="140098" y="10097"/>
                  <a:pt x="140043" y="10117"/>
                  <a:pt x="139999" y="10136"/>
                </a:cubicBezTo>
                <a:cubicBezTo>
                  <a:pt x="139928" y="9713"/>
                  <a:pt x="139810" y="9421"/>
                  <a:pt x="139616" y="9421"/>
                </a:cubicBezTo>
                <a:cubicBezTo>
                  <a:pt x="139599" y="9421"/>
                  <a:pt x="139581" y="9423"/>
                  <a:pt x="139562" y="9428"/>
                </a:cubicBezTo>
                <a:cubicBezTo>
                  <a:pt x="139503" y="9443"/>
                  <a:pt x="139503" y="9569"/>
                  <a:pt x="139562" y="9580"/>
                </a:cubicBezTo>
                <a:cubicBezTo>
                  <a:pt x="139690" y="9611"/>
                  <a:pt x="139706" y="9983"/>
                  <a:pt x="139683" y="10379"/>
                </a:cubicBezTo>
                <a:cubicBezTo>
                  <a:pt x="139499" y="9882"/>
                  <a:pt x="139295" y="9396"/>
                  <a:pt x="139065" y="8942"/>
                </a:cubicBezTo>
                <a:cubicBezTo>
                  <a:pt x="138807" y="8426"/>
                  <a:pt x="138747" y="7737"/>
                  <a:pt x="138219" y="7682"/>
                </a:cubicBezTo>
                <a:cubicBezTo>
                  <a:pt x="138219" y="7682"/>
                  <a:pt x="138218" y="7682"/>
                  <a:pt x="138217" y="7682"/>
                </a:cubicBezTo>
                <a:cubicBezTo>
                  <a:pt x="138160" y="7682"/>
                  <a:pt x="138150" y="7796"/>
                  <a:pt x="138203" y="7811"/>
                </a:cubicBezTo>
                <a:cubicBezTo>
                  <a:pt x="138516" y="7878"/>
                  <a:pt x="138599" y="8860"/>
                  <a:pt x="138681" y="9154"/>
                </a:cubicBezTo>
                <a:cubicBezTo>
                  <a:pt x="138798" y="9588"/>
                  <a:pt x="138872" y="10046"/>
                  <a:pt x="138994" y="10480"/>
                </a:cubicBezTo>
                <a:cubicBezTo>
                  <a:pt x="139150" y="11032"/>
                  <a:pt x="139291" y="11592"/>
                  <a:pt x="139428" y="12152"/>
                </a:cubicBezTo>
                <a:cubicBezTo>
                  <a:pt x="139417" y="12331"/>
                  <a:pt x="139409" y="12512"/>
                  <a:pt x="139405" y="12696"/>
                </a:cubicBezTo>
                <a:cubicBezTo>
                  <a:pt x="139284" y="13338"/>
                  <a:pt x="139131" y="13972"/>
                  <a:pt x="138998" y="14613"/>
                </a:cubicBezTo>
                <a:cubicBezTo>
                  <a:pt x="138885" y="13960"/>
                  <a:pt x="138783" y="13209"/>
                  <a:pt x="138591" y="12519"/>
                </a:cubicBezTo>
                <a:cubicBezTo>
                  <a:pt x="138689" y="12124"/>
                  <a:pt x="138834" y="11807"/>
                  <a:pt x="139053" y="11753"/>
                </a:cubicBezTo>
                <a:cubicBezTo>
                  <a:pt x="139114" y="11737"/>
                  <a:pt x="139090" y="11630"/>
                  <a:pt x="139035" y="11630"/>
                </a:cubicBezTo>
                <a:cubicBezTo>
                  <a:pt x="139033" y="11630"/>
                  <a:pt x="139031" y="11631"/>
                  <a:pt x="139029" y="11631"/>
                </a:cubicBezTo>
                <a:cubicBezTo>
                  <a:pt x="138959" y="11647"/>
                  <a:pt x="138900" y="11674"/>
                  <a:pt x="138849" y="11710"/>
                </a:cubicBezTo>
                <a:cubicBezTo>
                  <a:pt x="138845" y="11701"/>
                  <a:pt x="138841" y="11697"/>
                  <a:pt x="138838" y="11690"/>
                </a:cubicBezTo>
                <a:cubicBezTo>
                  <a:pt x="138787" y="11631"/>
                  <a:pt x="138787" y="11619"/>
                  <a:pt x="138724" y="11607"/>
                </a:cubicBezTo>
                <a:cubicBezTo>
                  <a:pt x="138718" y="11606"/>
                  <a:pt x="138712" y="11605"/>
                  <a:pt x="138707" y="11605"/>
                </a:cubicBezTo>
                <a:cubicBezTo>
                  <a:pt x="138683" y="11605"/>
                  <a:pt x="138663" y="11618"/>
                  <a:pt x="138650" y="11647"/>
                </a:cubicBezTo>
                <a:cubicBezTo>
                  <a:pt x="138579" y="11788"/>
                  <a:pt x="138516" y="11941"/>
                  <a:pt x="138458" y="12097"/>
                </a:cubicBezTo>
                <a:cubicBezTo>
                  <a:pt x="138262" y="11557"/>
                  <a:pt x="137992" y="11091"/>
                  <a:pt x="137585" y="10801"/>
                </a:cubicBezTo>
                <a:cubicBezTo>
                  <a:pt x="137574" y="10793"/>
                  <a:pt x="137563" y="10789"/>
                  <a:pt x="137552" y="10789"/>
                </a:cubicBezTo>
                <a:cubicBezTo>
                  <a:pt x="137492" y="10789"/>
                  <a:pt x="137451" y="10903"/>
                  <a:pt x="137515" y="10950"/>
                </a:cubicBezTo>
                <a:cubicBezTo>
                  <a:pt x="137992" y="11307"/>
                  <a:pt x="138191" y="11894"/>
                  <a:pt x="138305" y="12535"/>
                </a:cubicBezTo>
                <a:cubicBezTo>
                  <a:pt x="138172" y="12946"/>
                  <a:pt x="138063" y="13373"/>
                  <a:pt x="137956" y="13776"/>
                </a:cubicBezTo>
                <a:cubicBezTo>
                  <a:pt x="137914" y="13948"/>
                  <a:pt x="137867" y="14116"/>
                  <a:pt x="137824" y="14289"/>
                </a:cubicBezTo>
                <a:cubicBezTo>
                  <a:pt x="137839" y="14058"/>
                  <a:pt x="137859" y="13831"/>
                  <a:pt x="137875" y="13600"/>
                </a:cubicBezTo>
                <a:cubicBezTo>
                  <a:pt x="137898" y="13310"/>
                  <a:pt x="138050" y="12602"/>
                  <a:pt x="137859" y="12387"/>
                </a:cubicBezTo>
                <a:cubicBezTo>
                  <a:pt x="137846" y="12372"/>
                  <a:pt x="137831" y="12365"/>
                  <a:pt x="137816" y="12365"/>
                </a:cubicBezTo>
                <a:cubicBezTo>
                  <a:pt x="137775" y="12365"/>
                  <a:pt x="137739" y="12420"/>
                  <a:pt x="137765" y="12481"/>
                </a:cubicBezTo>
                <a:cubicBezTo>
                  <a:pt x="137832" y="12626"/>
                  <a:pt x="137585" y="13173"/>
                  <a:pt x="137550" y="13322"/>
                </a:cubicBezTo>
                <a:cubicBezTo>
                  <a:pt x="137530" y="13404"/>
                  <a:pt x="137510" y="13486"/>
                  <a:pt x="137487" y="13569"/>
                </a:cubicBezTo>
                <a:cubicBezTo>
                  <a:pt x="137479" y="13522"/>
                  <a:pt x="137476" y="13478"/>
                  <a:pt x="137468" y="13431"/>
                </a:cubicBezTo>
                <a:cubicBezTo>
                  <a:pt x="137522" y="12997"/>
                  <a:pt x="137566" y="12406"/>
                  <a:pt x="137863" y="12194"/>
                </a:cubicBezTo>
                <a:cubicBezTo>
                  <a:pt x="137916" y="12160"/>
                  <a:pt x="137886" y="12049"/>
                  <a:pt x="137834" y="12049"/>
                </a:cubicBezTo>
                <a:cubicBezTo>
                  <a:pt x="137828" y="12049"/>
                  <a:pt x="137822" y="12050"/>
                  <a:pt x="137816" y="12053"/>
                </a:cubicBezTo>
                <a:cubicBezTo>
                  <a:pt x="137593" y="12163"/>
                  <a:pt x="137487" y="12367"/>
                  <a:pt x="137413" y="12610"/>
                </a:cubicBezTo>
                <a:cubicBezTo>
                  <a:pt x="137322" y="10570"/>
                  <a:pt x="137244" y="8531"/>
                  <a:pt x="137033" y="6504"/>
                </a:cubicBezTo>
                <a:cubicBezTo>
                  <a:pt x="137030" y="6466"/>
                  <a:pt x="136993" y="6429"/>
                  <a:pt x="136963" y="6429"/>
                </a:cubicBezTo>
                <a:cubicBezTo>
                  <a:pt x="136962" y="6429"/>
                  <a:pt x="136960" y="6429"/>
                  <a:pt x="136959" y="6430"/>
                </a:cubicBezTo>
                <a:cubicBezTo>
                  <a:pt x="136939" y="6433"/>
                  <a:pt x="136916" y="6437"/>
                  <a:pt x="136892" y="6441"/>
                </a:cubicBezTo>
                <a:cubicBezTo>
                  <a:pt x="136806" y="6457"/>
                  <a:pt x="136806" y="6601"/>
                  <a:pt x="136892" y="6618"/>
                </a:cubicBezTo>
                <a:lnTo>
                  <a:pt x="136892" y="6618"/>
                </a:lnTo>
                <a:cubicBezTo>
                  <a:pt x="136892" y="6617"/>
                  <a:pt x="136892" y="6617"/>
                  <a:pt x="136891" y="6617"/>
                </a:cubicBezTo>
                <a:cubicBezTo>
                  <a:pt x="136829" y="6617"/>
                  <a:pt x="136755" y="7861"/>
                  <a:pt x="136697" y="9193"/>
                </a:cubicBezTo>
                <a:cubicBezTo>
                  <a:pt x="136688" y="9177"/>
                  <a:pt x="136677" y="9165"/>
                  <a:pt x="136665" y="9154"/>
                </a:cubicBezTo>
                <a:cubicBezTo>
                  <a:pt x="136650" y="9036"/>
                  <a:pt x="136638" y="8923"/>
                  <a:pt x="136630" y="8805"/>
                </a:cubicBezTo>
                <a:cubicBezTo>
                  <a:pt x="136624" y="8746"/>
                  <a:pt x="136588" y="8716"/>
                  <a:pt x="136554" y="8716"/>
                </a:cubicBezTo>
                <a:cubicBezTo>
                  <a:pt x="136520" y="8716"/>
                  <a:pt x="136487" y="8745"/>
                  <a:pt x="136485" y="8805"/>
                </a:cubicBezTo>
                <a:cubicBezTo>
                  <a:pt x="136482" y="9005"/>
                  <a:pt x="136482" y="9204"/>
                  <a:pt x="136489" y="9400"/>
                </a:cubicBezTo>
                <a:cubicBezTo>
                  <a:pt x="136305" y="9667"/>
                  <a:pt x="135910" y="10081"/>
                  <a:pt x="135851" y="10164"/>
                </a:cubicBezTo>
                <a:cubicBezTo>
                  <a:pt x="135655" y="10426"/>
                  <a:pt x="135452" y="10680"/>
                  <a:pt x="135268" y="10958"/>
                </a:cubicBezTo>
                <a:cubicBezTo>
                  <a:pt x="135268" y="10942"/>
                  <a:pt x="135264" y="10931"/>
                  <a:pt x="135264" y="10915"/>
                </a:cubicBezTo>
                <a:cubicBezTo>
                  <a:pt x="135389" y="9936"/>
                  <a:pt x="135432" y="8939"/>
                  <a:pt x="135190" y="8089"/>
                </a:cubicBezTo>
                <a:cubicBezTo>
                  <a:pt x="135182" y="8063"/>
                  <a:pt x="135164" y="8051"/>
                  <a:pt x="135147" y="8051"/>
                </a:cubicBezTo>
                <a:cubicBezTo>
                  <a:pt x="135121" y="8051"/>
                  <a:pt x="135096" y="8078"/>
                  <a:pt x="135107" y="8120"/>
                </a:cubicBezTo>
                <a:cubicBezTo>
                  <a:pt x="135178" y="8410"/>
                  <a:pt x="135182" y="8739"/>
                  <a:pt x="135151" y="9076"/>
                </a:cubicBezTo>
                <a:cubicBezTo>
                  <a:pt x="135148" y="9075"/>
                  <a:pt x="135145" y="9075"/>
                  <a:pt x="135142" y="9075"/>
                </a:cubicBezTo>
                <a:cubicBezTo>
                  <a:pt x="135125" y="9075"/>
                  <a:pt x="135105" y="9087"/>
                  <a:pt x="135091" y="9111"/>
                </a:cubicBezTo>
                <a:cubicBezTo>
                  <a:pt x="134943" y="9392"/>
                  <a:pt x="134932" y="9846"/>
                  <a:pt x="134936" y="10265"/>
                </a:cubicBezTo>
                <a:cubicBezTo>
                  <a:pt x="134908" y="10395"/>
                  <a:pt x="134876" y="10520"/>
                  <a:pt x="134849" y="10637"/>
                </a:cubicBezTo>
                <a:cubicBezTo>
                  <a:pt x="134775" y="10978"/>
                  <a:pt x="134650" y="11310"/>
                  <a:pt x="134544" y="11643"/>
                </a:cubicBezTo>
                <a:cubicBezTo>
                  <a:pt x="134454" y="11522"/>
                  <a:pt x="134343" y="11482"/>
                  <a:pt x="134181" y="11482"/>
                </a:cubicBezTo>
                <a:cubicBezTo>
                  <a:pt x="134137" y="11482"/>
                  <a:pt x="134091" y="11485"/>
                  <a:pt x="134039" y="11490"/>
                </a:cubicBezTo>
                <a:cubicBezTo>
                  <a:pt x="133958" y="11498"/>
                  <a:pt x="133957" y="11654"/>
                  <a:pt x="134036" y="11654"/>
                </a:cubicBezTo>
                <a:cubicBezTo>
                  <a:pt x="134037" y="11654"/>
                  <a:pt x="134038" y="11654"/>
                  <a:pt x="134039" y="11654"/>
                </a:cubicBezTo>
                <a:cubicBezTo>
                  <a:pt x="134048" y="11654"/>
                  <a:pt x="134056" y="11654"/>
                  <a:pt x="134064" y="11654"/>
                </a:cubicBezTo>
                <a:cubicBezTo>
                  <a:pt x="134252" y="11654"/>
                  <a:pt x="134371" y="11780"/>
                  <a:pt x="134446" y="11972"/>
                </a:cubicBezTo>
                <a:cubicBezTo>
                  <a:pt x="134419" y="12073"/>
                  <a:pt x="134395" y="12176"/>
                  <a:pt x="134368" y="12277"/>
                </a:cubicBezTo>
                <a:cubicBezTo>
                  <a:pt x="134360" y="12257"/>
                  <a:pt x="134352" y="12238"/>
                  <a:pt x="134345" y="12218"/>
                </a:cubicBezTo>
                <a:cubicBezTo>
                  <a:pt x="134143" y="11712"/>
                  <a:pt x="133991" y="11556"/>
                  <a:pt x="133566" y="11556"/>
                </a:cubicBezTo>
                <a:cubicBezTo>
                  <a:pt x="133560" y="11556"/>
                  <a:pt x="133555" y="11557"/>
                  <a:pt x="133550" y="11557"/>
                </a:cubicBezTo>
                <a:cubicBezTo>
                  <a:pt x="133480" y="11557"/>
                  <a:pt x="133480" y="11697"/>
                  <a:pt x="133550" y="11701"/>
                </a:cubicBezTo>
                <a:cubicBezTo>
                  <a:pt x="133902" y="11717"/>
                  <a:pt x="134129" y="12152"/>
                  <a:pt x="134286" y="12649"/>
                </a:cubicBezTo>
                <a:cubicBezTo>
                  <a:pt x="134255" y="12786"/>
                  <a:pt x="134227" y="12919"/>
                  <a:pt x="134195" y="13052"/>
                </a:cubicBezTo>
                <a:cubicBezTo>
                  <a:pt x="134192" y="13059"/>
                  <a:pt x="134192" y="13059"/>
                  <a:pt x="134188" y="13068"/>
                </a:cubicBezTo>
                <a:cubicBezTo>
                  <a:pt x="134101" y="13283"/>
                  <a:pt x="134020" y="13502"/>
                  <a:pt x="133937" y="13725"/>
                </a:cubicBezTo>
                <a:cubicBezTo>
                  <a:pt x="133758" y="13169"/>
                  <a:pt x="133476" y="12402"/>
                  <a:pt x="133142" y="12129"/>
                </a:cubicBezTo>
                <a:cubicBezTo>
                  <a:pt x="133139" y="12105"/>
                  <a:pt x="133139" y="12077"/>
                  <a:pt x="133135" y="12050"/>
                </a:cubicBezTo>
                <a:cubicBezTo>
                  <a:pt x="133221" y="11576"/>
                  <a:pt x="133315" y="11107"/>
                  <a:pt x="133440" y="10653"/>
                </a:cubicBezTo>
                <a:cubicBezTo>
                  <a:pt x="133655" y="9858"/>
                  <a:pt x="133980" y="8191"/>
                  <a:pt x="134751" y="8077"/>
                </a:cubicBezTo>
                <a:cubicBezTo>
                  <a:pt x="134785" y="8070"/>
                  <a:pt x="134786" y="7999"/>
                  <a:pt x="134754" y="7999"/>
                </a:cubicBezTo>
                <a:cubicBezTo>
                  <a:pt x="134753" y="7999"/>
                  <a:pt x="134752" y="7999"/>
                  <a:pt x="134751" y="7999"/>
                </a:cubicBezTo>
                <a:cubicBezTo>
                  <a:pt x="134208" y="8066"/>
                  <a:pt x="133894" y="8755"/>
                  <a:pt x="133659" y="9329"/>
                </a:cubicBezTo>
                <a:cubicBezTo>
                  <a:pt x="133436" y="9878"/>
                  <a:pt x="133233" y="10426"/>
                  <a:pt x="133053" y="10989"/>
                </a:cubicBezTo>
                <a:cubicBezTo>
                  <a:pt x="133030" y="10657"/>
                  <a:pt x="133006" y="10324"/>
                  <a:pt x="132983" y="9995"/>
                </a:cubicBezTo>
                <a:cubicBezTo>
                  <a:pt x="132920" y="8892"/>
                  <a:pt x="132830" y="7788"/>
                  <a:pt x="132799" y="6680"/>
                </a:cubicBezTo>
                <a:cubicBezTo>
                  <a:pt x="132786" y="6202"/>
                  <a:pt x="132763" y="5721"/>
                  <a:pt x="132748" y="5240"/>
                </a:cubicBezTo>
                <a:cubicBezTo>
                  <a:pt x="132739" y="4849"/>
                  <a:pt x="132626" y="3552"/>
                  <a:pt x="133014" y="3451"/>
                </a:cubicBezTo>
                <a:cubicBezTo>
                  <a:pt x="133081" y="3432"/>
                  <a:pt x="133055" y="3309"/>
                  <a:pt x="132994" y="3309"/>
                </a:cubicBezTo>
                <a:cubicBezTo>
                  <a:pt x="132992" y="3309"/>
                  <a:pt x="132989" y="3310"/>
                  <a:pt x="132986" y="3310"/>
                </a:cubicBezTo>
                <a:cubicBezTo>
                  <a:pt x="132481" y="3404"/>
                  <a:pt x="132560" y="4304"/>
                  <a:pt x="132513" y="4802"/>
                </a:cubicBezTo>
                <a:cubicBezTo>
                  <a:pt x="132396" y="6018"/>
                  <a:pt x="132387" y="7244"/>
                  <a:pt x="132349" y="8465"/>
                </a:cubicBezTo>
                <a:cubicBezTo>
                  <a:pt x="132297" y="10124"/>
                  <a:pt x="132333" y="11780"/>
                  <a:pt x="132430" y="13431"/>
                </a:cubicBezTo>
                <a:cubicBezTo>
                  <a:pt x="132340" y="13831"/>
                  <a:pt x="132258" y="14234"/>
                  <a:pt x="132176" y="14637"/>
                </a:cubicBezTo>
                <a:cubicBezTo>
                  <a:pt x="132043" y="13397"/>
                  <a:pt x="131926" y="12147"/>
                  <a:pt x="132078" y="10935"/>
                </a:cubicBezTo>
                <a:cubicBezTo>
                  <a:pt x="132088" y="10850"/>
                  <a:pt x="132033" y="10793"/>
                  <a:pt x="131983" y="10793"/>
                </a:cubicBezTo>
                <a:cubicBezTo>
                  <a:pt x="131950" y="10793"/>
                  <a:pt x="131919" y="10818"/>
                  <a:pt x="131910" y="10876"/>
                </a:cubicBezTo>
                <a:cubicBezTo>
                  <a:pt x="131832" y="11381"/>
                  <a:pt x="131789" y="11894"/>
                  <a:pt x="131765" y="12406"/>
                </a:cubicBezTo>
                <a:cubicBezTo>
                  <a:pt x="131722" y="11123"/>
                  <a:pt x="131746" y="9823"/>
                  <a:pt x="132125" y="8704"/>
                </a:cubicBezTo>
                <a:cubicBezTo>
                  <a:pt x="132141" y="8656"/>
                  <a:pt x="132110" y="8611"/>
                  <a:pt x="132080" y="8611"/>
                </a:cubicBezTo>
                <a:cubicBezTo>
                  <a:pt x="132066" y="8611"/>
                  <a:pt x="132052" y="8621"/>
                  <a:pt x="132043" y="8645"/>
                </a:cubicBezTo>
                <a:cubicBezTo>
                  <a:pt x="131503" y="10081"/>
                  <a:pt x="131417" y="11701"/>
                  <a:pt x="131370" y="13287"/>
                </a:cubicBezTo>
                <a:cubicBezTo>
                  <a:pt x="131320" y="13155"/>
                  <a:pt x="131253" y="13065"/>
                  <a:pt x="131160" y="13065"/>
                </a:cubicBezTo>
                <a:cubicBezTo>
                  <a:pt x="131150" y="13065"/>
                  <a:pt x="131141" y="13066"/>
                  <a:pt x="131131" y="13068"/>
                </a:cubicBezTo>
                <a:cubicBezTo>
                  <a:pt x="131072" y="12300"/>
                  <a:pt x="131021" y="11533"/>
                  <a:pt x="130971" y="10762"/>
                </a:cubicBezTo>
                <a:cubicBezTo>
                  <a:pt x="130908" y="9780"/>
                  <a:pt x="130864" y="8786"/>
                  <a:pt x="130846" y="7799"/>
                </a:cubicBezTo>
                <a:cubicBezTo>
                  <a:pt x="130826" y="6755"/>
                  <a:pt x="130720" y="5725"/>
                  <a:pt x="130958" y="4708"/>
                </a:cubicBezTo>
                <a:cubicBezTo>
                  <a:pt x="130966" y="4668"/>
                  <a:pt x="130944" y="4644"/>
                  <a:pt x="130920" y="4644"/>
                </a:cubicBezTo>
                <a:cubicBezTo>
                  <a:pt x="130905" y="4644"/>
                  <a:pt x="130888" y="4655"/>
                  <a:pt x="130880" y="4680"/>
                </a:cubicBezTo>
                <a:cubicBezTo>
                  <a:pt x="130646" y="5521"/>
                  <a:pt x="130630" y="6406"/>
                  <a:pt x="130611" y="7295"/>
                </a:cubicBezTo>
                <a:cubicBezTo>
                  <a:pt x="130591" y="8222"/>
                  <a:pt x="130552" y="9150"/>
                  <a:pt x="130536" y="10077"/>
                </a:cubicBezTo>
                <a:cubicBezTo>
                  <a:pt x="130423" y="9620"/>
                  <a:pt x="130286" y="9165"/>
                  <a:pt x="130149" y="8719"/>
                </a:cubicBezTo>
                <a:cubicBezTo>
                  <a:pt x="130055" y="8402"/>
                  <a:pt x="130012" y="8050"/>
                  <a:pt x="129878" y="7761"/>
                </a:cubicBezTo>
                <a:cubicBezTo>
                  <a:pt x="129864" y="7727"/>
                  <a:pt x="129843" y="7713"/>
                  <a:pt x="129822" y="7713"/>
                </a:cubicBezTo>
                <a:cubicBezTo>
                  <a:pt x="129782" y="7713"/>
                  <a:pt x="129741" y="7766"/>
                  <a:pt x="129750" y="7831"/>
                </a:cubicBezTo>
                <a:cubicBezTo>
                  <a:pt x="129750" y="7850"/>
                  <a:pt x="129753" y="7866"/>
                  <a:pt x="129753" y="7886"/>
                </a:cubicBezTo>
                <a:cubicBezTo>
                  <a:pt x="129757" y="7897"/>
                  <a:pt x="129761" y="7909"/>
                  <a:pt x="129765" y="7917"/>
                </a:cubicBezTo>
                <a:cubicBezTo>
                  <a:pt x="130012" y="9154"/>
                  <a:pt x="130180" y="10438"/>
                  <a:pt x="130317" y="11717"/>
                </a:cubicBezTo>
                <a:cubicBezTo>
                  <a:pt x="130277" y="11627"/>
                  <a:pt x="130239" y="11533"/>
                  <a:pt x="130199" y="11439"/>
                </a:cubicBezTo>
                <a:cubicBezTo>
                  <a:pt x="130165" y="10790"/>
                  <a:pt x="130121" y="10128"/>
                  <a:pt x="129937" y="9533"/>
                </a:cubicBezTo>
                <a:cubicBezTo>
                  <a:pt x="129931" y="9512"/>
                  <a:pt x="129917" y="9503"/>
                  <a:pt x="129904" y="9503"/>
                </a:cubicBezTo>
                <a:cubicBezTo>
                  <a:pt x="129885" y="9503"/>
                  <a:pt x="129868" y="9522"/>
                  <a:pt x="129874" y="9557"/>
                </a:cubicBezTo>
                <a:cubicBezTo>
                  <a:pt x="129957" y="9976"/>
                  <a:pt x="129981" y="10422"/>
                  <a:pt x="129977" y="10872"/>
                </a:cubicBezTo>
                <a:cubicBezTo>
                  <a:pt x="129972" y="10856"/>
                  <a:pt x="129968" y="10845"/>
                  <a:pt x="129965" y="10832"/>
                </a:cubicBezTo>
                <a:cubicBezTo>
                  <a:pt x="129890" y="9921"/>
                  <a:pt x="129827" y="9009"/>
                  <a:pt x="129757" y="8104"/>
                </a:cubicBezTo>
                <a:cubicBezTo>
                  <a:pt x="129755" y="8066"/>
                  <a:pt x="129734" y="8046"/>
                  <a:pt x="129712" y="8046"/>
                </a:cubicBezTo>
                <a:cubicBezTo>
                  <a:pt x="129690" y="8046"/>
                  <a:pt x="129667" y="8066"/>
                  <a:pt x="129663" y="8104"/>
                </a:cubicBezTo>
                <a:cubicBezTo>
                  <a:pt x="129632" y="8543"/>
                  <a:pt x="129605" y="8982"/>
                  <a:pt x="129581" y="9423"/>
                </a:cubicBezTo>
                <a:cubicBezTo>
                  <a:pt x="129578" y="9423"/>
                  <a:pt x="129574" y="9422"/>
                  <a:pt x="129570" y="9422"/>
                </a:cubicBezTo>
                <a:cubicBezTo>
                  <a:pt x="129538" y="9422"/>
                  <a:pt x="129508" y="9450"/>
                  <a:pt x="129511" y="9506"/>
                </a:cubicBezTo>
                <a:cubicBezTo>
                  <a:pt x="129515" y="9670"/>
                  <a:pt x="129531" y="9835"/>
                  <a:pt x="129558" y="9999"/>
                </a:cubicBezTo>
                <a:cubicBezTo>
                  <a:pt x="129464" y="12371"/>
                  <a:pt x="129534" y="14786"/>
                  <a:pt x="129824" y="17138"/>
                </a:cubicBezTo>
                <a:cubicBezTo>
                  <a:pt x="129824" y="17165"/>
                  <a:pt x="129824" y="17196"/>
                  <a:pt x="129820" y="17228"/>
                </a:cubicBezTo>
                <a:cubicBezTo>
                  <a:pt x="129679" y="17487"/>
                  <a:pt x="129562" y="17756"/>
                  <a:pt x="129460" y="18042"/>
                </a:cubicBezTo>
                <a:cubicBezTo>
                  <a:pt x="129409" y="17561"/>
                  <a:pt x="129354" y="17079"/>
                  <a:pt x="129296" y="16602"/>
                </a:cubicBezTo>
                <a:cubicBezTo>
                  <a:pt x="129159" y="15431"/>
                  <a:pt x="128982" y="14253"/>
                  <a:pt x="128759" y="13091"/>
                </a:cubicBezTo>
                <a:cubicBezTo>
                  <a:pt x="128790" y="12692"/>
                  <a:pt x="128834" y="12293"/>
                  <a:pt x="128884" y="11898"/>
                </a:cubicBezTo>
                <a:cubicBezTo>
                  <a:pt x="128982" y="11185"/>
                  <a:pt x="129123" y="10504"/>
                  <a:pt x="129103" y="9776"/>
                </a:cubicBezTo>
                <a:cubicBezTo>
                  <a:pt x="129103" y="9739"/>
                  <a:pt x="129083" y="9721"/>
                  <a:pt x="129063" y="9721"/>
                </a:cubicBezTo>
                <a:cubicBezTo>
                  <a:pt x="129042" y="9721"/>
                  <a:pt x="129020" y="9740"/>
                  <a:pt x="129018" y="9776"/>
                </a:cubicBezTo>
                <a:cubicBezTo>
                  <a:pt x="128962" y="10590"/>
                  <a:pt x="128728" y="11325"/>
                  <a:pt x="128559" y="12100"/>
                </a:cubicBezTo>
                <a:cubicBezTo>
                  <a:pt x="128422" y="11466"/>
                  <a:pt x="128274" y="10837"/>
                  <a:pt x="128106" y="10214"/>
                </a:cubicBezTo>
                <a:cubicBezTo>
                  <a:pt x="128106" y="10109"/>
                  <a:pt x="128109" y="9999"/>
                  <a:pt x="128106" y="9889"/>
                </a:cubicBezTo>
                <a:cubicBezTo>
                  <a:pt x="128106" y="9837"/>
                  <a:pt x="128073" y="9808"/>
                  <a:pt x="128039" y="9808"/>
                </a:cubicBezTo>
                <a:cubicBezTo>
                  <a:pt x="128022" y="9808"/>
                  <a:pt x="128005" y="9815"/>
                  <a:pt x="127992" y="9831"/>
                </a:cubicBezTo>
                <a:cubicBezTo>
                  <a:pt x="127945" y="9663"/>
                  <a:pt x="127898" y="9490"/>
                  <a:pt x="127847" y="9322"/>
                </a:cubicBezTo>
                <a:cubicBezTo>
                  <a:pt x="127703" y="8845"/>
                  <a:pt x="127535" y="8383"/>
                  <a:pt x="127358" y="7929"/>
                </a:cubicBezTo>
                <a:cubicBezTo>
                  <a:pt x="127409" y="7709"/>
                  <a:pt x="127464" y="7486"/>
                  <a:pt x="127526" y="7268"/>
                </a:cubicBezTo>
                <a:cubicBezTo>
                  <a:pt x="127545" y="7197"/>
                  <a:pt x="127743" y="6623"/>
                  <a:pt x="127879" y="6623"/>
                </a:cubicBezTo>
                <a:cubicBezTo>
                  <a:pt x="127909" y="6623"/>
                  <a:pt x="127936" y="6651"/>
                  <a:pt x="127957" y="6719"/>
                </a:cubicBezTo>
                <a:cubicBezTo>
                  <a:pt x="127965" y="6743"/>
                  <a:pt x="127981" y="6753"/>
                  <a:pt x="127997" y="6753"/>
                </a:cubicBezTo>
                <a:cubicBezTo>
                  <a:pt x="128021" y="6753"/>
                  <a:pt x="128043" y="6730"/>
                  <a:pt x="128031" y="6692"/>
                </a:cubicBezTo>
                <a:cubicBezTo>
                  <a:pt x="127991" y="6536"/>
                  <a:pt x="127937" y="6469"/>
                  <a:pt x="127873" y="6469"/>
                </a:cubicBezTo>
                <a:cubicBezTo>
                  <a:pt x="127692" y="6469"/>
                  <a:pt x="127436" y="7018"/>
                  <a:pt x="127221" y="7580"/>
                </a:cubicBezTo>
                <a:cubicBezTo>
                  <a:pt x="127041" y="7122"/>
                  <a:pt x="126854" y="6665"/>
                  <a:pt x="126673" y="6202"/>
                </a:cubicBezTo>
                <a:cubicBezTo>
                  <a:pt x="126442" y="5624"/>
                  <a:pt x="126188" y="5068"/>
                  <a:pt x="125969" y="4484"/>
                </a:cubicBezTo>
                <a:cubicBezTo>
                  <a:pt x="125777" y="3984"/>
                  <a:pt x="125440" y="3467"/>
                  <a:pt x="125331" y="2927"/>
                </a:cubicBezTo>
                <a:cubicBezTo>
                  <a:pt x="125324" y="2894"/>
                  <a:pt x="125302" y="2878"/>
                  <a:pt x="125280" y="2878"/>
                </a:cubicBezTo>
                <a:cubicBezTo>
                  <a:pt x="125253" y="2878"/>
                  <a:pt x="125226" y="2901"/>
                  <a:pt x="125229" y="2942"/>
                </a:cubicBezTo>
                <a:cubicBezTo>
                  <a:pt x="125257" y="3310"/>
                  <a:pt x="125421" y="3628"/>
                  <a:pt x="125526" y="3964"/>
                </a:cubicBezTo>
                <a:cubicBezTo>
                  <a:pt x="125718" y="4559"/>
                  <a:pt x="125875" y="5165"/>
                  <a:pt x="126043" y="5768"/>
                </a:cubicBezTo>
                <a:cubicBezTo>
                  <a:pt x="126129" y="6085"/>
                  <a:pt x="126223" y="6399"/>
                  <a:pt x="126313" y="6715"/>
                </a:cubicBezTo>
                <a:cubicBezTo>
                  <a:pt x="126269" y="6658"/>
                  <a:pt x="126226" y="6632"/>
                  <a:pt x="126185" y="6632"/>
                </a:cubicBezTo>
                <a:cubicBezTo>
                  <a:pt x="126084" y="6632"/>
                  <a:pt x="125995" y="6787"/>
                  <a:pt x="125925" y="7005"/>
                </a:cubicBezTo>
                <a:cubicBezTo>
                  <a:pt x="125660" y="7799"/>
                  <a:pt x="125557" y="8825"/>
                  <a:pt x="125507" y="9678"/>
                </a:cubicBezTo>
                <a:cubicBezTo>
                  <a:pt x="125495" y="9874"/>
                  <a:pt x="125487" y="10070"/>
                  <a:pt x="125476" y="10265"/>
                </a:cubicBezTo>
                <a:cubicBezTo>
                  <a:pt x="125413" y="9823"/>
                  <a:pt x="125331" y="9389"/>
                  <a:pt x="125194" y="8989"/>
                </a:cubicBezTo>
                <a:cubicBezTo>
                  <a:pt x="125186" y="8970"/>
                  <a:pt x="125178" y="8962"/>
                  <a:pt x="125167" y="8958"/>
                </a:cubicBezTo>
                <a:cubicBezTo>
                  <a:pt x="125100" y="8774"/>
                  <a:pt x="125022" y="8614"/>
                  <a:pt x="124919" y="8507"/>
                </a:cubicBezTo>
                <a:cubicBezTo>
                  <a:pt x="124912" y="8500"/>
                  <a:pt x="124904" y="8497"/>
                  <a:pt x="124896" y="8497"/>
                </a:cubicBezTo>
                <a:cubicBezTo>
                  <a:pt x="124868" y="8497"/>
                  <a:pt x="124844" y="8540"/>
                  <a:pt x="124869" y="8574"/>
                </a:cubicBezTo>
                <a:cubicBezTo>
                  <a:pt x="125022" y="8786"/>
                  <a:pt x="125060" y="9157"/>
                  <a:pt x="125084" y="9494"/>
                </a:cubicBezTo>
                <a:cubicBezTo>
                  <a:pt x="124932" y="9576"/>
                  <a:pt x="124782" y="9678"/>
                  <a:pt x="124634" y="9792"/>
                </a:cubicBezTo>
                <a:cubicBezTo>
                  <a:pt x="124626" y="9639"/>
                  <a:pt x="124618" y="9482"/>
                  <a:pt x="124610" y="9329"/>
                </a:cubicBezTo>
                <a:cubicBezTo>
                  <a:pt x="124607" y="9289"/>
                  <a:pt x="124583" y="9268"/>
                  <a:pt x="124560" y="9268"/>
                </a:cubicBezTo>
                <a:cubicBezTo>
                  <a:pt x="124536" y="9268"/>
                  <a:pt x="124513" y="9289"/>
                  <a:pt x="124509" y="9329"/>
                </a:cubicBezTo>
                <a:cubicBezTo>
                  <a:pt x="124497" y="9529"/>
                  <a:pt x="124482" y="9733"/>
                  <a:pt x="124466" y="9932"/>
                </a:cubicBezTo>
                <a:cubicBezTo>
                  <a:pt x="124348" y="10034"/>
                  <a:pt x="124235" y="10140"/>
                  <a:pt x="124121" y="10254"/>
                </a:cubicBezTo>
                <a:cubicBezTo>
                  <a:pt x="124112" y="10235"/>
                  <a:pt x="124097" y="10222"/>
                  <a:pt x="124080" y="10222"/>
                </a:cubicBezTo>
                <a:cubicBezTo>
                  <a:pt x="124067" y="10222"/>
                  <a:pt x="124055" y="10229"/>
                  <a:pt x="124043" y="10245"/>
                </a:cubicBezTo>
                <a:lnTo>
                  <a:pt x="123922" y="10433"/>
                </a:lnTo>
                <a:cubicBezTo>
                  <a:pt x="123913" y="10445"/>
                  <a:pt x="123910" y="10461"/>
                  <a:pt x="123910" y="10473"/>
                </a:cubicBezTo>
                <a:cubicBezTo>
                  <a:pt x="123886" y="10500"/>
                  <a:pt x="123859" y="10532"/>
                  <a:pt x="123835" y="10559"/>
                </a:cubicBezTo>
                <a:cubicBezTo>
                  <a:pt x="124000" y="9651"/>
                  <a:pt x="124235" y="8061"/>
                  <a:pt x="124959" y="7725"/>
                </a:cubicBezTo>
                <a:cubicBezTo>
                  <a:pt x="125008" y="7700"/>
                  <a:pt x="124994" y="7608"/>
                  <a:pt x="124950" y="7608"/>
                </a:cubicBezTo>
                <a:cubicBezTo>
                  <a:pt x="124946" y="7608"/>
                  <a:pt x="124941" y="7609"/>
                  <a:pt x="124935" y="7611"/>
                </a:cubicBezTo>
                <a:cubicBezTo>
                  <a:pt x="124329" y="7839"/>
                  <a:pt x="124059" y="8724"/>
                  <a:pt x="123820" y="9385"/>
                </a:cubicBezTo>
                <a:cubicBezTo>
                  <a:pt x="123628" y="9913"/>
                  <a:pt x="123479" y="10457"/>
                  <a:pt x="123358" y="11009"/>
                </a:cubicBezTo>
                <a:cubicBezTo>
                  <a:pt x="123311" y="10856"/>
                  <a:pt x="123261" y="10704"/>
                  <a:pt x="123201" y="10559"/>
                </a:cubicBezTo>
                <a:cubicBezTo>
                  <a:pt x="122971" y="9997"/>
                  <a:pt x="122747" y="9889"/>
                  <a:pt x="122383" y="9889"/>
                </a:cubicBezTo>
                <a:cubicBezTo>
                  <a:pt x="122377" y="9889"/>
                  <a:pt x="122370" y="9889"/>
                  <a:pt x="122364" y="9889"/>
                </a:cubicBezTo>
                <a:cubicBezTo>
                  <a:pt x="122395" y="9549"/>
                  <a:pt x="122457" y="9224"/>
                  <a:pt x="122587" y="8935"/>
                </a:cubicBezTo>
                <a:cubicBezTo>
                  <a:pt x="122617" y="8867"/>
                  <a:pt x="122572" y="8805"/>
                  <a:pt x="122526" y="8805"/>
                </a:cubicBezTo>
                <a:cubicBezTo>
                  <a:pt x="122505" y="8805"/>
                  <a:pt x="122484" y="8818"/>
                  <a:pt x="122470" y="8848"/>
                </a:cubicBezTo>
                <a:cubicBezTo>
                  <a:pt x="122313" y="9188"/>
                  <a:pt x="122235" y="9537"/>
                  <a:pt x="122188" y="9893"/>
                </a:cubicBezTo>
                <a:cubicBezTo>
                  <a:pt x="122133" y="9898"/>
                  <a:pt x="122074" y="9901"/>
                  <a:pt x="122008" y="9905"/>
                </a:cubicBezTo>
                <a:cubicBezTo>
                  <a:pt x="121973" y="9909"/>
                  <a:pt x="121973" y="9979"/>
                  <a:pt x="122008" y="9979"/>
                </a:cubicBezTo>
                <a:cubicBezTo>
                  <a:pt x="122063" y="9979"/>
                  <a:pt x="122121" y="9976"/>
                  <a:pt x="122180" y="9972"/>
                </a:cubicBezTo>
                <a:lnTo>
                  <a:pt x="122180" y="9972"/>
                </a:lnTo>
                <a:cubicBezTo>
                  <a:pt x="122129" y="10406"/>
                  <a:pt x="122129" y="10852"/>
                  <a:pt x="122110" y="11314"/>
                </a:cubicBezTo>
                <a:cubicBezTo>
                  <a:pt x="122105" y="11361"/>
                  <a:pt x="122105" y="11412"/>
                  <a:pt x="122101" y="11463"/>
                </a:cubicBezTo>
                <a:cubicBezTo>
                  <a:pt x="121863" y="10226"/>
                  <a:pt x="121577" y="9013"/>
                  <a:pt x="121249" y="7819"/>
                </a:cubicBezTo>
                <a:cubicBezTo>
                  <a:pt x="121245" y="7808"/>
                  <a:pt x="121241" y="7795"/>
                  <a:pt x="121233" y="7788"/>
                </a:cubicBezTo>
                <a:cubicBezTo>
                  <a:pt x="121053" y="6946"/>
                  <a:pt x="120889" y="6097"/>
                  <a:pt x="120755" y="5240"/>
                </a:cubicBezTo>
                <a:cubicBezTo>
                  <a:pt x="120751" y="5204"/>
                  <a:pt x="120732" y="5188"/>
                  <a:pt x="120712" y="5188"/>
                </a:cubicBezTo>
                <a:cubicBezTo>
                  <a:pt x="120682" y="5188"/>
                  <a:pt x="120649" y="5223"/>
                  <a:pt x="120654" y="5275"/>
                </a:cubicBezTo>
                <a:cubicBezTo>
                  <a:pt x="120955" y="7897"/>
                  <a:pt x="121358" y="10500"/>
                  <a:pt x="121742" y="13103"/>
                </a:cubicBezTo>
                <a:cubicBezTo>
                  <a:pt x="121617" y="13271"/>
                  <a:pt x="121495" y="13439"/>
                  <a:pt x="121373" y="13608"/>
                </a:cubicBezTo>
                <a:cubicBezTo>
                  <a:pt x="121296" y="13185"/>
                  <a:pt x="121202" y="12763"/>
                  <a:pt x="121088" y="12359"/>
                </a:cubicBezTo>
                <a:cubicBezTo>
                  <a:pt x="121006" y="12062"/>
                  <a:pt x="120924" y="11694"/>
                  <a:pt x="120661" y="11647"/>
                </a:cubicBezTo>
                <a:cubicBezTo>
                  <a:pt x="120270" y="10081"/>
                  <a:pt x="119812" y="8547"/>
                  <a:pt x="119491" y="6950"/>
                </a:cubicBezTo>
                <a:cubicBezTo>
                  <a:pt x="119485" y="6918"/>
                  <a:pt x="119465" y="6904"/>
                  <a:pt x="119446" y="6904"/>
                </a:cubicBezTo>
                <a:cubicBezTo>
                  <a:pt x="119415" y="6904"/>
                  <a:pt x="119384" y="6936"/>
                  <a:pt x="119393" y="6986"/>
                </a:cubicBezTo>
                <a:cubicBezTo>
                  <a:pt x="119883" y="9537"/>
                  <a:pt x="120320" y="12109"/>
                  <a:pt x="120642" y="14707"/>
                </a:cubicBezTo>
                <a:cubicBezTo>
                  <a:pt x="120458" y="14994"/>
                  <a:pt x="120274" y="15279"/>
                  <a:pt x="120094" y="15572"/>
                </a:cubicBezTo>
                <a:cubicBezTo>
                  <a:pt x="120035" y="15388"/>
                  <a:pt x="119977" y="15205"/>
                  <a:pt x="119918" y="15021"/>
                </a:cubicBezTo>
                <a:cubicBezTo>
                  <a:pt x="119632" y="14156"/>
                  <a:pt x="119296" y="13322"/>
                  <a:pt x="118971" y="12481"/>
                </a:cubicBezTo>
                <a:cubicBezTo>
                  <a:pt x="118987" y="12441"/>
                  <a:pt x="119002" y="12406"/>
                  <a:pt x="119025" y="12375"/>
                </a:cubicBezTo>
                <a:cubicBezTo>
                  <a:pt x="119080" y="12302"/>
                  <a:pt x="119031" y="12208"/>
                  <a:pt x="118970" y="12208"/>
                </a:cubicBezTo>
                <a:cubicBezTo>
                  <a:pt x="118952" y="12208"/>
                  <a:pt x="118934" y="12216"/>
                  <a:pt x="118916" y="12234"/>
                </a:cubicBezTo>
                <a:cubicBezTo>
                  <a:pt x="118908" y="12246"/>
                  <a:pt x="118896" y="12257"/>
                  <a:pt x="118888" y="12273"/>
                </a:cubicBezTo>
                <a:cubicBezTo>
                  <a:pt x="118850" y="12167"/>
                  <a:pt x="118806" y="12066"/>
                  <a:pt x="118767" y="11964"/>
                </a:cubicBezTo>
                <a:cubicBezTo>
                  <a:pt x="118767" y="11744"/>
                  <a:pt x="118763" y="11526"/>
                  <a:pt x="118763" y="11302"/>
                </a:cubicBezTo>
                <a:cubicBezTo>
                  <a:pt x="118763" y="10375"/>
                  <a:pt x="118685" y="9114"/>
                  <a:pt x="119084" y="8312"/>
                </a:cubicBezTo>
                <a:cubicBezTo>
                  <a:pt x="119109" y="8263"/>
                  <a:pt x="119072" y="8215"/>
                  <a:pt x="119036" y="8215"/>
                </a:cubicBezTo>
                <a:cubicBezTo>
                  <a:pt x="119020" y="8215"/>
                  <a:pt x="119005" y="8224"/>
                  <a:pt x="118994" y="8245"/>
                </a:cubicBezTo>
                <a:cubicBezTo>
                  <a:pt x="118638" y="8946"/>
                  <a:pt x="118642" y="9741"/>
                  <a:pt x="118548" y="10551"/>
                </a:cubicBezTo>
                <a:cubicBezTo>
                  <a:pt x="118524" y="10770"/>
                  <a:pt x="118505" y="10989"/>
                  <a:pt x="118485" y="11208"/>
                </a:cubicBezTo>
                <a:cubicBezTo>
                  <a:pt x="118344" y="10814"/>
                  <a:pt x="118207" y="10418"/>
                  <a:pt x="118082" y="10010"/>
                </a:cubicBezTo>
                <a:cubicBezTo>
                  <a:pt x="118073" y="9978"/>
                  <a:pt x="118051" y="9964"/>
                  <a:pt x="118030" y="9964"/>
                </a:cubicBezTo>
                <a:cubicBezTo>
                  <a:pt x="117998" y="9964"/>
                  <a:pt x="117966" y="9996"/>
                  <a:pt x="117981" y="10046"/>
                </a:cubicBezTo>
                <a:cubicBezTo>
                  <a:pt x="118133" y="10602"/>
                  <a:pt x="118293" y="11150"/>
                  <a:pt x="118454" y="11697"/>
                </a:cubicBezTo>
                <a:cubicBezTo>
                  <a:pt x="118423" y="12300"/>
                  <a:pt x="118403" y="12904"/>
                  <a:pt x="118368" y="13502"/>
                </a:cubicBezTo>
                <a:cubicBezTo>
                  <a:pt x="118368" y="13553"/>
                  <a:pt x="118364" y="13603"/>
                  <a:pt x="118360" y="13655"/>
                </a:cubicBezTo>
                <a:cubicBezTo>
                  <a:pt x="118290" y="14069"/>
                  <a:pt x="118227" y="14488"/>
                  <a:pt x="118172" y="14903"/>
                </a:cubicBezTo>
                <a:cubicBezTo>
                  <a:pt x="118071" y="14609"/>
                  <a:pt x="117972" y="14316"/>
                  <a:pt x="117871" y="14022"/>
                </a:cubicBezTo>
                <a:cubicBezTo>
                  <a:pt x="117625" y="13310"/>
                  <a:pt x="117397" y="12512"/>
                  <a:pt x="117100" y="11795"/>
                </a:cubicBezTo>
                <a:cubicBezTo>
                  <a:pt x="117092" y="11733"/>
                  <a:pt x="117085" y="11674"/>
                  <a:pt x="117076" y="11616"/>
                </a:cubicBezTo>
                <a:cubicBezTo>
                  <a:pt x="117022" y="11275"/>
                  <a:pt x="117103" y="10821"/>
                  <a:pt x="116775" y="10767"/>
                </a:cubicBezTo>
                <a:cubicBezTo>
                  <a:pt x="116773" y="10766"/>
                  <a:pt x="116772" y="10766"/>
                  <a:pt x="116771" y="10766"/>
                </a:cubicBezTo>
                <a:cubicBezTo>
                  <a:pt x="116732" y="10766"/>
                  <a:pt x="116725" y="10852"/>
                  <a:pt x="116763" y="10864"/>
                </a:cubicBezTo>
                <a:cubicBezTo>
                  <a:pt x="116881" y="10895"/>
                  <a:pt x="116931" y="11138"/>
                  <a:pt x="116951" y="11463"/>
                </a:cubicBezTo>
                <a:cubicBezTo>
                  <a:pt x="116897" y="11338"/>
                  <a:pt x="116834" y="11217"/>
                  <a:pt x="116771" y="11099"/>
                </a:cubicBezTo>
                <a:cubicBezTo>
                  <a:pt x="116736" y="11036"/>
                  <a:pt x="116700" y="10982"/>
                  <a:pt x="116666" y="10931"/>
                </a:cubicBezTo>
                <a:cubicBezTo>
                  <a:pt x="116693" y="10281"/>
                  <a:pt x="116790" y="9690"/>
                  <a:pt x="117092" y="9663"/>
                </a:cubicBezTo>
                <a:cubicBezTo>
                  <a:pt x="117159" y="9654"/>
                  <a:pt x="117162" y="9522"/>
                  <a:pt x="117092" y="9522"/>
                </a:cubicBezTo>
                <a:cubicBezTo>
                  <a:pt x="116583" y="9526"/>
                  <a:pt x="116568" y="10101"/>
                  <a:pt x="116481" y="10649"/>
                </a:cubicBezTo>
                <a:cubicBezTo>
                  <a:pt x="116478" y="10673"/>
                  <a:pt x="116478" y="10700"/>
                  <a:pt x="116474" y="10723"/>
                </a:cubicBezTo>
                <a:cubicBezTo>
                  <a:pt x="116454" y="10707"/>
                  <a:pt x="116434" y="10691"/>
                  <a:pt x="116415" y="10684"/>
                </a:cubicBezTo>
                <a:cubicBezTo>
                  <a:pt x="116415" y="10668"/>
                  <a:pt x="116419" y="10657"/>
                  <a:pt x="116419" y="10641"/>
                </a:cubicBezTo>
                <a:cubicBezTo>
                  <a:pt x="116419" y="10603"/>
                  <a:pt x="116395" y="10581"/>
                  <a:pt x="116369" y="10581"/>
                </a:cubicBezTo>
                <a:cubicBezTo>
                  <a:pt x="116365" y="10581"/>
                  <a:pt x="116361" y="10581"/>
                  <a:pt x="116357" y="10582"/>
                </a:cubicBezTo>
                <a:cubicBezTo>
                  <a:pt x="116313" y="10590"/>
                  <a:pt x="116274" y="10597"/>
                  <a:pt x="116231" y="10606"/>
                </a:cubicBezTo>
                <a:cubicBezTo>
                  <a:pt x="116216" y="10610"/>
                  <a:pt x="116207" y="10629"/>
                  <a:pt x="116211" y="10644"/>
                </a:cubicBezTo>
                <a:cubicBezTo>
                  <a:pt x="116086" y="10660"/>
                  <a:pt x="115949" y="10738"/>
                  <a:pt x="115793" y="10884"/>
                </a:cubicBezTo>
                <a:cubicBezTo>
                  <a:pt x="115754" y="10919"/>
                  <a:pt x="115777" y="10996"/>
                  <a:pt x="115815" y="10996"/>
                </a:cubicBezTo>
                <a:cubicBezTo>
                  <a:pt x="115823" y="10996"/>
                  <a:pt x="115831" y="10993"/>
                  <a:pt x="115840" y="10985"/>
                </a:cubicBezTo>
                <a:cubicBezTo>
                  <a:pt x="115918" y="10916"/>
                  <a:pt x="115993" y="10885"/>
                  <a:pt x="116066" y="10885"/>
                </a:cubicBezTo>
                <a:cubicBezTo>
                  <a:pt x="116113" y="10885"/>
                  <a:pt x="116159" y="10898"/>
                  <a:pt x="116203" y="10922"/>
                </a:cubicBezTo>
                <a:cubicBezTo>
                  <a:pt x="116109" y="11166"/>
                  <a:pt x="115922" y="11522"/>
                  <a:pt x="115891" y="11588"/>
                </a:cubicBezTo>
                <a:cubicBezTo>
                  <a:pt x="115710" y="11988"/>
                  <a:pt x="115506" y="12363"/>
                  <a:pt x="115354" y="12781"/>
                </a:cubicBezTo>
                <a:cubicBezTo>
                  <a:pt x="115088" y="13498"/>
                  <a:pt x="114845" y="14222"/>
                  <a:pt x="114642" y="14974"/>
                </a:cubicBezTo>
                <a:cubicBezTo>
                  <a:pt x="114560" y="14050"/>
                  <a:pt x="114426" y="13122"/>
                  <a:pt x="114274" y="12214"/>
                </a:cubicBezTo>
                <a:cubicBezTo>
                  <a:pt x="114144" y="11424"/>
                  <a:pt x="113953" y="10633"/>
                  <a:pt x="113855" y="9835"/>
                </a:cubicBezTo>
                <a:cubicBezTo>
                  <a:pt x="113850" y="9800"/>
                  <a:pt x="113829" y="9785"/>
                  <a:pt x="113807" y="9785"/>
                </a:cubicBezTo>
                <a:cubicBezTo>
                  <a:pt x="113779" y="9785"/>
                  <a:pt x="113750" y="9810"/>
                  <a:pt x="113750" y="9854"/>
                </a:cubicBezTo>
                <a:cubicBezTo>
                  <a:pt x="113765" y="10657"/>
                  <a:pt x="113863" y="11479"/>
                  <a:pt x="113938" y="12273"/>
                </a:cubicBezTo>
                <a:cubicBezTo>
                  <a:pt x="114035" y="13283"/>
                  <a:pt x="114074" y="14297"/>
                  <a:pt x="114133" y="15306"/>
                </a:cubicBezTo>
                <a:cubicBezTo>
                  <a:pt x="114160" y="15803"/>
                  <a:pt x="114180" y="16296"/>
                  <a:pt x="114200" y="16793"/>
                </a:cubicBezTo>
                <a:cubicBezTo>
                  <a:pt x="114086" y="17306"/>
                  <a:pt x="113980" y="17819"/>
                  <a:pt x="113882" y="18336"/>
                </a:cubicBezTo>
                <a:cubicBezTo>
                  <a:pt x="113891" y="17545"/>
                  <a:pt x="113871" y="16743"/>
                  <a:pt x="113812" y="15960"/>
                </a:cubicBezTo>
                <a:cubicBezTo>
                  <a:pt x="113785" y="15592"/>
                  <a:pt x="113730" y="15220"/>
                  <a:pt x="113604" y="14895"/>
                </a:cubicBezTo>
                <a:cubicBezTo>
                  <a:pt x="113636" y="14809"/>
                  <a:pt x="113679" y="14731"/>
                  <a:pt x="113726" y="14653"/>
                </a:cubicBezTo>
                <a:cubicBezTo>
                  <a:pt x="113777" y="14575"/>
                  <a:pt x="113725" y="14470"/>
                  <a:pt x="113666" y="14470"/>
                </a:cubicBezTo>
                <a:cubicBezTo>
                  <a:pt x="113648" y="14470"/>
                  <a:pt x="113629" y="14480"/>
                  <a:pt x="113613" y="14504"/>
                </a:cubicBezTo>
                <a:cubicBezTo>
                  <a:pt x="113573" y="14559"/>
                  <a:pt x="113542" y="14618"/>
                  <a:pt x="113510" y="14680"/>
                </a:cubicBezTo>
                <a:cubicBezTo>
                  <a:pt x="113479" y="14618"/>
                  <a:pt x="113445" y="14559"/>
                  <a:pt x="113409" y="14504"/>
                </a:cubicBezTo>
                <a:cubicBezTo>
                  <a:pt x="113392" y="14480"/>
                  <a:pt x="113373" y="14470"/>
                  <a:pt x="113355" y="14470"/>
                </a:cubicBezTo>
                <a:cubicBezTo>
                  <a:pt x="113296" y="14470"/>
                  <a:pt x="113244" y="14575"/>
                  <a:pt x="113295" y="14653"/>
                </a:cubicBezTo>
                <a:cubicBezTo>
                  <a:pt x="113342" y="14731"/>
                  <a:pt x="113382" y="14809"/>
                  <a:pt x="113416" y="14895"/>
                </a:cubicBezTo>
                <a:cubicBezTo>
                  <a:pt x="113291" y="15220"/>
                  <a:pt x="113237" y="15592"/>
                  <a:pt x="113210" y="15960"/>
                </a:cubicBezTo>
                <a:cubicBezTo>
                  <a:pt x="113151" y="16743"/>
                  <a:pt x="113127" y="17545"/>
                  <a:pt x="113135" y="18336"/>
                </a:cubicBezTo>
                <a:cubicBezTo>
                  <a:pt x="113037" y="17819"/>
                  <a:pt x="112932" y="17306"/>
                  <a:pt x="112822" y="16793"/>
                </a:cubicBezTo>
                <a:cubicBezTo>
                  <a:pt x="112842" y="16296"/>
                  <a:pt x="112861" y="15803"/>
                  <a:pt x="112889" y="15306"/>
                </a:cubicBezTo>
                <a:cubicBezTo>
                  <a:pt x="112943" y="14297"/>
                  <a:pt x="112986" y="13283"/>
                  <a:pt x="113080" y="12273"/>
                </a:cubicBezTo>
                <a:cubicBezTo>
                  <a:pt x="113158" y="11479"/>
                  <a:pt x="113252" y="10657"/>
                  <a:pt x="113268" y="9854"/>
                </a:cubicBezTo>
                <a:cubicBezTo>
                  <a:pt x="113270" y="9810"/>
                  <a:pt x="113240" y="9785"/>
                  <a:pt x="113212" y="9785"/>
                </a:cubicBezTo>
                <a:cubicBezTo>
                  <a:pt x="113191" y="9785"/>
                  <a:pt x="113170" y="9800"/>
                  <a:pt x="113167" y="9835"/>
                </a:cubicBezTo>
                <a:cubicBezTo>
                  <a:pt x="113064" y="10633"/>
                  <a:pt x="112876" y="11424"/>
                  <a:pt x="112748" y="12214"/>
                </a:cubicBezTo>
                <a:cubicBezTo>
                  <a:pt x="112594" y="13122"/>
                  <a:pt x="112462" y="14050"/>
                  <a:pt x="112379" y="14970"/>
                </a:cubicBezTo>
                <a:cubicBezTo>
                  <a:pt x="112172" y="14222"/>
                  <a:pt x="111933" y="13498"/>
                  <a:pt x="111667" y="12781"/>
                </a:cubicBezTo>
                <a:cubicBezTo>
                  <a:pt x="111514" y="12363"/>
                  <a:pt x="111311" y="11988"/>
                  <a:pt x="111131" y="11588"/>
                </a:cubicBezTo>
                <a:cubicBezTo>
                  <a:pt x="111100" y="11522"/>
                  <a:pt x="110912" y="11166"/>
                  <a:pt x="110818" y="10922"/>
                </a:cubicBezTo>
                <a:cubicBezTo>
                  <a:pt x="110863" y="10898"/>
                  <a:pt x="110909" y="10885"/>
                  <a:pt x="110956" y="10885"/>
                </a:cubicBezTo>
                <a:cubicBezTo>
                  <a:pt x="111028" y="10885"/>
                  <a:pt x="111104" y="10916"/>
                  <a:pt x="111182" y="10985"/>
                </a:cubicBezTo>
                <a:cubicBezTo>
                  <a:pt x="111190" y="10993"/>
                  <a:pt x="111197" y="10996"/>
                  <a:pt x="111205" y="10996"/>
                </a:cubicBezTo>
                <a:cubicBezTo>
                  <a:pt x="111241" y="10996"/>
                  <a:pt x="111264" y="10919"/>
                  <a:pt x="111225" y="10884"/>
                </a:cubicBezTo>
                <a:cubicBezTo>
                  <a:pt x="111068" y="10738"/>
                  <a:pt x="110936" y="10660"/>
                  <a:pt x="110810" y="10644"/>
                </a:cubicBezTo>
                <a:cubicBezTo>
                  <a:pt x="110810" y="10629"/>
                  <a:pt x="110806" y="10610"/>
                  <a:pt x="110791" y="10606"/>
                </a:cubicBezTo>
                <a:cubicBezTo>
                  <a:pt x="110748" y="10597"/>
                  <a:pt x="110705" y="10590"/>
                  <a:pt x="110661" y="10582"/>
                </a:cubicBezTo>
                <a:cubicBezTo>
                  <a:pt x="110658" y="10581"/>
                  <a:pt x="110654" y="10581"/>
                  <a:pt x="110650" y="10581"/>
                </a:cubicBezTo>
                <a:cubicBezTo>
                  <a:pt x="110625" y="10581"/>
                  <a:pt x="110598" y="10603"/>
                  <a:pt x="110598" y="10641"/>
                </a:cubicBezTo>
                <a:cubicBezTo>
                  <a:pt x="110598" y="10657"/>
                  <a:pt x="110603" y="10668"/>
                  <a:pt x="110603" y="10684"/>
                </a:cubicBezTo>
                <a:cubicBezTo>
                  <a:pt x="110583" y="10691"/>
                  <a:pt x="110567" y="10707"/>
                  <a:pt x="110548" y="10723"/>
                </a:cubicBezTo>
                <a:cubicBezTo>
                  <a:pt x="110544" y="10700"/>
                  <a:pt x="110540" y="10673"/>
                  <a:pt x="110536" y="10649"/>
                </a:cubicBezTo>
                <a:cubicBezTo>
                  <a:pt x="110454" y="10101"/>
                  <a:pt x="110434" y="9526"/>
                  <a:pt x="109926" y="9522"/>
                </a:cubicBezTo>
                <a:cubicBezTo>
                  <a:pt x="109859" y="9522"/>
                  <a:pt x="109859" y="9654"/>
                  <a:pt x="109926" y="9663"/>
                </a:cubicBezTo>
                <a:cubicBezTo>
                  <a:pt x="110231" y="9690"/>
                  <a:pt x="110329" y="10281"/>
                  <a:pt x="110352" y="10931"/>
                </a:cubicBezTo>
                <a:cubicBezTo>
                  <a:pt x="110321" y="10982"/>
                  <a:pt x="110286" y="11036"/>
                  <a:pt x="110251" y="11099"/>
                </a:cubicBezTo>
                <a:cubicBezTo>
                  <a:pt x="110188" y="11217"/>
                  <a:pt x="110125" y="11338"/>
                  <a:pt x="110067" y="11463"/>
                </a:cubicBezTo>
                <a:cubicBezTo>
                  <a:pt x="110086" y="11138"/>
                  <a:pt x="110141" y="10895"/>
                  <a:pt x="110258" y="10864"/>
                </a:cubicBezTo>
                <a:cubicBezTo>
                  <a:pt x="110297" y="10852"/>
                  <a:pt x="110290" y="10766"/>
                  <a:pt x="110249" y="10766"/>
                </a:cubicBezTo>
                <a:cubicBezTo>
                  <a:pt x="110248" y="10766"/>
                  <a:pt x="110247" y="10766"/>
                  <a:pt x="110246" y="10767"/>
                </a:cubicBezTo>
                <a:cubicBezTo>
                  <a:pt x="109917" y="10821"/>
                  <a:pt x="110000" y="11275"/>
                  <a:pt x="109946" y="11616"/>
                </a:cubicBezTo>
                <a:cubicBezTo>
                  <a:pt x="109937" y="11674"/>
                  <a:pt x="109930" y="11733"/>
                  <a:pt x="109922" y="11795"/>
                </a:cubicBezTo>
                <a:cubicBezTo>
                  <a:pt x="109624" y="12512"/>
                  <a:pt x="109397" y="13310"/>
                  <a:pt x="109147" y="14022"/>
                </a:cubicBezTo>
                <a:cubicBezTo>
                  <a:pt x="109049" y="14316"/>
                  <a:pt x="108947" y="14609"/>
                  <a:pt x="108849" y="14903"/>
                </a:cubicBezTo>
                <a:cubicBezTo>
                  <a:pt x="108795" y="14484"/>
                  <a:pt x="108732" y="14069"/>
                  <a:pt x="108658" y="13655"/>
                </a:cubicBezTo>
                <a:cubicBezTo>
                  <a:pt x="108658" y="13603"/>
                  <a:pt x="108654" y="13553"/>
                  <a:pt x="108649" y="13502"/>
                </a:cubicBezTo>
                <a:cubicBezTo>
                  <a:pt x="108618" y="12904"/>
                  <a:pt x="108599" y="12300"/>
                  <a:pt x="108564" y="11697"/>
                </a:cubicBezTo>
                <a:cubicBezTo>
                  <a:pt x="108724" y="11150"/>
                  <a:pt x="108884" y="10602"/>
                  <a:pt x="109041" y="10046"/>
                </a:cubicBezTo>
                <a:cubicBezTo>
                  <a:pt x="109053" y="9996"/>
                  <a:pt x="109022" y="9964"/>
                  <a:pt x="108990" y="9964"/>
                </a:cubicBezTo>
                <a:cubicBezTo>
                  <a:pt x="108969" y="9964"/>
                  <a:pt x="108947" y="9978"/>
                  <a:pt x="108936" y="10010"/>
                </a:cubicBezTo>
                <a:cubicBezTo>
                  <a:pt x="108814" y="10418"/>
                  <a:pt x="108677" y="10814"/>
                  <a:pt x="108532" y="11208"/>
                </a:cubicBezTo>
                <a:cubicBezTo>
                  <a:pt x="108517" y="10989"/>
                  <a:pt x="108497" y="10770"/>
                  <a:pt x="108474" y="10551"/>
                </a:cubicBezTo>
                <a:cubicBezTo>
                  <a:pt x="108380" y="9741"/>
                  <a:pt x="108380" y="8946"/>
                  <a:pt x="108024" y="8245"/>
                </a:cubicBezTo>
                <a:cubicBezTo>
                  <a:pt x="108013" y="8224"/>
                  <a:pt x="107998" y="8215"/>
                  <a:pt x="107983" y="8215"/>
                </a:cubicBezTo>
                <a:cubicBezTo>
                  <a:pt x="107947" y="8215"/>
                  <a:pt x="107913" y="8263"/>
                  <a:pt x="107937" y="8312"/>
                </a:cubicBezTo>
                <a:cubicBezTo>
                  <a:pt x="108337" y="9114"/>
                  <a:pt x="108259" y="10375"/>
                  <a:pt x="108255" y="11302"/>
                </a:cubicBezTo>
                <a:cubicBezTo>
                  <a:pt x="108255" y="11526"/>
                  <a:pt x="108255" y="11744"/>
                  <a:pt x="108250" y="11964"/>
                </a:cubicBezTo>
                <a:cubicBezTo>
                  <a:pt x="108212" y="12066"/>
                  <a:pt x="108172" y="12167"/>
                  <a:pt x="108133" y="12273"/>
                </a:cubicBezTo>
                <a:cubicBezTo>
                  <a:pt x="108121" y="12257"/>
                  <a:pt x="108114" y="12246"/>
                  <a:pt x="108102" y="12234"/>
                </a:cubicBezTo>
                <a:cubicBezTo>
                  <a:pt x="108085" y="12216"/>
                  <a:pt x="108067" y="12208"/>
                  <a:pt x="108050" y="12208"/>
                </a:cubicBezTo>
                <a:cubicBezTo>
                  <a:pt x="107989" y="12208"/>
                  <a:pt x="107937" y="12302"/>
                  <a:pt x="107992" y="12375"/>
                </a:cubicBezTo>
                <a:cubicBezTo>
                  <a:pt x="108015" y="12406"/>
                  <a:pt x="108035" y="12441"/>
                  <a:pt x="108051" y="12481"/>
                </a:cubicBezTo>
                <a:cubicBezTo>
                  <a:pt x="107722" y="13322"/>
                  <a:pt x="107390" y="14156"/>
                  <a:pt x="107104" y="15021"/>
                </a:cubicBezTo>
                <a:cubicBezTo>
                  <a:pt x="107041" y="15205"/>
                  <a:pt x="106987" y="15388"/>
                  <a:pt x="106928" y="15572"/>
                </a:cubicBezTo>
                <a:cubicBezTo>
                  <a:pt x="106747" y="15279"/>
                  <a:pt x="106564" y="14994"/>
                  <a:pt x="106376" y="14703"/>
                </a:cubicBezTo>
                <a:cubicBezTo>
                  <a:pt x="106700" y="12109"/>
                  <a:pt x="107135" y="9537"/>
                  <a:pt x="107628" y="6986"/>
                </a:cubicBezTo>
                <a:cubicBezTo>
                  <a:pt x="107638" y="6936"/>
                  <a:pt x="107606" y="6904"/>
                  <a:pt x="107576" y="6904"/>
                </a:cubicBezTo>
                <a:cubicBezTo>
                  <a:pt x="107556" y="6904"/>
                  <a:pt x="107537" y="6918"/>
                  <a:pt x="107531" y="6950"/>
                </a:cubicBezTo>
                <a:cubicBezTo>
                  <a:pt x="107209" y="8547"/>
                  <a:pt x="106752" y="10081"/>
                  <a:pt x="106360" y="11647"/>
                </a:cubicBezTo>
                <a:cubicBezTo>
                  <a:pt x="106094" y="11694"/>
                  <a:pt x="106015" y="12062"/>
                  <a:pt x="105934" y="12359"/>
                </a:cubicBezTo>
                <a:cubicBezTo>
                  <a:pt x="105816" y="12763"/>
                  <a:pt x="105726" y="13185"/>
                  <a:pt x="105648" y="13608"/>
                </a:cubicBezTo>
                <a:cubicBezTo>
                  <a:pt x="105526" y="13439"/>
                  <a:pt x="105401" y="13271"/>
                  <a:pt x="105276" y="13103"/>
                </a:cubicBezTo>
                <a:cubicBezTo>
                  <a:pt x="105659" y="10500"/>
                  <a:pt x="106062" y="7897"/>
                  <a:pt x="106364" y="5275"/>
                </a:cubicBezTo>
                <a:cubicBezTo>
                  <a:pt x="106371" y="5223"/>
                  <a:pt x="106338" y="5188"/>
                  <a:pt x="106308" y="5188"/>
                </a:cubicBezTo>
                <a:cubicBezTo>
                  <a:pt x="106288" y="5188"/>
                  <a:pt x="106268" y="5204"/>
                  <a:pt x="106262" y="5240"/>
                </a:cubicBezTo>
                <a:cubicBezTo>
                  <a:pt x="106133" y="6097"/>
                  <a:pt x="105968" y="6946"/>
                  <a:pt x="105784" y="7788"/>
                </a:cubicBezTo>
                <a:cubicBezTo>
                  <a:pt x="105781" y="7795"/>
                  <a:pt x="105773" y="7808"/>
                  <a:pt x="105769" y="7819"/>
                </a:cubicBezTo>
                <a:cubicBezTo>
                  <a:pt x="105441" y="9013"/>
                  <a:pt x="105155" y="10226"/>
                  <a:pt x="104915" y="11463"/>
                </a:cubicBezTo>
                <a:cubicBezTo>
                  <a:pt x="104915" y="11412"/>
                  <a:pt x="104915" y="11361"/>
                  <a:pt x="104912" y="11314"/>
                </a:cubicBezTo>
                <a:cubicBezTo>
                  <a:pt x="104892" y="10852"/>
                  <a:pt x="104888" y="10406"/>
                  <a:pt x="104841" y="9972"/>
                </a:cubicBezTo>
                <a:lnTo>
                  <a:pt x="104841" y="9972"/>
                </a:lnTo>
                <a:cubicBezTo>
                  <a:pt x="104900" y="9976"/>
                  <a:pt x="104959" y="9979"/>
                  <a:pt x="105009" y="9979"/>
                </a:cubicBezTo>
                <a:cubicBezTo>
                  <a:pt x="105045" y="9979"/>
                  <a:pt x="105045" y="9909"/>
                  <a:pt x="105009" y="9905"/>
                </a:cubicBezTo>
                <a:cubicBezTo>
                  <a:pt x="104947" y="9901"/>
                  <a:pt x="104888" y="9898"/>
                  <a:pt x="104830" y="9893"/>
                </a:cubicBezTo>
                <a:cubicBezTo>
                  <a:pt x="104787" y="9537"/>
                  <a:pt x="104704" y="9188"/>
                  <a:pt x="104548" y="8848"/>
                </a:cubicBezTo>
                <a:cubicBezTo>
                  <a:pt x="104535" y="8818"/>
                  <a:pt x="104514" y="8805"/>
                  <a:pt x="104494" y="8805"/>
                </a:cubicBezTo>
                <a:cubicBezTo>
                  <a:pt x="104449" y="8805"/>
                  <a:pt x="104405" y="8867"/>
                  <a:pt x="104435" y="8935"/>
                </a:cubicBezTo>
                <a:cubicBezTo>
                  <a:pt x="104559" y="9224"/>
                  <a:pt x="104626" y="9549"/>
                  <a:pt x="104657" y="9889"/>
                </a:cubicBezTo>
                <a:cubicBezTo>
                  <a:pt x="104651" y="9889"/>
                  <a:pt x="104644" y="9889"/>
                  <a:pt x="104638" y="9889"/>
                </a:cubicBezTo>
                <a:cubicBezTo>
                  <a:pt x="104274" y="9889"/>
                  <a:pt x="104051" y="9997"/>
                  <a:pt x="103816" y="10559"/>
                </a:cubicBezTo>
                <a:cubicBezTo>
                  <a:pt x="103757" y="10704"/>
                  <a:pt x="103707" y="10856"/>
                  <a:pt x="103663" y="11009"/>
                </a:cubicBezTo>
                <a:cubicBezTo>
                  <a:pt x="103538" y="10457"/>
                  <a:pt x="103389" y="9913"/>
                  <a:pt x="103201" y="9385"/>
                </a:cubicBezTo>
                <a:cubicBezTo>
                  <a:pt x="102959" y="8724"/>
                  <a:pt x="102689" y="7839"/>
                  <a:pt x="102086" y="7611"/>
                </a:cubicBezTo>
                <a:cubicBezTo>
                  <a:pt x="102081" y="7609"/>
                  <a:pt x="102076" y="7608"/>
                  <a:pt x="102071" y="7608"/>
                </a:cubicBezTo>
                <a:cubicBezTo>
                  <a:pt x="102028" y="7608"/>
                  <a:pt x="102013" y="7700"/>
                  <a:pt x="102063" y="7725"/>
                </a:cubicBezTo>
                <a:cubicBezTo>
                  <a:pt x="102783" y="8061"/>
                  <a:pt x="103022" y="9651"/>
                  <a:pt x="103186" y="10559"/>
                </a:cubicBezTo>
                <a:cubicBezTo>
                  <a:pt x="103159" y="10532"/>
                  <a:pt x="103135" y="10500"/>
                  <a:pt x="103107" y="10473"/>
                </a:cubicBezTo>
                <a:cubicBezTo>
                  <a:pt x="103112" y="10461"/>
                  <a:pt x="103107" y="10445"/>
                  <a:pt x="103100" y="10433"/>
                </a:cubicBezTo>
                <a:lnTo>
                  <a:pt x="102975" y="10245"/>
                </a:lnTo>
                <a:cubicBezTo>
                  <a:pt x="102965" y="10229"/>
                  <a:pt x="102953" y="10222"/>
                  <a:pt x="102941" y="10222"/>
                </a:cubicBezTo>
                <a:cubicBezTo>
                  <a:pt x="102924" y="10222"/>
                  <a:pt x="102907" y="10235"/>
                  <a:pt x="102896" y="10254"/>
                </a:cubicBezTo>
                <a:cubicBezTo>
                  <a:pt x="102787" y="10140"/>
                  <a:pt x="102670" y="10034"/>
                  <a:pt x="102556" y="9932"/>
                </a:cubicBezTo>
                <a:cubicBezTo>
                  <a:pt x="102540" y="9733"/>
                  <a:pt x="102525" y="9529"/>
                  <a:pt x="102509" y="9329"/>
                </a:cubicBezTo>
                <a:cubicBezTo>
                  <a:pt x="102505" y="9289"/>
                  <a:pt x="102482" y="9268"/>
                  <a:pt x="102459" y="9268"/>
                </a:cubicBezTo>
                <a:cubicBezTo>
                  <a:pt x="102436" y="9268"/>
                  <a:pt x="102413" y="9289"/>
                  <a:pt x="102411" y="9329"/>
                </a:cubicBezTo>
                <a:cubicBezTo>
                  <a:pt x="102399" y="9482"/>
                  <a:pt x="102391" y="9639"/>
                  <a:pt x="102384" y="9792"/>
                </a:cubicBezTo>
                <a:cubicBezTo>
                  <a:pt x="102238" y="9678"/>
                  <a:pt x="102086" y="9576"/>
                  <a:pt x="101938" y="9494"/>
                </a:cubicBezTo>
                <a:cubicBezTo>
                  <a:pt x="101961" y="9157"/>
                  <a:pt x="102000" y="8786"/>
                  <a:pt x="102149" y="8574"/>
                </a:cubicBezTo>
                <a:cubicBezTo>
                  <a:pt x="102174" y="8540"/>
                  <a:pt x="102150" y="8497"/>
                  <a:pt x="102121" y="8497"/>
                </a:cubicBezTo>
                <a:cubicBezTo>
                  <a:pt x="102113" y="8497"/>
                  <a:pt x="102105" y="8500"/>
                  <a:pt x="102097" y="8507"/>
                </a:cubicBezTo>
                <a:cubicBezTo>
                  <a:pt x="101996" y="8614"/>
                  <a:pt x="101918" y="8774"/>
                  <a:pt x="101855" y="8958"/>
                </a:cubicBezTo>
                <a:cubicBezTo>
                  <a:pt x="101844" y="8962"/>
                  <a:pt x="101832" y="8970"/>
                  <a:pt x="101824" y="8989"/>
                </a:cubicBezTo>
                <a:cubicBezTo>
                  <a:pt x="101691" y="9389"/>
                  <a:pt x="101604" y="9823"/>
                  <a:pt x="101546" y="10261"/>
                </a:cubicBezTo>
                <a:cubicBezTo>
                  <a:pt x="101534" y="10070"/>
                  <a:pt x="101523" y="9874"/>
                  <a:pt x="101510" y="9678"/>
                </a:cubicBezTo>
                <a:cubicBezTo>
                  <a:pt x="101460" y="8825"/>
                  <a:pt x="101358" y="7799"/>
                  <a:pt x="101096" y="7005"/>
                </a:cubicBezTo>
                <a:cubicBezTo>
                  <a:pt x="101023" y="6787"/>
                  <a:pt x="100933" y="6632"/>
                  <a:pt x="100832" y="6632"/>
                </a:cubicBezTo>
                <a:cubicBezTo>
                  <a:pt x="100791" y="6632"/>
                  <a:pt x="100749" y="6658"/>
                  <a:pt x="100704" y="6715"/>
                </a:cubicBezTo>
                <a:cubicBezTo>
                  <a:pt x="100798" y="6399"/>
                  <a:pt x="100889" y="6085"/>
                  <a:pt x="100979" y="5768"/>
                </a:cubicBezTo>
                <a:cubicBezTo>
                  <a:pt x="101147" y="5165"/>
                  <a:pt x="101304" y="4559"/>
                  <a:pt x="101492" y="3964"/>
                </a:cubicBezTo>
                <a:cubicBezTo>
                  <a:pt x="101601" y="3628"/>
                  <a:pt x="101761" y="3310"/>
                  <a:pt x="101788" y="2942"/>
                </a:cubicBezTo>
                <a:cubicBezTo>
                  <a:pt x="101793" y="2901"/>
                  <a:pt x="101767" y="2878"/>
                  <a:pt x="101740" y="2878"/>
                </a:cubicBezTo>
                <a:cubicBezTo>
                  <a:pt x="101718" y="2878"/>
                  <a:pt x="101696" y="2894"/>
                  <a:pt x="101691" y="2927"/>
                </a:cubicBezTo>
                <a:cubicBezTo>
                  <a:pt x="101581" y="3467"/>
                  <a:pt x="101241" y="3984"/>
                  <a:pt x="101053" y="4484"/>
                </a:cubicBezTo>
                <a:cubicBezTo>
                  <a:pt x="100834" y="5068"/>
                  <a:pt x="100576" y="5624"/>
                  <a:pt x="100348" y="6202"/>
                </a:cubicBezTo>
                <a:cubicBezTo>
                  <a:pt x="100168" y="6665"/>
                  <a:pt x="99980" y="7122"/>
                  <a:pt x="99796" y="7580"/>
                </a:cubicBezTo>
                <a:cubicBezTo>
                  <a:pt x="99582" y="7015"/>
                  <a:pt x="99329" y="6469"/>
                  <a:pt x="99147" y="6469"/>
                </a:cubicBezTo>
                <a:cubicBezTo>
                  <a:pt x="99083" y="6469"/>
                  <a:pt x="99028" y="6535"/>
                  <a:pt x="98986" y="6692"/>
                </a:cubicBezTo>
                <a:cubicBezTo>
                  <a:pt x="98977" y="6730"/>
                  <a:pt x="99000" y="6753"/>
                  <a:pt x="99024" y="6753"/>
                </a:cubicBezTo>
                <a:cubicBezTo>
                  <a:pt x="99040" y="6753"/>
                  <a:pt x="99056" y="6743"/>
                  <a:pt x="99064" y="6719"/>
                </a:cubicBezTo>
                <a:cubicBezTo>
                  <a:pt x="99086" y="6651"/>
                  <a:pt x="99113" y="6623"/>
                  <a:pt x="99142" y="6623"/>
                </a:cubicBezTo>
                <a:cubicBezTo>
                  <a:pt x="99277" y="6623"/>
                  <a:pt x="99472" y="7197"/>
                  <a:pt x="99496" y="7268"/>
                </a:cubicBezTo>
                <a:cubicBezTo>
                  <a:pt x="99558" y="7486"/>
                  <a:pt x="99608" y="7709"/>
                  <a:pt x="99660" y="7929"/>
                </a:cubicBezTo>
                <a:cubicBezTo>
                  <a:pt x="99487" y="8383"/>
                  <a:pt x="99319" y="8845"/>
                  <a:pt x="99174" y="9322"/>
                </a:cubicBezTo>
                <a:cubicBezTo>
                  <a:pt x="99120" y="9490"/>
                  <a:pt x="99073" y="9663"/>
                  <a:pt x="99026" y="9831"/>
                </a:cubicBezTo>
                <a:cubicBezTo>
                  <a:pt x="99014" y="9815"/>
                  <a:pt x="98998" y="9808"/>
                  <a:pt x="98981" y="9808"/>
                </a:cubicBezTo>
                <a:cubicBezTo>
                  <a:pt x="98948" y="9808"/>
                  <a:pt x="98915" y="9837"/>
                  <a:pt x="98912" y="9889"/>
                </a:cubicBezTo>
                <a:cubicBezTo>
                  <a:pt x="98912" y="9999"/>
                  <a:pt x="98916" y="10109"/>
                  <a:pt x="98916" y="10214"/>
                </a:cubicBezTo>
                <a:cubicBezTo>
                  <a:pt x="98748" y="10837"/>
                  <a:pt x="98595" y="11466"/>
                  <a:pt x="98458" y="12105"/>
                </a:cubicBezTo>
                <a:cubicBezTo>
                  <a:pt x="98293" y="11325"/>
                  <a:pt x="98058" y="10590"/>
                  <a:pt x="98000" y="9776"/>
                </a:cubicBezTo>
                <a:cubicBezTo>
                  <a:pt x="97998" y="9740"/>
                  <a:pt x="97977" y="9721"/>
                  <a:pt x="97956" y="9721"/>
                </a:cubicBezTo>
                <a:cubicBezTo>
                  <a:pt x="97936" y="9721"/>
                  <a:pt x="97916" y="9739"/>
                  <a:pt x="97914" y="9776"/>
                </a:cubicBezTo>
                <a:cubicBezTo>
                  <a:pt x="97899" y="10504"/>
                  <a:pt x="98035" y="11185"/>
                  <a:pt x="98133" y="11898"/>
                </a:cubicBezTo>
                <a:cubicBezTo>
                  <a:pt x="98188" y="12293"/>
                  <a:pt x="98227" y="12692"/>
                  <a:pt x="98258" y="13091"/>
                </a:cubicBezTo>
                <a:cubicBezTo>
                  <a:pt x="98040" y="14253"/>
                  <a:pt x="97863" y="15431"/>
                  <a:pt x="97722" y="16602"/>
                </a:cubicBezTo>
                <a:cubicBezTo>
                  <a:pt x="97668" y="17079"/>
                  <a:pt x="97612" y="17561"/>
                  <a:pt x="97558" y="18042"/>
                </a:cubicBezTo>
                <a:cubicBezTo>
                  <a:pt x="97460" y="17756"/>
                  <a:pt x="97343" y="17487"/>
                  <a:pt x="97198" y="17224"/>
                </a:cubicBezTo>
                <a:cubicBezTo>
                  <a:pt x="97198" y="17196"/>
                  <a:pt x="97198" y="17169"/>
                  <a:pt x="97194" y="17142"/>
                </a:cubicBezTo>
                <a:cubicBezTo>
                  <a:pt x="97483" y="14790"/>
                  <a:pt x="97558" y="12371"/>
                  <a:pt x="97464" y="9999"/>
                </a:cubicBezTo>
                <a:cubicBezTo>
                  <a:pt x="97487" y="9835"/>
                  <a:pt x="97503" y="9670"/>
                  <a:pt x="97511" y="9506"/>
                </a:cubicBezTo>
                <a:cubicBezTo>
                  <a:pt x="97511" y="9450"/>
                  <a:pt x="97483" y="9422"/>
                  <a:pt x="97449" y="9422"/>
                </a:cubicBezTo>
                <a:cubicBezTo>
                  <a:pt x="97445" y="9422"/>
                  <a:pt x="97441" y="9423"/>
                  <a:pt x="97436" y="9423"/>
                </a:cubicBezTo>
                <a:cubicBezTo>
                  <a:pt x="97417" y="8982"/>
                  <a:pt x="97390" y="8543"/>
                  <a:pt x="97354" y="8104"/>
                </a:cubicBezTo>
                <a:cubicBezTo>
                  <a:pt x="97352" y="8066"/>
                  <a:pt x="97331" y="8046"/>
                  <a:pt x="97309" y="8046"/>
                </a:cubicBezTo>
                <a:cubicBezTo>
                  <a:pt x="97287" y="8046"/>
                  <a:pt x="97264" y="8066"/>
                  <a:pt x="97260" y="8104"/>
                </a:cubicBezTo>
                <a:cubicBezTo>
                  <a:pt x="97194" y="9009"/>
                  <a:pt x="97127" y="9921"/>
                  <a:pt x="97057" y="10832"/>
                </a:cubicBezTo>
                <a:cubicBezTo>
                  <a:pt x="97053" y="10845"/>
                  <a:pt x="97045" y="10856"/>
                  <a:pt x="97041" y="10868"/>
                </a:cubicBezTo>
                <a:cubicBezTo>
                  <a:pt x="97041" y="10418"/>
                  <a:pt x="97065" y="9976"/>
                  <a:pt x="97147" y="9557"/>
                </a:cubicBezTo>
                <a:cubicBezTo>
                  <a:pt x="97154" y="9522"/>
                  <a:pt x="97135" y="9503"/>
                  <a:pt x="97115" y="9503"/>
                </a:cubicBezTo>
                <a:cubicBezTo>
                  <a:pt x="97101" y="9503"/>
                  <a:pt x="97087" y="9512"/>
                  <a:pt x="97080" y="9533"/>
                </a:cubicBezTo>
                <a:cubicBezTo>
                  <a:pt x="96896" y="10128"/>
                  <a:pt x="96857" y="10790"/>
                  <a:pt x="96822" y="11439"/>
                </a:cubicBezTo>
                <a:cubicBezTo>
                  <a:pt x="96783" y="11537"/>
                  <a:pt x="96743" y="11627"/>
                  <a:pt x="96705" y="11721"/>
                </a:cubicBezTo>
                <a:cubicBezTo>
                  <a:pt x="96842" y="10438"/>
                  <a:pt x="97010" y="9154"/>
                  <a:pt x="97256" y="7917"/>
                </a:cubicBezTo>
                <a:cubicBezTo>
                  <a:pt x="97260" y="7909"/>
                  <a:pt x="97265" y="7897"/>
                  <a:pt x="97265" y="7886"/>
                </a:cubicBezTo>
                <a:cubicBezTo>
                  <a:pt x="97268" y="7866"/>
                  <a:pt x="97268" y="7850"/>
                  <a:pt x="97272" y="7831"/>
                </a:cubicBezTo>
                <a:cubicBezTo>
                  <a:pt x="97280" y="7766"/>
                  <a:pt x="97240" y="7713"/>
                  <a:pt x="97199" y="7713"/>
                </a:cubicBezTo>
                <a:cubicBezTo>
                  <a:pt x="97178" y="7713"/>
                  <a:pt x="97157" y="7727"/>
                  <a:pt x="97142" y="7761"/>
                </a:cubicBezTo>
                <a:cubicBezTo>
                  <a:pt x="97010" y="8050"/>
                  <a:pt x="96967" y="8402"/>
                  <a:pt x="96869" y="8719"/>
                </a:cubicBezTo>
                <a:cubicBezTo>
                  <a:pt x="96736" y="9165"/>
                  <a:pt x="96599" y="9620"/>
                  <a:pt x="96485" y="10077"/>
                </a:cubicBezTo>
                <a:cubicBezTo>
                  <a:pt x="96466" y="9150"/>
                  <a:pt x="96427" y="8222"/>
                  <a:pt x="96411" y="7295"/>
                </a:cubicBezTo>
                <a:cubicBezTo>
                  <a:pt x="96391" y="6406"/>
                  <a:pt x="96376" y="5521"/>
                  <a:pt x="96137" y="4680"/>
                </a:cubicBezTo>
                <a:cubicBezTo>
                  <a:pt x="96131" y="4655"/>
                  <a:pt x="96115" y="4644"/>
                  <a:pt x="96099" y="4644"/>
                </a:cubicBezTo>
                <a:cubicBezTo>
                  <a:pt x="96076" y="4644"/>
                  <a:pt x="96053" y="4668"/>
                  <a:pt x="96062" y="4708"/>
                </a:cubicBezTo>
                <a:cubicBezTo>
                  <a:pt x="96302" y="5725"/>
                  <a:pt x="96196" y="6755"/>
                  <a:pt x="96172" y="7799"/>
                </a:cubicBezTo>
                <a:cubicBezTo>
                  <a:pt x="96152" y="8786"/>
                  <a:pt x="96114" y="9780"/>
                  <a:pt x="96051" y="10762"/>
                </a:cubicBezTo>
                <a:cubicBezTo>
                  <a:pt x="96000" y="11533"/>
                  <a:pt x="95945" y="12300"/>
                  <a:pt x="95890" y="13068"/>
                </a:cubicBezTo>
                <a:cubicBezTo>
                  <a:pt x="95880" y="13066"/>
                  <a:pt x="95870" y="13065"/>
                  <a:pt x="95861" y="13065"/>
                </a:cubicBezTo>
                <a:cubicBezTo>
                  <a:pt x="95764" y="13065"/>
                  <a:pt x="95698" y="13155"/>
                  <a:pt x="95652" y="13287"/>
                </a:cubicBezTo>
                <a:cubicBezTo>
                  <a:pt x="95605" y="11701"/>
                  <a:pt x="95518" y="10081"/>
                  <a:pt x="94978" y="8645"/>
                </a:cubicBezTo>
                <a:cubicBezTo>
                  <a:pt x="94970" y="8621"/>
                  <a:pt x="94956" y="8611"/>
                  <a:pt x="94942" y="8611"/>
                </a:cubicBezTo>
                <a:cubicBezTo>
                  <a:pt x="94912" y="8611"/>
                  <a:pt x="94881" y="8656"/>
                  <a:pt x="94897" y="8704"/>
                </a:cubicBezTo>
                <a:cubicBezTo>
                  <a:pt x="95276" y="9823"/>
                  <a:pt x="95300" y="11119"/>
                  <a:pt x="95253" y="12398"/>
                </a:cubicBezTo>
                <a:cubicBezTo>
                  <a:pt x="95229" y="11885"/>
                  <a:pt x="95190" y="11377"/>
                  <a:pt x="95112" y="10876"/>
                </a:cubicBezTo>
                <a:cubicBezTo>
                  <a:pt x="95102" y="10818"/>
                  <a:pt x="95071" y="10793"/>
                  <a:pt x="95037" y="10793"/>
                </a:cubicBezTo>
                <a:cubicBezTo>
                  <a:pt x="94987" y="10793"/>
                  <a:pt x="94932" y="10850"/>
                  <a:pt x="94944" y="10935"/>
                </a:cubicBezTo>
                <a:cubicBezTo>
                  <a:pt x="95096" y="12147"/>
                  <a:pt x="94975" y="13397"/>
                  <a:pt x="94841" y="14637"/>
                </a:cubicBezTo>
                <a:cubicBezTo>
                  <a:pt x="94763" y="14234"/>
                  <a:pt x="94681" y="13831"/>
                  <a:pt x="94591" y="13431"/>
                </a:cubicBezTo>
                <a:cubicBezTo>
                  <a:pt x="94689" y="11780"/>
                  <a:pt x="94724" y="10124"/>
                  <a:pt x="94669" y="8465"/>
                </a:cubicBezTo>
                <a:cubicBezTo>
                  <a:pt x="94630" y="7244"/>
                  <a:pt x="94622" y="6018"/>
                  <a:pt x="94505" y="4802"/>
                </a:cubicBezTo>
                <a:cubicBezTo>
                  <a:pt x="94458" y="4304"/>
                  <a:pt x="94541" y="3404"/>
                  <a:pt x="94035" y="3310"/>
                </a:cubicBezTo>
                <a:cubicBezTo>
                  <a:pt x="94032" y="3310"/>
                  <a:pt x="94030" y="3309"/>
                  <a:pt x="94027" y="3309"/>
                </a:cubicBezTo>
                <a:cubicBezTo>
                  <a:pt x="93962" y="3309"/>
                  <a:pt x="93937" y="3432"/>
                  <a:pt x="94004" y="3451"/>
                </a:cubicBezTo>
                <a:cubicBezTo>
                  <a:pt x="94395" y="3552"/>
                  <a:pt x="94282" y="4849"/>
                  <a:pt x="94270" y="5240"/>
                </a:cubicBezTo>
                <a:cubicBezTo>
                  <a:pt x="94259" y="5721"/>
                  <a:pt x="94235" y="6202"/>
                  <a:pt x="94223" y="6680"/>
                </a:cubicBezTo>
                <a:cubicBezTo>
                  <a:pt x="94192" y="7788"/>
                  <a:pt x="94102" y="8892"/>
                  <a:pt x="94035" y="9995"/>
                </a:cubicBezTo>
                <a:cubicBezTo>
                  <a:pt x="94015" y="10324"/>
                  <a:pt x="93992" y="10657"/>
                  <a:pt x="93968" y="10989"/>
                </a:cubicBezTo>
                <a:cubicBezTo>
                  <a:pt x="93789" y="10426"/>
                  <a:pt x="93581" y="9878"/>
                  <a:pt x="93362" y="9329"/>
                </a:cubicBezTo>
                <a:cubicBezTo>
                  <a:pt x="93127" y="8755"/>
                  <a:pt x="92814" y="8066"/>
                  <a:pt x="92270" y="7999"/>
                </a:cubicBezTo>
                <a:cubicBezTo>
                  <a:pt x="92269" y="7999"/>
                  <a:pt x="92268" y="7999"/>
                  <a:pt x="92267" y="7999"/>
                </a:cubicBezTo>
                <a:cubicBezTo>
                  <a:pt x="92231" y="7999"/>
                  <a:pt x="92232" y="8070"/>
                  <a:pt x="92270" y="8077"/>
                </a:cubicBezTo>
                <a:cubicBezTo>
                  <a:pt x="93041" y="8191"/>
                  <a:pt x="93366" y="9858"/>
                  <a:pt x="93581" y="10653"/>
                </a:cubicBezTo>
                <a:cubicBezTo>
                  <a:pt x="93703" y="11107"/>
                  <a:pt x="93797" y="11576"/>
                  <a:pt x="93887" y="12046"/>
                </a:cubicBezTo>
                <a:cubicBezTo>
                  <a:pt x="93883" y="12073"/>
                  <a:pt x="93878" y="12100"/>
                  <a:pt x="93878" y="12129"/>
                </a:cubicBezTo>
                <a:cubicBezTo>
                  <a:pt x="93542" y="12406"/>
                  <a:pt x="93264" y="13169"/>
                  <a:pt x="93080" y="13725"/>
                </a:cubicBezTo>
                <a:cubicBezTo>
                  <a:pt x="93002" y="13502"/>
                  <a:pt x="92920" y="13283"/>
                  <a:pt x="92830" y="13068"/>
                </a:cubicBezTo>
                <a:lnTo>
                  <a:pt x="92830" y="13063"/>
                </a:lnTo>
                <a:cubicBezTo>
                  <a:pt x="92798" y="12927"/>
                  <a:pt x="92767" y="12790"/>
                  <a:pt x="92736" y="12649"/>
                </a:cubicBezTo>
                <a:cubicBezTo>
                  <a:pt x="92888" y="12152"/>
                  <a:pt x="93119" y="11717"/>
                  <a:pt x="93468" y="11701"/>
                </a:cubicBezTo>
                <a:cubicBezTo>
                  <a:pt x="93542" y="11697"/>
                  <a:pt x="93542" y="11557"/>
                  <a:pt x="93468" y="11557"/>
                </a:cubicBezTo>
                <a:cubicBezTo>
                  <a:pt x="93463" y="11557"/>
                  <a:pt x="93458" y="11556"/>
                  <a:pt x="93452" y="11556"/>
                </a:cubicBezTo>
                <a:cubicBezTo>
                  <a:pt x="93029" y="11556"/>
                  <a:pt x="92878" y="11712"/>
                  <a:pt x="92673" y="12218"/>
                </a:cubicBezTo>
                <a:cubicBezTo>
                  <a:pt x="92666" y="12241"/>
                  <a:pt x="92657" y="12261"/>
                  <a:pt x="92646" y="12285"/>
                </a:cubicBezTo>
                <a:cubicBezTo>
                  <a:pt x="92622" y="12179"/>
                  <a:pt x="92599" y="12073"/>
                  <a:pt x="92572" y="11972"/>
                </a:cubicBezTo>
                <a:cubicBezTo>
                  <a:pt x="92650" y="11780"/>
                  <a:pt x="92769" y="11654"/>
                  <a:pt x="92958" y="11654"/>
                </a:cubicBezTo>
                <a:cubicBezTo>
                  <a:pt x="92966" y="11654"/>
                  <a:pt x="92974" y="11654"/>
                  <a:pt x="92982" y="11654"/>
                </a:cubicBezTo>
                <a:cubicBezTo>
                  <a:pt x="92983" y="11654"/>
                  <a:pt x="92985" y="11654"/>
                  <a:pt x="92986" y="11654"/>
                </a:cubicBezTo>
                <a:cubicBezTo>
                  <a:pt x="93065" y="11654"/>
                  <a:pt x="93060" y="11498"/>
                  <a:pt x="92982" y="11490"/>
                </a:cubicBezTo>
                <a:cubicBezTo>
                  <a:pt x="92931" y="11485"/>
                  <a:pt x="92884" y="11482"/>
                  <a:pt x="92840" y="11482"/>
                </a:cubicBezTo>
                <a:cubicBezTo>
                  <a:pt x="92677" y="11482"/>
                  <a:pt x="92564" y="11522"/>
                  <a:pt x="92478" y="11643"/>
                </a:cubicBezTo>
                <a:cubicBezTo>
                  <a:pt x="92368" y="11310"/>
                  <a:pt x="92247" y="10978"/>
                  <a:pt x="92169" y="10637"/>
                </a:cubicBezTo>
                <a:cubicBezTo>
                  <a:pt x="92145" y="10520"/>
                  <a:pt x="92113" y="10395"/>
                  <a:pt x="92082" y="10265"/>
                </a:cubicBezTo>
                <a:cubicBezTo>
                  <a:pt x="92090" y="9846"/>
                  <a:pt x="92079" y="9392"/>
                  <a:pt x="91929" y="9111"/>
                </a:cubicBezTo>
                <a:cubicBezTo>
                  <a:pt x="91916" y="9087"/>
                  <a:pt x="91897" y="9075"/>
                  <a:pt x="91877" y="9075"/>
                </a:cubicBezTo>
                <a:cubicBezTo>
                  <a:pt x="91874" y="9075"/>
                  <a:pt x="91870" y="9075"/>
                  <a:pt x="91867" y="9076"/>
                </a:cubicBezTo>
                <a:cubicBezTo>
                  <a:pt x="91835" y="8739"/>
                  <a:pt x="91840" y="8410"/>
                  <a:pt x="91914" y="8120"/>
                </a:cubicBezTo>
                <a:cubicBezTo>
                  <a:pt x="91923" y="8078"/>
                  <a:pt x="91899" y="8051"/>
                  <a:pt x="91873" y="8051"/>
                </a:cubicBezTo>
                <a:cubicBezTo>
                  <a:pt x="91856" y="8051"/>
                  <a:pt x="91839" y="8063"/>
                  <a:pt x="91832" y="8089"/>
                </a:cubicBezTo>
                <a:cubicBezTo>
                  <a:pt x="91589" y="8939"/>
                  <a:pt x="91632" y="9936"/>
                  <a:pt x="91757" y="10915"/>
                </a:cubicBezTo>
                <a:cubicBezTo>
                  <a:pt x="91754" y="10931"/>
                  <a:pt x="91754" y="10946"/>
                  <a:pt x="91750" y="10958"/>
                </a:cubicBezTo>
                <a:cubicBezTo>
                  <a:pt x="91566" y="10680"/>
                  <a:pt x="91366" y="10426"/>
                  <a:pt x="91170" y="10164"/>
                </a:cubicBezTo>
                <a:cubicBezTo>
                  <a:pt x="91107" y="10081"/>
                  <a:pt x="90717" y="9667"/>
                  <a:pt x="90532" y="9400"/>
                </a:cubicBezTo>
                <a:cubicBezTo>
                  <a:pt x="90536" y="9204"/>
                  <a:pt x="90540" y="9005"/>
                  <a:pt x="90532" y="8805"/>
                </a:cubicBezTo>
                <a:cubicBezTo>
                  <a:pt x="90531" y="8745"/>
                  <a:pt x="90498" y="8716"/>
                  <a:pt x="90464" y="8716"/>
                </a:cubicBezTo>
                <a:cubicBezTo>
                  <a:pt x="90430" y="8716"/>
                  <a:pt x="90395" y="8746"/>
                  <a:pt x="90392" y="8805"/>
                </a:cubicBezTo>
                <a:cubicBezTo>
                  <a:pt x="90384" y="8923"/>
                  <a:pt x="90368" y="9040"/>
                  <a:pt x="90352" y="9157"/>
                </a:cubicBezTo>
                <a:cubicBezTo>
                  <a:pt x="90341" y="9170"/>
                  <a:pt x="90332" y="9181"/>
                  <a:pt x="90325" y="9193"/>
                </a:cubicBezTo>
                <a:cubicBezTo>
                  <a:pt x="90267" y="7861"/>
                  <a:pt x="90192" y="6617"/>
                  <a:pt x="90127" y="6617"/>
                </a:cubicBezTo>
                <a:cubicBezTo>
                  <a:pt x="90126" y="6617"/>
                  <a:pt x="90126" y="6617"/>
                  <a:pt x="90126" y="6618"/>
                </a:cubicBezTo>
                <a:cubicBezTo>
                  <a:pt x="90211" y="6602"/>
                  <a:pt x="90211" y="6457"/>
                  <a:pt x="90126" y="6441"/>
                </a:cubicBezTo>
                <a:cubicBezTo>
                  <a:pt x="90106" y="6437"/>
                  <a:pt x="90082" y="6433"/>
                  <a:pt x="90059" y="6430"/>
                </a:cubicBezTo>
                <a:cubicBezTo>
                  <a:pt x="90058" y="6429"/>
                  <a:pt x="90056" y="6429"/>
                  <a:pt x="90055" y="6429"/>
                </a:cubicBezTo>
                <a:cubicBezTo>
                  <a:pt x="90028" y="6429"/>
                  <a:pt x="89992" y="6466"/>
                  <a:pt x="89989" y="6504"/>
                </a:cubicBezTo>
                <a:cubicBezTo>
                  <a:pt x="89777" y="8531"/>
                  <a:pt x="89698" y="10570"/>
                  <a:pt x="89609" y="12610"/>
                </a:cubicBezTo>
                <a:cubicBezTo>
                  <a:pt x="89530" y="12367"/>
                  <a:pt x="89429" y="12163"/>
                  <a:pt x="89201" y="12053"/>
                </a:cubicBezTo>
                <a:cubicBezTo>
                  <a:pt x="89195" y="12050"/>
                  <a:pt x="89189" y="12049"/>
                  <a:pt x="89183" y="12049"/>
                </a:cubicBezTo>
                <a:cubicBezTo>
                  <a:pt x="89132" y="12049"/>
                  <a:pt x="89106" y="12160"/>
                  <a:pt x="89158" y="12194"/>
                </a:cubicBezTo>
                <a:cubicBezTo>
                  <a:pt x="89452" y="12406"/>
                  <a:pt x="89499" y="12997"/>
                  <a:pt x="89554" y="13431"/>
                </a:cubicBezTo>
                <a:cubicBezTo>
                  <a:pt x="89546" y="13475"/>
                  <a:pt x="89539" y="13522"/>
                  <a:pt x="89530" y="13569"/>
                </a:cubicBezTo>
                <a:cubicBezTo>
                  <a:pt x="89510" y="13486"/>
                  <a:pt x="89492" y="13404"/>
                  <a:pt x="89472" y="13322"/>
                </a:cubicBezTo>
                <a:cubicBezTo>
                  <a:pt x="89436" y="13173"/>
                  <a:pt x="89190" y="12626"/>
                  <a:pt x="89252" y="12481"/>
                </a:cubicBezTo>
                <a:cubicBezTo>
                  <a:pt x="89279" y="12420"/>
                  <a:pt x="89243" y="12365"/>
                  <a:pt x="89203" y="12365"/>
                </a:cubicBezTo>
                <a:cubicBezTo>
                  <a:pt x="89189" y="12365"/>
                  <a:pt x="89175" y="12372"/>
                  <a:pt x="89163" y="12387"/>
                </a:cubicBezTo>
                <a:cubicBezTo>
                  <a:pt x="88970" y="12602"/>
                  <a:pt x="89123" y="13310"/>
                  <a:pt x="89143" y="13600"/>
                </a:cubicBezTo>
                <a:cubicBezTo>
                  <a:pt x="89163" y="13831"/>
                  <a:pt x="89178" y="14058"/>
                  <a:pt x="89198" y="14289"/>
                </a:cubicBezTo>
                <a:cubicBezTo>
                  <a:pt x="89151" y="14116"/>
                  <a:pt x="89107" y="13948"/>
                  <a:pt x="89060" y="13776"/>
                </a:cubicBezTo>
                <a:cubicBezTo>
                  <a:pt x="88955" y="13373"/>
                  <a:pt x="88845" y="12946"/>
                  <a:pt x="88717" y="12535"/>
                </a:cubicBezTo>
                <a:cubicBezTo>
                  <a:pt x="88829" y="11894"/>
                  <a:pt x="89026" y="11307"/>
                  <a:pt x="89503" y="10950"/>
                </a:cubicBezTo>
                <a:cubicBezTo>
                  <a:pt x="89566" y="10903"/>
                  <a:pt x="89527" y="10789"/>
                  <a:pt x="89469" y="10789"/>
                </a:cubicBezTo>
                <a:cubicBezTo>
                  <a:pt x="89458" y="10789"/>
                  <a:pt x="89447" y="10793"/>
                  <a:pt x="89436" y="10801"/>
                </a:cubicBezTo>
                <a:cubicBezTo>
                  <a:pt x="89026" y="11091"/>
                  <a:pt x="88755" y="11557"/>
                  <a:pt x="88564" y="12097"/>
                </a:cubicBezTo>
                <a:cubicBezTo>
                  <a:pt x="88501" y="11941"/>
                  <a:pt x="88439" y="11788"/>
                  <a:pt x="88368" y="11647"/>
                </a:cubicBezTo>
                <a:cubicBezTo>
                  <a:pt x="88355" y="11618"/>
                  <a:pt x="88335" y="11605"/>
                  <a:pt x="88313" y="11605"/>
                </a:cubicBezTo>
                <a:cubicBezTo>
                  <a:pt x="88308" y="11605"/>
                  <a:pt x="88303" y="11606"/>
                  <a:pt x="88298" y="11607"/>
                </a:cubicBezTo>
                <a:cubicBezTo>
                  <a:pt x="88235" y="11619"/>
                  <a:pt x="88231" y="11631"/>
                  <a:pt x="88184" y="11690"/>
                </a:cubicBezTo>
                <a:cubicBezTo>
                  <a:pt x="88180" y="11697"/>
                  <a:pt x="88177" y="11701"/>
                  <a:pt x="88172" y="11710"/>
                </a:cubicBezTo>
                <a:cubicBezTo>
                  <a:pt x="88121" y="11674"/>
                  <a:pt x="88063" y="11647"/>
                  <a:pt x="87992" y="11631"/>
                </a:cubicBezTo>
                <a:cubicBezTo>
                  <a:pt x="87991" y="11631"/>
                  <a:pt x="87989" y="11630"/>
                  <a:pt x="87987" y="11630"/>
                </a:cubicBezTo>
                <a:cubicBezTo>
                  <a:pt x="87932" y="11630"/>
                  <a:pt x="87908" y="11737"/>
                  <a:pt x="87965" y="11753"/>
                </a:cubicBezTo>
                <a:cubicBezTo>
                  <a:pt x="88184" y="11807"/>
                  <a:pt x="88329" y="12124"/>
                  <a:pt x="88430" y="12523"/>
                </a:cubicBezTo>
                <a:cubicBezTo>
                  <a:pt x="88239" y="13209"/>
                  <a:pt x="88137" y="13960"/>
                  <a:pt x="88020" y="14613"/>
                </a:cubicBezTo>
                <a:cubicBezTo>
                  <a:pt x="87886" y="13972"/>
                  <a:pt x="87738" y="13338"/>
                  <a:pt x="87613" y="12696"/>
                </a:cubicBezTo>
                <a:cubicBezTo>
                  <a:pt x="87608" y="12512"/>
                  <a:pt x="87601" y="12331"/>
                  <a:pt x="87589" y="12152"/>
                </a:cubicBezTo>
                <a:cubicBezTo>
                  <a:pt x="87730" y="11592"/>
                  <a:pt x="87867" y="11032"/>
                  <a:pt x="88023" y="10480"/>
                </a:cubicBezTo>
                <a:cubicBezTo>
                  <a:pt x="88148" y="10046"/>
                  <a:pt x="88219" y="9588"/>
                  <a:pt x="88341" y="9154"/>
                </a:cubicBezTo>
                <a:cubicBezTo>
                  <a:pt x="88419" y="8860"/>
                  <a:pt x="88501" y="7878"/>
                  <a:pt x="88818" y="7811"/>
                </a:cubicBezTo>
                <a:cubicBezTo>
                  <a:pt x="88868" y="7796"/>
                  <a:pt x="88858" y="7682"/>
                  <a:pt x="88805" y="7682"/>
                </a:cubicBezTo>
                <a:cubicBezTo>
                  <a:pt x="88804" y="7682"/>
                  <a:pt x="88803" y="7682"/>
                  <a:pt x="88802" y="7682"/>
                </a:cubicBezTo>
                <a:cubicBezTo>
                  <a:pt x="88270" y="7737"/>
                  <a:pt x="88211" y="8426"/>
                  <a:pt x="87953" y="8942"/>
                </a:cubicBezTo>
                <a:cubicBezTo>
                  <a:pt x="87726" y="9396"/>
                  <a:pt x="87523" y="9882"/>
                  <a:pt x="87335" y="10379"/>
                </a:cubicBezTo>
                <a:cubicBezTo>
                  <a:pt x="87315" y="9983"/>
                  <a:pt x="87331" y="9611"/>
                  <a:pt x="87460" y="9580"/>
                </a:cubicBezTo>
                <a:cubicBezTo>
                  <a:pt x="87519" y="9569"/>
                  <a:pt x="87514" y="9443"/>
                  <a:pt x="87460" y="9428"/>
                </a:cubicBezTo>
                <a:cubicBezTo>
                  <a:pt x="87441" y="9423"/>
                  <a:pt x="87422" y="9421"/>
                  <a:pt x="87404" y="9421"/>
                </a:cubicBezTo>
                <a:cubicBezTo>
                  <a:pt x="87207" y="9421"/>
                  <a:pt x="87090" y="9713"/>
                  <a:pt x="87021" y="10136"/>
                </a:cubicBezTo>
                <a:cubicBezTo>
                  <a:pt x="86974" y="10117"/>
                  <a:pt x="86923" y="10097"/>
                  <a:pt x="86865" y="10081"/>
                </a:cubicBezTo>
                <a:cubicBezTo>
                  <a:pt x="86858" y="10079"/>
                  <a:pt x="86852" y="10079"/>
                  <a:pt x="86845" y="10079"/>
                </a:cubicBezTo>
                <a:cubicBezTo>
                  <a:pt x="86739" y="10079"/>
                  <a:pt x="86699" y="10280"/>
                  <a:pt x="86815" y="10324"/>
                </a:cubicBezTo>
                <a:cubicBezTo>
                  <a:pt x="86877" y="10351"/>
                  <a:pt x="86936" y="10398"/>
                  <a:pt x="86979" y="10457"/>
                </a:cubicBezTo>
                <a:cubicBezTo>
                  <a:pt x="86947" y="10782"/>
                  <a:pt x="86936" y="11154"/>
                  <a:pt x="86936" y="11513"/>
                </a:cubicBezTo>
                <a:cubicBezTo>
                  <a:pt x="86927" y="11542"/>
                  <a:pt x="86920" y="11565"/>
                  <a:pt x="86912" y="11592"/>
                </a:cubicBezTo>
                <a:cubicBezTo>
                  <a:pt x="86799" y="11932"/>
                  <a:pt x="86692" y="12273"/>
                  <a:pt x="86587" y="12613"/>
                </a:cubicBezTo>
                <a:cubicBezTo>
                  <a:pt x="86607" y="12026"/>
                  <a:pt x="86595" y="11439"/>
                  <a:pt x="86528" y="10872"/>
                </a:cubicBezTo>
                <a:cubicBezTo>
                  <a:pt x="86522" y="10811"/>
                  <a:pt x="86473" y="10779"/>
                  <a:pt x="86430" y="10779"/>
                </a:cubicBezTo>
                <a:cubicBezTo>
                  <a:pt x="86423" y="10779"/>
                  <a:pt x="86417" y="10780"/>
                  <a:pt x="86411" y="10782"/>
                </a:cubicBezTo>
                <a:cubicBezTo>
                  <a:pt x="86368" y="10798"/>
                  <a:pt x="86325" y="10809"/>
                  <a:pt x="86282" y="10821"/>
                </a:cubicBezTo>
                <a:cubicBezTo>
                  <a:pt x="86219" y="10837"/>
                  <a:pt x="86219" y="10969"/>
                  <a:pt x="86282" y="10989"/>
                </a:cubicBezTo>
                <a:cubicBezTo>
                  <a:pt x="86427" y="11029"/>
                  <a:pt x="86270" y="12116"/>
                  <a:pt x="86078" y="13197"/>
                </a:cubicBezTo>
                <a:cubicBezTo>
                  <a:pt x="85973" y="12852"/>
                  <a:pt x="85863" y="12508"/>
                  <a:pt x="85738" y="12179"/>
                </a:cubicBezTo>
                <a:cubicBezTo>
                  <a:pt x="85749" y="12085"/>
                  <a:pt x="85758" y="11991"/>
                  <a:pt x="85765" y="11898"/>
                </a:cubicBezTo>
                <a:cubicBezTo>
                  <a:pt x="85777" y="11889"/>
                  <a:pt x="85785" y="11882"/>
                  <a:pt x="85796" y="11878"/>
                </a:cubicBezTo>
                <a:cubicBezTo>
                  <a:pt x="85858" y="11847"/>
                  <a:pt x="85840" y="11725"/>
                  <a:pt x="85787" y="11725"/>
                </a:cubicBezTo>
                <a:cubicBezTo>
                  <a:pt x="85787" y="11725"/>
                  <a:pt x="85786" y="11725"/>
                  <a:pt x="85785" y="11725"/>
                </a:cubicBezTo>
                <a:cubicBezTo>
                  <a:pt x="85843" y="11217"/>
                  <a:pt x="85917" y="10711"/>
                  <a:pt x="86027" y="10230"/>
                </a:cubicBezTo>
                <a:cubicBezTo>
                  <a:pt x="86172" y="10073"/>
                  <a:pt x="86352" y="9972"/>
                  <a:pt x="86580" y="9948"/>
                </a:cubicBezTo>
                <a:cubicBezTo>
                  <a:pt x="86637" y="9945"/>
                  <a:pt x="86638" y="9831"/>
                  <a:pt x="86582" y="9831"/>
                </a:cubicBezTo>
                <a:cubicBezTo>
                  <a:pt x="86582" y="9831"/>
                  <a:pt x="86581" y="9831"/>
                  <a:pt x="86580" y="9831"/>
                </a:cubicBezTo>
                <a:cubicBezTo>
                  <a:pt x="86392" y="9842"/>
                  <a:pt x="86227" y="9905"/>
                  <a:pt x="86078" y="10007"/>
                </a:cubicBezTo>
                <a:cubicBezTo>
                  <a:pt x="86251" y="9267"/>
                  <a:pt x="86427" y="8520"/>
                  <a:pt x="86493" y="7756"/>
                </a:cubicBezTo>
                <a:cubicBezTo>
                  <a:pt x="86498" y="7708"/>
                  <a:pt x="86463" y="7681"/>
                  <a:pt x="86431" y="7681"/>
                </a:cubicBezTo>
                <a:cubicBezTo>
                  <a:pt x="86406" y="7681"/>
                  <a:pt x="86383" y="7697"/>
                  <a:pt x="86380" y="7733"/>
                </a:cubicBezTo>
                <a:cubicBezTo>
                  <a:pt x="86262" y="8739"/>
                  <a:pt x="85855" y="9607"/>
                  <a:pt x="85601" y="10559"/>
                </a:cubicBezTo>
                <a:cubicBezTo>
                  <a:pt x="85597" y="10570"/>
                  <a:pt x="85593" y="10586"/>
                  <a:pt x="85589" y="10597"/>
                </a:cubicBezTo>
                <a:cubicBezTo>
                  <a:pt x="85503" y="10762"/>
                  <a:pt x="85429" y="10942"/>
                  <a:pt x="85362" y="11134"/>
                </a:cubicBezTo>
                <a:cubicBezTo>
                  <a:pt x="85182" y="10602"/>
                  <a:pt x="85037" y="10054"/>
                  <a:pt x="84983" y="9486"/>
                </a:cubicBezTo>
                <a:cubicBezTo>
                  <a:pt x="84979" y="9447"/>
                  <a:pt x="84953" y="9426"/>
                  <a:pt x="84930" y="9426"/>
                </a:cubicBezTo>
                <a:cubicBezTo>
                  <a:pt x="84907" y="9426"/>
                  <a:pt x="84887" y="9446"/>
                  <a:pt x="84889" y="9486"/>
                </a:cubicBezTo>
                <a:cubicBezTo>
                  <a:pt x="84908" y="10151"/>
                  <a:pt x="85049" y="10754"/>
                  <a:pt x="85189" y="11392"/>
                </a:cubicBezTo>
                <a:cubicBezTo>
                  <a:pt x="85202" y="11451"/>
                  <a:pt x="85218" y="11510"/>
                  <a:pt x="85229" y="11569"/>
                </a:cubicBezTo>
                <a:cubicBezTo>
                  <a:pt x="85100" y="12050"/>
                  <a:pt x="85014" y="12551"/>
                  <a:pt x="84936" y="12962"/>
                </a:cubicBezTo>
                <a:cubicBezTo>
                  <a:pt x="84924" y="13016"/>
                  <a:pt x="84916" y="13075"/>
                  <a:pt x="84904" y="13134"/>
                </a:cubicBezTo>
                <a:cubicBezTo>
                  <a:pt x="84880" y="13240"/>
                  <a:pt x="84857" y="13345"/>
                  <a:pt x="84837" y="13455"/>
                </a:cubicBezTo>
                <a:cubicBezTo>
                  <a:pt x="84756" y="12719"/>
                  <a:pt x="84678" y="11983"/>
                  <a:pt x="84591" y="11248"/>
                </a:cubicBezTo>
                <a:cubicBezTo>
                  <a:pt x="84505" y="10547"/>
                  <a:pt x="84431" y="9846"/>
                  <a:pt x="84364" y="9146"/>
                </a:cubicBezTo>
                <a:cubicBezTo>
                  <a:pt x="84544" y="8375"/>
                  <a:pt x="84759" y="7620"/>
                  <a:pt x="84971" y="6864"/>
                </a:cubicBezTo>
                <a:cubicBezTo>
                  <a:pt x="85135" y="6285"/>
                  <a:pt x="85339" y="5725"/>
                  <a:pt x="85527" y="5162"/>
                </a:cubicBezTo>
                <a:cubicBezTo>
                  <a:pt x="85593" y="4958"/>
                  <a:pt x="85648" y="4755"/>
                  <a:pt x="85718" y="4551"/>
                </a:cubicBezTo>
                <a:cubicBezTo>
                  <a:pt x="85781" y="4367"/>
                  <a:pt x="85863" y="4199"/>
                  <a:pt x="85961" y="4042"/>
                </a:cubicBezTo>
                <a:cubicBezTo>
                  <a:pt x="86026" y="3924"/>
                  <a:pt x="86124" y="3867"/>
                  <a:pt x="86253" y="3867"/>
                </a:cubicBezTo>
                <a:cubicBezTo>
                  <a:pt x="86278" y="3867"/>
                  <a:pt x="86305" y="3869"/>
                  <a:pt x="86333" y="3874"/>
                </a:cubicBezTo>
                <a:cubicBezTo>
                  <a:pt x="86336" y="3891"/>
                  <a:pt x="86346" y="3898"/>
                  <a:pt x="86356" y="3898"/>
                </a:cubicBezTo>
                <a:cubicBezTo>
                  <a:pt x="86370" y="3898"/>
                  <a:pt x="86383" y="3886"/>
                  <a:pt x="86383" y="3866"/>
                </a:cubicBezTo>
                <a:cubicBezTo>
                  <a:pt x="86381" y="3695"/>
                  <a:pt x="86333" y="3632"/>
                  <a:pt x="86264" y="3632"/>
                </a:cubicBezTo>
                <a:cubicBezTo>
                  <a:pt x="86098" y="3632"/>
                  <a:pt x="85813" y="3991"/>
                  <a:pt x="85758" y="4065"/>
                </a:cubicBezTo>
                <a:cubicBezTo>
                  <a:pt x="85480" y="4426"/>
                  <a:pt x="85339" y="4974"/>
                  <a:pt x="85147" y="5412"/>
                </a:cubicBezTo>
                <a:cubicBezTo>
                  <a:pt x="84904" y="5964"/>
                  <a:pt x="84685" y="6540"/>
                  <a:pt x="84485" y="7118"/>
                </a:cubicBezTo>
                <a:cubicBezTo>
                  <a:pt x="84400" y="7357"/>
                  <a:pt x="84321" y="7600"/>
                  <a:pt x="84243" y="7846"/>
                </a:cubicBezTo>
                <a:cubicBezTo>
                  <a:pt x="84227" y="7686"/>
                  <a:pt x="84212" y="7530"/>
                  <a:pt x="84199" y="7369"/>
                </a:cubicBezTo>
                <a:cubicBezTo>
                  <a:pt x="84152" y="6802"/>
                  <a:pt x="84071" y="6242"/>
                  <a:pt x="84012" y="5678"/>
                </a:cubicBezTo>
                <a:cubicBezTo>
                  <a:pt x="83968" y="5275"/>
                  <a:pt x="83968" y="4919"/>
                  <a:pt x="83809" y="4562"/>
                </a:cubicBezTo>
                <a:cubicBezTo>
                  <a:pt x="83794" y="4530"/>
                  <a:pt x="83773" y="4517"/>
                  <a:pt x="83754" y="4517"/>
                </a:cubicBezTo>
                <a:cubicBezTo>
                  <a:pt x="83711" y="4517"/>
                  <a:pt x="83671" y="4579"/>
                  <a:pt x="83695" y="4649"/>
                </a:cubicBezTo>
                <a:cubicBezTo>
                  <a:pt x="83883" y="5212"/>
                  <a:pt x="83812" y="6054"/>
                  <a:pt x="83827" y="6661"/>
                </a:cubicBezTo>
                <a:cubicBezTo>
                  <a:pt x="83843" y="7224"/>
                  <a:pt x="83804" y="7788"/>
                  <a:pt x="83809" y="8352"/>
                </a:cubicBezTo>
                <a:cubicBezTo>
                  <a:pt x="83812" y="8653"/>
                  <a:pt x="83820" y="8954"/>
                  <a:pt x="83824" y="9255"/>
                </a:cubicBezTo>
                <a:cubicBezTo>
                  <a:pt x="83785" y="9405"/>
                  <a:pt x="83746" y="9549"/>
                  <a:pt x="83710" y="9698"/>
                </a:cubicBezTo>
                <a:cubicBezTo>
                  <a:pt x="83695" y="9576"/>
                  <a:pt x="83679" y="9455"/>
                  <a:pt x="83663" y="9334"/>
                </a:cubicBezTo>
                <a:cubicBezTo>
                  <a:pt x="83656" y="9279"/>
                  <a:pt x="83648" y="9212"/>
                  <a:pt x="83632" y="9142"/>
                </a:cubicBezTo>
                <a:lnTo>
                  <a:pt x="83636" y="9142"/>
                </a:lnTo>
                <a:cubicBezTo>
                  <a:pt x="83641" y="9144"/>
                  <a:pt x="83646" y="9145"/>
                  <a:pt x="83651" y="9145"/>
                </a:cubicBezTo>
                <a:cubicBezTo>
                  <a:pt x="83699" y="9145"/>
                  <a:pt x="83713" y="9045"/>
                  <a:pt x="83659" y="9017"/>
                </a:cubicBezTo>
                <a:cubicBezTo>
                  <a:pt x="83640" y="9009"/>
                  <a:pt x="83621" y="9001"/>
                  <a:pt x="83601" y="8989"/>
                </a:cubicBezTo>
                <a:cubicBezTo>
                  <a:pt x="83558" y="8809"/>
                  <a:pt x="83484" y="8645"/>
                  <a:pt x="83347" y="8625"/>
                </a:cubicBezTo>
                <a:cubicBezTo>
                  <a:pt x="83344" y="8624"/>
                  <a:pt x="83341" y="8624"/>
                  <a:pt x="83339" y="8624"/>
                </a:cubicBezTo>
                <a:cubicBezTo>
                  <a:pt x="83275" y="8624"/>
                  <a:pt x="83258" y="8756"/>
                  <a:pt x="83311" y="8798"/>
                </a:cubicBezTo>
                <a:cubicBezTo>
                  <a:pt x="83401" y="8864"/>
                  <a:pt x="83358" y="9318"/>
                  <a:pt x="83307" y="9741"/>
                </a:cubicBezTo>
                <a:cubicBezTo>
                  <a:pt x="83240" y="9107"/>
                  <a:pt x="83175" y="8476"/>
                  <a:pt x="83108" y="7842"/>
                </a:cubicBezTo>
                <a:cubicBezTo>
                  <a:pt x="83115" y="7811"/>
                  <a:pt x="83112" y="7772"/>
                  <a:pt x="83096" y="7745"/>
                </a:cubicBezTo>
                <a:cubicBezTo>
                  <a:pt x="83049" y="7310"/>
                  <a:pt x="83002" y="6876"/>
                  <a:pt x="82959" y="6441"/>
                </a:cubicBezTo>
                <a:cubicBezTo>
                  <a:pt x="82873" y="5612"/>
                  <a:pt x="82810" y="4766"/>
                  <a:pt x="82465" y="4038"/>
                </a:cubicBezTo>
                <a:cubicBezTo>
                  <a:pt x="82451" y="4009"/>
                  <a:pt x="82430" y="3997"/>
                  <a:pt x="82410" y="3997"/>
                </a:cubicBezTo>
                <a:cubicBezTo>
                  <a:pt x="82366" y="3997"/>
                  <a:pt x="82323" y="4057"/>
                  <a:pt x="82353" y="4125"/>
                </a:cubicBezTo>
                <a:cubicBezTo>
                  <a:pt x="82771" y="5040"/>
                  <a:pt x="82720" y="6179"/>
                  <a:pt x="82767" y="7212"/>
                </a:cubicBezTo>
                <a:cubicBezTo>
                  <a:pt x="82775" y="7439"/>
                  <a:pt x="82783" y="7667"/>
                  <a:pt x="82790" y="7893"/>
                </a:cubicBezTo>
                <a:cubicBezTo>
                  <a:pt x="82427" y="8320"/>
                  <a:pt x="82235" y="9020"/>
                  <a:pt x="82082" y="9604"/>
                </a:cubicBezTo>
                <a:cubicBezTo>
                  <a:pt x="82075" y="9639"/>
                  <a:pt x="82066" y="9674"/>
                  <a:pt x="82059" y="9710"/>
                </a:cubicBezTo>
                <a:cubicBezTo>
                  <a:pt x="82047" y="9455"/>
                  <a:pt x="82035" y="9204"/>
                  <a:pt x="82028" y="8954"/>
                </a:cubicBezTo>
                <a:cubicBezTo>
                  <a:pt x="82012" y="8273"/>
                  <a:pt x="81589" y="7286"/>
                  <a:pt x="81844" y="6649"/>
                </a:cubicBezTo>
                <a:cubicBezTo>
                  <a:pt x="81862" y="6600"/>
                  <a:pt x="81833" y="6557"/>
                  <a:pt x="81801" y="6557"/>
                </a:cubicBezTo>
                <a:cubicBezTo>
                  <a:pt x="81787" y="6557"/>
                  <a:pt x="81772" y="6566"/>
                  <a:pt x="81761" y="6587"/>
                </a:cubicBezTo>
                <a:cubicBezTo>
                  <a:pt x="81515" y="7060"/>
                  <a:pt x="81644" y="7960"/>
                  <a:pt x="81699" y="8496"/>
                </a:cubicBezTo>
                <a:cubicBezTo>
                  <a:pt x="81777" y="9314"/>
                  <a:pt x="81679" y="10238"/>
                  <a:pt x="81628" y="11067"/>
                </a:cubicBezTo>
                <a:cubicBezTo>
                  <a:pt x="81613" y="11009"/>
                  <a:pt x="81601" y="10946"/>
                  <a:pt x="81582" y="10888"/>
                </a:cubicBezTo>
                <a:cubicBezTo>
                  <a:pt x="81288" y="9839"/>
                  <a:pt x="80962" y="8821"/>
                  <a:pt x="80650" y="7779"/>
                </a:cubicBezTo>
                <a:cubicBezTo>
                  <a:pt x="80637" y="7735"/>
                  <a:pt x="80608" y="7715"/>
                  <a:pt x="80580" y="7715"/>
                </a:cubicBezTo>
                <a:cubicBezTo>
                  <a:pt x="80538" y="7715"/>
                  <a:pt x="80497" y="7758"/>
                  <a:pt x="80509" y="7831"/>
                </a:cubicBezTo>
                <a:cubicBezTo>
                  <a:pt x="80962" y="10226"/>
                  <a:pt x="81194" y="12696"/>
                  <a:pt x="81244" y="15173"/>
                </a:cubicBezTo>
                <a:cubicBezTo>
                  <a:pt x="81197" y="15819"/>
                  <a:pt x="81166" y="16468"/>
                  <a:pt x="81147" y="17118"/>
                </a:cubicBezTo>
                <a:cubicBezTo>
                  <a:pt x="81116" y="17330"/>
                  <a:pt x="81085" y="17541"/>
                  <a:pt x="81049" y="17749"/>
                </a:cubicBezTo>
                <a:cubicBezTo>
                  <a:pt x="80854" y="16347"/>
                  <a:pt x="80685" y="14938"/>
                  <a:pt x="80591" y="13518"/>
                </a:cubicBezTo>
                <a:cubicBezTo>
                  <a:pt x="80529" y="12570"/>
                  <a:pt x="80513" y="11592"/>
                  <a:pt x="80399" y="10653"/>
                </a:cubicBezTo>
                <a:cubicBezTo>
                  <a:pt x="80310" y="9916"/>
                  <a:pt x="80160" y="9240"/>
                  <a:pt x="79981" y="8551"/>
                </a:cubicBezTo>
                <a:cubicBezTo>
                  <a:pt x="79969" y="8308"/>
                  <a:pt x="79957" y="8061"/>
                  <a:pt x="79922" y="7823"/>
                </a:cubicBezTo>
                <a:cubicBezTo>
                  <a:pt x="79867" y="7412"/>
                  <a:pt x="79761" y="7067"/>
                  <a:pt x="79652" y="6680"/>
                </a:cubicBezTo>
                <a:cubicBezTo>
                  <a:pt x="79641" y="6641"/>
                  <a:pt x="79614" y="6624"/>
                  <a:pt x="79588" y="6624"/>
                </a:cubicBezTo>
                <a:cubicBezTo>
                  <a:pt x="79549" y="6624"/>
                  <a:pt x="79510" y="6664"/>
                  <a:pt x="79526" y="6727"/>
                </a:cubicBezTo>
                <a:cubicBezTo>
                  <a:pt x="79632" y="7122"/>
                  <a:pt x="79714" y="7479"/>
                  <a:pt x="79738" y="7889"/>
                </a:cubicBezTo>
                <a:cubicBezTo>
                  <a:pt x="79731" y="7888"/>
                  <a:pt x="79724" y="7887"/>
                  <a:pt x="79717" y="7887"/>
                </a:cubicBezTo>
                <a:cubicBezTo>
                  <a:pt x="79653" y="7887"/>
                  <a:pt x="79596" y="7951"/>
                  <a:pt x="79620" y="8054"/>
                </a:cubicBezTo>
                <a:cubicBezTo>
                  <a:pt x="79663" y="8222"/>
                  <a:pt x="79699" y="8395"/>
                  <a:pt x="79730" y="8567"/>
                </a:cubicBezTo>
                <a:cubicBezTo>
                  <a:pt x="79714" y="8868"/>
                  <a:pt x="79694" y="9170"/>
                  <a:pt x="79699" y="9467"/>
                </a:cubicBezTo>
                <a:cubicBezTo>
                  <a:pt x="79703" y="9686"/>
                  <a:pt x="79699" y="9909"/>
                  <a:pt x="79699" y="10128"/>
                </a:cubicBezTo>
                <a:cubicBezTo>
                  <a:pt x="79660" y="9823"/>
                  <a:pt x="79620" y="9439"/>
                  <a:pt x="79687" y="9224"/>
                </a:cubicBezTo>
                <a:cubicBezTo>
                  <a:pt x="79710" y="9144"/>
                  <a:pt x="79655" y="9088"/>
                  <a:pt x="79600" y="9088"/>
                </a:cubicBezTo>
                <a:cubicBezTo>
                  <a:pt x="79572" y="9088"/>
                  <a:pt x="79544" y="9103"/>
                  <a:pt x="79526" y="9138"/>
                </a:cubicBezTo>
                <a:cubicBezTo>
                  <a:pt x="79335" y="9537"/>
                  <a:pt x="79405" y="10195"/>
                  <a:pt x="79362" y="10644"/>
                </a:cubicBezTo>
                <a:cubicBezTo>
                  <a:pt x="79323" y="11072"/>
                  <a:pt x="79315" y="11498"/>
                  <a:pt x="79319" y="11925"/>
                </a:cubicBezTo>
                <a:cubicBezTo>
                  <a:pt x="79182" y="11466"/>
                  <a:pt x="79022" y="11025"/>
                  <a:pt x="78865" y="10574"/>
                </a:cubicBezTo>
                <a:cubicBezTo>
                  <a:pt x="78849" y="10104"/>
                  <a:pt x="78838" y="9631"/>
                  <a:pt x="78834" y="9154"/>
                </a:cubicBezTo>
                <a:cubicBezTo>
                  <a:pt x="78832" y="9112"/>
                  <a:pt x="78808" y="9092"/>
                  <a:pt x="78784" y="9092"/>
                </a:cubicBezTo>
                <a:cubicBezTo>
                  <a:pt x="78760" y="9092"/>
                  <a:pt x="78736" y="9112"/>
                  <a:pt x="78736" y="9154"/>
                </a:cubicBezTo>
                <a:cubicBezTo>
                  <a:pt x="78732" y="9475"/>
                  <a:pt x="78724" y="9795"/>
                  <a:pt x="78713" y="10120"/>
                </a:cubicBezTo>
                <a:cubicBezTo>
                  <a:pt x="78654" y="9936"/>
                  <a:pt x="78599" y="9752"/>
                  <a:pt x="78552" y="9564"/>
                </a:cubicBezTo>
                <a:cubicBezTo>
                  <a:pt x="78533" y="9495"/>
                  <a:pt x="78491" y="9464"/>
                  <a:pt x="78449" y="9464"/>
                </a:cubicBezTo>
                <a:cubicBezTo>
                  <a:pt x="78387" y="9464"/>
                  <a:pt x="78326" y="9532"/>
                  <a:pt x="78345" y="9639"/>
                </a:cubicBezTo>
                <a:cubicBezTo>
                  <a:pt x="78462" y="10335"/>
                  <a:pt x="78548" y="11060"/>
                  <a:pt x="78623" y="11768"/>
                </a:cubicBezTo>
                <a:cubicBezTo>
                  <a:pt x="78560" y="12613"/>
                  <a:pt x="78470" y="13459"/>
                  <a:pt x="78348" y="14293"/>
                </a:cubicBezTo>
                <a:cubicBezTo>
                  <a:pt x="78329" y="13838"/>
                  <a:pt x="78309" y="13381"/>
                  <a:pt x="78298" y="12927"/>
                </a:cubicBezTo>
                <a:cubicBezTo>
                  <a:pt x="78285" y="12598"/>
                  <a:pt x="78274" y="12265"/>
                  <a:pt x="78220" y="11948"/>
                </a:cubicBezTo>
                <a:cubicBezTo>
                  <a:pt x="78204" y="11858"/>
                  <a:pt x="78204" y="11002"/>
                  <a:pt x="78114" y="10927"/>
                </a:cubicBezTo>
                <a:lnTo>
                  <a:pt x="78114" y="10927"/>
                </a:lnTo>
                <a:cubicBezTo>
                  <a:pt x="78122" y="10933"/>
                  <a:pt x="78129" y="10935"/>
                  <a:pt x="78136" y="10935"/>
                </a:cubicBezTo>
                <a:cubicBezTo>
                  <a:pt x="78171" y="10935"/>
                  <a:pt x="78197" y="10875"/>
                  <a:pt x="78168" y="10832"/>
                </a:cubicBezTo>
                <a:cubicBezTo>
                  <a:pt x="78133" y="10785"/>
                  <a:pt x="78129" y="10790"/>
                  <a:pt x="78079" y="10751"/>
                </a:cubicBezTo>
                <a:cubicBezTo>
                  <a:pt x="78069" y="10744"/>
                  <a:pt x="78059" y="10742"/>
                  <a:pt x="78050" y="10742"/>
                </a:cubicBezTo>
                <a:cubicBezTo>
                  <a:pt x="78019" y="10742"/>
                  <a:pt x="77994" y="10774"/>
                  <a:pt x="77989" y="10817"/>
                </a:cubicBezTo>
                <a:cubicBezTo>
                  <a:pt x="77953" y="11166"/>
                  <a:pt x="77929" y="11513"/>
                  <a:pt x="77910" y="11866"/>
                </a:cubicBezTo>
                <a:cubicBezTo>
                  <a:pt x="77867" y="11654"/>
                  <a:pt x="77820" y="11443"/>
                  <a:pt x="77769" y="11232"/>
                </a:cubicBezTo>
                <a:cubicBezTo>
                  <a:pt x="77730" y="9604"/>
                  <a:pt x="77675" y="7498"/>
                  <a:pt x="77691" y="7498"/>
                </a:cubicBezTo>
                <a:cubicBezTo>
                  <a:pt x="77788" y="7498"/>
                  <a:pt x="77788" y="7302"/>
                  <a:pt x="77691" y="7302"/>
                </a:cubicBezTo>
                <a:lnTo>
                  <a:pt x="77648" y="7302"/>
                </a:lnTo>
                <a:cubicBezTo>
                  <a:pt x="77613" y="7302"/>
                  <a:pt x="77586" y="7333"/>
                  <a:pt x="77573" y="7373"/>
                </a:cubicBezTo>
                <a:cubicBezTo>
                  <a:pt x="77429" y="7886"/>
                  <a:pt x="77413" y="8476"/>
                  <a:pt x="77389" y="9040"/>
                </a:cubicBezTo>
                <a:lnTo>
                  <a:pt x="77382" y="9040"/>
                </a:lnTo>
                <a:cubicBezTo>
                  <a:pt x="77229" y="9056"/>
                  <a:pt x="77100" y="9130"/>
                  <a:pt x="76983" y="9240"/>
                </a:cubicBezTo>
                <a:cubicBezTo>
                  <a:pt x="76963" y="8876"/>
                  <a:pt x="76932" y="8430"/>
                  <a:pt x="77017" y="8085"/>
                </a:cubicBezTo>
                <a:cubicBezTo>
                  <a:pt x="77030" y="8074"/>
                  <a:pt x="77037" y="8061"/>
                  <a:pt x="77037" y="8043"/>
                </a:cubicBezTo>
                <a:cubicBezTo>
                  <a:pt x="77045" y="8014"/>
                  <a:pt x="77049" y="7987"/>
                  <a:pt x="77053" y="7960"/>
                </a:cubicBezTo>
                <a:cubicBezTo>
                  <a:pt x="77068" y="7876"/>
                  <a:pt x="77021" y="7823"/>
                  <a:pt x="76972" y="7823"/>
                </a:cubicBezTo>
                <a:cubicBezTo>
                  <a:pt x="76970" y="7823"/>
                  <a:pt x="76968" y="7823"/>
                  <a:pt x="76967" y="7823"/>
                </a:cubicBezTo>
                <a:cubicBezTo>
                  <a:pt x="77026" y="7463"/>
                  <a:pt x="77073" y="7098"/>
                  <a:pt x="77092" y="6735"/>
                </a:cubicBezTo>
                <a:cubicBezTo>
                  <a:pt x="77104" y="6515"/>
                  <a:pt x="77188" y="5866"/>
                  <a:pt x="76917" y="5866"/>
                </a:cubicBezTo>
                <a:cubicBezTo>
                  <a:pt x="76913" y="5866"/>
                  <a:pt x="76909" y="5866"/>
                  <a:pt x="76905" y="5866"/>
                </a:cubicBezTo>
                <a:cubicBezTo>
                  <a:pt x="76853" y="5870"/>
                  <a:pt x="76853" y="5968"/>
                  <a:pt x="76905" y="5968"/>
                </a:cubicBezTo>
                <a:cubicBezTo>
                  <a:pt x="77217" y="5968"/>
                  <a:pt x="76364" y="8770"/>
                  <a:pt x="76286" y="9001"/>
                </a:cubicBezTo>
                <a:cubicBezTo>
                  <a:pt x="76204" y="9248"/>
                  <a:pt x="76133" y="9502"/>
                  <a:pt x="76067" y="9757"/>
                </a:cubicBezTo>
                <a:cubicBezTo>
                  <a:pt x="76047" y="9569"/>
                  <a:pt x="76031" y="9318"/>
                  <a:pt x="75989" y="9095"/>
                </a:cubicBezTo>
                <a:cubicBezTo>
                  <a:pt x="76117" y="8786"/>
                  <a:pt x="76255" y="8480"/>
                  <a:pt x="76407" y="8191"/>
                </a:cubicBezTo>
                <a:cubicBezTo>
                  <a:pt x="76437" y="8134"/>
                  <a:pt x="76397" y="8085"/>
                  <a:pt x="76355" y="8085"/>
                </a:cubicBezTo>
                <a:cubicBezTo>
                  <a:pt x="76342" y="8085"/>
                  <a:pt x="76329" y="8089"/>
                  <a:pt x="76317" y="8101"/>
                </a:cubicBezTo>
                <a:cubicBezTo>
                  <a:pt x="76168" y="8258"/>
                  <a:pt x="76031" y="8442"/>
                  <a:pt x="75910" y="8641"/>
                </a:cubicBezTo>
                <a:cubicBezTo>
                  <a:pt x="75824" y="8097"/>
                  <a:pt x="75714" y="7561"/>
                  <a:pt x="75554" y="7021"/>
                </a:cubicBezTo>
                <a:cubicBezTo>
                  <a:pt x="75311" y="6215"/>
                  <a:pt x="75049" y="5380"/>
                  <a:pt x="74533" y="4809"/>
                </a:cubicBezTo>
                <a:cubicBezTo>
                  <a:pt x="74519" y="4794"/>
                  <a:pt x="74504" y="4787"/>
                  <a:pt x="74489" y="4787"/>
                </a:cubicBezTo>
                <a:cubicBezTo>
                  <a:pt x="74437" y="4787"/>
                  <a:pt x="74394" y="4869"/>
                  <a:pt x="74443" y="4927"/>
                </a:cubicBezTo>
                <a:cubicBezTo>
                  <a:pt x="75068" y="5674"/>
                  <a:pt x="75378" y="6986"/>
                  <a:pt x="75491" y="8061"/>
                </a:cubicBezTo>
                <a:cubicBezTo>
                  <a:pt x="75530" y="8449"/>
                  <a:pt x="75558" y="8841"/>
                  <a:pt x="75585" y="9232"/>
                </a:cubicBezTo>
                <a:cubicBezTo>
                  <a:pt x="75433" y="9533"/>
                  <a:pt x="75296" y="9846"/>
                  <a:pt x="75155" y="10133"/>
                </a:cubicBezTo>
                <a:cubicBezTo>
                  <a:pt x="74959" y="10535"/>
                  <a:pt x="74768" y="10942"/>
                  <a:pt x="74575" y="11349"/>
                </a:cubicBezTo>
                <a:cubicBezTo>
                  <a:pt x="74614" y="10801"/>
                  <a:pt x="74618" y="9099"/>
                  <a:pt x="75171" y="8845"/>
                </a:cubicBezTo>
                <a:cubicBezTo>
                  <a:pt x="75218" y="8823"/>
                  <a:pt x="75204" y="8733"/>
                  <a:pt x="75158" y="8733"/>
                </a:cubicBezTo>
                <a:cubicBezTo>
                  <a:pt x="75155" y="8733"/>
                  <a:pt x="75151" y="8734"/>
                  <a:pt x="75147" y="8735"/>
                </a:cubicBezTo>
                <a:cubicBezTo>
                  <a:pt x="74818" y="8836"/>
                  <a:pt x="74665" y="9232"/>
                  <a:pt x="74544" y="9611"/>
                </a:cubicBezTo>
                <a:cubicBezTo>
                  <a:pt x="74423" y="9999"/>
                  <a:pt x="74317" y="10391"/>
                  <a:pt x="74235" y="10790"/>
                </a:cubicBezTo>
                <a:cubicBezTo>
                  <a:pt x="74223" y="10676"/>
                  <a:pt x="74215" y="10563"/>
                  <a:pt x="74196" y="10453"/>
                </a:cubicBezTo>
                <a:cubicBezTo>
                  <a:pt x="74190" y="10424"/>
                  <a:pt x="74172" y="10411"/>
                  <a:pt x="74155" y="10411"/>
                </a:cubicBezTo>
                <a:cubicBezTo>
                  <a:pt x="74139" y="10411"/>
                  <a:pt x="74123" y="10421"/>
                  <a:pt x="74114" y="10438"/>
                </a:cubicBezTo>
                <a:cubicBezTo>
                  <a:pt x="74011" y="10610"/>
                  <a:pt x="74043" y="10535"/>
                  <a:pt x="73993" y="10720"/>
                </a:cubicBezTo>
                <a:cubicBezTo>
                  <a:pt x="73987" y="10743"/>
                  <a:pt x="74005" y="10763"/>
                  <a:pt x="74021" y="10763"/>
                </a:cubicBezTo>
                <a:cubicBezTo>
                  <a:pt x="74028" y="10763"/>
                  <a:pt x="74036" y="10758"/>
                  <a:pt x="74040" y="10747"/>
                </a:cubicBezTo>
                <a:cubicBezTo>
                  <a:pt x="74063" y="10683"/>
                  <a:pt x="74079" y="10658"/>
                  <a:pt x="74090" y="10658"/>
                </a:cubicBezTo>
                <a:cubicBezTo>
                  <a:pt x="74136" y="10658"/>
                  <a:pt x="74098" y="11078"/>
                  <a:pt x="74098" y="11087"/>
                </a:cubicBezTo>
                <a:cubicBezTo>
                  <a:pt x="74082" y="11287"/>
                  <a:pt x="74058" y="11486"/>
                  <a:pt x="74035" y="11686"/>
                </a:cubicBezTo>
                <a:cubicBezTo>
                  <a:pt x="74031" y="11690"/>
                  <a:pt x="74031" y="11697"/>
                  <a:pt x="74031" y="11701"/>
                </a:cubicBezTo>
                <a:cubicBezTo>
                  <a:pt x="73996" y="11377"/>
                  <a:pt x="73969" y="11052"/>
                  <a:pt x="73941" y="10723"/>
                </a:cubicBezTo>
                <a:cubicBezTo>
                  <a:pt x="73906" y="10297"/>
                  <a:pt x="73859" y="9851"/>
                  <a:pt x="73875" y="9416"/>
                </a:cubicBezTo>
                <a:cubicBezTo>
                  <a:pt x="73890" y="9005"/>
                  <a:pt x="73769" y="8320"/>
                  <a:pt x="73996" y="7991"/>
                </a:cubicBezTo>
                <a:cubicBezTo>
                  <a:pt x="74045" y="7924"/>
                  <a:pt x="74001" y="7845"/>
                  <a:pt x="73948" y="7845"/>
                </a:cubicBezTo>
                <a:cubicBezTo>
                  <a:pt x="73933" y="7845"/>
                  <a:pt x="73917" y="7851"/>
                  <a:pt x="73902" y="7866"/>
                </a:cubicBezTo>
                <a:cubicBezTo>
                  <a:pt x="73453" y="8336"/>
                  <a:pt x="73511" y="9607"/>
                  <a:pt x="73460" y="10285"/>
                </a:cubicBezTo>
                <a:cubicBezTo>
                  <a:pt x="73448" y="10473"/>
                  <a:pt x="73440" y="10660"/>
                  <a:pt x="73433" y="10848"/>
                </a:cubicBezTo>
                <a:cubicBezTo>
                  <a:pt x="73359" y="10762"/>
                  <a:pt x="73280" y="10688"/>
                  <a:pt x="73190" y="10626"/>
                </a:cubicBezTo>
                <a:cubicBezTo>
                  <a:pt x="73198" y="10023"/>
                  <a:pt x="73205" y="9416"/>
                  <a:pt x="73213" y="8813"/>
                </a:cubicBezTo>
                <a:cubicBezTo>
                  <a:pt x="73221" y="8809"/>
                  <a:pt x="73225" y="8801"/>
                  <a:pt x="73233" y="8798"/>
                </a:cubicBezTo>
                <a:cubicBezTo>
                  <a:pt x="73276" y="8755"/>
                  <a:pt x="73256" y="8672"/>
                  <a:pt x="73218" y="8661"/>
                </a:cubicBezTo>
                <a:cubicBezTo>
                  <a:pt x="73218" y="8359"/>
                  <a:pt x="73221" y="8058"/>
                  <a:pt x="73225" y="7756"/>
                </a:cubicBezTo>
                <a:cubicBezTo>
                  <a:pt x="73225" y="7690"/>
                  <a:pt x="73186" y="7657"/>
                  <a:pt x="73146" y="7657"/>
                </a:cubicBezTo>
                <a:cubicBezTo>
                  <a:pt x="73107" y="7657"/>
                  <a:pt x="73066" y="7690"/>
                  <a:pt x="73065" y="7756"/>
                </a:cubicBezTo>
                <a:cubicBezTo>
                  <a:pt x="73061" y="8117"/>
                  <a:pt x="73034" y="8476"/>
                  <a:pt x="72998" y="8836"/>
                </a:cubicBezTo>
                <a:cubicBezTo>
                  <a:pt x="72239" y="9663"/>
                  <a:pt x="72062" y="11310"/>
                  <a:pt x="71953" y="12606"/>
                </a:cubicBezTo>
                <a:cubicBezTo>
                  <a:pt x="71863" y="11878"/>
                  <a:pt x="71773" y="11142"/>
                  <a:pt x="71601" y="10442"/>
                </a:cubicBezTo>
                <a:cubicBezTo>
                  <a:pt x="71378" y="9526"/>
                  <a:pt x="71081" y="8648"/>
                  <a:pt x="70850" y="7729"/>
                </a:cubicBezTo>
                <a:cubicBezTo>
                  <a:pt x="70842" y="7698"/>
                  <a:pt x="70823" y="7684"/>
                  <a:pt x="70805" y="7684"/>
                </a:cubicBezTo>
                <a:cubicBezTo>
                  <a:pt x="70777" y="7684"/>
                  <a:pt x="70748" y="7715"/>
                  <a:pt x="70756" y="7764"/>
                </a:cubicBezTo>
                <a:cubicBezTo>
                  <a:pt x="70873" y="8536"/>
                  <a:pt x="70947" y="9302"/>
                  <a:pt x="71010" y="10073"/>
                </a:cubicBezTo>
                <a:cubicBezTo>
                  <a:pt x="70855" y="9527"/>
                  <a:pt x="70695" y="9032"/>
                  <a:pt x="70628" y="9032"/>
                </a:cubicBezTo>
                <a:cubicBezTo>
                  <a:pt x="70627" y="9032"/>
                  <a:pt x="70627" y="9032"/>
                  <a:pt x="70626" y="9033"/>
                </a:cubicBezTo>
                <a:cubicBezTo>
                  <a:pt x="70693" y="9024"/>
                  <a:pt x="70693" y="8903"/>
                  <a:pt x="70626" y="8895"/>
                </a:cubicBezTo>
                <a:cubicBezTo>
                  <a:pt x="70611" y="8892"/>
                  <a:pt x="70595" y="8892"/>
                  <a:pt x="70579" y="8888"/>
                </a:cubicBezTo>
                <a:cubicBezTo>
                  <a:pt x="70578" y="8888"/>
                  <a:pt x="70576" y="8888"/>
                  <a:pt x="70575" y="8888"/>
                </a:cubicBezTo>
                <a:cubicBezTo>
                  <a:pt x="70539" y="8888"/>
                  <a:pt x="70521" y="8944"/>
                  <a:pt x="70525" y="8986"/>
                </a:cubicBezTo>
                <a:cubicBezTo>
                  <a:pt x="70552" y="9204"/>
                  <a:pt x="70588" y="9420"/>
                  <a:pt x="70622" y="9635"/>
                </a:cubicBezTo>
                <a:cubicBezTo>
                  <a:pt x="70497" y="9259"/>
                  <a:pt x="70368" y="8888"/>
                  <a:pt x="70235" y="8516"/>
                </a:cubicBezTo>
                <a:cubicBezTo>
                  <a:pt x="70196" y="7737"/>
                  <a:pt x="70156" y="6958"/>
                  <a:pt x="70118" y="6179"/>
                </a:cubicBezTo>
                <a:cubicBezTo>
                  <a:pt x="70112" y="6071"/>
                  <a:pt x="70051" y="6018"/>
                  <a:pt x="69990" y="6018"/>
                </a:cubicBezTo>
                <a:cubicBezTo>
                  <a:pt x="69930" y="6018"/>
                  <a:pt x="69869" y="6071"/>
                  <a:pt x="69863" y="6179"/>
                </a:cubicBezTo>
                <a:cubicBezTo>
                  <a:pt x="69844" y="6578"/>
                  <a:pt x="69824" y="6977"/>
                  <a:pt x="69808" y="7377"/>
                </a:cubicBezTo>
                <a:cubicBezTo>
                  <a:pt x="69714" y="7134"/>
                  <a:pt x="69620" y="6899"/>
                  <a:pt x="69526" y="6661"/>
                </a:cubicBezTo>
                <a:cubicBezTo>
                  <a:pt x="69300" y="6112"/>
                  <a:pt x="69088" y="5565"/>
                  <a:pt x="68888" y="5001"/>
                </a:cubicBezTo>
                <a:cubicBezTo>
                  <a:pt x="68791" y="4727"/>
                  <a:pt x="68685" y="4609"/>
                  <a:pt x="68462" y="4528"/>
                </a:cubicBezTo>
                <a:cubicBezTo>
                  <a:pt x="68455" y="4525"/>
                  <a:pt x="68448" y="4523"/>
                  <a:pt x="68442" y="4523"/>
                </a:cubicBezTo>
                <a:cubicBezTo>
                  <a:pt x="68380" y="4523"/>
                  <a:pt x="68363" y="4652"/>
                  <a:pt x="68431" y="4684"/>
                </a:cubicBezTo>
                <a:cubicBezTo>
                  <a:pt x="68763" y="4844"/>
                  <a:pt x="68771" y="5361"/>
                  <a:pt x="68873" y="5718"/>
                </a:cubicBezTo>
                <a:cubicBezTo>
                  <a:pt x="68963" y="6014"/>
                  <a:pt x="69065" y="6305"/>
                  <a:pt x="69150" y="6605"/>
                </a:cubicBezTo>
                <a:cubicBezTo>
                  <a:pt x="69284" y="7087"/>
                  <a:pt x="69448" y="7577"/>
                  <a:pt x="69582" y="8066"/>
                </a:cubicBezTo>
                <a:cubicBezTo>
                  <a:pt x="69578" y="8074"/>
                  <a:pt x="69573" y="8081"/>
                  <a:pt x="69569" y="8089"/>
                </a:cubicBezTo>
                <a:cubicBezTo>
                  <a:pt x="69296" y="7537"/>
                  <a:pt x="69022" y="6981"/>
                  <a:pt x="68740" y="6437"/>
                </a:cubicBezTo>
                <a:cubicBezTo>
                  <a:pt x="68728" y="6332"/>
                  <a:pt x="68724" y="6230"/>
                  <a:pt x="68713" y="6124"/>
                </a:cubicBezTo>
                <a:cubicBezTo>
                  <a:pt x="68708" y="6089"/>
                  <a:pt x="68686" y="6070"/>
                  <a:pt x="68665" y="6070"/>
                </a:cubicBezTo>
                <a:cubicBezTo>
                  <a:pt x="68645" y="6070"/>
                  <a:pt x="68626" y="6088"/>
                  <a:pt x="68626" y="6124"/>
                </a:cubicBezTo>
                <a:cubicBezTo>
                  <a:pt x="68626" y="6155"/>
                  <a:pt x="68622" y="6187"/>
                  <a:pt x="68622" y="6218"/>
                </a:cubicBezTo>
                <a:cubicBezTo>
                  <a:pt x="68357" y="5709"/>
                  <a:pt x="68086" y="5209"/>
                  <a:pt x="67801" y="4715"/>
                </a:cubicBezTo>
                <a:cubicBezTo>
                  <a:pt x="67488" y="4175"/>
                  <a:pt x="67010" y="3142"/>
                  <a:pt x="66431" y="3091"/>
                </a:cubicBezTo>
                <a:cubicBezTo>
                  <a:pt x="66408" y="3091"/>
                  <a:pt x="66408" y="3138"/>
                  <a:pt x="66431" y="3142"/>
                </a:cubicBezTo>
                <a:cubicBezTo>
                  <a:pt x="66892" y="3212"/>
                  <a:pt x="67358" y="4183"/>
                  <a:pt x="67585" y="4618"/>
                </a:cubicBezTo>
                <a:cubicBezTo>
                  <a:pt x="67864" y="5162"/>
                  <a:pt x="68137" y="5713"/>
                  <a:pt x="68407" y="6265"/>
                </a:cubicBezTo>
                <a:cubicBezTo>
                  <a:pt x="68474" y="6402"/>
                  <a:pt x="68540" y="6543"/>
                  <a:pt x="68607" y="6684"/>
                </a:cubicBezTo>
                <a:cubicBezTo>
                  <a:pt x="68545" y="8672"/>
                  <a:pt x="68415" y="10657"/>
                  <a:pt x="68352" y="12649"/>
                </a:cubicBezTo>
                <a:cubicBezTo>
                  <a:pt x="68328" y="13498"/>
                  <a:pt x="68305" y="14347"/>
                  <a:pt x="68282" y="15196"/>
                </a:cubicBezTo>
                <a:cubicBezTo>
                  <a:pt x="68239" y="15012"/>
                  <a:pt x="68192" y="14824"/>
                  <a:pt x="68145" y="14645"/>
                </a:cubicBezTo>
                <a:cubicBezTo>
                  <a:pt x="67770" y="13204"/>
                  <a:pt x="67421" y="11439"/>
                  <a:pt x="66657" y="10254"/>
                </a:cubicBezTo>
                <a:cubicBezTo>
                  <a:pt x="66649" y="10240"/>
                  <a:pt x="66638" y="10234"/>
                  <a:pt x="66627" y="10234"/>
                </a:cubicBezTo>
                <a:cubicBezTo>
                  <a:pt x="66596" y="10234"/>
                  <a:pt x="66566" y="10284"/>
                  <a:pt x="66583" y="10328"/>
                </a:cubicBezTo>
                <a:cubicBezTo>
                  <a:pt x="67136" y="11643"/>
                  <a:pt x="67315" y="13350"/>
                  <a:pt x="67499" y="14840"/>
                </a:cubicBezTo>
                <a:cubicBezTo>
                  <a:pt x="67478" y="14828"/>
                  <a:pt x="67456" y="14822"/>
                  <a:pt x="67433" y="14822"/>
                </a:cubicBezTo>
                <a:cubicBezTo>
                  <a:pt x="67413" y="14822"/>
                  <a:pt x="67393" y="14827"/>
                  <a:pt x="67374" y="14837"/>
                </a:cubicBezTo>
                <a:cubicBezTo>
                  <a:pt x="67342" y="14434"/>
                  <a:pt x="67323" y="14026"/>
                  <a:pt x="67319" y="13616"/>
                </a:cubicBezTo>
                <a:cubicBezTo>
                  <a:pt x="67319" y="13547"/>
                  <a:pt x="67278" y="13513"/>
                  <a:pt x="67237" y="13513"/>
                </a:cubicBezTo>
                <a:cubicBezTo>
                  <a:pt x="67195" y="13513"/>
                  <a:pt x="67154" y="13547"/>
                  <a:pt x="67154" y="13616"/>
                </a:cubicBezTo>
                <a:cubicBezTo>
                  <a:pt x="67151" y="14461"/>
                  <a:pt x="67116" y="15306"/>
                  <a:pt x="67116" y="16152"/>
                </a:cubicBezTo>
                <a:cubicBezTo>
                  <a:pt x="67116" y="16555"/>
                  <a:pt x="67170" y="16990"/>
                  <a:pt x="67241" y="17420"/>
                </a:cubicBezTo>
                <a:cubicBezTo>
                  <a:pt x="67237" y="17557"/>
                  <a:pt x="67237" y="17698"/>
                  <a:pt x="67233" y="17835"/>
                </a:cubicBezTo>
                <a:cubicBezTo>
                  <a:pt x="67057" y="16492"/>
                  <a:pt x="66873" y="15149"/>
                  <a:pt x="66650" y="13823"/>
                </a:cubicBezTo>
                <a:cubicBezTo>
                  <a:pt x="66540" y="13173"/>
                  <a:pt x="66415" y="12532"/>
                  <a:pt x="66285" y="11889"/>
                </a:cubicBezTo>
                <a:cubicBezTo>
                  <a:pt x="66274" y="11533"/>
                  <a:pt x="66262" y="11173"/>
                  <a:pt x="66254" y="10817"/>
                </a:cubicBezTo>
                <a:cubicBezTo>
                  <a:pt x="66253" y="10741"/>
                  <a:pt x="66209" y="10702"/>
                  <a:pt x="66165" y="10702"/>
                </a:cubicBezTo>
                <a:cubicBezTo>
                  <a:pt x="66121" y="10702"/>
                  <a:pt x="66076" y="10741"/>
                  <a:pt x="66074" y="10817"/>
                </a:cubicBezTo>
                <a:lnTo>
                  <a:pt x="66074" y="10861"/>
                </a:lnTo>
                <a:cubicBezTo>
                  <a:pt x="66055" y="10774"/>
                  <a:pt x="66036" y="10684"/>
                  <a:pt x="66020" y="10597"/>
                </a:cubicBezTo>
                <a:cubicBezTo>
                  <a:pt x="65965" y="10344"/>
                  <a:pt x="65451" y="8038"/>
                  <a:pt x="65393" y="8038"/>
                </a:cubicBezTo>
                <a:cubicBezTo>
                  <a:pt x="65393" y="8038"/>
                  <a:pt x="65393" y="8038"/>
                  <a:pt x="65393" y="8038"/>
                </a:cubicBezTo>
                <a:lnTo>
                  <a:pt x="65393" y="8038"/>
                </a:lnTo>
                <a:cubicBezTo>
                  <a:pt x="65436" y="8030"/>
                  <a:pt x="65436" y="7929"/>
                  <a:pt x="65393" y="7920"/>
                </a:cubicBezTo>
                <a:cubicBezTo>
                  <a:pt x="65378" y="7917"/>
                  <a:pt x="65366" y="7913"/>
                  <a:pt x="65351" y="7913"/>
                </a:cubicBezTo>
                <a:cubicBezTo>
                  <a:pt x="65347" y="7912"/>
                  <a:pt x="65343" y="7912"/>
                  <a:pt x="65339" y="7912"/>
                </a:cubicBezTo>
                <a:cubicBezTo>
                  <a:pt x="65310" y="7912"/>
                  <a:pt x="65281" y="7935"/>
                  <a:pt x="65284" y="7980"/>
                </a:cubicBezTo>
                <a:cubicBezTo>
                  <a:pt x="65433" y="10128"/>
                  <a:pt x="65667" y="12277"/>
                  <a:pt x="65918" y="14422"/>
                </a:cubicBezTo>
                <a:cubicBezTo>
                  <a:pt x="65902" y="14750"/>
                  <a:pt x="65886" y="15079"/>
                  <a:pt x="65879" y="15404"/>
                </a:cubicBezTo>
                <a:cubicBezTo>
                  <a:pt x="65789" y="14692"/>
                  <a:pt x="65698" y="13984"/>
                  <a:pt x="65601" y="13271"/>
                </a:cubicBezTo>
                <a:cubicBezTo>
                  <a:pt x="65448" y="12132"/>
                  <a:pt x="65315" y="10985"/>
                  <a:pt x="65198" y="9839"/>
                </a:cubicBezTo>
                <a:cubicBezTo>
                  <a:pt x="65143" y="9275"/>
                  <a:pt x="65069" y="8715"/>
                  <a:pt x="65017" y="8151"/>
                </a:cubicBezTo>
                <a:cubicBezTo>
                  <a:pt x="64990" y="7858"/>
                  <a:pt x="64842" y="7127"/>
                  <a:pt x="64975" y="6849"/>
                </a:cubicBezTo>
                <a:cubicBezTo>
                  <a:pt x="64995" y="6807"/>
                  <a:pt x="64963" y="6760"/>
                  <a:pt x="64933" y="6760"/>
                </a:cubicBezTo>
                <a:cubicBezTo>
                  <a:pt x="64923" y="6760"/>
                  <a:pt x="64912" y="6765"/>
                  <a:pt x="64905" y="6778"/>
                </a:cubicBezTo>
                <a:cubicBezTo>
                  <a:pt x="64818" y="6919"/>
                  <a:pt x="64822" y="7048"/>
                  <a:pt x="64826" y="7228"/>
                </a:cubicBezTo>
                <a:cubicBezTo>
                  <a:pt x="64838" y="7764"/>
                  <a:pt x="64822" y="8305"/>
                  <a:pt x="64849" y="8845"/>
                </a:cubicBezTo>
                <a:cubicBezTo>
                  <a:pt x="64908" y="10097"/>
                  <a:pt x="64955" y="11354"/>
                  <a:pt x="65053" y="12606"/>
                </a:cubicBezTo>
                <a:cubicBezTo>
                  <a:pt x="65061" y="12669"/>
                  <a:pt x="65064" y="12731"/>
                  <a:pt x="65073" y="12794"/>
                </a:cubicBezTo>
                <a:cubicBezTo>
                  <a:pt x="65053" y="13287"/>
                  <a:pt x="65049" y="13776"/>
                  <a:pt x="65084" y="14269"/>
                </a:cubicBezTo>
                <a:cubicBezTo>
                  <a:pt x="65120" y="14719"/>
                  <a:pt x="65178" y="15162"/>
                  <a:pt x="65248" y="15604"/>
                </a:cubicBezTo>
                <a:cubicBezTo>
                  <a:pt x="65030" y="14801"/>
                  <a:pt x="64811" y="13999"/>
                  <a:pt x="64591" y="13193"/>
                </a:cubicBezTo>
                <a:cubicBezTo>
                  <a:pt x="64533" y="12434"/>
                  <a:pt x="64454" y="11678"/>
                  <a:pt x="64349" y="10922"/>
                </a:cubicBezTo>
                <a:cubicBezTo>
                  <a:pt x="64347" y="10899"/>
                  <a:pt x="64329" y="10886"/>
                  <a:pt x="64312" y="10886"/>
                </a:cubicBezTo>
                <a:cubicBezTo>
                  <a:pt x="64296" y="10886"/>
                  <a:pt x="64280" y="10898"/>
                  <a:pt x="64278" y="10922"/>
                </a:cubicBezTo>
                <a:cubicBezTo>
                  <a:pt x="64242" y="11232"/>
                  <a:pt x="64235" y="11549"/>
                  <a:pt x="64239" y="11870"/>
                </a:cubicBezTo>
                <a:cubicBezTo>
                  <a:pt x="64184" y="11654"/>
                  <a:pt x="64125" y="11439"/>
                  <a:pt x="64070" y="11224"/>
                </a:cubicBezTo>
                <a:cubicBezTo>
                  <a:pt x="64004" y="10962"/>
                  <a:pt x="63933" y="10700"/>
                  <a:pt x="63863" y="10433"/>
                </a:cubicBezTo>
                <a:cubicBezTo>
                  <a:pt x="63867" y="10406"/>
                  <a:pt x="63867" y="10379"/>
                  <a:pt x="63871" y="10348"/>
                </a:cubicBezTo>
                <a:cubicBezTo>
                  <a:pt x="63902" y="9846"/>
                  <a:pt x="63922" y="9342"/>
                  <a:pt x="63973" y="8841"/>
                </a:cubicBezTo>
                <a:cubicBezTo>
                  <a:pt x="64012" y="8430"/>
                  <a:pt x="63993" y="7185"/>
                  <a:pt x="64372" y="6966"/>
                </a:cubicBezTo>
                <a:cubicBezTo>
                  <a:pt x="64400" y="6951"/>
                  <a:pt x="64383" y="6902"/>
                  <a:pt x="64359" y="6902"/>
                </a:cubicBezTo>
                <a:cubicBezTo>
                  <a:pt x="64357" y="6902"/>
                  <a:pt x="64355" y="6902"/>
                  <a:pt x="64352" y="6903"/>
                </a:cubicBezTo>
                <a:cubicBezTo>
                  <a:pt x="63910" y="7075"/>
                  <a:pt x="63820" y="8320"/>
                  <a:pt x="63745" y="8801"/>
                </a:cubicBezTo>
                <a:cubicBezTo>
                  <a:pt x="63707" y="9064"/>
                  <a:pt x="63668" y="9322"/>
                  <a:pt x="63628" y="9584"/>
                </a:cubicBezTo>
                <a:cubicBezTo>
                  <a:pt x="63429" y="8892"/>
                  <a:pt x="63225" y="8202"/>
                  <a:pt x="63014" y="7517"/>
                </a:cubicBezTo>
                <a:cubicBezTo>
                  <a:pt x="62849" y="6981"/>
                  <a:pt x="62705" y="6417"/>
                  <a:pt x="62513" y="5897"/>
                </a:cubicBezTo>
                <a:cubicBezTo>
                  <a:pt x="62407" y="5612"/>
                  <a:pt x="62305" y="5318"/>
                  <a:pt x="62204" y="5032"/>
                </a:cubicBezTo>
                <a:cubicBezTo>
                  <a:pt x="62082" y="4692"/>
                  <a:pt x="61867" y="4379"/>
                  <a:pt x="61773" y="4027"/>
                </a:cubicBezTo>
                <a:cubicBezTo>
                  <a:pt x="61767" y="4001"/>
                  <a:pt x="61751" y="3990"/>
                  <a:pt x="61735" y="3990"/>
                </a:cubicBezTo>
                <a:cubicBezTo>
                  <a:pt x="61712" y="3990"/>
                  <a:pt x="61689" y="4014"/>
                  <a:pt x="61699" y="4054"/>
                </a:cubicBezTo>
                <a:cubicBezTo>
                  <a:pt x="61793" y="4492"/>
                  <a:pt x="62008" y="4891"/>
                  <a:pt x="62114" y="5337"/>
                </a:cubicBezTo>
                <a:cubicBezTo>
                  <a:pt x="62259" y="5948"/>
                  <a:pt x="62423" y="6574"/>
                  <a:pt x="62509" y="7201"/>
                </a:cubicBezTo>
                <a:cubicBezTo>
                  <a:pt x="62634" y="8124"/>
                  <a:pt x="62826" y="9060"/>
                  <a:pt x="63018" y="9983"/>
                </a:cubicBezTo>
                <a:cubicBezTo>
                  <a:pt x="63026" y="10442"/>
                  <a:pt x="63057" y="10899"/>
                  <a:pt x="63104" y="11357"/>
                </a:cubicBezTo>
                <a:cubicBezTo>
                  <a:pt x="63002" y="11936"/>
                  <a:pt x="62927" y="12523"/>
                  <a:pt x="62830" y="13103"/>
                </a:cubicBezTo>
                <a:cubicBezTo>
                  <a:pt x="62786" y="13350"/>
                  <a:pt x="62744" y="13600"/>
                  <a:pt x="62701" y="13847"/>
                </a:cubicBezTo>
                <a:cubicBezTo>
                  <a:pt x="62580" y="13529"/>
                  <a:pt x="62462" y="13209"/>
                  <a:pt x="62340" y="12891"/>
                </a:cubicBezTo>
                <a:cubicBezTo>
                  <a:pt x="62313" y="12582"/>
                  <a:pt x="62286" y="12269"/>
                  <a:pt x="62278" y="11956"/>
                </a:cubicBezTo>
                <a:cubicBezTo>
                  <a:pt x="62276" y="11893"/>
                  <a:pt x="62240" y="11862"/>
                  <a:pt x="62205" y="11862"/>
                </a:cubicBezTo>
                <a:cubicBezTo>
                  <a:pt x="62169" y="11862"/>
                  <a:pt x="62134" y="11893"/>
                  <a:pt x="62134" y="11956"/>
                </a:cubicBezTo>
                <a:cubicBezTo>
                  <a:pt x="62129" y="12085"/>
                  <a:pt x="62134" y="12214"/>
                  <a:pt x="62134" y="12344"/>
                </a:cubicBezTo>
                <a:cubicBezTo>
                  <a:pt x="62078" y="12203"/>
                  <a:pt x="62024" y="12058"/>
                  <a:pt x="61961" y="11909"/>
                </a:cubicBezTo>
                <a:cubicBezTo>
                  <a:pt x="61965" y="11674"/>
                  <a:pt x="62004" y="11475"/>
                  <a:pt x="62114" y="11392"/>
                </a:cubicBezTo>
                <a:cubicBezTo>
                  <a:pt x="62160" y="11359"/>
                  <a:pt x="62133" y="11280"/>
                  <a:pt x="62090" y="11280"/>
                </a:cubicBezTo>
                <a:cubicBezTo>
                  <a:pt x="62082" y="11280"/>
                  <a:pt x="62075" y="11282"/>
                  <a:pt x="62067" y="11287"/>
                </a:cubicBezTo>
                <a:cubicBezTo>
                  <a:pt x="61953" y="11361"/>
                  <a:pt x="61890" y="11498"/>
                  <a:pt x="61856" y="11659"/>
                </a:cubicBezTo>
                <a:cubicBezTo>
                  <a:pt x="61828" y="11596"/>
                  <a:pt x="61800" y="11533"/>
                  <a:pt x="61773" y="11471"/>
                </a:cubicBezTo>
                <a:cubicBezTo>
                  <a:pt x="61726" y="10966"/>
                  <a:pt x="61675" y="10457"/>
                  <a:pt x="61644" y="9948"/>
                </a:cubicBezTo>
                <a:lnTo>
                  <a:pt x="61644" y="9948"/>
                </a:lnTo>
                <a:cubicBezTo>
                  <a:pt x="61655" y="9972"/>
                  <a:pt x="61664" y="9995"/>
                  <a:pt x="61679" y="10019"/>
                </a:cubicBezTo>
                <a:cubicBezTo>
                  <a:pt x="61682" y="10024"/>
                  <a:pt x="61687" y="10027"/>
                  <a:pt x="61692" y="10027"/>
                </a:cubicBezTo>
                <a:cubicBezTo>
                  <a:pt x="61702" y="10027"/>
                  <a:pt x="61712" y="10018"/>
                  <a:pt x="61706" y="10003"/>
                </a:cubicBezTo>
                <a:cubicBezTo>
                  <a:pt x="61655" y="9858"/>
                  <a:pt x="61628" y="9705"/>
                  <a:pt x="61621" y="9545"/>
                </a:cubicBezTo>
                <a:cubicBezTo>
                  <a:pt x="61619" y="9492"/>
                  <a:pt x="61589" y="9466"/>
                  <a:pt x="61560" y="9466"/>
                </a:cubicBezTo>
                <a:cubicBezTo>
                  <a:pt x="61530" y="9466"/>
                  <a:pt x="61499" y="9492"/>
                  <a:pt x="61495" y="9545"/>
                </a:cubicBezTo>
                <a:cubicBezTo>
                  <a:pt x="61480" y="9960"/>
                  <a:pt x="61456" y="10375"/>
                  <a:pt x="61433" y="10790"/>
                </a:cubicBezTo>
                <a:cubicBezTo>
                  <a:pt x="61292" y="10532"/>
                  <a:pt x="61135" y="10288"/>
                  <a:pt x="60967" y="10081"/>
                </a:cubicBezTo>
                <a:cubicBezTo>
                  <a:pt x="60958" y="10069"/>
                  <a:pt x="60948" y="10064"/>
                  <a:pt x="60937" y="10064"/>
                </a:cubicBezTo>
                <a:cubicBezTo>
                  <a:pt x="60905" y="10064"/>
                  <a:pt x="60873" y="10110"/>
                  <a:pt x="60896" y="10151"/>
                </a:cubicBezTo>
                <a:cubicBezTo>
                  <a:pt x="61104" y="10535"/>
                  <a:pt x="61260" y="10982"/>
                  <a:pt x="61397" y="11439"/>
                </a:cubicBezTo>
                <a:cubicBezTo>
                  <a:pt x="61343" y="12457"/>
                  <a:pt x="61280" y="13478"/>
                  <a:pt x="61245" y="14500"/>
                </a:cubicBezTo>
                <a:cubicBezTo>
                  <a:pt x="61182" y="14246"/>
                  <a:pt x="61108" y="13991"/>
                  <a:pt x="61045" y="13749"/>
                </a:cubicBezTo>
                <a:cubicBezTo>
                  <a:pt x="61034" y="13709"/>
                  <a:pt x="61014" y="13682"/>
                  <a:pt x="60990" y="13663"/>
                </a:cubicBezTo>
                <a:cubicBezTo>
                  <a:pt x="61025" y="13388"/>
                  <a:pt x="61053" y="13110"/>
                  <a:pt x="61068" y="12828"/>
                </a:cubicBezTo>
                <a:cubicBezTo>
                  <a:pt x="61073" y="12767"/>
                  <a:pt x="61041" y="12737"/>
                  <a:pt x="61005" y="12737"/>
                </a:cubicBezTo>
                <a:cubicBezTo>
                  <a:pt x="60969" y="12737"/>
                  <a:pt x="60930" y="12769"/>
                  <a:pt x="60924" y="12828"/>
                </a:cubicBezTo>
                <a:cubicBezTo>
                  <a:pt x="60896" y="13134"/>
                  <a:pt x="60834" y="13428"/>
                  <a:pt x="60759" y="13713"/>
                </a:cubicBezTo>
                <a:cubicBezTo>
                  <a:pt x="60759" y="13588"/>
                  <a:pt x="60756" y="13459"/>
                  <a:pt x="60752" y="13330"/>
                </a:cubicBezTo>
                <a:cubicBezTo>
                  <a:pt x="60759" y="13326"/>
                  <a:pt x="60763" y="13318"/>
                  <a:pt x="60772" y="13314"/>
                </a:cubicBezTo>
                <a:cubicBezTo>
                  <a:pt x="60831" y="13295"/>
                  <a:pt x="60812" y="13188"/>
                  <a:pt x="60757" y="13188"/>
                </a:cubicBezTo>
                <a:cubicBezTo>
                  <a:pt x="60754" y="13188"/>
                  <a:pt x="60751" y="13189"/>
                  <a:pt x="60748" y="13189"/>
                </a:cubicBezTo>
                <a:cubicBezTo>
                  <a:pt x="60736" y="12805"/>
                  <a:pt x="60720" y="12425"/>
                  <a:pt x="60689" y="12042"/>
                </a:cubicBezTo>
                <a:cubicBezTo>
                  <a:pt x="60681" y="11963"/>
                  <a:pt x="60631" y="11923"/>
                  <a:pt x="60585" y="11923"/>
                </a:cubicBezTo>
                <a:cubicBezTo>
                  <a:pt x="60540" y="11923"/>
                  <a:pt x="60497" y="11962"/>
                  <a:pt x="60501" y="12042"/>
                </a:cubicBezTo>
                <a:cubicBezTo>
                  <a:pt x="60528" y="12884"/>
                  <a:pt x="60450" y="13729"/>
                  <a:pt x="60333" y="14566"/>
                </a:cubicBezTo>
                <a:cubicBezTo>
                  <a:pt x="60262" y="14324"/>
                  <a:pt x="60192" y="14081"/>
                  <a:pt x="60122" y="13838"/>
                </a:cubicBezTo>
                <a:cubicBezTo>
                  <a:pt x="59800" y="12739"/>
                  <a:pt x="59448" y="11654"/>
                  <a:pt x="59029" y="10610"/>
                </a:cubicBezTo>
                <a:cubicBezTo>
                  <a:pt x="58850" y="10164"/>
                  <a:pt x="58622" y="9741"/>
                  <a:pt x="58419" y="9314"/>
                </a:cubicBezTo>
                <a:cubicBezTo>
                  <a:pt x="58344" y="9154"/>
                  <a:pt x="58247" y="9013"/>
                  <a:pt x="58149" y="8876"/>
                </a:cubicBezTo>
                <a:cubicBezTo>
                  <a:pt x="58203" y="8339"/>
                  <a:pt x="58239" y="7761"/>
                  <a:pt x="58078" y="7318"/>
                </a:cubicBezTo>
                <a:cubicBezTo>
                  <a:pt x="58072" y="7303"/>
                  <a:pt x="58061" y="7296"/>
                  <a:pt x="58050" y="7296"/>
                </a:cubicBezTo>
                <a:cubicBezTo>
                  <a:pt x="58028" y="7296"/>
                  <a:pt x="58004" y="7322"/>
                  <a:pt x="58012" y="7353"/>
                </a:cubicBezTo>
                <a:cubicBezTo>
                  <a:pt x="58102" y="7667"/>
                  <a:pt x="57922" y="8167"/>
                  <a:pt x="57851" y="8484"/>
                </a:cubicBezTo>
                <a:cubicBezTo>
                  <a:pt x="57781" y="8386"/>
                  <a:pt x="57710" y="8285"/>
                  <a:pt x="57648" y="8179"/>
                </a:cubicBezTo>
                <a:cubicBezTo>
                  <a:pt x="57648" y="8175"/>
                  <a:pt x="57644" y="8167"/>
                  <a:pt x="57640" y="8164"/>
                </a:cubicBezTo>
                <a:cubicBezTo>
                  <a:pt x="57629" y="8140"/>
                  <a:pt x="57613" y="8120"/>
                  <a:pt x="57601" y="8097"/>
                </a:cubicBezTo>
                <a:cubicBezTo>
                  <a:pt x="57590" y="8079"/>
                  <a:pt x="57576" y="8072"/>
                  <a:pt x="57564" y="8072"/>
                </a:cubicBezTo>
                <a:cubicBezTo>
                  <a:pt x="57525" y="8072"/>
                  <a:pt x="57490" y="8138"/>
                  <a:pt x="57507" y="8191"/>
                </a:cubicBezTo>
                <a:cubicBezTo>
                  <a:pt x="57585" y="8422"/>
                  <a:pt x="57679" y="8637"/>
                  <a:pt x="57773" y="8856"/>
                </a:cubicBezTo>
                <a:cubicBezTo>
                  <a:pt x="57687" y="9228"/>
                  <a:pt x="57601" y="9600"/>
                  <a:pt x="57499" y="9963"/>
                </a:cubicBezTo>
                <a:cubicBezTo>
                  <a:pt x="57257" y="10832"/>
                  <a:pt x="57116" y="11776"/>
                  <a:pt x="57002" y="12696"/>
                </a:cubicBezTo>
                <a:cubicBezTo>
                  <a:pt x="56959" y="12359"/>
                  <a:pt x="56924" y="12022"/>
                  <a:pt x="56885" y="11682"/>
                </a:cubicBezTo>
                <a:cubicBezTo>
                  <a:pt x="56822" y="11142"/>
                  <a:pt x="56763" y="10586"/>
                  <a:pt x="56728" y="10042"/>
                </a:cubicBezTo>
                <a:cubicBezTo>
                  <a:pt x="56689" y="9498"/>
                  <a:pt x="56560" y="8758"/>
                  <a:pt x="56677" y="8230"/>
                </a:cubicBezTo>
                <a:cubicBezTo>
                  <a:pt x="56689" y="8176"/>
                  <a:pt x="56658" y="8143"/>
                  <a:pt x="56626" y="8143"/>
                </a:cubicBezTo>
                <a:cubicBezTo>
                  <a:pt x="56605" y="8143"/>
                  <a:pt x="56583" y="8158"/>
                  <a:pt x="56572" y="8191"/>
                </a:cubicBezTo>
                <a:cubicBezTo>
                  <a:pt x="56462" y="8539"/>
                  <a:pt x="56493" y="8930"/>
                  <a:pt x="56482" y="9302"/>
                </a:cubicBezTo>
                <a:cubicBezTo>
                  <a:pt x="56462" y="9870"/>
                  <a:pt x="56446" y="10442"/>
                  <a:pt x="56458" y="11009"/>
                </a:cubicBezTo>
                <a:cubicBezTo>
                  <a:pt x="56485" y="12085"/>
                  <a:pt x="56513" y="13157"/>
                  <a:pt x="56587" y="14230"/>
                </a:cubicBezTo>
                <a:cubicBezTo>
                  <a:pt x="56592" y="14308"/>
                  <a:pt x="56599" y="14391"/>
                  <a:pt x="56607" y="14468"/>
                </a:cubicBezTo>
                <a:cubicBezTo>
                  <a:pt x="56536" y="14328"/>
                  <a:pt x="56466" y="14190"/>
                  <a:pt x="56395" y="14046"/>
                </a:cubicBezTo>
                <a:cubicBezTo>
                  <a:pt x="56375" y="13529"/>
                  <a:pt x="56364" y="13005"/>
                  <a:pt x="56360" y="12481"/>
                </a:cubicBezTo>
                <a:cubicBezTo>
                  <a:pt x="56359" y="12428"/>
                  <a:pt x="56329" y="12403"/>
                  <a:pt x="56299" y="12403"/>
                </a:cubicBezTo>
                <a:cubicBezTo>
                  <a:pt x="56268" y="12403"/>
                  <a:pt x="56237" y="12429"/>
                  <a:pt x="56235" y="12481"/>
                </a:cubicBezTo>
                <a:cubicBezTo>
                  <a:pt x="56231" y="12880"/>
                  <a:pt x="56223" y="13279"/>
                  <a:pt x="56211" y="13678"/>
                </a:cubicBezTo>
                <a:cubicBezTo>
                  <a:pt x="56039" y="13326"/>
                  <a:pt x="55867" y="12969"/>
                  <a:pt x="55687" y="12617"/>
                </a:cubicBezTo>
                <a:cubicBezTo>
                  <a:pt x="55726" y="11847"/>
                  <a:pt x="55773" y="11076"/>
                  <a:pt x="55875" y="10316"/>
                </a:cubicBezTo>
                <a:cubicBezTo>
                  <a:pt x="55985" y="9510"/>
                  <a:pt x="56090" y="8442"/>
                  <a:pt x="56607" y="7897"/>
                </a:cubicBezTo>
                <a:cubicBezTo>
                  <a:pt x="56633" y="7868"/>
                  <a:pt x="56608" y="7815"/>
                  <a:pt x="56580" y="7815"/>
                </a:cubicBezTo>
                <a:cubicBezTo>
                  <a:pt x="56575" y="7815"/>
                  <a:pt x="56569" y="7817"/>
                  <a:pt x="56563" y="7823"/>
                </a:cubicBezTo>
                <a:cubicBezTo>
                  <a:pt x="56153" y="8214"/>
                  <a:pt x="55976" y="8817"/>
                  <a:pt x="55801" y="9416"/>
                </a:cubicBezTo>
                <a:cubicBezTo>
                  <a:pt x="55562" y="10203"/>
                  <a:pt x="55425" y="11079"/>
                  <a:pt x="55331" y="11929"/>
                </a:cubicBezTo>
                <a:cubicBezTo>
                  <a:pt x="55154" y="11592"/>
                  <a:pt x="54975" y="11255"/>
                  <a:pt x="54795" y="10926"/>
                </a:cubicBezTo>
                <a:cubicBezTo>
                  <a:pt x="54634" y="10637"/>
                  <a:pt x="54470" y="10355"/>
                  <a:pt x="54301" y="10073"/>
                </a:cubicBezTo>
                <a:cubicBezTo>
                  <a:pt x="54243" y="9204"/>
                  <a:pt x="54200" y="8332"/>
                  <a:pt x="54188" y="7459"/>
                </a:cubicBezTo>
                <a:cubicBezTo>
                  <a:pt x="54188" y="7414"/>
                  <a:pt x="54162" y="7392"/>
                  <a:pt x="54137" y="7392"/>
                </a:cubicBezTo>
                <a:cubicBezTo>
                  <a:pt x="54111" y="7392"/>
                  <a:pt x="54084" y="7414"/>
                  <a:pt x="54083" y="7459"/>
                </a:cubicBezTo>
                <a:cubicBezTo>
                  <a:pt x="54070" y="8195"/>
                  <a:pt x="54055" y="8923"/>
                  <a:pt x="54043" y="9654"/>
                </a:cubicBezTo>
                <a:cubicBezTo>
                  <a:pt x="53769" y="9208"/>
                  <a:pt x="53483" y="8770"/>
                  <a:pt x="53201" y="8332"/>
                </a:cubicBezTo>
                <a:cubicBezTo>
                  <a:pt x="53124" y="8211"/>
                  <a:pt x="53046" y="8097"/>
                  <a:pt x="52963" y="7983"/>
                </a:cubicBezTo>
                <a:cubicBezTo>
                  <a:pt x="52939" y="7479"/>
                  <a:pt x="52932" y="6977"/>
                  <a:pt x="52939" y="6473"/>
                </a:cubicBezTo>
                <a:cubicBezTo>
                  <a:pt x="52941" y="6432"/>
                  <a:pt x="52918" y="6411"/>
                  <a:pt x="52893" y="6411"/>
                </a:cubicBezTo>
                <a:cubicBezTo>
                  <a:pt x="52869" y="6411"/>
                  <a:pt x="52844" y="6432"/>
                  <a:pt x="52842" y="6473"/>
                </a:cubicBezTo>
                <a:cubicBezTo>
                  <a:pt x="52822" y="6907"/>
                  <a:pt x="52814" y="7338"/>
                  <a:pt x="52811" y="7772"/>
                </a:cubicBezTo>
                <a:cubicBezTo>
                  <a:pt x="52642" y="7537"/>
                  <a:pt x="52466" y="7306"/>
                  <a:pt x="52302" y="7071"/>
                </a:cubicBezTo>
                <a:cubicBezTo>
                  <a:pt x="52227" y="6970"/>
                  <a:pt x="51816" y="6273"/>
                  <a:pt x="51824" y="6273"/>
                </a:cubicBezTo>
                <a:cubicBezTo>
                  <a:pt x="51855" y="6269"/>
                  <a:pt x="51855" y="6215"/>
                  <a:pt x="51824" y="6211"/>
                </a:cubicBezTo>
                <a:cubicBezTo>
                  <a:pt x="51796" y="6206"/>
                  <a:pt x="51765" y="6202"/>
                  <a:pt x="51734" y="6199"/>
                </a:cubicBezTo>
                <a:cubicBezTo>
                  <a:pt x="51715" y="6199"/>
                  <a:pt x="51702" y="6230"/>
                  <a:pt x="51707" y="6253"/>
                </a:cubicBezTo>
                <a:cubicBezTo>
                  <a:pt x="51758" y="6524"/>
                  <a:pt x="51930" y="6778"/>
                  <a:pt x="52051" y="7009"/>
                </a:cubicBezTo>
                <a:cubicBezTo>
                  <a:pt x="52302" y="7483"/>
                  <a:pt x="52520" y="7980"/>
                  <a:pt x="52759" y="8461"/>
                </a:cubicBezTo>
                <a:cubicBezTo>
                  <a:pt x="52779" y="8492"/>
                  <a:pt x="52795" y="8527"/>
                  <a:pt x="52811" y="8563"/>
                </a:cubicBezTo>
                <a:cubicBezTo>
                  <a:pt x="52818" y="9940"/>
                  <a:pt x="52873" y="11314"/>
                  <a:pt x="52865" y="12700"/>
                </a:cubicBezTo>
                <a:cubicBezTo>
                  <a:pt x="52787" y="12434"/>
                  <a:pt x="52708" y="12171"/>
                  <a:pt x="52630" y="11909"/>
                </a:cubicBezTo>
                <a:cubicBezTo>
                  <a:pt x="52368" y="11056"/>
                  <a:pt x="52071" y="10156"/>
                  <a:pt x="51695" y="9376"/>
                </a:cubicBezTo>
                <a:cubicBezTo>
                  <a:pt x="51499" y="8973"/>
                  <a:pt x="51346" y="8531"/>
                  <a:pt x="51147" y="8132"/>
                </a:cubicBezTo>
                <a:cubicBezTo>
                  <a:pt x="51077" y="7991"/>
                  <a:pt x="50544" y="7114"/>
                  <a:pt x="50599" y="6950"/>
                </a:cubicBezTo>
                <a:cubicBezTo>
                  <a:pt x="50609" y="6927"/>
                  <a:pt x="50595" y="6906"/>
                  <a:pt x="50580" y="6906"/>
                </a:cubicBezTo>
                <a:cubicBezTo>
                  <a:pt x="50573" y="6906"/>
                  <a:pt x="50565" y="6911"/>
                  <a:pt x="50560" y="6923"/>
                </a:cubicBezTo>
                <a:cubicBezTo>
                  <a:pt x="50517" y="7001"/>
                  <a:pt x="50501" y="7028"/>
                  <a:pt x="50544" y="7134"/>
                </a:cubicBezTo>
                <a:cubicBezTo>
                  <a:pt x="50689" y="7498"/>
                  <a:pt x="50822" y="7858"/>
                  <a:pt x="50936" y="8245"/>
                </a:cubicBezTo>
                <a:cubicBezTo>
                  <a:pt x="51225" y="9228"/>
                  <a:pt x="51444" y="10234"/>
                  <a:pt x="51699" y="11228"/>
                </a:cubicBezTo>
                <a:cubicBezTo>
                  <a:pt x="51886" y="11964"/>
                  <a:pt x="52067" y="12707"/>
                  <a:pt x="52242" y="13451"/>
                </a:cubicBezTo>
                <a:cubicBezTo>
                  <a:pt x="51989" y="13561"/>
                  <a:pt x="52083" y="13937"/>
                  <a:pt x="52133" y="14199"/>
                </a:cubicBezTo>
                <a:cubicBezTo>
                  <a:pt x="52289" y="15012"/>
                  <a:pt x="52564" y="15792"/>
                  <a:pt x="52802" y="16567"/>
                </a:cubicBezTo>
                <a:cubicBezTo>
                  <a:pt x="52795" y="16993"/>
                  <a:pt x="52783" y="17420"/>
                  <a:pt x="52768" y="17843"/>
                </a:cubicBezTo>
                <a:cubicBezTo>
                  <a:pt x="52732" y="17694"/>
                  <a:pt x="52697" y="17541"/>
                  <a:pt x="52665" y="17389"/>
                </a:cubicBezTo>
                <a:cubicBezTo>
                  <a:pt x="52524" y="16750"/>
                  <a:pt x="52388" y="16109"/>
                  <a:pt x="52251" y="15471"/>
                </a:cubicBezTo>
                <a:cubicBezTo>
                  <a:pt x="52258" y="15318"/>
                  <a:pt x="52266" y="15165"/>
                  <a:pt x="52274" y="15017"/>
                </a:cubicBezTo>
                <a:cubicBezTo>
                  <a:pt x="52286" y="14848"/>
                  <a:pt x="52195" y="14766"/>
                  <a:pt x="52098" y="14759"/>
                </a:cubicBezTo>
                <a:cubicBezTo>
                  <a:pt x="51808" y="13408"/>
                  <a:pt x="51519" y="12058"/>
                  <a:pt x="51221" y="10711"/>
                </a:cubicBezTo>
                <a:cubicBezTo>
                  <a:pt x="50967" y="9553"/>
                  <a:pt x="50674" y="8410"/>
                  <a:pt x="50415" y="7252"/>
                </a:cubicBezTo>
                <a:cubicBezTo>
                  <a:pt x="50383" y="7118"/>
                  <a:pt x="50352" y="6981"/>
                  <a:pt x="50321" y="6840"/>
                </a:cubicBezTo>
                <a:lnTo>
                  <a:pt x="50321" y="6774"/>
                </a:lnTo>
                <a:cubicBezTo>
                  <a:pt x="50306" y="6637"/>
                  <a:pt x="50306" y="6496"/>
                  <a:pt x="50317" y="6355"/>
                </a:cubicBezTo>
                <a:cubicBezTo>
                  <a:pt x="50306" y="6328"/>
                  <a:pt x="50293" y="6305"/>
                  <a:pt x="50282" y="6281"/>
                </a:cubicBezTo>
                <a:cubicBezTo>
                  <a:pt x="50290" y="6277"/>
                  <a:pt x="50302" y="6269"/>
                  <a:pt x="50306" y="6253"/>
                </a:cubicBezTo>
                <a:cubicBezTo>
                  <a:pt x="50306" y="6234"/>
                  <a:pt x="50309" y="6218"/>
                  <a:pt x="50309" y="6199"/>
                </a:cubicBezTo>
                <a:cubicBezTo>
                  <a:pt x="50317" y="6155"/>
                  <a:pt x="50293" y="6128"/>
                  <a:pt x="50269" y="6128"/>
                </a:cubicBezTo>
                <a:cubicBezTo>
                  <a:pt x="50252" y="6128"/>
                  <a:pt x="50235" y="6141"/>
                  <a:pt x="50228" y="6168"/>
                </a:cubicBezTo>
                <a:cubicBezTo>
                  <a:pt x="50215" y="6215"/>
                  <a:pt x="50204" y="6262"/>
                  <a:pt x="50192" y="6305"/>
                </a:cubicBezTo>
                <a:cubicBezTo>
                  <a:pt x="50031" y="5651"/>
                  <a:pt x="49843" y="4993"/>
                  <a:pt x="49597" y="4414"/>
                </a:cubicBezTo>
                <a:cubicBezTo>
                  <a:pt x="49589" y="4393"/>
                  <a:pt x="49576" y="4385"/>
                  <a:pt x="49563" y="4385"/>
                </a:cubicBezTo>
                <a:cubicBezTo>
                  <a:pt x="49533" y="4385"/>
                  <a:pt x="49502" y="4428"/>
                  <a:pt x="49518" y="4477"/>
                </a:cubicBezTo>
                <a:cubicBezTo>
                  <a:pt x="49800" y="5216"/>
                  <a:pt x="49934" y="6077"/>
                  <a:pt x="50067" y="6907"/>
                </a:cubicBezTo>
                <a:cubicBezTo>
                  <a:pt x="49965" y="7564"/>
                  <a:pt x="49934" y="8273"/>
                  <a:pt x="49887" y="8907"/>
                </a:cubicBezTo>
                <a:cubicBezTo>
                  <a:pt x="49879" y="9001"/>
                  <a:pt x="49871" y="9095"/>
                  <a:pt x="49867" y="9185"/>
                </a:cubicBezTo>
                <a:cubicBezTo>
                  <a:pt x="49856" y="9134"/>
                  <a:pt x="49847" y="9080"/>
                  <a:pt x="49836" y="9024"/>
                </a:cubicBezTo>
                <a:cubicBezTo>
                  <a:pt x="49822" y="8945"/>
                  <a:pt x="49777" y="8911"/>
                  <a:pt x="49730" y="8911"/>
                </a:cubicBezTo>
                <a:cubicBezTo>
                  <a:pt x="49659" y="8911"/>
                  <a:pt x="49582" y="8990"/>
                  <a:pt x="49601" y="9111"/>
                </a:cubicBezTo>
                <a:cubicBezTo>
                  <a:pt x="49659" y="9479"/>
                  <a:pt x="49730" y="9851"/>
                  <a:pt x="49796" y="10218"/>
                </a:cubicBezTo>
                <a:cubicBezTo>
                  <a:pt x="49762" y="10767"/>
                  <a:pt x="49734" y="11314"/>
                  <a:pt x="49730" y="11866"/>
                </a:cubicBezTo>
                <a:cubicBezTo>
                  <a:pt x="49531" y="11338"/>
                  <a:pt x="49323" y="10809"/>
                  <a:pt x="49108" y="10285"/>
                </a:cubicBezTo>
                <a:cubicBezTo>
                  <a:pt x="49108" y="9972"/>
                  <a:pt x="49112" y="9658"/>
                  <a:pt x="49115" y="9345"/>
                </a:cubicBezTo>
                <a:cubicBezTo>
                  <a:pt x="49124" y="8328"/>
                  <a:pt x="49065" y="7024"/>
                  <a:pt x="49359" y="6077"/>
                </a:cubicBezTo>
                <a:cubicBezTo>
                  <a:pt x="49366" y="6054"/>
                  <a:pt x="49350" y="6036"/>
                  <a:pt x="49335" y="6036"/>
                </a:cubicBezTo>
                <a:cubicBezTo>
                  <a:pt x="49327" y="6036"/>
                  <a:pt x="49319" y="6041"/>
                  <a:pt x="49315" y="6054"/>
                </a:cubicBezTo>
                <a:cubicBezTo>
                  <a:pt x="49218" y="6324"/>
                  <a:pt x="49155" y="6621"/>
                  <a:pt x="49108" y="6930"/>
                </a:cubicBezTo>
                <a:cubicBezTo>
                  <a:pt x="49100" y="6930"/>
                  <a:pt x="49088" y="6939"/>
                  <a:pt x="49084" y="6958"/>
                </a:cubicBezTo>
                <a:cubicBezTo>
                  <a:pt x="48920" y="7768"/>
                  <a:pt x="48819" y="8598"/>
                  <a:pt x="48748" y="9432"/>
                </a:cubicBezTo>
                <a:cubicBezTo>
                  <a:pt x="48572" y="9048"/>
                  <a:pt x="48380" y="8653"/>
                  <a:pt x="48212" y="8245"/>
                </a:cubicBezTo>
                <a:cubicBezTo>
                  <a:pt x="48255" y="7964"/>
                  <a:pt x="48317" y="7694"/>
                  <a:pt x="48400" y="7432"/>
                </a:cubicBezTo>
                <a:cubicBezTo>
                  <a:pt x="48418" y="7381"/>
                  <a:pt x="48386" y="7334"/>
                  <a:pt x="48355" y="7334"/>
                </a:cubicBezTo>
                <a:cubicBezTo>
                  <a:pt x="48340" y="7334"/>
                  <a:pt x="48326" y="7344"/>
                  <a:pt x="48317" y="7369"/>
                </a:cubicBezTo>
                <a:cubicBezTo>
                  <a:pt x="48239" y="7573"/>
                  <a:pt x="48172" y="7788"/>
                  <a:pt x="48114" y="8007"/>
                </a:cubicBezTo>
                <a:cubicBezTo>
                  <a:pt x="47937" y="7545"/>
                  <a:pt x="47804" y="7071"/>
                  <a:pt x="47777" y="6590"/>
                </a:cubicBezTo>
                <a:cubicBezTo>
                  <a:pt x="47775" y="6555"/>
                  <a:pt x="47755" y="6537"/>
                  <a:pt x="47735" y="6537"/>
                </a:cubicBezTo>
                <a:cubicBezTo>
                  <a:pt x="47715" y="6537"/>
                  <a:pt x="47695" y="6555"/>
                  <a:pt x="47695" y="6590"/>
                </a:cubicBezTo>
                <a:cubicBezTo>
                  <a:pt x="47710" y="7208"/>
                  <a:pt x="47875" y="7756"/>
                  <a:pt x="48039" y="8308"/>
                </a:cubicBezTo>
                <a:cubicBezTo>
                  <a:pt x="47903" y="8915"/>
                  <a:pt x="47820" y="9545"/>
                  <a:pt x="47766" y="10160"/>
                </a:cubicBezTo>
                <a:cubicBezTo>
                  <a:pt x="47742" y="10382"/>
                  <a:pt x="47722" y="10610"/>
                  <a:pt x="47699" y="10837"/>
                </a:cubicBezTo>
                <a:cubicBezTo>
                  <a:pt x="47695" y="10836"/>
                  <a:pt x="47690" y="10836"/>
                  <a:pt x="47686" y="10836"/>
                </a:cubicBezTo>
                <a:cubicBezTo>
                  <a:pt x="47652" y="10836"/>
                  <a:pt x="47622" y="10853"/>
                  <a:pt x="47601" y="10895"/>
                </a:cubicBezTo>
                <a:cubicBezTo>
                  <a:pt x="47589" y="10332"/>
                  <a:pt x="47578" y="9768"/>
                  <a:pt x="47565" y="9201"/>
                </a:cubicBezTo>
                <a:cubicBezTo>
                  <a:pt x="47609" y="8930"/>
                  <a:pt x="47687" y="8684"/>
                  <a:pt x="47844" y="8539"/>
                </a:cubicBezTo>
                <a:cubicBezTo>
                  <a:pt x="47873" y="8513"/>
                  <a:pt x="47856" y="8453"/>
                  <a:pt x="47827" y="8453"/>
                </a:cubicBezTo>
                <a:cubicBezTo>
                  <a:pt x="47821" y="8453"/>
                  <a:pt x="47815" y="8456"/>
                  <a:pt x="47809" y="8461"/>
                </a:cubicBezTo>
                <a:cubicBezTo>
                  <a:pt x="47706" y="8539"/>
                  <a:pt x="47625" y="8653"/>
                  <a:pt x="47562" y="8782"/>
                </a:cubicBezTo>
                <a:cubicBezTo>
                  <a:pt x="47558" y="8641"/>
                  <a:pt x="47558" y="8504"/>
                  <a:pt x="47554" y="8367"/>
                </a:cubicBezTo>
                <a:cubicBezTo>
                  <a:pt x="47554" y="8324"/>
                  <a:pt x="47530" y="8302"/>
                  <a:pt x="47505" y="8302"/>
                </a:cubicBezTo>
                <a:cubicBezTo>
                  <a:pt x="47480" y="8302"/>
                  <a:pt x="47454" y="8324"/>
                  <a:pt x="47452" y="8367"/>
                </a:cubicBezTo>
                <a:cubicBezTo>
                  <a:pt x="47452" y="8606"/>
                  <a:pt x="47448" y="8841"/>
                  <a:pt x="47444" y="9080"/>
                </a:cubicBezTo>
                <a:cubicBezTo>
                  <a:pt x="47358" y="9369"/>
                  <a:pt x="47311" y="9694"/>
                  <a:pt x="47272" y="9968"/>
                </a:cubicBezTo>
                <a:cubicBezTo>
                  <a:pt x="47202" y="10426"/>
                  <a:pt x="47041" y="10872"/>
                  <a:pt x="46963" y="11338"/>
                </a:cubicBezTo>
                <a:cubicBezTo>
                  <a:pt x="46904" y="11710"/>
                  <a:pt x="46841" y="12077"/>
                  <a:pt x="46783" y="12449"/>
                </a:cubicBezTo>
                <a:cubicBezTo>
                  <a:pt x="46583" y="11776"/>
                  <a:pt x="46395" y="11095"/>
                  <a:pt x="46231" y="10410"/>
                </a:cubicBezTo>
                <a:cubicBezTo>
                  <a:pt x="46278" y="9788"/>
                  <a:pt x="46317" y="9165"/>
                  <a:pt x="46341" y="8543"/>
                </a:cubicBezTo>
                <a:cubicBezTo>
                  <a:pt x="46342" y="8505"/>
                  <a:pt x="46321" y="8486"/>
                  <a:pt x="46299" y="8486"/>
                </a:cubicBezTo>
                <a:cubicBezTo>
                  <a:pt x="46276" y="8486"/>
                  <a:pt x="46252" y="8506"/>
                  <a:pt x="46250" y="8543"/>
                </a:cubicBezTo>
                <a:cubicBezTo>
                  <a:pt x="46216" y="9001"/>
                  <a:pt x="46169" y="9459"/>
                  <a:pt x="46118" y="9913"/>
                </a:cubicBezTo>
                <a:cubicBezTo>
                  <a:pt x="45887" y="8868"/>
                  <a:pt x="45538" y="7353"/>
                  <a:pt x="45988" y="6379"/>
                </a:cubicBezTo>
                <a:cubicBezTo>
                  <a:pt x="46004" y="6344"/>
                  <a:pt x="45982" y="6313"/>
                  <a:pt x="45958" y="6313"/>
                </a:cubicBezTo>
                <a:cubicBezTo>
                  <a:pt x="45946" y="6313"/>
                  <a:pt x="45934" y="6320"/>
                  <a:pt x="45925" y="6336"/>
                </a:cubicBezTo>
                <a:cubicBezTo>
                  <a:pt x="45578" y="6997"/>
                  <a:pt x="45613" y="7913"/>
                  <a:pt x="45613" y="8688"/>
                </a:cubicBezTo>
                <a:cubicBezTo>
                  <a:pt x="45613" y="9643"/>
                  <a:pt x="45761" y="10594"/>
                  <a:pt x="45925" y="11522"/>
                </a:cubicBezTo>
                <a:cubicBezTo>
                  <a:pt x="45894" y="11772"/>
                  <a:pt x="45863" y="12019"/>
                  <a:pt x="45831" y="12265"/>
                </a:cubicBezTo>
                <a:cubicBezTo>
                  <a:pt x="45636" y="12304"/>
                  <a:pt x="45475" y="12492"/>
                  <a:pt x="45503" y="12828"/>
                </a:cubicBezTo>
                <a:cubicBezTo>
                  <a:pt x="45503" y="12844"/>
                  <a:pt x="45503" y="12857"/>
                  <a:pt x="45507" y="12872"/>
                </a:cubicBezTo>
                <a:cubicBezTo>
                  <a:pt x="45468" y="12786"/>
                  <a:pt x="45432" y="12700"/>
                  <a:pt x="45394" y="12617"/>
                </a:cubicBezTo>
                <a:cubicBezTo>
                  <a:pt x="45394" y="11823"/>
                  <a:pt x="45323" y="10954"/>
                  <a:pt x="44881" y="10418"/>
                </a:cubicBezTo>
                <a:cubicBezTo>
                  <a:pt x="45029" y="9737"/>
                  <a:pt x="45182" y="9064"/>
                  <a:pt x="45320" y="8379"/>
                </a:cubicBezTo>
                <a:cubicBezTo>
                  <a:pt x="45432" y="7815"/>
                  <a:pt x="45573" y="7239"/>
                  <a:pt x="45734" y="6696"/>
                </a:cubicBezTo>
                <a:cubicBezTo>
                  <a:pt x="45844" y="6324"/>
                  <a:pt x="45981" y="5537"/>
                  <a:pt x="46321" y="5400"/>
                </a:cubicBezTo>
                <a:cubicBezTo>
                  <a:pt x="46340" y="5389"/>
                  <a:pt x="46341" y="5345"/>
                  <a:pt x="46316" y="5345"/>
                </a:cubicBezTo>
                <a:cubicBezTo>
                  <a:pt x="46315" y="5345"/>
                  <a:pt x="46314" y="5346"/>
                  <a:pt x="46313" y="5346"/>
                </a:cubicBezTo>
                <a:cubicBezTo>
                  <a:pt x="45813" y="5353"/>
                  <a:pt x="45601" y="6336"/>
                  <a:pt x="45437" y="6813"/>
                </a:cubicBezTo>
                <a:cubicBezTo>
                  <a:pt x="45065" y="7909"/>
                  <a:pt x="44728" y="9024"/>
                  <a:pt x="44435" y="10160"/>
                </a:cubicBezTo>
                <a:cubicBezTo>
                  <a:pt x="44352" y="9095"/>
                  <a:pt x="44227" y="8030"/>
                  <a:pt x="43989" y="7040"/>
                </a:cubicBezTo>
                <a:cubicBezTo>
                  <a:pt x="43982" y="7012"/>
                  <a:pt x="43965" y="7000"/>
                  <a:pt x="43948" y="7000"/>
                </a:cubicBezTo>
                <a:cubicBezTo>
                  <a:pt x="43923" y="7000"/>
                  <a:pt x="43897" y="7027"/>
                  <a:pt x="43906" y="7067"/>
                </a:cubicBezTo>
                <a:cubicBezTo>
                  <a:pt x="44137" y="8074"/>
                  <a:pt x="44149" y="9103"/>
                  <a:pt x="44247" y="10136"/>
                </a:cubicBezTo>
                <a:cubicBezTo>
                  <a:pt x="44254" y="10226"/>
                  <a:pt x="44258" y="10316"/>
                  <a:pt x="44267" y="10406"/>
                </a:cubicBezTo>
                <a:cubicBezTo>
                  <a:pt x="44063" y="9992"/>
                  <a:pt x="43840" y="9510"/>
                  <a:pt x="43785" y="9064"/>
                </a:cubicBezTo>
                <a:cubicBezTo>
                  <a:pt x="43781" y="9029"/>
                  <a:pt x="43761" y="9014"/>
                  <a:pt x="43740" y="9014"/>
                </a:cubicBezTo>
                <a:cubicBezTo>
                  <a:pt x="43713" y="9014"/>
                  <a:pt x="43685" y="9038"/>
                  <a:pt x="43687" y="9080"/>
                </a:cubicBezTo>
                <a:cubicBezTo>
                  <a:pt x="43695" y="9788"/>
                  <a:pt x="43981" y="10445"/>
                  <a:pt x="44196" y="11095"/>
                </a:cubicBezTo>
                <a:cubicBezTo>
                  <a:pt x="44079" y="11584"/>
                  <a:pt x="43965" y="12077"/>
                  <a:pt x="43864" y="12570"/>
                </a:cubicBezTo>
                <a:cubicBezTo>
                  <a:pt x="43620" y="11682"/>
                  <a:pt x="43370" y="10794"/>
                  <a:pt x="43147" y="9898"/>
                </a:cubicBezTo>
                <a:cubicBezTo>
                  <a:pt x="43049" y="8198"/>
                  <a:pt x="42845" y="6508"/>
                  <a:pt x="42509" y="4853"/>
                </a:cubicBezTo>
                <a:cubicBezTo>
                  <a:pt x="42504" y="4826"/>
                  <a:pt x="42489" y="4814"/>
                  <a:pt x="42473" y="4814"/>
                </a:cubicBezTo>
                <a:cubicBezTo>
                  <a:pt x="42449" y="4814"/>
                  <a:pt x="42424" y="4840"/>
                  <a:pt x="42431" y="4880"/>
                </a:cubicBezTo>
                <a:cubicBezTo>
                  <a:pt x="42673" y="6215"/>
                  <a:pt x="42830" y="7584"/>
                  <a:pt x="42908" y="8970"/>
                </a:cubicBezTo>
                <a:cubicBezTo>
                  <a:pt x="42904" y="8968"/>
                  <a:pt x="42899" y="8967"/>
                  <a:pt x="42894" y="8967"/>
                </a:cubicBezTo>
                <a:cubicBezTo>
                  <a:pt x="42867" y="8967"/>
                  <a:pt x="42840" y="8993"/>
                  <a:pt x="42849" y="9036"/>
                </a:cubicBezTo>
                <a:cubicBezTo>
                  <a:pt x="42877" y="9185"/>
                  <a:pt x="42905" y="9338"/>
                  <a:pt x="42932" y="9486"/>
                </a:cubicBezTo>
                <a:cubicBezTo>
                  <a:pt x="43013" y="11404"/>
                  <a:pt x="42955" y="13350"/>
                  <a:pt x="42779" y="15252"/>
                </a:cubicBezTo>
                <a:cubicBezTo>
                  <a:pt x="42361" y="12129"/>
                  <a:pt x="42016" y="8923"/>
                  <a:pt x="41883" y="5893"/>
                </a:cubicBezTo>
                <a:lnTo>
                  <a:pt x="41883" y="5893"/>
                </a:lnTo>
                <a:cubicBezTo>
                  <a:pt x="41884" y="5919"/>
                  <a:pt x="41899" y="5931"/>
                  <a:pt x="41914" y="5931"/>
                </a:cubicBezTo>
                <a:cubicBezTo>
                  <a:pt x="41929" y="5931"/>
                  <a:pt x="41944" y="5919"/>
                  <a:pt x="41945" y="5893"/>
                </a:cubicBezTo>
                <a:cubicBezTo>
                  <a:pt x="41945" y="5874"/>
                  <a:pt x="41945" y="5854"/>
                  <a:pt x="41949" y="5835"/>
                </a:cubicBezTo>
                <a:cubicBezTo>
                  <a:pt x="41949" y="5808"/>
                  <a:pt x="41933" y="5793"/>
                  <a:pt x="41916" y="5793"/>
                </a:cubicBezTo>
                <a:cubicBezTo>
                  <a:pt x="41904" y="5793"/>
                  <a:pt x="41891" y="5801"/>
                  <a:pt x="41883" y="5815"/>
                </a:cubicBezTo>
                <a:cubicBezTo>
                  <a:pt x="41781" y="5999"/>
                  <a:pt x="41816" y="6211"/>
                  <a:pt x="41805" y="6437"/>
                </a:cubicBezTo>
                <a:cubicBezTo>
                  <a:pt x="41774" y="6990"/>
                  <a:pt x="41738" y="7541"/>
                  <a:pt x="41750" y="8093"/>
                </a:cubicBezTo>
                <a:cubicBezTo>
                  <a:pt x="41758" y="8430"/>
                  <a:pt x="41765" y="8766"/>
                  <a:pt x="41769" y="9107"/>
                </a:cubicBezTo>
                <a:cubicBezTo>
                  <a:pt x="41718" y="9071"/>
                  <a:pt x="41664" y="9044"/>
                  <a:pt x="41597" y="9033"/>
                </a:cubicBezTo>
                <a:cubicBezTo>
                  <a:pt x="41593" y="9032"/>
                  <a:pt x="41590" y="9032"/>
                  <a:pt x="41586" y="9032"/>
                </a:cubicBezTo>
                <a:cubicBezTo>
                  <a:pt x="41480" y="9032"/>
                  <a:pt x="41487" y="9256"/>
                  <a:pt x="41597" y="9275"/>
                </a:cubicBezTo>
                <a:cubicBezTo>
                  <a:pt x="41671" y="9287"/>
                  <a:pt x="41727" y="9334"/>
                  <a:pt x="41774" y="9405"/>
                </a:cubicBezTo>
                <a:cubicBezTo>
                  <a:pt x="41785" y="10093"/>
                  <a:pt x="41785" y="10782"/>
                  <a:pt x="41754" y="11451"/>
                </a:cubicBezTo>
                <a:cubicBezTo>
                  <a:pt x="41727" y="12003"/>
                  <a:pt x="41789" y="12613"/>
                  <a:pt x="41812" y="13169"/>
                </a:cubicBezTo>
                <a:cubicBezTo>
                  <a:pt x="41824" y="13444"/>
                  <a:pt x="41839" y="13709"/>
                  <a:pt x="41855" y="13979"/>
                </a:cubicBezTo>
                <a:lnTo>
                  <a:pt x="41855" y="14011"/>
                </a:lnTo>
                <a:cubicBezTo>
                  <a:pt x="41821" y="13811"/>
                  <a:pt x="41785" y="13616"/>
                  <a:pt x="41750" y="13420"/>
                </a:cubicBezTo>
                <a:cubicBezTo>
                  <a:pt x="41675" y="12993"/>
                  <a:pt x="41648" y="12288"/>
                  <a:pt x="41382" y="11975"/>
                </a:cubicBezTo>
                <a:cubicBezTo>
                  <a:pt x="41378" y="11972"/>
                  <a:pt x="41378" y="11972"/>
                  <a:pt x="41374" y="11972"/>
                </a:cubicBezTo>
                <a:cubicBezTo>
                  <a:pt x="41261" y="11408"/>
                  <a:pt x="41151" y="10841"/>
                  <a:pt x="41041" y="10277"/>
                </a:cubicBezTo>
                <a:cubicBezTo>
                  <a:pt x="40952" y="9799"/>
                  <a:pt x="40815" y="9338"/>
                  <a:pt x="40681" y="8879"/>
                </a:cubicBezTo>
                <a:cubicBezTo>
                  <a:pt x="40670" y="8836"/>
                  <a:pt x="40595" y="8637"/>
                  <a:pt x="40517" y="8406"/>
                </a:cubicBezTo>
                <a:cubicBezTo>
                  <a:pt x="40646" y="7967"/>
                  <a:pt x="40775" y="7530"/>
                  <a:pt x="40892" y="7083"/>
                </a:cubicBezTo>
                <a:cubicBezTo>
                  <a:pt x="41120" y="6211"/>
                  <a:pt x="41499" y="5263"/>
                  <a:pt x="41530" y="4327"/>
                </a:cubicBezTo>
                <a:cubicBezTo>
                  <a:pt x="41530" y="4314"/>
                  <a:pt x="41521" y="4306"/>
                  <a:pt x="41512" y="4306"/>
                </a:cubicBezTo>
                <a:cubicBezTo>
                  <a:pt x="41504" y="4306"/>
                  <a:pt x="41497" y="4312"/>
                  <a:pt x="41496" y="4324"/>
                </a:cubicBezTo>
                <a:cubicBezTo>
                  <a:pt x="41299" y="5537"/>
                  <a:pt x="40759" y="6711"/>
                  <a:pt x="40345" y="7819"/>
                </a:cubicBezTo>
                <a:cubicBezTo>
                  <a:pt x="40321" y="7690"/>
                  <a:pt x="40313" y="7588"/>
                  <a:pt x="40341" y="7549"/>
                </a:cubicBezTo>
                <a:cubicBezTo>
                  <a:pt x="40363" y="7517"/>
                  <a:pt x="40343" y="7466"/>
                  <a:pt x="40314" y="7466"/>
                </a:cubicBezTo>
                <a:cubicBezTo>
                  <a:pt x="40308" y="7466"/>
                  <a:pt x="40301" y="7469"/>
                  <a:pt x="40294" y="7474"/>
                </a:cubicBezTo>
                <a:cubicBezTo>
                  <a:pt x="40172" y="7573"/>
                  <a:pt x="40195" y="7842"/>
                  <a:pt x="40242" y="8093"/>
                </a:cubicBezTo>
                <a:cubicBezTo>
                  <a:pt x="40114" y="8442"/>
                  <a:pt x="39984" y="8786"/>
                  <a:pt x="39855" y="9134"/>
                </a:cubicBezTo>
                <a:cubicBezTo>
                  <a:pt x="39742" y="8191"/>
                  <a:pt x="39601" y="7259"/>
                  <a:pt x="39417" y="6343"/>
                </a:cubicBezTo>
                <a:cubicBezTo>
                  <a:pt x="39413" y="6320"/>
                  <a:pt x="39402" y="6312"/>
                  <a:pt x="39390" y="6312"/>
                </a:cubicBezTo>
                <a:cubicBezTo>
                  <a:pt x="39707" y="5662"/>
                  <a:pt x="40024" y="5021"/>
                  <a:pt x="40336" y="4371"/>
                </a:cubicBezTo>
                <a:cubicBezTo>
                  <a:pt x="40611" y="3796"/>
                  <a:pt x="40806" y="3181"/>
                  <a:pt x="41061" y="2594"/>
                </a:cubicBezTo>
                <a:cubicBezTo>
                  <a:pt x="41315" y="2015"/>
                  <a:pt x="41566" y="1224"/>
                  <a:pt x="42012" y="875"/>
                </a:cubicBezTo>
                <a:cubicBezTo>
                  <a:pt x="42033" y="859"/>
                  <a:pt x="42020" y="826"/>
                  <a:pt x="42001" y="826"/>
                </a:cubicBezTo>
                <a:cubicBezTo>
                  <a:pt x="41998" y="826"/>
                  <a:pt x="41995" y="827"/>
                  <a:pt x="41992" y="828"/>
                </a:cubicBezTo>
                <a:cubicBezTo>
                  <a:pt x="41586" y="1087"/>
                  <a:pt x="41468" y="1486"/>
                  <a:pt x="41198" y="1928"/>
                </a:cubicBezTo>
                <a:cubicBezTo>
                  <a:pt x="40877" y="2449"/>
                  <a:pt x="40638" y="3032"/>
                  <a:pt x="40376" y="3604"/>
                </a:cubicBezTo>
                <a:cubicBezTo>
                  <a:pt x="39836" y="4762"/>
                  <a:pt x="39162" y="5835"/>
                  <a:pt x="38544" y="6934"/>
                </a:cubicBezTo>
                <a:cubicBezTo>
                  <a:pt x="38524" y="6934"/>
                  <a:pt x="38501" y="6946"/>
                  <a:pt x="38490" y="6977"/>
                </a:cubicBezTo>
                <a:cubicBezTo>
                  <a:pt x="38481" y="7009"/>
                  <a:pt x="38474" y="7040"/>
                  <a:pt x="38466" y="7071"/>
                </a:cubicBezTo>
                <a:cubicBezTo>
                  <a:pt x="38458" y="7087"/>
                  <a:pt x="38450" y="7103"/>
                  <a:pt x="38443" y="7118"/>
                </a:cubicBezTo>
                <a:cubicBezTo>
                  <a:pt x="38340" y="6649"/>
                  <a:pt x="38184" y="5906"/>
                  <a:pt x="37852" y="5768"/>
                </a:cubicBezTo>
                <a:cubicBezTo>
                  <a:pt x="37847" y="5766"/>
                  <a:pt x="37842" y="5765"/>
                  <a:pt x="37837" y="5765"/>
                </a:cubicBezTo>
                <a:cubicBezTo>
                  <a:pt x="37794" y="5765"/>
                  <a:pt x="37767" y="5857"/>
                  <a:pt x="37812" y="5886"/>
                </a:cubicBezTo>
                <a:cubicBezTo>
                  <a:pt x="38098" y="6058"/>
                  <a:pt x="38176" y="6833"/>
                  <a:pt x="38235" y="7177"/>
                </a:cubicBezTo>
                <a:cubicBezTo>
                  <a:pt x="38246" y="7263"/>
                  <a:pt x="38262" y="7346"/>
                  <a:pt x="38275" y="7427"/>
                </a:cubicBezTo>
                <a:cubicBezTo>
                  <a:pt x="38223" y="7526"/>
                  <a:pt x="38172" y="7615"/>
                  <a:pt x="38121" y="7714"/>
                </a:cubicBezTo>
                <a:cubicBezTo>
                  <a:pt x="38035" y="7878"/>
                  <a:pt x="37950" y="8050"/>
                  <a:pt x="37863" y="8218"/>
                </a:cubicBezTo>
                <a:cubicBezTo>
                  <a:pt x="37809" y="8038"/>
                  <a:pt x="37753" y="7862"/>
                  <a:pt x="37699" y="7682"/>
                </a:cubicBezTo>
                <a:cubicBezTo>
                  <a:pt x="37656" y="7530"/>
                  <a:pt x="37585" y="7380"/>
                  <a:pt x="37531" y="7236"/>
                </a:cubicBezTo>
                <a:cubicBezTo>
                  <a:pt x="37502" y="7160"/>
                  <a:pt x="37386" y="7112"/>
                  <a:pt x="37392" y="7112"/>
                </a:cubicBezTo>
                <a:lnTo>
                  <a:pt x="37392" y="7112"/>
                </a:lnTo>
                <a:cubicBezTo>
                  <a:pt x="37394" y="7112"/>
                  <a:pt x="37414" y="7119"/>
                  <a:pt x="37464" y="7134"/>
                </a:cubicBezTo>
                <a:cubicBezTo>
                  <a:pt x="37465" y="7134"/>
                  <a:pt x="37466" y="7134"/>
                  <a:pt x="37467" y="7134"/>
                </a:cubicBezTo>
                <a:cubicBezTo>
                  <a:pt x="37485" y="7134"/>
                  <a:pt x="37494" y="7103"/>
                  <a:pt x="37480" y="7091"/>
                </a:cubicBezTo>
                <a:cubicBezTo>
                  <a:pt x="37440" y="7044"/>
                  <a:pt x="37406" y="6997"/>
                  <a:pt x="37366" y="6954"/>
                </a:cubicBezTo>
                <a:cubicBezTo>
                  <a:pt x="37358" y="6940"/>
                  <a:pt x="37348" y="6935"/>
                  <a:pt x="37337" y="6935"/>
                </a:cubicBezTo>
                <a:cubicBezTo>
                  <a:pt x="37309" y="6935"/>
                  <a:pt x="37281" y="6970"/>
                  <a:pt x="37292" y="7009"/>
                </a:cubicBezTo>
                <a:cubicBezTo>
                  <a:pt x="37453" y="7537"/>
                  <a:pt x="37570" y="8081"/>
                  <a:pt x="37664" y="8625"/>
                </a:cubicBezTo>
                <a:cubicBezTo>
                  <a:pt x="37471" y="9024"/>
                  <a:pt x="37284" y="9428"/>
                  <a:pt x="37100" y="9835"/>
                </a:cubicBezTo>
                <a:cubicBezTo>
                  <a:pt x="37030" y="9682"/>
                  <a:pt x="36959" y="9533"/>
                  <a:pt x="36889" y="9381"/>
                </a:cubicBezTo>
                <a:cubicBezTo>
                  <a:pt x="36834" y="8578"/>
                  <a:pt x="36673" y="7608"/>
                  <a:pt x="36916" y="6899"/>
                </a:cubicBezTo>
                <a:cubicBezTo>
                  <a:pt x="36927" y="6867"/>
                  <a:pt x="36908" y="6839"/>
                  <a:pt x="36889" y="6839"/>
                </a:cubicBezTo>
                <a:cubicBezTo>
                  <a:pt x="36880" y="6839"/>
                  <a:pt x="36872" y="6845"/>
                  <a:pt x="36866" y="6860"/>
                </a:cubicBezTo>
                <a:cubicBezTo>
                  <a:pt x="36607" y="7486"/>
                  <a:pt x="36678" y="8187"/>
                  <a:pt x="36646" y="8883"/>
                </a:cubicBezTo>
                <a:cubicBezTo>
                  <a:pt x="36478" y="8554"/>
                  <a:pt x="36306" y="8226"/>
                  <a:pt x="36125" y="7905"/>
                </a:cubicBezTo>
                <a:cubicBezTo>
                  <a:pt x="36117" y="7892"/>
                  <a:pt x="36106" y="7886"/>
                  <a:pt x="36095" y="7886"/>
                </a:cubicBezTo>
                <a:cubicBezTo>
                  <a:pt x="36069" y="7886"/>
                  <a:pt x="36043" y="7919"/>
                  <a:pt x="36062" y="7952"/>
                </a:cubicBezTo>
                <a:cubicBezTo>
                  <a:pt x="36270" y="8332"/>
                  <a:pt x="36462" y="8700"/>
                  <a:pt x="36642" y="9080"/>
                </a:cubicBezTo>
                <a:cubicBezTo>
                  <a:pt x="36626" y="9428"/>
                  <a:pt x="36619" y="9772"/>
                  <a:pt x="36615" y="10120"/>
                </a:cubicBezTo>
                <a:cubicBezTo>
                  <a:pt x="36466" y="9819"/>
                  <a:pt x="36306" y="9506"/>
                  <a:pt x="36270" y="9154"/>
                </a:cubicBezTo>
                <a:cubicBezTo>
                  <a:pt x="36268" y="9118"/>
                  <a:pt x="36245" y="9099"/>
                  <a:pt x="36223" y="9099"/>
                </a:cubicBezTo>
                <a:cubicBezTo>
                  <a:pt x="36202" y="9099"/>
                  <a:pt x="36182" y="9117"/>
                  <a:pt x="36185" y="9154"/>
                </a:cubicBezTo>
                <a:cubicBezTo>
                  <a:pt x="36212" y="9482"/>
                  <a:pt x="36309" y="9737"/>
                  <a:pt x="36443" y="10015"/>
                </a:cubicBezTo>
                <a:cubicBezTo>
                  <a:pt x="36505" y="10144"/>
                  <a:pt x="36560" y="10285"/>
                  <a:pt x="36615" y="10429"/>
                </a:cubicBezTo>
                <a:cubicBezTo>
                  <a:pt x="36615" y="10597"/>
                  <a:pt x="36611" y="10770"/>
                  <a:pt x="36611" y="10942"/>
                </a:cubicBezTo>
                <a:cubicBezTo>
                  <a:pt x="36505" y="11197"/>
                  <a:pt x="36403" y="11459"/>
                  <a:pt x="36297" y="11717"/>
                </a:cubicBezTo>
                <a:cubicBezTo>
                  <a:pt x="36274" y="11663"/>
                  <a:pt x="36247" y="11612"/>
                  <a:pt x="36223" y="11557"/>
                </a:cubicBezTo>
                <a:cubicBezTo>
                  <a:pt x="36208" y="11526"/>
                  <a:pt x="36186" y="11513"/>
                  <a:pt x="36164" y="11513"/>
                </a:cubicBezTo>
                <a:cubicBezTo>
                  <a:pt x="36114" y="11513"/>
                  <a:pt x="36065" y="11580"/>
                  <a:pt x="36098" y="11650"/>
                </a:cubicBezTo>
                <a:cubicBezTo>
                  <a:pt x="36141" y="11737"/>
                  <a:pt x="36176" y="11827"/>
                  <a:pt x="36216" y="11917"/>
                </a:cubicBezTo>
                <a:cubicBezTo>
                  <a:pt x="36024" y="12394"/>
                  <a:pt x="35840" y="12880"/>
                  <a:pt x="35659" y="13369"/>
                </a:cubicBezTo>
                <a:cubicBezTo>
                  <a:pt x="35605" y="12833"/>
                  <a:pt x="35538" y="12300"/>
                  <a:pt x="35460" y="11772"/>
                </a:cubicBezTo>
                <a:cubicBezTo>
                  <a:pt x="35296" y="10657"/>
                  <a:pt x="35038" y="9560"/>
                  <a:pt x="34669" y="8527"/>
                </a:cubicBezTo>
                <a:cubicBezTo>
                  <a:pt x="34380" y="7714"/>
                  <a:pt x="34071" y="7009"/>
                  <a:pt x="33503" y="6469"/>
                </a:cubicBezTo>
                <a:cubicBezTo>
                  <a:pt x="33493" y="6460"/>
                  <a:pt x="33484" y="6456"/>
                  <a:pt x="33475" y="6456"/>
                </a:cubicBezTo>
                <a:cubicBezTo>
                  <a:pt x="33434" y="6456"/>
                  <a:pt x="33406" y="6544"/>
                  <a:pt x="33448" y="6590"/>
                </a:cubicBezTo>
                <a:cubicBezTo>
                  <a:pt x="34079" y="7221"/>
                  <a:pt x="34364" y="8136"/>
                  <a:pt x="34588" y="9091"/>
                </a:cubicBezTo>
                <a:cubicBezTo>
                  <a:pt x="34576" y="9081"/>
                  <a:pt x="34562" y="9076"/>
                  <a:pt x="34547" y="9076"/>
                </a:cubicBezTo>
                <a:cubicBezTo>
                  <a:pt x="34521" y="9076"/>
                  <a:pt x="34495" y="9093"/>
                  <a:pt x="34489" y="9134"/>
                </a:cubicBezTo>
                <a:cubicBezTo>
                  <a:pt x="34442" y="9533"/>
                  <a:pt x="34423" y="9940"/>
                  <a:pt x="34427" y="10348"/>
                </a:cubicBezTo>
                <a:cubicBezTo>
                  <a:pt x="34333" y="9898"/>
                  <a:pt x="34223" y="9447"/>
                  <a:pt x="33992" y="9091"/>
                </a:cubicBezTo>
                <a:cubicBezTo>
                  <a:pt x="33979" y="9072"/>
                  <a:pt x="33965" y="9064"/>
                  <a:pt x="33950" y="9064"/>
                </a:cubicBezTo>
                <a:cubicBezTo>
                  <a:pt x="33902" y="9064"/>
                  <a:pt x="33856" y="9150"/>
                  <a:pt x="33898" y="9217"/>
                </a:cubicBezTo>
                <a:cubicBezTo>
                  <a:pt x="34169" y="9631"/>
                  <a:pt x="34180" y="10113"/>
                  <a:pt x="34278" y="10613"/>
                </a:cubicBezTo>
                <a:cubicBezTo>
                  <a:pt x="34317" y="10817"/>
                  <a:pt x="34357" y="11020"/>
                  <a:pt x="34395" y="11228"/>
                </a:cubicBezTo>
                <a:cubicBezTo>
                  <a:pt x="34227" y="10962"/>
                  <a:pt x="34055" y="10707"/>
                  <a:pt x="33875" y="10465"/>
                </a:cubicBezTo>
                <a:cubicBezTo>
                  <a:pt x="33777" y="10328"/>
                  <a:pt x="33676" y="10179"/>
                  <a:pt x="33566" y="10030"/>
                </a:cubicBezTo>
                <a:cubicBezTo>
                  <a:pt x="33511" y="9412"/>
                  <a:pt x="33464" y="8794"/>
                  <a:pt x="33414" y="8179"/>
                </a:cubicBezTo>
                <a:cubicBezTo>
                  <a:pt x="33300" y="6892"/>
                  <a:pt x="33179" y="5545"/>
                  <a:pt x="33445" y="4277"/>
                </a:cubicBezTo>
                <a:cubicBezTo>
                  <a:pt x="33449" y="4257"/>
                  <a:pt x="33438" y="4244"/>
                  <a:pt x="33426" y="4244"/>
                </a:cubicBezTo>
                <a:cubicBezTo>
                  <a:pt x="33417" y="4244"/>
                  <a:pt x="33409" y="4250"/>
                  <a:pt x="33405" y="4265"/>
                </a:cubicBezTo>
                <a:cubicBezTo>
                  <a:pt x="33132" y="5357"/>
                  <a:pt x="33112" y="6558"/>
                  <a:pt x="33159" y="7698"/>
                </a:cubicBezTo>
                <a:cubicBezTo>
                  <a:pt x="33170" y="8061"/>
                  <a:pt x="33186" y="8426"/>
                  <a:pt x="33197" y="8789"/>
                </a:cubicBezTo>
                <a:cubicBezTo>
                  <a:pt x="33182" y="8789"/>
                  <a:pt x="33170" y="8798"/>
                  <a:pt x="33163" y="8817"/>
                </a:cubicBezTo>
                <a:cubicBezTo>
                  <a:pt x="33096" y="8958"/>
                  <a:pt x="33033" y="9107"/>
                  <a:pt x="32979" y="9255"/>
                </a:cubicBezTo>
                <a:cubicBezTo>
                  <a:pt x="32760" y="9001"/>
                  <a:pt x="32532" y="8778"/>
                  <a:pt x="32286" y="8633"/>
                </a:cubicBezTo>
                <a:cubicBezTo>
                  <a:pt x="32281" y="8630"/>
                  <a:pt x="32275" y="8628"/>
                  <a:pt x="32269" y="8628"/>
                </a:cubicBezTo>
                <a:cubicBezTo>
                  <a:pt x="32244" y="8628"/>
                  <a:pt x="32223" y="8662"/>
                  <a:pt x="32239" y="8700"/>
                </a:cubicBezTo>
                <a:cubicBezTo>
                  <a:pt x="32254" y="8735"/>
                  <a:pt x="32270" y="8774"/>
                  <a:pt x="32286" y="8813"/>
                </a:cubicBezTo>
                <a:cubicBezTo>
                  <a:pt x="32292" y="8829"/>
                  <a:pt x="32301" y="8835"/>
                  <a:pt x="32311" y="8835"/>
                </a:cubicBezTo>
                <a:cubicBezTo>
                  <a:pt x="32332" y="8835"/>
                  <a:pt x="32354" y="8802"/>
                  <a:pt x="32341" y="8766"/>
                </a:cubicBezTo>
                <a:cubicBezTo>
                  <a:pt x="32325" y="8722"/>
                  <a:pt x="32320" y="8704"/>
                  <a:pt x="32322" y="8704"/>
                </a:cubicBezTo>
                <a:lnTo>
                  <a:pt x="32322" y="8704"/>
                </a:lnTo>
                <a:cubicBezTo>
                  <a:pt x="32331" y="8704"/>
                  <a:pt x="32488" y="9071"/>
                  <a:pt x="32498" y="9087"/>
                </a:cubicBezTo>
                <a:cubicBezTo>
                  <a:pt x="32587" y="9259"/>
                  <a:pt x="32697" y="9423"/>
                  <a:pt x="32795" y="9592"/>
                </a:cubicBezTo>
                <a:cubicBezTo>
                  <a:pt x="32810" y="9616"/>
                  <a:pt x="32822" y="9643"/>
                  <a:pt x="32838" y="9670"/>
                </a:cubicBezTo>
                <a:cubicBezTo>
                  <a:pt x="32760" y="9913"/>
                  <a:pt x="32693" y="10164"/>
                  <a:pt x="32619" y="10414"/>
                </a:cubicBezTo>
                <a:cubicBezTo>
                  <a:pt x="32489" y="10019"/>
                  <a:pt x="32361" y="9620"/>
                  <a:pt x="32227" y="9224"/>
                </a:cubicBezTo>
                <a:lnTo>
                  <a:pt x="32227" y="9220"/>
                </a:lnTo>
                <a:cubicBezTo>
                  <a:pt x="31938" y="7866"/>
                  <a:pt x="31562" y="6511"/>
                  <a:pt x="30892" y="5467"/>
                </a:cubicBezTo>
                <a:cubicBezTo>
                  <a:pt x="30670" y="4923"/>
                  <a:pt x="30426" y="4390"/>
                  <a:pt x="30164" y="3870"/>
                </a:cubicBezTo>
                <a:cubicBezTo>
                  <a:pt x="30154" y="3849"/>
                  <a:pt x="30139" y="3840"/>
                  <a:pt x="30123" y="3840"/>
                </a:cubicBezTo>
                <a:cubicBezTo>
                  <a:pt x="30087" y="3840"/>
                  <a:pt x="30050" y="3888"/>
                  <a:pt x="30074" y="3940"/>
                </a:cubicBezTo>
                <a:cubicBezTo>
                  <a:pt x="30258" y="4304"/>
                  <a:pt x="30435" y="4680"/>
                  <a:pt x="30596" y="5064"/>
                </a:cubicBezTo>
                <a:cubicBezTo>
                  <a:pt x="30594" y="5064"/>
                  <a:pt x="30593" y="5064"/>
                  <a:pt x="30592" y="5064"/>
                </a:cubicBezTo>
                <a:cubicBezTo>
                  <a:pt x="30554" y="5064"/>
                  <a:pt x="30518" y="5127"/>
                  <a:pt x="30552" y="5178"/>
                </a:cubicBezTo>
                <a:cubicBezTo>
                  <a:pt x="30642" y="5302"/>
                  <a:pt x="30724" y="5431"/>
                  <a:pt x="30798" y="5565"/>
                </a:cubicBezTo>
                <a:cubicBezTo>
                  <a:pt x="31107" y="6343"/>
                  <a:pt x="31378" y="7150"/>
                  <a:pt x="31613" y="7976"/>
                </a:cubicBezTo>
                <a:cubicBezTo>
                  <a:pt x="31609" y="8120"/>
                  <a:pt x="31656" y="8289"/>
                  <a:pt x="31714" y="8453"/>
                </a:cubicBezTo>
                <a:cubicBezTo>
                  <a:pt x="31891" y="9526"/>
                  <a:pt x="32090" y="10597"/>
                  <a:pt x="32227" y="11678"/>
                </a:cubicBezTo>
                <a:cubicBezTo>
                  <a:pt x="32094" y="11029"/>
                  <a:pt x="31953" y="10382"/>
                  <a:pt x="31793" y="9745"/>
                </a:cubicBezTo>
                <a:cubicBezTo>
                  <a:pt x="31784" y="9704"/>
                  <a:pt x="31758" y="9687"/>
                  <a:pt x="31732" y="9687"/>
                </a:cubicBezTo>
                <a:cubicBezTo>
                  <a:pt x="31693" y="9687"/>
                  <a:pt x="31653" y="9727"/>
                  <a:pt x="31667" y="9788"/>
                </a:cubicBezTo>
                <a:cubicBezTo>
                  <a:pt x="31867" y="10597"/>
                  <a:pt x="32005" y="11428"/>
                  <a:pt x="32126" y="12265"/>
                </a:cubicBezTo>
                <a:cubicBezTo>
                  <a:pt x="32113" y="12312"/>
                  <a:pt x="32106" y="12359"/>
                  <a:pt x="32098" y="12406"/>
                </a:cubicBezTo>
                <a:cubicBezTo>
                  <a:pt x="31942" y="12026"/>
                  <a:pt x="31773" y="11654"/>
                  <a:pt x="31597" y="11291"/>
                </a:cubicBezTo>
                <a:cubicBezTo>
                  <a:pt x="31649" y="10770"/>
                  <a:pt x="31638" y="10204"/>
                  <a:pt x="31308" y="10204"/>
                </a:cubicBezTo>
                <a:cubicBezTo>
                  <a:pt x="31288" y="10204"/>
                  <a:pt x="31267" y="10206"/>
                  <a:pt x="31245" y="10210"/>
                </a:cubicBezTo>
                <a:cubicBezTo>
                  <a:pt x="31173" y="10226"/>
                  <a:pt x="31189" y="10375"/>
                  <a:pt x="31254" y="10375"/>
                </a:cubicBezTo>
                <a:cubicBezTo>
                  <a:pt x="31256" y="10375"/>
                  <a:pt x="31258" y="10375"/>
                  <a:pt x="31261" y="10375"/>
                </a:cubicBezTo>
                <a:cubicBezTo>
                  <a:pt x="31267" y="10374"/>
                  <a:pt x="31274" y="10373"/>
                  <a:pt x="31280" y="10373"/>
                </a:cubicBezTo>
                <a:cubicBezTo>
                  <a:pt x="31416" y="10373"/>
                  <a:pt x="31451" y="10610"/>
                  <a:pt x="31432" y="10962"/>
                </a:cubicBezTo>
                <a:cubicBezTo>
                  <a:pt x="31351" y="10805"/>
                  <a:pt x="31272" y="10644"/>
                  <a:pt x="31190" y="10489"/>
                </a:cubicBezTo>
                <a:cubicBezTo>
                  <a:pt x="31127" y="10210"/>
                  <a:pt x="31042" y="9929"/>
                  <a:pt x="30896" y="9717"/>
                </a:cubicBezTo>
                <a:cubicBezTo>
                  <a:pt x="30849" y="9318"/>
                  <a:pt x="30798" y="8915"/>
                  <a:pt x="30748" y="8512"/>
                </a:cubicBezTo>
                <a:cubicBezTo>
                  <a:pt x="30697" y="8108"/>
                  <a:pt x="30549" y="7369"/>
                  <a:pt x="30658" y="6946"/>
                </a:cubicBezTo>
                <a:cubicBezTo>
                  <a:pt x="30665" y="6916"/>
                  <a:pt x="30647" y="6895"/>
                  <a:pt x="30627" y="6895"/>
                </a:cubicBezTo>
                <a:cubicBezTo>
                  <a:pt x="30615" y="6895"/>
                  <a:pt x="30604" y="6901"/>
                  <a:pt x="30596" y="6915"/>
                </a:cubicBezTo>
                <a:cubicBezTo>
                  <a:pt x="30482" y="7122"/>
                  <a:pt x="30513" y="7330"/>
                  <a:pt x="30497" y="7584"/>
                </a:cubicBezTo>
                <a:cubicBezTo>
                  <a:pt x="30473" y="8081"/>
                  <a:pt x="30497" y="8570"/>
                  <a:pt x="30509" y="9067"/>
                </a:cubicBezTo>
                <a:cubicBezTo>
                  <a:pt x="30509" y="9126"/>
                  <a:pt x="30513" y="9188"/>
                  <a:pt x="30513" y="9248"/>
                </a:cubicBezTo>
                <a:cubicBezTo>
                  <a:pt x="30470" y="9165"/>
                  <a:pt x="30426" y="9087"/>
                  <a:pt x="30379" y="9005"/>
                </a:cubicBezTo>
                <a:cubicBezTo>
                  <a:pt x="30374" y="8994"/>
                  <a:pt x="30366" y="8990"/>
                  <a:pt x="30358" y="8990"/>
                </a:cubicBezTo>
                <a:cubicBezTo>
                  <a:pt x="30340" y="8990"/>
                  <a:pt x="30324" y="9013"/>
                  <a:pt x="30337" y="9040"/>
                </a:cubicBezTo>
                <a:cubicBezTo>
                  <a:pt x="30399" y="9177"/>
                  <a:pt x="30462" y="9318"/>
                  <a:pt x="30520" y="9459"/>
                </a:cubicBezTo>
                <a:cubicBezTo>
                  <a:pt x="30552" y="10386"/>
                  <a:pt x="30607" y="11314"/>
                  <a:pt x="30685" y="12234"/>
                </a:cubicBezTo>
                <a:cubicBezTo>
                  <a:pt x="30513" y="11616"/>
                  <a:pt x="30314" y="11005"/>
                  <a:pt x="30102" y="10398"/>
                </a:cubicBezTo>
                <a:cubicBezTo>
                  <a:pt x="29985" y="9412"/>
                  <a:pt x="29832" y="8437"/>
                  <a:pt x="29605" y="7474"/>
                </a:cubicBezTo>
                <a:cubicBezTo>
                  <a:pt x="29601" y="7455"/>
                  <a:pt x="29593" y="7432"/>
                  <a:pt x="29590" y="7408"/>
                </a:cubicBezTo>
                <a:cubicBezTo>
                  <a:pt x="29593" y="7279"/>
                  <a:pt x="29593" y="7154"/>
                  <a:pt x="29597" y="7028"/>
                </a:cubicBezTo>
                <a:cubicBezTo>
                  <a:pt x="29613" y="6535"/>
                  <a:pt x="29738" y="6085"/>
                  <a:pt x="29769" y="5604"/>
                </a:cubicBezTo>
                <a:cubicBezTo>
                  <a:pt x="29771" y="5575"/>
                  <a:pt x="29756" y="5561"/>
                  <a:pt x="29740" y="5561"/>
                </a:cubicBezTo>
                <a:cubicBezTo>
                  <a:pt x="29723" y="5561"/>
                  <a:pt x="29705" y="5576"/>
                  <a:pt x="29703" y="5604"/>
                </a:cubicBezTo>
                <a:cubicBezTo>
                  <a:pt x="29660" y="6046"/>
                  <a:pt x="29530" y="6464"/>
                  <a:pt x="29472" y="6907"/>
                </a:cubicBezTo>
                <a:cubicBezTo>
                  <a:pt x="29304" y="6199"/>
                  <a:pt x="29084" y="5396"/>
                  <a:pt x="28736" y="4923"/>
                </a:cubicBezTo>
                <a:cubicBezTo>
                  <a:pt x="28729" y="4913"/>
                  <a:pt x="28720" y="4909"/>
                  <a:pt x="28712" y="4909"/>
                </a:cubicBezTo>
                <a:cubicBezTo>
                  <a:pt x="28687" y="4909"/>
                  <a:pt x="28664" y="4945"/>
                  <a:pt x="28681" y="4977"/>
                </a:cubicBezTo>
                <a:cubicBezTo>
                  <a:pt x="28920" y="5412"/>
                  <a:pt x="29053" y="6136"/>
                  <a:pt x="29171" y="6637"/>
                </a:cubicBezTo>
                <a:cubicBezTo>
                  <a:pt x="29257" y="7005"/>
                  <a:pt x="29327" y="7377"/>
                  <a:pt x="29389" y="7748"/>
                </a:cubicBezTo>
                <a:cubicBezTo>
                  <a:pt x="29370" y="7999"/>
                  <a:pt x="29351" y="8249"/>
                  <a:pt x="29339" y="8500"/>
                </a:cubicBezTo>
                <a:cubicBezTo>
                  <a:pt x="29057" y="7882"/>
                  <a:pt x="28764" y="7279"/>
                  <a:pt x="28462" y="6684"/>
                </a:cubicBezTo>
                <a:cubicBezTo>
                  <a:pt x="28415" y="6594"/>
                  <a:pt x="28368" y="6500"/>
                  <a:pt x="28318" y="6410"/>
                </a:cubicBezTo>
                <a:cubicBezTo>
                  <a:pt x="28349" y="6379"/>
                  <a:pt x="28380" y="6347"/>
                  <a:pt x="28412" y="6320"/>
                </a:cubicBezTo>
                <a:cubicBezTo>
                  <a:pt x="28432" y="6307"/>
                  <a:pt x="28420" y="6273"/>
                  <a:pt x="28402" y="6273"/>
                </a:cubicBezTo>
                <a:cubicBezTo>
                  <a:pt x="28399" y="6273"/>
                  <a:pt x="28395" y="6274"/>
                  <a:pt x="28392" y="6277"/>
                </a:cubicBezTo>
                <a:lnTo>
                  <a:pt x="28286" y="6347"/>
                </a:lnTo>
                <a:cubicBezTo>
                  <a:pt x="28078" y="5956"/>
                  <a:pt x="27863" y="5581"/>
                  <a:pt x="27648" y="5196"/>
                </a:cubicBezTo>
                <a:cubicBezTo>
                  <a:pt x="27359" y="4688"/>
                  <a:pt x="27010" y="4238"/>
                  <a:pt x="26779" y="3678"/>
                </a:cubicBezTo>
                <a:cubicBezTo>
                  <a:pt x="26774" y="3668"/>
                  <a:pt x="26767" y="3664"/>
                  <a:pt x="26761" y="3664"/>
                </a:cubicBezTo>
                <a:cubicBezTo>
                  <a:pt x="26746" y="3664"/>
                  <a:pt x="26732" y="3684"/>
                  <a:pt x="26740" y="3706"/>
                </a:cubicBezTo>
                <a:cubicBezTo>
                  <a:pt x="27115" y="4668"/>
                  <a:pt x="27652" y="5510"/>
                  <a:pt x="28016" y="6493"/>
                </a:cubicBezTo>
                <a:cubicBezTo>
                  <a:pt x="28020" y="6500"/>
                  <a:pt x="28024" y="6508"/>
                  <a:pt x="28024" y="6516"/>
                </a:cubicBezTo>
                <a:cubicBezTo>
                  <a:pt x="27828" y="6645"/>
                  <a:pt x="27640" y="6778"/>
                  <a:pt x="27453" y="6954"/>
                </a:cubicBezTo>
                <a:cubicBezTo>
                  <a:pt x="27445" y="6945"/>
                  <a:pt x="27435" y="6941"/>
                  <a:pt x="27425" y="6941"/>
                </a:cubicBezTo>
                <a:cubicBezTo>
                  <a:pt x="27407" y="6941"/>
                  <a:pt x="27388" y="6954"/>
                  <a:pt x="27386" y="6981"/>
                </a:cubicBezTo>
                <a:cubicBezTo>
                  <a:pt x="27382" y="7001"/>
                  <a:pt x="27378" y="7017"/>
                  <a:pt x="27374" y="7036"/>
                </a:cubicBezTo>
                <a:cubicBezTo>
                  <a:pt x="27359" y="7056"/>
                  <a:pt x="27339" y="7075"/>
                  <a:pt x="27319" y="7095"/>
                </a:cubicBezTo>
                <a:cubicBezTo>
                  <a:pt x="27073" y="7369"/>
                  <a:pt x="26818" y="7639"/>
                  <a:pt x="26564" y="7902"/>
                </a:cubicBezTo>
                <a:cubicBezTo>
                  <a:pt x="26223" y="6868"/>
                  <a:pt x="25809" y="5893"/>
                  <a:pt x="25256" y="5084"/>
                </a:cubicBezTo>
                <a:cubicBezTo>
                  <a:pt x="25246" y="5069"/>
                  <a:pt x="25235" y="5063"/>
                  <a:pt x="25223" y="5063"/>
                </a:cubicBezTo>
                <a:cubicBezTo>
                  <a:pt x="25186" y="5063"/>
                  <a:pt x="25153" y="5128"/>
                  <a:pt x="25186" y="5173"/>
                </a:cubicBezTo>
                <a:cubicBezTo>
                  <a:pt x="25397" y="5490"/>
                  <a:pt x="25589" y="5835"/>
                  <a:pt x="25762" y="6195"/>
                </a:cubicBezTo>
                <a:cubicBezTo>
                  <a:pt x="25756" y="6195"/>
                  <a:pt x="25753" y="6193"/>
                  <a:pt x="25749" y="6193"/>
                </a:cubicBezTo>
                <a:cubicBezTo>
                  <a:pt x="25747" y="6193"/>
                  <a:pt x="25745" y="6194"/>
                  <a:pt x="25742" y="6195"/>
                </a:cubicBezTo>
                <a:cubicBezTo>
                  <a:pt x="25581" y="6253"/>
                  <a:pt x="25453" y="6402"/>
                  <a:pt x="25347" y="6594"/>
                </a:cubicBezTo>
                <a:cubicBezTo>
                  <a:pt x="25280" y="6179"/>
                  <a:pt x="25202" y="5772"/>
                  <a:pt x="25108" y="5365"/>
                </a:cubicBezTo>
                <a:cubicBezTo>
                  <a:pt x="25010" y="4919"/>
                  <a:pt x="24803" y="4520"/>
                  <a:pt x="24709" y="4085"/>
                </a:cubicBezTo>
                <a:cubicBezTo>
                  <a:pt x="24703" y="4060"/>
                  <a:pt x="24685" y="4048"/>
                  <a:pt x="24668" y="4048"/>
                </a:cubicBezTo>
                <a:cubicBezTo>
                  <a:pt x="24648" y="4048"/>
                  <a:pt x="24628" y="4065"/>
                  <a:pt x="24631" y="4097"/>
                </a:cubicBezTo>
                <a:cubicBezTo>
                  <a:pt x="24631" y="4116"/>
                  <a:pt x="24635" y="4136"/>
                  <a:pt x="24635" y="4156"/>
                </a:cubicBezTo>
                <a:cubicBezTo>
                  <a:pt x="24635" y="4179"/>
                  <a:pt x="24646" y="4187"/>
                  <a:pt x="24658" y="4195"/>
                </a:cubicBezTo>
                <a:cubicBezTo>
                  <a:pt x="24650" y="4222"/>
                  <a:pt x="24642" y="4253"/>
                  <a:pt x="24646" y="4273"/>
                </a:cubicBezTo>
                <a:cubicBezTo>
                  <a:pt x="24693" y="4453"/>
                  <a:pt x="24728" y="4618"/>
                  <a:pt x="24748" y="4806"/>
                </a:cubicBezTo>
                <a:cubicBezTo>
                  <a:pt x="24810" y="5314"/>
                  <a:pt x="24857" y="5823"/>
                  <a:pt x="24857" y="6339"/>
                </a:cubicBezTo>
                <a:cubicBezTo>
                  <a:pt x="24857" y="6883"/>
                  <a:pt x="24850" y="7423"/>
                  <a:pt x="24834" y="7964"/>
                </a:cubicBezTo>
                <a:cubicBezTo>
                  <a:pt x="24615" y="8661"/>
                  <a:pt x="24447" y="9423"/>
                  <a:pt x="24313" y="10171"/>
                </a:cubicBezTo>
                <a:cubicBezTo>
                  <a:pt x="24274" y="10214"/>
                  <a:pt x="24232" y="10261"/>
                  <a:pt x="24188" y="10304"/>
                </a:cubicBezTo>
                <a:cubicBezTo>
                  <a:pt x="24172" y="9858"/>
                  <a:pt x="24129" y="9405"/>
                  <a:pt x="23981" y="9040"/>
                </a:cubicBezTo>
                <a:cubicBezTo>
                  <a:pt x="23972" y="9020"/>
                  <a:pt x="23960" y="9012"/>
                  <a:pt x="23948" y="9012"/>
                </a:cubicBezTo>
                <a:cubicBezTo>
                  <a:pt x="23921" y="9012"/>
                  <a:pt x="23894" y="9052"/>
                  <a:pt x="23910" y="9095"/>
                </a:cubicBezTo>
                <a:cubicBezTo>
                  <a:pt x="24051" y="9467"/>
                  <a:pt x="24062" y="9979"/>
                  <a:pt x="24062" y="10438"/>
                </a:cubicBezTo>
                <a:cubicBezTo>
                  <a:pt x="23961" y="10547"/>
                  <a:pt x="23856" y="10657"/>
                  <a:pt x="23753" y="10767"/>
                </a:cubicBezTo>
                <a:cubicBezTo>
                  <a:pt x="23668" y="9851"/>
                  <a:pt x="23598" y="8935"/>
                  <a:pt x="23542" y="8023"/>
                </a:cubicBezTo>
                <a:cubicBezTo>
                  <a:pt x="23397" y="5525"/>
                  <a:pt x="22975" y="3056"/>
                  <a:pt x="22823" y="563"/>
                </a:cubicBezTo>
                <a:cubicBezTo>
                  <a:pt x="22823" y="547"/>
                  <a:pt x="22813" y="539"/>
                  <a:pt x="22803" y="539"/>
                </a:cubicBezTo>
                <a:cubicBezTo>
                  <a:pt x="22793" y="539"/>
                  <a:pt x="22783" y="547"/>
                  <a:pt x="22783" y="563"/>
                </a:cubicBezTo>
                <a:cubicBezTo>
                  <a:pt x="22767" y="1764"/>
                  <a:pt x="22814" y="2989"/>
                  <a:pt x="22826" y="4191"/>
                </a:cubicBezTo>
                <a:cubicBezTo>
                  <a:pt x="22846" y="5549"/>
                  <a:pt x="22791" y="6907"/>
                  <a:pt x="22814" y="8261"/>
                </a:cubicBezTo>
                <a:cubicBezTo>
                  <a:pt x="22693" y="7698"/>
                  <a:pt x="22552" y="7145"/>
                  <a:pt x="22380" y="6602"/>
                </a:cubicBezTo>
                <a:cubicBezTo>
                  <a:pt x="22376" y="6582"/>
                  <a:pt x="22368" y="6574"/>
                  <a:pt x="22357" y="6567"/>
                </a:cubicBezTo>
                <a:cubicBezTo>
                  <a:pt x="22212" y="6050"/>
                  <a:pt x="22059" y="5537"/>
                  <a:pt x="21907" y="5021"/>
                </a:cubicBezTo>
                <a:cubicBezTo>
                  <a:pt x="21761" y="4535"/>
                  <a:pt x="21398" y="4101"/>
                  <a:pt x="21499" y="3529"/>
                </a:cubicBezTo>
                <a:cubicBezTo>
                  <a:pt x="21505" y="3501"/>
                  <a:pt x="21488" y="3481"/>
                  <a:pt x="21470" y="3481"/>
                </a:cubicBezTo>
                <a:cubicBezTo>
                  <a:pt x="21461" y="3481"/>
                  <a:pt x="21451" y="3486"/>
                  <a:pt x="21445" y="3498"/>
                </a:cubicBezTo>
                <a:cubicBezTo>
                  <a:pt x="21170" y="4007"/>
                  <a:pt x="21456" y="4872"/>
                  <a:pt x="21546" y="5412"/>
                </a:cubicBezTo>
                <a:cubicBezTo>
                  <a:pt x="21750" y="6657"/>
                  <a:pt x="21918" y="7909"/>
                  <a:pt x="22126" y="9150"/>
                </a:cubicBezTo>
                <a:cubicBezTo>
                  <a:pt x="22203" y="9610"/>
                  <a:pt x="22277" y="10074"/>
                  <a:pt x="22356" y="10539"/>
                </a:cubicBezTo>
                <a:lnTo>
                  <a:pt x="22356" y="10539"/>
                </a:lnTo>
                <a:cubicBezTo>
                  <a:pt x="22349" y="10537"/>
                  <a:pt x="22342" y="10536"/>
                  <a:pt x="22336" y="10536"/>
                </a:cubicBezTo>
                <a:cubicBezTo>
                  <a:pt x="22249" y="10536"/>
                  <a:pt x="22219" y="10710"/>
                  <a:pt x="22313" y="10743"/>
                </a:cubicBezTo>
                <a:cubicBezTo>
                  <a:pt x="22451" y="10790"/>
                  <a:pt x="22458" y="11338"/>
                  <a:pt x="22431" y="11964"/>
                </a:cubicBezTo>
                <a:cubicBezTo>
                  <a:pt x="22357" y="11721"/>
                  <a:pt x="22294" y="11475"/>
                  <a:pt x="22254" y="11213"/>
                </a:cubicBezTo>
                <a:cubicBezTo>
                  <a:pt x="22251" y="11191"/>
                  <a:pt x="22240" y="11182"/>
                  <a:pt x="22228" y="11182"/>
                </a:cubicBezTo>
                <a:cubicBezTo>
                  <a:pt x="22212" y="11182"/>
                  <a:pt x="22194" y="11199"/>
                  <a:pt x="22192" y="11224"/>
                </a:cubicBezTo>
                <a:cubicBezTo>
                  <a:pt x="22145" y="11713"/>
                  <a:pt x="22192" y="12147"/>
                  <a:pt x="22263" y="12610"/>
                </a:cubicBezTo>
                <a:cubicBezTo>
                  <a:pt x="22180" y="12719"/>
                  <a:pt x="22098" y="12833"/>
                  <a:pt x="22016" y="12942"/>
                </a:cubicBezTo>
                <a:cubicBezTo>
                  <a:pt x="21981" y="12680"/>
                  <a:pt x="21945" y="12414"/>
                  <a:pt x="21910" y="12152"/>
                </a:cubicBezTo>
                <a:cubicBezTo>
                  <a:pt x="21891" y="12038"/>
                  <a:pt x="21832" y="11988"/>
                  <a:pt x="21770" y="11979"/>
                </a:cubicBezTo>
                <a:cubicBezTo>
                  <a:pt x="21640" y="11404"/>
                  <a:pt x="21511" y="10829"/>
                  <a:pt x="21374" y="10261"/>
                </a:cubicBezTo>
                <a:cubicBezTo>
                  <a:pt x="21370" y="10062"/>
                  <a:pt x="21367" y="9858"/>
                  <a:pt x="21354" y="9658"/>
                </a:cubicBezTo>
                <a:cubicBezTo>
                  <a:pt x="21353" y="9645"/>
                  <a:pt x="21344" y="9638"/>
                  <a:pt x="21336" y="9638"/>
                </a:cubicBezTo>
                <a:cubicBezTo>
                  <a:pt x="21327" y="9638"/>
                  <a:pt x="21320" y="9645"/>
                  <a:pt x="21320" y="9658"/>
                </a:cubicBezTo>
                <a:cubicBezTo>
                  <a:pt x="21311" y="9757"/>
                  <a:pt x="21304" y="9854"/>
                  <a:pt x="21296" y="9952"/>
                </a:cubicBezTo>
                <a:cubicBezTo>
                  <a:pt x="21217" y="9643"/>
                  <a:pt x="21136" y="9334"/>
                  <a:pt x="21045" y="9029"/>
                </a:cubicBezTo>
                <a:cubicBezTo>
                  <a:pt x="21116" y="7933"/>
                  <a:pt x="21206" y="6840"/>
                  <a:pt x="21335" y="5752"/>
                </a:cubicBezTo>
                <a:cubicBezTo>
                  <a:pt x="21358" y="5530"/>
                  <a:pt x="21249" y="5369"/>
                  <a:pt x="21120" y="5310"/>
                </a:cubicBezTo>
                <a:cubicBezTo>
                  <a:pt x="21155" y="5201"/>
                  <a:pt x="21190" y="5091"/>
                  <a:pt x="21229" y="4981"/>
                </a:cubicBezTo>
                <a:cubicBezTo>
                  <a:pt x="21246" y="4939"/>
                  <a:pt x="21217" y="4899"/>
                  <a:pt x="21190" y="4899"/>
                </a:cubicBezTo>
                <a:cubicBezTo>
                  <a:pt x="21178" y="4899"/>
                  <a:pt x="21166" y="4907"/>
                  <a:pt x="21159" y="4927"/>
                </a:cubicBezTo>
                <a:cubicBezTo>
                  <a:pt x="21112" y="5044"/>
                  <a:pt x="21073" y="5165"/>
                  <a:pt x="21033" y="5287"/>
                </a:cubicBezTo>
                <a:cubicBezTo>
                  <a:pt x="21028" y="5286"/>
                  <a:pt x="21023" y="5286"/>
                  <a:pt x="21018" y="5286"/>
                </a:cubicBezTo>
                <a:cubicBezTo>
                  <a:pt x="20911" y="5286"/>
                  <a:pt x="20809" y="5366"/>
                  <a:pt x="20783" y="5557"/>
                </a:cubicBezTo>
                <a:cubicBezTo>
                  <a:pt x="20701" y="6183"/>
                  <a:pt x="20623" y="6809"/>
                  <a:pt x="20552" y="7432"/>
                </a:cubicBezTo>
                <a:cubicBezTo>
                  <a:pt x="20501" y="7295"/>
                  <a:pt x="20455" y="7154"/>
                  <a:pt x="20404" y="7013"/>
                </a:cubicBezTo>
                <a:cubicBezTo>
                  <a:pt x="20380" y="6899"/>
                  <a:pt x="20337" y="6802"/>
                  <a:pt x="20278" y="6711"/>
                </a:cubicBezTo>
                <a:cubicBezTo>
                  <a:pt x="20247" y="6672"/>
                  <a:pt x="20220" y="6641"/>
                  <a:pt x="20196" y="6614"/>
                </a:cubicBezTo>
                <a:cubicBezTo>
                  <a:pt x="20204" y="6605"/>
                  <a:pt x="20207" y="6594"/>
                  <a:pt x="20204" y="6578"/>
                </a:cubicBezTo>
                <a:cubicBezTo>
                  <a:pt x="20196" y="6540"/>
                  <a:pt x="20188" y="6500"/>
                  <a:pt x="20180" y="6457"/>
                </a:cubicBezTo>
                <a:cubicBezTo>
                  <a:pt x="20173" y="6429"/>
                  <a:pt x="20154" y="6416"/>
                  <a:pt x="20136" y="6416"/>
                </a:cubicBezTo>
                <a:cubicBezTo>
                  <a:pt x="20113" y="6416"/>
                  <a:pt x="20090" y="6436"/>
                  <a:pt x="20090" y="6473"/>
                </a:cubicBezTo>
                <a:cubicBezTo>
                  <a:pt x="20102" y="6770"/>
                  <a:pt x="20211" y="7028"/>
                  <a:pt x="20270" y="7318"/>
                </a:cubicBezTo>
                <a:cubicBezTo>
                  <a:pt x="20329" y="7608"/>
                  <a:pt x="20392" y="7897"/>
                  <a:pt x="20458" y="8187"/>
                </a:cubicBezTo>
                <a:cubicBezTo>
                  <a:pt x="20431" y="8442"/>
                  <a:pt x="20408" y="8695"/>
                  <a:pt x="20388" y="8950"/>
                </a:cubicBezTo>
                <a:cubicBezTo>
                  <a:pt x="20298" y="9846"/>
                  <a:pt x="20231" y="10743"/>
                  <a:pt x="20169" y="11639"/>
                </a:cubicBezTo>
                <a:cubicBezTo>
                  <a:pt x="19942" y="9862"/>
                  <a:pt x="19765" y="8061"/>
                  <a:pt x="19554" y="6285"/>
                </a:cubicBezTo>
                <a:cubicBezTo>
                  <a:pt x="19551" y="6255"/>
                  <a:pt x="19536" y="6243"/>
                  <a:pt x="19520" y="6243"/>
                </a:cubicBezTo>
                <a:cubicBezTo>
                  <a:pt x="19499" y="6243"/>
                  <a:pt x="19474" y="6266"/>
                  <a:pt x="19472" y="6300"/>
                </a:cubicBezTo>
                <a:cubicBezTo>
                  <a:pt x="19378" y="7232"/>
                  <a:pt x="19445" y="8226"/>
                  <a:pt x="19421" y="9170"/>
                </a:cubicBezTo>
                <a:cubicBezTo>
                  <a:pt x="19409" y="9490"/>
                  <a:pt x="19405" y="9808"/>
                  <a:pt x="19398" y="10128"/>
                </a:cubicBezTo>
                <a:cubicBezTo>
                  <a:pt x="19391" y="10125"/>
                  <a:pt x="19384" y="10124"/>
                  <a:pt x="19378" y="10124"/>
                </a:cubicBezTo>
                <a:cubicBezTo>
                  <a:pt x="19319" y="10124"/>
                  <a:pt x="19299" y="10249"/>
                  <a:pt x="19366" y="10281"/>
                </a:cubicBezTo>
                <a:cubicBezTo>
                  <a:pt x="19378" y="10285"/>
                  <a:pt x="19386" y="10297"/>
                  <a:pt x="19398" y="10304"/>
                </a:cubicBezTo>
                <a:cubicBezTo>
                  <a:pt x="19389" y="10931"/>
                  <a:pt x="19394" y="11560"/>
                  <a:pt x="19425" y="12183"/>
                </a:cubicBezTo>
                <a:cubicBezTo>
                  <a:pt x="19362" y="11948"/>
                  <a:pt x="19292" y="11710"/>
                  <a:pt x="19217" y="11475"/>
                </a:cubicBezTo>
                <a:cubicBezTo>
                  <a:pt x="19077" y="11032"/>
                  <a:pt x="18916" y="10606"/>
                  <a:pt x="18751" y="10179"/>
                </a:cubicBezTo>
                <a:cubicBezTo>
                  <a:pt x="18732" y="10128"/>
                  <a:pt x="18681" y="9976"/>
                  <a:pt x="18627" y="9792"/>
                </a:cubicBezTo>
                <a:cubicBezTo>
                  <a:pt x="18643" y="9690"/>
                  <a:pt x="18658" y="9584"/>
                  <a:pt x="18674" y="9479"/>
                </a:cubicBezTo>
                <a:cubicBezTo>
                  <a:pt x="18818" y="8536"/>
                  <a:pt x="18920" y="7322"/>
                  <a:pt x="19308" y="6488"/>
                </a:cubicBezTo>
                <a:cubicBezTo>
                  <a:pt x="19343" y="6421"/>
                  <a:pt x="19294" y="6355"/>
                  <a:pt x="19244" y="6355"/>
                </a:cubicBezTo>
                <a:cubicBezTo>
                  <a:pt x="19228" y="6355"/>
                  <a:pt x="19211" y="6362"/>
                  <a:pt x="19198" y="6379"/>
                </a:cubicBezTo>
                <a:cubicBezTo>
                  <a:pt x="18912" y="6708"/>
                  <a:pt x="18771" y="7208"/>
                  <a:pt x="18623" y="7655"/>
                </a:cubicBezTo>
                <a:cubicBezTo>
                  <a:pt x="18473" y="8117"/>
                  <a:pt x="18329" y="8570"/>
                  <a:pt x="18196" y="9044"/>
                </a:cubicBezTo>
                <a:cubicBezTo>
                  <a:pt x="18188" y="9071"/>
                  <a:pt x="18184" y="9095"/>
                  <a:pt x="18177" y="9123"/>
                </a:cubicBezTo>
                <a:cubicBezTo>
                  <a:pt x="18114" y="8841"/>
                  <a:pt x="18051" y="8559"/>
                  <a:pt x="17985" y="8277"/>
                </a:cubicBezTo>
                <a:cubicBezTo>
                  <a:pt x="17899" y="7913"/>
                  <a:pt x="17758" y="6684"/>
                  <a:pt x="17389" y="6551"/>
                </a:cubicBezTo>
                <a:cubicBezTo>
                  <a:pt x="17387" y="6550"/>
                  <a:pt x="17384" y="6549"/>
                  <a:pt x="17382" y="6549"/>
                </a:cubicBezTo>
                <a:cubicBezTo>
                  <a:pt x="17355" y="6549"/>
                  <a:pt x="17338" y="6603"/>
                  <a:pt x="17366" y="6621"/>
                </a:cubicBezTo>
                <a:cubicBezTo>
                  <a:pt x="17593" y="6778"/>
                  <a:pt x="17633" y="7870"/>
                  <a:pt x="17656" y="8093"/>
                </a:cubicBezTo>
                <a:cubicBezTo>
                  <a:pt x="17703" y="8598"/>
                  <a:pt x="17754" y="9107"/>
                  <a:pt x="17808" y="9611"/>
                </a:cubicBezTo>
                <a:cubicBezTo>
                  <a:pt x="17832" y="9831"/>
                  <a:pt x="17852" y="10050"/>
                  <a:pt x="17871" y="10269"/>
                </a:cubicBezTo>
                <a:cubicBezTo>
                  <a:pt x="17761" y="10707"/>
                  <a:pt x="17656" y="11150"/>
                  <a:pt x="17558" y="11592"/>
                </a:cubicBezTo>
                <a:cubicBezTo>
                  <a:pt x="17499" y="11260"/>
                  <a:pt x="17436" y="10926"/>
                  <a:pt x="17370" y="10590"/>
                </a:cubicBezTo>
                <a:cubicBezTo>
                  <a:pt x="17135" y="9420"/>
                  <a:pt x="16802" y="8336"/>
                  <a:pt x="16744" y="7111"/>
                </a:cubicBezTo>
                <a:cubicBezTo>
                  <a:pt x="16744" y="7083"/>
                  <a:pt x="16729" y="7070"/>
                  <a:pt x="16714" y="7070"/>
                </a:cubicBezTo>
                <a:cubicBezTo>
                  <a:pt x="16699" y="7070"/>
                  <a:pt x="16683" y="7083"/>
                  <a:pt x="16681" y="7111"/>
                </a:cubicBezTo>
                <a:cubicBezTo>
                  <a:pt x="16646" y="8977"/>
                  <a:pt x="16849" y="10864"/>
                  <a:pt x="16928" y="12731"/>
                </a:cubicBezTo>
                <a:cubicBezTo>
                  <a:pt x="16952" y="13279"/>
                  <a:pt x="16986" y="13823"/>
                  <a:pt x="17022" y="14367"/>
                </a:cubicBezTo>
                <a:cubicBezTo>
                  <a:pt x="16963" y="14712"/>
                  <a:pt x="16905" y="15059"/>
                  <a:pt x="16853" y="15408"/>
                </a:cubicBezTo>
                <a:cubicBezTo>
                  <a:pt x="16842" y="15247"/>
                  <a:pt x="16787" y="15126"/>
                  <a:pt x="16705" y="15044"/>
                </a:cubicBezTo>
                <a:cubicBezTo>
                  <a:pt x="16697" y="15017"/>
                  <a:pt x="16685" y="14989"/>
                  <a:pt x="16677" y="14962"/>
                </a:cubicBezTo>
                <a:cubicBezTo>
                  <a:pt x="16697" y="13928"/>
                  <a:pt x="16685" y="12891"/>
                  <a:pt x="16630" y="11866"/>
                </a:cubicBezTo>
                <a:cubicBezTo>
                  <a:pt x="16568" y="10758"/>
                  <a:pt x="16454" y="9607"/>
                  <a:pt x="16251" y="8523"/>
                </a:cubicBezTo>
                <a:cubicBezTo>
                  <a:pt x="16168" y="8089"/>
                  <a:pt x="16118" y="7647"/>
                  <a:pt x="16040" y="7208"/>
                </a:cubicBezTo>
                <a:cubicBezTo>
                  <a:pt x="16219" y="5999"/>
                  <a:pt x="16427" y="4793"/>
                  <a:pt x="16615" y="3572"/>
                </a:cubicBezTo>
                <a:cubicBezTo>
                  <a:pt x="16624" y="3519"/>
                  <a:pt x="16590" y="3483"/>
                  <a:pt x="16558" y="3483"/>
                </a:cubicBezTo>
                <a:cubicBezTo>
                  <a:pt x="16536" y="3483"/>
                  <a:pt x="16515" y="3499"/>
                  <a:pt x="16509" y="3537"/>
                </a:cubicBezTo>
                <a:cubicBezTo>
                  <a:pt x="16333" y="4621"/>
                  <a:pt x="16137" y="5698"/>
                  <a:pt x="15953" y="6778"/>
                </a:cubicBezTo>
                <a:cubicBezTo>
                  <a:pt x="15859" y="6320"/>
                  <a:pt x="15840" y="5830"/>
                  <a:pt x="15726" y="5384"/>
                </a:cubicBezTo>
                <a:cubicBezTo>
                  <a:pt x="15980" y="4649"/>
                  <a:pt x="16231" y="3913"/>
                  <a:pt x="16423" y="3138"/>
                </a:cubicBezTo>
                <a:cubicBezTo>
                  <a:pt x="16437" y="3077"/>
                  <a:pt x="16399" y="3039"/>
                  <a:pt x="16362" y="3039"/>
                </a:cubicBezTo>
                <a:cubicBezTo>
                  <a:pt x="16336" y="3039"/>
                  <a:pt x="16311" y="3056"/>
                  <a:pt x="16302" y="3095"/>
                </a:cubicBezTo>
                <a:cubicBezTo>
                  <a:pt x="16106" y="3866"/>
                  <a:pt x="15852" y="4605"/>
                  <a:pt x="15593" y="5337"/>
                </a:cubicBezTo>
                <a:cubicBezTo>
                  <a:pt x="15566" y="5169"/>
                  <a:pt x="15534" y="5005"/>
                  <a:pt x="15491" y="4840"/>
                </a:cubicBezTo>
                <a:cubicBezTo>
                  <a:pt x="15480" y="4792"/>
                  <a:pt x="15453" y="4771"/>
                  <a:pt x="15425" y="4771"/>
                </a:cubicBezTo>
                <a:cubicBezTo>
                  <a:pt x="15383" y="4771"/>
                  <a:pt x="15340" y="4818"/>
                  <a:pt x="15346" y="4891"/>
                </a:cubicBezTo>
                <a:cubicBezTo>
                  <a:pt x="15390" y="5225"/>
                  <a:pt x="15393" y="5581"/>
                  <a:pt x="15378" y="5940"/>
                </a:cubicBezTo>
                <a:cubicBezTo>
                  <a:pt x="15280" y="6218"/>
                  <a:pt x="15182" y="6500"/>
                  <a:pt x="15084" y="6786"/>
                </a:cubicBezTo>
                <a:cubicBezTo>
                  <a:pt x="14725" y="7878"/>
                  <a:pt x="14450" y="9005"/>
                  <a:pt x="14153" y="10124"/>
                </a:cubicBezTo>
                <a:cubicBezTo>
                  <a:pt x="14031" y="10579"/>
                  <a:pt x="13914" y="11032"/>
                  <a:pt x="13797" y="11482"/>
                </a:cubicBezTo>
                <a:cubicBezTo>
                  <a:pt x="13777" y="11244"/>
                  <a:pt x="13753" y="11001"/>
                  <a:pt x="13735" y="10758"/>
                </a:cubicBezTo>
                <a:cubicBezTo>
                  <a:pt x="13581" y="8872"/>
                  <a:pt x="13695" y="6970"/>
                  <a:pt x="13715" y="5084"/>
                </a:cubicBezTo>
                <a:cubicBezTo>
                  <a:pt x="13715" y="5066"/>
                  <a:pt x="13702" y="5055"/>
                  <a:pt x="13691" y="5055"/>
                </a:cubicBezTo>
                <a:cubicBezTo>
                  <a:pt x="13682" y="5055"/>
                  <a:pt x="13673" y="5062"/>
                  <a:pt x="13672" y="5075"/>
                </a:cubicBezTo>
                <a:cubicBezTo>
                  <a:pt x="13464" y="6727"/>
                  <a:pt x="13272" y="8367"/>
                  <a:pt x="13159" y="10030"/>
                </a:cubicBezTo>
                <a:cubicBezTo>
                  <a:pt x="13135" y="9772"/>
                  <a:pt x="13112" y="9517"/>
                  <a:pt x="13085" y="9259"/>
                </a:cubicBezTo>
                <a:cubicBezTo>
                  <a:pt x="13045" y="8848"/>
                  <a:pt x="13002" y="8433"/>
                  <a:pt x="12955" y="8023"/>
                </a:cubicBezTo>
                <a:cubicBezTo>
                  <a:pt x="12928" y="7788"/>
                  <a:pt x="12900" y="7553"/>
                  <a:pt x="12869" y="7318"/>
                </a:cubicBezTo>
                <a:cubicBezTo>
                  <a:pt x="12834" y="7044"/>
                  <a:pt x="12654" y="6578"/>
                  <a:pt x="12736" y="6305"/>
                </a:cubicBezTo>
                <a:cubicBezTo>
                  <a:pt x="12741" y="6284"/>
                  <a:pt x="12729" y="6273"/>
                  <a:pt x="12716" y="6273"/>
                </a:cubicBezTo>
                <a:cubicBezTo>
                  <a:pt x="12708" y="6273"/>
                  <a:pt x="12701" y="6276"/>
                  <a:pt x="12697" y="6285"/>
                </a:cubicBezTo>
                <a:cubicBezTo>
                  <a:pt x="12638" y="6390"/>
                  <a:pt x="12631" y="6473"/>
                  <a:pt x="12635" y="6567"/>
                </a:cubicBezTo>
                <a:cubicBezTo>
                  <a:pt x="12595" y="6218"/>
                  <a:pt x="12552" y="5877"/>
                  <a:pt x="12497" y="5534"/>
                </a:cubicBezTo>
                <a:cubicBezTo>
                  <a:pt x="12423" y="5079"/>
                  <a:pt x="12388" y="4559"/>
                  <a:pt x="12274" y="4121"/>
                </a:cubicBezTo>
                <a:cubicBezTo>
                  <a:pt x="12235" y="3960"/>
                  <a:pt x="12203" y="3878"/>
                  <a:pt x="12082" y="3827"/>
                </a:cubicBezTo>
                <a:cubicBezTo>
                  <a:pt x="12076" y="3824"/>
                  <a:pt x="12070" y="3823"/>
                  <a:pt x="12064" y="3823"/>
                </a:cubicBezTo>
                <a:cubicBezTo>
                  <a:pt x="12009" y="3823"/>
                  <a:pt x="11979" y="3932"/>
                  <a:pt x="12035" y="3971"/>
                </a:cubicBezTo>
                <a:cubicBezTo>
                  <a:pt x="12216" y="4109"/>
                  <a:pt x="12145" y="5149"/>
                  <a:pt x="12153" y="5377"/>
                </a:cubicBezTo>
                <a:cubicBezTo>
                  <a:pt x="12180" y="5917"/>
                  <a:pt x="12212" y="6446"/>
                  <a:pt x="12192" y="6986"/>
                </a:cubicBezTo>
                <a:cubicBezTo>
                  <a:pt x="12145" y="8128"/>
                  <a:pt x="12141" y="9271"/>
                  <a:pt x="12098" y="10414"/>
                </a:cubicBezTo>
                <a:cubicBezTo>
                  <a:pt x="12094" y="10535"/>
                  <a:pt x="12086" y="10657"/>
                  <a:pt x="12082" y="10778"/>
                </a:cubicBezTo>
                <a:cubicBezTo>
                  <a:pt x="12024" y="10539"/>
                  <a:pt x="11969" y="10297"/>
                  <a:pt x="11945" y="10066"/>
                </a:cubicBezTo>
                <a:cubicBezTo>
                  <a:pt x="11943" y="10038"/>
                  <a:pt x="11926" y="10023"/>
                  <a:pt x="11910" y="10023"/>
                </a:cubicBezTo>
                <a:cubicBezTo>
                  <a:pt x="11894" y="10023"/>
                  <a:pt x="11879" y="10037"/>
                  <a:pt x="11879" y="10066"/>
                </a:cubicBezTo>
                <a:cubicBezTo>
                  <a:pt x="11891" y="10543"/>
                  <a:pt x="11950" y="11020"/>
                  <a:pt x="11997" y="11495"/>
                </a:cubicBezTo>
                <a:cubicBezTo>
                  <a:pt x="11930" y="11650"/>
                  <a:pt x="11867" y="11804"/>
                  <a:pt x="11813" y="11964"/>
                </a:cubicBezTo>
                <a:cubicBezTo>
                  <a:pt x="11683" y="12340"/>
                  <a:pt x="11546" y="12711"/>
                  <a:pt x="11425" y="13091"/>
                </a:cubicBezTo>
                <a:cubicBezTo>
                  <a:pt x="11397" y="13173"/>
                  <a:pt x="11374" y="13260"/>
                  <a:pt x="11350" y="13341"/>
                </a:cubicBezTo>
                <a:cubicBezTo>
                  <a:pt x="11319" y="12985"/>
                  <a:pt x="11284" y="12629"/>
                  <a:pt x="11253" y="12273"/>
                </a:cubicBezTo>
                <a:cubicBezTo>
                  <a:pt x="11182" y="11408"/>
                  <a:pt x="11014" y="10555"/>
                  <a:pt x="10838" y="9717"/>
                </a:cubicBezTo>
                <a:cubicBezTo>
                  <a:pt x="11006" y="7588"/>
                  <a:pt x="11401" y="5518"/>
                  <a:pt x="11910" y="3482"/>
                </a:cubicBezTo>
                <a:cubicBezTo>
                  <a:pt x="11920" y="3438"/>
                  <a:pt x="11891" y="3409"/>
                  <a:pt x="11863" y="3409"/>
                </a:cubicBezTo>
                <a:cubicBezTo>
                  <a:pt x="11843" y="3409"/>
                  <a:pt x="11824" y="3421"/>
                  <a:pt x="11816" y="3451"/>
                </a:cubicBezTo>
                <a:cubicBezTo>
                  <a:pt x="11339" y="5290"/>
                  <a:pt x="10917" y="7181"/>
                  <a:pt x="10700" y="9111"/>
                </a:cubicBezTo>
                <a:cubicBezTo>
                  <a:pt x="10642" y="8864"/>
                  <a:pt x="10583" y="8614"/>
                  <a:pt x="10525" y="8363"/>
                </a:cubicBezTo>
                <a:cubicBezTo>
                  <a:pt x="10545" y="8164"/>
                  <a:pt x="10564" y="7967"/>
                  <a:pt x="10583" y="7768"/>
                </a:cubicBezTo>
                <a:cubicBezTo>
                  <a:pt x="10689" y="6727"/>
                  <a:pt x="10729" y="5471"/>
                  <a:pt x="11085" y="4515"/>
                </a:cubicBezTo>
                <a:cubicBezTo>
                  <a:pt x="11093" y="4498"/>
                  <a:pt x="11082" y="4476"/>
                  <a:pt x="11070" y="4476"/>
                </a:cubicBezTo>
                <a:cubicBezTo>
                  <a:pt x="11066" y="4476"/>
                  <a:pt x="11061" y="4478"/>
                  <a:pt x="11057" y="4484"/>
                </a:cubicBezTo>
                <a:cubicBezTo>
                  <a:pt x="10599" y="5162"/>
                  <a:pt x="10376" y="6183"/>
                  <a:pt x="10200" y="7048"/>
                </a:cubicBezTo>
                <a:cubicBezTo>
                  <a:pt x="9981" y="8136"/>
                  <a:pt x="9707" y="9188"/>
                  <a:pt x="9550" y="10301"/>
                </a:cubicBezTo>
                <a:cubicBezTo>
                  <a:pt x="9542" y="10265"/>
                  <a:pt x="9535" y="10226"/>
                  <a:pt x="9526" y="10191"/>
                </a:cubicBezTo>
                <a:cubicBezTo>
                  <a:pt x="9441" y="9835"/>
                  <a:pt x="9358" y="9470"/>
                  <a:pt x="9273" y="9107"/>
                </a:cubicBezTo>
                <a:cubicBezTo>
                  <a:pt x="9508" y="8305"/>
                  <a:pt x="9750" y="7510"/>
                  <a:pt x="10004" y="6723"/>
                </a:cubicBezTo>
                <a:cubicBezTo>
                  <a:pt x="10384" y="5553"/>
                  <a:pt x="10814" y="4414"/>
                  <a:pt x="11260" y="3283"/>
                </a:cubicBezTo>
                <a:cubicBezTo>
                  <a:pt x="11640" y="2336"/>
                  <a:pt x="12185" y="1126"/>
                  <a:pt x="12212" y="42"/>
                </a:cubicBezTo>
                <a:cubicBezTo>
                  <a:pt x="12212" y="18"/>
                  <a:pt x="12194" y="1"/>
                  <a:pt x="1217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2" name="Google Shape;492;p27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27"/>
          <p:cNvSpPr txBox="1"/>
          <p:nvPr>
            <p:ph type="title"/>
          </p:nvPr>
        </p:nvSpPr>
        <p:spPr>
          <a:xfrm>
            <a:off x="2883025" y="539500"/>
            <a:ext cx="33783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4" name="Google Shape;494;p27"/>
          <p:cNvSpPr txBox="1"/>
          <p:nvPr>
            <p:ph idx="2" type="title"/>
          </p:nvPr>
        </p:nvSpPr>
        <p:spPr>
          <a:xfrm>
            <a:off x="941875" y="2280313"/>
            <a:ext cx="16548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5" name="Google Shape;495;p27"/>
          <p:cNvSpPr txBox="1"/>
          <p:nvPr>
            <p:ph idx="1" type="subTitle"/>
          </p:nvPr>
        </p:nvSpPr>
        <p:spPr>
          <a:xfrm>
            <a:off x="941875" y="2721875"/>
            <a:ext cx="1654800" cy="95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6" name="Google Shape;496;p27"/>
          <p:cNvSpPr txBox="1"/>
          <p:nvPr>
            <p:ph idx="3" type="title"/>
          </p:nvPr>
        </p:nvSpPr>
        <p:spPr>
          <a:xfrm>
            <a:off x="2810383" y="2280313"/>
            <a:ext cx="16548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7" name="Google Shape;497;p27"/>
          <p:cNvSpPr txBox="1"/>
          <p:nvPr>
            <p:ph idx="4" type="subTitle"/>
          </p:nvPr>
        </p:nvSpPr>
        <p:spPr>
          <a:xfrm>
            <a:off x="2810383" y="2721875"/>
            <a:ext cx="1654800" cy="95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27"/>
          <p:cNvSpPr txBox="1"/>
          <p:nvPr>
            <p:ph idx="5" type="title"/>
          </p:nvPr>
        </p:nvSpPr>
        <p:spPr>
          <a:xfrm>
            <a:off x="4678968" y="2280313"/>
            <a:ext cx="16548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99" name="Google Shape;499;p27"/>
          <p:cNvSpPr txBox="1"/>
          <p:nvPr>
            <p:ph idx="6" type="subTitle"/>
          </p:nvPr>
        </p:nvSpPr>
        <p:spPr>
          <a:xfrm>
            <a:off x="4678968" y="2721875"/>
            <a:ext cx="1654800" cy="95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0" name="Google Shape;500;p27"/>
          <p:cNvSpPr txBox="1"/>
          <p:nvPr>
            <p:ph idx="7" type="title"/>
          </p:nvPr>
        </p:nvSpPr>
        <p:spPr>
          <a:xfrm>
            <a:off x="6547630" y="2280313"/>
            <a:ext cx="1654800" cy="36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01" name="Google Shape;501;p27"/>
          <p:cNvSpPr txBox="1"/>
          <p:nvPr>
            <p:ph idx="8" type="subTitle"/>
          </p:nvPr>
        </p:nvSpPr>
        <p:spPr>
          <a:xfrm>
            <a:off x="6547630" y="2721875"/>
            <a:ext cx="1654800" cy="95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28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8"/>
          <p:cNvSpPr/>
          <p:nvPr/>
        </p:nvSpPr>
        <p:spPr>
          <a:xfrm rot="900369">
            <a:off x="-256813" y="1013795"/>
            <a:ext cx="1946995" cy="3823028"/>
          </a:xfrm>
          <a:custGeom>
            <a:rect b="b" l="l" r="r" t="t"/>
            <a:pathLst>
              <a:path extrusionOk="0" h="117283" w="59730">
                <a:moveTo>
                  <a:pt x="16756" y="0"/>
                </a:moveTo>
                <a:cubicBezTo>
                  <a:pt x="16726" y="0"/>
                  <a:pt x="16696" y="1"/>
                  <a:pt x="16665" y="3"/>
                </a:cubicBezTo>
                <a:cubicBezTo>
                  <a:pt x="16641" y="3"/>
                  <a:pt x="16641" y="38"/>
                  <a:pt x="16665" y="38"/>
                </a:cubicBezTo>
                <a:lnTo>
                  <a:pt x="16716" y="38"/>
                </a:lnTo>
                <a:cubicBezTo>
                  <a:pt x="16681" y="46"/>
                  <a:pt x="16649" y="54"/>
                  <a:pt x="16618" y="61"/>
                </a:cubicBezTo>
                <a:cubicBezTo>
                  <a:pt x="16611" y="61"/>
                  <a:pt x="16613" y="71"/>
                  <a:pt x="16616" y="71"/>
                </a:cubicBezTo>
                <a:cubicBezTo>
                  <a:pt x="16617" y="71"/>
                  <a:pt x="16617" y="70"/>
                  <a:pt x="16618" y="70"/>
                </a:cubicBezTo>
                <a:cubicBezTo>
                  <a:pt x="16672" y="54"/>
                  <a:pt x="16728" y="46"/>
                  <a:pt x="16786" y="46"/>
                </a:cubicBezTo>
                <a:cubicBezTo>
                  <a:pt x="17612" y="124"/>
                  <a:pt x="17628" y="818"/>
                  <a:pt x="17600" y="1494"/>
                </a:cubicBezTo>
                <a:cubicBezTo>
                  <a:pt x="17577" y="2089"/>
                  <a:pt x="16974" y="2555"/>
                  <a:pt x="16759" y="3079"/>
                </a:cubicBezTo>
                <a:cubicBezTo>
                  <a:pt x="16347" y="4082"/>
                  <a:pt x="16085" y="5115"/>
                  <a:pt x="16293" y="6207"/>
                </a:cubicBezTo>
                <a:cubicBezTo>
                  <a:pt x="16634" y="7987"/>
                  <a:pt x="17917" y="9690"/>
                  <a:pt x="19757" y="9917"/>
                </a:cubicBezTo>
                <a:cubicBezTo>
                  <a:pt x="19624" y="10089"/>
                  <a:pt x="19499" y="10269"/>
                  <a:pt x="19373" y="10473"/>
                </a:cubicBezTo>
                <a:cubicBezTo>
                  <a:pt x="19205" y="10751"/>
                  <a:pt x="18986" y="10880"/>
                  <a:pt x="18865" y="11189"/>
                </a:cubicBezTo>
                <a:cubicBezTo>
                  <a:pt x="18715" y="11561"/>
                  <a:pt x="18559" y="11913"/>
                  <a:pt x="18375" y="12273"/>
                </a:cubicBezTo>
                <a:cubicBezTo>
                  <a:pt x="18094" y="12833"/>
                  <a:pt x="17753" y="13365"/>
                  <a:pt x="17494" y="13936"/>
                </a:cubicBezTo>
                <a:cubicBezTo>
                  <a:pt x="17460" y="12930"/>
                  <a:pt x="17189" y="11952"/>
                  <a:pt x="16528" y="11154"/>
                </a:cubicBezTo>
                <a:cubicBezTo>
                  <a:pt x="15972" y="10480"/>
                  <a:pt x="15330" y="9886"/>
                  <a:pt x="14649" y="9342"/>
                </a:cubicBezTo>
                <a:cubicBezTo>
                  <a:pt x="13995" y="8817"/>
                  <a:pt x="13135" y="8614"/>
                  <a:pt x="12355" y="8367"/>
                </a:cubicBezTo>
                <a:cubicBezTo>
                  <a:pt x="11573" y="8121"/>
                  <a:pt x="10767" y="8003"/>
                  <a:pt x="9952" y="7937"/>
                </a:cubicBezTo>
                <a:cubicBezTo>
                  <a:pt x="9822" y="7926"/>
                  <a:pt x="9694" y="7921"/>
                  <a:pt x="9568" y="7921"/>
                </a:cubicBezTo>
                <a:cubicBezTo>
                  <a:pt x="8856" y="7921"/>
                  <a:pt x="8198" y="8070"/>
                  <a:pt x="7483" y="8140"/>
                </a:cubicBezTo>
                <a:cubicBezTo>
                  <a:pt x="6148" y="8273"/>
                  <a:pt x="4645" y="8559"/>
                  <a:pt x="3616" y="9498"/>
                </a:cubicBezTo>
                <a:cubicBezTo>
                  <a:pt x="3616" y="9498"/>
                  <a:pt x="3612" y="9498"/>
                  <a:pt x="3612" y="9502"/>
                </a:cubicBezTo>
                <a:cubicBezTo>
                  <a:pt x="3592" y="9518"/>
                  <a:pt x="3572" y="9534"/>
                  <a:pt x="3554" y="9553"/>
                </a:cubicBezTo>
                <a:cubicBezTo>
                  <a:pt x="3547" y="9559"/>
                  <a:pt x="3553" y="9571"/>
                  <a:pt x="3560" y="9571"/>
                </a:cubicBezTo>
                <a:cubicBezTo>
                  <a:pt x="3562" y="9571"/>
                  <a:pt x="3563" y="9570"/>
                  <a:pt x="3565" y="9568"/>
                </a:cubicBezTo>
                <a:cubicBezTo>
                  <a:pt x="3585" y="9557"/>
                  <a:pt x="3604" y="9545"/>
                  <a:pt x="3624" y="9534"/>
                </a:cubicBezTo>
                <a:cubicBezTo>
                  <a:pt x="3624" y="9534"/>
                  <a:pt x="3628" y="9537"/>
                  <a:pt x="3632" y="9537"/>
                </a:cubicBezTo>
                <a:cubicBezTo>
                  <a:pt x="3635" y="9538"/>
                  <a:pt x="3638" y="9538"/>
                  <a:pt x="3642" y="9538"/>
                </a:cubicBezTo>
                <a:cubicBezTo>
                  <a:pt x="3802" y="9538"/>
                  <a:pt x="4019" y="9372"/>
                  <a:pt x="4191" y="9330"/>
                </a:cubicBezTo>
                <a:cubicBezTo>
                  <a:pt x="4450" y="9267"/>
                  <a:pt x="4732" y="9240"/>
                  <a:pt x="4990" y="9196"/>
                </a:cubicBezTo>
                <a:cubicBezTo>
                  <a:pt x="5097" y="9180"/>
                  <a:pt x="5202" y="9173"/>
                  <a:pt x="5305" y="9173"/>
                </a:cubicBezTo>
                <a:cubicBezTo>
                  <a:pt x="5916" y="9173"/>
                  <a:pt x="6470" y="9438"/>
                  <a:pt x="7009" y="9729"/>
                </a:cubicBezTo>
                <a:cubicBezTo>
                  <a:pt x="7725" y="10112"/>
                  <a:pt x="8231" y="10665"/>
                  <a:pt x="8641" y="11357"/>
                </a:cubicBezTo>
                <a:cubicBezTo>
                  <a:pt x="8841" y="11690"/>
                  <a:pt x="8892" y="12090"/>
                  <a:pt x="9040" y="12446"/>
                </a:cubicBezTo>
                <a:cubicBezTo>
                  <a:pt x="9205" y="12825"/>
                  <a:pt x="9362" y="13193"/>
                  <a:pt x="9569" y="13549"/>
                </a:cubicBezTo>
                <a:cubicBezTo>
                  <a:pt x="10270" y="14727"/>
                  <a:pt x="11510" y="15275"/>
                  <a:pt x="12817" y="15490"/>
                </a:cubicBezTo>
                <a:cubicBezTo>
                  <a:pt x="13456" y="15594"/>
                  <a:pt x="14086" y="15627"/>
                  <a:pt x="14730" y="15627"/>
                </a:cubicBezTo>
                <a:cubicBezTo>
                  <a:pt x="14766" y="15627"/>
                  <a:pt x="14801" y="15627"/>
                  <a:pt x="14837" y="15627"/>
                </a:cubicBezTo>
                <a:cubicBezTo>
                  <a:pt x="15608" y="15620"/>
                  <a:pt x="16356" y="15385"/>
                  <a:pt x="17107" y="15298"/>
                </a:cubicBezTo>
                <a:lnTo>
                  <a:pt x="17107" y="15298"/>
                </a:lnTo>
                <a:cubicBezTo>
                  <a:pt x="17095" y="15342"/>
                  <a:pt x="17080" y="15385"/>
                  <a:pt x="17064" y="15424"/>
                </a:cubicBezTo>
                <a:cubicBezTo>
                  <a:pt x="16923" y="15772"/>
                  <a:pt x="16798" y="16120"/>
                  <a:pt x="16692" y="16481"/>
                </a:cubicBezTo>
                <a:cubicBezTo>
                  <a:pt x="16591" y="16821"/>
                  <a:pt x="16481" y="17146"/>
                  <a:pt x="16332" y="17471"/>
                </a:cubicBezTo>
                <a:cubicBezTo>
                  <a:pt x="16183" y="17800"/>
                  <a:pt x="16215" y="18253"/>
                  <a:pt x="16148" y="18613"/>
                </a:cubicBezTo>
                <a:cubicBezTo>
                  <a:pt x="15874" y="20081"/>
                  <a:pt x="15866" y="21709"/>
                  <a:pt x="16027" y="23201"/>
                </a:cubicBezTo>
                <a:cubicBezTo>
                  <a:pt x="16038" y="23322"/>
                  <a:pt x="16054" y="23443"/>
                  <a:pt x="16074" y="23564"/>
                </a:cubicBezTo>
                <a:cubicBezTo>
                  <a:pt x="15835" y="23228"/>
                  <a:pt x="15494" y="22943"/>
                  <a:pt x="15232" y="22637"/>
                </a:cubicBezTo>
                <a:cubicBezTo>
                  <a:pt x="14669" y="21968"/>
                  <a:pt x="14038" y="21416"/>
                  <a:pt x="13220" y="21091"/>
                </a:cubicBezTo>
                <a:cubicBezTo>
                  <a:pt x="12773" y="20916"/>
                  <a:pt x="12386" y="20844"/>
                  <a:pt x="11918" y="20844"/>
                </a:cubicBezTo>
                <a:cubicBezTo>
                  <a:pt x="11895" y="20844"/>
                  <a:pt x="11871" y="20844"/>
                  <a:pt x="11847" y="20844"/>
                </a:cubicBezTo>
                <a:cubicBezTo>
                  <a:pt x="11489" y="20849"/>
                  <a:pt x="11105" y="20910"/>
                  <a:pt x="10735" y="20910"/>
                </a:cubicBezTo>
                <a:cubicBezTo>
                  <a:pt x="10513" y="20910"/>
                  <a:pt x="10297" y="20888"/>
                  <a:pt x="10093" y="20821"/>
                </a:cubicBezTo>
                <a:cubicBezTo>
                  <a:pt x="9418" y="20593"/>
                  <a:pt x="8705" y="20489"/>
                  <a:pt x="7985" y="20489"/>
                </a:cubicBezTo>
                <a:cubicBezTo>
                  <a:pt x="6719" y="20489"/>
                  <a:pt x="5436" y="20810"/>
                  <a:pt x="4313" y="21342"/>
                </a:cubicBezTo>
                <a:cubicBezTo>
                  <a:pt x="3397" y="21772"/>
                  <a:pt x="2504" y="22202"/>
                  <a:pt x="1616" y="22708"/>
                </a:cubicBezTo>
                <a:cubicBezTo>
                  <a:pt x="1244" y="22919"/>
                  <a:pt x="895" y="23181"/>
                  <a:pt x="528" y="23389"/>
                </a:cubicBezTo>
                <a:cubicBezTo>
                  <a:pt x="371" y="23479"/>
                  <a:pt x="97" y="23694"/>
                  <a:pt x="11" y="23862"/>
                </a:cubicBezTo>
                <a:cubicBezTo>
                  <a:pt x="0" y="23880"/>
                  <a:pt x="15" y="23898"/>
                  <a:pt x="30" y="23898"/>
                </a:cubicBezTo>
                <a:cubicBezTo>
                  <a:pt x="32" y="23898"/>
                  <a:pt x="33" y="23897"/>
                  <a:pt x="35" y="23897"/>
                </a:cubicBezTo>
                <a:cubicBezTo>
                  <a:pt x="35" y="23913"/>
                  <a:pt x="35" y="23929"/>
                  <a:pt x="39" y="23949"/>
                </a:cubicBezTo>
                <a:cubicBezTo>
                  <a:pt x="41" y="23964"/>
                  <a:pt x="52" y="23972"/>
                  <a:pt x="64" y="23972"/>
                </a:cubicBezTo>
                <a:cubicBezTo>
                  <a:pt x="76" y="23972"/>
                  <a:pt x="88" y="23964"/>
                  <a:pt x="89" y="23949"/>
                </a:cubicBezTo>
                <a:cubicBezTo>
                  <a:pt x="102" y="23819"/>
                  <a:pt x="653" y="23698"/>
                  <a:pt x="774" y="23658"/>
                </a:cubicBezTo>
                <a:cubicBezTo>
                  <a:pt x="1124" y="23543"/>
                  <a:pt x="1547" y="23469"/>
                  <a:pt x="1929" y="23469"/>
                </a:cubicBezTo>
                <a:cubicBezTo>
                  <a:pt x="1988" y="23469"/>
                  <a:pt x="2045" y="23471"/>
                  <a:pt x="2101" y="23474"/>
                </a:cubicBezTo>
                <a:cubicBezTo>
                  <a:pt x="3079" y="23533"/>
                  <a:pt x="3944" y="24336"/>
                  <a:pt x="4618" y="24997"/>
                </a:cubicBezTo>
                <a:cubicBezTo>
                  <a:pt x="5182" y="25549"/>
                  <a:pt x="5847" y="25945"/>
                  <a:pt x="6489" y="26398"/>
                </a:cubicBezTo>
                <a:cubicBezTo>
                  <a:pt x="7174" y="26884"/>
                  <a:pt x="8121" y="26785"/>
                  <a:pt x="8767" y="27334"/>
                </a:cubicBezTo>
                <a:cubicBezTo>
                  <a:pt x="9025" y="27557"/>
                  <a:pt x="9260" y="27784"/>
                  <a:pt x="9573" y="27925"/>
                </a:cubicBezTo>
                <a:cubicBezTo>
                  <a:pt x="9905" y="28073"/>
                  <a:pt x="10289" y="28093"/>
                  <a:pt x="10649" y="28129"/>
                </a:cubicBezTo>
                <a:cubicBezTo>
                  <a:pt x="10899" y="28154"/>
                  <a:pt x="11144" y="28166"/>
                  <a:pt x="11387" y="28166"/>
                </a:cubicBezTo>
                <a:cubicBezTo>
                  <a:pt x="12054" y="28166"/>
                  <a:pt x="12702" y="28074"/>
                  <a:pt x="13365" y="27901"/>
                </a:cubicBezTo>
                <a:cubicBezTo>
                  <a:pt x="14192" y="27686"/>
                  <a:pt x="14958" y="27401"/>
                  <a:pt x="15718" y="27013"/>
                </a:cubicBezTo>
                <a:cubicBezTo>
                  <a:pt x="16066" y="26832"/>
                  <a:pt x="16344" y="26563"/>
                  <a:pt x="16661" y="26339"/>
                </a:cubicBezTo>
                <a:cubicBezTo>
                  <a:pt x="16676" y="26332"/>
                  <a:pt x="16692" y="26320"/>
                  <a:pt x="16708" y="26312"/>
                </a:cubicBezTo>
                <a:cubicBezTo>
                  <a:pt x="16813" y="26727"/>
                  <a:pt x="16919" y="27142"/>
                  <a:pt x="17005" y="27560"/>
                </a:cubicBezTo>
                <a:cubicBezTo>
                  <a:pt x="17165" y="28328"/>
                  <a:pt x="17275" y="29083"/>
                  <a:pt x="17483" y="29843"/>
                </a:cubicBezTo>
                <a:cubicBezTo>
                  <a:pt x="17702" y="30669"/>
                  <a:pt x="17964" y="31482"/>
                  <a:pt x="18184" y="32312"/>
                </a:cubicBezTo>
                <a:cubicBezTo>
                  <a:pt x="18594" y="33859"/>
                  <a:pt x="18993" y="35380"/>
                  <a:pt x="19608" y="36860"/>
                </a:cubicBezTo>
                <a:cubicBezTo>
                  <a:pt x="20222" y="38348"/>
                  <a:pt x="20771" y="39831"/>
                  <a:pt x="21510" y="41263"/>
                </a:cubicBezTo>
                <a:cubicBezTo>
                  <a:pt x="22261" y="42727"/>
                  <a:pt x="22845" y="44277"/>
                  <a:pt x="23510" y="45783"/>
                </a:cubicBezTo>
                <a:cubicBezTo>
                  <a:pt x="24102" y="47130"/>
                  <a:pt x="24861" y="48363"/>
                  <a:pt x="25651" y="49600"/>
                </a:cubicBezTo>
                <a:cubicBezTo>
                  <a:pt x="26042" y="50207"/>
                  <a:pt x="26430" y="50790"/>
                  <a:pt x="26943" y="51294"/>
                </a:cubicBezTo>
                <a:cubicBezTo>
                  <a:pt x="27467" y="51811"/>
                  <a:pt x="27878" y="52453"/>
                  <a:pt x="28387" y="52993"/>
                </a:cubicBezTo>
                <a:cubicBezTo>
                  <a:pt x="30289" y="55001"/>
                  <a:pt x="32336" y="56880"/>
                  <a:pt x="34207" y="58919"/>
                </a:cubicBezTo>
                <a:cubicBezTo>
                  <a:pt x="34657" y="59412"/>
                  <a:pt x="35139" y="59878"/>
                  <a:pt x="35616" y="60348"/>
                </a:cubicBezTo>
                <a:cubicBezTo>
                  <a:pt x="36117" y="60836"/>
                  <a:pt x="36543" y="61389"/>
                  <a:pt x="37017" y="61901"/>
                </a:cubicBezTo>
                <a:cubicBezTo>
                  <a:pt x="37506" y="62426"/>
                  <a:pt x="38066" y="62872"/>
                  <a:pt x="38532" y="63419"/>
                </a:cubicBezTo>
                <a:cubicBezTo>
                  <a:pt x="39017" y="63988"/>
                  <a:pt x="39393" y="64625"/>
                  <a:pt x="39854" y="65209"/>
                </a:cubicBezTo>
                <a:cubicBezTo>
                  <a:pt x="40038" y="65439"/>
                  <a:pt x="40238" y="65662"/>
                  <a:pt x="40437" y="65881"/>
                </a:cubicBezTo>
                <a:cubicBezTo>
                  <a:pt x="40645" y="66109"/>
                  <a:pt x="40766" y="66472"/>
                  <a:pt x="40916" y="66743"/>
                </a:cubicBezTo>
                <a:cubicBezTo>
                  <a:pt x="41221" y="67290"/>
                  <a:pt x="41694" y="67722"/>
                  <a:pt x="42000" y="68289"/>
                </a:cubicBezTo>
                <a:cubicBezTo>
                  <a:pt x="42328" y="68903"/>
                  <a:pt x="42715" y="69478"/>
                  <a:pt x="43013" y="70117"/>
                </a:cubicBezTo>
                <a:cubicBezTo>
                  <a:pt x="43315" y="70766"/>
                  <a:pt x="43580" y="71436"/>
                  <a:pt x="43858" y="72093"/>
                </a:cubicBezTo>
                <a:cubicBezTo>
                  <a:pt x="44128" y="72735"/>
                  <a:pt x="44735" y="73979"/>
                  <a:pt x="44735" y="73979"/>
                </a:cubicBezTo>
                <a:cubicBezTo>
                  <a:pt x="51272" y="87701"/>
                  <a:pt x="54836" y="112175"/>
                  <a:pt x="55189" y="112809"/>
                </a:cubicBezTo>
                <a:cubicBezTo>
                  <a:pt x="55776" y="113870"/>
                  <a:pt x="56058" y="115122"/>
                  <a:pt x="56594" y="116273"/>
                </a:cubicBezTo>
                <a:cubicBezTo>
                  <a:pt x="56966" y="117071"/>
                  <a:pt x="57683" y="117282"/>
                  <a:pt x="58337" y="117282"/>
                </a:cubicBezTo>
                <a:cubicBezTo>
                  <a:pt x="59073" y="117282"/>
                  <a:pt x="59729" y="117015"/>
                  <a:pt x="59729" y="117013"/>
                </a:cubicBezTo>
                <a:cubicBezTo>
                  <a:pt x="59726" y="116296"/>
                  <a:pt x="58696" y="114786"/>
                  <a:pt x="58434" y="114109"/>
                </a:cubicBezTo>
                <a:cubicBezTo>
                  <a:pt x="58140" y="113353"/>
                  <a:pt x="57663" y="112707"/>
                  <a:pt x="57295" y="111991"/>
                </a:cubicBezTo>
                <a:cubicBezTo>
                  <a:pt x="56586" y="110633"/>
                  <a:pt x="54367" y="89146"/>
                  <a:pt x="45725" y="70989"/>
                </a:cubicBezTo>
                <a:cubicBezTo>
                  <a:pt x="45436" y="70332"/>
                  <a:pt x="45146" y="69678"/>
                  <a:pt x="44833" y="69032"/>
                </a:cubicBezTo>
                <a:cubicBezTo>
                  <a:pt x="44473" y="68289"/>
                  <a:pt x="43983" y="67628"/>
                  <a:pt x="43596" y="66895"/>
                </a:cubicBezTo>
                <a:cubicBezTo>
                  <a:pt x="43279" y="66297"/>
                  <a:pt x="42731" y="65834"/>
                  <a:pt x="42379" y="65251"/>
                </a:cubicBezTo>
                <a:cubicBezTo>
                  <a:pt x="41972" y="64575"/>
                  <a:pt x="41342" y="64116"/>
                  <a:pt x="40907" y="63463"/>
                </a:cubicBezTo>
                <a:cubicBezTo>
                  <a:pt x="40011" y="62113"/>
                  <a:pt x="38622" y="61173"/>
                  <a:pt x="37588" y="59944"/>
                </a:cubicBezTo>
                <a:cubicBezTo>
                  <a:pt x="37115" y="59380"/>
                  <a:pt x="36563" y="58896"/>
                  <a:pt x="36035" y="58383"/>
                </a:cubicBezTo>
                <a:cubicBezTo>
                  <a:pt x="35463" y="57827"/>
                  <a:pt x="34958" y="57201"/>
                  <a:pt x="34344" y="56688"/>
                </a:cubicBezTo>
                <a:cubicBezTo>
                  <a:pt x="33792" y="56222"/>
                  <a:pt x="33302" y="55643"/>
                  <a:pt x="32794" y="55130"/>
                </a:cubicBezTo>
                <a:cubicBezTo>
                  <a:pt x="32222" y="54555"/>
                  <a:pt x="31655" y="53984"/>
                  <a:pt x="31084" y="53412"/>
                </a:cubicBezTo>
                <a:cubicBezTo>
                  <a:pt x="30563" y="52888"/>
                  <a:pt x="30015" y="52391"/>
                  <a:pt x="29483" y="51882"/>
                </a:cubicBezTo>
                <a:cubicBezTo>
                  <a:pt x="28943" y="51369"/>
                  <a:pt x="28508" y="50762"/>
                  <a:pt x="27988" y="50234"/>
                </a:cubicBezTo>
                <a:cubicBezTo>
                  <a:pt x="27487" y="49733"/>
                  <a:pt x="27107" y="49181"/>
                  <a:pt x="26723" y="48578"/>
                </a:cubicBezTo>
                <a:cubicBezTo>
                  <a:pt x="26316" y="47936"/>
                  <a:pt x="25894" y="47299"/>
                  <a:pt x="25514" y="46641"/>
                </a:cubicBezTo>
                <a:cubicBezTo>
                  <a:pt x="24731" y="45283"/>
                  <a:pt x="24195" y="43776"/>
                  <a:pt x="23561" y="42347"/>
                </a:cubicBezTo>
                <a:cubicBezTo>
                  <a:pt x="22904" y="40864"/>
                  <a:pt x="22070" y="39466"/>
                  <a:pt x="21416" y="37979"/>
                </a:cubicBezTo>
                <a:cubicBezTo>
                  <a:pt x="20771" y="36512"/>
                  <a:pt x="20133" y="34986"/>
                  <a:pt x="19772" y="33416"/>
                </a:cubicBezTo>
                <a:cubicBezTo>
                  <a:pt x="19416" y="31850"/>
                  <a:pt x="18853" y="30313"/>
                  <a:pt x="18375" y="28774"/>
                </a:cubicBezTo>
                <a:cubicBezTo>
                  <a:pt x="18144" y="28030"/>
                  <a:pt x="18050" y="27260"/>
                  <a:pt x="17800" y="26520"/>
                </a:cubicBezTo>
                <a:cubicBezTo>
                  <a:pt x="17686" y="26191"/>
                  <a:pt x="17581" y="25851"/>
                  <a:pt x="17479" y="25510"/>
                </a:cubicBezTo>
                <a:cubicBezTo>
                  <a:pt x="17475" y="25499"/>
                  <a:pt x="17471" y="25483"/>
                  <a:pt x="17467" y="25467"/>
                </a:cubicBezTo>
                <a:cubicBezTo>
                  <a:pt x="17346" y="25071"/>
                  <a:pt x="17232" y="24672"/>
                  <a:pt x="17122" y="24281"/>
                </a:cubicBezTo>
                <a:cubicBezTo>
                  <a:pt x="16704" y="22798"/>
                  <a:pt x="16732" y="21240"/>
                  <a:pt x="16837" y="19713"/>
                </a:cubicBezTo>
                <a:cubicBezTo>
                  <a:pt x="16860" y="19314"/>
                  <a:pt x="16958" y="18923"/>
                  <a:pt x="16990" y="18524"/>
                </a:cubicBezTo>
                <a:cubicBezTo>
                  <a:pt x="17013" y="18250"/>
                  <a:pt x="17037" y="17909"/>
                  <a:pt x="17142" y="17650"/>
                </a:cubicBezTo>
                <a:cubicBezTo>
                  <a:pt x="17420" y="16969"/>
                  <a:pt x="17604" y="16257"/>
                  <a:pt x="17862" y="15565"/>
                </a:cubicBezTo>
                <a:cubicBezTo>
                  <a:pt x="17964" y="15737"/>
                  <a:pt x="18117" y="15932"/>
                  <a:pt x="18172" y="16069"/>
                </a:cubicBezTo>
                <a:cubicBezTo>
                  <a:pt x="18309" y="16434"/>
                  <a:pt x="18414" y="16810"/>
                  <a:pt x="18469" y="17193"/>
                </a:cubicBezTo>
                <a:cubicBezTo>
                  <a:pt x="18563" y="17850"/>
                  <a:pt x="18775" y="18641"/>
                  <a:pt x="19091" y="19228"/>
                </a:cubicBezTo>
                <a:cubicBezTo>
                  <a:pt x="19252" y="19529"/>
                  <a:pt x="19311" y="19811"/>
                  <a:pt x="19526" y="20089"/>
                </a:cubicBezTo>
                <a:cubicBezTo>
                  <a:pt x="19781" y="20414"/>
                  <a:pt x="20019" y="20715"/>
                  <a:pt x="20336" y="20981"/>
                </a:cubicBezTo>
                <a:cubicBezTo>
                  <a:pt x="20872" y="21431"/>
                  <a:pt x="21659" y="21451"/>
                  <a:pt x="22317" y="21498"/>
                </a:cubicBezTo>
                <a:cubicBezTo>
                  <a:pt x="22457" y="21507"/>
                  <a:pt x="22598" y="21509"/>
                  <a:pt x="22740" y="21509"/>
                </a:cubicBezTo>
                <a:cubicBezTo>
                  <a:pt x="22977" y="21509"/>
                  <a:pt x="23216" y="21502"/>
                  <a:pt x="23452" y="21502"/>
                </a:cubicBezTo>
                <a:cubicBezTo>
                  <a:pt x="23811" y="21502"/>
                  <a:pt x="24144" y="21745"/>
                  <a:pt x="24438" y="21937"/>
                </a:cubicBezTo>
                <a:cubicBezTo>
                  <a:pt x="25092" y="22367"/>
                  <a:pt x="25710" y="22903"/>
                  <a:pt x="26520" y="22990"/>
                </a:cubicBezTo>
                <a:cubicBezTo>
                  <a:pt x="26966" y="23037"/>
                  <a:pt x="27408" y="22958"/>
                  <a:pt x="27847" y="23099"/>
                </a:cubicBezTo>
                <a:cubicBezTo>
                  <a:pt x="28329" y="23255"/>
                  <a:pt x="28782" y="23521"/>
                  <a:pt x="29221" y="23772"/>
                </a:cubicBezTo>
                <a:cubicBezTo>
                  <a:pt x="29902" y="24152"/>
                  <a:pt x="30367" y="24747"/>
                  <a:pt x="31056" y="25099"/>
                </a:cubicBezTo>
                <a:cubicBezTo>
                  <a:pt x="31107" y="25189"/>
                  <a:pt x="31165" y="25275"/>
                  <a:pt x="31228" y="25349"/>
                </a:cubicBezTo>
                <a:cubicBezTo>
                  <a:pt x="31237" y="25358"/>
                  <a:pt x="31247" y="25362"/>
                  <a:pt x="31256" y="25362"/>
                </a:cubicBezTo>
                <a:cubicBezTo>
                  <a:pt x="31283" y="25362"/>
                  <a:pt x="31307" y="25328"/>
                  <a:pt x="31295" y="25298"/>
                </a:cubicBezTo>
                <a:cubicBezTo>
                  <a:pt x="31279" y="25259"/>
                  <a:pt x="31264" y="25224"/>
                  <a:pt x="31248" y="25185"/>
                </a:cubicBezTo>
                <a:lnTo>
                  <a:pt x="31248" y="25185"/>
                </a:lnTo>
                <a:cubicBezTo>
                  <a:pt x="31254" y="25187"/>
                  <a:pt x="31260" y="25189"/>
                  <a:pt x="31265" y="25189"/>
                </a:cubicBezTo>
                <a:cubicBezTo>
                  <a:pt x="31299" y="25189"/>
                  <a:pt x="31312" y="25138"/>
                  <a:pt x="31291" y="25111"/>
                </a:cubicBezTo>
                <a:cubicBezTo>
                  <a:pt x="31240" y="25048"/>
                  <a:pt x="31189" y="24989"/>
                  <a:pt x="31138" y="24926"/>
                </a:cubicBezTo>
                <a:cubicBezTo>
                  <a:pt x="31080" y="24782"/>
                  <a:pt x="31024" y="24633"/>
                  <a:pt x="30970" y="24489"/>
                </a:cubicBezTo>
                <a:cubicBezTo>
                  <a:pt x="30786" y="23991"/>
                  <a:pt x="30610" y="23498"/>
                  <a:pt x="30356" y="23024"/>
                </a:cubicBezTo>
                <a:cubicBezTo>
                  <a:pt x="30160" y="22657"/>
                  <a:pt x="29980" y="22312"/>
                  <a:pt x="29733" y="21976"/>
                </a:cubicBezTo>
                <a:cubicBezTo>
                  <a:pt x="29494" y="21655"/>
                  <a:pt x="29221" y="21295"/>
                  <a:pt x="29037" y="20943"/>
                </a:cubicBezTo>
                <a:cubicBezTo>
                  <a:pt x="28672" y="20242"/>
                  <a:pt x="28074" y="19803"/>
                  <a:pt x="27612" y="19182"/>
                </a:cubicBezTo>
                <a:cubicBezTo>
                  <a:pt x="27342" y="18817"/>
                  <a:pt x="27220" y="18367"/>
                  <a:pt x="26974" y="17988"/>
                </a:cubicBezTo>
                <a:cubicBezTo>
                  <a:pt x="26743" y="17632"/>
                  <a:pt x="26563" y="17303"/>
                  <a:pt x="26277" y="16982"/>
                </a:cubicBezTo>
                <a:cubicBezTo>
                  <a:pt x="25111" y="15670"/>
                  <a:pt x="23361" y="15302"/>
                  <a:pt x="21725" y="14982"/>
                </a:cubicBezTo>
                <a:cubicBezTo>
                  <a:pt x="21400" y="14918"/>
                  <a:pt x="21070" y="14893"/>
                  <a:pt x="20739" y="14893"/>
                </a:cubicBezTo>
                <a:cubicBezTo>
                  <a:pt x="20277" y="14893"/>
                  <a:pt x="19812" y="14942"/>
                  <a:pt x="19358" y="15001"/>
                </a:cubicBezTo>
                <a:cubicBezTo>
                  <a:pt x="18865" y="15063"/>
                  <a:pt x="18426" y="15107"/>
                  <a:pt x="17964" y="15232"/>
                </a:cubicBezTo>
                <a:lnTo>
                  <a:pt x="17960" y="15232"/>
                </a:lnTo>
                <a:cubicBezTo>
                  <a:pt x="17987" y="15056"/>
                  <a:pt x="17996" y="14864"/>
                  <a:pt x="18047" y="14704"/>
                </a:cubicBezTo>
                <a:cubicBezTo>
                  <a:pt x="18117" y="14457"/>
                  <a:pt x="18211" y="14227"/>
                  <a:pt x="18325" y="13999"/>
                </a:cubicBezTo>
                <a:cubicBezTo>
                  <a:pt x="18543" y="13546"/>
                  <a:pt x="18813" y="13118"/>
                  <a:pt x="19037" y="12664"/>
                </a:cubicBezTo>
                <a:cubicBezTo>
                  <a:pt x="19244" y="12238"/>
                  <a:pt x="19467" y="11855"/>
                  <a:pt x="19588" y="11393"/>
                </a:cubicBezTo>
                <a:cubicBezTo>
                  <a:pt x="19627" y="11239"/>
                  <a:pt x="19839" y="11134"/>
                  <a:pt x="19921" y="11005"/>
                </a:cubicBezTo>
                <a:cubicBezTo>
                  <a:pt x="20015" y="10856"/>
                  <a:pt x="20105" y="10708"/>
                  <a:pt x="20195" y="10555"/>
                </a:cubicBezTo>
                <a:cubicBezTo>
                  <a:pt x="20265" y="10934"/>
                  <a:pt x="20371" y="11306"/>
                  <a:pt x="20574" y="11671"/>
                </a:cubicBezTo>
                <a:cubicBezTo>
                  <a:pt x="21044" y="12527"/>
                  <a:pt x="21452" y="13224"/>
                  <a:pt x="22352" y="13682"/>
                </a:cubicBezTo>
                <a:cubicBezTo>
                  <a:pt x="23236" y="14128"/>
                  <a:pt x="24402" y="14054"/>
                  <a:pt x="25361" y="14070"/>
                </a:cubicBezTo>
                <a:cubicBezTo>
                  <a:pt x="26051" y="14077"/>
                  <a:pt x="26676" y="14093"/>
                  <a:pt x="27353" y="14258"/>
                </a:cubicBezTo>
                <a:cubicBezTo>
                  <a:pt x="27917" y="14395"/>
                  <a:pt x="28238" y="14711"/>
                  <a:pt x="28681" y="15040"/>
                </a:cubicBezTo>
                <a:cubicBezTo>
                  <a:pt x="28692" y="15049"/>
                  <a:pt x="28704" y="15053"/>
                  <a:pt x="28715" y="15053"/>
                </a:cubicBezTo>
                <a:cubicBezTo>
                  <a:pt x="28753" y="15053"/>
                  <a:pt x="28785" y="15008"/>
                  <a:pt x="28782" y="14966"/>
                </a:cubicBezTo>
                <a:cubicBezTo>
                  <a:pt x="28786" y="14955"/>
                  <a:pt x="28782" y="14939"/>
                  <a:pt x="28775" y="14923"/>
                </a:cubicBezTo>
                <a:cubicBezTo>
                  <a:pt x="28575" y="14536"/>
                  <a:pt x="28309" y="14180"/>
                  <a:pt x="28109" y="13784"/>
                </a:cubicBezTo>
                <a:cubicBezTo>
                  <a:pt x="27890" y="13353"/>
                  <a:pt x="27643" y="12868"/>
                  <a:pt x="27353" y="12484"/>
                </a:cubicBezTo>
                <a:cubicBezTo>
                  <a:pt x="26896" y="11870"/>
                  <a:pt x="26289" y="11385"/>
                  <a:pt x="25659" y="10958"/>
                </a:cubicBezTo>
                <a:cubicBezTo>
                  <a:pt x="24763" y="10347"/>
                  <a:pt x="23717" y="9995"/>
                  <a:pt x="22680" y="9718"/>
                </a:cubicBezTo>
                <a:cubicBezTo>
                  <a:pt x="22210" y="9594"/>
                  <a:pt x="21679" y="9521"/>
                  <a:pt x="21159" y="9521"/>
                </a:cubicBezTo>
                <a:cubicBezTo>
                  <a:pt x="21134" y="9521"/>
                  <a:pt x="21109" y="9521"/>
                  <a:pt x="21083" y="9521"/>
                </a:cubicBezTo>
                <a:cubicBezTo>
                  <a:pt x="21146" y="9467"/>
                  <a:pt x="21208" y="9412"/>
                  <a:pt x="21268" y="9353"/>
                </a:cubicBezTo>
                <a:cubicBezTo>
                  <a:pt x="21620" y="9017"/>
                  <a:pt x="21898" y="8606"/>
                  <a:pt x="22187" y="8215"/>
                </a:cubicBezTo>
                <a:cubicBezTo>
                  <a:pt x="22790" y="7408"/>
                  <a:pt x="23408" y="6609"/>
                  <a:pt x="24246" y="6042"/>
                </a:cubicBezTo>
                <a:cubicBezTo>
                  <a:pt x="25139" y="5439"/>
                  <a:pt x="26019" y="4763"/>
                  <a:pt x="27131" y="4704"/>
                </a:cubicBezTo>
                <a:cubicBezTo>
                  <a:pt x="27152" y="4702"/>
                  <a:pt x="27174" y="4702"/>
                  <a:pt x="27196" y="4702"/>
                </a:cubicBezTo>
                <a:cubicBezTo>
                  <a:pt x="28012" y="4702"/>
                  <a:pt x="29651" y="5457"/>
                  <a:pt x="29644" y="6383"/>
                </a:cubicBezTo>
                <a:cubicBezTo>
                  <a:pt x="29639" y="7130"/>
                  <a:pt x="29444" y="7975"/>
                  <a:pt x="28892" y="8500"/>
                </a:cubicBezTo>
                <a:cubicBezTo>
                  <a:pt x="28666" y="8715"/>
                  <a:pt x="28364" y="8789"/>
                  <a:pt x="28060" y="8789"/>
                </a:cubicBezTo>
                <a:cubicBezTo>
                  <a:pt x="27911" y="8789"/>
                  <a:pt x="27761" y="8771"/>
                  <a:pt x="27619" y="8743"/>
                </a:cubicBezTo>
                <a:cubicBezTo>
                  <a:pt x="26880" y="8594"/>
                  <a:pt x="26645" y="7901"/>
                  <a:pt x="26622" y="7224"/>
                </a:cubicBezTo>
                <a:cubicBezTo>
                  <a:pt x="26622" y="7193"/>
                  <a:pt x="26598" y="7177"/>
                  <a:pt x="26575" y="7177"/>
                </a:cubicBezTo>
                <a:cubicBezTo>
                  <a:pt x="26551" y="7177"/>
                  <a:pt x="26528" y="7193"/>
                  <a:pt x="26528" y="7224"/>
                </a:cubicBezTo>
                <a:cubicBezTo>
                  <a:pt x="26512" y="7780"/>
                  <a:pt x="26571" y="8191"/>
                  <a:pt x="26958" y="8606"/>
                </a:cubicBezTo>
                <a:cubicBezTo>
                  <a:pt x="27275" y="8941"/>
                  <a:pt x="27773" y="9037"/>
                  <a:pt x="28211" y="9037"/>
                </a:cubicBezTo>
                <a:cubicBezTo>
                  <a:pt x="28228" y="9037"/>
                  <a:pt x="28245" y="9037"/>
                  <a:pt x="28262" y="9037"/>
                </a:cubicBezTo>
                <a:cubicBezTo>
                  <a:pt x="29178" y="9025"/>
                  <a:pt x="29651" y="8034"/>
                  <a:pt x="29843" y="7263"/>
                </a:cubicBezTo>
                <a:cubicBezTo>
                  <a:pt x="29940" y="6860"/>
                  <a:pt x="30019" y="6378"/>
                  <a:pt x="29906" y="5975"/>
                </a:cubicBezTo>
                <a:cubicBezTo>
                  <a:pt x="29761" y="5463"/>
                  <a:pt x="29154" y="5115"/>
                  <a:pt x="28743" y="4857"/>
                </a:cubicBezTo>
                <a:cubicBezTo>
                  <a:pt x="28215" y="4523"/>
                  <a:pt x="27753" y="4293"/>
                  <a:pt x="27131" y="4234"/>
                </a:cubicBezTo>
                <a:cubicBezTo>
                  <a:pt x="27061" y="4227"/>
                  <a:pt x="26992" y="4224"/>
                  <a:pt x="26923" y="4224"/>
                </a:cubicBezTo>
                <a:cubicBezTo>
                  <a:pt x="26303" y="4224"/>
                  <a:pt x="25688" y="4478"/>
                  <a:pt x="25139" y="4735"/>
                </a:cubicBezTo>
                <a:cubicBezTo>
                  <a:pt x="23839" y="5350"/>
                  <a:pt x="22821" y="6246"/>
                  <a:pt x="21936" y="7377"/>
                </a:cubicBezTo>
                <a:cubicBezTo>
                  <a:pt x="21518" y="7917"/>
                  <a:pt x="21134" y="8484"/>
                  <a:pt x="20634" y="8950"/>
                </a:cubicBezTo>
                <a:cubicBezTo>
                  <a:pt x="20462" y="9111"/>
                  <a:pt x="20309" y="9263"/>
                  <a:pt x="20168" y="9420"/>
                </a:cubicBezTo>
                <a:cubicBezTo>
                  <a:pt x="20160" y="9400"/>
                  <a:pt x="20152" y="9377"/>
                  <a:pt x="20140" y="9353"/>
                </a:cubicBezTo>
                <a:cubicBezTo>
                  <a:pt x="20097" y="8974"/>
                  <a:pt x="20070" y="8602"/>
                  <a:pt x="20066" y="8210"/>
                </a:cubicBezTo>
                <a:cubicBezTo>
                  <a:pt x="20058" y="7635"/>
                  <a:pt x="20262" y="6997"/>
                  <a:pt x="20406" y="6445"/>
                </a:cubicBezTo>
                <a:cubicBezTo>
                  <a:pt x="20680" y="5408"/>
                  <a:pt x="20504" y="4191"/>
                  <a:pt x="20117" y="3208"/>
                </a:cubicBezTo>
                <a:cubicBezTo>
                  <a:pt x="19781" y="2348"/>
                  <a:pt x="19197" y="1510"/>
                  <a:pt x="18555" y="856"/>
                </a:cubicBezTo>
                <a:cubicBezTo>
                  <a:pt x="18164" y="457"/>
                  <a:pt x="17581" y="43"/>
                  <a:pt x="16986" y="19"/>
                </a:cubicBezTo>
                <a:cubicBezTo>
                  <a:pt x="16914" y="7"/>
                  <a:pt x="16838" y="0"/>
                  <a:pt x="167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8"/>
          <p:cNvSpPr/>
          <p:nvPr/>
        </p:nvSpPr>
        <p:spPr>
          <a:xfrm rot="468808">
            <a:off x="1150713" y="2277202"/>
            <a:ext cx="605119" cy="2672123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8"/>
          <p:cNvSpPr/>
          <p:nvPr/>
        </p:nvSpPr>
        <p:spPr>
          <a:xfrm flipH="1">
            <a:off x="6785473" y="826918"/>
            <a:ext cx="1830327" cy="4196788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8"/>
          <p:cNvSpPr/>
          <p:nvPr/>
        </p:nvSpPr>
        <p:spPr>
          <a:xfrm>
            <a:off x="-35514" y="41758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8" name="Google Shape;508;p28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28"/>
          <p:cNvSpPr txBox="1"/>
          <p:nvPr>
            <p:ph type="title"/>
          </p:nvPr>
        </p:nvSpPr>
        <p:spPr>
          <a:xfrm>
            <a:off x="2917625" y="539500"/>
            <a:ext cx="33087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0" name="Google Shape;510;p28"/>
          <p:cNvSpPr txBox="1"/>
          <p:nvPr>
            <p:ph idx="2" type="title"/>
          </p:nvPr>
        </p:nvSpPr>
        <p:spPr>
          <a:xfrm>
            <a:off x="2209813" y="1455800"/>
            <a:ext cx="11208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1" name="Google Shape;511;p28"/>
          <p:cNvSpPr txBox="1"/>
          <p:nvPr>
            <p:ph idx="1" type="subTitle"/>
          </p:nvPr>
        </p:nvSpPr>
        <p:spPr>
          <a:xfrm>
            <a:off x="3625487" y="1455800"/>
            <a:ext cx="33087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2" name="Google Shape;512;p28"/>
          <p:cNvSpPr txBox="1"/>
          <p:nvPr>
            <p:ph idx="3" type="title"/>
          </p:nvPr>
        </p:nvSpPr>
        <p:spPr>
          <a:xfrm>
            <a:off x="2209813" y="1875625"/>
            <a:ext cx="11208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3" name="Google Shape;513;p28"/>
          <p:cNvSpPr txBox="1"/>
          <p:nvPr>
            <p:ph idx="4" type="subTitle"/>
          </p:nvPr>
        </p:nvSpPr>
        <p:spPr>
          <a:xfrm>
            <a:off x="3625487" y="1875625"/>
            <a:ext cx="33087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4" name="Google Shape;514;p28"/>
          <p:cNvSpPr txBox="1"/>
          <p:nvPr>
            <p:ph idx="5" type="title"/>
          </p:nvPr>
        </p:nvSpPr>
        <p:spPr>
          <a:xfrm>
            <a:off x="2209813" y="2295450"/>
            <a:ext cx="11208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5" name="Google Shape;515;p28"/>
          <p:cNvSpPr txBox="1"/>
          <p:nvPr>
            <p:ph idx="6" type="subTitle"/>
          </p:nvPr>
        </p:nvSpPr>
        <p:spPr>
          <a:xfrm>
            <a:off x="3625487" y="2295450"/>
            <a:ext cx="33087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6" name="Google Shape;516;p28"/>
          <p:cNvSpPr txBox="1"/>
          <p:nvPr>
            <p:ph idx="7" type="title"/>
          </p:nvPr>
        </p:nvSpPr>
        <p:spPr>
          <a:xfrm>
            <a:off x="2209813" y="2715263"/>
            <a:ext cx="11208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7" name="Google Shape;517;p28"/>
          <p:cNvSpPr txBox="1"/>
          <p:nvPr>
            <p:ph idx="8" type="subTitle"/>
          </p:nvPr>
        </p:nvSpPr>
        <p:spPr>
          <a:xfrm>
            <a:off x="3625487" y="2715263"/>
            <a:ext cx="33087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8" name="Google Shape;518;p28"/>
          <p:cNvSpPr txBox="1"/>
          <p:nvPr>
            <p:ph idx="9" type="title"/>
          </p:nvPr>
        </p:nvSpPr>
        <p:spPr>
          <a:xfrm>
            <a:off x="2209813" y="3135100"/>
            <a:ext cx="11208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9" name="Google Shape;519;p28"/>
          <p:cNvSpPr txBox="1"/>
          <p:nvPr>
            <p:ph idx="13" type="subTitle"/>
          </p:nvPr>
        </p:nvSpPr>
        <p:spPr>
          <a:xfrm>
            <a:off x="3625487" y="3135100"/>
            <a:ext cx="33087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0" name="Google Shape;520;p28"/>
          <p:cNvSpPr txBox="1"/>
          <p:nvPr>
            <p:ph idx="14" type="title"/>
          </p:nvPr>
        </p:nvSpPr>
        <p:spPr>
          <a:xfrm>
            <a:off x="2209813" y="3554925"/>
            <a:ext cx="11208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1" name="Google Shape;521;p28"/>
          <p:cNvSpPr txBox="1"/>
          <p:nvPr>
            <p:ph idx="15" type="subTitle"/>
          </p:nvPr>
        </p:nvSpPr>
        <p:spPr>
          <a:xfrm>
            <a:off x="3625487" y="3554925"/>
            <a:ext cx="3308700" cy="40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9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4" name="Google Shape;524;p29"/>
          <p:cNvPicPr preferRelativeResize="0"/>
          <p:nvPr/>
        </p:nvPicPr>
        <p:blipFill rotWithShape="1">
          <a:blip r:embed="rId2">
            <a:alphaModFix/>
          </a:blip>
          <a:srcRect b="19" l="0" r="0" t="29"/>
          <a:stretch/>
        </p:blipFill>
        <p:spPr>
          <a:xfrm>
            <a:off x="0" y="0"/>
            <a:ext cx="492755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29"/>
          <p:cNvSpPr/>
          <p:nvPr/>
        </p:nvSpPr>
        <p:spPr>
          <a:xfrm flipH="1" rot="-900052">
            <a:off x="8175272" y="2663394"/>
            <a:ext cx="511003" cy="2256522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9"/>
          <p:cNvSpPr/>
          <p:nvPr/>
        </p:nvSpPr>
        <p:spPr>
          <a:xfrm>
            <a:off x="8048449" y="3280012"/>
            <a:ext cx="382336" cy="1688343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9"/>
          <p:cNvSpPr/>
          <p:nvPr/>
        </p:nvSpPr>
        <p:spPr>
          <a:xfrm>
            <a:off x="-35514" y="41940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8" name="Google Shape;528;p29"/>
          <p:cNvPicPr preferRelativeResize="0"/>
          <p:nvPr/>
        </p:nvPicPr>
        <p:blipFill rotWithShape="1">
          <a:blip r:embed="rId3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29"/>
          <p:cNvSpPr txBox="1"/>
          <p:nvPr>
            <p:ph type="ctrTitle"/>
          </p:nvPr>
        </p:nvSpPr>
        <p:spPr>
          <a:xfrm>
            <a:off x="2167425" y="539500"/>
            <a:ext cx="4809300" cy="116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0" name="Google Shape;530;p29"/>
          <p:cNvSpPr txBox="1"/>
          <p:nvPr>
            <p:ph idx="1" type="subTitle"/>
          </p:nvPr>
        </p:nvSpPr>
        <p:spPr>
          <a:xfrm>
            <a:off x="2167425" y="1572825"/>
            <a:ext cx="4809300" cy="5403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1" name="Google Shape;531;p29"/>
          <p:cNvSpPr txBox="1"/>
          <p:nvPr>
            <p:ph idx="2" type="subTitle"/>
          </p:nvPr>
        </p:nvSpPr>
        <p:spPr>
          <a:xfrm>
            <a:off x="4581350" y="2309375"/>
            <a:ext cx="2226300" cy="75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29"/>
          <p:cNvSpPr txBox="1"/>
          <p:nvPr>
            <p:ph idx="3" type="subTitle"/>
          </p:nvPr>
        </p:nvSpPr>
        <p:spPr>
          <a:xfrm>
            <a:off x="2167425" y="3992075"/>
            <a:ext cx="4809300" cy="270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3" name="Google Shape;533;p29"/>
          <p:cNvSpPr txBox="1"/>
          <p:nvPr/>
        </p:nvSpPr>
        <p:spPr>
          <a:xfrm>
            <a:off x="1787850" y="3318200"/>
            <a:ext cx="556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CREDITS: This presentation template was created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</a:rPr>
              <a:t>, including icons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lt1"/>
                </a:solidFill>
              </a:rPr>
              <a:t> and infographics &amp; images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0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6" name="Google Shape;536;p30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537" name="Google Shape;537;p30"/>
          <p:cNvSpPr/>
          <p:nvPr/>
        </p:nvSpPr>
        <p:spPr>
          <a:xfrm flipH="1">
            <a:off x="6615032" y="436200"/>
            <a:ext cx="2000768" cy="4587596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30"/>
          <p:cNvSpPr/>
          <p:nvPr/>
        </p:nvSpPr>
        <p:spPr>
          <a:xfrm>
            <a:off x="-35514" y="41758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30"/>
          <p:cNvSpPr/>
          <p:nvPr/>
        </p:nvSpPr>
        <p:spPr>
          <a:xfrm>
            <a:off x="7785009" y="2062348"/>
            <a:ext cx="1291528" cy="2961367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4"/>
          <p:cNvSpPr/>
          <p:nvPr/>
        </p:nvSpPr>
        <p:spPr>
          <a:xfrm flipH="1" rot="-899929">
            <a:off x="8306420" y="3030228"/>
            <a:ext cx="948575" cy="1862577"/>
          </a:xfrm>
          <a:custGeom>
            <a:rect b="b" l="l" r="r" t="t"/>
            <a:pathLst>
              <a:path extrusionOk="0" h="117283" w="59730">
                <a:moveTo>
                  <a:pt x="16756" y="0"/>
                </a:moveTo>
                <a:cubicBezTo>
                  <a:pt x="16726" y="0"/>
                  <a:pt x="16696" y="1"/>
                  <a:pt x="16665" y="3"/>
                </a:cubicBezTo>
                <a:cubicBezTo>
                  <a:pt x="16641" y="3"/>
                  <a:pt x="16641" y="38"/>
                  <a:pt x="16665" y="38"/>
                </a:cubicBezTo>
                <a:lnTo>
                  <a:pt x="16716" y="38"/>
                </a:lnTo>
                <a:cubicBezTo>
                  <a:pt x="16681" y="46"/>
                  <a:pt x="16649" y="54"/>
                  <a:pt x="16618" y="61"/>
                </a:cubicBezTo>
                <a:cubicBezTo>
                  <a:pt x="16611" y="61"/>
                  <a:pt x="16613" y="71"/>
                  <a:pt x="16616" y="71"/>
                </a:cubicBezTo>
                <a:cubicBezTo>
                  <a:pt x="16617" y="71"/>
                  <a:pt x="16617" y="70"/>
                  <a:pt x="16618" y="70"/>
                </a:cubicBezTo>
                <a:cubicBezTo>
                  <a:pt x="16672" y="54"/>
                  <a:pt x="16728" y="46"/>
                  <a:pt x="16786" y="46"/>
                </a:cubicBezTo>
                <a:cubicBezTo>
                  <a:pt x="17612" y="124"/>
                  <a:pt x="17628" y="818"/>
                  <a:pt x="17600" y="1494"/>
                </a:cubicBezTo>
                <a:cubicBezTo>
                  <a:pt x="17577" y="2089"/>
                  <a:pt x="16974" y="2555"/>
                  <a:pt x="16759" y="3079"/>
                </a:cubicBezTo>
                <a:cubicBezTo>
                  <a:pt x="16347" y="4082"/>
                  <a:pt x="16085" y="5115"/>
                  <a:pt x="16293" y="6207"/>
                </a:cubicBezTo>
                <a:cubicBezTo>
                  <a:pt x="16634" y="7987"/>
                  <a:pt x="17917" y="9690"/>
                  <a:pt x="19757" y="9917"/>
                </a:cubicBezTo>
                <a:cubicBezTo>
                  <a:pt x="19624" y="10089"/>
                  <a:pt x="19499" y="10269"/>
                  <a:pt x="19373" y="10473"/>
                </a:cubicBezTo>
                <a:cubicBezTo>
                  <a:pt x="19205" y="10751"/>
                  <a:pt x="18986" y="10880"/>
                  <a:pt x="18865" y="11189"/>
                </a:cubicBezTo>
                <a:cubicBezTo>
                  <a:pt x="18715" y="11561"/>
                  <a:pt x="18559" y="11913"/>
                  <a:pt x="18375" y="12273"/>
                </a:cubicBezTo>
                <a:cubicBezTo>
                  <a:pt x="18094" y="12833"/>
                  <a:pt x="17753" y="13365"/>
                  <a:pt x="17494" y="13936"/>
                </a:cubicBezTo>
                <a:cubicBezTo>
                  <a:pt x="17460" y="12930"/>
                  <a:pt x="17189" y="11952"/>
                  <a:pt x="16528" y="11154"/>
                </a:cubicBezTo>
                <a:cubicBezTo>
                  <a:pt x="15972" y="10480"/>
                  <a:pt x="15330" y="9886"/>
                  <a:pt x="14649" y="9342"/>
                </a:cubicBezTo>
                <a:cubicBezTo>
                  <a:pt x="13995" y="8817"/>
                  <a:pt x="13135" y="8614"/>
                  <a:pt x="12355" y="8367"/>
                </a:cubicBezTo>
                <a:cubicBezTo>
                  <a:pt x="11573" y="8121"/>
                  <a:pt x="10767" y="8003"/>
                  <a:pt x="9952" y="7937"/>
                </a:cubicBezTo>
                <a:cubicBezTo>
                  <a:pt x="9822" y="7926"/>
                  <a:pt x="9694" y="7921"/>
                  <a:pt x="9568" y="7921"/>
                </a:cubicBezTo>
                <a:cubicBezTo>
                  <a:pt x="8856" y="7921"/>
                  <a:pt x="8198" y="8070"/>
                  <a:pt x="7483" y="8140"/>
                </a:cubicBezTo>
                <a:cubicBezTo>
                  <a:pt x="6148" y="8273"/>
                  <a:pt x="4645" y="8559"/>
                  <a:pt x="3616" y="9498"/>
                </a:cubicBezTo>
                <a:cubicBezTo>
                  <a:pt x="3616" y="9498"/>
                  <a:pt x="3612" y="9498"/>
                  <a:pt x="3612" y="9502"/>
                </a:cubicBezTo>
                <a:cubicBezTo>
                  <a:pt x="3592" y="9518"/>
                  <a:pt x="3572" y="9534"/>
                  <a:pt x="3554" y="9553"/>
                </a:cubicBezTo>
                <a:cubicBezTo>
                  <a:pt x="3547" y="9559"/>
                  <a:pt x="3553" y="9571"/>
                  <a:pt x="3560" y="9571"/>
                </a:cubicBezTo>
                <a:cubicBezTo>
                  <a:pt x="3562" y="9571"/>
                  <a:pt x="3563" y="9570"/>
                  <a:pt x="3565" y="9568"/>
                </a:cubicBezTo>
                <a:cubicBezTo>
                  <a:pt x="3585" y="9557"/>
                  <a:pt x="3604" y="9545"/>
                  <a:pt x="3624" y="9534"/>
                </a:cubicBezTo>
                <a:cubicBezTo>
                  <a:pt x="3624" y="9534"/>
                  <a:pt x="3628" y="9537"/>
                  <a:pt x="3632" y="9537"/>
                </a:cubicBezTo>
                <a:cubicBezTo>
                  <a:pt x="3635" y="9538"/>
                  <a:pt x="3638" y="9538"/>
                  <a:pt x="3642" y="9538"/>
                </a:cubicBezTo>
                <a:cubicBezTo>
                  <a:pt x="3802" y="9538"/>
                  <a:pt x="4019" y="9372"/>
                  <a:pt x="4191" y="9330"/>
                </a:cubicBezTo>
                <a:cubicBezTo>
                  <a:pt x="4450" y="9267"/>
                  <a:pt x="4732" y="9240"/>
                  <a:pt x="4990" y="9196"/>
                </a:cubicBezTo>
                <a:cubicBezTo>
                  <a:pt x="5097" y="9180"/>
                  <a:pt x="5202" y="9173"/>
                  <a:pt x="5305" y="9173"/>
                </a:cubicBezTo>
                <a:cubicBezTo>
                  <a:pt x="5916" y="9173"/>
                  <a:pt x="6470" y="9438"/>
                  <a:pt x="7009" y="9729"/>
                </a:cubicBezTo>
                <a:cubicBezTo>
                  <a:pt x="7725" y="10112"/>
                  <a:pt x="8231" y="10665"/>
                  <a:pt x="8641" y="11357"/>
                </a:cubicBezTo>
                <a:cubicBezTo>
                  <a:pt x="8841" y="11690"/>
                  <a:pt x="8892" y="12090"/>
                  <a:pt x="9040" y="12446"/>
                </a:cubicBezTo>
                <a:cubicBezTo>
                  <a:pt x="9205" y="12825"/>
                  <a:pt x="9362" y="13193"/>
                  <a:pt x="9569" y="13549"/>
                </a:cubicBezTo>
                <a:cubicBezTo>
                  <a:pt x="10270" y="14727"/>
                  <a:pt x="11510" y="15275"/>
                  <a:pt x="12817" y="15490"/>
                </a:cubicBezTo>
                <a:cubicBezTo>
                  <a:pt x="13456" y="15594"/>
                  <a:pt x="14086" y="15627"/>
                  <a:pt x="14730" y="15627"/>
                </a:cubicBezTo>
                <a:cubicBezTo>
                  <a:pt x="14766" y="15627"/>
                  <a:pt x="14801" y="15627"/>
                  <a:pt x="14837" y="15627"/>
                </a:cubicBezTo>
                <a:cubicBezTo>
                  <a:pt x="15608" y="15620"/>
                  <a:pt x="16356" y="15385"/>
                  <a:pt x="17107" y="15298"/>
                </a:cubicBezTo>
                <a:lnTo>
                  <a:pt x="17107" y="15298"/>
                </a:lnTo>
                <a:cubicBezTo>
                  <a:pt x="17095" y="15342"/>
                  <a:pt x="17080" y="15385"/>
                  <a:pt x="17064" y="15424"/>
                </a:cubicBezTo>
                <a:cubicBezTo>
                  <a:pt x="16923" y="15772"/>
                  <a:pt x="16798" y="16120"/>
                  <a:pt x="16692" y="16481"/>
                </a:cubicBezTo>
                <a:cubicBezTo>
                  <a:pt x="16591" y="16821"/>
                  <a:pt x="16481" y="17146"/>
                  <a:pt x="16332" y="17471"/>
                </a:cubicBezTo>
                <a:cubicBezTo>
                  <a:pt x="16183" y="17800"/>
                  <a:pt x="16215" y="18253"/>
                  <a:pt x="16148" y="18613"/>
                </a:cubicBezTo>
                <a:cubicBezTo>
                  <a:pt x="15874" y="20081"/>
                  <a:pt x="15866" y="21709"/>
                  <a:pt x="16027" y="23201"/>
                </a:cubicBezTo>
                <a:cubicBezTo>
                  <a:pt x="16038" y="23322"/>
                  <a:pt x="16054" y="23443"/>
                  <a:pt x="16074" y="23564"/>
                </a:cubicBezTo>
                <a:cubicBezTo>
                  <a:pt x="15835" y="23228"/>
                  <a:pt x="15494" y="22943"/>
                  <a:pt x="15232" y="22637"/>
                </a:cubicBezTo>
                <a:cubicBezTo>
                  <a:pt x="14669" y="21968"/>
                  <a:pt x="14038" y="21416"/>
                  <a:pt x="13220" y="21091"/>
                </a:cubicBezTo>
                <a:cubicBezTo>
                  <a:pt x="12773" y="20916"/>
                  <a:pt x="12386" y="20844"/>
                  <a:pt x="11918" y="20844"/>
                </a:cubicBezTo>
                <a:cubicBezTo>
                  <a:pt x="11895" y="20844"/>
                  <a:pt x="11871" y="20844"/>
                  <a:pt x="11847" y="20844"/>
                </a:cubicBezTo>
                <a:cubicBezTo>
                  <a:pt x="11489" y="20849"/>
                  <a:pt x="11105" y="20910"/>
                  <a:pt x="10735" y="20910"/>
                </a:cubicBezTo>
                <a:cubicBezTo>
                  <a:pt x="10513" y="20910"/>
                  <a:pt x="10297" y="20888"/>
                  <a:pt x="10093" y="20821"/>
                </a:cubicBezTo>
                <a:cubicBezTo>
                  <a:pt x="9418" y="20593"/>
                  <a:pt x="8705" y="20489"/>
                  <a:pt x="7985" y="20489"/>
                </a:cubicBezTo>
                <a:cubicBezTo>
                  <a:pt x="6719" y="20489"/>
                  <a:pt x="5436" y="20810"/>
                  <a:pt x="4313" y="21342"/>
                </a:cubicBezTo>
                <a:cubicBezTo>
                  <a:pt x="3397" y="21772"/>
                  <a:pt x="2504" y="22202"/>
                  <a:pt x="1616" y="22708"/>
                </a:cubicBezTo>
                <a:cubicBezTo>
                  <a:pt x="1244" y="22919"/>
                  <a:pt x="895" y="23181"/>
                  <a:pt x="528" y="23389"/>
                </a:cubicBezTo>
                <a:cubicBezTo>
                  <a:pt x="371" y="23479"/>
                  <a:pt x="97" y="23694"/>
                  <a:pt x="11" y="23862"/>
                </a:cubicBezTo>
                <a:cubicBezTo>
                  <a:pt x="0" y="23880"/>
                  <a:pt x="15" y="23898"/>
                  <a:pt x="30" y="23898"/>
                </a:cubicBezTo>
                <a:cubicBezTo>
                  <a:pt x="32" y="23898"/>
                  <a:pt x="33" y="23897"/>
                  <a:pt x="35" y="23897"/>
                </a:cubicBezTo>
                <a:cubicBezTo>
                  <a:pt x="35" y="23913"/>
                  <a:pt x="35" y="23929"/>
                  <a:pt x="39" y="23949"/>
                </a:cubicBezTo>
                <a:cubicBezTo>
                  <a:pt x="41" y="23964"/>
                  <a:pt x="52" y="23972"/>
                  <a:pt x="64" y="23972"/>
                </a:cubicBezTo>
                <a:cubicBezTo>
                  <a:pt x="76" y="23972"/>
                  <a:pt x="88" y="23964"/>
                  <a:pt x="89" y="23949"/>
                </a:cubicBezTo>
                <a:cubicBezTo>
                  <a:pt x="102" y="23819"/>
                  <a:pt x="653" y="23698"/>
                  <a:pt x="774" y="23658"/>
                </a:cubicBezTo>
                <a:cubicBezTo>
                  <a:pt x="1124" y="23543"/>
                  <a:pt x="1547" y="23469"/>
                  <a:pt x="1929" y="23469"/>
                </a:cubicBezTo>
                <a:cubicBezTo>
                  <a:pt x="1988" y="23469"/>
                  <a:pt x="2045" y="23471"/>
                  <a:pt x="2101" y="23474"/>
                </a:cubicBezTo>
                <a:cubicBezTo>
                  <a:pt x="3079" y="23533"/>
                  <a:pt x="3944" y="24336"/>
                  <a:pt x="4618" y="24997"/>
                </a:cubicBezTo>
                <a:cubicBezTo>
                  <a:pt x="5182" y="25549"/>
                  <a:pt x="5847" y="25945"/>
                  <a:pt x="6489" y="26398"/>
                </a:cubicBezTo>
                <a:cubicBezTo>
                  <a:pt x="7174" y="26884"/>
                  <a:pt x="8121" y="26785"/>
                  <a:pt x="8767" y="27334"/>
                </a:cubicBezTo>
                <a:cubicBezTo>
                  <a:pt x="9025" y="27557"/>
                  <a:pt x="9260" y="27784"/>
                  <a:pt x="9573" y="27925"/>
                </a:cubicBezTo>
                <a:cubicBezTo>
                  <a:pt x="9905" y="28073"/>
                  <a:pt x="10289" y="28093"/>
                  <a:pt x="10649" y="28129"/>
                </a:cubicBezTo>
                <a:cubicBezTo>
                  <a:pt x="10899" y="28154"/>
                  <a:pt x="11144" y="28166"/>
                  <a:pt x="11387" y="28166"/>
                </a:cubicBezTo>
                <a:cubicBezTo>
                  <a:pt x="12054" y="28166"/>
                  <a:pt x="12702" y="28074"/>
                  <a:pt x="13365" y="27901"/>
                </a:cubicBezTo>
                <a:cubicBezTo>
                  <a:pt x="14192" y="27686"/>
                  <a:pt x="14958" y="27401"/>
                  <a:pt x="15718" y="27013"/>
                </a:cubicBezTo>
                <a:cubicBezTo>
                  <a:pt x="16066" y="26832"/>
                  <a:pt x="16344" y="26563"/>
                  <a:pt x="16661" y="26339"/>
                </a:cubicBezTo>
                <a:cubicBezTo>
                  <a:pt x="16676" y="26332"/>
                  <a:pt x="16692" y="26320"/>
                  <a:pt x="16708" y="26312"/>
                </a:cubicBezTo>
                <a:cubicBezTo>
                  <a:pt x="16813" y="26727"/>
                  <a:pt x="16919" y="27142"/>
                  <a:pt x="17005" y="27560"/>
                </a:cubicBezTo>
                <a:cubicBezTo>
                  <a:pt x="17165" y="28328"/>
                  <a:pt x="17275" y="29083"/>
                  <a:pt x="17483" y="29843"/>
                </a:cubicBezTo>
                <a:cubicBezTo>
                  <a:pt x="17702" y="30669"/>
                  <a:pt x="17964" y="31482"/>
                  <a:pt x="18184" y="32312"/>
                </a:cubicBezTo>
                <a:cubicBezTo>
                  <a:pt x="18594" y="33859"/>
                  <a:pt x="18993" y="35380"/>
                  <a:pt x="19608" y="36860"/>
                </a:cubicBezTo>
                <a:cubicBezTo>
                  <a:pt x="20222" y="38348"/>
                  <a:pt x="20771" y="39831"/>
                  <a:pt x="21510" y="41263"/>
                </a:cubicBezTo>
                <a:cubicBezTo>
                  <a:pt x="22261" y="42727"/>
                  <a:pt x="22845" y="44277"/>
                  <a:pt x="23510" y="45783"/>
                </a:cubicBezTo>
                <a:cubicBezTo>
                  <a:pt x="24102" y="47130"/>
                  <a:pt x="24861" y="48363"/>
                  <a:pt x="25651" y="49600"/>
                </a:cubicBezTo>
                <a:cubicBezTo>
                  <a:pt x="26042" y="50207"/>
                  <a:pt x="26430" y="50790"/>
                  <a:pt x="26943" y="51294"/>
                </a:cubicBezTo>
                <a:cubicBezTo>
                  <a:pt x="27467" y="51811"/>
                  <a:pt x="27878" y="52453"/>
                  <a:pt x="28387" y="52993"/>
                </a:cubicBezTo>
                <a:cubicBezTo>
                  <a:pt x="30289" y="55001"/>
                  <a:pt x="32336" y="56880"/>
                  <a:pt x="34207" y="58919"/>
                </a:cubicBezTo>
                <a:cubicBezTo>
                  <a:pt x="34657" y="59412"/>
                  <a:pt x="35139" y="59878"/>
                  <a:pt x="35616" y="60348"/>
                </a:cubicBezTo>
                <a:cubicBezTo>
                  <a:pt x="36117" y="60836"/>
                  <a:pt x="36543" y="61389"/>
                  <a:pt x="37017" y="61901"/>
                </a:cubicBezTo>
                <a:cubicBezTo>
                  <a:pt x="37506" y="62426"/>
                  <a:pt x="38066" y="62872"/>
                  <a:pt x="38532" y="63419"/>
                </a:cubicBezTo>
                <a:cubicBezTo>
                  <a:pt x="39017" y="63988"/>
                  <a:pt x="39393" y="64625"/>
                  <a:pt x="39854" y="65209"/>
                </a:cubicBezTo>
                <a:cubicBezTo>
                  <a:pt x="40038" y="65439"/>
                  <a:pt x="40238" y="65662"/>
                  <a:pt x="40437" y="65881"/>
                </a:cubicBezTo>
                <a:cubicBezTo>
                  <a:pt x="40645" y="66109"/>
                  <a:pt x="40766" y="66472"/>
                  <a:pt x="40916" y="66743"/>
                </a:cubicBezTo>
                <a:cubicBezTo>
                  <a:pt x="41221" y="67290"/>
                  <a:pt x="41694" y="67722"/>
                  <a:pt x="42000" y="68289"/>
                </a:cubicBezTo>
                <a:cubicBezTo>
                  <a:pt x="42328" y="68903"/>
                  <a:pt x="42715" y="69478"/>
                  <a:pt x="43013" y="70117"/>
                </a:cubicBezTo>
                <a:cubicBezTo>
                  <a:pt x="43315" y="70766"/>
                  <a:pt x="43580" y="71436"/>
                  <a:pt x="43858" y="72093"/>
                </a:cubicBezTo>
                <a:cubicBezTo>
                  <a:pt x="44128" y="72735"/>
                  <a:pt x="44735" y="73979"/>
                  <a:pt x="44735" y="73979"/>
                </a:cubicBezTo>
                <a:cubicBezTo>
                  <a:pt x="51272" y="87701"/>
                  <a:pt x="54836" y="112175"/>
                  <a:pt x="55189" y="112809"/>
                </a:cubicBezTo>
                <a:cubicBezTo>
                  <a:pt x="55776" y="113870"/>
                  <a:pt x="56058" y="115122"/>
                  <a:pt x="56594" y="116273"/>
                </a:cubicBezTo>
                <a:cubicBezTo>
                  <a:pt x="56966" y="117071"/>
                  <a:pt x="57683" y="117282"/>
                  <a:pt x="58337" y="117282"/>
                </a:cubicBezTo>
                <a:cubicBezTo>
                  <a:pt x="59073" y="117282"/>
                  <a:pt x="59729" y="117015"/>
                  <a:pt x="59729" y="117013"/>
                </a:cubicBezTo>
                <a:cubicBezTo>
                  <a:pt x="59726" y="116296"/>
                  <a:pt x="58696" y="114786"/>
                  <a:pt x="58434" y="114109"/>
                </a:cubicBezTo>
                <a:cubicBezTo>
                  <a:pt x="58140" y="113353"/>
                  <a:pt x="57663" y="112707"/>
                  <a:pt x="57295" y="111991"/>
                </a:cubicBezTo>
                <a:cubicBezTo>
                  <a:pt x="56586" y="110633"/>
                  <a:pt x="54367" y="89146"/>
                  <a:pt x="45725" y="70989"/>
                </a:cubicBezTo>
                <a:cubicBezTo>
                  <a:pt x="45436" y="70332"/>
                  <a:pt x="45146" y="69678"/>
                  <a:pt x="44833" y="69032"/>
                </a:cubicBezTo>
                <a:cubicBezTo>
                  <a:pt x="44473" y="68289"/>
                  <a:pt x="43983" y="67628"/>
                  <a:pt x="43596" y="66895"/>
                </a:cubicBezTo>
                <a:cubicBezTo>
                  <a:pt x="43279" y="66297"/>
                  <a:pt x="42731" y="65834"/>
                  <a:pt x="42379" y="65251"/>
                </a:cubicBezTo>
                <a:cubicBezTo>
                  <a:pt x="41972" y="64575"/>
                  <a:pt x="41342" y="64116"/>
                  <a:pt x="40907" y="63463"/>
                </a:cubicBezTo>
                <a:cubicBezTo>
                  <a:pt x="40011" y="62113"/>
                  <a:pt x="38622" y="61173"/>
                  <a:pt x="37588" y="59944"/>
                </a:cubicBezTo>
                <a:cubicBezTo>
                  <a:pt x="37115" y="59380"/>
                  <a:pt x="36563" y="58896"/>
                  <a:pt x="36035" y="58383"/>
                </a:cubicBezTo>
                <a:cubicBezTo>
                  <a:pt x="35463" y="57827"/>
                  <a:pt x="34958" y="57201"/>
                  <a:pt x="34344" y="56688"/>
                </a:cubicBezTo>
                <a:cubicBezTo>
                  <a:pt x="33792" y="56222"/>
                  <a:pt x="33302" y="55643"/>
                  <a:pt x="32794" y="55130"/>
                </a:cubicBezTo>
                <a:cubicBezTo>
                  <a:pt x="32222" y="54555"/>
                  <a:pt x="31655" y="53984"/>
                  <a:pt x="31084" y="53412"/>
                </a:cubicBezTo>
                <a:cubicBezTo>
                  <a:pt x="30563" y="52888"/>
                  <a:pt x="30015" y="52391"/>
                  <a:pt x="29483" y="51882"/>
                </a:cubicBezTo>
                <a:cubicBezTo>
                  <a:pt x="28943" y="51369"/>
                  <a:pt x="28508" y="50762"/>
                  <a:pt x="27988" y="50234"/>
                </a:cubicBezTo>
                <a:cubicBezTo>
                  <a:pt x="27487" y="49733"/>
                  <a:pt x="27107" y="49181"/>
                  <a:pt x="26723" y="48578"/>
                </a:cubicBezTo>
                <a:cubicBezTo>
                  <a:pt x="26316" y="47936"/>
                  <a:pt x="25894" y="47299"/>
                  <a:pt x="25514" y="46641"/>
                </a:cubicBezTo>
                <a:cubicBezTo>
                  <a:pt x="24731" y="45283"/>
                  <a:pt x="24195" y="43776"/>
                  <a:pt x="23561" y="42347"/>
                </a:cubicBezTo>
                <a:cubicBezTo>
                  <a:pt x="22904" y="40864"/>
                  <a:pt x="22070" y="39466"/>
                  <a:pt x="21416" y="37979"/>
                </a:cubicBezTo>
                <a:cubicBezTo>
                  <a:pt x="20771" y="36512"/>
                  <a:pt x="20133" y="34986"/>
                  <a:pt x="19772" y="33416"/>
                </a:cubicBezTo>
                <a:cubicBezTo>
                  <a:pt x="19416" y="31850"/>
                  <a:pt x="18853" y="30313"/>
                  <a:pt x="18375" y="28774"/>
                </a:cubicBezTo>
                <a:cubicBezTo>
                  <a:pt x="18144" y="28030"/>
                  <a:pt x="18050" y="27260"/>
                  <a:pt x="17800" y="26520"/>
                </a:cubicBezTo>
                <a:cubicBezTo>
                  <a:pt x="17686" y="26191"/>
                  <a:pt x="17581" y="25851"/>
                  <a:pt x="17479" y="25510"/>
                </a:cubicBezTo>
                <a:cubicBezTo>
                  <a:pt x="17475" y="25499"/>
                  <a:pt x="17471" y="25483"/>
                  <a:pt x="17467" y="25467"/>
                </a:cubicBezTo>
                <a:cubicBezTo>
                  <a:pt x="17346" y="25071"/>
                  <a:pt x="17232" y="24672"/>
                  <a:pt x="17122" y="24281"/>
                </a:cubicBezTo>
                <a:cubicBezTo>
                  <a:pt x="16704" y="22798"/>
                  <a:pt x="16732" y="21240"/>
                  <a:pt x="16837" y="19713"/>
                </a:cubicBezTo>
                <a:cubicBezTo>
                  <a:pt x="16860" y="19314"/>
                  <a:pt x="16958" y="18923"/>
                  <a:pt x="16990" y="18524"/>
                </a:cubicBezTo>
                <a:cubicBezTo>
                  <a:pt x="17013" y="18250"/>
                  <a:pt x="17037" y="17909"/>
                  <a:pt x="17142" y="17650"/>
                </a:cubicBezTo>
                <a:cubicBezTo>
                  <a:pt x="17420" y="16969"/>
                  <a:pt x="17604" y="16257"/>
                  <a:pt x="17862" y="15565"/>
                </a:cubicBezTo>
                <a:cubicBezTo>
                  <a:pt x="17964" y="15737"/>
                  <a:pt x="18117" y="15932"/>
                  <a:pt x="18172" y="16069"/>
                </a:cubicBezTo>
                <a:cubicBezTo>
                  <a:pt x="18309" y="16434"/>
                  <a:pt x="18414" y="16810"/>
                  <a:pt x="18469" y="17193"/>
                </a:cubicBezTo>
                <a:cubicBezTo>
                  <a:pt x="18563" y="17850"/>
                  <a:pt x="18775" y="18641"/>
                  <a:pt x="19091" y="19228"/>
                </a:cubicBezTo>
                <a:cubicBezTo>
                  <a:pt x="19252" y="19529"/>
                  <a:pt x="19311" y="19811"/>
                  <a:pt x="19526" y="20089"/>
                </a:cubicBezTo>
                <a:cubicBezTo>
                  <a:pt x="19781" y="20414"/>
                  <a:pt x="20019" y="20715"/>
                  <a:pt x="20336" y="20981"/>
                </a:cubicBezTo>
                <a:cubicBezTo>
                  <a:pt x="20872" y="21431"/>
                  <a:pt x="21659" y="21451"/>
                  <a:pt x="22317" y="21498"/>
                </a:cubicBezTo>
                <a:cubicBezTo>
                  <a:pt x="22457" y="21507"/>
                  <a:pt x="22598" y="21509"/>
                  <a:pt x="22740" y="21509"/>
                </a:cubicBezTo>
                <a:cubicBezTo>
                  <a:pt x="22977" y="21509"/>
                  <a:pt x="23216" y="21502"/>
                  <a:pt x="23452" y="21502"/>
                </a:cubicBezTo>
                <a:cubicBezTo>
                  <a:pt x="23811" y="21502"/>
                  <a:pt x="24144" y="21745"/>
                  <a:pt x="24438" y="21937"/>
                </a:cubicBezTo>
                <a:cubicBezTo>
                  <a:pt x="25092" y="22367"/>
                  <a:pt x="25710" y="22903"/>
                  <a:pt x="26520" y="22990"/>
                </a:cubicBezTo>
                <a:cubicBezTo>
                  <a:pt x="26966" y="23037"/>
                  <a:pt x="27408" y="22958"/>
                  <a:pt x="27847" y="23099"/>
                </a:cubicBezTo>
                <a:cubicBezTo>
                  <a:pt x="28329" y="23255"/>
                  <a:pt x="28782" y="23521"/>
                  <a:pt x="29221" y="23772"/>
                </a:cubicBezTo>
                <a:cubicBezTo>
                  <a:pt x="29902" y="24152"/>
                  <a:pt x="30367" y="24747"/>
                  <a:pt x="31056" y="25099"/>
                </a:cubicBezTo>
                <a:cubicBezTo>
                  <a:pt x="31107" y="25189"/>
                  <a:pt x="31165" y="25275"/>
                  <a:pt x="31228" y="25349"/>
                </a:cubicBezTo>
                <a:cubicBezTo>
                  <a:pt x="31237" y="25358"/>
                  <a:pt x="31247" y="25362"/>
                  <a:pt x="31256" y="25362"/>
                </a:cubicBezTo>
                <a:cubicBezTo>
                  <a:pt x="31283" y="25362"/>
                  <a:pt x="31307" y="25328"/>
                  <a:pt x="31295" y="25298"/>
                </a:cubicBezTo>
                <a:cubicBezTo>
                  <a:pt x="31279" y="25259"/>
                  <a:pt x="31264" y="25224"/>
                  <a:pt x="31248" y="25185"/>
                </a:cubicBezTo>
                <a:lnTo>
                  <a:pt x="31248" y="25185"/>
                </a:lnTo>
                <a:cubicBezTo>
                  <a:pt x="31254" y="25187"/>
                  <a:pt x="31260" y="25189"/>
                  <a:pt x="31265" y="25189"/>
                </a:cubicBezTo>
                <a:cubicBezTo>
                  <a:pt x="31299" y="25189"/>
                  <a:pt x="31312" y="25138"/>
                  <a:pt x="31291" y="25111"/>
                </a:cubicBezTo>
                <a:cubicBezTo>
                  <a:pt x="31240" y="25048"/>
                  <a:pt x="31189" y="24989"/>
                  <a:pt x="31138" y="24926"/>
                </a:cubicBezTo>
                <a:cubicBezTo>
                  <a:pt x="31080" y="24782"/>
                  <a:pt x="31024" y="24633"/>
                  <a:pt x="30970" y="24489"/>
                </a:cubicBezTo>
                <a:cubicBezTo>
                  <a:pt x="30786" y="23991"/>
                  <a:pt x="30610" y="23498"/>
                  <a:pt x="30356" y="23024"/>
                </a:cubicBezTo>
                <a:cubicBezTo>
                  <a:pt x="30160" y="22657"/>
                  <a:pt x="29980" y="22312"/>
                  <a:pt x="29733" y="21976"/>
                </a:cubicBezTo>
                <a:cubicBezTo>
                  <a:pt x="29494" y="21655"/>
                  <a:pt x="29221" y="21295"/>
                  <a:pt x="29037" y="20943"/>
                </a:cubicBezTo>
                <a:cubicBezTo>
                  <a:pt x="28672" y="20242"/>
                  <a:pt x="28074" y="19803"/>
                  <a:pt x="27612" y="19182"/>
                </a:cubicBezTo>
                <a:cubicBezTo>
                  <a:pt x="27342" y="18817"/>
                  <a:pt x="27220" y="18367"/>
                  <a:pt x="26974" y="17988"/>
                </a:cubicBezTo>
                <a:cubicBezTo>
                  <a:pt x="26743" y="17632"/>
                  <a:pt x="26563" y="17303"/>
                  <a:pt x="26277" y="16982"/>
                </a:cubicBezTo>
                <a:cubicBezTo>
                  <a:pt x="25111" y="15670"/>
                  <a:pt x="23361" y="15302"/>
                  <a:pt x="21725" y="14982"/>
                </a:cubicBezTo>
                <a:cubicBezTo>
                  <a:pt x="21400" y="14918"/>
                  <a:pt x="21070" y="14893"/>
                  <a:pt x="20739" y="14893"/>
                </a:cubicBezTo>
                <a:cubicBezTo>
                  <a:pt x="20277" y="14893"/>
                  <a:pt x="19812" y="14942"/>
                  <a:pt x="19358" y="15001"/>
                </a:cubicBezTo>
                <a:cubicBezTo>
                  <a:pt x="18865" y="15063"/>
                  <a:pt x="18426" y="15107"/>
                  <a:pt x="17964" y="15232"/>
                </a:cubicBezTo>
                <a:lnTo>
                  <a:pt x="17960" y="15232"/>
                </a:lnTo>
                <a:cubicBezTo>
                  <a:pt x="17987" y="15056"/>
                  <a:pt x="17996" y="14864"/>
                  <a:pt x="18047" y="14704"/>
                </a:cubicBezTo>
                <a:cubicBezTo>
                  <a:pt x="18117" y="14457"/>
                  <a:pt x="18211" y="14227"/>
                  <a:pt x="18325" y="13999"/>
                </a:cubicBezTo>
                <a:cubicBezTo>
                  <a:pt x="18543" y="13546"/>
                  <a:pt x="18813" y="13118"/>
                  <a:pt x="19037" y="12664"/>
                </a:cubicBezTo>
                <a:cubicBezTo>
                  <a:pt x="19244" y="12238"/>
                  <a:pt x="19467" y="11855"/>
                  <a:pt x="19588" y="11393"/>
                </a:cubicBezTo>
                <a:cubicBezTo>
                  <a:pt x="19627" y="11239"/>
                  <a:pt x="19839" y="11134"/>
                  <a:pt x="19921" y="11005"/>
                </a:cubicBezTo>
                <a:cubicBezTo>
                  <a:pt x="20015" y="10856"/>
                  <a:pt x="20105" y="10708"/>
                  <a:pt x="20195" y="10555"/>
                </a:cubicBezTo>
                <a:cubicBezTo>
                  <a:pt x="20265" y="10934"/>
                  <a:pt x="20371" y="11306"/>
                  <a:pt x="20574" y="11671"/>
                </a:cubicBezTo>
                <a:cubicBezTo>
                  <a:pt x="21044" y="12527"/>
                  <a:pt x="21452" y="13224"/>
                  <a:pt x="22352" y="13682"/>
                </a:cubicBezTo>
                <a:cubicBezTo>
                  <a:pt x="23236" y="14128"/>
                  <a:pt x="24402" y="14054"/>
                  <a:pt x="25361" y="14070"/>
                </a:cubicBezTo>
                <a:cubicBezTo>
                  <a:pt x="26051" y="14077"/>
                  <a:pt x="26676" y="14093"/>
                  <a:pt x="27353" y="14258"/>
                </a:cubicBezTo>
                <a:cubicBezTo>
                  <a:pt x="27917" y="14395"/>
                  <a:pt x="28238" y="14711"/>
                  <a:pt x="28681" y="15040"/>
                </a:cubicBezTo>
                <a:cubicBezTo>
                  <a:pt x="28692" y="15049"/>
                  <a:pt x="28704" y="15053"/>
                  <a:pt x="28715" y="15053"/>
                </a:cubicBezTo>
                <a:cubicBezTo>
                  <a:pt x="28753" y="15053"/>
                  <a:pt x="28785" y="15008"/>
                  <a:pt x="28782" y="14966"/>
                </a:cubicBezTo>
                <a:cubicBezTo>
                  <a:pt x="28786" y="14955"/>
                  <a:pt x="28782" y="14939"/>
                  <a:pt x="28775" y="14923"/>
                </a:cubicBezTo>
                <a:cubicBezTo>
                  <a:pt x="28575" y="14536"/>
                  <a:pt x="28309" y="14180"/>
                  <a:pt x="28109" y="13784"/>
                </a:cubicBezTo>
                <a:cubicBezTo>
                  <a:pt x="27890" y="13353"/>
                  <a:pt x="27643" y="12868"/>
                  <a:pt x="27353" y="12484"/>
                </a:cubicBezTo>
                <a:cubicBezTo>
                  <a:pt x="26896" y="11870"/>
                  <a:pt x="26289" y="11385"/>
                  <a:pt x="25659" y="10958"/>
                </a:cubicBezTo>
                <a:cubicBezTo>
                  <a:pt x="24763" y="10347"/>
                  <a:pt x="23717" y="9995"/>
                  <a:pt x="22680" y="9718"/>
                </a:cubicBezTo>
                <a:cubicBezTo>
                  <a:pt x="22210" y="9594"/>
                  <a:pt x="21679" y="9521"/>
                  <a:pt x="21159" y="9521"/>
                </a:cubicBezTo>
                <a:cubicBezTo>
                  <a:pt x="21134" y="9521"/>
                  <a:pt x="21109" y="9521"/>
                  <a:pt x="21083" y="9521"/>
                </a:cubicBezTo>
                <a:cubicBezTo>
                  <a:pt x="21146" y="9467"/>
                  <a:pt x="21208" y="9412"/>
                  <a:pt x="21268" y="9353"/>
                </a:cubicBezTo>
                <a:cubicBezTo>
                  <a:pt x="21620" y="9017"/>
                  <a:pt x="21898" y="8606"/>
                  <a:pt x="22187" y="8215"/>
                </a:cubicBezTo>
                <a:cubicBezTo>
                  <a:pt x="22790" y="7408"/>
                  <a:pt x="23408" y="6609"/>
                  <a:pt x="24246" y="6042"/>
                </a:cubicBezTo>
                <a:cubicBezTo>
                  <a:pt x="25139" y="5439"/>
                  <a:pt x="26019" y="4763"/>
                  <a:pt x="27131" y="4704"/>
                </a:cubicBezTo>
                <a:cubicBezTo>
                  <a:pt x="27152" y="4702"/>
                  <a:pt x="27174" y="4702"/>
                  <a:pt x="27196" y="4702"/>
                </a:cubicBezTo>
                <a:cubicBezTo>
                  <a:pt x="28012" y="4702"/>
                  <a:pt x="29651" y="5457"/>
                  <a:pt x="29644" y="6383"/>
                </a:cubicBezTo>
                <a:cubicBezTo>
                  <a:pt x="29639" y="7130"/>
                  <a:pt x="29444" y="7975"/>
                  <a:pt x="28892" y="8500"/>
                </a:cubicBezTo>
                <a:cubicBezTo>
                  <a:pt x="28666" y="8715"/>
                  <a:pt x="28364" y="8789"/>
                  <a:pt x="28060" y="8789"/>
                </a:cubicBezTo>
                <a:cubicBezTo>
                  <a:pt x="27911" y="8789"/>
                  <a:pt x="27761" y="8771"/>
                  <a:pt x="27619" y="8743"/>
                </a:cubicBezTo>
                <a:cubicBezTo>
                  <a:pt x="26880" y="8594"/>
                  <a:pt x="26645" y="7901"/>
                  <a:pt x="26622" y="7224"/>
                </a:cubicBezTo>
                <a:cubicBezTo>
                  <a:pt x="26622" y="7193"/>
                  <a:pt x="26598" y="7177"/>
                  <a:pt x="26575" y="7177"/>
                </a:cubicBezTo>
                <a:cubicBezTo>
                  <a:pt x="26551" y="7177"/>
                  <a:pt x="26528" y="7193"/>
                  <a:pt x="26528" y="7224"/>
                </a:cubicBezTo>
                <a:cubicBezTo>
                  <a:pt x="26512" y="7780"/>
                  <a:pt x="26571" y="8191"/>
                  <a:pt x="26958" y="8606"/>
                </a:cubicBezTo>
                <a:cubicBezTo>
                  <a:pt x="27275" y="8941"/>
                  <a:pt x="27773" y="9037"/>
                  <a:pt x="28211" y="9037"/>
                </a:cubicBezTo>
                <a:cubicBezTo>
                  <a:pt x="28228" y="9037"/>
                  <a:pt x="28245" y="9037"/>
                  <a:pt x="28262" y="9037"/>
                </a:cubicBezTo>
                <a:cubicBezTo>
                  <a:pt x="29178" y="9025"/>
                  <a:pt x="29651" y="8034"/>
                  <a:pt x="29843" y="7263"/>
                </a:cubicBezTo>
                <a:cubicBezTo>
                  <a:pt x="29940" y="6860"/>
                  <a:pt x="30019" y="6378"/>
                  <a:pt x="29906" y="5975"/>
                </a:cubicBezTo>
                <a:cubicBezTo>
                  <a:pt x="29761" y="5463"/>
                  <a:pt x="29154" y="5115"/>
                  <a:pt x="28743" y="4857"/>
                </a:cubicBezTo>
                <a:cubicBezTo>
                  <a:pt x="28215" y="4523"/>
                  <a:pt x="27753" y="4293"/>
                  <a:pt x="27131" y="4234"/>
                </a:cubicBezTo>
                <a:cubicBezTo>
                  <a:pt x="27061" y="4227"/>
                  <a:pt x="26992" y="4224"/>
                  <a:pt x="26923" y="4224"/>
                </a:cubicBezTo>
                <a:cubicBezTo>
                  <a:pt x="26303" y="4224"/>
                  <a:pt x="25688" y="4478"/>
                  <a:pt x="25139" y="4735"/>
                </a:cubicBezTo>
                <a:cubicBezTo>
                  <a:pt x="23839" y="5350"/>
                  <a:pt x="22821" y="6246"/>
                  <a:pt x="21936" y="7377"/>
                </a:cubicBezTo>
                <a:cubicBezTo>
                  <a:pt x="21518" y="7917"/>
                  <a:pt x="21134" y="8484"/>
                  <a:pt x="20634" y="8950"/>
                </a:cubicBezTo>
                <a:cubicBezTo>
                  <a:pt x="20462" y="9111"/>
                  <a:pt x="20309" y="9263"/>
                  <a:pt x="20168" y="9420"/>
                </a:cubicBezTo>
                <a:cubicBezTo>
                  <a:pt x="20160" y="9400"/>
                  <a:pt x="20152" y="9377"/>
                  <a:pt x="20140" y="9353"/>
                </a:cubicBezTo>
                <a:cubicBezTo>
                  <a:pt x="20097" y="8974"/>
                  <a:pt x="20070" y="8602"/>
                  <a:pt x="20066" y="8210"/>
                </a:cubicBezTo>
                <a:cubicBezTo>
                  <a:pt x="20058" y="7635"/>
                  <a:pt x="20262" y="6997"/>
                  <a:pt x="20406" y="6445"/>
                </a:cubicBezTo>
                <a:cubicBezTo>
                  <a:pt x="20680" y="5408"/>
                  <a:pt x="20504" y="4191"/>
                  <a:pt x="20117" y="3208"/>
                </a:cubicBezTo>
                <a:cubicBezTo>
                  <a:pt x="19781" y="2348"/>
                  <a:pt x="19197" y="1510"/>
                  <a:pt x="18555" y="856"/>
                </a:cubicBezTo>
                <a:cubicBezTo>
                  <a:pt x="18164" y="457"/>
                  <a:pt x="17581" y="43"/>
                  <a:pt x="16986" y="19"/>
                </a:cubicBezTo>
                <a:cubicBezTo>
                  <a:pt x="16914" y="7"/>
                  <a:pt x="16838" y="0"/>
                  <a:pt x="1675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4"/>
          <p:cNvGrpSpPr/>
          <p:nvPr/>
        </p:nvGrpSpPr>
        <p:grpSpPr>
          <a:xfrm>
            <a:off x="0" y="4571165"/>
            <a:ext cx="9143859" cy="438985"/>
            <a:chOff x="0" y="4571165"/>
            <a:chExt cx="9143859" cy="438985"/>
          </a:xfrm>
        </p:grpSpPr>
        <p:sp>
          <p:nvSpPr>
            <p:cNvPr id="89" name="Google Shape;89;p4"/>
            <p:cNvSpPr/>
            <p:nvPr/>
          </p:nvSpPr>
          <p:spPr>
            <a:xfrm>
              <a:off x="0" y="4571165"/>
              <a:ext cx="9143717" cy="438985"/>
            </a:xfrm>
            <a:custGeom>
              <a:rect b="b" l="l" r="r" t="t"/>
              <a:pathLst>
                <a:path extrusionOk="0" h="22054" w="227018">
                  <a:moveTo>
                    <a:pt x="5719" y="6355"/>
                  </a:moveTo>
                  <a:cubicBezTo>
                    <a:pt x="5727" y="6355"/>
                    <a:pt x="5732" y="6377"/>
                    <a:pt x="5734" y="6433"/>
                  </a:cubicBezTo>
                  <a:cubicBezTo>
                    <a:pt x="5695" y="6567"/>
                    <a:pt x="5652" y="6704"/>
                    <a:pt x="5609" y="6836"/>
                  </a:cubicBezTo>
                  <a:cubicBezTo>
                    <a:pt x="5617" y="6766"/>
                    <a:pt x="5624" y="6699"/>
                    <a:pt x="5640" y="6629"/>
                  </a:cubicBezTo>
                  <a:cubicBezTo>
                    <a:pt x="5646" y="6596"/>
                    <a:pt x="5694" y="6355"/>
                    <a:pt x="5719" y="6355"/>
                  </a:cubicBezTo>
                  <a:close/>
                  <a:moveTo>
                    <a:pt x="221299" y="6355"/>
                  </a:moveTo>
                  <a:cubicBezTo>
                    <a:pt x="221325" y="6355"/>
                    <a:pt x="221376" y="6596"/>
                    <a:pt x="221381" y="6629"/>
                  </a:cubicBezTo>
                  <a:cubicBezTo>
                    <a:pt x="221393" y="6699"/>
                    <a:pt x="221405" y="6766"/>
                    <a:pt x="221409" y="6836"/>
                  </a:cubicBezTo>
                  <a:cubicBezTo>
                    <a:pt x="221365" y="6704"/>
                    <a:pt x="221327" y="6567"/>
                    <a:pt x="221284" y="6433"/>
                  </a:cubicBezTo>
                  <a:cubicBezTo>
                    <a:pt x="221285" y="6377"/>
                    <a:pt x="221291" y="6355"/>
                    <a:pt x="221299" y="6355"/>
                  </a:cubicBezTo>
                  <a:close/>
                  <a:moveTo>
                    <a:pt x="6227" y="6872"/>
                  </a:moveTo>
                  <a:lnTo>
                    <a:pt x="6227" y="6872"/>
                  </a:lnTo>
                  <a:cubicBezTo>
                    <a:pt x="6235" y="6883"/>
                    <a:pt x="6243" y="6899"/>
                    <a:pt x="6262" y="6930"/>
                  </a:cubicBezTo>
                  <a:cubicBezTo>
                    <a:pt x="6258" y="6939"/>
                    <a:pt x="6251" y="6974"/>
                    <a:pt x="6247" y="7017"/>
                  </a:cubicBezTo>
                  <a:cubicBezTo>
                    <a:pt x="6247" y="7009"/>
                    <a:pt x="6247" y="7001"/>
                    <a:pt x="6243" y="6997"/>
                  </a:cubicBezTo>
                  <a:cubicBezTo>
                    <a:pt x="6239" y="6954"/>
                    <a:pt x="6231" y="6915"/>
                    <a:pt x="6227" y="6872"/>
                  </a:cubicBezTo>
                  <a:close/>
                  <a:moveTo>
                    <a:pt x="220794" y="6872"/>
                  </a:moveTo>
                  <a:lnTo>
                    <a:pt x="220794" y="6872"/>
                  </a:lnTo>
                  <a:cubicBezTo>
                    <a:pt x="220787" y="6915"/>
                    <a:pt x="220782" y="6954"/>
                    <a:pt x="220775" y="6997"/>
                  </a:cubicBezTo>
                  <a:lnTo>
                    <a:pt x="220775" y="7017"/>
                  </a:lnTo>
                  <a:cubicBezTo>
                    <a:pt x="220771" y="6974"/>
                    <a:pt x="220763" y="6939"/>
                    <a:pt x="220759" y="6930"/>
                  </a:cubicBezTo>
                  <a:cubicBezTo>
                    <a:pt x="220778" y="6899"/>
                    <a:pt x="220787" y="6883"/>
                    <a:pt x="220794" y="6872"/>
                  </a:cubicBezTo>
                  <a:close/>
                  <a:moveTo>
                    <a:pt x="15335" y="6531"/>
                  </a:moveTo>
                  <a:lnTo>
                    <a:pt x="15335" y="6531"/>
                  </a:lnTo>
                  <a:cubicBezTo>
                    <a:pt x="15299" y="6907"/>
                    <a:pt x="15245" y="7283"/>
                    <a:pt x="15186" y="7643"/>
                  </a:cubicBezTo>
                  <a:cubicBezTo>
                    <a:pt x="15167" y="7486"/>
                    <a:pt x="15151" y="7315"/>
                    <a:pt x="15147" y="7150"/>
                  </a:cubicBezTo>
                  <a:cubicBezTo>
                    <a:pt x="15206" y="6943"/>
                    <a:pt x="15268" y="6735"/>
                    <a:pt x="15335" y="6531"/>
                  </a:cubicBezTo>
                  <a:close/>
                  <a:moveTo>
                    <a:pt x="211683" y="6531"/>
                  </a:moveTo>
                  <a:lnTo>
                    <a:pt x="211683" y="6531"/>
                  </a:lnTo>
                  <a:cubicBezTo>
                    <a:pt x="211749" y="6735"/>
                    <a:pt x="211811" y="6946"/>
                    <a:pt x="211874" y="7154"/>
                  </a:cubicBezTo>
                  <a:cubicBezTo>
                    <a:pt x="211871" y="7315"/>
                    <a:pt x="211851" y="7486"/>
                    <a:pt x="211831" y="7643"/>
                  </a:cubicBezTo>
                  <a:cubicBezTo>
                    <a:pt x="211777" y="7283"/>
                    <a:pt x="211722" y="6907"/>
                    <a:pt x="211683" y="6531"/>
                  </a:cubicBezTo>
                  <a:close/>
                  <a:moveTo>
                    <a:pt x="214371" y="6692"/>
                  </a:moveTo>
                  <a:lnTo>
                    <a:pt x="214371" y="6692"/>
                  </a:lnTo>
                  <a:cubicBezTo>
                    <a:pt x="214320" y="7142"/>
                    <a:pt x="214282" y="7592"/>
                    <a:pt x="214246" y="8043"/>
                  </a:cubicBezTo>
                  <a:cubicBezTo>
                    <a:pt x="214266" y="7604"/>
                    <a:pt x="214301" y="7165"/>
                    <a:pt x="214364" y="6731"/>
                  </a:cubicBezTo>
                  <a:cubicBezTo>
                    <a:pt x="214367" y="6715"/>
                    <a:pt x="214367" y="6708"/>
                    <a:pt x="214371" y="6692"/>
                  </a:cubicBezTo>
                  <a:close/>
                  <a:moveTo>
                    <a:pt x="12646" y="6668"/>
                  </a:moveTo>
                  <a:lnTo>
                    <a:pt x="12646" y="6668"/>
                  </a:lnTo>
                  <a:cubicBezTo>
                    <a:pt x="12650" y="6692"/>
                    <a:pt x="12650" y="6708"/>
                    <a:pt x="12654" y="6731"/>
                  </a:cubicBezTo>
                  <a:cubicBezTo>
                    <a:pt x="12720" y="7174"/>
                    <a:pt x="12756" y="7620"/>
                    <a:pt x="12775" y="8070"/>
                  </a:cubicBezTo>
                  <a:cubicBezTo>
                    <a:pt x="12740" y="7600"/>
                    <a:pt x="12701" y="7134"/>
                    <a:pt x="12646" y="6668"/>
                  </a:cubicBezTo>
                  <a:close/>
                  <a:moveTo>
                    <a:pt x="15684" y="5514"/>
                  </a:moveTo>
                  <a:cubicBezTo>
                    <a:pt x="15793" y="6175"/>
                    <a:pt x="15801" y="6911"/>
                    <a:pt x="15820" y="7604"/>
                  </a:cubicBezTo>
                  <a:cubicBezTo>
                    <a:pt x="15785" y="7839"/>
                    <a:pt x="15746" y="8077"/>
                    <a:pt x="15715" y="8312"/>
                  </a:cubicBezTo>
                  <a:cubicBezTo>
                    <a:pt x="15722" y="8011"/>
                    <a:pt x="15726" y="7705"/>
                    <a:pt x="15726" y="7404"/>
                  </a:cubicBezTo>
                  <a:cubicBezTo>
                    <a:pt x="15718" y="6829"/>
                    <a:pt x="15707" y="6230"/>
                    <a:pt x="15637" y="5651"/>
                  </a:cubicBezTo>
                  <a:cubicBezTo>
                    <a:pt x="15652" y="5604"/>
                    <a:pt x="15668" y="5561"/>
                    <a:pt x="15684" y="5514"/>
                  </a:cubicBezTo>
                  <a:close/>
                  <a:moveTo>
                    <a:pt x="211338" y="5514"/>
                  </a:moveTo>
                  <a:cubicBezTo>
                    <a:pt x="211354" y="5561"/>
                    <a:pt x="211370" y="5604"/>
                    <a:pt x="211385" y="5651"/>
                  </a:cubicBezTo>
                  <a:cubicBezTo>
                    <a:pt x="211315" y="6230"/>
                    <a:pt x="211299" y="6829"/>
                    <a:pt x="211295" y="7404"/>
                  </a:cubicBezTo>
                  <a:cubicBezTo>
                    <a:pt x="211291" y="7705"/>
                    <a:pt x="211299" y="8011"/>
                    <a:pt x="211307" y="8312"/>
                  </a:cubicBezTo>
                  <a:cubicBezTo>
                    <a:pt x="211271" y="8077"/>
                    <a:pt x="211237" y="7839"/>
                    <a:pt x="211197" y="7604"/>
                  </a:cubicBezTo>
                  <a:cubicBezTo>
                    <a:pt x="211217" y="6911"/>
                    <a:pt x="211229" y="6175"/>
                    <a:pt x="211338" y="5514"/>
                  </a:cubicBezTo>
                  <a:close/>
                  <a:moveTo>
                    <a:pt x="27026" y="8061"/>
                  </a:moveTo>
                  <a:lnTo>
                    <a:pt x="27026" y="8061"/>
                  </a:lnTo>
                  <a:cubicBezTo>
                    <a:pt x="27010" y="8104"/>
                    <a:pt x="26994" y="8148"/>
                    <a:pt x="26983" y="8191"/>
                  </a:cubicBezTo>
                  <a:cubicBezTo>
                    <a:pt x="26924" y="8375"/>
                    <a:pt x="26873" y="8559"/>
                    <a:pt x="26818" y="8747"/>
                  </a:cubicBezTo>
                  <a:cubicBezTo>
                    <a:pt x="26787" y="8645"/>
                    <a:pt x="26759" y="8539"/>
                    <a:pt x="26728" y="8437"/>
                  </a:cubicBezTo>
                  <a:cubicBezTo>
                    <a:pt x="26830" y="8312"/>
                    <a:pt x="26927" y="8187"/>
                    <a:pt x="27026" y="8061"/>
                  </a:cubicBezTo>
                  <a:close/>
                  <a:moveTo>
                    <a:pt x="199992" y="8061"/>
                  </a:moveTo>
                  <a:cubicBezTo>
                    <a:pt x="200093" y="8187"/>
                    <a:pt x="200192" y="8312"/>
                    <a:pt x="200290" y="8437"/>
                  </a:cubicBezTo>
                  <a:cubicBezTo>
                    <a:pt x="200262" y="8539"/>
                    <a:pt x="200230" y="8645"/>
                    <a:pt x="200203" y="8747"/>
                  </a:cubicBezTo>
                  <a:cubicBezTo>
                    <a:pt x="200149" y="8563"/>
                    <a:pt x="200093" y="8375"/>
                    <a:pt x="200039" y="8191"/>
                  </a:cubicBezTo>
                  <a:cubicBezTo>
                    <a:pt x="200023" y="8148"/>
                    <a:pt x="200008" y="8104"/>
                    <a:pt x="199992" y="8061"/>
                  </a:cubicBezTo>
                  <a:close/>
                  <a:moveTo>
                    <a:pt x="25812" y="6296"/>
                  </a:moveTo>
                  <a:cubicBezTo>
                    <a:pt x="26063" y="6833"/>
                    <a:pt x="26278" y="7408"/>
                    <a:pt x="26466" y="8003"/>
                  </a:cubicBezTo>
                  <a:cubicBezTo>
                    <a:pt x="26275" y="8195"/>
                    <a:pt x="26087" y="8390"/>
                    <a:pt x="25894" y="8583"/>
                  </a:cubicBezTo>
                  <a:cubicBezTo>
                    <a:pt x="25793" y="8684"/>
                    <a:pt x="25691" y="8786"/>
                    <a:pt x="25589" y="8888"/>
                  </a:cubicBezTo>
                  <a:cubicBezTo>
                    <a:pt x="25550" y="8289"/>
                    <a:pt x="25500" y="7690"/>
                    <a:pt x="25421" y="7098"/>
                  </a:cubicBezTo>
                  <a:cubicBezTo>
                    <a:pt x="25444" y="7024"/>
                    <a:pt x="25468" y="6950"/>
                    <a:pt x="25495" y="6880"/>
                  </a:cubicBezTo>
                  <a:cubicBezTo>
                    <a:pt x="25578" y="6680"/>
                    <a:pt x="25722" y="6464"/>
                    <a:pt x="25711" y="6370"/>
                  </a:cubicBezTo>
                  <a:lnTo>
                    <a:pt x="25711" y="6370"/>
                  </a:lnTo>
                  <a:cubicBezTo>
                    <a:pt x="25715" y="6400"/>
                    <a:pt x="25736" y="6415"/>
                    <a:pt x="25758" y="6415"/>
                  </a:cubicBezTo>
                  <a:cubicBezTo>
                    <a:pt x="25779" y="6415"/>
                    <a:pt x="25801" y="6400"/>
                    <a:pt x="25805" y="6370"/>
                  </a:cubicBezTo>
                  <a:cubicBezTo>
                    <a:pt x="25805" y="6347"/>
                    <a:pt x="25809" y="6320"/>
                    <a:pt x="25812" y="6296"/>
                  </a:cubicBezTo>
                  <a:close/>
                  <a:moveTo>
                    <a:pt x="201209" y="6296"/>
                  </a:moveTo>
                  <a:cubicBezTo>
                    <a:pt x="201213" y="6320"/>
                    <a:pt x="201213" y="6347"/>
                    <a:pt x="201217" y="6370"/>
                  </a:cubicBezTo>
                  <a:cubicBezTo>
                    <a:pt x="201221" y="6400"/>
                    <a:pt x="201243" y="6415"/>
                    <a:pt x="201264" y="6415"/>
                  </a:cubicBezTo>
                  <a:cubicBezTo>
                    <a:pt x="201284" y="6415"/>
                    <a:pt x="201304" y="6400"/>
                    <a:pt x="201307" y="6372"/>
                  </a:cubicBezTo>
                  <a:lnTo>
                    <a:pt x="201307" y="6372"/>
                  </a:lnTo>
                  <a:cubicBezTo>
                    <a:pt x="201301" y="6466"/>
                    <a:pt x="201441" y="6681"/>
                    <a:pt x="201522" y="6880"/>
                  </a:cubicBezTo>
                  <a:cubicBezTo>
                    <a:pt x="201554" y="6950"/>
                    <a:pt x="201573" y="7024"/>
                    <a:pt x="201601" y="7098"/>
                  </a:cubicBezTo>
                  <a:cubicBezTo>
                    <a:pt x="201518" y="7694"/>
                    <a:pt x="201467" y="8289"/>
                    <a:pt x="201432" y="8888"/>
                  </a:cubicBezTo>
                  <a:cubicBezTo>
                    <a:pt x="201330" y="8786"/>
                    <a:pt x="201229" y="8684"/>
                    <a:pt x="201127" y="8583"/>
                  </a:cubicBezTo>
                  <a:cubicBezTo>
                    <a:pt x="200935" y="8390"/>
                    <a:pt x="200743" y="8195"/>
                    <a:pt x="200555" y="7999"/>
                  </a:cubicBezTo>
                  <a:cubicBezTo>
                    <a:pt x="200743" y="7408"/>
                    <a:pt x="200955" y="6833"/>
                    <a:pt x="201209" y="6296"/>
                  </a:cubicBezTo>
                  <a:close/>
                  <a:moveTo>
                    <a:pt x="6478" y="8778"/>
                  </a:moveTo>
                  <a:cubicBezTo>
                    <a:pt x="6520" y="9024"/>
                    <a:pt x="6556" y="9271"/>
                    <a:pt x="6576" y="9522"/>
                  </a:cubicBezTo>
                  <a:cubicBezTo>
                    <a:pt x="6549" y="9329"/>
                    <a:pt x="6525" y="9138"/>
                    <a:pt x="6497" y="8942"/>
                  </a:cubicBezTo>
                  <a:cubicBezTo>
                    <a:pt x="6493" y="8888"/>
                    <a:pt x="6486" y="8832"/>
                    <a:pt x="6478" y="8778"/>
                  </a:cubicBezTo>
                  <a:close/>
                  <a:moveTo>
                    <a:pt x="220543" y="8782"/>
                  </a:moveTo>
                  <a:lnTo>
                    <a:pt x="220543" y="8782"/>
                  </a:lnTo>
                  <a:cubicBezTo>
                    <a:pt x="220536" y="8836"/>
                    <a:pt x="220528" y="8888"/>
                    <a:pt x="220520" y="8942"/>
                  </a:cubicBezTo>
                  <a:cubicBezTo>
                    <a:pt x="220496" y="9134"/>
                    <a:pt x="220469" y="9326"/>
                    <a:pt x="220446" y="9522"/>
                  </a:cubicBezTo>
                  <a:cubicBezTo>
                    <a:pt x="220465" y="9271"/>
                    <a:pt x="220500" y="9024"/>
                    <a:pt x="220543" y="8782"/>
                  </a:cubicBezTo>
                  <a:close/>
                  <a:moveTo>
                    <a:pt x="33202" y="8973"/>
                  </a:moveTo>
                  <a:cubicBezTo>
                    <a:pt x="33210" y="9170"/>
                    <a:pt x="33217" y="9365"/>
                    <a:pt x="33226" y="9560"/>
                  </a:cubicBezTo>
                  <a:cubicBezTo>
                    <a:pt x="33174" y="9494"/>
                    <a:pt x="33120" y="9428"/>
                    <a:pt x="33069" y="9361"/>
                  </a:cubicBezTo>
                  <a:cubicBezTo>
                    <a:pt x="33108" y="9228"/>
                    <a:pt x="33155" y="9095"/>
                    <a:pt x="33202" y="8973"/>
                  </a:cubicBezTo>
                  <a:close/>
                  <a:moveTo>
                    <a:pt x="193816" y="8973"/>
                  </a:moveTo>
                  <a:cubicBezTo>
                    <a:pt x="193866" y="9095"/>
                    <a:pt x="193910" y="9228"/>
                    <a:pt x="193953" y="9361"/>
                  </a:cubicBezTo>
                  <a:cubicBezTo>
                    <a:pt x="193898" y="9428"/>
                    <a:pt x="193847" y="9494"/>
                    <a:pt x="193796" y="9560"/>
                  </a:cubicBezTo>
                  <a:cubicBezTo>
                    <a:pt x="193800" y="9365"/>
                    <a:pt x="193808" y="9170"/>
                    <a:pt x="193816" y="8973"/>
                  </a:cubicBezTo>
                  <a:close/>
                  <a:moveTo>
                    <a:pt x="49021" y="7886"/>
                  </a:moveTo>
                  <a:cubicBezTo>
                    <a:pt x="49006" y="8124"/>
                    <a:pt x="48994" y="8359"/>
                    <a:pt x="48974" y="8583"/>
                  </a:cubicBezTo>
                  <a:cubicBezTo>
                    <a:pt x="48947" y="8982"/>
                    <a:pt x="48924" y="9385"/>
                    <a:pt x="48904" y="9788"/>
                  </a:cubicBezTo>
                  <a:cubicBezTo>
                    <a:pt x="48897" y="9768"/>
                    <a:pt x="48889" y="9748"/>
                    <a:pt x="48881" y="9733"/>
                  </a:cubicBezTo>
                  <a:cubicBezTo>
                    <a:pt x="48904" y="9114"/>
                    <a:pt x="48947" y="8496"/>
                    <a:pt x="49021" y="7886"/>
                  </a:cubicBezTo>
                  <a:close/>
                  <a:moveTo>
                    <a:pt x="178000" y="7889"/>
                  </a:moveTo>
                  <a:cubicBezTo>
                    <a:pt x="178071" y="8500"/>
                    <a:pt x="178113" y="9114"/>
                    <a:pt x="178141" y="9733"/>
                  </a:cubicBezTo>
                  <a:cubicBezTo>
                    <a:pt x="178133" y="9748"/>
                    <a:pt x="178125" y="9768"/>
                    <a:pt x="178118" y="9788"/>
                  </a:cubicBezTo>
                  <a:cubicBezTo>
                    <a:pt x="178094" y="9385"/>
                    <a:pt x="178071" y="8982"/>
                    <a:pt x="178042" y="8583"/>
                  </a:cubicBezTo>
                  <a:cubicBezTo>
                    <a:pt x="178027" y="8359"/>
                    <a:pt x="178015" y="8128"/>
                    <a:pt x="178000" y="7889"/>
                  </a:cubicBezTo>
                  <a:close/>
                  <a:moveTo>
                    <a:pt x="39350" y="6390"/>
                  </a:moveTo>
                  <a:cubicBezTo>
                    <a:pt x="39530" y="7380"/>
                    <a:pt x="39660" y="8386"/>
                    <a:pt x="39749" y="9408"/>
                  </a:cubicBezTo>
                  <a:cubicBezTo>
                    <a:pt x="39652" y="9670"/>
                    <a:pt x="39554" y="9936"/>
                    <a:pt x="39456" y="10198"/>
                  </a:cubicBezTo>
                  <a:cubicBezTo>
                    <a:pt x="39339" y="9804"/>
                    <a:pt x="39209" y="9408"/>
                    <a:pt x="39065" y="9029"/>
                  </a:cubicBezTo>
                  <a:cubicBezTo>
                    <a:pt x="38940" y="8692"/>
                    <a:pt x="38752" y="8285"/>
                    <a:pt x="38646" y="7873"/>
                  </a:cubicBezTo>
                  <a:cubicBezTo>
                    <a:pt x="38873" y="7373"/>
                    <a:pt x="39112" y="6883"/>
                    <a:pt x="39350" y="6390"/>
                  </a:cubicBezTo>
                  <a:close/>
                  <a:moveTo>
                    <a:pt x="187667" y="6390"/>
                  </a:moveTo>
                  <a:cubicBezTo>
                    <a:pt x="187910" y="6883"/>
                    <a:pt x="188145" y="7373"/>
                    <a:pt x="188375" y="7873"/>
                  </a:cubicBezTo>
                  <a:cubicBezTo>
                    <a:pt x="188266" y="8285"/>
                    <a:pt x="188078" y="8692"/>
                    <a:pt x="187952" y="9029"/>
                  </a:cubicBezTo>
                  <a:cubicBezTo>
                    <a:pt x="187811" y="9408"/>
                    <a:pt x="187683" y="9804"/>
                    <a:pt x="187565" y="10198"/>
                  </a:cubicBezTo>
                  <a:cubicBezTo>
                    <a:pt x="187468" y="9936"/>
                    <a:pt x="187365" y="9670"/>
                    <a:pt x="187268" y="9408"/>
                  </a:cubicBezTo>
                  <a:cubicBezTo>
                    <a:pt x="187362" y="8386"/>
                    <a:pt x="187487" y="7380"/>
                    <a:pt x="187667" y="6390"/>
                  </a:cubicBezTo>
                  <a:close/>
                  <a:moveTo>
                    <a:pt x="36904" y="9674"/>
                  </a:moveTo>
                  <a:cubicBezTo>
                    <a:pt x="36947" y="9776"/>
                    <a:pt x="36990" y="9882"/>
                    <a:pt x="37030" y="9983"/>
                  </a:cubicBezTo>
                  <a:cubicBezTo>
                    <a:pt x="36994" y="10062"/>
                    <a:pt x="36959" y="10140"/>
                    <a:pt x="36924" y="10218"/>
                  </a:cubicBezTo>
                  <a:cubicBezTo>
                    <a:pt x="36920" y="10039"/>
                    <a:pt x="36913" y="9854"/>
                    <a:pt x="36904" y="9674"/>
                  </a:cubicBezTo>
                  <a:close/>
                  <a:moveTo>
                    <a:pt x="190113" y="9674"/>
                  </a:moveTo>
                  <a:lnTo>
                    <a:pt x="190113" y="9674"/>
                  </a:lnTo>
                  <a:cubicBezTo>
                    <a:pt x="190109" y="9854"/>
                    <a:pt x="190102" y="10039"/>
                    <a:pt x="190094" y="10218"/>
                  </a:cubicBezTo>
                  <a:cubicBezTo>
                    <a:pt x="190062" y="10140"/>
                    <a:pt x="190024" y="10062"/>
                    <a:pt x="189988" y="9983"/>
                  </a:cubicBezTo>
                  <a:cubicBezTo>
                    <a:pt x="190031" y="9882"/>
                    <a:pt x="190071" y="9776"/>
                    <a:pt x="190113" y="9674"/>
                  </a:cubicBezTo>
                  <a:close/>
                  <a:moveTo>
                    <a:pt x="25890" y="9459"/>
                  </a:moveTo>
                  <a:lnTo>
                    <a:pt x="25890" y="9459"/>
                  </a:lnTo>
                  <a:cubicBezTo>
                    <a:pt x="25836" y="9851"/>
                    <a:pt x="25753" y="10241"/>
                    <a:pt x="25672" y="10633"/>
                  </a:cubicBezTo>
                  <a:cubicBezTo>
                    <a:pt x="25664" y="10367"/>
                    <a:pt x="25652" y="10109"/>
                    <a:pt x="25641" y="9846"/>
                  </a:cubicBezTo>
                  <a:cubicBezTo>
                    <a:pt x="25641" y="9815"/>
                    <a:pt x="25636" y="9788"/>
                    <a:pt x="25636" y="9757"/>
                  </a:cubicBezTo>
                  <a:cubicBezTo>
                    <a:pt x="25722" y="9658"/>
                    <a:pt x="25805" y="9557"/>
                    <a:pt x="25890" y="9459"/>
                  </a:cubicBezTo>
                  <a:close/>
                  <a:moveTo>
                    <a:pt x="201131" y="9459"/>
                  </a:moveTo>
                  <a:lnTo>
                    <a:pt x="201131" y="9459"/>
                  </a:lnTo>
                  <a:cubicBezTo>
                    <a:pt x="201213" y="9557"/>
                    <a:pt x="201299" y="9658"/>
                    <a:pt x="201385" y="9757"/>
                  </a:cubicBezTo>
                  <a:cubicBezTo>
                    <a:pt x="201381" y="9788"/>
                    <a:pt x="201381" y="9815"/>
                    <a:pt x="201381" y="9846"/>
                  </a:cubicBezTo>
                  <a:cubicBezTo>
                    <a:pt x="201370" y="10109"/>
                    <a:pt x="201358" y="10367"/>
                    <a:pt x="201346" y="10633"/>
                  </a:cubicBezTo>
                  <a:cubicBezTo>
                    <a:pt x="201264" y="10241"/>
                    <a:pt x="201182" y="9851"/>
                    <a:pt x="201131" y="9459"/>
                  </a:cubicBezTo>
                  <a:close/>
                  <a:moveTo>
                    <a:pt x="58063" y="9717"/>
                  </a:moveTo>
                  <a:cubicBezTo>
                    <a:pt x="58075" y="9772"/>
                    <a:pt x="58090" y="9823"/>
                    <a:pt x="58102" y="9874"/>
                  </a:cubicBezTo>
                  <a:cubicBezTo>
                    <a:pt x="58125" y="10151"/>
                    <a:pt x="58137" y="10429"/>
                    <a:pt x="58149" y="10707"/>
                  </a:cubicBezTo>
                  <a:cubicBezTo>
                    <a:pt x="58113" y="10597"/>
                    <a:pt x="58078" y="10492"/>
                    <a:pt x="58039" y="10386"/>
                  </a:cubicBezTo>
                  <a:cubicBezTo>
                    <a:pt x="58032" y="10367"/>
                    <a:pt x="58019" y="10359"/>
                    <a:pt x="58008" y="10359"/>
                  </a:cubicBezTo>
                  <a:cubicBezTo>
                    <a:pt x="58024" y="10144"/>
                    <a:pt x="58043" y="9932"/>
                    <a:pt x="58063" y="9717"/>
                  </a:cubicBezTo>
                  <a:close/>
                  <a:moveTo>
                    <a:pt x="168959" y="9717"/>
                  </a:moveTo>
                  <a:cubicBezTo>
                    <a:pt x="168978" y="9932"/>
                    <a:pt x="168994" y="10144"/>
                    <a:pt x="169014" y="10359"/>
                  </a:cubicBezTo>
                  <a:cubicBezTo>
                    <a:pt x="169001" y="10359"/>
                    <a:pt x="168990" y="10367"/>
                    <a:pt x="168983" y="10386"/>
                  </a:cubicBezTo>
                  <a:cubicBezTo>
                    <a:pt x="168943" y="10492"/>
                    <a:pt x="168907" y="10597"/>
                    <a:pt x="168869" y="10707"/>
                  </a:cubicBezTo>
                  <a:cubicBezTo>
                    <a:pt x="168880" y="10429"/>
                    <a:pt x="168896" y="10151"/>
                    <a:pt x="168916" y="9874"/>
                  </a:cubicBezTo>
                  <a:cubicBezTo>
                    <a:pt x="168931" y="9823"/>
                    <a:pt x="168943" y="9772"/>
                    <a:pt x="168959" y="9717"/>
                  </a:cubicBezTo>
                  <a:close/>
                  <a:moveTo>
                    <a:pt x="31026" y="10767"/>
                  </a:moveTo>
                  <a:lnTo>
                    <a:pt x="31026" y="10767"/>
                  </a:lnTo>
                  <a:cubicBezTo>
                    <a:pt x="31042" y="10817"/>
                    <a:pt x="31057" y="10868"/>
                    <a:pt x="31073" y="10919"/>
                  </a:cubicBezTo>
                  <a:cubicBezTo>
                    <a:pt x="31089" y="11110"/>
                    <a:pt x="31100" y="11294"/>
                    <a:pt x="31112" y="11459"/>
                  </a:cubicBezTo>
                  <a:cubicBezTo>
                    <a:pt x="31080" y="11228"/>
                    <a:pt x="31053" y="10997"/>
                    <a:pt x="31026" y="10767"/>
                  </a:cubicBezTo>
                  <a:close/>
                  <a:moveTo>
                    <a:pt x="195996" y="10767"/>
                  </a:moveTo>
                  <a:lnTo>
                    <a:pt x="195996" y="10767"/>
                  </a:lnTo>
                  <a:cubicBezTo>
                    <a:pt x="195969" y="11001"/>
                    <a:pt x="195937" y="11236"/>
                    <a:pt x="195906" y="11471"/>
                  </a:cubicBezTo>
                  <a:cubicBezTo>
                    <a:pt x="195918" y="11302"/>
                    <a:pt x="195929" y="11114"/>
                    <a:pt x="195945" y="10922"/>
                  </a:cubicBezTo>
                  <a:cubicBezTo>
                    <a:pt x="195965" y="10872"/>
                    <a:pt x="195980" y="10817"/>
                    <a:pt x="195996" y="10767"/>
                  </a:cubicBezTo>
                  <a:close/>
                  <a:moveTo>
                    <a:pt x="158231" y="7064"/>
                  </a:moveTo>
                  <a:lnTo>
                    <a:pt x="158231" y="7064"/>
                  </a:lnTo>
                  <a:cubicBezTo>
                    <a:pt x="158129" y="8386"/>
                    <a:pt x="158058" y="9717"/>
                    <a:pt x="158011" y="11048"/>
                  </a:cubicBezTo>
                  <a:cubicBezTo>
                    <a:pt x="158007" y="10621"/>
                    <a:pt x="158020" y="10195"/>
                    <a:pt x="158063" y="9768"/>
                  </a:cubicBezTo>
                  <a:cubicBezTo>
                    <a:pt x="158069" y="9692"/>
                    <a:pt x="158017" y="9649"/>
                    <a:pt x="157967" y="9649"/>
                  </a:cubicBezTo>
                  <a:cubicBezTo>
                    <a:pt x="157927" y="9649"/>
                    <a:pt x="157887" y="9676"/>
                    <a:pt x="157879" y="9733"/>
                  </a:cubicBezTo>
                  <a:cubicBezTo>
                    <a:pt x="157785" y="10402"/>
                    <a:pt x="157714" y="11056"/>
                    <a:pt x="157667" y="11713"/>
                  </a:cubicBezTo>
                  <a:cubicBezTo>
                    <a:pt x="157655" y="10852"/>
                    <a:pt x="157655" y="9987"/>
                    <a:pt x="157597" y="9138"/>
                  </a:cubicBezTo>
                  <a:cubicBezTo>
                    <a:pt x="157588" y="8970"/>
                    <a:pt x="157581" y="8739"/>
                    <a:pt x="157554" y="8516"/>
                  </a:cubicBezTo>
                  <a:cubicBezTo>
                    <a:pt x="157776" y="8030"/>
                    <a:pt x="158004" y="7545"/>
                    <a:pt x="158231" y="7064"/>
                  </a:cubicBezTo>
                  <a:close/>
                  <a:moveTo>
                    <a:pt x="68787" y="7064"/>
                  </a:moveTo>
                  <a:lnTo>
                    <a:pt x="68787" y="7064"/>
                  </a:lnTo>
                  <a:cubicBezTo>
                    <a:pt x="69018" y="7545"/>
                    <a:pt x="69244" y="8027"/>
                    <a:pt x="69464" y="8512"/>
                  </a:cubicBezTo>
                  <a:cubicBezTo>
                    <a:pt x="69437" y="8735"/>
                    <a:pt x="69432" y="8970"/>
                    <a:pt x="69421" y="9138"/>
                  </a:cubicBezTo>
                  <a:cubicBezTo>
                    <a:pt x="69366" y="9992"/>
                    <a:pt x="69366" y="10856"/>
                    <a:pt x="69354" y="11721"/>
                  </a:cubicBezTo>
                  <a:cubicBezTo>
                    <a:pt x="69307" y="11060"/>
                    <a:pt x="69237" y="10402"/>
                    <a:pt x="69139" y="9733"/>
                  </a:cubicBezTo>
                  <a:cubicBezTo>
                    <a:pt x="69130" y="9676"/>
                    <a:pt x="69091" y="9649"/>
                    <a:pt x="69051" y="9649"/>
                  </a:cubicBezTo>
                  <a:cubicBezTo>
                    <a:pt x="69001" y="9649"/>
                    <a:pt x="68950" y="9692"/>
                    <a:pt x="68959" y="9768"/>
                  </a:cubicBezTo>
                  <a:cubicBezTo>
                    <a:pt x="68998" y="10198"/>
                    <a:pt x="69014" y="10629"/>
                    <a:pt x="69006" y="11056"/>
                  </a:cubicBezTo>
                  <a:cubicBezTo>
                    <a:pt x="68963" y="9721"/>
                    <a:pt x="68892" y="8390"/>
                    <a:pt x="68787" y="7064"/>
                  </a:cubicBezTo>
                  <a:close/>
                  <a:moveTo>
                    <a:pt x="39839" y="10555"/>
                  </a:moveTo>
                  <a:cubicBezTo>
                    <a:pt x="39863" y="10942"/>
                    <a:pt x="39883" y="11338"/>
                    <a:pt x="39899" y="11729"/>
                  </a:cubicBezTo>
                  <a:cubicBezTo>
                    <a:pt x="39867" y="11616"/>
                    <a:pt x="39836" y="11506"/>
                    <a:pt x="39801" y="11392"/>
                  </a:cubicBezTo>
                  <a:cubicBezTo>
                    <a:pt x="39796" y="11157"/>
                    <a:pt x="39796" y="10926"/>
                    <a:pt x="39793" y="10691"/>
                  </a:cubicBezTo>
                  <a:cubicBezTo>
                    <a:pt x="39808" y="10644"/>
                    <a:pt x="39824" y="10597"/>
                    <a:pt x="39839" y="10555"/>
                  </a:cubicBezTo>
                  <a:close/>
                  <a:moveTo>
                    <a:pt x="187182" y="10551"/>
                  </a:moveTo>
                  <a:cubicBezTo>
                    <a:pt x="187197" y="10597"/>
                    <a:pt x="187213" y="10644"/>
                    <a:pt x="187224" y="10691"/>
                  </a:cubicBezTo>
                  <a:cubicBezTo>
                    <a:pt x="187224" y="10926"/>
                    <a:pt x="187221" y="11157"/>
                    <a:pt x="187217" y="11392"/>
                  </a:cubicBezTo>
                  <a:cubicBezTo>
                    <a:pt x="187186" y="11506"/>
                    <a:pt x="187154" y="11619"/>
                    <a:pt x="187119" y="11733"/>
                  </a:cubicBezTo>
                  <a:cubicBezTo>
                    <a:pt x="187135" y="11338"/>
                    <a:pt x="187154" y="10946"/>
                    <a:pt x="187182" y="10551"/>
                  </a:cubicBezTo>
                  <a:close/>
                  <a:moveTo>
                    <a:pt x="27045" y="9134"/>
                  </a:moveTo>
                  <a:cubicBezTo>
                    <a:pt x="27413" y="9235"/>
                    <a:pt x="27738" y="9392"/>
                    <a:pt x="28004" y="9823"/>
                  </a:cubicBezTo>
                  <a:cubicBezTo>
                    <a:pt x="28047" y="9889"/>
                    <a:pt x="28083" y="9960"/>
                    <a:pt x="28121" y="10030"/>
                  </a:cubicBezTo>
                  <a:cubicBezTo>
                    <a:pt x="28141" y="10171"/>
                    <a:pt x="28161" y="10312"/>
                    <a:pt x="28181" y="10453"/>
                  </a:cubicBezTo>
                  <a:cubicBezTo>
                    <a:pt x="27840" y="10673"/>
                    <a:pt x="27702" y="11404"/>
                    <a:pt x="27561" y="11807"/>
                  </a:cubicBezTo>
                  <a:cubicBezTo>
                    <a:pt x="27558" y="11819"/>
                    <a:pt x="27554" y="11831"/>
                    <a:pt x="27550" y="11842"/>
                  </a:cubicBezTo>
                  <a:cubicBezTo>
                    <a:pt x="27523" y="11697"/>
                    <a:pt x="27496" y="11549"/>
                    <a:pt x="27464" y="11404"/>
                  </a:cubicBezTo>
                  <a:cubicBezTo>
                    <a:pt x="27323" y="10762"/>
                    <a:pt x="27171" y="10097"/>
                    <a:pt x="26998" y="9428"/>
                  </a:cubicBezTo>
                  <a:cubicBezTo>
                    <a:pt x="27018" y="9329"/>
                    <a:pt x="27030" y="9232"/>
                    <a:pt x="27045" y="9134"/>
                  </a:cubicBezTo>
                  <a:close/>
                  <a:moveTo>
                    <a:pt x="199976" y="9134"/>
                  </a:moveTo>
                  <a:cubicBezTo>
                    <a:pt x="199988" y="9232"/>
                    <a:pt x="200004" y="9329"/>
                    <a:pt x="200019" y="9428"/>
                  </a:cubicBezTo>
                  <a:cubicBezTo>
                    <a:pt x="199847" y="10097"/>
                    <a:pt x="199699" y="10762"/>
                    <a:pt x="199558" y="11404"/>
                  </a:cubicBezTo>
                  <a:cubicBezTo>
                    <a:pt x="199526" y="11549"/>
                    <a:pt x="199499" y="11697"/>
                    <a:pt x="199471" y="11842"/>
                  </a:cubicBezTo>
                  <a:cubicBezTo>
                    <a:pt x="199464" y="11831"/>
                    <a:pt x="199464" y="11819"/>
                    <a:pt x="199455" y="11807"/>
                  </a:cubicBezTo>
                  <a:cubicBezTo>
                    <a:pt x="199315" y="11404"/>
                    <a:pt x="199177" y="10673"/>
                    <a:pt x="198837" y="10453"/>
                  </a:cubicBezTo>
                  <a:cubicBezTo>
                    <a:pt x="198857" y="10312"/>
                    <a:pt x="198877" y="10171"/>
                    <a:pt x="198900" y="10034"/>
                  </a:cubicBezTo>
                  <a:cubicBezTo>
                    <a:pt x="198939" y="9963"/>
                    <a:pt x="198975" y="9893"/>
                    <a:pt x="199018" y="9823"/>
                  </a:cubicBezTo>
                  <a:cubicBezTo>
                    <a:pt x="199284" y="9392"/>
                    <a:pt x="199609" y="9235"/>
                    <a:pt x="199976" y="9134"/>
                  </a:cubicBezTo>
                  <a:close/>
                  <a:moveTo>
                    <a:pt x="26634" y="8559"/>
                  </a:moveTo>
                  <a:cubicBezTo>
                    <a:pt x="26669" y="8677"/>
                    <a:pt x="26705" y="8794"/>
                    <a:pt x="26736" y="8911"/>
                  </a:cubicBezTo>
                  <a:cubicBezTo>
                    <a:pt x="26697" y="8942"/>
                    <a:pt x="26693" y="9017"/>
                    <a:pt x="26728" y="9044"/>
                  </a:cubicBezTo>
                  <a:cubicBezTo>
                    <a:pt x="26654" y="9306"/>
                    <a:pt x="26575" y="9569"/>
                    <a:pt x="26497" y="9831"/>
                  </a:cubicBezTo>
                  <a:cubicBezTo>
                    <a:pt x="26396" y="10164"/>
                    <a:pt x="26309" y="10496"/>
                    <a:pt x="26228" y="10832"/>
                  </a:cubicBezTo>
                  <a:cubicBezTo>
                    <a:pt x="26098" y="11161"/>
                    <a:pt x="25997" y="11506"/>
                    <a:pt x="25899" y="11858"/>
                  </a:cubicBezTo>
                  <a:cubicBezTo>
                    <a:pt x="25899" y="11800"/>
                    <a:pt x="25899" y="11744"/>
                    <a:pt x="25894" y="11686"/>
                  </a:cubicBezTo>
                  <a:cubicBezTo>
                    <a:pt x="25871" y="10899"/>
                    <a:pt x="25941" y="10124"/>
                    <a:pt x="25984" y="9345"/>
                  </a:cubicBezTo>
                  <a:cubicBezTo>
                    <a:pt x="26028" y="9298"/>
                    <a:pt x="26067" y="9251"/>
                    <a:pt x="26106" y="9204"/>
                  </a:cubicBezTo>
                  <a:cubicBezTo>
                    <a:pt x="26286" y="8993"/>
                    <a:pt x="26462" y="8778"/>
                    <a:pt x="26634" y="8559"/>
                  </a:cubicBezTo>
                  <a:close/>
                  <a:moveTo>
                    <a:pt x="200387" y="8559"/>
                  </a:moveTo>
                  <a:cubicBezTo>
                    <a:pt x="200559" y="8778"/>
                    <a:pt x="200736" y="8993"/>
                    <a:pt x="200915" y="9204"/>
                  </a:cubicBezTo>
                  <a:cubicBezTo>
                    <a:pt x="200955" y="9251"/>
                    <a:pt x="200994" y="9298"/>
                    <a:pt x="201033" y="9345"/>
                  </a:cubicBezTo>
                  <a:cubicBezTo>
                    <a:pt x="201076" y="10124"/>
                    <a:pt x="201150" y="10899"/>
                    <a:pt x="201123" y="11686"/>
                  </a:cubicBezTo>
                  <a:lnTo>
                    <a:pt x="201123" y="11858"/>
                  </a:lnTo>
                  <a:cubicBezTo>
                    <a:pt x="201025" y="11506"/>
                    <a:pt x="200920" y="11161"/>
                    <a:pt x="200790" y="10832"/>
                  </a:cubicBezTo>
                  <a:cubicBezTo>
                    <a:pt x="200712" y="10496"/>
                    <a:pt x="200626" y="10160"/>
                    <a:pt x="200524" y="9831"/>
                  </a:cubicBezTo>
                  <a:cubicBezTo>
                    <a:pt x="200442" y="9569"/>
                    <a:pt x="200368" y="9306"/>
                    <a:pt x="200290" y="9044"/>
                  </a:cubicBezTo>
                  <a:cubicBezTo>
                    <a:pt x="200328" y="9017"/>
                    <a:pt x="200321" y="8942"/>
                    <a:pt x="200286" y="8911"/>
                  </a:cubicBezTo>
                  <a:cubicBezTo>
                    <a:pt x="200317" y="8794"/>
                    <a:pt x="200352" y="8677"/>
                    <a:pt x="200387" y="8559"/>
                  </a:cubicBezTo>
                  <a:close/>
                  <a:moveTo>
                    <a:pt x="18517" y="10492"/>
                  </a:moveTo>
                  <a:cubicBezTo>
                    <a:pt x="18544" y="10649"/>
                    <a:pt x="18572" y="10805"/>
                    <a:pt x="18596" y="10966"/>
                  </a:cubicBezTo>
                  <a:cubicBezTo>
                    <a:pt x="18643" y="11279"/>
                    <a:pt x="18685" y="11596"/>
                    <a:pt x="18724" y="11913"/>
                  </a:cubicBezTo>
                  <a:cubicBezTo>
                    <a:pt x="18708" y="11823"/>
                    <a:pt x="18689" y="11733"/>
                    <a:pt x="18674" y="11647"/>
                  </a:cubicBezTo>
                  <a:cubicBezTo>
                    <a:pt x="18611" y="11322"/>
                    <a:pt x="18549" y="11001"/>
                    <a:pt x="18486" y="10680"/>
                  </a:cubicBezTo>
                  <a:cubicBezTo>
                    <a:pt x="18497" y="10617"/>
                    <a:pt x="18505" y="10555"/>
                    <a:pt x="18517" y="10492"/>
                  </a:cubicBezTo>
                  <a:close/>
                  <a:moveTo>
                    <a:pt x="77378" y="9235"/>
                  </a:moveTo>
                  <a:lnTo>
                    <a:pt x="77378" y="9235"/>
                  </a:lnTo>
                  <a:cubicBezTo>
                    <a:pt x="77370" y="9353"/>
                    <a:pt x="77362" y="9470"/>
                    <a:pt x="77355" y="9588"/>
                  </a:cubicBezTo>
                  <a:cubicBezTo>
                    <a:pt x="77339" y="9714"/>
                    <a:pt x="77327" y="9842"/>
                    <a:pt x="77315" y="9972"/>
                  </a:cubicBezTo>
                  <a:cubicBezTo>
                    <a:pt x="77315" y="9968"/>
                    <a:pt x="77311" y="9963"/>
                    <a:pt x="77311" y="9960"/>
                  </a:cubicBezTo>
                  <a:cubicBezTo>
                    <a:pt x="77295" y="9928"/>
                    <a:pt x="77272" y="9915"/>
                    <a:pt x="77250" y="9915"/>
                  </a:cubicBezTo>
                  <a:cubicBezTo>
                    <a:pt x="77200" y="9915"/>
                    <a:pt x="77154" y="9981"/>
                    <a:pt x="77186" y="10054"/>
                  </a:cubicBezTo>
                  <a:cubicBezTo>
                    <a:pt x="77221" y="10140"/>
                    <a:pt x="77257" y="10234"/>
                    <a:pt x="77284" y="10335"/>
                  </a:cubicBezTo>
                  <a:cubicBezTo>
                    <a:pt x="77233" y="10861"/>
                    <a:pt x="77186" y="11385"/>
                    <a:pt x="77147" y="11913"/>
                  </a:cubicBezTo>
                  <a:cubicBezTo>
                    <a:pt x="77123" y="11619"/>
                    <a:pt x="77100" y="11322"/>
                    <a:pt x="77076" y="11029"/>
                  </a:cubicBezTo>
                  <a:cubicBezTo>
                    <a:pt x="77041" y="10566"/>
                    <a:pt x="77022" y="10104"/>
                    <a:pt x="77002" y="9639"/>
                  </a:cubicBezTo>
                  <a:cubicBezTo>
                    <a:pt x="77088" y="9423"/>
                    <a:pt x="77210" y="9267"/>
                    <a:pt x="77378" y="9235"/>
                  </a:cubicBezTo>
                  <a:close/>
                  <a:moveTo>
                    <a:pt x="149644" y="9235"/>
                  </a:moveTo>
                  <a:lnTo>
                    <a:pt x="149644" y="9235"/>
                  </a:lnTo>
                  <a:cubicBezTo>
                    <a:pt x="149812" y="9267"/>
                    <a:pt x="149929" y="9423"/>
                    <a:pt x="150019" y="9639"/>
                  </a:cubicBezTo>
                  <a:cubicBezTo>
                    <a:pt x="150000" y="10104"/>
                    <a:pt x="149980" y="10566"/>
                    <a:pt x="149941" y="11029"/>
                  </a:cubicBezTo>
                  <a:cubicBezTo>
                    <a:pt x="149918" y="11322"/>
                    <a:pt x="149898" y="11616"/>
                    <a:pt x="149875" y="11913"/>
                  </a:cubicBezTo>
                  <a:cubicBezTo>
                    <a:pt x="149831" y="11385"/>
                    <a:pt x="149788" y="10861"/>
                    <a:pt x="149738" y="10335"/>
                  </a:cubicBezTo>
                  <a:cubicBezTo>
                    <a:pt x="149765" y="10234"/>
                    <a:pt x="149797" y="10140"/>
                    <a:pt x="149835" y="10054"/>
                  </a:cubicBezTo>
                  <a:cubicBezTo>
                    <a:pt x="149868" y="9981"/>
                    <a:pt x="149820" y="9915"/>
                    <a:pt x="149770" y="9915"/>
                  </a:cubicBezTo>
                  <a:cubicBezTo>
                    <a:pt x="149748" y="9915"/>
                    <a:pt x="149726" y="9928"/>
                    <a:pt x="149710" y="9960"/>
                  </a:cubicBezTo>
                  <a:cubicBezTo>
                    <a:pt x="149707" y="9963"/>
                    <a:pt x="149707" y="9968"/>
                    <a:pt x="149707" y="9972"/>
                  </a:cubicBezTo>
                  <a:cubicBezTo>
                    <a:pt x="149691" y="9842"/>
                    <a:pt x="149679" y="9714"/>
                    <a:pt x="149667" y="9588"/>
                  </a:cubicBezTo>
                  <a:cubicBezTo>
                    <a:pt x="149656" y="9470"/>
                    <a:pt x="149647" y="9353"/>
                    <a:pt x="149644" y="9235"/>
                  </a:cubicBezTo>
                  <a:close/>
                  <a:moveTo>
                    <a:pt x="208505" y="10492"/>
                  </a:moveTo>
                  <a:cubicBezTo>
                    <a:pt x="208512" y="10555"/>
                    <a:pt x="208524" y="10617"/>
                    <a:pt x="208532" y="10680"/>
                  </a:cubicBezTo>
                  <a:cubicBezTo>
                    <a:pt x="208469" y="11001"/>
                    <a:pt x="208411" y="11322"/>
                    <a:pt x="208348" y="11647"/>
                  </a:cubicBezTo>
                  <a:cubicBezTo>
                    <a:pt x="208328" y="11733"/>
                    <a:pt x="208312" y="11823"/>
                    <a:pt x="208297" y="11913"/>
                  </a:cubicBezTo>
                  <a:cubicBezTo>
                    <a:pt x="208336" y="11596"/>
                    <a:pt x="208375" y="11279"/>
                    <a:pt x="208422" y="10966"/>
                  </a:cubicBezTo>
                  <a:cubicBezTo>
                    <a:pt x="208446" y="10805"/>
                    <a:pt x="208473" y="10649"/>
                    <a:pt x="208505" y="10492"/>
                  </a:cubicBezTo>
                  <a:close/>
                  <a:moveTo>
                    <a:pt x="75624" y="10019"/>
                  </a:moveTo>
                  <a:cubicBezTo>
                    <a:pt x="75640" y="10492"/>
                    <a:pt x="75648" y="10962"/>
                    <a:pt x="75640" y="11432"/>
                  </a:cubicBezTo>
                  <a:cubicBezTo>
                    <a:pt x="75640" y="11573"/>
                    <a:pt x="75636" y="11713"/>
                    <a:pt x="75636" y="11854"/>
                  </a:cubicBezTo>
                  <a:cubicBezTo>
                    <a:pt x="75628" y="11894"/>
                    <a:pt x="75624" y="11925"/>
                    <a:pt x="75617" y="11964"/>
                  </a:cubicBezTo>
                  <a:cubicBezTo>
                    <a:pt x="75554" y="11502"/>
                    <a:pt x="75491" y="11040"/>
                    <a:pt x="75425" y="10579"/>
                  </a:cubicBezTo>
                  <a:cubicBezTo>
                    <a:pt x="75491" y="10391"/>
                    <a:pt x="75558" y="10207"/>
                    <a:pt x="75624" y="10019"/>
                  </a:cubicBezTo>
                  <a:close/>
                  <a:moveTo>
                    <a:pt x="151397" y="10019"/>
                  </a:moveTo>
                  <a:cubicBezTo>
                    <a:pt x="151464" y="10207"/>
                    <a:pt x="151530" y="10395"/>
                    <a:pt x="151593" y="10582"/>
                  </a:cubicBezTo>
                  <a:cubicBezTo>
                    <a:pt x="151530" y="11040"/>
                    <a:pt x="151468" y="11502"/>
                    <a:pt x="151401" y="11964"/>
                  </a:cubicBezTo>
                  <a:cubicBezTo>
                    <a:pt x="151397" y="11925"/>
                    <a:pt x="151389" y="11894"/>
                    <a:pt x="151381" y="11854"/>
                  </a:cubicBezTo>
                  <a:cubicBezTo>
                    <a:pt x="151381" y="11713"/>
                    <a:pt x="151381" y="11573"/>
                    <a:pt x="151378" y="11432"/>
                  </a:cubicBezTo>
                  <a:cubicBezTo>
                    <a:pt x="151374" y="10962"/>
                    <a:pt x="151381" y="10489"/>
                    <a:pt x="151397" y="10019"/>
                  </a:cubicBezTo>
                  <a:close/>
                  <a:moveTo>
                    <a:pt x="22615" y="12105"/>
                  </a:moveTo>
                  <a:cubicBezTo>
                    <a:pt x="22619" y="12113"/>
                    <a:pt x="22619" y="12120"/>
                    <a:pt x="22622" y="12132"/>
                  </a:cubicBezTo>
                  <a:cubicBezTo>
                    <a:pt x="22619" y="12132"/>
                    <a:pt x="22619" y="12132"/>
                    <a:pt x="22619" y="12136"/>
                  </a:cubicBezTo>
                  <a:cubicBezTo>
                    <a:pt x="22619" y="12124"/>
                    <a:pt x="22619" y="12113"/>
                    <a:pt x="22615" y="12105"/>
                  </a:cubicBezTo>
                  <a:close/>
                  <a:moveTo>
                    <a:pt x="204403" y="12105"/>
                  </a:moveTo>
                  <a:lnTo>
                    <a:pt x="204403" y="12136"/>
                  </a:lnTo>
                  <a:cubicBezTo>
                    <a:pt x="204403" y="12132"/>
                    <a:pt x="204399" y="12132"/>
                    <a:pt x="204399" y="12132"/>
                  </a:cubicBezTo>
                  <a:cubicBezTo>
                    <a:pt x="204399" y="12120"/>
                    <a:pt x="204403" y="12113"/>
                    <a:pt x="204403" y="12105"/>
                  </a:cubicBezTo>
                  <a:close/>
                  <a:moveTo>
                    <a:pt x="38427" y="8355"/>
                  </a:moveTo>
                  <a:cubicBezTo>
                    <a:pt x="38439" y="8426"/>
                    <a:pt x="38446" y="8496"/>
                    <a:pt x="38458" y="8563"/>
                  </a:cubicBezTo>
                  <a:cubicBezTo>
                    <a:pt x="38575" y="9275"/>
                    <a:pt x="38669" y="9995"/>
                    <a:pt x="38756" y="10715"/>
                  </a:cubicBezTo>
                  <a:cubicBezTo>
                    <a:pt x="38662" y="10410"/>
                    <a:pt x="38587" y="10097"/>
                    <a:pt x="38564" y="9768"/>
                  </a:cubicBezTo>
                  <a:cubicBezTo>
                    <a:pt x="38560" y="9723"/>
                    <a:pt x="38533" y="9700"/>
                    <a:pt x="38507" y="9700"/>
                  </a:cubicBezTo>
                  <a:cubicBezTo>
                    <a:pt x="38481" y="9700"/>
                    <a:pt x="38456" y="9723"/>
                    <a:pt x="38458" y="9768"/>
                  </a:cubicBezTo>
                  <a:cubicBezTo>
                    <a:pt x="38481" y="10402"/>
                    <a:pt x="38669" y="10978"/>
                    <a:pt x="38862" y="11557"/>
                  </a:cubicBezTo>
                  <a:cubicBezTo>
                    <a:pt x="38862" y="11569"/>
                    <a:pt x="38862" y="11580"/>
                    <a:pt x="38865" y="11592"/>
                  </a:cubicBezTo>
                  <a:cubicBezTo>
                    <a:pt x="38873" y="11654"/>
                    <a:pt x="38877" y="11717"/>
                    <a:pt x="38885" y="11784"/>
                  </a:cubicBezTo>
                  <a:cubicBezTo>
                    <a:pt x="38833" y="11925"/>
                    <a:pt x="38787" y="12066"/>
                    <a:pt x="38736" y="12210"/>
                  </a:cubicBezTo>
                  <a:cubicBezTo>
                    <a:pt x="38540" y="11197"/>
                    <a:pt x="38364" y="10183"/>
                    <a:pt x="38137" y="9181"/>
                  </a:cubicBezTo>
                  <a:cubicBezTo>
                    <a:pt x="38129" y="9146"/>
                    <a:pt x="38118" y="9114"/>
                    <a:pt x="38110" y="9080"/>
                  </a:cubicBezTo>
                  <a:cubicBezTo>
                    <a:pt x="38212" y="8836"/>
                    <a:pt x="38317" y="8598"/>
                    <a:pt x="38427" y="8355"/>
                  </a:cubicBezTo>
                  <a:close/>
                  <a:moveTo>
                    <a:pt x="188595" y="8359"/>
                  </a:moveTo>
                  <a:cubicBezTo>
                    <a:pt x="188700" y="8598"/>
                    <a:pt x="188806" y="8836"/>
                    <a:pt x="188911" y="9080"/>
                  </a:cubicBezTo>
                  <a:cubicBezTo>
                    <a:pt x="188904" y="9114"/>
                    <a:pt x="188892" y="9146"/>
                    <a:pt x="188884" y="9181"/>
                  </a:cubicBezTo>
                  <a:cubicBezTo>
                    <a:pt x="188657" y="10183"/>
                    <a:pt x="188477" y="11197"/>
                    <a:pt x="188281" y="12210"/>
                  </a:cubicBezTo>
                  <a:cubicBezTo>
                    <a:pt x="188234" y="12069"/>
                    <a:pt x="188183" y="11925"/>
                    <a:pt x="188136" y="11784"/>
                  </a:cubicBezTo>
                  <a:cubicBezTo>
                    <a:pt x="188145" y="11721"/>
                    <a:pt x="188149" y="11654"/>
                    <a:pt x="188156" y="11592"/>
                  </a:cubicBezTo>
                  <a:cubicBezTo>
                    <a:pt x="188156" y="11580"/>
                    <a:pt x="188160" y="11569"/>
                    <a:pt x="188160" y="11557"/>
                  </a:cubicBezTo>
                  <a:cubicBezTo>
                    <a:pt x="188352" y="10978"/>
                    <a:pt x="188536" y="10402"/>
                    <a:pt x="188563" y="9768"/>
                  </a:cubicBezTo>
                  <a:cubicBezTo>
                    <a:pt x="188565" y="9723"/>
                    <a:pt x="188540" y="9700"/>
                    <a:pt x="188514" y="9700"/>
                  </a:cubicBezTo>
                  <a:cubicBezTo>
                    <a:pt x="188487" y="9700"/>
                    <a:pt x="188460" y="9723"/>
                    <a:pt x="188458" y="9768"/>
                  </a:cubicBezTo>
                  <a:cubicBezTo>
                    <a:pt x="188431" y="10097"/>
                    <a:pt x="188360" y="10410"/>
                    <a:pt x="188262" y="10715"/>
                  </a:cubicBezTo>
                  <a:cubicBezTo>
                    <a:pt x="188352" y="9995"/>
                    <a:pt x="188446" y="9275"/>
                    <a:pt x="188559" y="8563"/>
                  </a:cubicBezTo>
                  <a:cubicBezTo>
                    <a:pt x="188571" y="8496"/>
                    <a:pt x="188583" y="8426"/>
                    <a:pt x="188595" y="8359"/>
                  </a:cubicBezTo>
                  <a:close/>
                  <a:moveTo>
                    <a:pt x="104666" y="9976"/>
                  </a:moveTo>
                  <a:lnTo>
                    <a:pt x="104666" y="9976"/>
                  </a:lnTo>
                  <a:cubicBezTo>
                    <a:pt x="104716" y="10657"/>
                    <a:pt x="104634" y="11388"/>
                    <a:pt x="104591" y="12026"/>
                  </a:cubicBezTo>
                  <a:cubicBezTo>
                    <a:pt x="104587" y="12093"/>
                    <a:pt x="104583" y="12160"/>
                    <a:pt x="104579" y="12226"/>
                  </a:cubicBezTo>
                  <a:cubicBezTo>
                    <a:pt x="104344" y="11941"/>
                    <a:pt x="104106" y="11650"/>
                    <a:pt x="103871" y="11365"/>
                  </a:cubicBezTo>
                  <a:cubicBezTo>
                    <a:pt x="103891" y="11260"/>
                    <a:pt x="103910" y="11154"/>
                    <a:pt x="103929" y="11052"/>
                  </a:cubicBezTo>
                  <a:cubicBezTo>
                    <a:pt x="103985" y="10805"/>
                    <a:pt x="104055" y="10570"/>
                    <a:pt x="104141" y="10339"/>
                  </a:cubicBezTo>
                  <a:cubicBezTo>
                    <a:pt x="104247" y="10054"/>
                    <a:pt x="104454" y="9987"/>
                    <a:pt x="104666" y="9976"/>
                  </a:cubicBezTo>
                  <a:close/>
                  <a:moveTo>
                    <a:pt x="122356" y="9976"/>
                  </a:moveTo>
                  <a:cubicBezTo>
                    <a:pt x="122567" y="9987"/>
                    <a:pt x="122775" y="10054"/>
                    <a:pt x="122880" y="10339"/>
                  </a:cubicBezTo>
                  <a:cubicBezTo>
                    <a:pt x="122963" y="10570"/>
                    <a:pt x="123037" y="10805"/>
                    <a:pt x="123088" y="11052"/>
                  </a:cubicBezTo>
                  <a:cubicBezTo>
                    <a:pt x="123111" y="11154"/>
                    <a:pt x="123131" y="11260"/>
                    <a:pt x="123151" y="11365"/>
                  </a:cubicBezTo>
                  <a:cubicBezTo>
                    <a:pt x="122912" y="11650"/>
                    <a:pt x="122677" y="11941"/>
                    <a:pt x="122439" y="12226"/>
                  </a:cubicBezTo>
                  <a:cubicBezTo>
                    <a:pt x="122434" y="12160"/>
                    <a:pt x="122434" y="12093"/>
                    <a:pt x="122430" y="12026"/>
                  </a:cubicBezTo>
                  <a:cubicBezTo>
                    <a:pt x="122387" y="11388"/>
                    <a:pt x="122305" y="10657"/>
                    <a:pt x="122356" y="9976"/>
                  </a:cubicBezTo>
                  <a:close/>
                  <a:moveTo>
                    <a:pt x="44841" y="10594"/>
                  </a:moveTo>
                  <a:cubicBezTo>
                    <a:pt x="45159" y="11036"/>
                    <a:pt x="45217" y="11659"/>
                    <a:pt x="45210" y="12261"/>
                  </a:cubicBezTo>
                  <a:cubicBezTo>
                    <a:pt x="45170" y="12191"/>
                    <a:pt x="45132" y="12116"/>
                    <a:pt x="45092" y="12050"/>
                  </a:cubicBezTo>
                  <a:cubicBezTo>
                    <a:pt x="45042" y="11968"/>
                    <a:pt x="44995" y="11878"/>
                    <a:pt x="44944" y="11791"/>
                  </a:cubicBezTo>
                  <a:cubicBezTo>
                    <a:pt x="44948" y="11757"/>
                    <a:pt x="44948" y="11725"/>
                    <a:pt x="44948" y="11690"/>
                  </a:cubicBezTo>
                  <a:cubicBezTo>
                    <a:pt x="44948" y="11587"/>
                    <a:pt x="44885" y="11532"/>
                    <a:pt x="44823" y="11532"/>
                  </a:cubicBezTo>
                  <a:cubicBezTo>
                    <a:pt x="44819" y="11532"/>
                    <a:pt x="44814" y="11533"/>
                    <a:pt x="44810" y="11533"/>
                  </a:cubicBezTo>
                  <a:cubicBezTo>
                    <a:pt x="44771" y="11451"/>
                    <a:pt x="44732" y="11372"/>
                    <a:pt x="44693" y="11291"/>
                  </a:cubicBezTo>
                  <a:cubicBezTo>
                    <a:pt x="44740" y="11060"/>
                    <a:pt x="44791" y="10825"/>
                    <a:pt x="44841" y="10594"/>
                  </a:cubicBezTo>
                  <a:close/>
                  <a:moveTo>
                    <a:pt x="182180" y="10594"/>
                  </a:moveTo>
                  <a:cubicBezTo>
                    <a:pt x="182231" y="10825"/>
                    <a:pt x="182278" y="11060"/>
                    <a:pt x="182325" y="11291"/>
                  </a:cubicBezTo>
                  <a:cubicBezTo>
                    <a:pt x="182285" y="11372"/>
                    <a:pt x="182246" y="11451"/>
                    <a:pt x="182207" y="11533"/>
                  </a:cubicBezTo>
                  <a:cubicBezTo>
                    <a:pt x="182203" y="11533"/>
                    <a:pt x="182199" y="11532"/>
                    <a:pt x="182195" y="11532"/>
                  </a:cubicBezTo>
                  <a:cubicBezTo>
                    <a:pt x="182133" y="11532"/>
                    <a:pt x="182074" y="11587"/>
                    <a:pt x="182074" y="11690"/>
                  </a:cubicBezTo>
                  <a:lnTo>
                    <a:pt x="182074" y="11791"/>
                  </a:lnTo>
                  <a:cubicBezTo>
                    <a:pt x="182027" y="11878"/>
                    <a:pt x="181980" y="11968"/>
                    <a:pt x="181929" y="12050"/>
                  </a:cubicBezTo>
                  <a:cubicBezTo>
                    <a:pt x="181886" y="12116"/>
                    <a:pt x="181847" y="12191"/>
                    <a:pt x="181808" y="12261"/>
                  </a:cubicBezTo>
                  <a:cubicBezTo>
                    <a:pt x="181804" y="11659"/>
                    <a:pt x="181859" y="11036"/>
                    <a:pt x="182180" y="10594"/>
                  </a:cubicBezTo>
                  <a:close/>
                  <a:moveTo>
                    <a:pt x="206066" y="10954"/>
                  </a:moveTo>
                  <a:cubicBezTo>
                    <a:pt x="206081" y="11404"/>
                    <a:pt x="206094" y="11851"/>
                    <a:pt x="206105" y="12300"/>
                  </a:cubicBezTo>
                  <a:cubicBezTo>
                    <a:pt x="206054" y="12085"/>
                    <a:pt x="206007" y="11866"/>
                    <a:pt x="205969" y="11650"/>
                  </a:cubicBezTo>
                  <a:cubicBezTo>
                    <a:pt x="206000" y="11419"/>
                    <a:pt x="206035" y="11185"/>
                    <a:pt x="206066" y="10954"/>
                  </a:cubicBezTo>
                  <a:close/>
                  <a:moveTo>
                    <a:pt x="20955" y="10950"/>
                  </a:moveTo>
                  <a:cubicBezTo>
                    <a:pt x="20986" y="11185"/>
                    <a:pt x="21022" y="11416"/>
                    <a:pt x="21053" y="11650"/>
                  </a:cubicBezTo>
                  <a:cubicBezTo>
                    <a:pt x="21010" y="11870"/>
                    <a:pt x="20963" y="12085"/>
                    <a:pt x="20916" y="12304"/>
                  </a:cubicBezTo>
                  <a:cubicBezTo>
                    <a:pt x="20924" y="11854"/>
                    <a:pt x="20935" y="11401"/>
                    <a:pt x="20955" y="10950"/>
                  </a:cubicBezTo>
                  <a:close/>
                  <a:moveTo>
                    <a:pt x="99965" y="9416"/>
                  </a:moveTo>
                  <a:cubicBezTo>
                    <a:pt x="100074" y="10077"/>
                    <a:pt x="100153" y="10751"/>
                    <a:pt x="100235" y="11419"/>
                  </a:cubicBezTo>
                  <a:cubicBezTo>
                    <a:pt x="100195" y="11717"/>
                    <a:pt x="100148" y="12015"/>
                    <a:pt x="100101" y="12308"/>
                  </a:cubicBezTo>
                  <a:cubicBezTo>
                    <a:pt x="100094" y="12261"/>
                    <a:pt x="100090" y="12210"/>
                    <a:pt x="100083" y="12163"/>
                  </a:cubicBezTo>
                  <a:cubicBezTo>
                    <a:pt x="100020" y="11737"/>
                    <a:pt x="99933" y="11291"/>
                    <a:pt x="99808" y="10891"/>
                  </a:cubicBezTo>
                  <a:cubicBezTo>
                    <a:pt x="99769" y="10767"/>
                    <a:pt x="99726" y="10704"/>
                    <a:pt x="99683" y="10649"/>
                  </a:cubicBezTo>
                  <a:cubicBezTo>
                    <a:pt x="99769" y="10234"/>
                    <a:pt x="99867" y="9823"/>
                    <a:pt x="99965" y="9416"/>
                  </a:cubicBezTo>
                  <a:close/>
                  <a:moveTo>
                    <a:pt x="127053" y="9416"/>
                  </a:moveTo>
                  <a:cubicBezTo>
                    <a:pt x="127154" y="9823"/>
                    <a:pt x="127248" y="10234"/>
                    <a:pt x="127338" y="10649"/>
                  </a:cubicBezTo>
                  <a:cubicBezTo>
                    <a:pt x="127291" y="10704"/>
                    <a:pt x="127248" y="10767"/>
                    <a:pt x="127210" y="10891"/>
                  </a:cubicBezTo>
                  <a:cubicBezTo>
                    <a:pt x="127088" y="11291"/>
                    <a:pt x="127002" y="11737"/>
                    <a:pt x="126939" y="12163"/>
                  </a:cubicBezTo>
                  <a:cubicBezTo>
                    <a:pt x="126932" y="12214"/>
                    <a:pt x="126924" y="12261"/>
                    <a:pt x="126916" y="12312"/>
                  </a:cubicBezTo>
                  <a:cubicBezTo>
                    <a:pt x="126869" y="12015"/>
                    <a:pt x="126825" y="11717"/>
                    <a:pt x="126783" y="11419"/>
                  </a:cubicBezTo>
                  <a:cubicBezTo>
                    <a:pt x="126869" y="10751"/>
                    <a:pt x="126947" y="10077"/>
                    <a:pt x="127053" y="9416"/>
                  </a:cubicBezTo>
                  <a:close/>
                  <a:moveTo>
                    <a:pt x="100751" y="6885"/>
                  </a:moveTo>
                  <a:cubicBezTo>
                    <a:pt x="100930" y="6885"/>
                    <a:pt x="101002" y="8054"/>
                    <a:pt x="101002" y="8054"/>
                  </a:cubicBezTo>
                  <a:cubicBezTo>
                    <a:pt x="101013" y="8590"/>
                    <a:pt x="101053" y="9150"/>
                    <a:pt x="101026" y="9678"/>
                  </a:cubicBezTo>
                  <a:cubicBezTo>
                    <a:pt x="100979" y="10570"/>
                    <a:pt x="100970" y="11459"/>
                    <a:pt x="100959" y="12351"/>
                  </a:cubicBezTo>
                  <a:cubicBezTo>
                    <a:pt x="100842" y="11580"/>
                    <a:pt x="100704" y="10817"/>
                    <a:pt x="100529" y="10066"/>
                  </a:cubicBezTo>
                  <a:cubicBezTo>
                    <a:pt x="100536" y="9678"/>
                    <a:pt x="100540" y="9291"/>
                    <a:pt x="100536" y="8907"/>
                  </a:cubicBezTo>
                  <a:cubicBezTo>
                    <a:pt x="100536" y="8870"/>
                    <a:pt x="100515" y="8851"/>
                    <a:pt x="100493" y="8851"/>
                  </a:cubicBezTo>
                  <a:cubicBezTo>
                    <a:pt x="100471" y="8851"/>
                    <a:pt x="100450" y="8870"/>
                    <a:pt x="100450" y="8907"/>
                  </a:cubicBezTo>
                  <a:cubicBezTo>
                    <a:pt x="100442" y="9138"/>
                    <a:pt x="100435" y="9373"/>
                    <a:pt x="100419" y="9604"/>
                  </a:cubicBezTo>
                  <a:cubicBezTo>
                    <a:pt x="100352" y="9334"/>
                    <a:pt x="100282" y="9067"/>
                    <a:pt x="100208" y="8801"/>
                  </a:cubicBezTo>
                  <a:cubicBezTo>
                    <a:pt x="100204" y="8786"/>
                    <a:pt x="100188" y="8731"/>
                    <a:pt x="100161" y="8653"/>
                  </a:cubicBezTo>
                  <a:cubicBezTo>
                    <a:pt x="100317" y="8074"/>
                    <a:pt x="100477" y="7498"/>
                    <a:pt x="100646" y="6927"/>
                  </a:cubicBezTo>
                  <a:cubicBezTo>
                    <a:pt x="100653" y="6932"/>
                    <a:pt x="100660" y="6935"/>
                    <a:pt x="100668" y="6935"/>
                  </a:cubicBezTo>
                  <a:cubicBezTo>
                    <a:pt x="100678" y="6935"/>
                    <a:pt x="100688" y="6930"/>
                    <a:pt x="100697" y="6919"/>
                  </a:cubicBezTo>
                  <a:cubicBezTo>
                    <a:pt x="100716" y="6896"/>
                    <a:pt x="100734" y="6885"/>
                    <a:pt x="100751" y="6885"/>
                  </a:cubicBezTo>
                  <a:close/>
                  <a:moveTo>
                    <a:pt x="126271" y="6885"/>
                  </a:moveTo>
                  <a:cubicBezTo>
                    <a:pt x="126288" y="6885"/>
                    <a:pt x="126306" y="6896"/>
                    <a:pt x="126325" y="6919"/>
                  </a:cubicBezTo>
                  <a:cubicBezTo>
                    <a:pt x="126334" y="6930"/>
                    <a:pt x="126344" y="6935"/>
                    <a:pt x="126354" y="6935"/>
                  </a:cubicBezTo>
                  <a:cubicBezTo>
                    <a:pt x="126361" y="6935"/>
                    <a:pt x="126369" y="6932"/>
                    <a:pt x="126375" y="6927"/>
                  </a:cubicBezTo>
                  <a:cubicBezTo>
                    <a:pt x="126540" y="7498"/>
                    <a:pt x="126704" y="8074"/>
                    <a:pt x="126857" y="8653"/>
                  </a:cubicBezTo>
                  <a:cubicBezTo>
                    <a:pt x="126834" y="8731"/>
                    <a:pt x="126818" y="8786"/>
                    <a:pt x="126814" y="8801"/>
                  </a:cubicBezTo>
                  <a:cubicBezTo>
                    <a:pt x="126736" y="9067"/>
                    <a:pt x="126666" y="9334"/>
                    <a:pt x="126599" y="9604"/>
                  </a:cubicBezTo>
                  <a:cubicBezTo>
                    <a:pt x="126587" y="9373"/>
                    <a:pt x="126576" y="9138"/>
                    <a:pt x="126572" y="8907"/>
                  </a:cubicBezTo>
                  <a:cubicBezTo>
                    <a:pt x="126572" y="8870"/>
                    <a:pt x="126550" y="8851"/>
                    <a:pt x="126529" y="8851"/>
                  </a:cubicBezTo>
                  <a:cubicBezTo>
                    <a:pt x="126507" y="8851"/>
                    <a:pt x="126485" y="8870"/>
                    <a:pt x="126485" y="8907"/>
                  </a:cubicBezTo>
                  <a:cubicBezTo>
                    <a:pt x="126478" y="9291"/>
                    <a:pt x="126482" y="9678"/>
                    <a:pt x="126489" y="10066"/>
                  </a:cubicBezTo>
                  <a:cubicBezTo>
                    <a:pt x="126317" y="10817"/>
                    <a:pt x="126176" y="11580"/>
                    <a:pt x="126059" y="12351"/>
                  </a:cubicBezTo>
                  <a:cubicBezTo>
                    <a:pt x="126050" y="11459"/>
                    <a:pt x="126043" y="10566"/>
                    <a:pt x="125996" y="9678"/>
                  </a:cubicBezTo>
                  <a:cubicBezTo>
                    <a:pt x="125965" y="9150"/>
                    <a:pt x="126008" y="8590"/>
                    <a:pt x="126016" y="8054"/>
                  </a:cubicBezTo>
                  <a:cubicBezTo>
                    <a:pt x="126016" y="8054"/>
                    <a:pt x="126091" y="6885"/>
                    <a:pt x="126271" y="6885"/>
                  </a:cubicBezTo>
                  <a:close/>
                  <a:moveTo>
                    <a:pt x="106266" y="12022"/>
                  </a:moveTo>
                  <a:lnTo>
                    <a:pt x="106266" y="12022"/>
                  </a:lnTo>
                  <a:cubicBezTo>
                    <a:pt x="106239" y="12140"/>
                    <a:pt x="106212" y="12261"/>
                    <a:pt x="106184" y="12382"/>
                  </a:cubicBezTo>
                  <a:cubicBezTo>
                    <a:pt x="106203" y="12238"/>
                    <a:pt x="106231" y="12116"/>
                    <a:pt x="106266" y="12022"/>
                  </a:cubicBezTo>
                  <a:close/>
                  <a:moveTo>
                    <a:pt x="120755" y="12022"/>
                  </a:moveTo>
                  <a:cubicBezTo>
                    <a:pt x="120786" y="12116"/>
                    <a:pt x="120814" y="12241"/>
                    <a:pt x="120837" y="12382"/>
                  </a:cubicBezTo>
                  <a:cubicBezTo>
                    <a:pt x="120810" y="12265"/>
                    <a:pt x="120783" y="12144"/>
                    <a:pt x="120755" y="12022"/>
                  </a:cubicBezTo>
                  <a:close/>
                  <a:moveTo>
                    <a:pt x="50352" y="8633"/>
                  </a:moveTo>
                  <a:lnTo>
                    <a:pt x="50352" y="8633"/>
                  </a:lnTo>
                  <a:cubicBezTo>
                    <a:pt x="50474" y="9423"/>
                    <a:pt x="50580" y="10218"/>
                    <a:pt x="50701" y="11005"/>
                  </a:cubicBezTo>
                  <a:cubicBezTo>
                    <a:pt x="50615" y="11267"/>
                    <a:pt x="50568" y="11573"/>
                    <a:pt x="50548" y="11889"/>
                  </a:cubicBezTo>
                  <a:cubicBezTo>
                    <a:pt x="50524" y="11913"/>
                    <a:pt x="50513" y="11956"/>
                    <a:pt x="50533" y="11999"/>
                  </a:cubicBezTo>
                  <a:cubicBezTo>
                    <a:pt x="50533" y="12006"/>
                    <a:pt x="50537" y="12015"/>
                    <a:pt x="50540" y="12022"/>
                  </a:cubicBezTo>
                  <a:cubicBezTo>
                    <a:pt x="50533" y="12144"/>
                    <a:pt x="50533" y="12265"/>
                    <a:pt x="50537" y="12387"/>
                  </a:cubicBezTo>
                  <a:cubicBezTo>
                    <a:pt x="50528" y="12324"/>
                    <a:pt x="50524" y="12265"/>
                    <a:pt x="50521" y="12203"/>
                  </a:cubicBezTo>
                  <a:cubicBezTo>
                    <a:pt x="50443" y="11103"/>
                    <a:pt x="50411" y="10007"/>
                    <a:pt x="50364" y="8907"/>
                  </a:cubicBezTo>
                  <a:cubicBezTo>
                    <a:pt x="50360" y="8817"/>
                    <a:pt x="50356" y="8727"/>
                    <a:pt x="50352" y="8633"/>
                  </a:cubicBezTo>
                  <a:close/>
                  <a:moveTo>
                    <a:pt x="176669" y="8633"/>
                  </a:moveTo>
                  <a:lnTo>
                    <a:pt x="176669" y="8633"/>
                  </a:lnTo>
                  <a:cubicBezTo>
                    <a:pt x="176665" y="8727"/>
                    <a:pt x="176662" y="8817"/>
                    <a:pt x="176657" y="8907"/>
                  </a:cubicBezTo>
                  <a:cubicBezTo>
                    <a:pt x="176606" y="10007"/>
                    <a:pt x="176579" y="11103"/>
                    <a:pt x="176501" y="12203"/>
                  </a:cubicBezTo>
                  <a:cubicBezTo>
                    <a:pt x="176497" y="12261"/>
                    <a:pt x="176489" y="12324"/>
                    <a:pt x="176485" y="12387"/>
                  </a:cubicBezTo>
                  <a:cubicBezTo>
                    <a:pt x="176485" y="12265"/>
                    <a:pt x="176485" y="12144"/>
                    <a:pt x="176481" y="12022"/>
                  </a:cubicBezTo>
                  <a:cubicBezTo>
                    <a:pt x="176485" y="12015"/>
                    <a:pt x="176485" y="12006"/>
                    <a:pt x="176489" y="11999"/>
                  </a:cubicBezTo>
                  <a:cubicBezTo>
                    <a:pt x="176509" y="11956"/>
                    <a:pt x="176497" y="11913"/>
                    <a:pt x="176474" y="11889"/>
                  </a:cubicBezTo>
                  <a:cubicBezTo>
                    <a:pt x="176454" y="11573"/>
                    <a:pt x="176407" y="11267"/>
                    <a:pt x="176321" y="11005"/>
                  </a:cubicBezTo>
                  <a:cubicBezTo>
                    <a:pt x="176438" y="10218"/>
                    <a:pt x="176548" y="9423"/>
                    <a:pt x="176669" y="8633"/>
                  </a:cubicBezTo>
                  <a:close/>
                  <a:moveTo>
                    <a:pt x="34611" y="9185"/>
                  </a:moveTo>
                  <a:lnTo>
                    <a:pt x="34611" y="9185"/>
                  </a:lnTo>
                  <a:cubicBezTo>
                    <a:pt x="34630" y="9271"/>
                    <a:pt x="34650" y="9361"/>
                    <a:pt x="34669" y="9447"/>
                  </a:cubicBezTo>
                  <a:cubicBezTo>
                    <a:pt x="34885" y="10395"/>
                    <a:pt x="34994" y="11369"/>
                    <a:pt x="35061" y="12351"/>
                  </a:cubicBezTo>
                  <a:cubicBezTo>
                    <a:pt x="35061" y="12363"/>
                    <a:pt x="35057" y="12378"/>
                    <a:pt x="35057" y="12391"/>
                  </a:cubicBezTo>
                  <a:lnTo>
                    <a:pt x="35057" y="12394"/>
                  </a:lnTo>
                  <a:cubicBezTo>
                    <a:pt x="35041" y="12363"/>
                    <a:pt x="35025" y="12335"/>
                    <a:pt x="35010" y="12304"/>
                  </a:cubicBezTo>
                  <a:cubicBezTo>
                    <a:pt x="35002" y="12285"/>
                    <a:pt x="34998" y="12265"/>
                    <a:pt x="34991" y="12241"/>
                  </a:cubicBezTo>
                  <a:cubicBezTo>
                    <a:pt x="34685" y="11263"/>
                    <a:pt x="34513" y="10241"/>
                    <a:pt x="34611" y="9185"/>
                  </a:cubicBezTo>
                  <a:close/>
                  <a:moveTo>
                    <a:pt x="192410" y="9185"/>
                  </a:moveTo>
                  <a:lnTo>
                    <a:pt x="192410" y="9185"/>
                  </a:lnTo>
                  <a:cubicBezTo>
                    <a:pt x="192508" y="10241"/>
                    <a:pt x="192336" y="11263"/>
                    <a:pt x="192031" y="12241"/>
                  </a:cubicBezTo>
                  <a:cubicBezTo>
                    <a:pt x="192023" y="12265"/>
                    <a:pt x="192015" y="12285"/>
                    <a:pt x="192011" y="12308"/>
                  </a:cubicBezTo>
                  <a:cubicBezTo>
                    <a:pt x="191996" y="12335"/>
                    <a:pt x="191980" y="12367"/>
                    <a:pt x="191964" y="12394"/>
                  </a:cubicBezTo>
                  <a:lnTo>
                    <a:pt x="191964" y="12391"/>
                  </a:lnTo>
                  <a:cubicBezTo>
                    <a:pt x="191961" y="12378"/>
                    <a:pt x="191961" y="12363"/>
                    <a:pt x="191957" y="12351"/>
                  </a:cubicBezTo>
                  <a:cubicBezTo>
                    <a:pt x="192027" y="11369"/>
                    <a:pt x="192137" y="10395"/>
                    <a:pt x="192348" y="9447"/>
                  </a:cubicBezTo>
                  <a:cubicBezTo>
                    <a:pt x="192367" y="9361"/>
                    <a:pt x="192387" y="9271"/>
                    <a:pt x="192410" y="9185"/>
                  </a:cubicBezTo>
                  <a:close/>
                  <a:moveTo>
                    <a:pt x="50739" y="11267"/>
                  </a:moveTo>
                  <a:cubicBezTo>
                    <a:pt x="50799" y="11650"/>
                    <a:pt x="50862" y="12030"/>
                    <a:pt x="50924" y="12410"/>
                  </a:cubicBezTo>
                  <a:cubicBezTo>
                    <a:pt x="50862" y="12261"/>
                    <a:pt x="50783" y="12136"/>
                    <a:pt x="50697" y="11983"/>
                  </a:cubicBezTo>
                  <a:cubicBezTo>
                    <a:pt x="50693" y="11733"/>
                    <a:pt x="50705" y="11490"/>
                    <a:pt x="50739" y="11267"/>
                  </a:cubicBezTo>
                  <a:close/>
                  <a:moveTo>
                    <a:pt x="176281" y="11267"/>
                  </a:moveTo>
                  <a:cubicBezTo>
                    <a:pt x="176317" y="11490"/>
                    <a:pt x="176328" y="11733"/>
                    <a:pt x="176324" y="11983"/>
                  </a:cubicBezTo>
                  <a:cubicBezTo>
                    <a:pt x="176239" y="12136"/>
                    <a:pt x="176160" y="12261"/>
                    <a:pt x="176098" y="12410"/>
                  </a:cubicBezTo>
                  <a:cubicBezTo>
                    <a:pt x="176160" y="12030"/>
                    <a:pt x="176219" y="11647"/>
                    <a:pt x="176281" y="11267"/>
                  </a:cubicBezTo>
                  <a:close/>
                  <a:moveTo>
                    <a:pt x="37824" y="9752"/>
                  </a:moveTo>
                  <a:cubicBezTo>
                    <a:pt x="37930" y="10602"/>
                    <a:pt x="37997" y="11463"/>
                    <a:pt x="38090" y="12320"/>
                  </a:cubicBezTo>
                  <a:cubicBezTo>
                    <a:pt x="38098" y="12382"/>
                    <a:pt x="38105" y="12449"/>
                    <a:pt x="38114" y="12512"/>
                  </a:cubicBezTo>
                  <a:cubicBezTo>
                    <a:pt x="37914" y="11885"/>
                    <a:pt x="37695" y="11267"/>
                    <a:pt x="37453" y="10668"/>
                  </a:cubicBezTo>
                  <a:cubicBezTo>
                    <a:pt x="37574" y="10359"/>
                    <a:pt x="37699" y="10054"/>
                    <a:pt x="37824" y="9752"/>
                  </a:cubicBezTo>
                  <a:close/>
                  <a:moveTo>
                    <a:pt x="189193" y="9752"/>
                  </a:moveTo>
                  <a:cubicBezTo>
                    <a:pt x="189323" y="10054"/>
                    <a:pt x="189444" y="10359"/>
                    <a:pt x="189565" y="10668"/>
                  </a:cubicBezTo>
                  <a:cubicBezTo>
                    <a:pt x="189323" y="11271"/>
                    <a:pt x="189103" y="11885"/>
                    <a:pt x="188908" y="12512"/>
                  </a:cubicBezTo>
                  <a:cubicBezTo>
                    <a:pt x="188911" y="12449"/>
                    <a:pt x="188924" y="12382"/>
                    <a:pt x="188927" y="12320"/>
                  </a:cubicBezTo>
                  <a:cubicBezTo>
                    <a:pt x="189021" y="11463"/>
                    <a:pt x="189092" y="10602"/>
                    <a:pt x="189193" y="9752"/>
                  </a:cubicBezTo>
                  <a:close/>
                  <a:moveTo>
                    <a:pt x="163816" y="12144"/>
                  </a:moveTo>
                  <a:cubicBezTo>
                    <a:pt x="163828" y="12285"/>
                    <a:pt x="163840" y="12434"/>
                    <a:pt x="163847" y="12575"/>
                  </a:cubicBezTo>
                  <a:cubicBezTo>
                    <a:pt x="163843" y="12563"/>
                    <a:pt x="163843" y="12547"/>
                    <a:pt x="163840" y="12532"/>
                  </a:cubicBezTo>
                  <a:cubicBezTo>
                    <a:pt x="163828" y="12441"/>
                    <a:pt x="163812" y="12351"/>
                    <a:pt x="163800" y="12261"/>
                  </a:cubicBezTo>
                  <a:cubicBezTo>
                    <a:pt x="163804" y="12223"/>
                    <a:pt x="163812" y="12183"/>
                    <a:pt x="163816" y="12144"/>
                  </a:cubicBezTo>
                  <a:close/>
                  <a:moveTo>
                    <a:pt x="63202" y="12144"/>
                  </a:moveTo>
                  <a:cubicBezTo>
                    <a:pt x="63209" y="12183"/>
                    <a:pt x="63214" y="12223"/>
                    <a:pt x="63221" y="12261"/>
                  </a:cubicBezTo>
                  <a:cubicBezTo>
                    <a:pt x="63205" y="12351"/>
                    <a:pt x="63194" y="12441"/>
                    <a:pt x="63178" y="12532"/>
                  </a:cubicBezTo>
                  <a:cubicBezTo>
                    <a:pt x="63178" y="12551"/>
                    <a:pt x="63174" y="12566"/>
                    <a:pt x="63171" y="12582"/>
                  </a:cubicBezTo>
                  <a:cubicBezTo>
                    <a:pt x="63182" y="12438"/>
                    <a:pt x="63190" y="12288"/>
                    <a:pt x="63202" y="12144"/>
                  </a:cubicBezTo>
                  <a:close/>
                  <a:moveTo>
                    <a:pt x="57992" y="10527"/>
                  </a:moveTo>
                  <a:cubicBezTo>
                    <a:pt x="58066" y="10774"/>
                    <a:pt x="58125" y="11029"/>
                    <a:pt x="58180" y="11287"/>
                  </a:cubicBezTo>
                  <a:lnTo>
                    <a:pt x="58180" y="11291"/>
                  </a:lnTo>
                  <a:cubicBezTo>
                    <a:pt x="58180" y="11307"/>
                    <a:pt x="58180" y="11322"/>
                    <a:pt x="58184" y="11338"/>
                  </a:cubicBezTo>
                  <a:cubicBezTo>
                    <a:pt x="58071" y="11721"/>
                    <a:pt x="57981" y="12116"/>
                    <a:pt x="57907" y="12523"/>
                  </a:cubicBezTo>
                  <a:cubicBezTo>
                    <a:pt x="57878" y="12563"/>
                    <a:pt x="57851" y="12613"/>
                    <a:pt x="57828" y="12664"/>
                  </a:cubicBezTo>
                  <a:cubicBezTo>
                    <a:pt x="57836" y="12539"/>
                    <a:pt x="57847" y="12414"/>
                    <a:pt x="57855" y="12288"/>
                  </a:cubicBezTo>
                  <a:cubicBezTo>
                    <a:pt x="57902" y="11701"/>
                    <a:pt x="57945" y="11114"/>
                    <a:pt x="57992" y="10527"/>
                  </a:cubicBezTo>
                  <a:close/>
                  <a:moveTo>
                    <a:pt x="169025" y="10527"/>
                  </a:moveTo>
                  <a:cubicBezTo>
                    <a:pt x="169072" y="11114"/>
                    <a:pt x="169119" y="11701"/>
                    <a:pt x="169166" y="12288"/>
                  </a:cubicBezTo>
                  <a:cubicBezTo>
                    <a:pt x="169174" y="12414"/>
                    <a:pt x="169182" y="12539"/>
                    <a:pt x="169194" y="12664"/>
                  </a:cubicBezTo>
                  <a:cubicBezTo>
                    <a:pt x="169170" y="12613"/>
                    <a:pt x="169142" y="12566"/>
                    <a:pt x="169115" y="12523"/>
                  </a:cubicBezTo>
                  <a:cubicBezTo>
                    <a:pt x="169041" y="12116"/>
                    <a:pt x="168951" y="11721"/>
                    <a:pt x="168837" y="11338"/>
                  </a:cubicBezTo>
                  <a:cubicBezTo>
                    <a:pt x="168837" y="11322"/>
                    <a:pt x="168837" y="11307"/>
                    <a:pt x="168842" y="11291"/>
                  </a:cubicBezTo>
                  <a:lnTo>
                    <a:pt x="168842" y="11287"/>
                  </a:lnTo>
                  <a:cubicBezTo>
                    <a:pt x="168892" y="11029"/>
                    <a:pt x="168954" y="10774"/>
                    <a:pt x="169025" y="10527"/>
                  </a:cubicBezTo>
                  <a:close/>
                  <a:moveTo>
                    <a:pt x="24062" y="11670"/>
                  </a:moveTo>
                  <a:lnTo>
                    <a:pt x="24062" y="11815"/>
                  </a:lnTo>
                  <a:cubicBezTo>
                    <a:pt x="24024" y="12109"/>
                    <a:pt x="23988" y="12398"/>
                    <a:pt x="23954" y="12692"/>
                  </a:cubicBezTo>
                  <a:cubicBezTo>
                    <a:pt x="23926" y="12434"/>
                    <a:pt x="23894" y="12179"/>
                    <a:pt x="23867" y="11925"/>
                  </a:cubicBezTo>
                  <a:cubicBezTo>
                    <a:pt x="23934" y="11838"/>
                    <a:pt x="24000" y="11757"/>
                    <a:pt x="24062" y="11670"/>
                  </a:cubicBezTo>
                  <a:close/>
                  <a:moveTo>
                    <a:pt x="202954" y="11670"/>
                  </a:moveTo>
                  <a:cubicBezTo>
                    <a:pt x="203021" y="11757"/>
                    <a:pt x="203088" y="11838"/>
                    <a:pt x="203151" y="11925"/>
                  </a:cubicBezTo>
                  <a:cubicBezTo>
                    <a:pt x="203127" y="12179"/>
                    <a:pt x="203095" y="12438"/>
                    <a:pt x="203068" y="12692"/>
                  </a:cubicBezTo>
                  <a:cubicBezTo>
                    <a:pt x="203033" y="12398"/>
                    <a:pt x="202994" y="12109"/>
                    <a:pt x="202954" y="11815"/>
                  </a:cubicBezTo>
                  <a:lnTo>
                    <a:pt x="202954" y="11670"/>
                  </a:lnTo>
                  <a:close/>
                  <a:moveTo>
                    <a:pt x="25965" y="12277"/>
                  </a:moveTo>
                  <a:lnTo>
                    <a:pt x="25965" y="12277"/>
                  </a:lnTo>
                  <a:cubicBezTo>
                    <a:pt x="25946" y="12434"/>
                    <a:pt x="25926" y="12590"/>
                    <a:pt x="25910" y="12750"/>
                  </a:cubicBezTo>
                  <a:cubicBezTo>
                    <a:pt x="25910" y="12684"/>
                    <a:pt x="25906" y="12617"/>
                    <a:pt x="25906" y="12551"/>
                  </a:cubicBezTo>
                  <a:cubicBezTo>
                    <a:pt x="25926" y="12472"/>
                    <a:pt x="25937" y="12398"/>
                    <a:pt x="25957" y="12324"/>
                  </a:cubicBezTo>
                  <a:cubicBezTo>
                    <a:pt x="25961" y="12308"/>
                    <a:pt x="25961" y="12293"/>
                    <a:pt x="25965" y="12277"/>
                  </a:cubicBezTo>
                  <a:close/>
                  <a:moveTo>
                    <a:pt x="201052" y="12281"/>
                  </a:moveTo>
                  <a:cubicBezTo>
                    <a:pt x="201056" y="12297"/>
                    <a:pt x="201061" y="12308"/>
                    <a:pt x="201065" y="12324"/>
                  </a:cubicBezTo>
                  <a:cubicBezTo>
                    <a:pt x="201080" y="12398"/>
                    <a:pt x="201096" y="12476"/>
                    <a:pt x="201111" y="12551"/>
                  </a:cubicBezTo>
                  <a:lnTo>
                    <a:pt x="201111" y="12750"/>
                  </a:lnTo>
                  <a:cubicBezTo>
                    <a:pt x="201096" y="12594"/>
                    <a:pt x="201072" y="12438"/>
                    <a:pt x="201052" y="12281"/>
                  </a:cubicBezTo>
                  <a:close/>
                  <a:moveTo>
                    <a:pt x="101926" y="9654"/>
                  </a:moveTo>
                  <a:cubicBezTo>
                    <a:pt x="102082" y="9764"/>
                    <a:pt x="102231" y="9893"/>
                    <a:pt x="102372" y="10042"/>
                  </a:cubicBezTo>
                  <a:cubicBezTo>
                    <a:pt x="102329" y="10946"/>
                    <a:pt x="102314" y="11854"/>
                    <a:pt x="102285" y="12763"/>
                  </a:cubicBezTo>
                  <a:cubicBezTo>
                    <a:pt x="102278" y="12579"/>
                    <a:pt x="102262" y="12398"/>
                    <a:pt x="102223" y="12238"/>
                  </a:cubicBezTo>
                  <a:cubicBezTo>
                    <a:pt x="102137" y="11885"/>
                    <a:pt x="102004" y="11733"/>
                    <a:pt x="101808" y="11670"/>
                  </a:cubicBezTo>
                  <a:cubicBezTo>
                    <a:pt x="101808" y="11592"/>
                    <a:pt x="101808" y="11513"/>
                    <a:pt x="101812" y="11439"/>
                  </a:cubicBezTo>
                  <a:cubicBezTo>
                    <a:pt x="101832" y="10938"/>
                    <a:pt x="101851" y="10398"/>
                    <a:pt x="101906" y="9905"/>
                  </a:cubicBezTo>
                  <a:cubicBezTo>
                    <a:pt x="101914" y="9827"/>
                    <a:pt x="101922" y="9745"/>
                    <a:pt x="101926" y="9654"/>
                  </a:cubicBezTo>
                  <a:close/>
                  <a:moveTo>
                    <a:pt x="125096" y="9654"/>
                  </a:moveTo>
                  <a:cubicBezTo>
                    <a:pt x="125100" y="9745"/>
                    <a:pt x="125107" y="9827"/>
                    <a:pt x="125116" y="9905"/>
                  </a:cubicBezTo>
                  <a:cubicBezTo>
                    <a:pt x="125170" y="10398"/>
                    <a:pt x="125190" y="10938"/>
                    <a:pt x="125210" y="11439"/>
                  </a:cubicBezTo>
                  <a:cubicBezTo>
                    <a:pt x="125210" y="11513"/>
                    <a:pt x="125213" y="11592"/>
                    <a:pt x="125213" y="11670"/>
                  </a:cubicBezTo>
                  <a:cubicBezTo>
                    <a:pt x="125017" y="11733"/>
                    <a:pt x="124885" y="11885"/>
                    <a:pt x="124798" y="12238"/>
                  </a:cubicBezTo>
                  <a:cubicBezTo>
                    <a:pt x="124759" y="12394"/>
                    <a:pt x="124744" y="12579"/>
                    <a:pt x="124735" y="12763"/>
                  </a:cubicBezTo>
                  <a:cubicBezTo>
                    <a:pt x="124708" y="11854"/>
                    <a:pt x="124693" y="10946"/>
                    <a:pt x="124650" y="10042"/>
                  </a:cubicBezTo>
                  <a:cubicBezTo>
                    <a:pt x="124791" y="9893"/>
                    <a:pt x="124939" y="9764"/>
                    <a:pt x="125096" y="9654"/>
                  </a:cubicBezTo>
                  <a:close/>
                  <a:moveTo>
                    <a:pt x="28078" y="6665"/>
                  </a:moveTo>
                  <a:cubicBezTo>
                    <a:pt x="28459" y="7714"/>
                    <a:pt x="28799" y="8836"/>
                    <a:pt x="29084" y="9932"/>
                  </a:cubicBezTo>
                  <a:cubicBezTo>
                    <a:pt x="29135" y="10136"/>
                    <a:pt x="29190" y="10335"/>
                    <a:pt x="29249" y="10539"/>
                  </a:cubicBezTo>
                  <a:cubicBezTo>
                    <a:pt x="29229" y="11087"/>
                    <a:pt x="29210" y="11639"/>
                    <a:pt x="29202" y="12191"/>
                  </a:cubicBezTo>
                  <a:lnTo>
                    <a:pt x="29202" y="12817"/>
                  </a:lnTo>
                  <a:cubicBezTo>
                    <a:pt x="29143" y="12570"/>
                    <a:pt x="29080" y="12324"/>
                    <a:pt x="29010" y="12077"/>
                  </a:cubicBezTo>
                  <a:cubicBezTo>
                    <a:pt x="28908" y="11522"/>
                    <a:pt x="28764" y="10973"/>
                    <a:pt x="28548" y="10496"/>
                  </a:cubicBezTo>
                  <a:cubicBezTo>
                    <a:pt x="28583" y="10261"/>
                    <a:pt x="28623" y="10026"/>
                    <a:pt x="28677" y="9795"/>
                  </a:cubicBezTo>
                  <a:cubicBezTo>
                    <a:pt x="28689" y="9741"/>
                    <a:pt x="28657" y="9707"/>
                    <a:pt x="28625" y="9707"/>
                  </a:cubicBezTo>
                  <a:cubicBezTo>
                    <a:pt x="28604" y="9707"/>
                    <a:pt x="28583" y="9722"/>
                    <a:pt x="28576" y="9757"/>
                  </a:cubicBezTo>
                  <a:cubicBezTo>
                    <a:pt x="28529" y="9932"/>
                    <a:pt x="28490" y="10101"/>
                    <a:pt x="28446" y="10273"/>
                  </a:cubicBezTo>
                  <a:cubicBezTo>
                    <a:pt x="28289" y="9780"/>
                    <a:pt x="28125" y="9291"/>
                    <a:pt x="27949" y="8821"/>
                  </a:cubicBezTo>
                  <a:cubicBezTo>
                    <a:pt x="27943" y="8804"/>
                    <a:pt x="27931" y="8797"/>
                    <a:pt x="27918" y="8797"/>
                  </a:cubicBezTo>
                  <a:cubicBezTo>
                    <a:pt x="27892" y="8797"/>
                    <a:pt x="27865" y="8826"/>
                    <a:pt x="27875" y="8860"/>
                  </a:cubicBezTo>
                  <a:cubicBezTo>
                    <a:pt x="27949" y="9099"/>
                    <a:pt x="28004" y="9345"/>
                    <a:pt x="28047" y="9596"/>
                  </a:cubicBezTo>
                  <a:cubicBezTo>
                    <a:pt x="27953" y="9463"/>
                    <a:pt x="27852" y="9342"/>
                    <a:pt x="27738" y="9255"/>
                  </a:cubicBezTo>
                  <a:cubicBezTo>
                    <a:pt x="27527" y="9087"/>
                    <a:pt x="27303" y="9017"/>
                    <a:pt x="27068" y="8962"/>
                  </a:cubicBezTo>
                  <a:cubicBezTo>
                    <a:pt x="27100" y="8727"/>
                    <a:pt x="27131" y="8489"/>
                    <a:pt x="27171" y="8261"/>
                  </a:cubicBezTo>
                  <a:cubicBezTo>
                    <a:pt x="27205" y="8066"/>
                    <a:pt x="27261" y="7882"/>
                    <a:pt x="27312" y="7694"/>
                  </a:cubicBezTo>
                  <a:cubicBezTo>
                    <a:pt x="27319" y="7690"/>
                    <a:pt x="27323" y="7682"/>
                    <a:pt x="27327" y="7678"/>
                  </a:cubicBezTo>
                  <a:cubicBezTo>
                    <a:pt x="27593" y="7338"/>
                    <a:pt x="27812" y="6977"/>
                    <a:pt x="28078" y="6665"/>
                  </a:cubicBezTo>
                  <a:close/>
                  <a:moveTo>
                    <a:pt x="198943" y="6665"/>
                  </a:moveTo>
                  <a:cubicBezTo>
                    <a:pt x="199209" y="6977"/>
                    <a:pt x="199424" y="7338"/>
                    <a:pt x="199694" y="7678"/>
                  </a:cubicBezTo>
                  <a:cubicBezTo>
                    <a:pt x="199699" y="7682"/>
                    <a:pt x="199702" y="7690"/>
                    <a:pt x="199706" y="7694"/>
                  </a:cubicBezTo>
                  <a:cubicBezTo>
                    <a:pt x="199761" y="7882"/>
                    <a:pt x="199816" y="8066"/>
                    <a:pt x="199847" y="8261"/>
                  </a:cubicBezTo>
                  <a:cubicBezTo>
                    <a:pt x="199887" y="8489"/>
                    <a:pt x="199918" y="8727"/>
                    <a:pt x="199949" y="8962"/>
                  </a:cubicBezTo>
                  <a:cubicBezTo>
                    <a:pt x="199718" y="9017"/>
                    <a:pt x="199495" y="9087"/>
                    <a:pt x="199284" y="9255"/>
                  </a:cubicBezTo>
                  <a:cubicBezTo>
                    <a:pt x="199170" y="9342"/>
                    <a:pt x="199068" y="9463"/>
                    <a:pt x="198971" y="9596"/>
                  </a:cubicBezTo>
                  <a:cubicBezTo>
                    <a:pt x="199018" y="9345"/>
                    <a:pt x="199072" y="9099"/>
                    <a:pt x="199143" y="8860"/>
                  </a:cubicBezTo>
                  <a:cubicBezTo>
                    <a:pt x="199156" y="8826"/>
                    <a:pt x="199129" y="8797"/>
                    <a:pt x="199103" y="8797"/>
                  </a:cubicBezTo>
                  <a:cubicBezTo>
                    <a:pt x="199091" y="8797"/>
                    <a:pt x="199079" y="8804"/>
                    <a:pt x="199072" y="8821"/>
                  </a:cubicBezTo>
                  <a:cubicBezTo>
                    <a:pt x="198896" y="9291"/>
                    <a:pt x="198731" y="9780"/>
                    <a:pt x="198572" y="10273"/>
                  </a:cubicBezTo>
                  <a:cubicBezTo>
                    <a:pt x="198532" y="10101"/>
                    <a:pt x="198489" y="9932"/>
                    <a:pt x="198446" y="9757"/>
                  </a:cubicBezTo>
                  <a:cubicBezTo>
                    <a:pt x="198438" y="9722"/>
                    <a:pt x="198417" y="9707"/>
                    <a:pt x="198396" y="9707"/>
                  </a:cubicBezTo>
                  <a:cubicBezTo>
                    <a:pt x="198364" y="9707"/>
                    <a:pt x="198332" y="9741"/>
                    <a:pt x="198344" y="9795"/>
                  </a:cubicBezTo>
                  <a:cubicBezTo>
                    <a:pt x="198395" y="10026"/>
                    <a:pt x="198434" y="10261"/>
                    <a:pt x="198469" y="10496"/>
                  </a:cubicBezTo>
                  <a:cubicBezTo>
                    <a:pt x="198258" y="10973"/>
                    <a:pt x="198113" y="11518"/>
                    <a:pt x="198008" y="12077"/>
                  </a:cubicBezTo>
                  <a:cubicBezTo>
                    <a:pt x="197941" y="12320"/>
                    <a:pt x="197875" y="12566"/>
                    <a:pt x="197820" y="12817"/>
                  </a:cubicBezTo>
                  <a:cubicBezTo>
                    <a:pt x="197820" y="12610"/>
                    <a:pt x="197820" y="12398"/>
                    <a:pt x="197815" y="12191"/>
                  </a:cubicBezTo>
                  <a:cubicBezTo>
                    <a:pt x="197808" y="11639"/>
                    <a:pt x="197792" y="11087"/>
                    <a:pt x="197773" y="10539"/>
                  </a:cubicBezTo>
                  <a:cubicBezTo>
                    <a:pt x="197828" y="10335"/>
                    <a:pt x="197882" y="10136"/>
                    <a:pt x="197937" y="9932"/>
                  </a:cubicBezTo>
                  <a:cubicBezTo>
                    <a:pt x="198219" y="8836"/>
                    <a:pt x="198559" y="7714"/>
                    <a:pt x="198943" y="6665"/>
                  </a:cubicBezTo>
                  <a:close/>
                  <a:moveTo>
                    <a:pt x="157424" y="8801"/>
                  </a:moveTo>
                  <a:lnTo>
                    <a:pt x="157424" y="8801"/>
                  </a:lnTo>
                  <a:cubicBezTo>
                    <a:pt x="157467" y="9502"/>
                    <a:pt x="157386" y="10445"/>
                    <a:pt x="157377" y="10704"/>
                  </a:cubicBezTo>
                  <a:cubicBezTo>
                    <a:pt x="157366" y="11432"/>
                    <a:pt x="157350" y="12160"/>
                    <a:pt x="157330" y="12888"/>
                  </a:cubicBezTo>
                  <a:cubicBezTo>
                    <a:pt x="157339" y="11631"/>
                    <a:pt x="157319" y="10379"/>
                    <a:pt x="157279" y="9123"/>
                  </a:cubicBezTo>
                  <a:cubicBezTo>
                    <a:pt x="157326" y="9013"/>
                    <a:pt x="157377" y="8907"/>
                    <a:pt x="157424" y="8801"/>
                  </a:cubicBezTo>
                  <a:close/>
                  <a:moveTo>
                    <a:pt x="69593" y="8798"/>
                  </a:moveTo>
                  <a:lnTo>
                    <a:pt x="69593" y="8798"/>
                  </a:lnTo>
                  <a:cubicBezTo>
                    <a:pt x="69644" y="8907"/>
                    <a:pt x="69695" y="9013"/>
                    <a:pt x="69742" y="9123"/>
                  </a:cubicBezTo>
                  <a:cubicBezTo>
                    <a:pt x="69703" y="10379"/>
                    <a:pt x="69683" y="11635"/>
                    <a:pt x="69687" y="12891"/>
                  </a:cubicBezTo>
                  <a:cubicBezTo>
                    <a:pt x="69672" y="12163"/>
                    <a:pt x="69656" y="11432"/>
                    <a:pt x="69640" y="10704"/>
                  </a:cubicBezTo>
                  <a:cubicBezTo>
                    <a:pt x="69636" y="10445"/>
                    <a:pt x="69554" y="9502"/>
                    <a:pt x="69593" y="8798"/>
                  </a:cubicBezTo>
                  <a:close/>
                  <a:moveTo>
                    <a:pt x="72967" y="9130"/>
                  </a:moveTo>
                  <a:lnTo>
                    <a:pt x="72967" y="9130"/>
                  </a:lnTo>
                  <a:cubicBezTo>
                    <a:pt x="72893" y="9761"/>
                    <a:pt x="72787" y="10386"/>
                    <a:pt x="72709" y="11016"/>
                  </a:cubicBezTo>
                  <a:cubicBezTo>
                    <a:pt x="72626" y="11643"/>
                    <a:pt x="72560" y="12273"/>
                    <a:pt x="72509" y="12904"/>
                  </a:cubicBezTo>
                  <a:cubicBezTo>
                    <a:pt x="72501" y="12598"/>
                    <a:pt x="72493" y="12293"/>
                    <a:pt x="72490" y="11988"/>
                  </a:cubicBezTo>
                  <a:cubicBezTo>
                    <a:pt x="72490" y="11885"/>
                    <a:pt x="72493" y="11784"/>
                    <a:pt x="72497" y="11678"/>
                  </a:cubicBezTo>
                  <a:cubicBezTo>
                    <a:pt x="72513" y="10911"/>
                    <a:pt x="72571" y="9804"/>
                    <a:pt x="72967" y="9130"/>
                  </a:cubicBezTo>
                  <a:close/>
                  <a:moveTo>
                    <a:pt x="154055" y="9130"/>
                  </a:moveTo>
                  <a:lnTo>
                    <a:pt x="154055" y="9130"/>
                  </a:lnTo>
                  <a:cubicBezTo>
                    <a:pt x="154450" y="9804"/>
                    <a:pt x="154508" y="10911"/>
                    <a:pt x="154524" y="11678"/>
                  </a:cubicBezTo>
                  <a:cubicBezTo>
                    <a:pt x="154524" y="11784"/>
                    <a:pt x="154528" y="11885"/>
                    <a:pt x="154532" y="11991"/>
                  </a:cubicBezTo>
                  <a:cubicBezTo>
                    <a:pt x="154524" y="12293"/>
                    <a:pt x="154521" y="12598"/>
                    <a:pt x="154512" y="12904"/>
                  </a:cubicBezTo>
                  <a:cubicBezTo>
                    <a:pt x="154458" y="12273"/>
                    <a:pt x="154395" y="11643"/>
                    <a:pt x="154313" y="11016"/>
                  </a:cubicBezTo>
                  <a:cubicBezTo>
                    <a:pt x="154230" y="10391"/>
                    <a:pt x="154129" y="9761"/>
                    <a:pt x="154055" y="9130"/>
                  </a:cubicBezTo>
                  <a:close/>
                  <a:moveTo>
                    <a:pt x="90520" y="9682"/>
                  </a:moveTo>
                  <a:cubicBezTo>
                    <a:pt x="90708" y="9983"/>
                    <a:pt x="90888" y="10273"/>
                    <a:pt x="91065" y="10574"/>
                  </a:cubicBezTo>
                  <a:cubicBezTo>
                    <a:pt x="90771" y="10852"/>
                    <a:pt x="90697" y="11498"/>
                    <a:pt x="90626" y="11929"/>
                  </a:cubicBezTo>
                  <a:cubicBezTo>
                    <a:pt x="90572" y="12257"/>
                    <a:pt x="90516" y="12586"/>
                    <a:pt x="90466" y="12915"/>
                  </a:cubicBezTo>
                  <a:cubicBezTo>
                    <a:pt x="90466" y="12410"/>
                    <a:pt x="90473" y="11909"/>
                    <a:pt x="90458" y="11404"/>
                  </a:cubicBezTo>
                  <a:cubicBezTo>
                    <a:pt x="90442" y="10829"/>
                    <a:pt x="90493" y="10257"/>
                    <a:pt x="90520" y="9682"/>
                  </a:cubicBezTo>
                  <a:close/>
                  <a:moveTo>
                    <a:pt x="136500" y="9682"/>
                  </a:moveTo>
                  <a:cubicBezTo>
                    <a:pt x="136529" y="10257"/>
                    <a:pt x="136579" y="10829"/>
                    <a:pt x="136563" y="11404"/>
                  </a:cubicBezTo>
                  <a:cubicBezTo>
                    <a:pt x="136547" y="11905"/>
                    <a:pt x="136552" y="12410"/>
                    <a:pt x="136556" y="12915"/>
                  </a:cubicBezTo>
                  <a:cubicBezTo>
                    <a:pt x="136500" y="12586"/>
                    <a:pt x="136446" y="12257"/>
                    <a:pt x="136392" y="11929"/>
                  </a:cubicBezTo>
                  <a:cubicBezTo>
                    <a:pt x="136321" y="11498"/>
                    <a:pt x="136251" y="10852"/>
                    <a:pt x="135957" y="10574"/>
                  </a:cubicBezTo>
                  <a:cubicBezTo>
                    <a:pt x="136129" y="10273"/>
                    <a:pt x="136313" y="9983"/>
                    <a:pt x="136500" y="9682"/>
                  </a:cubicBezTo>
                  <a:close/>
                  <a:moveTo>
                    <a:pt x="44560" y="12308"/>
                  </a:moveTo>
                  <a:cubicBezTo>
                    <a:pt x="44587" y="12398"/>
                    <a:pt x="44615" y="12485"/>
                    <a:pt x="44646" y="12570"/>
                  </a:cubicBezTo>
                  <a:cubicBezTo>
                    <a:pt x="44630" y="12707"/>
                    <a:pt x="44610" y="12841"/>
                    <a:pt x="44592" y="12974"/>
                  </a:cubicBezTo>
                  <a:cubicBezTo>
                    <a:pt x="44587" y="12860"/>
                    <a:pt x="44579" y="12743"/>
                    <a:pt x="44576" y="12626"/>
                  </a:cubicBezTo>
                  <a:cubicBezTo>
                    <a:pt x="44568" y="12523"/>
                    <a:pt x="44563" y="12414"/>
                    <a:pt x="44560" y="12308"/>
                  </a:cubicBezTo>
                  <a:close/>
                  <a:moveTo>
                    <a:pt x="182462" y="12312"/>
                  </a:moveTo>
                  <a:cubicBezTo>
                    <a:pt x="182457" y="12418"/>
                    <a:pt x="182450" y="12523"/>
                    <a:pt x="182446" y="12626"/>
                  </a:cubicBezTo>
                  <a:cubicBezTo>
                    <a:pt x="182439" y="12743"/>
                    <a:pt x="182434" y="12860"/>
                    <a:pt x="182430" y="12974"/>
                  </a:cubicBezTo>
                  <a:cubicBezTo>
                    <a:pt x="182407" y="12844"/>
                    <a:pt x="182392" y="12711"/>
                    <a:pt x="182376" y="12579"/>
                  </a:cubicBezTo>
                  <a:cubicBezTo>
                    <a:pt x="182403" y="12488"/>
                    <a:pt x="182434" y="12398"/>
                    <a:pt x="182462" y="12312"/>
                  </a:cubicBezTo>
                  <a:close/>
                  <a:moveTo>
                    <a:pt x="32935" y="9851"/>
                  </a:moveTo>
                  <a:cubicBezTo>
                    <a:pt x="33049" y="10081"/>
                    <a:pt x="33151" y="10316"/>
                    <a:pt x="33268" y="10543"/>
                  </a:cubicBezTo>
                  <a:cubicBezTo>
                    <a:pt x="33288" y="10888"/>
                    <a:pt x="33307" y="11236"/>
                    <a:pt x="33335" y="11584"/>
                  </a:cubicBezTo>
                  <a:cubicBezTo>
                    <a:pt x="33374" y="12105"/>
                    <a:pt x="33417" y="12626"/>
                    <a:pt x="33460" y="13146"/>
                  </a:cubicBezTo>
                  <a:cubicBezTo>
                    <a:pt x="33268" y="12500"/>
                    <a:pt x="33076" y="11854"/>
                    <a:pt x="32877" y="11217"/>
                  </a:cubicBezTo>
                  <a:cubicBezTo>
                    <a:pt x="32865" y="11048"/>
                    <a:pt x="32854" y="10805"/>
                    <a:pt x="32791" y="10629"/>
                  </a:cubicBezTo>
                  <a:cubicBezTo>
                    <a:pt x="32830" y="10367"/>
                    <a:pt x="32873" y="10104"/>
                    <a:pt x="32935" y="9851"/>
                  </a:cubicBezTo>
                  <a:close/>
                  <a:moveTo>
                    <a:pt x="194086" y="9851"/>
                  </a:moveTo>
                  <a:cubicBezTo>
                    <a:pt x="194144" y="10104"/>
                    <a:pt x="194191" y="10367"/>
                    <a:pt x="194231" y="10629"/>
                  </a:cubicBezTo>
                  <a:cubicBezTo>
                    <a:pt x="194164" y="10805"/>
                    <a:pt x="194157" y="11048"/>
                    <a:pt x="194144" y="11213"/>
                  </a:cubicBezTo>
                  <a:cubicBezTo>
                    <a:pt x="193941" y="11854"/>
                    <a:pt x="193753" y="12500"/>
                    <a:pt x="193561" y="13146"/>
                  </a:cubicBezTo>
                  <a:cubicBezTo>
                    <a:pt x="193604" y="12626"/>
                    <a:pt x="193648" y="12105"/>
                    <a:pt x="193687" y="11584"/>
                  </a:cubicBezTo>
                  <a:cubicBezTo>
                    <a:pt x="193714" y="11236"/>
                    <a:pt x="193734" y="10888"/>
                    <a:pt x="193749" y="10543"/>
                  </a:cubicBezTo>
                  <a:cubicBezTo>
                    <a:pt x="193866" y="10316"/>
                    <a:pt x="193973" y="10081"/>
                    <a:pt x="194086" y="9851"/>
                  </a:cubicBezTo>
                  <a:close/>
                  <a:moveTo>
                    <a:pt x="8959" y="10203"/>
                  </a:moveTo>
                  <a:cubicBezTo>
                    <a:pt x="8998" y="10512"/>
                    <a:pt x="9038" y="10814"/>
                    <a:pt x="9085" y="11107"/>
                  </a:cubicBezTo>
                  <a:cubicBezTo>
                    <a:pt x="9167" y="11674"/>
                    <a:pt x="9245" y="12238"/>
                    <a:pt x="9311" y="12810"/>
                  </a:cubicBezTo>
                  <a:cubicBezTo>
                    <a:pt x="9291" y="12907"/>
                    <a:pt x="9268" y="13005"/>
                    <a:pt x="9245" y="13106"/>
                  </a:cubicBezTo>
                  <a:cubicBezTo>
                    <a:pt x="9241" y="13126"/>
                    <a:pt x="9237" y="13150"/>
                    <a:pt x="9233" y="13169"/>
                  </a:cubicBezTo>
                  <a:cubicBezTo>
                    <a:pt x="9183" y="12888"/>
                    <a:pt x="9127" y="12606"/>
                    <a:pt x="9073" y="12324"/>
                  </a:cubicBezTo>
                  <a:cubicBezTo>
                    <a:pt x="8982" y="11874"/>
                    <a:pt x="8865" y="11432"/>
                    <a:pt x="8740" y="10997"/>
                  </a:cubicBezTo>
                  <a:cubicBezTo>
                    <a:pt x="8811" y="10731"/>
                    <a:pt x="8885" y="10469"/>
                    <a:pt x="8959" y="10203"/>
                  </a:cubicBezTo>
                  <a:close/>
                  <a:moveTo>
                    <a:pt x="218063" y="10203"/>
                  </a:moveTo>
                  <a:cubicBezTo>
                    <a:pt x="218137" y="10469"/>
                    <a:pt x="218207" y="10731"/>
                    <a:pt x="218282" y="10997"/>
                  </a:cubicBezTo>
                  <a:cubicBezTo>
                    <a:pt x="218152" y="11432"/>
                    <a:pt x="218034" y="11874"/>
                    <a:pt x="217945" y="12324"/>
                  </a:cubicBezTo>
                  <a:cubicBezTo>
                    <a:pt x="217890" y="12606"/>
                    <a:pt x="217839" y="12888"/>
                    <a:pt x="217785" y="13169"/>
                  </a:cubicBezTo>
                  <a:cubicBezTo>
                    <a:pt x="217781" y="13150"/>
                    <a:pt x="217776" y="13126"/>
                    <a:pt x="217772" y="13106"/>
                  </a:cubicBezTo>
                  <a:cubicBezTo>
                    <a:pt x="217753" y="13005"/>
                    <a:pt x="217729" y="12907"/>
                    <a:pt x="217706" y="12810"/>
                  </a:cubicBezTo>
                  <a:cubicBezTo>
                    <a:pt x="217776" y="12238"/>
                    <a:pt x="217851" y="11674"/>
                    <a:pt x="217937" y="11107"/>
                  </a:cubicBezTo>
                  <a:cubicBezTo>
                    <a:pt x="217980" y="10814"/>
                    <a:pt x="218023" y="10512"/>
                    <a:pt x="218063" y="10203"/>
                  </a:cubicBezTo>
                  <a:close/>
                  <a:moveTo>
                    <a:pt x="15859" y="8500"/>
                  </a:moveTo>
                  <a:cubicBezTo>
                    <a:pt x="15902" y="9452"/>
                    <a:pt x="15946" y="10414"/>
                    <a:pt x="15899" y="11361"/>
                  </a:cubicBezTo>
                  <a:cubicBezTo>
                    <a:pt x="15890" y="11560"/>
                    <a:pt x="15883" y="11757"/>
                    <a:pt x="15875" y="11956"/>
                  </a:cubicBezTo>
                  <a:cubicBezTo>
                    <a:pt x="15840" y="11968"/>
                    <a:pt x="15812" y="12006"/>
                    <a:pt x="15820" y="12066"/>
                  </a:cubicBezTo>
                  <a:cubicBezTo>
                    <a:pt x="15836" y="12140"/>
                    <a:pt x="15848" y="12210"/>
                    <a:pt x="15859" y="12285"/>
                  </a:cubicBezTo>
                  <a:cubicBezTo>
                    <a:pt x="15848" y="12582"/>
                    <a:pt x="15836" y="12880"/>
                    <a:pt x="15825" y="13173"/>
                  </a:cubicBezTo>
                  <a:cubicBezTo>
                    <a:pt x="15778" y="13119"/>
                    <a:pt x="15734" y="13063"/>
                    <a:pt x="15684" y="13013"/>
                  </a:cubicBezTo>
                  <a:cubicBezTo>
                    <a:pt x="15666" y="12993"/>
                    <a:pt x="15646" y="12985"/>
                    <a:pt x="15627" y="12985"/>
                  </a:cubicBezTo>
                  <a:cubicBezTo>
                    <a:pt x="15599" y="12985"/>
                    <a:pt x="15572" y="13002"/>
                    <a:pt x="15554" y="13025"/>
                  </a:cubicBezTo>
                  <a:cubicBezTo>
                    <a:pt x="15554" y="12794"/>
                    <a:pt x="15558" y="12559"/>
                    <a:pt x="15554" y="12328"/>
                  </a:cubicBezTo>
                  <a:cubicBezTo>
                    <a:pt x="15554" y="12156"/>
                    <a:pt x="15546" y="11983"/>
                    <a:pt x="15534" y="11807"/>
                  </a:cubicBezTo>
                  <a:cubicBezTo>
                    <a:pt x="15577" y="11197"/>
                    <a:pt x="15628" y="10586"/>
                    <a:pt x="15687" y="9976"/>
                  </a:cubicBezTo>
                  <a:cubicBezTo>
                    <a:pt x="15738" y="9479"/>
                    <a:pt x="15793" y="8989"/>
                    <a:pt x="15859" y="8500"/>
                  </a:cubicBezTo>
                  <a:close/>
                  <a:moveTo>
                    <a:pt x="211162" y="8500"/>
                  </a:moveTo>
                  <a:cubicBezTo>
                    <a:pt x="211224" y="8989"/>
                    <a:pt x="211284" y="9479"/>
                    <a:pt x="211330" y="9976"/>
                  </a:cubicBezTo>
                  <a:cubicBezTo>
                    <a:pt x="211393" y="10582"/>
                    <a:pt x="211440" y="11193"/>
                    <a:pt x="211483" y="11807"/>
                  </a:cubicBezTo>
                  <a:cubicBezTo>
                    <a:pt x="211475" y="11979"/>
                    <a:pt x="211468" y="12152"/>
                    <a:pt x="211464" y="12328"/>
                  </a:cubicBezTo>
                  <a:lnTo>
                    <a:pt x="211464" y="13025"/>
                  </a:lnTo>
                  <a:cubicBezTo>
                    <a:pt x="211445" y="13002"/>
                    <a:pt x="211420" y="12985"/>
                    <a:pt x="211393" y="12985"/>
                  </a:cubicBezTo>
                  <a:cubicBezTo>
                    <a:pt x="211375" y="12985"/>
                    <a:pt x="211356" y="12993"/>
                    <a:pt x="211338" y="13013"/>
                  </a:cubicBezTo>
                  <a:cubicBezTo>
                    <a:pt x="211287" y="13063"/>
                    <a:pt x="211240" y="13119"/>
                    <a:pt x="211197" y="13177"/>
                  </a:cubicBezTo>
                  <a:cubicBezTo>
                    <a:pt x="211186" y="12880"/>
                    <a:pt x="211170" y="12582"/>
                    <a:pt x="211159" y="12288"/>
                  </a:cubicBezTo>
                  <a:cubicBezTo>
                    <a:pt x="211174" y="12214"/>
                    <a:pt x="211186" y="12140"/>
                    <a:pt x="211197" y="12066"/>
                  </a:cubicBezTo>
                  <a:cubicBezTo>
                    <a:pt x="211209" y="12006"/>
                    <a:pt x="211177" y="11968"/>
                    <a:pt x="211143" y="11956"/>
                  </a:cubicBezTo>
                  <a:cubicBezTo>
                    <a:pt x="211135" y="11757"/>
                    <a:pt x="211127" y="11560"/>
                    <a:pt x="211119" y="11361"/>
                  </a:cubicBezTo>
                  <a:cubicBezTo>
                    <a:pt x="211072" y="10414"/>
                    <a:pt x="211115" y="9452"/>
                    <a:pt x="211162" y="8500"/>
                  </a:cubicBezTo>
                  <a:close/>
                  <a:moveTo>
                    <a:pt x="127412" y="10997"/>
                  </a:moveTo>
                  <a:cubicBezTo>
                    <a:pt x="127472" y="11271"/>
                    <a:pt x="127526" y="11545"/>
                    <a:pt x="127582" y="11823"/>
                  </a:cubicBezTo>
                  <a:cubicBezTo>
                    <a:pt x="127550" y="12022"/>
                    <a:pt x="127515" y="12223"/>
                    <a:pt x="127475" y="12422"/>
                  </a:cubicBezTo>
                  <a:cubicBezTo>
                    <a:pt x="127409" y="12727"/>
                    <a:pt x="127362" y="13044"/>
                    <a:pt x="127323" y="13369"/>
                  </a:cubicBezTo>
                  <a:cubicBezTo>
                    <a:pt x="127319" y="13072"/>
                    <a:pt x="127315" y="12770"/>
                    <a:pt x="127307" y="12472"/>
                  </a:cubicBezTo>
                  <a:cubicBezTo>
                    <a:pt x="127303" y="12089"/>
                    <a:pt x="127385" y="11706"/>
                    <a:pt x="127374" y="11318"/>
                  </a:cubicBezTo>
                  <a:cubicBezTo>
                    <a:pt x="127370" y="11197"/>
                    <a:pt x="127385" y="11095"/>
                    <a:pt x="127412" y="10997"/>
                  </a:cubicBezTo>
                  <a:close/>
                  <a:moveTo>
                    <a:pt x="99604" y="10997"/>
                  </a:moveTo>
                  <a:cubicBezTo>
                    <a:pt x="99632" y="11095"/>
                    <a:pt x="99651" y="11197"/>
                    <a:pt x="99648" y="11318"/>
                  </a:cubicBezTo>
                  <a:cubicBezTo>
                    <a:pt x="99632" y="11706"/>
                    <a:pt x="99718" y="12089"/>
                    <a:pt x="99711" y="12472"/>
                  </a:cubicBezTo>
                  <a:cubicBezTo>
                    <a:pt x="99707" y="12770"/>
                    <a:pt x="99702" y="13072"/>
                    <a:pt x="99698" y="13373"/>
                  </a:cubicBezTo>
                  <a:cubicBezTo>
                    <a:pt x="99660" y="13048"/>
                    <a:pt x="99608" y="12727"/>
                    <a:pt x="99546" y="12422"/>
                  </a:cubicBezTo>
                  <a:cubicBezTo>
                    <a:pt x="99503" y="12223"/>
                    <a:pt x="99472" y="12022"/>
                    <a:pt x="99440" y="11823"/>
                  </a:cubicBezTo>
                  <a:cubicBezTo>
                    <a:pt x="99496" y="11545"/>
                    <a:pt x="99550" y="11271"/>
                    <a:pt x="99604" y="10997"/>
                  </a:cubicBezTo>
                  <a:close/>
                  <a:moveTo>
                    <a:pt x="6661" y="10198"/>
                  </a:moveTo>
                  <a:lnTo>
                    <a:pt x="6661" y="10198"/>
                  </a:lnTo>
                  <a:cubicBezTo>
                    <a:pt x="6708" y="10433"/>
                    <a:pt x="6764" y="10668"/>
                    <a:pt x="6807" y="10895"/>
                  </a:cubicBezTo>
                  <a:cubicBezTo>
                    <a:pt x="6908" y="11459"/>
                    <a:pt x="6943" y="12038"/>
                    <a:pt x="7002" y="12613"/>
                  </a:cubicBezTo>
                  <a:cubicBezTo>
                    <a:pt x="7030" y="12884"/>
                    <a:pt x="7057" y="13157"/>
                    <a:pt x="7084" y="13431"/>
                  </a:cubicBezTo>
                  <a:cubicBezTo>
                    <a:pt x="6943" y="12355"/>
                    <a:pt x="6802" y="11275"/>
                    <a:pt x="6661" y="10198"/>
                  </a:cubicBezTo>
                  <a:close/>
                  <a:moveTo>
                    <a:pt x="220359" y="10198"/>
                  </a:moveTo>
                  <a:cubicBezTo>
                    <a:pt x="220218" y="11279"/>
                    <a:pt x="220078" y="12355"/>
                    <a:pt x="219933" y="13435"/>
                  </a:cubicBezTo>
                  <a:cubicBezTo>
                    <a:pt x="219960" y="13162"/>
                    <a:pt x="219988" y="12888"/>
                    <a:pt x="220019" y="12613"/>
                  </a:cubicBezTo>
                  <a:cubicBezTo>
                    <a:pt x="220078" y="12038"/>
                    <a:pt x="220113" y="11459"/>
                    <a:pt x="220215" y="10895"/>
                  </a:cubicBezTo>
                  <a:cubicBezTo>
                    <a:pt x="220254" y="10668"/>
                    <a:pt x="220312" y="10433"/>
                    <a:pt x="220359" y="10198"/>
                  </a:cubicBezTo>
                  <a:close/>
                  <a:moveTo>
                    <a:pt x="92035" y="12786"/>
                  </a:moveTo>
                  <a:cubicBezTo>
                    <a:pt x="92051" y="12833"/>
                    <a:pt x="92066" y="12875"/>
                    <a:pt x="92079" y="12919"/>
                  </a:cubicBezTo>
                  <a:cubicBezTo>
                    <a:pt x="92086" y="12954"/>
                    <a:pt x="92090" y="12989"/>
                    <a:pt x="92098" y="13025"/>
                  </a:cubicBezTo>
                  <a:cubicBezTo>
                    <a:pt x="92066" y="13213"/>
                    <a:pt x="92039" y="13404"/>
                    <a:pt x="92016" y="13596"/>
                  </a:cubicBezTo>
                  <a:cubicBezTo>
                    <a:pt x="92019" y="13326"/>
                    <a:pt x="92028" y="13056"/>
                    <a:pt x="92035" y="12786"/>
                  </a:cubicBezTo>
                  <a:close/>
                  <a:moveTo>
                    <a:pt x="134986" y="12786"/>
                  </a:moveTo>
                  <a:cubicBezTo>
                    <a:pt x="134994" y="13056"/>
                    <a:pt x="135002" y="13326"/>
                    <a:pt x="135006" y="13596"/>
                  </a:cubicBezTo>
                  <a:cubicBezTo>
                    <a:pt x="134979" y="13404"/>
                    <a:pt x="134955" y="13213"/>
                    <a:pt x="134923" y="13021"/>
                  </a:cubicBezTo>
                  <a:cubicBezTo>
                    <a:pt x="134927" y="12989"/>
                    <a:pt x="134932" y="12954"/>
                    <a:pt x="134939" y="12922"/>
                  </a:cubicBezTo>
                  <a:cubicBezTo>
                    <a:pt x="134955" y="12875"/>
                    <a:pt x="134970" y="12833"/>
                    <a:pt x="134986" y="12786"/>
                  </a:cubicBezTo>
                  <a:close/>
                  <a:moveTo>
                    <a:pt x="40388" y="8825"/>
                  </a:moveTo>
                  <a:cubicBezTo>
                    <a:pt x="40544" y="9780"/>
                    <a:pt x="40670" y="10731"/>
                    <a:pt x="40787" y="11701"/>
                  </a:cubicBezTo>
                  <a:cubicBezTo>
                    <a:pt x="40826" y="12050"/>
                    <a:pt x="40869" y="12398"/>
                    <a:pt x="40912" y="12750"/>
                  </a:cubicBezTo>
                  <a:cubicBezTo>
                    <a:pt x="40646" y="12766"/>
                    <a:pt x="40356" y="13063"/>
                    <a:pt x="40407" y="13518"/>
                  </a:cubicBezTo>
                  <a:cubicBezTo>
                    <a:pt x="40412" y="13572"/>
                    <a:pt x="40419" y="13623"/>
                    <a:pt x="40423" y="13678"/>
                  </a:cubicBezTo>
                  <a:cubicBezTo>
                    <a:pt x="40333" y="13303"/>
                    <a:pt x="40235" y="12931"/>
                    <a:pt x="40134" y="12559"/>
                  </a:cubicBezTo>
                  <a:cubicBezTo>
                    <a:pt x="40094" y="11757"/>
                    <a:pt x="40040" y="10958"/>
                    <a:pt x="39965" y="10164"/>
                  </a:cubicBezTo>
                  <a:cubicBezTo>
                    <a:pt x="40106" y="9717"/>
                    <a:pt x="40251" y="9275"/>
                    <a:pt x="40388" y="8825"/>
                  </a:cubicBezTo>
                  <a:close/>
                  <a:moveTo>
                    <a:pt x="186630" y="8825"/>
                  </a:moveTo>
                  <a:cubicBezTo>
                    <a:pt x="186771" y="9275"/>
                    <a:pt x="186912" y="9717"/>
                    <a:pt x="187056" y="10164"/>
                  </a:cubicBezTo>
                  <a:cubicBezTo>
                    <a:pt x="186982" y="10958"/>
                    <a:pt x="186924" y="11760"/>
                    <a:pt x="186884" y="12563"/>
                  </a:cubicBezTo>
                  <a:cubicBezTo>
                    <a:pt x="186783" y="12931"/>
                    <a:pt x="186684" y="13303"/>
                    <a:pt x="186595" y="13678"/>
                  </a:cubicBezTo>
                  <a:cubicBezTo>
                    <a:pt x="186603" y="13623"/>
                    <a:pt x="186606" y="13572"/>
                    <a:pt x="186614" y="13518"/>
                  </a:cubicBezTo>
                  <a:cubicBezTo>
                    <a:pt x="186665" y="13063"/>
                    <a:pt x="186375" y="12766"/>
                    <a:pt x="186109" y="12750"/>
                  </a:cubicBezTo>
                  <a:cubicBezTo>
                    <a:pt x="186153" y="12398"/>
                    <a:pt x="186191" y="12050"/>
                    <a:pt x="186234" y="11701"/>
                  </a:cubicBezTo>
                  <a:cubicBezTo>
                    <a:pt x="186352" y="10731"/>
                    <a:pt x="186473" y="9780"/>
                    <a:pt x="186630" y="8825"/>
                  </a:cubicBezTo>
                  <a:close/>
                  <a:moveTo>
                    <a:pt x="44348" y="13291"/>
                  </a:moveTo>
                  <a:cubicBezTo>
                    <a:pt x="44348" y="13431"/>
                    <a:pt x="44352" y="13576"/>
                    <a:pt x="44352" y="13721"/>
                  </a:cubicBezTo>
                  <a:cubicBezTo>
                    <a:pt x="44333" y="13713"/>
                    <a:pt x="44310" y="13706"/>
                    <a:pt x="44290" y="13702"/>
                  </a:cubicBezTo>
                  <a:cubicBezTo>
                    <a:pt x="44310" y="13565"/>
                    <a:pt x="44329" y="13428"/>
                    <a:pt x="44348" y="13291"/>
                  </a:cubicBezTo>
                  <a:close/>
                  <a:moveTo>
                    <a:pt x="182669" y="13291"/>
                  </a:moveTo>
                  <a:cubicBezTo>
                    <a:pt x="182692" y="13428"/>
                    <a:pt x="182708" y="13565"/>
                    <a:pt x="182728" y="13702"/>
                  </a:cubicBezTo>
                  <a:cubicBezTo>
                    <a:pt x="182708" y="13706"/>
                    <a:pt x="182688" y="13713"/>
                    <a:pt x="182669" y="13721"/>
                  </a:cubicBezTo>
                  <a:lnTo>
                    <a:pt x="182669" y="13291"/>
                  </a:lnTo>
                  <a:close/>
                  <a:moveTo>
                    <a:pt x="28196" y="10566"/>
                  </a:moveTo>
                  <a:cubicBezTo>
                    <a:pt x="28219" y="10731"/>
                    <a:pt x="28243" y="10891"/>
                    <a:pt x="28266" y="11052"/>
                  </a:cubicBezTo>
                  <a:cubicBezTo>
                    <a:pt x="28161" y="11529"/>
                    <a:pt x="28074" y="12011"/>
                    <a:pt x="28012" y="12519"/>
                  </a:cubicBezTo>
                  <a:cubicBezTo>
                    <a:pt x="27961" y="12942"/>
                    <a:pt x="27933" y="13365"/>
                    <a:pt x="27910" y="13791"/>
                  </a:cubicBezTo>
                  <a:cubicBezTo>
                    <a:pt x="27859" y="13475"/>
                    <a:pt x="27805" y="13162"/>
                    <a:pt x="27746" y="12848"/>
                  </a:cubicBezTo>
                  <a:cubicBezTo>
                    <a:pt x="27789" y="12559"/>
                    <a:pt x="27828" y="12265"/>
                    <a:pt x="27867" y="11972"/>
                  </a:cubicBezTo>
                  <a:cubicBezTo>
                    <a:pt x="27910" y="11659"/>
                    <a:pt x="27965" y="10884"/>
                    <a:pt x="28196" y="10566"/>
                  </a:cubicBezTo>
                  <a:close/>
                  <a:moveTo>
                    <a:pt x="198821" y="10566"/>
                  </a:moveTo>
                  <a:cubicBezTo>
                    <a:pt x="199052" y="10884"/>
                    <a:pt x="199112" y="11659"/>
                    <a:pt x="199154" y="11972"/>
                  </a:cubicBezTo>
                  <a:cubicBezTo>
                    <a:pt x="199193" y="12265"/>
                    <a:pt x="199233" y="12559"/>
                    <a:pt x="199271" y="12848"/>
                  </a:cubicBezTo>
                  <a:cubicBezTo>
                    <a:pt x="199217" y="13162"/>
                    <a:pt x="199162" y="13478"/>
                    <a:pt x="199112" y="13791"/>
                  </a:cubicBezTo>
                  <a:cubicBezTo>
                    <a:pt x="199088" y="13365"/>
                    <a:pt x="199060" y="12942"/>
                    <a:pt x="199009" y="12519"/>
                  </a:cubicBezTo>
                  <a:cubicBezTo>
                    <a:pt x="198947" y="12011"/>
                    <a:pt x="198857" y="11529"/>
                    <a:pt x="198751" y="11052"/>
                  </a:cubicBezTo>
                  <a:cubicBezTo>
                    <a:pt x="198778" y="10891"/>
                    <a:pt x="198802" y="10731"/>
                    <a:pt x="198821" y="10566"/>
                  </a:cubicBezTo>
                  <a:close/>
                  <a:moveTo>
                    <a:pt x="29621" y="11835"/>
                  </a:moveTo>
                  <a:lnTo>
                    <a:pt x="29621" y="11835"/>
                  </a:lnTo>
                  <a:cubicBezTo>
                    <a:pt x="29628" y="11862"/>
                    <a:pt x="29640" y="11894"/>
                    <a:pt x="29648" y="11925"/>
                  </a:cubicBezTo>
                  <a:cubicBezTo>
                    <a:pt x="29680" y="12551"/>
                    <a:pt x="29698" y="13177"/>
                    <a:pt x="29707" y="13803"/>
                  </a:cubicBezTo>
                  <a:cubicBezTo>
                    <a:pt x="29667" y="13150"/>
                    <a:pt x="29636" y="12492"/>
                    <a:pt x="29621" y="11835"/>
                  </a:cubicBezTo>
                  <a:close/>
                  <a:moveTo>
                    <a:pt x="197401" y="11835"/>
                  </a:moveTo>
                  <a:cubicBezTo>
                    <a:pt x="197385" y="12492"/>
                    <a:pt x="197354" y="13150"/>
                    <a:pt x="197315" y="13807"/>
                  </a:cubicBezTo>
                  <a:cubicBezTo>
                    <a:pt x="197322" y="13181"/>
                    <a:pt x="197342" y="12555"/>
                    <a:pt x="197374" y="11929"/>
                  </a:cubicBezTo>
                  <a:cubicBezTo>
                    <a:pt x="197381" y="11898"/>
                    <a:pt x="197389" y="11866"/>
                    <a:pt x="197401" y="11835"/>
                  </a:cubicBezTo>
                  <a:close/>
                  <a:moveTo>
                    <a:pt x="119068" y="13819"/>
                  </a:moveTo>
                  <a:lnTo>
                    <a:pt x="119068" y="13819"/>
                  </a:lnTo>
                  <a:cubicBezTo>
                    <a:pt x="119069" y="13822"/>
                    <a:pt x="119070" y="13824"/>
                    <a:pt x="119070" y="13827"/>
                  </a:cubicBezTo>
                  <a:lnTo>
                    <a:pt x="119070" y="13827"/>
                  </a:lnTo>
                  <a:cubicBezTo>
                    <a:pt x="119068" y="13825"/>
                    <a:pt x="119068" y="13822"/>
                    <a:pt x="119068" y="13819"/>
                  </a:cubicBezTo>
                  <a:close/>
                  <a:moveTo>
                    <a:pt x="10482" y="8876"/>
                  </a:moveTo>
                  <a:cubicBezTo>
                    <a:pt x="10509" y="9071"/>
                    <a:pt x="10532" y="9271"/>
                    <a:pt x="10548" y="9467"/>
                  </a:cubicBezTo>
                  <a:cubicBezTo>
                    <a:pt x="10572" y="9748"/>
                    <a:pt x="10588" y="10026"/>
                    <a:pt x="10599" y="10304"/>
                  </a:cubicBezTo>
                  <a:cubicBezTo>
                    <a:pt x="10517" y="11502"/>
                    <a:pt x="10478" y="12700"/>
                    <a:pt x="10466" y="13901"/>
                  </a:cubicBezTo>
                  <a:cubicBezTo>
                    <a:pt x="10341" y="12911"/>
                    <a:pt x="10294" y="11901"/>
                    <a:pt x="10344" y="10899"/>
                  </a:cubicBezTo>
                  <a:cubicBezTo>
                    <a:pt x="10380" y="10222"/>
                    <a:pt x="10423" y="9549"/>
                    <a:pt x="10482" y="8876"/>
                  </a:cubicBezTo>
                  <a:close/>
                  <a:moveTo>
                    <a:pt x="216540" y="8876"/>
                  </a:moveTo>
                  <a:cubicBezTo>
                    <a:pt x="216594" y="9549"/>
                    <a:pt x="216641" y="10222"/>
                    <a:pt x="216672" y="10899"/>
                  </a:cubicBezTo>
                  <a:cubicBezTo>
                    <a:pt x="216724" y="11901"/>
                    <a:pt x="216677" y="12907"/>
                    <a:pt x="216555" y="13901"/>
                  </a:cubicBezTo>
                  <a:cubicBezTo>
                    <a:pt x="216544" y="12700"/>
                    <a:pt x="216504" y="11498"/>
                    <a:pt x="216423" y="10301"/>
                  </a:cubicBezTo>
                  <a:cubicBezTo>
                    <a:pt x="216434" y="10023"/>
                    <a:pt x="216450" y="9748"/>
                    <a:pt x="216470" y="9467"/>
                  </a:cubicBezTo>
                  <a:cubicBezTo>
                    <a:pt x="216489" y="9271"/>
                    <a:pt x="216513" y="9071"/>
                    <a:pt x="216540" y="8876"/>
                  </a:cubicBezTo>
                  <a:close/>
                  <a:moveTo>
                    <a:pt x="50736" y="12602"/>
                  </a:moveTo>
                  <a:cubicBezTo>
                    <a:pt x="50849" y="13036"/>
                    <a:pt x="50909" y="13478"/>
                    <a:pt x="50963" y="13941"/>
                  </a:cubicBezTo>
                  <a:cubicBezTo>
                    <a:pt x="50932" y="13791"/>
                    <a:pt x="50900" y="13643"/>
                    <a:pt x="50873" y="13491"/>
                  </a:cubicBezTo>
                  <a:cubicBezTo>
                    <a:pt x="50822" y="13244"/>
                    <a:pt x="50771" y="12931"/>
                    <a:pt x="50736" y="12602"/>
                  </a:cubicBezTo>
                  <a:close/>
                  <a:moveTo>
                    <a:pt x="176286" y="12602"/>
                  </a:moveTo>
                  <a:cubicBezTo>
                    <a:pt x="176250" y="12931"/>
                    <a:pt x="176199" y="13244"/>
                    <a:pt x="176149" y="13491"/>
                  </a:cubicBezTo>
                  <a:cubicBezTo>
                    <a:pt x="176121" y="13643"/>
                    <a:pt x="176086" y="13791"/>
                    <a:pt x="176055" y="13941"/>
                  </a:cubicBezTo>
                  <a:cubicBezTo>
                    <a:pt x="176113" y="13478"/>
                    <a:pt x="176168" y="13036"/>
                    <a:pt x="176286" y="12602"/>
                  </a:cubicBezTo>
                  <a:close/>
                  <a:moveTo>
                    <a:pt x="47428" y="10516"/>
                  </a:moveTo>
                  <a:lnTo>
                    <a:pt x="47428" y="10516"/>
                  </a:lnTo>
                  <a:cubicBezTo>
                    <a:pt x="47425" y="11126"/>
                    <a:pt x="47417" y="11737"/>
                    <a:pt x="47417" y="12347"/>
                  </a:cubicBezTo>
                  <a:cubicBezTo>
                    <a:pt x="47354" y="12899"/>
                    <a:pt x="47300" y="13451"/>
                    <a:pt x="47256" y="14007"/>
                  </a:cubicBezTo>
                  <a:cubicBezTo>
                    <a:pt x="47229" y="13921"/>
                    <a:pt x="47202" y="13834"/>
                    <a:pt x="47175" y="13749"/>
                  </a:cubicBezTo>
                  <a:cubicBezTo>
                    <a:pt x="47229" y="12828"/>
                    <a:pt x="47253" y="11901"/>
                    <a:pt x="47366" y="10989"/>
                  </a:cubicBezTo>
                  <a:cubicBezTo>
                    <a:pt x="47386" y="10832"/>
                    <a:pt x="47410" y="10673"/>
                    <a:pt x="47428" y="10516"/>
                  </a:cubicBezTo>
                  <a:close/>
                  <a:moveTo>
                    <a:pt x="179589" y="10516"/>
                  </a:moveTo>
                  <a:lnTo>
                    <a:pt x="179589" y="10516"/>
                  </a:lnTo>
                  <a:cubicBezTo>
                    <a:pt x="179612" y="10673"/>
                    <a:pt x="179636" y="10832"/>
                    <a:pt x="179655" y="10989"/>
                  </a:cubicBezTo>
                  <a:cubicBezTo>
                    <a:pt x="179765" y="11901"/>
                    <a:pt x="179792" y="12828"/>
                    <a:pt x="179847" y="13749"/>
                  </a:cubicBezTo>
                  <a:cubicBezTo>
                    <a:pt x="179820" y="13834"/>
                    <a:pt x="179792" y="13921"/>
                    <a:pt x="179765" y="14007"/>
                  </a:cubicBezTo>
                  <a:cubicBezTo>
                    <a:pt x="179722" y="13451"/>
                    <a:pt x="179667" y="12899"/>
                    <a:pt x="179605" y="12347"/>
                  </a:cubicBezTo>
                  <a:cubicBezTo>
                    <a:pt x="179601" y="11737"/>
                    <a:pt x="179597" y="11126"/>
                    <a:pt x="179589" y="10516"/>
                  </a:cubicBezTo>
                  <a:close/>
                  <a:moveTo>
                    <a:pt x="187988" y="13142"/>
                  </a:moveTo>
                  <a:cubicBezTo>
                    <a:pt x="188012" y="13220"/>
                    <a:pt x="188035" y="13294"/>
                    <a:pt x="188059" y="13373"/>
                  </a:cubicBezTo>
                  <a:cubicBezTo>
                    <a:pt x="188008" y="13635"/>
                    <a:pt x="187952" y="13897"/>
                    <a:pt x="187902" y="14159"/>
                  </a:cubicBezTo>
                  <a:cubicBezTo>
                    <a:pt x="187929" y="13823"/>
                    <a:pt x="187957" y="13482"/>
                    <a:pt x="187988" y="13142"/>
                  </a:cubicBezTo>
                  <a:close/>
                  <a:moveTo>
                    <a:pt x="39030" y="13142"/>
                  </a:moveTo>
                  <a:cubicBezTo>
                    <a:pt x="39065" y="13482"/>
                    <a:pt x="39088" y="13823"/>
                    <a:pt x="39120" y="14163"/>
                  </a:cubicBezTo>
                  <a:cubicBezTo>
                    <a:pt x="39065" y="13897"/>
                    <a:pt x="39014" y="13635"/>
                    <a:pt x="38963" y="13373"/>
                  </a:cubicBezTo>
                  <a:cubicBezTo>
                    <a:pt x="38983" y="13294"/>
                    <a:pt x="39010" y="13220"/>
                    <a:pt x="39030" y="13142"/>
                  </a:cubicBezTo>
                  <a:close/>
                  <a:moveTo>
                    <a:pt x="37366" y="10888"/>
                  </a:moveTo>
                  <a:cubicBezTo>
                    <a:pt x="37609" y="11576"/>
                    <a:pt x="37832" y="12281"/>
                    <a:pt x="38016" y="13001"/>
                  </a:cubicBezTo>
                  <a:cubicBezTo>
                    <a:pt x="38087" y="13271"/>
                    <a:pt x="38152" y="13541"/>
                    <a:pt x="38212" y="13815"/>
                  </a:cubicBezTo>
                  <a:cubicBezTo>
                    <a:pt x="38172" y="13937"/>
                    <a:pt x="38137" y="14062"/>
                    <a:pt x="38098" y="14183"/>
                  </a:cubicBezTo>
                  <a:cubicBezTo>
                    <a:pt x="37824" y="13400"/>
                    <a:pt x="37531" y="12633"/>
                    <a:pt x="37272" y="11838"/>
                  </a:cubicBezTo>
                  <a:cubicBezTo>
                    <a:pt x="37233" y="11713"/>
                    <a:pt x="37186" y="11588"/>
                    <a:pt x="37143" y="11459"/>
                  </a:cubicBezTo>
                  <a:cubicBezTo>
                    <a:pt x="37218" y="11267"/>
                    <a:pt x="37292" y="11076"/>
                    <a:pt x="37366" y="10888"/>
                  </a:cubicBezTo>
                  <a:close/>
                  <a:moveTo>
                    <a:pt x="189655" y="10888"/>
                  </a:moveTo>
                  <a:cubicBezTo>
                    <a:pt x="189730" y="11076"/>
                    <a:pt x="189804" y="11267"/>
                    <a:pt x="189874" y="11459"/>
                  </a:cubicBezTo>
                  <a:cubicBezTo>
                    <a:pt x="189831" y="11588"/>
                    <a:pt x="189789" y="11713"/>
                    <a:pt x="189746" y="11838"/>
                  </a:cubicBezTo>
                  <a:cubicBezTo>
                    <a:pt x="189491" y="12633"/>
                    <a:pt x="189193" y="13400"/>
                    <a:pt x="188920" y="14183"/>
                  </a:cubicBezTo>
                  <a:cubicBezTo>
                    <a:pt x="188884" y="14058"/>
                    <a:pt x="188845" y="13937"/>
                    <a:pt x="188806" y="13815"/>
                  </a:cubicBezTo>
                  <a:cubicBezTo>
                    <a:pt x="188868" y="13541"/>
                    <a:pt x="188931" y="13271"/>
                    <a:pt x="189002" y="13001"/>
                  </a:cubicBezTo>
                  <a:cubicBezTo>
                    <a:pt x="189189" y="12281"/>
                    <a:pt x="189413" y="11576"/>
                    <a:pt x="189655" y="10888"/>
                  </a:cubicBezTo>
                  <a:close/>
                  <a:moveTo>
                    <a:pt x="21198" y="12763"/>
                  </a:moveTo>
                  <a:cubicBezTo>
                    <a:pt x="21241" y="13162"/>
                    <a:pt x="21276" y="13561"/>
                    <a:pt x="21307" y="13964"/>
                  </a:cubicBezTo>
                  <a:cubicBezTo>
                    <a:pt x="21237" y="14069"/>
                    <a:pt x="21170" y="14179"/>
                    <a:pt x="21100" y="14284"/>
                  </a:cubicBezTo>
                  <a:cubicBezTo>
                    <a:pt x="21085" y="14112"/>
                    <a:pt x="21069" y="13941"/>
                    <a:pt x="21053" y="13772"/>
                  </a:cubicBezTo>
                  <a:cubicBezTo>
                    <a:pt x="21104" y="13435"/>
                    <a:pt x="21155" y="13099"/>
                    <a:pt x="21198" y="12763"/>
                  </a:cubicBezTo>
                  <a:close/>
                  <a:moveTo>
                    <a:pt x="205823" y="12763"/>
                  </a:moveTo>
                  <a:cubicBezTo>
                    <a:pt x="205866" y="13099"/>
                    <a:pt x="205917" y="13435"/>
                    <a:pt x="205964" y="13772"/>
                  </a:cubicBezTo>
                  <a:cubicBezTo>
                    <a:pt x="205949" y="13944"/>
                    <a:pt x="205933" y="14112"/>
                    <a:pt x="205922" y="14284"/>
                  </a:cubicBezTo>
                  <a:cubicBezTo>
                    <a:pt x="205851" y="14179"/>
                    <a:pt x="205781" y="14069"/>
                    <a:pt x="205710" y="13964"/>
                  </a:cubicBezTo>
                  <a:cubicBezTo>
                    <a:pt x="205741" y="13561"/>
                    <a:pt x="205781" y="13162"/>
                    <a:pt x="205823" y="12763"/>
                  </a:cubicBezTo>
                  <a:close/>
                  <a:moveTo>
                    <a:pt x="31488" y="12300"/>
                  </a:moveTo>
                  <a:lnTo>
                    <a:pt x="31488" y="12300"/>
                  </a:lnTo>
                  <a:cubicBezTo>
                    <a:pt x="31633" y="12852"/>
                    <a:pt x="31757" y="13412"/>
                    <a:pt x="31867" y="13979"/>
                  </a:cubicBezTo>
                  <a:cubicBezTo>
                    <a:pt x="31851" y="14085"/>
                    <a:pt x="31844" y="14187"/>
                    <a:pt x="31828" y="14289"/>
                  </a:cubicBezTo>
                  <a:cubicBezTo>
                    <a:pt x="31814" y="14286"/>
                    <a:pt x="31798" y="14283"/>
                    <a:pt x="31783" y="14283"/>
                  </a:cubicBezTo>
                  <a:cubicBezTo>
                    <a:pt x="31777" y="14283"/>
                    <a:pt x="31771" y="14283"/>
                    <a:pt x="31765" y="14284"/>
                  </a:cubicBezTo>
                  <a:cubicBezTo>
                    <a:pt x="31718" y="13960"/>
                    <a:pt x="31671" y="13639"/>
                    <a:pt x="31624" y="13318"/>
                  </a:cubicBezTo>
                  <a:cubicBezTo>
                    <a:pt x="31573" y="12982"/>
                    <a:pt x="31530" y="12641"/>
                    <a:pt x="31488" y="12300"/>
                  </a:cubicBezTo>
                  <a:close/>
                  <a:moveTo>
                    <a:pt x="195534" y="12297"/>
                  </a:moveTo>
                  <a:lnTo>
                    <a:pt x="195534" y="12297"/>
                  </a:lnTo>
                  <a:cubicBezTo>
                    <a:pt x="195491" y="12637"/>
                    <a:pt x="195448" y="12982"/>
                    <a:pt x="195397" y="13318"/>
                  </a:cubicBezTo>
                  <a:cubicBezTo>
                    <a:pt x="195346" y="13639"/>
                    <a:pt x="195303" y="13960"/>
                    <a:pt x="195256" y="14284"/>
                  </a:cubicBezTo>
                  <a:cubicBezTo>
                    <a:pt x="195249" y="14283"/>
                    <a:pt x="195243" y="14283"/>
                    <a:pt x="195236" y="14283"/>
                  </a:cubicBezTo>
                  <a:cubicBezTo>
                    <a:pt x="195221" y="14283"/>
                    <a:pt x="195207" y="14286"/>
                    <a:pt x="195190" y="14289"/>
                  </a:cubicBezTo>
                  <a:cubicBezTo>
                    <a:pt x="195178" y="14187"/>
                    <a:pt x="195166" y="14085"/>
                    <a:pt x="195154" y="13979"/>
                  </a:cubicBezTo>
                  <a:cubicBezTo>
                    <a:pt x="195264" y="13412"/>
                    <a:pt x="195389" y="12848"/>
                    <a:pt x="195534" y="12297"/>
                  </a:cubicBezTo>
                  <a:close/>
                  <a:moveTo>
                    <a:pt x="48153" y="8688"/>
                  </a:moveTo>
                  <a:cubicBezTo>
                    <a:pt x="48200" y="8860"/>
                    <a:pt x="48247" y="9033"/>
                    <a:pt x="48290" y="9208"/>
                  </a:cubicBezTo>
                  <a:cubicBezTo>
                    <a:pt x="48400" y="9705"/>
                    <a:pt x="48532" y="10198"/>
                    <a:pt x="48665" y="10684"/>
                  </a:cubicBezTo>
                  <a:cubicBezTo>
                    <a:pt x="48638" y="11307"/>
                    <a:pt x="48622" y="11932"/>
                    <a:pt x="48615" y="12555"/>
                  </a:cubicBezTo>
                  <a:cubicBezTo>
                    <a:pt x="48501" y="13189"/>
                    <a:pt x="48454" y="13843"/>
                    <a:pt x="48450" y="14504"/>
                  </a:cubicBezTo>
                  <a:cubicBezTo>
                    <a:pt x="48356" y="13807"/>
                    <a:pt x="48243" y="13110"/>
                    <a:pt x="48094" y="12434"/>
                  </a:cubicBezTo>
                  <a:cubicBezTo>
                    <a:pt x="48091" y="12414"/>
                    <a:pt x="48082" y="12398"/>
                    <a:pt x="48075" y="12382"/>
                  </a:cubicBezTo>
                  <a:cubicBezTo>
                    <a:pt x="48071" y="11889"/>
                    <a:pt x="48067" y="11401"/>
                    <a:pt x="48078" y="10911"/>
                  </a:cubicBezTo>
                  <a:cubicBezTo>
                    <a:pt x="48091" y="10195"/>
                    <a:pt x="48078" y="9428"/>
                    <a:pt x="48153" y="8688"/>
                  </a:cubicBezTo>
                  <a:close/>
                  <a:moveTo>
                    <a:pt x="178869" y="8688"/>
                  </a:moveTo>
                  <a:cubicBezTo>
                    <a:pt x="178943" y="9428"/>
                    <a:pt x="178927" y="10195"/>
                    <a:pt x="178943" y="10911"/>
                  </a:cubicBezTo>
                  <a:cubicBezTo>
                    <a:pt x="178951" y="11401"/>
                    <a:pt x="178951" y="11889"/>
                    <a:pt x="178947" y="12378"/>
                  </a:cubicBezTo>
                  <a:cubicBezTo>
                    <a:pt x="178935" y="12394"/>
                    <a:pt x="178927" y="12414"/>
                    <a:pt x="178924" y="12434"/>
                  </a:cubicBezTo>
                  <a:cubicBezTo>
                    <a:pt x="178779" y="13110"/>
                    <a:pt x="178665" y="13807"/>
                    <a:pt x="178571" y="14504"/>
                  </a:cubicBezTo>
                  <a:cubicBezTo>
                    <a:pt x="178564" y="13843"/>
                    <a:pt x="178517" y="13189"/>
                    <a:pt x="178403" y="12555"/>
                  </a:cubicBezTo>
                  <a:cubicBezTo>
                    <a:pt x="178395" y="11932"/>
                    <a:pt x="178380" y="11310"/>
                    <a:pt x="178352" y="10684"/>
                  </a:cubicBezTo>
                  <a:cubicBezTo>
                    <a:pt x="178489" y="10198"/>
                    <a:pt x="178622" y="9705"/>
                    <a:pt x="178732" y="9208"/>
                  </a:cubicBezTo>
                  <a:cubicBezTo>
                    <a:pt x="178770" y="9033"/>
                    <a:pt x="178817" y="8860"/>
                    <a:pt x="178869" y="8688"/>
                  </a:cubicBezTo>
                  <a:close/>
                  <a:moveTo>
                    <a:pt x="26943" y="9745"/>
                  </a:moveTo>
                  <a:cubicBezTo>
                    <a:pt x="27115" y="10485"/>
                    <a:pt x="27265" y="11228"/>
                    <a:pt x="27397" y="11936"/>
                  </a:cubicBezTo>
                  <a:cubicBezTo>
                    <a:pt x="27413" y="12015"/>
                    <a:pt x="27425" y="12089"/>
                    <a:pt x="27440" y="12167"/>
                  </a:cubicBezTo>
                  <a:cubicBezTo>
                    <a:pt x="27178" y="12935"/>
                    <a:pt x="26943" y="13709"/>
                    <a:pt x="26748" y="14508"/>
                  </a:cubicBezTo>
                  <a:cubicBezTo>
                    <a:pt x="26736" y="14190"/>
                    <a:pt x="26732" y="13870"/>
                    <a:pt x="26728" y="13549"/>
                  </a:cubicBezTo>
                  <a:cubicBezTo>
                    <a:pt x="26916" y="12848"/>
                    <a:pt x="27178" y="12073"/>
                    <a:pt x="27159" y="11341"/>
                  </a:cubicBezTo>
                  <a:cubicBezTo>
                    <a:pt x="27159" y="11301"/>
                    <a:pt x="27130" y="11264"/>
                    <a:pt x="27100" y="11264"/>
                  </a:cubicBezTo>
                  <a:cubicBezTo>
                    <a:pt x="27095" y="11264"/>
                    <a:pt x="27089" y="11265"/>
                    <a:pt x="27084" y="11267"/>
                  </a:cubicBezTo>
                  <a:cubicBezTo>
                    <a:pt x="27018" y="11302"/>
                    <a:pt x="26951" y="11338"/>
                    <a:pt x="26885" y="11369"/>
                  </a:cubicBezTo>
                  <a:cubicBezTo>
                    <a:pt x="26831" y="11393"/>
                    <a:pt x="26846" y="11493"/>
                    <a:pt x="26896" y="11493"/>
                  </a:cubicBezTo>
                  <a:cubicBezTo>
                    <a:pt x="26901" y="11493"/>
                    <a:pt x="26907" y="11492"/>
                    <a:pt x="26912" y="11490"/>
                  </a:cubicBezTo>
                  <a:cubicBezTo>
                    <a:pt x="26935" y="11481"/>
                    <a:pt x="26953" y="11477"/>
                    <a:pt x="26968" y="11477"/>
                  </a:cubicBezTo>
                  <a:cubicBezTo>
                    <a:pt x="27114" y="11477"/>
                    <a:pt x="26923" y="11859"/>
                    <a:pt x="26877" y="11975"/>
                  </a:cubicBezTo>
                  <a:cubicBezTo>
                    <a:pt x="26822" y="12124"/>
                    <a:pt x="26791" y="12312"/>
                    <a:pt x="26748" y="12469"/>
                  </a:cubicBezTo>
                  <a:cubicBezTo>
                    <a:pt x="26740" y="12485"/>
                    <a:pt x="26736" y="12504"/>
                    <a:pt x="26732" y="12519"/>
                  </a:cubicBezTo>
                  <a:cubicBezTo>
                    <a:pt x="26736" y="11596"/>
                    <a:pt x="26759" y="10633"/>
                    <a:pt x="26943" y="9745"/>
                  </a:cubicBezTo>
                  <a:close/>
                  <a:moveTo>
                    <a:pt x="200078" y="9745"/>
                  </a:moveTo>
                  <a:cubicBezTo>
                    <a:pt x="200262" y="10633"/>
                    <a:pt x="200281" y="11596"/>
                    <a:pt x="200290" y="12523"/>
                  </a:cubicBezTo>
                  <a:cubicBezTo>
                    <a:pt x="200286" y="12504"/>
                    <a:pt x="200277" y="12485"/>
                    <a:pt x="200274" y="12469"/>
                  </a:cubicBezTo>
                  <a:cubicBezTo>
                    <a:pt x="200230" y="12312"/>
                    <a:pt x="200199" y="12124"/>
                    <a:pt x="200140" y="11975"/>
                  </a:cubicBezTo>
                  <a:cubicBezTo>
                    <a:pt x="200098" y="11859"/>
                    <a:pt x="199907" y="11477"/>
                    <a:pt x="200053" y="11477"/>
                  </a:cubicBezTo>
                  <a:cubicBezTo>
                    <a:pt x="200068" y="11477"/>
                    <a:pt x="200087" y="11481"/>
                    <a:pt x="200109" y="11490"/>
                  </a:cubicBezTo>
                  <a:cubicBezTo>
                    <a:pt x="200115" y="11492"/>
                    <a:pt x="200120" y="11493"/>
                    <a:pt x="200124" y="11493"/>
                  </a:cubicBezTo>
                  <a:cubicBezTo>
                    <a:pt x="200172" y="11493"/>
                    <a:pt x="200187" y="11393"/>
                    <a:pt x="200133" y="11369"/>
                  </a:cubicBezTo>
                  <a:cubicBezTo>
                    <a:pt x="200066" y="11338"/>
                    <a:pt x="199999" y="11302"/>
                    <a:pt x="199934" y="11267"/>
                  </a:cubicBezTo>
                  <a:cubicBezTo>
                    <a:pt x="199928" y="11265"/>
                    <a:pt x="199923" y="11264"/>
                    <a:pt x="199918" y="11264"/>
                  </a:cubicBezTo>
                  <a:cubicBezTo>
                    <a:pt x="199889" y="11264"/>
                    <a:pt x="199863" y="11301"/>
                    <a:pt x="199863" y="11341"/>
                  </a:cubicBezTo>
                  <a:cubicBezTo>
                    <a:pt x="199843" y="12073"/>
                    <a:pt x="200105" y="12844"/>
                    <a:pt x="200290" y="13545"/>
                  </a:cubicBezTo>
                  <a:cubicBezTo>
                    <a:pt x="200286" y="13870"/>
                    <a:pt x="200281" y="14190"/>
                    <a:pt x="200274" y="14508"/>
                  </a:cubicBezTo>
                  <a:cubicBezTo>
                    <a:pt x="200078" y="13709"/>
                    <a:pt x="199840" y="12935"/>
                    <a:pt x="199581" y="12167"/>
                  </a:cubicBezTo>
                  <a:cubicBezTo>
                    <a:pt x="199593" y="12089"/>
                    <a:pt x="199609" y="12015"/>
                    <a:pt x="199624" y="11936"/>
                  </a:cubicBezTo>
                  <a:cubicBezTo>
                    <a:pt x="199757" y="11228"/>
                    <a:pt x="199902" y="10485"/>
                    <a:pt x="200078" y="9745"/>
                  </a:cubicBezTo>
                  <a:close/>
                  <a:moveTo>
                    <a:pt x="55042" y="13451"/>
                  </a:moveTo>
                  <a:lnTo>
                    <a:pt x="55042" y="13451"/>
                  </a:lnTo>
                  <a:cubicBezTo>
                    <a:pt x="55080" y="13541"/>
                    <a:pt x="55123" y="13632"/>
                    <a:pt x="55167" y="13721"/>
                  </a:cubicBezTo>
                  <a:cubicBezTo>
                    <a:pt x="55143" y="13988"/>
                    <a:pt x="55127" y="14253"/>
                    <a:pt x="55107" y="14519"/>
                  </a:cubicBezTo>
                  <a:cubicBezTo>
                    <a:pt x="55098" y="14513"/>
                    <a:pt x="55088" y="14507"/>
                    <a:pt x="55077" y="14507"/>
                  </a:cubicBezTo>
                  <a:cubicBezTo>
                    <a:pt x="55074" y="14507"/>
                    <a:pt x="55072" y="14507"/>
                    <a:pt x="55069" y="14508"/>
                  </a:cubicBezTo>
                  <a:lnTo>
                    <a:pt x="55060" y="14508"/>
                  </a:lnTo>
                  <a:cubicBezTo>
                    <a:pt x="55049" y="14156"/>
                    <a:pt x="55045" y="13803"/>
                    <a:pt x="55042" y="13451"/>
                  </a:cubicBezTo>
                  <a:close/>
                  <a:moveTo>
                    <a:pt x="171980" y="13451"/>
                  </a:moveTo>
                  <a:lnTo>
                    <a:pt x="171980" y="13451"/>
                  </a:lnTo>
                  <a:cubicBezTo>
                    <a:pt x="171976" y="13803"/>
                    <a:pt x="171969" y="14156"/>
                    <a:pt x="171957" y="14508"/>
                  </a:cubicBezTo>
                  <a:lnTo>
                    <a:pt x="171949" y="14508"/>
                  </a:lnTo>
                  <a:cubicBezTo>
                    <a:pt x="171946" y="14507"/>
                    <a:pt x="171943" y="14507"/>
                    <a:pt x="171941" y="14507"/>
                  </a:cubicBezTo>
                  <a:cubicBezTo>
                    <a:pt x="171929" y="14507"/>
                    <a:pt x="171920" y="14513"/>
                    <a:pt x="171913" y="14519"/>
                  </a:cubicBezTo>
                  <a:cubicBezTo>
                    <a:pt x="171895" y="14253"/>
                    <a:pt x="171875" y="13988"/>
                    <a:pt x="171855" y="13721"/>
                  </a:cubicBezTo>
                  <a:cubicBezTo>
                    <a:pt x="171895" y="13632"/>
                    <a:pt x="171937" y="13541"/>
                    <a:pt x="171980" y="13451"/>
                  </a:cubicBezTo>
                  <a:close/>
                  <a:moveTo>
                    <a:pt x="54486" y="12257"/>
                  </a:moveTo>
                  <a:lnTo>
                    <a:pt x="54486" y="12257"/>
                  </a:lnTo>
                  <a:cubicBezTo>
                    <a:pt x="54607" y="12523"/>
                    <a:pt x="54732" y="12786"/>
                    <a:pt x="54854" y="13052"/>
                  </a:cubicBezTo>
                  <a:cubicBezTo>
                    <a:pt x="54826" y="13549"/>
                    <a:pt x="54779" y="14046"/>
                    <a:pt x="54740" y="14539"/>
                  </a:cubicBezTo>
                  <a:cubicBezTo>
                    <a:pt x="54650" y="13780"/>
                    <a:pt x="54560" y="13021"/>
                    <a:pt x="54486" y="12257"/>
                  </a:cubicBezTo>
                  <a:close/>
                  <a:moveTo>
                    <a:pt x="172536" y="12257"/>
                  </a:moveTo>
                  <a:lnTo>
                    <a:pt x="172536" y="12257"/>
                  </a:lnTo>
                  <a:cubicBezTo>
                    <a:pt x="172458" y="13021"/>
                    <a:pt x="172372" y="13780"/>
                    <a:pt x="172278" y="14539"/>
                  </a:cubicBezTo>
                  <a:cubicBezTo>
                    <a:pt x="172238" y="14046"/>
                    <a:pt x="172191" y="13549"/>
                    <a:pt x="172164" y="13052"/>
                  </a:cubicBezTo>
                  <a:cubicBezTo>
                    <a:pt x="172289" y="12786"/>
                    <a:pt x="172411" y="12523"/>
                    <a:pt x="172536" y="12257"/>
                  </a:cubicBezTo>
                  <a:close/>
                  <a:moveTo>
                    <a:pt x="9476" y="14378"/>
                  </a:moveTo>
                  <a:cubicBezTo>
                    <a:pt x="9484" y="14481"/>
                    <a:pt x="9492" y="14586"/>
                    <a:pt x="9499" y="14692"/>
                  </a:cubicBezTo>
                  <a:cubicBezTo>
                    <a:pt x="9488" y="14618"/>
                    <a:pt x="9476" y="14547"/>
                    <a:pt x="9464" y="14477"/>
                  </a:cubicBezTo>
                  <a:cubicBezTo>
                    <a:pt x="9468" y="14441"/>
                    <a:pt x="9472" y="14410"/>
                    <a:pt x="9476" y="14378"/>
                  </a:cubicBezTo>
                  <a:close/>
                  <a:moveTo>
                    <a:pt x="217541" y="14378"/>
                  </a:moveTo>
                  <a:cubicBezTo>
                    <a:pt x="217550" y="14410"/>
                    <a:pt x="217550" y="14441"/>
                    <a:pt x="217557" y="14477"/>
                  </a:cubicBezTo>
                  <a:cubicBezTo>
                    <a:pt x="217546" y="14547"/>
                    <a:pt x="217530" y="14622"/>
                    <a:pt x="217518" y="14692"/>
                  </a:cubicBezTo>
                  <a:cubicBezTo>
                    <a:pt x="217530" y="14586"/>
                    <a:pt x="217534" y="14481"/>
                    <a:pt x="217541" y="14378"/>
                  </a:cubicBezTo>
                  <a:close/>
                  <a:moveTo>
                    <a:pt x="15014" y="7608"/>
                  </a:moveTo>
                  <a:cubicBezTo>
                    <a:pt x="15018" y="7855"/>
                    <a:pt x="15034" y="8093"/>
                    <a:pt x="15037" y="8265"/>
                  </a:cubicBezTo>
                  <a:lnTo>
                    <a:pt x="15037" y="8594"/>
                  </a:lnTo>
                  <a:cubicBezTo>
                    <a:pt x="14896" y="9470"/>
                    <a:pt x="14772" y="10348"/>
                    <a:pt x="14665" y="11232"/>
                  </a:cubicBezTo>
                  <a:cubicBezTo>
                    <a:pt x="14591" y="11831"/>
                    <a:pt x="14517" y="12434"/>
                    <a:pt x="14450" y="13040"/>
                  </a:cubicBezTo>
                  <a:cubicBezTo>
                    <a:pt x="14439" y="13009"/>
                    <a:pt x="14431" y="12978"/>
                    <a:pt x="14419" y="12951"/>
                  </a:cubicBezTo>
                  <a:cubicBezTo>
                    <a:pt x="14405" y="12911"/>
                    <a:pt x="14381" y="12895"/>
                    <a:pt x="14356" y="12895"/>
                  </a:cubicBezTo>
                  <a:cubicBezTo>
                    <a:pt x="14302" y="12895"/>
                    <a:pt x="14245" y="12974"/>
                    <a:pt x="14275" y="13059"/>
                  </a:cubicBezTo>
                  <a:cubicBezTo>
                    <a:pt x="14322" y="13185"/>
                    <a:pt x="14364" y="13310"/>
                    <a:pt x="14403" y="13439"/>
                  </a:cubicBezTo>
                  <a:cubicBezTo>
                    <a:pt x="14353" y="13862"/>
                    <a:pt x="14306" y="14284"/>
                    <a:pt x="14255" y="14707"/>
                  </a:cubicBezTo>
                  <a:cubicBezTo>
                    <a:pt x="14212" y="14242"/>
                    <a:pt x="14165" y="13780"/>
                    <a:pt x="14114" y="13318"/>
                  </a:cubicBezTo>
                  <a:cubicBezTo>
                    <a:pt x="14075" y="12904"/>
                    <a:pt x="14000" y="12496"/>
                    <a:pt x="13879" y="12120"/>
                  </a:cubicBezTo>
                  <a:cubicBezTo>
                    <a:pt x="14051" y="11404"/>
                    <a:pt x="14231" y="10691"/>
                    <a:pt x="14403" y="9976"/>
                  </a:cubicBezTo>
                  <a:cubicBezTo>
                    <a:pt x="14595" y="9177"/>
                    <a:pt x="14791" y="8386"/>
                    <a:pt x="15014" y="7608"/>
                  </a:cubicBezTo>
                  <a:close/>
                  <a:moveTo>
                    <a:pt x="212008" y="7608"/>
                  </a:moveTo>
                  <a:cubicBezTo>
                    <a:pt x="212227" y="8386"/>
                    <a:pt x="212422" y="9177"/>
                    <a:pt x="212618" y="9976"/>
                  </a:cubicBezTo>
                  <a:cubicBezTo>
                    <a:pt x="212790" y="10691"/>
                    <a:pt x="212967" y="11404"/>
                    <a:pt x="213142" y="12120"/>
                  </a:cubicBezTo>
                  <a:cubicBezTo>
                    <a:pt x="213018" y="12496"/>
                    <a:pt x="212947" y="12904"/>
                    <a:pt x="212904" y="13318"/>
                  </a:cubicBezTo>
                  <a:cubicBezTo>
                    <a:pt x="212857" y="13780"/>
                    <a:pt x="212810" y="14242"/>
                    <a:pt x="212763" y="14707"/>
                  </a:cubicBezTo>
                  <a:cubicBezTo>
                    <a:pt x="212716" y="14284"/>
                    <a:pt x="212665" y="13862"/>
                    <a:pt x="212618" y="13439"/>
                  </a:cubicBezTo>
                  <a:cubicBezTo>
                    <a:pt x="212657" y="13310"/>
                    <a:pt x="212700" y="13185"/>
                    <a:pt x="212743" y="13059"/>
                  </a:cubicBezTo>
                  <a:cubicBezTo>
                    <a:pt x="212776" y="12974"/>
                    <a:pt x="212719" y="12895"/>
                    <a:pt x="212665" y="12895"/>
                  </a:cubicBezTo>
                  <a:cubicBezTo>
                    <a:pt x="212641" y="12895"/>
                    <a:pt x="212617" y="12911"/>
                    <a:pt x="212602" y="12951"/>
                  </a:cubicBezTo>
                  <a:cubicBezTo>
                    <a:pt x="212591" y="12978"/>
                    <a:pt x="212583" y="13009"/>
                    <a:pt x="212571" y="13040"/>
                  </a:cubicBezTo>
                  <a:cubicBezTo>
                    <a:pt x="212501" y="12434"/>
                    <a:pt x="212430" y="11831"/>
                    <a:pt x="212356" y="11232"/>
                  </a:cubicBezTo>
                  <a:cubicBezTo>
                    <a:pt x="212246" y="10348"/>
                    <a:pt x="212125" y="9470"/>
                    <a:pt x="211984" y="8594"/>
                  </a:cubicBezTo>
                  <a:cubicBezTo>
                    <a:pt x="211984" y="8484"/>
                    <a:pt x="211980" y="8375"/>
                    <a:pt x="211984" y="8265"/>
                  </a:cubicBezTo>
                  <a:cubicBezTo>
                    <a:pt x="211984" y="8093"/>
                    <a:pt x="212004" y="7855"/>
                    <a:pt x="212008" y="7608"/>
                  </a:cubicBezTo>
                  <a:close/>
                  <a:moveTo>
                    <a:pt x="73182" y="10922"/>
                  </a:moveTo>
                  <a:cubicBezTo>
                    <a:pt x="73272" y="11025"/>
                    <a:pt x="73350" y="11154"/>
                    <a:pt x="73421" y="11298"/>
                  </a:cubicBezTo>
                  <a:cubicBezTo>
                    <a:pt x="73409" y="12089"/>
                    <a:pt x="73456" y="12880"/>
                    <a:pt x="73534" y="13670"/>
                  </a:cubicBezTo>
                  <a:cubicBezTo>
                    <a:pt x="73538" y="13690"/>
                    <a:pt x="73542" y="13713"/>
                    <a:pt x="73542" y="13733"/>
                  </a:cubicBezTo>
                  <a:cubicBezTo>
                    <a:pt x="73409" y="14062"/>
                    <a:pt x="73276" y="14387"/>
                    <a:pt x="73147" y="14716"/>
                  </a:cubicBezTo>
                  <a:lnTo>
                    <a:pt x="73147" y="13834"/>
                  </a:lnTo>
                  <a:cubicBezTo>
                    <a:pt x="73151" y="12864"/>
                    <a:pt x="73166" y="11894"/>
                    <a:pt x="73182" y="10922"/>
                  </a:cubicBezTo>
                  <a:close/>
                  <a:moveTo>
                    <a:pt x="153836" y="10922"/>
                  </a:moveTo>
                  <a:cubicBezTo>
                    <a:pt x="153851" y="11894"/>
                    <a:pt x="153871" y="12864"/>
                    <a:pt x="153874" y="13834"/>
                  </a:cubicBezTo>
                  <a:lnTo>
                    <a:pt x="153874" y="14716"/>
                  </a:lnTo>
                  <a:cubicBezTo>
                    <a:pt x="153746" y="14387"/>
                    <a:pt x="153612" y="14062"/>
                    <a:pt x="153475" y="13733"/>
                  </a:cubicBezTo>
                  <a:cubicBezTo>
                    <a:pt x="153479" y="13713"/>
                    <a:pt x="153484" y="13690"/>
                    <a:pt x="153484" y="13670"/>
                  </a:cubicBezTo>
                  <a:cubicBezTo>
                    <a:pt x="153565" y="12880"/>
                    <a:pt x="153609" y="12089"/>
                    <a:pt x="153601" y="11298"/>
                  </a:cubicBezTo>
                  <a:cubicBezTo>
                    <a:pt x="153667" y="11154"/>
                    <a:pt x="153746" y="11025"/>
                    <a:pt x="153836" y="10922"/>
                  </a:cubicBezTo>
                  <a:close/>
                  <a:moveTo>
                    <a:pt x="75265" y="11060"/>
                  </a:moveTo>
                  <a:cubicBezTo>
                    <a:pt x="75331" y="11674"/>
                    <a:pt x="75402" y="12288"/>
                    <a:pt x="75464" y="12904"/>
                  </a:cubicBezTo>
                  <a:cubicBezTo>
                    <a:pt x="75362" y="13538"/>
                    <a:pt x="75268" y="14167"/>
                    <a:pt x="75182" y="14801"/>
                  </a:cubicBezTo>
                  <a:cubicBezTo>
                    <a:pt x="75045" y="14437"/>
                    <a:pt x="74909" y="14069"/>
                    <a:pt x="74768" y="13702"/>
                  </a:cubicBezTo>
                  <a:cubicBezTo>
                    <a:pt x="74697" y="13518"/>
                    <a:pt x="74630" y="13322"/>
                    <a:pt x="74560" y="13126"/>
                  </a:cubicBezTo>
                  <a:cubicBezTo>
                    <a:pt x="74806" y="12453"/>
                    <a:pt x="75033" y="11757"/>
                    <a:pt x="75265" y="11060"/>
                  </a:cubicBezTo>
                  <a:close/>
                  <a:moveTo>
                    <a:pt x="151757" y="11060"/>
                  </a:moveTo>
                  <a:cubicBezTo>
                    <a:pt x="151988" y="11757"/>
                    <a:pt x="152211" y="12453"/>
                    <a:pt x="152462" y="13126"/>
                  </a:cubicBezTo>
                  <a:cubicBezTo>
                    <a:pt x="152391" y="13322"/>
                    <a:pt x="152324" y="13518"/>
                    <a:pt x="152250" y="13702"/>
                  </a:cubicBezTo>
                  <a:cubicBezTo>
                    <a:pt x="152109" y="14069"/>
                    <a:pt x="151976" y="14437"/>
                    <a:pt x="151840" y="14801"/>
                  </a:cubicBezTo>
                  <a:cubicBezTo>
                    <a:pt x="151753" y="14167"/>
                    <a:pt x="151659" y="13538"/>
                    <a:pt x="151558" y="12904"/>
                  </a:cubicBezTo>
                  <a:cubicBezTo>
                    <a:pt x="151620" y="12288"/>
                    <a:pt x="151687" y="11674"/>
                    <a:pt x="151757" y="11060"/>
                  </a:cubicBezTo>
                  <a:close/>
                  <a:moveTo>
                    <a:pt x="55096" y="14653"/>
                  </a:moveTo>
                  <a:cubicBezTo>
                    <a:pt x="55092" y="14727"/>
                    <a:pt x="55084" y="14801"/>
                    <a:pt x="55080" y="14880"/>
                  </a:cubicBezTo>
                  <a:cubicBezTo>
                    <a:pt x="55076" y="14809"/>
                    <a:pt x="55073" y="14739"/>
                    <a:pt x="55069" y="14672"/>
                  </a:cubicBezTo>
                  <a:cubicBezTo>
                    <a:pt x="55076" y="14669"/>
                    <a:pt x="55076" y="14660"/>
                    <a:pt x="55084" y="14656"/>
                  </a:cubicBezTo>
                  <a:cubicBezTo>
                    <a:pt x="55089" y="14656"/>
                    <a:pt x="55092" y="14653"/>
                    <a:pt x="55096" y="14653"/>
                  </a:cubicBezTo>
                  <a:close/>
                  <a:moveTo>
                    <a:pt x="171922" y="14653"/>
                  </a:moveTo>
                  <a:cubicBezTo>
                    <a:pt x="171929" y="14653"/>
                    <a:pt x="171929" y="14656"/>
                    <a:pt x="171933" y="14656"/>
                  </a:cubicBezTo>
                  <a:cubicBezTo>
                    <a:pt x="171941" y="14660"/>
                    <a:pt x="171945" y="14669"/>
                    <a:pt x="171949" y="14672"/>
                  </a:cubicBezTo>
                  <a:cubicBezTo>
                    <a:pt x="171949" y="14743"/>
                    <a:pt x="171945" y="14813"/>
                    <a:pt x="171941" y="14884"/>
                  </a:cubicBezTo>
                  <a:cubicBezTo>
                    <a:pt x="171933" y="14806"/>
                    <a:pt x="171929" y="14727"/>
                    <a:pt x="171922" y="14653"/>
                  </a:cubicBezTo>
                  <a:close/>
                  <a:moveTo>
                    <a:pt x="5996" y="6018"/>
                  </a:moveTo>
                  <a:cubicBezTo>
                    <a:pt x="6024" y="6281"/>
                    <a:pt x="6055" y="6543"/>
                    <a:pt x="6086" y="6805"/>
                  </a:cubicBezTo>
                  <a:cubicBezTo>
                    <a:pt x="6211" y="7949"/>
                    <a:pt x="6372" y="9083"/>
                    <a:pt x="6493" y="10226"/>
                  </a:cubicBezTo>
                  <a:cubicBezTo>
                    <a:pt x="6623" y="11495"/>
                    <a:pt x="6795" y="12754"/>
                    <a:pt x="6967" y="14015"/>
                  </a:cubicBezTo>
                  <a:cubicBezTo>
                    <a:pt x="6896" y="14324"/>
                    <a:pt x="6826" y="14637"/>
                    <a:pt x="6760" y="14947"/>
                  </a:cubicBezTo>
                  <a:cubicBezTo>
                    <a:pt x="6713" y="13991"/>
                    <a:pt x="6619" y="13040"/>
                    <a:pt x="6455" y="12129"/>
                  </a:cubicBezTo>
                  <a:cubicBezTo>
                    <a:pt x="6262" y="11079"/>
                    <a:pt x="5977" y="10070"/>
                    <a:pt x="5774" y="9024"/>
                  </a:cubicBezTo>
                  <a:cubicBezTo>
                    <a:pt x="5675" y="8531"/>
                    <a:pt x="5640" y="8023"/>
                    <a:pt x="5613" y="7514"/>
                  </a:cubicBezTo>
                  <a:cubicBezTo>
                    <a:pt x="5754" y="7024"/>
                    <a:pt x="5868" y="6520"/>
                    <a:pt x="5996" y="6018"/>
                  </a:cubicBezTo>
                  <a:close/>
                  <a:moveTo>
                    <a:pt x="221025" y="6018"/>
                  </a:moveTo>
                  <a:cubicBezTo>
                    <a:pt x="221150" y="6520"/>
                    <a:pt x="221264" y="7024"/>
                    <a:pt x="221405" y="7514"/>
                  </a:cubicBezTo>
                  <a:cubicBezTo>
                    <a:pt x="221378" y="8023"/>
                    <a:pt x="221342" y="8531"/>
                    <a:pt x="221248" y="9024"/>
                  </a:cubicBezTo>
                  <a:cubicBezTo>
                    <a:pt x="221045" y="10070"/>
                    <a:pt x="220755" y="11079"/>
                    <a:pt x="220567" y="12129"/>
                  </a:cubicBezTo>
                  <a:cubicBezTo>
                    <a:pt x="220399" y="13040"/>
                    <a:pt x="220309" y="13991"/>
                    <a:pt x="220258" y="14947"/>
                  </a:cubicBezTo>
                  <a:cubicBezTo>
                    <a:pt x="220191" y="14637"/>
                    <a:pt x="220124" y="14328"/>
                    <a:pt x="220050" y="14019"/>
                  </a:cubicBezTo>
                  <a:cubicBezTo>
                    <a:pt x="220223" y="12758"/>
                    <a:pt x="220395" y="11495"/>
                    <a:pt x="220528" y="10226"/>
                  </a:cubicBezTo>
                  <a:cubicBezTo>
                    <a:pt x="220646" y="9083"/>
                    <a:pt x="220810" y="7949"/>
                    <a:pt x="220935" y="6805"/>
                  </a:cubicBezTo>
                  <a:cubicBezTo>
                    <a:pt x="220962" y="6543"/>
                    <a:pt x="220993" y="6281"/>
                    <a:pt x="221025" y="6018"/>
                  </a:cubicBezTo>
                  <a:close/>
                  <a:moveTo>
                    <a:pt x="37030" y="11753"/>
                  </a:moveTo>
                  <a:cubicBezTo>
                    <a:pt x="37272" y="12559"/>
                    <a:pt x="37527" y="13361"/>
                    <a:pt x="37765" y="14172"/>
                  </a:cubicBezTo>
                  <a:cubicBezTo>
                    <a:pt x="37824" y="14363"/>
                    <a:pt x="37875" y="14555"/>
                    <a:pt x="37934" y="14747"/>
                  </a:cubicBezTo>
                  <a:cubicBezTo>
                    <a:pt x="37906" y="14833"/>
                    <a:pt x="37883" y="14918"/>
                    <a:pt x="37859" y="15005"/>
                  </a:cubicBezTo>
                  <a:cubicBezTo>
                    <a:pt x="37679" y="14629"/>
                    <a:pt x="37503" y="14253"/>
                    <a:pt x="37327" y="13878"/>
                  </a:cubicBezTo>
                  <a:cubicBezTo>
                    <a:pt x="37296" y="13650"/>
                    <a:pt x="37265" y="13424"/>
                    <a:pt x="37233" y="13197"/>
                  </a:cubicBezTo>
                  <a:cubicBezTo>
                    <a:pt x="37218" y="13079"/>
                    <a:pt x="37159" y="13021"/>
                    <a:pt x="37092" y="13005"/>
                  </a:cubicBezTo>
                  <a:cubicBezTo>
                    <a:pt x="37077" y="12810"/>
                    <a:pt x="37065" y="12617"/>
                    <a:pt x="37045" y="12422"/>
                  </a:cubicBezTo>
                  <a:cubicBezTo>
                    <a:pt x="37030" y="12223"/>
                    <a:pt x="37014" y="12022"/>
                    <a:pt x="37002" y="11823"/>
                  </a:cubicBezTo>
                  <a:cubicBezTo>
                    <a:pt x="37014" y="11800"/>
                    <a:pt x="37021" y="11776"/>
                    <a:pt x="37030" y="11753"/>
                  </a:cubicBezTo>
                  <a:close/>
                  <a:moveTo>
                    <a:pt x="189988" y="11753"/>
                  </a:moveTo>
                  <a:cubicBezTo>
                    <a:pt x="190000" y="11776"/>
                    <a:pt x="190008" y="11800"/>
                    <a:pt x="190015" y="11823"/>
                  </a:cubicBezTo>
                  <a:cubicBezTo>
                    <a:pt x="190004" y="12022"/>
                    <a:pt x="189992" y="12223"/>
                    <a:pt x="189972" y="12422"/>
                  </a:cubicBezTo>
                  <a:cubicBezTo>
                    <a:pt x="189957" y="12617"/>
                    <a:pt x="189941" y="12810"/>
                    <a:pt x="189925" y="13005"/>
                  </a:cubicBezTo>
                  <a:cubicBezTo>
                    <a:pt x="189859" y="13021"/>
                    <a:pt x="189804" y="13079"/>
                    <a:pt x="189789" y="13197"/>
                  </a:cubicBezTo>
                  <a:cubicBezTo>
                    <a:pt x="189757" y="13424"/>
                    <a:pt x="189726" y="13650"/>
                    <a:pt x="189695" y="13878"/>
                  </a:cubicBezTo>
                  <a:cubicBezTo>
                    <a:pt x="189514" y="14253"/>
                    <a:pt x="189338" y="14629"/>
                    <a:pt x="189162" y="15005"/>
                  </a:cubicBezTo>
                  <a:cubicBezTo>
                    <a:pt x="189139" y="14918"/>
                    <a:pt x="189112" y="14833"/>
                    <a:pt x="189088" y="14747"/>
                  </a:cubicBezTo>
                  <a:cubicBezTo>
                    <a:pt x="189143" y="14555"/>
                    <a:pt x="189197" y="14363"/>
                    <a:pt x="189252" y="14172"/>
                  </a:cubicBezTo>
                  <a:cubicBezTo>
                    <a:pt x="189491" y="13361"/>
                    <a:pt x="189746" y="12559"/>
                    <a:pt x="189988" y="11753"/>
                  </a:cubicBezTo>
                  <a:close/>
                  <a:moveTo>
                    <a:pt x="22297" y="14187"/>
                  </a:moveTo>
                  <a:cubicBezTo>
                    <a:pt x="22294" y="14468"/>
                    <a:pt x="22290" y="14750"/>
                    <a:pt x="22286" y="15032"/>
                  </a:cubicBezTo>
                  <a:cubicBezTo>
                    <a:pt x="22259" y="14801"/>
                    <a:pt x="22227" y="14571"/>
                    <a:pt x="22200" y="14340"/>
                  </a:cubicBezTo>
                  <a:cubicBezTo>
                    <a:pt x="22231" y="14289"/>
                    <a:pt x="22266" y="14237"/>
                    <a:pt x="22297" y="14187"/>
                  </a:cubicBezTo>
                  <a:close/>
                  <a:moveTo>
                    <a:pt x="204719" y="14187"/>
                  </a:moveTo>
                  <a:cubicBezTo>
                    <a:pt x="204755" y="14237"/>
                    <a:pt x="204786" y="14289"/>
                    <a:pt x="204822" y="14340"/>
                  </a:cubicBezTo>
                  <a:cubicBezTo>
                    <a:pt x="204790" y="14571"/>
                    <a:pt x="204763" y="14801"/>
                    <a:pt x="204732" y="15032"/>
                  </a:cubicBezTo>
                  <a:cubicBezTo>
                    <a:pt x="204728" y="14750"/>
                    <a:pt x="204724" y="14468"/>
                    <a:pt x="204719" y="14187"/>
                  </a:cubicBezTo>
                  <a:close/>
                  <a:moveTo>
                    <a:pt x="91150" y="10727"/>
                  </a:moveTo>
                  <a:cubicBezTo>
                    <a:pt x="91331" y="11048"/>
                    <a:pt x="91499" y="11381"/>
                    <a:pt x="91647" y="11744"/>
                  </a:cubicBezTo>
                  <a:cubicBezTo>
                    <a:pt x="91640" y="11807"/>
                    <a:pt x="91632" y="11870"/>
                    <a:pt x="91624" y="11929"/>
                  </a:cubicBezTo>
                  <a:cubicBezTo>
                    <a:pt x="91585" y="12210"/>
                    <a:pt x="91550" y="12488"/>
                    <a:pt x="91519" y="12770"/>
                  </a:cubicBezTo>
                  <a:cubicBezTo>
                    <a:pt x="91493" y="12738"/>
                    <a:pt x="91457" y="12722"/>
                    <a:pt x="91419" y="12722"/>
                  </a:cubicBezTo>
                  <a:cubicBezTo>
                    <a:pt x="91342" y="12722"/>
                    <a:pt x="91258" y="12789"/>
                    <a:pt x="91244" y="12915"/>
                  </a:cubicBezTo>
                  <a:cubicBezTo>
                    <a:pt x="91178" y="13627"/>
                    <a:pt x="91112" y="14331"/>
                    <a:pt x="91042" y="15041"/>
                  </a:cubicBezTo>
                  <a:cubicBezTo>
                    <a:pt x="91018" y="14786"/>
                    <a:pt x="90998" y="14535"/>
                    <a:pt x="90986" y="14281"/>
                  </a:cubicBezTo>
                  <a:cubicBezTo>
                    <a:pt x="90971" y="13932"/>
                    <a:pt x="90838" y="13392"/>
                    <a:pt x="91026" y="13079"/>
                  </a:cubicBezTo>
                  <a:cubicBezTo>
                    <a:pt x="91065" y="13016"/>
                    <a:pt x="91025" y="12932"/>
                    <a:pt x="90978" y="12932"/>
                  </a:cubicBezTo>
                  <a:cubicBezTo>
                    <a:pt x="90964" y="12932"/>
                    <a:pt x="90949" y="12940"/>
                    <a:pt x="90935" y="12958"/>
                  </a:cubicBezTo>
                  <a:cubicBezTo>
                    <a:pt x="90877" y="13036"/>
                    <a:pt x="90838" y="13126"/>
                    <a:pt x="90807" y="13220"/>
                  </a:cubicBezTo>
                  <a:cubicBezTo>
                    <a:pt x="90814" y="12535"/>
                    <a:pt x="90830" y="11157"/>
                    <a:pt x="91150" y="10727"/>
                  </a:cubicBezTo>
                  <a:close/>
                  <a:moveTo>
                    <a:pt x="135871" y="10727"/>
                  </a:moveTo>
                  <a:cubicBezTo>
                    <a:pt x="136191" y="11157"/>
                    <a:pt x="136207" y="12535"/>
                    <a:pt x="136211" y="13220"/>
                  </a:cubicBezTo>
                  <a:cubicBezTo>
                    <a:pt x="136184" y="13126"/>
                    <a:pt x="136144" y="13036"/>
                    <a:pt x="136086" y="12958"/>
                  </a:cubicBezTo>
                  <a:cubicBezTo>
                    <a:pt x="136072" y="12940"/>
                    <a:pt x="136056" y="12932"/>
                    <a:pt x="136042" y="12932"/>
                  </a:cubicBezTo>
                  <a:cubicBezTo>
                    <a:pt x="135994" y="12932"/>
                    <a:pt x="135956" y="13016"/>
                    <a:pt x="135992" y="13079"/>
                  </a:cubicBezTo>
                  <a:cubicBezTo>
                    <a:pt x="136184" y="13392"/>
                    <a:pt x="136051" y="13932"/>
                    <a:pt x="136031" y="14281"/>
                  </a:cubicBezTo>
                  <a:cubicBezTo>
                    <a:pt x="136020" y="14535"/>
                    <a:pt x="136000" y="14786"/>
                    <a:pt x="135980" y="15041"/>
                  </a:cubicBezTo>
                  <a:cubicBezTo>
                    <a:pt x="135910" y="14336"/>
                    <a:pt x="135843" y="13627"/>
                    <a:pt x="135773" y="12915"/>
                  </a:cubicBezTo>
                  <a:cubicBezTo>
                    <a:pt x="135760" y="12789"/>
                    <a:pt x="135678" y="12722"/>
                    <a:pt x="135601" y="12722"/>
                  </a:cubicBezTo>
                  <a:cubicBezTo>
                    <a:pt x="135564" y="12722"/>
                    <a:pt x="135528" y="12738"/>
                    <a:pt x="135503" y="12770"/>
                  </a:cubicBezTo>
                  <a:cubicBezTo>
                    <a:pt x="135472" y="12488"/>
                    <a:pt x="135436" y="12210"/>
                    <a:pt x="135397" y="11929"/>
                  </a:cubicBezTo>
                  <a:cubicBezTo>
                    <a:pt x="135386" y="11870"/>
                    <a:pt x="135382" y="11807"/>
                    <a:pt x="135370" y="11744"/>
                  </a:cubicBezTo>
                  <a:cubicBezTo>
                    <a:pt x="135523" y="11381"/>
                    <a:pt x="135691" y="11048"/>
                    <a:pt x="135871" y="10727"/>
                  </a:cubicBezTo>
                  <a:close/>
                  <a:moveTo>
                    <a:pt x="103859" y="12038"/>
                  </a:moveTo>
                  <a:lnTo>
                    <a:pt x="103859" y="12038"/>
                  </a:lnTo>
                  <a:cubicBezTo>
                    <a:pt x="104090" y="12382"/>
                    <a:pt x="104313" y="12739"/>
                    <a:pt x="104528" y="13103"/>
                  </a:cubicBezTo>
                  <a:cubicBezTo>
                    <a:pt x="104525" y="13244"/>
                    <a:pt x="104516" y="13384"/>
                    <a:pt x="104509" y="13529"/>
                  </a:cubicBezTo>
                  <a:cubicBezTo>
                    <a:pt x="104407" y="14035"/>
                    <a:pt x="104310" y="14539"/>
                    <a:pt x="104216" y="15048"/>
                  </a:cubicBezTo>
                  <a:cubicBezTo>
                    <a:pt x="104164" y="14316"/>
                    <a:pt x="104090" y="13592"/>
                    <a:pt x="103988" y="12868"/>
                  </a:cubicBezTo>
                  <a:cubicBezTo>
                    <a:pt x="103949" y="12590"/>
                    <a:pt x="103906" y="12312"/>
                    <a:pt x="103859" y="12038"/>
                  </a:cubicBezTo>
                  <a:close/>
                  <a:moveTo>
                    <a:pt x="123158" y="12038"/>
                  </a:moveTo>
                  <a:lnTo>
                    <a:pt x="123158" y="12038"/>
                  </a:lnTo>
                  <a:cubicBezTo>
                    <a:pt x="123111" y="12316"/>
                    <a:pt x="123073" y="12590"/>
                    <a:pt x="123030" y="12868"/>
                  </a:cubicBezTo>
                  <a:cubicBezTo>
                    <a:pt x="122932" y="13592"/>
                    <a:pt x="122857" y="14316"/>
                    <a:pt x="122802" y="15048"/>
                  </a:cubicBezTo>
                  <a:cubicBezTo>
                    <a:pt x="122708" y="14543"/>
                    <a:pt x="122614" y="14038"/>
                    <a:pt x="122509" y="13533"/>
                  </a:cubicBezTo>
                  <a:cubicBezTo>
                    <a:pt x="122504" y="13388"/>
                    <a:pt x="122497" y="13244"/>
                    <a:pt x="122489" y="13099"/>
                  </a:cubicBezTo>
                  <a:cubicBezTo>
                    <a:pt x="122708" y="12739"/>
                    <a:pt x="122927" y="12382"/>
                    <a:pt x="123158" y="12038"/>
                  </a:cubicBezTo>
                  <a:close/>
                  <a:moveTo>
                    <a:pt x="93844" y="12555"/>
                  </a:moveTo>
                  <a:lnTo>
                    <a:pt x="93844" y="12555"/>
                  </a:lnTo>
                  <a:cubicBezTo>
                    <a:pt x="93761" y="13462"/>
                    <a:pt x="93667" y="14371"/>
                    <a:pt x="93566" y="15275"/>
                  </a:cubicBezTo>
                  <a:cubicBezTo>
                    <a:pt x="93479" y="14954"/>
                    <a:pt x="93390" y="14637"/>
                    <a:pt x="93287" y="14324"/>
                  </a:cubicBezTo>
                  <a:cubicBezTo>
                    <a:pt x="93350" y="14022"/>
                    <a:pt x="93550" y="13052"/>
                    <a:pt x="93844" y="12555"/>
                  </a:cubicBezTo>
                  <a:close/>
                  <a:moveTo>
                    <a:pt x="133178" y="12555"/>
                  </a:moveTo>
                  <a:lnTo>
                    <a:pt x="133178" y="12555"/>
                  </a:lnTo>
                  <a:cubicBezTo>
                    <a:pt x="133467" y="13052"/>
                    <a:pt x="133671" y="14022"/>
                    <a:pt x="133734" y="14324"/>
                  </a:cubicBezTo>
                  <a:cubicBezTo>
                    <a:pt x="133632" y="14637"/>
                    <a:pt x="133538" y="14954"/>
                    <a:pt x="133452" y="15275"/>
                  </a:cubicBezTo>
                  <a:cubicBezTo>
                    <a:pt x="133350" y="14371"/>
                    <a:pt x="133260" y="13462"/>
                    <a:pt x="133178" y="12555"/>
                  </a:cubicBezTo>
                  <a:close/>
                  <a:moveTo>
                    <a:pt x="70384" y="11401"/>
                  </a:moveTo>
                  <a:cubicBezTo>
                    <a:pt x="70400" y="11416"/>
                    <a:pt x="70411" y="11432"/>
                    <a:pt x="70427" y="11448"/>
                  </a:cubicBezTo>
                  <a:cubicBezTo>
                    <a:pt x="70470" y="11619"/>
                    <a:pt x="70512" y="11788"/>
                    <a:pt x="70552" y="11960"/>
                  </a:cubicBezTo>
                  <a:cubicBezTo>
                    <a:pt x="70724" y="12664"/>
                    <a:pt x="70888" y="13373"/>
                    <a:pt x="71045" y="14085"/>
                  </a:cubicBezTo>
                  <a:cubicBezTo>
                    <a:pt x="70935" y="14434"/>
                    <a:pt x="70814" y="14778"/>
                    <a:pt x="70713" y="15115"/>
                  </a:cubicBezTo>
                  <a:cubicBezTo>
                    <a:pt x="70685" y="15209"/>
                    <a:pt x="70658" y="15306"/>
                    <a:pt x="70626" y="15400"/>
                  </a:cubicBezTo>
                  <a:cubicBezTo>
                    <a:pt x="70536" y="14069"/>
                    <a:pt x="70458" y="12734"/>
                    <a:pt x="70384" y="11401"/>
                  </a:cubicBezTo>
                  <a:close/>
                  <a:moveTo>
                    <a:pt x="156634" y="11401"/>
                  </a:moveTo>
                  <a:lnTo>
                    <a:pt x="156634" y="11401"/>
                  </a:lnTo>
                  <a:cubicBezTo>
                    <a:pt x="156564" y="12734"/>
                    <a:pt x="156485" y="14069"/>
                    <a:pt x="156391" y="15400"/>
                  </a:cubicBezTo>
                  <a:cubicBezTo>
                    <a:pt x="156364" y="15306"/>
                    <a:pt x="156336" y="15209"/>
                    <a:pt x="156309" y="15115"/>
                  </a:cubicBezTo>
                  <a:cubicBezTo>
                    <a:pt x="156208" y="14778"/>
                    <a:pt x="156086" y="14434"/>
                    <a:pt x="155977" y="14085"/>
                  </a:cubicBezTo>
                  <a:cubicBezTo>
                    <a:pt x="156133" y="13373"/>
                    <a:pt x="156297" y="12664"/>
                    <a:pt x="156466" y="11960"/>
                  </a:cubicBezTo>
                  <a:cubicBezTo>
                    <a:pt x="156508" y="11788"/>
                    <a:pt x="156551" y="11619"/>
                    <a:pt x="156595" y="11448"/>
                  </a:cubicBezTo>
                  <a:cubicBezTo>
                    <a:pt x="156607" y="11432"/>
                    <a:pt x="156622" y="11416"/>
                    <a:pt x="156634" y="11401"/>
                  </a:cubicBezTo>
                  <a:close/>
                  <a:moveTo>
                    <a:pt x="101804" y="11791"/>
                  </a:moveTo>
                  <a:cubicBezTo>
                    <a:pt x="101906" y="11831"/>
                    <a:pt x="101989" y="11921"/>
                    <a:pt x="102012" y="12132"/>
                  </a:cubicBezTo>
                  <a:cubicBezTo>
                    <a:pt x="102043" y="12371"/>
                    <a:pt x="102039" y="12664"/>
                    <a:pt x="102027" y="12907"/>
                  </a:cubicBezTo>
                  <a:cubicBezTo>
                    <a:pt x="102004" y="13326"/>
                    <a:pt x="101980" y="13744"/>
                    <a:pt x="101953" y="14163"/>
                  </a:cubicBezTo>
                  <a:cubicBezTo>
                    <a:pt x="101922" y="14590"/>
                    <a:pt x="101875" y="15021"/>
                    <a:pt x="101824" y="15451"/>
                  </a:cubicBezTo>
                  <a:cubicBezTo>
                    <a:pt x="101816" y="15075"/>
                    <a:pt x="101808" y="14703"/>
                    <a:pt x="101804" y="14328"/>
                  </a:cubicBezTo>
                  <a:cubicBezTo>
                    <a:pt x="101792" y="13482"/>
                    <a:pt x="101781" y="12637"/>
                    <a:pt x="101804" y="11791"/>
                  </a:cubicBezTo>
                  <a:close/>
                  <a:moveTo>
                    <a:pt x="125217" y="11791"/>
                  </a:moveTo>
                  <a:cubicBezTo>
                    <a:pt x="125237" y="12637"/>
                    <a:pt x="125229" y="13482"/>
                    <a:pt x="125217" y="14328"/>
                  </a:cubicBezTo>
                  <a:cubicBezTo>
                    <a:pt x="125210" y="14703"/>
                    <a:pt x="125205" y="15079"/>
                    <a:pt x="125198" y="15451"/>
                  </a:cubicBezTo>
                  <a:cubicBezTo>
                    <a:pt x="125143" y="15021"/>
                    <a:pt x="125096" y="14590"/>
                    <a:pt x="125069" y="14163"/>
                  </a:cubicBezTo>
                  <a:cubicBezTo>
                    <a:pt x="125037" y="13744"/>
                    <a:pt x="125017" y="13326"/>
                    <a:pt x="124994" y="12907"/>
                  </a:cubicBezTo>
                  <a:cubicBezTo>
                    <a:pt x="124982" y="12664"/>
                    <a:pt x="124979" y="12371"/>
                    <a:pt x="125006" y="12132"/>
                  </a:cubicBezTo>
                  <a:cubicBezTo>
                    <a:pt x="125029" y="11921"/>
                    <a:pt x="125111" y="11831"/>
                    <a:pt x="125217" y="11791"/>
                  </a:cubicBezTo>
                  <a:close/>
                  <a:moveTo>
                    <a:pt x="188544" y="15193"/>
                  </a:moveTo>
                  <a:cubicBezTo>
                    <a:pt x="188552" y="15220"/>
                    <a:pt x="188555" y="15247"/>
                    <a:pt x="188559" y="15271"/>
                  </a:cubicBezTo>
                  <a:cubicBezTo>
                    <a:pt x="188539" y="15346"/>
                    <a:pt x="188516" y="15420"/>
                    <a:pt x="188492" y="15494"/>
                  </a:cubicBezTo>
                  <a:cubicBezTo>
                    <a:pt x="188508" y="15393"/>
                    <a:pt x="188528" y="15294"/>
                    <a:pt x="188544" y="15193"/>
                  </a:cubicBezTo>
                  <a:close/>
                  <a:moveTo>
                    <a:pt x="38477" y="15193"/>
                  </a:moveTo>
                  <a:cubicBezTo>
                    <a:pt x="38493" y="15294"/>
                    <a:pt x="38513" y="15397"/>
                    <a:pt x="38528" y="15498"/>
                  </a:cubicBezTo>
                  <a:cubicBezTo>
                    <a:pt x="38505" y="15424"/>
                    <a:pt x="38481" y="15350"/>
                    <a:pt x="38458" y="15275"/>
                  </a:cubicBezTo>
                  <a:cubicBezTo>
                    <a:pt x="38466" y="15247"/>
                    <a:pt x="38470" y="15220"/>
                    <a:pt x="38477" y="15193"/>
                  </a:cubicBezTo>
                  <a:close/>
                  <a:moveTo>
                    <a:pt x="45456" y="15177"/>
                  </a:moveTo>
                  <a:cubicBezTo>
                    <a:pt x="45475" y="15236"/>
                    <a:pt x="45491" y="15294"/>
                    <a:pt x="45507" y="15353"/>
                  </a:cubicBezTo>
                  <a:cubicBezTo>
                    <a:pt x="45503" y="15404"/>
                    <a:pt x="45499" y="15459"/>
                    <a:pt x="45495" y="15514"/>
                  </a:cubicBezTo>
                  <a:cubicBezTo>
                    <a:pt x="45484" y="15400"/>
                    <a:pt x="45468" y="15287"/>
                    <a:pt x="45456" y="15177"/>
                  </a:cubicBezTo>
                  <a:close/>
                  <a:moveTo>
                    <a:pt x="181561" y="15177"/>
                  </a:moveTo>
                  <a:cubicBezTo>
                    <a:pt x="181550" y="15290"/>
                    <a:pt x="181538" y="15400"/>
                    <a:pt x="181526" y="15514"/>
                  </a:cubicBezTo>
                  <a:cubicBezTo>
                    <a:pt x="181518" y="15459"/>
                    <a:pt x="181514" y="15408"/>
                    <a:pt x="181510" y="15353"/>
                  </a:cubicBezTo>
                  <a:cubicBezTo>
                    <a:pt x="181530" y="15294"/>
                    <a:pt x="181546" y="15236"/>
                    <a:pt x="181561" y="15177"/>
                  </a:cubicBezTo>
                  <a:close/>
                  <a:moveTo>
                    <a:pt x="48912" y="14801"/>
                  </a:moveTo>
                  <a:lnTo>
                    <a:pt x="48912" y="14801"/>
                  </a:lnTo>
                  <a:cubicBezTo>
                    <a:pt x="48928" y="15059"/>
                    <a:pt x="48943" y="15318"/>
                    <a:pt x="48967" y="15576"/>
                  </a:cubicBezTo>
                  <a:cubicBezTo>
                    <a:pt x="48959" y="15534"/>
                    <a:pt x="48947" y="15490"/>
                    <a:pt x="48940" y="15447"/>
                  </a:cubicBezTo>
                  <a:cubicBezTo>
                    <a:pt x="48931" y="15232"/>
                    <a:pt x="48920" y="15017"/>
                    <a:pt x="48912" y="14801"/>
                  </a:cubicBezTo>
                  <a:close/>
                  <a:moveTo>
                    <a:pt x="178109" y="14797"/>
                  </a:moveTo>
                  <a:cubicBezTo>
                    <a:pt x="178102" y="15017"/>
                    <a:pt x="178089" y="15232"/>
                    <a:pt x="178078" y="15447"/>
                  </a:cubicBezTo>
                  <a:cubicBezTo>
                    <a:pt x="178071" y="15490"/>
                    <a:pt x="178062" y="15534"/>
                    <a:pt x="178055" y="15576"/>
                  </a:cubicBezTo>
                  <a:cubicBezTo>
                    <a:pt x="178074" y="15318"/>
                    <a:pt x="178094" y="15059"/>
                    <a:pt x="178109" y="14797"/>
                  </a:cubicBezTo>
                  <a:close/>
                  <a:moveTo>
                    <a:pt x="50880" y="15224"/>
                  </a:moveTo>
                  <a:cubicBezTo>
                    <a:pt x="50904" y="15346"/>
                    <a:pt x="50932" y="15467"/>
                    <a:pt x="50959" y="15592"/>
                  </a:cubicBezTo>
                  <a:cubicBezTo>
                    <a:pt x="50943" y="15541"/>
                    <a:pt x="50927" y="15490"/>
                    <a:pt x="50916" y="15440"/>
                  </a:cubicBezTo>
                  <a:cubicBezTo>
                    <a:pt x="50900" y="15369"/>
                    <a:pt x="50893" y="15294"/>
                    <a:pt x="50880" y="15224"/>
                  </a:cubicBezTo>
                  <a:close/>
                  <a:moveTo>
                    <a:pt x="176140" y="15224"/>
                  </a:moveTo>
                  <a:cubicBezTo>
                    <a:pt x="176129" y="15294"/>
                    <a:pt x="176117" y="15369"/>
                    <a:pt x="176106" y="15440"/>
                  </a:cubicBezTo>
                  <a:cubicBezTo>
                    <a:pt x="176090" y="15490"/>
                    <a:pt x="176075" y="15541"/>
                    <a:pt x="176059" y="15592"/>
                  </a:cubicBezTo>
                  <a:cubicBezTo>
                    <a:pt x="176090" y="15467"/>
                    <a:pt x="176117" y="15346"/>
                    <a:pt x="176140" y="15224"/>
                  </a:cubicBezTo>
                  <a:close/>
                  <a:moveTo>
                    <a:pt x="44810" y="13216"/>
                  </a:moveTo>
                  <a:cubicBezTo>
                    <a:pt x="44873" y="13787"/>
                    <a:pt x="44939" y="14360"/>
                    <a:pt x="45002" y="14931"/>
                  </a:cubicBezTo>
                  <a:cubicBezTo>
                    <a:pt x="44963" y="15205"/>
                    <a:pt x="44920" y="15478"/>
                    <a:pt x="44877" y="15753"/>
                  </a:cubicBezTo>
                  <a:cubicBezTo>
                    <a:pt x="44845" y="15435"/>
                    <a:pt x="44814" y="15056"/>
                    <a:pt x="44736" y="14707"/>
                  </a:cubicBezTo>
                  <a:cubicBezTo>
                    <a:pt x="44728" y="14578"/>
                    <a:pt x="44724" y="14445"/>
                    <a:pt x="44717" y="14316"/>
                  </a:cubicBezTo>
                  <a:cubicBezTo>
                    <a:pt x="44713" y="14195"/>
                    <a:pt x="44686" y="14093"/>
                    <a:pt x="44646" y="14007"/>
                  </a:cubicBezTo>
                  <a:cubicBezTo>
                    <a:pt x="44709" y="13744"/>
                    <a:pt x="44763" y="13482"/>
                    <a:pt x="44810" y="13216"/>
                  </a:cubicBezTo>
                  <a:close/>
                  <a:moveTo>
                    <a:pt x="182207" y="13216"/>
                  </a:moveTo>
                  <a:cubicBezTo>
                    <a:pt x="182254" y="13482"/>
                    <a:pt x="182313" y="13744"/>
                    <a:pt x="182376" y="14007"/>
                  </a:cubicBezTo>
                  <a:cubicBezTo>
                    <a:pt x="182336" y="14093"/>
                    <a:pt x="182309" y="14195"/>
                    <a:pt x="182301" y="14316"/>
                  </a:cubicBezTo>
                  <a:cubicBezTo>
                    <a:pt x="182298" y="14445"/>
                    <a:pt x="182289" y="14578"/>
                    <a:pt x="182282" y="14707"/>
                  </a:cubicBezTo>
                  <a:cubicBezTo>
                    <a:pt x="182207" y="15056"/>
                    <a:pt x="182172" y="15435"/>
                    <a:pt x="182141" y="15753"/>
                  </a:cubicBezTo>
                  <a:cubicBezTo>
                    <a:pt x="182101" y="15478"/>
                    <a:pt x="182058" y="15205"/>
                    <a:pt x="182020" y="14931"/>
                  </a:cubicBezTo>
                  <a:cubicBezTo>
                    <a:pt x="182082" y="14360"/>
                    <a:pt x="182144" y="13787"/>
                    <a:pt x="182207" y="13216"/>
                  </a:cubicBezTo>
                  <a:close/>
                  <a:moveTo>
                    <a:pt x="37495" y="15091"/>
                  </a:moveTo>
                  <a:lnTo>
                    <a:pt x="37495" y="15091"/>
                  </a:lnTo>
                  <a:cubicBezTo>
                    <a:pt x="37562" y="15263"/>
                    <a:pt x="37628" y="15435"/>
                    <a:pt x="37695" y="15608"/>
                  </a:cubicBezTo>
                  <a:cubicBezTo>
                    <a:pt x="37668" y="15713"/>
                    <a:pt x="37641" y="15815"/>
                    <a:pt x="37612" y="15921"/>
                  </a:cubicBezTo>
                  <a:cubicBezTo>
                    <a:pt x="37574" y="15646"/>
                    <a:pt x="37534" y="15369"/>
                    <a:pt x="37495" y="15091"/>
                  </a:cubicBezTo>
                  <a:close/>
                  <a:moveTo>
                    <a:pt x="189526" y="15091"/>
                  </a:moveTo>
                  <a:lnTo>
                    <a:pt x="189526" y="15091"/>
                  </a:lnTo>
                  <a:cubicBezTo>
                    <a:pt x="189487" y="15369"/>
                    <a:pt x="189448" y="15646"/>
                    <a:pt x="189408" y="15921"/>
                  </a:cubicBezTo>
                  <a:cubicBezTo>
                    <a:pt x="189381" y="15815"/>
                    <a:pt x="189354" y="15713"/>
                    <a:pt x="189327" y="15608"/>
                  </a:cubicBezTo>
                  <a:cubicBezTo>
                    <a:pt x="189393" y="15435"/>
                    <a:pt x="189460" y="15263"/>
                    <a:pt x="189526" y="15091"/>
                  </a:cubicBezTo>
                  <a:close/>
                  <a:moveTo>
                    <a:pt x="102583" y="10273"/>
                  </a:moveTo>
                  <a:lnTo>
                    <a:pt x="102583" y="10273"/>
                  </a:lnTo>
                  <a:cubicBezTo>
                    <a:pt x="102751" y="10473"/>
                    <a:pt x="102912" y="10684"/>
                    <a:pt x="103065" y="10899"/>
                  </a:cubicBezTo>
                  <a:cubicBezTo>
                    <a:pt x="103131" y="11166"/>
                    <a:pt x="103178" y="11435"/>
                    <a:pt x="103217" y="11710"/>
                  </a:cubicBezTo>
                  <a:cubicBezTo>
                    <a:pt x="103186" y="11631"/>
                    <a:pt x="103154" y="11560"/>
                    <a:pt x="103119" y="11490"/>
                  </a:cubicBezTo>
                  <a:cubicBezTo>
                    <a:pt x="103110" y="11471"/>
                    <a:pt x="103096" y="11463"/>
                    <a:pt x="103082" y="11463"/>
                  </a:cubicBezTo>
                  <a:cubicBezTo>
                    <a:pt x="103052" y="11463"/>
                    <a:pt x="103023" y="11502"/>
                    <a:pt x="103045" y="11545"/>
                  </a:cubicBezTo>
                  <a:cubicBezTo>
                    <a:pt x="103464" y="12438"/>
                    <a:pt x="103233" y="13431"/>
                    <a:pt x="103080" y="14383"/>
                  </a:cubicBezTo>
                  <a:cubicBezTo>
                    <a:pt x="102995" y="14900"/>
                    <a:pt x="102901" y="15412"/>
                    <a:pt x="102798" y="15924"/>
                  </a:cubicBezTo>
                  <a:cubicBezTo>
                    <a:pt x="102814" y="15615"/>
                    <a:pt x="102825" y="15310"/>
                    <a:pt x="102825" y="15001"/>
                  </a:cubicBezTo>
                  <a:cubicBezTo>
                    <a:pt x="102838" y="13424"/>
                    <a:pt x="102704" y="11847"/>
                    <a:pt x="102583" y="10273"/>
                  </a:cubicBezTo>
                  <a:close/>
                  <a:moveTo>
                    <a:pt x="124439" y="10273"/>
                  </a:moveTo>
                  <a:lnTo>
                    <a:pt x="124439" y="10273"/>
                  </a:lnTo>
                  <a:cubicBezTo>
                    <a:pt x="124317" y="11847"/>
                    <a:pt x="124184" y="13424"/>
                    <a:pt x="124191" y="15001"/>
                  </a:cubicBezTo>
                  <a:cubicBezTo>
                    <a:pt x="124195" y="15310"/>
                    <a:pt x="124207" y="15615"/>
                    <a:pt x="124223" y="15924"/>
                  </a:cubicBezTo>
                  <a:cubicBezTo>
                    <a:pt x="124121" y="15412"/>
                    <a:pt x="124023" y="14900"/>
                    <a:pt x="123942" y="14383"/>
                  </a:cubicBezTo>
                  <a:cubicBezTo>
                    <a:pt x="123785" y="13431"/>
                    <a:pt x="123557" y="12438"/>
                    <a:pt x="123976" y="11545"/>
                  </a:cubicBezTo>
                  <a:cubicBezTo>
                    <a:pt x="123995" y="11502"/>
                    <a:pt x="123968" y="11463"/>
                    <a:pt x="123938" y="11463"/>
                  </a:cubicBezTo>
                  <a:cubicBezTo>
                    <a:pt x="123925" y="11463"/>
                    <a:pt x="123912" y="11471"/>
                    <a:pt x="123902" y="11490"/>
                  </a:cubicBezTo>
                  <a:cubicBezTo>
                    <a:pt x="123866" y="11557"/>
                    <a:pt x="123835" y="11631"/>
                    <a:pt x="123804" y="11706"/>
                  </a:cubicBezTo>
                  <a:cubicBezTo>
                    <a:pt x="123839" y="11432"/>
                    <a:pt x="123886" y="11161"/>
                    <a:pt x="123953" y="10899"/>
                  </a:cubicBezTo>
                  <a:cubicBezTo>
                    <a:pt x="124110" y="10684"/>
                    <a:pt x="124270" y="10473"/>
                    <a:pt x="124439" y="10273"/>
                  </a:cubicBezTo>
                  <a:close/>
                  <a:moveTo>
                    <a:pt x="60712" y="15588"/>
                  </a:moveTo>
                  <a:cubicBezTo>
                    <a:pt x="60725" y="15737"/>
                    <a:pt x="60736" y="15890"/>
                    <a:pt x="60756" y="16042"/>
                  </a:cubicBezTo>
                  <a:cubicBezTo>
                    <a:pt x="60736" y="15975"/>
                    <a:pt x="60716" y="15913"/>
                    <a:pt x="60696" y="15846"/>
                  </a:cubicBezTo>
                  <a:cubicBezTo>
                    <a:pt x="60705" y="15760"/>
                    <a:pt x="60709" y="15675"/>
                    <a:pt x="60712" y="15588"/>
                  </a:cubicBezTo>
                  <a:close/>
                  <a:moveTo>
                    <a:pt x="166309" y="15584"/>
                  </a:moveTo>
                  <a:cubicBezTo>
                    <a:pt x="166313" y="15670"/>
                    <a:pt x="166317" y="15760"/>
                    <a:pt x="166321" y="15846"/>
                  </a:cubicBezTo>
                  <a:cubicBezTo>
                    <a:pt x="166301" y="15913"/>
                    <a:pt x="166286" y="15975"/>
                    <a:pt x="166266" y="16042"/>
                  </a:cubicBezTo>
                  <a:cubicBezTo>
                    <a:pt x="166282" y="15890"/>
                    <a:pt x="166293" y="15737"/>
                    <a:pt x="166309" y="15584"/>
                  </a:cubicBezTo>
                  <a:close/>
                  <a:moveTo>
                    <a:pt x="83527" y="14073"/>
                  </a:moveTo>
                  <a:cubicBezTo>
                    <a:pt x="83612" y="14735"/>
                    <a:pt x="83710" y="15393"/>
                    <a:pt x="83824" y="16046"/>
                  </a:cubicBezTo>
                  <a:cubicBezTo>
                    <a:pt x="83785" y="15862"/>
                    <a:pt x="83746" y="15678"/>
                    <a:pt x="83706" y="15490"/>
                  </a:cubicBezTo>
                  <a:cubicBezTo>
                    <a:pt x="83659" y="15247"/>
                    <a:pt x="83616" y="15001"/>
                    <a:pt x="83578" y="14754"/>
                  </a:cubicBezTo>
                  <a:cubicBezTo>
                    <a:pt x="83562" y="14531"/>
                    <a:pt x="83546" y="14304"/>
                    <a:pt x="83522" y="14078"/>
                  </a:cubicBezTo>
                  <a:cubicBezTo>
                    <a:pt x="83527" y="14078"/>
                    <a:pt x="83527" y="14073"/>
                    <a:pt x="83527" y="14073"/>
                  </a:cubicBezTo>
                  <a:close/>
                  <a:moveTo>
                    <a:pt x="143495" y="14069"/>
                  </a:moveTo>
                  <a:lnTo>
                    <a:pt x="143495" y="14078"/>
                  </a:lnTo>
                  <a:cubicBezTo>
                    <a:pt x="143475" y="14304"/>
                    <a:pt x="143460" y="14528"/>
                    <a:pt x="143444" y="14754"/>
                  </a:cubicBezTo>
                  <a:cubicBezTo>
                    <a:pt x="143405" y="15001"/>
                    <a:pt x="143362" y="15247"/>
                    <a:pt x="143311" y="15490"/>
                  </a:cubicBezTo>
                  <a:cubicBezTo>
                    <a:pt x="143276" y="15678"/>
                    <a:pt x="143233" y="15862"/>
                    <a:pt x="143193" y="16046"/>
                  </a:cubicBezTo>
                  <a:cubicBezTo>
                    <a:pt x="143307" y="15393"/>
                    <a:pt x="143409" y="14731"/>
                    <a:pt x="143495" y="14069"/>
                  </a:cubicBezTo>
                  <a:close/>
                  <a:moveTo>
                    <a:pt x="116662" y="11612"/>
                  </a:moveTo>
                  <a:lnTo>
                    <a:pt x="116662" y="11612"/>
                  </a:lnTo>
                  <a:cubicBezTo>
                    <a:pt x="116767" y="11878"/>
                    <a:pt x="116861" y="12183"/>
                    <a:pt x="116939" y="12472"/>
                  </a:cubicBezTo>
                  <a:cubicBezTo>
                    <a:pt x="116915" y="12821"/>
                    <a:pt x="116888" y="13115"/>
                    <a:pt x="116881" y="13220"/>
                  </a:cubicBezTo>
                  <a:cubicBezTo>
                    <a:pt x="116794" y="14183"/>
                    <a:pt x="116700" y="15142"/>
                    <a:pt x="116591" y="16097"/>
                  </a:cubicBezTo>
                  <a:cubicBezTo>
                    <a:pt x="116595" y="15909"/>
                    <a:pt x="116599" y="15717"/>
                    <a:pt x="116606" y="15529"/>
                  </a:cubicBezTo>
                  <a:cubicBezTo>
                    <a:pt x="116642" y="14519"/>
                    <a:pt x="116673" y="13509"/>
                    <a:pt x="116685" y="12504"/>
                  </a:cubicBezTo>
                  <a:cubicBezTo>
                    <a:pt x="116685" y="12340"/>
                    <a:pt x="116669" y="11999"/>
                    <a:pt x="116662" y="11612"/>
                  </a:cubicBezTo>
                  <a:close/>
                  <a:moveTo>
                    <a:pt x="110360" y="11612"/>
                  </a:moveTo>
                  <a:lnTo>
                    <a:pt x="110360" y="11612"/>
                  </a:lnTo>
                  <a:cubicBezTo>
                    <a:pt x="110352" y="11999"/>
                    <a:pt x="110333" y="12340"/>
                    <a:pt x="110336" y="12504"/>
                  </a:cubicBezTo>
                  <a:cubicBezTo>
                    <a:pt x="110349" y="13509"/>
                    <a:pt x="110376" y="14519"/>
                    <a:pt x="110415" y="15529"/>
                  </a:cubicBezTo>
                  <a:cubicBezTo>
                    <a:pt x="110423" y="15717"/>
                    <a:pt x="110427" y="15909"/>
                    <a:pt x="110430" y="16101"/>
                  </a:cubicBezTo>
                  <a:cubicBezTo>
                    <a:pt x="110321" y="15142"/>
                    <a:pt x="110227" y="14183"/>
                    <a:pt x="110141" y="13220"/>
                  </a:cubicBezTo>
                  <a:cubicBezTo>
                    <a:pt x="110133" y="13115"/>
                    <a:pt x="110102" y="12821"/>
                    <a:pt x="110082" y="12472"/>
                  </a:cubicBezTo>
                  <a:cubicBezTo>
                    <a:pt x="110161" y="12183"/>
                    <a:pt x="110251" y="11878"/>
                    <a:pt x="110360" y="11612"/>
                  </a:cubicBezTo>
                  <a:close/>
                  <a:moveTo>
                    <a:pt x="100388" y="12837"/>
                  </a:moveTo>
                  <a:cubicBezTo>
                    <a:pt x="100450" y="13509"/>
                    <a:pt x="100489" y="14187"/>
                    <a:pt x="100524" y="14864"/>
                  </a:cubicBezTo>
                  <a:cubicBezTo>
                    <a:pt x="100493" y="14871"/>
                    <a:pt x="100466" y="14903"/>
                    <a:pt x="100477" y="14947"/>
                  </a:cubicBezTo>
                  <a:cubicBezTo>
                    <a:pt x="100599" y="15314"/>
                    <a:pt x="100509" y="15717"/>
                    <a:pt x="100341" y="16105"/>
                  </a:cubicBezTo>
                  <a:cubicBezTo>
                    <a:pt x="100325" y="16054"/>
                    <a:pt x="100309" y="16007"/>
                    <a:pt x="100294" y="15956"/>
                  </a:cubicBezTo>
                  <a:cubicBezTo>
                    <a:pt x="100305" y="15612"/>
                    <a:pt x="100313" y="15267"/>
                    <a:pt x="100309" y="14923"/>
                  </a:cubicBezTo>
                  <a:cubicBezTo>
                    <a:pt x="100309" y="14633"/>
                    <a:pt x="100298" y="14347"/>
                    <a:pt x="100282" y="14062"/>
                  </a:cubicBezTo>
                  <a:cubicBezTo>
                    <a:pt x="100321" y="13655"/>
                    <a:pt x="100356" y="13247"/>
                    <a:pt x="100388" y="12837"/>
                  </a:cubicBezTo>
                  <a:close/>
                  <a:moveTo>
                    <a:pt x="126630" y="12837"/>
                  </a:moveTo>
                  <a:cubicBezTo>
                    <a:pt x="126661" y="13247"/>
                    <a:pt x="126700" y="13655"/>
                    <a:pt x="126740" y="14062"/>
                  </a:cubicBezTo>
                  <a:cubicBezTo>
                    <a:pt x="126724" y="14347"/>
                    <a:pt x="126708" y="14633"/>
                    <a:pt x="126708" y="14923"/>
                  </a:cubicBezTo>
                  <a:cubicBezTo>
                    <a:pt x="126708" y="15267"/>
                    <a:pt x="126716" y="15612"/>
                    <a:pt x="126724" y="15956"/>
                  </a:cubicBezTo>
                  <a:cubicBezTo>
                    <a:pt x="126708" y="16007"/>
                    <a:pt x="126693" y="16054"/>
                    <a:pt x="126677" y="16105"/>
                  </a:cubicBezTo>
                  <a:cubicBezTo>
                    <a:pt x="126513" y="15717"/>
                    <a:pt x="126422" y="15314"/>
                    <a:pt x="126540" y="14947"/>
                  </a:cubicBezTo>
                  <a:cubicBezTo>
                    <a:pt x="126556" y="14903"/>
                    <a:pt x="126525" y="14871"/>
                    <a:pt x="126497" y="14864"/>
                  </a:cubicBezTo>
                  <a:cubicBezTo>
                    <a:pt x="126529" y="14187"/>
                    <a:pt x="126572" y="13509"/>
                    <a:pt x="126630" y="12837"/>
                  </a:cubicBezTo>
                  <a:close/>
                  <a:moveTo>
                    <a:pt x="60904" y="14226"/>
                  </a:moveTo>
                  <a:cubicBezTo>
                    <a:pt x="61049" y="14860"/>
                    <a:pt x="61135" y="15478"/>
                    <a:pt x="61072" y="16136"/>
                  </a:cubicBezTo>
                  <a:cubicBezTo>
                    <a:pt x="60963" y="15670"/>
                    <a:pt x="60865" y="15228"/>
                    <a:pt x="60795" y="14837"/>
                  </a:cubicBezTo>
                  <a:cubicBezTo>
                    <a:pt x="60834" y="14633"/>
                    <a:pt x="60873" y="14430"/>
                    <a:pt x="60904" y="14226"/>
                  </a:cubicBezTo>
                  <a:close/>
                  <a:moveTo>
                    <a:pt x="166113" y="14226"/>
                  </a:moveTo>
                  <a:cubicBezTo>
                    <a:pt x="166149" y="14430"/>
                    <a:pt x="166188" y="14633"/>
                    <a:pt x="166227" y="14837"/>
                  </a:cubicBezTo>
                  <a:cubicBezTo>
                    <a:pt x="166152" y="15228"/>
                    <a:pt x="166058" y="15670"/>
                    <a:pt x="165949" y="16140"/>
                  </a:cubicBezTo>
                  <a:cubicBezTo>
                    <a:pt x="165887" y="15478"/>
                    <a:pt x="165972" y="14860"/>
                    <a:pt x="166113" y="14226"/>
                  </a:cubicBezTo>
                  <a:close/>
                  <a:moveTo>
                    <a:pt x="25832" y="14985"/>
                  </a:moveTo>
                  <a:cubicBezTo>
                    <a:pt x="25832" y="15228"/>
                    <a:pt x="25843" y="15475"/>
                    <a:pt x="25856" y="15717"/>
                  </a:cubicBezTo>
                  <a:cubicBezTo>
                    <a:pt x="25816" y="15890"/>
                    <a:pt x="25777" y="16062"/>
                    <a:pt x="25742" y="16233"/>
                  </a:cubicBezTo>
                  <a:lnTo>
                    <a:pt x="25742" y="16168"/>
                  </a:lnTo>
                  <a:cubicBezTo>
                    <a:pt x="25773" y="15772"/>
                    <a:pt x="25805" y="15381"/>
                    <a:pt x="25832" y="14985"/>
                  </a:cubicBezTo>
                  <a:close/>
                  <a:moveTo>
                    <a:pt x="201189" y="14985"/>
                  </a:moveTo>
                  <a:cubicBezTo>
                    <a:pt x="201217" y="15381"/>
                    <a:pt x="201249" y="15772"/>
                    <a:pt x="201280" y="16168"/>
                  </a:cubicBezTo>
                  <a:lnTo>
                    <a:pt x="201280" y="16233"/>
                  </a:lnTo>
                  <a:cubicBezTo>
                    <a:pt x="201240" y="16062"/>
                    <a:pt x="201205" y="15890"/>
                    <a:pt x="201166" y="15722"/>
                  </a:cubicBezTo>
                  <a:cubicBezTo>
                    <a:pt x="201173" y="15475"/>
                    <a:pt x="201186" y="15228"/>
                    <a:pt x="201189" y="14985"/>
                  </a:cubicBezTo>
                  <a:close/>
                  <a:moveTo>
                    <a:pt x="944" y="15353"/>
                  </a:moveTo>
                  <a:cubicBezTo>
                    <a:pt x="944" y="15455"/>
                    <a:pt x="947" y="15561"/>
                    <a:pt x="947" y="15666"/>
                  </a:cubicBezTo>
                  <a:lnTo>
                    <a:pt x="947" y="16238"/>
                  </a:lnTo>
                  <a:cubicBezTo>
                    <a:pt x="940" y="16218"/>
                    <a:pt x="936" y="16199"/>
                    <a:pt x="928" y="16183"/>
                  </a:cubicBezTo>
                  <a:lnTo>
                    <a:pt x="928" y="16179"/>
                  </a:lnTo>
                  <a:cubicBezTo>
                    <a:pt x="928" y="15905"/>
                    <a:pt x="931" y="15628"/>
                    <a:pt x="944" y="15353"/>
                  </a:cubicBezTo>
                  <a:close/>
                  <a:moveTo>
                    <a:pt x="226078" y="15346"/>
                  </a:moveTo>
                  <a:cubicBezTo>
                    <a:pt x="226086" y="15623"/>
                    <a:pt x="226094" y="15901"/>
                    <a:pt x="226089" y="16179"/>
                  </a:cubicBezTo>
                  <a:lnTo>
                    <a:pt x="226089" y="16183"/>
                  </a:lnTo>
                  <a:cubicBezTo>
                    <a:pt x="226086" y="16199"/>
                    <a:pt x="226078" y="16218"/>
                    <a:pt x="226074" y="16238"/>
                  </a:cubicBezTo>
                  <a:cubicBezTo>
                    <a:pt x="226074" y="16046"/>
                    <a:pt x="226074" y="15854"/>
                    <a:pt x="226070" y="15666"/>
                  </a:cubicBezTo>
                  <a:cubicBezTo>
                    <a:pt x="226070" y="15557"/>
                    <a:pt x="226074" y="15451"/>
                    <a:pt x="226078" y="15346"/>
                  </a:cubicBezTo>
                  <a:close/>
                  <a:moveTo>
                    <a:pt x="74833" y="15800"/>
                  </a:moveTo>
                  <a:cubicBezTo>
                    <a:pt x="74889" y="15964"/>
                    <a:pt x="74939" y="16125"/>
                    <a:pt x="74994" y="16289"/>
                  </a:cubicBezTo>
                  <a:cubicBezTo>
                    <a:pt x="74990" y="16309"/>
                    <a:pt x="74990" y="16332"/>
                    <a:pt x="74986" y="16356"/>
                  </a:cubicBezTo>
                  <a:cubicBezTo>
                    <a:pt x="74932" y="16175"/>
                    <a:pt x="74880" y="15995"/>
                    <a:pt x="74830" y="15815"/>
                  </a:cubicBezTo>
                  <a:cubicBezTo>
                    <a:pt x="74833" y="15811"/>
                    <a:pt x="74833" y="15803"/>
                    <a:pt x="74833" y="15800"/>
                  </a:cubicBezTo>
                  <a:close/>
                  <a:moveTo>
                    <a:pt x="152184" y="15800"/>
                  </a:moveTo>
                  <a:cubicBezTo>
                    <a:pt x="152184" y="15803"/>
                    <a:pt x="152187" y="15811"/>
                    <a:pt x="152187" y="15815"/>
                  </a:cubicBezTo>
                  <a:cubicBezTo>
                    <a:pt x="152137" y="15995"/>
                    <a:pt x="152086" y="16175"/>
                    <a:pt x="152035" y="16356"/>
                  </a:cubicBezTo>
                  <a:cubicBezTo>
                    <a:pt x="152031" y="16332"/>
                    <a:pt x="152028" y="16309"/>
                    <a:pt x="152028" y="16289"/>
                  </a:cubicBezTo>
                  <a:cubicBezTo>
                    <a:pt x="152078" y="16125"/>
                    <a:pt x="152133" y="15964"/>
                    <a:pt x="152184" y="15800"/>
                  </a:cubicBezTo>
                  <a:close/>
                  <a:moveTo>
                    <a:pt x="107949" y="13819"/>
                  </a:moveTo>
                  <a:lnTo>
                    <a:pt x="107949" y="13827"/>
                  </a:lnTo>
                  <a:cubicBezTo>
                    <a:pt x="107874" y="14300"/>
                    <a:pt x="107789" y="14774"/>
                    <a:pt x="107730" y="15252"/>
                  </a:cubicBezTo>
                  <a:cubicBezTo>
                    <a:pt x="107726" y="15306"/>
                    <a:pt x="107718" y="15357"/>
                    <a:pt x="107715" y="15408"/>
                  </a:cubicBezTo>
                  <a:cubicBezTo>
                    <a:pt x="107585" y="15725"/>
                    <a:pt x="107507" y="16085"/>
                    <a:pt x="107440" y="16426"/>
                  </a:cubicBezTo>
                  <a:cubicBezTo>
                    <a:pt x="107397" y="16351"/>
                    <a:pt x="107354" y="16285"/>
                    <a:pt x="107311" y="16210"/>
                  </a:cubicBezTo>
                  <a:cubicBezTo>
                    <a:pt x="107413" y="15819"/>
                    <a:pt x="107518" y="15431"/>
                    <a:pt x="107616" y="15041"/>
                  </a:cubicBezTo>
                  <a:cubicBezTo>
                    <a:pt x="107726" y="14633"/>
                    <a:pt x="107836" y="14226"/>
                    <a:pt x="107949" y="13819"/>
                  </a:cubicBezTo>
                  <a:close/>
                  <a:moveTo>
                    <a:pt x="119074" y="13840"/>
                  </a:moveTo>
                  <a:lnTo>
                    <a:pt x="119074" y="13840"/>
                  </a:lnTo>
                  <a:cubicBezTo>
                    <a:pt x="119186" y="14240"/>
                    <a:pt x="119298" y="14640"/>
                    <a:pt x="119401" y="15041"/>
                  </a:cubicBezTo>
                  <a:cubicBezTo>
                    <a:pt x="119503" y="15431"/>
                    <a:pt x="119605" y="15819"/>
                    <a:pt x="119710" y="16210"/>
                  </a:cubicBezTo>
                  <a:cubicBezTo>
                    <a:pt x="119668" y="16285"/>
                    <a:pt x="119621" y="16351"/>
                    <a:pt x="119577" y="16426"/>
                  </a:cubicBezTo>
                  <a:cubicBezTo>
                    <a:pt x="119515" y="16085"/>
                    <a:pt x="119433" y="15725"/>
                    <a:pt x="119307" y="15408"/>
                  </a:cubicBezTo>
                  <a:cubicBezTo>
                    <a:pt x="119299" y="15357"/>
                    <a:pt x="119296" y="15306"/>
                    <a:pt x="119287" y="15252"/>
                  </a:cubicBezTo>
                  <a:cubicBezTo>
                    <a:pt x="119233" y="14778"/>
                    <a:pt x="119148" y="14309"/>
                    <a:pt x="119074" y="13840"/>
                  </a:cubicBezTo>
                  <a:close/>
                  <a:moveTo>
                    <a:pt x="12016" y="12179"/>
                  </a:moveTo>
                  <a:lnTo>
                    <a:pt x="12016" y="12179"/>
                  </a:lnTo>
                  <a:cubicBezTo>
                    <a:pt x="11938" y="13545"/>
                    <a:pt x="11832" y="14903"/>
                    <a:pt x="11699" y="16262"/>
                  </a:cubicBezTo>
                  <a:cubicBezTo>
                    <a:pt x="11687" y="16316"/>
                    <a:pt x="11672" y="16374"/>
                    <a:pt x="11656" y="16434"/>
                  </a:cubicBezTo>
                  <a:cubicBezTo>
                    <a:pt x="11585" y="15733"/>
                    <a:pt x="11511" y="15036"/>
                    <a:pt x="11444" y="14340"/>
                  </a:cubicBezTo>
                  <a:cubicBezTo>
                    <a:pt x="11558" y="13803"/>
                    <a:pt x="11683" y="13271"/>
                    <a:pt x="11832" y="12754"/>
                  </a:cubicBezTo>
                  <a:cubicBezTo>
                    <a:pt x="11887" y="12563"/>
                    <a:pt x="11950" y="12371"/>
                    <a:pt x="12016" y="12179"/>
                  </a:cubicBezTo>
                  <a:close/>
                  <a:moveTo>
                    <a:pt x="215005" y="12179"/>
                  </a:moveTo>
                  <a:lnTo>
                    <a:pt x="215005" y="12179"/>
                  </a:lnTo>
                  <a:cubicBezTo>
                    <a:pt x="215072" y="12371"/>
                    <a:pt x="215135" y="12563"/>
                    <a:pt x="215189" y="12754"/>
                  </a:cubicBezTo>
                  <a:cubicBezTo>
                    <a:pt x="215339" y="13271"/>
                    <a:pt x="215464" y="13803"/>
                    <a:pt x="215577" y="14340"/>
                  </a:cubicBezTo>
                  <a:cubicBezTo>
                    <a:pt x="215507" y="15036"/>
                    <a:pt x="215436" y="15737"/>
                    <a:pt x="215362" y="16434"/>
                  </a:cubicBezTo>
                  <a:cubicBezTo>
                    <a:pt x="215350" y="16374"/>
                    <a:pt x="215334" y="16316"/>
                    <a:pt x="215319" y="16262"/>
                  </a:cubicBezTo>
                  <a:cubicBezTo>
                    <a:pt x="215189" y="14903"/>
                    <a:pt x="215084" y="13545"/>
                    <a:pt x="215005" y="12179"/>
                  </a:cubicBezTo>
                  <a:close/>
                  <a:moveTo>
                    <a:pt x="36622" y="12864"/>
                  </a:moveTo>
                  <a:cubicBezTo>
                    <a:pt x="36631" y="12884"/>
                    <a:pt x="36638" y="12899"/>
                    <a:pt x="36646" y="12915"/>
                  </a:cubicBezTo>
                  <a:cubicBezTo>
                    <a:pt x="36673" y="14112"/>
                    <a:pt x="36712" y="15306"/>
                    <a:pt x="36783" y="16500"/>
                  </a:cubicBezTo>
                  <a:cubicBezTo>
                    <a:pt x="36541" y="15862"/>
                    <a:pt x="36294" y="15228"/>
                    <a:pt x="36035" y="14602"/>
                  </a:cubicBezTo>
                  <a:cubicBezTo>
                    <a:pt x="36223" y="14019"/>
                    <a:pt x="36419" y="13439"/>
                    <a:pt x="36622" y="12864"/>
                  </a:cubicBezTo>
                  <a:close/>
                  <a:moveTo>
                    <a:pt x="190395" y="12864"/>
                  </a:moveTo>
                  <a:cubicBezTo>
                    <a:pt x="190602" y="13439"/>
                    <a:pt x="190799" y="14019"/>
                    <a:pt x="190986" y="14602"/>
                  </a:cubicBezTo>
                  <a:cubicBezTo>
                    <a:pt x="190728" y="15228"/>
                    <a:pt x="190477" y="15862"/>
                    <a:pt x="190235" y="16500"/>
                  </a:cubicBezTo>
                  <a:cubicBezTo>
                    <a:pt x="190309" y="15306"/>
                    <a:pt x="190348" y="14112"/>
                    <a:pt x="190376" y="12915"/>
                  </a:cubicBezTo>
                  <a:cubicBezTo>
                    <a:pt x="190383" y="12899"/>
                    <a:pt x="190391" y="12880"/>
                    <a:pt x="190395" y="12864"/>
                  </a:cubicBezTo>
                  <a:close/>
                  <a:moveTo>
                    <a:pt x="108215" y="15568"/>
                  </a:moveTo>
                  <a:cubicBezTo>
                    <a:pt x="108219" y="15834"/>
                    <a:pt x="108219" y="16097"/>
                    <a:pt x="108223" y="16359"/>
                  </a:cubicBezTo>
                  <a:cubicBezTo>
                    <a:pt x="108208" y="16418"/>
                    <a:pt x="108196" y="16477"/>
                    <a:pt x="108180" y="16535"/>
                  </a:cubicBezTo>
                  <a:cubicBezTo>
                    <a:pt x="108192" y="16215"/>
                    <a:pt x="108203" y="15893"/>
                    <a:pt x="108215" y="15568"/>
                  </a:cubicBezTo>
                  <a:close/>
                  <a:moveTo>
                    <a:pt x="118803" y="15568"/>
                  </a:moveTo>
                  <a:cubicBezTo>
                    <a:pt x="118814" y="15893"/>
                    <a:pt x="118830" y="16215"/>
                    <a:pt x="118841" y="16535"/>
                  </a:cubicBezTo>
                  <a:cubicBezTo>
                    <a:pt x="118826" y="16477"/>
                    <a:pt x="118810" y="16418"/>
                    <a:pt x="118799" y="16359"/>
                  </a:cubicBezTo>
                  <a:cubicBezTo>
                    <a:pt x="118799" y="16097"/>
                    <a:pt x="118803" y="15834"/>
                    <a:pt x="118803" y="15568"/>
                  </a:cubicBezTo>
                  <a:close/>
                  <a:moveTo>
                    <a:pt x="107636" y="16109"/>
                  </a:moveTo>
                  <a:lnTo>
                    <a:pt x="107636" y="16109"/>
                  </a:lnTo>
                  <a:cubicBezTo>
                    <a:pt x="107612" y="16293"/>
                    <a:pt x="107593" y="16473"/>
                    <a:pt x="107574" y="16652"/>
                  </a:cubicBezTo>
                  <a:cubicBezTo>
                    <a:pt x="107569" y="16645"/>
                    <a:pt x="107565" y="16633"/>
                    <a:pt x="107558" y="16625"/>
                  </a:cubicBezTo>
                  <a:cubicBezTo>
                    <a:pt x="107578" y="16450"/>
                    <a:pt x="107601" y="16277"/>
                    <a:pt x="107636" y="16109"/>
                  </a:cubicBezTo>
                  <a:close/>
                  <a:moveTo>
                    <a:pt x="119386" y="16112"/>
                  </a:moveTo>
                  <a:cubicBezTo>
                    <a:pt x="119417" y="16277"/>
                    <a:pt x="119440" y="16453"/>
                    <a:pt x="119460" y="16625"/>
                  </a:cubicBezTo>
                  <a:cubicBezTo>
                    <a:pt x="119456" y="16633"/>
                    <a:pt x="119452" y="16645"/>
                    <a:pt x="119444" y="16652"/>
                  </a:cubicBezTo>
                  <a:cubicBezTo>
                    <a:pt x="119424" y="16473"/>
                    <a:pt x="119405" y="16293"/>
                    <a:pt x="119386" y="16112"/>
                  </a:cubicBezTo>
                  <a:close/>
                  <a:moveTo>
                    <a:pt x="92404" y="14821"/>
                  </a:moveTo>
                  <a:cubicBezTo>
                    <a:pt x="92451" y="15075"/>
                    <a:pt x="92501" y="15334"/>
                    <a:pt x="92548" y="15588"/>
                  </a:cubicBezTo>
                  <a:cubicBezTo>
                    <a:pt x="92462" y="15999"/>
                    <a:pt x="92388" y="16414"/>
                    <a:pt x="92328" y="16833"/>
                  </a:cubicBezTo>
                  <a:cubicBezTo>
                    <a:pt x="92337" y="16665"/>
                    <a:pt x="92341" y="16492"/>
                    <a:pt x="92348" y="16320"/>
                  </a:cubicBezTo>
                  <a:cubicBezTo>
                    <a:pt x="92372" y="15823"/>
                    <a:pt x="92388" y="15322"/>
                    <a:pt x="92404" y="14821"/>
                  </a:cubicBezTo>
                  <a:close/>
                  <a:moveTo>
                    <a:pt x="134614" y="14821"/>
                  </a:moveTo>
                  <a:cubicBezTo>
                    <a:pt x="134630" y="15322"/>
                    <a:pt x="134645" y="15823"/>
                    <a:pt x="134669" y="16320"/>
                  </a:cubicBezTo>
                  <a:cubicBezTo>
                    <a:pt x="134677" y="16492"/>
                    <a:pt x="134685" y="16665"/>
                    <a:pt x="134692" y="16833"/>
                  </a:cubicBezTo>
                  <a:cubicBezTo>
                    <a:pt x="134634" y="16414"/>
                    <a:pt x="134560" y="15999"/>
                    <a:pt x="134470" y="15588"/>
                  </a:cubicBezTo>
                  <a:cubicBezTo>
                    <a:pt x="134520" y="15334"/>
                    <a:pt x="134567" y="15075"/>
                    <a:pt x="134614" y="14821"/>
                  </a:cubicBezTo>
                  <a:close/>
                  <a:moveTo>
                    <a:pt x="33714" y="11396"/>
                  </a:moveTo>
                  <a:cubicBezTo>
                    <a:pt x="34004" y="11999"/>
                    <a:pt x="34263" y="12637"/>
                    <a:pt x="34513" y="13251"/>
                  </a:cubicBezTo>
                  <a:cubicBezTo>
                    <a:pt x="34599" y="13467"/>
                    <a:pt x="34682" y="13678"/>
                    <a:pt x="34763" y="13894"/>
                  </a:cubicBezTo>
                  <a:cubicBezTo>
                    <a:pt x="34783" y="14073"/>
                    <a:pt x="34803" y="14257"/>
                    <a:pt x="34823" y="14437"/>
                  </a:cubicBezTo>
                  <a:cubicBezTo>
                    <a:pt x="34841" y="14613"/>
                    <a:pt x="34861" y="14793"/>
                    <a:pt x="34881" y="14970"/>
                  </a:cubicBezTo>
                  <a:cubicBezTo>
                    <a:pt x="34865" y="15236"/>
                    <a:pt x="34850" y="15502"/>
                    <a:pt x="34830" y="15769"/>
                  </a:cubicBezTo>
                  <a:cubicBezTo>
                    <a:pt x="34756" y="16007"/>
                    <a:pt x="34673" y="16242"/>
                    <a:pt x="34599" y="16481"/>
                  </a:cubicBezTo>
                  <a:cubicBezTo>
                    <a:pt x="34556" y="16609"/>
                    <a:pt x="34517" y="16743"/>
                    <a:pt x="34478" y="16872"/>
                  </a:cubicBezTo>
                  <a:cubicBezTo>
                    <a:pt x="34454" y="16688"/>
                    <a:pt x="34427" y="16508"/>
                    <a:pt x="34404" y="16324"/>
                  </a:cubicBezTo>
                  <a:cubicBezTo>
                    <a:pt x="34395" y="16269"/>
                    <a:pt x="34384" y="16226"/>
                    <a:pt x="34364" y="16191"/>
                  </a:cubicBezTo>
                  <a:cubicBezTo>
                    <a:pt x="34184" y="14790"/>
                    <a:pt x="34019" y="13388"/>
                    <a:pt x="33801" y="11999"/>
                  </a:cubicBezTo>
                  <a:cubicBezTo>
                    <a:pt x="33770" y="11800"/>
                    <a:pt x="33742" y="11600"/>
                    <a:pt x="33714" y="11396"/>
                  </a:cubicBezTo>
                  <a:close/>
                  <a:moveTo>
                    <a:pt x="193307" y="11396"/>
                  </a:moveTo>
                  <a:lnTo>
                    <a:pt x="193307" y="11396"/>
                  </a:lnTo>
                  <a:cubicBezTo>
                    <a:pt x="193279" y="11600"/>
                    <a:pt x="193252" y="11800"/>
                    <a:pt x="193221" y="11999"/>
                  </a:cubicBezTo>
                  <a:cubicBezTo>
                    <a:pt x="193001" y="13388"/>
                    <a:pt x="192833" y="14793"/>
                    <a:pt x="192657" y="16195"/>
                  </a:cubicBezTo>
                  <a:cubicBezTo>
                    <a:pt x="192638" y="16230"/>
                    <a:pt x="192622" y="16273"/>
                    <a:pt x="192618" y="16324"/>
                  </a:cubicBezTo>
                  <a:cubicBezTo>
                    <a:pt x="192591" y="16508"/>
                    <a:pt x="192567" y="16688"/>
                    <a:pt x="192544" y="16872"/>
                  </a:cubicBezTo>
                  <a:cubicBezTo>
                    <a:pt x="192504" y="16743"/>
                    <a:pt x="192461" y="16609"/>
                    <a:pt x="192423" y="16481"/>
                  </a:cubicBezTo>
                  <a:cubicBezTo>
                    <a:pt x="192348" y="16242"/>
                    <a:pt x="192266" y="16007"/>
                    <a:pt x="192188" y="15769"/>
                  </a:cubicBezTo>
                  <a:cubicBezTo>
                    <a:pt x="192172" y="15502"/>
                    <a:pt x="192156" y="15236"/>
                    <a:pt x="192137" y="14970"/>
                  </a:cubicBezTo>
                  <a:cubicBezTo>
                    <a:pt x="192156" y="14793"/>
                    <a:pt x="192176" y="14613"/>
                    <a:pt x="192195" y="14437"/>
                  </a:cubicBezTo>
                  <a:cubicBezTo>
                    <a:pt x="192215" y="14257"/>
                    <a:pt x="192235" y="14073"/>
                    <a:pt x="192255" y="13894"/>
                  </a:cubicBezTo>
                  <a:cubicBezTo>
                    <a:pt x="192340" y="13678"/>
                    <a:pt x="192419" y="13467"/>
                    <a:pt x="192504" y="13251"/>
                  </a:cubicBezTo>
                  <a:cubicBezTo>
                    <a:pt x="192755" y="12637"/>
                    <a:pt x="193017" y="11999"/>
                    <a:pt x="193307" y="11396"/>
                  </a:cubicBezTo>
                  <a:close/>
                  <a:moveTo>
                    <a:pt x="61937" y="13740"/>
                  </a:moveTo>
                  <a:cubicBezTo>
                    <a:pt x="61993" y="14289"/>
                    <a:pt x="62063" y="14833"/>
                    <a:pt x="62121" y="15381"/>
                  </a:cubicBezTo>
                  <a:cubicBezTo>
                    <a:pt x="62165" y="15780"/>
                    <a:pt x="62215" y="16175"/>
                    <a:pt x="62266" y="16574"/>
                  </a:cubicBezTo>
                  <a:cubicBezTo>
                    <a:pt x="62251" y="16680"/>
                    <a:pt x="62235" y="16782"/>
                    <a:pt x="62219" y="16883"/>
                  </a:cubicBezTo>
                  <a:cubicBezTo>
                    <a:pt x="62188" y="16633"/>
                    <a:pt x="62161" y="16383"/>
                    <a:pt x="62129" y="16132"/>
                  </a:cubicBezTo>
                  <a:cubicBezTo>
                    <a:pt x="62071" y="15659"/>
                    <a:pt x="62024" y="15181"/>
                    <a:pt x="61977" y="14707"/>
                  </a:cubicBezTo>
                  <a:cubicBezTo>
                    <a:pt x="61965" y="14387"/>
                    <a:pt x="61953" y="14066"/>
                    <a:pt x="61937" y="13740"/>
                  </a:cubicBezTo>
                  <a:close/>
                  <a:moveTo>
                    <a:pt x="165084" y="13740"/>
                  </a:moveTo>
                  <a:lnTo>
                    <a:pt x="165084" y="13740"/>
                  </a:lnTo>
                  <a:cubicBezTo>
                    <a:pt x="165068" y="14042"/>
                    <a:pt x="165061" y="14340"/>
                    <a:pt x="165049" y="14641"/>
                  </a:cubicBezTo>
                  <a:cubicBezTo>
                    <a:pt x="165002" y="15138"/>
                    <a:pt x="164951" y="15635"/>
                    <a:pt x="164892" y="16132"/>
                  </a:cubicBezTo>
                  <a:cubicBezTo>
                    <a:pt x="164861" y="16383"/>
                    <a:pt x="164830" y="16633"/>
                    <a:pt x="164798" y="16883"/>
                  </a:cubicBezTo>
                  <a:cubicBezTo>
                    <a:pt x="164783" y="16782"/>
                    <a:pt x="164767" y="16676"/>
                    <a:pt x="164756" y="16574"/>
                  </a:cubicBezTo>
                  <a:cubicBezTo>
                    <a:pt x="164806" y="16175"/>
                    <a:pt x="164857" y="15776"/>
                    <a:pt x="164900" y="15381"/>
                  </a:cubicBezTo>
                  <a:cubicBezTo>
                    <a:pt x="164958" y="14833"/>
                    <a:pt x="165025" y="14289"/>
                    <a:pt x="165084" y="13740"/>
                  </a:cubicBezTo>
                  <a:close/>
                  <a:moveTo>
                    <a:pt x="4204" y="14649"/>
                  </a:moveTo>
                  <a:cubicBezTo>
                    <a:pt x="4235" y="14997"/>
                    <a:pt x="4262" y="15341"/>
                    <a:pt x="4294" y="15686"/>
                  </a:cubicBezTo>
                  <a:cubicBezTo>
                    <a:pt x="4235" y="15987"/>
                    <a:pt x="4172" y="16285"/>
                    <a:pt x="4134" y="16578"/>
                  </a:cubicBezTo>
                  <a:cubicBezTo>
                    <a:pt x="4118" y="16688"/>
                    <a:pt x="4106" y="16797"/>
                    <a:pt x="4090" y="16911"/>
                  </a:cubicBezTo>
                  <a:cubicBezTo>
                    <a:pt x="4083" y="16571"/>
                    <a:pt x="4078" y="16233"/>
                    <a:pt x="4078" y="15893"/>
                  </a:cubicBezTo>
                  <a:cubicBezTo>
                    <a:pt x="4118" y="15478"/>
                    <a:pt x="4161" y="15064"/>
                    <a:pt x="4204" y="14649"/>
                  </a:cubicBezTo>
                  <a:close/>
                  <a:moveTo>
                    <a:pt x="222814" y="14649"/>
                  </a:moveTo>
                  <a:cubicBezTo>
                    <a:pt x="222861" y="15064"/>
                    <a:pt x="222904" y="15478"/>
                    <a:pt x="222942" y="15893"/>
                  </a:cubicBezTo>
                  <a:cubicBezTo>
                    <a:pt x="222942" y="16233"/>
                    <a:pt x="222935" y="16571"/>
                    <a:pt x="222927" y="16911"/>
                  </a:cubicBezTo>
                  <a:cubicBezTo>
                    <a:pt x="222915" y="16797"/>
                    <a:pt x="222904" y="16688"/>
                    <a:pt x="222888" y="16578"/>
                  </a:cubicBezTo>
                  <a:cubicBezTo>
                    <a:pt x="222845" y="16285"/>
                    <a:pt x="222787" y="15987"/>
                    <a:pt x="222724" y="15686"/>
                  </a:cubicBezTo>
                  <a:cubicBezTo>
                    <a:pt x="222755" y="15341"/>
                    <a:pt x="222787" y="14994"/>
                    <a:pt x="222814" y="14649"/>
                  </a:cubicBezTo>
                  <a:close/>
                  <a:moveTo>
                    <a:pt x="100576" y="16027"/>
                  </a:moveTo>
                  <a:cubicBezTo>
                    <a:pt x="100583" y="16324"/>
                    <a:pt x="100595" y="16621"/>
                    <a:pt x="100603" y="16914"/>
                  </a:cubicBezTo>
                  <a:cubicBezTo>
                    <a:pt x="100548" y="16746"/>
                    <a:pt x="100489" y="16574"/>
                    <a:pt x="100435" y="16403"/>
                  </a:cubicBezTo>
                  <a:cubicBezTo>
                    <a:pt x="100477" y="16289"/>
                    <a:pt x="100520" y="16175"/>
                    <a:pt x="100564" y="16062"/>
                  </a:cubicBezTo>
                  <a:cubicBezTo>
                    <a:pt x="100567" y="16050"/>
                    <a:pt x="100571" y="16038"/>
                    <a:pt x="100576" y="16027"/>
                  </a:cubicBezTo>
                  <a:close/>
                  <a:moveTo>
                    <a:pt x="126446" y="16027"/>
                  </a:moveTo>
                  <a:cubicBezTo>
                    <a:pt x="126450" y="16038"/>
                    <a:pt x="126454" y="16050"/>
                    <a:pt x="126458" y="16062"/>
                  </a:cubicBezTo>
                  <a:cubicBezTo>
                    <a:pt x="126497" y="16175"/>
                    <a:pt x="126540" y="16289"/>
                    <a:pt x="126583" y="16403"/>
                  </a:cubicBezTo>
                  <a:cubicBezTo>
                    <a:pt x="126529" y="16574"/>
                    <a:pt x="126473" y="16746"/>
                    <a:pt x="126419" y="16914"/>
                  </a:cubicBezTo>
                  <a:cubicBezTo>
                    <a:pt x="126426" y="16621"/>
                    <a:pt x="126435" y="16324"/>
                    <a:pt x="126446" y="16027"/>
                  </a:cubicBezTo>
                  <a:close/>
                  <a:moveTo>
                    <a:pt x="85648" y="13404"/>
                  </a:moveTo>
                  <a:cubicBezTo>
                    <a:pt x="85683" y="13569"/>
                    <a:pt x="85722" y="13733"/>
                    <a:pt x="85758" y="13901"/>
                  </a:cubicBezTo>
                  <a:cubicBezTo>
                    <a:pt x="85793" y="14062"/>
                    <a:pt x="85824" y="14226"/>
                    <a:pt x="85855" y="14391"/>
                  </a:cubicBezTo>
                  <a:cubicBezTo>
                    <a:pt x="85769" y="14848"/>
                    <a:pt x="85699" y="15205"/>
                    <a:pt x="85679" y="15318"/>
                  </a:cubicBezTo>
                  <a:cubicBezTo>
                    <a:pt x="85608" y="15776"/>
                    <a:pt x="85546" y="16230"/>
                    <a:pt x="85483" y="16688"/>
                  </a:cubicBezTo>
                  <a:cubicBezTo>
                    <a:pt x="85476" y="16719"/>
                    <a:pt x="85468" y="16746"/>
                    <a:pt x="85464" y="16778"/>
                  </a:cubicBezTo>
                  <a:cubicBezTo>
                    <a:pt x="85440" y="16829"/>
                    <a:pt x="85421" y="16880"/>
                    <a:pt x="85397" y="16930"/>
                  </a:cubicBezTo>
                  <a:cubicBezTo>
                    <a:pt x="85487" y="15756"/>
                    <a:pt x="85570" y="14582"/>
                    <a:pt x="85648" y="13404"/>
                  </a:cubicBezTo>
                  <a:close/>
                  <a:moveTo>
                    <a:pt x="141374" y="13412"/>
                  </a:moveTo>
                  <a:cubicBezTo>
                    <a:pt x="141448" y="14586"/>
                    <a:pt x="141534" y="15760"/>
                    <a:pt x="141625" y="16930"/>
                  </a:cubicBezTo>
                  <a:cubicBezTo>
                    <a:pt x="141601" y="16883"/>
                    <a:pt x="141581" y="16833"/>
                    <a:pt x="141558" y="16782"/>
                  </a:cubicBezTo>
                  <a:cubicBezTo>
                    <a:pt x="141549" y="16750"/>
                    <a:pt x="141542" y="16715"/>
                    <a:pt x="141538" y="16684"/>
                  </a:cubicBezTo>
                  <a:cubicBezTo>
                    <a:pt x="141475" y="16230"/>
                    <a:pt x="141408" y="15776"/>
                    <a:pt x="141338" y="15318"/>
                  </a:cubicBezTo>
                  <a:cubicBezTo>
                    <a:pt x="141323" y="15205"/>
                    <a:pt x="141253" y="14848"/>
                    <a:pt x="141162" y="14391"/>
                  </a:cubicBezTo>
                  <a:cubicBezTo>
                    <a:pt x="141197" y="14226"/>
                    <a:pt x="141229" y="14062"/>
                    <a:pt x="141264" y="13901"/>
                  </a:cubicBezTo>
                  <a:cubicBezTo>
                    <a:pt x="141300" y="13737"/>
                    <a:pt x="141338" y="13576"/>
                    <a:pt x="141374" y="13412"/>
                  </a:cubicBezTo>
                  <a:close/>
                  <a:moveTo>
                    <a:pt x="53022" y="9005"/>
                  </a:moveTo>
                  <a:lnTo>
                    <a:pt x="53022" y="9005"/>
                  </a:lnTo>
                  <a:cubicBezTo>
                    <a:pt x="53362" y="9741"/>
                    <a:pt x="53667" y="10504"/>
                    <a:pt x="54012" y="11236"/>
                  </a:cubicBezTo>
                  <a:cubicBezTo>
                    <a:pt x="54020" y="11255"/>
                    <a:pt x="54027" y="11279"/>
                    <a:pt x="54036" y="11298"/>
                  </a:cubicBezTo>
                  <a:cubicBezTo>
                    <a:pt x="54043" y="12019"/>
                    <a:pt x="54059" y="12747"/>
                    <a:pt x="54090" y="13475"/>
                  </a:cubicBezTo>
                  <a:cubicBezTo>
                    <a:pt x="54094" y="13592"/>
                    <a:pt x="54102" y="13706"/>
                    <a:pt x="54110" y="13819"/>
                  </a:cubicBezTo>
                  <a:cubicBezTo>
                    <a:pt x="54070" y="13831"/>
                    <a:pt x="54027" y="13890"/>
                    <a:pt x="54036" y="13948"/>
                  </a:cubicBezTo>
                  <a:cubicBezTo>
                    <a:pt x="54063" y="14266"/>
                    <a:pt x="54114" y="14586"/>
                    <a:pt x="54177" y="14903"/>
                  </a:cubicBezTo>
                  <a:cubicBezTo>
                    <a:pt x="54180" y="15001"/>
                    <a:pt x="54188" y="15095"/>
                    <a:pt x="54196" y="15189"/>
                  </a:cubicBezTo>
                  <a:cubicBezTo>
                    <a:pt x="54157" y="15787"/>
                    <a:pt x="54114" y="16387"/>
                    <a:pt x="54063" y="16985"/>
                  </a:cubicBezTo>
                  <a:cubicBezTo>
                    <a:pt x="54027" y="16649"/>
                    <a:pt x="53996" y="16316"/>
                    <a:pt x="53965" y="15980"/>
                  </a:cubicBezTo>
                  <a:cubicBezTo>
                    <a:pt x="53947" y="15798"/>
                    <a:pt x="53830" y="15712"/>
                    <a:pt x="53723" y="15712"/>
                  </a:cubicBezTo>
                  <a:cubicBezTo>
                    <a:pt x="53716" y="15712"/>
                    <a:pt x="53710" y="15712"/>
                    <a:pt x="53703" y="15713"/>
                  </a:cubicBezTo>
                  <a:cubicBezTo>
                    <a:pt x="53589" y="15290"/>
                    <a:pt x="53480" y="14868"/>
                    <a:pt x="53366" y="14449"/>
                  </a:cubicBezTo>
                  <a:cubicBezTo>
                    <a:pt x="53351" y="13874"/>
                    <a:pt x="53331" y="13298"/>
                    <a:pt x="53304" y="12719"/>
                  </a:cubicBezTo>
                  <a:cubicBezTo>
                    <a:pt x="53237" y="11482"/>
                    <a:pt x="53108" y="10245"/>
                    <a:pt x="53022" y="9005"/>
                  </a:cubicBezTo>
                  <a:close/>
                  <a:moveTo>
                    <a:pt x="174000" y="9005"/>
                  </a:moveTo>
                  <a:cubicBezTo>
                    <a:pt x="173914" y="10245"/>
                    <a:pt x="173784" y="11482"/>
                    <a:pt x="173718" y="12719"/>
                  </a:cubicBezTo>
                  <a:cubicBezTo>
                    <a:pt x="173687" y="13298"/>
                    <a:pt x="173667" y="13874"/>
                    <a:pt x="173656" y="14449"/>
                  </a:cubicBezTo>
                  <a:cubicBezTo>
                    <a:pt x="173538" y="14871"/>
                    <a:pt x="173428" y="15290"/>
                    <a:pt x="173319" y="15713"/>
                  </a:cubicBezTo>
                  <a:cubicBezTo>
                    <a:pt x="173312" y="15712"/>
                    <a:pt x="173305" y="15712"/>
                    <a:pt x="173299" y="15712"/>
                  </a:cubicBezTo>
                  <a:cubicBezTo>
                    <a:pt x="173190" y="15712"/>
                    <a:pt x="173075" y="15798"/>
                    <a:pt x="173056" y="15980"/>
                  </a:cubicBezTo>
                  <a:cubicBezTo>
                    <a:pt x="173022" y="16316"/>
                    <a:pt x="172990" y="16649"/>
                    <a:pt x="172959" y="16985"/>
                  </a:cubicBezTo>
                  <a:cubicBezTo>
                    <a:pt x="172908" y="16390"/>
                    <a:pt x="172861" y="15792"/>
                    <a:pt x="172822" y="15193"/>
                  </a:cubicBezTo>
                  <a:cubicBezTo>
                    <a:pt x="172829" y="15095"/>
                    <a:pt x="172838" y="15001"/>
                    <a:pt x="172845" y="14903"/>
                  </a:cubicBezTo>
                  <a:cubicBezTo>
                    <a:pt x="172908" y="14586"/>
                    <a:pt x="172959" y="14266"/>
                    <a:pt x="172986" y="13948"/>
                  </a:cubicBezTo>
                  <a:cubicBezTo>
                    <a:pt x="172990" y="13890"/>
                    <a:pt x="172951" y="13831"/>
                    <a:pt x="172912" y="13819"/>
                  </a:cubicBezTo>
                  <a:cubicBezTo>
                    <a:pt x="172916" y="13706"/>
                    <a:pt x="172923" y="13592"/>
                    <a:pt x="172928" y="13475"/>
                  </a:cubicBezTo>
                  <a:cubicBezTo>
                    <a:pt x="172963" y="12747"/>
                    <a:pt x="172978" y="12019"/>
                    <a:pt x="172982" y="11298"/>
                  </a:cubicBezTo>
                  <a:cubicBezTo>
                    <a:pt x="172990" y="11279"/>
                    <a:pt x="173002" y="11255"/>
                    <a:pt x="173009" y="11236"/>
                  </a:cubicBezTo>
                  <a:cubicBezTo>
                    <a:pt x="173354" y="10504"/>
                    <a:pt x="173660" y="9741"/>
                    <a:pt x="174000" y="9005"/>
                  </a:cubicBezTo>
                  <a:close/>
                  <a:moveTo>
                    <a:pt x="96705" y="13287"/>
                  </a:moveTo>
                  <a:cubicBezTo>
                    <a:pt x="96665" y="14003"/>
                    <a:pt x="96634" y="14727"/>
                    <a:pt x="96584" y="15444"/>
                  </a:cubicBezTo>
                  <a:cubicBezTo>
                    <a:pt x="96575" y="15541"/>
                    <a:pt x="96568" y="15639"/>
                    <a:pt x="96564" y="15737"/>
                  </a:cubicBezTo>
                  <a:cubicBezTo>
                    <a:pt x="96508" y="16132"/>
                    <a:pt x="96454" y="16524"/>
                    <a:pt x="96391" y="16911"/>
                  </a:cubicBezTo>
                  <a:cubicBezTo>
                    <a:pt x="96376" y="16943"/>
                    <a:pt x="96360" y="16974"/>
                    <a:pt x="96349" y="17005"/>
                  </a:cubicBezTo>
                  <a:cubicBezTo>
                    <a:pt x="96325" y="16876"/>
                    <a:pt x="96306" y="16743"/>
                    <a:pt x="96282" y="16614"/>
                  </a:cubicBezTo>
                  <a:cubicBezTo>
                    <a:pt x="96333" y="15800"/>
                    <a:pt x="96399" y="14994"/>
                    <a:pt x="96470" y="14187"/>
                  </a:cubicBezTo>
                  <a:cubicBezTo>
                    <a:pt x="96513" y="14015"/>
                    <a:pt x="96555" y="13843"/>
                    <a:pt x="96602" y="13666"/>
                  </a:cubicBezTo>
                  <a:cubicBezTo>
                    <a:pt x="96634" y="13541"/>
                    <a:pt x="96669" y="13412"/>
                    <a:pt x="96705" y="13287"/>
                  </a:cubicBezTo>
                  <a:close/>
                  <a:moveTo>
                    <a:pt x="106219" y="16046"/>
                  </a:moveTo>
                  <a:cubicBezTo>
                    <a:pt x="106337" y="16262"/>
                    <a:pt x="106450" y="16477"/>
                    <a:pt x="106564" y="16692"/>
                  </a:cubicBezTo>
                  <a:cubicBezTo>
                    <a:pt x="106532" y="16797"/>
                    <a:pt x="106497" y="16899"/>
                    <a:pt x="106462" y="17005"/>
                  </a:cubicBezTo>
                  <a:cubicBezTo>
                    <a:pt x="106407" y="16806"/>
                    <a:pt x="106317" y="16633"/>
                    <a:pt x="106172" y="16484"/>
                  </a:cubicBezTo>
                  <a:cubicBezTo>
                    <a:pt x="106188" y="16340"/>
                    <a:pt x="106203" y="16191"/>
                    <a:pt x="106219" y="16046"/>
                  </a:cubicBezTo>
                  <a:close/>
                  <a:moveTo>
                    <a:pt x="120799" y="16046"/>
                  </a:moveTo>
                  <a:cubicBezTo>
                    <a:pt x="120814" y="16195"/>
                    <a:pt x="120833" y="16340"/>
                    <a:pt x="120846" y="16484"/>
                  </a:cubicBezTo>
                  <a:cubicBezTo>
                    <a:pt x="120705" y="16633"/>
                    <a:pt x="120615" y="16806"/>
                    <a:pt x="120555" y="17005"/>
                  </a:cubicBezTo>
                  <a:cubicBezTo>
                    <a:pt x="120524" y="16899"/>
                    <a:pt x="120490" y="16797"/>
                    <a:pt x="120454" y="16692"/>
                  </a:cubicBezTo>
                  <a:cubicBezTo>
                    <a:pt x="120571" y="16477"/>
                    <a:pt x="120685" y="16262"/>
                    <a:pt x="120799" y="16046"/>
                  </a:cubicBezTo>
                  <a:close/>
                  <a:moveTo>
                    <a:pt x="130313" y="13287"/>
                  </a:moveTo>
                  <a:lnTo>
                    <a:pt x="130313" y="13287"/>
                  </a:lnTo>
                  <a:cubicBezTo>
                    <a:pt x="130348" y="13412"/>
                    <a:pt x="130384" y="13541"/>
                    <a:pt x="130418" y="13666"/>
                  </a:cubicBezTo>
                  <a:cubicBezTo>
                    <a:pt x="130465" y="13843"/>
                    <a:pt x="130508" y="14015"/>
                    <a:pt x="130552" y="14190"/>
                  </a:cubicBezTo>
                  <a:cubicBezTo>
                    <a:pt x="130622" y="14994"/>
                    <a:pt x="130689" y="15803"/>
                    <a:pt x="130736" y="16614"/>
                  </a:cubicBezTo>
                  <a:cubicBezTo>
                    <a:pt x="130716" y="16743"/>
                    <a:pt x="130693" y="16876"/>
                    <a:pt x="130673" y="17005"/>
                  </a:cubicBezTo>
                  <a:cubicBezTo>
                    <a:pt x="130658" y="16974"/>
                    <a:pt x="130646" y="16943"/>
                    <a:pt x="130630" y="16911"/>
                  </a:cubicBezTo>
                  <a:cubicBezTo>
                    <a:pt x="130564" y="16508"/>
                    <a:pt x="130505" y="16101"/>
                    <a:pt x="130450" y="15698"/>
                  </a:cubicBezTo>
                  <a:cubicBezTo>
                    <a:pt x="130446" y="15612"/>
                    <a:pt x="130446" y="15525"/>
                    <a:pt x="130438" y="15444"/>
                  </a:cubicBezTo>
                  <a:cubicBezTo>
                    <a:pt x="130384" y="14727"/>
                    <a:pt x="130353" y="14007"/>
                    <a:pt x="130313" y="13287"/>
                  </a:cubicBezTo>
                  <a:close/>
                  <a:moveTo>
                    <a:pt x="71213" y="14880"/>
                  </a:moveTo>
                  <a:cubicBezTo>
                    <a:pt x="71256" y="15087"/>
                    <a:pt x="71296" y="15299"/>
                    <a:pt x="71339" y="15505"/>
                  </a:cubicBezTo>
                  <a:cubicBezTo>
                    <a:pt x="71363" y="15792"/>
                    <a:pt x="71386" y="16081"/>
                    <a:pt x="71405" y="16367"/>
                  </a:cubicBezTo>
                  <a:cubicBezTo>
                    <a:pt x="71327" y="16609"/>
                    <a:pt x="71253" y="16860"/>
                    <a:pt x="71186" y="17115"/>
                  </a:cubicBezTo>
                  <a:cubicBezTo>
                    <a:pt x="71061" y="16696"/>
                    <a:pt x="70967" y="16336"/>
                    <a:pt x="71002" y="16293"/>
                  </a:cubicBezTo>
                  <a:cubicBezTo>
                    <a:pt x="71049" y="16246"/>
                    <a:pt x="71038" y="16168"/>
                    <a:pt x="71002" y="16121"/>
                  </a:cubicBezTo>
                  <a:cubicBezTo>
                    <a:pt x="71072" y="15706"/>
                    <a:pt x="71139" y="15290"/>
                    <a:pt x="71213" y="14880"/>
                  </a:cubicBezTo>
                  <a:close/>
                  <a:moveTo>
                    <a:pt x="155808" y="14880"/>
                  </a:moveTo>
                  <a:cubicBezTo>
                    <a:pt x="155879" y="15290"/>
                    <a:pt x="155949" y="15706"/>
                    <a:pt x="156015" y="16121"/>
                  </a:cubicBezTo>
                  <a:cubicBezTo>
                    <a:pt x="155980" y="16168"/>
                    <a:pt x="155968" y="16246"/>
                    <a:pt x="156015" y="16293"/>
                  </a:cubicBezTo>
                  <a:cubicBezTo>
                    <a:pt x="156055" y="16336"/>
                    <a:pt x="155961" y="16696"/>
                    <a:pt x="155836" y="17115"/>
                  </a:cubicBezTo>
                  <a:cubicBezTo>
                    <a:pt x="155765" y="16860"/>
                    <a:pt x="155695" y="16609"/>
                    <a:pt x="155612" y="16367"/>
                  </a:cubicBezTo>
                  <a:cubicBezTo>
                    <a:pt x="155636" y="16078"/>
                    <a:pt x="155659" y="15792"/>
                    <a:pt x="155683" y="15505"/>
                  </a:cubicBezTo>
                  <a:cubicBezTo>
                    <a:pt x="155722" y="15294"/>
                    <a:pt x="155765" y="15087"/>
                    <a:pt x="155808" y="14880"/>
                  </a:cubicBezTo>
                  <a:close/>
                  <a:moveTo>
                    <a:pt x="58682" y="11975"/>
                  </a:moveTo>
                  <a:cubicBezTo>
                    <a:pt x="58857" y="12622"/>
                    <a:pt x="59038" y="13267"/>
                    <a:pt x="59213" y="13913"/>
                  </a:cubicBezTo>
                  <a:cubicBezTo>
                    <a:pt x="59460" y="14824"/>
                    <a:pt x="59699" y="15737"/>
                    <a:pt x="59937" y="16652"/>
                  </a:cubicBezTo>
                  <a:cubicBezTo>
                    <a:pt x="59898" y="16809"/>
                    <a:pt x="59859" y="16966"/>
                    <a:pt x="59824" y="17122"/>
                  </a:cubicBezTo>
                  <a:cubicBezTo>
                    <a:pt x="59534" y="15662"/>
                    <a:pt x="59206" y="14219"/>
                    <a:pt x="58810" y="12810"/>
                  </a:cubicBezTo>
                  <a:cubicBezTo>
                    <a:pt x="58767" y="12532"/>
                    <a:pt x="58724" y="12254"/>
                    <a:pt x="58682" y="11975"/>
                  </a:cubicBezTo>
                  <a:close/>
                  <a:moveTo>
                    <a:pt x="113510" y="15240"/>
                  </a:moveTo>
                  <a:cubicBezTo>
                    <a:pt x="113604" y="15733"/>
                    <a:pt x="113542" y="16296"/>
                    <a:pt x="113526" y="16797"/>
                  </a:cubicBezTo>
                  <a:cubicBezTo>
                    <a:pt x="113523" y="16903"/>
                    <a:pt x="113515" y="17013"/>
                    <a:pt x="113510" y="17122"/>
                  </a:cubicBezTo>
                  <a:cubicBezTo>
                    <a:pt x="113503" y="17013"/>
                    <a:pt x="113499" y="16903"/>
                    <a:pt x="113495" y="16797"/>
                  </a:cubicBezTo>
                  <a:cubicBezTo>
                    <a:pt x="113479" y="16296"/>
                    <a:pt x="113416" y="15733"/>
                    <a:pt x="113510" y="15240"/>
                  </a:cubicBezTo>
                  <a:close/>
                  <a:moveTo>
                    <a:pt x="168340" y="11975"/>
                  </a:moveTo>
                  <a:lnTo>
                    <a:pt x="168340" y="11975"/>
                  </a:lnTo>
                  <a:cubicBezTo>
                    <a:pt x="168293" y="12254"/>
                    <a:pt x="168250" y="12532"/>
                    <a:pt x="168211" y="12810"/>
                  </a:cubicBezTo>
                  <a:cubicBezTo>
                    <a:pt x="167812" y="14219"/>
                    <a:pt x="167483" y="15662"/>
                    <a:pt x="167198" y="17122"/>
                  </a:cubicBezTo>
                  <a:cubicBezTo>
                    <a:pt x="167158" y="16966"/>
                    <a:pt x="167123" y="16809"/>
                    <a:pt x="167084" y="16652"/>
                  </a:cubicBezTo>
                  <a:cubicBezTo>
                    <a:pt x="167323" y="15737"/>
                    <a:pt x="167561" y="14824"/>
                    <a:pt x="167808" y="13913"/>
                  </a:cubicBezTo>
                  <a:cubicBezTo>
                    <a:pt x="167984" y="13267"/>
                    <a:pt x="168161" y="12622"/>
                    <a:pt x="168340" y="11975"/>
                  </a:cubicBezTo>
                  <a:close/>
                  <a:moveTo>
                    <a:pt x="21414" y="15646"/>
                  </a:moveTo>
                  <a:cubicBezTo>
                    <a:pt x="21441" y="16230"/>
                    <a:pt x="21461" y="16813"/>
                    <a:pt x="21476" y="17389"/>
                  </a:cubicBezTo>
                  <a:cubicBezTo>
                    <a:pt x="21398" y="17169"/>
                    <a:pt x="21323" y="16946"/>
                    <a:pt x="21253" y="16727"/>
                  </a:cubicBezTo>
                  <a:cubicBezTo>
                    <a:pt x="21244" y="16621"/>
                    <a:pt x="21241" y="16520"/>
                    <a:pt x="21237" y="16418"/>
                  </a:cubicBezTo>
                  <a:cubicBezTo>
                    <a:pt x="21229" y="16277"/>
                    <a:pt x="21221" y="16140"/>
                    <a:pt x="21213" y="16003"/>
                  </a:cubicBezTo>
                  <a:cubicBezTo>
                    <a:pt x="21280" y="15886"/>
                    <a:pt x="21343" y="15764"/>
                    <a:pt x="21414" y="15646"/>
                  </a:cubicBezTo>
                  <a:close/>
                  <a:moveTo>
                    <a:pt x="205608" y="15646"/>
                  </a:moveTo>
                  <a:cubicBezTo>
                    <a:pt x="205675" y="15764"/>
                    <a:pt x="205741" y="15886"/>
                    <a:pt x="205808" y="16003"/>
                  </a:cubicBezTo>
                  <a:cubicBezTo>
                    <a:pt x="205800" y="16140"/>
                    <a:pt x="205792" y="16277"/>
                    <a:pt x="205785" y="16418"/>
                  </a:cubicBezTo>
                  <a:cubicBezTo>
                    <a:pt x="205776" y="16520"/>
                    <a:pt x="205772" y="16621"/>
                    <a:pt x="205769" y="16727"/>
                  </a:cubicBezTo>
                  <a:cubicBezTo>
                    <a:pt x="205698" y="16946"/>
                    <a:pt x="205620" y="17169"/>
                    <a:pt x="205541" y="17389"/>
                  </a:cubicBezTo>
                  <a:cubicBezTo>
                    <a:pt x="205561" y="16813"/>
                    <a:pt x="205581" y="16230"/>
                    <a:pt x="205608" y="15646"/>
                  </a:cubicBezTo>
                  <a:close/>
                  <a:moveTo>
                    <a:pt x="88587" y="13491"/>
                  </a:moveTo>
                  <a:cubicBezTo>
                    <a:pt x="88623" y="13807"/>
                    <a:pt x="88642" y="14093"/>
                    <a:pt x="88661" y="14261"/>
                  </a:cubicBezTo>
                  <a:cubicBezTo>
                    <a:pt x="88744" y="15099"/>
                    <a:pt x="88782" y="15933"/>
                    <a:pt x="88822" y="16778"/>
                  </a:cubicBezTo>
                  <a:cubicBezTo>
                    <a:pt x="88822" y="16821"/>
                    <a:pt x="88822" y="16864"/>
                    <a:pt x="88826" y="16907"/>
                  </a:cubicBezTo>
                  <a:cubicBezTo>
                    <a:pt x="88782" y="17091"/>
                    <a:pt x="88744" y="17271"/>
                    <a:pt x="88701" y="17451"/>
                  </a:cubicBezTo>
                  <a:cubicBezTo>
                    <a:pt x="88627" y="17173"/>
                    <a:pt x="88556" y="16896"/>
                    <a:pt x="88486" y="16618"/>
                  </a:cubicBezTo>
                  <a:cubicBezTo>
                    <a:pt x="88477" y="16356"/>
                    <a:pt x="88473" y="16093"/>
                    <a:pt x="88470" y="15831"/>
                  </a:cubicBezTo>
                  <a:cubicBezTo>
                    <a:pt x="88466" y="15044"/>
                    <a:pt x="88505" y="14266"/>
                    <a:pt x="88587" y="13491"/>
                  </a:cubicBezTo>
                  <a:close/>
                  <a:moveTo>
                    <a:pt x="138431" y="13486"/>
                  </a:moveTo>
                  <a:cubicBezTo>
                    <a:pt x="138516" y="14261"/>
                    <a:pt x="138556" y="15044"/>
                    <a:pt x="138548" y="15831"/>
                  </a:cubicBezTo>
                  <a:cubicBezTo>
                    <a:pt x="138548" y="16093"/>
                    <a:pt x="138540" y="16356"/>
                    <a:pt x="138536" y="16618"/>
                  </a:cubicBezTo>
                  <a:cubicBezTo>
                    <a:pt x="138466" y="16896"/>
                    <a:pt x="138395" y="17173"/>
                    <a:pt x="138321" y="17451"/>
                  </a:cubicBezTo>
                  <a:cubicBezTo>
                    <a:pt x="138278" y="17271"/>
                    <a:pt x="138234" y="17091"/>
                    <a:pt x="138196" y="16911"/>
                  </a:cubicBezTo>
                  <a:cubicBezTo>
                    <a:pt x="138196" y="16864"/>
                    <a:pt x="138196" y="16821"/>
                    <a:pt x="138200" y="16778"/>
                  </a:cubicBezTo>
                  <a:cubicBezTo>
                    <a:pt x="138238" y="15933"/>
                    <a:pt x="138274" y="15099"/>
                    <a:pt x="138360" y="14261"/>
                  </a:cubicBezTo>
                  <a:cubicBezTo>
                    <a:pt x="138375" y="14093"/>
                    <a:pt x="138395" y="13807"/>
                    <a:pt x="138431" y="13486"/>
                  </a:cubicBezTo>
                  <a:close/>
                  <a:moveTo>
                    <a:pt x="43198" y="10982"/>
                  </a:moveTo>
                  <a:lnTo>
                    <a:pt x="43198" y="10982"/>
                  </a:lnTo>
                  <a:cubicBezTo>
                    <a:pt x="43347" y="11894"/>
                    <a:pt x="43488" y="12813"/>
                    <a:pt x="43629" y="13729"/>
                  </a:cubicBezTo>
                  <a:cubicBezTo>
                    <a:pt x="43398" y="14958"/>
                    <a:pt x="43210" y="16202"/>
                    <a:pt x="43089" y="17471"/>
                  </a:cubicBezTo>
                  <a:cubicBezTo>
                    <a:pt x="43057" y="17248"/>
                    <a:pt x="43026" y="17024"/>
                    <a:pt x="42995" y="16802"/>
                  </a:cubicBezTo>
                  <a:cubicBezTo>
                    <a:pt x="43178" y="14871"/>
                    <a:pt x="43257" y="12922"/>
                    <a:pt x="43198" y="10982"/>
                  </a:cubicBezTo>
                  <a:close/>
                  <a:moveTo>
                    <a:pt x="56646" y="16891"/>
                  </a:moveTo>
                  <a:cubicBezTo>
                    <a:pt x="56673" y="16950"/>
                    <a:pt x="56700" y="17008"/>
                    <a:pt x="56728" y="17068"/>
                  </a:cubicBezTo>
                  <a:cubicBezTo>
                    <a:pt x="56728" y="17201"/>
                    <a:pt x="56736" y="17337"/>
                    <a:pt x="56736" y="17471"/>
                  </a:cubicBezTo>
                  <a:cubicBezTo>
                    <a:pt x="56704" y="17279"/>
                    <a:pt x="56673" y="17084"/>
                    <a:pt x="56646" y="16891"/>
                  </a:cubicBezTo>
                  <a:close/>
                  <a:moveTo>
                    <a:pt x="170376" y="16891"/>
                  </a:moveTo>
                  <a:lnTo>
                    <a:pt x="170376" y="16891"/>
                  </a:lnTo>
                  <a:cubicBezTo>
                    <a:pt x="170345" y="17084"/>
                    <a:pt x="170316" y="17279"/>
                    <a:pt x="170282" y="17471"/>
                  </a:cubicBezTo>
                  <a:cubicBezTo>
                    <a:pt x="170285" y="17337"/>
                    <a:pt x="170289" y="17201"/>
                    <a:pt x="170293" y="17068"/>
                  </a:cubicBezTo>
                  <a:cubicBezTo>
                    <a:pt x="170321" y="17008"/>
                    <a:pt x="170348" y="16950"/>
                    <a:pt x="170376" y="16891"/>
                  </a:cubicBezTo>
                  <a:close/>
                  <a:moveTo>
                    <a:pt x="183824" y="10982"/>
                  </a:moveTo>
                  <a:cubicBezTo>
                    <a:pt x="183765" y="12922"/>
                    <a:pt x="183839" y="14871"/>
                    <a:pt x="184027" y="16802"/>
                  </a:cubicBezTo>
                  <a:cubicBezTo>
                    <a:pt x="183996" y="17024"/>
                    <a:pt x="183965" y="17248"/>
                    <a:pt x="183933" y="17471"/>
                  </a:cubicBezTo>
                  <a:cubicBezTo>
                    <a:pt x="183808" y="16202"/>
                    <a:pt x="183624" y="14958"/>
                    <a:pt x="183393" y="13729"/>
                  </a:cubicBezTo>
                  <a:cubicBezTo>
                    <a:pt x="183530" y="12813"/>
                    <a:pt x="183671" y="11894"/>
                    <a:pt x="183824" y="10982"/>
                  </a:cubicBezTo>
                  <a:close/>
                  <a:moveTo>
                    <a:pt x="73448" y="16379"/>
                  </a:moveTo>
                  <a:cubicBezTo>
                    <a:pt x="73413" y="16770"/>
                    <a:pt x="73374" y="17165"/>
                    <a:pt x="73339" y="17561"/>
                  </a:cubicBezTo>
                  <a:cubicBezTo>
                    <a:pt x="73299" y="17424"/>
                    <a:pt x="73260" y="17286"/>
                    <a:pt x="73221" y="17149"/>
                  </a:cubicBezTo>
                  <a:cubicBezTo>
                    <a:pt x="73292" y="16891"/>
                    <a:pt x="73370" y="16633"/>
                    <a:pt x="73448" y="16379"/>
                  </a:cubicBezTo>
                  <a:close/>
                  <a:moveTo>
                    <a:pt x="153573" y="16379"/>
                  </a:moveTo>
                  <a:cubicBezTo>
                    <a:pt x="153652" y="16637"/>
                    <a:pt x="153726" y="16891"/>
                    <a:pt x="153800" y="17154"/>
                  </a:cubicBezTo>
                  <a:cubicBezTo>
                    <a:pt x="153757" y="17286"/>
                    <a:pt x="153718" y="17424"/>
                    <a:pt x="153679" y="17561"/>
                  </a:cubicBezTo>
                  <a:cubicBezTo>
                    <a:pt x="153643" y="17165"/>
                    <a:pt x="153609" y="16774"/>
                    <a:pt x="153573" y="16379"/>
                  </a:cubicBezTo>
                  <a:close/>
                  <a:moveTo>
                    <a:pt x="106153" y="16684"/>
                  </a:moveTo>
                  <a:cubicBezTo>
                    <a:pt x="106286" y="16907"/>
                    <a:pt x="106309" y="17205"/>
                    <a:pt x="106301" y="17510"/>
                  </a:cubicBezTo>
                  <a:cubicBezTo>
                    <a:pt x="106293" y="17541"/>
                    <a:pt x="106286" y="17568"/>
                    <a:pt x="106274" y="17596"/>
                  </a:cubicBezTo>
                  <a:cubicBezTo>
                    <a:pt x="106262" y="17534"/>
                    <a:pt x="106250" y="17467"/>
                    <a:pt x="106239" y="17400"/>
                  </a:cubicBezTo>
                  <a:cubicBezTo>
                    <a:pt x="106212" y="17232"/>
                    <a:pt x="106172" y="17048"/>
                    <a:pt x="106137" y="16853"/>
                  </a:cubicBezTo>
                  <a:cubicBezTo>
                    <a:pt x="106145" y="16797"/>
                    <a:pt x="106149" y="16739"/>
                    <a:pt x="106153" y="16684"/>
                  </a:cubicBezTo>
                  <a:close/>
                  <a:moveTo>
                    <a:pt x="120865" y="16684"/>
                  </a:moveTo>
                  <a:cubicBezTo>
                    <a:pt x="120873" y="16743"/>
                    <a:pt x="120877" y="16797"/>
                    <a:pt x="120880" y="16856"/>
                  </a:cubicBezTo>
                  <a:cubicBezTo>
                    <a:pt x="120846" y="17048"/>
                    <a:pt x="120810" y="17236"/>
                    <a:pt x="120783" y="17400"/>
                  </a:cubicBezTo>
                  <a:cubicBezTo>
                    <a:pt x="120771" y="17467"/>
                    <a:pt x="120755" y="17530"/>
                    <a:pt x="120743" y="17596"/>
                  </a:cubicBezTo>
                  <a:cubicBezTo>
                    <a:pt x="120736" y="17568"/>
                    <a:pt x="120728" y="17541"/>
                    <a:pt x="120716" y="17510"/>
                  </a:cubicBezTo>
                  <a:cubicBezTo>
                    <a:pt x="120708" y="17205"/>
                    <a:pt x="120736" y="16907"/>
                    <a:pt x="120865" y="16684"/>
                  </a:cubicBezTo>
                  <a:close/>
                  <a:moveTo>
                    <a:pt x="54317" y="16656"/>
                  </a:moveTo>
                  <a:cubicBezTo>
                    <a:pt x="54337" y="16883"/>
                    <a:pt x="54361" y="17115"/>
                    <a:pt x="54379" y="17346"/>
                  </a:cubicBezTo>
                  <a:cubicBezTo>
                    <a:pt x="54364" y="17389"/>
                    <a:pt x="54345" y="17440"/>
                    <a:pt x="54325" y="17483"/>
                  </a:cubicBezTo>
                  <a:cubicBezTo>
                    <a:pt x="54309" y="17530"/>
                    <a:pt x="54290" y="17577"/>
                    <a:pt x="54270" y="17624"/>
                  </a:cubicBezTo>
                  <a:cubicBezTo>
                    <a:pt x="54290" y="17299"/>
                    <a:pt x="54301" y="16977"/>
                    <a:pt x="54317" y="16656"/>
                  </a:cubicBezTo>
                  <a:close/>
                  <a:moveTo>
                    <a:pt x="172704" y="16656"/>
                  </a:moveTo>
                  <a:cubicBezTo>
                    <a:pt x="172716" y="16977"/>
                    <a:pt x="172731" y="17299"/>
                    <a:pt x="172747" y="17624"/>
                  </a:cubicBezTo>
                  <a:cubicBezTo>
                    <a:pt x="172731" y="17577"/>
                    <a:pt x="172712" y="17530"/>
                    <a:pt x="172693" y="17483"/>
                  </a:cubicBezTo>
                  <a:cubicBezTo>
                    <a:pt x="172677" y="17440"/>
                    <a:pt x="172657" y="17393"/>
                    <a:pt x="172638" y="17346"/>
                  </a:cubicBezTo>
                  <a:cubicBezTo>
                    <a:pt x="172661" y="17115"/>
                    <a:pt x="172681" y="16887"/>
                    <a:pt x="172704" y="16656"/>
                  </a:cubicBezTo>
                  <a:close/>
                  <a:moveTo>
                    <a:pt x="49147" y="12453"/>
                  </a:moveTo>
                  <a:lnTo>
                    <a:pt x="49147" y="12453"/>
                  </a:lnTo>
                  <a:cubicBezTo>
                    <a:pt x="49429" y="13522"/>
                    <a:pt x="49718" y="14586"/>
                    <a:pt x="50016" y="15646"/>
                  </a:cubicBezTo>
                  <a:cubicBezTo>
                    <a:pt x="50040" y="15823"/>
                    <a:pt x="50071" y="15995"/>
                    <a:pt x="50098" y="16168"/>
                  </a:cubicBezTo>
                  <a:cubicBezTo>
                    <a:pt x="49906" y="15729"/>
                    <a:pt x="49699" y="15299"/>
                    <a:pt x="49558" y="14829"/>
                  </a:cubicBezTo>
                  <a:lnTo>
                    <a:pt x="49558" y="14829"/>
                  </a:lnTo>
                  <a:cubicBezTo>
                    <a:pt x="49559" y="14829"/>
                    <a:pt x="49560" y="14829"/>
                    <a:pt x="49561" y="14829"/>
                  </a:cubicBezTo>
                  <a:cubicBezTo>
                    <a:pt x="49617" y="14829"/>
                    <a:pt x="49627" y="14730"/>
                    <a:pt x="49585" y="14696"/>
                  </a:cubicBezTo>
                  <a:cubicBezTo>
                    <a:pt x="49547" y="14665"/>
                    <a:pt x="49507" y="14629"/>
                    <a:pt x="49471" y="14598"/>
                  </a:cubicBezTo>
                  <a:cubicBezTo>
                    <a:pt x="49457" y="14586"/>
                    <a:pt x="49442" y="14581"/>
                    <a:pt x="49428" y="14581"/>
                  </a:cubicBezTo>
                  <a:cubicBezTo>
                    <a:pt x="49381" y="14581"/>
                    <a:pt x="49341" y="14637"/>
                    <a:pt x="49335" y="14700"/>
                  </a:cubicBezTo>
                  <a:cubicBezTo>
                    <a:pt x="49296" y="15200"/>
                    <a:pt x="49484" y="15787"/>
                    <a:pt x="49589" y="16265"/>
                  </a:cubicBezTo>
                  <a:cubicBezTo>
                    <a:pt x="49659" y="16605"/>
                    <a:pt x="49726" y="16950"/>
                    <a:pt x="49793" y="17295"/>
                  </a:cubicBezTo>
                  <a:cubicBezTo>
                    <a:pt x="49742" y="17451"/>
                    <a:pt x="49695" y="17611"/>
                    <a:pt x="49652" y="17776"/>
                  </a:cubicBezTo>
                  <a:cubicBezTo>
                    <a:pt x="49628" y="17627"/>
                    <a:pt x="49612" y="17478"/>
                    <a:pt x="49594" y="17333"/>
                  </a:cubicBezTo>
                  <a:cubicBezTo>
                    <a:pt x="49597" y="17259"/>
                    <a:pt x="49601" y="17189"/>
                    <a:pt x="49605" y="17115"/>
                  </a:cubicBezTo>
                  <a:cubicBezTo>
                    <a:pt x="49612" y="16977"/>
                    <a:pt x="49574" y="16876"/>
                    <a:pt x="49518" y="16802"/>
                  </a:cubicBezTo>
                  <a:cubicBezTo>
                    <a:pt x="49335" y="15365"/>
                    <a:pt x="49209" y="13913"/>
                    <a:pt x="49147" y="12453"/>
                  </a:cubicBezTo>
                  <a:close/>
                  <a:moveTo>
                    <a:pt x="177871" y="12453"/>
                  </a:moveTo>
                  <a:cubicBezTo>
                    <a:pt x="177808" y="13913"/>
                    <a:pt x="177683" y="15365"/>
                    <a:pt x="177499" y="16802"/>
                  </a:cubicBezTo>
                  <a:cubicBezTo>
                    <a:pt x="177444" y="16876"/>
                    <a:pt x="177408" y="16977"/>
                    <a:pt x="177417" y="17115"/>
                  </a:cubicBezTo>
                  <a:cubicBezTo>
                    <a:pt x="177421" y="17189"/>
                    <a:pt x="177424" y="17263"/>
                    <a:pt x="177428" y="17333"/>
                  </a:cubicBezTo>
                  <a:cubicBezTo>
                    <a:pt x="177405" y="17483"/>
                    <a:pt x="177390" y="17627"/>
                    <a:pt x="177366" y="17776"/>
                  </a:cubicBezTo>
                  <a:cubicBezTo>
                    <a:pt x="177323" y="17611"/>
                    <a:pt x="177276" y="17451"/>
                    <a:pt x="177229" y="17295"/>
                  </a:cubicBezTo>
                  <a:cubicBezTo>
                    <a:pt x="177296" y="16950"/>
                    <a:pt x="177358" y="16605"/>
                    <a:pt x="177432" y="16265"/>
                  </a:cubicBezTo>
                  <a:cubicBezTo>
                    <a:pt x="177534" y="15787"/>
                    <a:pt x="177726" y="15200"/>
                    <a:pt x="177686" y="14700"/>
                  </a:cubicBezTo>
                  <a:cubicBezTo>
                    <a:pt x="177681" y="14637"/>
                    <a:pt x="177640" y="14581"/>
                    <a:pt x="177593" y="14581"/>
                  </a:cubicBezTo>
                  <a:cubicBezTo>
                    <a:pt x="177579" y="14581"/>
                    <a:pt x="177564" y="14586"/>
                    <a:pt x="177549" y="14598"/>
                  </a:cubicBezTo>
                  <a:cubicBezTo>
                    <a:pt x="177511" y="14629"/>
                    <a:pt x="177471" y="14665"/>
                    <a:pt x="177432" y="14696"/>
                  </a:cubicBezTo>
                  <a:cubicBezTo>
                    <a:pt x="177390" y="14730"/>
                    <a:pt x="177404" y="14829"/>
                    <a:pt x="177461" y="14829"/>
                  </a:cubicBezTo>
                  <a:cubicBezTo>
                    <a:pt x="177462" y="14829"/>
                    <a:pt x="177463" y="14829"/>
                    <a:pt x="177464" y="14829"/>
                  </a:cubicBezTo>
                  <a:lnTo>
                    <a:pt x="177464" y="14829"/>
                  </a:lnTo>
                  <a:cubicBezTo>
                    <a:pt x="177323" y="15299"/>
                    <a:pt x="177115" y="15729"/>
                    <a:pt x="176924" y="16168"/>
                  </a:cubicBezTo>
                  <a:cubicBezTo>
                    <a:pt x="176951" y="15995"/>
                    <a:pt x="176978" y="15823"/>
                    <a:pt x="177005" y="15646"/>
                  </a:cubicBezTo>
                  <a:cubicBezTo>
                    <a:pt x="177303" y="14586"/>
                    <a:pt x="177589" y="13522"/>
                    <a:pt x="177871" y="12453"/>
                  </a:cubicBezTo>
                  <a:close/>
                  <a:moveTo>
                    <a:pt x="63608" y="14472"/>
                  </a:moveTo>
                  <a:cubicBezTo>
                    <a:pt x="63621" y="14528"/>
                    <a:pt x="63628" y="14582"/>
                    <a:pt x="63640" y="14633"/>
                  </a:cubicBezTo>
                  <a:cubicBezTo>
                    <a:pt x="63761" y="15263"/>
                    <a:pt x="63899" y="15886"/>
                    <a:pt x="64047" y="16508"/>
                  </a:cubicBezTo>
                  <a:cubicBezTo>
                    <a:pt x="64047" y="16993"/>
                    <a:pt x="64055" y="17478"/>
                    <a:pt x="64063" y="17964"/>
                  </a:cubicBezTo>
                  <a:cubicBezTo>
                    <a:pt x="63883" y="17337"/>
                    <a:pt x="63699" y="16712"/>
                    <a:pt x="63499" y="16097"/>
                  </a:cubicBezTo>
                  <a:cubicBezTo>
                    <a:pt x="63538" y="15557"/>
                    <a:pt x="63574" y="15012"/>
                    <a:pt x="63608" y="14472"/>
                  </a:cubicBezTo>
                  <a:close/>
                  <a:moveTo>
                    <a:pt x="163412" y="14477"/>
                  </a:moveTo>
                  <a:cubicBezTo>
                    <a:pt x="163448" y="15017"/>
                    <a:pt x="163479" y="15557"/>
                    <a:pt x="163518" y="16097"/>
                  </a:cubicBezTo>
                  <a:cubicBezTo>
                    <a:pt x="163318" y="16712"/>
                    <a:pt x="163135" y="17337"/>
                    <a:pt x="162959" y="17964"/>
                  </a:cubicBezTo>
                  <a:cubicBezTo>
                    <a:pt x="162966" y="17478"/>
                    <a:pt x="162971" y="16993"/>
                    <a:pt x="162971" y="16508"/>
                  </a:cubicBezTo>
                  <a:cubicBezTo>
                    <a:pt x="163119" y="15886"/>
                    <a:pt x="163256" y="15263"/>
                    <a:pt x="163381" y="14633"/>
                  </a:cubicBezTo>
                  <a:cubicBezTo>
                    <a:pt x="163389" y="14582"/>
                    <a:pt x="163401" y="14528"/>
                    <a:pt x="163412" y="14477"/>
                  </a:cubicBezTo>
                  <a:close/>
                  <a:moveTo>
                    <a:pt x="8455" y="12089"/>
                  </a:moveTo>
                  <a:cubicBezTo>
                    <a:pt x="8458" y="12116"/>
                    <a:pt x="8462" y="12144"/>
                    <a:pt x="8466" y="12176"/>
                  </a:cubicBezTo>
                  <a:cubicBezTo>
                    <a:pt x="8572" y="13247"/>
                    <a:pt x="8686" y="14320"/>
                    <a:pt x="8783" y="15397"/>
                  </a:cubicBezTo>
                  <a:cubicBezTo>
                    <a:pt x="8713" y="15776"/>
                    <a:pt x="8646" y="16156"/>
                    <a:pt x="8592" y="16539"/>
                  </a:cubicBezTo>
                  <a:cubicBezTo>
                    <a:pt x="8521" y="17013"/>
                    <a:pt x="8458" y="17490"/>
                    <a:pt x="8399" y="17967"/>
                  </a:cubicBezTo>
                  <a:cubicBezTo>
                    <a:pt x="8243" y="16778"/>
                    <a:pt x="8090" y="15592"/>
                    <a:pt x="7911" y="14410"/>
                  </a:cubicBezTo>
                  <a:cubicBezTo>
                    <a:pt x="7914" y="14383"/>
                    <a:pt x="7922" y="14355"/>
                    <a:pt x="7926" y="14328"/>
                  </a:cubicBezTo>
                  <a:cubicBezTo>
                    <a:pt x="8090" y="13580"/>
                    <a:pt x="8267" y="12833"/>
                    <a:pt x="8455" y="12089"/>
                  </a:cubicBezTo>
                  <a:close/>
                  <a:moveTo>
                    <a:pt x="218563" y="12089"/>
                  </a:moveTo>
                  <a:cubicBezTo>
                    <a:pt x="218751" y="12833"/>
                    <a:pt x="218932" y="13580"/>
                    <a:pt x="219091" y="14328"/>
                  </a:cubicBezTo>
                  <a:cubicBezTo>
                    <a:pt x="219100" y="14355"/>
                    <a:pt x="219103" y="14383"/>
                    <a:pt x="219111" y="14410"/>
                  </a:cubicBezTo>
                  <a:cubicBezTo>
                    <a:pt x="218927" y="15592"/>
                    <a:pt x="218775" y="16778"/>
                    <a:pt x="218618" y="17967"/>
                  </a:cubicBezTo>
                  <a:cubicBezTo>
                    <a:pt x="218563" y="17490"/>
                    <a:pt x="218500" y="17013"/>
                    <a:pt x="218430" y="16539"/>
                  </a:cubicBezTo>
                  <a:cubicBezTo>
                    <a:pt x="218372" y="16156"/>
                    <a:pt x="218305" y="15776"/>
                    <a:pt x="218238" y="15400"/>
                  </a:cubicBezTo>
                  <a:cubicBezTo>
                    <a:pt x="218336" y="14324"/>
                    <a:pt x="218450" y="13247"/>
                    <a:pt x="218556" y="12176"/>
                  </a:cubicBezTo>
                  <a:cubicBezTo>
                    <a:pt x="218560" y="12144"/>
                    <a:pt x="218560" y="12116"/>
                    <a:pt x="218563" y="12089"/>
                  </a:cubicBezTo>
                  <a:close/>
                  <a:moveTo>
                    <a:pt x="55605" y="14660"/>
                  </a:moveTo>
                  <a:cubicBezTo>
                    <a:pt x="55801" y="15083"/>
                    <a:pt x="55996" y="15502"/>
                    <a:pt x="56192" y="15924"/>
                  </a:cubicBezTo>
                  <a:cubicBezTo>
                    <a:pt x="56204" y="16637"/>
                    <a:pt x="56243" y="17349"/>
                    <a:pt x="56329" y="18061"/>
                  </a:cubicBezTo>
                  <a:cubicBezTo>
                    <a:pt x="56227" y="17839"/>
                    <a:pt x="56129" y="17615"/>
                    <a:pt x="56032" y="17389"/>
                  </a:cubicBezTo>
                  <a:cubicBezTo>
                    <a:pt x="56016" y="17353"/>
                    <a:pt x="55801" y="16899"/>
                    <a:pt x="55573" y="16374"/>
                  </a:cubicBezTo>
                  <a:cubicBezTo>
                    <a:pt x="55577" y="15803"/>
                    <a:pt x="55586" y="15232"/>
                    <a:pt x="55605" y="14660"/>
                  </a:cubicBezTo>
                  <a:close/>
                  <a:moveTo>
                    <a:pt x="171416" y="14660"/>
                  </a:moveTo>
                  <a:cubicBezTo>
                    <a:pt x="171432" y="15232"/>
                    <a:pt x="171444" y="15803"/>
                    <a:pt x="171448" y="16374"/>
                  </a:cubicBezTo>
                  <a:cubicBezTo>
                    <a:pt x="171221" y="16899"/>
                    <a:pt x="171006" y="17353"/>
                    <a:pt x="170990" y="17389"/>
                  </a:cubicBezTo>
                  <a:cubicBezTo>
                    <a:pt x="170888" y="17615"/>
                    <a:pt x="170791" y="17839"/>
                    <a:pt x="170692" y="18061"/>
                  </a:cubicBezTo>
                  <a:cubicBezTo>
                    <a:pt x="170779" y="17349"/>
                    <a:pt x="170814" y="16637"/>
                    <a:pt x="170826" y="15924"/>
                  </a:cubicBezTo>
                  <a:cubicBezTo>
                    <a:pt x="171021" y="15502"/>
                    <a:pt x="171221" y="15083"/>
                    <a:pt x="171416" y="14660"/>
                  </a:cubicBezTo>
                  <a:close/>
                  <a:moveTo>
                    <a:pt x="24759" y="12167"/>
                  </a:moveTo>
                  <a:cubicBezTo>
                    <a:pt x="24759" y="13267"/>
                    <a:pt x="24767" y="14367"/>
                    <a:pt x="24763" y="15463"/>
                  </a:cubicBezTo>
                  <a:cubicBezTo>
                    <a:pt x="24759" y="16093"/>
                    <a:pt x="24756" y="16719"/>
                    <a:pt x="24748" y="17349"/>
                  </a:cubicBezTo>
                  <a:cubicBezTo>
                    <a:pt x="24728" y="17600"/>
                    <a:pt x="24712" y="17854"/>
                    <a:pt x="24701" y="18108"/>
                  </a:cubicBezTo>
                  <a:cubicBezTo>
                    <a:pt x="24631" y="17741"/>
                    <a:pt x="24568" y="17373"/>
                    <a:pt x="24509" y="17001"/>
                  </a:cubicBezTo>
                  <a:cubicBezTo>
                    <a:pt x="24564" y="15388"/>
                    <a:pt x="24669" y="13776"/>
                    <a:pt x="24759" y="12167"/>
                  </a:cubicBezTo>
                  <a:close/>
                  <a:moveTo>
                    <a:pt x="202258" y="12167"/>
                  </a:moveTo>
                  <a:cubicBezTo>
                    <a:pt x="202352" y="13780"/>
                    <a:pt x="202458" y="15388"/>
                    <a:pt x="202512" y="17001"/>
                  </a:cubicBezTo>
                  <a:cubicBezTo>
                    <a:pt x="202450" y="17373"/>
                    <a:pt x="202387" y="17741"/>
                    <a:pt x="202320" y="18108"/>
                  </a:cubicBezTo>
                  <a:cubicBezTo>
                    <a:pt x="202309" y="17854"/>
                    <a:pt x="202293" y="17600"/>
                    <a:pt x="202273" y="17349"/>
                  </a:cubicBezTo>
                  <a:cubicBezTo>
                    <a:pt x="202266" y="16719"/>
                    <a:pt x="202262" y="16093"/>
                    <a:pt x="202258" y="15463"/>
                  </a:cubicBezTo>
                  <a:cubicBezTo>
                    <a:pt x="202250" y="14367"/>
                    <a:pt x="202258" y="13267"/>
                    <a:pt x="202258" y="12167"/>
                  </a:cubicBezTo>
                  <a:close/>
                  <a:moveTo>
                    <a:pt x="71471" y="17306"/>
                  </a:moveTo>
                  <a:cubicBezTo>
                    <a:pt x="71487" y="17561"/>
                    <a:pt x="71503" y="17819"/>
                    <a:pt x="71518" y="18077"/>
                  </a:cubicBezTo>
                  <a:lnTo>
                    <a:pt x="71518" y="18144"/>
                  </a:lnTo>
                  <a:cubicBezTo>
                    <a:pt x="71480" y="18027"/>
                    <a:pt x="71433" y="17882"/>
                    <a:pt x="71381" y="17729"/>
                  </a:cubicBezTo>
                  <a:cubicBezTo>
                    <a:pt x="71409" y="17588"/>
                    <a:pt x="71440" y="17447"/>
                    <a:pt x="71471" y="17306"/>
                  </a:cubicBezTo>
                  <a:close/>
                  <a:moveTo>
                    <a:pt x="155550" y="17306"/>
                  </a:moveTo>
                  <a:cubicBezTo>
                    <a:pt x="155581" y="17447"/>
                    <a:pt x="155608" y="17588"/>
                    <a:pt x="155639" y="17729"/>
                  </a:cubicBezTo>
                  <a:cubicBezTo>
                    <a:pt x="155589" y="17882"/>
                    <a:pt x="155542" y="18027"/>
                    <a:pt x="155503" y="18144"/>
                  </a:cubicBezTo>
                  <a:lnTo>
                    <a:pt x="155503" y="18081"/>
                  </a:lnTo>
                  <a:cubicBezTo>
                    <a:pt x="155518" y="17823"/>
                    <a:pt x="155530" y="17565"/>
                    <a:pt x="155550" y="17306"/>
                  </a:cubicBezTo>
                  <a:close/>
                  <a:moveTo>
                    <a:pt x="47065" y="16218"/>
                  </a:moveTo>
                  <a:cubicBezTo>
                    <a:pt x="47108" y="16356"/>
                    <a:pt x="47151" y="16492"/>
                    <a:pt x="47194" y="16629"/>
                  </a:cubicBezTo>
                  <a:cubicBezTo>
                    <a:pt x="47209" y="17024"/>
                    <a:pt x="47229" y="17420"/>
                    <a:pt x="47256" y="17815"/>
                  </a:cubicBezTo>
                  <a:cubicBezTo>
                    <a:pt x="47253" y="17929"/>
                    <a:pt x="47249" y="18042"/>
                    <a:pt x="47245" y="18155"/>
                  </a:cubicBezTo>
                  <a:cubicBezTo>
                    <a:pt x="47178" y="17905"/>
                    <a:pt x="47108" y="17651"/>
                    <a:pt x="47038" y="17400"/>
                  </a:cubicBezTo>
                  <a:cubicBezTo>
                    <a:pt x="47045" y="17005"/>
                    <a:pt x="47053" y="16609"/>
                    <a:pt x="47065" y="16218"/>
                  </a:cubicBezTo>
                  <a:close/>
                  <a:moveTo>
                    <a:pt x="179957" y="16218"/>
                  </a:moveTo>
                  <a:cubicBezTo>
                    <a:pt x="179968" y="16609"/>
                    <a:pt x="179977" y="17005"/>
                    <a:pt x="179984" y="17400"/>
                  </a:cubicBezTo>
                  <a:cubicBezTo>
                    <a:pt x="179910" y="17651"/>
                    <a:pt x="179843" y="17905"/>
                    <a:pt x="179773" y="18159"/>
                  </a:cubicBezTo>
                  <a:cubicBezTo>
                    <a:pt x="179769" y="18046"/>
                    <a:pt x="179769" y="17929"/>
                    <a:pt x="179765" y="17815"/>
                  </a:cubicBezTo>
                  <a:cubicBezTo>
                    <a:pt x="179792" y="17420"/>
                    <a:pt x="179812" y="17024"/>
                    <a:pt x="179823" y="16629"/>
                  </a:cubicBezTo>
                  <a:cubicBezTo>
                    <a:pt x="179870" y="16492"/>
                    <a:pt x="179914" y="16356"/>
                    <a:pt x="179957" y="16218"/>
                  </a:cubicBezTo>
                  <a:close/>
                  <a:moveTo>
                    <a:pt x="69891" y="18050"/>
                  </a:moveTo>
                  <a:cubicBezTo>
                    <a:pt x="69894" y="18132"/>
                    <a:pt x="69902" y="18218"/>
                    <a:pt x="69910" y="18305"/>
                  </a:cubicBezTo>
                  <a:cubicBezTo>
                    <a:pt x="69907" y="18305"/>
                    <a:pt x="69907" y="18308"/>
                    <a:pt x="69907" y="18308"/>
                  </a:cubicBezTo>
                  <a:cubicBezTo>
                    <a:pt x="69902" y="18222"/>
                    <a:pt x="69894" y="18136"/>
                    <a:pt x="69891" y="18050"/>
                  </a:cubicBezTo>
                  <a:close/>
                  <a:moveTo>
                    <a:pt x="157131" y="18054"/>
                  </a:moveTo>
                  <a:cubicBezTo>
                    <a:pt x="157124" y="18140"/>
                    <a:pt x="157119" y="18226"/>
                    <a:pt x="157111" y="18312"/>
                  </a:cubicBezTo>
                  <a:lnTo>
                    <a:pt x="157111" y="18305"/>
                  </a:lnTo>
                  <a:cubicBezTo>
                    <a:pt x="157119" y="18218"/>
                    <a:pt x="157124" y="18136"/>
                    <a:pt x="157131" y="18054"/>
                  </a:cubicBezTo>
                  <a:close/>
                  <a:moveTo>
                    <a:pt x="18861" y="18081"/>
                  </a:moveTo>
                  <a:cubicBezTo>
                    <a:pt x="18877" y="18152"/>
                    <a:pt x="18889" y="18226"/>
                    <a:pt x="18905" y="18296"/>
                  </a:cubicBezTo>
                  <a:cubicBezTo>
                    <a:pt x="18892" y="18316"/>
                    <a:pt x="18885" y="18336"/>
                    <a:pt x="18877" y="18359"/>
                  </a:cubicBezTo>
                  <a:cubicBezTo>
                    <a:pt x="18873" y="18265"/>
                    <a:pt x="18869" y="18175"/>
                    <a:pt x="18861" y="18081"/>
                  </a:cubicBezTo>
                  <a:close/>
                  <a:moveTo>
                    <a:pt x="208156" y="18077"/>
                  </a:moveTo>
                  <a:lnTo>
                    <a:pt x="208156" y="18077"/>
                  </a:lnTo>
                  <a:cubicBezTo>
                    <a:pt x="208153" y="18171"/>
                    <a:pt x="208148" y="18265"/>
                    <a:pt x="208141" y="18359"/>
                  </a:cubicBezTo>
                  <a:cubicBezTo>
                    <a:pt x="208133" y="18339"/>
                    <a:pt x="208125" y="18316"/>
                    <a:pt x="208117" y="18296"/>
                  </a:cubicBezTo>
                  <a:cubicBezTo>
                    <a:pt x="208133" y="18222"/>
                    <a:pt x="208144" y="18152"/>
                    <a:pt x="208156" y="18077"/>
                  </a:cubicBezTo>
                  <a:close/>
                  <a:moveTo>
                    <a:pt x="168798" y="12136"/>
                  </a:moveTo>
                  <a:lnTo>
                    <a:pt x="168798" y="12136"/>
                  </a:lnTo>
                  <a:cubicBezTo>
                    <a:pt x="169014" y="13709"/>
                    <a:pt x="168845" y="15451"/>
                    <a:pt x="168720" y="16974"/>
                  </a:cubicBezTo>
                  <a:cubicBezTo>
                    <a:pt x="168681" y="17447"/>
                    <a:pt x="168626" y="17920"/>
                    <a:pt x="168564" y="18393"/>
                  </a:cubicBezTo>
                  <a:lnTo>
                    <a:pt x="168564" y="18393"/>
                  </a:lnTo>
                  <a:cubicBezTo>
                    <a:pt x="168595" y="16872"/>
                    <a:pt x="168630" y="15348"/>
                    <a:pt x="168712" y="13831"/>
                  </a:cubicBezTo>
                  <a:cubicBezTo>
                    <a:pt x="168743" y="13267"/>
                    <a:pt x="168771" y="12700"/>
                    <a:pt x="168798" y="12136"/>
                  </a:cubicBezTo>
                  <a:close/>
                  <a:moveTo>
                    <a:pt x="58223" y="12136"/>
                  </a:moveTo>
                  <a:lnTo>
                    <a:pt x="58223" y="12136"/>
                  </a:lnTo>
                  <a:cubicBezTo>
                    <a:pt x="58250" y="12700"/>
                    <a:pt x="58278" y="13267"/>
                    <a:pt x="58310" y="13831"/>
                  </a:cubicBezTo>
                  <a:cubicBezTo>
                    <a:pt x="58388" y="15350"/>
                    <a:pt x="58423" y="16876"/>
                    <a:pt x="58458" y="18399"/>
                  </a:cubicBezTo>
                  <a:lnTo>
                    <a:pt x="58458" y="18399"/>
                  </a:lnTo>
                  <a:cubicBezTo>
                    <a:pt x="58458" y="18398"/>
                    <a:pt x="58458" y="18394"/>
                    <a:pt x="58454" y="18394"/>
                  </a:cubicBezTo>
                  <a:cubicBezTo>
                    <a:pt x="58391" y="17921"/>
                    <a:pt x="58341" y="17447"/>
                    <a:pt x="58301" y="16974"/>
                  </a:cubicBezTo>
                  <a:cubicBezTo>
                    <a:pt x="58176" y="15451"/>
                    <a:pt x="58008" y="13709"/>
                    <a:pt x="58223" y="12136"/>
                  </a:cubicBezTo>
                  <a:close/>
                  <a:moveTo>
                    <a:pt x="70787" y="17412"/>
                  </a:moveTo>
                  <a:cubicBezTo>
                    <a:pt x="70790" y="17451"/>
                    <a:pt x="70794" y="17483"/>
                    <a:pt x="70799" y="17510"/>
                  </a:cubicBezTo>
                  <a:cubicBezTo>
                    <a:pt x="70822" y="17768"/>
                    <a:pt x="70853" y="18027"/>
                    <a:pt x="70888" y="18281"/>
                  </a:cubicBezTo>
                  <a:cubicBezTo>
                    <a:pt x="70877" y="18320"/>
                    <a:pt x="70869" y="18359"/>
                    <a:pt x="70857" y="18399"/>
                  </a:cubicBezTo>
                  <a:cubicBezTo>
                    <a:pt x="70853" y="18359"/>
                    <a:pt x="70850" y="18323"/>
                    <a:pt x="70841" y="18289"/>
                  </a:cubicBezTo>
                  <a:cubicBezTo>
                    <a:pt x="70834" y="18155"/>
                    <a:pt x="70822" y="18027"/>
                    <a:pt x="70814" y="17893"/>
                  </a:cubicBezTo>
                  <a:cubicBezTo>
                    <a:pt x="70799" y="17752"/>
                    <a:pt x="70790" y="17608"/>
                    <a:pt x="70779" y="17467"/>
                  </a:cubicBezTo>
                  <a:cubicBezTo>
                    <a:pt x="70783" y="17447"/>
                    <a:pt x="70787" y="17431"/>
                    <a:pt x="70787" y="17412"/>
                  </a:cubicBezTo>
                  <a:close/>
                  <a:moveTo>
                    <a:pt x="156231" y="17412"/>
                  </a:moveTo>
                  <a:cubicBezTo>
                    <a:pt x="156235" y="17431"/>
                    <a:pt x="156239" y="17447"/>
                    <a:pt x="156242" y="17467"/>
                  </a:cubicBezTo>
                  <a:cubicBezTo>
                    <a:pt x="156231" y="17608"/>
                    <a:pt x="156219" y="17752"/>
                    <a:pt x="156208" y="17893"/>
                  </a:cubicBezTo>
                  <a:cubicBezTo>
                    <a:pt x="156195" y="18027"/>
                    <a:pt x="156188" y="18159"/>
                    <a:pt x="156176" y="18292"/>
                  </a:cubicBezTo>
                  <a:cubicBezTo>
                    <a:pt x="156172" y="18328"/>
                    <a:pt x="156168" y="18363"/>
                    <a:pt x="156161" y="18399"/>
                  </a:cubicBezTo>
                  <a:cubicBezTo>
                    <a:pt x="156152" y="18359"/>
                    <a:pt x="156141" y="18320"/>
                    <a:pt x="156133" y="18281"/>
                  </a:cubicBezTo>
                  <a:cubicBezTo>
                    <a:pt x="156164" y="18027"/>
                    <a:pt x="156195" y="17768"/>
                    <a:pt x="156223" y="17510"/>
                  </a:cubicBezTo>
                  <a:cubicBezTo>
                    <a:pt x="156223" y="17487"/>
                    <a:pt x="156226" y="17451"/>
                    <a:pt x="156231" y="17412"/>
                  </a:cubicBezTo>
                  <a:close/>
                  <a:moveTo>
                    <a:pt x="106059" y="17686"/>
                  </a:moveTo>
                  <a:cubicBezTo>
                    <a:pt x="106078" y="17827"/>
                    <a:pt x="106094" y="17967"/>
                    <a:pt x="106113" y="18108"/>
                  </a:cubicBezTo>
                  <a:cubicBezTo>
                    <a:pt x="106075" y="18234"/>
                    <a:pt x="106035" y="18355"/>
                    <a:pt x="105996" y="18480"/>
                  </a:cubicBezTo>
                  <a:cubicBezTo>
                    <a:pt x="106015" y="18215"/>
                    <a:pt x="106035" y="17952"/>
                    <a:pt x="106059" y="17686"/>
                  </a:cubicBezTo>
                  <a:close/>
                  <a:moveTo>
                    <a:pt x="120959" y="17713"/>
                  </a:moveTo>
                  <a:cubicBezTo>
                    <a:pt x="120978" y="17967"/>
                    <a:pt x="121006" y="18222"/>
                    <a:pt x="121025" y="18480"/>
                  </a:cubicBezTo>
                  <a:cubicBezTo>
                    <a:pt x="120986" y="18355"/>
                    <a:pt x="120947" y="18234"/>
                    <a:pt x="120908" y="18112"/>
                  </a:cubicBezTo>
                  <a:cubicBezTo>
                    <a:pt x="120924" y="17980"/>
                    <a:pt x="120940" y="17846"/>
                    <a:pt x="120959" y="17713"/>
                  </a:cubicBezTo>
                  <a:close/>
                  <a:moveTo>
                    <a:pt x="45159" y="16512"/>
                  </a:moveTo>
                  <a:cubicBezTo>
                    <a:pt x="45213" y="17087"/>
                    <a:pt x="45264" y="17662"/>
                    <a:pt x="45307" y="18238"/>
                  </a:cubicBezTo>
                  <a:cubicBezTo>
                    <a:pt x="45304" y="18323"/>
                    <a:pt x="45300" y="18406"/>
                    <a:pt x="45296" y="18493"/>
                  </a:cubicBezTo>
                  <a:cubicBezTo>
                    <a:pt x="45213" y="18155"/>
                    <a:pt x="45132" y="17823"/>
                    <a:pt x="45053" y="17490"/>
                  </a:cubicBezTo>
                  <a:cubicBezTo>
                    <a:pt x="45092" y="17165"/>
                    <a:pt x="45127" y="16837"/>
                    <a:pt x="45159" y="16512"/>
                  </a:cubicBezTo>
                  <a:close/>
                  <a:moveTo>
                    <a:pt x="181859" y="16512"/>
                  </a:moveTo>
                  <a:cubicBezTo>
                    <a:pt x="181894" y="16837"/>
                    <a:pt x="181929" y="17165"/>
                    <a:pt x="181964" y="17490"/>
                  </a:cubicBezTo>
                  <a:cubicBezTo>
                    <a:pt x="181886" y="17823"/>
                    <a:pt x="181808" y="18155"/>
                    <a:pt x="181726" y="18493"/>
                  </a:cubicBezTo>
                  <a:cubicBezTo>
                    <a:pt x="181718" y="18406"/>
                    <a:pt x="181714" y="18323"/>
                    <a:pt x="181711" y="18238"/>
                  </a:cubicBezTo>
                  <a:cubicBezTo>
                    <a:pt x="181753" y="17662"/>
                    <a:pt x="181804" y="17087"/>
                    <a:pt x="181859" y="16512"/>
                  </a:cubicBezTo>
                  <a:close/>
                  <a:moveTo>
                    <a:pt x="67605" y="15612"/>
                  </a:moveTo>
                  <a:lnTo>
                    <a:pt x="67605" y="15612"/>
                  </a:lnTo>
                  <a:cubicBezTo>
                    <a:pt x="67734" y="16586"/>
                    <a:pt x="67882" y="17561"/>
                    <a:pt x="68028" y="18535"/>
                  </a:cubicBezTo>
                  <a:cubicBezTo>
                    <a:pt x="67867" y="17929"/>
                    <a:pt x="67730" y="17314"/>
                    <a:pt x="67616" y="16696"/>
                  </a:cubicBezTo>
                  <a:cubicBezTo>
                    <a:pt x="67613" y="16336"/>
                    <a:pt x="67609" y="15971"/>
                    <a:pt x="67605" y="15612"/>
                  </a:cubicBezTo>
                  <a:close/>
                  <a:moveTo>
                    <a:pt x="159416" y="15612"/>
                  </a:moveTo>
                  <a:lnTo>
                    <a:pt x="159416" y="15612"/>
                  </a:lnTo>
                  <a:cubicBezTo>
                    <a:pt x="159413" y="15971"/>
                    <a:pt x="159409" y="16336"/>
                    <a:pt x="159401" y="16696"/>
                  </a:cubicBezTo>
                  <a:cubicBezTo>
                    <a:pt x="159291" y="17314"/>
                    <a:pt x="159151" y="17929"/>
                    <a:pt x="158994" y="18535"/>
                  </a:cubicBezTo>
                  <a:cubicBezTo>
                    <a:pt x="159138" y="17561"/>
                    <a:pt x="159284" y="16586"/>
                    <a:pt x="159416" y="15612"/>
                  </a:cubicBezTo>
                  <a:close/>
                  <a:moveTo>
                    <a:pt x="105132" y="14101"/>
                  </a:moveTo>
                  <a:cubicBezTo>
                    <a:pt x="105155" y="14140"/>
                    <a:pt x="105174" y="14175"/>
                    <a:pt x="105197" y="14210"/>
                  </a:cubicBezTo>
                  <a:cubicBezTo>
                    <a:pt x="105291" y="14363"/>
                    <a:pt x="105378" y="14515"/>
                    <a:pt x="105468" y="14672"/>
                  </a:cubicBezTo>
                  <a:cubicBezTo>
                    <a:pt x="105460" y="14707"/>
                    <a:pt x="105456" y="14743"/>
                    <a:pt x="105452" y="14778"/>
                  </a:cubicBezTo>
                  <a:cubicBezTo>
                    <a:pt x="105432" y="14895"/>
                    <a:pt x="105417" y="15012"/>
                    <a:pt x="105397" y="15130"/>
                  </a:cubicBezTo>
                  <a:cubicBezTo>
                    <a:pt x="105380" y="15108"/>
                    <a:pt x="105357" y="15095"/>
                    <a:pt x="105336" y="15095"/>
                  </a:cubicBezTo>
                  <a:cubicBezTo>
                    <a:pt x="105308" y="15095"/>
                    <a:pt x="105283" y="15117"/>
                    <a:pt x="105276" y="15165"/>
                  </a:cubicBezTo>
                  <a:cubicBezTo>
                    <a:pt x="105190" y="15740"/>
                    <a:pt x="105150" y="16324"/>
                    <a:pt x="105135" y="16907"/>
                  </a:cubicBezTo>
                  <a:cubicBezTo>
                    <a:pt x="105049" y="17506"/>
                    <a:pt x="104967" y="18101"/>
                    <a:pt x="104892" y="18699"/>
                  </a:cubicBezTo>
                  <a:cubicBezTo>
                    <a:pt x="104892" y="18081"/>
                    <a:pt x="104900" y="17467"/>
                    <a:pt x="104924" y="16853"/>
                  </a:cubicBezTo>
                  <a:cubicBezTo>
                    <a:pt x="104939" y="16562"/>
                    <a:pt x="104951" y="16273"/>
                    <a:pt x="104959" y="15984"/>
                  </a:cubicBezTo>
                  <a:cubicBezTo>
                    <a:pt x="104975" y="15623"/>
                    <a:pt x="104998" y="15263"/>
                    <a:pt x="105018" y="14900"/>
                  </a:cubicBezTo>
                  <a:cubicBezTo>
                    <a:pt x="105056" y="14633"/>
                    <a:pt x="105092" y="14367"/>
                    <a:pt x="105132" y="14101"/>
                  </a:cubicBezTo>
                  <a:close/>
                  <a:moveTo>
                    <a:pt x="121886" y="14101"/>
                  </a:moveTo>
                  <a:cubicBezTo>
                    <a:pt x="121926" y="14371"/>
                    <a:pt x="121964" y="14637"/>
                    <a:pt x="122000" y="14903"/>
                  </a:cubicBezTo>
                  <a:cubicBezTo>
                    <a:pt x="122024" y="15263"/>
                    <a:pt x="122043" y="15623"/>
                    <a:pt x="122063" y="15984"/>
                  </a:cubicBezTo>
                  <a:cubicBezTo>
                    <a:pt x="122070" y="16273"/>
                    <a:pt x="122082" y="16562"/>
                    <a:pt x="122098" y="16853"/>
                  </a:cubicBezTo>
                  <a:cubicBezTo>
                    <a:pt x="122117" y="17467"/>
                    <a:pt x="122129" y="18081"/>
                    <a:pt x="122129" y="18699"/>
                  </a:cubicBezTo>
                  <a:cubicBezTo>
                    <a:pt x="122051" y="18101"/>
                    <a:pt x="121969" y="17506"/>
                    <a:pt x="121886" y="16907"/>
                  </a:cubicBezTo>
                  <a:cubicBezTo>
                    <a:pt x="121870" y="16324"/>
                    <a:pt x="121828" y="15740"/>
                    <a:pt x="121745" y="15165"/>
                  </a:cubicBezTo>
                  <a:cubicBezTo>
                    <a:pt x="121739" y="15117"/>
                    <a:pt x="121712" y="15095"/>
                    <a:pt x="121684" y="15095"/>
                  </a:cubicBezTo>
                  <a:cubicBezTo>
                    <a:pt x="121662" y="15095"/>
                    <a:pt x="121639" y="15108"/>
                    <a:pt x="121624" y="15130"/>
                  </a:cubicBezTo>
                  <a:cubicBezTo>
                    <a:pt x="121605" y="15012"/>
                    <a:pt x="121589" y="14895"/>
                    <a:pt x="121570" y="14778"/>
                  </a:cubicBezTo>
                  <a:cubicBezTo>
                    <a:pt x="121565" y="14743"/>
                    <a:pt x="121558" y="14707"/>
                    <a:pt x="121554" y="14672"/>
                  </a:cubicBezTo>
                  <a:cubicBezTo>
                    <a:pt x="121640" y="14515"/>
                    <a:pt x="121729" y="14363"/>
                    <a:pt x="121820" y="14210"/>
                  </a:cubicBezTo>
                  <a:cubicBezTo>
                    <a:pt x="121843" y="14175"/>
                    <a:pt x="121867" y="14140"/>
                    <a:pt x="121886" y="14101"/>
                  </a:cubicBezTo>
                  <a:close/>
                  <a:moveTo>
                    <a:pt x="45797" y="16793"/>
                  </a:moveTo>
                  <a:cubicBezTo>
                    <a:pt x="45840" y="17451"/>
                    <a:pt x="45878" y="18112"/>
                    <a:pt x="45910" y="18774"/>
                  </a:cubicBezTo>
                  <a:cubicBezTo>
                    <a:pt x="45882" y="18754"/>
                    <a:pt x="45852" y="18742"/>
                    <a:pt x="45824" y="18742"/>
                  </a:cubicBezTo>
                  <a:cubicBezTo>
                    <a:pt x="45820" y="18742"/>
                    <a:pt x="45816" y="18742"/>
                    <a:pt x="45813" y="18742"/>
                  </a:cubicBezTo>
                  <a:cubicBezTo>
                    <a:pt x="45797" y="18543"/>
                    <a:pt x="45777" y="18343"/>
                    <a:pt x="45757" y="18144"/>
                  </a:cubicBezTo>
                  <a:cubicBezTo>
                    <a:pt x="45769" y="17694"/>
                    <a:pt x="45781" y="17243"/>
                    <a:pt x="45797" y="16793"/>
                  </a:cubicBezTo>
                  <a:close/>
                  <a:moveTo>
                    <a:pt x="181225" y="16793"/>
                  </a:moveTo>
                  <a:cubicBezTo>
                    <a:pt x="181236" y="17243"/>
                    <a:pt x="181248" y="17694"/>
                    <a:pt x="181260" y="18144"/>
                  </a:cubicBezTo>
                  <a:cubicBezTo>
                    <a:pt x="181245" y="18343"/>
                    <a:pt x="181225" y="18543"/>
                    <a:pt x="181209" y="18742"/>
                  </a:cubicBezTo>
                  <a:cubicBezTo>
                    <a:pt x="181205" y="18742"/>
                    <a:pt x="181201" y="18742"/>
                    <a:pt x="181196" y="18742"/>
                  </a:cubicBezTo>
                  <a:cubicBezTo>
                    <a:pt x="181166" y="18742"/>
                    <a:pt x="181135" y="18754"/>
                    <a:pt x="181111" y="18774"/>
                  </a:cubicBezTo>
                  <a:cubicBezTo>
                    <a:pt x="181142" y="18112"/>
                    <a:pt x="181182" y="17451"/>
                    <a:pt x="181225" y="16793"/>
                  </a:cubicBezTo>
                  <a:close/>
                  <a:moveTo>
                    <a:pt x="28681" y="14629"/>
                  </a:moveTo>
                  <a:cubicBezTo>
                    <a:pt x="28822" y="16015"/>
                    <a:pt x="28905" y="17400"/>
                    <a:pt x="28928" y="18798"/>
                  </a:cubicBezTo>
                  <a:cubicBezTo>
                    <a:pt x="28811" y="17830"/>
                    <a:pt x="28721" y="16856"/>
                    <a:pt x="28642" y="15877"/>
                  </a:cubicBezTo>
                  <a:cubicBezTo>
                    <a:pt x="28661" y="15459"/>
                    <a:pt x="28677" y="15044"/>
                    <a:pt x="28681" y="14629"/>
                  </a:cubicBezTo>
                  <a:close/>
                  <a:moveTo>
                    <a:pt x="198337" y="14625"/>
                  </a:moveTo>
                  <a:cubicBezTo>
                    <a:pt x="198344" y="15044"/>
                    <a:pt x="198355" y="15463"/>
                    <a:pt x="198379" y="15881"/>
                  </a:cubicBezTo>
                  <a:cubicBezTo>
                    <a:pt x="198297" y="16856"/>
                    <a:pt x="198207" y="17830"/>
                    <a:pt x="198090" y="18798"/>
                  </a:cubicBezTo>
                  <a:cubicBezTo>
                    <a:pt x="198117" y="17400"/>
                    <a:pt x="198200" y="16015"/>
                    <a:pt x="198337" y="14625"/>
                  </a:cubicBezTo>
                  <a:close/>
                  <a:moveTo>
                    <a:pt x="73730" y="17901"/>
                  </a:moveTo>
                  <a:cubicBezTo>
                    <a:pt x="73730" y="17987"/>
                    <a:pt x="73726" y="18077"/>
                    <a:pt x="73726" y="18164"/>
                  </a:cubicBezTo>
                  <a:cubicBezTo>
                    <a:pt x="73722" y="18343"/>
                    <a:pt x="73722" y="18520"/>
                    <a:pt x="73722" y="18695"/>
                  </a:cubicBezTo>
                  <a:cubicBezTo>
                    <a:pt x="73711" y="18751"/>
                    <a:pt x="73702" y="18805"/>
                    <a:pt x="73691" y="18856"/>
                  </a:cubicBezTo>
                  <a:cubicBezTo>
                    <a:pt x="73683" y="18825"/>
                    <a:pt x="73675" y="18793"/>
                    <a:pt x="73668" y="18762"/>
                  </a:cubicBezTo>
                  <a:cubicBezTo>
                    <a:pt x="73687" y="18477"/>
                    <a:pt x="73711" y="18187"/>
                    <a:pt x="73730" y="17901"/>
                  </a:cubicBezTo>
                  <a:close/>
                  <a:moveTo>
                    <a:pt x="153291" y="17921"/>
                  </a:moveTo>
                  <a:lnTo>
                    <a:pt x="153291" y="17921"/>
                  </a:lnTo>
                  <a:cubicBezTo>
                    <a:pt x="153311" y="18199"/>
                    <a:pt x="153330" y="18480"/>
                    <a:pt x="153354" y="18762"/>
                  </a:cubicBezTo>
                  <a:cubicBezTo>
                    <a:pt x="153346" y="18793"/>
                    <a:pt x="153338" y="18825"/>
                    <a:pt x="153330" y="18856"/>
                  </a:cubicBezTo>
                  <a:cubicBezTo>
                    <a:pt x="153319" y="18802"/>
                    <a:pt x="153307" y="18746"/>
                    <a:pt x="153296" y="18695"/>
                  </a:cubicBezTo>
                  <a:lnTo>
                    <a:pt x="153296" y="18164"/>
                  </a:lnTo>
                  <a:cubicBezTo>
                    <a:pt x="153296" y="18081"/>
                    <a:pt x="153291" y="17999"/>
                    <a:pt x="153291" y="17921"/>
                  </a:cubicBezTo>
                  <a:close/>
                  <a:moveTo>
                    <a:pt x="38149" y="16755"/>
                  </a:moveTo>
                  <a:cubicBezTo>
                    <a:pt x="38219" y="16927"/>
                    <a:pt x="38290" y="17095"/>
                    <a:pt x="38360" y="17267"/>
                  </a:cubicBezTo>
                  <a:cubicBezTo>
                    <a:pt x="38255" y="17846"/>
                    <a:pt x="38152" y="18430"/>
                    <a:pt x="38055" y="19009"/>
                  </a:cubicBezTo>
                  <a:lnTo>
                    <a:pt x="38043" y="19009"/>
                  </a:lnTo>
                  <a:cubicBezTo>
                    <a:pt x="38004" y="18727"/>
                    <a:pt x="37965" y="18441"/>
                    <a:pt x="37926" y="18159"/>
                  </a:cubicBezTo>
                  <a:cubicBezTo>
                    <a:pt x="37961" y="17874"/>
                    <a:pt x="38004" y="17592"/>
                    <a:pt x="38047" y="17306"/>
                  </a:cubicBezTo>
                  <a:cubicBezTo>
                    <a:pt x="38078" y="17122"/>
                    <a:pt x="38114" y="16938"/>
                    <a:pt x="38149" y="16755"/>
                  </a:cubicBezTo>
                  <a:close/>
                  <a:moveTo>
                    <a:pt x="188868" y="16755"/>
                  </a:moveTo>
                  <a:cubicBezTo>
                    <a:pt x="188904" y="16938"/>
                    <a:pt x="188943" y="17122"/>
                    <a:pt x="188971" y="17306"/>
                  </a:cubicBezTo>
                  <a:cubicBezTo>
                    <a:pt x="189018" y="17592"/>
                    <a:pt x="189056" y="17874"/>
                    <a:pt x="189096" y="18159"/>
                  </a:cubicBezTo>
                  <a:cubicBezTo>
                    <a:pt x="189056" y="18441"/>
                    <a:pt x="189018" y="18727"/>
                    <a:pt x="188978" y="19009"/>
                  </a:cubicBezTo>
                  <a:lnTo>
                    <a:pt x="188967" y="19009"/>
                  </a:lnTo>
                  <a:cubicBezTo>
                    <a:pt x="188864" y="18430"/>
                    <a:pt x="188767" y="17846"/>
                    <a:pt x="188657" y="17267"/>
                  </a:cubicBezTo>
                  <a:cubicBezTo>
                    <a:pt x="188727" y="17095"/>
                    <a:pt x="188802" y="16927"/>
                    <a:pt x="188868" y="16755"/>
                  </a:cubicBezTo>
                  <a:close/>
                  <a:moveTo>
                    <a:pt x="33284" y="15534"/>
                  </a:moveTo>
                  <a:cubicBezTo>
                    <a:pt x="33472" y="16434"/>
                    <a:pt x="33660" y="17333"/>
                    <a:pt x="33851" y="18230"/>
                  </a:cubicBezTo>
                  <a:cubicBezTo>
                    <a:pt x="33887" y="18383"/>
                    <a:pt x="33918" y="18531"/>
                    <a:pt x="33954" y="18684"/>
                  </a:cubicBezTo>
                  <a:cubicBezTo>
                    <a:pt x="33910" y="18833"/>
                    <a:pt x="33875" y="18981"/>
                    <a:pt x="33836" y="19130"/>
                  </a:cubicBezTo>
                  <a:cubicBezTo>
                    <a:pt x="33816" y="19056"/>
                    <a:pt x="33797" y="18981"/>
                    <a:pt x="33781" y="18907"/>
                  </a:cubicBezTo>
                  <a:lnTo>
                    <a:pt x="33836" y="18558"/>
                  </a:lnTo>
                  <a:cubicBezTo>
                    <a:pt x="33887" y="18253"/>
                    <a:pt x="33734" y="18038"/>
                    <a:pt x="33554" y="17971"/>
                  </a:cubicBezTo>
                  <a:cubicBezTo>
                    <a:pt x="33499" y="17733"/>
                    <a:pt x="33441" y="17498"/>
                    <a:pt x="33385" y="17259"/>
                  </a:cubicBezTo>
                  <a:cubicBezTo>
                    <a:pt x="33362" y="16684"/>
                    <a:pt x="33323" y="16109"/>
                    <a:pt x="33284" y="15534"/>
                  </a:cubicBezTo>
                  <a:close/>
                  <a:moveTo>
                    <a:pt x="193738" y="15534"/>
                  </a:moveTo>
                  <a:lnTo>
                    <a:pt x="193738" y="15534"/>
                  </a:lnTo>
                  <a:cubicBezTo>
                    <a:pt x="193695" y="16105"/>
                    <a:pt x="193659" y="16684"/>
                    <a:pt x="193632" y="17259"/>
                  </a:cubicBezTo>
                  <a:cubicBezTo>
                    <a:pt x="193577" y="17498"/>
                    <a:pt x="193523" y="17733"/>
                    <a:pt x="193463" y="17971"/>
                  </a:cubicBezTo>
                  <a:cubicBezTo>
                    <a:pt x="193288" y="18038"/>
                    <a:pt x="193135" y="18253"/>
                    <a:pt x="193185" y="18558"/>
                  </a:cubicBezTo>
                  <a:lnTo>
                    <a:pt x="193241" y="18907"/>
                  </a:lnTo>
                  <a:cubicBezTo>
                    <a:pt x="193221" y="18981"/>
                    <a:pt x="193201" y="19056"/>
                    <a:pt x="193185" y="19130"/>
                  </a:cubicBezTo>
                  <a:cubicBezTo>
                    <a:pt x="193147" y="18981"/>
                    <a:pt x="193107" y="18833"/>
                    <a:pt x="193068" y="18684"/>
                  </a:cubicBezTo>
                  <a:cubicBezTo>
                    <a:pt x="193100" y="18531"/>
                    <a:pt x="193135" y="18383"/>
                    <a:pt x="193166" y="18230"/>
                  </a:cubicBezTo>
                  <a:cubicBezTo>
                    <a:pt x="193358" y="17333"/>
                    <a:pt x="193550" y="16434"/>
                    <a:pt x="193738" y="15534"/>
                  </a:cubicBezTo>
                  <a:close/>
                  <a:moveTo>
                    <a:pt x="204188" y="17541"/>
                  </a:moveTo>
                  <a:lnTo>
                    <a:pt x="204188" y="17541"/>
                  </a:lnTo>
                  <a:cubicBezTo>
                    <a:pt x="204152" y="18074"/>
                    <a:pt x="204117" y="18610"/>
                    <a:pt x="204085" y="19142"/>
                  </a:cubicBezTo>
                  <a:cubicBezTo>
                    <a:pt x="204090" y="18715"/>
                    <a:pt x="204109" y="18292"/>
                    <a:pt x="204137" y="17866"/>
                  </a:cubicBezTo>
                  <a:cubicBezTo>
                    <a:pt x="204152" y="17760"/>
                    <a:pt x="204172" y="17651"/>
                    <a:pt x="204188" y="17541"/>
                  </a:cubicBezTo>
                  <a:close/>
                  <a:moveTo>
                    <a:pt x="22830" y="17541"/>
                  </a:moveTo>
                  <a:lnTo>
                    <a:pt x="22830" y="17541"/>
                  </a:lnTo>
                  <a:cubicBezTo>
                    <a:pt x="22850" y="17651"/>
                    <a:pt x="22865" y="17756"/>
                    <a:pt x="22885" y="17862"/>
                  </a:cubicBezTo>
                  <a:cubicBezTo>
                    <a:pt x="22912" y="18292"/>
                    <a:pt x="22928" y="18723"/>
                    <a:pt x="22935" y="19150"/>
                  </a:cubicBezTo>
                  <a:cubicBezTo>
                    <a:pt x="22901" y="18614"/>
                    <a:pt x="22870" y="18077"/>
                    <a:pt x="22830" y="17541"/>
                  </a:cubicBezTo>
                  <a:close/>
                  <a:moveTo>
                    <a:pt x="74517" y="17983"/>
                  </a:moveTo>
                  <a:lnTo>
                    <a:pt x="74517" y="17983"/>
                  </a:lnTo>
                  <a:cubicBezTo>
                    <a:pt x="74583" y="18195"/>
                    <a:pt x="74654" y="18402"/>
                    <a:pt x="74724" y="18610"/>
                  </a:cubicBezTo>
                  <a:cubicBezTo>
                    <a:pt x="74712" y="18695"/>
                    <a:pt x="74697" y="18782"/>
                    <a:pt x="74685" y="18868"/>
                  </a:cubicBezTo>
                  <a:cubicBezTo>
                    <a:pt x="74634" y="18966"/>
                    <a:pt x="74583" y="19071"/>
                    <a:pt x="74537" y="19174"/>
                  </a:cubicBezTo>
                  <a:cubicBezTo>
                    <a:pt x="74524" y="18778"/>
                    <a:pt x="74517" y="18383"/>
                    <a:pt x="74517" y="17983"/>
                  </a:cubicBezTo>
                  <a:close/>
                  <a:moveTo>
                    <a:pt x="152505" y="17983"/>
                  </a:moveTo>
                  <a:cubicBezTo>
                    <a:pt x="152501" y="18383"/>
                    <a:pt x="152497" y="18778"/>
                    <a:pt x="152485" y="19174"/>
                  </a:cubicBezTo>
                  <a:cubicBezTo>
                    <a:pt x="152434" y="19071"/>
                    <a:pt x="152387" y="18966"/>
                    <a:pt x="152337" y="18868"/>
                  </a:cubicBezTo>
                  <a:cubicBezTo>
                    <a:pt x="152324" y="18782"/>
                    <a:pt x="152309" y="18695"/>
                    <a:pt x="152297" y="18610"/>
                  </a:cubicBezTo>
                  <a:cubicBezTo>
                    <a:pt x="152368" y="18402"/>
                    <a:pt x="152434" y="18195"/>
                    <a:pt x="152505" y="17983"/>
                  </a:cubicBezTo>
                  <a:close/>
                  <a:moveTo>
                    <a:pt x="60466" y="18692"/>
                  </a:moveTo>
                  <a:cubicBezTo>
                    <a:pt x="60481" y="18751"/>
                    <a:pt x="60497" y="18809"/>
                    <a:pt x="60513" y="18872"/>
                  </a:cubicBezTo>
                  <a:cubicBezTo>
                    <a:pt x="60481" y="18986"/>
                    <a:pt x="60447" y="19098"/>
                    <a:pt x="60415" y="19212"/>
                  </a:cubicBezTo>
                  <a:cubicBezTo>
                    <a:pt x="60431" y="19040"/>
                    <a:pt x="60447" y="18864"/>
                    <a:pt x="60466" y="18692"/>
                  </a:cubicBezTo>
                  <a:close/>
                  <a:moveTo>
                    <a:pt x="166555" y="18692"/>
                  </a:moveTo>
                  <a:cubicBezTo>
                    <a:pt x="166571" y="18864"/>
                    <a:pt x="166587" y="19040"/>
                    <a:pt x="166606" y="19212"/>
                  </a:cubicBezTo>
                  <a:cubicBezTo>
                    <a:pt x="166571" y="19098"/>
                    <a:pt x="166540" y="18986"/>
                    <a:pt x="166508" y="18872"/>
                  </a:cubicBezTo>
                  <a:cubicBezTo>
                    <a:pt x="166524" y="18813"/>
                    <a:pt x="166540" y="18751"/>
                    <a:pt x="166555" y="18692"/>
                  </a:cubicBezTo>
                  <a:close/>
                  <a:moveTo>
                    <a:pt x="132537" y="15940"/>
                  </a:moveTo>
                  <a:cubicBezTo>
                    <a:pt x="132611" y="16974"/>
                    <a:pt x="132689" y="18003"/>
                    <a:pt x="132775" y="19033"/>
                  </a:cubicBezTo>
                  <a:cubicBezTo>
                    <a:pt x="132763" y="19111"/>
                    <a:pt x="132755" y="19189"/>
                    <a:pt x="132748" y="19263"/>
                  </a:cubicBezTo>
                  <a:cubicBezTo>
                    <a:pt x="132634" y="18892"/>
                    <a:pt x="132524" y="18511"/>
                    <a:pt x="132419" y="18136"/>
                  </a:cubicBezTo>
                  <a:cubicBezTo>
                    <a:pt x="132414" y="17913"/>
                    <a:pt x="132403" y="17689"/>
                    <a:pt x="132399" y="17467"/>
                  </a:cubicBezTo>
                  <a:cubicBezTo>
                    <a:pt x="132438" y="16958"/>
                    <a:pt x="132481" y="16450"/>
                    <a:pt x="132537" y="15940"/>
                  </a:cubicBezTo>
                  <a:close/>
                  <a:moveTo>
                    <a:pt x="94485" y="15940"/>
                  </a:moveTo>
                  <a:cubicBezTo>
                    <a:pt x="94541" y="16450"/>
                    <a:pt x="94583" y="16958"/>
                    <a:pt x="94622" y="17467"/>
                  </a:cubicBezTo>
                  <a:cubicBezTo>
                    <a:pt x="94615" y="17689"/>
                    <a:pt x="94606" y="17913"/>
                    <a:pt x="94603" y="18136"/>
                  </a:cubicBezTo>
                  <a:cubicBezTo>
                    <a:pt x="94497" y="18516"/>
                    <a:pt x="94384" y="18892"/>
                    <a:pt x="94274" y="19268"/>
                  </a:cubicBezTo>
                  <a:cubicBezTo>
                    <a:pt x="94262" y="19189"/>
                    <a:pt x="94254" y="19111"/>
                    <a:pt x="94247" y="19036"/>
                  </a:cubicBezTo>
                  <a:cubicBezTo>
                    <a:pt x="94333" y="18003"/>
                    <a:pt x="94411" y="16974"/>
                    <a:pt x="94485" y="15940"/>
                  </a:cubicBezTo>
                  <a:close/>
                  <a:moveTo>
                    <a:pt x="54431" y="17839"/>
                  </a:moveTo>
                  <a:cubicBezTo>
                    <a:pt x="54478" y="18320"/>
                    <a:pt x="54525" y="18802"/>
                    <a:pt x="54576" y="19279"/>
                  </a:cubicBezTo>
                  <a:cubicBezTo>
                    <a:pt x="54493" y="18923"/>
                    <a:pt x="54408" y="18563"/>
                    <a:pt x="54321" y="18202"/>
                  </a:cubicBezTo>
                  <a:cubicBezTo>
                    <a:pt x="54356" y="18081"/>
                    <a:pt x="54392" y="17960"/>
                    <a:pt x="54431" y="17839"/>
                  </a:cubicBezTo>
                  <a:close/>
                  <a:moveTo>
                    <a:pt x="172591" y="17839"/>
                  </a:moveTo>
                  <a:cubicBezTo>
                    <a:pt x="172626" y="17960"/>
                    <a:pt x="172661" y="18081"/>
                    <a:pt x="172700" y="18206"/>
                  </a:cubicBezTo>
                  <a:cubicBezTo>
                    <a:pt x="172614" y="18563"/>
                    <a:pt x="172529" y="18923"/>
                    <a:pt x="172446" y="19279"/>
                  </a:cubicBezTo>
                  <a:cubicBezTo>
                    <a:pt x="172497" y="18802"/>
                    <a:pt x="172544" y="18320"/>
                    <a:pt x="172591" y="17839"/>
                  </a:cubicBezTo>
                  <a:close/>
                  <a:moveTo>
                    <a:pt x="73178" y="18919"/>
                  </a:moveTo>
                  <a:cubicBezTo>
                    <a:pt x="73190" y="18966"/>
                    <a:pt x="73198" y="19013"/>
                    <a:pt x="73209" y="19060"/>
                  </a:cubicBezTo>
                  <a:cubicBezTo>
                    <a:pt x="73205" y="19134"/>
                    <a:pt x="73198" y="19208"/>
                    <a:pt x="73190" y="19286"/>
                  </a:cubicBezTo>
                  <a:cubicBezTo>
                    <a:pt x="73186" y="19271"/>
                    <a:pt x="73182" y="19255"/>
                    <a:pt x="73182" y="19239"/>
                  </a:cubicBezTo>
                  <a:cubicBezTo>
                    <a:pt x="73178" y="19134"/>
                    <a:pt x="73178" y="19028"/>
                    <a:pt x="73178" y="18919"/>
                  </a:cubicBezTo>
                  <a:close/>
                  <a:moveTo>
                    <a:pt x="153843" y="18919"/>
                  </a:moveTo>
                  <a:lnTo>
                    <a:pt x="153843" y="18919"/>
                  </a:lnTo>
                  <a:cubicBezTo>
                    <a:pt x="153840" y="19028"/>
                    <a:pt x="153840" y="19134"/>
                    <a:pt x="153840" y="19239"/>
                  </a:cubicBezTo>
                  <a:cubicBezTo>
                    <a:pt x="153836" y="19255"/>
                    <a:pt x="153831" y="19271"/>
                    <a:pt x="153827" y="19286"/>
                  </a:cubicBezTo>
                  <a:cubicBezTo>
                    <a:pt x="153824" y="19208"/>
                    <a:pt x="153816" y="19134"/>
                    <a:pt x="153808" y="19060"/>
                  </a:cubicBezTo>
                  <a:lnTo>
                    <a:pt x="153843" y="18919"/>
                  </a:lnTo>
                  <a:close/>
                  <a:moveTo>
                    <a:pt x="35029" y="18061"/>
                  </a:moveTo>
                  <a:cubicBezTo>
                    <a:pt x="35061" y="18261"/>
                    <a:pt x="35088" y="18469"/>
                    <a:pt x="35112" y="18672"/>
                  </a:cubicBezTo>
                  <a:cubicBezTo>
                    <a:pt x="35104" y="18786"/>
                    <a:pt x="35104" y="18896"/>
                    <a:pt x="35096" y="19005"/>
                  </a:cubicBezTo>
                  <a:cubicBezTo>
                    <a:pt x="35092" y="19067"/>
                    <a:pt x="35088" y="19127"/>
                    <a:pt x="35085" y="19185"/>
                  </a:cubicBezTo>
                  <a:cubicBezTo>
                    <a:pt x="35076" y="19232"/>
                    <a:pt x="35069" y="19275"/>
                    <a:pt x="35061" y="19322"/>
                  </a:cubicBezTo>
                  <a:cubicBezTo>
                    <a:pt x="35041" y="19248"/>
                    <a:pt x="35022" y="19174"/>
                    <a:pt x="35006" y="19103"/>
                  </a:cubicBezTo>
                  <a:cubicBezTo>
                    <a:pt x="34994" y="19060"/>
                    <a:pt x="34982" y="19017"/>
                    <a:pt x="34975" y="18970"/>
                  </a:cubicBezTo>
                  <a:cubicBezTo>
                    <a:pt x="34978" y="18872"/>
                    <a:pt x="34987" y="18770"/>
                    <a:pt x="34994" y="18668"/>
                  </a:cubicBezTo>
                  <a:cubicBezTo>
                    <a:pt x="35006" y="18464"/>
                    <a:pt x="35018" y="18261"/>
                    <a:pt x="35029" y="18061"/>
                  </a:cubicBezTo>
                  <a:close/>
                  <a:moveTo>
                    <a:pt x="191992" y="18058"/>
                  </a:moveTo>
                  <a:cubicBezTo>
                    <a:pt x="192004" y="18261"/>
                    <a:pt x="192015" y="18464"/>
                    <a:pt x="192027" y="18668"/>
                  </a:cubicBezTo>
                  <a:cubicBezTo>
                    <a:pt x="192035" y="18770"/>
                    <a:pt x="192038" y="18868"/>
                    <a:pt x="192047" y="18970"/>
                  </a:cubicBezTo>
                  <a:cubicBezTo>
                    <a:pt x="192035" y="19013"/>
                    <a:pt x="192023" y="19060"/>
                    <a:pt x="192015" y="19103"/>
                  </a:cubicBezTo>
                  <a:cubicBezTo>
                    <a:pt x="191996" y="19174"/>
                    <a:pt x="191976" y="19248"/>
                    <a:pt x="191961" y="19322"/>
                  </a:cubicBezTo>
                  <a:cubicBezTo>
                    <a:pt x="191953" y="19275"/>
                    <a:pt x="191945" y="19232"/>
                    <a:pt x="191937" y="19185"/>
                  </a:cubicBezTo>
                  <a:cubicBezTo>
                    <a:pt x="191933" y="19127"/>
                    <a:pt x="191930" y="19067"/>
                    <a:pt x="191926" y="19005"/>
                  </a:cubicBezTo>
                  <a:cubicBezTo>
                    <a:pt x="191917" y="18896"/>
                    <a:pt x="191914" y="18782"/>
                    <a:pt x="191910" y="18672"/>
                  </a:cubicBezTo>
                  <a:cubicBezTo>
                    <a:pt x="191930" y="18464"/>
                    <a:pt x="191957" y="18261"/>
                    <a:pt x="191992" y="18058"/>
                  </a:cubicBezTo>
                  <a:close/>
                  <a:moveTo>
                    <a:pt x="30596" y="16387"/>
                  </a:moveTo>
                  <a:cubicBezTo>
                    <a:pt x="30623" y="16551"/>
                    <a:pt x="30646" y="16712"/>
                    <a:pt x="30673" y="16876"/>
                  </a:cubicBezTo>
                  <a:cubicBezTo>
                    <a:pt x="30717" y="17173"/>
                    <a:pt x="30760" y="17471"/>
                    <a:pt x="30795" y="17768"/>
                  </a:cubicBezTo>
                  <a:cubicBezTo>
                    <a:pt x="30681" y="18289"/>
                    <a:pt x="30567" y="18813"/>
                    <a:pt x="30458" y="19333"/>
                  </a:cubicBezTo>
                  <a:cubicBezTo>
                    <a:pt x="30458" y="19205"/>
                    <a:pt x="30450" y="19075"/>
                    <a:pt x="30455" y="18943"/>
                  </a:cubicBezTo>
                  <a:cubicBezTo>
                    <a:pt x="30458" y="18711"/>
                    <a:pt x="30361" y="18061"/>
                    <a:pt x="30525" y="17901"/>
                  </a:cubicBezTo>
                  <a:cubicBezTo>
                    <a:pt x="30576" y="17854"/>
                    <a:pt x="30560" y="17745"/>
                    <a:pt x="30493" y="17745"/>
                  </a:cubicBezTo>
                  <a:cubicBezTo>
                    <a:pt x="30490" y="17745"/>
                    <a:pt x="30487" y="17745"/>
                    <a:pt x="30483" y="17745"/>
                  </a:cubicBezTo>
                  <a:cubicBezTo>
                    <a:pt x="30414" y="17745"/>
                    <a:pt x="30358" y="17783"/>
                    <a:pt x="30309" y="17846"/>
                  </a:cubicBezTo>
                  <a:cubicBezTo>
                    <a:pt x="30309" y="17772"/>
                    <a:pt x="30314" y="17698"/>
                    <a:pt x="30314" y="17624"/>
                  </a:cubicBezTo>
                  <a:cubicBezTo>
                    <a:pt x="30408" y="17212"/>
                    <a:pt x="30502" y="16797"/>
                    <a:pt x="30596" y="16387"/>
                  </a:cubicBezTo>
                  <a:close/>
                  <a:moveTo>
                    <a:pt x="196426" y="16383"/>
                  </a:moveTo>
                  <a:cubicBezTo>
                    <a:pt x="196516" y="16797"/>
                    <a:pt x="196610" y="17212"/>
                    <a:pt x="196704" y="17624"/>
                  </a:cubicBezTo>
                  <a:cubicBezTo>
                    <a:pt x="196708" y="17698"/>
                    <a:pt x="196708" y="17772"/>
                    <a:pt x="196712" y="17846"/>
                  </a:cubicBezTo>
                  <a:cubicBezTo>
                    <a:pt x="196663" y="17783"/>
                    <a:pt x="196608" y="17745"/>
                    <a:pt x="196538" y="17745"/>
                  </a:cubicBezTo>
                  <a:cubicBezTo>
                    <a:pt x="196535" y="17745"/>
                    <a:pt x="196532" y="17745"/>
                    <a:pt x="196528" y="17745"/>
                  </a:cubicBezTo>
                  <a:cubicBezTo>
                    <a:pt x="196458" y="17745"/>
                    <a:pt x="196446" y="17854"/>
                    <a:pt x="196497" y="17901"/>
                  </a:cubicBezTo>
                  <a:cubicBezTo>
                    <a:pt x="196661" y="18061"/>
                    <a:pt x="196563" y="18711"/>
                    <a:pt x="196567" y="18943"/>
                  </a:cubicBezTo>
                  <a:cubicBezTo>
                    <a:pt x="196567" y="19071"/>
                    <a:pt x="196563" y="19205"/>
                    <a:pt x="196563" y="19333"/>
                  </a:cubicBezTo>
                  <a:cubicBezTo>
                    <a:pt x="196450" y="18809"/>
                    <a:pt x="196336" y="18289"/>
                    <a:pt x="196223" y="17768"/>
                  </a:cubicBezTo>
                  <a:cubicBezTo>
                    <a:pt x="196262" y="17471"/>
                    <a:pt x="196301" y="17173"/>
                    <a:pt x="196348" y="16876"/>
                  </a:cubicBezTo>
                  <a:cubicBezTo>
                    <a:pt x="196372" y="16712"/>
                    <a:pt x="196399" y="16547"/>
                    <a:pt x="196426" y="16383"/>
                  </a:cubicBezTo>
                  <a:close/>
                  <a:moveTo>
                    <a:pt x="15558" y="13166"/>
                  </a:moveTo>
                  <a:cubicBezTo>
                    <a:pt x="15558" y="13166"/>
                    <a:pt x="15558" y="13169"/>
                    <a:pt x="15562" y="13169"/>
                  </a:cubicBezTo>
                  <a:cubicBezTo>
                    <a:pt x="15652" y="13267"/>
                    <a:pt x="15734" y="13369"/>
                    <a:pt x="15812" y="13482"/>
                  </a:cubicBezTo>
                  <a:cubicBezTo>
                    <a:pt x="15754" y="14974"/>
                    <a:pt x="15695" y="16468"/>
                    <a:pt x="15585" y="17956"/>
                  </a:cubicBezTo>
                  <a:cubicBezTo>
                    <a:pt x="15554" y="18417"/>
                    <a:pt x="15515" y="18880"/>
                    <a:pt x="15480" y="19338"/>
                  </a:cubicBezTo>
                  <a:cubicBezTo>
                    <a:pt x="15456" y="19103"/>
                    <a:pt x="15429" y="18868"/>
                    <a:pt x="15409" y="18625"/>
                  </a:cubicBezTo>
                  <a:cubicBezTo>
                    <a:pt x="15409" y="18558"/>
                    <a:pt x="15413" y="18488"/>
                    <a:pt x="15417" y="18422"/>
                  </a:cubicBezTo>
                  <a:cubicBezTo>
                    <a:pt x="15500" y="16665"/>
                    <a:pt x="15558" y="14918"/>
                    <a:pt x="15558" y="13166"/>
                  </a:cubicBezTo>
                  <a:close/>
                  <a:moveTo>
                    <a:pt x="211464" y="13166"/>
                  </a:moveTo>
                  <a:cubicBezTo>
                    <a:pt x="211464" y="14918"/>
                    <a:pt x="211522" y="16665"/>
                    <a:pt x="211605" y="18422"/>
                  </a:cubicBezTo>
                  <a:cubicBezTo>
                    <a:pt x="211609" y="18488"/>
                    <a:pt x="211609" y="18555"/>
                    <a:pt x="211612" y="18625"/>
                  </a:cubicBezTo>
                  <a:cubicBezTo>
                    <a:pt x="211589" y="18864"/>
                    <a:pt x="211565" y="19103"/>
                    <a:pt x="211538" y="19338"/>
                  </a:cubicBezTo>
                  <a:cubicBezTo>
                    <a:pt x="211502" y="18880"/>
                    <a:pt x="211468" y="18417"/>
                    <a:pt x="211432" y="17956"/>
                  </a:cubicBezTo>
                  <a:cubicBezTo>
                    <a:pt x="211323" y="16468"/>
                    <a:pt x="211268" y="14974"/>
                    <a:pt x="211209" y="13482"/>
                  </a:cubicBezTo>
                  <a:cubicBezTo>
                    <a:pt x="211287" y="13373"/>
                    <a:pt x="211370" y="13267"/>
                    <a:pt x="211459" y="13169"/>
                  </a:cubicBezTo>
                  <a:lnTo>
                    <a:pt x="211464" y="13166"/>
                  </a:lnTo>
                  <a:close/>
                  <a:moveTo>
                    <a:pt x="107433" y="18328"/>
                  </a:moveTo>
                  <a:cubicBezTo>
                    <a:pt x="107437" y="18332"/>
                    <a:pt x="107437" y="18336"/>
                    <a:pt x="107440" y="18343"/>
                  </a:cubicBezTo>
                  <a:cubicBezTo>
                    <a:pt x="107421" y="18708"/>
                    <a:pt x="107401" y="19075"/>
                    <a:pt x="107386" y="19443"/>
                  </a:cubicBezTo>
                  <a:cubicBezTo>
                    <a:pt x="107382" y="19450"/>
                    <a:pt x="107378" y="19458"/>
                    <a:pt x="107377" y="19465"/>
                  </a:cubicBezTo>
                  <a:lnTo>
                    <a:pt x="107377" y="19465"/>
                  </a:lnTo>
                  <a:cubicBezTo>
                    <a:pt x="107390" y="19086"/>
                    <a:pt x="107409" y="18707"/>
                    <a:pt x="107433" y="18328"/>
                  </a:cubicBezTo>
                  <a:close/>
                  <a:moveTo>
                    <a:pt x="119589" y="18328"/>
                  </a:moveTo>
                  <a:cubicBezTo>
                    <a:pt x="119612" y="18708"/>
                    <a:pt x="119632" y="19087"/>
                    <a:pt x="119644" y="19467"/>
                  </a:cubicBezTo>
                  <a:cubicBezTo>
                    <a:pt x="119639" y="19459"/>
                    <a:pt x="119639" y="19451"/>
                    <a:pt x="119636" y="19443"/>
                  </a:cubicBezTo>
                  <a:cubicBezTo>
                    <a:pt x="119621" y="19075"/>
                    <a:pt x="119601" y="18708"/>
                    <a:pt x="119581" y="18339"/>
                  </a:cubicBezTo>
                  <a:cubicBezTo>
                    <a:pt x="119581" y="18336"/>
                    <a:pt x="119585" y="18332"/>
                    <a:pt x="119589" y="18328"/>
                  </a:cubicBezTo>
                  <a:close/>
                  <a:moveTo>
                    <a:pt x="20935" y="18829"/>
                  </a:moveTo>
                  <a:lnTo>
                    <a:pt x="20935" y="18829"/>
                  </a:lnTo>
                  <a:cubicBezTo>
                    <a:pt x="20982" y="18946"/>
                    <a:pt x="21029" y="19060"/>
                    <a:pt x="21073" y="19174"/>
                  </a:cubicBezTo>
                  <a:cubicBezTo>
                    <a:pt x="21076" y="19369"/>
                    <a:pt x="21076" y="19564"/>
                    <a:pt x="21076" y="19761"/>
                  </a:cubicBezTo>
                  <a:cubicBezTo>
                    <a:pt x="21033" y="19592"/>
                    <a:pt x="20998" y="19420"/>
                    <a:pt x="20971" y="19248"/>
                  </a:cubicBezTo>
                  <a:cubicBezTo>
                    <a:pt x="20967" y="19224"/>
                    <a:pt x="20959" y="19208"/>
                    <a:pt x="20948" y="19197"/>
                  </a:cubicBezTo>
                  <a:cubicBezTo>
                    <a:pt x="20944" y="19075"/>
                    <a:pt x="20939" y="18954"/>
                    <a:pt x="20935" y="18829"/>
                  </a:cubicBezTo>
                  <a:close/>
                  <a:moveTo>
                    <a:pt x="206081" y="18833"/>
                  </a:moveTo>
                  <a:cubicBezTo>
                    <a:pt x="206078" y="18954"/>
                    <a:pt x="206078" y="19075"/>
                    <a:pt x="206074" y="19197"/>
                  </a:cubicBezTo>
                  <a:cubicBezTo>
                    <a:pt x="206063" y="19208"/>
                    <a:pt x="206054" y="19224"/>
                    <a:pt x="206050" y="19248"/>
                  </a:cubicBezTo>
                  <a:cubicBezTo>
                    <a:pt x="206023" y="19420"/>
                    <a:pt x="205984" y="19592"/>
                    <a:pt x="205945" y="19761"/>
                  </a:cubicBezTo>
                  <a:lnTo>
                    <a:pt x="205945" y="19174"/>
                  </a:lnTo>
                  <a:cubicBezTo>
                    <a:pt x="205992" y="19060"/>
                    <a:pt x="206039" y="18946"/>
                    <a:pt x="206081" y="18833"/>
                  </a:cubicBezTo>
                  <a:close/>
                  <a:moveTo>
                    <a:pt x="5315" y="8531"/>
                  </a:moveTo>
                  <a:cubicBezTo>
                    <a:pt x="5315" y="9486"/>
                    <a:pt x="5440" y="10426"/>
                    <a:pt x="5534" y="11372"/>
                  </a:cubicBezTo>
                  <a:cubicBezTo>
                    <a:pt x="5754" y="13623"/>
                    <a:pt x="5886" y="15854"/>
                    <a:pt x="5824" y="18128"/>
                  </a:cubicBezTo>
                  <a:cubicBezTo>
                    <a:pt x="5808" y="18676"/>
                    <a:pt x="5785" y="19228"/>
                    <a:pt x="5754" y="19776"/>
                  </a:cubicBezTo>
                  <a:cubicBezTo>
                    <a:pt x="5637" y="19111"/>
                    <a:pt x="5515" y="18441"/>
                    <a:pt x="5405" y="17772"/>
                  </a:cubicBezTo>
                  <a:cubicBezTo>
                    <a:pt x="5425" y="16524"/>
                    <a:pt x="5480" y="15279"/>
                    <a:pt x="5566" y="14054"/>
                  </a:cubicBezTo>
                  <a:cubicBezTo>
                    <a:pt x="5574" y="13932"/>
                    <a:pt x="5507" y="13872"/>
                    <a:pt x="5435" y="13872"/>
                  </a:cubicBezTo>
                  <a:cubicBezTo>
                    <a:pt x="5362" y="13872"/>
                    <a:pt x="5284" y="13934"/>
                    <a:pt x="5272" y="14054"/>
                  </a:cubicBezTo>
                  <a:cubicBezTo>
                    <a:pt x="5225" y="14653"/>
                    <a:pt x="5167" y="15252"/>
                    <a:pt x="5108" y="15846"/>
                  </a:cubicBezTo>
                  <a:cubicBezTo>
                    <a:pt x="5002" y="15099"/>
                    <a:pt x="4916" y="14351"/>
                    <a:pt x="4865" y="13600"/>
                  </a:cubicBezTo>
                  <a:cubicBezTo>
                    <a:pt x="4863" y="13584"/>
                    <a:pt x="4855" y="13576"/>
                    <a:pt x="4846" y="13576"/>
                  </a:cubicBezTo>
                  <a:cubicBezTo>
                    <a:pt x="4838" y="13576"/>
                    <a:pt x="4830" y="13584"/>
                    <a:pt x="4830" y="13600"/>
                  </a:cubicBezTo>
                  <a:cubicBezTo>
                    <a:pt x="4752" y="15111"/>
                    <a:pt x="4795" y="16633"/>
                    <a:pt x="4881" y="18152"/>
                  </a:cubicBezTo>
                  <a:cubicBezTo>
                    <a:pt x="4838" y="18625"/>
                    <a:pt x="4799" y="19098"/>
                    <a:pt x="4768" y="19577"/>
                  </a:cubicBezTo>
                  <a:cubicBezTo>
                    <a:pt x="4708" y="18789"/>
                    <a:pt x="4642" y="18007"/>
                    <a:pt x="4571" y="17224"/>
                  </a:cubicBezTo>
                  <a:cubicBezTo>
                    <a:pt x="4544" y="16324"/>
                    <a:pt x="4553" y="15420"/>
                    <a:pt x="4591" y="14524"/>
                  </a:cubicBezTo>
                  <a:cubicBezTo>
                    <a:pt x="4593" y="14479"/>
                    <a:pt x="4568" y="14458"/>
                    <a:pt x="4542" y="14458"/>
                  </a:cubicBezTo>
                  <a:cubicBezTo>
                    <a:pt x="4515" y="14458"/>
                    <a:pt x="4486" y="14480"/>
                    <a:pt x="4482" y="14524"/>
                  </a:cubicBezTo>
                  <a:cubicBezTo>
                    <a:pt x="4462" y="14743"/>
                    <a:pt x="4430" y="14962"/>
                    <a:pt x="4392" y="15181"/>
                  </a:cubicBezTo>
                  <a:cubicBezTo>
                    <a:pt x="4356" y="14774"/>
                    <a:pt x="4321" y="14371"/>
                    <a:pt x="4286" y="13968"/>
                  </a:cubicBezTo>
                  <a:cubicBezTo>
                    <a:pt x="4407" y="12954"/>
                    <a:pt x="4556" y="11944"/>
                    <a:pt x="4759" y="10935"/>
                  </a:cubicBezTo>
                  <a:cubicBezTo>
                    <a:pt x="4924" y="10117"/>
                    <a:pt x="5100" y="9318"/>
                    <a:pt x="5315" y="8531"/>
                  </a:cubicBezTo>
                  <a:close/>
                  <a:moveTo>
                    <a:pt x="221706" y="8531"/>
                  </a:moveTo>
                  <a:cubicBezTo>
                    <a:pt x="221921" y="9318"/>
                    <a:pt x="222093" y="10117"/>
                    <a:pt x="222258" y="10935"/>
                  </a:cubicBezTo>
                  <a:cubicBezTo>
                    <a:pt x="222462" y="11944"/>
                    <a:pt x="222610" y="12954"/>
                    <a:pt x="222736" y="13964"/>
                  </a:cubicBezTo>
                  <a:cubicBezTo>
                    <a:pt x="222700" y="14371"/>
                    <a:pt x="222665" y="14774"/>
                    <a:pt x="222630" y="15181"/>
                  </a:cubicBezTo>
                  <a:cubicBezTo>
                    <a:pt x="222590" y="14958"/>
                    <a:pt x="222555" y="14739"/>
                    <a:pt x="222540" y="14524"/>
                  </a:cubicBezTo>
                  <a:cubicBezTo>
                    <a:pt x="222536" y="14480"/>
                    <a:pt x="222507" y="14458"/>
                    <a:pt x="222480" y="14458"/>
                  </a:cubicBezTo>
                  <a:cubicBezTo>
                    <a:pt x="222453" y="14458"/>
                    <a:pt x="222428" y="14479"/>
                    <a:pt x="222431" y="14524"/>
                  </a:cubicBezTo>
                  <a:cubicBezTo>
                    <a:pt x="222465" y="15416"/>
                    <a:pt x="222473" y="16312"/>
                    <a:pt x="222446" y="17209"/>
                  </a:cubicBezTo>
                  <a:cubicBezTo>
                    <a:pt x="222379" y="17999"/>
                    <a:pt x="222313" y="18786"/>
                    <a:pt x="222250" y="19577"/>
                  </a:cubicBezTo>
                  <a:cubicBezTo>
                    <a:pt x="222219" y="19098"/>
                    <a:pt x="222180" y="18625"/>
                    <a:pt x="222140" y="18152"/>
                  </a:cubicBezTo>
                  <a:cubicBezTo>
                    <a:pt x="222227" y="16633"/>
                    <a:pt x="222270" y="15111"/>
                    <a:pt x="222191" y="13600"/>
                  </a:cubicBezTo>
                  <a:cubicBezTo>
                    <a:pt x="222189" y="13584"/>
                    <a:pt x="222180" y="13576"/>
                    <a:pt x="222172" y="13576"/>
                  </a:cubicBezTo>
                  <a:cubicBezTo>
                    <a:pt x="222164" y="13576"/>
                    <a:pt x="222156" y="13584"/>
                    <a:pt x="222156" y="13600"/>
                  </a:cubicBezTo>
                  <a:cubicBezTo>
                    <a:pt x="222102" y="14351"/>
                    <a:pt x="222015" y="15099"/>
                    <a:pt x="221914" y="15846"/>
                  </a:cubicBezTo>
                  <a:cubicBezTo>
                    <a:pt x="221855" y="15252"/>
                    <a:pt x="221797" y="14653"/>
                    <a:pt x="221745" y="14054"/>
                  </a:cubicBezTo>
                  <a:cubicBezTo>
                    <a:pt x="221735" y="13934"/>
                    <a:pt x="221657" y="13872"/>
                    <a:pt x="221584" y="13872"/>
                  </a:cubicBezTo>
                  <a:cubicBezTo>
                    <a:pt x="221512" y="13872"/>
                    <a:pt x="221446" y="13932"/>
                    <a:pt x="221456" y="14054"/>
                  </a:cubicBezTo>
                  <a:cubicBezTo>
                    <a:pt x="221542" y="15279"/>
                    <a:pt x="221596" y="16527"/>
                    <a:pt x="221616" y="17772"/>
                  </a:cubicBezTo>
                  <a:cubicBezTo>
                    <a:pt x="221502" y="18441"/>
                    <a:pt x="221385" y="19111"/>
                    <a:pt x="221268" y="19776"/>
                  </a:cubicBezTo>
                  <a:cubicBezTo>
                    <a:pt x="221237" y="19228"/>
                    <a:pt x="221213" y="18676"/>
                    <a:pt x="221197" y="18128"/>
                  </a:cubicBezTo>
                  <a:cubicBezTo>
                    <a:pt x="221134" y="15854"/>
                    <a:pt x="221264" y="13623"/>
                    <a:pt x="221487" y="11372"/>
                  </a:cubicBezTo>
                  <a:cubicBezTo>
                    <a:pt x="221580" y="10426"/>
                    <a:pt x="221706" y="9486"/>
                    <a:pt x="221706" y="8531"/>
                  </a:cubicBezTo>
                  <a:close/>
                  <a:moveTo>
                    <a:pt x="97272" y="18527"/>
                  </a:moveTo>
                  <a:cubicBezTo>
                    <a:pt x="97307" y="18774"/>
                    <a:pt x="97339" y="19028"/>
                    <a:pt x="97386" y="19279"/>
                  </a:cubicBezTo>
                  <a:cubicBezTo>
                    <a:pt x="97397" y="19342"/>
                    <a:pt x="97406" y="19400"/>
                    <a:pt x="97417" y="19459"/>
                  </a:cubicBezTo>
                  <a:cubicBezTo>
                    <a:pt x="97406" y="19584"/>
                    <a:pt x="97397" y="19714"/>
                    <a:pt x="97386" y="19839"/>
                  </a:cubicBezTo>
                  <a:cubicBezTo>
                    <a:pt x="97343" y="19400"/>
                    <a:pt x="97303" y="18966"/>
                    <a:pt x="97272" y="18527"/>
                  </a:cubicBezTo>
                  <a:close/>
                  <a:moveTo>
                    <a:pt x="129746" y="18527"/>
                  </a:moveTo>
                  <a:lnTo>
                    <a:pt x="129746" y="18527"/>
                  </a:lnTo>
                  <a:cubicBezTo>
                    <a:pt x="129719" y="18966"/>
                    <a:pt x="129679" y="19400"/>
                    <a:pt x="129632" y="19839"/>
                  </a:cubicBezTo>
                  <a:cubicBezTo>
                    <a:pt x="129620" y="19714"/>
                    <a:pt x="129612" y="19584"/>
                    <a:pt x="129601" y="19459"/>
                  </a:cubicBezTo>
                  <a:cubicBezTo>
                    <a:pt x="129612" y="19400"/>
                    <a:pt x="129625" y="19342"/>
                    <a:pt x="129636" y="19279"/>
                  </a:cubicBezTo>
                  <a:cubicBezTo>
                    <a:pt x="129683" y="19028"/>
                    <a:pt x="129714" y="18774"/>
                    <a:pt x="129746" y="18527"/>
                  </a:cubicBezTo>
                  <a:close/>
                  <a:moveTo>
                    <a:pt x="43891" y="17671"/>
                  </a:moveTo>
                  <a:cubicBezTo>
                    <a:pt x="43914" y="18089"/>
                    <a:pt x="43938" y="18511"/>
                    <a:pt x="43961" y="18930"/>
                  </a:cubicBezTo>
                  <a:cubicBezTo>
                    <a:pt x="43906" y="19248"/>
                    <a:pt x="43851" y="19561"/>
                    <a:pt x="43797" y="19870"/>
                  </a:cubicBezTo>
                  <a:cubicBezTo>
                    <a:pt x="43808" y="19447"/>
                    <a:pt x="43824" y="19020"/>
                    <a:pt x="43844" y="18594"/>
                  </a:cubicBezTo>
                  <a:cubicBezTo>
                    <a:pt x="43855" y="18289"/>
                    <a:pt x="43875" y="17980"/>
                    <a:pt x="43891" y="17671"/>
                  </a:cubicBezTo>
                  <a:close/>
                  <a:moveTo>
                    <a:pt x="183127" y="17674"/>
                  </a:moveTo>
                  <a:cubicBezTo>
                    <a:pt x="183147" y="17980"/>
                    <a:pt x="183166" y="18289"/>
                    <a:pt x="183178" y="18594"/>
                  </a:cubicBezTo>
                  <a:cubicBezTo>
                    <a:pt x="183197" y="19020"/>
                    <a:pt x="183213" y="19447"/>
                    <a:pt x="183225" y="19873"/>
                  </a:cubicBezTo>
                  <a:cubicBezTo>
                    <a:pt x="183166" y="19561"/>
                    <a:pt x="183111" y="19248"/>
                    <a:pt x="183060" y="18930"/>
                  </a:cubicBezTo>
                  <a:cubicBezTo>
                    <a:pt x="183084" y="18511"/>
                    <a:pt x="183104" y="18093"/>
                    <a:pt x="183127" y="17674"/>
                  </a:cubicBezTo>
                  <a:close/>
                  <a:moveTo>
                    <a:pt x="53355" y="18516"/>
                  </a:moveTo>
                  <a:cubicBezTo>
                    <a:pt x="53425" y="18802"/>
                    <a:pt x="53495" y="19091"/>
                    <a:pt x="53566" y="19376"/>
                  </a:cubicBezTo>
                  <a:cubicBezTo>
                    <a:pt x="53480" y="19580"/>
                    <a:pt x="53398" y="19784"/>
                    <a:pt x="53319" y="19991"/>
                  </a:cubicBezTo>
                  <a:cubicBezTo>
                    <a:pt x="53327" y="19694"/>
                    <a:pt x="53335" y="19400"/>
                    <a:pt x="53342" y="19103"/>
                  </a:cubicBezTo>
                  <a:cubicBezTo>
                    <a:pt x="53346" y="18907"/>
                    <a:pt x="53351" y="18711"/>
                    <a:pt x="53355" y="18516"/>
                  </a:cubicBezTo>
                  <a:close/>
                  <a:moveTo>
                    <a:pt x="173667" y="18516"/>
                  </a:moveTo>
                  <a:cubicBezTo>
                    <a:pt x="173671" y="18711"/>
                    <a:pt x="173675" y="18907"/>
                    <a:pt x="173679" y="19103"/>
                  </a:cubicBezTo>
                  <a:cubicBezTo>
                    <a:pt x="173687" y="19400"/>
                    <a:pt x="173694" y="19694"/>
                    <a:pt x="173703" y="19991"/>
                  </a:cubicBezTo>
                  <a:cubicBezTo>
                    <a:pt x="173620" y="19784"/>
                    <a:pt x="173538" y="19580"/>
                    <a:pt x="173456" y="19380"/>
                  </a:cubicBezTo>
                  <a:cubicBezTo>
                    <a:pt x="173522" y="19091"/>
                    <a:pt x="173593" y="18802"/>
                    <a:pt x="173667" y="18516"/>
                  </a:cubicBezTo>
                  <a:close/>
                  <a:moveTo>
                    <a:pt x="36646" y="19248"/>
                  </a:moveTo>
                  <a:lnTo>
                    <a:pt x="36646" y="19248"/>
                  </a:lnTo>
                  <a:cubicBezTo>
                    <a:pt x="36725" y="19451"/>
                    <a:pt x="36803" y="19655"/>
                    <a:pt x="36881" y="19858"/>
                  </a:cubicBezTo>
                  <a:cubicBezTo>
                    <a:pt x="36869" y="19933"/>
                    <a:pt x="36861" y="20007"/>
                    <a:pt x="36853" y="20077"/>
                  </a:cubicBezTo>
                  <a:cubicBezTo>
                    <a:pt x="36779" y="19803"/>
                    <a:pt x="36712" y="19526"/>
                    <a:pt x="36646" y="19248"/>
                  </a:cubicBezTo>
                  <a:close/>
                  <a:moveTo>
                    <a:pt x="190376" y="19244"/>
                  </a:moveTo>
                  <a:lnTo>
                    <a:pt x="190376" y="19244"/>
                  </a:lnTo>
                  <a:cubicBezTo>
                    <a:pt x="190309" y="19526"/>
                    <a:pt x="190239" y="19803"/>
                    <a:pt x="190168" y="20077"/>
                  </a:cubicBezTo>
                  <a:cubicBezTo>
                    <a:pt x="190160" y="20007"/>
                    <a:pt x="190149" y="19933"/>
                    <a:pt x="190141" y="19858"/>
                  </a:cubicBezTo>
                  <a:cubicBezTo>
                    <a:pt x="190219" y="19655"/>
                    <a:pt x="190297" y="19451"/>
                    <a:pt x="190376" y="19244"/>
                  </a:cubicBezTo>
                  <a:close/>
                  <a:moveTo>
                    <a:pt x="18102" y="13134"/>
                  </a:moveTo>
                  <a:cubicBezTo>
                    <a:pt x="18114" y="13166"/>
                    <a:pt x="18126" y="13197"/>
                    <a:pt x="18133" y="13228"/>
                  </a:cubicBezTo>
                  <a:cubicBezTo>
                    <a:pt x="18141" y="13287"/>
                    <a:pt x="18145" y="13345"/>
                    <a:pt x="18153" y="13404"/>
                  </a:cubicBezTo>
                  <a:cubicBezTo>
                    <a:pt x="18243" y="14246"/>
                    <a:pt x="18352" y="15075"/>
                    <a:pt x="18478" y="15901"/>
                  </a:cubicBezTo>
                  <a:cubicBezTo>
                    <a:pt x="18478" y="15913"/>
                    <a:pt x="18482" y="15924"/>
                    <a:pt x="18482" y="15937"/>
                  </a:cubicBezTo>
                  <a:cubicBezTo>
                    <a:pt x="18509" y="16977"/>
                    <a:pt x="18544" y="18007"/>
                    <a:pt x="18596" y="19040"/>
                  </a:cubicBezTo>
                  <a:cubicBezTo>
                    <a:pt x="18458" y="19380"/>
                    <a:pt x="18333" y="19729"/>
                    <a:pt x="18215" y="20081"/>
                  </a:cubicBezTo>
                  <a:cubicBezTo>
                    <a:pt x="18314" y="18159"/>
                    <a:pt x="18149" y="16195"/>
                    <a:pt x="17938" y="14293"/>
                  </a:cubicBezTo>
                  <a:cubicBezTo>
                    <a:pt x="17993" y="13905"/>
                    <a:pt x="18047" y="13522"/>
                    <a:pt x="18102" y="13134"/>
                  </a:cubicBezTo>
                  <a:close/>
                  <a:moveTo>
                    <a:pt x="208915" y="13134"/>
                  </a:moveTo>
                  <a:cubicBezTo>
                    <a:pt x="208975" y="13518"/>
                    <a:pt x="209029" y="13905"/>
                    <a:pt x="209084" y="14289"/>
                  </a:cubicBezTo>
                  <a:cubicBezTo>
                    <a:pt x="208872" y="16191"/>
                    <a:pt x="208704" y="18159"/>
                    <a:pt x="208806" y="20081"/>
                  </a:cubicBezTo>
                  <a:cubicBezTo>
                    <a:pt x="208688" y="19729"/>
                    <a:pt x="208559" y="19380"/>
                    <a:pt x="208426" y="19040"/>
                  </a:cubicBezTo>
                  <a:cubicBezTo>
                    <a:pt x="208473" y="18007"/>
                    <a:pt x="208509" y="16977"/>
                    <a:pt x="208540" y="15937"/>
                  </a:cubicBezTo>
                  <a:lnTo>
                    <a:pt x="208540" y="15897"/>
                  </a:lnTo>
                  <a:cubicBezTo>
                    <a:pt x="208669" y="15075"/>
                    <a:pt x="208775" y="14246"/>
                    <a:pt x="208868" y="13404"/>
                  </a:cubicBezTo>
                  <a:cubicBezTo>
                    <a:pt x="208872" y="13345"/>
                    <a:pt x="208881" y="13291"/>
                    <a:pt x="208884" y="13232"/>
                  </a:cubicBezTo>
                  <a:cubicBezTo>
                    <a:pt x="208896" y="13200"/>
                    <a:pt x="208904" y="13166"/>
                    <a:pt x="208915" y="13134"/>
                  </a:cubicBezTo>
                  <a:close/>
                  <a:moveTo>
                    <a:pt x="50165" y="18911"/>
                  </a:moveTo>
                  <a:cubicBezTo>
                    <a:pt x="50184" y="19001"/>
                    <a:pt x="50204" y="19087"/>
                    <a:pt x="50223" y="19177"/>
                  </a:cubicBezTo>
                  <a:cubicBezTo>
                    <a:pt x="50215" y="19396"/>
                    <a:pt x="50208" y="19611"/>
                    <a:pt x="50196" y="19826"/>
                  </a:cubicBezTo>
                  <a:cubicBezTo>
                    <a:pt x="50165" y="19996"/>
                    <a:pt x="50134" y="20167"/>
                    <a:pt x="50098" y="20336"/>
                  </a:cubicBezTo>
                  <a:cubicBezTo>
                    <a:pt x="50078" y="20234"/>
                    <a:pt x="50058" y="20136"/>
                    <a:pt x="50040" y="20034"/>
                  </a:cubicBezTo>
                  <a:cubicBezTo>
                    <a:pt x="50082" y="19658"/>
                    <a:pt x="50121" y="19286"/>
                    <a:pt x="50165" y="18911"/>
                  </a:cubicBezTo>
                  <a:close/>
                  <a:moveTo>
                    <a:pt x="176857" y="18911"/>
                  </a:moveTo>
                  <a:cubicBezTo>
                    <a:pt x="176896" y="19286"/>
                    <a:pt x="176939" y="19658"/>
                    <a:pt x="176982" y="20034"/>
                  </a:cubicBezTo>
                  <a:cubicBezTo>
                    <a:pt x="176962" y="20136"/>
                    <a:pt x="176943" y="20238"/>
                    <a:pt x="176924" y="20339"/>
                  </a:cubicBezTo>
                  <a:cubicBezTo>
                    <a:pt x="176888" y="20167"/>
                    <a:pt x="176857" y="19999"/>
                    <a:pt x="176826" y="19826"/>
                  </a:cubicBezTo>
                  <a:cubicBezTo>
                    <a:pt x="176814" y="19611"/>
                    <a:pt x="176806" y="19392"/>
                    <a:pt x="176798" y="19177"/>
                  </a:cubicBezTo>
                  <a:cubicBezTo>
                    <a:pt x="176818" y="19087"/>
                    <a:pt x="176837" y="18997"/>
                    <a:pt x="176857" y="18911"/>
                  </a:cubicBezTo>
                  <a:close/>
                  <a:moveTo>
                    <a:pt x="106978" y="17463"/>
                  </a:moveTo>
                  <a:cubicBezTo>
                    <a:pt x="107052" y="17604"/>
                    <a:pt x="107128" y="17745"/>
                    <a:pt x="107202" y="17886"/>
                  </a:cubicBezTo>
                  <a:cubicBezTo>
                    <a:pt x="107123" y="18473"/>
                    <a:pt x="107057" y="19064"/>
                    <a:pt x="107005" y="19655"/>
                  </a:cubicBezTo>
                  <a:cubicBezTo>
                    <a:pt x="106982" y="19944"/>
                    <a:pt x="106959" y="20238"/>
                    <a:pt x="106943" y="20527"/>
                  </a:cubicBezTo>
                  <a:cubicBezTo>
                    <a:pt x="106884" y="20308"/>
                    <a:pt x="106834" y="20085"/>
                    <a:pt x="106779" y="19866"/>
                  </a:cubicBezTo>
                  <a:cubicBezTo>
                    <a:pt x="106728" y="19467"/>
                    <a:pt x="106685" y="19071"/>
                    <a:pt x="106649" y="18672"/>
                  </a:cubicBezTo>
                  <a:cubicBezTo>
                    <a:pt x="106759" y="18273"/>
                    <a:pt x="106869" y="17866"/>
                    <a:pt x="106978" y="17463"/>
                  </a:cubicBezTo>
                  <a:close/>
                  <a:moveTo>
                    <a:pt x="120043" y="17463"/>
                  </a:moveTo>
                  <a:cubicBezTo>
                    <a:pt x="120152" y="17866"/>
                    <a:pt x="120259" y="18273"/>
                    <a:pt x="120372" y="18672"/>
                  </a:cubicBezTo>
                  <a:cubicBezTo>
                    <a:pt x="120336" y="19071"/>
                    <a:pt x="120290" y="19470"/>
                    <a:pt x="120239" y="19866"/>
                  </a:cubicBezTo>
                  <a:cubicBezTo>
                    <a:pt x="120188" y="20089"/>
                    <a:pt x="120133" y="20308"/>
                    <a:pt x="120078" y="20527"/>
                  </a:cubicBezTo>
                  <a:cubicBezTo>
                    <a:pt x="120058" y="20238"/>
                    <a:pt x="120039" y="19944"/>
                    <a:pt x="120011" y="19655"/>
                  </a:cubicBezTo>
                  <a:cubicBezTo>
                    <a:pt x="119961" y="19064"/>
                    <a:pt x="119898" y="18473"/>
                    <a:pt x="119820" y="17886"/>
                  </a:cubicBezTo>
                  <a:cubicBezTo>
                    <a:pt x="119894" y="17745"/>
                    <a:pt x="119968" y="17604"/>
                    <a:pt x="120043" y="17463"/>
                  </a:cubicBezTo>
                  <a:close/>
                  <a:moveTo>
                    <a:pt x="31002" y="19761"/>
                  </a:moveTo>
                  <a:cubicBezTo>
                    <a:pt x="31022" y="20023"/>
                    <a:pt x="31042" y="20285"/>
                    <a:pt x="31053" y="20551"/>
                  </a:cubicBezTo>
                  <a:cubicBezTo>
                    <a:pt x="31037" y="20500"/>
                    <a:pt x="31022" y="20449"/>
                    <a:pt x="31006" y="20402"/>
                  </a:cubicBezTo>
                  <a:cubicBezTo>
                    <a:pt x="30990" y="20339"/>
                    <a:pt x="30955" y="20245"/>
                    <a:pt x="30924" y="20140"/>
                  </a:cubicBezTo>
                  <a:cubicBezTo>
                    <a:pt x="30948" y="20011"/>
                    <a:pt x="30975" y="19886"/>
                    <a:pt x="31002" y="19761"/>
                  </a:cubicBezTo>
                  <a:close/>
                  <a:moveTo>
                    <a:pt x="196019" y="19761"/>
                  </a:moveTo>
                  <a:cubicBezTo>
                    <a:pt x="196047" y="19886"/>
                    <a:pt x="196070" y="20014"/>
                    <a:pt x="196097" y="20140"/>
                  </a:cubicBezTo>
                  <a:cubicBezTo>
                    <a:pt x="196063" y="20245"/>
                    <a:pt x="196031" y="20339"/>
                    <a:pt x="196012" y="20402"/>
                  </a:cubicBezTo>
                  <a:cubicBezTo>
                    <a:pt x="195996" y="20449"/>
                    <a:pt x="195980" y="20500"/>
                    <a:pt x="195965" y="20551"/>
                  </a:cubicBezTo>
                  <a:cubicBezTo>
                    <a:pt x="195980" y="20289"/>
                    <a:pt x="196000" y="20023"/>
                    <a:pt x="196019" y="19761"/>
                  </a:cubicBezTo>
                  <a:close/>
                  <a:moveTo>
                    <a:pt x="7589" y="19189"/>
                  </a:moveTo>
                  <a:cubicBezTo>
                    <a:pt x="7593" y="19236"/>
                    <a:pt x="7597" y="19286"/>
                    <a:pt x="7601" y="19333"/>
                  </a:cubicBezTo>
                  <a:cubicBezTo>
                    <a:pt x="7617" y="19545"/>
                    <a:pt x="7640" y="19752"/>
                    <a:pt x="7667" y="19960"/>
                  </a:cubicBezTo>
                  <a:cubicBezTo>
                    <a:pt x="7687" y="20198"/>
                    <a:pt x="7711" y="20437"/>
                    <a:pt x="7730" y="20677"/>
                  </a:cubicBezTo>
                  <a:cubicBezTo>
                    <a:pt x="7680" y="20375"/>
                    <a:pt x="7629" y="20077"/>
                    <a:pt x="7573" y="19776"/>
                  </a:cubicBezTo>
                  <a:cubicBezTo>
                    <a:pt x="7582" y="19580"/>
                    <a:pt x="7586" y="19385"/>
                    <a:pt x="7589" y="19189"/>
                  </a:cubicBezTo>
                  <a:close/>
                  <a:moveTo>
                    <a:pt x="219428" y="19189"/>
                  </a:moveTo>
                  <a:cubicBezTo>
                    <a:pt x="219436" y="19385"/>
                    <a:pt x="219440" y="19580"/>
                    <a:pt x="219443" y="19776"/>
                  </a:cubicBezTo>
                  <a:cubicBezTo>
                    <a:pt x="219393" y="20077"/>
                    <a:pt x="219342" y="20375"/>
                    <a:pt x="219291" y="20677"/>
                  </a:cubicBezTo>
                  <a:cubicBezTo>
                    <a:pt x="219311" y="20429"/>
                    <a:pt x="219335" y="20179"/>
                    <a:pt x="219358" y="19933"/>
                  </a:cubicBezTo>
                  <a:cubicBezTo>
                    <a:pt x="219381" y="19732"/>
                    <a:pt x="219401" y="19533"/>
                    <a:pt x="219416" y="19333"/>
                  </a:cubicBezTo>
                  <a:cubicBezTo>
                    <a:pt x="219420" y="19286"/>
                    <a:pt x="219425" y="19236"/>
                    <a:pt x="219428" y="19189"/>
                  </a:cubicBezTo>
                  <a:close/>
                  <a:moveTo>
                    <a:pt x="110677" y="11036"/>
                  </a:moveTo>
                  <a:cubicBezTo>
                    <a:pt x="110689" y="11067"/>
                    <a:pt x="110701" y="11099"/>
                    <a:pt x="110712" y="11134"/>
                  </a:cubicBezTo>
                  <a:cubicBezTo>
                    <a:pt x="110861" y="11549"/>
                    <a:pt x="110932" y="11995"/>
                    <a:pt x="111077" y="12410"/>
                  </a:cubicBezTo>
                  <a:cubicBezTo>
                    <a:pt x="111373" y="13251"/>
                    <a:pt x="111491" y="14242"/>
                    <a:pt x="111667" y="15138"/>
                  </a:cubicBezTo>
                  <a:cubicBezTo>
                    <a:pt x="111749" y="15561"/>
                    <a:pt x="111828" y="15987"/>
                    <a:pt x="111902" y="16414"/>
                  </a:cubicBezTo>
                  <a:cubicBezTo>
                    <a:pt x="111843" y="17866"/>
                    <a:pt x="111597" y="19333"/>
                    <a:pt x="111295" y="20747"/>
                  </a:cubicBezTo>
                  <a:cubicBezTo>
                    <a:pt x="111288" y="20715"/>
                    <a:pt x="111279" y="20684"/>
                    <a:pt x="111272" y="20657"/>
                  </a:cubicBezTo>
                  <a:cubicBezTo>
                    <a:pt x="111268" y="20406"/>
                    <a:pt x="111256" y="20164"/>
                    <a:pt x="111252" y="19917"/>
                  </a:cubicBezTo>
                  <a:cubicBezTo>
                    <a:pt x="111261" y="19577"/>
                    <a:pt x="111264" y="19236"/>
                    <a:pt x="111276" y="18896"/>
                  </a:cubicBezTo>
                  <a:cubicBezTo>
                    <a:pt x="111279" y="18789"/>
                    <a:pt x="111284" y="18680"/>
                    <a:pt x="111284" y="18571"/>
                  </a:cubicBezTo>
                  <a:cubicBezTo>
                    <a:pt x="111335" y="17874"/>
                    <a:pt x="111370" y="17178"/>
                    <a:pt x="111386" y="16481"/>
                  </a:cubicBezTo>
                  <a:cubicBezTo>
                    <a:pt x="111405" y="16379"/>
                    <a:pt x="111429" y="16277"/>
                    <a:pt x="111456" y="16179"/>
                  </a:cubicBezTo>
                  <a:cubicBezTo>
                    <a:pt x="111476" y="16116"/>
                    <a:pt x="111433" y="16065"/>
                    <a:pt x="111389" y="16062"/>
                  </a:cubicBezTo>
                  <a:cubicBezTo>
                    <a:pt x="111393" y="15917"/>
                    <a:pt x="111393" y="15772"/>
                    <a:pt x="111393" y="15628"/>
                  </a:cubicBezTo>
                  <a:cubicBezTo>
                    <a:pt x="111393" y="15567"/>
                    <a:pt x="111358" y="15536"/>
                    <a:pt x="111322" y="15536"/>
                  </a:cubicBezTo>
                  <a:cubicBezTo>
                    <a:pt x="111286" y="15536"/>
                    <a:pt x="111250" y="15567"/>
                    <a:pt x="111248" y="15628"/>
                  </a:cubicBezTo>
                  <a:cubicBezTo>
                    <a:pt x="111241" y="15913"/>
                    <a:pt x="111221" y="16202"/>
                    <a:pt x="111198" y="16492"/>
                  </a:cubicBezTo>
                  <a:cubicBezTo>
                    <a:pt x="111162" y="16602"/>
                    <a:pt x="111135" y="16719"/>
                    <a:pt x="111108" y="16837"/>
                  </a:cubicBezTo>
                  <a:cubicBezTo>
                    <a:pt x="111045" y="15893"/>
                    <a:pt x="110974" y="14954"/>
                    <a:pt x="110880" y="14015"/>
                  </a:cubicBezTo>
                  <a:cubicBezTo>
                    <a:pt x="110786" y="13059"/>
                    <a:pt x="110724" y="12085"/>
                    <a:pt x="110603" y="11134"/>
                  </a:cubicBezTo>
                  <a:cubicBezTo>
                    <a:pt x="110627" y="11099"/>
                    <a:pt x="110650" y="11063"/>
                    <a:pt x="110677" y="11036"/>
                  </a:cubicBezTo>
                  <a:close/>
                  <a:moveTo>
                    <a:pt x="116341" y="11036"/>
                  </a:moveTo>
                  <a:cubicBezTo>
                    <a:pt x="116368" y="11063"/>
                    <a:pt x="116395" y="11099"/>
                    <a:pt x="116419" y="11134"/>
                  </a:cubicBezTo>
                  <a:cubicBezTo>
                    <a:pt x="116297" y="12089"/>
                    <a:pt x="116231" y="13059"/>
                    <a:pt x="116137" y="14015"/>
                  </a:cubicBezTo>
                  <a:cubicBezTo>
                    <a:pt x="116047" y="14954"/>
                    <a:pt x="115972" y="15893"/>
                    <a:pt x="115914" y="16837"/>
                  </a:cubicBezTo>
                  <a:cubicBezTo>
                    <a:pt x="115882" y="16719"/>
                    <a:pt x="115855" y="16602"/>
                    <a:pt x="115824" y="16492"/>
                  </a:cubicBezTo>
                  <a:cubicBezTo>
                    <a:pt x="115797" y="16202"/>
                    <a:pt x="115781" y="15913"/>
                    <a:pt x="115773" y="15628"/>
                  </a:cubicBezTo>
                  <a:cubicBezTo>
                    <a:pt x="115771" y="15567"/>
                    <a:pt x="115735" y="15536"/>
                    <a:pt x="115699" y="15536"/>
                  </a:cubicBezTo>
                  <a:cubicBezTo>
                    <a:pt x="115664" y="15536"/>
                    <a:pt x="115629" y="15567"/>
                    <a:pt x="115629" y="15628"/>
                  </a:cubicBezTo>
                  <a:cubicBezTo>
                    <a:pt x="115624" y="15772"/>
                    <a:pt x="115629" y="15917"/>
                    <a:pt x="115629" y="16062"/>
                  </a:cubicBezTo>
                  <a:cubicBezTo>
                    <a:pt x="115585" y="16065"/>
                    <a:pt x="115542" y="16116"/>
                    <a:pt x="115562" y="16179"/>
                  </a:cubicBezTo>
                  <a:cubicBezTo>
                    <a:pt x="115593" y="16277"/>
                    <a:pt x="115616" y="16379"/>
                    <a:pt x="115636" y="16481"/>
                  </a:cubicBezTo>
                  <a:cubicBezTo>
                    <a:pt x="115652" y="17178"/>
                    <a:pt x="115687" y="17874"/>
                    <a:pt x="115737" y="18571"/>
                  </a:cubicBezTo>
                  <a:cubicBezTo>
                    <a:pt x="115737" y="18680"/>
                    <a:pt x="115737" y="18789"/>
                    <a:pt x="115741" y="18896"/>
                  </a:cubicBezTo>
                  <a:cubicBezTo>
                    <a:pt x="115753" y="19236"/>
                    <a:pt x="115761" y="19577"/>
                    <a:pt x="115769" y="19917"/>
                  </a:cubicBezTo>
                  <a:cubicBezTo>
                    <a:pt x="115761" y="20164"/>
                    <a:pt x="115753" y="20410"/>
                    <a:pt x="115750" y="20657"/>
                  </a:cubicBezTo>
                  <a:cubicBezTo>
                    <a:pt x="115741" y="20684"/>
                    <a:pt x="115730" y="20715"/>
                    <a:pt x="115722" y="20747"/>
                  </a:cubicBezTo>
                  <a:cubicBezTo>
                    <a:pt x="115425" y="19333"/>
                    <a:pt x="115178" y="17870"/>
                    <a:pt x="115119" y="16414"/>
                  </a:cubicBezTo>
                  <a:cubicBezTo>
                    <a:pt x="115194" y="15987"/>
                    <a:pt x="115272" y="15561"/>
                    <a:pt x="115354" y="15138"/>
                  </a:cubicBezTo>
                  <a:cubicBezTo>
                    <a:pt x="115530" y="14242"/>
                    <a:pt x="115644" y="13251"/>
                    <a:pt x="115945" y="12410"/>
                  </a:cubicBezTo>
                  <a:cubicBezTo>
                    <a:pt x="116090" y="11995"/>
                    <a:pt x="116156" y="11549"/>
                    <a:pt x="116310" y="11134"/>
                  </a:cubicBezTo>
                  <a:cubicBezTo>
                    <a:pt x="116321" y="11099"/>
                    <a:pt x="116333" y="11067"/>
                    <a:pt x="116341" y="11036"/>
                  </a:cubicBezTo>
                  <a:close/>
                  <a:moveTo>
                    <a:pt x="186665" y="17705"/>
                  </a:moveTo>
                  <a:cubicBezTo>
                    <a:pt x="186712" y="17917"/>
                    <a:pt x="186759" y="18132"/>
                    <a:pt x="186806" y="18343"/>
                  </a:cubicBezTo>
                  <a:cubicBezTo>
                    <a:pt x="186778" y="18731"/>
                    <a:pt x="186755" y="19118"/>
                    <a:pt x="186731" y="19506"/>
                  </a:cubicBezTo>
                  <a:cubicBezTo>
                    <a:pt x="186579" y="19831"/>
                    <a:pt x="186407" y="20132"/>
                    <a:pt x="186317" y="20516"/>
                  </a:cubicBezTo>
                  <a:cubicBezTo>
                    <a:pt x="186290" y="20617"/>
                    <a:pt x="186270" y="20719"/>
                    <a:pt x="186247" y="20821"/>
                  </a:cubicBezTo>
                  <a:cubicBezTo>
                    <a:pt x="186223" y="20708"/>
                    <a:pt x="186203" y="20590"/>
                    <a:pt x="186180" y="20476"/>
                  </a:cubicBezTo>
                  <a:cubicBezTo>
                    <a:pt x="186325" y="19639"/>
                    <a:pt x="186469" y="18805"/>
                    <a:pt x="186619" y="17967"/>
                  </a:cubicBezTo>
                  <a:cubicBezTo>
                    <a:pt x="186634" y="17882"/>
                    <a:pt x="186650" y="17792"/>
                    <a:pt x="186665" y="17705"/>
                  </a:cubicBezTo>
                  <a:close/>
                  <a:moveTo>
                    <a:pt x="40352" y="17705"/>
                  </a:moveTo>
                  <a:cubicBezTo>
                    <a:pt x="40368" y="17792"/>
                    <a:pt x="40388" y="17882"/>
                    <a:pt x="40399" y="17967"/>
                  </a:cubicBezTo>
                  <a:cubicBezTo>
                    <a:pt x="40548" y="18805"/>
                    <a:pt x="40697" y="19639"/>
                    <a:pt x="40838" y="20476"/>
                  </a:cubicBezTo>
                  <a:cubicBezTo>
                    <a:pt x="40818" y="20590"/>
                    <a:pt x="40795" y="20708"/>
                    <a:pt x="40771" y="20825"/>
                  </a:cubicBezTo>
                  <a:cubicBezTo>
                    <a:pt x="40752" y="20719"/>
                    <a:pt x="40728" y="20617"/>
                    <a:pt x="40705" y="20516"/>
                  </a:cubicBezTo>
                  <a:cubicBezTo>
                    <a:pt x="40611" y="20132"/>
                    <a:pt x="40439" y="19831"/>
                    <a:pt x="40286" y="19502"/>
                  </a:cubicBezTo>
                  <a:cubicBezTo>
                    <a:pt x="40266" y="19118"/>
                    <a:pt x="40242" y="18731"/>
                    <a:pt x="40215" y="18343"/>
                  </a:cubicBezTo>
                  <a:cubicBezTo>
                    <a:pt x="40262" y="18132"/>
                    <a:pt x="40309" y="17917"/>
                    <a:pt x="40352" y="17705"/>
                  </a:cubicBezTo>
                  <a:close/>
                  <a:moveTo>
                    <a:pt x="78865" y="13518"/>
                  </a:moveTo>
                  <a:cubicBezTo>
                    <a:pt x="78919" y="13874"/>
                    <a:pt x="78971" y="14234"/>
                    <a:pt x="79002" y="14594"/>
                  </a:cubicBezTo>
                  <a:cubicBezTo>
                    <a:pt x="79042" y="15036"/>
                    <a:pt x="79073" y="15478"/>
                    <a:pt x="79092" y="15921"/>
                  </a:cubicBezTo>
                  <a:cubicBezTo>
                    <a:pt x="78998" y="16042"/>
                    <a:pt x="79010" y="16242"/>
                    <a:pt x="78986" y="16445"/>
                  </a:cubicBezTo>
                  <a:cubicBezTo>
                    <a:pt x="78901" y="17115"/>
                    <a:pt x="78877" y="17792"/>
                    <a:pt x="78834" y="18469"/>
                  </a:cubicBezTo>
                  <a:cubicBezTo>
                    <a:pt x="78779" y="19263"/>
                    <a:pt x="78736" y="20046"/>
                    <a:pt x="78677" y="20832"/>
                  </a:cubicBezTo>
                  <a:cubicBezTo>
                    <a:pt x="78670" y="20789"/>
                    <a:pt x="78657" y="20747"/>
                    <a:pt x="78646" y="20704"/>
                  </a:cubicBezTo>
                  <a:cubicBezTo>
                    <a:pt x="78556" y="20328"/>
                    <a:pt x="78470" y="19952"/>
                    <a:pt x="78379" y="19577"/>
                  </a:cubicBezTo>
                  <a:cubicBezTo>
                    <a:pt x="78408" y="18805"/>
                    <a:pt x="78435" y="18046"/>
                    <a:pt x="78439" y="17286"/>
                  </a:cubicBezTo>
                  <a:cubicBezTo>
                    <a:pt x="78572" y="16496"/>
                    <a:pt x="78673" y="15698"/>
                    <a:pt x="78748" y="14880"/>
                  </a:cubicBezTo>
                  <a:cubicBezTo>
                    <a:pt x="78787" y="14437"/>
                    <a:pt x="78830" y="13979"/>
                    <a:pt x="78865" y="13518"/>
                  </a:cubicBezTo>
                  <a:close/>
                  <a:moveTo>
                    <a:pt x="148157" y="13518"/>
                  </a:moveTo>
                  <a:cubicBezTo>
                    <a:pt x="148188" y="13979"/>
                    <a:pt x="148235" y="14437"/>
                    <a:pt x="148274" y="14880"/>
                  </a:cubicBezTo>
                  <a:cubicBezTo>
                    <a:pt x="148348" y="15698"/>
                    <a:pt x="148450" y="16500"/>
                    <a:pt x="148583" y="17290"/>
                  </a:cubicBezTo>
                  <a:cubicBezTo>
                    <a:pt x="148587" y="18050"/>
                    <a:pt x="148610" y="18809"/>
                    <a:pt x="148641" y="19577"/>
                  </a:cubicBezTo>
                  <a:cubicBezTo>
                    <a:pt x="148552" y="19952"/>
                    <a:pt x="148466" y="20328"/>
                    <a:pt x="148372" y="20704"/>
                  </a:cubicBezTo>
                  <a:cubicBezTo>
                    <a:pt x="148364" y="20747"/>
                    <a:pt x="148352" y="20789"/>
                    <a:pt x="148341" y="20832"/>
                  </a:cubicBezTo>
                  <a:cubicBezTo>
                    <a:pt x="148282" y="20046"/>
                    <a:pt x="148238" y="19263"/>
                    <a:pt x="148188" y="18469"/>
                  </a:cubicBezTo>
                  <a:cubicBezTo>
                    <a:pt x="148141" y="17792"/>
                    <a:pt x="148121" y="17115"/>
                    <a:pt x="148035" y="16445"/>
                  </a:cubicBezTo>
                  <a:cubicBezTo>
                    <a:pt x="148007" y="16242"/>
                    <a:pt x="148020" y="16042"/>
                    <a:pt x="147926" y="15921"/>
                  </a:cubicBezTo>
                  <a:cubicBezTo>
                    <a:pt x="147949" y="15478"/>
                    <a:pt x="147976" y="15036"/>
                    <a:pt x="148020" y="14594"/>
                  </a:cubicBezTo>
                  <a:cubicBezTo>
                    <a:pt x="148051" y="14234"/>
                    <a:pt x="148101" y="13874"/>
                    <a:pt x="148157" y="13518"/>
                  </a:cubicBezTo>
                  <a:close/>
                  <a:moveTo>
                    <a:pt x="27660" y="13455"/>
                  </a:moveTo>
                  <a:cubicBezTo>
                    <a:pt x="27731" y="13917"/>
                    <a:pt x="27796" y="14383"/>
                    <a:pt x="27859" y="14848"/>
                  </a:cubicBezTo>
                  <a:cubicBezTo>
                    <a:pt x="27852" y="15021"/>
                    <a:pt x="27843" y="15189"/>
                    <a:pt x="27836" y="15357"/>
                  </a:cubicBezTo>
                  <a:cubicBezTo>
                    <a:pt x="27778" y="16304"/>
                    <a:pt x="27820" y="17283"/>
                    <a:pt x="27914" y="18258"/>
                  </a:cubicBezTo>
                  <a:cubicBezTo>
                    <a:pt x="27796" y="19127"/>
                    <a:pt x="27660" y="19991"/>
                    <a:pt x="27511" y="20852"/>
                  </a:cubicBezTo>
                  <a:cubicBezTo>
                    <a:pt x="27378" y="20245"/>
                    <a:pt x="27256" y="19635"/>
                    <a:pt x="27159" y="19017"/>
                  </a:cubicBezTo>
                  <a:cubicBezTo>
                    <a:pt x="27155" y="17960"/>
                    <a:pt x="27218" y="16903"/>
                    <a:pt x="27350" y="15866"/>
                  </a:cubicBezTo>
                  <a:cubicBezTo>
                    <a:pt x="27453" y="15064"/>
                    <a:pt x="27538" y="14253"/>
                    <a:pt x="27660" y="13455"/>
                  </a:cubicBezTo>
                  <a:close/>
                  <a:moveTo>
                    <a:pt x="199362" y="13455"/>
                  </a:moveTo>
                  <a:cubicBezTo>
                    <a:pt x="199479" y="14253"/>
                    <a:pt x="199569" y="15064"/>
                    <a:pt x="199671" y="15866"/>
                  </a:cubicBezTo>
                  <a:cubicBezTo>
                    <a:pt x="199804" y="16903"/>
                    <a:pt x="199867" y="17960"/>
                    <a:pt x="199858" y="19017"/>
                  </a:cubicBezTo>
                  <a:cubicBezTo>
                    <a:pt x="199761" y="19635"/>
                    <a:pt x="199643" y="20245"/>
                    <a:pt x="199511" y="20852"/>
                  </a:cubicBezTo>
                  <a:cubicBezTo>
                    <a:pt x="199362" y="19991"/>
                    <a:pt x="199224" y="19127"/>
                    <a:pt x="199107" y="18258"/>
                  </a:cubicBezTo>
                  <a:cubicBezTo>
                    <a:pt x="199197" y="17283"/>
                    <a:pt x="199240" y="16304"/>
                    <a:pt x="199186" y="15357"/>
                  </a:cubicBezTo>
                  <a:cubicBezTo>
                    <a:pt x="199174" y="15189"/>
                    <a:pt x="199166" y="15017"/>
                    <a:pt x="199159" y="14848"/>
                  </a:cubicBezTo>
                  <a:cubicBezTo>
                    <a:pt x="199221" y="14383"/>
                    <a:pt x="199287" y="13917"/>
                    <a:pt x="199362" y="13455"/>
                  </a:cubicBezTo>
                  <a:close/>
                  <a:moveTo>
                    <a:pt x="21354" y="19846"/>
                  </a:moveTo>
                  <a:lnTo>
                    <a:pt x="21354" y="19846"/>
                  </a:lnTo>
                  <a:cubicBezTo>
                    <a:pt x="21409" y="19972"/>
                    <a:pt x="21461" y="20101"/>
                    <a:pt x="21519" y="20226"/>
                  </a:cubicBezTo>
                  <a:cubicBezTo>
                    <a:pt x="21515" y="20507"/>
                    <a:pt x="21511" y="20785"/>
                    <a:pt x="21503" y="21067"/>
                  </a:cubicBezTo>
                  <a:cubicBezTo>
                    <a:pt x="21452" y="20942"/>
                    <a:pt x="21405" y="20813"/>
                    <a:pt x="21362" y="20684"/>
                  </a:cubicBezTo>
                  <a:cubicBezTo>
                    <a:pt x="21362" y="20406"/>
                    <a:pt x="21358" y="20124"/>
                    <a:pt x="21354" y="19846"/>
                  </a:cubicBezTo>
                  <a:close/>
                  <a:moveTo>
                    <a:pt x="205667" y="19846"/>
                  </a:moveTo>
                  <a:lnTo>
                    <a:pt x="205667" y="19846"/>
                  </a:lnTo>
                  <a:cubicBezTo>
                    <a:pt x="205663" y="20124"/>
                    <a:pt x="205659" y="20406"/>
                    <a:pt x="205659" y="20684"/>
                  </a:cubicBezTo>
                  <a:cubicBezTo>
                    <a:pt x="205612" y="20813"/>
                    <a:pt x="205565" y="20942"/>
                    <a:pt x="205514" y="21067"/>
                  </a:cubicBezTo>
                  <a:cubicBezTo>
                    <a:pt x="205510" y="20785"/>
                    <a:pt x="205507" y="20507"/>
                    <a:pt x="205503" y="20226"/>
                  </a:cubicBezTo>
                  <a:cubicBezTo>
                    <a:pt x="205557" y="20101"/>
                    <a:pt x="205612" y="19972"/>
                    <a:pt x="205667" y="19846"/>
                  </a:cubicBezTo>
                  <a:close/>
                  <a:moveTo>
                    <a:pt x="92865" y="17201"/>
                  </a:moveTo>
                  <a:cubicBezTo>
                    <a:pt x="92962" y="17686"/>
                    <a:pt x="93061" y="18168"/>
                    <a:pt x="93159" y="18652"/>
                  </a:cubicBezTo>
                  <a:cubicBezTo>
                    <a:pt x="93049" y="19490"/>
                    <a:pt x="92928" y="20328"/>
                    <a:pt x="92803" y="21161"/>
                  </a:cubicBezTo>
                  <a:cubicBezTo>
                    <a:pt x="92751" y="19850"/>
                    <a:pt x="92744" y="18500"/>
                    <a:pt x="92865" y="17201"/>
                  </a:cubicBezTo>
                  <a:close/>
                  <a:moveTo>
                    <a:pt x="134157" y="17201"/>
                  </a:moveTo>
                  <a:cubicBezTo>
                    <a:pt x="134274" y="18500"/>
                    <a:pt x="134266" y="19850"/>
                    <a:pt x="134215" y="21161"/>
                  </a:cubicBezTo>
                  <a:cubicBezTo>
                    <a:pt x="134090" y="20328"/>
                    <a:pt x="133973" y="19490"/>
                    <a:pt x="133863" y="18652"/>
                  </a:cubicBezTo>
                  <a:cubicBezTo>
                    <a:pt x="133961" y="18171"/>
                    <a:pt x="134058" y="17686"/>
                    <a:pt x="134157" y="17201"/>
                  </a:cubicBezTo>
                  <a:close/>
                  <a:moveTo>
                    <a:pt x="102485" y="20242"/>
                  </a:moveTo>
                  <a:lnTo>
                    <a:pt x="102485" y="20242"/>
                  </a:lnTo>
                  <a:cubicBezTo>
                    <a:pt x="102458" y="20414"/>
                    <a:pt x="102431" y="20590"/>
                    <a:pt x="102403" y="20762"/>
                  </a:cubicBezTo>
                  <a:cubicBezTo>
                    <a:pt x="102372" y="20966"/>
                    <a:pt x="102341" y="21165"/>
                    <a:pt x="102309" y="21369"/>
                  </a:cubicBezTo>
                  <a:cubicBezTo>
                    <a:pt x="102298" y="21306"/>
                    <a:pt x="102290" y="21244"/>
                    <a:pt x="102278" y="21185"/>
                  </a:cubicBezTo>
                  <a:cubicBezTo>
                    <a:pt x="102348" y="20872"/>
                    <a:pt x="102419" y="20554"/>
                    <a:pt x="102485" y="20242"/>
                  </a:cubicBezTo>
                  <a:close/>
                  <a:moveTo>
                    <a:pt x="124536" y="20245"/>
                  </a:moveTo>
                  <a:cubicBezTo>
                    <a:pt x="124603" y="20559"/>
                    <a:pt x="124673" y="20872"/>
                    <a:pt x="124744" y="21185"/>
                  </a:cubicBezTo>
                  <a:cubicBezTo>
                    <a:pt x="124732" y="21244"/>
                    <a:pt x="124724" y="21306"/>
                    <a:pt x="124712" y="21369"/>
                  </a:cubicBezTo>
                  <a:cubicBezTo>
                    <a:pt x="124681" y="21165"/>
                    <a:pt x="124650" y="20966"/>
                    <a:pt x="124618" y="20762"/>
                  </a:cubicBezTo>
                  <a:cubicBezTo>
                    <a:pt x="124591" y="20590"/>
                    <a:pt x="124563" y="20418"/>
                    <a:pt x="124536" y="20245"/>
                  </a:cubicBezTo>
                  <a:close/>
                  <a:moveTo>
                    <a:pt x="224642" y="12160"/>
                  </a:moveTo>
                  <a:cubicBezTo>
                    <a:pt x="224708" y="12904"/>
                    <a:pt x="224747" y="13650"/>
                    <a:pt x="224794" y="14398"/>
                  </a:cubicBezTo>
                  <a:cubicBezTo>
                    <a:pt x="224915" y="16257"/>
                    <a:pt x="224958" y="18105"/>
                    <a:pt x="224990" y="19967"/>
                  </a:cubicBezTo>
                  <a:cubicBezTo>
                    <a:pt x="225002" y="20445"/>
                    <a:pt x="224994" y="20923"/>
                    <a:pt x="224978" y="21396"/>
                  </a:cubicBezTo>
                  <a:cubicBezTo>
                    <a:pt x="224911" y="20320"/>
                    <a:pt x="224814" y="19252"/>
                    <a:pt x="224665" y="18179"/>
                  </a:cubicBezTo>
                  <a:cubicBezTo>
                    <a:pt x="224552" y="17357"/>
                    <a:pt x="224505" y="16515"/>
                    <a:pt x="224351" y="15706"/>
                  </a:cubicBezTo>
                  <a:cubicBezTo>
                    <a:pt x="224317" y="15505"/>
                    <a:pt x="224309" y="15236"/>
                    <a:pt x="224239" y="15021"/>
                  </a:cubicBezTo>
                  <a:cubicBezTo>
                    <a:pt x="224239" y="14950"/>
                    <a:pt x="224234" y="14880"/>
                    <a:pt x="224230" y="14809"/>
                  </a:cubicBezTo>
                  <a:cubicBezTo>
                    <a:pt x="224239" y="14418"/>
                    <a:pt x="224246" y="14031"/>
                    <a:pt x="224246" y="13643"/>
                  </a:cubicBezTo>
                  <a:cubicBezTo>
                    <a:pt x="224380" y="13146"/>
                    <a:pt x="224508" y="12653"/>
                    <a:pt x="224642" y="12160"/>
                  </a:cubicBezTo>
                  <a:close/>
                  <a:moveTo>
                    <a:pt x="2380" y="12160"/>
                  </a:moveTo>
                  <a:cubicBezTo>
                    <a:pt x="2510" y="12653"/>
                    <a:pt x="2642" y="13146"/>
                    <a:pt x="2772" y="13643"/>
                  </a:cubicBezTo>
                  <a:cubicBezTo>
                    <a:pt x="2775" y="14031"/>
                    <a:pt x="2783" y="14418"/>
                    <a:pt x="2791" y="14806"/>
                  </a:cubicBezTo>
                  <a:cubicBezTo>
                    <a:pt x="2787" y="14876"/>
                    <a:pt x="2783" y="14950"/>
                    <a:pt x="2779" y="15025"/>
                  </a:cubicBezTo>
                  <a:cubicBezTo>
                    <a:pt x="2712" y="15236"/>
                    <a:pt x="2705" y="15505"/>
                    <a:pt x="2665" y="15706"/>
                  </a:cubicBezTo>
                  <a:cubicBezTo>
                    <a:pt x="2517" y="16515"/>
                    <a:pt x="2470" y="17357"/>
                    <a:pt x="2356" y="18179"/>
                  </a:cubicBezTo>
                  <a:cubicBezTo>
                    <a:pt x="2204" y="19252"/>
                    <a:pt x="2106" y="20320"/>
                    <a:pt x="2040" y="21400"/>
                  </a:cubicBezTo>
                  <a:cubicBezTo>
                    <a:pt x="2028" y="20923"/>
                    <a:pt x="2020" y="20445"/>
                    <a:pt x="2028" y="19967"/>
                  </a:cubicBezTo>
                  <a:cubicBezTo>
                    <a:pt x="2063" y="18105"/>
                    <a:pt x="2102" y="16257"/>
                    <a:pt x="2223" y="14398"/>
                  </a:cubicBezTo>
                  <a:cubicBezTo>
                    <a:pt x="2275" y="13650"/>
                    <a:pt x="2309" y="12904"/>
                    <a:pt x="2380" y="12160"/>
                  </a:cubicBezTo>
                  <a:close/>
                  <a:moveTo>
                    <a:pt x="69273" y="17232"/>
                  </a:moveTo>
                  <a:cubicBezTo>
                    <a:pt x="69280" y="18187"/>
                    <a:pt x="69304" y="19138"/>
                    <a:pt x="69350" y="20089"/>
                  </a:cubicBezTo>
                  <a:cubicBezTo>
                    <a:pt x="69374" y="20527"/>
                    <a:pt x="69413" y="20966"/>
                    <a:pt x="69460" y="21405"/>
                  </a:cubicBezTo>
                  <a:cubicBezTo>
                    <a:pt x="69417" y="21412"/>
                    <a:pt x="69378" y="21428"/>
                    <a:pt x="69338" y="21455"/>
                  </a:cubicBezTo>
                  <a:cubicBezTo>
                    <a:pt x="69284" y="20962"/>
                    <a:pt x="69221" y="20473"/>
                    <a:pt x="69150" y="19987"/>
                  </a:cubicBezTo>
                  <a:cubicBezTo>
                    <a:pt x="69147" y="19952"/>
                    <a:pt x="69143" y="19917"/>
                    <a:pt x="69135" y="19882"/>
                  </a:cubicBezTo>
                  <a:lnTo>
                    <a:pt x="69135" y="19701"/>
                  </a:lnTo>
                  <a:cubicBezTo>
                    <a:pt x="69170" y="18880"/>
                    <a:pt x="69217" y="18054"/>
                    <a:pt x="69273" y="17232"/>
                  </a:cubicBezTo>
                  <a:close/>
                  <a:moveTo>
                    <a:pt x="157749" y="17240"/>
                  </a:moveTo>
                  <a:cubicBezTo>
                    <a:pt x="157800" y="18061"/>
                    <a:pt x="157851" y="18883"/>
                    <a:pt x="157886" y="19709"/>
                  </a:cubicBezTo>
                  <a:cubicBezTo>
                    <a:pt x="157886" y="19768"/>
                    <a:pt x="157882" y="19826"/>
                    <a:pt x="157882" y="19882"/>
                  </a:cubicBezTo>
                  <a:cubicBezTo>
                    <a:pt x="157879" y="19917"/>
                    <a:pt x="157875" y="19952"/>
                    <a:pt x="157867" y="19987"/>
                  </a:cubicBezTo>
                  <a:cubicBezTo>
                    <a:pt x="157796" y="20473"/>
                    <a:pt x="157738" y="20962"/>
                    <a:pt x="157682" y="21455"/>
                  </a:cubicBezTo>
                  <a:cubicBezTo>
                    <a:pt x="157644" y="21428"/>
                    <a:pt x="157601" y="21412"/>
                    <a:pt x="157561" y="21405"/>
                  </a:cubicBezTo>
                  <a:cubicBezTo>
                    <a:pt x="157604" y="20966"/>
                    <a:pt x="157648" y="20527"/>
                    <a:pt x="157667" y="20089"/>
                  </a:cubicBezTo>
                  <a:cubicBezTo>
                    <a:pt x="157718" y="19138"/>
                    <a:pt x="157742" y="18191"/>
                    <a:pt x="157749" y="17240"/>
                  </a:cubicBezTo>
                  <a:close/>
                  <a:moveTo>
                    <a:pt x="138258" y="21240"/>
                  </a:moveTo>
                  <a:lnTo>
                    <a:pt x="138294" y="21381"/>
                  </a:lnTo>
                  <a:cubicBezTo>
                    <a:pt x="138290" y="21408"/>
                    <a:pt x="138285" y="21439"/>
                    <a:pt x="138285" y="21467"/>
                  </a:cubicBezTo>
                  <a:cubicBezTo>
                    <a:pt x="138274" y="21405"/>
                    <a:pt x="138258" y="21338"/>
                    <a:pt x="138250" y="21271"/>
                  </a:cubicBezTo>
                  <a:cubicBezTo>
                    <a:pt x="138250" y="21259"/>
                    <a:pt x="138254" y="21251"/>
                    <a:pt x="138258" y="21240"/>
                  </a:cubicBezTo>
                  <a:close/>
                  <a:moveTo>
                    <a:pt x="88764" y="21240"/>
                  </a:moveTo>
                  <a:cubicBezTo>
                    <a:pt x="88767" y="21251"/>
                    <a:pt x="88767" y="21259"/>
                    <a:pt x="88771" y="21271"/>
                  </a:cubicBezTo>
                  <a:cubicBezTo>
                    <a:pt x="88759" y="21338"/>
                    <a:pt x="88748" y="21405"/>
                    <a:pt x="88735" y="21470"/>
                  </a:cubicBezTo>
                  <a:cubicBezTo>
                    <a:pt x="88732" y="21439"/>
                    <a:pt x="88728" y="21412"/>
                    <a:pt x="88728" y="21381"/>
                  </a:cubicBezTo>
                  <a:lnTo>
                    <a:pt x="88764" y="21240"/>
                  </a:lnTo>
                  <a:close/>
                  <a:moveTo>
                    <a:pt x="83632" y="18950"/>
                  </a:moveTo>
                  <a:cubicBezTo>
                    <a:pt x="83753" y="19498"/>
                    <a:pt x="83883" y="20042"/>
                    <a:pt x="84020" y="20578"/>
                  </a:cubicBezTo>
                  <a:cubicBezTo>
                    <a:pt x="83984" y="20789"/>
                    <a:pt x="83953" y="20997"/>
                    <a:pt x="83930" y="21201"/>
                  </a:cubicBezTo>
                  <a:cubicBezTo>
                    <a:pt x="83918" y="21298"/>
                    <a:pt x="83906" y="21396"/>
                    <a:pt x="83890" y="21494"/>
                  </a:cubicBezTo>
                  <a:cubicBezTo>
                    <a:pt x="83836" y="21212"/>
                    <a:pt x="83785" y="20930"/>
                    <a:pt x="83738" y="20648"/>
                  </a:cubicBezTo>
                  <a:cubicBezTo>
                    <a:pt x="83679" y="20292"/>
                    <a:pt x="83628" y="19929"/>
                    <a:pt x="83581" y="19568"/>
                  </a:cubicBezTo>
                  <a:cubicBezTo>
                    <a:pt x="83601" y="19361"/>
                    <a:pt x="83616" y="19154"/>
                    <a:pt x="83632" y="18950"/>
                  </a:cubicBezTo>
                  <a:close/>
                  <a:moveTo>
                    <a:pt x="143386" y="18950"/>
                  </a:moveTo>
                  <a:cubicBezTo>
                    <a:pt x="143401" y="19158"/>
                    <a:pt x="143417" y="19361"/>
                    <a:pt x="143437" y="19568"/>
                  </a:cubicBezTo>
                  <a:cubicBezTo>
                    <a:pt x="143393" y="19929"/>
                    <a:pt x="143343" y="20292"/>
                    <a:pt x="143280" y="20648"/>
                  </a:cubicBezTo>
                  <a:cubicBezTo>
                    <a:pt x="143233" y="20930"/>
                    <a:pt x="143182" y="21212"/>
                    <a:pt x="143127" y="21494"/>
                  </a:cubicBezTo>
                  <a:cubicBezTo>
                    <a:pt x="143115" y="21396"/>
                    <a:pt x="143104" y="21298"/>
                    <a:pt x="143092" y="21201"/>
                  </a:cubicBezTo>
                  <a:cubicBezTo>
                    <a:pt x="143065" y="20997"/>
                    <a:pt x="143034" y="20789"/>
                    <a:pt x="142998" y="20578"/>
                  </a:cubicBezTo>
                  <a:cubicBezTo>
                    <a:pt x="143135" y="20042"/>
                    <a:pt x="143268" y="19498"/>
                    <a:pt x="143386" y="18950"/>
                  </a:cubicBezTo>
                  <a:close/>
                  <a:moveTo>
                    <a:pt x="53734" y="20128"/>
                  </a:moveTo>
                  <a:cubicBezTo>
                    <a:pt x="53738" y="20148"/>
                    <a:pt x="53742" y="20164"/>
                    <a:pt x="53742" y="20179"/>
                  </a:cubicBezTo>
                  <a:cubicBezTo>
                    <a:pt x="53695" y="20633"/>
                    <a:pt x="53648" y="21087"/>
                    <a:pt x="53597" y="21541"/>
                  </a:cubicBezTo>
                  <a:cubicBezTo>
                    <a:pt x="53554" y="21345"/>
                    <a:pt x="53511" y="21150"/>
                    <a:pt x="53468" y="20958"/>
                  </a:cubicBezTo>
                  <a:cubicBezTo>
                    <a:pt x="53557" y="20680"/>
                    <a:pt x="53644" y="20406"/>
                    <a:pt x="53734" y="20128"/>
                  </a:cubicBezTo>
                  <a:close/>
                  <a:moveTo>
                    <a:pt x="173288" y="20132"/>
                  </a:moveTo>
                  <a:cubicBezTo>
                    <a:pt x="173374" y="20406"/>
                    <a:pt x="173463" y="20680"/>
                    <a:pt x="173553" y="20954"/>
                  </a:cubicBezTo>
                  <a:cubicBezTo>
                    <a:pt x="173506" y="21150"/>
                    <a:pt x="173463" y="21345"/>
                    <a:pt x="173421" y="21541"/>
                  </a:cubicBezTo>
                  <a:cubicBezTo>
                    <a:pt x="173374" y="21087"/>
                    <a:pt x="173327" y="20633"/>
                    <a:pt x="173275" y="20179"/>
                  </a:cubicBezTo>
                  <a:cubicBezTo>
                    <a:pt x="173280" y="20164"/>
                    <a:pt x="173284" y="20148"/>
                    <a:pt x="173288" y="20132"/>
                  </a:cubicBezTo>
                  <a:close/>
                  <a:moveTo>
                    <a:pt x="100204" y="17651"/>
                  </a:moveTo>
                  <a:cubicBezTo>
                    <a:pt x="100219" y="17713"/>
                    <a:pt x="100235" y="17776"/>
                    <a:pt x="100251" y="17835"/>
                  </a:cubicBezTo>
                  <a:cubicBezTo>
                    <a:pt x="100383" y="18355"/>
                    <a:pt x="100505" y="18876"/>
                    <a:pt x="100626" y="19400"/>
                  </a:cubicBezTo>
                  <a:cubicBezTo>
                    <a:pt x="100618" y="19862"/>
                    <a:pt x="100607" y="20328"/>
                    <a:pt x="100587" y="20789"/>
                  </a:cubicBezTo>
                  <a:cubicBezTo>
                    <a:pt x="100540" y="21052"/>
                    <a:pt x="100489" y="21314"/>
                    <a:pt x="100442" y="21580"/>
                  </a:cubicBezTo>
                  <a:cubicBezTo>
                    <a:pt x="100368" y="20598"/>
                    <a:pt x="100254" y="19627"/>
                    <a:pt x="100106" y="18661"/>
                  </a:cubicBezTo>
                  <a:cubicBezTo>
                    <a:pt x="100141" y="18323"/>
                    <a:pt x="100177" y="17987"/>
                    <a:pt x="100204" y="17651"/>
                  </a:cubicBezTo>
                  <a:close/>
                  <a:moveTo>
                    <a:pt x="126818" y="17651"/>
                  </a:moveTo>
                  <a:cubicBezTo>
                    <a:pt x="126845" y="17995"/>
                    <a:pt x="126877" y="18336"/>
                    <a:pt x="126912" y="18676"/>
                  </a:cubicBezTo>
                  <a:cubicBezTo>
                    <a:pt x="126763" y="19635"/>
                    <a:pt x="126653" y="20606"/>
                    <a:pt x="126576" y="21580"/>
                  </a:cubicBezTo>
                  <a:cubicBezTo>
                    <a:pt x="126529" y="21318"/>
                    <a:pt x="126482" y="21052"/>
                    <a:pt x="126435" y="20789"/>
                  </a:cubicBezTo>
                  <a:cubicBezTo>
                    <a:pt x="126415" y="20324"/>
                    <a:pt x="126399" y="19862"/>
                    <a:pt x="126395" y="19396"/>
                  </a:cubicBezTo>
                  <a:cubicBezTo>
                    <a:pt x="126513" y="18876"/>
                    <a:pt x="126638" y="18355"/>
                    <a:pt x="126771" y="17835"/>
                  </a:cubicBezTo>
                  <a:cubicBezTo>
                    <a:pt x="126787" y="17776"/>
                    <a:pt x="126802" y="17713"/>
                    <a:pt x="126818" y="17651"/>
                  </a:cubicBezTo>
                  <a:close/>
                  <a:moveTo>
                    <a:pt x="71061" y="19416"/>
                  </a:moveTo>
                  <a:cubicBezTo>
                    <a:pt x="71166" y="20038"/>
                    <a:pt x="71287" y="20657"/>
                    <a:pt x="71397" y="21267"/>
                  </a:cubicBezTo>
                  <a:cubicBezTo>
                    <a:pt x="71378" y="21423"/>
                    <a:pt x="71358" y="21576"/>
                    <a:pt x="71343" y="21729"/>
                  </a:cubicBezTo>
                  <a:cubicBezTo>
                    <a:pt x="71225" y="21020"/>
                    <a:pt x="71123" y="20312"/>
                    <a:pt x="71025" y="19604"/>
                  </a:cubicBezTo>
                  <a:cubicBezTo>
                    <a:pt x="71029" y="19584"/>
                    <a:pt x="71034" y="19568"/>
                    <a:pt x="71034" y="19549"/>
                  </a:cubicBezTo>
                  <a:cubicBezTo>
                    <a:pt x="71045" y="19506"/>
                    <a:pt x="71053" y="19459"/>
                    <a:pt x="71061" y="19416"/>
                  </a:cubicBezTo>
                  <a:close/>
                  <a:moveTo>
                    <a:pt x="155961" y="19416"/>
                  </a:moveTo>
                  <a:cubicBezTo>
                    <a:pt x="155968" y="19459"/>
                    <a:pt x="155977" y="19506"/>
                    <a:pt x="155984" y="19549"/>
                  </a:cubicBezTo>
                  <a:cubicBezTo>
                    <a:pt x="155988" y="19568"/>
                    <a:pt x="155992" y="19584"/>
                    <a:pt x="155996" y="19604"/>
                  </a:cubicBezTo>
                  <a:cubicBezTo>
                    <a:pt x="155894" y="20312"/>
                    <a:pt x="155792" y="21020"/>
                    <a:pt x="155679" y="21729"/>
                  </a:cubicBezTo>
                  <a:cubicBezTo>
                    <a:pt x="155659" y="21576"/>
                    <a:pt x="155644" y="21423"/>
                    <a:pt x="155621" y="21267"/>
                  </a:cubicBezTo>
                  <a:cubicBezTo>
                    <a:pt x="155733" y="20657"/>
                    <a:pt x="155855" y="20038"/>
                    <a:pt x="155961" y="19416"/>
                  </a:cubicBezTo>
                  <a:close/>
                  <a:moveTo>
                    <a:pt x="13054" y="20296"/>
                  </a:moveTo>
                  <a:cubicBezTo>
                    <a:pt x="13100" y="20762"/>
                    <a:pt x="13151" y="21220"/>
                    <a:pt x="13206" y="21682"/>
                  </a:cubicBezTo>
                  <a:cubicBezTo>
                    <a:pt x="13206" y="21741"/>
                    <a:pt x="13209" y="21795"/>
                    <a:pt x="13209" y="21854"/>
                  </a:cubicBezTo>
                  <a:cubicBezTo>
                    <a:pt x="13198" y="21909"/>
                    <a:pt x="13186" y="21963"/>
                    <a:pt x="13175" y="22023"/>
                  </a:cubicBezTo>
                  <a:cubicBezTo>
                    <a:pt x="13104" y="21885"/>
                    <a:pt x="13030" y="21748"/>
                    <a:pt x="12960" y="21611"/>
                  </a:cubicBezTo>
                  <a:cubicBezTo>
                    <a:pt x="13007" y="21177"/>
                    <a:pt x="13034" y="20739"/>
                    <a:pt x="13054" y="20296"/>
                  </a:cubicBezTo>
                  <a:close/>
                  <a:moveTo>
                    <a:pt x="213968" y="20296"/>
                  </a:moveTo>
                  <a:cubicBezTo>
                    <a:pt x="213984" y="20739"/>
                    <a:pt x="214015" y="21177"/>
                    <a:pt x="214058" y="21611"/>
                  </a:cubicBezTo>
                  <a:cubicBezTo>
                    <a:pt x="213988" y="21748"/>
                    <a:pt x="213917" y="21885"/>
                    <a:pt x="213843" y="22023"/>
                  </a:cubicBezTo>
                  <a:cubicBezTo>
                    <a:pt x="213831" y="21963"/>
                    <a:pt x="213820" y="21909"/>
                    <a:pt x="213812" y="21854"/>
                  </a:cubicBezTo>
                  <a:cubicBezTo>
                    <a:pt x="213812" y="21795"/>
                    <a:pt x="213812" y="21737"/>
                    <a:pt x="213816" y="21682"/>
                  </a:cubicBezTo>
                  <a:cubicBezTo>
                    <a:pt x="213867" y="21220"/>
                    <a:pt x="213921" y="20758"/>
                    <a:pt x="213968" y="20296"/>
                  </a:cubicBezTo>
                  <a:close/>
                  <a:moveTo>
                    <a:pt x="82803" y="8222"/>
                  </a:moveTo>
                  <a:cubicBezTo>
                    <a:pt x="82834" y="9118"/>
                    <a:pt x="82857" y="10019"/>
                    <a:pt x="82861" y="10919"/>
                  </a:cubicBezTo>
                  <a:lnTo>
                    <a:pt x="82861" y="10922"/>
                  </a:lnTo>
                  <a:lnTo>
                    <a:pt x="82857" y="10919"/>
                  </a:lnTo>
                  <a:cubicBezTo>
                    <a:pt x="82842" y="10899"/>
                    <a:pt x="82822" y="10890"/>
                    <a:pt x="82804" y="10890"/>
                  </a:cubicBezTo>
                  <a:cubicBezTo>
                    <a:pt x="82770" y="10890"/>
                    <a:pt x="82738" y="10918"/>
                    <a:pt x="82728" y="10966"/>
                  </a:cubicBezTo>
                  <a:cubicBezTo>
                    <a:pt x="82603" y="11545"/>
                    <a:pt x="82622" y="12234"/>
                    <a:pt x="82595" y="12833"/>
                  </a:cubicBezTo>
                  <a:cubicBezTo>
                    <a:pt x="82552" y="13674"/>
                    <a:pt x="82528" y="14515"/>
                    <a:pt x="82525" y="15357"/>
                  </a:cubicBezTo>
                  <a:cubicBezTo>
                    <a:pt x="82521" y="15803"/>
                    <a:pt x="82525" y="16246"/>
                    <a:pt x="82532" y="16692"/>
                  </a:cubicBezTo>
                  <a:cubicBezTo>
                    <a:pt x="82450" y="17642"/>
                    <a:pt x="82395" y="18610"/>
                    <a:pt x="82376" y="19580"/>
                  </a:cubicBezTo>
                  <a:cubicBezTo>
                    <a:pt x="82274" y="20398"/>
                    <a:pt x="82156" y="21220"/>
                    <a:pt x="82019" y="22030"/>
                  </a:cubicBezTo>
                  <a:cubicBezTo>
                    <a:pt x="82024" y="21529"/>
                    <a:pt x="82024" y="21029"/>
                    <a:pt x="82024" y="20523"/>
                  </a:cubicBezTo>
                  <a:cubicBezTo>
                    <a:pt x="82172" y="18680"/>
                    <a:pt x="82184" y="16829"/>
                    <a:pt x="82102" y="14978"/>
                  </a:cubicBezTo>
                  <a:cubicBezTo>
                    <a:pt x="82109" y="14915"/>
                    <a:pt x="82122" y="14848"/>
                    <a:pt x="82129" y="14786"/>
                  </a:cubicBezTo>
                  <a:cubicBezTo>
                    <a:pt x="82239" y="13932"/>
                    <a:pt x="82356" y="13072"/>
                    <a:pt x="82364" y="12203"/>
                  </a:cubicBezTo>
                  <a:cubicBezTo>
                    <a:pt x="82368" y="11768"/>
                    <a:pt x="82364" y="11338"/>
                    <a:pt x="82356" y="10903"/>
                  </a:cubicBezTo>
                  <a:cubicBezTo>
                    <a:pt x="82356" y="10817"/>
                    <a:pt x="82337" y="10715"/>
                    <a:pt x="82309" y="10617"/>
                  </a:cubicBezTo>
                  <a:cubicBezTo>
                    <a:pt x="82368" y="9878"/>
                    <a:pt x="82431" y="8836"/>
                    <a:pt x="82803" y="8222"/>
                  </a:cubicBezTo>
                  <a:close/>
                  <a:moveTo>
                    <a:pt x="144219" y="8222"/>
                  </a:moveTo>
                  <a:cubicBezTo>
                    <a:pt x="144587" y="8832"/>
                    <a:pt x="144654" y="9882"/>
                    <a:pt x="144712" y="10617"/>
                  </a:cubicBezTo>
                  <a:cubicBezTo>
                    <a:pt x="144685" y="10720"/>
                    <a:pt x="144665" y="10817"/>
                    <a:pt x="144661" y="10903"/>
                  </a:cubicBezTo>
                  <a:cubicBezTo>
                    <a:pt x="144658" y="11338"/>
                    <a:pt x="144649" y="11768"/>
                    <a:pt x="144654" y="12203"/>
                  </a:cubicBezTo>
                  <a:cubicBezTo>
                    <a:pt x="144665" y="13072"/>
                    <a:pt x="144779" y="13932"/>
                    <a:pt x="144892" y="14786"/>
                  </a:cubicBezTo>
                  <a:cubicBezTo>
                    <a:pt x="144900" y="14853"/>
                    <a:pt x="144908" y="14915"/>
                    <a:pt x="144920" y="14978"/>
                  </a:cubicBezTo>
                  <a:cubicBezTo>
                    <a:pt x="144833" y="16829"/>
                    <a:pt x="144849" y="18680"/>
                    <a:pt x="144998" y="20523"/>
                  </a:cubicBezTo>
                  <a:lnTo>
                    <a:pt x="144998" y="22030"/>
                  </a:lnTo>
                  <a:cubicBezTo>
                    <a:pt x="144861" y="21220"/>
                    <a:pt x="144748" y="20398"/>
                    <a:pt x="144645" y="19577"/>
                  </a:cubicBezTo>
                  <a:cubicBezTo>
                    <a:pt x="144622" y="18610"/>
                    <a:pt x="144571" y="17642"/>
                    <a:pt x="144485" y="16692"/>
                  </a:cubicBezTo>
                  <a:cubicBezTo>
                    <a:pt x="144497" y="16246"/>
                    <a:pt x="144501" y="15803"/>
                    <a:pt x="144497" y="15357"/>
                  </a:cubicBezTo>
                  <a:cubicBezTo>
                    <a:pt x="144490" y="14515"/>
                    <a:pt x="144470" y="13674"/>
                    <a:pt x="144427" y="12833"/>
                  </a:cubicBezTo>
                  <a:cubicBezTo>
                    <a:pt x="144396" y="12234"/>
                    <a:pt x="144419" y="11545"/>
                    <a:pt x="144293" y="10966"/>
                  </a:cubicBezTo>
                  <a:cubicBezTo>
                    <a:pt x="144284" y="10918"/>
                    <a:pt x="144249" y="10890"/>
                    <a:pt x="144215" y="10890"/>
                  </a:cubicBezTo>
                  <a:cubicBezTo>
                    <a:pt x="144196" y="10890"/>
                    <a:pt x="144176" y="10899"/>
                    <a:pt x="144161" y="10919"/>
                  </a:cubicBezTo>
                  <a:cubicBezTo>
                    <a:pt x="144161" y="10015"/>
                    <a:pt x="144188" y="9118"/>
                    <a:pt x="144219" y="8222"/>
                  </a:cubicBezTo>
                  <a:close/>
                  <a:moveTo>
                    <a:pt x="12177" y="1"/>
                  </a:moveTo>
                  <a:cubicBezTo>
                    <a:pt x="12167" y="1"/>
                    <a:pt x="12157" y="7"/>
                    <a:pt x="12153" y="22"/>
                  </a:cubicBezTo>
                  <a:cubicBezTo>
                    <a:pt x="12141" y="62"/>
                    <a:pt x="12125" y="100"/>
                    <a:pt x="12114" y="140"/>
                  </a:cubicBezTo>
                  <a:cubicBezTo>
                    <a:pt x="12106" y="167"/>
                    <a:pt x="12122" y="192"/>
                    <a:pt x="12138" y="192"/>
                  </a:cubicBezTo>
                  <a:cubicBezTo>
                    <a:pt x="12144" y="192"/>
                    <a:pt x="12151" y="188"/>
                    <a:pt x="12155" y="178"/>
                  </a:cubicBezTo>
                  <a:lnTo>
                    <a:pt x="12155" y="178"/>
                  </a:lnTo>
                  <a:cubicBezTo>
                    <a:pt x="11811" y="984"/>
                    <a:pt x="11292" y="2255"/>
                    <a:pt x="10803" y="3205"/>
                  </a:cubicBezTo>
                  <a:cubicBezTo>
                    <a:pt x="10223" y="4332"/>
                    <a:pt x="9683" y="5463"/>
                    <a:pt x="9214" y="6672"/>
                  </a:cubicBezTo>
                  <a:cubicBezTo>
                    <a:pt x="9096" y="6981"/>
                    <a:pt x="8982" y="7295"/>
                    <a:pt x="8869" y="7608"/>
                  </a:cubicBezTo>
                  <a:cubicBezTo>
                    <a:pt x="8579" y="6684"/>
                    <a:pt x="8211" y="5815"/>
                    <a:pt x="7664" y="5091"/>
                  </a:cubicBezTo>
                  <a:cubicBezTo>
                    <a:pt x="7654" y="5078"/>
                    <a:pt x="7644" y="5073"/>
                    <a:pt x="7634" y="5073"/>
                  </a:cubicBezTo>
                  <a:cubicBezTo>
                    <a:pt x="7602" y="5073"/>
                    <a:pt x="7575" y="5128"/>
                    <a:pt x="7605" y="5169"/>
                  </a:cubicBezTo>
                  <a:cubicBezTo>
                    <a:pt x="8173" y="5999"/>
                    <a:pt x="8466" y="7060"/>
                    <a:pt x="8666" y="8167"/>
                  </a:cubicBezTo>
                  <a:cubicBezTo>
                    <a:pt x="8525" y="8567"/>
                    <a:pt x="8388" y="8970"/>
                    <a:pt x="8254" y="9376"/>
                  </a:cubicBezTo>
                  <a:cubicBezTo>
                    <a:pt x="8036" y="8715"/>
                    <a:pt x="7774" y="8070"/>
                    <a:pt x="7711" y="7342"/>
                  </a:cubicBezTo>
                  <a:cubicBezTo>
                    <a:pt x="7711" y="7325"/>
                    <a:pt x="7700" y="7316"/>
                    <a:pt x="7690" y="7316"/>
                  </a:cubicBezTo>
                  <a:cubicBezTo>
                    <a:pt x="7680" y="7316"/>
                    <a:pt x="7671" y="7324"/>
                    <a:pt x="7671" y="7342"/>
                  </a:cubicBezTo>
                  <a:cubicBezTo>
                    <a:pt x="7660" y="8081"/>
                    <a:pt x="7851" y="8742"/>
                    <a:pt x="8008" y="9439"/>
                  </a:cubicBezTo>
                  <a:cubicBezTo>
                    <a:pt x="8039" y="9580"/>
                    <a:pt x="8070" y="9725"/>
                    <a:pt x="8099" y="9870"/>
                  </a:cubicBezTo>
                  <a:cubicBezTo>
                    <a:pt x="7918" y="10445"/>
                    <a:pt x="7750" y="11020"/>
                    <a:pt x="7589" y="11604"/>
                  </a:cubicBezTo>
                  <a:cubicBezTo>
                    <a:pt x="7573" y="11150"/>
                    <a:pt x="7535" y="10688"/>
                    <a:pt x="7386" y="10312"/>
                  </a:cubicBezTo>
                  <a:cubicBezTo>
                    <a:pt x="7367" y="10264"/>
                    <a:pt x="7338" y="10245"/>
                    <a:pt x="7307" y="10245"/>
                  </a:cubicBezTo>
                  <a:cubicBezTo>
                    <a:pt x="7240" y="10245"/>
                    <a:pt x="7169" y="10340"/>
                    <a:pt x="7210" y="10445"/>
                  </a:cubicBezTo>
                  <a:cubicBezTo>
                    <a:pt x="7311" y="10700"/>
                    <a:pt x="7347" y="11016"/>
                    <a:pt x="7358" y="11338"/>
                  </a:cubicBezTo>
                  <a:cubicBezTo>
                    <a:pt x="7253" y="10837"/>
                    <a:pt x="7131" y="10335"/>
                    <a:pt x="6990" y="9831"/>
                  </a:cubicBezTo>
                  <a:cubicBezTo>
                    <a:pt x="6713" y="8841"/>
                    <a:pt x="6439" y="7784"/>
                    <a:pt x="6247" y="6755"/>
                  </a:cubicBezTo>
                  <a:cubicBezTo>
                    <a:pt x="6242" y="6742"/>
                    <a:pt x="6235" y="6736"/>
                    <a:pt x="6226" y="6736"/>
                  </a:cubicBezTo>
                  <a:cubicBezTo>
                    <a:pt x="6220" y="6736"/>
                    <a:pt x="6213" y="6740"/>
                    <a:pt x="6208" y="6746"/>
                  </a:cubicBezTo>
                  <a:cubicBezTo>
                    <a:pt x="6161" y="6433"/>
                    <a:pt x="6098" y="6101"/>
                    <a:pt x="6055" y="5776"/>
                  </a:cubicBezTo>
                  <a:cubicBezTo>
                    <a:pt x="6161" y="5384"/>
                    <a:pt x="6274" y="4997"/>
                    <a:pt x="6423" y="4633"/>
                  </a:cubicBezTo>
                  <a:cubicBezTo>
                    <a:pt x="6431" y="4611"/>
                    <a:pt x="6417" y="4592"/>
                    <a:pt x="6402" y="4592"/>
                  </a:cubicBezTo>
                  <a:cubicBezTo>
                    <a:pt x="6396" y="4592"/>
                    <a:pt x="6389" y="4596"/>
                    <a:pt x="6384" y="4605"/>
                  </a:cubicBezTo>
                  <a:cubicBezTo>
                    <a:pt x="6251" y="4896"/>
                    <a:pt x="6133" y="5205"/>
                    <a:pt x="6027" y="5518"/>
                  </a:cubicBezTo>
                  <a:cubicBezTo>
                    <a:pt x="6016" y="5384"/>
                    <a:pt x="6009" y="5256"/>
                    <a:pt x="6012" y="5131"/>
                  </a:cubicBezTo>
                  <a:cubicBezTo>
                    <a:pt x="6016" y="4799"/>
                    <a:pt x="6201" y="3583"/>
                    <a:pt x="5776" y="3583"/>
                  </a:cubicBezTo>
                  <a:cubicBezTo>
                    <a:pt x="5769" y="3583"/>
                    <a:pt x="5762" y="3584"/>
                    <a:pt x="5754" y="3584"/>
                  </a:cubicBezTo>
                  <a:cubicBezTo>
                    <a:pt x="5699" y="3592"/>
                    <a:pt x="5699" y="3698"/>
                    <a:pt x="5751" y="3698"/>
                  </a:cubicBezTo>
                  <a:cubicBezTo>
                    <a:pt x="5752" y="3698"/>
                    <a:pt x="5753" y="3698"/>
                    <a:pt x="5754" y="3698"/>
                  </a:cubicBezTo>
                  <a:cubicBezTo>
                    <a:pt x="5756" y="3698"/>
                    <a:pt x="5758" y="3698"/>
                    <a:pt x="5759" y="3698"/>
                  </a:cubicBezTo>
                  <a:cubicBezTo>
                    <a:pt x="6034" y="3698"/>
                    <a:pt x="5903" y="5170"/>
                    <a:pt x="5922" y="5365"/>
                  </a:cubicBezTo>
                  <a:cubicBezTo>
                    <a:pt x="5933" y="5483"/>
                    <a:pt x="5949" y="5600"/>
                    <a:pt x="5962" y="5718"/>
                  </a:cubicBezTo>
                  <a:cubicBezTo>
                    <a:pt x="5899" y="5909"/>
                    <a:pt x="5836" y="6101"/>
                    <a:pt x="5777" y="6296"/>
                  </a:cubicBezTo>
                  <a:lnTo>
                    <a:pt x="5777" y="6269"/>
                  </a:lnTo>
                  <a:cubicBezTo>
                    <a:pt x="5780" y="6248"/>
                    <a:pt x="5769" y="6238"/>
                    <a:pt x="5756" y="6238"/>
                  </a:cubicBezTo>
                  <a:cubicBezTo>
                    <a:pt x="5750" y="6238"/>
                    <a:pt x="5743" y="6240"/>
                    <a:pt x="5738" y="6246"/>
                  </a:cubicBezTo>
                  <a:cubicBezTo>
                    <a:pt x="5460" y="6543"/>
                    <a:pt x="5378" y="7111"/>
                    <a:pt x="5346" y="7624"/>
                  </a:cubicBezTo>
                  <a:cubicBezTo>
                    <a:pt x="5002" y="8594"/>
                    <a:pt x="4708" y="9560"/>
                    <a:pt x="4446" y="10579"/>
                  </a:cubicBezTo>
                  <a:cubicBezTo>
                    <a:pt x="4329" y="11020"/>
                    <a:pt x="4228" y="11459"/>
                    <a:pt x="4130" y="11901"/>
                  </a:cubicBezTo>
                  <a:cubicBezTo>
                    <a:pt x="4134" y="11757"/>
                    <a:pt x="4137" y="11612"/>
                    <a:pt x="4141" y="11463"/>
                  </a:cubicBezTo>
                  <a:cubicBezTo>
                    <a:pt x="4168" y="10332"/>
                    <a:pt x="4177" y="9201"/>
                    <a:pt x="4247" y="8070"/>
                  </a:cubicBezTo>
                  <a:cubicBezTo>
                    <a:pt x="4278" y="7530"/>
                    <a:pt x="4309" y="6986"/>
                    <a:pt x="4356" y="6446"/>
                  </a:cubicBezTo>
                  <a:cubicBezTo>
                    <a:pt x="4399" y="5995"/>
                    <a:pt x="4345" y="5271"/>
                    <a:pt x="4506" y="4860"/>
                  </a:cubicBezTo>
                  <a:cubicBezTo>
                    <a:pt x="4513" y="4844"/>
                    <a:pt x="4503" y="4828"/>
                    <a:pt x="4492" y="4828"/>
                  </a:cubicBezTo>
                  <a:cubicBezTo>
                    <a:pt x="4487" y="4828"/>
                    <a:pt x="4481" y="4832"/>
                    <a:pt x="4477" y="4840"/>
                  </a:cubicBezTo>
                  <a:cubicBezTo>
                    <a:pt x="4337" y="5118"/>
                    <a:pt x="4341" y="5490"/>
                    <a:pt x="4290" y="5807"/>
                  </a:cubicBezTo>
                  <a:cubicBezTo>
                    <a:pt x="4212" y="6308"/>
                    <a:pt x="4149" y="6813"/>
                    <a:pt x="4094" y="7315"/>
                  </a:cubicBezTo>
                  <a:cubicBezTo>
                    <a:pt x="4031" y="7902"/>
                    <a:pt x="3969" y="8480"/>
                    <a:pt x="3919" y="9064"/>
                  </a:cubicBezTo>
                  <a:cubicBezTo>
                    <a:pt x="3805" y="7459"/>
                    <a:pt x="3671" y="5859"/>
                    <a:pt x="3578" y="4253"/>
                  </a:cubicBezTo>
                  <a:cubicBezTo>
                    <a:pt x="3576" y="4222"/>
                    <a:pt x="3556" y="4207"/>
                    <a:pt x="3538" y="4207"/>
                  </a:cubicBezTo>
                  <a:cubicBezTo>
                    <a:pt x="3519" y="4207"/>
                    <a:pt x="3501" y="4222"/>
                    <a:pt x="3503" y="4253"/>
                  </a:cubicBezTo>
                  <a:cubicBezTo>
                    <a:pt x="3593" y="6124"/>
                    <a:pt x="3742" y="7996"/>
                    <a:pt x="3856" y="9866"/>
                  </a:cubicBezTo>
                  <a:cubicBezTo>
                    <a:pt x="3840" y="10073"/>
                    <a:pt x="3828" y="10277"/>
                    <a:pt x="3816" y="10485"/>
                  </a:cubicBezTo>
                  <a:cubicBezTo>
                    <a:pt x="3765" y="11365"/>
                    <a:pt x="3711" y="12246"/>
                    <a:pt x="3655" y="13122"/>
                  </a:cubicBezTo>
                  <a:cubicBezTo>
                    <a:pt x="3644" y="12794"/>
                    <a:pt x="3637" y="12461"/>
                    <a:pt x="3621" y="12129"/>
                  </a:cubicBezTo>
                  <a:cubicBezTo>
                    <a:pt x="3581" y="11197"/>
                    <a:pt x="3511" y="10265"/>
                    <a:pt x="3453" y="9334"/>
                  </a:cubicBezTo>
                  <a:cubicBezTo>
                    <a:pt x="3402" y="8504"/>
                    <a:pt x="3397" y="7705"/>
                    <a:pt x="3390" y="6880"/>
                  </a:cubicBezTo>
                  <a:cubicBezTo>
                    <a:pt x="3390" y="6835"/>
                    <a:pt x="3366" y="6813"/>
                    <a:pt x="3341" y="6813"/>
                  </a:cubicBezTo>
                  <a:cubicBezTo>
                    <a:pt x="3315" y="6813"/>
                    <a:pt x="3288" y="6836"/>
                    <a:pt x="3284" y="6880"/>
                  </a:cubicBezTo>
                  <a:cubicBezTo>
                    <a:pt x="3147" y="8711"/>
                    <a:pt x="3006" y="10543"/>
                    <a:pt x="2900" y="12382"/>
                  </a:cubicBezTo>
                  <a:cubicBezTo>
                    <a:pt x="2889" y="12579"/>
                    <a:pt x="2881" y="12774"/>
                    <a:pt x="2869" y="12974"/>
                  </a:cubicBezTo>
                  <a:cubicBezTo>
                    <a:pt x="2728" y="12485"/>
                    <a:pt x="2591" y="11995"/>
                    <a:pt x="2450" y="11502"/>
                  </a:cubicBezTo>
                  <a:cubicBezTo>
                    <a:pt x="2544" y="10735"/>
                    <a:pt x="2560" y="9940"/>
                    <a:pt x="2674" y="9181"/>
                  </a:cubicBezTo>
                  <a:cubicBezTo>
                    <a:pt x="2685" y="9106"/>
                    <a:pt x="2640" y="9057"/>
                    <a:pt x="2596" y="9057"/>
                  </a:cubicBezTo>
                  <a:cubicBezTo>
                    <a:pt x="2566" y="9057"/>
                    <a:pt x="2537" y="9078"/>
                    <a:pt x="2525" y="9126"/>
                  </a:cubicBezTo>
                  <a:cubicBezTo>
                    <a:pt x="2407" y="9588"/>
                    <a:pt x="2290" y="10054"/>
                    <a:pt x="2176" y="10516"/>
                  </a:cubicBezTo>
                  <a:cubicBezTo>
                    <a:pt x="1946" y="9654"/>
                    <a:pt x="1730" y="8782"/>
                    <a:pt x="1519" y="7909"/>
                  </a:cubicBezTo>
                  <a:cubicBezTo>
                    <a:pt x="1300" y="7009"/>
                    <a:pt x="1135" y="6089"/>
                    <a:pt x="740" y="5290"/>
                  </a:cubicBezTo>
                  <a:cubicBezTo>
                    <a:pt x="735" y="5280"/>
                    <a:pt x="728" y="5275"/>
                    <a:pt x="721" y="5275"/>
                  </a:cubicBezTo>
                  <a:cubicBezTo>
                    <a:pt x="706" y="5275"/>
                    <a:pt x="690" y="5298"/>
                    <a:pt x="701" y="5322"/>
                  </a:cubicBezTo>
                  <a:cubicBezTo>
                    <a:pt x="1143" y="6269"/>
                    <a:pt x="1272" y="7373"/>
                    <a:pt x="1491" y="8430"/>
                  </a:cubicBezTo>
                  <a:cubicBezTo>
                    <a:pt x="1668" y="9279"/>
                    <a:pt x="1863" y="10124"/>
                    <a:pt x="2071" y="10958"/>
                  </a:cubicBezTo>
                  <a:cubicBezTo>
                    <a:pt x="1777" y="12207"/>
                    <a:pt x="1523" y="13471"/>
                    <a:pt x="1386" y="14762"/>
                  </a:cubicBezTo>
                  <a:cubicBezTo>
                    <a:pt x="1366" y="14911"/>
                    <a:pt x="1354" y="15064"/>
                    <a:pt x="1343" y="15212"/>
                  </a:cubicBezTo>
                  <a:cubicBezTo>
                    <a:pt x="1284" y="14759"/>
                    <a:pt x="1218" y="14308"/>
                    <a:pt x="1139" y="13862"/>
                  </a:cubicBezTo>
                  <a:cubicBezTo>
                    <a:pt x="1119" y="13737"/>
                    <a:pt x="1092" y="13608"/>
                    <a:pt x="1065" y="13482"/>
                  </a:cubicBezTo>
                  <a:cubicBezTo>
                    <a:pt x="1104" y="13091"/>
                    <a:pt x="1178" y="12649"/>
                    <a:pt x="1410" y="12559"/>
                  </a:cubicBezTo>
                  <a:cubicBezTo>
                    <a:pt x="1480" y="12535"/>
                    <a:pt x="1468" y="12394"/>
                    <a:pt x="1394" y="12394"/>
                  </a:cubicBezTo>
                  <a:cubicBezTo>
                    <a:pt x="1178" y="12394"/>
                    <a:pt x="1030" y="12579"/>
                    <a:pt x="920" y="12801"/>
                  </a:cubicBezTo>
                  <a:cubicBezTo>
                    <a:pt x="842" y="12429"/>
                    <a:pt x="767" y="12058"/>
                    <a:pt x="732" y="11686"/>
                  </a:cubicBezTo>
                  <a:cubicBezTo>
                    <a:pt x="732" y="11670"/>
                    <a:pt x="722" y="11662"/>
                    <a:pt x="713" y="11662"/>
                  </a:cubicBezTo>
                  <a:cubicBezTo>
                    <a:pt x="703" y="11662"/>
                    <a:pt x="693" y="11670"/>
                    <a:pt x="693" y="11686"/>
                  </a:cubicBezTo>
                  <a:cubicBezTo>
                    <a:pt x="709" y="12140"/>
                    <a:pt x="776" y="12590"/>
                    <a:pt x="822" y="13040"/>
                  </a:cubicBezTo>
                  <a:cubicBezTo>
                    <a:pt x="803" y="13099"/>
                    <a:pt x="783" y="13153"/>
                    <a:pt x="767" y="13209"/>
                  </a:cubicBezTo>
                  <a:cubicBezTo>
                    <a:pt x="622" y="13686"/>
                    <a:pt x="481" y="14190"/>
                    <a:pt x="384" y="14696"/>
                  </a:cubicBezTo>
                  <a:cubicBezTo>
                    <a:pt x="294" y="14441"/>
                    <a:pt x="219" y="14183"/>
                    <a:pt x="185" y="13928"/>
                  </a:cubicBezTo>
                  <a:cubicBezTo>
                    <a:pt x="178" y="13897"/>
                    <a:pt x="158" y="13883"/>
                    <a:pt x="137" y="13883"/>
                  </a:cubicBezTo>
                  <a:cubicBezTo>
                    <a:pt x="132" y="13883"/>
                    <a:pt x="127" y="13884"/>
                    <a:pt x="122" y="13885"/>
                  </a:cubicBezTo>
                  <a:cubicBezTo>
                    <a:pt x="110" y="13885"/>
                    <a:pt x="94" y="13890"/>
                    <a:pt x="79" y="13894"/>
                  </a:cubicBezTo>
                  <a:cubicBezTo>
                    <a:pt x="39" y="13901"/>
                    <a:pt x="39" y="13991"/>
                    <a:pt x="79" y="13999"/>
                  </a:cubicBezTo>
                  <a:cubicBezTo>
                    <a:pt x="91" y="14003"/>
                    <a:pt x="216" y="15177"/>
                    <a:pt x="232" y="15283"/>
                  </a:cubicBezTo>
                  <a:cubicBezTo>
                    <a:pt x="239" y="15361"/>
                    <a:pt x="247" y="15444"/>
                    <a:pt x="259" y="15521"/>
                  </a:cubicBezTo>
                  <a:cubicBezTo>
                    <a:pt x="39" y="17514"/>
                    <a:pt x="1" y="19592"/>
                    <a:pt x="102" y="21596"/>
                  </a:cubicBezTo>
                  <a:cubicBezTo>
                    <a:pt x="110" y="21748"/>
                    <a:pt x="122" y="21901"/>
                    <a:pt x="129" y="22054"/>
                  </a:cubicBezTo>
                  <a:lnTo>
                    <a:pt x="3617" y="22054"/>
                  </a:lnTo>
                  <a:cubicBezTo>
                    <a:pt x="3621" y="21913"/>
                    <a:pt x="3624" y="21772"/>
                    <a:pt x="3628" y="21631"/>
                  </a:cubicBezTo>
                  <a:cubicBezTo>
                    <a:pt x="3644" y="21772"/>
                    <a:pt x="3664" y="21913"/>
                    <a:pt x="3679" y="22054"/>
                  </a:cubicBezTo>
                  <a:lnTo>
                    <a:pt x="9002" y="22054"/>
                  </a:lnTo>
                  <a:cubicBezTo>
                    <a:pt x="8955" y="21705"/>
                    <a:pt x="8897" y="21361"/>
                    <a:pt x="8842" y="21017"/>
                  </a:cubicBezTo>
                  <a:cubicBezTo>
                    <a:pt x="8889" y="20238"/>
                    <a:pt x="8944" y="19467"/>
                    <a:pt x="9010" y="18695"/>
                  </a:cubicBezTo>
                  <a:cubicBezTo>
                    <a:pt x="9061" y="19815"/>
                    <a:pt x="9089" y="20935"/>
                    <a:pt x="9100" y="22054"/>
                  </a:cubicBezTo>
                  <a:lnTo>
                    <a:pt x="14278" y="22054"/>
                  </a:lnTo>
                  <a:cubicBezTo>
                    <a:pt x="14278" y="21987"/>
                    <a:pt x="14282" y="21925"/>
                    <a:pt x="14282" y="21858"/>
                  </a:cubicBezTo>
                  <a:cubicBezTo>
                    <a:pt x="14286" y="21925"/>
                    <a:pt x="14290" y="21987"/>
                    <a:pt x="14293" y="22054"/>
                  </a:cubicBezTo>
                  <a:lnTo>
                    <a:pt x="25871" y="22054"/>
                  </a:lnTo>
                  <a:cubicBezTo>
                    <a:pt x="25800" y="21663"/>
                    <a:pt x="25746" y="21271"/>
                    <a:pt x="25703" y="20876"/>
                  </a:cubicBezTo>
                  <a:cubicBezTo>
                    <a:pt x="25785" y="19858"/>
                    <a:pt x="25894" y="18849"/>
                    <a:pt x="26016" y="17839"/>
                  </a:cubicBezTo>
                  <a:cubicBezTo>
                    <a:pt x="26067" y="18323"/>
                    <a:pt x="26129" y="18809"/>
                    <a:pt x="26199" y="19291"/>
                  </a:cubicBezTo>
                  <a:cubicBezTo>
                    <a:pt x="26204" y="19682"/>
                    <a:pt x="26219" y="20073"/>
                    <a:pt x="26243" y="20460"/>
                  </a:cubicBezTo>
                  <a:cubicBezTo>
                    <a:pt x="26184" y="20989"/>
                    <a:pt x="26129" y="21522"/>
                    <a:pt x="26078" y="22054"/>
                  </a:cubicBezTo>
                  <a:lnTo>
                    <a:pt x="27937" y="22054"/>
                  </a:lnTo>
                  <a:cubicBezTo>
                    <a:pt x="28024" y="21498"/>
                    <a:pt x="28106" y="20942"/>
                    <a:pt x="28181" y="20386"/>
                  </a:cubicBezTo>
                  <a:cubicBezTo>
                    <a:pt x="28227" y="20684"/>
                    <a:pt x="28271" y="20977"/>
                    <a:pt x="28318" y="21271"/>
                  </a:cubicBezTo>
                  <a:cubicBezTo>
                    <a:pt x="28352" y="21482"/>
                    <a:pt x="28392" y="21698"/>
                    <a:pt x="28430" y="21909"/>
                  </a:cubicBezTo>
                  <a:cubicBezTo>
                    <a:pt x="28430" y="21956"/>
                    <a:pt x="28435" y="22007"/>
                    <a:pt x="28435" y="22054"/>
                  </a:cubicBezTo>
                  <a:lnTo>
                    <a:pt x="38736" y="22054"/>
                  </a:lnTo>
                  <a:cubicBezTo>
                    <a:pt x="38587" y="21557"/>
                    <a:pt x="38430" y="21071"/>
                    <a:pt x="38266" y="20586"/>
                  </a:cubicBezTo>
                  <a:cubicBezTo>
                    <a:pt x="38259" y="20536"/>
                    <a:pt x="38251" y="20484"/>
                    <a:pt x="38243" y="20437"/>
                  </a:cubicBezTo>
                  <a:cubicBezTo>
                    <a:pt x="38380" y="19624"/>
                    <a:pt x="38521" y="18813"/>
                    <a:pt x="38669" y="18003"/>
                  </a:cubicBezTo>
                  <a:cubicBezTo>
                    <a:pt x="38748" y="18195"/>
                    <a:pt x="38830" y="18383"/>
                    <a:pt x="38909" y="18571"/>
                  </a:cubicBezTo>
                  <a:cubicBezTo>
                    <a:pt x="38916" y="18680"/>
                    <a:pt x="38927" y="18793"/>
                    <a:pt x="38936" y="18903"/>
                  </a:cubicBezTo>
                  <a:cubicBezTo>
                    <a:pt x="38990" y="19615"/>
                    <a:pt x="39041" y="20332"/>
                    <a:pt x="39084" y="21052"/>
                  </a:cubicBezTo>
                  <a:cubicBezTo>
                    <a:pt x="39081" y="21083"/>
                    <a:pt x="39077" y="21118"/>
                    <a:pt x="39073" y="21154"/>
                  </a:cubicBezTo>
                  <a:cubicBezTo>
                    <a:pt x="39041" y="21451"/>
                    <a:pt x="39003" y="21752"/>
                    <a:pt x="38967" y="22054"/>
                  </a:cubicBezTo>
                  <a:lnTo>
                    <a:pt x="43898" y="22054"/>
                  </a:lnTo>
                  <a:cubicBezTo>
                    <a:pt x="43875" y="21948"/>
                    <a:pt x="43851" y="21846"/>
                    <a:pt x="43828" y="21741"/>
                  </a:cubicBezTo>
                  <a:cubicBezTo>
                    <a:pt x="43911" y="21376"/>
                    <a:pt x="43985" y="21013"/>
                    <a:pt x="44059" y="20645"/>
                  </a:cubicBezTo>
                  <a:cubicBezTo>
                    <a:pt x="44063" y="20766"/>
                    <a:pt x="44070" y="20883"/>
                    <a:pt x="44079" y="21005"/>
                  </a:cubicBezTo>
                  <a:cubicBezTo>
                    <a:pt x="44032" y="21353"/>
                    <a:pt x="43985" y="21705"/>
                    <a:pt x="43942" y="22054"/>
                  </a:cubicBezTo>
                  <a:lnTo>
                    <a:pt x="50486" y="22054"/>
                  </a:lnTo>
                  <a:cubicBezTo>
                    <a:pt x="50533" y="21811"/>
                    <a:pt x="50580" y="21569"/>
                    <a:pt x="50627" y="21326"/>
                  </a:cubicBezTo>
                  <a:cubicBezTo>
                    <a:pt x="50654" y="21494"/>
                    <a:pt x="50681" y="21667"/>
                    <a:pt x="50705" y="21838"/>
                  </a:cubicBezTo>
                  <a:cubicBezTo>
                    <a:pt x="50693" y="21909"/>
                    <a:pt x="50685" y="21983"/>
                    <a:pt x="50674" y="22054"/>
                  </a:cubicBezTo>
                  <a:lnTo>
                    <a:pt x="56525" y="22054"/>
                  </a:lnTo>
                  <a:cubicBezTo>
                    <a:pt x="56525" y="22050"/>
                    <a:pt x="56521" y="22042"/>
                    <a:pt x="56521" y="22039"/>
                  </a:cubicBezTo>
                  <a:cubicBezTo>
                    <a:pt x="56258" y="20895"/>
                    <a:pt x="56008" y="19748"/>
                    <a:pt x="55730" y="18610"/>
                  </a:cubicBezTo>
                  <a:cubicBezTo>
                    <a:pt x="55683" y="18414"/>
                    <a:pt x="55636" y="18218"/>
                    <a:pt x="55586" y="18027"/>
                  </a:cubicBezTo>
                  <a:lnTo>
                    <a:pt x="55586" y="18027"/>
                  </a:lnTo>
                  <a:cubicBezTo>
                    <a:pt x="55895" y="18974"/>
                    <a:pt x="56211" y="19925"/>
                    <a:pt x="56545" y="20856"/>
                  </a:cubicBezTo>
                  <a:cubicBezTo>
                    <a:pt x="56685" y="21259"/>
                    <a:pt x="56834" y="21654"/>
                    <a:pt x="56979" y="22054"/>
                  </a:cubicBezTo>
                  <a:lnTo>
                    <a:pt x="60669" y="22054"/>
                  </a:lnTo>
                  <a:cubicBezTo>
                    <a:pt x="60642" y="21869"/>
                    <a:pt x="60611" y="21686"/>
                    <a:pt x="60584" y="21502"/>
                  </a:cubicBezTo>
                  <a:cubicBezTo>
                    <a:pt x="60685" y="21087"/>
                    <a:pt x="60783" y="20672"/>
                    <a:pt x="60873" y="20258"/>
                  </a:cubicBezTo>
                  <a:cubicBezTo>
                    <a:pt x="60881" y="20292"/>
                    <a:pt x="60893" y="20328"/>
                    <a:pt x="60900" y="20363"/>
                  </a:cubicBezTo>
                  <a:cubicBezTo>
                    <a:pt x="60955" y="20567"/>
                    <a:pt x="61006" y="20774"/>
                    <a:pt x="61061" y="20982"/>
                  </a:cubicBezTo>
                  <a:cubicBezTo>
                    <a:pt x="61053" y="21107"/>
                    <a:pt x="61049" y="21235"/>
                    <a:pt x="61045" y="21361"/>
                  </a:cubicBezTo>
                  <a:cubicBezTo>
                    <a:pt x="61034" y="21592"/>
                    <a:pt x="61018" y="21823"/>
                    <a:pt x="61006" y="22054"/>
                  </a:cubicBezTo>
                  <a:lnTo>
                    <a:pt x="62994" y="22054"/>
                  </a:lnTo>
                  <a:cubicBezTo>
                    <a:pt x="63018" y="21827"/>
                    <a:pt x="63041" y="21604"/>
                    <a:pt x="63061" y="21376"/>
                  </a:cubicBezTo>
                  <a:cubicBezTo>
                    <a:pt x="63108" y="21604"/>
                    <a:pt x="63155" y="21827"/>
                    <a:pt x="63202" y="22054"/>
                  </a:cubicBezTo>
                  <a:lnTo>
                    <a:pt x="65190" y="22054"/>
                  </a:lnTo>
                  <a:cubicBezTo>
                    <a:pt x="65167" y="21979"/>
                    <a:pt x="65147" y="21909"/>
                    <a:pt x="65127" y="21835"/>
                  </a:cubicBezTo>
                  <a:cubicBezTo>
                    <a:pt x="65092" y="21701"/>
                    <a:pt x="65053" y="21573"/>
                    <a:pt x="65017" y="21439"/>
                  </a:cubicBezTo>
                  <a:cubicBezTo>
                    <a:pt x="65017" y="21423"/>
                    <a:pt x="65017" y="21408"/>
                    <a:pt x="65014" y="21396"/>
                  </a:cubicBezTo>
                  <a:cubicBezTo>
                    <a:pt x="65002" y="20872"/>
                    <a:pt x="64986" y="20348"/>
                    <a:pt x="64959" y="19826"/>
                  </a:cubicBezTo>
                  <a:lnTo>
                    <a:pt x="64959" y="19826"/>
                  </a:lnTo>
                  <a:cubicBezTo>
                    <a:pt x="64975" y="19882"/>
                    <a:pt x="64994" y="19936"/>
                    <a:pt x="65010" y="19991"/>
                  </a:cubicBezTo>
                  <a:cubicBezTo>
                    <a:pt x="65225" y="20680"/>
                    <a:pt x="65452" y="21369"/>
                    <a:pt x="65687" y="22054"/>
                  </a:cubicBezTo>
                  <a:lnTo>
                    <a:pt x="67864" y="22054"/>
                  </a:lnTo>
                  <a:cubicBezTo>
                    <a:pt x="67797" y="21271"/>
                    <a:pt x="67746" y="20489"/>
                    <a:pt x="67707" y="19701"/>
                  </a:cubicBezTo>
                  <a:lnTo>
                    <a:pt x="67707" y="19701"/>
                  </a:lnTo>
                  <a:cubicBezTo>
                    <a:pt x="67840" y="20249"/>
                    <a:pt x="67981" y="20785"/>
                    <a:pt x="68137" y="21318"/>
                  </a:cubicBezTo>
                  <a:cubicBezTo>
                    <a:pt x="68129" y="21564"/>
                    <a:pt x="68117" y="21807"/>
                    <a:pt x="68110" y="22054"/>
                  </a:cubicBezTo>
                  <a:lnTo>
                    <a:pt x="86141" y="22054"/>
                  </a:lnTo>
                  <a:cubicBezTo>
                    <a:pt x="86074" y="21788"/>
                    <a:pt x="86008" y="21522"/>
                    <a:pt x="85941" y="21259"/>
                  </a:cubicBezTo>
                  <a:cubicBezTo>
                    <a:pt x="85953" y="21036"/>
                    <a:pt x="85964" y="20817"/>
                    <a:pt x="85977" y="20598"/>
                  </a:cubicBezTo>
                  <a:cubicBezTo>
                    <a:pt x="86016" y="19878"/>
                    <a:pt x="86055" y="19158"/>
                    <a:pt x="86102" y="18441"/>
                  </a:cubicBezTo>
                  <a:cubicBezTo>
                    <a:pt x="86188" y="17995"/>
                    <a:pt x="86274" y="17557"/>
                    <a:pt x="86368" y="17115"/>
                  </a:cubicBezTo>
                  <a:cubicBezTo>
                    <a:pt x="86372" y="17138"/>
                    <a:pt x="86376" y="17158"/>
                    <a:pt x="86380" y="17181"/>
                  </a:cubicBezTo>
                  <a:cubicBezTo>
                    <a:pt x="86258" y="18805"/>
                    <a:pt x="86235" y="20426"/>
                    <a:pt x="86352" y="22054"/>
                  </a:cubicBezTo>
                  <a:lnTo>
                    <a:pt x="96270" y="22054"/>
                  </a:lnTo>
                  <a:cubicBezTo>
                    <a:pt x="96262" y="21987"/>
                    <a:pt x="96259" y="21916"/>
                    <a:pt x="96255" y="21851"/>
                  </a:cubicBezTo>
                  <a:cubicBezTo>
                    <a:pt x="96255" y="21846"/>
                    <a:pt x="96255" y="21846"/>
                    <a:pt x="96259" y="21842"/>
                  </a:cubicBezTo>
                  <a:lnTo>
                    <a:pt x="96293" y="22054"/>
                  </a:lnTo>
                  <a:lnTo>
                    <a:pt x="103154" y="22054"/>
                  </a:lnTo>
                  <a:cubicBezTo>
                    <a:pt x="103190" y="21831"/>
                    <a:pt x="103225" y="21604"/>
                    <a:pt x="103260" y="21381"/>
                  </a:cubicBezTo>
                  <a:cubicBezTo>
                    <a:pt x="103272" y="21513"/>
                    <a:pt x="103288" y="21647"/>
                    <a:pt x="103300" y="21780"/>
                  </a:cubicBezTo>
                  <a:cubicBezTo>
                    <a:pt x="103295" y="21869"/>
                    <a:pt x="103288" y="21963"/>
                    <a:pt x="103280" y="22054"/>
                  </a:cubicBezTo>
                  <a:lnTo>
                    <a:pt x="105855" y="22054"/>
                  </a:lnTo>
                  <a:cubicBezTo>
                    <a:pt x="105851" y="21831"/>
                    <a:pt x="105851" y="21611"/>
                    <a:pt x="105855" y="21392"/>
                  </a:cubicBezTo>
                  <a:cubicBezTo>
                    <a:pt x="105968" y="21017"/>
                    <a:pt x="106082" y="20641"/>
                    <a:pt x="106196" y="20265"/>
                  </a:cubicBezTo>
                  <a:cubicBezTo>
                    <a:pt x="106207" y="20864"/>
                    <a:pt x="106254" y="21463"/>
                    <a:pt x="106324" y="22054"/>
                  </a:cubicBezTo>
                  <a:lnTo>
                    <a:pt x="108219" y="22054"/>
                  </a:lnTo>
                  <a:cubicBezTo>
                    <a:pt x="108196" y="21329"/>
                    <a:pt x="108176" y="20601"/>
                    <a:pt x="108165" y="19870"/>
                  </a:cubicBezTo>
                  <a:lnTo>
                    <a:pt x="108165" y="19870"/>
                  </a:lnTo>
                  <a:cubicBezTo>
                    <a:pt x="108203" y="19964"/>
                    <a:pt x="108243" y="20054"/>
                    <a:pt x="108282" y="20148"/>
                  </a:cubicBezTo>
                  <a:cubicBezTo>
                    <a:pt x="108286" y="20343"/>
                    <a:pt x="108290" y="20543"/>
                    <a:pt x="108293" y="20739"/>
                  </a:cubicBezTo>
                  <a:cubicBezTo>
                    <a:pt x="108297" y="21177"/>
                    <a:pt x="108306" y="21616"/>
                    <a:pt x="108313" y="22054"/>
                  </a:cubicBezTo>
                  <a:lnTo>
                    <a:pt x="110184" y="22054"/>
                  </a:lnTo>
                  <a:cubicBezTo>
                    <a:pt x="109957" y="21522"/>
                    <a:pt x="109726" y="21001"/>
                    <a:pt x="109495" y="20480"/>
                  </a:cubicBezTo>
                  <a:cubicBezTo>
                    <a:pt x="109448" y="19902"/>
                    <a:pt x="109386" y="19322"/>
                    <a:pt x="109315" y="18751"/>
                  </a:cubicBezTo>
                  <a:cubicBezTo>
                    <a:pt x="109319" y="18543"/>
                    <a:pt x="109327" y="18332"/>
                    <a:pt x="109335" y="18124"/>
                  </a:cubicBezTo>
                  <a:cubicBezTo>
                    <a:pt x="109366" y="17377"/>
                    <a:pt x="109249" y="16215"/>
                    <a:pt x="109742" y="15675"/>
                  </a:cubicBezTo>
                  <a:cubicBezTo>
                    <a:pt x="109779" y="15631"/>
                    <a:pt x="109745" y="15570"/>
                    <a:pt x="109706" y="15570"/>
                  </a:cubicBezTo>
                  <a:cubicBezTo>
                    <a:pt x="109696" y="15570"/>
                    <a:pt x="109685" y="15575"/>
                    <a:pt x="109675" y="15584"/>
                  </a:cubicBezTo>
                  <a:cubicBezTo>
                    <a:pt x="109343" y="15924"/>
                    <a:pt x="109221" y="16645"/>
                    <a:pt x="109158" y="17158"/>
                  </a:cubicBezTo>
                  <a:cubicBezTo>
                    <a:pt x="109151" y="17216"/>
                    <a:pt x="109142" y="17275"/>
                    <a:pt x="109135" y="17333"/>
                  </a:cubicBezTo>
                  <a:cubicBezTo>
                    <a:pt x="109111" y="17146"/>
                    <a:pt x="109092" y="16961"/>
                    <a:pt x="109072" y="16774"/>
                  </a:cubicBezTo>
                  <a:cubicBezTo>
                    <a:pt x="109095" y="16746"/>
                    <a:pt x="109124" y="16719"/>
                    <a:pt x="109155" y="16696"/>
                  </a:cubicBezTo>
                  <a:cubicBezTo>
                    <a:pt x="109246" y="16635"/>
                    <a:pt x="109188" y="16471"/>
                    <a:pt x="109100" y="16471"/>
                  </a:cubicBezTo>
                  <a:cubicBezTo>
                    <a:pt x="109086" y="16471"/>
                    <a:pt x="109072" y="16475"/>
                    <a:pt x="109057" y="16484"/>
                  </a:cubicBezTo>
                  <a:cubicBezTo>
                    <a:pt x="109053" y="16488"/>
                    <a:pt x="109045" y="16492"/>
                    <a:pt x="109041" y="16496"/>
                  </a:cubicBezTo>
                  <a:cubicBezTo>
                    <a:pt x="109072" y="16379"/>
                    <a:pt x="109104" y="16262"/>
                    <a:pt x="109135" y="16144"/>
                  </a:cubicBezTo>
                  <a:cubicBezTo>
                    <a:pt x="109366" y="15267"/>
                    <a:pt x="109605" y="14387"/>
                    <a:pt x="109828" y="13506"/>
                  </a:cubicBezTo>
                  <a:cubicBezTo>
                    <a:pt x="109828" y="13744"/>
                    <a:pt x="109832" y="13984"/>
                    <a:pt x="109832" y="14222"/>
                  </a:cubicBezTo>
                  <a:cubicBezTo>
                    <a:pt x="109859" y="16262"/>
                    <a:pt x="110008" y="18226"/>
                    <a:pt x="110345" y="20222"/>
                  </a:cubicBezTo>
                  <a:cubicBezTo>
                    <a:pt x="110376" y="20410"/>
                    <a:pt x="110415" y="20598"/>
                    <a:pt x="110454" y="20785"/>
                  </a:cubicBezTo>
                  <a:cubicBezTo>
                    <a:pt x="110450" y="20954"/>
                    <a:pt x="110450" y="21126"/>
                    <a:pt x="110446" y="21295"/>
                  </a:cubicBezTo>
                  <a:cubicBezTo>
                    <a:pt x="110399" y="21549"/>
                    <a:pt x="110352" y="21799"/>
                    <a:pt x="110305" y="22054"/>
                  </a:cubicBezTo>
                  <a:lnTo>
                    <a:pt x="111773" y="22054"/>
                  </a:lnTo>
                  <a:cubicBezTo>
                    <a:pt x="111906" y="21264"/>
                    <a:pt x="112012" y="20460"/>
                    <a:pt x="112083" y="19655"/>
                  </a:cubicBezTo>
                  <a:lnTo>
                    <a:pt x="112083" y="19655"/>
                  </a:lnTo>
                  <a:cubicBezTo>
                    <a:pt x="112063" y="20061"/>
                    <a:pt x="112039" y="20469"/>
                    <a:pt x="112020" y="20876"/>
                  </a:cubicBezTo>
                  <a:cubicBezTo>
                    <a:pt x="111996" y="21267"/>
                    <a:pt x="111976" y="21663"/>
                    <a:pt x="111957" y="22054"/>
                  </a:cubicBezTo>
                  <a:lnTo>
                    <a:pt x="115065" y="22054"/>
                  </a:lnTo>
                  <a:cubicBezTo>
                    <a:pt x="115041" y="21663"/>
                    <a:pt x="115022" y="21267"/>
                    <a:pt x="115002" y="20876"/>
                  </a:cubicBezTo>
                  <a:cubicBezTo>
                    <a:pt x="114979" y="20469"/>
                    <a:pt x="114959" y="20061"/>
                    <a:pt x="114939" y="19655"/>
                  </a:cubicBezTo>
                  <a:lnTo>
                    <a:pt x="114939" y="19655"/>
                  </a:lnTo>
                  <a:cubicBezTo>
                    <a:pt x="115010" y="20460"/>
                    <a:pt x="115112" y="21264"/>
                    <a:pt x="115248" y="22054"/>
                  </a:cubicBezTo>
                  <a:lnTo>
                    <a:pt x="116716" y="22054"/>
                  </a:lnTo>
                  <a:cubicBezTo>
                    <a:pt x="116666" y="21799"/>
                    <a:pt x="116619" y="21549"/>
                    <a:pt x="116572" y="21295"/>
                  </a:cubicBezTo>
                  <a:cubicBezTo>
                    <a:pt x="116572" y="21126"/>
                    <a:pt x="116568" y="20958"/>
                    <a:pt x="116568" y="20785"/>
                  </a:cubicBezTo>
                  <a:cubicBezTo>
                    <a:pt x="116606" y="20598"/>
                    <a:pt x="116642" y="20410"/>
                    <a:pt x="116677" y="20222"/>
                  </a:cubicBezTo>
                  <a:cubicBezTo>
                    <a:pt x="117009" y="18226"/>
                    <a:pt x="117162" y="16262"/>
                    <a:pt x="117186" y="14222"/>
                  </a:cubicBezTo>
                  <a:cubicBezTo>
                    <a:pt x="117190" y="13984"/>
                    <a:pt x="117193" y="13744"/>
                    <a:pt x="117193" y="13506"/>
                  </a:cubicBezTo>
                  <a:cubicBezTo>
                    <a:pt x="117417" y="14387"/>
                    <a:pt x="117652" y="15267"/>
                    <a:pt x="117883" y="16144"/>
                  </a:cubicBezTo>
                  <a:cubicBezTo>
                    <a:pt x="117914" y="16262"/>
                    <a:pt x="117945" y="16379"/>
                    <a:pt x="117977" y="16496"/>
                  </a:cubicBezTo>
                  <a:cubicBezTo>
                    <a:pt x="117972" y="16492"/>
                    <a:pt x="117968" y="16488"/>
                    <a:pt x="117961" y="16484"/>
                  </a:cubicBezTo>
                  <a:cubicBezTo>
                    <a:pt x="117947" y="16475"/>
                    <a:pt x="117932" y="16471"/>
                    <a:pt x="117919" y="16471"/>
                  </a:cubicBezTo>
                  <a:cubicBezTo>
                    <a:pt x="117832" y="16471"/>
                    <a:pt x="117772" y="16635"/>
                    <a:pt x="117867" y="16696"/>
                  </a:cubicBezTo>
                  <a:cubicBezTo>
                    <a:pt x="117898" y="16719"/>
                    <a:pt x="117925" y="16746"/>
                    <a:pt x="117949" y="16774"/>
                  </a:cubicBezTo>
                  <a:cubicBezTo>
                    <a:pt x="117930" y="16961"/>
                    <a:pt x="117906" y="17146"/>
                    <a:pt x="117887" y="17333"/>
                  </a:cubicBezTo>
                  <a:cubicBezTo>
                    <a:pt x="117878" y="17275"/>
                    <a:pt x="117871" y="17216"/>
                    <a:pt x="117863" y="17158"/>
                  </a:cubicBezTo>
                  <a:cubicBezTo>
                    <a:pt x="117797" y="16645"/>
                    <a:pt x="117679" y="15924"/>
                    <a:pt x="117343" y="15584"/>
                  </a:cubicBezTo>
                  <a:cubicBezTo>
                    <a:pt x="117333" y="15575"/>
                    <a:pt x="117322" y="15570"/>
                    <a:pt x="117312" y="15570"/>
                  </a:cubicBezTo>
                  <a:cubicBezTo>
                    <a:pt x="117273" y="15570"/>
                    <a:pt x="117239" y="15631"/>
                    <a:pt x="117276" y="15675"/>
                  </a:cubicBezTo>
                  <a:cubicBezTo>
                    <a:pt x="117769" y="16215"/>
                    <a:pt x="117652" y="17377"/>
                    <a:pt x="117687" y="18124"/>
                  </a:cubicBezTo>
                  <a:cubicBezTo>
                    <a:pt x="117695" y="18332"/>
                    <a:pt x="117699" y="18543"/>
                    <a:pt x="117706" y="18751"/>
                  </a:cubicBezTo>
                  <a:cubicBezTo>
                    <a:pt x="117632" y="19322"/>
                    <a:pt x="117573" y="19897"/>
                    <a:pt x="117526" y="20480"/>
                  </a:cubicBezTo>
                  <a:cubicBezTo>
                    <a:pt x="117296" y="21001"/>
                    <a:pt x="117065" y="21522"/>
                    <a:pt x="116837" y="22054"/>
                  </a:cubicBezTo>
                  <a:lnTo>
                    <a:pt x="118705" y="22054"/>
                  </a:lnTo>
                  <a:cubicBezTo>
                    <a:pt x="118712" y="21616"/>
                    <a:pt x="118720" y="21177"/>
                    <a:pt x="118728" y="20739"/>
                  </a:cubicBezTo>
                  <a:cubicBezTo>
                    <a:pt x="118732" y="20543"/>
                    <a:pt x="118736" y="20343"/>
                    <a:pt x="118740" y="20148"/>
                  </a:cubicBezTo>
                  <a:cubicBezTo>
                    <a:pt x="118779" y="20054"/>
                    <a:pt x="118818" y="19964"/>
                    <a:pt x="118857" y="19870"/>
                  </a:cubicBezTo>
                  <a:lnTo>
                    <a:pt x="118857" y="19870"/>
                  </a:lnTo>
                  <a:cubicBezTo>
                    <a:pt x="118841" y="20601"/>
                    <a:pt x="118826" y="21329"/>
                    <a:pt x="118799" y="22054"/>
                  </a:cubicBezTo>
                  <a:lnTo>
                    <a:pt x="120692" y="22054"/>
                  </a:lnTo>
                  <a:cubicBezTo>
                    <a:pt x="120767" y="21463"/>
                    <a:pt x="120814" y="20864"/>
                    <a:pt x="120826" y="20265"/>
                  </a:cubicBezTo>
                  <a:cubicBezTo>
                    <a:pt x="120936" y="20641"/>
                    <a:pt x="121048" y="21017"/>
                    <a:pt x="121166" y="21392"/>
                  </a:cubicBezTo>
                  <a:cubicBezTo>
                    <a:pt x="121171" y="21611"/>
                    <a:pt x="121166" y="21831"/>
                    <a:pt x="121166" y="22054"/>
                  </a:cubicBezTo>
                  <a:lnTo>
                    <a:pt x="123742" y="22054"/>
                  </a:lnTo>
                  <a:cubicBezTo>
                    <a:pt x="123734" y="21963"/>
                    <a:pt x="123726" y="21869"/>
                    <a:pt x="123718" y="21780"/>
                  </a:cubicBezTo>
                  <a:cubicBezTo>
                    <a:pt x="123734" y="21647"/>
                    <a:pt x="123749" y="21513"/>
                    <a:pt x="123761" y="21381"/>
                  </a:cubicBezTo>
                  <a:cubicBezTo>
                    <a:pt x="123796" y="21604"/>
                    <a:pt x="123828" y="21831"/>
                    <a:pt x="123863" y="22054"/>
                  </a:cubicBezTo>
                  <a:lnTo>
                    <a:pt x="130728" y="22054"/>
                  </a:lnTo>
                  <a:lnTo>
                    <a:pt x="130763" y="21842"/>
                  </a:lnTo>
                  <a:lnTo>
                    <a:pt x="130763" y="21851"/>
                  </a:lnTo>
                  <a:cubicBezTo>
                    <a:pt x="130759" y="21916"/>
                    <a:pt x="130756" y="21987"/>
                    <a:pt x="130752" y="22054"/>
                  </a:cubicBezTo>
                  <a:lnTo>
                    <a:pt x="140669" y="22054"/>
                  </a:lnTo>
                  <a:cubicBezTo>
                    <a:pt x="140783" y="20426"/>
                    <a:pt x="140763" y="18805"/>
                    <a:pt x="140638" y="17181"/>
                  </a:cubicBezTo>
                  <a:cubicBezTo>
                    <a:pt x="140642" y="17158"/>
                    <a:pt x="140646" y="17138"/>
                    <a:pt x="140650" y="17115"/>
                  </a:cubicBezTo>
                  <a:cubicBezTo>
                    <a:pt x="140743" y="17557"/>
                    <a:pt x="140834" y="17999"/>
                    <a:pt x="140915" y="18441"/>
                  </a:cubicBezTo>
                  <a:cubicBezTo>
                    <a:pt x="140962" y="19161"/>
                    <a:pt x="141006" y="19878"/>
                    <a:pt x="141045" y="20598"/>
                  </a:cubicBezTo>
                  <a:cubicBezTo>
                    <a:pt x="141056" y="20817"/>
                    <a:pt x="141068" y="21036"/>
                    <a:pt x="141076" y="21259"/>
                  </a:cubicBezTo>
                  <a:cubicBezTo>
                    <a:pt x="141009" y="21522"/>
                    <a:pt x="140944" y="21788"/>
                    <a:pt x="140877" y="22054"/>
                  </a:cubicBezTo>
                  <a:lnTo>
                    <a:pt x="158912" y="22054"/>
                  </a:lnTo>
                  <a:cubicBezTo>
                    <a:pt x="158900" y="21807"/>
                    <a:pt x="158892" y="21564"/>
                    <a:pt x="158880" y="21318"/>
                  </a:cubicBezTo>
                  <a:cubicBezTo>
                    <a:pt x="159037" y="20785"/>
                    <a:pt x="159182" y="20249"/>
                    <a:pt x="159311" y="19701"/>
                  </a:cubicBezTo>
                  <a:lnTo>
                    <a:pt x="159311" y="19701"/>
                  </a:lnTo>
                  <a:cubicBezTo>
                    <a:pt x="159276" y="20489"/>
                    <a:pt x="159225" y="21271"/>
                    <a:pt x="159154" y="22054"/>
                  </a:cubicBezTo>
                  <a:lnTo>
                    <a:pt x="161335" y="22054"/>
                  </a:lnTo>
                  <a:cubicBezTo>
                    <a:pt x="161569" y="21369"/>
                    <a:pt x="161797" y="20680"/>
                    <a:pt x="162012" y="19991"/>
                  </a:cubicBezTo>
                  <a:cubicBezTo>
                    <a:pt x="162027" y="19936"/>
                    <a:pt x="162043" y="19882"/>
                    <a:pt x="162059" y="19826"/>
                  </a:cubicBezTo>
                  <a:lnTo>
                    <a:pt x="162059" y="19826"/>
                  </a:lnTo>
                  <a:cubicBezTo>
                    <a:pt x="162035" y="20343"/>
                    <a:pt x="162019" y="20864"/>
                    <a:pt x="162003" y="21385"/>
                  </a:cubicBezTo>
                  <a:cubicBezTo>
                    <a:pt x="162003" y="21405"/>
                    <a:pt x="162003" y="21420"/>
                    <a:pt x="162000" y="21439"/>
                  </a:cubicBezTo>
                  <a:cubicBezTo>
                    <a:pt x="161965" y="21573"/>
                    <a:pt x="161929" y="21701"/>
                    <a:pt x="161894" y="21835"/>
                  </a:cubicBezTo>
                  <a:cubicBezTo>
                    <a:pt x="161871" y="21909"/>
                    <a:pt x="161851" y="21979"/>
                    <a:pt x="161831" y="22054"/>
                  </a:cubicBezTo>
                  <a:lnTo>
                    <a:pt x="163816" y="22054"/>
                  </a:lnTo>
                  <a:cubicBezTo>
                    <a:pt x="163867" y="21827"/>
                    <a:pt x="163914" y="21604"/>
                    <a:pt x="163957" y="21376"/>
                  </a:cubicBezTo>
                  <a:cubicBezTo>
                    <a:pt x="163981" y="21604"/>
                    <a:pt x="164004" y="21827"/>
                    <a:pt x="164023" y="22054"/>
                  </a:cubicBezTo>
                  <a:lnTo>
                    <a:pt x="166015" y="22054"/>
                  </a:lnTo>
                  <a:cubicBezTo>
                    <a:pt x="166004" y="21823"/>
                    <a:pt x="165988" y="21592"/>
                    <a:pt x="165977" y="21361"/>
                  </a:cubicBezTo>
                  <a:cubicBezTo>
                    <a:pt x="165972" y="21235"/>
                    <a:pt x="165965" y="21107"/>
                    <a:pt x="165961" y="20982"/>
                  </a:cubicBezTo>
                  <a:cubicBezTo>
                    <a:pt x="166011" y="20774"/>
                    <a:pt x="166066" y="20567"/>
                    <a:pt x="166118" y="20363"/>
                  </a:cubicBezTo>
                  <a:cubicBezTo>
                    <a:pt x="166129" y="20328"/>
                    <a:pt x="166136" y="20292"/>
                    <a:pt x="166149" y="20258"/>
                  </a:cubicBezTo>
                  <a:cubicBezTo>
                    <a:pt x="166239" y="20677"/>
                    <a:pt x="166336" y="21091"/>
                    <a:pt x="166438" y="21506"/>
                  </a:cubicBezTo>
                  <a:cubicBezTo>
                    <a:pt x="166411" y="21690"/>
                    <a:pt x="166380" y="21869"/>
                    <a:pt x="166352" y="22054"/>
                  </a:cubicBezTo>
                  <a:lnTo>
                    <a:pt x="170039" y="22054"/>
                  </a:lnTo>
                  <a:cubicBezTo>
                    <a:pt x="170188" y="21654"/>
                    <a:pt x="170332" y="21259"/>
                    <a:pt x="170477" y="20856"/>
                  </a:cubicBezTo>
                  <a:cubicBezTo>
                    <a:pt x="170810" y="19925"/>
                    <a:pt x="171123" y="18974"/>
                    <a:pt x="171432" y="18027"/>
                  </a:cubicBezTo>
                  <a:lnTo>
                    <a:pt x="171432" y="18027"/>
                  </a:lnTo>
                  <a:cubicBezTo>
                    <a:pt x="171385" y="18218"/>
                    <a:pt x="171335" y="18414"/>
                    <a:pt x="171288" y="18610"/>
                  </a:cubicBezTo>
                  <a:cubicBezTo>
                    <a:pt x="171013" y="19745"/>
                    <a:pt x="170763" y="20892"/>
                    <a:pt x="170501" y="22030"/>
                  </a:cubicBezTo>
                  <a:cubicBezTo>
                    <a:pt x="170501" y="22039"/>
                    <a:pt x="170497" y="22046"/>
                    <a:pt x="170493" y="22054"/>
                  </a:cubicBezTo>
                  <a:lnTo>
                    <a:pt x="176348" y="22054"/>
                  </a:lnTo>
                  <a:cubicBezTo>
                    <a:pt x="176337" y="21983"/>
                    <a:pt x="176324" y="21909"/>
                    <a:pt x="176313" y="21838"/>
                  </a:cubicBezTo>
                  <a:cubicBezTo>
                    <a:pt x="176340" y="21667"/>
                    <a:pt x="176368" y="21494"/>
                    <a:pt x="176395" y="21322"/>
                  </a:cubicBezTo>
                  <a:cubicBezTo>
                    <a:pt x="176442" y="21564"/>
                    <a:pt x="176489" y="21807"/>
                    <a:pt x="176536" y="22054"/>
                  </a:cubicBezTo>
                  <a:lnTo>
                    <a:pt x="183080" y="22054"/>
                  </a:lnTo>
                  <a:cubicBezTo>
                    <a:pt x="183033" y="21705"/>
                    <a:pt x="182990" y="21353"/>
                    <a:pt x="182943" y="21005"/>
                  </a:cubicBezTo>
                  <a:cubicBezTo>
                    <a:pt x="182947" y="20883"/>
                    <a:pt x="182955" y="20766"/>
                    <a:pt x="182963" y="20645"/>
                  </a:cubicBezTo>
                  <a:cubicBezTo>
                    <a:pt x="183033" y="21013"/>
                    <a:pt x="183111" y="21376"/>
                    <a:pt x="183190" y="21737"/>
                  </a:cubicBezTo>
                  <a:cubicBezTo>
                    <a:pt x="183170" y="21842"/>
                    <a:pt x="183147" y="21948"/>
                    <a:pt x="183123" y="22054"/>
                  </a:cubicBezTo>
                  <a:lnTo>
                    <a:pt x="188055" y="22054"/>
                  </a:lnTo>
                  <a:cubicBezTo>
                    <a:pt x="188015" y="21752"/>
                    <a:pt x="187981" y="21451"/>
                    <a:pt x="187945" y="21154"/>
                  </a:cubicBezTo>
                  <a:cubicBezTo>
                    <a:pt x="187941" y="21118"/>
                    <a:pt x="187937" y="21083"/>
                    <a:pt x="187934" y="21052"/>
                  </a:cubicBezTo>
                  <a:cubicBezTo>
                    <a:pt x="187981" y="20332"/>
                    <a:pt x="188031" y="19615"/>
                    <a:pt x="188086" y="18903"/>
                  </a:cubicBezTo>
                  <a:cubicBezTo>
                    <a:pt x="188093" y="18793"/>
                    <a:pt x="188102" y="18680"/>
                    <a:pt x="188113" y="18571"/>
                  </a:cubicBezTo>
                  <a:cubicBezTo>
                    <a:pt x="188192" y="18383"/>
                    <a:pt x="188274" y="18195"/>
                    <a:pt x="188352" y="18003"/>
                  </a:cubicBezTo>
                  <a:cubicBezTo>
                    <a:pt x="188501" y="18813"/>
                    <a:pt x="188638" y="19624"/>
                    <a:pt x="188774" y="20437"/>
                  </a:cubicBezTo>
                  <a:cubicBezTo>
                    <a:pt x="188767" y="20484"/>
                    <a:pt x="188763" y="20536"/>
                    <a:pt x="188756" y="20586"/>
                  </a:cubicBezTo>
                  <a:cubicBezTo>
                    <a:pt x="188591" y="21067"/>
                    <a:pt x="188431" y="21557"/>
                    <a:pt x="188286" y="22054"/>
                  </a:cubicBezTo>
                  <a:lnTo>
                    <a:pt x="198583" y="22054"/>
                  </a:lnTo>
                  <a:cubicBezTo>
                    <a:pt x="198583" y="22003"/>
                    <a:pt x="198587" y="21956"/>
                    <a:pt x="198587" y="21909"/>
                  </a:cubicBezTo>
                  <a:cubicBezTo>
                    <a:pt x="198626" y="21694"/>
                    <a:pt x="198665" y="21482"/>
                    <a:pt x="198700" y="21271"/>
                  </a:cubicBezTo>
                  <a:cubicBezTo>
                    <a:pt x="198747" y="20977"/>
                    <a:pt x="198794" y="20684"/>
                    <a:pt x="198837" y="20386"/>
                  </a:cubicBezTo>
                  <a:cubicBezTo>
                    <a:pt x="198915" y="20942"/>
                    <a:pt x="198994" y="21498"/>
                    <a:pt x="199083" y="22054"/>
                  </a:cubicBezTo>
                  <a:lnTo>
                    <a:pt x="200939" y="22054"/>
                  </a:lnTo>
                  <a:cubicBezTo>
                    <a:pt x="200892" y="21522"/>
                    <a:pt x="200833" y="20993"/>
                    <a:pt x="200779" y="20460"/>
                  </a:cubicBezTo>
                  <a:cubicBezTo>
                    <a:pt x="200802" y="20073"/>
                    <a:pt x="200817" y="19682"/>
                    <a:pt x="200821" y="19291"/>
                  </a:cubicBezTo>
                  <a:cubicBezTo>
                    <a:pt x="200892" y="18809"/>
                    <a:pt x="200951" y="18323"/>
                    <a:pt x="201005" y="17843"/>
                  </a:cubicBezTo>
                  <a:cubicBezTo>
                    <a:pt x="201127" y="18849"/>
                    <a:pt x="201233" y="19858"/>
                    <a:pt x="201319" y="20872"/>
                  </a:cubicBezTo>
                  <a:cubicBezTo>
                    <a:pt x="201272" y="21267"/>
                    <a:pt x="201217" y="21663"/>
                    <a:pt x="201150" y="22054"/>
                  </a:cubicBezTo>
                  <a:lnTo>
                    <a:pt x="212724" y="22054"/>
                  </a:lnTo>
                  <a:cubicBezTo>
                    <a:pt x="212727" y="21987"/>
                    <a:pt x="212732" y="21925"/>
                    <a:pt x="212736" y="21858"/>
                  </a:cubicBezTo>
                  <a:cubicBezTo>
                    <a:pt x="212739" y="21925"/>
                    <a:pt x="212739" y="21987"/>
                    <a:pt x="212743" y="22054"/>
                  </a:cubicBezTo>
                  <a:lnTo>
                    <a:pt x="217922" y="22054"/>
                  </a:lnTo>
                  <a:cubicBezTo>
                    <a:pt x="217933" y="20930"/>
                    <a:pt x="217957" y="19811"/>
                    <a:pt x="218007" y="18692"/>
                  </a:cubicBezTo>
                  <a:cubicBezTo>
                    <a:pt x="218078" y="19463"/>
                    <a:pt x="218133" y="20238"/>
                    <a:pt x="218175" y="21013"/>
                  </a:cubicBezTo>
                  <a:cubicBezTo>
                    <a:pt x="218121" y="21361"/>
                    <a:pt x="218066" y="21705"/>
                    <a:pt x="218016" y="22054"/>
                  </a:cubicBezTo>
                  <a:lnTo>
                    <a:pt x="223338" y="22054"/>
                  </a:lnTo>
                  <a:cubicBezTo>
                    <a:pt x="223358" y="21913"/>
                    <a:pt x="223374" y="21772"/>
                    <a:pt x="223393" y="21631"/>
                  </a:cubicBezTo>
                  <a:cubicBezTo>
                    <a:pt x="223397" y="21772"/>
                    <a:pt x="223397" y="21913"/>
                    <a:pt x="223405" y="22054"/>
                  </a:cubicBezTo>
                  <a:lnTo>
                    <a:pt x="226888" y="22054"/>
                  </a:lnTo>
                  <a:cubicBezTo>
                    <a:pt x="226900" y="21901"/>
                    <a:pt x="226907" y="21748"/>
                    <a:pt x="226916" y="21596"/>
                  </a:cubicBezTo>
                  <a:cubicBezTo>
                    <a:pt x="227017" y="19592"/>
                    <a:pt x="226982" y="17514"/>
                    <a:pt x="226763" y="15521"/>
                  </a:cubicBezTo>
                  <a:cubicBezTo>
                    <a:pt x="226770" y="15444"/>
                    <a:pt x="226779" y="15361"/>
                    <a:pt x="226790" y="15283"/>
                  </a:cubicBezTo>
                  <a:cubicBezTo>
                    <a:pt x="226802" y="15177"/>
                    <a:pt x="226931" y="14003"/>
                    <a:pt x="226939" y="13999"/>
                  </a:cubicBezTo>
                  <a:cubicBezTo>
                    <a:pt x="226982" y="13991"/>
                    <a:pt x="226982" y="13901"/>
                    <a:pt x="226939" y="13894"/>
                  </a:cubicBezTo>
                  <a:cubicBezTo>
                    <a:pt x="226927" y="13890"/>
                    <a:pt x="226911" y="13885"/>
                    <a:pt x="226896" y="13885"/>
                  </a:cubicBezTo>
                  <a:cubicBezTo>
                    <a:pt x="226892" y="13884"/>
                    <a:pt x="226887" y="13883"/>
                    <a:pt x="226882" y="13883"/>
                  </a:cubicBezTo>
                  <a:cubicBezTo>
                    <a:pt x="226862" y="13883"/>
                    <a:pt x="226840" y="13897"/>
                    <a:pt x="226837" y="13928"/>
                  </a:cubicBezTo>
                  <a:cubicBezTo>
                    <a:pt x="226798" y="14183"/>
                    <a:pt x="226723" y="14441"/>
                    <a:pt x="226638" y="14696"/>
                  </a:cubicBezTo>
                  <a:cubicBezTo>
                    <a:pt x="226535" y="14190"/>
                    <a:pt x="226395" y="13686"/>
                    <a:pt x="226254" y="13209"/>
                  </a:cubicBezTo>
                  <a:cubicBezTo>
                    <a:pt x="226235" y="13153"/>
                    <a:pt x="226219" y="13099"/>
                    <a:pt x="226199" y="13040"/>
                  </a:cubicBezTo>
                  <a:cubicBezTo>
                    <a:pt x="226246" y="12590"/>
                    <a:pt x="226313" y="12140"/>
                    <a:pt x="226324" y="11686"/>
                  </a:cubicBezTo>
                  <a:cubicBezTo>
                    <a:pt x="226326" y="11670"/>
                    <a:pt x="226318" y="11662"/>
                    <a:pt x="226308" y="11662"/>
                  </a:cubicBezTo>
                  <a:cubicBezTo>
                    <a:pt x="226298" y="11662"/>
                    <a:pt x="226287" y="11670"/>
                    <a:pt x="226286" y="11686"/>
                  </a:cubicBezTo>
                  <a:cubicBezTo>
                    <a:pt x="226254" y="12058"/>
                    <a:pt x="226179" y="12429"/>
                    <a:pt x="226101" y="12801"/>
                  </a:cubicBezTo>
                  <a:cubicBezTo>
                    <a:pt x="225992" y="12579"/>
                    <a:pt x="225843" y="12394"/>
                    <a:pt x="225628" y="12394"/>
                  </a:cubicBezTo>
                  <a:cubicBezTo>
                    <a:pt x="225554" y="12394"/>
                    <a:pt x="225542" y="12535"/>
                    <a:pt x="225608" y="12559"/>
                  </a:cubicBezTo>
                  <a:cubicBezTo>
                    <a:pt x="225839" y="12649"/>
                    <a:pt x="225917" y="13091"/>
                    <a:pt x="225953" y="13482"/>
                  </a:cubicBezTo>
                  <a:cubicBezTo>
                    <a:pt x="225925" y="13608"/>
                    <a:pt x="225901" y="13737"/>
                    <a:pt x="225878" y="13862"/>
                  </a:cubicBezTo>
                  <a:cubicBezTo>
                    <a:pt x="225800" y="14308"/>
                    <a:pt x="225737" y="14759"/>
                    <a:pt x="225679" y="15212"/>
                  </a:cubicBezTo>
                  <a:cubicBezTo>
                    <a:pt x="225663" y="15064"/>
                    <a:pt x="225652" y="14911"/>
                    <a:pt x="225636" y="14762"/>
                  </a:cubicBezTo>
                  <a:cubicBezTo>
                    <a:pt x="225498" y="13471"/>
                    <a:pt x="225244" y="12207"/>
                    <a:pt x="224947" y="10958"/>
                  </a:cubicBezTo>
                  <a:cubicBezTo>
                    <a:pt x="225158" y="10124"/>
                    <a:pt x="225354" y="9279"/>
                    <a:pt x="225530" y="8430"/>
                  </a:cubicBezTo>
                  <a:cubicBezTo>
                    <a:pt x="225745" y="7373"/>
                    <a:pt x="225878" y="6269"/>
                    <a:pt x="226320" y="5322"/>
                  </a:cubicBezTo>
                  <a:cubicBezTo>
                    <a:pt x="226331" y="5298"/>
                    <a:pt x="226314" y="5275"/>
                    <a:pt x="226297" y="5275"/>
                  </a:cubicBezTo>
                  <a:cubicBezTo>
                    <a:pt x="226290" y="5275"/>
                    <a:pt x="226282" y="5280"/>
                    <a:pt x="226277" y="5290"/>
                  </a:cubicBezTo>
                  <a:cubicBezTo>
                    <a:pt x="225883" y="6089"/>
                    <a:pt x="225718" y="7009"/>
                    <a:pt x="225498" y="7909"/>
                  </a:cubicBezTo>
                  <a:cubicBezTo>
                    <a:pt x="225287" y="8782"/>
                    <a:pt x="225072" y="9654"/>
                    <a:pt x="224841" y="10516"/>
                  </a:cubicBezTo>
                  <a:cubicBezTo>
                    <a:pt x="224727" y="10054"/>
                    <a:pt x="224610" y="9588"/>
                    <a:pt x="224492" y="9126"/>
                  </a:cubicBezTo>
                  <a:cubicBezTo>
                    <a:pt x="224480" y="9078"/>
                    <a:pt x="224452" y="9057"/>
                    <a:pt x="224423" y="9057"/>
                  </a:cubicBezTo>
                  <a:cubicBezTo>
                    <a:pt x="224379" y="9057"/>
                    <a:pt x="224334" y="9106"/>
                    <a:pt x="224344" y="9181"/>
                  </a:cubicBezTo>
                  <a:cubicBezTo>
                    <a:pt x="224461" y="9940"/>
                    <a:pt x="224474" y="10735"/>
                    <a:pt x="224571" y="11502"/>
                  </a:cubicBezTo>
                  <a:cubicBezTo>
                    <a:pt x="224430" y="11995"/>
                    <a:pt x="224289" y="12485"/>
                    <a:pt x="224149" y="12974"/>
                  </a:cubicBezTo>
                  <a:cubicBezTo>
                    <a:pt x="224140" y="12774"/>
                    <a:pt x="224129" y="12579"/>
                    <a:pt x="224117" y="12382"/>
                  </a:cubicBezTo>
                  <a:cubicBezTo>
                    <a:pt x="224015" y="10543"/>
                    <a:pt x="223871" y="8711"/>
                    <a:pt x="223733" y="6880"/>
                  </a:cubicBezTo>
                  <a:cubicBezTo>
                    <a:pt x="223732" y="6836"/>
                    <a:pt x="223705" y="6813"/>
                    <a:pt x="223679" y="6813"/>
                  </a:cubicBezTo>
                  <a:cubicBezTo>
                    <a:pt x="223653" y="6813"/>
                    <a:pt x="223628" y="6835"/>
                    <a:pt x="223628" y="6880"/>
                  </a:cubicBezTo>
                  <a:cubicBezTo>
                    <a:pt x="223624" y="7705"/>
                    <a:pt x="223616" y="8504"/>
                    <a:pt x="223569" y="9334"/>
                  </a:cubicBezTo>
                  <a:cubicBezTo>
                    <a:pt x="223511" y="10265"/>
                    <a:pt x="223440" y="11197"/>
                    <a:pt x="223397" y="12129"/>
                  </a:cubicBezTo>
                  <a:cubicBezTo>
                    <a:pt x="223385" y="12461"/>
                    <a:pt x="223374" y="12794"/>
                    <a:pt x="223365" y="13122"/>
                  </a:cubicBezTo>
                  <a:cubicBezTo>
                    <a:pt x="223311" y="12246"/>
                    <a:pt x="223252" y="11365"/>
                    <a:pt x="223206" y="10485"/>
                  </a:cubicBezTo>
                  <a:cubicBezTo>
                    <a:pt x="223193" y="10277"/>
                    <a:pt x="223177" y="10073"/>
                    <a:pt x="223166" y="9870"/>
                  </a:cubicBezTo>
                  <a:cubicBezTo>
                    <a:pt x="223280" y="7999"/>
                    <a:pt x="223424" y="6124"/>
                    <a:pt x="223518" y="4253"/>
                  </a:cubicBezTo>
                  <a:cubicBezTo>
                    <a:pt x="223518" y="4222"/>
                    <a:pt x="223500" y="4207"/>
                    <a:pt x="223481" y="4207"/>
                  </a:cubicBezTo>
                  <a:cubicBezTo>
                    <a:pt x="223462" y="4207"/>
                    <a:pt x="223442" y="4222"/>
                    <a:pt x="223440" y="4253"/>
                  </a:cubicBezTo>
                  <a:cubicBezTo>
                    <a:pt x="223350" y="5859"/>
                    <a:pt x="223217" y="7463"/>
                    <a:pt x="223099" y="9067"/>
                  </a:cubicBezTo>
                  <a:cubicBezTo>
                    <a:pt x="223049" y="8484"/>
                    <a:pt x="222989" y="7902"/>
                    <a:pt x="222927" y="7315"/>
                  </a:cubicBezTo>
                  <a:cubicBezTo>
                    <a:pt x="222872" y="6813"/>
                    <a:pt x="222806" y="6308"/>
                    <a:pt x="222731" y="5807"/>
                  </a:cubicBezTo>
                  <a:cubicBezTo>
                    <a:pt x="222680" y="5490"/>
                    <a:pt x="222684" y="5118"/>
                    <a:pt x="222543" y="4840"/>
                  </a:cubicBezTo>
                  <a:cubicBezTo>
                    <a:pt x="222540" y="4832"/>
                    <a:pt x="222534" y="4828"/>
                    <a:pt x="222528" y="4828"/>
                  </a:cubicBezTo>
                  <a:cubicBezTo>
                    <a:pt x="222517" y="4828"/>
                    <a:pt x="222505" y="4844"/>
                    <a:pt x="222512" y="4860"/>
                  </a:cubicBezTo>
                  <a:cubicBezTo>
                    <a:pt x="222673" y="5271"/>
                    <a:pt x="222622" y="5995"/>
                    <a:pt x="222661" y="6446"/>
                  </a:cubicBezTo>
                  <a:cubicBezTo>
                    <a:pt x="222712" y="6986"/>
                    <a:pt x="222743" y="7530"/>
                    <a:pt x="222774" y="8070"/>
                  </a:cubicBezTo>
                  <a:cubicBezTo>
                    <a:pt x="222841" y="9201"/>
                    <a:pt x="222849" y="10332"/>
                    <a:pt x="222877" y="11463"/>
                  </a:cubicBezTo>
                  <a:cubicBezTo>
                    <a:pt x="222881" y="11612"/>
                    <a:pt x="222884" y="11757"/>
                    <a:pt x="222888" y="11901"/>
                  </a:cubicBezTo>
                  <a:cubicBezTo>
                    <a:pt x="222794" y="11459"/>
                    <a:pt x="222689" y="11020"/>
                    <a:pt x="222575" y="10579"/>
                  </a:cubicBezTo>
                  <a:cubicBezTo>
                    <a:pt x="222308" y="9560"/>
                    <a:pt x="222019" y="8594"/>
                    <a:pt x="221674" y="7624"/>
                  </a:cubicBezTo>
                  <a:cubicBezTo>
                    <a:pt x="221643" y="7111"/>
                    <a:pt x="221562" y="6543"/>
                    <a:pt x="221284" y="6246"/>
                  </a:cubicBezTo>
                  <a:cubicBezTo>
                    <a:pt x="221278" y="6240"/>
                    <a:pt x="221272" y="6238"/>
                    <a:pt x="221265" y="6238"/>
                  </a:cubicBezTo>
                  <a:cubicBezTo>
                    <a:pt x="221253" y="6238"/>
                    <a:pt x="221240" y="6248"/>
                    <a:pt x="221240" y="6269"/>
                  </a:cubicBezTo>
                  <a:lnTo>
                    <a:pt x="221240" y="6296"/>
                  </a:lnTo>
                  <a:cubicBezTo>
                    <a:pt x="221181" y="6101"/>
                    <a:pt x="221123" y="5909"/>
                    <a:pt x="221060" y="5718"/>
                  </a:cubicBezTo>
                  <a:cubicBezTo>
                    <a:pt x="221072" y="5600"/>
                    <a:pt x="221087" y="5483"/>
                    <a:pt x="221100" y="5365"/>
                  </a:cubicBezTo>
                  <a:cubicBezTo>
                    <a:pt x="221119" y="5170"/>
                    <a:pt x="220984" y="3698"/>
                    <a:pt x="221258" y="3698"/>
                  </a:cubicBezTo>
                  <a:cubicBezTo>
                    <a:pt x="221260" y="3698"/>
                    <a:pt x="221262" y="3698"/>
                    <a:pt x="221264" y="3698"/>
                  </a:cubicBezTo>
                  <a:cubicBezTo>
                    <a:pt x="221265" y="3698"/>
                    <a:pt x="221266" y="3698"/>
                    <a:pt x="221267" y="3698"/>
                  </a:cubicBezTo>
                  <a:cubicBezTo>
                    <a:pt x="221318" y="3698"/>
                    <a:pt x="221317" y="3592"/>
                    <a:pt x="221264" y="3584"/>
                  </a:cubicBezTo>
                  <a:cubicBezTo>
                    <a:pt x="221256" y="3584"/>
                    <a:pt x="221249" y="3583"/>
                    <a:pt x="221241" y="3583"/>
                  </a:cubicBezTo>
                  <a:cubicBezTo>
                    <a:pt x="220817" y="3583"/>
                    <a:pt x="221002" y="4799"/>
                    <a:pt x="221009" y="5131"/>
                  </a:cubicBezTo>
                  <a:cubicBezTo>
                    <a:pt x="221009" y="5256"/>
                    <a:pt x="221002" y="5384"/>
                    <a:pt x="220990" y="5518"/>
                  </a:cubicBezTo>
                  <a:cubicBezTo>
                    <a:pt x="220884" y="5205"/>
                    <a:pt x="220771" y="4896"/>
                    <a:pt x="220637" y="4605"/>
                  </a:cubicBezTo>
                  <a:cubicBezTo>
                    <a:pt x="220633" y="4596"/>
                    <a:pt x="220626" y="4592"/>
                    <a:pt x="220619" y="4592"/>
                  </a:cubicBezTo>
                  <a:cubicBezTo>
                    <a:pt x="220605" y="4592"/>
                    <a:pt x="220590" y="4611"/>
                    <a:pt x="220599" y="4633"/>
                  </a:cubicBezTo>
                  <a:cubicBezTo>
                    <a:pt x="220747" y="4997"/>
                    <a:pt x="220861" y="5384"/>
                    <a:pt x="220962" y="5776"/>
                  </a:cubicBezTo>
                  <a:cubicBezTo>
                    <a:pt x="220923" y="6101"/>
                    <a:pt x="220861" y="6430"/>
                    <a:pt x="220810" y="6746"/>
                  </a:cubicBezTo>
                  <a:cubicBezTo>
                    <a:pt x="220806" y="6740"/>
                    <a:pt x="220800" y="6736"/>
                    <a:pt x="220793" y="6736"/>
                  </a:cubicBezTo>
                  <a:cubicBezTo>
                    <a:pt x="220785" y="6736"/>
                    <a:pt x="220777" y="6742"/>
                    <a:pt x="220775" y="6755"/>
                  </a:cubicBezTo>
                  <a:cubicBezTo>
                    <a:pt x="220583" y="7784"/>
                    <a:pt x="220309" y="8841"/>
                    <a:pt x="220031" y="9831"/>
                  </a:cubicBezTo>
                  <a:cubicBezTo>
                    <a:pt x="219886" y="10335"/>
                    <a:pt x="219768" y="10837"/>
                    <a:pt x="219663" y="11338"/>
                  </a:cubicBezTo>
                  <a:cubicBezTo>
                    <a:pt x="219675" y="11016"/>
                    <a:pt x="219710" y="10700"/>
                    <a:pt x="219808" y="10445"/>
                  </a:cubicBezTo>
                  <a:cubicBezTo>
                    <a:pt x="219848" y="10340"/>
                    <a:pt x="219779" y="10245"/>
                    <a:pt x="219712" y="10245"/>
                  </a:cubicBezTo>
                  <a:cubicBezTo>
                    <a:pt x="219681" y="10245"/>
                    <a:pt x="219651" y="10264"/>
                    <a:pt x="219631" y="10312"/>
                  </a:cubicBezTo>
                  <a:cubicBezTo>
                    <a:pt x="219483" y="10688"/>
                    <a:pt x="219448" y="11150"/>
                    <a:pt x="219432" y="11604"/>
                  </a:cubicBezTo>
                  <a:cubicBezTo>
                    <a:pt x="219268" y="11020"/>
                    <a:pt x="219100" y="10442"/>
                    <a:pt x="218919" y="9870"/>
                  </a:cubicBezTo>
                  <a:cubicBezTo>
                    <a:pt x="218950" y="9725"/>
                    <a:pt x="218982" y="9580"/>
                    <a:pt x="219013" y="9439"/>
                  </a:cubicBezTo>
                  <a:cubicBezTo>
                    <a:pt x="219170" y="8742"/>
                    <a:pt x="219362" y="8081"/>
                    <a:pt x="219346" y="7342"/>
                  </a:cubicBezTo>
                  <a:cubicBezTo>
                    <a:pt x="219346" y="7324"/>
                    <a:pt x="219338" y="7316"/>
                    <a:pt x="219329" y="7316"/>
                  </a:cubicBezTo>
                  <a:cubicBezTo>
                    <a:pt x="219319" y="7316"/>
                    <a:pt x="219309" y="7325"/>
                    <a:pt x="219307" y="7342"/>
                  </a:cubicBezTo>
                  <a:cubicBezTo>
                    <a:pt x="219248" y="8070"/>
                    <a:pt x="218986" y="8715"/>
                    <a:pt x="218762" y="9376"/>
                  </a:cubicBezTo>
                  <a:cubicBezTo>
                    <a:pt x="218634" y="8970"/>
                    <a:pt x="218493" y="8567"/>
                    <a:pt x="218356" y="8167"/>
                  </a:cubicBezTo>
                  <a:cubicBezTo>
                    <a:pt x="218551" y="7060"/>
                    <a:pt x="218849" y="5999"/>
                    <a:pt x="219416" y="5169"/>
                  </a:cubicBezTo>
                  <a:cubicBezTo>
                    <a:pt x="219443" y="5128"/>
                    <a:pt x="219416" y="5073"/>
                    <a:pt x="219384" y="5073"/>
                  </a:cubicBezTo>
                  <a:cubicBezTo>
                    <a:pt x="219374" y="5073"/>
                    <a:pt x="219363" y="5078"/>
                    <a:pt x="219354" y="5091"/>
                  </a:cubicBezTo>
                  <a:cubicBezTo>
                    <a:pt x="218806" y="5815"/>
                    <a:pt x="218438" y="6684"/>
                    <a:pt x="218152" y="7608"/>
                  </a:cubicBezTo>
                  <a:cubicBezTo>
                    <a:pt x="218039" y="7295"/>
                    <a:pt x="217926" y="6981"/>
                    <a:pt x="217808" y="6672"/>
                  </a:cubicBezTo>
                  <a:cubicBezTo>
                    <a:pt x="217335" y="5463"/>
                    <a:pt x="216798" y="4332"/>
                    <a:pt x="216219" y="3205"/>
                  </a:cubicBezTo>
                  <a:cubicBezTo>
                    <a:pt x="215730" y="2254"/>
                    <a:pt x="215210" y="983"/>
                    <a:pt x="214861" y="177"/>
                  </a:cubicBezTo>
                  <a:lnTo>
                    <a:pt x="214861" y="177"/>
                  </a:lnTo>
                  <a:cubicBezTo>
                    <a:pt x="214866" y="188"/>
                    <a:pt x="214873" y="192"/>
                    <a:pt x="214880" y="192"/>
                  </a:cubicBezTo>
                  <a:cubicBezTo>
                    <a:pt x="214898" y="192"/>
                    <a:pt x="214916" y="167"/>
                    <a:pt x="214907" y="140"/>
                  </a:cubicBezTo>
                  <a:cubicBezTo>
                    <a:pt x="214892" y="100"/>
                    <a:pt x="214876" y="62"/>
                    <a:pt x="214864" y="22"/>
                  </a:cubicBezTo>
                  <a:cubicBezTo>
                    <a:pt x="214860" y="7"/>
                    <a:pt x="214850" y="1"/>
                    <a:pt x="214841" y="1"/>
                  </a:cubicBezTo>
                  <a:cubicBezTo>
                    <a:pt x="214824" y="1"/>
                    <a:pt x="214807" y="18"/>
                    <a:pt x="214810" y="42"/>
                  </a:cubicBezTo>
                  <a:cubicBezTo>
                    <a:pt x="214837" y="1126"/>
                    <a:pt x="215381" y="2336"/>
                    <a:pt x="215757" y="3283"/>
                  </a:cubicBezTo>
                  <a:cubicBezTo>
                    <a:pt x="216203" y="4414"/>
                    <a:pt x="216634" y="5553"/>
                    <a:pt x="217013" y="6723"/>
                  </a:cubicBezTo>
                  <a:cubicBezTo>
                    <a:pt x="217268" y="7510"/>
                    <a:pt x="217514" y="8305"/>
                    <a:pt x="217749" y="9107"/>
                  </a:cubicBezTo>
                  <a:cubicBezTo>
                    <a:pt x="217663" y="9470"/>
                    <a:pt x="217577" y="9835"/>
                    <a:pt x="217494" y="10191"/>
                  </a:cubicBezTo>
                  <a:cubicBezTo>
                    <a:pt x="217487" y="10226"/>
                    <a:pt x="217479" y="10265"/>
                    <a:pt x="217471" y="10301"/>
                  </a:cubicBezTo>
                  <a:cubicBezTo>
                    <a:pt x="217315" y="9188"/>
                    <a:pt x="217041" y="8136"/>
                    <a:pt x="216822" y="7048"/>
                  </a:cubicBezTo>
                  <a:cubicBezTo>
                    <a:pt x="216645" y="6183"/>
                    <a:pt x="216423" y="5162"/>
                    <a:pt x="215964" y="4484"/>
                  </a:cubicBezTo>
                  <a:cubicBezTo>
                    <a:pt x="215960" y="4478"/>
                    <a:pt x="215956" y="4476"/>
                    <a:pt x="215952" y="4476"/>
                  </a:cubicBezTo>
                  <a:cubicBezTo>
                    <a:pt x="215939" y="4476"/>
                    <a:pt x="215928" y="4498"/>
                    <a:pt x="215933" y="4515"/>
                  </a:cubicBezTo>
                  <a:cubicBezTo>
                    <a:pt x="216289" y="5471"/>
                    <a:pt x="216332" y="6727"/>
                    <a:pt x="216438" y="7768"/>
                  </a:cubicBezTo>
                  <a:cubicBezTo>
                    <a:pt x="216457" y="7967"/>
                    <a:pt x="216477" y="8164"/>
                    <a:pt x="216493" y="8363"/>
                  </a:cubicBezTo>
                  <a:cubicBezTo>
                    <a:pt x="216438" y="8614"/>
                    <a:pt x="216376" y="8864"/>
                    <a:pt x="216316" y="9111"/>
                  </a:cubicBezTo>
                  <a:cubicBezTo>
                    <a:pt x="216105" y="7177"/>
                    <a:pt x="215682" y="5290"/>
                    <a:pt x="215201" y="3451"/>
                  </a:cubicBezTo>
                  <a:cubicBezTo>
                    <a:pt x="215194" y="3421"/>
                    <a:pt x="215174" y="3409"/>
                    <a:pt x="215156" y="3409"/>
                  </a:cubicBezTo>
                  <a:cubicBezTo>
                    <a:pt x="215127" y="3409"/>
                    <a:pt x="215099" y="3438"/>
                    <a:pt x="215111" y="3482"/>
                  </a:cubicBezTo>
                  <a:cubicBezTo>
                    <a:pt x="215620" y="5518"/>
                    <a:pt x="216015" y="7588"/>
                    <a:pt x="216179" y="9717"/>
                  </a:cubicBezTo>
                  <a:cubicBezTo>
                    <a:pt x="216004" y="10559"/>
                    <a:pt x="215839" y="11408"/>
                    <a:pt x="215765" y="12273"/>
                  </a:cubicBezTo>
                  <a:cubicBezTo>
                    <a:pt x="215738" y="12629"/>
                    <a:pt x="215702" y="12989"/>
                    <a:pt x="215671" y="13345"/>
                  </a:cubicBezTo>
                  <a:cubicBezTo>
                    <a:pt x="215644" y="13260"/>
                    <a:pt x="215620" y="13173"/>
                    <a:pt x="215597" y="13091"/>
                  </a:cubicBezTo>
                  <a:cubicBezTo>
                    <a:pt x="215475" y="12711"/>
                    <a:pt x="215339" y="12340"/>
                    <a:pt x="215209" y="11964"/>
                  </a:cubicBezTo>
                  <a:cubicBezTo>
                    <a:pt x="215154" y="11804"/>
                    <a:pt x="215088" y="11650"/>
                    <a:pt x="215025" y="11495"/>
                  </a:cubicBezTo>
                  <a:cubicBezTo>
                    <a:pt x="215072" y="11020"/>
                    <a:pt x="215127" y="10543"/>
                    <a:pt x="215139" y="10066"/>
                  </a:cubicBezTo>
                  <a:cubicBezTo>
                    <a:pt x="215140" y="10037"/>
                    <a:pt x="215126" y="10023"/>
                    <a:pt x="215111" y="10023"/>
                  </a:cubicBezTo>
                  <a:cubicBezTo>
                    <a:pt x="215094" y="10023"/>
                    <a:pt x="215076" y="10038"/>
                    <a:pt x="215072" y="10066"/>
                  </a:cubicBezTo>
                  <a:cubicBezTo>
                    <a:pt x="215048" y="10301"/>
                    <a:pt x="214998" y="10539"/>
                    <a:pt x="214939" y="10778"/>
                  </a:cubicBezTo>
                  <a:cubicBezTo>
                    <a:pt x="214931" y="10657"/>
                    <a:pt x="214927" y="10535"/>
                    <a:pt x="214923" y="10414"/>
                  </a:cubicBezTo>
                  <a:cubicBezTo>
                    <a:pt x="214880" y="9271"/>
                    <a:pt x="214876" y="8128"/>
                    <a:pt x="214829" y="6986"/>
                  </a:cubicBezTo>
                  <a:cubicBezTo>
                    <a:pt x="214806" y="6446"/>
                    <a:pt x="214841" y="5917"/>
                    <a:pt x="214864" y="5377"/>
                  </a:cubicBezTo>
                  <a:cubicBezTo>
                    <a:pt x="214876" y="5149"/>
                    <a:pt x="214806" y="4109"/>
                    <a:pt x="214986" y="3971"/>
                  </a:cubicBezTo>
                  <a:cubicBezTo>
                    <a:pt x="215039" y="3932"/>
                    <a:pt x="215012" y="3823"/>
                    <a:pt x="214957" y="3823"/>
                  </a:cubicBezTo>
                  <a:cubicBezTo>
                    <a:pt x="214952" y="3823"/>
                    <a:pt x="214946" y="3824"/>
                    <a:pt x="214939" y="3827"/>
                  </a:cubicBezTo>
                  <a:cubicBezTo>
                    <a:pt x="214817" y="3878"/>
                    <a:pt x="214786" y="3960"/>
                    <a:pt x="214747" y="4121"/>
                  </a:cubicBezTo>
                  <a:cubicBezTo>
                    <a:pt x="214634" y="4559"/>
                    <a:pt x="214598" y="5079"/>
                    <a:pt x="214524" y="5534"/>
                  </a:cubicBezTo>
                  <a:cubicBezTo>
                    <a:pt x="214470" y="5870"/>
                    <a:pt x="214427" y="6211"/>
                    <a:pt x="214387" y="6547"/>
                  </a:cubicBezTo>
                  <a:cubicBezTo>
                    <a:pt x="214391" y="6461"/>
                    <a:pt x="214380" y="6383"/>
                    <a:pt x="214324" y="6285"/>
                  </a:cubicBezTo>
                  <a:cubicBezTo>
                    <a:pt x="214320" y="6276"/>
                    <a:pt x="214313" y="6273"/>
                    <a:pt x="214305" y="6273"/>
                  </a:cubicBezTo>
                  <a:cubicBezTo>
                    <a:pt x="214293" y="6273"/>
                    <a:pt x="214280" y="6284"/>
                    <a:pt x="214286" y="6305"/>
                  </a:cubicBezTo>
                  <a:cubicBezTo>
                    <a:pt x="214367" y="6578"/>
                    <a:pt x="214188" y="7044"/>
                    <a:pt x="214148" y="7318"/>
                  </a:cubicBezTo>
                  <a:cubicBezTo>
                    <a:pt x="214121" y="7553"/>
                    <a:pt x="214089" y="7788"/>
                    <a:pt x="214066" y="8023"/>
                  </a:cubicBezTo>
                  <a:cubicBezTo>
                    <a:pt x="214019" y="8433"/>
                    <a:pt x="213977" y="8848"/>
                    <a:pt x="213933" y="9259"/>
                  </a:cubicBezTo>
                  <a:cubicBezTo>
                    <a:pt x="213910" y="9517"/>
                    <a:pt x="213886" y="9772"/>
                    <a:pt x="213863" y="10030"/>
                  </a:cubicBezTo>
                  <a:cubicBezTo>
                    <a:pt x="213749" y="8367"/>
                    <a:pt x="213558" y="6727"/>
                    <a:pt x="213350" y="5075"/>
                  </a:cubicBezTo>
                  <a:cubicBezTo>
                    <a:pt x="213348" y="5062"/>
                    <a:pt x="213340" y="5055"/>
                    <a:pt x="213331" y="5055"/>
                  </a:cubicBezTo>
                  <a:cubicBezTo>
                    <a:pt x="213319" y="5055"/>
                    <a:pt x="213307" y="5066"/>
                    <a:pt x="213307" y="5084"/>
                  </a:cubicBezTo>
                  <a:cubicBezTo>
                    <a:pt x="213323" y="6970"/>
                    <a:pt x="213440" y="8872"/>
                    <a:pt x="213283" y="10758"/>
                  </a:cubicBezTo>
                  <a:cubicBezTo>
                    <a:pt x="213264" y="11001"/>
                    <a:pt x="213244" y="11240"/>
                    <a:pt x="213220" y="11482"/>
                  </a:cubicBezTo>
                  <a:cubicBezTo>
                    <a:pt x="213103" y="11029"/>
                    <a:pt x="212986" y="10579"/>
                    <a:pt x="212868" y="10124"/>
                  </a:cubicBezTo>
                  <a:cubicBezTo>
                    <a:pt x="212571" y="9005"/>
                    <a:pt x="212297" y="7878"/>
                    <a:pt x="211934" y="6786"/>
                  </a:cubicBezTo>
                  <a:cubicBezTo>
                    <a:pt x="211840" y="6500"/>
                    <a:pt x="211741" y="6218"/>
                    <a:pt x="211640" y="5940"/>
                  </a:cubicBezTo>
                  <a:cubicBezTo>
                    <a:pt x="211624" y="5581"/>
                    <a:pt x="211632" y="5225"/>
                    <a:pt x="211671" y="4891"/>
                  </a:cubicBezTo>
                  <a:cubicBezTo>
                    <a:pt x="211680" y="4818"/>
                    <a:pt x="211638" y="4771"/>
                    <a:pt x="211595" y="4771"/>
                  </a:cubicBezTo>
                  <a:cubicBezTo>
                    <a:pt x="211567" y="4771"/>
                    <a:pt x="211539" y="4792"/>
                    <a:pt x="211526" y="4840"/>
                  </a:cubicBezTo>
                  <a:cubicBezTo>
                    <a:pt x="211487" y="5005"/>
                    <a:pt x="211455" y="5169"/>
                    <a:pt x="211428" y="5337"/>
                  </a:cubicBezTo>
                  <a:cubicBezTo>
                    <a:pt x="211166" y="4605"/>
                    <a:pt x="210915" y="3866"/>
                    <a:pt x="210720" y="3095"/>
                  </a:cubicBezTo>
                  <a:cubicBezTo>
                    <a:pt x="210710" y="3056"/>
                    <a:pt x="210685" y="3039"/>
                    <a:pt x="210660" y="3039"/>
                  </a:cubicBezTo>
                  <a:cubicBezTo>
                    <a:pt x="210622" y="3039"/>
                    <a:pt x="210585" y="3077"/>
                    <a:pt x="210599" y="3138"/>
                  </a:cubicBezTo>
                  <a:cubicBezTo>
                    <a:pt x="210790" y="3913"/>
                    <a:pt x="211036" y="4649"/>
                    <a:pt x="211291" y="5384"/>
                  </a:cubicBezTo>
                  <a:cubicBezTo>
                    <a:pt x="211182" y="5830"/>
                    <a:pt x="211159" y="6320"/>
                    <a:pt x="211065" y="6778"/>
                  </a:cubicBezTo>
                  <a:cubicBezTo>
                    <a:pt x="210884" y="5698"/>
                    <a:pt x="210689" y="4621"/>
                    <a:pt x="210512" y="3537"/>
                  </a:cubicBezTo>
                  <a:cubicBezTo>
                    <a:pt x="210506" y="3499"/>
                    <a:pt x="210485" y="3483"/>
                    <a:pt x="210463" y="3483"/>
                  </a:cubicBezTo>
                  <a:cubicBezTo>
                    <a:pt x="210431" y="3483"/>
                    <a:pt x="210398" y="3519"/>
                    <a:pt x="210407" y="3572"/>
                  </a:cubicBezTo>
                  <a:cubicBezTo>
                    <a:pt x="210595" y="4793"/>
                    <a:pt x="210798" y="5999"/>
                    <a:pt x="210982" y="7212"/>
                  </a:cubicBezTo>
                  <a:cubicBezTo>
                    <a:pt x="210900" y="7647"/>
                    <a:pt x="210849" y="8089"/>
                    <a:pt x="210767" y="8523"/>
                  </a:cubicBezTo>
                  <a:cubicBezTo>
                    <a:pt x="210567" y="9607"/>
                    <a:pt x="210449" y="10758"/>
                    <a:pt x="210391" y="11866"/>
                  </a:cubicBezTo>
                  <a:cubicBezTo>
                    <a:pt x="210332" y="12891"/>
                    <a:pt x="210324" y="13925"/>
                    <a:pt x="210340" y="14962"/>
                  </a:cubicBezTo>
                  <a:cubicBezTo>
                    <a:pt x="210332" y="14989"/>
                    <a:pt x="210324" y="15017"/>
                    <a:pt x="210317" y="15044"/>
                  </a:cubicBezTo>
                  <a:cubicBezTo>
                    <a:pt x="210234" y="15126"/>
                    <a:pt x="210176" y="15247"/>
                    <a:pt x="210164" y="15408"/>
                  </a:cubicBezTo>
                  <a:cubicBezTo>
                    <a:pt x="210113" y="15059"/>
                    <a:pt x="210059" y="14716"/>
                    <a:pt x="209999" y="14367"/>
                  </a:cubicBezTo>
                  <a:cubicBezTo>
                    <a:pt x="210035" y="13823"/>
                    <a:pt x="210070" y="13279"/>
                    <a:pt x="210090" y="12731"/>
                  </a:cubicBezTo>
                  <a:cubicBezTo>
                    <a:pt x="210168" y="10864"/>
                    <a:pt x="210375" y="8977"/>
                    <a:pt x="210337" y="7111"/>
                  </a:cubicBezTo>
                  <a:cubicBezTo>
                    <a:pt x="210337" y="7083"/>
                    <a:pt x="210322" y="7070"/>
                    <a:pt x="210307" y="7070"/>
                  </a:cubicBezTo>
                  <a:cubicBezTo>
                    <a:pt x="210291" y="7070"/>
                    <a:pt x="210276" y="7083"/>
                    <a:pt x="210274" y="7111"/>
                  </a:cubicBezTo>
                  <a:cubicBezTo>
                    <a:pt x="210219" y="8336"/>
                    <a:pt x="209886" y="9420"/>
                    <a:pt x="209651" y="10590"/>
                  </a:cubicBezTo>
                  <a:cubicBezTo>
                    <a:pt x="209580" y="10926"/>
                    <a:pt x="209522" y="11260"/>
                    <a:pt x="209463" y="11592"/>
                  </a:cubicBezTo>
                  <a:cubicBezTo>
                    <a:pt x="209362" y="11150"/>
                    <a:pt x="209260" y="10707"/>
                    <a:pt x="209147" y="10269"/>
                  </a:cubicBezTo>
                  <a:cubicBezTo>
                    <a:pt x="209170" y="10050"/>
                    <a:pt x="209190" y="9831"/>
                    <a:pt x="209213" y="9611"/>
                  </a:cubicBezTo>
                  <a:cubicBezTo>
                    <a:pt x="209268" y="9107"/>
                    <a:pt x="209318" y="8598"/>
                    <a:pt x="209365" y="8093"/>
                  </a:cubicBezTo>
                  <a:cubicBezTo>
                    <a:pt x="209389" y="7870"/>
                    <a:pt x="209428" y="6778"/>
                    <a:pt x="209656" y="6621"/>
                  </a:cubicBezTo>
                  <a:cubicBezTo>
                    <a:pt x="209681" y="6603"/>
                    <a:pt x="209666" y="6549"/>
                    <a:pt x="209640" y="6549"/>
                  </a:cubicBezTo>
                  <a:cubicBezTo>
                    <a:pt x="209637" y="6549"/>
                    <a:pt x="209635" y="6550"/>
                    <a:pt x="209632" y="6551"/>
                  </a:cubicBezTo>
                  <a:cubicBezTo>
                    <a:pt x="209260" y="6684"/>
                    <a:pt x="209123" y="7913"/>
                    <a:pt x="209033" y="8277"/>
                  </a:cubicBezTo>
                  <a:cubicBezTo>
                    <a:pt x="208966" y="8559"/>
                    <a:pt x="208904" y="8841"/>
                    <a:pt x="208845" y="9123"/>
                  </a:cubicBezTo>
                  <a:cubicBezTo>
                    <a:pt x="208837" y="9099"/>
                    <a:pt x="208829" y="9071"/>
                    <a:pt x="208822" y="9044"/>
                  </a:cubicBezTo>
                  <a:cubicBezTo>
                    <a:pt x="208688" y="8570"/>
                    <a:pt x="208547" y="8117"/>
                    <a:pt x="208395" y="7655"/>
                  </a:cubicBezTo>
                  <a:cubicBezTo>
                    <a:pt x="208250" y="7208"/>
                    <a:pt x="208106" y="6708"/>
                    <a:pt x="207824" y="6379"/>
                  </a:cubicBezTo>
                  <a:cubicBezTo>
                    <a:pt x="207809" y="6362"/>
                    <a:pt x="207792" y="6355"/>
                    <a:pt x="207775" y="6355"/>
                  </a:cubicBezTo>
                  <a:cubicBezTo>
                    <a:pt x="207724" y="6355"/>
                    <a:pt x="207676" y="6421"/>
                    <a:pt x="207714" y="6488"/>
                  </a:cubicBezTo>
                  <a:cubicBezTo>
                    <a:pt x="208101" y="7322"/>
                    <a:pt x="208200" y="8536"/>
                    <a:pt x="208344" y="9479"/>
                  </a:cubicBezTo>
                  <a:cubicBezTo>
                    <a:pt x="208359" y="9584"/>
                    <a:pt x="208379" y="9690"/>
                    <a:pt x="208395" y="9792"/>
                  </a:cubicBezTo>
                  <a:cubicBezTo>
                    <a:pt x="208336" y="9976"/>
                    <a:pt x="208289" y="10128"/>
                    <a:pt x="208270" y="10179"/>
                  </a:cubicBezTo>
                  <a:cubicBezTo>
                    <a:pt x="208106" y="10606"/>
                    <a:pt x="207945" y="11032"/>
                    <a:pt x="207804" y="11475"/>
                  </a:cubicBezTo>
                  <a:cubicBezTo>
                    <a:pt x="207725" y="11710"/>
                    <a:pt x="207660" y="11948"/>
                    <a:pt x="207593" y="12183"/>
                  </a:cubicBezTo>
                  <a:cubicBezTo>
                    <a:pt x="207628" y="11560"/>
                    <a:pt x="207631" y="10931"/>
                    <a:pt x="207624" y="10304"/>
                  </a:cubicBezTo>
                  <a:cubicBezTo>
                    <a:pt x="207636" y="10297"/>
                    <a:pt x="207644" y="10285"/>
                    <a:pt x="207655" y="10281"/>
                  </a:cubicBezTo>
                  <a:cubicBezTo>
                    <a:pt x="207719" y="10249"/>
                    <a:pt x="207702" y="10124"/>
                    <a:pt x="207643" y="10124"/>
                  </a:cubicBezTo>
                  <a:cubicBezTo>
                    <a:pt x="207637" y="10124"/>
                    <a:pt x="207631" y="10125"/>
                    <a:pt x="207624" y="10128"/>
                  </a:cubicBezTo>
                  <a:lnTo>
                    <a:pt x="207620" y="10128"/>
                  </a:lnTo>
                  <a:cubicBezTo>
                    <a:pt x="207616" y="9808"/>
                    <a:pt x="207608" y="9490"/>
                    <a:pt x="207600" y="9170"/>
                  </a:cubicBezTo>
                  <a:cubicBezTo>
                    <a:pt x="207573" y="8226"/>
                    <a:pt x="207644" y="7232"/>
                    <a:pt x="207550" y="6300"/>
                  </a:cubicBezTo>
                  <a:cubicBezTo>
                    <a:pt x="207545" y="6266"/>
                    <a:pt x="207520" y="6243"/>
                    <a:pt x="207498" y="6243"/>
                  </a:cubicBezTo>
                  <a:cubicBezTo>
                    <a:pt x="207481" y="6243"/>
                    <a:pt x="207467" y="6255"/>
                    <a:pt x="207463" y="6285"/>
                  </a:cubicBezTo>
                  <a:cubicBezTo>
                    <a:pt x="207252" y="8061"/>
                    <a:pt x="207080" y="9862"/>
                    <a:pt x="206849" y="11643"/>
                  </a:cubicBezTo>
                  <a:cubicBezTo>
                    <a:pt x="206791" y="10743"/>
                    <a:pt x="206720" y="9846"/>
                    <a:pt x="206634" y="8950"/>
                  </a:cubicBezTo>
                  <a:cubicBezTo>
                    <a:pt x="206614" y="8695"/>
                    <a:pt x="206591" y="8437"/>
                    <a:pt x="206563" y="8187"/>
                  </a:cubicBezTo>
                  <a:cubicBezTo>
                    <a:pt x="206626" y="7897"/>
                    <a:pt x="206692" y="7608"/>
                    <a:pt x="206751" y="7318"/>
                  </a:cubicBezTo>
                  <a:cubicBezTo>
                    <a:pt x="206806" y="7028"/>
                    <a:pt x="206919" y="6770"/>
                    <a:pt x="206927" y="6473"/>
                  </a:cubicBezTo>
                  <a:cubicBezTo>
                    <a:pt x="206929" y="6436"/>
                    <a:pt x="206906" y="6416"/>
                    <a:pt x="206883" y="6416"/>
                  </a:cubicBezTo>
                  <a:cubicBezTo>
                    <a:pt x="206865" y="6416"/>
                    <a:pt x="206846" y="6429"/>
                    <a:pt x="206841" y="6457"/>
                  </a:cubicBezTo>
                  <a:cubicBezTo>
                    <a:pt x="206833" y="6500"/>
                    <a:pt x="206822" y="6540"/>
                    <a:pt x="206814" y="6578"/>
                  </a:cubicBezTo>
                  <a:cubicBezTo>
                    <a:pt x="206809" y="6594"/>
                    <a:pt x="206818" y="6605"/>
                    <a:pt x="206825" y="6614"/>
                  </a:cubicBezTo>
                  <a:cubicBezTo>
                    <a:pt x="206802" y="6641"/>
                    <a:pt x="206775" y="6672"/>
                    <a:pt x="206739" y="6711"/>
                  </a:cubicBezTo>
                  <a:cubicBezTo>
                    <a:pt x="206681" y="6802"/>
                    <a:pt x="206641" y="6899"/>
                    <a:pt x="206614" y="7013"/>
                  </a:cubicBezTo>
                  <a:cubicBezTo>
                    <a:pt x="206567" y="7154"/>
                    <a:pt x="206516" y="7295"/>
                    <a:pt x="206469" y="7432"/>
                  </a:cubicBezTo>
                  <a:cubicBezTo>
                    <a:pt x="206399" y="6809"/>
                    <a:pt x="206321" y="6183"/>
                    <a:pt x="206235" y="5557"/>
                  </a:cubicBezTo>
                  <a:cubicBezTo>
                    <a:pt x="206209" y="5366"/>
                    <a:pt x="206110" y="5286"/>
                    <a:pt x="206002" y="5286"/>
                  </a:cubicBezTo>
                  <a:cubicBezTo>
                    <a:pt x="205997" y="5286"/>
                    <a:pt x="205993" y="5286"/>
                    <a:pt x="205988" y="5287"/>
                  </a:cubicBezTo>
                  <a:cubicBezTo>
                    <a:pt x="205949" y="5165"/>
                    <a:pt x="205906" y="5044"/>
                    <a:pt x="205863" y="4927"/>
                  </a:cubicBezTo>
                  <a:cubicBezTo>
                    <a:pt x="205855" y="4907"/>
                    <a:pt x="205843" y="4899"/>
                    <a:pt x="205831" y="4899"/>
                  </a:cubicBezTo>
                  <a:cubicBezTo>
                    <a:pt x="205804" y="4899"/>
                    <a:pt x="205776" y="4939"/>
                    <a:pt x="205792" y="4981"/>
                  </a:cubicBezTo>
                  <a:cubicBezTo>
                    <a:pt x="205832" y="5091"/>
                    <a:pt x="205866" y="5201"/>
                    <a:pt x="205902" y="5310"/>
                  </a:cubicBezTo>
                  <a:cubicBezTo>
                    <a:pt x="205772" y="5369"/>
                    <a:pt x="205659" y="5530"/>
                    <a:pt x="205687" y="5752"/>
                  </a:cubicBezTo>
                  <a:cubicBezTo>
                    <a:pt x="205812" y="6840"/>
                    <a:pt x="205906" y="7933"/>
                    <a:pt x="205973" y="9029"/>
                  </a:cubicBezTo>
                  <a:cubicBezTo>
                    <a:pt x="205886" y="9334"/>
                    <a:pt x="205800" y="9643"/>
                    <a:pt x="205722" y="9952"/>
                  </a:cubicBezTo>
                  <a:cubicBezTo>
                    <a:pt x="205718" y="9854"/>
                    <a:pt x="205706" y="9757"/>
                    <a:pt x="205702" y="9658"/>
                  </a:cubicBezTo>
                  <a:cubicBezTo>
                    <a:pt x="205700" y="9645"/>
                    <a:pt x="205691" y="9638"/>
                    <a:pt x="205683" y="9638"/>
                  </a:cubicBezTo>
                  <a:cubicBezTo>
                    <a:pt x="205675" y="9638"/>
                    <a:pt x="205667" y="9645"/>
                    <a:pt x="205667" y="9658"/>
                  </a:cubicBezTo>
                  <a:cubicBezTo>
                    <a:pt x="205655" y="9858"/>
                    <a:pt x="205648" y="10062"/>
                    <a:pt x="205648" y="10261"/>
                  </a:cubicBezTo>
                  <a:cubicBezTo>
                    <a:pt x="205510" y="10829"/>
                    <a:pt x="205382" y="11404"/>
                    <a:pt x="205252" y="11979"/>
                  </a:cubicBezTo>
                  <a:cubicBezTo>
                    <a:pt x="205185" y="11988"/>
                    <a:pt x="205127" y="12038"/>
                    <a:pt x="205111" y="12152"/>
                  </a:cubicBezTo>
                  <a:cubicBezTo>
                    <a:pt x="205072" y="12418"/>
                    <a:pt x="205041" y="12680"/>
                    <a:pt x="205006" y="12946"/>
                  </a:cubicBezTo>
                  <a:cubicBezTo>
                    <a:pt x="204923" y="12833"/>
                    <a:pt x="204842" y="12719"/>
                    <a:pt x="204759" y="12610"/>
                  </a:cubicBezTo>
                  <a:cubicBezTo>
                    <a:pt x="204829" y="12147"/>
                    <a:pt x="204873" y="11713"/>
                    <a:pt x="204826" y="11224"/>
                  </a:cubicBezTo>
                  <a:cubicBezTo>
                    <a:pt x="204823" y="11199"/>
                    <a:pt x="204806" y="11182"/>
                    <a:pt x="204789" y="11182"/>
                  </a:cubicBezTo>
                  <a:cubicBezTo>
                    <a:pt x="204777" y="11182"/>
                    <a:pt x="204766" y="11191"/>
                    <a:pt x="204763" y="11213"/>
                  </a:cubicBezTo>
                  <a:cubicBezTo>
                    <a:pt x="204724" y="11475"/>
                    <a:pt x="204665" y="11721"/>
                    <a:pt x="204591" y="11964"/>
                  </a:cubicBezTo>
                  <a:cubicBezTo>
                    <a:pt x="204560" y="11338"/>
                    <a:pt x="204571" y="10790"/>
                    <a:pt x="204708" y="10743"/>
                  </a:cubicBezTo>
                  <a:cubicBezTo>
                    <a:pt x="204799" y="10710"/>
                    <a:pt x="204771" y="10536"/>
                    <a:pt x="204686" y="10536"/>
                  </a:cubicBezTo>
                  <a:cubicBezTo>
                    <a:pt x="204679" y="10536"/>
                    <a:pt x="204672" y="10537"/>
                    <a:pt x="204665" y="10539"/>
                  </a:cubicBezTo>
                  <a:cubicBezTo>
                    <a:pt x="204665" y="10539"/>
                    <a:pt x="204665" y="10543"/>
                    <a:pt x="204661" y="10543"/>
                  </a:cubicBezTo>
                  <a:cubicBezTo>
                    <a:pt x="204739" y="10077"/>
                    <a:pt x="204818" y="9611"/>
                    <a:pt x="204892" y="9150"/>
                  </a:cubicBezTo>
                  <a:cubicBezTo>
                    <a:pt x="205104" y="7909"/>
                    <a:pt x="205268" y="6657"/>
                    <a:pt x="205476" y="5412"/>
                  </a:cubicBezTo>
                  <a:cubicBezTo>
                    <a:pt x="205565" y="4872"/>
                    <a:pt x="205851" y="4007"/>
                    <a:pt x="205577" y="3498"/>
                  </a:cubicBezTo>
                  <a:cubicBezTo>
                    <a:pt x="205570" y="3486"/>
                    <a:pt x="205561" y="3481"/>
                    <a:pt x="205552" y="3481"/>
                  </a:cubicBezTo>
                  <a:cubicBezTo>
                    <a:pt x="205534" y="3481"/>
                    <a:pt x="205517" y="3501"/>
                    <a:pt x="205523" y="3529"/>
                  </a:cubicBezTo>
                  <a:cubicBezTo>
                    <a:pt x="205624" y="4101"/>
                    <a:pt x="205260" y="4535"/>
                    <a:pt x="205115" y="5021"/>
                  </a:cubicBezTo>
                  <a:cubicBezTo>
                    <a:pt x="204959" y="5537"/>
                    <a:pt x="204810" y="6050"/>
                    <a:pt x="204661" y="6571"/>
                  </a:cubicBezTo>
                  <a:cubicBezTo>
                    <a:pt x="204654" y="6574"/>
                    <a:pt x="204641" y="6587"/>
                    <a:pt x="204638" y="6602"/>
                  </a:cubicBezTo>
                  <a:cubicBezTo>
                    <a:pt x="204470" y="7142"/>
                    <a:pt x="204329" y="7698"/>
                    <a:pt x="204208" y="8261"/>
                  </a:cubicBezTo>
                  <a:cubicBezTo>
                    <a:pt x="204231" y="6903"/>
                    <a:pt x="204176" y="5549"/>
                    <a:pt x="204192" y="4191"/>
                  </a:cubicBezTo>
                  <a:cubicBezTo>
                    <a:pt x="204208" y="2989"/>
                    <a:pt x="204254" y="1764"/>
                    <a:pt x="204239" y="563"/>
                  </a:cubicBezTo>
                  <a:cubicBezTo>
                    <a:pt x="204237" y="547"/>
                    <a:pt x="204227" y="539"/>
                    <a:pt x="204217" y="539"/>
                  </a:cubicBezTo>
                  <a:cubicBezTo>
                    <a:pt x="204208" y="539"/>
                    <a:pt x="204199" y="547"/>
                    <a:pt x="204199" y="563"/>
                  </a:cubicBezTo>
                  <a:cubicBezTo>
                    <a:pt x="204047" y="3056"/>
                    <a:pt x="203624" y="5525"/>
                    <a:pt x="203475" y="8023"/>
                  </a:cubicBezTo>
                  <a:cubicBezTo>
                    <a:pt x="203424" y="8935"/>
                    <a:pt x="203354" y="9851"/>
                    <a:pt x="203268" y="10767"/>
                  </a:cubicBezTo>
                  <a:cubicBezTo>
                    <a:pt x="203166" y="10657"/>
                    <a:pt x="203061" y="10547"/>
                    <a:pt x="202954" y="10438"/>
                  </a:cubicBezTo>
                  <a:cubicBezTo>
                    <a:pt x="202958" y="9976"/>
                    <a:pt x="202970" y="9467"/>
                    <a:pt x="203111" y="9095"/>
                  </a:cubicBezTo>
                  <a:cubicBezTo>
                    <a:pt x="203127" y="9052"/>
                    <a:pt x="203099" y="9012"/>
                    <a:pt x="203072" y="9012"/>
                  </a:cubicBezTo>
                  <a:cubicBezTo>
                    <a:pt x="203060" y="9012"/>
                    <a:pt x="203048" y="9020"/>
                    <a:pt x="203041" y="9040"/>
                  </a:cubicBezTo>
                  <a:cubicBezTo>
                    <a:pt x="202888" y="9405"/>
                    <a:pt x="202849" y="9858"/>
                    <a:pt x="202833" y="10304"/>
                  </a:cubicBezTo>
                  <a:cubicBezTo>
                    <a:pt x="202790" y="10261"/>
                    <a:pt x="202747" y="10214"/>
                    <a:pt x="202705" y="10171"/>
                  </a:cubicBezTo>
                  <a:cubicBezTo>
                    <a:pt x="202571" y="9423"/>
                    <a:pt x="202407" y="8661"/>
                    <a:pt x="202183" y="7964"/>
                  </a:cubicBezTo>
                  <a:cubicBezTo>
                    <a:pt x="202172" y="7423"/>
                    <a:pt x="202160" y="6883"/>
                    <a:pt x="202160" y="6339"/>
                  </a:cubicBezTo>
                  <a:cubicBezTo>
                    <a:pt x="202160" y="5823"/>
                    <a:pt x="202207" y="5314"/>
                    <a:pt x="202270" y="4806"/>
                  </a:cubicBezTo>
                  <a:cubicBezTo>
                    <a:pt x="202293" y="4618"/>
                    <a:pt x="202329" y="4453"/>
                    <a:pt x="202371" y="4273"/>
                  </a:cubicBezTo>
                  <a:cubicBezTo>
                    <a:pt x="202380" y="4253"/>
                    <a:pt x="202371" y="4222"/>
                    <a:pt x="202364" y="4195"/>
                  </a:cubicBezTo>
                  <a:cubicBezTo>
                    <a:pt x="202376" y="4187"/>
                    <a:pt x="202383" y="4179"/>
                    <a:pt x="202383" y="4156"/>
                  </a:cubicBezTo>
                  <a:cubicBezTo>
                    <a:pt x="202387" y="4136"/>
                    <a:pt x="202387" y="4116"/>
                    <a:pt x="202391" y="4097"/>
                  </a:cubicBezTo>
                  <a:cubicBezTo>
                    <a:pt x="202393" y="4065"/>
                    <a:pt x="202373" y="4048"/>
                    <a:pt x="202353" y="4048"/>
                  </a:cubicBezTo>
                  <a:cubicBezTo>
                    <a:pt x="202336" y="4048"/>
                    <a:pt x="202318" y="4060"/>
                    <a:pt x="202313" y="4085"/>
                  </a:cubicBezTo>
                  <a:cubicBezTo>
                    <a:pt x="202215" y="4520"/>
                    <a:pt x="202008" y="4919"/>
                    <a:pt x="201910" y="5365"/>
                  </a:cubicBezTo>
                  <a:cubicBezTo>
                    <a:pt x="201820" y="5772"/>
                    <a:pt x="201742" y="6179"/>
                    <a:pt x="201675" y="6594"/>
                  </a:cubicBezTo>
                  <a:cubicBezTo>
                    <a:pt x="201565" y="6402"/>
                    <a:pt x="201440" y="6253"/>
                    <a:pt x="201280" y="6195"/>
                  </a:cubicBezTo>
                  <a:cubicBezTo>
                    <a:pt x="201277" y="6194"/>
                    <a:pt x="201275" y="6193"/>
                    <a:pt x="201272" y="6193"/>
                  </a:cubicBezTo>
                  <a:cubicBezTo>
                    <a:pt x="201267" y="6193"/>
                    <a:pt x="201261" y="6195"/>
                    <a:pt x="201256" y="6195"/>
                  </a:cubicBezTo>
                  <a:cubicBezTo>
                    <a:pt x="201432" y="5835"/>
                    <a:pt x="201624" y="5490"/>
                    <a:pt x="201836" y="5173"/>
                  </a:cubicBezTo>
                  <a:cubicBezTo>
                    <a:pt x="201865" y="5128"/>
                    <a:pt x="201833" y="5063"/>
                    <a:pt x="201797" y="5063"/>
                  </a:cubicBezTo>
                  <a:cubicBezTo>
                    <a:pt x="201786" y="5063"/>
                    <a:pt x="201775" y="5069"/>
                    <a:pt x="201765" y="5084"/>
                  </a:cubicBezTo>
                  <a:cubicBezTo>
                    <a:pt x="201213" y="5893"/>
                    <a:pt x="200794" y="6868"/>
                    <a:pt x="200458" y="7902"/>
                  </a:cubicBezTo>
                  <a:cubicBezTo>
                    <a:pt x="200199" y="7639"/>
                    <a:pt x="199945" y="7369"/>
                    <a:pt x="199699" y="7095"/>
                  </a:cubicBezTo>
                  <a:cubicBezTo>
                    <a:pt x="199683" y="7075"/>
                    <a:pt x="199663" y="7056"/>
                    <a:pt x="199643" y="7036"/>
                  </a:cubicBezTo>
                  <a:cubicBezTo>
                    <a:pt x="199643" y="7017"/>
                    <a:pt x="199636" y="7001"/>
                    <a:pt x="199636" y="6981"/>
                  </a:cubicBezTo>
                  <a:cubicBezTo>
                    <a:pt x="199631" y="6954"/>
                    <a:pt x="199613" y="6941"/>
                    <a:pt x="199595" y="6941"/>
                  </a:cubicBezTo>
                  <a:cubicBezTo>
                    <a:pt x="199585" y="6941"/>
                    <a:pt x="199574" y="6945"/>
                    <a:pt x="199565" y="6954"/>
                  </a:cubicBezTo>
                  <a:cubicBezTo>
                    <a:pt x="199381" y="6778"/>
                    <a:pt x="199193" y="6645"/>
                    <a:pt x="198994" y="6516"/>
                  </a:cubicBezTo>
                  <a:cubicBezTo>
                    <a:pt x="198998" y="6508"/>
                    <a:pt x="199002" y="6500"/>
                    <a:pt x="199002" y="6493"/>
                  </a:cubicBezTo>
                  <a:cubicBezTo>
                    <a:pt x="199365" y="5510"/>
                    <a:pt x="199902" y="4668"/>
                    <a:pt x="200281" y="3706"/>
                  </a:cubicBezTo>
                  <a:cubicBezTo>
                    <a:pt x="200290" y="3684"/>
                    <a:pt x="200273" y="3664"/>
                    <a:pt x="200259" y="3664"/>
                  </a:cubicBezTo>
                  <a:cubicBezTo>
                    <a:pt x="200252" y="3664"/>
                    <a:pt x="200246" y="3668"/>
                    <a:pt x="200243" y="3678"/>
                  </a:cubicBezTo>
                  <a:cubicBezTo>
                    <a:pt x="200008" y="4238"/>
                    <a:pt x="199663" y="4688"/>
                    <a:pt x="199374" y="5196"/>
                  </a:cubicBezTo>
                  <a:cubicBezTo>
                    <a:pt x="199154" y="5581"/>
                    <a:pt x="198939" y="5956"/>
                    <a:pt x="198731" y="6347"/>
                  </a:cubicBezTo>
                  <a:cubicBezTo>
                    <a:pt x="198700" y="6324"/>
                    <a:pt x="198661" y="6300"/>
                    <a:pt x="198626" y="6277"/>
                  </a:cubicBezTo>
                  <a:cubicBezTo>
                    <a:pt x="198623" y="6274"/>
                    <a:pt x="198619" y="6273"/>
                    <a:pt x="198616" y="6273"/>
                  </a:cubicBezTo>
                  <a:cubicBezTo>
                    <a:pt x="198599" y="6273"/>
                    <a:pt x="198589" y="6307"/>
                    <a:pt x="198606" y="6320"/>
                  </a:cubicBezTo>
                  <a:cubicBezTo>
                    <a:pt x="198642" y="6347"/>
                    <a:pt x="198669" y="6379"/>
                    <a:pt x="198700" y="6410"/>
                  </a:cubicBezTo>
                  <a:cubicBezTo>
                    <a:pt x="198653" y="6500"/>
                    <a:pt x="198603" y="6594"/>
                    <a:pt x="198559" y="6684"/>
                  </a:cubicBezTo>
                  <a:cubicBezTo>
                    <a:pt x="198258" y="7279"/>
                    <a:pt x="197961" y="7882"/>
                    <a:pt x="197683" y="8500"/>
                  </a:cubicBezTo>
                  <a:cubicBezTo>
                    <a:pt x="197671" y="8249"/>
                    <a:pt x="197651" y="7999"/>
                    <a:pt x="197632" y="7748"/>
                  </a:cubicBezTo>
                  <a:cubicBezTo>
                    <a:pt x="197694" y="7377"/>
                    <a:pt x="197761" y="7005"/>
                    <a:pt x="197847" y="6637"/>
                  </a:cubicBezTo>
                  <a:cubicBezTo>
                    <a:pt x="197965" y="6136"/>
                    <a:pt x="198097" y="5412"/>
                    <a:pt x="198340" y="4977"/>
                  </a:cubicBezTo>
                  <a:cubicBezTo>
                    <a:pt x="198358" y="4945"/>
                    <a:pt x="198334" y="4909"/>
                    <a:pt x="198309" y="4909"/>
                  </a:cubicBezTo>
                  <a:cubicBezTo>
                    <a:pt x="198301" y="4909"/>
                    <a:pt x="198292" y="4913"/>
                    <a:pt x="198285" y="4923"/>
                  </a:cubicBezTo>
                  <a:cubicBezTo>
                    <a:pt x="197937" y="5396"/>
                    <a:pt x="197714" y="6199"/>
                    <a:pt x="197546" y="6907"/>
                  </a:cubicBezTo>
                  <a:cubicBezTo>
                    <a:pt x="197491" y="6464"/>
                    <a:pt x="197362" y="6046"/>
                    <a:pt x="197318" y="5604"/>
                  </a:cubicBezTo>
                  <a:cubicBezTo>
                    <a:pt x="197315" y="5576"/>
                    <a:pt x="197297" y="5561"/>
                    <a:pt x="197280" y="5561"/>
                  </a:cubicBezTo>
                  <a:cubicBezTo>
                    <a:pt x="197264" y="5561"/>
                    <a:pt x="197250" y="5575"/>
                    <a:pt x="197252" y="5604"/>
                  </a:cubicBezTo>
                  <a:cubicBezTo>
                    <a:pt x="197284" y="6085"/>
                    <a:pt x="197405" y="6535"/>
                    <a:pt x="197421" y="7028"/>
                  </a:cubicBezTo>
                  <a:cubicBezTo>
                    <a:pt x="197425" y="7154"/>
                    <a:pt x="197428" y="7283"/>
                    <a:pt x="197428" y="7408"/>
                  </a:cubicBezTo>
                  <a:cubicBezTo>
                    <a:pt x="197425" y="7432"/>
                    <a:pt x="197421" y="7455"/>
                    <a:pt x="197412" y="7474"/>
                  </a:cubicBezTo>
                  <a:cubicBezTo>
                    <a:pt x="197190" y="8437"/>
                    <a:pt x="197037" y="9408"/>
                    <a:pt x="196919" y="10398"/>
                  </a:cubicBezTo>
                  <a:cubicBezTo>
                    <a:pt x="196704" y="11001"/>
                    <a:pt x="196509" y="11616"/>
                    <a:pt x="196332" y="12234"/>
                  </a:cubicBezTo>
                  <a:cubicBezTo>
                    <a:pt x="196411" y="11314"/>
                    <a:pt x="196469" y="10386"/>
                    <a:pt x="196497" y="9459"/>
                  </a:cubicBezTo>
                  <a:cubicBezTo>
                    <a:pt x="196559" y="9318"/>
                    <a:pt x="196618" y="9177"/>
                    <a:pt x="196684" y="9040"/>
                  </a:cubicBezTo>
                  <a:cubicBezTo>
                    <a:pt x="196695" y="9013"/>
                    <a:pt x="196678" y="8990"/>
                    <a:pt x="196660" y="8990"/>
                  </a:cubicBezTo>
                  <a:cubicBezTo>
                    <a:pt x="196652" y="8990"/>
                    <a:pt x="196644" y="8994"/>
                    <a:pt x="196637" y="9005"/>
                  </a:cubicBezTo>
                  <a:cubicBezTo>
                    <a:pt x="196594" y="9087"/>
                    <a:pt x="196547" y="9165"/>
                    <a:pt x="196505" y="9248"/>
                  </a:cubicBezTo>
                  <a:cubicBezTo>
                    <a:pt x="196509" y="9188"/>
                    <a:pt x="196509" y="9126"/>
                    <a:pt x="196513" y="9067"/>
                  </a:cubicBezTo>
                  <a:cubicBezTo>
                    <a:pt x="196520" y="8570"/>
                    <a:pt x="196547" y="8081"/>
                    <a:pt x="196520" y="7584"/>
                  </a:cubicBezTo>
                  <a:cubicBezTo>
                    <a:pt x="196509" y="7330"/>
                    <a:pt x="196540" y="7122"/>
                    <a:pt x="196426" y="6915"/>
                  </a:cubicBezTo>
                  <a:cubicBezTo>
                    <a:pt x="196418" y="6901"/>
                    <a:pt x="196406" y="6895"/>
                    <a:pt x="196395" y="6895"/>
                  </a:cubicBezTo>
                  <a:cubicBezTo>
                    <a:pt x="196375" y="6895"/>
                    <a:pt x="196356" y="6916"/>
                    <a:pt x="196364" y="6946"/>
                  </a:cubicBezTo>
                  <a:cubicBezTo>
                    <a:pt x="196469" y="7369"/>
                    <a:pt x="196325" y="8108"/>
                    <a:pt x="196274" y="8512"/>
                  </a:cubicBezTo>
                  <a:cubicBezTo>
                    <a:pt x="196223" y="8915"/>
                    <a:pt x="196172" y="9314"/>
                    <a:pt x="196121" y="9717"/>
                  </a:cubicBezTo>
                  <a:cubicBezTo>
                    <a:pt x="195976" y="9929"/>
                    <a:pt x="195894" y="10210"/>
                    <a:pt x="195831" y="10492"/>
                  </a:cubicBezTo>
                  <a:cubicBezTo>
                    <a:pt x="195749" y="10649"/>
                    <a:pt x="195667" y="10805"/>
                    <a:pt x="195589" y="10962"/>
                  </a:cubicBezTo>
                  <a:cubicBezTo>
                    <a:pt x="195567" y="10610"/>
                    <a:pt x="195604" y="10373"/>
                    <a:pt x="195738" y="10373"/>
                  </a:cubicBezTo>
                  <a:cubicBezTo>
                    <a:pt x="195744" y="10373"/>
                    <a:pt x="195751" y="10374"/>
                    <a:pt x="195757" y="10375"/>
                  </a:cubicBezTo>
                  <a:cubicBezTo>
                    <a:pt x="195760" y="10375"/>
                    <a:pt x="195762" y="10375"/>
                    <a:pt x="195765" y="10375"/>
                  </a:cubicBezTo>
                  <a:cubicBezTo>
                    <a:pt x="195832" y="10375"/>
                    <a:pt x="195845" y="10226"/>
                    <a:pt x="195777" y="10210"/>
                  </a:cubicBezTo>
                  <a:cubicBezTo>
                    <a:pt x="195754" y="10206"/>
                    <a:pt x="195732" y="10204"/>
                    <a:pt x="195712" y="10204"/>
                  </a:cubicBezTo>
                  <a:cubicBezTo>
                    <a:pt x="195384" y="10204"/>
                    <a:pt x="195373" y="10771"/>
                    <a:pt x="195425" y="11291"/>
                  </a:cubicBezTo>
                  <a:cubicBezTo>
                    <a:pt x="195248" y="11654"/>
                    <a:pt x="195076" y="12026"/>
                    <a:pt x="194923" y="12406"/>
                  </a:cubicBezTo>
                  <a:cubicBezTo>
                    <a:pt x="194916" y="12359"/>
                    <a:pt x="194903" y="12312"/>
                    <a:pt x="194896" y="12261"/>
                  </a:cubicBezTo>
                  <a:cubicBezTo>
                    <a:pt x="195013" y="11428"/>
                    <a:pt x="195154" y="10597"/>
                    <a:pt x="195350" y="9788"/>
                  </a:cubicBezTo>
                  <a:cubicBezTo>
                    <a:pt x="195367" y="9727"/>
                    <a:pt x="195328" y="9687"/>
                    <a:pt x="195288" y="9687"/>
                  </a:cubicBezTo>
                  <a:cubicBezTo>
                    <a:pt x="195262" y="9687"/>
                    <a:pt x="195236" y="9704"/>
                    <a:pt x="195225" y="9745"/>
                  </a:cubicBezTo>
                  <a:cubicBezTo>
                    <a:pt x="195068" y="10382"/>
                    <a:pt x="194927" y="11029"/>
                    <a:pt x="194794" y="11678"/>
                  </a:cubicBezTo>
                  <a:cubicBezTo>
                    <a:pt x="194932" y="10597"/>
                    <a:pt x="195127" y="9529"/>
                    <a:pt x="195303" y="8457"/>
                  </a:cubicBezTo>
                  <a:cubicBezTo>
                    <a:pt x="195362" y="8292"/>
                    <a:pt x="195409" y="8120"/>
                    <a:pt x="195409" y="7976"/>
                  </a:cubicBezTo>
                  <a:cubicBezTo>
                    <a:pt x="195644" y="7150"/>
                    <a:pt x="195909" y="6343"/>
                    <a:pt x="196219" y="5565"/>
                  </a:cubicBezTo>
                  <a:cubicBezTo>
                    <a:pt x="196297" y="5431"/>
                    <a:pt x="196379" y="5302"/>
                    <a:pt x="196466" y="5178"/>
                  </a:cubicBezTo>
                  <a:cubicBezTo>
                    <a:pt x="196499" y="5127"/>
                    <a:pt x="196467" y="5064"/>
                    <a:pt x="196429" y="5064"/>
                  </a:cubicBezTo>
                  <a:cubicBezTo>
                    <a:pt x="196428" y="5064"/>
                    <a:pt x="196427" y="5064"/>
                    <a:pt x="196426" y="5064"/>
                  </a:cubicBezTo>
                  <a:cubicBezTo>
                    <a:pt x="196587" y="4680"/>
                    <a:pt x="196759" y="4304"/>
                    <a:pt x="196943" y="3940"/>
                  </a:cubicBezTo>
                  <a:cubicBezTo>
                    <a:pt x="196968" y="3888"/>
                    <a:pt x="196933" y="3840"/>
                    <a:pt x="196898" y="3840"/>
                  </a:cubicBezTo>
                  <a:cubicBezTo>
                    <a:pt x="196883" y="3840"/>
                    <a:pt x="196868" y="3849"/>
                    <a:pt x="196857" y="3870"/>
                  </a:cubicBezTo>
                  <a:cubicBezTo>
                    <a:pt x="196590" y="4390"/>
                    <a:pt x="196352" y="4923"/>
                    <a:pt x="196129" y="5467"/>
                  </a:cubicBezTo>
                  <a:cubicBezTo>
                    <a:pt x="195456" y="6511"/>
                    <a:pt x="195080" y="7866"/>
                    <a:pt x="194794" y="9220"/>
                  </a:cubicBezTo>
                  <a:cubicBezTo>
                    <a:pt x="194794" y="9224"/>
                    <a:pt x="194791" y="9224"/>
                    <a:pt x="194791" y="9224"/>
                  </a:cubicBezTo>
                  <a:cubicBezTo>
                    <a:pt x="194657" y="9620"/>
                    <a:pt x="194532" y="10019"/>
                    <a:pt x="194399" y="10414"/>
                  </a:cubicBezTo>
                  <a:cubicBezTo>
                    <a:pt x="194329" y="10164"/>
                    <a:pt x="194258" y="9913"/>
                    <a:pt x="194184" y="9670"/>
                  </a:cubicBezTo>
                  <a:cubicBezTo>
                    <a:pt x="194195" y="9643"/>
                    <a:pt x="194211" y="9616"/>
                    <a:pt x="194222" y="9592"/>
                  </a:cubicBezTo>
                  <a:cubicBezTo>
                    <a:pt x="194321" y="9423"/>
                    <a:pt x="194434" y="9259"/>
                    <a:pt x="194524" y="9087"/>
                  </a:cubicBezTo>
                  <a:cubicBezTo>
                    <a:pt x="194534" y="9071"/>
                    <a:pt x="194687" y="8704"/>
                    <a:pt x="194696" y="8704"/>
                  </a:cubicBezTo>
                  <a:lnTo>
                    <a:pt x="194696" y="8704"/>
                  </a:lnTo>
                  <a:cubicBezTo>
                    <a:pt x="194698" y="8704"/>
                    <a:pt x="194693" y="8722"/>
                    <a:pt x="194677" y="8766"/>
                  </a:cubicBezTo>
                  <a:cubicBezTo>
                    <a:pt x="194663" y="8802"/>
                    <a:pt x="194687" y="8835"/>
                    <a:pt x="194710" y="8835"/>
                  </a:cubicBezTo>
                  <a:cubicBezTo>
                    <a:pt x="194720" y="8835"/>
                    <a:pt x="194729" y="8829"/>
                    <a:pt x="194735" y="8813"/>
                  </a:cubicBezTo>
                  <a:cubicBezTo>
                    <a:pt x="194751" y="8774"/>
                    <a:pt x="194767" y="8735"/>
                    <a:pt x="194782" y="8700"/>
                  </a:cubicBezTo>
                  <a:cubicBezTo>
                    <a:pt x="194798" y="8662"/>
                    <a:pt x="194775" y="8628"/>
                    <a:pt x="194749" y="8628"/>
                  </a:cubicBezTo>
                  <a:cubicBezTo>
                    <a:pt x="194743" y="8628"/>
                    <a:pt x="194737" y="8630"/>
                    <a:pt x="194732" y="8633"/>
                  </a:cubicBezTo>
                  <a:cubicBezTo>
                    <a:pt x="194489" y="8778"/>
                    <a:pt x="194258" y="9001"/>
                    <a:pt x="194039" y="9255"/>
                  </a:cubicBezTo>
                  <a:cubicBezTo>
                    <a:pt x="193984" y="9107"/>
                    <a:pt x="193926" y="8958"/>
                    <a:pt x="193859" y="8817"/>
                  </a:cubicBezTo>
                  <a:cubicBezTo>
                    <a:pt x="193847" y="8798"/>
                    <a:pt x="193835" y="8789"/>
                    <a:pt x="193823" y="8789"/>
                  </a:cubicBezTo>
                  <a:cubicBezTo>
                    <a:pt x="193835" y="8426"/>
                    <a:pt x="193847" y="8061"/>
                    <a:pt x="193863" y="7698"/>
                  </a:cubicBezTo>
                  <a:cubicBezTo>
                    <a:pt x="193910" y="6558"/>
                    <a:pt x="193890" y="5357"/>
                    <a:pt x="193617" y="4265"/>
                  </a:cubicBezTo>
                  <a:cubicBezTo>
                    <a:pt x="193613" y="4250"/>
                    <a:pt x="193603" y="4244"/>
                    <a:pt x="193594" y="4244"/>
                  </a:cubicBezTo>
                  <a:cubicBezTo>
                    <a:pt x="193581" y="4244"/>
                    <a:pt x="193568" y="4257"/>
                    <a:pt x="193573" y="4277"/>
                  </a:cubicBezTo>
                  <a:cubicBezTo>
                    <a:pt x="193843" y="5545"/>
                    <a:pt x="193718" y="6892"/>
                    <a:pt x="193608" y="8179"/>
                  </a:cubicBezTo>
                  <a:cubicBezTo>
                    <a:pt x="193554" y="8794"/>
                    <a:pt x="193510" y="9412"/>
                    <a:pt x="193452" y="10030"/>
                  </a:cubicBezTo>
                  <a:cubicBezTo>
                    <a:pt x="193346" y="10179"/>
                    <a:pt x="193241" y="10328"/>
                    <a:pt x="193142" y="10465"/>
                  </a:cubicBezTo>
                  <a:cubicBezTo>
                    <a:pt x="192963" y="10707"/>
                    <a:pt x="192790" y="10966"/>
                    <a:pt x="192626" y="11228"/>
                  </a:cubicBezTo>
                  <a:cubicBezTo>
                    <a:pt x="192665" y="11020"/>
                    <a:pt x="192704" y="10817"/>
                    <a:pt x="192743" y="10613"/>
                  </a:cubicBezTo>
                  <a:cubicBezTo>
                    <a:pt x="192837" y="10113"/>
                    <a:pt x="192849" y="9631"/>
                    <a:pt x="193123" y="9217"/>
                  </a:cubicBezTo>
                  <a:cubicBezTo>
                    <a:pt x="193165" y="9150"/>
                    <a:pt x="193120" y="9064"/>
                    <a:pt x="193070" y="9064"/>
                  </a:cubicBezTo>
                  <a:cubicBezTo>
                    <a:pt x="193054" y="9064"/>
                    <a:pt x="193039" y="9072"/>
                    <a:pt x="193025" y="9091"/>
                  </a:cubicBezTo>
                  <a:cubicBezTo>
                    <a:pt x="192795" y="9447"/>
                    <a:pt x="192688" y="9898"/>
                    <a:pt x="192595" y="10348"/>
                  </a:cubicBezTo>
                  <a:cubicBezTo>
                    <a:pt x="192595" y="9940"/>
                    <a:pt x="192579" y="9533"/>
                    <a:pt x="192532" y="9134"/>
                  </a:cubicBezTo>
                  <a:cubicBezTo>
                    <a:pt x="192527" y="9093"/>
                    <a:pt x="192501" y="9076"/>
                    <a:pt x="192473" y="9076"/>
                  </a:cubicBezTo>
                  <a:cubicBezTo>
                    <a:pt x="192458" y="9076"/>
                    <a:pt x="192443" y="9081"/>
                    <a:pt x="192430" y="9091"/>
                  </a:cubicBezTo>
                  <a:cubicBezTo>
                    <a:pt x="192657" y="8136"/>
                    <a:pt x="192939" y="7221"/>
                    <a:pt x="193570" y="6590"/>
                  </a:cubicBezTo>
                  <a:cubicBezTo>
                    <a:pt x="193615" y="6544"/>
                    <a:pt x="193588" y="6456"/>
                    <a:pt x="193546" y="6456"/>
                  </a:cubicBezTo>
                  <a:cubicBezTo>
                    <a:pt x="193537" y="6456"/>
                    <a:pt x="193528" y="6460"/>
                    <a:pt x="193518" y="6469"/>
                  </a:cubicBezTo>
                  <a:cubicBezTo>
                    <a:pt x="192951" y="7009"/>
                    <a:pt x="192642" y="7714"/>
                    <a:pt x="192352" y="8527"/>
                  </a:cubicBezTo>
                  <a:cubicBezTo>
                    <a:pt x="191984" y="9560"/>
                    <a:pt x="191722" y="10657"/>
                    <a:pt x="191558" y="11772"/>
                  </a:cubicBezTo>
                  <a:cubicBezTo>
                    <a:pt x="191480" y="12300"/>
                    <a:pt x="191417" y="12833"/>
                    <a:pt x="191362" y="13369"/>
                  </a:cubicBezTo>
                  <a:cubicBezTo>
                    <a:pt x="191182" y="12880"/>
                    <a:pt x="190994" y="12394"/>
                    <a:pt x="190802" y="11917"/>
                  </a:cubicBezTo>
                  <a:cubicBezTo>
                    <a:pt x="190841" y="11827"/>
                    <a:pt x="190880" y="11737"/>
                    <a:pt x="190920" y="11650"/>
                  </a:cubicBezTo>
                  <a:cubicBezTo>
                    <a:pt x="190952" y="11580"/>
                    <a:pt x="190904" y="11513"/>
                    <a:pt x="190855" y="11513"/>
                  </a:cubicBezTo>
                  <a:cubicBezTo>
                    <a:pt x="190834" y="11513"/>
                    <a:pt x="190813" y="11526"/>
                    <a:pt x="190799" y="11557"/>
                  </a:cubicBezTo>
                  <a:cubicBezTo>
                    <a:pt x="190770" y="11612"/>
                    <a:pt x="190747" y="11663"/>
                    <a:pt x="190723" y="11717"/>
                  </a:cubicBezTo>
                  <a:cubicBezTo>
                    <a:pt x="190618" y="11459"/>
                    <a:pt x="190517" y="11197"/>
                    <a:pt x="190407" y="10942"/>
                  </a:cubicBezTo>
                  <a:lnTo>
                    <a:pt x="190407" y="10429"/>
                  </a:lnTo>
                  <a:cubicBezTo>
                    <a:pt x="190458" y="10285"/>
                    <a:pt x="190512" y="10148"/>
                    <a:pt x="190575" y="10015"/>
                  </a:cubicBezTo>
                  <a:cubicBezTo>
                    <a:pt x="190708" y="9737"/>
                    <a:pt x="190810" y="9482"/>
                    <a:pt x="190833" y="9154"/>
                  </a:cubicBezTo>
                  <a:cubicBezTo>
                    <a:pt x="190837" y="9117"/>
                    <a:pt x="190818" y="9099"/>
                    <a:pt x="190797" y="9099"/>
                  </a:cubicBezTo>
                  <a:cubicBezTo>
                    <a:pt x="190775" y="9099"/>
                    <a:pt x="190751" y="9118"/>
                    <a:pt x="190747" y="9154"/>
                  </a:cubicBezTo>
                  <a:cubicBezTo>
                    <a:pt x="190712" y="9506"/>
                    <a:pt x="190555" y="9819"/>
                    <a:pt x="190403" y="10124"/>
                  </a:cubicBezTo>
                  <a:cubicBezTo>
                    <a:pt x="190399" y="9776"/>
                    <a:pt x="190391" y="9428"/>
                    <a:pt x="190380" y="9080"/>
                  </a:cubicBezTo>
                  <a:cubicBezTo>
                    <a:pt x="190559" y="8700"/>
                    <a:pt x="190752" y="8332"/>
                    <a:pt x="190954" y="7952"/>
                  </a:cubicBezTo>
                  <a:cubicBezTo>
                    <a:pt x="190974" y="7919"/>
                    <a:pt x="190950" y="7886"/>
                    <a:pt x="190925" y="7886"/>
                  </a:cubicBezTo>
                  <a:cubicBezTo>
                    <a:pt x="190915" y="7886"/>
                    <a:pt x="190904" y="7892"/>
                    <a:pt x="190896" y="7905"/>
                  </a:cubicBezTo>
                  <a:cubicBezTo>
                    <a:pt x="190712" y="8226"/>
                    <a:pt x="190540" y="8554"/>
                    <a:pt x="190376" y="8883"/>
                  </a:cubicBezTo>
                  <a:cubicBezTo>
                    <a:pt x="190344" y="8187"/>
                    <a:pt x="190411" y="7486"/>
                    <a:pt x="190152" y="6860"/>
                  </a:cubicBezTo>
                  <a:cubicBezTo>
                    <a:pt x="190147" y="6845"/>
                    <a:pt x="190139" y="6839"/>
                    <a:pt x="190130" y="6839"/>
                  </a:cubicBezTo>
                  <a:cubicBezTo>
                    <a:pt x="190111" y="6839"/>
                    <a:pt x="190091" y="6867"/>
                    <a:pt x="190102" y="6899"/>
                  </a:cubicBezTo>
                  <a:cubicBezTo>
                    <a:pt x="190348" y="7608"/>
                    <a:pt x="190188" y="8578"/>
                    <a:pt x="190129" y="9381"/>
                  </a:cubicBezTo>
                  <a:cubicBezTo>
                    <a:pt x="190058" y="9533"/>
                    <a:pt x="189988" y="9682"/>
                    <a:pt x="189921" y="9835"/>
                  </a:cubicBezTo>
                  <a:cubicBezTo>
                    <a:pt x="189737" y="9428"/>
                    <a:pt x="189549" y="9024"/>
                    <a:pt x="189358" y="8625"/>
                  </a:cubicBezTo>
                  <a:cubicBezTo>
                    <a:pt x="189448" y="8081"/>
                    <a:pt x="189569" y="7537"/>
                    <a:pt x="189730" y="7009"/>
                  </a:cubicBezTo>
                  <a:cubicBezTo>
                    <a:pt x="189741" y="6970"/>
                    <a:pt x="189710" y="6935"/>
                    <a:pt x="189682" y="6935"/>
                  </a:cubicBezTo>
                  <a:cubicBezTo>
                    <a:pt x="189671" y="6935"/>
                    <a:pt x="189659" y="6940"/>
                    <a:pt x="189652" y="6954"/>
                  </a:cubicBezTo>
                  <a:cubicBezTo>
                    <a:pt x="189616" y="6997"/>
                    <a:pt x="189577" y="7044"/>
                    <a:pt x="189542" y="7091"/>
                  </a:cubicBezTo>
                  <a:cubicBezTo>
                    <a:pt x="189527" y="7103"/>
                    <a:pt x="189533" y="7134"/>
                    <a:pt x="189551" y="7134"/>
                  </a:cubicBezTo>
                  <a:cubicBezTo>
                    <a:pt x="189552" y="7134"/>
                    <a:pt x="189553" y="7134"/>
                    <a:pt x="189554" y="7134"/>
                  </a:cubicBezTo>
                  <a:cubicBezTo>
                    <a:pt x="189605" y="7119"/>
                    <a:pt x="189626" y="7112"/>
                    <a:pt x="189628" y="7112"/>
                  </a:cubicBezTo>
                  <a:lnTo>
                    <a:pt x="189628" y="7112"/>
                  </a:lnTo>
                  <a:cubicBezTo>
                    <a:pt x="189635" y="7112"/>
                    <a:pt x="189520" y="7160"/>
                    <a:pt x="189491" y="7236"/>
                  </a:cubicBezTo>
                  <a:cubicBezTo>
                    <a:pt x="189437" y="7380"/>
                    <a:pt x="189366" y="7530"/>
                    <a:pt x="189323" y="7682"/>
                  </a:cubicBezTo>
                  <a:cubicBezTo>
                    <a:pt x="189267" y="7862"/>
                    <a:pt x="189209" y="8038"/>
                    <a:pt x="189155" y="8218"/>
                  </a:cubicBezTo>
                  <a:cubicBezTo>
                    <a:pt x="189072" y="8050"/>
                    <a:pt x="188986" y="7878"/>
                    <a:pt x="188900" y="7714"/>
                  </a:cubicBezTo>
                  <a:cubicBezTo>
                    <a:pt x="188849" y="7615"/>
                    <a:pt x="188798" y="7526"/>
                    <a:pt x="188747" y="7432"/>
                  </a:cubicBezTo>
                  <a:cubicBezTo>
                    <a:pt x="188759" y="7346"/>
                    <a:pt x="188774" y="7263"/>
                    <a:pt x="188787" y="7177"/>
                  </a:cubicBezTo>
                  <a:cubicBezTo>
                    <a:pt x="188845" y="6833"/>
                    <a:pt x="188924" y="6058"/>
                    <a:pt x="189205" y="5886"/>
                  </a:cubicBezTo>
                  <a:cubicBezTo>
                    <a:pt x="189251" y="5857"/>
                    <a:pt x="189227" y="5765"/>
                    <a:pt x="189181" y="5765"/>
                  </a:cubicBezTo>
                  <a:cubicBezTo>
                    <a:pt x="189176" y="5765"/>
                    <a:pt x="189171" y="5766"/>
                    <a:pt x="189166" y="5768"/>
                  </a:cubicBezTo>
                  <a:cubicBezTo>
                    <a:pt x="188837" y="5906"/>
                    <a:pt x="188677" y="6649"/>
                    <a:pt x="188579" y="7122"/>
                  </a:cubicBezTo>
                  <a:cubicBezTo>
                    <a:pt x="188568" y="7103"/>
                    <a:pt x="188559" y="7087"/>
                    <a:pt x="188552" y="7071"/>
                  </a:cubicBezTo>
                  <a:cubicBezTo>
                    <a:pt x="188544" y="7040"/>
                    <a:pt x="188539" y="7009"/>
                    <a:pt x="188528" y="6977"/>
                  </a:cubicBezTo>
                  <a:cubicBezTo>
                    <a:pt x="188521" y="6946"/>
                    <a:pt x="188497" y="6934"/>
                    <a:pt x="188477" y="6934"/>
                  </a:cubicBezTo>
                  <a:cubicBezTo>
                    <a:pt x="187858" y="5835"/>
                    <a:pt x="187182" y="4762"/>
                    <a:pt x="186646" y="3604"/>
                  </a:cubicBezTo>
                  <a:cubicBezTo>
                    <a:pt x="186379" y="3032"/>
                    <a:pt x="186140" y="2449"/>
                    <a:pt x="185820" y="1928"/>
                  </a:cubicBezTo>
                  <a:cubicBezTo>
                    <a:pt x="185550" y="1486"/>
                    <a:pt x="185436" y="1087"/>
                    <a:pt x="185029" y="828"/>
                  </a:cubicBezTo>
                  <a:cubicBezTo>
                    <a:pt x="185026" y="827"/>
                    <a:pt x="185024" y="826"/>
                    <a:pt x="185021" y="826"/>
                  </a:cubicBezTo>
                  <a:cubicBezTo>
                    <a:pt x="185001" y="826"/>
                    <a:pt x="184988" y="859"/>
                    <a:pt x="185006" y="875"/>
                  </a:cubicBezTo>
                  <a:cubicBezTo>
                    <a:pt x="185456" y="1224"/>
                    <a:pt x="185706" y="2015"/>
                    <a:pt x="185961" y="2594"/>
                  </a:cubicBezTo>
                  <a:cubicBezTo>
                    <a:pt x="186215" y="3181"/>
                    <a:pt x="186407" y="3796"/>
                    <a:pt x="186684" y="4371"/>
                  </a:cubicBezTo>
                  <a:cubicBezTo>
                    <a:pt x="186994" y="5021"/>
                    <a:pt x="187315" y="5662"/>
                    <a:pt x="187628" y="6312"/>
                  </a:cubicBezTo>
                  <a:cubicBezTo>
                    <a:pt x="187616" y="6312"/>
                    <a:pt x="187605" y="6320"/>
                    <a:pt x="187600" y="6343"/>
                  </a:cubicBezTo>
                  <a:cubicBezTo>
                    <a:pt x="187417" y="7259"/>
                    <a:pt x="187276" y="8191"/>
                    <a:pt x="187166" y="9134"/>
                  </a:cubicBezTo>
                  <a:cubicBezTo>
                    <a:pt x="187037" y="8786"/>
                    <a:pt x="186904" y="8442"/>
                    <a:pt x="186774" y="8093"/>
                  </a:cubicBezTo>
                  <a:cubicBezTo>
                    <a:pt x="186825" y="7842"/>
                    <a:pt x="186845" y="7573"/>
                    <a:pt x="186724" y="7474"/>
                  </a:cubicBezTo>
                  <a:cubicBezTo>
                    <a:pt x="186718" y="7469"/>
                    <a:pt x="186711" y="7466"/>
                    <a:pt x="186705" y="7466"/>
                  </a:cubicBezTo>
                  <a:cubicBezTo>
                    <a:pt x="186677" y="7466"/>
                    <a:pt x="186655" y="7517"/>
                    <a:pt x="186681" y="7549"/>
                  </a:cubicBezTo>
                  <a:cubicBezTo>
                    <a:pt x="186708" y="7588"/>
                    <a:pt x="186700" y="7690"/>
                    <a:pt x="186673" y="7819"/>
                  </a:cubicBezTo>
                  <a:cubicBezTo>
                    <a:pt x="186262" y="6711"/>
                    <a:pt x="185721" y="5537"/>
                    <a:pt x="185522" y="4324"/>
                  </a:cubicBezTo>
                  <a:cubicBezTo>
                    <a:pt x="185521" y="4312"/>
                    <a:pt x="185513" y="4306"/>
                    <a:pt x="185506" y="4306"/>
                  </a:cubicBezTo>
                  <a:cubicBezTo>
                    <a:pt x="185496" y="4306"/>
                    <a:pt x="185487" y="4314"/>
                    <a:pt x="185487" y="4327"/>
                  </a:cubicBezTo>
                  <a:cubicBezTo>
                    <a:pt x="185522" y="5263"/>
                    <a:pt x="185902" y="6211"/>
                    <a:pt x="186129" y="7083"/>
                  </a:cubicBezTo>
                  <a:cubicBezTo>
                    <a:pt x="186247" y="7530"/>
                    <a:pt x="186371" y="7967"/>
                    <a:pt x="186505" y="8406"/>
                  </a:cubicBezTo>
                  <a:cubicBezTo>
                    <a:pt x="186426" y="8637"/>
                    <a:pt x="186352" y="8836"/>
                    <a:pt x="186340" y="8879"/>
                  </a:cubicBezTo>
                  <a:cubicBezTo>
                    <a:pt x="186203" y="9338"/>
                    <a:pt x="186066" y="9799"/>
                    <a:pt x="185976" y="10277"/>
                  </a:cubicBezTo>
                  <a:cubicBezTo>
                    <a:pt x="185867" y="10841"/>
                    <a:pt x="185757" y="11408"/>
                    <a:pt x="185644" y="11972"/>
                  </a:cubicBezTo>
                  <a:cubicBezTo>
                    <a:pt x="185644" y="11972"/>
                    <a:pt x="185640" y="11972"/>
                    <a:pt x="185640" y="11975"/>
                  </a:cubicBezTo>
                  <a:cubicBezTo>
                    <a:pt x="185374" y="12288"/>
                    <a:pt x="185346" y="12993"/>
                    <a:pt x="185268" y="13420"/>
                  </a:cubicBezTo>
                  <a:cubicBezTo>
                    <a:pt x="185233" y="13616"/>
                    <a:pt x="185197" y="13811"/>
                    <a:pt x="185166" y="14011"/>
                  </a:cubicBezTo>
                  <a:cubicBezTo>
                    <a:pt x="185163" y="13999"/>
                    <a:pt x="185163" y="13991"/>
                    <a:pt x="185163" y="13984"/>
                  </a:cubicBezTo>
                  <a:cubicBezTo>
                    <a:pt x="185181" y="13713"/>
                    <a:pt x="185197" y="13444"/>
                    <a:pt x="185210" y="13169"/>
                  </a:cubicBezTo>
                  <a:cubicBezTo>
                    <a:pt x="185233" y="12613"/>
                    <a:pt x="185295" y="12003"/>
                    <a:pt x="185268" y="11451"/>
                  </a:cubicBezTo>
                  <a:cubicBezTo>
                    <a:pt x="185233" y="10782"/>
                    <a:pt x="185233" y="10093"/>
                    <a:pt x="185244" y="9405"/>
                  </a:cubicBezTo>
                  <a:cubicBezTo>
                    <a:pt x="185291" y="9334"/>
                    <a:pt x="185350" y="9287"/>
                    <a:pt x="185421" y="9275"/>
                  </a:cubicBezTo>
                  <a:cubicBezTo>
                    <a:pt x="185535" y="9256"/>
                    <a:pt x="185542" y="9032"/>
                    <a:pt x="185432" y="9032"/>
                  </a:cubicBezTo>
                  <a:cubicBezTo>
                    <a:pt x="185429" y="9032"/>
                    <a:pt x="185425" y="9032"/>
                    <a:pt x="185421" y="9033"/>
                  </a:cubicBezTo>
                  <a:cubicBezTo>
                    <a:pt x="185358" y="9044"/>
                    <a:pt x="185303" y="9071"/>
                    <a:pt x="185248" y="9107"/>
                  </a:cubicBezTo>
                  <a:cubicBezTo>
                    <a:pt x="185257" y="8766"/>
                    <a:pt x="185264" y="8430"/>
                    <a:pt x="185272" y="8093"/>
                  </a:cubicBezTo>
                  <a:cubicBezTo>
                    <a:pt x="185280" y="7541"/>
                    <a:pt x="185244" y="6990"/>
                    <a:pt x="185213" y="6437"/>
                  </a:cubicBezTo>
                  <a:cubicBezTo>
                    <a:pt x="185201" y="6211"/>
                    <a:pt x="185241" y="5999"/>
                    <a:pt x="185134" y="5815"/>
                  </a:cubicBezTo>
                  <a:cubicBezTo>
                    <a:pt x="185128" y="5801"/>
                    <a:pt x="185116" y="5793"/>
                    <a:pt x="185104" y="5793"/>
                  </a:cubicBezTo>
                  <a:cubicBezTo>
                    <a:pt x="185087" y="5793"/>
                    <a:pt x="185070" y="5808"/>
                    <a:pt x="185072" y="5835"/>
                  </a:cubicBezTo>
                  <a:cubicBezTo>
                    <a:pt x="185072" y="5854"/>
                    <a:pt x="185072" y="5874"/>
                    <a:pt x="185076" y="5893"/>
                  </a:cubicBezTo>
                  <a:cubicBezTo>
                    <a:pt x="185076" y="5919"/>
                    <a:pt x="185091" y="5931"/>
                    <a:pt x="185106" y="5931"/>
                  </a:cubicBezTo>
                  <a:cubicBezTo>
                    <a:pt x="185121" y="5931"/>
                    <a:pt x="185137" y="5919"/>
                    <a:pt x="185139" y="5893"/>
                  </a:cubicBezTo>
                  <a:lnTo>
                    <a:pt x="185139" y="5893"/>
                  </a:lnTo>
                  <a:cubicBezTo>
                    <a:pt x="185006" y="8923"/>
                    <a:pt x="184661" y="12129"/>
                    <a:pt x="184242" y="15252"/>
                  </a:cubicBezTo>
                  <a:cubicBezTo>
                    <a:pt x="184066" y="13345"/>
                    <a:pt x="184007" y="11404"/>
                    <a:pt x="184090" y="9482"/>
                  </a:cubicBezTo>
                  <a:cubicBezTo>
                    <a:pt x="184117" y="9334"/>
                    <a:pt x="184144" y="9185"/>
                    <a:pt x="184172" y="9036"/>
                  </a:cubicBezTo>
                  <a:cubicBezTo>
                    <a:pt x="184182" y="8993"/>
                    <a:pt x="184155" y="8967"/>
                    <a:pt x="184128" y="8967"/>
                  </a:cubicBezTo>
                  <a:cubicBezTo>
                    <a:pt x="184123" y="8967"/>
                    <a:pt x="184118" y="8968"/>
                    <a:pt x="184113" y="8970"/>
                  </a:cubicBezTo>
                  <a:cubicBezTo>
                    <a:pt x="184191" y="7584"/>
                    <a:pt x="184348" y="6215"/>
                    <a:pt x="184591" y="4880"/>
                  </a:cubicBezTo>
                  <a:cubicBezTo>
                    <a:pt x="184598" y="4840"/>
                    <a:pt x="184573" y="4814"/>
                    <a:pt x="184548" y="4814"/>
                  </a:cubicBezTo>
                  <a:cubicBezTo>
                    <a:pt x="184531" y="4814"/>
                    <a:pt x="184515" y="4826"/>
                    <a:pt x="184509" y="4853"/>
                  </a:cubicBezTo>
                  <a:cubicBezTo>
                    <a:pt x="184176" y="6508"/>
                    <a:pt x="183972" y="8198"/>
                    <a:pt x="183871" y="9898"/>
                  </a:cubicBezTo>
                  <a:cubicBezTo>
                    <a:pt x="183647" y="10794"/>
                    <a:pt x="183401" y="11682"/>
                    <a:pt x="183158" y="12570"/>
                  </a:cubicBezTo>
                  <a:cubicBezTo>
                    <a:pt x="183053" y="12077"/>
                    <a:pt x="182943" y="11584"/>
                    <a:pt x="182822" y="11095"/>
                  </a:cubicBezTo>
                  <a:cubicBezTo>
                    <a:pt x="183041" y="10445"/>
                    <a:pt x="183322" y="9788"/>
                    <a:pt x="183335" y="9080"/>
                  </a:cubicBezTo>
                  <a:cubicBezTo>
                    <a:pt x="183335" y="9038"/>
                    <a:pt x="183307" y="9014"/>
                    <a:pt x="183280" y="9014"/>
                  </a:cubicBezTo>
                  <a:cubicBezTo>
                    <a:pt x="183258" y="9014"/>
                    <a:pt x="183238" y="9029"/>
                    <a:pt x="183232" y="9064"/>
                  </a:cubicBezTo>
                  <a:cubicBezTo>
                    <a:pt x="183178" y="9510"/>
                    <a:pt x="182959" y="9992"/>
                    <a:pt x="182751" y="10406"/>
                  </a:cubicBezTo>
                  <a:cubicBezTo>
                    <a:pt x="182759" y="10316"/>
                    <a:pt x="182763" y="10226"/>
                    <a:pt x="182775" y="10136"/>
                  </a:cubicBezTo>
                  <a:cubicBezTo>
                    <a:pt x="182869" y="9103"/>
                    <a:pt x="182880" y="8074"/>
                    <a:pt x="183115" y="7067"/>
                  </a:cubicBezTo>
                  <a:cubicBezTo>
                    <a:pt x="183124" y="7027"/>
                    <a:pt x="183099" y="7000"/>
                    <a:pt x="183073" y="7000"/>
                  </a:cubicBezTo>
                  <a:cubicBezTo>
                    <a:pt x="183056" y="7000"/>
                    <a:pt x="183039" y="7012"/>
                    <a:pt x="183033" y="7040"/>
                  </a:cubicBezTo>
                  <a:cubicBezTo>
                    <a:pt x="182791" y="8030"/>
                    <a:pt x="182669" y="9095"/>
                    <a:pt x="182587" y="10160"/>
                  </a:cubicBezTo>
                  <a:cubicBezTo>
                    <a:pt x="182289" y="9024"/>
                    <a:pt x="181957" y="7909"/>
                    <a:pt x="181581" y="6813"/>
                  </a:cubicBezTo>
                  <a:cubicBezTo>
                    <a:pt x="181420" y="6336"/>
                    <a:pt x="181209" y="5353"/>
                    <a:pt x="180704" y="5346"/>
                  </a:cubicBezTo>
                  <a:cubicBezTo>
                    <a:pt x="180704" y="5346"/>
                    <a:pt x="180703" y="5345"/>
                    <a:pt x="180702" y="5345"/>
                  </a:cubicBezTo>
                  <a:cubicBezTo>
                    <a:pt x="180681" y="5345"/>
                    <a:pt x="180678" y="5389"/>
                    <a:pt x="180701" y="5400"/>
                  </a:cubicBezTo>
                  <a:cubicBezTo>
                    <a:pt x="181041" y="5537"/>
                    <a:pt x="181178" y="6324"/>
                    <a:pt x="181288" y="6696"/>
                  </a:cubicBezTo>
                  <a:cubicBezTo>
                    <a:pt x="181448" y="7239"/>
                    <a:pt x="181588" y="7815"/>
                    <a:pt x="181702" y="8379"/>
                  </a:cubicBezTo>
                  <a:cubicBezTo>
                    <a:pt x="181839" y="9064"/>
                    <a:pt x="181992" y="9737"/>
                    <a:pt x="182141" y="10418"/>
                  </a:cubicBezTo>
                  <a:cubicBezTo>
                    <a:pt x="181698" y="10954"/>
                    <a:pt x="181628" y="11823"/>
                    <a:pt x="181628" y="12617"/>
                  </a:cubicBezTo>
                  <a:cubicBezTo>
                    <a:pt x="181588" y="12700"/>
                    <a:pt x="181550" y="12786"/>
                    <a:pt x="181514" y="12872"/>
                  </a:cubicBezTo>
                  <a:cubicBezTo>
                    <a:pt x="181514" y="12860"/>
                    <a:pt x="181514" y="12844"/>
                    <a:pt x="181518" y="12828"/>
                  </a:cubicBezTo>
                  <a:cubicBezTo>
                    <a:pt x="181546" y="12492"/>
                    <a:pt x="181382" y="12304"/>
                    <a:pt x="181189" y="12265"/>
                  </a:cubicBezTo>
                  <a:cubicBezTo>
                    <a:pt x="181158" y="12019"/>
                    <a:pt x="181127" y="11772"/>
                    <a:pt x="181095" y="11522"/>
                  </a:cubicBezTo>
                  <a:cubicBezTo>
                    <a:pt x="181260" y="10594"/>
                    <a:pt x="181409" y="9643"/>
                    <a:pt x="181409" y="8688"/>
                  </a:cubicBezTo>
                  <a:cubicBezTo>
                    <a:pt x="181409" y="7913"/>
                    <a:pt x="181440" y="6997"/>
                    <a:pt x="181092" y="6336"/>
                  </a:cubicBezTo>
                  <a:cubicBezTo>
                    <a:pt x="181084" y="6320"/>
                    <a:pt x="181073" y="6313"/>
                    <a:pt x="181062" y="6313"/>
                  </a:cubicBezTo>
                  <a:cubicBezTo>
                    <a:pt x="181039" y="6313"/>
                    <a:pt x="181016" y="6344"/>
                    <a:pt x="181030" y="6379"/>
                  </a:cubicBezTo>
                  <a:cubicBezTo>
                    <a:pt x="181479" y="7353"/>
                    <a:pt x="181135" y="8872"/>
                    <a:pt x="180904" y="9913"/>
                  </a:cubicBezTo>
                  <a:cubicBezTo>
                    <a:pt x="180853" y="9459"/>
                    <a:pt x="180806" y="9001"/>
                    <a:pt x="180766" y="8543"/>
                  </a:cubicBezTo>
                  <a:cubicBezTo>
                    <a:pt x="180765" y="8506"/>
                    <a:pt x="180741" y="8486"/>
                    <a:pt x="180718" y="8486"/>
                  </a:cubicBezTo>
                  <a:cubicBezTo>
                    <a:pt x="180696" y="8486"/>
                    <a:pt x="180675" y="8505"/>
                    <a:pt x="180677" y="8543"/>
                  </a:cubicBezTo>
                  <a:cubicBezTo>
                    <a:pt x="180704" y="9165"/>
                    <a:pt x="180739" y="9788"/>
                    <a:pt x="180786" y="10410"/>
                  </a:cubicBezTo>
                  <a:cubicBezTo>
                    <a:pt x="180626" y="11095"/>
                    <a:pt x="180434" y="11776"/>
                    <a:pt x="180239" y="12449"/>
                  </a:cubicBezTo>
                  <a:cubicBezTo>
                    <a:pt x="180179" y="12077"/>
                    <a:pt x="180114" y="11710"/>
                    <a:pt x="180054" y="11338"/>
                  </a:cubicBezTo>
                  <a:cubicBezTo>
                    <a:pt x="179980" y="10872"/>
                    <a:pt x="179820" y="10426"/>
                    <a:pt x="179749" y="9968"/>
                  </a:cubicBezTo>
                  <a:cubicBezTo>
                    <a:pt x="179706" y="9694"/>
                    <a:pt x="179663" y="9369"/>
                    <a:pt x="179574" y="9080"/>
                  </a:cubicBezTo>
                  <a:cubicBezTo>
                    <a:pt x="179574" y="8841"/>
                    <a:pt x="179569" y="8606"/>
                    <a:pt x="179565" y="8367"/>
                  </a:cubicBezTo>
                  <a:cubicBezTo>
                    <a:pt x="179565" y="8324"/>
                    <a:pt x="179540" y="8302"/>
                    <a:pt x="179514" y="8302"/>
                  </a:cubicBezTo>
                  <a:cubicBezTo>
                    <a:pt x="179489" y="8302"/>
                    <a:pt x="179464" y="8324"/>
                    <a:pt x="179464" y="8367"/>
                  </a:cubicBezTo>
                  <a:cubicBezTo>
                    <a:pt x="179464" y="8504"/>
                    <a:pt x="179460" y="8641"/>
                    <a:pt x="179460" y="8782"/>
                  </a:cubicBezTo>
                  <a:cubicBezTo>
                    <a:pt x="179393" y="8653"/>
                    <a:pt x="179315" y="8539"/>
                    <a:pt x="179213" y="8461"/>
                  </a:cubicBezTo>
                  <a:cubicBezTo>
                    <a:pt x="179207" y="8456"/>
                    <a:pt x="179201" y="8453"/>
                    <a:pt x="179195" y="8453"/>
                  </a:cubicBezTo>
                  <a:cubicBezTo>
                    <a:pt x="179165" y="8453"/>
                    <a:pt x="179145" y="8513"/>
                    <a:pt x="179178" y="8539"/>
                  </a:cubicBezTo>
                  <a:cubicBezTo>
                    <a:pt x="179334" y="8684"/>
                    <a:pt x="179409" y="8930"/>
                    <a:pt x="179451" y="9201"/>
                  </a:cubicBezTo>
                  <a:cubicBezTo>
                    <a:pt x="179444" y="9768"/>
                    <a:pt x="179433" y="10332"/>
                    <a:pt x="179417" y="10895"/>
                  </a:cubicBezTo>
                  <a:cubicBezTo>
                    <a:pt x="179399" y="10853"/>
                    <a:pt x="179366" y="10836"/>
                    <a:pt x="179332" y="10836"/>
                  </a:cubicBezTo>
                  <a:cubicBezTo>
                    <a:pt x="179328" y="10836"/>
                    <a:pt x="179323" y="10836"/>
                    <a:pt x="179319" y="10837"/>
                  </a:cubicBezTo>
                  <a:cubicBezTo>
                    <a:pt x="179299" y="10610"/>
                    <a:pt x="179280" y="10382"/>
                    <a:pt x="179256" y="10160"/>
                  </a:cubicBezTo>
                  <a:cubicBezTo>
                    <a:pt x="179198" y="9545"/>
                    <a:pt x="179115" y="8915"/>
                    <a:pt x="178978" y="8308"/>
                  </a:cubicBezTo>
                  <a:cubicBezTo>
                    <a:pt x="179146" y="7756"/>
                    <a:pt x="179311" y="7208"/>
                    <a:pt x="179326" y="6590"/>
                  </a:cubicBezTo>
                  <a:cubicBezTo>
                    <a:pt x="179326" y="6555"/>
                    <a:pt x="179306" y="6537"/>
                    <a:pt x="179285" y="6537"/>
                  </a:cubicBezTo>
                  <a:cubicBezTo>
                    <a:pt x="179264" y="6537"/>
                    <a:pt x="179242" y="6555"/>
                    <a:pt x="179240" y="6590"/>
                  </a:cubicBezTo>
                  <a:cubicBezTo>
                    <a:pt x="179213" y="7071"/>
                    <a:pt x="179080" y="7545"/>
                    <a:pt x="178904" y="8007"/>
                  </a:cubicBezTo>
                  <a:cubicBezTo>
                    <a:pt x="178846" y="7788"/>
                    <a:pt x="178783" y="7573"/>
                    <a:pt x="178705" y="7369"/>
                  </a:cubicBezTo>
                  <a:cubicBezTo>
                    <a:pt x="178696" y="7344"/>
                    <a:pt x="178681" y="7334"/>
                    <a:pt x="178667" y="7334"/>
                  </a:cubicBezTo>
                  <a:cubicBezTo>
                    <a:pt x="178635" y="7334"/>
                    <a:pt x="178602" y="7381"/>
                    <a:pt x="178618" y="7432"/>
                  </a:cubicBezTo>
                  <a:cubicBezTo>
                    <a:pt x="178705" y="7694"/>
                    <a:pt x="178767" y="7964"/>
                    <a:pt x="178810" y="8245"/>
                  </a:cubicBezTo>
                  <a:cubicBezTo>
                    <a:pt x="178642" y="8653"/>
                    <a:pt x="178446" y="9048"/>
                    <a:pt x="178274" y="9432"/>
                  </a:cubicBezTo>
                  <a:cubicBezTo>
                    <a:pt x="178203" y="8598"/>
                    <a:pt x="178098" y="7768"/>
                    <a:pt x="177933" y="6958"/>
                  </a:cubicBezTo>
                  <a:cubicBezTo>
                    <a:pt x="177930" y="6939"/>
                    <a:pt x="177921" y="6930"/>
                    <a:pt x="177910" y="6930"/>
                  </a:cubicBezTo>
                  <a:cubicBezTo>
                    <a:pt x="177867" y="6621"/>
                    <a:pt x="177804" y="6324"/>
                    <a:pt x="177706" y="6054"/>
                  </a:cubicBezTo>
                  <a:cubicBezTo>
                    <a:pt x="177702" y="6041"/>
                    <a:pt x="177694" y="6036"/>
                    <a:pt x="177686" y="6036"/>
                  </a:cubicBezTo>
                  <a:cubicBezTo>
                    <a:pt x="177671" y="6036"/>
                    <a:pt x="177654" y="6054"/>
                    <a:pt x="177659" y="6077"/>
                  </a:cubicBezTo>
                  <a:cubicBezTo>
                    <a:pt x="177957" y="7024"/>
                    <a:pt x="177894" y="8328"/>
                    <a:pt x="177906" y="9345"/>
                  </a:cubicBezTo>
                  <a:cubicBezTo>
                    <a:pt x="177910" y="9658"/>
                    <a:pt x="177910" y="9972"/>
                    <a:pt x="177910" y="10285"/>
                  </a:cubicBezTo>
                  <a:cubicBezTo>
                    <a:pt x="177699" y="10809"/>
                    <a:pt x="177487" y="11338"/>
                    <a:pt x="177287" y="11866"/>
                  </a:cubicBezTo>
                  <a:cubicBezTo>
                    <a:pt x="177283" y="11314"/>
                    <a:pt x="177256" y="10770"/>
                    <a:pt x="177225" y="10222"/>
                  </a:cubicBezTo>
                  <a:cubicBezTo>
                    <a:pt x="177291" y="9851"/>
                    <a:pt x="177358" y="9479"/>
                    <a:pt x="177417" y="9111"/>
                  </a:cubicBezTo>
                  <a:cubicBezTo>
                    <a:pt x="177438" y="8990"/>
                    <a:pt x="177361" y="8911"/>
                    <a:pt x="177288" y="8911"/>
                  </a:cubicBezTo>
                  <a:cubicBezTo>
                    <a:pt x="177241" y="8911"/>
                    <a:pt x="177196" y="8945"/>
                    <a:pt x="177182" y="9024"/>
                  </a:cubicBezTo>
                  <a:cubicBezTo>
                    <a:pt x="177174" y="9080"/>
                    <a:pt x="177162" y="9134"/>
                    <a:pt x="177155" y="9188"/>
                  </a:cubicBezTo>
                  <a:cubicBezTo>
                    <a:pt x="177146" y="9095"/>
                    <a:pt x="177143" y="9001"/>
                    <a:pt x="177135" y="8907"/>
                  </a:cubicBezTo>
                  <a:cubicBezTo>
                    <a:pt x="177088" y="8273"/>
                    <a:pt x="177056" y="7564"/>
                    <a:pt x="176951" y="6907"/>
                  </a:cubicBezTo>
                  <a:cubicBezTo>
                    <a:pt x="177084" y="6077"/>
                    <a:pt x="177221" y="5216"/>
                    <a:pt x="177499" y="4477"/>
                  </a:cubicBezTo>
                  <a:cubicBezTo>
                    <a:pt x="177517" y="4428"/>
                    <a:pt x="177488" y="4385"/>
                    <a:pt x="177457" y="4385"/>
                  </a:cubicBezTo>
                  <a:cubicBezTo>
                    <a:pt x="177444" y="4385"/>
                    <a:pt x="177430" y="4393"/>
                    <a:pt x="177421" y="4414"/>
                  </a:cubicBezTo>
                  <a:cubicBezTo>
                    <a:pt x="177178" y="4993"/>
                    <a:pt x="176990" y="5651"/>
                    <a:pt x="176830" y="6305"/>
                  </a:cubicBezTo>
                  <a:cubicBezTo>
                    <a:pt x="176814" y="6262"/>
                    <a:pt x="176806" y="6215"/>
                    <a:pt x="176794" y="6168"/>
                  </a:cubicBezTo>
                  <a:cubicBezTo>
                    <a:pt x="176785" y="6141"/>
                    <a:pt x="176767" y="6128"/>
                    <a:pt x="176750" y="6128"/>
                  </a:cubicBezTo>
                  <a:cubicBezTo>
                    <a:pt x="176725" y="6128"/>
                    <a:pt x="176701" y="6155"/>
                    <a:pt x="176709" y="6199"/>
                  </a:cubicBezTo>
                  <a:cubicBezTo>
                    <a:pt x="176712" y="6218"/>
                    <a:pt x="176712" y="6234"/>
                    <a:pt x="176716" y="6253"/>
                  </a:cubicBezTo>
                  <a:cubicBezTo>
                    <a:pt x="176720" y="6269"/>
                    <a:pt x="176727" y="6277"/>
                    <a:pt x="176740" y="6281"/>
                  </a:cubicBezTo>
                  <a:cubicBezTo>
                    <a:pt x="176727" y="6305"/>
                    <a:pt x="176716" y="6328"/>
                    <a:pt x="176700" y="6355"/>
                  </a:cubicBezTo>
                  <a:cubicBezTo>
                    <a:pt x="176712" y="6496"/>
                    <a:pt x="176712" y="6637"/>
                    <a:pt x="176700" y="6774"/>
                  </a:cubicBezTo>
                  <a:lnTo>
                    <a:pt x="176700" y="6840"/>
                  </a:lnTo>
                  <a:cubicBezTo>
                    <a:pt x="176669" y="6981"/>
                    <a:pt x="176638" y="7118"/>
                    <a:pt x="176606" y="7252"/>
                  </a:cubicBezTo>
                  <a:cubicBezTo>
                    <a:pt x="176348" y="8410"/>
                    <a:pt x="176055" y="9553"/>
                    <a:pt x="175796" y="10711"/>
                  </a:cubicBezTo>
                  <a:cubicBezTo>
                    <a:pt x="175499" y="12058"/>
                    <a:pt x="175213" y="13408"/>
                    <a:pt x="174924" y="14759"/>
                  </a:cubicBezTo>
                  <a:cubicBezTo>
                    <a:pt x="174825" y="14766"/>
                    <a:pt x="174736" y="14848"/>
                    <a:pt x="174744" y="15017"/>
                  </a:cubicBezTo>
                  <a:cubicBezTo>
                    <a:pt x="174751" y="15169"/>
                    <a:pt x="174763" y="15322"/>
                    <a:pt x="174771" y="15471"/>
                  </a:cubicBezTo>
                  <a:cubicBezTo>
                    <a:pt x="174634" y="16112"/>
                    <a:pt x="174496" y="16750"/>
                    <a:pt x="174356" y="17389"/>
                  </a:cubicBezTo>
                  <a:cubicBezTo>
                    <a:pt x="174321" y="17541"/>
                    <a:pt x="174285" y="17694"/>
                    <a:pt x="174254" y="17843"/>
                  </a:cubicBezTo>
                  <a:cubicBezTo>
                    <a:pt x="174238" y="17420"/>
                    <a:pt x="174227" y="16993"/>
                    <a:pt x="174215" y="16567"/>
                  </a:cubicBezTo>
                  <a:cubicBezTo>
                    <a:pt x="174458" y="15792"/>
                    <a:pt x="174731" y="15012"/>
                    <a:pt x="174888" y="14199"/>
                  </a:cubicBezTo>
                  <a:cubicBezTo>
                    <a:pt x="174939" y="13937"/>
                    <a:pt x="175029" y="13561"/>
                    <a:pt x="174778" y="13451"/>
                  </a:cubicBezTo>
                  <a:cubicBezTo>
                    <a:pt x="174955" y="12707"/>
                    <a:pt x="175135" y="11964"/>
                    <a:pt x="175323" y="11228"/>
                  </a:cubicBezTo>
                  <a:cubicBezTo>
                    <a:pt x="175577" y="10234"/>
                    <a:pt x="175793" y="9228"/>
                    <a:pt x="176082" y="8245"/>
                  </a:cubicBezTo>
                  <a:cubicBezTo>
                    <a:pt x="176199" y="7858"/>
                    <a:pt x="176333" y="7498"/>
                    <a:pt x="176478" y="7134"/>
                  </a:cubicBezTo>
                  <a:cubicBezTo>
                    <a:pt x="176516" y="7028"/>
                    <a:pt x="176501" y="7001"/>
                    <a:pt x="176462" y="6923"/>
                  </a:cubicBezTo>
                  <a:cubicBezTo>
                    <a:pt x="176455" y="6911"/>
                    <a:pt x="176447" y="6906"/>
                    <a:pt x="176439" y="6906"/>
                  </a:cubicBezTo>
                  <a:cubicBezTo>
                    <a:pt x="176424" y="6906"/>
                    <a:pt x="176411" y="6927"/>
                    <a:pt x="176418" y="6950"/>
                  </a:cubicBezTo>
                  <a:cubicBezTo>
                    <a:pt x="176474" y="7114"/>
                    <a:pt x="175945" y="7991"/>
                    <a:pt x="175874" y="8132"/>
                  </a:cubicBezTo>
                  <a:cubicBezTo>
                    <a:pt x="175671" y="8531"/>
                    <a:pt x="175522" y="8973"/>
                    <a:pt x="175327" y="9376"/>
                  </a:cubicBezTo>
                  <a:cubicBezTo>
                    <a:pt x="174947" y="10156"/>
                    <a:pt x="174653" y="11056"/>
                    <a:pt x="174391" y="11909"/>
                  </a:cubicBezTo>
                  <a:cubicBezTo>
                    <a:pt x="174309" y="12171"/>
                    <a:pt x="174231" y="12434"/>
                    <a:pt x="174153" y="12700"/>
                  </a:cubicBezTo>
                  <a:cubicBezTo>
                    <a:pt x="174149" y="11314"/>
                    <a:pt x="174200" y="9940"/>
                    <a:pt x="174211" y="8563"/>
                  </a:cubicBezTo>
                  <a:cubicBezTo>
                    <a:pt x="174227" y="8527"/>
                    <a:pt x="174243" y="8492"/>
                    <a:pt x="174258" y="8461"/>
                  </a:cubicBezTo>
                  <a:cubicBezTo>
                    <a:pt x="174501" y="7980"/>
                    <a:pt x="174720" y="7483"/>
                    <a:pt x="174971" y="7009"/>
                  </a:cubicBezTo>
                  <a:cubicBezTo>
                    <a:pt x="175088" y="6778"/>
                    <a:pt x="175264" y="6524"/>
                    <a:pt x="175315" y="6253"/>
                  </a:cubicBezTo>
                  <a:cubicBezTo>
                    <a:pt x="175318" y="6230"/>
                    <a:pt x="175303" y="6199"/>
                    <a:pt x="175284" y="6199"/>
                  </a:cubicBezTo>
                  <a:cubicBezTo>
                    <a:pt x="175256" y="6202"/>
                    <a:pt x="175224" y="6206"/>
                    <a:pt x="175193" y="6211"/>
                  </a:cubicBezTo>
                  <a:cubicBezTo>
                    <a:pt x="175166" y="6215"/>
                    <a:pt x="175166" y="6269"/>
                    <a:pt x="175193" y="6273"/>
                  </a:cubicBezTo>
                  <a:cubicBezTo>
                    <a:pt x="175206" y="6273"/>
                    <a:pt x="174790" y="6970"/>
                    <a:pt x="174720" y="7071"/>
                  </a:cubicBezTo>
                  <a:cubicBezTo>
                    <a:pt x="174552" y="7306"/>
                    <a:pt x="174379" y="7537"/>
                    <a:pt x="174207" y="7772"/>
                  </a:cubicBezTo>
                  <a:cubicBezTo>
                    <a:pt x="174207" y="7338"/>
                    <a:pt x="174196" y="6907"/>
                    <a:pt x="174176" y="6473"/>
                  </a:cubicBezTo>
                  <a:cubicBezTo>
                    <a:pt x="174176" y="6432"/>
                    <a:pt x="174152" y="6411"/>
                    <a:pt x="174127" y="6411"/>
                  </a:cubicBezTo>
                  <a:cubicBezTo>
                    <a:pt x="174103" y="6411"/>
                    <a:pt x="174078" y="6432"/>
                    <a:pt x="174078" y="6473"/>
                  </a:cubicBezTo>
                  <a:cubicBezTo>
                    <a:pt x="174090" y="6977"/>
                    <a:pt x="174078" y="7479"/>
                    <a:pt x="174059" y="7983"/>
                  </a:cubicBezTo>
                  <a:cubicBezTo>
                    <a:pt x="173976" y="8097"/>
                    <a:pt x="173898" y="8211"/>
                    <a:pt x="173820" y="8332"/>
                  </a:cubicBezTo>
                  <a:cubicBezTo>
                    <a:pt x="173534" y="8770"/>
                    <a:pt x="173252" y="9208"/>
                    <a:pt x="172975" y="9654"/>
                  </a:cubicBezTo>
                  <a:cubicBezTo>
                    <a:pt x="172966" y="8923"/>
                    <a:pt x="172951" y="8195"/>
                    <a:pt x="172935" y="7459"/>
                  </a:cubicBezTo>
                  <a:cubicBezTo>
                    <a:pt x="172935" y="7414"/>
                    <a:pt x="172910" y="7392"/>
                    <a:pt x="172884" y="7392"/>
                  </a:cubicBezTo>
                  <a:cubicBezTo>
                    <a:pt x="172858" y="7392"/>
                    <a:pt x="172831" y="7414"/>
                    <a:pt x="172829" y="7459"/>
                  </a:cubicBezTo>
                  <a:cubicBezTo>
                    <a:pt x="172818" y="8332"/>
                    <a:pt x="172778" y="9204"/>
                    <a:pt x="172720" y="10073"/>
                  </a:cubicBezTo>
                  <a:cubicBezTo>
                    <a:pt x="172552" y="10355"/>
                    <a:pt x="172388" y="10637"/>
                    <a:pt x="172227" y="10926"/>
                  </a:cubicBezTo>
                  <a:cubicBezTo>
                    <a:pt x="172043" y="11255"/>
                    <a:pt x="171863" y="11592"/>
                    <a:pt x="171687" y="11929"/>
                  </a:cubicBezTo>
                  <a:cubicBezTo>
                    <a:pt x="171597" y="11079"/>
                    <a:pt x="171456" y="10203"/>
                    <a:pt x="171221" y="9416"/>
                  </a:cubicBezTo>
                  <a:cubicBezTo>
                    <a:pt x="171041" y="8817"/>
                    <a:pt x="170869" y="8214"/>
                    <a:pt x="170457" y="7823"/>
                  </a:cubicBezTo>
                  <a:cubicBezTo>
                    <a:pt x="170452" y="7817"/>
                    <a:pt x="170446" y="7815"/>
                    <a:pt x="170441" y="7815"/>
                  </a:cubicBezTo>
                  <a:cubicBezTo>
                    <a:pt x="170414" y="7815"/>
                    <a:pt x="170389" y="7868"/>
                    <a:pt x="170415" y="7897"/>
                  </a:cubicBezTo>
                  <a:cubicBezTo>
                    <a:pt x="170927" y="8442"/>
                    <a:pt x="171037" y="9510"/>
                    <a:pt x="171143" y="10316"/>
                  </a:cubicBezTo>
                  <a:cubicBezTo>
                    <a:pt x="171244" y="11076"/>
                    <a:pt x="171295" y="11847"/>
                    <a:pt x="171331" y="12617"/>
                  </a:cubicBezTo>
                  <a:cubicBezTo>
                    <a:pt x="171154" y="12969"/>
                    <a:pt x="170982" y="13326"/>
                    <a:pt x="170806" y="13678"/>
                  </a:cubicBezTo>
                  <a:cubicBezTo>
                    <a:pt x="170798" y="13279"/>
                    <a:pt x="170791" y="12880"/>
                    <a:pt x="170782" y="12481"/>
                  </a:cubicBezTo>
                  <a:cubicBezTo>
                    <a:pt x="170782" y="12429"/>
                    <a:pt x="170751" y="12403"/>
                    <a:pt x="170721" y="12403"/>
                  </a:cubicBezTo>
                  <a:cubicBezTo>
                    <a:pt x="170691" y="12403"/>
                    <a:pt x="170661" y="12428"/>
                    <a:pt x="170661" y="12481"/>
                  </a:cubicBezTo>
                  <a:cubicBezTo>
                    <a:pt x="170657" y="13005"/>
                    <a:pt x="170645" y="13529"/>
                    <a:pt x="170626" y="14046"/>
                  </a:cubicBezTo>
                  <a:cubicBezTo>
                    <a:pt x="170556" y="14190"/>
                    <a:pt x="170486" y="14328"/>
                    <a:pt x="170415" y="14468"/>
                  </a:cubicBezTo>
                  <a:cubicBezTo>
                    <a:pt x="170423" y="14391"/>
                    <a:pt x="170426" y="14308"/>
                    <a:pt x="170434" y="14230"/>
                  </a:cubicBezTo>
                  <a:cubicBezTo>
                    <a:pt x="170504" y="13157"/>
                    <a:pt x="170536" y="12085"/>
                    <a:pt x="170560" y="11009"/>
                  </a:cubicBezTo>
                  <a:cubicBezTo>
                    <a:pt x="170575" y="10442"/>
                    <a:pt x="170560" y="9870"/>
                    <a:pt x="170540" y="9302"/>
                  </a:cubicBezTo>
                  <a:cubicBezTo>
                    <a:pt x="170528" y="8930"/>
                    <a:pt x="170556" y="8539"/>
                    <a:pt x="170446" y="8191"/>
                  </a:cubicBezTo>
                  <a:cubicBezTo>
                    <a:pt x="170437" y="8158"/>
                    <a:pt x="170415" y="8143"/>
                    <a:pt x="170393" y="8143"/>
                  </a:cubicBezTo>
                  <a:cubicBezTo>
                    <a:pt x="170361" y="8143"/>
                    <a:pt x="170329" y="8176"/>
                    <a:pt x="170340" y="8230"/>
                  </a:cubicBezTo>
                  <a:cubicBezTo>
                    <a:pt x="170462" y="8758"/>
                    <a:pt x="170332" y="9498"/>
                    <a:pt x="170293" y="10042"/>
                  </a:cubicBezTo>
                  <a:cubicBezTo>
                    <a:pt x="170254" y="10586"/>
                    <a:pt x="170199" y="11142"/>
                    <a:pt x="170137" y="11682"/>
                  </a:cubicBezTo>
                  <a:cubicBezTo>
                    <a:pt x="170098" y="12022"/>
                    <a:pt x="170058" y="12359"/>
                    <a:pt x="170020" y="12696"/>
                  </a:cubicBezTo>
                  <a:cubicBezTo>
                    <a:pt x="169902" y="11776"/>
                    <a:pt x="169765" y="10832"/>
                    <a:pt x="169523" y="9963"/>
                  </a:cubicBezTo>
                  <a:cubicBezTo>
                    <a:pt x="169420" y="9600"/>
                    <a:pt x="169330" y="9228"/>
                    <a:pt x="169248" y="8856"/>
                  </a:cubicBezTo>
                  <a:cubicBezTo>
                    <a:pt x="169339" y="8637"/>
                    <a:pt x="169436" y="8422"/>
                    <a:pt x="169514" y="8191"/>
                  </a:cubicBezTo>
                  <a:cubicBezTo>
                    <a:pt x="169532" y="8138"/>
                    <a:pt x="169497" y="8072"/>
                    <a:pt x="169458" y="8072"/>
                  </a:cubicBezTo>
                  <a:cubicBezTo>
                    <a:pt x="169445" y="8072"/>
                    <a:pt x="169432" y="8079"/>
                    <a:pt x="169420" y="8097"/>
                  </a:cubicBezTo>
                  <a:cubicBezTo>
                    <a:pt x="169405" y="8120"/>
                    <a:pt x="169393" y="8140"/>
                    <a:pt x="169377" y="8164"/>
                  </a:cubicBezTo>
                  <a:cubicBezTo>
                    <a:pt x="169377" y="8167"/>
                    <a:pt x="169373" y="8175"/>
                    <a:pt x="169373" y="8179"/>
                  </a:cubicBezTo>
                  <a:cubicBezTo>
                    <a:pt x="169311" y="8285"/>
                    <a:pt x="169241" y="8386"/>
                    <a:pt x="169170" y="8484"/>
                  </a:cubicBezTo>
                  <a:cubicBezTo>
                    <a:pt x="169100" y="8167"/>
                    <a:pt x="168920" y="7667"/>
                    <a:pt x="169006" y="7353"/>
                  </a:cubicBezTo>
                  <a:cubicBezTo>
                    <a:pt x="169016" y="7322"/>
                    <a:pt x="168992" y="7296"/>
                    <a:pt x="168970" y="7296"/>
                  </a:cubicBezTo>
                  <a:cubicBezTo>
                    <a:pt x="168959" y="7296"/>
                    <a:pt x="168948" y="7303"/>
                    <a:pt x="168943" y="7318"/>
                  </a:cubicBezTo>
                  <a:cubicBezTo>
                    <a:pt x="168783" y="7761"/>
                    <a:pt x="168813" y="8339"/>
                    <a:pt x="168873" y="8876"/>
                  </a:cubicBezTo>
                  <a:cubicBezTo>
                    <a:pt x="168771" y="9013"/>
                    <a:pt x="168677" y="9154"/>
                    <a:pt x="168602" y="9314"/>
                  </a:cubicBezTo>
                  <a:cubicBezTo>
                    <a:pt x="168395" y="9741"/>
                    <a:pt x="168172" y="10164"/>
                    <a:pt x="167992" y="10610"/>
                  </a:cubicBezTo>
                  <a:cubicBezTo>
                    <a:pt x="167574" y="11654"/>
                    <a:pt x="167217" y="12739"/>
                    <a:pt x="166896" y="13838"/>
                  </a:cubicBezTo>
                  <a:cubicBezTo>
                    <a:pt x="166826" y="14081"/>
                    <a:pt x="166759" y="14324"/>
                    <a:pt x="166689" y="14566"/>
                  </a:cubicBezTo>
                  <a:cubicBezTo>
                    <a:pt x="166571" y="13729"/>
                    <a:pt x="166493" y="12884"/>
                    <a:pt x="166521" y="12042"/>
                  </a:cubicBezTo>
                  <a:cubicBezTo>
                    <a:pt x="166522" y="11962"/>
                    <a:pt x="166479" y="11923"/>
                    <a:pt x="166433" y="11923"/>
                  </a:cubicBezTo>
                  <a:cubicBezTo>
                    <a:pt x="166387" y="11923"/>
                    <a:pt x="166338" y="11963"/>
                    <a:pt x="166333" y="12042"/>
                  </a:cubicBezTo>
                  <a:cubicBezTo>
                    <a:pt x="166301" y="12425"/>
                    <a:pt x="166282" y="12805"/>
                    <a:pt x="166274" y="13189"/>
                  </a:cubicBezTo>
                  <a:cubicBezTo>
                    <a:pt x="166270" y="13188"/>
                    <a:pt x="166266" y="13188"/>
                    <a:pt x="166263" y="13188"/>
                  </a:cubicBezTo>
                  <a:cubicBezTo>
                    <a:pt x="166208" y="13188"/>
                    <a:pt x="166187" y="13296"/>
                    <a:pt x="166246" y="13314"/>
                  </a:cubicBezTo>
                  <a:cubicBezTo>
                    <a:pt x="166254" y="13318"/>
                    <a:pt x="166262" y="13326"/>
                    <a:pt x="166270" y="13330"/>
                  </a:cubicBezTo>
                  <a:cubicBezTo>
                    <a:pt x="166266" y="13459"/>
                    <a:pt x="166262" y="13588"/>
                    <a:pt x="166259" y="13713"/>
                  </a:cubicBezTo>
                  <a:cubicBezTo>
                    <a:pt x="166183" y="13428"/>
                    <a:pt x="166125" y="13134"/>
                    <a:pt x="166098" y="12828"/>
                  </a:cubicBezTo>
                  <a:cubicBezTo>
                    <a:pt x="166092" y="12769"/>
                    <a:pt x="166052" y="12737"/>
                    <a:pt x="166016" y="12737"/>
                  </a:cubicBezTo>
                  <a:cubicBezTo>
                    <a:pt x="165980" y="12737"/>
                    <a:pt x="165947" y="12767"/>
                    <a:pt x="165949" y="12828"/>
                  </a:cubicBezTo>
                  <a:cubicBezTo>
                    <a:pt x="165965" y="13110"/>
                    <a:pt x="165996" y="13388"/>
                    <a:pt x="166031" y="13663"/>
                  </a:cubicBezTo>
                  <a:cubicBezTo>
                    <a:pt x="166008" y="13682"/>
                    <a:pt x="165984" y="13709"/>
                    <a:pt x="165977" y="13749"/>
                  </a:cubicBezTo>
                  <a:cubicBezTo>
                    <a:pt x="165914" y="13991"/>
                    <a:pt x="165840" y="14246"/>
                    <a:pt x="165773" y="14500"/>
                  </a:cubicBezTo>
                  <a:cubicBezTo>
                    <a:pt x="165737" y="13478"/>
                    <a:pt x="165679" y="12457"/>
                    <a:pt x="165620" y="11439"/>
                  </a:cubicBezTo>
                  <a:cubicBezTo>
                    <a:pt x="165757" y="10982"/>
                    <a:pt x="165914" y="10535"/>
                    <a:pt x="166125" y="10151"/>
                  </a:cubicBezTo>
                  <a:cubicBezTo>
                    <a:pt x="166146" y="10110"/>
                    <a:pt x="166113" y="10064"/>
                    <a:pt x="166081" y="10064"/>
                  </a:cubicBezTo>
                  <a:cubicBezTo>
                    <a:pt x="166070" y="10064"/>
                    <a:pt x="166059" y="10069"/>
                    <a:pt x="166051" y="10081"/>
                  </a:cubicBezTo>
                  <a:cubicBezTo>
                    <a:pt x="165883" y="10288"/>
                    <a:pt x="165730" y="10532"/>
                    <a:pt x="165585" y="10790"/>
                  </a:cubicBezTo>
                  <a:cubicBezTo>
                    <a:pt x="165562" y="10375"/>
                    <a:pt x="165542" y="9960"/>
                    <a:pt x="165522" y="9545"/>
                  </a:cubicBezTo>
                  <a:cubicBezTo>
                    <a:pt x="165520" y="9492"/>
                    <a:pt x="165491" y="9466"/>
                    <a:pt x="165461" y="9466"/>
                  </a:cubicBezTo>
                  <a:cubicBezTo>
                    <a:pt x="165432" y="9466"/>
                    <a:pt x="165403" y="9492"/>
                    <a:pt x="165401" y="9545"/>
                  </a:cubicBezTo>
                  <a:cubicBezTo>
                    <a:pt x="165393" y="9705"/>
                    <a:pt x="165361" y="9858"/>
                    <a:pt x="165311" y="10003"/>
                  </a:cubicBezTo>
                  <a:cubicBezTo>
                    <a:pt x="165308" y="10018"/>
                    <a:pt x="165317" y="10027"/>
                    <a:pt x="165327" y="10027"/>
                  </a:cubicBezTo>
                  <a:cubicBezTo>
                    <a:pt x="165333" y="10027"/>
                    <a:pt x="165338" y="10024"/>
                    <a:pt x="165343" y="10019"/>
                  </a:cubicBezTo>
                  <a:lnTo>
                    <a:pt x="165377" y="9948"/>
                  </a:lnTo>
                  <a:lnTo>
                    <a:pt x="165377" y="9948"/>
                  </a:lnTo>
                  <a:cubicBezTo>
                    <a:pt x="165346" y="10457"/>
                    <a:pt x="165296" y="10966"/>
                    <a:pt x="165244" y="11471"/>
                  </a:cubicBezTo>
                  <a:cubicBezTo>
                    <a:pt x="165217" y="11533"/>
                    <a:pt x="165190" y="11596"/>
                    <a:pt x="165162" y="11659"/>
                  </a:cubicBezTo>
                  <a:cubicBezTo>
                    <a:pt x="165131" y="11498"/>
                    <a:pt x="165068" y="11361"/>
                    <a:pt x="164951" y="11287"/>
                  </a:cubicBezTo>
                  <a:cubicBezTo>
                    <a:pt x="164944" y="11282"/>
                    <a:pt x="164936" y="11280"/>
                    <a:pt x="164929" y="11280"/>
                  </a:cubicBezTo>
                  <a:cubicBezTo>
                    <a:pt x="164888" y="11280"/>
                    <a:pt x="164857" y="11359"/>
                    <a:pt x="164904" y="11392"/>
                  </a:cubicBezTo>
                  <a:cubicBezTo>
                    <a:pt x="165018" y="11475"/>
                    <a:pt x="165056" y="11674"/>
                    <a:pt x="165056" y="11909"/>
                  </a:cubicBezTo>
                  <a:cubicBezTo>
                    <a:pt x="164998" y="12058"/>
                    <a:pt x="164939" y="12203"/>
                    <a:pt x="164884" y="12344"/>
                  </a:cubicBezTo>
                  <a:cubicBezTo>
                    <a:pt x="164884" y="12214"/>
                    <a:pt x="164892" y="12085"/>
                    <a:pt x="164888" y="11956"/>
                  </a:cubicBezTo>
                  <a:cubicBezTo>
                    <a:pt x="164888" y="11893"/>
                    <a:pt x="164853" y="11862"/>
                    <a:pt x="164817" y="11862"/>
                  </a:cubicBezTo>
                  <a:cubicBezTo>
                    <a:pt x="164781" y="11862"/>
                    <a:pt x="164745" y="11893"/>
                    <a:pt x="164743" y="11956"/>
                  </a:cubicBezTo>
                  <a:cubicBezTo>
                    <a:pt x="164732" y="12269"/>
                    <a:pt x="164709" y="12582"/>
                    <a:pt x="164677" y="12891"/>
                  </a:cubicBezTo>
                  <a:cubicBezTo>
                    <a:pt x="164556" y="13213"/>
                    <a:pt x="164438" y="13529"/>
                    <a:pt x="164321" y="13847"/>
                  </a:cubicBezTo>
                  <a:cubicBezTo>
                    <a:pt x="164277" y="13600"/>
                    <a:pt x="164234" y="13350"/>
                    <a:pt x="164192" y="13103"/>
                  </a:cubicBezTo>
                  <a:cubicBezTo>
                    <a:pt x="164090" y="12523"/>
                    <a:pt x="164015" y="11936"/>
                    <a:pt x="163914" y="11357"/>
                  </a:cubicBezTo>
                  <a:cubicBezTo>
                    <a:pt x="163965" y="10899"/>
                    <a:pt x="163992" y="10442"/>
                    <a:pt x="164004" y="9983"/>
                  </a:cubicBezTo>
                  <a:cubicBezTo>
                    <a:pt x="164192" y="9060"/>
                    <a:pt x="164384" y="8124"/>
                    <a:pt x="164512" y="7201"/>
                  </a:cubicBezTo>
                  <a:cubicBezTo>
                    <a:pt x="164599" y="6574"/>
                    <a:pt x="164763" y="5948"/>
                    <a:pt x="164904" y="5337"/>
                  </a:cubicBezTo>
                  <a:cubicBezTo>
                    <a:pt x="165009" y="4891"/>
                    <a:pt x="165225" y="4492"/>
                    <a:pt x="165323" y="4054"/>
                  </a:cubicBezTo>
                  <a:cubicBezTo>
                    <a:pt x="165330" y="4014"/>
                    <a:pt x="165306" y="3990"/>
                    <a:pt x="165283" y="3990"/>
                  </a:cubicBezTo>
                  <a:cubicBezTo>
                    <a:pt x="165267" y="3990"/>
                    <a:pt x="165251" y="4001"/>
                    <a:pt x="165244" y="4027"/>
                  </a:cubicBezTo>
                  <a:cubicBezTo>
                    <a:pt x="165155" y="4379"/>
                    <a:pt x="164935" y="4692"/>
                    <a:pt x="164814" y="5032"/>
                  </a:cubicBezTo>
                  <a:cubicBezTo>
                    <a:pt x="164712" y="5318"/>
                    <a:pt x="164615" y="5612"/>
                    <a:pt x="164509" y="5897"/>
                  </a:cubicBezTo>
                  <a:cubicBezTo>
                    <a:pt x="164317" y="6417"/>
                    <a:pt x="164172" y="6981"/>
                    <a:pt x="164008" y="7517"/>
                  </a:cubicBezTo>
                  <a:cubicBezTo>
                    <a:pt x="163797" y="8202"/>
                    <a:pt x="163589" y="8892"/>
                    <a:pt x="163394" y="9584"/>
                  </a:cubicBezTo>
                  <a:cubicBezTo>
                    <a:pt x="163354" y="9322"/>
                    <a:pt x="163315" y="9064"/>
                    <a:pt x="163276" y="8801"/>
                  </a:cubicBezTo>
                  <a:cubicBezTo>
                    <a:pt x="163201" y="8320"/>
                    <a:pt x="163107" y="7075"/>
                    <a:pt x="162669" y="6903"/>
                  </a:cubicBezTo>
                  <a:cubicBezTo>
                    <a:pt x="162667" y="6902"/>
                    <a:pt x="162664" y="6902"/>
                    <a:pt x="162661" y="6902"/>
                  </a:cubicBezTo>
                  <a:cubicBezTo>
                    <a:pt x="162634" y="6902"/>
                    <a:pt x="162621" y="6951"/>
                    <a:pt x="162646" y="6966"/>
                  </a:cubicBezTo>
                  <a:cubicBezTo>
                    <a:pt x="163029" y="7185"/>
                    <a:pt x="163009" y="8430"/>
                    <a:pt x="163049" y="8841"/>
                  </a:cubicBezTo>
                  <a:cubicBezTo>
                    <a:pt x="163096" y="9342"/>
                    <a:pt x="163119" y="9846"/>
                    <a:pt x="163150" y="10348"/>
                  </a:cubicBezTo>
                  <a:cubicBezTo>
                    <a:pt x="163150" y="10379"/>
                    <a:pt x="163154" y="10406"/>
                    <a:pt x="163154" y="10433"/>
                  </a:cubicBezTo>
                  <a:cubicBezTo>
                    <a:pt x="163084" y="10700"/>
                    <a:pt x="163013" y="10962"/>
                    <a:pt x="162947" y="11224"/>
                  </a:cubicBezTo>
                  <a:cubicBezTo>
                    <a:pt x="162892" y="11439"/>
                    <a:pt x="162837" y="11654"/>
                    <a:pt x="162778" y="11870"/>
                  </a:cubicBezTo>
                  <a:cubicBezTo>
                    <a:pt x="162783" y="11549"/>
                    <a:pt x="162775" y="11232"/>
                    <a:pt x="162744" y="10922"/>
                  </a:cubicBezTo>
                  <a:cubicBezTo>
                    <a:pt x="162740" y="10898"/>
                    <a:pt x="162724" y="10886"/>
                    <a:pt x="162707" y="10886"/>
                  </a:cubicBezTo>
                  <a:cubicBezTo>
                    <a:pt x="162690" y="10886"/>
                    <a:pt x="162673" y="10899"/>
                    <a:pt x="162669" y="10922"/>
                  </a:cubicBezTo>
                  <a:cubicBezTo>
                    <a:pt x="162563" y="11678"/>
                    <a:pt x="162489" y="12434"/>
                    <a:pt x="162426" y="13193"/>
                  </a:cubicBezTo>
                  <a:cubicBezTo>
                    <a:pt x="162211" y="13999"/>
                    <a:pt x="161992" y="14797"/>
                    <a:pt x="161769" y="15599"/>
                  </a:cubicBezTo>
                  <a:cubicBezTo>
                    <a:pt x="161844" y="15162"/>
                    <a:pt x="161902" y="14716"/>
                    <a:pt x="161933" y="14269"/>
                  </a:cubicBezTo>
                  <a:cubicBezTo>
                    <a:pt x="161972" y="13776"/>
                    <a:pt x="161969" y="13287"/>
                    <a:pt x="161949" y="12794"/>
                  </a:cubicBezTo>
                  <a:cubicBezTo>
                    <a:pt x="161953" y="12731"/>
                    <a:pt x="161961" y="12669"/>
                    <a:pt x="161965" y="12606"/>
                  </a:cubicBezTo>
                  <a:cubicBezTo>
                    <a:pt x="162066" y="11354"/>
                    <a:pt x="162113" y="10097"/>
                    <a:pt x="162172" y="8845"/>
                  </a:cubicBezTo>
                  <a:cubicBezTo>
                    <a:pt x="162196" y="8305"/>
                    <a:pt x="162180" y="7764"/>
                    <a:pt x="162191" y="7228"/>
                  </a:cubicBezTo>
                  <a:cubicBezTo>
                    <a:pt x="162200" y="7048"/>
                    <a:pt x="162203" y="6919"/>
                    <a:pt x="162117" y="6778"/>
                  </a:cubicBezTo>
                  <a:cubicBezTo>
                    <a:pt x="162108" y="6765"/>
                    <a:pt x="162098" y="6760"/>
                    <a:pt x="162087" y="6760"/>
                  </a:cubicBezTo>
                  <a:cubicBezTo>
                    <a:pt x="162056" y="6760"/>
                    <a:pt x="162025" y="6807"/>
                    <a:pt x="162043" y="6849"/>
                  </a:cubicBezTo>
                  <a:cubicBezTo>
                    <a:pt x="162180" y="7127"/>
                    <a:pt x="162027" y="7858"/>
                    <a:pt x="162000" y="8151"/>
                  </a:cubicBezTo>
                  <a:cubicBezTo>
                    <a:pt x="161953" y="8715"/>
                    <a:pt x="161878" y="9275"/>
                    <a:pt x="161820" y="9839"/>
                  </a:cubicBezTo>
                  <a:cubicBezTo>
                    <a:pt x="161703" y="10985"/>
                    <a:pt x="161573" y="12132"/>
                    <a:pt x="161416" y="13271"/>
                  </a:cubicBezTo>
                  <a:cubicBezTo>
                    <a:pt x="161319" y="13979"/>
                    <a:pt x="161228" y="14692"/>
                    <a:pt x="161143" y="15404"/>
                  </a:cubicBezTo>
                  <a:cubicBezTo>
                    <a:pt x="161131" y="15075"/>
                    <a:pt x="161119" y="14750"/>
                    <a:pt x="161103" y="14425"/>
                  </a:cubicBezTo>
                  <a:cubicBezTo>
                    <a:pt x="161354" y="12281"/>
                    <a:pt x="161585" y="10128"/>
                    <a:pt x="161738" y="7980"/>
                  </a:cubicBezTo>
                  <a:cubicBezTo>
                    <a:pt x="161741" y="7935"/>
                    <a:pt x="161712" y="7912"/>
                    <a:pt x="161683" y="7912"/>
                  </a:cubicBezTo>
                  <a:cubicBezTo>
                    <a:pt x="161679" y="7912"/>
                    <a:pt x="161675" y="7912"/>
                    <a:pt x="161671" y="7913"/>
                  </a:cubicBezTo>
                  <a:cubicBezTo>
                    <a:pt x="161656" y="7913"/>
                    <a:pt x="161640" y="7917"/>
                    <a:pt x="161628" y="7920"/>
                  </a:cubicBezTo>
                  <a:cubicBezTo>
                    <a:pt x="161581" y="7929"/>
                    <a:pt x="161581" y="8030"/>
                    <a:pt x="161627" y="8038"/>
                  </a:cubicBezTo>
                  <a:lnTo>
                    <a:pt x="161627" y="8038"/>
                  </a:lnTo>
                  <a:cubicBezTo>
                    <a:pt x="161627" y="8038"/>
                    <a:pt x="161627" y="8038"/>
                    <a:pt x="161627" y="8038"/>
                  </a:cubicBezTo>
                  <a:cubicBezTo>
                    <a:pt x="161567" y="8038"/>
                    <a:pt x="161056" y="10344"/>
                    <a:pt x="161002" y="10597"/>
                  </a:cubicBezTo>
                  <a:cubicBezTo>
                    <a:pt x="160982" y="10684"/>
                    <a:pt x="160966" y="10774"/>
                    <a:pt x="160947" y="10861"/>
                  </a:cubicBezTo>
                  <a:lnTo>
                    <a:pt x="160947" y="10817"/>
                  </a:lnTo>
                  <a:cubicBezTo>
                    <a:pt x="160945" y="10741"/>
                    <a:pt x="160900" y="10702"/>
                    <a:pt x="160855" y="10702"/>
                  </a:cubicBezTo>
                  <a:cubicBezTo>
                    <a:pt x="160810" y="10702"/>
                    <a:pt x="160765" y="10741"/>
                    <a:pt x="160763" y="10817"/>
                  </a:cubicBezTo>
                  <a:cubicBezTo>
                    <a:pt x="160759" y="11173"/>
                    <a:pt x="160747" y="11529"/>
                    <a:pt x="160735" y="11889"/>
                  </a:cubicBezTo>
                  <a:cubicBezTo>
                    <a:pt x="160607" y="12532"/>
                    <a:pt x="160482" y="13173"/>
                    <a:pt x="160372" y="13823"/>
                  </a:cubicBezTo>
                  <a:cubicBezTo>
                    <a:pt x="160148" y="15149"/>
                    <a:pt x="159965" y="16492"/>
                    <a:pt x="159785" y="17835"/>
                  </a:cubicBezTo>
                  <a:cubicBezTo>
                    <a:pt x="159785" y="17698"/>
                    <a:pt x="159781" y="17561"/>
                    <a:pt x="159781" y="17420"/>
                  </a:cubicBezTo>
                  <a:cubicBezTo>
                    <a:pt x="159851" y="16990"/>
                    <a:pt x="159902" y="16555"/>
                    <a:pt x="159902" y="16152"/>
                  </a:cubicBezTo>
                  <a:cubicBezTo>
                    <a:pt x="159902" y="15306"/>
                    <a:pt x="159866" y="14461"/>
                    <a:pt x="159863" y="13616"/>
                  </a:cubicBezTo>
                  <a:cubicBezTo>
                    <a:pt x="159863" y="13547"/>
                    <a:pt x="159822" y="13513"/>
                    <a:pt x="159780" y="13513"/>
                  </a:cubicBezTo>
                  <a:cubicBezTo>
                    <a:pt x="159739" y="13513"/>
                    <a:pt x="159698" y="13547"/>
                    <a:pt x="159698" y="13616"/>
                  </a:cubicBezTo>
                  <a:cubicBezTo>
                    <a:pt x="159698" y="14026"/>
                    <a:pt x="159678" y="14434"/>
                    <a:pt x="159644" y="14837"/>
                  </a:cubicBezTo>
                  <a:cubicBezTo>
                    <a:pt x="159625" y="14827"/>
                    <a:pt x="159604" y="14822"/>
                    <a:pt x="159584" y="14822"/>
                  </a:cubicBezTo>
                  <a:cubicBezTo>
                    <a:pt x="159561" y="14822"/>
                    <a:pt x="159539" y="14828"/>
                    <a:pt x="159519" y="14840"/>
                  </a:cubicBezTo>
                  <a:cubicBezTo>
                    <a:pt x="159702" y="13350"/>
                    <a:pt x="159886" y="11643"/>
                    <a:pt x="160435" y="10328"/>
                  </a:cubicBezTo>
                  <a:cubicBezTo>
                    <a:pt x="160455" y="10284"/>
                    <a:pt x="160425" y="10234"/>
                    <a:pt x="160392" y="10234"/>
                  </a:cubicBezTo>
                  <a:cubicBezTo>
                    <a:pt x="160381" y="10234"/>
                    <a:pt x="160370" y="10240"/>
                    <a:pt x="160360" y="10254"/>
                  </a:cubicBezTo>
                  <a:cubicBezTo>
                    <a:pt x="159601" y="11439"/>
                    <a:pt x="159248" y="13204"/>
                    <a:pt x="158873" y="14645"/>
                  </a:cubicBezTo>
                  <a:cubicBezTo>
                    <a:pt x="158826" y="14824"/>
                    <a:pt x="158782" y="15012"/>
                    <a:pt x="158735" y="15196"/>
                  </a:cubicBezTo>
                  <a:cubicBezTo>
                    <a:pt x="158716" y="14347"/>
                    <a:pt x="158692" y="13498"/>
                    <a:pt x="158665" y="12649"/>
                  </a:cubicBezTo>
                  <a:cubicBezTo>
                    <a:pt x="158603" y="10657"/>
                    <a:pt x="158477" y="8672"/>
                    <a:pt x="158415" y="6684"/>
                  </a:cubicBezTo>
                  <a:cubicBezTo>
                    <a:pt x="158481" y="6543"/>
                    <a:pt x="158544" y="6402"/>
                    <a:pt x="158614" y="6265"/>
                  </a:cubicBezTo>
                  <a:cubicBezTo>
                    <a:pt x="158880" y="5713"/>
                    <a:pt x="159154" y="5162"/>
                    <a:pt x="159436" y="4618"/>
                  </a:cubicBezTo>
                  <a:cubicBezTo>
                    <a:pt x="159660" y="4183"/>
                    <a:pt x="160129" y="3212"/>
                    <a:pt x="160587" y="3142"/>
                  </a:cubicBezTo>
                  <a:cubicBezTo>
                    <a:pt x="160610" y="3138"/>
                    <a:pt x="160614" y="3091"/>
                    <a:pt x="160587" y="3091"/>
                  </a:cubicBezTo>
                  <a:cubicBezTo>
                    <a:pt x="160012" y="3142"/>
                    <a:pt x="159530" y="4175"/>
                    <a:pt x="159217" y="4715"/>
                  </a:cubicBezTo>
                  <a:cubicBezTo>
                    <a:pt x="158935" y="5209"/>
                    <a:pt x="158661" y="5709"/>
                    <a:pt x="158395" y="6218"/>
                  </a:cubicBezTo>
                  <a:lnTo>
                    <a:pt x="158395" y="6124"/>
                  </a:lnTo>
                  <a:cubicBezTo>
                    <a:pt x="158394" y="6088"/>
                    <a:pt x="158373" y="6070"/>
                    <a:pt x="158353" y="6070"/>
                  </a:cubicBezTo>
                  <a:cubicBezTo>
                    <a:pt x="158331" y="6070"/>
                    <a:pt x="158309" y="6089"/>
                    <a:pt x="158305" y="6124"/>
                  </a:cubicBezTo>
                  <a:cubicBezTo>
                    <a:pt x="158298" y="6230"/>
                    <a:pt x="158289" y="6332"/>
                    <a:pt x="158282" y="6437"/>
                  </a:cubicBezTo>
                  <a:cubicBezTo>
                    <a:pt x="158000" y="6981"/>
                    <a:pt x="157722" y="7537"/>
                    <a:pt x="157452" y="8089"/>
                  </a:cubicBezTo>
                  <a:cubicBezTo>
                    <a:pt x="157448" y="8081"/>
                    <a:pt x="157444" y="8074"/>
                    <a:pt x="157440" y="8066"/>
                  </a:cubicBezTo>
                  <a:cubicBezTo>
                    <a:pt x="157573" y="7577"/>
                    <a:pt x="157734" y="7091"/>
                    <a:pt x="157870" y="6605"/>
                  </a:cubicBezTo>
                  <a:cubicBezTo>
                    <a:pt x="157953" y="6305"/>
                    <a:pt x="158058" y="6014"/>
                    <a:pt x="158145" y="5718"/>
                  </a:cubicBezTo>
                  <a:cubicBezTo>
                    <a:pt x="158251" y="5361"/>
                    <a:pt x="158258" y="4844"/>
                    <a:pt x="158591" y="4684"/>
                  </a:cubicBezTo>
                  <a:cubicBezTo>
                    <a:pt x="158658" y="4652"/>
                    <a:pt x="158639" y="4523"/>
                    <a:pt x="158576" y="4523"/>
                  </a:cubicBezTo>
                  <a:cubicBezTo>
                    <a:pt x="158570" y="4523"/>
                    <a:pt x="158563" y="4525"/>
                    <a:pt x="158556" y="4528"/>
                  </a:cubicBezTo>
                  <a:cubicBezTo>
                    <a:pt x="158336" y="4609"/>
                    <a:pt x="158231" y="4727"/>
                    <a:pt x="158133" y="5001"/>
                  </a:cubicBezTo>
                  <a:cubicBezTo>
                    <a:pt x="157929" y="5565"/>
                    <a:pt x="157718" y="6112"/>
                    <a:pt x="157495" y="6661"/>
                  </a:cubicBezTo>
                  <a:cubicBezTo>
                    <a:pt x="157401" y="6899"/>
                    <a:pt x="157307" y="7134"/>
                    <a:pt x="157213" y="7377"/>
                  </a:cubicBezTo>
                  <a:cubicBezTo>
                    <a:pt x="157194" y="6977"/>
                    <a:pt x="157178" y="6578"/>
                    <a:pt x="157158" y="6179"/>
                  </a:cubicBezTo>
                  <a:cubicBezTo>
                    <a:pt x="157153" y="6071"/>
                    <a:pt x="157091" y="6018"/>
                    <a:pt x="157029" y="6018"/>
                  </a:cubicBezTo>
                  <a:cubicBezTo>
                    <a:pt x="156968" y="6018"/>
                    <a:pt x="156906" y="6071"/>
                    <a:pt x="156900" y="6179"/>
                  </a:cubicBezTo>
                  <a:cubicBezTo>
                    <a:pt x="156861" y="6958"/>
                    <a:pt x="156826" y="7737"/>
                    <a:pt x="156786" y="8516"/>
                  </a:cubicBezTo>
                  <a:cubicBezTo>
                    <a:pt x="156649" y="8888"/>
                    <a:pt x="156524" y="9264"/>
                    <a:pt x="156396" y="9639"/>
                  </a:cubicBezTo>
                  <a:cubicBezTo>
                    <a:pt x="156434" y="9423"/>
                    <a:pt x="156466" y="9204"/>
                    <a:pt x="156497" y="8986"/>
                  </a:cubicBezTo>
                  <a:cubicBezTo>
                    <a:pt x="156501" y="8944"/>
                    <a:pt x="156482" y="8888"/>
                    <a:pt x="156443" y="8888"/>
                  </a:cubicBezTo>
                  <a:cubicBezTo>
                    <a:pt x="156441" y="8888"/>
                    <a:pt x="156439" y="8888"/>
                    <a:pt x="156438" y="8888"/>
                  </a:cubicBezTo>
                  <a:cubicBezTo>
                    <a:pt x="156423" y="8892"/>
                    <a:pt x="156411" y="8892"/>
                    <a:pt x="156396" y="8895"/>
                  </a:cubicBezTo>
                  <a:cubicBezTo>
                    <a:pt x="156325" y="8903"/>
                    <a:pt x="156325" y="9024"/>
                    <a:pt x="156396" y="9033"/>
                  </a:cubicBezTo>
                  <a:cubicBezTo>
                    <a:pt x="156395" y="9032"/>
                    <a:pt x="156394" y="9032"/>
                    <a:pt x="156394" y="9032"/>
                  </a:cubicBezTo>
                  <a:cubicBezTo>
                    <a:pt x="156322" y="9032"/>
                    <a:pt x="156163" y="9527"/>
                    <a:pt x="156011" y="10073"/>
                  </a:cubicBezTo>
                  <a:cubicBezTo>
                    <a:pt x="156071" y="9302"/>
                    <a:pt x="156148" y="8536"/>
                    <a:pt x="156266" y="7764"/>
                  </a:cubicBezTo>
                  <a:cubicBezTo>
                    <a:pt x="156273" y="7715"/>
                    <a:pt x="156244" y="7684"/>
                    <a:pt x="156215" y="7684"/>
                  </a:cubicBezTo>
                  <a:cubicBezTo>
                    <a:pt x="156195" y="7684"/>
                    <a:pt x="156176" y="7698"/>
                    <a:pt x="156168" y="7729"/>
                  </a:cubicBezTo>
                  <a:cubicBezTo>
                    <a:pt x="155941" y="8648"/>
                    <a:pt x="155644" y="9526"/>
                    <a:pt x="155417" y="10442"/>
                  </a:cubicBezTo>
                  <a:cubicBezTo>
                    <a:pt x="155249" y="11142"/>
                    <a:pt x="155158" y="11878"/>
                    <a:pt x="155068" y="12606"/>
                  </a:cubicBezTo>
                  <a:cubicBezTo>
                    <a:pt x="154958" y="11310"/>
                    <a:pt x="154779" y="9663"/>
                    <a:pt x="154024" y="8836"/>
                  </a:cubicBezTo>
                  <a:cubicBezTo>
                    <a:pt x="153984" y="8476"/>
                    <a:pt x="153957" y="8117"/>
                    <a:pt x="153953" y="7756"/>
                  </a:cubicBezTo>
                  <a:cubicBezTo>
                    <a:pt x="153953" y="7690"/>
                    <a:pt x="153914" y="7657"/>
                    <a:pt x="153875" y="7657"/>
                  </a:cubicBezTo>
                  <a:cubicBezTo>
                    <a:pt x="153836" y="7657"/>
                    <a:pt x="153796" y="7690"/>
                    <a:pt x="153796" y="7756"/>
                  </a:cubicBezTo>
                  <a:cubicBezTo>
                    <a:pt x="153796" y="8058"/>
                    <a:pt x="153800" y="8359"/>
                    <a:pt x="153804" y="8661"/>
                  </a:cubicBezTo>
                  <a:cubicBezTo>
                    <a:pt x="153765" y="8672"/>
                    <a:pt x="153742" y="8755"/>
                    <a:pt x="153789" y="8798"/>
                  </a:cubicBezTo>
                  <a:cubicBezTo>
                    <a:pt x="153796" y="8801"/>
                    <a:pt x="153800" y="8809"/>
                    <a:pt x="153804" y="8813"/>
                  </a:cubicBezTo>
                  <a:cubicBezTo>
                    <a:pt x="153812" y="9416"/>
                    <a:pt x="153820" y="10023"/>
                    <a:pt x="153831" y="10626"/>
                  </a:cubicBezTo>
                  <a:lnTo>
                    <a:pt x="153827" y="10626"/>
                  </a:lnTo>
                  <a:cubicBezTo>
                    <a:pt x="153737" y="10688"/>
                    <a:pt x="153663" y="10762"/>
                    <a:pt x="153589" y="10848"/>
                  </a:cubicBezTo>
                  <a:cubicBezTo>
                    <a:pt x="153581" y="10660"/>
                    <a:pt x="153573" y="10473"/>
                    <a:pt x="153558" y="10285"/>
                  </a:cubicBezTo>
                  <a:cubicBezTo>
                    <a:pt x="153507" y="9607"/>
                    <a:pt x="153569" y="8336"/>
                    <a:pt x="153115" y="7866"/>
                  </a:cubicBezTo>
                  <a:cubicBezTo>
                    <a:pt x="153101" y="7851"/>
                    <a:pt x="153085" y="7845"/>
                    <a:pt x="153070" y="7845"/>
                  </a:cubicBezTo>
                  <a:cubicBezTo>
                    <a:pt x="153018" y="7845"/>
                    <a:pt x="152975" y="7924"/>
                    <a:pt x="153021" y="7991"/>
                  </a:cubicBezTo>
                  <a:cubicBezTo>
                    <a:pt x="153253" y="8320"/>
                    <a:pt x="153127" y="9005"/>
                    <a:pt x="153143" y="9416"/>
                  </a:cubicBezTo>
                  <a:cubicBezTo>
                    <a:pt x="153162" y="9851"/>
                    <a:pt x="153115" y="10297"/>
                    <a:pt x="153080" y="10723"/>
                  </a:cubicBezTo>
                  <a:cubicBezTo>
                    <a:pt x="153052" y="11052"/>
                    <a:pt x="153021" y="11377"/>
                    <a:pt x="152990" y="11701"/>
                  </a:cubicBezTo>
                  <a:cubicBezTo>
                    <a:pt x="152986" y="11697"/>
                    <a:pt x="152986" y="11690"/>
                    <a:pt x="152986" y="11686"/>
                  </a:cubicBezTo>
                  <a:cubicBezTo>
                    <a:pt x="152959" y="11486"/>
                    <a:pt x="152939" y="11287"/>
                    <a:pt x="152924" y="11087"/>
                  </a:cubicBezTo>
                  <a:cubicBezTo>
                    <a:pt x="152924" y="11078"/>
                    <a:pt x="152883" y="10658"/>
                    <a:pt x="152928" y="10658"/>
                  </a:cubicBezTo>
                  <a:cubicBezTo>
                    <a:pt x="152939" y="10658"/>
                    <a:pt x="152955" y="10683"/>
                    <a:pt x="152978" y="10747"/>
                  </a:cubicBezTo>
                  <a:cubicBezTo>
                    <a:pt x="152983" y="10758"/>
                    <a:pt x="152992" y="10763"/>
                    <a:pt x="153000" y="10763"/>
                  </a:cubicBezTo>
                  <a:cubicBezTo>
                    <a:pt x="153017" y="10763"/>
                    <a:pt x="153035" y="10743"/>
                    <a:pt x="153029" y="10720"/>
                  </a:cubicBezTo>
                  <a:cubicBezTo>
                    <a:pt x="152978" y="10535"/>
                    <a:pt x="153005" y="10610"/>
                    <a:pt x="152908" y="10438"/>
                  </a:cubicBezTo>
                  <a:cubicBezTo>
                    <a:pt x="152897" y="10421"/>
                    <a:pt x="152880" y="10411"/>
                    <a:pt x="152864" y="10411"/>
                  </a:cubicBezTo>
                  <a:cubicBezTo>
                    <a:pt x="152846" y="10411"/>
                    <a:pt x="152830" y="10424"/>
                    <a:pt x="152826" y="10453"/>
                  </a:cubicBezTo>
                  <a:cubicBezTo>
                    <a:pt x="152806" y="10563"/>
                    <a:pt x="152794" y="10676"/>
                    <a:pt x="152787" y="10790"/>
                  </a:cubicBezTo>
                  <a:cubicBezTo>
                    <a:pt x="152700" y="10391"/>
                    <a:pt x="152595" y="9999"/>
                    <a:pt x="152474" y="9611"/>
                  </a:cubicBezTo>
                  <a:cubicBezTo>
                    <a:pt x="152356" y="9232"/>
                    <a:pt x="152200" y="8836"/>
                    <a:pt x="151871" y="8735"/>
                  </a:cubicBezTo>
                  <a:cubicBezTo>
                    <a:pt x="151867" y="8734"/>
                    <a:pt x="151864" y="8733"/>
                    <a:pt x="151860" y="8733"/>
                  </a:cubicBezTo>
                  <a:cubicBezTo>
                    <a:pt x="151817" y="8733"/>
                    <a:pt x="151800" y="8823"/>
                    <a:pt x="151851" y="8845"/>
                  </a:cubicBezTo>
                  <a:cubicBezTo>
                    <a:pt x="152399" y="9099"/>
                    <a:pt x="152403" y="10801"/>
                    <a:pt x="152442" y="11349"/>
                  </a:cubicBezTo>
                  <a:cubicBezTo>
                    <a:pt x="152254" y="10942"/>
                    <a:pt x="152062" y="10535"/>
                    <a:pt x="151867" y="10133"/>
                  </a:cubicBezTo>
                  <a:cubicBezTo>
                    <a:pt x="151726" y="9842"/>
                    <a:pt x="151585" y="9533"/>
                    <a:pt x="151436" y="9232"/>
                  </a:cubicBezTo>
                  <a:cubicBezTo>
                    <a:pt x="151459" y="8841"/>
                    <a:pt x="151491" y="8449"/>
                    <a:pt x="151530" y="8061"/>
                  </a:cubicBezTo>
                  <a:cubicBezTo>
                    <a:pt x="151643" y="6986"/>
                    <a:pt x="151952" y="5674"/>
                    <a:pt x="152579" y="4927"/>
                  </a:cubicBezTo>
                  <a:cubicBezTo>
                    <a:pt x="152628" y="4869"/>
                    <a:pt x="152582" y="4787"/>
                    <a:pt x="152529" y="4787"/>
                  </a:cubicBezTo>
                  <a:cubicBezTo>
                    <a:pt x="152514" y="4787"/>
                    <a:pt x="152499" y="4794"/>
                    <a:pt x="152485" y="4809"/>
                  </a:cubicBezTo>
                  <a:cubicBezTo>
                    <a:pt x="151972" y="5380"/>
                    <a:pt x="151710" y="6215"/>
                    <a:pt x="151468" y="7021"/>
                  </a:cubicBezTo>
                  <a:cubicBezTo>
                    <a:pt x="151307" y="7561"/>
                    <a:pt x="151197" y="8097"/>
                    <a:pt x="151112" y="8641"/>
                  </a:cubicBezTo>
                  <a:cubicBezTo>
                    <a:pt x="150986" y="8442"/>
                    <a:pt x="150853" y="8258"/>
                    <a:pt x="150700" y="8101"/>
                  </a:cubicBezTo>
                  <a:cubicBezTo>
                    <a:pt x="150689" y="8089"/>
                    <a:pt x="150676" y="8085"/>
                    <a:pt x="150663" y="8085"/>
                  </a:cubicBezTo>
                  <a:cubicBezTo>
                    <a:pt x="150621" y="8085"/>
                    <a:pt x="150581" y="8134"/>
                    <a:pt x="150610" y="8191"/>
                  </a:cubicBezTo>
                  <a:cubicBezTo>
                    <a:pt x="150763" y="8480"/>
                    <a:pt x="150900" y="8786"/>
                    <a:pt x="151033" y="9095"/>
                  </a:cubicBezTo>
                  <a:cubicBezTo>
                    <a:pt x="150990" y="9318"/>
                    <a:pt x="150975" y="9569"/>
                    <a:pt x="150955" y="9757"/>
                  </a:cubicBezTo>
                  <a:cubicBezTo>
                    <a:pt x="150888" y="9502"/>
                    <a:pt x="150818" y="9248"/>
                    <a:pt x="150736" y="9001"/>
                  </a:cubicBezTo>
                  <a:cubicBezTo>
                    <a:pt x="150657" y="8770"/>
                    <a:pt x="149800" y="5968"/>
                    <a:pt x="150117" y="5968"/>
                  </a:cubicBezTo>
                  <a:cubicBezTo>
                    <a:pt x="150168" y="5968"/>
                    <a:pt x="150168" y="5870"/>
                    <a:pt x="150117" y="5866"/>
                  </a:cubicBezTo>
                  <a:cubicBezTo>
                    <a:pt x="150113" y="5866"/>
                    <a:pt x="150109" y="5866"/>
                    <a:pt x="150105" y="5866"/>
                  </a:cubicBezTo>
                  <a:cubicBezTo>
                    <a:pt x="149830" y="5866"/>
                    <a:pt x="149918" y="6515"/>
                    <a:pt x="149929" y="6735"/>
                  </a:cubicBezTo>
                  <a:cubicBezTo>
                    <a:pt x="149949" y="7098"/>
                    <a:pt x="149996" y="7463"/>
                    <a:pt x="150055" y="7823"/>
                  </a:cubicBezTo>
                  <a:cubicBezTo>
                    <a:pt x="150053" y="7823"/>
                    <a:pt x="150051" y="7823"/>
                    <a:pt x="150050" y="7823"/>
                  </a:cubicBezTo>
                  <a:cubicBezTo>
                    <a:pt x="149997" y="7823"/>
                    <a:pt x="149953" y="7876"/>
                    <a:pt x="149965" y="7960"/>
                  </a:cubicBezTo>
                  <a:cubicBezTo>
                    <a:pt x="149972" y="7987"/>
                    <a:pt x="149976" y="8014"/>
                    <a:pt x="149980" y="8043"/>
                  </a:cubicBezTo>
                  <a:cubicBezTo>
                    <a:pt x="149985" y="8061"/>
                    <a:pt x="149992" y="8074"/>
                    <a:pt x="150003" y="8085"/>
                  </a:cubicBezTo>
                  <a:cubicBezTo>
                    <a:pt x="150090" y="8430"/>
                    <a:pt x="150059" y="8876"/>
                    <a:pt x="150039" y="9240"/>
                  </a:cubicBezTo>
                  <a:cubicBezTo>
                    <a:pt x="149922" y="9130"/>
                    <a:pt x="149788" y="9056"/>
                    <a:pt x="149640" y="9040"/>
                  </a:cubicBezTo>
                  <a:lnTo>
                    <a:pt x="149632" y="9040"/>
                  </a:lnTo>
                  <a:cubicBezTo>
                    <a:pt x="149604" y="8476"/>
                    <a:pt x="149593" y="7886"/>
                    <a:pt x="149444" y="7373"/>
                  </a:cubicBezTo>
                  <a:cubicBezTo>
                    <a:pt x="149432" y="7333"/>
                    <a:pt x="149409" y="7302"/>
                    <a:pt x="149374" y="7302"/>
                  </a:cubicBezTo>
                  <a:lnTo>
                    <a:pt x="149327" y="7302"/>
                  </a:lnTo>
                  <a:cubicBezTo>
                    <a:pt x="149233" y="7302"/>
                    <a:pt x="149233" y="7498"/>
                    <a:pt x="149327" y="7498"/>
                  </a:cubicBezTo>
                  <a:cubicBezTo>
                    <a:pt x="149346" y="7498"/>
                    <a:pt x="149291" y="9604"/>
                    <a:pt x="149252" y="11232"/>
                  </a:cubicBezTo>
                  <a:cubicBezTo>
                    <a:pt x="149197" y="11443"/>
                    <a:pt x="149154" y="11654"/>
                    <a:pt x="149111" y="11866"/>
                  </a:cubicBezTo>
                  <a:cubicBezTo>
                    <a:pt x="149092" y="11513"/>
                    <a:pt x="149064" y="11166"/>
                    <a:pt x="149029" y="10817"/>
                  </a:cubicBezTo>
                  <a:cubicBezTo>
                    <a:pt x="149026" y="10774"/>
                    <a:pt x="149002" y="10742"/>
                    <a:pt x="148971" y="10742"/>
                  </a:cubicBezTo>
                  <a:cubicBezTo>
                    <a:pt x="148962" y="10742"/>
                    <a:pt x="148953" y="10744"/>
                    <a:pt x="148943" y="10751"/>
                  </a:cubicBezTo>
                  <a:cubicBezTo>
                    <a:pt x="148888" y="10790"/>
                    <a:pt x="148888" y="10785"/>
                    <a:pt x="148853" y="10832"/>
                  </a:cubicBezTo>
                  <a:cubicBezTo>
                    <a:pt x="148821" y="10875"/>
                    <a:pt x="148847" y="10935"/>
                    <a:pt x="148884" y="10935"/>
                  </a:cubicBezTo>
                  <a:cubicBezTo>
                    <a:pt x="148892" y="10935"/>
                    <a:pt x="148900" y="10933"/>
                    <a:pt x="148908" y="10926"/>
                  </a:cubicBezTo>
                  <a:lnTo>
                    <a:pt x="148908" y="10926"/>
                  </a:lnTo>
                  <a:cubicBezTo>
                    <a:pt x="148818" y="10997"/>
                    <a:pt x="148818" y="11858"/>
                    <a:pt x="148802" y="11948"/>
                  </a:cubicBezTo>
                  <a:cubicBezTo>
                    <a:pt x="148744" y="12265"/>
                    <a:pt x="148735" y="12598"/>
                    <a:pt x="148724" y="12927"/>
                  </a:cubicBezTo>
                  <a:cubicBezTo>
                    <a:pt x="148708" y="13381"/>
                    <a:pt x="148693" y="13838"/>
                    <a:pt x="148673" y="14293"/>
                  </a:cubicBezTo>
                  <a:cubicBezTo>
                    <a:pt x="148547" y="13455"/>
                    <a:pt x="148458" y="12613"/>
                    <a:pt x="148395" y="11764"/>
                  </a:cubicBezTo>
                  <a:cubicBezTo>
                    <a:pt x="148469" y="11056"/>
                    <a:pt x="148556" y="10335"/>
                    <a:pt x="148677" y="9639"/>
                  </a:cubicBezTo>
                  <a:cubicBezTo>
                    <a:pt x="148696" y="9532"/>
                    <a:pt x="148633" y="9464"/>
                    <a:pt x="148571" y="9464"/>
                  </a:cubicBezTo>
                  <a:cubicBezTo>
                    <a:pt x="148529" y="9464"/>
                    <a:pt x="148487" y="9495"/>
                    <a:pt x="148469" y="9564"/>
                  </a:cubicBezTo>
                  <a:cubicBezTo>
                    <a:pt x="148419" y="9752"/>
                    <a:pt x="148364" y="9936"/>
                    <a:pt x="148305" y="10117"/>
                  </a:cubicBezTo>
                  <a:cubicBezTo>
                    <a:pt x="148298" y="9795"/>
                    <a:pt x="148289" y="9475"/>
                    <a:pt x="148285" y="9154"/>
                  </a:cubicBezTo>
                  <a:cubicBezTo>
                    <a:pt x="148285" y="9112"/>
                    <a:pt x="148261" y="9092"/>
                    <a:pt x="148236" y="9092"/>
                  </a:cubicBezTo>
                  <a:cubicBezTo>
                    <a:pt x="148212" y="9092"/>
                    <a:pt x="148188" y="9112"/>
                    <a:pt x="148188" y="9154"/>
                  </a:cubicBezTo>
                  <a:cubicBezTo>
                    <a:pt x="148184" y="9631"/>
                    <a:pt x="148168" y="10104"/>
                    <a:pt x="148153" y="10579"/>
                  </a:cubicBezTo>
                  <a:cubicBezTo>
                    <a:pt x="148000" y="11025"/>
                    <a:pt x="147835" y="11466"/>
                    <a:pt x="147702" y="11925"/>
                  </a:cubicBezTo>
                  <a:cubicBezTo>
                    <a:pt x="147702" y="11498"/>
                    <a:pt x="147698" y="11072"/>
                    <a:pt x="147655" y="10644"/>
                  </a:cubicBezTo>
                  <a:cubicBezTo>
                    <a:pt x="147613" y="10195"/>
                    <a:pt x="147683" y="9537"/>
                    <a:pt x="147491" y="9138"/>
                  </a:cubicBezTo>
                  <a:cubicBezTo>
                    <a:pt x="147473" y="9103"/>
                    <a:pt x="147445" y="9088"/>
                    <a:pt x="147417" y="9088"/>
                  </a:cubicBezTo>
                  <a:cubicBezTo>
                    <a:pt x="147363" y="9088"/>
                    <a:pt x="147309" y="9144"/>
                    <a:pt x="147335" y="9224"/>
                  </a:cubicBezTo>
                  <a:cubicBezTo>
                    <a:pt x="147397" y="9439"/>
                    <a:pt x="147358" y="9823"/>
                    <a:pt x="147323" y="10128"/>
                  </a:cubicBezTo>
                  <a:cubicBezTo>
                    <a:pt x="147319" y="9905"/>
                    <a:pt x="147319" y="9686"/>
                    <a:pt x="147319" y="9467"/>
                  </a:cubicBezTo>
                  <a:cubicBezTo>
                    <a:pt x="147323" y="9170"/>
                    <a:pt x="147303" y="8868"/>
                    <a:pt x="147292" y="8567"/>
                  </a:cubicBezTo>
                  <a:cubicBezTo>
                    <a:pt x="147319" y="8395"/>
                    <a:pt x="147354" y="8222"/>
                    <a:pt x="147401" y="8054"/>
                  </a:cubicBezTo>
                  <a:cubicBezTo>
                    <a:pt x="147426" y="7951"/>
                    <a:pt x="147364" y="7887"/>
                    <a:pt x="147304" y="7887"/>
                  </a:cubicBezTo>
                  <a:cubicBezTo>
                    <a:pt x="147297" y="7887"/>
                    <a:pt x="147291" y="7888"/>
                    <a:pt x="147284" y="7889"/>
                  </a:cubicBezTo>
                  <a:cubicBezTo>
                    <a:pt x="147303" y="7479"/>
                    <a:pt x="147389" y="7122"/>
                    <a:pt x="147495" y="6727"/>
                  </a:cubicBezTo>
                  <a:cubicBezTo>
                    <a:pt x="147512" y="6664"/>
                    <a:pt x="147473" y="6624"/>
                    <a:pt x="147433" y="6624"/>
                  </a:cubicBezTo>
                  <a:cubicBezTo>
                    <a:pt x="147407" y="6624"/>
                    <a:pt x="147380" y="6641"/>
                    <a:pt x="147369" y="6680"/>
                  </a:cubicBezTo>
                  <a:cubicBezTo>
                    <a:pt x="147261" y="7067"/>
                    <a:pt x="147154" y="7412"/>
                    <a:pt x="147096" y="7823"/>
                  </a:cubicBezTo>
                  <a:cubicBezTo>
                    <a:pt x="147064" y="8061"/>
                    <a:pt x="147053" y="8308"/>
                    <a:pt x="147041" y="8551"/>
                  </a:cubicBezTo>
                  <a:cubicBezTo>
                    <a:pt x="146861" y="9240"/>
                    <a:pt x="146708" y="9916"/>
                    <a:pt x="146622" y="10653"/>
                  </a:cubicBezTo>
                  <a:cubicBezTo>
                    <a:pt x="146509" y="11592"/>
                    <a:pt x="146489" y="12570"/>
                    <a:pt x="146426" y="13518"/>
                  </a:cubicBezTo>
                  <a:cubicBezTo>
                    <a:pt x="146332" y="14938"/>
                    <a:pt x="146164" y="16347"/>
                    <a:pt x="145969" y="17749"/>
                  </a:cubicBezTo>
                  <a:cubicBezTo>
                    <a:pt x="145937" y="17541"/>
                    <a:pt x="145906" y="17333"/>
                    <a:pt x="145875" y="17126"/>
                  </a:cubicBezTo>
                  <a:cubicBezTo>
                    <a:pt x="145852" y="16477"/>
                    <a:pt x="145823" y="15823"/>
                    <a:pt x="145776" y="15173"/>
                  </a:cubicBezTo>
                  <a:cubicBezTo>
                    <a:pt x="145823" y="12696"/>
                    <a:pt x="146058" y="10226"/>
                    <a:pt x="146509" y="7831"/>
                  </a:cubicBezTo>
                  <a:cubicBezTo>
                    <a:pt x="146523" y="7758"/>
                    <a:pt x="146483" y="7715"/>
                    <a:pt x="146441" y="7715"/>
                  </a:cubicBezTo>
                  <a:cubicBezTo>
                    <a:pt x="146412" y="7715"/>
                    <a:pt x="146382" y="7735"/>
                    <a:pt x="146368" y="7779"/>
                  </a:cubicBezTo>
                  <a:cubicBezTo>
                    <a:pt x="146058" y="8821"/>
                    <a:pt x="145734" y="9839"/>
                    <a:pt x="145436" y="10888"/>
                  </a:cubicBezTo>
                  <a:cubicBezTo>
                    <a:pt x="145420" y="10946"/>
                    <a:pt x="145409" y="11009"/>
                    <a:pt x="145393" y="11072"/>
                  </a:cubicBezTo>
                  <a:cubicBezTo>
                    <a:pt x="145339" y="10238"/>
                    <a:pt x="145245" y="9314"/>
                    <a:pt x="145323" y="8496"/>
                  </a:cubicBezTo>
                  <a:cubicBezTo>
                    <a:pt x="145373" y="7960"/>
                    <a:pt x="145503" y="7060"/>
                    <a:pt x="145256" y="6587"/>
                  </a:cubicBezTo>
                  <a:cubicBezTo>
                    <a:pt x="145245" y="6566"/>
                    <a:pt x="145231" y="6557"/>
                    <a:pt x="145216" y="6557"/>
                  </a:cubicBezTo>
                  <a:cubicBezTo>
                    <a:pt x="145185" y="6557"/>
                    <a:pt x="145155" y="6600"/>
                    <a:pt x="145174" y="6649"/>
                  </a:cubicBezTo>
                  <a:cubicBezTo>
                    <a:pt x="145429" y="7286"/>
                    <a:pt x="145010" y="8273"/>
                    <a:pt x="144990" y="8954"/>
                  </a:cubicBezTo>
                  <a:cubicBezTo>
                    <a:pt x="144986" y="9204"/>
                    <a:pt x="144974" y="9455"/>
                    <a:pt x="144963" y="9710"/>
                  </a:cubicBezTo>
                  <a:cubicBezTo>
                    <a:pt x="144954" y="9674"/>
                    <a:pt x="144947" y="9639"/>
                    <a:pt x="144936" y="9604"/>
                  </a:cubicBezTo>
                  <a:cubicBezTo>
                    <a:pt x="144783" y="9020"/>
                    <a:pt x="144595" y="8320"/>
                    <a:pt x="144231" y="7893"/>
                  </a:cubicBezTo>
                  <a:cubicBezTo>
                    <a:pt x="144239" y="7667"/>
                    <a:pt x="144242" y="7439"/>
                    <a:pt x="144255" y="7212"/>
                  </a:cubicBezTo>
                  <a:cubicBezTo>
                    <a:pt x="144302" y="6179"/>
                    <a:pt x="144250" y="5040"/>
                    <a:pt x="144669" y="4125"/>
                  </a:cubicBezTo>
                  <a:cubicBezTo>
                    <a:pt x="144699" y="4057"/>
                    <a:pt x="144654" y="3997"/>
                    <a:pt x="144609" y="3997"/>
                  </a:cubicBezTo>
                  <a:cubicBezTo>
                    <a:pt x="144589" y="3997"/>
                    <a:pt x="144569" y="4009"/>
                    <a:pt x="144555" y="4038"/>
                  </a:cubicBezTo>
                  <a:cubicBezTo>
                    <a:pt x="144211" y="4766"/>
                    <a:pt x="144145" y="5612"/>
                    <a:pt x="144058" y="6441"/>
                  </a:cubicBezTo>
                  <a:cubicBezTo>
                    <a:pt x="144015" y="6876"/>
                    <a:pt x="143968" y="7310"/>
                    <a:pt x="143921" y="7745"/>
                  </a:cubicBezTo>
                  <a:cubicBezTo>
                    <a:pt x="143910" y="7772"/>
                    <a:pt x="143906" y="7811"/>
                    <a:pt x="143914" y="7842"/>
                  </a:cubicBezTo>
                  <a:cubicBezTo>
                    <a:pt x="143847" y="8476"/>
                    <a:pt x="143780" y="9107"/>
                    <a:pt x="143715" y="9741"/>
                  </a:cubicBezTo>
                  <a:cubicBezTo>
                    <a:pt x="143663" y="9318"/>
                    <a:pt x="143621" y="8864"/>
                    <a:pt x="143710" y="8798"/>
                  </a:cubicBezTo>
                  <a:cubicBezTo>
                    <a:pt x="143763" y="8756"/>
                    <a:pt x="143747" y="8624"/>
                    <a:pt x="143680" y="8624"/>
                  </a:cubicBezTo>
                  <a:cubicBezTo>
                    <a:pt x="143677" y="8624"/>
                    <a:pt x="143674" y="8624"/>
                    <a:pt x="143671" y="8625"/>
                  </a:cubicBezTo>
                  <a:cubicBezTo>
                    <a:pt x="143534" y="8645"/>
                    <a:pt x="143464" y="8809"/>
                    <a:pt x="143417" y="8989"/>
                  </a:cubicBezTo>
                  <a:cubicBezTo>
                    <a:pt x="143397" y="9001"/>
                    <a:pt x="143377" y="9009"/>
                    <a:pt x="143358" y="9017"/>
                  </a:cubicBezTo>
                  <a:cubicBezTo>
                    <a:pt x="143305" y="9045"/>
                    <a:pt x="143319" y="9145"/>
                    <a:pt x="143370" y="9145"/>
                  </a:cubicBezTo>
                  <a:cubicBezTo>
                    <a:pt x="143375" y="9145"/>
                    <a:pt x="143380" y="9144"/>
                    <a:pt x="143386" y="9142"/>
                  </a:cubicBezTo>
                  <a:lnTo>
                    <a:pt x="143386" y="9142"/>
                  </a:lnTo>
                  <a:cubicBezTo>
                    <a:pt x="143374" y="9212"/>
                    <a:pt x="143366" y="9279"/>
                    <a:pt x="143358" y="9334"/>
                  </a:cubicBezTo>
                  <a:cubicBezTo>
                    <a:pt x="143339" y="9455"/>
                    <a:pt x="143327" y="9576"/>
                    <a:pt x="143311" y="9698"/>
                  </a:cubicBezTo>
                  <a:cubicBezTo>
                    <a:pt x="143272" y="9553"/>
                    <a:pt x="143236" y="9405"/>
                    <a:pt x="143193" y="9255"/>
                  </a:cubicBezTo>
                  <a:cubicBezTo>
                    <a:pt x="143202" y="8954"/>
                    <a:pt x="143205" y="8653"/>
                    <a:pt x="143209" y="8352"/>
                  </a:cubicBezTo>
                  <a:cubicBezTo>
                    <a:pt x="143217" y="7788"/>
                    <a:pt x="143178" y="7224"/>
                    <a:pt x="143193" y="6661"/>
                  </a:cubicBezTo>
                  <a:cubicBezTo>
                    <a:pt x="143209" y="6054"/>
                    <a:pt x="143139" y="5212"/>
                    <a:pt x="143327" y="4649"/>
                  </a:cubicBezTo>
                  <a:cubicBezTo>
                    <a:pt x="143351" y="4579"/>
                    <a:pt x="143309" y="4517"/>
                    <a:pt x="143266" y="4517"/>
                  </a:cubicBezTo>
                  <a:cubicBezTo>
                    <a:pt x="143247" y="4517"/>
                    <a:pt x="143227" y="4530"/>
                    <a:pt x="143213" y="4562"/>
                  </a:cubicBezTo>
                  <a:cubicBezTo>
                    <a:pt x="143049" y="4919"/>
                    <a:pt x="143052" y="5275"/>
                    <a:pt x="143010" y="5678"/>
                  </a:cubicBezTo>
                  <a:cubicBezTo>
                    <a:pt x="142947" y="6242"/>
                    <a:pt x="142869" y="6802"/>
                    <a:pt x="142822" y="7369"/>
                  </a:cubicBezTo>
                  <a:cubicBezTo>
                    <a:pt x="142806" y="7530"/>
                    <a:pt x="142790" y="7686"/>
                    <a:pt x="142779" y="7846"/>
                  </a:cubicBezTo>
                  <a:cubicBezTo>
                    <a:pt x="142700" y="7600"/>
                    <a:pt x="142618" y="7357"/>
                    <a:pt x="142536" y="7118"/>
                  </a:cubicBezTo>
                  <a:cubicBezTo>
                    <a:pt x="142337" y="6540"/>
                    <a:pt x="142113" y="5964"/>
                    <a:pt x="141874" y="5412"/>
                  </a:cubicBezTo>
                  <a:cubicBezTo>
                    <a:pt x="141683" y="4974"/>
                    <a:pt x="141542" y="4426"/>
                    <a:pt x="141264" y="4065"/>
                  </a:cubicBezTo>
                  <a:cubicBezTo>
                    <a:pt x="141209" y="3991"/>
                    <a:pt x="140922" y="3632"/>
                    <a:pt x="140755" y="3632"/>
                  </a:cubicBezTo>
                  <a:cubicBezTo>
                    <a:pt x="140685" y="3632"/>
                    <a:pt x="140636" y="3695"/>
                    <a:pt x="140634" y="3866"/>
                  </a:cubicBezTo>
                  <a:cubicBezTo>
                    <a:pt x="140634" y="3886"/>
                    <a:pt x="140649" y="3898"/>
                    <a:pt x="140662" y="3898"/>
                  </a:cubicBezTo>
                  <a:cubicBezTo>
                    <a:pt x="140673" y="3898"/>
                    <a:pt x="140683" y="3891"/>
                    <a:pt x="140685" y="3874"/>
                  </a:cubicBezTo>
                  <a:cubicBezTo>
                    <a:pt x="140713" y="3869"/>
                    <a:pt x="140740" y="3867"/>
                    <a:pt x="140765" y="3867"/>
                  </a:cubicBezTo>
                  <a:cubicBezTo>
                    <a:pt x="140894" y="3867"/>
                    <a:pt x="140991" y="3924"/>
                    <a:pt x="141056" y="4042"/>
                  </a:cubicBezTo>
                  <a:cubicBezTo>
                    <a:pt x="141159" y="4199"/>
                    <a:pt x="141237" y="4367"/>
                    <a:pt x="141303" y="4551"/>
                  </a:cubicBezTo>
                  <a:cubicBezTo>
                    <a:pt x="141370" y="4755"/>
                    <a:pt x="141424" y="4958"/>
                    <a:pt x="141495" y="5162"/>
                  </a:cubicBezTo>
                  <a:cubicBezTo>
                    <a:pt x="141683" y="5725"/>
                    <a:pt x="141887" y="6285"/>
                    <a:pt x="142047" y="6864"/>
                  </a:cubicBezTo>
                  <a:cubicBezTo>
                    <a:pt x="142262" y="7620"/>
                    <a:pt x="142477" y="8371"/>
                    <a:pt x="142658" y="9142"/>
                  </a:cubicBezTo>
                  <a:cubicBezTo>
                    <a:pt x="142587" y="9842"/>
                    <a:pt x="142512" y="10547"/>
                    <a:pt x="142430" y="11248"/>
                  </a:cubicBezTo>
                  <a:cubicBezTo>
                    <a:pt x="142344" y="11979"/>
                    <a:pt x="142262" y="12716"/>
                    <a:pt x="142183" y="13451"/>
                  </a:cubicBezTo>
                  <a:cubicBezTo>
                    <a:pt x="142165" y="13345"/>
                    <a:pt x="142141" y="13240"/>
                    <a:pt x="142118" y="13134"/>
                  </a:cubicBezTo>
                  <a:cubicBezTo>
                    <a:pt x="142105" y="13075"/>
                    <a:pt x="142094" y="13016"/>
                    <a:pt x="142086" y="12962"/>
                  </a:cubicBezTo>
                  <a:cubicBezTo>
                    <a:pt x="142004" y="12551"/>
                    <a:pt x="141918" y="12050"/>
                    <a:pt x="141793" y="11569"/>
                  </a:cubicBezTo>
                  <a:cubicBezTo>
                    <a:pt x="141804" y="11510"/>
                    <a:pt x="141816" y="11451"/>
                    <a:pt x="141831" y="11392"/>
                  </a:cubicBezTo>
                  <a:cubicBezTo>
                    <a:pt x="141972" y="10754"/>
                    <a:pt x="142109" y="10151"/>
                    <a:pt x="142129" y="9486"/>
                  </a:cubicBezTo>
                  <a:cubicBezTo>
                    <a:pt x="142131" y="9446"/>
                    <a:pt x="142110" y="9426"/>
                    <a:pt x="142087" y="9426"/>
                  </a:cubicBezTo>
                  <a:cubicBezTo>
                    <a:pt x="142064" y="9426"/>
                    <a:pt x="142039" y="9447"/>
                    <a:pt x="142035" y="9486"/>
                  </a:cubicBezTo>
                  <a:cubicBezTo>
                    <a:pt x="141984" y="10054"/>
                    <a:pt x="141836" y="10602"/>
                    <a:pt x="141659" y="11134"/>
                  </a:cubicBezTo>
                  <a:cubicBezTo>
                    <a:pt x="141593" y="10942"/>
                    <a:pt x="141518" y="10762"/>
                    <a:pt x="141428" y="10597"/>
                  </a:cubicBezTo>
                  <a:cubicBezTo>
                    <a:pt x="141424" y="10586"/>
                    <a:pt x="141424" y="10570"/>
                    <a:pt x="141421" y="10559"/>
                  </a:cubicBezTo>
                  <a:cubicBezTo>
                    <a:pt x="141166" y="9607"/>
                    <a:pt x="140759" y="8739"/>
                    <a:pt x="140642" y="7733"/>
                  </a:cubicBezTo>
                  <a:cubicBezTo>
                    <a:pt x="140637" y="7697"/>
                    <a:pt x="140613" y="7681"/>
                    <a:pt x="140588" y="7681"/>
                  </a:cubicBezTo>
                  <a:cubicBezTo>
                    <a:pt x="140556" y="7681"/>
                    <a:pt x="140522" y="7708"/>
                    <a:pt x="140525" y="7756"/>
                  </a:cubicBezTo>
                  <a:cubicBezTo>
                    <a:pt x="140591" y="8520"/>
                    <a:pt x="140771" y="9267"/>
                    <a:pt x="140939" y="10007"/>
                  </a:cubicBezTo>
                  <a:cubicBezTo>
                    <a:pt x="140794" y="9905"/>
                    <a:pt x="140630" y="9842"/>
                    <a:pt x="140438" y="9831"/>
                  </a:cubicBezTo>
                  <a:cubicBezTo>
                    <a:pt x="140437" y="9831"/>
                    <a:pt x="140436" y="9831"/>
                    <a:pt x="140435" y="9831"/>
                  </a:cubicBezTo>
                  <a:cubicBezTo>
                    <a:pt x="140380" y="9831"/>
                    <a:pt x="140381" y="9945"/>
                    <a:pt x="140438" y="9948"/>
                  </a:cubicBezTo>
                  <a:cubicBezTo>
                    <a:pt x="140669" y="9972"/>
                    <a:pt x="140845" y="10073"/>
                    <a:pt x="140990" y="10230"/>
                  </a:cubicBezTo>
                  <a:cubicBezTo>
                    <a:pt x="141103" y="10711"/>
                    <a:pt x="141178" y="11217"/>
                    <a:pt x="141233" y="11725"/>
                  </a:cubicBezTo>
                  <a:cubicBezTo>
                    <a:pt x="141178" y="11725"/>
                    <a:pt x="141162" y="11847"/>
                    <a:pt x="141225" y="11878"/>
                  </a:cubicBezTo>
                  <a:cubicBezTo>
                    <a:pt x="141233" y="11882"/>
                    <a:pt x="141240" y="11889"/>
                    <a:pt x="141253" y="11898"/>
                  </a:cubicBezTo>
                  <a:cubicBezTo>
                    <a:pt x="141264" y="11991"/>
                    <a:pt x="141272" y="12085"/>
                    <a:pt x="141280" y="12179"/>
                  </a:cubicBezTo>
                  <a:cubicBezTo>
                    <a:pt x="141159" y="12508"/>
                    <a:pt x="141045" y="12852"/>
                    <a:pt x="140944" y="13197"/>
                  </a:cubicBezTo>
                  <a:cubicBezTo>
                    <a:pt x="140751" y="12116"/>
                    <a:pt x="140591" y="11029"/>
                    <a:pt x="140736" y="10989"/>
                  </a:cubicBezTo>
                  <a:cubicBezTo>
                    <a:pt x="140803" y="10969"/>
                    <a:pt x="140803" y="10837"/>
                    <a:pt x="140736" y="10821"/>
                  </a:cubicBezTo>
                  <a:cubicBezTo>
                    <a:pt x="140693" y="10809"/>
                    <a:pt x="140653" y="10798"/>
                    <a:pt x="140610" y="10782"/>
                  </a:cubicBezTo>
                  <a:cubicBezTo>
                    <a:pt x="140604" y="10780"/>
                    <a:pt x="140597" y="10779"/>
                    <a:pt x="140591" y="10779"/>
                  </a:cubicBezTo>
                  <a:cubicBezTo>
                    <a:pt x="140547" y="10779"/>
                    <a:pt x="140500" y="10811"/>
                    <a:pt x="140493" y="10872"/>
                  </a:cubicBezTo>
                  <a:cubicBezTo>
                    <a:pt x="140422" y="11439"/>
                    <a:pt x="140415" y="12026"/>
                    <a:pt x="140434" y="12613"/>
                  </a:cubicBezTo>
                  <a:cubicBezTo>
                    <a:pt x="140328" y="12273"/>
                    <a:pt x="140219" y="11932"/>
                    <a:pt x="140109" y="11592"/>
                  </a:cubicBezTo>
                  <a:cubicBezTo>
                    <a:pt x="140102" y="11565"/>
                    <a:pt x="140090" y="11542"/>
                    <a:pt x="140082" y="11513"/>
                  </a:cubicBezTo>
                  <a:cubicBezTo>
                    <a:pt x="140082" y="11154"/>
                    <a:pt x="140070" y="10782"/>
                    <a:pt x="140039" y="10457"/>
                  </a:cubicBezTo>
                  <a:cubicBezTo>
                    <a:pt x="140086" y="10398"/>
                    <a:pt x="140140" y="10351"/>
                    <a:pt x="140207" y="10324"/>
                  </a:cubicBezTo>
                  <a:cubicBezTo>
                    <a:pt x="140321" y="10280"/>
                    <a:pt x="140283" y="10079"/>
                    <a:pt x="140176" y="10079"/>
                  </a:cubicBezTo>
                  <a:cubicBezTo>
                    <a:pt x="140170" y="10079"/>
                    <a:pt x="140163" y="10079"/>
                    <a:pt x="140156" y="10081"/>
                  </a:cubicBezTo>
                  <a:cubicBezTo>
                    <a:pt x="140098" y="10097"/>
                    <a:pt x="140043" y="10117"/>
                    <a:pt x="139999" y="10136"/>
                  </a:cubicBezTo>
                  <a:cubicBezTo>
                    <a:pt x="139928" y="9713"/>
                    <a:pt x="139810" y="9421"/>
                    <a:pt x="139616" y="9421"/>
                  </a:cubicBezTo>
                  <a:cubicBezTo>
                    <a:pt x="139599" y="9421"/>
                    <a:pt x="139581" y="9423"/>
                    <a:pt x="139562" y="9428"/>
                  </a:cubicBezTo>
                  <a:cubicBezTo>
                    <a:pt x="139503" y="9443"/>
                    <a:pt x="139503" y="9569"/>
                    <a:pt x="139562" y="9580"/>
                  </a:cubicBezTo>
                  <a:cubicBezTo>
                    <a:pt x="139690" y="9611"/>
                    <a:pt x="139706" y="9983"/>
                    <a:pt x="139683" y="10379"/>
                  </a:cubicBezTo>
                  <a:cubicBezTo>
                    <a:pt x="139499" y="9882"/>
                    <a:pt x="139295" y="9396"/>
                    <a:pt x="139065" y="8942"/>
                  </a:cubicBezTo>
                  <a:cubicBezTo>
                    <a:pt x="138807" y="8426"/>
                    <a:pt x="138747" y="7737"/>
                    <a:pt x="138219" y="7682"/>
                  </a:cubicBezTo>
                  <a:cubicBezTo>
                    <a:pt x="138219" y="7682"/>
                    <a:pt x="138218" y="7682"/>
                    <a:pt x="138217" y="7682"/>
                  </a:cubicBezTo>
                  <a:cubicBezTo>
                    <a:pt x="138160" y="7682"/>
                    <a:pt x="138150" y="7796"/>
                    <a:pt x="138203" y="7811"/>
                  </a:cubicBezTo>
                  <a:cubicBezTo>
                    <a:pt x="138516" y="7878"/>
                    <a:pt x="138599" y="8860"/>
                    <a:pt x="138681" y="9154"/>
                  </a:cubicBezTo>
                  <a:cubicBezTo>
                    <a:pt x="138798" y="9588"/>
                    <a:pt x="138872" y="10046"/>
                    <a:pt x="138994" y="10480"/>
                  </a:cubicBezTo>
                  <a:cubicBezTo>
                    <a:pt x="139150" y="11032"/>
                    <a:pt x="139291" y="11592"/>
                    <a:pt x="139428" y="12152"/>
                  </a:cubicBezTo>
                  <a:cubicBezTo>
                    <a:pt x="139417" y="12331"/>
                    <a:pt x="139409" y="12512"/>
                    <a:pt x="139405" y="12696"/>
                  </a:cubicBezTo>
                  <a:cubicBezTo>
                    <a:pt x="139284" y="13338"/>
                    <a:pt x="139131" y="13972"/>
                    <a:pt x="138998" y="14613"/>
                  </a:cubicBezTo>
                  <a:cubicBezTo>
                    <a:pt x="138885" y="13960"/>
                    <a:pt x="138783" y="13209"/>
                    <a:pt x="138591" y="12519"/>
                  </a:cubicBezTo>
                  <a:cubicBezTo>
                    <a:pt x="138689" y="12124"/>
                    <a:pt x="138834" y="11807"/>
                    <a:pt x="139053" y="11753"/>
                  </a:cubicBezTo>
                  <a:cubicBezTo>
                    <a:pt x="139114" y="11737"/>
                    <a:pt x="139090" y="11630"/>
                    <a:pt x="139035" y="11630"/>
                  </a:cubicBezTo>
                  <a:cubicBezTo>
                    <a:pt x="139033" y="11630"/>
                    <a:pt x="139031" y="11631"/>
                    <a:pt x="139029" y="11631"/>
                  </a:cubicBezTo>
                  <a:cubicBezTo>
                    <a:pt x="138959" y="11647"/>
                    <a:pt x="138900" y="11674"/>
                    <a:pt x="138849" y="11710"/>
                  </a:cubicBezTo>
                  <a:cubicBezTo>
                    <a:pt x="138845" y="11701"/>
                    <a:pt x="138841" y="11697"/>
                    <a:pt x="138838" y="11690"/>
                  </a:cubicBezTo>
                  <a:cubicBezTo>
                    <a:pt x="138787" y="11631"/>
                    <a:pt x="138787" y="11619"/>
                    <a:pt x="138724" y="11607"/>
                  </a:cubicBezTo>
                  <a:cubicBezTo>
                    <a:pt x="138718" y="11606"/>
                    <a:pt x="138712" y="11605"/>
                    <a:pt x="138707" y="11605"/>
                  </a:cubicBezTo>
                  <a:cubicBezTo>
                    <a:pt x="138683" y="11605"/>
                    <a:pt x="138663" y="11618"/>
                    <a:pt x="138650" y="11647"/>
                  </a:cubicBezTo>
                  <a:cubicBezTo>
                    <a:pt x="138579" y="11788"/>
                    <a:pt x="138516" y="11941"/>
                    <a:pt x="138458" y="12097"/>
                  </a:cubicBezTo>
                  <a:cubicBezTo>
                    <a:pt x="138262" y="11557"/>
                    <a:pt x="137992" y="11091"/>
                    <a:pt x="137585" y="10801"/>
                  </a:cubicBezTo>
                  <a:cubicBezTo>
                    <a:pt x="137574" y="10793"/>
                    <a:pt x="137563" y="10789"/>
                    <a:pt x="137552" y="10789"/>
                  </a:cubicBezTo>
                  <a:cubicBezTo>
                    <a:pt x="137492" y="10789"/>
                    <a:pt x="137451" y="10903"/>
                    <a:pt x="137515" y="10950"/>
                  </a:cubicBezTo>
                  <a:cubicBezTo>
                    <a:pt x="137992" y="11307"/>
                    <a:pt x="138191" y="11894"/>
                    <a:pt x="138305" y="12535"/>
                  </a:cubicBezTo>
                  <a:cubicBezTo>
                    <a:pt x="138172" y="12946"/>
                    <a:pt x="138063" y="13373"/>
                    <a:pt x="137956" y="13776"/>
                  </a:cubicBezTo>
                  <a:cubicBezTo>
                    <a:pt x="137914" y="13948"/>
                    <a:pt x="137867" y="14116"/>
                    <a:pt x="137824" y="14289"/>
                  </a:cubicBezTo>
                  <a:cubicBezTo>
                    <a:pt x="137839" y="14058"/>
                    <a:pt x="137859" y="13831"/>
                    <a:pt x="137875" y="13600"/>
                  </a:cubicBezTo>
                  <a:cubicBezTo>
                    <a:pt x="137898" y="13310"/>
                    <a:pt x="138050" y="12602"/>
                    <a:pt x="137859" y="12387"/>
                  </a:cubicBezTo>
                  <a:cubicBezTo>
                    <a:pt x="137846" y="12372"/>
                    <a:pt x="137831" y="12365"/>
                    <a:pt x="137816" y="12365"/>
                  </a:cubicBezTo>
                  <a:cubicBezTo>
                    <a:pt x="137775" y="12365"/>
                    <a:pt x="137739" y="12420"/>
                    <a:pt x="137765" y="12481"/>
                  </a:cubicBezTo>
                  <a:cubicBezTo>
                    <a:pt x="137832" y="12626"/>
                    <a:pt x="137585" y="13173"/>
                    <a:pt x="137550" y="13322"/>
                  </a:cubicBezTo>
                  <a:cubicBezTo>
                    <a:pt x="137530" y="13404"/>
                    <a:pt x="137510" y="13486"/>
                    <a:pt x="137487" y="13569"/>
                  </a:cubicBezTo>
                  <a:cubicBezTo>
                    <a:pt x="137479" y="13522"/>
                    <a:pt x="137476" y="13478"/>
                    <a:pt x="137468" y="13431"/>
                  </a:cubicBezTo>
                  <a:cubicBezTo>
                    <a:pt x="137522" y="12997"/>
                    <a:pt x="137566" y="12406"/>
                    <a:pt x="137863" y="12194"/>
                  </a:cubicBezTo>
                  <a:cubicBezTo>
                    <a:pt x="137916" y="12160"/>
                    <a:pt x="137886" y="12049"/>
                    <a:pt x="137834" y="12049"/>
                  </a:cubicBezTo>
                  <a:cubicBezTo>
                    <a:pt x="137828" y="12049"/>
                    <a:pt x="137822" y="12050"/>
                    <a:pt x="137816" y="12053"/>
                  </a:cubicBezTo>
                  <a:cubicBezTo>
                    <a:pt x="137593" y="12163"/>
                    <a:pt x="137487" y="12367"/>
                    <a:pt x="137413" y="12610"/>
                  </a:cubicBezTo>
                  <a:cubicBezTo>
                    <a:pt x="137322" y="10570"/>
                    <a:pt x="137244" y="8531"/>
                    <a:pt x="137033" y="6504"/>
                  </a:cubicBezTo>
                  <a:cubicBezTo>
                    <a:pt x="137030" y="6466"/>
                    <a:pt x="136993" y="6429"/>
                    <a:pt x="136963" y="6429"/>
                  </a:cubicBezTo>
                  <a:cubicBezTo>
                    <a:pt x="136962" y="6429"/>
                    <a:pt x="136960" y="6429"/>
                    <a:pt x="136959" y="6430"/>
                  </a:cubicBezTo>
                  <a:cubicBezTo>
                    <a:pt x="136939" y="6433"/>
                    <a:pt x="136916" y="6437"/>
                    <a:pt x="136892" y="6441"/>
                  </a:cubicBezTo>
                  <a:cubicBezTo>
                    <a:pt x="136806" y="6457"/>
                    <a:pt x="136806" y="6601"/>
                    <a:pt x="136892" y="6618"/>
                  </a:cubicBezTo>
                  <a:lnTo>
                    <a:pt x="136892" y="6618"/>
                  </a:lnTo>
                  <a:cubicBezTo>
                    <a:pt x="136892" y="6617"/>
                    <a:pt x="136892" y="6617"/>
                    <a:pt x="136891" y="6617"/>
                  </a:cubicBezTo>
                  <a:cubicBezTo>
                    <a:pt x="136829" y="6617"/>
                    <a:pt x="136755" y="7861"/>
                    <a:pt x="136697" y="9193"/>
                  </a:cubicBezTo>
                  <a:cubicBezTo>
                    <a:pt x="136688" y="9177"/>
                    <a:pt x="136677" y="9165"/>
                    <a:pt x="136665" y="9154"/>
                  </a:cubicBezTo>
                  <a:cubicBezTo>
                    <a:pt x="136650" y="9036"/>
                    <a:pt x="136638" y="8923"/>
                    <a:pt x="136630" y="8805"/>
                  </a:cubicBezTo>
                  <a:cubicBezTo>
                    <a:pt x="136624" y="8746"/>
                    <a:pt x="136588" y="8716"/>
                    <a:pt x="136554" y="8716"/>
                  </a:cubicBezTo>
                  <a:cubicBezTo>
                    <a:pt x="136520" y="8716"/>
                    <a:pt x="136487" y="8745"/>
                    <a:pt x="136485" y="8805"/>
                  </a:cubicBezTo>
                  <a:cubicBezTo>
                    <a:pt x="136482" y="9005"/>
                    <a:pt x="136482" y="9204"/>
                    <a:pt x="136489" y="9400"/>
                  </a:cubicBezTo>
                  <a:cubicBezTo>
                    <a:pt x="136305" y="9667"/>
                    <a:pt x="135910" y="10081"/>
                    <a:pt x="135851" y="10164"/>
                  </a:cubicBezTo>
                  <a:cubicBezTo>
                    <a:pt x="135655" y="10426"/>
                    <a:pt x="135452" y="10680"/>
                    <a:pt x="135268" y="10958"/>
                  </a:cubicBezTo>
                  <a:cubicBezTo>
                    <a:pt x="135268" y="10942"/>
                    <a:pt x="135264" y="10931"/>
                    <a:pt x="135264" y="10915"/>
                  </a:cubicBezTo>
                  <a:cubicBezTo>
                    <a:pt x="135389" y="9936"/>
                    <a:pt x="135432" y="8939"/>
                    <a:pt x="135190" y="8089"/>
                  </a:cubicBezTo>
                  <a:cubicBezTo>
                    <a:pt x="135182" y="8063"/>
                    <a:pt x="135164" y="8051"/>
                    <a:pt x="135147" y="8051"/>
                  </a:cubicBezTo>
                  <a:cubicBezTo>
                    <a:pt x="135121" y="8051"/>
                    <a:pt x="135096" y="8078"/>
                    <a:pt x="135107" y="8120"/>
                  </a:cubicBezTo>
                  <a:cubicBezTo>
                    <a:pt x="135178" y="8410"/>
                    <a:pt x="135182" y="8739"/>
                    <a:pt x="135151" y="9076"/>
                  </a:cubicBezTo>
                  <a:cubicBezTo>
                    <a:pt x="135148" y="9075"/>
                    <a:pt x="135145" y="9075"/>
                    <a:pt x="135142" y="9075"/>
                  </a:cubicBezTo>
                  <a:cubicBezTo>
                    <a:pt x="135125" y="9075"/>
                    <a:pt x="135105" y="9087"/>
                    <a:pt x="135091" y="9111"/>
                  </a:cubicBezTo>
                  <a:cubicBezTo>
                    <a:pt x="134943" y="9392"/>
                    <a:pt x="134932" y="9846"/>
                    <a:pt x="134936" y="10265"/>
                  </a:cubicBezTo>
                  <a:cubicBezTo>
                    <a:pt x="134908" y="10395"/>
                    <a:pt x="134876" y="10520"/>
                    <a:pt x="134849" y="10637"/>
                  </a:cubicBezTo>
                  <a:cubicBezTo>
                    <a:pt x="134775" y="10978"/>
                    <a:pt x="134650" y="11310"/>
                    <a:pt x="134544" y="11643"/>
                  </a:cubicBezTo>
                  <a:cubicBezTo>
                    <a:pt x="134454" y="11522"/>
                    <a:pt x="134343" y="11482"/>
                    <a:pt x="134181" y="11482"/>
                  </a:cubicBezTo>
                  <a:cubicBezTo>
                    <a:pt x="134137" y="11482"/>
                    <a:pt x="134091" y="11485"/>
                    <a:pt x="134039" y="11490"/>
                  </a:cubicBezTo>
                  <a:cubicBezTo>
                    <a:pt x="133958" y="11498"/>
                    <a:pt x="133957" y="11654"/>
                    <a:pt x="134036" y="11654"/>
                  </a:cubicBezTo>
                  <a:cubicBezTo>
                    <a:pt x="134037" y="11654"/>
                    <a:pt x="134038" y="11654"/>
                    <a:pt x="134039" y="11654"/>
                  </a:cubicBezTo>
                  <a:cubicBezTo>
                    <a:pt x="134048" y="11654"/>
                    <a:pt x="134056" y="11654"/>
                    <a:pt x="134064" y="11654"/>
                  </a:cubicBezTo>
                  <a:cubicBezTo>
                    <a:pt x="134252" y="11654"/>
                    <a:pt x="134371" y="11780"/>
                    <a:pt x="134446" y="11972"/>
                  </a:cubicBezTo>
                  <a:cubicBezTo>
                    <a:pt x="134419" y="12073"/>
                    <a:pt x="134395" y="12176"/>
                    <a:pt x="134368" y="12277"/>
                  </a:cubicBezTo>
                  <a:cubicBezTo>
                    <a:pt x="134360" y="12257"/>
                    <a:pt x="134352" y="12238"/>
                    <a:pt x="134345" y="12218"/>
                  </a:cubicBezTo>
                  <a:cubicBezTo>
                    <a:pt x="134143" y="11712"/>
                    <a:pt x="133991" y="11556"/>
                    <a:pt x="133566" y="11556"/>
                  </a:cubicBezTo>
                  <a:cubicBezTo>
                    <a:pt x="133560" y="11556"/>
                    <a:pt x="133555" y="11557"/>
                    <a:pt x="133550" y="11557"/>
                  </a:cubicBezTo>
                  <a:cubicBezTo>
                    <a:pt x="133480" y="11557"/>
                    <a:pt x="133480" y="11697"/>
                    <a:pt x="133550" y="11701"/>
                  </a:cubicBezTo>
                  <a:cubicBezTo>
                    <a:pt x="133902" y="11717"/>
                    <a:pt x="134129" y="12152"/>
                    <a:pt x="134286" y="12649"/>
                  </a:cubicBezTo>
                  <a:cubicBezTo>
                    <a:pt x="134255" y="12786"/>
                    <a:pt x="134227" y="12919"/>
                    <a:pt x="134195" y="13052"/>
                  </a:cubicBezTo>
                  <a:cubicBezTo>
                    <a:pt x="134192" y="13059"/>
                    <a:pt x="134192" y="13059"/>
                    <a:pt x="134188" y="13068"/>
                  </a:cubicBezTo>
                  <a:cubicBezTo>
                    <a:pt x="134101" y="13283"/>
                    <a:pt x="134020" y="13502"/>
                    <a:pt x="133937" y="13725"/>
                  </a:cubicBezTo>
                  <a:cubicBezTo>
                    <a:pt x="133758" y="13169"/>
                    <a:pt x="133476" y="12402"/>
                    <a:pt x="133142" y="12129"/>
                  </a:cubicBezTo>
                  <a:cubicBezTo>
                    <a:pt x="133139" y="12105"/>
                    <a:pt x="133139" y="12077"/>
                    <a:pt x="133135" y="12050"/>
                  </a:cubicBezTo>
                  <a:cubicBezTo>
                    <a:pt x="133221" y="11576"/>
                    <a:pt x="133315" y="11107"/>
                    <a:pt x="133440" y="10653"/>
                  </a:cubicBezTo>
                  <a:cubicBezTo>
                    <a:pt x="133655" y="9858"/>
                    <a:pt x="133980" y="8191"/>
                    <a:pt x="134751" y="8077"/>
                  </a:cubicBezTo>
                  <a:cubicBezTo>
                    <a:pt x="134785" y="8070"/>
                    <a:pt x="134786" y="7999"/>
                    <a:pt x="134754" y="7999"/>
                  </a:cubicBezTo>
                  <a:cubicBezTo>
                    <a:pt x="134753" y="7999"/>
                    <a:pt x="134752" y="7999"/>
                    <a:pt x="134751" y="7999"/>
                  </a:cubicBezTo>
                  <a:cubicBezTo>
                    <a:pt x="134208" y="8066"/>
                    <a:pt x="133894" y="8755"/>
                    <a:pt x="133659" y="9329"/>
                  </a:cubicBezTo>
                  <a:cubicBezTo>
                    <a:pt x="133436" y="9878"/>
                    <a:pt x="133233" y="10426"/>
                    <a:pt x="133053" y="10989"/>
                  </a:cubicBezTo>
                  <a:cubicBezTo>
                    <a:pt x="133030" y="10657"/>
                    <a:pt x="133006" y="10324"/>
                    <a:pt x="132983" y="9995"/>
                  </a:cubicBezTo>
                  <a:cubicBezTo>
                    <a:pt x="132920" y="8892"/>
                    <a:pt x="132830" y="7788"/>
                    <a:pt x="132799" y="6680"/>
                  </a:cubicBezTo>
                  <a:cubicBezTo>
                    <a:pt x="132786" y="6202"/>
                    <a:pt x="132763" y="5721"/>
                    <a:pt x="132748" y="5240"/>
                  </a:cubicBezTo>
                  <a:cubicBezTo>
                    <a:pt x="132739" y="4849"/>
                    <a:pt x="132626" y="3552"/>
                    <a:pt x="133014" y="3451"/>
                  </a:cubicBezTo>
                  <a:cubicBezTo>
                    <a:pt x="133081" y="3432"/>
                    <a:pt x="133055" y="3309"/>
                    <a:pt x="132994" y="3309"/>
                  </a:cubicBezTo>
                  <a:cubicBezTo>
                    <a:pt x="132992" y="3309"/>
                    <a:pt x="132989" y="3310"/>
                    <a:pt x="132986" y="3310"/>
                  </a:cubicBezTo>
                  <a:cubicBezTo>
                    <a:pt x="132481" y="3404"/>
                    <a:pt x="132560" y="4304"/>
                    <a:pt x="132513" y="4802"/>
                  </a:cubicBezTo>
                  <a:cubicBezTo>
                    <a:pt x="132396" y="6018"/>
                    <a:pt x="132387" y="7244"/>
                    <a:pt x="132349" y="8465"/>
                  </a:cubicBezTo>
                  <a:cubicBezTo>
                    <a:pt x="132297" y="10124"/>
                    <a:pt x="132333" y="11780"/>
                    <a:pt x="132430" y="13431"/>
                  </a:cubicBezTo>
                  <a:cubicBezTo>
                    <a:pt x="132340" y="13831"/>
                    <a:pt x="132258" y="14234"/>
                    <a:pt x="132176" y="14637"/>
                  </a:cubicBezTo>
                  <a:cubicBezTo>
                    <a:pt x="132043" y="13397"/>
                    <a:pt x="131926" y="12147"/>
                    <a:pt x="132078" y="10935"/>
                  </a:cubicBezTo>
                  <a:cubicBezTo>
                    <a:pt x="132088" y="10850"/>
                    <a:pt x="132033" y="10793"/>
                    <a:pt x="131983" y="10793"/>
                  </a:cubicBezTo>
                  <a:cubicBezTo>
                    <a:pt x="131950" y="10793"/>
                    <a:pt x="131919" y="10818"/>
                    <a:pt x="131910" y="10876"/>
                  </a:cubicBezTo>
                  <a:cubicBezTo>
                    <a:pt x="131832" y="11381"/>
                    <a:pt x="131789" y="11894"/>
                    <a:pt x="131765" y="12406"/>
                  </a:cubicBezTo>
                  <a:cubicBezTo>
                    <a:pt x="131722" y="11123"/>
                    <a:pt x="131746" y="9823"/>
                    <a:pt x="132125" y="8704"/>
                  </a:cubicBezTo>
                  <a:cubicBezTo>
                    <a:pt x="132141" y="8656"/>
                    <a:pt x="132110" y="8611"/>
                    <a:pt x="132080" y="8611"/>
                  </a:cubicBezTo>
                  <a:cubicBezTo>
                    <a:pt x="132066" y="8611"/>
                    <a:pt x="132052" y="8621"/>
                    <a:pt x="132043" y="8645"/>
                  </a:cubicBezTo>
                  <a:cubicBezTo>
                    <a:pt x="131503" y="10081"/>
                    <a:pt x="131417" y="11701"/>
                    <a:pt x="131370" y="13287"/>
                  </a:cubicBezTo>
                  <a:cubicBezTo>
                    <a:pt x="131320" y="13155"/>
                    <a:pt x="131253" y="13065"/>
                    <a:pt x="131160" y="13065"/>
                  </a:cubicBezTo>
                  <a:cubicBezTo>
                    <a:pt x="131150" y="13065"/>
                    <a:pt x="131141" y="13066"/>
                    <a:pt x="131131" y="13068"/>
                  </a:cubicBezTo>
                  <a:cubicBezTo>
                    <a:pt x="131072" y="12300"/>
                    <a:pt x="131021" y="11533"/>
                    <a:pt x="130971" y="10762"/>
                  </a:cubicBezTo>
                  <a:cubicBezTo>
                    <a:pt x="130908" y="9780"/>
                    <a:pt x="130864" y="8786"/>
                    <a:pt x="130846" y="7799"/>
                  </a:cubicBezTo>
                  <a:cubicBezTo>
                    <a:pt x="130826" y="6755"/>
                    <a:pt x="130720" y="5725"/>
                    <a:pt x="130958" y="4708"/>
                  </a:cubicBezTo>
                  <a:cubicBezTo>
                    <a:pt x="130966" y="4668"/>
                    <a:pt x="130944" y="4644"/>
                    <a:pt x="130920" y="4644"/>
                  </a:cubicBezTo>
                  <a:cubicBezTo>
                    <a:pt x="130905" y="4644"/>
                    <a:pt x="130888" y="4655"/>
                    <a:pt x="130880" y="4680"/>
                  </a:cubicBezTo>
                  <a:cubicBezTo>
                    <a:pt x="130646" y="5521"/>
                    <a:pt x="130630" y="6406"/>
                    <a:pt x="130611" y="7295"/>
                  </a:cubicBezTo>
                  <a:cubicBezTo>
                    <a:pt x="130591" y="8222"/>
                    <a:pt x="130552" y="9150"/>
                    <a:pt x="130536" y="10077"/>
                  </a:cubicBezTo>
                  <a:cubicBezTo>
                    <a:pt x="130423" y="9620"/>
                    <a:pt x="130286" y="9165"/>
                    <a:pt x="130149" y="8719"/>
                  </a:cubicBezTo>
                  <a:cubicBezTo>
                    <a:pt x="130055" y="8402"/>
                    <a:pt x="130012" y="8050"/>
                    <a:pt x="129878" y="7761"/>
                  </a:cubicBezTo>
                  <a:cubicBezTo>
                    <a:pt x="129864" y="7727"/>
                    <a:pt x="129843" y="7713"/>
                    <a:pt x="129822" y="7713"/>
                  </a:cubicBezTo>
                  <a:cubicBezTo>
                    <a:pt x="129782" y="7713"/>
                    <a:pt x="129741" y="7766"/>
                    <a:pt x="129750" y="7831"/>
                  </a:cubicBezTo>
                  <a:cubicBezTo>
                    <a:pt x="129750" y="7850"/>
                    <a:pt x="129753" y="7866"/>
                    <a:pt x="129753" y="7886"/>
                  </a:cubicBezTo>
                  <a:cubicBezTo>
                    <a:pt x="129757" y="7897"/>
                    <a:pt x="129761" y="7909"/>
                    <a:pt x="129765" y="7917"/>
                  </a:cubicBezTo>
                  <a:cubicBezTo>
                    <a:pt x="130012" y="9154"/>
                    <a:pt x="130180" y="10438"/>
                    <a:pt x="130317" y="11717"/>
                  </a:cubicBezTo>
                  <a:cubicBezTo>
                    <a:pt x="130277" y="11627"/>
                    <a:pt x="130239" y="11533"/>
                    <a:pt x="130199" y="11439"/>
                  </a:cubicBezTo>
                  <a:cubicBezTo>
                    <a:pt x="130165" y="10790"/>
                    <a:pt x="130121" y="10128"/>
                    <a:pt x="129937" y="9533"/>
                  </a:cubicBezTo>
                  <a:cubicBezTo>
                    <a:pt x="129931" y="9512"/>
                    <a:pt x="129917" y="9503"/>
                    <a:pt x="129904" y="9503"/>
                  </a:cubicBezTo>
                  <a:cubicBezTo>
                    <a:pt x="129885" y="9503"/>
                    <a:pt x="129868" y="9522"/>
                    <a:pt x="129874" y="9557"/>
                  </a:cubicBezTo>
                  <a:cubicBezTo>
                    <a:pt x="129957" y="9976"/>
                    <a:pt x="129981" y="10422"/>
                    <a:pt x="129977" y="10872"/>
                  </a:cubicBezTo>
                  <a:cubicBezTo>
                    <a:pt x="129972" y="10856"/>
                    <a:pt x="129968" y="10845"/>
                    <a:pt x="129965" y="10832"/>
                  </a:cubicBezTo>
                  <a:cubicBezTo>
                    <a:pt x="129890" y="9921"/>
                    <a:pt x="129827" y="9009"/>
                    <a:pt x="129757" y="8104"/>
                  </a:cubicBezTo>
                  <a:cubicBezTo>
                    <a:pt x="129755" y="8066"/>
                    <a:pt x="129734" y="8046"/>
                    <a:pt x="129712" y="8046"/>
                  </a:cubicBezTo>
                  <a:cubicBezTo>
                    <a:pt x="129690" y="8046"/>
                    <a:pt x="129667" y="8066"/>
                    <a:pt x="129663" y="8104"/>
                  </a:cubicBezTo>
                  <a:cubicBezTo>
                    <a:pt x="129632" y="8543"/>
                    <a:pt x="129605" y="8982"/>
                    <a:pt x="129581" y="9423"/>
                  </a:cubicBezTo>
                  <a:cubicBezTo>
                    <a:pt x="129578" y="9423"/>
                    <a:pt x="129574" y="9422"/>
                    <a:pt x="129570" y="9422"/>
                  </a:cubicBezTo>
                  <a:cubicBezTo>
                    <a:pt x="129538" y="9422"/>
                    <a:pt x="129508" y="9450"/>
                    <a:pt x="129511" y="9506"/>
                  </a:cubicBezTo>
                  <a:cubicBezTo>
                    <a:pt x="129515" y="9670"/>
                    <a:pt x="129531" y="9835"/>
                    <a:pt x="129558" y="9999"/>
                  </a:cubicBezTo>
                  <a:cubicBezTo>
                    <a:pt x="129464" y="12371"/>
                    <a:pt x="129534" y="14786"/>
                    <a:pt x="129824" y="17138"/>
                  </a:cubicBezTo>
                  <a:cubicBezTo>
                    <a:pt x="129824" y="17165"/>
                    <a:pt x="129824" y="17196"/>
                    <a:pt x="129820" y="17228"/>
                  </a:cubicBezTo>
                  <a:cubicBezTo>
                    <a:pt x="129679" y="17487"/>
                    <a:pt x="129562" y="17756"/>
                    <a:pt x="129460" y="18042"/>
                  </a:cubicBezTo>
                  <a:cubicBezTo>
                    <a:pt x="129409" y="17561"/>
                    <a:pt x="129354" y="17079"/>
                    <a:pt x="129296" y="16602"/>
                  </a:cubicBezTo>
                  <a:cubicBezTo>
                    <a:pt x="129159" y="15431"/>
                    <a:pt x="128982" y="14253"/>
                    <a:pt x="128759" y="13091"/>
                  </a:cubicBezTo>
                  <a:cubicBezTo>
                    <a:pt x="128790" y="12692"/>
                    <a:pt x="128834" y="12293"/>
                    <a:pt x="128884" y="11898"/>
                  </a:cubicBezTo>
                  <a:cubicBezTo>
                    <a:pt x="128982" y="11185"/>
                    <a:pt x="129123" y="10504"/>
                    <a:pt x="129103" y="9776"/>
                  </a:cubicBezTo>
                  <a:cubicBezTo>
                    <a:pt x="129103" y="9739"/>
                    <a:pt x="129083" y="9721"/>
                    <a:pt x="129063" y="9721"/>
                  </a:cubicBezTo>
                  <a:cubicBezTo>
                    <a:pt x="129042" y="9721"/>
                    <a:pt x="129020" y="9740"/>
                    <a:pt x="129018" y="9776"/>
                  </a:cubicBezTo>
                  <a:cubicBezTo>
                    <a:pt x="128962" y="10590"/>
                    <a:pt x="128728" y="11325"/>
                    <a:pt x="128559" y="12100"/>
                  </a:cubicBezTo>
                  <a:cubicBezTo>
                    <a:pt x="128422" y="11466"/>
                    <a:pt x="128274" y="10837"/>
                    <a:pt x="128106" y="10214"/>
                  </a:cubicBezTo>
                  <a:cubicBezTo>
                    <a:pt x="128106" y="10109"/>
                    <a:pt x="128109" y="9999"/>
                    <a:pt x="128106" y="9889"/>
                  </a:cubicBezTo>
                  <a:cubicBezTo>
                    <a:pt x="128106" y="9837"/>
                    <a:pt x="128073" y="9808"/>
                    <a:pt x="128039" y="9808"/>
                  </a:cubicBezTo>
                  <a:cubicBezTo>
                    <a:pt x="128022" y="9808"/>
                    <a:pt x="128005" y="9815"/>
                    <a:pt x="127992" y="9831"/>
                  </a:cubicBezTo>
                  <a:cubicBezTo>
                    <a:pt x="127945" y="9663"/>
                    <a:pt x="127898" y="9490"/>
                    <a:pt x="127847" y="9322"/>
                  </a:cubicBezTo>
                  <a:cubicBezTo>
                    <a:pt x="127703" y="8845"/>
                    <a:pt x="127535" y="8383"/>
                    <a:pt x="127358" y="7929"/>
                  </a:cubicBezTo>
                  <a:cubicBezTo>
                    <a:pt x="127409" y="7709"/>
                    <a:pt x="127464" y="7486"/>
                    <a:pt x="127526" y="7268"/>
                  </a:cubicBezTo>
                  <a:cubicBezTo>
                    <a:pt x="127545" y="7197"/>
                    <a:pt x="127743" y="6623"/>
                    <a:pt x="127879" y="6623"/>
                  </a:cubicBezTo>
                  <a:cubicBezTo>
                    <a:pt x="127909" y="6623"/>
                    <a:pt x="127936" y="6651"/>
                    <a:pt x="127957" y="6719"/>
                  </a:cubicBezTo>
                  <a:cubicBezTo>
                    <a:pt x="127965" y="6743"/>
                    <a:pt x="127981" y="6753"/>
                    <a:pt x="127997" y="6753"/>
                  </a:cubicBezTo>
                  <a:cubicBezTo>
                    <a:pt x="128021" y="6753"/>
                    <a:pt x="128043" y="6730"/>
                    <a:pt x="128031" y="6692"/>
                  </a:cubicBezTo>
                  <a:cubicBezTo>
                    <a:pt x="127991" y="6536"/>
                    <a:pt x="127937" y="6469"/>
                    <a:pt x="127873" y="6469"/>
                  </a:cubicBezTo>
                  <a:cubicBezTo>
                    <a:pt x="127692" y="6469"/>
                    <a:pt x="127436" y="7018"/>
                    <a:pt x="127221" y="7580"/>
                  </a:cubicBezTo>
                  <a:cubicBezTo>
                    <a:pt x="127041" y="7122"/>
                    <a:pt x="126854" y="6665"/>
                    <a:pt x="126673" y="6202"/>
                  </a:cubicBezTo>
                  <a:cubicBezTo>
                    <a:pt x="126442" y="5624"/>
                    <a:pt x="126188" y="5068"/>
                    <a:pt x="125969" y="4484"/>
                  </a:cubicBezTo>
                  <a:cubicBezTo>
                    <a:pt x="125777" y="3984"/>
                    <a:pt x="125440" y="3467"/>
                    <a:pt x="125331" y="2927"/>
                  </a:cubicBezTo>
                  <a:cubicBezTo>
                    <a:pt x="125324" y="2894"/>
                    <a:pt x="125302" y="2878"/>
                    <a:pt x="125280" y="2878"/>
                  </a:cubicBezTo>
                  <a:cubicBezTo>
                    <a:pt x="125253" y="2878"/>
                    <a:pt x="125226" y="2901"/>
                    <a:pt x="125229" y="2942"/>
                  </a:cubicBezTo>
                  <a:cubicBezTo>
                    <a:pt x="125257" y="3310"/>
                    <a:pt x="125421" y="3628"/>
                    <a:pt x="125526" y="3964"/>
                  </a:cubicBezTo>
                  <a:cubicBezTo>
                    <a:pt x="125718" y="4559"/>
                    <a:pt x="125875" y="5165"/>
                    <a:pt x="126043" y="5768"/>
                  </a:cubicBezTo>
                  <a:cubicBezTo>
                    <a:pt x="126129" y="6085"/>
                    <a:pt x="126223" y="6399"/>
                    <a:pt x="126313" y="6715"/>
                  </a:cubicBezTo>
                  <a:cubicBezTo>
                    <a:pt x="126269" y="6658"/>
                    <a:pt x="126226" y="6632"/>
                    <a:pt x="126185" y="6632"/>
                  </a:cubicBezTo>
                  <a:cubicBezTo>
                    <a:pt x="126084" y="6632"/>
                    <a:pt x="125995" y="6787"/>
                    <a:pt x="125925" y="7005"/>
                  </a:cubicBezTo>
                  <a:cubicBezTo>
                    <a:pt x="125660" y="7799"/>
                    <a:pt x="125557" y="8825"/>
                    <a:pt x="125507" y="9678"/>
                  </a:cubicBezTo>
                  <a:cubicBezTo>
                    <a:pt x="125495" y="9874"/>
                    <a:pt x="125487" y="10070"/>
                    <a:pt x="125476" y="10265"/>
                  </a:cubicBezTo>
                  <a:cubicBezTo>
                    <a:pt x="125413" y="9823"/>
                    <a:pt x="125331" y="9389"/>
                    <a:pt x="125194" y="8989"/>
                  </a:cubicBezTo>
                  <a:cubicBezTo>
                    <a:pt x="125186" y="8970"/>
                    <a:pt x="125178" y="8962"/>
                    <a:pt x="125167" y="8958"/>
                  </a:cubicBezTo>
                  <a:cubicBezTo>
                    <a:pt x="125100" y="8774"/>
                    <a:pt x="125022" y="8614"/>
                    <a:pt x="124919" y="8507"/>
                  </a:cubicBezTo>
                  <a:cubicBezTo>
                    <a:pt x="124912" y="8500"/>
                    <a:pt x="124904" y="8497"/>
                    <a:pt x="124896" y="8497"/>
                  </a:cubicBezTo>
                  <a:cubicBezTo>
                    <a:pt x="124868" y="8497"/>
                    <a:pt x="124844" y="8540"/>
                    <a:pt x="124869" y="8574"/>
                  </a:cubicBezTo>
                  <a:cubicBezTo>
                    <a:pt x="125022" y="8786"/>
                    <a:pt x="125060" y="9157"/>
                    <a:pt x="125084" y="9494"/>
                  </a:cubicBezTo>
                  <a:cubicBezTo>
                    <a:pt x="124932" y="9576"/>
                    <a:pt x="124782" y="9678"/>
                    <a:pt x="124634" y="9792"/>
                  </a:cubicBezTo>
                  <a:cubicBezTo>
                    <a:pt x="124626" y="9639"/>
                    <a:pt x="124618" y="9482"/>
                    <a:pt x="124610" y="9329"/>
                  </a:cubicBezTo>
                  <a:cubicBezTo>
                    <a:pt x="124607" y="9289"/>
                    <a:pt x="124583" y="9268"/>
                    <a:pt x="124560" y="9268"/>
                  </a:cubicBezTo>
                  <a:cubicBezTo>
                    <a:pt x="124536" y="9268"/>
                    <a:pt x="124513" y="9289"/>
                    <a:pt x="124509" y="9329"/>
                  </a:cubicBezTo>
                  <a:cubicBezTo>
                    <a:pt x="124497" y="9529"/>
                    <a:pt x="124482" y="9733"/>
                    <a:pt x="124466" y="9932"/>
                  </a:cubicBezTo>
                  <a:cubicBezTo>
                    <a:pt x="124348" y="10034"/>
                    <a:pt x="124235" y="10140"/>
                    <a:pt x="124121" y="10254"/>
                  </a:cubicBezTo>
                  <a:cubicBezTo>
                    <a:pt x="124112" y="10235"/>
                    <a:pt x="124097" y="10222"/>
                    <a:pt x="124080" y="10222"/>
                  </a:cubicBezTo>
                  <a:cubicBezTo>
                    <a:pt x="124067" y="10222"/>
                    <a:pt x="124055" y="10229"/>
                    <a:pt x="124043" y="10245"/>
                  </a:cubicBezTo>
                  <a:lnTo>
                    <a:pt x="123922" y="10433"/>
                  </a:lnTo>
                  <a:cubicBezTo>
                    <a:pt x="123913" y="10445"/>
                    <a:pt x="123910" y="10461"/>
                    <a:pt x="123910" y="10473"/>
                  </a:cubicBezTo>
                  <a:cubicBezTo>
                    <a:pt x="123886" y="10500"/>
                    <a:pt x="123859" y="10532"/>
                    <a:pt x="123835" y="10559"/>
                  </a:cubicBezTo>
                  <a:cubicBezTo>
                    <a:pt x="124000" y="9651"/>
                    <a:pt x="124235" y="8061"/>
                    <a:pt x="124959" y="7725"/>
                  </a:cubicBezTo>
                  <a:cubicBezTo>
                    <a:pt x="125008" y="7700"/>
                    <a:pt x="124994" y="7608"/>
                    <a:pt x="124950" y="7608"/>
                  </a:cubicBezTo>
                  <a:cubicBezTo>
                    <a:pt x="124946" y="7608"/>
                    <a:pt x="124941" y="7609"/>
                    <a:pt x="124935" y="7611"/>
                  </a:cubicBezTo>
                  <a:cubicBezTo>
                    <a:pt x="124329" y="7839"/>
                    <a:pt x="124059" y="8724"/>
                    <a:pt x="123820" y="9385"/>
                  </a:cubicBezTo>
                  <a:cubicBezTo>
                    <a:pt x="123628" y="9913"/>
                    <a:pt x="123479" y="10457"/>
                    <a:pt x="123358" y="11009"/>
                  </a:cubicBezTo>
                  <a:cubicBezTo>
                    <a:pt x="123311" y="10856"/>
                    <a:pt x="123261" y="10704"/>
                    <a:pt x="123201" y="10559"/>
                  </a:cubicBezTo>
                  <a:cubicBezTo>
                    <a:pt x="122971" y="9997"/>
                    <a:pt x="122747" y="9889"/>
                    <a:pt x="122383" y="9889"/>
                  </a:cubicBezTo>
                  <a:cubicBezTo>
                    <a:pt x="122377" y="9889"/>
                    <a:pt x="122370" y="9889"/>
                    <a:pt x="122364" y="9889"/>
                  </a:cubicBezTo>
                  <a:cubicBezTo>
                    <a:pt x="122395" y="9549"/>
                    <a:pt x="122457" y="9224"/>
                    <a:pt x="122587" y="8935"/>
                  </a:cubicBezTo>
                  <a:cubicBezTo>
                    <a:pt x="122617" y="8867"/>
                    <a:pt x="122572" y="8805"/>
                    <a:pt x="122526" y="8805"/>
                  </a:cubicBezTo>
                  <a:cubicBezTo>
                    <a:pt x="122505" y="8805"/>
                    <a:pt x="122484" y="8818"/>
                    <a:pt x="122470" y="8848"/>
                  </a:cubicBezTo>
                  <a:cubicBezTo>
                    <a:pt x="122313" y="9188"/>
                    <a:pt x="122235" y="9537"/>
                    <a:pt x="122188" y="9893"/>
                  </a:cubicBezTo>
                  <a:cubicBezTo>
                    <a:pt x="122133" y="9898"/>
                    <a:pt x="122074" y="9901"/>
                    <a:pt x="122008" y="9905"/>
                  </a:cubicBezTo>
                  <a:cubicBezTo>
                    <a:pt x="121973" y="9909"/>
                    <a:pt x="121973" y="9979"/>
                    <a:pt x="122008" y="9979"/>
                  </a:cubicBezTo>
                  <a:cubicBezTo>
                    <a:pt x="122063" y="9979"/>
                    <a:pt x="122121" y="9976"/>
                    <a:pt x="122180" y="9972"/>
                  </a:cubicBezTo>
                  <a:lnTo>
                    <a:pt x="122180" y="9972"/>
                  </a:lnTo>
                  <a:cubicBezTo>
                    <a:pt x="122129" y="10406"/>
                    <a:pt x="122129" y="10852"/>
                    <a:pt x="122110" y="11314"/>
                  </a:cubicBezTo>
                  <a:cubicBezTo>
                    <a:pt x="122105" y="11361"/>
                    <a:pt x="122105" y="11412"/>
                    <a:pt x="122101" y="11463"/>
                  </a:cubicBezTo>
                  <a:cubicBezTo>
                    <a:pt x="121863" y="10226"/>
                    <a:pt x="121577" y="9013"/>
                    <a:pt x="121249" y="7819"/>
                  </a:cubicBezTo>
                  <a:cubicBezTo>
                    <a:pt x="121245" y="7808"/>
                    <a:pt x="121241" y="7795"/>
                    <a:pt x="121233" y="7788"/>
                  </a:cubicBezTo>
                  <a:cubicBezTo>
                    <a:pt x="121053" y="6946"/>
                    <a:pt x="120889" y="6097"/>
                    <a:pt x="120755" y="5240"/>
                  </a:cubicBezTo>
                  <a:cubicBezTo>
                    <a:pt x="120751" y="5204"/>
                    <a:pt x="120732" y="5188"/>
                    <a:pt x="120712" y="5188"/>
                  </a:cubicBezTo>
                  <a:cubicBezTo>
                    <a:pt x="120682" y="5188"/>
                    <a:pt x="120649" y="5223"/>
                    <a:pt x="120654" y="5275"/>
                  </a:cubicBezTo>
                  <a:cubicBezTo>
                    <a:pt x="120955" y="7897"/>
                    <a:pt x="121358" y="10500"/>
                    <a:pt x="121742" y="13103"/>
                  </a:cubicBezTo>
                  <a:cubicBezTo>
                    <a:pt x="121617" y="13271"/>
                    <a:pt x="121495" y="13439"/>
                    <a:pt x="121373" y="13608"/>
                  </a:cubicBezTo>
                  <a:cubicBezTo>
                    <a:pt x="121296" y="13185"/>
                    <a:pt x="121202" y="12763"/>
                    <a:pt x="121088" y="12359"/>
                  </a:cubicBezTo>
                  <a:cubicBezTo>
                    <a:pt x="121006" y="12062"/>
                    <a:pt x="120924" y="11694"/>
                    <a:pt x="120661" y="11647"/>
                  </a:cubicBezTo>
                  <a:cubicBezTo>
                    <a:pt x="120270" y="10081"/>
                    <a:pt x="119812" y="8547"/>
                    <a:pt x="119491" y="6950"/>
                  </a:cubicBezTo>
                  <a:cubicBezTo>
                    <a:pt x="119485" y="6918"/>
                    <a:pt x="119465" y="6904"/>
                    <a:pt x="119446" y="6904"/>
                  </a:cubicBezTo>
                  <a:cubicBezTo>
                    <a:pt x="119415" y="6904"/>
                    <a:pt x="119384" y="6936"/>
                    <a:pt x="119393" y="6986"/>
                  </a:cubicBezTo>
                  <a:cubicBezTo>
                    <a:pt x="119883" y="9537"/>
                    <a:pt x="120320" y="12109"/>
                    <a:pt x="120642" y="14707"/>
                  </a:cubicBezTo>
                  <a:cubicBezTo>
                    <a:pt x="120458" y="14994"/>
                    <a:pt x="120274" y="15279"/>
                    <a:pt x="120094" y="15572"/>
                  </a:cubicBezTo>
                  <a:cubicBezTo>
                    <a:pt x="120035" y="15388"/>
                    <a:pt x="119977" y="15205"/>
                    <a:pt x="119918" y="15021"/>
                  </a:cubicBezTo>
                  <a:cubicBezTo>
                    <a:pt x="119632" y="14156"/>
                    <a:pt x="119296" y="13322"/>
                    <a:pt x="118971" y="12481"/>
                  </a:cubicBezTo>
                  <a:cubicBezTo>
                    <a:pt x="118987" y="12441"/>
                    <a:pt x="119002" y="12406"/>
                    <a:pt x="119025" y="12375"/>
                  </a:cubicBezTo>
                  <a:cubicBezTo>
                    <a:pt x="119080" y="12302"/>
                    <a:pt x="119031" y="12208"/>
                    <a:pt x="118970" y="12208"/>
                  </a:cubicBezTo>
                  <a:cubicBezTo>
                    <a:pt x="118952" y="12208"/>
                    <a:pt x="118934" y="12216"/>
                    <a:pt x="118916" y="12234"/>
                  </a:cubicBezTo>
                  <a:cubicBezTo>
                    <a:pt x="118908" y="12246"/>
                    <a:pt x="118896" y="12257"/>
                    <a:pt x="118888" y="12273"/>
                  </a:cubicBezTo>
                  <a:cubicBezTo>
                    <a:pt x="118850" y="12167"/>
                    <a:pt x="118806" y="12066"/>
                    <a:pt x="118767" y="11964"/>
                  </a:cubicBezTo>
                  <a:cubicBezTo>
                    <a:pt x="118767" y="11744"/>
                    <a:pt x="118763" y="11526"/>
                    <a:pt x="118763" y="11302"/>
                  </a:cubicBezTo>
                  <a:cubicBezTo>
                    <a:pt x="118763" y="10375"/>
                    <a:pt x="118685" y="9114"/>
                    <a:pt x="119084" y="8312"/>
                  </a:cubicBezTo>
                  <a:cubicBezTo>
                    <a:pt x="119109" y="8263"/>
                    <a:pt x="119072" y="8215"/>
                    <a:pt x="119036" y="8215"/>
                  </a:cubicBezTo>
                  <a:cubicBezTo>
                    <a:pt x="119020" y="8215"/>
                    <a:pt x="119005" y="8224"/>
                    <a:pt x="118994" y="8245"/>
                  </a:cubicBezTo>
                  <a:cubicBezTo>
                    <a:pt x="118638" y="8946"/>
                    <a:pt x="118642" y="9741"/>
                    <a:pt x="118548" y="10551"/>
                  </a:cubicBezTo>
                  <a:cubicBezTo>
                    <a:pt x="118524" y="10770"/>
                    <a:pt x="118505" y="10989"/>
                    <a:pt x="118485" y="11208"/>
                  </a:cubicBezTo>
                  <a:cubicBezTo>
                    <a:pt x="118344" y="10814"/>
                    <a:pt x="118207" y="10418"/>
                    <a:pt x="118082" y="10010"/>
                  </a:cubicBezTo>
                  <a:cubicBezTo>
                    <a:pt x="118073" y="9978"/>
                    <a:pt x="118051" y="9964"/>
                    <a:pt x="118030" y="9964"/>
                  </a:cubicBezTo>
                  <a:cubicBezTo>
                    <a:pt x="117998" y="9964"/>
                    <a:pt x="117966" y="9996"/>
                    <a:pt x="117981" y="10046"/>
                  </a:cubicBezTo>
                  <a:cubicBezTo>
                    <a:pt x="118133" y="10602"/>
                    <a:pt x="118293" y="11150"/>
                    <a:pt x="118454" y="11697"/>
                  </a:cubicBezTo>
                  <a:cubicBezTo>
                    <a:pt x="118423" y="12300"/>
                    <a:pt x="118403" y="12904"/>
                    <a:pt x="118368" y="13502"/>
                  </a:cubicBezTo>
                  <a:cubicBezTo>
                    <a:pt x="118368" y="13553"/>
                    <a:pt x="118364" y="13603"/>
                    <a:pt x="118360" y="13655"/>
                  </a:cubicBezTo>
                  <a:cubicBezTo>
                    <a:pt x="118290" y="14069"/>
                    <a:pt x="118227" y="14488"/>
                    <a:pt x="118172" y="14903"/>
                  </a:cubicBezTo>
                  <a:cubicBezTo>
                    <a:pt x="118071" y="14609"/>
                    <a:pt x="117972" y="14316"/>
                    <a:pt x="117871" y="14022"/>
                  </a:cubicBezTo>
                  <a:cubicBezTo>
                    <a:pt x="117625" y="13310"/>
                    <a:pt x="117397" y="12512"/>
                    <a:pt x="117100" y="11795"/>
                  </a:cubicBezTo>
                  <a:cubicBezTo>
                    <a:pt x="117092" y="11733"/>
                    <a:pt x="117085" y="11674"/>
                    <a:pt x="117076" y="11616"/>
                  </a:cubicBezTo>
                  <a:cubicBezTo>
                    <a:pt x="117022" y="11275"/>
                    <a:pt x="117103" y="10821"/>
                    <a:pt x="116775" y="10767"/>
                  </a:cubicBezTo>
                  <a:cubicBezTo>
                    <a:pt x="116773" y="10766"/>
                    <a:pt x="116772" y="10766"/>
                    <a:pt x="116771" y="10766"/>
                  </a:cubicBezTo>
                  <a:cubicBezTo>
                    <a:pt x="116732" y="10766"/>
                    <a:pt x="116725" y="10852"/>
                    <a:pt x="116763" y="10864"/>
                  </a:cubicBezTo>
                  <a:cubicBezTo>
                    <a:pt x="116881" y="10895"/>
                    <a:pt x="116931" y="11138"/>
                    <a:pt x="116951" y="11463"/>
                  </a:cubicBezTo>
                  <a:cubicBezTo>
                    <a:pt x="116897" y="11338"/>
                    <a:pt x="116834" y="11217"/>
                    <a:pt x="116771" y="11099"/>
                  </a:cubicBezTo>
                  <a:cubicBezTo>
                    <a:pt x="116736" y="11036"/>
                    <a:pt x="116700" y="10982"/>
                    <a:pt x="116666" y="10931"/>
                  </a:cubicBezTo>
                  <a:cubicBezTo>
                    <a:pt x="116693" y="10281"/>
                    <a:pt x="116790" y="9690"/>
                    <a:pt x="117092" y="9663"/>
                  </a:cubicBezTo>
                  <a:cubicBezTo>
                    <a:pt x="117159" y="9654"/>
                    <a:pt x="117162" y="9522"/>
                    <a:pt x="117092" y="9522"/>
                  </a:cubicBezTo>
                  <a:cubicBezTo>
                    <a:pt x="116583" y="9526"/>
                    <a:pt x="116568" y="10101"/>
                    <a:pt x="116481" y="10649"/>
                  </a:cubicBezTo>
                  <a:cubicBezTo>
                    <a:pt x="116478" y="10673"/>
                    <a:pt x="116478" y="10700"/>
                    <a:pt x="116474" y="10723"/>
                  </a:cubicBezTo>
                  <a:cubicBezTo>
                    <a:pt x="116454" y="10707"/>
                    <a:pt x="116434" y="10691"/>
                    <a:pt x="116415" y="10684"/>
                  </a:cubicBezTo>
                  <a:cubicBezTo>
                    <a:pt x="116415" y="10668"/>
                    <a:pt x="116419" y="10657"/>
                    <a:pt x="116419" y="10641"/>
                  </a:cubicBezTo>
                  <a:cubicBezTo>
                    <a:pt x="116419" y="10603"/>
                    <a:pt x="116395" y="10581"/>
                    <a:pt x="116369" y="10581"/>
                  </a:cubicBezTo>
                  <a:cubicBezTo>
                    <a:pt x="116365" y="10581"/>
                    <a:pt x="116361" y="10581"/>
                    <a:pt x="116357" y="10582"/>
                  </a:cubicBezTo>
                  <a:cubicBezTo>
                    <a:pt x="116313" y="10590"/>
                    <a:pt x="116274" y="10597"/>
                    <a:pt x="116231" y="10606"/>
                  </a:cubicBezTo>
                  <a:cubicBezTo>
                    <a:pt x="116216" y="10610"/>
                    <a:pt x="116207" y="10629"/>
                    <a:pt x="116211" y="10644"/>
                  </a:cubicBezTo>
                  <a:cubicBezTo>
                    <a:pt x="116086" y="10660"/>
                    <a:pt x="115949" y="10738"/>
                    <a:pt x="115793" y="10884"/>
                  </a:cubicBezTo>
                  <a:cubicBezTo>
                    <a:pt x="115754" y="10919"/>
                    <a:pt x="115777" y="10996"/>
                    <a:pt x="115815" y="10996"/>
                  </a:cubicBezTo>
                  <a:cubicBezTo>
                    <a:pt x="115823" y="10996"/>
                    <a:pt x="115831" y="10993"/>
                    <a:pt x="115840" y="10985"/>
                  </a:cubicBezTo>
                  <a:cubicBezTo>
                    <a:pt x="115918" y="10916"/>
                    <a:pt x="115993" y="10885"/>
                    <a:pt x="116066" y="10885"/>
                  </a:cubicBezTo>
                  <a:cubicBezTo>
                    <a:pt x="116113" y="10885"/>
                    <a:pt x="116159" y="10898"/>
                    <a:pt x="116203" y="10922"/>
                  </a:cubicBezTo>
                  <a:cubicBezTo>
                    <a:pt x="116109" y="11166"/>
                    <a:pt x="115922" y="11522"/>
                    <a:pt x="115891" y="11588"/>
                  </a:cubicBezTo>
                  <a:cubicBezTo>
                    <a:pt x="115710" y="11988"/>
                    <a:pt x="115506" y="12363"/>
                    <a:pt x="115354" y="12781"/>
                  </a:cubicBezTo>
                  <a:cubicBezTo>
                    <a:pt x="115088" y="13498"/>
                    <a:pt x="114845" y="14222"/>
                    <a:pt x="114642" y="14974"/>
                  </a:cubicBezTo>
                  <a:cubicBezTo>
                    <a:pt x="114560" y="14050"/>
                    <a:pt x="114426" y="13122"/>
                    <a:pt x="114274" y="12214"/>
                  </a:cubicBezTo>
                  <a:cubicBezTo>
                    <a:pt x="114144" y="11424"/>
                    <a:pt x="113953" y="10633"/>
                    <a:pt x="113855" y="9835"/>
                  </a:cubicBezTo>
                  <a:cubicBezTo>
                    <a:pt x="113850" y="9800"/>
                    <a:pt x="113829" y="9785"/>
                    <a:pt x="113807" y="9785"/>
                  </a:cubicBezTo>
                  <a:cubicBezTo>
                    <a:pt x="113779" y="9785"/>
                    <a:pt x="113750" y="9810"/>
                    <a:pt x="113750" y="9854"/>
                  </a:cubicBezTo>
                  <a:cubicBezTo>
                    <a:pt x="113765" y="10657"/>
                    <a:pt x="113863" y="11479"/>
                    <a:pt x="113938" y="12273"/>
                  </a:cubicBezTo>
                  <a:cubicBezTo>
                    <a:pt x="114035" y="13283"/>
                    <a:pt x="114074" y="14297"/>
                    <a:pt x="114133" y="15306"/>
                  </a:cubicBezTo>
                  <a:cubicBezTo>
                    <a:pt x="114160" y="15803"/>
                    <a:pt x="114180" y="16296"/>
                    <a:pt x="114200" y="16793"/>
                  </a:cubicBezTo>
                  <a:cubicBezTo>
                    <a:pt x="114086" y="17306"/>
                    <a:pt x="113980" y="17819"/>
                    <a:pt x="113882" y="18336"/>
                  </a:cubicBezTo>
                  <a:cubicBezTo>
                    <a:pt x="113891" y="17545"/>
                    <a:pt x="113871" y="16743"/>
                    <a:pt x="113812" y="15960"/>
                  </a:cubicBezTo>
                  <a:cubicBezTo>
                    <a:pt x="113785" y="15592"/>
                    <a:pt x="113730" y="15220"/>
                    <a:pt x="113604" y="14895"/>
                  </a:cubicBezTo>
                  <a:cubicBezTo>
                    <a:pt x="113636" y="14809"/>
                    <a:pt x="113679" y="14731"/>
                    <a:pt x="113726" y="14653"/>
                  </a:cubicBezTo>
                  <a:cubicBezTo>
                    <a:pt x="113777" y="14575"/>
                    <a:pt x="113725" y="14470"/>
                    <a:pt x="113666" y="14470"/>
                  </a:cubicBezTo>
                  <a:cubicBezTo>
                    <a:pt x="113648" y="14470"/>
                    <a:pt x="113629" y="14480"/>
                    <a:pt x="113613" y="14504"/>
                  </a:cubicBezTo>
                  <a:cubicBezTo>
                    <a:pt x="113573" y="14559"/>
                    <a:pt x="113542" y="14618"/>
                    <a:pt x="113510" y="14680"/>
                  </a:cubicBezTo>
                  <a:cubicBezTo>
                    <a:pt x="113479" y="14618"/>
                    <a:pt x="113445" y="14559"/>
                    <a:pt x="113409" y="14504"/>
                  </a:cubicBezTo>
                  <a:cubicBezTo>
                    <a:pt x="113392" y="14480"/>
                    <a:pt x="113373" y="14470"/>
                    <a:pt x="113355" y="14470"/>
                  </a:cubicBezTo>
                  <a:cubicBezTo>
                    <a:pt x="113296" y="14470"/>
                    <a:pt x="113244" y="14575"/>
                    <a:pt x="113295" y="14653"/>
                  </a:cubicBezTo>
                  <a:cubicBezTo>
                    <a:pt x="113342" y="14731"/>
                    <a:pt x="113382" y="14809"/>
                    <a:pt x="113416" y="14895"/>
                  </a:cubicBezTo>
                  <a:cubicBezTo>
                    <a:pt x="113291" y="15220"/>
                    <a:pt x="113237" y="15592"/>
                    <a:pt x="113210" y="15960"/>
                  </a:cubicBezTo>
                  <a:cubicBezTo>
                    <a:pt x="113151" y="16743"/>
                    <a:pt x="113127" y="17545"/>
                    <a:pt x="113135" y="18336"/>
                  </a:cubicBezTo>
                  <a:cubicBezTo>
                    <a:pt x="113037" y="17819"/>
                    <a:pt x="112932" y="17306"/>
                    <a:pt x="112822" y="16793"/>
                  </a:cubicBezTo>
                  <a:cubicBezTo>
                    <a:pt x="112842" y="16296"/>
                    <a:pt x="112861" y="15803"/>
                    <a:pt x="112889" y="15306"/>
                  </a:cubicBezTo>
                  <a:cubicBezTo>
                    <a:pt x="112943" y="14297"/>
                    <a:pt x="112986" y="13283"/>
                    <a:pt x="113080" y="12273"/>
                  </a:cubicBezTo>
                  <a:cubicBezTo>
                    <a:pt x="113158" y="11479"/>
                    <a:pt x="113252" y="10657"/>
                    <a:pt x="113268" y="9854"/>
                  </a:cubicBezTo>
                  <a:cubicBezTo>
                    <a:pt x="113270" y="9810"/>
                    <a:pt x="113240" y="9785"/>
                    <a:pt x="113212" y="9785"/>
                  </a:cubicBezTo>
                  <a:cubicBezTo>
                    <a:pt x="113191" y="9785"/>
                    <a:pt x="113170" y="9800"/>
                    <a:pt x="113167" y="9835"/>
                  </a:cubicBezTo>
                  <a:cubicBezTo>
                    <a:pt x="113064" y="10633"/>
                    <a:pt x="112876" y="11424"/>
                    <a:pt x="112748" y="12214"/>
                  </a:cubicBezTo>
                  <a:cubicBezTo>
                    <a:pt x="112594" y="13122"/>
                    <a:pt x="112462" y="14050"/>
                    <a:pt x="112379" y="14970"/>
                  </a:cubicBezTo>
                  <a:cubicBezTo>
                    <a:pt x="112172" y="14222"/>
                    <a:pt x="111933" y="13498"/>
                    <a:pt x="111667" y="12781"/>
                  </a:cubicBezTo>
                  <a:cubicBezTo>
                    <a:pt x="111514" y="12363"/>
                    <a:pt x="111311" y="11988"/>
                    <a:pt x="111131" y="11588"/>
                  </a:cubicBezTo>
                  <a:cubicBezTo>
                    <a:pt x="111100" y="11522"/>
                    <a:pt x="110912" y="11166"/>
                    <a:pt x="110818" y="10922"/>
                  </a:cubicBezTo>
                  <a:cubicBezTo>
                    <a:pt x="110863" y="10898"/>
                    <a:pt x="110909" y="10885"/>
                    <a:pt x="110956" y="10885"/>
                  </a:cubicBezTo>
                  <a:cubicBezTo>
                    <a:pt x="111028" y="10885"/>
                    <a:pt x="111104" y="10916"/>
                    <a:pt x="111182" y="10985"/>
                  </a:cubicBezTo>
                  <a:cubicBezTo>
                    <a:pt x="111190" y="10993"/>
                    <a:pt x="111197" y="10996"/>
                    <a:pt x="111205" y="10996"/>
                  </a:cubicBezTo>
                  <a:cubicBezTo>
                    <a:pt x="111241" y="10996"/>
                    <a:pt x="111264" y="10919"/>
                    <a:pt x="111225" y="10884"/>
                  </a:cubicBezTo>
                  <a:cubicBezTo>
                    <a:pt x="111068" y="10738"/>
                    <a:pt x="110936" y="10660"/>
                    <a:pt x="110810" y="10644"/>
                  </a:cubicBezTo>
                  <a:cubicBezTo>
                    <a:pt x="110810" y="10629"/>
                    <a:pt x="110806" y="10610"/>
                    <a:pt x="110791" y="10606"/>
                  </a:cubicBezTo>
                  <a:cubicBezTo>
                    <a:pt x="110748" y="10597"/>
                    <a:pt x="110705" y="10590"/>
                    <a:pt x="110661" y="10582"/>
                  </a:cubicBezTo>
                  <a:cubicBezTo>
                    <a:pt x="110658" y="10581"/>
                    <a:pt x="110654" y="10581"/>
                    <a:pt x="110650" y="10581"/>
                  </a:cubicBezTo>
                  <a:cubicBezTo>
                    <a:pt x="110625" y="10581"/>
                    <a:pt x="110598" y="10603"/>
                    <a:pt x="110598" y="10641"/>
                  </a:cubicBezTo>
                  <a:cubicBezTo>
                    <a:pt x="110598" y="10657"/>
                    <a:pt x="110603" y="10668"/>
                    <a:pt x="110603" y="10684"/>
                  </a:cubicBezTo>
                  <a:cubicBezTo>
                    <a:pt x="110583" y="10691"/>
                    <a:pt x="110567" y="10707"/>
                    <a:pt x="110548" y="10723"/>
                  </a:cubicBezTo>
                  <a:cubicBezTo>
                    <a:pt x="110544" y="10700"/>
                    <a:pt x="110540" y="10673"/>
                    <a:pt x="110536" y="10649"/>
                  </a:cubicBezTo>
                  <a:cubicBezTo>
                    <a:pt x="110454" y="10101"/>
                    <a:pt x="110434" y="9526"/>
                    <a:pt x="109926" y="9522"/>
                  </a:cubicBezTo>
                  <a:cubicBezTo>
                    <a:pt x="109859" y="9522"/>
                    <a:pt x="109859" y="9654"/>
                    <a:pt x="109926" y="9663"/>
                  </a:cubicBezTo>
                  <a:cubicBezTo>
                    <a:pt x="110231" y="9690"/>
                    <a:pt x="110329" y="10281"/>
                    <a:pt x="110352" y="10931"/>
                  </a:cubicBezTo>
                  <a:cubicBezTo>
                    <a:pt x="110321" y="10982"/>
                    <a:pt x="110286" y="11036"/>
                    <a:pt x="110251" y="11099"/>
                  </a:cubicBezTo>
                  <a:cubicBezTo>
                    <a:pt x="110188" y="11217"/>
                    <a:pt x="110125" y="11338"/>
                    <a:pt x="110067" y="11463"/>
                  </a:cubicBezTo>
                  <a:cubicBezTo>
                    <a:pt x="110086" y="11138"/>
                    <a:pt x="110141" y="10895"/>
                    <a:pt x="110258" y="10864"/>
                  </a:cubicBezTo>
                  <a:cubicBezTo>
                    <a:pt x="110297" y="10852"/>
                    <a:pt x="110290" y="10766"/>
                    <a:pt x="110249" y="10766"/>
                  </a:cubicBezTo>
                  <a:cubicBezTo>
                    <a:pt x="110248" y="10766"/>
                    <a:pt x="110247" y="10766"/>
                    <a:pt x="110246" y="10767"/>
                  </a:cubicBezTo>
                  <a:cubicBezTo>
                    <a:pt x="109917" y="10821"/>
                    <a:pt x="110000" y="11275"/>
                    <a:pt x="109946" y="11616"/>
                  </a:cubicBezTo>
                  <a:cubicBezTo>
                    <a:pt x="109937" y="11674"/>
                    <a:pt x="109930" y="11733"/>
                    <a:pt x="109922" y="11795"/>
                  </a:cubicBezTo>
                  <a:cubicBezTo>
                    <a:pt x="109624" y="12512"/>
                    <a:pt x="109397" y="13310"/>
                    <a:pt x="109147" y="14022"/>
                  </a:cubicBezTo>
                  <a:cubicBezTo>
                    <a:pt x="109049" y="14316"/>
                    <a:pt x="108947" y="14609"/>
                    <a:pt x="108849" y="14903"/>
                  </a:cubicBezTo>
                  <a:cubicBezTo>
                    <a:pt x="108795" y="14484"/>
                    <a:pt x="108732" y="14069"/>
                    <a:pt x="108658" y="13655"/>
                  </a:cubicBezTo>
                  <a:cubicBezTo>
                    <a:pt x="108658" y="13603"/>
                    <a:pt x="108654" y="13553"/>
                    <a:pt x="108649" y="13502"/>
                  </a:cubicBezTo>
                  <a:cubicBezTo>
                    <a:pt x="108618" y="12904"/>
                    <a:pt x="108599" y="12300"/>
                    <a:pt x="108564" y="11697"/>
                  </a:cubicBezTo>
                  <a:cubicBezTo>
                    <a:pt x="108724" y="11150"/>
                    <a:pt x="108884" y="10602"/>
                    <a:pt x="109041" y="10046"/>
                  </a:cubicBezTo>
                  <a:cubicBezTo>
                    <a:pt x="109053" y="9996"/>
                    <a:pt x="109022" y="9964"/>
                    <a:pt x="108990" y="9964"/>
                  </a:cubicBezTo>
                  <a:cubicBezTo>
                    <a:pt x="108969" y="9964"/>
                    <a:pt x="108947" y="9978"/>
                    <a:pt x="108936" y="10010"/>
                  </a:cubicBezTo>
                  <a:cubicBezTo>
                    <a:pt x="108814" y="10418"/>
                    <a:pt x="108677" y="10814"/>
                    <a:pt x="108532" y="11208"/>
                  </a:cubicBezTo>
                  <a:cubicBezTo>
                    <a:pt x="108517" y="10989"/>
                    <a:pt x="108497" y="10770"/>
                    <a:pt x="108474" y="10551"/>
                  </a:cubicBezTo>
                  <a:cubicBezTo>
                    <a:pt x="108380" y="9741"/>
                    <a:pt x="108380" y="8946"/>
                    <a:pt x="108024" y="8245"/>
                  </a:cubicBezTo>
                  <a:cubicBezTo>
                    <a:pt x="108013" y="8224"/>
                    <a:pt x="107998" y="8215"/>
                    <a:pt x="107983" y="8215"/>
                  </a:cubicBezTo>
                  <a:cubicBezTo>
                    <a:pt x="107947" y="8215"/>
                    <a:pt x="107913" y="8263"/>
                    <a:pt x="107937" y="8312"/>
                  </a:cubicBezTo>
                  <a:cubicBezTo>
                    <a:pt x="108337" y="9114"/>
                    <a:pt x="108259" y="10375"/>
                    <a:pt x="108255" y="11302"/>
                  </a:cubicBezTo>
                  <a:cubicBezTo>
                    <a:pt x="108255" y="11526"/>
                    <a:pt x="108255" y="11744"/>
                    <a:pt x="108250" y="11964"/>
                  </a:cubicBezTo>
                  <a:cubicBezTo>
                    <a:pt x="108212" y="12066"/>
                    <a:pt x="108172" y="12167"/>
                    <a:pt x="108133" y="12273"/>
                  </a:cubicBezTo>
                  <a:cubicBezTo>
                    <a:pt x="108121" y="12257"/>
                    <a:pt x="108114" y="12246"/>
                    <a:pt x="108102" y="12234"/>
                  </a:cubicBezTo>
                  <a:cubicBezTo>
                    <a:pt x="108085" y="12216"/>
                    <a:pt x="108067" y="12208"/>
                    <a:pt x="108050" y="12208"/>
                  </a:cubicBezTo>
                  <a:cubicBezTo>
                    <a:pt x="107989" y="12208"/>
                    <a:pt x="107937" y="12302"/>
                    <a:pt x="107992" y="12375"/>
                  </a:cubicBezTo>
                  <a:cubicBezTo>
                    <a:pt x="108015" y="12406"/>
                    <a:pt x="108035" y="12441"/>
                    <a:pt x="108051" y="12481"/>
                  </a:cubicBezTo>
                  <a:cubicBezTo>
                    <a:pt x="107722" y="13322"/>
                    <a:pt x="107390" y="14156"/>
                    <a:pt x="107104" y="15021"/>
                  </a:cubicBezTo>
                  <a:cubicBezTo>
                    <a:pt x="107041" y="15205"/>
                    <a:pt x="106987" y="15388"/>
                    <a:pt x="106928" y="15572"/>
                  </a:cubicBezTo>
                  <a:cubicBezTo>
                    <a:pt x="106747" y="15279"/>
                    <a:pt x="106564" y="14994"/>
                    <a:pt x="106376" y="14703"/>
                  </a:cubicBezTo>
                  <a:cubicBezTo>
                    <a:pt x="106700" y="12109"/>
                    <a:pt x="107135" y="9537"/>
                    <a:pt x="107628" y="6986"/>
                  </a:cubicBezTo>
                  <a:cubicBezTo>
                    <a:pt x="107638" y="6936"/>
                    <a:pt x="107606" y="6904"/>
                    <a:pt x="107576" y="6904"/>
                  </a:cubicBezTo>
                  <a:cubicBezTo>
                    <a:pt x="107556" y="6904"/>
                    <a:pt x="107537" y="6918"/>
                    <a:pt x="107531" y="6950"/>
                  </a:cubicBezTo>
                  <a:cubicBezTo>
                    <a:pt x="107209" y="8547"/>
                    <a:pt x="106752" y="10081"/>
                    <a:pt x="106360" y="11647"/>
                  </a:cubicBezTo>
                  <a:cubicBezTo>
                    <a:pt x="106094" y="11694"/>
                    <a:pt x="106015" y="12062"/>
                    <a:pt x="105934" y="12359"/>
                  </a:cubicBezTo>
                  <a:cubicBezTo>
                    <a:pt x="105816" y="12763"/>
                    <a:pt x="105726" y="13185"/>
                    <a:pt x="105648" y="13608"/>
                  </a:cubicBezTo>
                  <a:cubicBezTo>
                    <a:pt x="105526" y="13439"/>
                    <a:pt x="105401" y="13271"/>
                    <a:pt x="105276" y="13103"/>
                  </a:cubicBezTo>
                  <a:cubicBezTo>
                    <a:pt x="105659" y="10500"/>
                    <a:pt x="106062" y="7897"/>
                    <a:pt x="106364" y="5275"/>
                  </a:cubicBezTo>
                  <a:cubicBezTo>
                    <a:pt x="106371" y="5223"/>
                    <a:pt x="106338" y="5188"/>
                    <a:pt x="106308" y="5188"/>
                  </a:cubicBezTo>
                  <a:cubicBezTo>
                    <a:pt x="106288" y="5188"/>
                    <a:pt x="106268" y="5204"/>
                    <a:pt x="106262" y="5240"/>
                  </a:cubicBezTo>
                  <a:cubicBezTo>
                    <a:pt x="106133" y="6097"/>
                    <a:pt x="105968" y="6946"/>
                    <a:pt x="105784" y="7788"/>
                  </a:cubicBezTo>
                  <a:cubicBezTo>
                    <a:pt x="105781" y="7795"/>
                    <a:pt x="105773" y="7808"/>
                    <a:pt x="105769" y="7819"/>
                  </a:cubicBezTo>
                  <a:cubicBezTo>
                    <a:pt x="105441" y="9013"/>
                    <a:pt x="105155" y="10226"/>
                    <a:pt x="104915" y="11463"/>
                  </a:cubicBezTo>
                  <a:cubicBezTo>
                    <a:pt x="104915" y="11412"/>
                    <a:pt x="104915" y="11361"/>
                    <a:pt x="104912" y="11314"/>
                  </a:cubicBezTo>
                  <a:cubicBezTo>
                    <a:pt x="104892" y="10852"/>
                    <a:pt x="104888" y="10406"/>
                    <a:pt x="104841" y="9972"/>
                  </a:cubicBezTo>
                  <a:lnTo>
                    <a:pt x="104841" y="9972"/>
                  </a:lnTo>
                  <a:cubicBezTo>
                    <a:pt x="104900" y="9976"/>
                    <a:pt x="104959" y="9979"/>
                    <a:pt x="105009" y="9979"/>
                  </a:cubicBezTo>
                  <a:cubicBezTo>
                    <a:pt x="105045" y="9979"/>
                    <a:pt x="105045" y="9909"/>
                    <a:pt x="105009" y="9905"/>
                  </a:cubicBezTo>
                  <a:cubicBezTo>
                    <a:pt x="104947" y="9901"/>
                    <a:pt x="104888" y="9898"/>
                    <a:pt x="104830" y="9893"/>
                  </a:cubicBezTo>
                  <a:cubicBezTo>
                    <a:pt x="104787" y="9537"/>
                    <a:pt x="104704" y="9188"/>
                    <a:pt x="104548" y="8848"/>
                  </a:cubicBezTo>
                  <a:cubicBezTo>
                    <a:pt x="104535" y="8818"/>
                    <a:pt x="104514" y="8805"/>
                    <a:pt x="104494" y="8805"/>
                  </a:cubicBezTo>
                  <a:cubicBezTo>
                    <a:pt x="104449" y="8805"/>
                    <a:pt x="104405" y="8867"/>
                    <a:pt x="104435" y="8935"/>
                  </a:cubicBezTo>
                  <a:cubicBezTo>
                    <a:pt x="104559" y="9224"/>
                    <a:pt x="104626" y="9549"/>
                    <a:pt x="104657" y="9889"/>
                  </a:cubicBezTo>
                  <a:cubicBezTo>
                    <a:pt x="104651" y="9889"/>
                    <a:pt x="104644" y="9889"/>
                    <a:pt x="104638" y="9889"/>
                  </a:cubicBezTo>
                  <a:cubicBezTo>
                    <a:pt x="104274" y="9889"/>
                    <a:pt x="104051" y="9997"/>
                    <a:pt x="103816" y="10559"/>
                  </a:cubicBezTo>
                  <a:cubicBezTo>
                    <a:pt x="103757" y="10704"/>
                    <a:pt x="103707" y="10856"/>
                    <a:pt x="103663" y="11009"/>
                  </a:cubicBezTo>
                  <a:cubicBezTo>
                    <a:pt x="103538" y="10457"/>
                    <a:pt x="103389" y="9913"/>
                    <a:pt x="103201" y="9385"/>
                  </a:cubicBezTo>
                  <a:cubicBezTo>
                    <a:pt x="102959" y="8724"/>
                    <a:pt x="102689" y="7839"/>
                    <a:pt x="102086" y="7611"/>
                  </a:cubicBezTo>
                  <a:cubicBezTo>
                    <a:pt x="102081" y="7609"/>
                    <a:pt x="102076" y="7608"/>
                    <a:pt x="102071" y="7608"/>
                  </a:cubicBezTo>
                  <a:cubicBezTo>
                    <a:pt x="102028" y="7608"/>
                    <a:pt x="102013" y="7700"/>
                    <a:pt x="102063" y="7725"/>
                  </a:cubicBezTo>
                  <a:cubicBezTo>
                    <a:pt x="102783" y="8061"/>
                    <a:pt x="103022" y="9651"/>
                    <a:pt x="103186" y="10559"/>
                  </a:cubicBezTo>
                  <a:cubicBezTo>
                    <a:pt x="103159" y="10532"/>
                    <a:pt x="103135" y="10500"/>
                    <a:pt x="103107" y="10473"/>
                  </a:cubicBezTo>
                  <a:cubicBezTo>
                    <a:pt x="103112" y="10461"/>
                    <a:pt x="103107" y="10445"/>
                    <a:pt x="103100" y="10433"/>
                  </a:cubicBezTo>
                  <a:lnTo>
                    <a:pt x="102975" y="10245"/>
                  </a:lnTo>
                  <a:cubicBezTo>
                    <a:pt x="102965" y="10229"/>
                    <a:pt x="102953" y="10222"/>
                    <a:pt x="102941" y="10222"/>
                  </a:cubicBezTo>
                  <a:cubicBezTo>
                    <a:pt x="102924" y="10222"/>
                    <a:pt x="102907" y="10235"/>
                    <a:pt x="102896" y="10254"/>
                  </a:cubicBezTo>
                  <a:cubicBezTo>
                    <a:pt x="102787" y="10140"/>
                    <a:pt x="102670" y="10034"/>
                    <a:pt x="102556" y="9932"/>
                  </a:cubicBezTo>
                  <a:cubicBezTo>
                    <a:pt x="102540" y="9733"/>
                    <a:pt x="102525" y="9529"/>
                    <a:pt x="102509" y="9329"/>
                  </a:cubicBezTo>
                  <a:cubicBezTo>
                    <a:pt x="102505" y="9289"/>
                    <a:pt x="102482" y="9268"/>
                    <a:pt x="102459" y="9268"/>
                  </a:cubicBezTo>
                  <a:cubicBezTo>
                    <a:pt x="102436" y="9268"/>
                    <a:pt x="102413" y="9289"/>
                    <a:pt x="102411" y="9329"/>
                  </a:cubicBezTo>
                  <a:cubicBezTo>
                    <a:pt x="102399" y="9482"/>
                    <a:pt x="102391" y="9639"/>
                    <a:pt x="102384" y="9792"/>
                  </a:cubicBezTo>
                  <a:cubicBezTo>
                    <a:pt x="102238" y="9678"/>
                    <a:pt x="102086" y="9576"/>
                    <a:pt x="101938" y="9494"/>
                  </a:cubicBezTo>
                  <a:cubicBezTo>
                    <a:pt x="101961" y="9157"/>
                    <a:pt x="102000" y="8786"/>
                    <a:pt x="102149" y="8574"/>
                  </a:cubicBezTo>
                  <a:cubicBezTo>
                    <a:pt x="102174" y="8540"/>
                    <a:pt x="102150" y="8497"/>
                    <a:pt x="102121" y="8497"/>
                  </a:cubicBezTo>
                  <a:cubicBezTo>
                    <a:pt x="102113" y="8497"/>
                    <a:pt x="102105" y="8500"/>
                    <a:pt x="102097" y="8507"/>
                  </a:cubicBezTo>
                  <a:cubicBezTo>
                    <a:pt x="101996" y="8614"/>
                    <a:pt x="101918" y="8774"/>
                    <a:pt x="101855" y="8958"/>
                  </a:cubicBezTo>
                  <a:cubicBezTo>
                    <a:pt x="101844" y="8962"/>
                    <a:pt x="101832" y="8970"/>
                    <a:pt x="101824" y="8989"/>
                  </a:cubicBezTo>
                  <a:cubicBezTo>
                    <a:pt x="101691" y="9389"/>
                    <a:pt x="101604" y="9823"/>
                    <a:pt x="101546" y="10261"/>
                  </a:cubicBezTo>
                  <a:cubicBezTo>
                    <a:pt x="101534" y="10070"/>
                    <a:pt x="101523" y="9874"/>
                    <a:pt x="101510" y="9678"/>
                  </a:cubicBezTo>
                  <a:cubicBezTo>
                    <a:pt x="101460" y="8825"/>
                    <a:pt x="101358" y="7799"/>
                    <a:pt x="101096" y="7005"/>
                  </a:cubicBezTo>
                  <a:cubicBezTo>
                    <a:pt x="101023" y="6787"/>
                    <a:pt x="100933" y="6632"/>
                    <a:pt x="100832" y="6632"/>
                  </a:cubicBezTo>
                  <a:cubicBezTo>
                    <a:pt x="100791" y="6632"/>
                    <a:pt x="100749" y="6658"/>
                    <a:pt x="100704" y="6715"/>
                  </a:cubicBezTo>
                  <a:cubicBezTo>
                    <a:pt x="100798" y="6399"/>
                    <a:pt x="100889" y="6085"/>
                    <a:pt x="100979" y="5768"/>
                  </a:cubicBezTo>
                  <a:cubicBezTo>
                    <a:pt x="101147" y="5165"/>
                    <a:pt x="101304" y="4559"/>
                    <a:pt x="101492" y="3964"/>
                  </a:cubicBezTo>
                  <a:cubicBezTo>
                    <a:pt x="101601" y="3628"/>
                    <a:pt x="101761" y="3310"/>
                    <a:pt x="101788" y="2942"/>
                  </a:cubicBezTo>
                  <a:cubicBezTo>
                    <a:pt x="101793" y="2901"/>
                    <a:pt x="101767" y="2878"/>
                    <a:pt x="101740" y="2878"/>
                  </a:cubicBezTo>
                  <a:cubicBezTo>
                    <a:pt x="101718" y="2878"/>
                    <a:pt x="101696" y="2894"/>
                    <a:pt x="101691" y="2927"/>
                  </a:cubicBezTo>
                  <a:cubicBezTo>
                    <a:pt x="101581" y="3467"/>
                    <a:pt x="101241" y="3984"/>
                    <a:pt x="101053" y="4484"/>
                  </a:cubicBezTo>
                  <a:cubicBezTo>
                    <a:pt x="100834" y="5068"/>
                    <a:pt x="100576" y="5624"/>
                    <a:pt x="100348" y="6202"/>
                  </a:cubicBezTo>
                  <a:cubicBezTo>
                    <a:pt x="100168" y="6665"/>
                    <a:pt x="99980" y="7122"/>
                    <a:pt x="99796" y="7580"/>
                  </a:cubicBezTo>
                  <a:cubicBezTo>
                    <a:pt x="99582" y="7015"/>
                    <a:pt x="99329" y="6469"/>
                    <a:pt x="99147" y="6469"/>
                  </a:cubicBezTo>
                  <a:cubicBezTo>
                    <a:pt x="99083" y="6469"/>
                    <a:pt x="99028" y="6535"/>
                    <a:pt x="98986" y="6692"/>
                  </a:cubicBezTo>
                  <a:cubicBezTo>
                    <a:pt x="98977" y="6730"/>
                    <a:pt x="99000" y="6753"/>
                    <a:pt x="99024" y="6753"/>
                  </a:cubicBezTo>
                  <a:cubicBezTo>
                    <a:pt x="99040" y="6753"/>
                    <a:pt x="99056" y="6743"/>
                    <a:pt x="99064" y="6719"/>
                  </a:cubicBezTo>
                  <a:cubicBezTo>
                    <a:pt x="99086" y="6651"/>
                    <a:pt x="99113" y="6623"/>
                    <a:pt x="99142" y="6623"/>
                  </a:cubicBezTo>
                  <a:cubicBezTo>
                    <a:pt x="99277" y="6623"/>
                    <a:pt x="99472" y="7197"/>
                    <a:pt x="99496" y="7268"/>
                  </a:cubicBezTo>
                  <a:cubicBezTo>
                    <a:pt x="99558" y="7486"/>
                    <a:pt x="99608" y="7709"/>
                    <a:pt x="99660" y="7929"/>
                  </a:cubicBezTo>
                  <a:cubicBezTo>
                    <a:pt x="99487" y="8383"/>
                    <a:pt x="99319" y="8845"/>
                    <a:pt x="99174" y="9322"/>
                  </a:cubicBezTo>
                  <a:cubicBezTo>
                    <a:pt x="99120" y="9490"/>
                    <a:pt x="99073" y="9663"/>
                    <a:pt x="99026" y="9831"/>
                  </a:cubicBezTo>
                  <a:cubicBezTo>
                    <a:pt x="99014" y="9815"/>
                    <a:pt x="98998" y="9808"/>
                    <a:pt x="98981" y="9808"/>
                  </a:cubicBezTo>
                  <a:cubicBezTo>
                    <a:pt x="98948" y="9808"/>
                    <a:pt x="98915" y="9837"/>
                    <a:pt x="98912" y="9889"/>
                  </a:cubicBezTo>
                  <a:cubicBezTo>
                    <a:pt x="98912" y="9999"/>
                    <a:pt x="98916" y="10109"/>
                    <a:pt x="98916" y="10214"/>
                  </a:cubicBezTo>
                  <a:cubicBezTo>
                    <a:pt x="98748" y="10837"/>
                    <a:pt x="98595" y="11466"/>
                    <a:pt x="98458" y="12105"/>
                  </a:cubicBezTo>
                  <a:cubicBezTo>
                    <a:pt x="98293" y="11325"/>
                    <a:pt x="98058" y="10590"/>
                    <a:pt x="98000" y="9776"/>
                  </a:cubicBezTo>
                  <a:cubicBezTo>
                    <a:pt x="97998" y="9740"/>
                    <a:pt x="97977" y="9721"/>
                    <a:pt x="97956" y="9721"/>
                  </a:cubicBezTo>
                  <a:cubicBezTo>
                    <a:pt x="97936" y="9721"/>
                    <a:pt x="97916" y="9739"/>
                    <a:pt x="97914" y="9776"/>
                  </a:cubicBezTo>
                  <a:cubicBezTo>
                    <a:pt x="97899" y="10504"/>
                    <a:pt x="98035" y="11185"/>
                    <a:pt x="98133" y="11898"/>
                  </a:cubicBezTo>
                  <a:cubicBezTo>
                    <a:pt x="98188" y="12293"/>
                    <a:pt x="98227" y="12692"/>
                    <a:pt x="98258" y="13091"/>
                  </a:cubicBezTo>
                  <a:cubicBezTo>
                    <a:pt x="98040" y="14253"/>
                    <a:pt x="97863" y="15431"/>
                    <a:pt x="97722" y="16602"/>
                  </a:cubicBezTo>
                  <a:cubicBezTo>
                    <a:pt x="97668" y="17079"/>
                    <a:pt x="97612" y="17561"/>
                    <a:pt x="97558" y="18042"/>
                  </a:cubicBezTo>
                  <a:cubicBezTo>
                    <a:pt x="97460" y="17756"/>
                    <a:pt x="97343" y="17487"/>
                    <a:pt x="97198" y="17224"/>
                  </a:cubicBezTo>
                  <a:cubicBezTo>
                    <a:pt x="97198" y="17196"/>
                    <a:pt x="97198" y="17169"/>
                    <a:pt x="97194" y="17142"/>
                  </a:cubicBezTo>
                  <a:cubicBezTo>
                    <a:pt x="97483" y="14790"/>
                    <a:pt x="97558" y="12371"/>
                    <a:pt x="97464" y="9999"/>
                  </a:cubicBezTo>
                  <a:cubicBezTo>
                    <a:pt x="97487" y="9835"/>
                    <a:pt x="97503" y="9670"/>
                    <a:pt x="97511" y="9506"/>
                  </a:cubicBezTo>
                  <a:cubicBezTo>
                    <a:pt x="97511" y="9450"/>
                    <a:pt x="97483" y="9422"/>
                    <a:pt x="97449" y="9422"/>
                  </a:cubicBezTo>
                  <a:cubicBezTo>
                    <a:pt x="97445" y="9422"/>
                    <a:pt x="97441" y="9423"/>
                    <a:pt x="97436" y="9423"/>
                  </a:cubicBezTo>
                  <a:cubicBezTo>
                    <a:pt x="97417" y="8982"/>
                    <a:pt x="97390" y="8543"/>
                    <a:pt x="97354" y="8104"/>
                  </a:cubicBezTo>
                  <a:cubicBezTo>
                    <a:pt x="97352" y="8066"/>
                    <a:pt x="97331" y="8046"/>
                    <a:pt x="97309" y="8046"/>
                  </a:cubicBezTo>
                  <a:cubicBezTo>
                    <a:pt x="97287" y="8046"/>
                    <a:pt x="97264" y="8066"/>
                    <a:pt x="97260" y="8104"/>
                  </a:cubicBezTo>
                  <a:cubicBezTo>
                    <a:pt x="97194" y="9009"/>
                    <a:pt x="97127" y="9921"/>
                    <a:pt x="97057" y="10832"/>
                  </a:cubicBezTo>
                  <a:cubicBezTo>
                    <a:pt x="97053" y="10845"/>
                    <a:pt x="97045" y="10856"/>
                    <a:pt x="97041" y="10868"/>
                  </a:cubicBezTo>
                  <a:cubicBezTo>
                    <a:pt x="97041" y="10418"/>
                    <a:pt x="97065" y="9976"/>
                    <a:pt x="97147" y="9557"/>
                  </a:cubicBezTo>
                  <a:cubicBezTo>
                    <a:pt x="97154" y="9522"/>
                    <a:pt x="97135" y="9503"/>
                    <a:pt x="97115" y="9503"/>
                  </a:cubicBezTo>
                  <a:cubicBezTo>
                    <a:pt x="97101" y="9503"/>
                    <a:pt x="97087" y="9512"/>
                    <a:pt x="97080" y="9533"/>
                  </a:cubicBezTo>
                  <a:cubicBezTo>
                    <a:pt x="96896" y="10128"/>
                    <a:pt x="96857" y="10790"/>
                    <a:pt x="96822" y="11439"/>
                  </a:cubicBezTo>
                  <a:cubicBezTo>
                    <a:pt x="96783" y="11537"/>
                    <a:pt x="96743" y="11627"/>
                    <a:pt x="96705" y="11721"/>
                  </a:cubicBezTo>
                  <a:cubicBezTo>
                    <a:pt x="96842" y="10438"/>
                    <a:pt x="97010" y="9154"/>
                    <a:pt x="97256" y="7917"/>
                  </a:cubicBezTo>
                  <a:cubicBezTo>
                    <a:pt x="97260" y="7909"/>
                    <a:pt x="97265" y="7897"/>
                    <a:pt x="97265" y="7886"/>
                  </a:cubicBezTo>
                  <a:cubicBezTo>
                    <a:pt x="97268" y="7866"/>
                    <a:pt x="97268" y="7850"/>
                    <a:pt x="97272" y="7831"/>
                  </a:cubicBezTo>
                  <a:cubicBezTo>
                    <a:pt x="97280" y="7766"/>
                    <a:pt x="97240" y="7713"/>
                    <a:pt x="97199" y="7713"/>
                  </a:cubicBezTo>
                  <a:cubicBezTo>
                    <a:pt x="97178" y="7713"/>
                    <a:pt x="97157" y="7727"/>
                    <a:pt x="97142" y="7761"/>
                  </a:cubicBezTo>
                  <a:cubicBezTo>
                    <a:pt x="97010" y="8050"/>
                    <a:pt x="96967" y="8402"/>
                    <a:pt x="96869" y="8719"/>
                  </a:cubicBezTo>
                  <a:cubicBezTo>
                    <a:pt x="96736" y="9165"/>
                    <a:pt x="96599" y="9620"/>
                    <a:pt x="96485" y="10077"/>
                  </a:cubicBezTo>
                  <a:cubicBezTo>
                    <a:pt x="96466" y="9150"/>
                    <a:pt x="96427" y="8222"/>
                    <a:pt x="96411" y="7295"/>
                  </a:cubicBezTo>
                  <a:cubicBezTo>
                    <a:pt x="96391" y="6406"/>
                    <a:pt x="96376" y="5521"/>
                    <a:pt x="96137" y="4680"/>
                  </a:cubicBezTo>
                  <a:cubicBezTo>
                    <a:pt x="96131" y="4655"/>
                    <a:pt x="96115" y="4644"/>
                    <a:pt x="96099" y="4644"/>
                  </a:cubicBezTo>
                  <a:cubicBezTo>
                    <a:pt x="96076" y="4644"/>
                    <a:pt x="96053" y="4668"/>
                    <a:pt x="96062" y="4708"/>
                  </a:cubicBezTo>
                  <a:cubicBezTo>
                    <a:pt x="96302" y="5725"/>
                    <a:pt x="96196" y="6755"/>
                    <a:pt x="96172" y="7799"/>
                  </a:cubicBezTo>
                  <a:cubicBezTo>
                    <a:pt x="96152" y="8786"/>
                    <a:pt x="96114" y="9780"/>
                    <a:pt x="96051" y="10762"/>
                  </a:cubicBezTo>
                  <a:cubicBezTo>
                    <a:pt x="96000" y="11533"/>
                    <a:pt x="95945" y="12300"/>
                    <a:pt x="95890" y="13068"/>
                  </a:cubicBezTo>
                  <a:cubicBezTo>
                    <a:pt x="95880" y="13066"/>
                    <a:pt x="95870" y="13065"/>
                    <a:pt x="95861" y="13065"/>
                  </a:cubicBezTo>
                  <a:cubicBezTo>
                    <a:pt x="95764" y="13065"/>
                    <a:pt x="95698" y="13155"/>
                    <a:pt x="95652" y="13287"/>
                  </a:cubicBezTo>
                  <a:cubicBezTo>
                    <a:pt x="95605" y="11701"/>
                    <a:pt x="95518" y="10081"/>
                    <a:pt x="94978" y="8645"/>
                  </a:cubicBezTo>
                  <a:cubicBezTo>
                    <a:pt x="94970" y="8621"/>
                    <a:pt x="94956" y="8611"/>
                    <a:pt x="94942" y="8611"/>
                  </a:cubicBezTo>
                  <a:cubicBezTo>
                    <a:pt x="94912" y="8611"/>
                    <a:pt x="94881" y="8656"/>
                    <a:pt x="94897" y="8704"/>
                  </a:cubicBezTo>
                  <a:cubicBezTo>
                    <a:pt x="95276" y="9823"/>
                    <a:pt x="95300" y="11119"/>
                    <a:pt x="95253" y="12398"/>
                  </a:cubicBezTo>
                  <a:cubicBezTo>
                    <a:pt x="95229" y="11885"/>
                    <a:pt x="95190" y="11377"/>
                    <a:pt x="95112" y="10876"/>
                  </a:cubicBezTo>
                  <a:cubicBezTo>
                    <a:pt x="95102" y="10818"/>
                    <a:pt x="95071" y="10793"/>
                    <a:pt x="95037" y="10793"/>
                  </a:cubicBezTo>
                  <a:cubicBezTo>
                    <a:pt x="94987" y="10793"/>
                    <a:pt x="94932" y="10850"/>
                    <a:pt x="94944" y="10935"/>
                  </a:cubicBezTo>
                  <a:cubicBezTo>
                    <a:pt x="95096" y="12147"/>
                    <a:pt x="94975" y="13397"/>
                    <a:pt x="94841" y="14637"/>
                  </a:cubicBezTo>
                  <a:cubicBezTo>
                    <a:pt x="94763" y="14234"/>
                    <a:pt x="94681" y="13831"/>
                    <a:pt x="94591" y="13431"/>
                  </a:cubicBezTo>
                  <a:cubicBezTo>
                    <a:pt x="94689" y="11780"/>
                    <a:pt x="94724" y="10124"/>
                    <a:pt x="94669" y="8465"/>
                  </a:cubicBezTo>
                  <a:cubicBezTo>
                    <a:pt x="94630" y="7244"/>
                    <a:pt x="94622" y="6018"/>
                    <a:pt x="94505" y="4802"/>
                  </a:cubicBezTo>
                  <a:cubicBezTo>
                    <a:pt x="94458" y="4304"/>
                    <a:pt x="94541" y="3404"/>
                    <a:pt x="94035" y="3310"/>
                  </a:cubicBezTo>
                  <a:cubicBezTo>
                    <a:pt x="94032" y="3310"/>
                    <a:pt x="94030" y="3309"/>
                    <a:pt x="94027" y="3309"/>
                  </a:cubicBezTo>
                  <a:cubicBezTo>
                    <a:pt x="93962" y="3309"/>
                    <a:pt x="93937" y="3432"/>
                    <a:pt x="94004" y="3451"/>
                  </a:cubicBezTo>
                  <a:cubicBezTo>
                    <a:pt x="94395" y="3552"/>
                    <a:pt x="94282" y="4849"/>
                    <a:pt x="94270" y="5240"/>
                  </a:cubicBezTo>
                  <a:cubicBezTo>
                    <a:pt x="94259" y="5721"/>
                    <a:pt x="94235" y="6202"/>
                    <a:pt x="94223" y="6680"/>
                  </a:cubicBezTo>
                  <a:cubicBezTo>
                    <a:pt x="94192" y="7788"/>
                    <a:pt x="94102" y="8892"/>
                    <a:pt x="94035" y="9995"/>
                  </a:cubicBezTo>
                  <a:cubicBezTo>
                    <a:pt x="94015" y="10324"/>
                    <a:pt x="93992" y="10657"/>
                    <a:pt x="93968" y="10989"/>
                  </a:cubicBezTo>
                  <a:cubicBezTo>
                    <a:pt x="93789" y="10426"/>
                    <a:pt x="93581" y="9878"/>
                    <a:pt x="93362" y="9329"/>
                  </a:cubicBezTo>
                  <a:cubicBezTo>
                    <a:pt x="93127" y="8755"/>
                    <a:pt x="92814" y="8066"/>
                    <a:pt x="92270" y="7999"/>
                  </a:cubicBezTo>
                  <a:cubicBezTo>
                    <a:pt x="92269" y="7999"/>
                    <a:pt x="92268" y="7999"/>
                    <a:pt x="92267" y="7999"/>
                  </a:cubicBezTo>
                  <a:cubicBezTo>
                    <a:pt x="92231" y="7999"/>
                    <a:pt x="92232" y="8070"/>
                    <a:pt x="92270" y="8077"/>
                  </a:cubicBezTo>
                  <a:cubicBezTo>
                    <a:pt x="93041" y="8191"/>
                    <a:pt x="93366" y="9858"/>
                    <a:pt x="93581" y="10653"/>
                  </a:cubicBezTo>
                  <a:cubicBezTo>
                    <a:pt x="93703" y="11107"/>
                    <a:pt x="93797" y="11576"/>
                    <a:pt x="93887" y="12046"/>
                  </a:cubicBezTo>
                  <a:cubicBezTo>
                    <a:pt x="93883" y="12073"/>
                    <a:pt x="93878" y="12100"/>
                    <a:pt x="93878" y="12129"/>
                  </a:cubicBezTo>
                  <a:cubicBezTo>
                    <a:pt x="93542" y="12406"/>
                    <a:pt x="93264" y="13169"/>
                    <a:pt x="93080" y="13725"/>
                  </a:cubicBezTo>
                  <a:cubicBezTo>
                    <a:pt x="93002" y="13502"/>
                    <a:pt x="92920" y="13283"/>
                    <a:pt x="92830" y="13068"/>
                  </a:cubicBezTo>
                  <a:lnTo>
                    <a:pt x="92830" y="13063"/>
                  </a:lnTo>
                  <a:cubicBezTo>
                    <a:pt x="92798" y="12927"/>
                    <a:pt x="92767" y="12790"/>
                    <a:pt x="92736" y="12649"/>
                  </a:cubicBezTo>
                  <a:cubicBezTo>
                    <a:pt x="92888" y="12152"/>
                    <a:pt x="93119" y="11717"/>
                    <a:pt x="93468" y="11701"/>
                  </a:cubicBezTo>
                  <a:cubicBezTo>
                    <a:pt x="93542" y="11697"/>
                    <a:pt x="93542" y="11557"/>
                    <a:pt x="93468" y="11557"/>
                  </a:cubicBezTo>
                  <a:cubicBezTo>
                    <a:pt x="93463" y="11557"/>
                    <a:pt x="93458" y="11556"/>
                    <a:pt x="93452" y="11556"/>
                  </a:cubicBezTo>
                  <a:cubicBezTo>
                    <a:pt x="93029" y="11556"/>
                    <a:pt x="92878" y="11712"/>
                    <a:pt x="92673" y="12218"/>
                  </a:cubicBezTo>
                  <a:cubicBezTo>
                    <a:pt x="92666" y="12241"/>
                    <a:pt x="92657" y="12261"/>
                    <a:pt x="92646" y="12285"/>
                  </a:cubicBezTo>
                  <a:cubicBezTo>
                    <a:pt x="92622" y="12179"/>
                    <a:pt x="92599" y="12073"/>
                    <a:pt x="92572" y="11972"/>
                  </a:cubicBezTo>
                  <a:cubicBezTo>
                    <a:pt x="92650" y="11780"/>
                    <a:pt x="92769" y="11654"/>
                    <a:pt x="92958" y="11654"/>
                  </a:cubicBezTo>
                  <a:cubicBezTo>
                    <a:pt x="92966" y="11654"/>
                    <a:pt x="92974" y="11654"/>
                    <a:pt x="92982" y="11654"/>
                  </a:cubicBezTo>
                  <a:cubicBezTo>
                    <a:pt x="92983" y="11654"/>
                    <a:pt x="92985" y="11654"/>
                    <a:pt x="92986" y="11654"/>
                  </a:cubicBezTo>
                  <a:cubicBezTo>
                    <a:pt x="93065" y="11654"/>
                    <a:pt x="93060" y="11498"/>
                    <a:pt x="92982" y="11490"/>
                  </a:cubicBezTo>
                  <a:cubicBezTo>
                    <a:pt x="92931" y="11485"/>
                    <a:pt x="92884" y="11482"/>
                    <a:pt x="92840" y="11482"/>
                  </a:cubicBezTo>
                  <a:cubicBezTo>
                    <a:pt x="92677" y="11482"/>
                    <a:pt x="92564" y="11522"/>
                    <a:pt x="92478" y="11643"/>
                  </a:cubicBezTo>
                  <a:cubicBezTo>
                    <a:pt x="92368" y="11310"/>
                    <a:pt x="92247" y="10978"/>
                    <a:pt x="92169" y="10637"/>
                  </a:cubicBezTo>
                  <a:cubicBezTo>
                    <a:pt x="92145" y="10520"/>
                    <a:pt x="92113" y="10395"/>
                    <a:pt x="92082" y="10265"/>
                  </a:cubicBezTo>
                  <a:cubicBezTo>
                    <a:pt x="92090" y="9846"/>
                    <a:pt x="92079" y="9392"/>
                    <a:pt x="91929" y="9111"/>
                  </a:cubicBezTo>
                  <a:cubicBezTo>
                    <a:pt x="91916" y="9087"/>
                    <a:pt x="91897" y="9075"/>
                    <a:pt x="91877" y="9075"/>
                  </a:cubicBezTo>
                  <a:cubicBezTo>
                    <a:pt x="91874" y="9075"/>
                    <a:pt x="91870" y="9075"/>
                    <a:pt x="91867" y="9076"/>
                  </a:cubicBezTo>
                  <a:cubicBezTo>
                    <a:pt x="91835" y="8739"/>
                    <a:pt x="91840" y="8410"/>
                    <a:pt x="91914" y="8120"/>
                  </a:cubicBezTo>
                  <a:cubicBezTo>
                    <a:pt x="91923" y="8078"/>
                    <a:pt x="91899" y="8051"/>
                    <a:pt x="91873" y="8051"/>
                  </a:cubicBezTo>
                  <a:cubicBezTo>
                    <a:pt x="91856" y="8051"/>
                    <a:pt x="91839" y="8063"/>
                    <a:pt x="91832" y="8089"/>
                  </a:cubicBezTo>
                  <a:cubicBezTo>
                    <a:pt x="91589" y="8939"/>
                    <a:pt x="91632" y="9936"/>
                    <a:pt x="91757" y="10915"/>
                  </a:cubicBezTo>
                  <a:cubicBezTo>
                    <a:pt x="91754" y="10931"/>
                    <a:pt x="91754" y="10946"/>
                    <a:pt x="91750" y="10958"/>
                  </a:cubicBezTo>
                  <a:cubicBezTo>
                    <a:pt x="91566" y="10680"/>
                    <a:pt x="91366" y="10426"/>
                    <a:pt x="91170" y="10164"/>
                  </a:cubicBezTo>
                  <a:cubicBezTo>
                    <a:pt x="91107" y="10081"/>
                    <a:pt x="90717" y="9667"/>
                    <a:pt x="90532" y="9400"/>
                  </a:cubicBezTo>
                  <a:cubicBezTo>
                    <a:pt x="90536" y="9204"/>
                    <a:pt x="90540" y="9005"/>
                    <a:pt x="90532" y="8805"/>
                  </a:cubicBezTo>
                  <a:cubicBezTo>
                    <a:pt x="90531" y="8745"/>
                    <a:pt x="90498" y="8716"/>
                    <a:pt x="90464" y="8716"/>
                  </a:cubicBezTo>
                  <a:cubicBezTo>
                    <a:pt x="90430" y="8716"/>
                    <a:pt x="90395" y="8746"/>
                    <a:pt x="90392" y="8805"/>
                  </a:cubicBezTo>
                  <a:cubicBezTo>
                    <a:pt x="90384" y="8923"/>
                    <a:pt x="90368" y="9040"/>
                    <a:pt x="90352" y="9157"/>
                  </a:cubicBezTo>
                  <a:cubicBezTo>
                    <a:pt x="90341" y="9170"/>
                    <a:pt x="90332" y="9181"/>
                    <a:pt x="90325" y="9193"/>
                  </a:cubicBezTo>
                  <a:cubicBezTo>
                    <a:pt x="90267" y="7861"/>
                    <a:pt x="90192" y="6617"/>
                    <a:pt x="90127" y="6617"/>
                  </a:cubicBezTo>
                  <a:cubicBezTo>
                    <a:pt x="90126" y="6617"/>
                    <a:pt x="90126" y="6617"/>
                    <a:pt x="90126" y="6618"/>
                  </a:cubicBezTo>
                  <a:cubicBezTo>
                    <a:pt x="90211" y="6602"/>
                    <a:pt x="90211" y="6457"/>
                    <a:pt x="90126" y="6441"/>
                  </a:cubicBezTo>
                  <a:cubicBezTo>
                    <a:pt x="90106" y="6437"/>
                    <a:pt x="90082" y="6433"/>
                    <a:pt x="90059" y="6430"/>
                  </a:cubicBezTo>
                  <a:cubicBezTo>
                    <a:pt x="90058" y="6429"/>
                    <a:pt x="90056" y="6429"/>
                    <a:pt x="90055" y="6429"/>
                  </a:cubicBezTo>
                  <a:cubicBezTo>
                    <a:pt x="90028" y="6429"/>
                    <a:pt x="89992" y="6466"/>
                    <a:pt x="89989" y="6504"/>
                  </a:cubicBezTo>
                  <a:cubicBezTo>
                    <a:pt x="89777" y="8531"/>
                    <a:pt x="89698" y="10570"/>
                    <a:pt x="89609" y="12610"/>
                  </a:cubicBezTo>
                  <a:cubicBezTo>
                    <a:pt x="89530" y="12367"/>
                    <a:pt x="89429" y="12163"/>
                    <a:pt x="89201" y="12053"/>
                  </a:cubicBezTo>
                  <a:cubicBezTo>
                    <a:pt x="89195" y="12050"/>
                    <a:pt x="89189" y="12049"/>
                    <a:pt x="89183" y="12049"/>
                  </a:cubicBezTo>
                  <a:cubicBezTo>
                    <a:pt x="89132" y="12049"/>
                    <a:pt x="89106" y="12160"/>
                    <a:pt x="89158" y="12194"/>
                  </a:cubicBezTo>
                  <a:cubicBezTo>
                    <a:pt x="89452" y="12406"/>
                    <a:pt x="89499" y="12997"/>
                    <a:pt x="89554" y="13431"/>
                  </a:cubicBezTo>
                  <a:cubicBezTo>
                    <a:pt x="89546" y="13475"/>
                    <a:pt x="89539" y="13522"/>
                    <a:pt x="89530" y="13569"/>
                  </a:cubicBezTo>
                  <a:cubicBezTo>
                    <a:pt x="89510" y="13486"/>
                    <a:pt x="89492" y="13404"/>
                    <a:pt x="89472" y="13322"/>
                  </a:cubicBezTo>
                  <a:cubicBezTo>
                    <a:pt x="89436" y="13173"/>
                    <a:pt x="89190" y="12626"/>
                    <a:pt x="89252" y="12481"/>
                  </a:cubicBezTo>
                  <a:cubicBezTo>
                    <a:pt x="89279" y="12420"/>
                    <a:pt x="89243" y="12365"/>
                    <a:pt x="89203" y="12365"/>
                  </a:cubicBezTo>
                  <a:cubicBezTo>
                    <a:pt x="89189" y="12365"/>
                    <a:pt x="89175" y="12372"/>
                    <a:pt x="89163" y="12387"/>
                  </a:cubicBezTo>
                  <a:cubicBezTo>
                    <a:pt x="88970" y="12602"/>
                    <a:pt x="89123" y="13310"/>
                    <a:pt x="89143" y="13600"/>
                  </a:cubicBezTo>
                  <a:cubicBezTo>
                    <a:pt x="89163" y="13831"/>
                    <a:pt x="89178" y="14058"/>
                    <a:pt x="89198" y="14289"/>
                  </a:cubicBezTo>
                  <a:cubicBezTo>
                    <a:pt x="89151" y="14116"/>
                    <a:pt x="89107" y="13948"/>
                    <a:pt x="89060" y="13776"/>
                  </a:cubicBezTo>
                  <a:cubicBezTo>
                    <a:pt x="88955" y="13373"/>
                    <a:pt x="88845" y="12946"/>
                    <a:pt x="88717" y="12535"/>
                  </a:cubicBezTo>
                  <a:cubicBezTo>
                    <a:pt x="88829" y="11894"/>
                    <a:pt x="89026" y="11307"/>
                    <a:pt x="89503" y="10950"/>
                  </a:cubicBezTo>
                  <a:cubicBezTo>
                    <a:pt x="89566" y="10903"/>
                    <a:pt x="89527" y="10789"/>
                    <a:pt x="89469" y="10789"/>
                  </a:cubicBezTo>
                  <a:cubicBezTo>
                    <a:pt x="89458" y="10789"/>
                    <a:pt x="89447" y="10793"/>
                    <a:pt x="89436" y="10801"/>
                  </a:cubicBezTo>
                  <a:cubicBezTo>
                    <a:pt x="89026" y="11091"/>
                    <a:pt x="88755" y="11557"/>
                    <a:pt x="88564" y="12097"/>
                  </a:cubicBezTo>
                  <a:cubicBezTo>
                    <a:pt x="88501" y="11941"/>
                    <a:pt x="88439" y="11788"/>
                    <a:pt x="88368" y="11647"/>
                  </a:cubicBezTo>
                  <a:cubicBezTo>
                    <a:pt x="88355" y="11618"/>
                    <a:pt x="88335" y="11605"/>
                    <a:pt x="88313" y="11605"/>
                  </a:cubicBezTo>
                  <a:cubicBezTo>
                    <a:pt x="88308" y="11605"/>
                    <a:pt x="88303" y="11606"/>
                    <a:pt x="88298" y="11607"/>
                  </a:cubicBezTo>
                  <a:cubicBezTo>
                    <a:pt x="88235" y="11619"/>
                    <a:pt x="88231" y="11631"/>
                    <a:pt x="88184" y="11690"/>
                  </a:cubicBezTo>
                  <a:cubicBezTo>
                    <a:pt x="88180" y="11697"/>
                    <a:pt x="88177" y="11701"/>
                    <a:pt x="88172" y="11710"/>
                  </a:cubicBezTo>
                  <a:cubicBezTo>
                    <a:pt x="88121" y="11674"/>
                    <a:pt x="88063" y="11647"/>
                    <a:pt x="87992" y="11631"/>
                  </a:cubicBezTo>
                  <a:cubicBezTo>
                    <a:pt x="87991" y="11631"/>
                    <a:pt x="87989" y="11630"/>
                    <a:pt x="87987" y="11630"/>
                  </a:cubicBezTo>
                  <a:cubicBezTo>
                    <a:pt x="87932" y="11630"/>
                    <a:pt x="87908" y="11737"/>
                    <a:pt x="87965" y="11753"/>
                  </a:cubicBezTo>
                  <a:cubicBezTo>
                    <a:pt x="88184" y="11807"/>
                    <a:pt x="88329" y="12124"/>
                    <a:pt x="88430" y="12523"/>
                  </a:cubicBezTo>
                  <a:cubicBezTo>
                    <a:pt x="88239" y="13209"/>
                    <a:pt x="88137" y="13960"/>
                    <a:pt x="88020" y="14613"/>
                  </a:cubicBezTo>
                  <a:cubicBezTo>
                    <a:pt x="87886" y="13972"/>
                    <a:pt x="87738" y="13338"/>
                    <a:pt x="87613" y="12696"/>
                  </a:cubicBezTo>
                  <a:cubicBezTo>
                    <a:pt x="87608" y="12512"/>
                    <a:pt x="87601" y="12331"/>
                    <a:pt x="87589" y="12152"/>
                  </a:cubicBezTo>
                  <a:cubicBezTo>
                    <a:pt x="87730" y="11592"/>
                    <a:pt x="87867" y="11032"/>
                    <a:pt x="88023" y="10480"/>
                  </a:cubicBezTo>
                  <a:cubicBezTo>
                    <a:pt x="88148" y="10046"/>
                    <a:pt x="88219" y="9588"/>
                    <a:pt x="88341" y="9154"/>
                  </a:cubicBezTo>
                  <a:cubicBezTo>
                    <a:pt x="88419" y="8860"/>
                    <a:pt x="88501" y="7878"/>
                    <a:pt x="88818" y="7811"/>
                  </a:cubicBezTo>
                  <a:cubicBezTo>
                    <a:pt x="88868" y="7796"/>
                    <a:pt x="88858" y="7682"/>
                    <a:pt x="88805" y="7682"/>
                  </a:cubicBezTo>
                  <a:cubicBezTo>
                    <a:pt x="88804" y="7682"/>
                    <a:pt x="88803" y="7682"/>
                    <a:pt x="88802" y="7682"/>
                  </a:cubicBezTo>
                  <a:cubicBezTo>
                    <a:pt x="88270" y="7737"/>
                    <a:pt x="88211" y="8426"/>
                    <a:pt x="87953" y="8942"/>
                  </a:cubicBezTo>
                  <a:cubicBezTo>
                    <a:pt x="87726" y="9396"/>
                    <a:pt x="87523" y="9882"/>
                    <a:pt x="87335" y="10379"/>
                  </a:cubicBezTo>
                  <a:cubicBezTo>
                    <a:pt x="87315" y="9983"/>
                    <a:pt x="87331" y="9611"/>
                    <a:pt x="87460" y="9580"/>
                  </a:cubicBezTo>
                  <a:cubicBezTo>
                    <a:pt x="87519" y="9569"/>
                    <a:pt x="87514" y="9443"/>
                    <a:pt x="87460" y="9428"/>
                  </a:cubicBezTo>
                  <a:cubicBezTo>
                    <a:pt x="87441" y="9423"/>
                    <a:pt x="87422" y="9421"/>
                    <a:pt x="87404" y="9421"/>
                  </a:cubicBezTo>
                  <a:cubicBezTo>
                    <a:pt x="87207" y="9421"/>
                    <a:pt x="87090" y="9713"/>
                    <a:pt x="87021" y="10136"/>
                  </a:cubicBezTo>
                  <a:cubicBezTo>
                    <a:pt x="86974" y="10117"/>
                    <a:pt x="86923" y="10097"/>
                    <a:pt x="86865" y="10081"/>
                  </a:cubicBezTo>
                  <a:cubicBezTo>
                    <a:pt x="86858" y="10079"/>
                    <a:pt x="86852" y="10079"/>
                    <a:pt x="86845" y="10079"/>
                  </a:cubicBezTo>
                  <a:cubicBezTo>
                    <a:pt x="86739" y="10079"/>
                    <a:pt x="86699" y="10280"/>
                    <a:pt x="86815" y="10324"/>
                  </a:cubicBezTo>
                  <a:cubicBezTo>
                    <a:pt x="86877" y="10351"/>
                    <a:pt x="86936" y="10398"/>
                    <a:pt x="86979" y="10457"/>
                  </a:cubicBezTo>
                  <a:cubicBezTo>
                    <a:pt x="86947" y="10782"/>
                    <a:pt x="86936" y="11154"/>
                    <a:pt x="86936" y="11513"/>
                  </a:cubicBezTo>
                  <a:cubicBezTo>
                    <a:pt x="86927" y="11542"/>
                    <a:pt x="86920" y="11565"/>
                    <a:pt x="86912" y="11592"/>
                  </a:cubicBezTo>
                  <a:cubicBezTo>
                    <a:pt x="86799" y="11932"/>
                    <a:pt x="86692" y="12273"/>
                    <a:pt x="86587" y="12613"/>
                  </a:cubicBezTo>
                  <a:cubicBezTo>
                    <a:pt x="86607" y="12026"/>
                    <a:pt x="86595" y="11439"/>
                    <a:pt x="86528" y="10872"/>
                  </a:cubicBezTo>
                  <a:cubicBezTo>
                    <a:pt x="86522" y="10811"/>
                    <a:pt x="86473" y="10779"/>
                    <a:pt x="86430" y="10779"/>
                  </a:cubicBezTo>
                  <a:cubicBezTo>
                    <a:pt x="86423" y="10779"/>
                    <a:pt x="86417" y="10780"/>
                    <a:pt x="86411" y="10782"/>
                  </a:cubicBezTo>
                  <a:cubicBezTo>
                    <a:pt x="86368" y="10798"/>
                    <a:pt x="86325" y="10809"/>
                    <a:pt x="86282" y="10821"/>
                  </a:cubicBezTo>
                  <a:cubicBezTo>
                    <a:pt x="86219" y="10837"/>
                    <a:pt x="86219" y="10969"/>
                    <a:pt x="86282" y="10989"/>
                  </a:cubicBezTo>
                  <a:cubicBezTo>
                    <a:pt x="86427" y="11029"/>
                    <a:pt x="86270" y="12116"/>
                    <a:pt x="86078" y="13197"/>
                  </a:cubicBezTo>
                  <a:cubicBezTo>
                    <a:pt x="85973" y="12852"/>
                    <a:pt x="85863" y="12508"/>
                    <a:pt x="85738" y="12179"/>
                  </a:cubicBezTo>
                  <a:cubicBezTo>
                    <a:pt x="85749" y="12085"/>
                    <a:pt x="85758" y="11991"/>
                    <a:pt x="85765" y="11898"/>
                  </a:cubicBezTo>
                  <a:cubicBezTo>
                    <a:pt x="85777" y="11889"/>
                    <a:pt x="85785" y="11882"/>
                    <a:pt x="85796" y="11878"/>
                  </a:cubicBezTo>
                  <a:cubicBezTo>
                    <a:pt x="85858" y="11847"/>
                    <a:pt x="85840" y="11725"/>
                    <a:pt x="85787" y="11725"/>
                  </a:cubicBezTo>
                  <a:cubicBezTo>
                    <a:pt x="85787" y="11725"/>
                    <a:pt x="85786" y="11725"/>
                    <a:pt x="85785" y="11725"/>
                  </a:cubicBezTo>
                  <a:cubicBezTo>
                    <a:pt x="85843" y="11217"/>
                    <a:pt x="85917" y="10711"/>
                    <a:pt x="86027" y="10230"/>
                  </a:cubicBezTo>
                  <a:cubicBezTo>
                    <a:pt x="86172" y="10073"/>
                    <a:pt x="86352" y="9972"/>
                    <a:pt x="86580" y="9948"/>
                  </a:cubicBezTo>
                  <a:cubicBezTo>
                    <a:pt x="86637" y="9945"/>
                    <a:pt x="86638" y="9831"/>
                    <a:pt x="86582" y="9831"/>
                  </a:cubicBezTo>
                  <a:cubicBezTo>
                    <a:pt x="86582" y="9831"/>
                    <a:pt x="86581" y="9831"/>
                    <a:pt x="86580" y="9831"/>
                  </a:cubicBezTo>
                  <a:cubicBezTo>
                    <a:pt x="86392" y="9842"/>
                    <a:pt x="86227" y="9905"/>
                    <a:pt x="86078" y="10007"/>
                  </a:cubicBezTo>
                  <a:cubicBezTo>
                    <a:pt x="86251" y="9267"/>
                    <a:pt x="86427" y="8520"/>
                    <a:pt x="86493" y="7756"/>
                  </a:cubicBezTo>
                  <a:cubicBezTo>
                    <a:pt x="86498" y="7708"/>
                    <a:pt x="86463" y="7681"/>
                    <a:pt x="86431" y="7681"/>
                  </a:cubicBezTo>
                  <a:cubicBezTo>
                    <a:pt x="86406" y="7681"/>
                    <a:pt x="86383" y="7697"/>
                    <a:pt x="86380" y="7733"/>
                  </a:cubicBezTo>
                  <a:cubicBezTo>
                    <a:pt x="86262" y="8739"/>
                    <a:pt x="85855" y="9607"/>
                    <a:pt x="85601" y="10559"/>
                  </a:cubicBezTo>
                  <a:cubicBezTo>
                    <a:pt x="85597" y="10570"/>
                    <a:pt x="85593" y="10586"/>
                    <a:pt x="85589" y="10597"/>
                  </a:cubicBezTo>
                  <a:cubicBezTo>
                    <a:pt x="85503" y="10762"/>
                    <a:pt x="85429" y="10942"/>
                    <a:pt x="85362" y="11134"/>
                  </a:cubicBezTo>
                  <a:cubicBezTo>
                    <a:pt x="85182" y="10602"/>
                    <a:pt x="85037" y="10054"/>
                    <a:pt x="84983" y="9486"/>
                  </a:cubicBezTo>
                  <a:cubicBezTo>
                    <a:pt x="84979" y="9447"/>
                    <a:pt x="84953" y="9426"/>
                    <a:pt x="84930" y="9426"/>
                  </a:cubicBezTo>
                  <a:cubicBezTo>
                    <a:pt x="84907" y="9426"/>
                    <a:pt x="84887" y="9446"/>
                    <a:pt x="84889" y="9486"/>
                  </a:cubicBezTo>
                  <a:cubicBezTo>
                    <a:pt x="84908" y="10151"/>
                    <a:pt x="85049" y="10754"/>
                    <a:pt x="85189" y="11392"/>
                  </a:cubicBezTo>
                  <a:cubicBezTo>
                    <a:pt x="85202" y="11451"/>
                    <a:pt x="85218" y="11510"/>
                    <a:pt x="85229" y="11569"/>
                  </a:cubicBezTo>
                  <a:cubicBezTo>
                    <a:pt x="85100" y="12050"/>
                    <a:pt x="85014" y="12551"/>
                    <a:pt x="84936" y="12962"/>
                  </a:cubicBezTo>
                  <a:cubicBezTo>
                    <a:pt x="84924" y="13016"/>
                    <a:pt x="84916" y="13075"/>
                    <a:pt x="84904" y="13134"/>
                  </a:cubicBezTo>
                  <a:cubicBezTo>
                    <a:pt x="84880" y="13240"/>
                    <a:pt x="84857" y="13345"/>
                    <a:pt x="84837" y="13455"/>
                  </a:cubicBezTo>
                  <a:cubicBezTo>
                    <a:pt x="84756" y="12719"/>
                    <a:pt x="84678" y="11983"/>
                    <a:pt x="84591" y="11248"/>
                  </a:cubicBezTo>
                  <a:cubicBezTo>
                    <a:pt x="84505" y="10547"/>
                    <a:pt x="84431" y="9846"/>
                    <a:pt x="84364" y="9146"/>
                  </a:cubicBezTo>
                  <a:cubicBezTo>
                    <a:pt x="84544" y="8375"/>
                    <a:pt x="84759" y="7620"/>
                    <a:pt x="84971" y="6864"/>
                  </a:cubicBezTo>
                  <a:cubicBezTo>
                    <a:pt x="85135" y="6285"/>
                    <a:pt x="85339" y="5725"/>
                    <a:pt x="85527" y="5162"/>
                  </a:cubicBezTo>
                  <a:cubicBezTo>
                    <a:pt x="85593" y="4958"/>
                    <a:pt x="85648" y="4755"/>
                    <a:pt x="85718" y="4551"/>
                  </a:cubicBezTo>
                  <a:cubicBezTo>
                    <a:pt x="85781" y="4367"/>
                    <a:pt x="85863" y="4199"/>
                    <a:pt x="85961" y="4042"/>
                  </a:cubicBezTo>
                  <a:cubicBezTo>
                    <a:pt x="86026" y="3924"/>
                    <a:pt x="86124" y="3867"/>
                    <a:pt x="86253" y="3867"/>
                  </a:cubicBezTo>
                  <a:cubicBezTo>
                    <a:pt x="86278" y="3867"/>
                    <a:pt x="86305" y="3869"/>
                    <a:pt x="86333" y="3874"/>
                  </a:cubicBezTo>
                  <a:cubicBezTo>
                    <a:pt x="86336" y="3891"/>
                    <a:pt x="86346" y="3898"/>
                    <a:pt x="86356" y="3898"/>
                  </a:cubicBezTo>
                  <a:cubicBezTo>
                    <a:pt x="86370" y="3898"/>
                    <a:pt x="86383" y="3886"/>
                    <a:pt x="86383" y="3866"/>
                  </a:cubicBezTo>
                  <a:cubicBezTo>
                    <a:pt x="86381" y="3695"/>
                    <a:pt x="86333" y="3632"/>
                    <a:pt x="86264" y="3632"/>
                  </a:cubicBezTo>
                  <a:cubicBezTo>
                    <a:pt x="86098" y="3632"/>
                    <a:pt x="85813" y="3991"/>
                    <a:pt x="85758" y="4065"/>
                  </a:cubicBezTo>
                  <a:cubicBezTo>
                    <a:pt x="85480" y="4426"/>
                    <a:pt x="85339" y="4974"/>
                    <a:pt x="85147" y="5412"/>
                  </a:cubicBezTo>
                  <a:cubicBezTo>
                    <a:pt x="84904" y="5964"/>
                    <a:pt x="84685" y="6540"/>
                    <a:pt x="84485" y="7118"/>
                  </a:cubicBezTo>
                  <a:cubicBezTo>
                    <a:pt x="84400" y="7357"/>
                    <a:pt x="84321" y="7600"/>
                    <a:pt x="84243" y="7846"/>
                  </a:cubicBezTo>
                  <a:cubicBezTo>
                    <a:pt x="84227" y="7686"/>
                    <a:pt x="84212" y="7530"/>
                    <a:pt x="84199" y="7369"/>
                  </a:cubicBezTo>
                  <a:cubicBezTo>
                    <a:pt x="84152" y="6802"/>
                    <a:pt x="84071" y="6242"/>
                    <a:pt x="84012" y="5678"/>
                  </a:cubicBezTo>
                  <a:cubicBezTo>
                    <a:pt x="83968" y="5275"/>
                    <a:pt x="83968" y="4919"/>
                    <a:pt x="83809" y="4562"/>
                  </a:cubicBezTo>
                  <a:cubicBezTo>
                    <a:pt x="83794" y="4530"/>
                    <a:pt x="83773" y="4517"/>
                    <a:pt x="83754" y="4517"/>
                  </a:cubicBezTo>
                  <a:cubicBezTo>
                    <a:pt x="83711" y="4517"/>
                    <a:pt x="83671" y="4579"/>
                    <a:pt x="83695" y="4649"/>
                  </a:cubicBezTo>
                  <a:cubicBezTo>
                    <a:pt x="83883" y="5212"/>
                    <a:pt x="83812" y="6054"/>
                    <a:pt x="83827" y="6661"/>
                  </a:cubicBezTo>
                  <a:cubicBezTo>
                    <a:pt x="83843" y="7224"/>
                    <a:pt x="83804" y="7788"/>
                    <a:pt x="83809" y="8352"/>
                  </a:cubicBezTo>
                  <a:cubicBezTo>
                    <a:pt x="83812" y="8653"/>
                    <a:pt x="83820" y="8954"/>
                    <a:pt x="83824" y="9255"/>
                  </a:cubicBezTo>
                  <a:cubicBezTo>
                    <a:pt x="83785" y="9405"/>
                    <a:pt x="83746" y="9549"/>
                    <a:pt x="83710" y="9698"/>
                  </a:cubicBezTo>
                  <a:cubicBezTo>
                    <a:pt x="83695" y="9576"/>
                    <a:pt x="83679" y="9455"/>
                    <a:pt x="83663" y="9334"/>
                  </a:cubicBezTo>
                  <a:cubicBezTo>
                    <a:pt x="83656" y="9279"/>
                    <a:pt x="83648" y="9212"/>
                    <a:pt x="83632" y="9142"/>
                  </a:cubicBezTo>
                  <a:lnTo>
                    <a:pt x="83636" y="9142"/>
                  </a:lnTo>
                  <a:cubicBezTo>
                    <a:pt x="83641" y="9144"/>
                    <a:pt x="83646" y="9145"/>
                    <a:pt x="83651" y="9145"/>
                  </a:cubicBezTo>
                  <a:cubicBezTo>
                    <a:pt x="83699" y="9145"/>
                    <a:pt x="83713" y="9045"/>
                    <a:pt x="83659" y="9017"/>
                  </a:cubicBezTo>
                  <a:cubicBezTo>
                    <a:pt x="83640" y="9009"/>
                    <a:pt x="83621" y="9001"/>
                    <a:pt x="83601" y="8989"/>
                  </a:cubicBezTo>
                  <a:cubicBezTo>
                    <a:pt x="83558" y="8809"/>
                    <a:pt x="83484" y="8645"/>
                    <a:pt x="83347" y="8625"/>
                  </a:cubicBezTo>
                  <a:cubicBezTo>
                    <a:pt x="83344" y="8624"/>
                    <a:pt x="83341" y="8624"/>
                    <a:pt x="83339" y="8624"/>
                  </a:cubicBezTo>
                  <a:cubicBezTo>
                    <a:pt x="83275" y="8624"/>
                    <a:pt x="83258" y="8756"/>
                    <a:pt x="83311" y="8798"/>
                  </a:cubicBezTo>
                  <a:cubicBezTo>
                    <a:pt x="83401" y="8864"/>
                    <a:pt x="83358" y="9318"/>
                    <a:pt x="83307" y="9741"/>
                  </a:cubicBezTo>
                  <a:cubicBezTo>
                    <a:pt x="83240" y="9107"/>
                    <a:pt x="83175" y="8476"/>
                    <a:pt x="83108" y="7842"/>
                  </a:cubicBezTo>
                  <a:cubicBezTo>
                    <a:pt x="83115" y="7811"/>
                    <a:pt x="83112" y="7772"/>
                    <a:pt x="83096" y="7745"/>
                  </a:cubicBezTo>
                  <a:cubicBezTo>
                    <a:pt x="83049" y="7310"/>
                    <a:pt x="83002" y="6876"/>
                    <a:pt x="82959" y="6441"/>
                  </a:cubicBezTo>
                  <a:cubicBezTo>
                    <a:pt x="82873" y="5612"/>
                    <a:pt x="82810" y="4766"/>
                    <a:pt x="82465" y="4038"/>
                  </a:cubicBezTo>
                  <a:cubicBezTo>
                    <a:pt x="82451" y="4009"/>
                    <a:pt x="82430" y="3997"/>
                    <a:pt x="82410" y="3997"/>
                  </a:cubicBezTo>
                  <a:cubicBezTo>
                    <a:pt x="82366" y="3997"/>
                    <a:pt x="82323" y="4057"/>
                    <a:pt x="82353" y="4125"/>
                  </a:cubicBezTo>
                  <a:cubicBezTo>
                    <a:pt x="82771" y="5040"/>
                    <a:pt x="82720" y="6179"/>
                    <a:pt x="82767" y="7212"/>
                  </a:cubicBezTo>
                  <a:cubicBezTo>
                    <a:pt x="82775" y="7439"/>
                    <a:pt x="82783" y="7667"/>
                    <a:pt x="82790" y="7893"/>
                  </a:cubicBezTo>
                  <a:cubicBezTo>
                    <a:pt x="82427" y="8320"/>
                    <a:pt x="82235" y="9020"/>
                    <a:pt x="82082" y="9604"/>
                  </a:cubicBezTo>
                  <a:cubicBezTo>
                    <a:pt x="82075" y="9639"/>
                    <a:pt x="82066" y="9674"/>
                    <a:pt x="82059" y="9710"/>
                  </a:cubicBezTo>
                  <a:cubicBezTo>
                    <a:pt x="82047" y="9455"/>
                    <a:pt x="82035" y="9204"/>
                    <a:pt x="82028" y="8954"/>
                  </a:cubicBezTo>
                  <a:cubicBezTo>
                    <a:pt x="82012" y="8273"/>
                    <a:pt x="81589" y="7286"/>
                    <a:pt x="81844" y="6649"/>
                  </a:cubicBezTo>
                  <a:cubicBezTo>
                    <a:pt x="81862" y="6600"/>
                    <a:pt x="81833" y="6557"/>
                    <a:pt x="81801" y="6557"/>
                  </a:cubicBezTo>
                  <a:cubicBezTo>
                    <a:pt x="81787" y="6557"/>
                    <a:pt x="81772" y="6566"/>
                    <a:pt x="81761" y="6587"/>
                  </a:cubicBezTo>
                  <a:cubicBezTo>
                    <a:pt x="81515" y="7060"/>
                    <a:pt x="81644" y="7960"/>
                    <a:pt x="81699" y="8496"/>
                  </a:cubicBezTo>
                  <a:cubicBezTo>
                    <a:pt x="81777" y="9314"/>
                    <a:pt x="81679" y="10238"/>
                    <a:pt x="81628" y="11067"/>
                  </a:cubicBezTo>
                  <a:cubicBezTo>
                    <a:pt x="81613" y="11009"/>
                    <a:pt x="81601" y="10946"/>
                    <a:pt x="81582" y="10888"/>
                  </a:cubicBezTo>
                  <a:cubicBezTo>
                    <a:pt x="81288" y="9839"/>
                    <a:pt x="80962" y="8821"/>
                    <a:pt x="80650" y="7779"/>
                  </a:cubicBezTo>
                  <a:cubicBezTo>
                    <a:pt x="80637" y="7735"/>
                    <a:pt x="80608" y="7715"/>
                    <a:pt x="80580" y="7715"/>
                  </a:cubicBezTo>
                  <a:cubicBezTo>
                    <a:pt x="80538" y="7715"/>
                    <a:pt x="80497" y="7758"/>
                    <a:pt x="80509" y="7831"/>
                  </a:cubicBezTo>
                  <a:cubicBezTo>
                    <a:pt x="80962" y="10226"/>
                    <a:pt x="81194" y="12696"/>
                    <a:pt x="81244" y="15173"/>
                  </a:cubicBezTo>
                  <a:cubicBezTo>
                    <a:pt x="81197" y="15819"/>
                    <a:pt x="81166" y="16468"/>
                    <a:pt x="81147" y="17118"/>
                  </a:cubicBezTo>
                  <a:cubicBezTo>
                    <a:pt x="81116" y="17330"/>
                    <a:pt x="81085" y="17541"/>
                    <a:pt x="81049" y="17749"/>
                  </a:cubicBezTo>
                  <a:cubicBezTo>
                    <a:pt x="80854" y="16347"/>
                    <a:pt x="80685" y="14938"/>
                    <a:pt x="80591" y="13518"/>
                  </a:cubicBezTo>
                  <a:cubicBezTo>
                    <a:pt x="80529" y="12570"/>
                    <a:pt x="80513" y="11592"/>
                    <a:pt x="80399" y="10653"/>
                  </a:cubicBezTo>
                  <a:cubicBezTo>
                    <a:pt x="80310" y="9916"/>
                    <a:pt x="80160" y="9240"/>
                    <a:pt x="79981" y="8551"/>
                  </a:cubicBezTo>
                  <a:cubicBezTo>
                    <a:pt x="79969" y="8308"/>
                    <a:pt x="79957" y="8061"/>
                    <a:pt x="79922" y="7823"/>
                  </a:cubicBezTo>
                  <a:cubicBezTo>
                    <a:pt x="79867" y="7412"/>
                    <a:pt x="79761" y="7067"/>
                    <a:pt x="79652" y="6680"/>
                  </a:cubicBezTo>
                  <a:cubicBezTo>
                    <a:pt x="79641" y="6641"/>
                    <a:pt x="79614" y="6624"/>
                    <a:pt x="79588" y="6624"/>
                  </a:cubicBezTo>
                  <a:cubicBezTo>
                    <a:pt x="79549" y="6624"/>
                    <a:pt x="79510" y="6664"/>
                    <a:pt x="79526" y="6727"/>
                  </a:cubicBezTo>
                  <a:cubicBezTo>
                    <a:pt x="79632" y="7122"/>
                    <a:pt x="79714" y="7479"/>
                    <a:pt x="79738" y="7889"/>
                  </a:cubicBezTo>
                  <a:cubicBezTo>
                    <a:pt x="79731" y="7888"/>
                    <a:pt x="79724" y="7887"/>
                    <a:pt x="79717" y="7887"/>
                  </a:cubicBezTo>
                  <a:cubicBezTo>
                    <a:pt x="79653" y="7887"/>
                    <a:pt x="79596" y="7951"/>
                    <a:pt x="79620" y="8054"/>
                  </a:cubicBezTo>
                  <a:cubicBezTo>
                    <a:pt x="79663" y="8222"/>
                    <a:pt x="79699" y="8395"/>
                    <a:pt x="79730" y="8567"/>
                  </a:cubicBezTo>
                  <a:cubicBezTo>
                    <a:pt x="79714" y="8868"/>
                    <a:pt x="79694" y="9170"/>
                    <a:pt x="79699" y="9467"/>
                  </a:cubicBezTo>
                  <a:cubicBezTo>
                    <a:pt x="79703" y="9686"/>
                    <a:pt x="79699" y="9909"/>
                    <a:pt x="79699" y="10128"/>
                  </a:cubicBezTo>
                  <a:cubicBezTo>
                    <a:pt x="79660" y="9823"/>
                    <a:pt x="79620" y="9439"/>
                    <a:pt x="79687" y="9224"/>
                  </a:cubicBezTo>
                  <a:cubicBezTo>
                    <a:pt x="79710" y="9144"/>
                    <a:pt x="79655" y="9088"/>
                    <a:pt x="79600" y="9088"/>
                  </a:cubicBezTo>
                  <a:cubicBezTo>
                    <a:pt x="79572" y="9088"/>
                    <a:pt x="79544" y="9103"/>
                    <a:pt x="79526" y="9138"/>
                  </a:cubicBezTo>
                  <a:cubicBezTo>
                    <a:pt x="79335" y="9537"/>
                    <a:pt x="79405" y="10195"/>
                    <a:pt x="79362" y="10644"/>
                  </a:cubicBezTo>
                  <a:cubicBezTo>
                    <a:pt x="79323" y="11072"/>
                    <a:pt x="79315" y="11498"/>
                    <a:pt x="79319" y="11925"/>
                  </a:cubicBezTo>
                  <a:cubicBezTo>
                    <a:pt x="79182" y="11466"/>
                    <a:pt x="79022" y="11025"/>
                    <a:pt x="78865" y="10574"/>
                  </a:cubicBezTo>
                  <a:cubicBezTo>
                    <a:pt x="78849" y="10104"/>
                    <a:pt x="78838" y="9631"/>
                    <a:pt x="78834" y="9154"/>
                  </a:cubicBezTo>
                  <a:cubicBezTo>
                    <a:pt x="78832" y="9112"/>
                    <a:pt x="78808" y="9092"/>
                    <a:pt x="78784" y="9092"/>
                  </a:cubicBezTo>
                  <a:cubicBezTo>
                    <a:pt x="78760" y="9092"/>
                    <a:pt x="78736" y="9112"/>
                    <a:pt x="78736" y="9154"/>
                  </a:cubicBezTo>
                  <a:cubicBezTo>
                    <a:pt x="78732" y="9475"/>
                    <a:pt x="78724" y="9795"/>
                    <a:pt x="78713" y="10120"/>
                  </a:cubicBezTo>
                  <a:cubicBezTo>
                    <a:pt x="78654" y="9936"/>
                    <a:pt x="78599" y="9752"/>
                    <a:pt x="78552" y="9564"/>
                  </a:cubicBezTo>
                  <a:cubicBezTo>
                    <a:pt x="78533" y="9495"/>
                    <a:pt x="78491" y="9464"/>
                    <a:pt x="78449" y="9464"/>
                  </a:cubicBezTo>
                  <a:cubicBezTo>
                    <a:pt x="78387" y="9464"/>
                    <a:pt x="78326" y="9532"/>
                    <a:pt x="78345" y="9639"/>
                  </a:cubicBezTo>
                  <a:cubicBezTo>
                    <a:pt x="78462" y="10335"/>
                    <a:pt x="78548" y="11060"/>
                    <a:pt x="78623" y="11768"/>
                  </a:cubicBezTo>
                  <a:cubicBezTo>
                    <a:pt x="78560" y="12613"/>
                    <a:pt x="78470" y="13459"/>
                    <a:pt x="78348" y="14293"/>
                  </a:cubicBezTo>
                  <a:cubicBezTo>
                    <a:pt x="78329" y="13838"/>
                    <a:pt x="78309" y="13381"/>
                    <a:pt x="78298" y="12927"/>
                  </a:cubicBezTo>
                  <a:cubicBezTo>
                    <a:pt x="78285" y="12598"/>
                    <a:pt x="78274" y="12265"/>
                    <a:pt x="78220" y="11948"/>
                  </a:cubicBezTo>
                  <a:cubicBezTo>
                    <a:pt x="78204" y="11858"/>
                    <a:pt x="78204" y="11002"/>
                    <a:pt x="78114" y="10927"/>
                  </a:cubicBezTo>
                  <a:lnTo>
                    <a:pt x="78114" y="10927"/>
                  </a:lnTo>
                  <a:cubicBezTo>
                    <a:pt x="78122" y="10933"/>
                    <a:pt x="78129" y="10935"/>
                    <a:pt x="78136" y="10935"/>
                  </a:cubicBezTo>
                  <a:cubicBezTo>
                    <a:pt x="78171" y="10935"/>
                    <a:pt x="78197" y="10875"/>
                    <a:pt x="78168" y="10832"/>
                  </a:cubicBezTo>
                  <a:cubicBezTo>
                    <a:pt x="78133" y="10785"/>
                    <a:pt x="78129" y="10790"/>
                    <a:pt x="78079" y="10751"/>
                  </a:cubicBezTo>
                  <a:cubicBezTo>
                    <a:pt x="78069" y="10744"/>
                    <a:pt x="78059" y="10742"/>
                    <a:pt x="78050" y="10742"/>
                  </a:cubicBezTo>
                  <a:cubicBezTo>
                    <a:pt x="78019" y="10742"/>
                    <a:pt x="77994" y="10774"/>
                    <a:pt x="77989" y="10817"/>
                  </a:cubicBezTo>
                  <a:cubicBezTo>
                    <a:pt x="77953" y="11166"/>
                    <a:pt x="77929" y="11513"/>
                    <a:pt x="77910" y="11866"/>
                  </a:cubicBezTo>
                  <a:cubicBezTo>
                    <a:pt x="77867" y="11654"/>
                    <a:pt x="77820" y="11443"/>
                    <a:pt x="77769" y="11232"/>
                  </a:cubicBezTo>
                  <a:cubicBezTo>
                    <a:pt x="77730" y="9604"/>
                    <a:pt x="77675" y="7498"/>
                    <a:pt x="77691" y="7498"/>
                  </a:cubicBezTo>
                  <a:cubicBezTo>
                    <a:pt x="77788" y="7498"/>
                    <a:pt x="77788" y="7302"/>
                    <a:pt x="77691" y="7302"/>
                  </a:cubicBezTo>
                  <a:lnTo>
                    <a:pt x="77648" y="7302"/>
                  </a:lnTo>
                  <a:cubicBezTo>
                    <a:pt x="77613" y="7302"/>
                    <a:pt x="77586" y="7333"/>
                    <a:pt x="77573" y="7373"/>
                  </a:cubicBezTo>
                  <a:cubicBezTo>
                    <a:pt x="77429" y="7886"/>
                    <a:pt x="77413" y="8476"/>
                    <a:pt x="77389" y="9040"/>
                  </a:cubicBezTo>
                  <a:lnTo>
                    <a:pt x="77382" y="9040"/>
                  </a:lnTo>
                  <a:cubicBezTo>
                    <a:pt x="77229" y="9056"/>
                    <a:pt x="77100" y="9130"/>
                    <a:pt x="76983" y="9240"/>
                  </a:cubicBezTo>
                  <a:cubicBezTo>
                    <a:pt x="76963" y="8876"/>
                    <a:pt x="76932" y="8430"/>
                    <a:pt x="77017" y="8085"/>
                  </a:cubicBezTo>
                  <a:cubicBezTo>
                    <a:pt x="77030" y="8074"/>
                    <a:pt x="77037" y="8061"/>
                    <a:pt x="77037" y="8043"/>
                  </a:cubicBezTo>
                  <a:cubicBezTo>
                    <a:pt x="77045" y="8014"/>
                    <a:pt x="77049" y="7987"/>
                    <a:pt x="77053" y="7960"/>
                  </a:cubicBezTo>
                  <a:cubicBezTo>
                    <a:pt x="77068" y="7876"/>
                    <a:pt x="77021" y="7823"/>
                    <a:pt x="76972" y="7823"/>
                  </a:cubicBezTo>
                  <a:cubicBezTo>
                    <a:pt x="76970" y="7823"/>
                    <a:pt x="76968" y="7823"/>
                    <a:pt x="76967" y="7823"/>
                  </a:cubicBezTo>
                  <a:cubicBezTo>
                    <a:pt x="77026" y="7463"/>
                    <a:pt x="77073" y="7098"/>
                    <a:pt x="77092" y="6735"/>
                  </a:cubicBezTo>
                  <a:cubicBezTo>
                    <a:pt x="77104" y="6515"/>
                    <a:pt x="77188" y="5866"/>
                    <a:pt x="76917" y="5866"/>
                  </a:cubicBezTo>
                  <a:cubicBezTo>
                    <a:pt x="76913" y="5866"/>
                    <a:pt x="76909" y="5866"/>
                    <a:pt x="76905" y="5866"/>
                  </a:cubicBezTo>
                  <a:cubicBezTo>
                    <a:pt x="76853" y="5870"/>
                    <a:pt x="76853" y="5968"/>
                    <a:pt x="76905" y="5968"/>
                  </a:cubicBezTo>
                  <a:cubicBezTo>
                    <a:pt x="77217" y="5968"/>
                    <a:pt x="76364" y="8770"/>
                    <a:pt x="76286" y="9001"/>
                  </a:cubicBezTo>
                  <a:cubicBezTo>
                    <a:pt x="76204" y="9248"/>
                    <a:pt x="76133" y="9502"/>
                    <a:pt x="76067" y="9757"/>
                  </a:cubicBezTo>
                  <a:cubicBezTo>
                    <a:pt x="76047" y="9569"/>
                    <a:pt x="76031" y="9318"/>
                    <a:pt x="75989" y="9095"/>
                  </a:cubicBezTo>
                  <a:cubicBezTo>
                    <a:pt x="76117" y="8786"/>
                    <a:pt x="76255" y="8480"/>
                    <a:pt x="76407" y="8191"/>
                  </a:cubicBezTo>
                  <a:cubicBezTo>
                    <a:pt x="76437" y="8134"/>
                    <a:pt x="76397" y="8085"/>
                    <a:pt x="76355" y="8085"/>
                  </a:cubicBezTo>
                  <a:cubicBezTo>
                    <a:pt x="76342" y="8085"/>
                    <a:pt x="76329" y="8089"/>
                    <a:pt x="76317" y="8101"/>
                  </a:cubicBezTo>
                  <a:cubicBezTo>
                    <a:pt x="76168" y="8258"/>
                    <a:pt x="76031" y="8442"/>
                    <a:pt x="75910" y="8641"/>
                  </a:cubicBezTo>
                  <a:cubicBezTo>
                    <a:pt x="75824" y="8097"/>
                    <a:pt x="75714" y="7561"/>
                    <a:pt x="75554" y="7021"/>
                  </a:cubicBezTo>
                  <a:cubicBezTo>
                    <a:pt x="75311" y="6215"/>
                    <a:pt x="75049" y="5380"/>
                    <a:pt x="74533" y="4809"/>
                  </a:cubicBezTo>
                  <a:cubicBezTo>
                    <a:pt x="74519" y="4794"/>
                    <a:pt x="74504" y="4787"/>
                    <a:pt x="74489" y="4787"/>
                  </a:cubicBezTo>
                  <a:cubicBezTo>
                    <a:pt x="74437" y="4787"/>
                    <a:pt x="74394" y="4869"/>
                    <a:pt x="74443" y="4927"/>
                  </a:cubicBezTo>
                  <a:cubicBezTo>
                    <a:pt x="75068" y="5674"/>
                    <a:pt x="75378" y="6986"/>
                    <a:pt x="75491" y="8061"/>
                  </a:cubicBezTo>
                  <a:cubicBezTo>
                    <a:pt x="75530" y="8449"/>
                    <a:pt x="75558" y="8841"/>
                    <a:pt x="75585" y="9232"/>
                  </a:cubicBezTo>
                  <a:cubicBezTo>
                    <a:pt x="75433" y="9533"/>
                    <a:pt x="75296" y="9846"/>
                    <a:pt x="75155" y="10133"/>
                  </a:cubicBezTo>
                  <a:cubicBezTo>
                    <a:pt x="74959" y="10535"/>
                    <a:pt x="74768" y="10942"/>
                    <a:pt x="74575" y="11349"/>
                  </a:cubicBezTo>
                  <a:cubicBezTo>
                    <a:pt x="74614" y="10801"/>
                    <a:pt x="74618" y="9099"/>
                    <a:pt x="75171" y="8845"/>
                  </a:cubicBezTo>
                  <a:cubicBezTo>
                    <a:pt x="75218" y="8823"/>
                    <a:pt x="75204" y="8733"/>
                    <a:pt x="75158" y="8733"/>
                  </a:cubicBezTo>
                  <a:cubicBezTo>
                    <a:pt x="75155" y="8733"/>
                    <a:pt x="75151" y="8734"/>
                    <a:pt x="75147" y="8735"/>
                  </a:cubicBezTo>
                  <a:cubicBezTo>
                    <a:pt x="74818" y="8836"/>
                    <a:pt x="74665" y="9232"/>
                    <a:pt x="74544" y="9611"/>
                  </a:cubicBezTo>
                  <a:cubicBezTo>
                    <a:pt x="74423" y="9999"/>
                    <a:pt x="74317" y="10391"/>
                    <a:pt x="74235" y="10790"/>
                  </a:cubicBezTo>
                  <a:cubicBezTo>
                    <a:pt x="74223" y="10676"/>
                    <a:pt x="74215" y="10563"/>
                    <a:pt x="74196" y="10453"/>
                  </a:cubicBezTo>
                  <a:cubicBezTo>
                    <a:pt x="74190" y="10424"/>
                    <a:pt x="74172" y="10411"/>
                    <a:pt x="74155" y="10411"/>
                  </a:cubicBezTo>
                  <a:cubicBezTo>
                    <a:pt x="74139" y="10411"/>
                    <a:pt x="74123" y="10421"/>
                    <a:pt x="74114" y="10438"/>
                  </a:cubicBezTo>
                  <a:cubicBezTo>
                    <a:pt x="74011" y="10610"/>
                    <a:pt x="74043" y="10535"/>
                    <a:pt x="73993" y="10720"/>
                  </a:cubicBezTo>
                  <a:cubicBezTo>
                    <a:pt x="73987" y="10743"/>
                    <a:pt x="74005" y="10763"/>
                    <a:pt x="74021" y="10763"/>
                  </a:cubicBezTo>
                  <a:cubicBezTo>
                    <a:pt x="74028" y="10763"/>
                    <a:pt x="74036" y="10758"/>
                    <a:pt x="74040" y="10747"/>
                  </a:cubicBezTo>
                  <a:cubicBezTo>
                    <a:pt x="74063" y="10683"/>
                    <a:pt x="74079" y="10658"/>
                    <a:pt x="74090" y="10658"/>
                  </a:cubicBezTo>
                  <a:cubicBezTo>
                    <a:pt x="74136" y="10658"/>
                    <a:pt x="74098" y="11078"/>
                    <a:pt x="74098" y="11087"/>
                  </a:cubicBezTo>
                  <a:cubicBezTo>
                    <a:pt x="74082" y="11287"/>
                    <a:pt x="74058" y="11486"/>
                    <a:pt x="74035" y="11686"/>
                  </a:cubicBezTo>
                  <a:cubicBezTo>
                    <a:pt x="74031" y="11690"/>
                    <a:pt x="74031" y="11697"/>
                    <a:pt x="74031" y="11701"/>
                  </a:cubicBezTo>
                  <a:cubicBezTo>
                    <a:pt x="73996" y="11377"/>
                    <a:pt x="73969" y="11052"/>
                    <a:pt x="73941" y="10723"/>
                  </a:cubicBezTo>
                  <a:cubicBezTo>
                    <a:pt x="73906" y="10297"/>
                    <a:pt x="73859" y="9851"/>
                    <a:pt x="73875" y="9416"/>
                  </a:cubicBezTo>
                  <a:cubicBezTo>
                    <a:pt x="73890" y="9005"/>
                    <a:pt x="73769" y="8320"/>
                    <a:pt x="73996" y="7991"/>
                  </a:cubicBezTo>
                  <a:cubicBezTo>
                    <a:pt x="74045" y="7924"/>
                    <a:pt x="74001" y="7845"/>
                    <a:pt x="73948" y="7845"/>
                  </a:cubicBezTo>
                  <a:cubicBezTo>
                    <a:pt x="73933" y="7845"/>
                    <a:pt x="73917" y="7851"/>
                    <a:pt x="73902" y="7866"/>
                  </a:cubicBezTo>
                  <a:cubicBezTo>
                    <a:pt x="73453" y="8336"/>
                    <a:pt x="73511" y="9607"/>
                    <a:pt x="73460" y="10285"/>
                  </a:cubicBezTo>
                  <a:cubicBezTo>
                    <a:pt x="73448" y="10473"/>
                    <a:pt x="73440" y="10660"/>
                    <a:pt x="73433" y="10848"/>
                  </a:cubicBezTo>
                  <a:cubicBezTo>
                    <a:pt x="73359" y="10762"/>
                    <a:pt x="73280" y="10688"/>
                    <a:pt x="73190" y="10626"/>
                  </a:cubicBezTo>
                  <a:cubicBezTo>
                    <a:pt x="73198" y="10023"/>
                    <a:pt x="73205" y="9416"/>
                    <a:pt x="73213" y="8813"/>
                  </a:cubicBezTo>
                  <a:cubicBezTo>
                    <a:pt x="73221" y="8809"/>
                    <a:pt x="73225" y="8801"/>
                    <a:pt x="73233" y="8798"/>
                  </a:cubicBezTo>
                  <a:cubicBezTo>
                    <a:pt x="73276" y="8755"/>
                    <a:pt x="73256" y="8672"/>
                    <a:pt x="73218" y="8661"/>
                  </a:cubicBezTo>
                  <a:cubicBezTo>
                    <a:pt x="73218" y="8359"/>
                    <a:pt x="73221" y="8058"/>
                    <a:pt x="73225" y="7756"/>
                  </a:cubicBezTo>
                  <a:cubicBezTo>
                    <a:pt x="73225" y="7690"/>
                    <a:pt x="73186" y="7657"/>
                    <a:pt x="73146" y="7657"/>
                  </a:cubicBezTo>
                  <a:cubicBezTo>
                    <a:pt x="73107" y="7657"/>
                    <a:pt x="73066" y="7690"/>
                    <a:pt x="73065" y="7756"/>
                  </a:cubicBezTo>
                  <a:cubicBezTo>
                    <a:pt x="73061" y="8117"/>
                    <a:pt x="73034" y="8476"/>
                    <a:pt x="72998" y="8836"/>
                  </a:cubicBezTo>
                  <a:cubicBezTo>
                    <a:pt x="72239" y="9663"/>
                    <a:pt x="72062" y="11310"/>
                    <a:pt x="71953" y="12606"/>
                  </a:cubicBezTo>
                  <a:cubicBezTo>
                    <a:pt x="71863" y="11878"/>
                    <a:pt x="71773" y="11142"/>
                    <a:pt x="71601" y="10442"/>
                  </a:cubicBezTo>
                  <a:cubicBezTo>
                    <a:pt x="71378" y="9526"/>
                    <a:pt x="71081" y="8648"/>
                    <a:pt x="70850" y="7729"/>
                  </a:cubicBezTo>
                  <a:cubicBezTo>
                    <a:pt x="70842" y="7698"/>
                    <a:pt x="70823" y="7684"/>
                    <a:pt x="70805" y="7684"/>
                  </a:cubicBezTo>
                  <a:cubicBezTo>
                    <a:pt x="70777" y="7684"/>
                    <a:pt x="70748" y="7715"/>
                    <a:pt x="70756" y="7764"/>
                  </a:cubicBezTo>
                  <a:cubicBezTo>
                    <a:pt x="70873" y="8536"/>
                    <a:pt x="70947" y="9302"/>
                    <a:pt x="71010" y="10073"/>
                  </a:cubicBezTo>
                  <a:cubicBezTo>
                    <a:pt x="70855" y="9527"/>
                    <a:pt x="70695" y="9032"/>
                    <a:pt x="70628" y="9032"/>
                  </a:cubicBezTo>
                  <a:cubicBezTo>
                    <a:pt x="70627" y="9032"/>
                    <a:pt x="70627" y="9032"/>
                    <a:pt x="70626" y="9033"/>
                  </a:cubicBezTo>
                  <a:cubicBezTo>
                    <a:pt x="70693" y="9024"/>
                    <a:pt x="70693" y="8903"/>
                    <a:pt x="70626" y="8895"/>
                  </a:cubicBezTo>
                  <a:cubicBezTo>
                    <a:pt x="70611" y="8892"/>
                    <a:pt x="70595" y="8892"/>
                    <a:pt x="70579" y="8888"/>
                  </a:cubicBezTo>
                  <a:cubicBezTo>
                    <a:pt x="70578" y="8888"/>
                    <a:pt x="70576" y="8888"/>
                    <a:pt x="70575" y="8888"/>
                  </a:cubicBezTo>
                  <a:cubicBezTo>
                    <a:pt x="70539" y="8888"/>
                    <a:pt x="70521" y="8944"/>
                    <a:pt x="70525" y="8986"/>
                  </a:cubicBezTo>
                  <a:cubicBezTo>
                    <a:pt x="70552" y="9204"/>
                    <a:pt x="70588" y="9420"/>
                    <a:pt x="70622" y="9635"/>
                  </a:cubicBezTo>
                  <a:cubicBezTo>
                    <a:pt x="70497" y="9259"/>
                    <a:pt x="70368" y="8888"/>
                    <a:pt x="70235" y="8516"/>
                  </a:cubicBezTo>
                  <a:cubicBezTo>
                    <a:pt x="70196" y="7737"/>
                    <a:pt x="70156" y="6958"/>
                    <a:pt x="70118" y="6179"/>
                  </a:cubicBezTo>
                  <a:cubicBezTo>
                    <a:pt x="70112" y="6071"/>
                    <a:pt x="70051" y="6018"/>
                    <a:pt x="69990" y="6018"/>
                  </a:cubicBezTo>
                  <a:cubicBezTo>
                    <a:pt x="69930" y="6018"/>
                    <a:pt x="69869" y="6071"/>
                    <a:pt x="69863" y="6179"/>
                  </a:cubicBezTo>
                  <a:cubicBezTo>
                    <a:pt x="69844" y="6578"/>
                    <a:pt x="69824" y="6977"/>
                    <a:pt x="69808" y="7377"/>
                  </a:cubicBezTo>
                  <a:cubicBezTo>
                    <a:pt x="69714" y="7134"/>
                    <a:pt x="69620" y="6899"/>
                    <a:pt x="69526" y="6661"/>
                  </a:cubicBezTo>
                  <a:cubicBezTo>
                    <a:pt x="69300" y="6112"/>
                    <a:pt x="69088" y="5565"/>
                    <a:pt x="68888" y="5001"/>
                  </a:cubicBezTo>
                  <a:cubicBezTo>
                    <a:pt x="68791" y="4727"/>
                    <a:pt x="68685" y="4609"/>
                    <a:pt x="68462" y="4528"/>
                  </a:cubicBezTo>
                  <a:cubicBezTo>
                    <a:pt x="68455" y="4525"/>
                    <a:pt x="68448" y="4523"/>
                    <a:pt x="68442" y="4523"/>
                  </a:cubicBezTo>
                  <a:cubicBezTo>
                    <a:pt x="68380" y="4523"/>
                    <a:pt x="68363" y="4652"/>
                    <a:pt x="68431" y="4684"/>
                  </a:cubicBezTo>
                  <a:cubicBezTo>
                    <a:pt x="68763" y="4844"/>
                    <a:pt x="68771" y="5361"/>
                    <a:pt x="68873" y="5718"/>
                  </a:cubicBezTo>
                  <a:cubicBezTo>
                    <a:pt x="68963" y="6014"/>
                    <a:pt x="69065" y="6305"/>
                    <a:pt x="69150" y="6605"/>
                  </a:cubicBezTo>
                  <a:cubicBezTo>
                    <a:pt x="69284" y="7087"/>
                    <a:pt x="69448" y="7577"/>
                    <a:pt x="69582" y="8066"/>
                  </a:cubicBezTo>
                  <a:cubicBezTo>
                    <a:pt x="69578" y="8074"/>
                    <a:pt x="69573" y="8081"/>
                    <a:pt x="69569" y="8089"/>
                  </a:cubicBezTo>
                  <a:cubicBezTo>
                    <a:pt x="69296" y="7537"/>
                    <a:pt x="69022" y="6981"/>
                    <a:pt x="68740" y="6437"/>
                  </a:cubicBezTo>
                  <a:cubicBezTo>
                    <a:pt x="68728" y="6332"/>
                    <a:pt x="68724" y="6230"/>
                    <a:pt x="68713" y="6124"/>
                  </a:cubicBezTo>
                  <a:cubicBezTo>
                    <a:pt x="68708" y="6089"/>
                    <a:pt x="68686" y="6070"/>
                    <a:pt x="68665" y="6070"/>
                  </a:cubicBezTo>
                  <a:cubicBezTo>
                    <a:pt x="68645" y="6070"/>
                    <a:pt x="68626" y="6088"/>
                    <a:pt x="68626" y="6124"/>
                  </a:cubicBezTo>
                  <a:cubicBezTo>
                    <a:pt x="68626" y="6155"/>
                    <a:pt x="68622" y="6187"/>
                    <a:pt x="68622" y="6218"/>
                  </a:cubicBezTo>
                  <a:cubicBezTo>
                    <a:pt x="68357" y="5709"/>
                    <a:pt x="68086" y="5209"/>
                    <a:pt x="67801" y="4715"/>
                  </a:cubicBezTo>
                  <a:cubicBezTo>
                    <a:pt x="67488" y="4175"/>
                    <a:pt x="67010" y="3142"/>
                    <a:pt x="66431" y="3091"/>
                  </a:cubicBezTo>
                  <a:cubicBezTo>
                    <a:pt x="66408" y="3091"/>
                    <a:pt x="66408" y="3138"/>
                    <a:pt x="66431" y="3142"/>
                  </a:cubicBezTo>
                  <a:cubicBezTo>
                    <a:pt x="66892" y="3212"/>
                    <a:pt x="67358" y="4183"/>
                    <a:pt x="67585" y="4618"/>
                  </a:cubicBezTo>
                  <a:cubicBezTo>
                    <a:pt x="67864" y="5162"/>
                    <a:pt x="68137" y="5713"/>
                    <a:pt x="68407" y="6265"/>
                  </a:cubicBezTo>
                  <a:cubicBezTo>
                    <a:pt x="68474" y="6402"/>
                    <a:pt x="68540" y="6543"/>
                    <a:pt x="68607" y="6684"/>
                  </a:cubicBezTo>
                  <a:cubicBezTo>
                    <a:pt x="68545" y="8672"/>
                    <a:pt x="68415" y="10657"/>
                    <a:pt x="68352" y="12649"/>
                  </a:cubicBezTo>
                  <a:cubicBezTo>
                    <a:pt x="68328" y="13498"/>
                    <a:pt x="68305" y="14347"/>
                    <a:pt x="68282" y="15196"/>
                  </a:cubicBezTo>
                  <a:cubicBezTo>
                    <a:pt x="68239" y="15012"/>
                    <a:pt x="68192" y="14824"/>
                    <a:pt x="68145" y="14645"/>
                  </a:cubicBezTo>
                  <a:cubicBezTo>
                    <a:pt x="67770" y="13204"/>
                    <a:pt x="67421" y="11439"/>
                    <a:pt x="66657" y="10254"/>
                  </a:cubicBezTo>
                  <a:cubicBezTo>
                    <a:pt x="66649" y="10240"/>
                    <a:pt x="66638" y="10234"/>
                    <a:pt x="66627" y="10234"/>
                  </a:cubicBezTo>
                  <a:cubicBezTo>
                    <a:pt x="66596" y="10234"/>
                    <a:pt x="66566" y="10284"/>
                    <a:pt x="66583" y="10328"/>
                  </a:cubicBezTo>
                  <a:cubicBezTo>
                    <a:pt x="67136" y="11643"/>
                    <a:pt x="67315" y="13350"/>
                    <a:pt x="67499" y="14840"/>
                  </a:cubicBezTo>
                  <a:cubicBezTo>
                    <a:pt x="67478" y="14828"/>
                    <a:pt x="67456" y="14822"/>
                    <a:pt x="67433" y="14822"/>
                  </a:cubicBezTo>
                  <a:cubicBezTo>
                    <a:pt x="67413" y="14822"/>
                    <a:pt x="67393" y="14827"/>
                    <a:pt x="67374" y="14837"/>
                  </a:cubicBezTo>
                  <a:cubicBezTo>
                    <a:pt x="67342" y="14434"/>
                    <a:pt x="67323" y="14026"/>
                    <a:pt x="67319" y="13616"/>
                  </a:cubicBezTo>
                  <a:cubicBezTo>
                    <a:pt x="67319" y="13547"/>
                    <a:pt x="67278" y="13513"/>
                    <a:pt x="67237" y="13513"/>
                  </a:cubicBezTo>
                  <a:cubicBezTo>
                    <a:pt x="67195" y="13513"/>
                    <a:pt x="67154" y="13547"/>
                    <a:pt x="67154" y="13616"/>
                  </a:cubicBezTo>
                  <a:cubicBezTo>
                    <a:pt x="67151" y="14461"/>
                    <a:pt x="67116" y="15306"/>
                    <a:pt x="67116" y="16152"/>
                  </a:cubicBezTo>
                  <a:cubicBezTo>
                    <a:pt x="67116" y="16555"/>
                    <a:pt x="67170" y="16990"/>
                    <a:pt x="67241" y="17420"/>
                  </a:cubicBezTo>
                  <a:cubicBezTo>
                    <a:pt x="67237" y="17557"/>
                    <a:pt x="67237" y="17698"/>
                    <a:pt x="67233" y="17835"/>
                  </a:cubicBezTo>
                  <a:cubicBezTo>
                    <a:pt x="67057" y="16492"/>
                    <a:pt x="66873" y="15149"/>
                    <a:pt x="66650" y="13823"/>
                  </a:cubicBezTo>
                  <a:cubicBezTo>
                    <a:pt x="66540" y="13173"/>
                    <a:pt x="66415" y="12532"/>
                    <a:pt x="66285" y="11889"/>
                  </a:cubicBezTo>
                  <a:cubicBezTo>
                    <a:pt x="66274" y="11533"/>
                    <a:pt x="66262" y="11173"/>
                    <a:pt x="66254" y="10817"/>
                  </a:cubicBezTo>
                  <a:cubicBezTo>
                    <a:pt x="66253" y="10741"/>
                    <a:pt x="66209" y="10702"/>
                    <a:pt x="66165" y="10702"/>
                  </a:cubicBezTo>
                  <a:cubicBezTo>
                    <a:pt x="66121" y="10702"/>
                    <a:pt x="66076" y="10741"/>
                    <a:pt x="66074" y="10817"/>
                  </a:cubicBezTo>
                  <a:lnTo>
                    <a:pt x="66074" y="10861"/>
                  </a:lnTo>
                  <a:cubicBezTo>
                    <a:pt x="66055" y="10774"/>
                    <a:pt x="66036" y="10684"/>
                    <a:pt x="66020" y="10597"/>
                  </a:cubicBezTo>
                  <a:cubicBezTo>
                    <a:pt x="65965" y="10344"/>
                    <a:pt x="65451" y="8038"/>
                    <a:pt x="65393" y="8038"/>
                  </a:cubicBezTo>
                  <a:cubicBezTo>
                    <a:pt x="65393" y="8038"/>
                    <a:pt x="65393" y="8038"/>
                    <a:pt x="65393" y="8038"/>
                  </a:cubicBezTo>
                  <a:lnTo>
                    <a:pt x="65393" y="8038"/>
                  </a:lnTo>
                  <a:cubicBezTo>
                    <a:pt x="65436" y="8030"/>
                    <a:pt x="65436" y="7929"/>
                    <a:pt x="65393" y="7920"/>
                  </a:cubicBezTo>
                  <a:cubicBezTo>
                    <a:pt x="65378" y="7917"/>
                    <a:pt x="65366" y="7913"/>
                    <a:pt x="65351" y="7913"/>
                  </a:cubicBezTo>
                  <a:cubicBezTo>
                    <a:pt x="65347" y="7912"/>
                    <a:pt x="65343" y="7912"/>
                    <a:pt x="65339" y="7912"/>
                  </a:cubicBezTo>
                  <a:cubicBezTo>
                    <a:pt x="65310" y="7912"/>
                    <a:pt x="65281" y="7935"/>
                    <a:pt x="65284" y="7980"/>
                  </a:cubicBezTo>
                  <a:cubicBezTo>
                    <a:pt x="65433" y="10128"/>
                    <a:pt x="65667" y="12277"/>
                    <a:pt x="65918" y="14422"/>
                  </a:cubicBezTo>
                  <a:cubicBezTo>
                    <a:pt x="65902" y="14750"/>
                    <a:pt x="65886" y="15079"/>
                    <a:pt x="65879" y="15404"/>
                  </a:cubicBezTo>
                  <a:cubicBezTo>
                    <a:pt x="65789" y="14692"/>
                    <a:pt x="65698" y="13984"/>
                    <a:pt x="65601" y="13271"/>
                  </a:cubicBezTo>
                  <a:cubicBezTo>
                    <a:pt x="65448" y="12132"/>
                    <a:pt x="65315" y="10985"/>
                    <a:pt x="65198" y="9839"/>
                  </a:cubicBezTo>
                  <a:cubicBezTo>
                    <a:pt x="65143" y="9275"/>
                    <a:pt x="65069" y="8715"/>
                    <a:pt x="65017" y="8151"/>
                  </a:cubicBezTo>
                  <a:cubicBezTo>
                    <a:pt x="64990" y="7858"/>
                    <a:pt x="64842" y="7127"/>
                    <a:pt x="64975" y="6849"/>
                  </a:cubicBezTo>
                  <a:cubicBezTo>
                    <a:pt x="64995" y="6807"/>
                    <a:pt x="64963" y="6760"/>
                    <a:pt x="64933" y="6760"/>
                  </a:cubicBezTo>
                  <a:cubicBezTo>
                    <a:pt x="64923" y="6760"/>
                    <a:pt x="64912" y="6765"/>
                    <a:pt x="64905" y="6778"/>
                  </a:cubicBezTo>
                  <a:cubicBezTo>
                    <a:pt x="64818" y="6919"/>
                    <a:pt x="64822" y="7048"/>
                    <a:pt x="64826" y="7228"/>
                  </a:cubicBezTo>
                  <a:cubicBezTo>
                    <a:pt x="64838" y="7764"/>
                    <a:pt x="64822" y="8305"/>
                    <a:pt x="64849" y="8845"/>
                  </a:cubicBezTo>
                  <a:cubicBezTo>
                    <a:pt x="64908" y="10097"/>
                    <a:pt x="64955" y="11354"/>
                    <a:pt x="65053" y="12606"/>
                  </a:cubicBezTo>
                  <a:cubicBezTo>
                    <a:pt x="65061" y="12669"/>
                    <a:pt x="65064" y="12731"/>
                    <a:pt x="65073" y="12794"/>
                  </a:cubicBezTo>
                  <a:cubicBezTo>
                    <a:pt x="65053" y="13287"/>
                    <a:pt x="65049" y="13776"/>
                    <a:pt x="65084" y="14269"/>
                  </a:cubicBezTo>
                  <a:cubicBezTo>
                    <a:pt x="65120" y="14719"/>
                    <a:pt x="65178" y="15162"/>
                    <a:pt x="65248" y="15604"/>
                  </a:cubicBezTo>
                  <a:cubicBezTo>
                    <a:pt x="65030" y="14801"/>
                    <a:pt x="64811" y="13999"/>
                    <a:pt x="64591" y="13193"/>
                  </a:cubicBezTo>
                  <a:cubicBezTo>
                    <a:pt x="64533" y="12434"/>
                    <a:pt x="64454" y="11678"/>
                    <a:pt x="64349" y="10922"/>
                  </a:cubicBezTo>
                  <a:cubicBezTo>
                    <a:pt x="64347" y="10899"/>
                    <a:pt x="64329" y="10886"/>
                    <a:pt x="64312" y="10886"/>
                  </a:cubicBezTo>
                  <a:cubicBezTo>
                    <a:pt x="64296" y="10886"/>
                    <a:pt x="64280" y="10898"/>
                    <a:pt x="64278" y="10922"/>
                  </a:cubicBezTo>
                  <a:cubicBezTo>
                    <a:pt x="64242" y="11232"/>
                    <a:pt x="64235" y="11549"/>
                    <a:pt x="64239" y="11870"/>
                  </a:cubicBezTo>
                  <a:cubicBezTo>
                    <a:pt x="64184" y="11654"/>
                    <a:pt x="64125" y="11439"/>
                    <a:pt x="64070" y="11224"/>
                  </a:cubicBezTo>
                  <a:cubicBezTo>
                    <a:pt x="64004" y="10962"/>
                    <a:pt x="63933" y="10700"/>
                    <a:pt x="63863" y="10433"/>
                  </a:cubicBezTo>
                  <a:cubicBezTo>
                    <a:pt x="63867" y="10406"/>
                    <a:pt x="63867" y="10379"/>
                    <a:pt x="63871" y="10348"/>
                  </a:cubicBezTo>
                  <a:cubicBezTo>
                    <a:pt x="63902" y="9846"/>
                    <a:pt x="63922" y="9342"/>
                    <a:pt x="63973" y="8841"/>
                  </a:cubicBezTo>
                  <a:cubicBezTo>
                    <a:pt x="64012" y="8430"/>
                    <a:pt x="63993" y="7185"/>
                    <a:pt x="64372" y="6966"/>
                  </a:cubicBezTo>
                  <a:cubicBezTo>
                    <a:pt x="64400" y="6951"/>
                    <a:pt x="64383" y="6902"/>
                    <a:pt x="64359" y="6902"/>
                  </a:cubicBezTo>
                  <a:cubicBezTo>
                    <a:pt x="64357" y="6902"/>
                    <a:pt x="64355" y="6902"/>
                    <a:pt x="64352" y="6903"/>
                  </a:cubicBezTo>
                  <a:cubicBezTo>
                    <a:pt x="63910" y="7075"/>
                    <a:pt x="63820" y="8320"/>
                    <a:pt x="63745" y="8801"/>
                  </a:cubicBezTo>
                  <a:cubicBezTo>
                    <a:pt x="63707" y="9064"/>
                    <a:pt x="63668" y="9322"/>
                    <a:pt x="63628" y="9584"/>
                  </a:cubicBezTo>
                  <a:cubicBezTo>
                    <a:pt x="63429" y="8892"/>
                    <a:pt x="63225" y="8202"/>
                    <a:pt x="63014" y="7517"/>
                  </a:cubicBezTo>
                  <a:cubicBezTo>
                    <a:pt x="62849" y="6981"/>
                    <a:pt x="62705" y="6417"/>
                    <a:pt x="62513" y="5897"/>
                  </a:cubicBezTo>
                  <a:cubicBezTo>
                    <a:pt x="62407" y="5612"/>
                    <a:pt x="62305" y="5318"/>
                    <a:pt x="62204" y="5032"/>
                  </a:cubicBezTo>
                  <a:cubicBezTo>
                    <a:pt x="62082" y="4692"/>
                    <a:pt x="61867" y="4379"/>
                    <a:pt x="61773" y="4027"/>
                  </a:cubicBezTo>
                  <a:cubicBezTo>
                    <a:pt x="61767" y="4001"/>
                    <a:pt x="61751" y="3990"/>
                    <a:pt x="61735" y="3990"/>
                  </a:cubicBezTo>
                  <a:cubicBezTo>
                    <a:pt x="61712" y="3990"/>
                    <a:pt x="61689" y="4014"/>
                    <a:pt x="61699" y="4054"/>
                  </a:cubicBezTo>
                  <a:cubicBezTo>
                    <a:pt x="61793" y="4492"/>
                    <a:pt x="62008" y="4891"/>
                    <a:pt x="62114" y="5337"/>
                  </a:cubicBezTo>
                  <a:cubicBezTo>
                    <a:pt x="62259" y="5948"/>
                    <a:pt x="62423" y="6574"/>
                    <a:pt x="62509" y="7201"/>
                  </a:cubicBezTo>
                  <a:cubicBezTo>
                    <a:pt x="62634" y="8124"/>
                    <a:pt x="62826" y="9060"/>
                    <a:pt x="63018" y="9983"/>
                  </a:cubicBezTo>
                  <a:cubicBezTo>
                    <a:pt x="63026" y="10442"/>
                    <a:pt x="63057" y="10899"/>
                    <a:pt x="63104" y="11357"/>
                  </a:cubicBezTo>
                  <a:cubicBezTo>
                    <a:pt x="63002" y="11936"/>
                    <a:pt x="62927" y="12523"/>
                    <a:pt x="62830" y="13103"/>
                  </a:cubicBezTo>
                  <a:cubicBezTo>
                    <a:pt x="62786" y="13350"/>
                    <a:pt x="62744" y="13600"/>
                    <a:pt x="62701" y="13847"/>
                  </a:cubicBezTo>
                  <a:cubicBezTo>
                    <a:pt x="62580" y="13529"/>
                    <a:pt x="62462" y="13209"/>
                    <a:pt x="62340" y="12891"/>
                  </a:cubicBezTo>
                  <a:cubicBezTo>
                    <a:pt x="62313" y="12582"/>
                    <a:pt x="62286" y="12269"/>
                    <a:pt x="62278" y="11956"/>
                  </a:cubicBezTo>
                  <a:cubicBezTo>
                    <a:pt x="62276" y="11893"/>
                    <a:pt x="62240" y="11862"/>
                    <a:pt x="62205" y="11862"/>
                  </a:cubicBezTo>
                  <a:cubicBezTo>
                    <a:pt x="62169" y="11862"/>
                    <a:pt x="62134" y="11893"/>
                    <a:pt x="62134" y="11956"/>
                  </a:cubicBezTo>
                  <a:cubicBezTo>
                    <a:pt x="62129" y="12085"/>
                    <a:pt x="62134" y="12214"/>
                    <a:pt x="62134" y="12344"/>
                  </a:cubicBezTo>
                  <a:cubicBezTo>
                    <a:pt x="62078" y="12203"/>
                    <a:pt x="62024" y="12058"/>
                    <a:pt x="61961" y="11909"/>
                  </a:cubicBezTo>
                  <a:cubicBezTo>
                    <a:pt x="61965" y="11674"/>
                    <a:pt x="62004" y="11475"/>
                    <a:pt x="62114" y="11392"/>
                  </a:cubicBezTo>
                  <a:cubicBezTo>
                    <a:pt x="62160" y="11359"/>
                    <a:pt x="62133" y="11280"/>
                    <a:pt x="62090" y="11280"/>
                  </a:cubicBezTo>
                  <a:cubicBezTo>
                    <a:pt x="62082" y="11280"/>
                    <a:pt x="62075" y="11282"/>
                    <a:pt x="62067" y="11287"/>
                  </a:cubicBezTo>
                  <a:cubicBezTo>
                    <a:pt x="61953" y="11361"/>
                    <a:pt x="61890" y="11498"/>
                    <a:pt x="61856" y="11659"/>
                  </a:cubicBezTo>
                  <a:cubicBezTo>
                    <a:pt x="61828" y="11596"/>
                    <a:pt x="61800" y="11533"/>
                    <a:pt x="61773" y="11471"/>
                  </a:cubicBezTo>
                  <a:cubicBezTo>
                    <a:pt x="61726" y="10966"/>
                    <a:pt x="61675" y="10457"/>
                    <a:pt x="61644" y="9948"/>
                  </a:cubicBezTo>
                  <a:lnTo>
                    <a:pt x="61644" y="9948"/>
                  </a:lnTo>
                  <a:cubicBezTo>
                    <a:pt x="61655" y="9972"/>
                    <a:pt x="61664" y="9995"/>
                    <a:pt x="61679" y="10019"/>
                  </a:cubicBezTo>
                  <a:cubicBezTo>
                    <a:pt x="61682" y="10024"/>
                    <a:pt x="61687" y="10027"/>
                    <a:pt x="61692" y="10027"/>
                  </a:cubicBezTo>
                  <a:cubicBezTo>
                    <a:pt x="61702" y="10027"/>
                    <a:pt x="61712" y="10018"/>
                    <a:pt x="61706" y="10003"/>
                  </a:cubicBezTo>
                  <a:cubicBezTo>
                    <a:pt x="61655" y="9858"/>
                    <a:pt x="61628" y="9705"/>
                    <a:pt x="61621" y="9545"/>
                  </a:cubicBezTo>
                  <a:cubicBezTo>
                    <a:pt x="61619" y="9492"/>
                    <a:pt x="61589" y="9466"/>
                    <a:pt x="61560" y="9466"/>
                  </a:cubicBezTo>
                  <a:cubicBezTo>
                    <a:pt x="61530" y="9466"/>
                    <a:pt x="61499" y="9492"/>
                    <a:pt x="61495" y="9545"/>
                  </a:cubicBezTo>
                  <a:cubicBezTo>
                    <a:pt x="61480" y="9960"/>
                    <a:pt x="61456" y="10375"/>
                    <a:pt x="61433" y="10790"/>
                  </a:cubicBezTo>
                  <a:cubicBezTo>
                    <a:pt x="61292" y="10532"/>
                    <a:pt x="61135" y="10288"/>
                    <a:pt x="60967" y="10081"/>
                  </a:cubicBezTo>
                  <a:cubicBezTo>
                    <a:pt x="60958" y="10069"/>
                    <a:pt x="60948" y="10064"/>
                    <a:pt x="60937" y="10064"/>
                  </a:cubicBezTo>
                  <a:cubicBezTo>
                    <a:pt x="60905" y="10064"/>
                    <a:pt x="60873" y="10110"/>
                    <a:pt x="60896" y="10151"/>
                  </a:cubicBezTo>
                  <a:cubicBezTo>
                    <a:pt x="61104" y="10535"/>
                    <a:pt x="61260" y="10982"/>
                    <a:pt x="61397" y="11439"/>
                  </a:cubicBezTo>
                  <a:cubicBezTo>
                    <a:pt x="61343" y="12457"/>
                    <a:pt x="61280" y="13478"/>
                    <a:pt x="61245" y="14500"/>
                  </a:cubicBezTo>
                  <a:cubicBezTo>
                    <a:pt x="61182" y="14246"/>
                    <a:pt x="61108" y="13991"/>
                    <a:pt x="61045" y="13749"/>
                  </a:cubicBezTo>
                  <a:cubicBezTo>
                    <a:pt x="61034" y="13709"/>
                    <a:pt x="61014" y="13682"/>
                    <a:pt x="60990" y="13663"/>
                  </a:cubicBezTo>
                  <a:cubicBezTo>
                    <a:pt x="61025" y="13388"/>
                    <a:pt x="61053" y="13110"/>
                    <a:pt x="61068" y="12828"/>
                  </a:cubicBezTo>
                  <a:cubicBezTo>
                    <a:pt x="61073" y="12767"/>
                    <a:pt x="61041" y="12737"/>
                    <a:pt x="61005" y="12737"/>
                  </a:cubicBezTo>
                  <a:cubicBezTo>
                    <a:pt x="60969" y="12737"/>
                    <a:pt x="60930" y="12769"/>
                    <a:pt x="60924" y="12828"/>
                  </a:cubicBezTo>
                  <a:cubicBezTo>
                    <a:pt x="60896" y="13134"/>
                    <a:pt x="60834" y="13428"/>
                    <a:pt x="60759" y="13713"/>
                  </a:cubicBezTo>
                  <a:cubicBezTo>
                    <a:pt x="60759" y="13588"/>
                    <a:pt x="60756" y="13459"/>
                    <a:pt x="60752" y="13330"/>
                  </a:cubicBezTo>
                  <a:cubicBezTo>
                    <a:pt x="60759" y="13326"/>
                    <a:pt x="60763" y="13318"/>
                    <a:pt x="60772" y="13314"/>
                  </a:cubicBezTo>
                  <a:cubicBezTo>
                    <a:pt x="60831" y="13295"/>
                    <a:pt x="60812" y="13188"/>
                    <a:pt x="60757" y="13188"/>
                  </a:cubicBezTo>
                  <a:cubicBezTo>
                    <a:pt x="60754" y="13188"/>
                    <a:pt x="60751" y="13189"/>
                    <a:pt x="60748" y="13189"/>
                  </a:cubicBezTo>
                  <a:cubicBezTo>
                    <a:pt x="60736" y="12805"/>
                    <a:pt x="60720" y="12425"/>
                    <a:pt x="60689" y="12042"/>
                  </a:cubicBezTo>
                  <a:cubicBezTo>
                    <a:pt x="60681" y="11963"/>
                    <a:pt x="60631" y="11923"/>
                    <a:pt x="60585" y="11923"/>
                  </a:cubicBezTo>
                  <a:cubicBezTo>
                    <a:pt x="60540" y="11923"/>
                    <a:pt x="60497" y="11962"/>
                    <a:pt x="60501" y="12042"/>
                  </a:cubicBezTo>
                  <a:cubicBezTo>
                    <a:pt x="60528" y="12884"/>
                    <a:pt x="60450" y="13729"/>
                    <a:pt x="60333" y="14566"/>
                  </a:cubicBezTo>
                  <a:cubicBezTo>
                    <a:pt x="60262" y="14324"/>
                    <a:pt x="60192" y="14081"/>
                    <a:pt x="60122" y="13838"/>
                  </a:cubicBezTo>
                  <a:cubicBezTo>
                    <a:pt x="59800" y="12739"/>
                    <a:pt x="59448" y="11654"/>
                    <a:pt x="59029" y="10610"/>
                  </a:cubicBezTo>
                  <a:cubicBezTo>
                    <a:pt x="58850" y="10164"/>
                    <a:pt x="58622" y="9741"/>
                    <a:pt x="58419" y="9314"/>
                  </a:cubicBezTo>
                  <a:cubicBezTo>
                    <a:pt x="58344" y="9154"/>
                    <a:pt x="58247" y="9013"/>
                    <a:pt x="58149" y="8876"/>
                  </a:cubicBezTo>
                  <a:cubicBezTo>
                    <a:pt x="58203" y="8339"/>
                    <a:pt x="58239" y="7761"/>
                    <a:pt x="58078" y="7318"/>
                  </a:cubicBezTo>
                  <a:cubicBezTo>
                    <a:pt x="58072" y="7303"/>
                    <a:pt x="58061" y="7296"/>
                    <a:pt x="58050" y="7296"/>
                  </a:cubicBezTo>
                  <a:cubicBezTo>
                    <a:pt x="58028" y="7296"/>
                    <a:pt x="58004" y="7322"/>
                    <a:pt x="58012" y="7353"/>
                  </a:cubicBezTo>
                  <a:cubicBezTo>
                    <a:pt x="58102" y="7667"/>
                    <a:pt x="57922" y="8167"/>
                    <a:pt x="57851" y="8484"/>
                  </a:cubicBezTo>
                  <a:cubicBezTo>
                    <a:pt x="57781" y="8386"/>
                    <a:pt x="57710" y="8285"/>
                    <a:pt x="57648" y="8179"/>
                  </a:cubicBezTo>
                  <a:cubicBezTo>
                    <a:pt x="57648" y="8175"/>
                    <a:pt x="57644" y="8167"/>
                    <a:pt x="57640" y="8164"/>
                  </a:cubicBezTo>
                  <a:cubicBezTo>
                    <a:pt x="57629" y="8140"/>
                    <a:pt x="57613" y="8120"/>
                    <a:pt x="57601" y="8097"/>
                  </a:cubicBezTo>
                  <a:cubicBezTo>
                    <a:pt x="57590" y="8079"/>
                    <a:pt x="57576" y="8072"/>
                    <a:pt x="57564" y="8072"/>
                  </a:cubicBezTo>
                  <a:cubicBezTo>
                    <a:pt x="57525" y="8072"/>
                    <a:pt x="57490" y="8138"/>
                    <a:pt x="57507" y="8191"/>
                  </a:cubicBezTo>
                  <a:cubicBezTo>
                    <a:pt x="57585" y="8422"/>
                    <a:pt x="57679" y="8637"/>
                    <a:pt x="57773" y="8856"/>
                  </a:cubicBezTo>
                  <a:cubicBezTo>
                    <a:pt x="57687" y="9228"/>
                    <a:pt x="57601" y="9600"/>
                    <a:pt x="57499" y="9963"/>
                  </a:cubicBezTo>
                  <a:cubicBezTo>
                    <a:pt x="57257" y="10832"/>
                    <a:pt x="57116" y="11776"/>
                    <a:pt x="57002" y="12696"/>
                  </a:cubicBezTo>
                  <a:cubicBezTo>
                    <a:pt x="56959" y="12359"/>
                    <a:pt x="56924" y="12022"/>
                    <a:pt x="56885" y="11682"/>
                  </a:cubicBezTo>
                  <a:cubicBezTo>
                    <a:pt x="56822" y="11142"/>
                    <a:pt x="56763" y="10586"/>
                    <a:pt x="56728" y="10042"/>
                  </a:cubicBezTo>
                  <a:cubicBezTo>
                    <a:pt x="56689" y="9498"/>
                    <a:pt x="56560" y="8758"/>
                    <a:pt x="56677" y="8230"/>
                  </a:cubicBezTo>
                  <a:cubicBezTo>
                    <a:pt x="56689" y="8176"/>
                    <a:pt x="56658" y="8143"/>
                    <a:pt x="56626" y="8143"/>
                  </a:cubicBezTo>
                  <a:cubicBezTo>
                    <a:pt x="56605" y="8143"/>
                    <a:pt x="56583" y="8158"/>
                    <a:pt x="56572" y="8191"/>
                  </a:cubicBezTo>
                  <a:cubicBezTo>
                    <a:pt x="56462" y="8539"/>
                    <a:pt x="56493" y="8930"/>
                    <a:pt x="56482" y="9302"/>
                  </a:cubicBezTo>
                  <a:cubicBezTo>
                    <a:pt x="56462" y="9870"/>
                    <a:pt x="56446" y="10442"/>
                    <a:pt x="56458" y="11009"/>
                  </a:cubicBezTo>
                  <a:cubicBezTo>
                    <a:pt x="56485" y="12085"/>
                    <a:pt x="56513" y="13157"/>
                    <a:pt x="56587" y="14230"/>
                  </a:cubicBezTo>
                  <a:cubicBezTo>
                    <a:pt x="56592" y="14308"/>
                    <a:pt x="56599" y="14391"/>
                    <a:pt x="56607" y="14468"/>
                  </a:cubicBezTo>
                  <a:cubicBezTo>
                    <a:pt x="56536" y="14328"/>
                    <a:pt x="56466" y="14190"/>
                    <a:pt x="56395" y="14046"/>
                  </a:cubicBezTo>
                  <a:cubicBezTo>
                    <a:pt x="56375" y="13529"/>
                    <a:pt x="56364" y="13005"/>
                    <a:pt x="56360" y="12481"/>
                  </a:cubicBezTo>
                  <a:cubicBezTo>
                    <a:pt x="56359" y="12428"/>
                    <a:pt x="56329" y="12403"/>
                    <a:pt x="56299" y="12403"/>
                  </a:cubicBezTo>
                  <a:cubicBezTo>
                    <a:pt x="56268" y="12403"/>
                    <a:pt x="56237" y="12429"/>
                    <a:pt x="56235" y="12481"/>
                  </a:cubicBezTo>
                  <a:cubicBezTo>
                    <a:pt x="56231" y="12880"/>
                    <a:pt x="56223" y="13279"/>
                    <a:pt x="56211" y="13678"/>
                  </a:cubicBezTo>
                  <a:cubicBezTo>
                    <a:pt x="56039" y="13326"/>
                    <a:pt x="55867" y="12969"/>
                    <a:pt x="55687" y="12617"/>
                  </a:cubicBezTo>
                  <a:cubicBezTo>
                    <a:pt x="55726" y="11847"/>
                    <a:pt x="55773" y="11076"/>
                    <a:pt x="55875" y="10316"/>
                  </a:cubicBezTo>
                  <a:cubicBezTo>
                    <a:pt x="55985" y="9510"/>
                    <a:pt x="56090" y="8442"/>
                    <a:pt x="56607" y="7897"/>
                  </a:cubicBezTo>
                  <a:cubicBezTo>
                    <a:pt x="56633" y="7868"/>
                    <a:pt x="56608" y="7815"/>
                    <a:pt x="56580" y="7815"/>
                  </a:cubicBezTo>
                  <a:cubicBezTo>
                    <a:pt x="56575" y="7815"/>
                    <a:pt x="56569" y="7817"/>
                    <a:pt x="56563" y="7823"/>
                  </a:cubicBezTo>
                  <a:cubicBezTo>
                    <a:pt x="56153" y="8214"/>
                    <a:pt x="55976" y="8817"/>
                    <a:pt x="55801" y="9416"/>
                  </a:cubicBezTo>
                  <a:cubicBezTo>
                    <a:pt x="55562" y="10203"/>
                    <a:pt x="55425" y="11079"/>
                    <a:pt x="55331" y="11929"/>
                  </a:cubicBezTo>
                  <a:cubicBezTo>
                    <a:pt x="55154" y="11592"/>
                    <a:pt x="54975" y="11255"/>
                    <a:pt x="54795" y="10926"/>
                  </a:cubicBezTo>
                  <a:cubicBezTo>
                    <a:pt x="54634" y="10637"/>
                    <a:pt x="54470" y="10355"/>
                    <a:pt x="54301" y="10073"/>
                  </a:cubicBezTo>
                  <a:cubicBezTo>
                    <a:pt x="54243" y="9204"/>
                    <a:pt x="54200" y="8332"/>
                    <a:pt x="54188" y="7459"/>
                  </a:cubicBezTo>
                  <a:cubicBezTo>
                    <a:pt x="54188" y="7414"/>
                    <a:pt x="54162" y="7392"/>
                    <a:pt x="54137" y="7392"/>
                  </a:cubicBezTo>
                  <a:cubicBezTo>
                    <a:pt x="54111" y="7392"/>
                    <a:pt x="54084" y="7414"/>
                    <a:pt x="54083" y="7459"/>
                  </a:cubicBezTo>
                  <a:cubicBezTo>
                    <a:pt x="54070" y="8195"/>
                    <a:pt x="54055" y="8923"/>
                    <a:pt x="54043" y="9654"/>
                  </a:cubicBezTo>
                  <a:cubicBezTo>
                    <a:pt x="53769" y="9208"/>
                    <a:pt x="53483" y="8770"/>
                    <a:pt x="53201" y="8332"/>
                  </a:cubicBezTo>
                  <a:cubicBezTo>
                    <a:pt x="53124" y="8211"/>
                    <a:pt x="53046" y="8097"/>
                    <a:pt x="52963" y="7983"/>
                  </a:cubicBezTo>
                  <a:cubicBezTo>
                    <a:pt x="52939" y="7479"/>
                    <a:pt x="52932" y="6977"/>
                    <a:pt x="52939" y="6473"/>
                  </a:cubicBezTo>
                  <a:cubicBezTo>
                    <a:pt x="52941" y="6432"/>
                    <a:pt x="52918" y="6411"/>
                    <a:pt x="52893" y="6411"/>
                  </a:cubicBezTo>
                  <a:cubicBezTo>
                    <a:pt x="52869" y="6411"/>
                    <a:pt x="52844" y="6432"/>
                    <a:pt x="52842" y="6473"/>
                  </a:cubicBezTo>
                  <a:cubicBezTo>
                    <a:pt x="52822" y="6907"/>
                    <a:pt x="52814" y="7338"/>
                    <a:pt x="52811" y="7772"/>
                  </a:cubicBezTo>
                  <a:cubicBezTo>
                    <a:pt x="52642" y="7537"/>
                    <a:pt x="52466" y="7306"/>
                    <a:pt x="52302" y="7071"/>
                  </a:cubicBezTo>
                  <a:cubicBezTo>
                    <a:pt x="52227" y="6970"/>
                    <a:pt x="51816" y="6273"/>
                    <a:pt x="51824" y="6273"/>
                  </a:cubicBezTo>
                  <a:cubicBezTo>
                    <a:pt x="51855" y="6269"/>
                    <a:pt x="51855" y="6215"/>
                    <a:pt x="51824" y="6211"/>
                  </a:cubicBezTo>
                  <a:cubicBezTo>
                    <a:pt x="51796" y="6206"/>
                    <a:pt x="51765" y="6202"/>
                    <a:pt x="51734" y="6199"/>
                  </a:cubicBezTo>
                  <a:cubicBezTo>
                    <a:pt x="51715" y="6199"/>
                    <a:pt x="51702" y="6230"/>
                    <a:pt x="51707" y="6253"/>
                  </a:cubicBezTo>
                  <a:cubicBezTo>
                    <a:pt x="51758" y="6524"/>
                    <a:pt x="51930" y="6778"/>
                    <a:pt x="52051" y="7009"/>
                  </a:cubicBezTo>
                  <a:cubicBezTo>
                    <a:pt x="52302" y="7483"/>
                    <a:pt x="52520" y="7980"/>
                    <a:pt x="52759" y="8461"/>
                  </a:cubicBezTo>
                  <a:cubicBezTo>
                    <a:pt x="52779" y="8492"/>
                    <a:pt x="52795" y="8527"/>
                    <a:pt x="52811" y="8563"/>
                  </a:cubicBezTo>
                  <a:cubicBezTo>
                    <a:pt x="52818" y="9940"/>
                    <a:pt x="52873" y="11314"/>
                    <a:pt x="52865" y="12700"/>
                  </a:cubicBezTo>
                  <a:cubicBezTo>
                    <a:pt x="52787" y="12434"/>
                    <a:pt x="52708" y="12171"/>
                    <a:pt x="52630" y="11909"/>
                  </a:cubicBezTo>
                  <a:cubicBezTo>
                    <a:pt x="52368" y="11056"/>
                    <a:pt x="52071" y="10156"/>
                    <a:pt x="51695" y="9376"/>
                  </a:cubicBezTo>
                  <a:cubicBezTo>
                    <a:pt x="51499" y="8973"/>
                    <a:pt x="51346" y="8531"/>
                    <a:pt x="51147" y="8132"/>
                  </a:cubicBezTo>
                  <a:cubicBezTo>
                    <a:pt x="51077" y="7991"/>
                    <a:pt x="50544" y="7114"/>
                    <a:pt x="50599" y="6950"/>
                  </a:cubicBezTo>
                  <a:cubicBezTo>
                    <a:pt x="50609" y="6927"/>
                    <a:pt x="50595" y="6906"/>
                    <a:pt x="50580" y="6906"/>
                  </a:cubicBezTo>
                  <a:cubicBezTo>
                    <a:pt x="50573" y="6906"/>
                    <a:pt x="50565" y="6911"/>
                    <a:pt x="50560" y="6923"/>
                  </a:cubicBezTo>
                  <a:cubicBezTo>
                    <a:pt x="50517" y="7001"/>
                    <a:pt x="50501" y="7028"/>
                    <a:pt x="50544" y="7134"/>
                  </a:cubicBezTo>
                  <a:cubicBezTo>
                    <a:pt x="50689" y="7498"/>
                    <a:pt x="50822" y="7858"/>
                    <a:pt x="50936" y="8245"/>
                  </a:cubicBezTo>
                  <a:cubicBezTo>
                    <a:pt x="51225" y="9228"/>
                    <a:pt x="51444" y="10234"/>
                    <a:pt x="51699" y="11228"/>
                  </a:cubicBezTo>
                  <a:cubicBezTo>
                    <a:pt x="51886" y="11964"/>
                    <a:pt x="52067" y="12707"/>
                    <a:pt x="52242" y="13451"/>
                  </a:cubicBezTo>
                  <a:cubicBezTo>
                    <a:pt x="51989" y="13561"/>
                    <a:pt x="52083" y="13937"/>
                    <a:pt x="52133" y="14199"/>
                  </a:cubicBezTo>
                  <a:cubicBezTo>
                    <a:pt x="52289" y="15012"/>
                    <a:pt x="52564" y="15792"/>
                    <a:pt x="52802" y="16567"/>
                  </a:cubicBezTo>
                  <a:cubicBezTo>
                    <a:pt x="52795" y="16993"/>
                    <a:pt x="52783" y="17420"/>
                    <a:pt x="52768" y="17843"/>
                  </a:cubicBezTo>
                  <a:cubicBezTo>
                    <a:pt x="52732" y="17694"/>
                    <a:pt x="52697" y="17541"/>
                    <a:pt x="52665" y="17389"/>
                  </a:cubicBezTo>
                  <a:cubicBezTo>
                    <a:pt x="52524" y="16750"/>
                    <a:pt x="52388" y="16109"/>
                    <a:pt x="52251" y="15471"/>
                  </a:cubicBezTo>
                  <a:cubicBezTo>
                    <a:pt x="52258" y="15318"/>
                    <a:pt x="52266" y="15165"/>
                    <a:pt x="52274" y="15017"/>
                  </a:cubicBezTo>
                  <a:cubicBezTo>
                    <a:pt x="52286" y="14848"/>
                    <a:pt x="52195" y="14766"/>
                    <a:pt x="52098" y="14759"/>
                  </a:cubicBezTo>
                  <a:cubicBezTo>
                    <a:pt x="51808" y="13408"/>
                    <a:pt x="51519" y="12058"/>
                    <a:pt x="51221" y="10711"/>
                  </a:cubicBezTo>
                  <a:cubicBezTo>
                    <a:pt x="50967" y="9553"/>
                    <a:pt x="50674" y="8410"/>
                    <a:pt x="50415" y="7252"/>
                  </a:cubicBezTo>
                  <a:cubicBezTo>
                    <a:pt x="50383" y="7118"/>
                    <a:pt x="50352" y="6981"/>
                    <a:pt x="50321" y="6840"/>
                  </a:cubicBezTo>
                  <a:lnTo>
                    <a:pt x="50321" y="6774"/>
                  </a:lnTo>
                  <a:cubicBezTo>
                    <a:pt x="50306" y="6637"/>
                    <a:pt x="50306" y="6496"/>
                    <a:pt x="50317" y="6355"/>
                  </a:cubicBezTo>
                  <a:cubicBezTo>
                    <a:pt x="50306" y="6328"/>
                    <a:pt x="50293" y="6305"/>
                    <a:pt x="50282" y="6281"/>
                  </a:cubicBezTo>
                  <a:cubicBezTo>
                    <a:pt x="50290" y="6277"/>
                    <a:pt x="50302" y="6269"/>
                    <a:pt x="50306" y="6253"/>
                  </a:cubicBezTo>
                  <a:cubicBezTo>
                    <a:pt x="50306" y="6234"/>
                    <a:pt x="50309" y="6218"/>
                    <a:pt x="50309" y="6199"/>
                  </a:cubicBezTo>
                  <a:cubicBezTo>
                    <a:pt x="50317" y="6155"/>
                    <a:pt x="50293" y="6128"/>
                    <a:pt x="50269" y="6128"/>
                  </a:cubicBezTo>
                  <a:cubicBezTo>
                    <a:pt x="50252" y="6128"/>
                    <a:pt x="50235" y="6141"/>
                    <a:pt x="50228" y="6168"/>
                  </a:cubicBezTo>
                  <a:cubicBezTo>
                    <a:pt x="50215" y="6215"/>
                    <a:pt x="50204" y="6262"/>
                    <a:pt x="50192" y="6305"/>
                  </a:cubicBezTo>
                  <a:cubicBezTo>
                    <a:pt x="50031" y="5651"/>
                    <a:pt x="49843" y="4993"/>
                    <a:pt x="49597" y="4414"/>
                  </a:cubicBezTo>
                  <a:cubicBezTo>
                    <a:pt x="49589" y="4393"/>
                    <a:pt x="49576" y="4385"/>
                    <a:pt x="49563" y="4385"/>
                  </a:cubicBezTo>
                  <a:cubicBezTo>
                    <a:pt x="49533" y="4385"/>
                    <a:pt x="49502" y="4428"/>
                    <a:pt x="49518" y="4477"/>
                  </a:cubicBezTo>
                  <a:cubicBezTo>
                    <a:pt x="49800" y="5216"/>
                    <a:pt x="49934" y="6077"/>
                    <a:pt x="50067" y="6907"/>
                  </a:cubicBezTo>
                  <a:cubicBezTo>
                    <a:pt x="49965" y="7564"/>
                    <a:pt x="49934" y="8273"/>
                    <a:pt x="49887" y="8907"/>
                  </a:cubicBezTo>
                  <a:cubicBezTo>
                    <a:pt x="49879" y="9001"/>
                    <a:pt x="49871" y="9095"/>
                    <a:pt x="49867" y="9185"/>
                  </a:cubicBezTo>
                  <a:cubicBezTo>
                    <a:pt x="49856" y="9134"/>
                    <a:pt x="49847" y="9080"/>
                    <a:pt x="49836" y="9024"/>
                  </a:cubicBezTo>
                  <a:cubicBezTo>
                    <a:pt x="49822" y="8945"/>
                    <a:pt x="49777" y="8911"/>
                    <a:pt x="49730" y="8911"/>
                  </a:cubicBezTo>
                  <a:cubicBezTo>
                    <a:pt x="49659" y="8911"/>
                    <a:pt x="49582" y="8990"/>
                    <a:pt x="49601" y="9111"/>
                  </a:cubicBezTo>
                  <a:cubicBezTo>
                    <a:pt x="49659" y="9479"/>
                    <a:pt x="49730" y="9851"/>
                    <a:pt x="49796" y="10218"/>
                  </a:cubicBezTo>
                  <a:cubicBezTo>
                    <a:pt x="49762" y="10767"/>
                    <a:pt x="49734" y="11314"/>
                    <a:pt x="49730" y="11866"/>
                  </a:cubicBezTo>
                  <a:cubicBezTo>
                    <a:pt x="49531" y="11338"/>
                    <a:pt x="49323" y="10809"/>
                    <a:pt x="49108" y="10285"/>
                  </a:cubicBezTo>
                  <a:cubicBezTo>
                    <a:pt x="49108" y="9972"/>
                    <a:pt x="49112" y="9658"/>
                    <a:pt x="49115" y="9345"/>
                  </a:cubicBezTo>
                  <a:cubicBezTo>
                    <a:pt x="49124" y="8328"/>
                    <a:pt x="49065" y="7024"/>
                    <a:pt x="49359" y="6077"/>
                  </a:cubicBezTo>
                  <a:cubicBezTo>
                    <a:pt x="49366" y="6054"/>
                    <a:pt x="49350" y="6036"/>
                    <a:pt x="49335" y="6036"/>
                  </a:cubicBezTo>
                  <a:cubicBezTo>
                    <a:pt x="49327" y="6036"/>
                    <a:pt x="49319" y="6041"/>
                    <a:pt x="49315" y="6054"/>
                  </a:cubicBezTo>
                  <a:cubicBezTo>
                    <a:pt x="49218" y="6324"/>
                    <a:pt x="49155" y="6621"/>
                    <a:pt x="49108" y="6930"/>
                  </a:cubicBezTo>
                  <a:cubicBezTo>
                    <a:pt x="49100" y="6930"/>
                    <a:pt x="49088" y="6939"/>
                    <a:pt x="49084" y="6958"/>
                  </a:cubicBezTo>
                  <a:cubicBezTo>
                    <a:pt x="48920" y="7768"/>
                    <a:pt x="48819" y="8598"/>
                    <a:pt x="48748" y="9432"/>
                  </a:cubicBezTo>
                  <a:cubicBezTo>
                    <a:pt x="48572" y="9048"/>
                    <a:pt x="48380" y="8653"/>
                    <a:pt x="48212" y="8245"/>
                  </a:cubicBezTo>
                  <a:cubicBezTo>
                    <a:pt x="48255" y="7964"/>
                    <a:pt x="48317" y="7694"/>
                    <a:pt x="48400" y="7432"/>
                  </a:cubicBezTo>
                  <a:cubicBezTo>
                    <a:pt x="48418" y="7381"/>
                    <a:pt x="48386" y="7334"/>
                    <a:pt x="48355" y="7334"/>
                  </a:cubicBezTo>
                  <a:cubicBezTo>
                    <a:pt x="48340" y="7334"/>
                    <a:pt x="48326" y="7344"/>
                    <a:pt x="48317" y="7369"/>
                  </a:cubicBezTo>
                  <a:cubicBezTo>
                    <a:pt x="48239" y="7573"/>
                    <a:pt x="48172" y="7788"/>
                    <a:pt x="48114" y="8007"/>
                  </a:cubicBezTo>
                  <a:cubicBezTo>
                    <a:pt x="47937" y="7545"/>
                    <a:pt x="47804" y="7071"/>
                    <a:pt x="47777" y="6590"/>
                  </a:cubicBezTo>
                  <a:cubicBezTo>
                    <a:pt x="47775" y="6555"/>
                    <a:pt x="47755" y="6537"/>
                    <a:pt x="47735" y="6537"/>
                  </a:cubicBezTo>
                  <a:cubicBezTo>
                    <a:pt x="47715" y="6537"/>
                    <a:pt x="47695" y="6555"/>
                    <a:pt x="47695" y="6590"/>
                  </a:cubicBezTo>
                  <a:cubicBezTo>
                    <a:pt x="47710" y="7208"/>
                    <a:pt x="47875" y="7756"/>
                    <a:pt x="48039" y="8308"/>
                  </a:cubicBezTo>
                  <a:cubicBezTo>
                    <a:pt x="47903" y="8915"/>
                    <a:pt x="47820" y="9545"/>
                    <a:pt x="47766" y="10160"/>
                  </a:cubicBezTo>
                  <a:cubicBezTo>
                    <a:pt x="47742" y="10382"/>
                    <a:pt x="47722" y="10610"/>
                    <a:pt x="47699" y="10837"/>
                  </a:cubicBezTo>
                  <a:cubicBezTo>
                    <a:pt x="47695" y="10836"/>
                    <a:pt x="47690" y="10836"/>
                    <a:pt x="47686" y="10836"/>
                  </a:cubicBezTo>
                  <a:cubicBezTo>
                    <a:pt x="47652" y="10836"/>
                    <a:pt x="47622" y="10853"/>
                    <a:pt x="47601" y="10895"/>
                  </a:cubicBezTo>
                  <a:cubicBezTo>
                    <a:pt x="47589" y="10332"/>
                    <a:pt x="47578" y="9768"/>
                    <a:pt x="47565" y="9201"/>
                  </a:cubicBezTo>
                  <a:cubicBezTo>
                    <a:pt x="47609" y="8930"/>
                    <a:pt x="47687" y="8684"/>
                    <a:pt x="47844" y="8539"/>
                  </a:cubicBezTo>
                  <a:cubicBezTo>
                    <a:pt x="47873" y="8513"/>
                    <a:pt x="47856" y="8453"/>
                    <a:pt x="47827" y="8453"/>
                  </a:cubicBezTo>
                  <a:cubicBezTo>
                    <a:pt x="47821" y="8453"/>
                    <a:pt x="47815" y="8456"/>
                    <a:pt x="47809" y="8461"/>
                  </a:cubicBezTo>
                  <a:cubicBezTo>
                    <a:pt x="47706" y="8539"/>
                    <a:pt x="47625" y="8653"/>
                    <a:pt x="47562" y="8782"/>
                  </a:cubicBezTo>
                  <a:cubicBezTo>
                    <a:pt x="47558" y="8641"/>
                    <a:pt x="47558" y="8504"/>
                    <a:pt x="47554" y="8367"/>
                  </a:cubicBezTo>
                  <a:cubicBezTo>
                    <a:pt x="47554" y="8324"/>
                    <a:pt x="47530" y="8302"/>
                    <a:pt x="47505" y="8302"/>
                  </a:cubicBezTo>
                  <a:cubicBezTo>
                    <a:pt x="47480" y="8302"/>
                    <a:pt x="47454" y="8324"/>
                    <a:pt x="47452" y="8367"/>
                  </a:cubicBezTo>
                  <a:cubicBezTo>
                    <a:pt x="47452" y="8606"/>
                    <a:pt x="47448" y="8841"/>
                    <a:pt x="47444" y="9080"/>
                  </a:cubicBezTo>
                  <a:cubicBezTo>
                    <a:pt x="47358" y="9369"/>
                    <a:pt x="47311" y="9694"/>
                    <a:pt x="47272" y="9968"/>
                  </a:cubicBezTo>
                  <a:cubicBezTo>
                    <a:pt x="47202" y="10426"/>
                    <a:pt x="47041" y="10872"/>
                    <a:pt x="46963" y="11338"/>
                  </a:cubicBezTo>
                  <a:cubicBezTo>
                    <a:pt x="46904" y="11710"/>
                    <a:pt x="46841" y="12077"/>
                    <a:pt x="46783" y="12449"/>
                  </a:cubicBezTo>
                  <a:cubicBezTo>
                    <a:pt x="46583" y="11776"/>
                    <a:pt x="46395" y="11095"/>
                    <a:pt x="46231" y="10410"/>
                  </a:cubicBezTo>
                  <a:cubicBezTo>
                    <a:pt x="46278" y="9788"/>
                    <a:pt x="46317" y="9165"/>
                    <a:pt x="46341" y="8543"/>
                  </a:cubicBezTo>
                  <a:cubicBezTo>
                    <a:pt x="46342" y="8505"/>
                    <a:pt x="46321" y="8486"/>
                    <a:pt x="46299" y="8486"/>
                  </a:cubicBezTo>
                  <a:cubicBezTo>
                    <a:pt x="46276" y="8486"/>
                    <a:pt x="46252" y="8506"/>
                    <a:pt x="46250" y="8543"/>
                  </a:cubicBezTo>
                  <a:cubicBezTo>
                    <a:pt x="46216" y="9001"/>
                    <a:pt x="46169" y="9459"/>
                    <a:pt x="46118" y="9913"/>
                  </a:cubicBezTo>
                  <a:cubicBezTo>
                    <a:pt x="45887" y="8868"/>
                    <a:pt x="45538" y="7353"/>
                    <a:pt x="45988" y="6379"/>
                  </a:cubicBezTo>
                  <a:cubicBezTo>
                    <a:pt x="46004" y="6344"/>
                    <a:pt x="45982" y="6313"/>
                    <a:pt x="45958" y="6313"/>
                  </a:cubicBezTo>
                  <a:cubicBezTo>
                    <a:pt x="45946" y="6313"/>
                    <a:pt x="45934" y="6320"/>
                    <a:pt x="45925" y="6336"/>
                  </a:cubicBezTo>
                  <a:cubicBezTo>
                    <a:pt x="45578" y="6997"/>
                    <a:pt x="45613" y="7913"/>
                    <a:pt x="45613" y="8688"/>
                  </a:cubicBezTo>
                  <a:cubicBezTo>
                    <a:pt x="45613" y="9643"/>
                    <a:pt x="45761" y="10594"/>
                    <a:pt x="45925" y="11522"/>
                  </a:cubicBezTo>
                  <a:cubicBezTo>
                    <a:pt x="45894" y="11772"/>
                    <a:pt x="45863" y="12019"/>
                    <a:pt x="45831" y="12265"/>
                  </a:cubicBezTo>
                  <a:cubicBezTo>
                    <a:pt x="45636" y="12304"/>
                    <a:pt x="45475" y="12492"/>
                    <a:pt x="45503" y="12828"/>
                  </a:cubicBezTo>
                  <a:cubicBezTo>
                    <a:pt x="45503" y="12844"/>
                    <a:pt x="45503" y="12857"/>
                    <a:pt x="45507" y="12872"/>
                  </a:cubicBezTo>
                  <a:cubicBezTo>
                    <a:pt x="45468" y="12786"/>
                    <a:pt x="45432" y="12700"/>
                    <a:pt x="45394" y="12617"/>
                  </a:cubicBezTo>
                  <a:cubicBezTo>
                    <a:pt x="45394" y="11823"/>
                    <a:pt x="45323" y="10954"/>
                    <a:pt x="44881" y="10418"/>
                  </a:cubicBezTo>
                  <a:cubicBezTo>
                    <a:pt x="45029" y="9737"/>
                    <a:pt x="45182" y="9064"/>
                    <a:pt x="45320" y="8379"/>
                  </a:cubicBezTo>
                  <a:cubicBezTo>
                    <a:pt x="45432" y="7815"/>
                    <a:pt x="45573" y="7239"/>
                    <a:pt x="45734" y="6696"/>
                  </a:cubicBezTo>
                  <a:cubicBezTo>
                    <a:pt x="45844" y="6324"/>
                    <a:pt x="45981" y="5537"/>
                    <a:pt x="46321" y="5400"/>
                  </a:cubicBezTo>
                  <a:cubicBezTo>
                    <a:pt x="46340" y="5389"/>
                    <a:pt x="46341" y="5345"/>
                    <a:pt x="46316" y="5345"/>
                  </a:cubicBezTo>
                  <a:cubicBezTo>
                    <a:pt x="46315" y="5345"/>
                    <a:pt x="46314" y="5346"/>
                    <a:pt x="46313" y="5346"/>
                  </a:cubicBezTo>
                  <a:cubicBezTo>
                    <a:pt x="45813" y="5353"/>
                    <a:pt x="45601" y="6336"/>
                    <a:pt x="45437" y="6813"/>
                  </a:cubicBezTo>
                  <a:cubicBezTo>
                    <a:pt x="45065" y="7909"/>
                    <a:pt x="44728" y="9024"/>
                    <a:pt x="44435" y="10160"/>
                  </a:cubicBezTo>
                  <a:cubicBezTo>
                    <a:pt x="44352" y="9095"/>
                    <a:pt x="44227" y="8030"/>
                    <a:pt x="43989" y="7040"/>
                  </a:cubicBezTo>
                  <a:cubicBezTo>
                    <a:pt x="43982" y="7012"/>
                    <a:pt x="43965" y="7000"/>
                    <a:pt x="43948" y="7000"/>
                  </a:cubicBezTo>
                  <a:cubicBezTo>
                    <a:pt x="43923" y="7000"/>
                    <a:pt x="43897" y="7027"/>
                    <a:pt x="43906" y="7067"/>
                  </a:cubicBezTo>
                  <a:cubicBezTo>
                    <a:pt x="44137" y="8074"/>
                    <a:pt x="44149" y="9103"/>
                    <a:pt x="44247" y="10136"/>
                  </a:cubicBezTo>
                  <a:cubicBezTo>
                    <a:pt x="44254" y="10226"/>
                    <a:pt x="44258" y="10316"/>
                    <a:pt x="44267" y="10406"/>
                  </a:cubicBezTo>
                  <a:cubicBezTo>
                    <a:pt x="44063" y="9992"/>
                    <a:pt x="43840" y="9510"/>
                    <a:pt x="43785" y="9064"/>
                  </a:cubicBezTo>
                  <a:cubicBezTo>
                    <a:pt x="43781" y="9029"/>
                    <a:pt x="43761" y="9014"/>
                    <a:pt x="43740" y="9014"/>
                  </a:cubicBezTo>
                  <a:cubicBezTo>
                    <a:pt x="43713" y="9014"/>
                    <a:pt x="43685" y="9038"/>
                    <a:pt x="43687" y="9080"/>
                  </a:cubicBezTo>
                  <a:cubicBezTo>
                    <a:pt x="43695" y="9788"/>
                    <a:pt x="43981" y="10445"/>
                    <a:pt x="44196" y="11095"/>
                  </a:cubicBezTo>
                  <a:cubicBezTo>
                    <a:pt x="44079" y="11584"/>
                    <a:pt x="43965" y="12077"/>
                    <a:pt x="43864" y="12570"/>
                  </a:cubicBezTo>
                  <a:cubicBezTo>
                    <a:pt x="43620" y="11682"/>
                    <a:pt x="43370" y="10794"/>
                    <a:pt x="43147" y="9898"/>
                  </a:cubicBezTo>
                  <a:cubicBezTo>
                    <a:pt x="43049" y="8198"/>
                    <a:pt x="42845" y="6508"/>
                    <a:pt x="42509" y="4853"/>
                  </a:cubicBezTo>
                  <a:cubicBezTo>
                    <a:pt x="42504" y="4826"/>
                    <a:pt x="42489" y="4814"/>
                    <a:pt x="42473" y="4814"/>
                  </a:cubicBezTo>
                  <a:cubicBezTo>
                    <a:pt x="42449" y="4814"/>
                    <a:pt x="42424" y="4840"/>
                    <a:pt x="42431" y="4880"/>
                  </a:cubicBezTo>
                  <a:cubicBezTo>
                    <a:pt x="42673" y="6215"/>
                    <a:pt x="42830" y="7584"/>
                    <a:pt x="42908" y="8970"/>
                  </a:cubicBezTo>
                  <a:cubicBezTo>
                    <a:pt x="42904" y="8968"/>
                    <a:pt x="42899" y="8967"/>
                    <a:pt x="42894" y="8967"/>
                  </a:cubicBezTo>
                  <a:cubicBezTo>
                    <a:pt x="42867" y="8967"/>
                    <a:pt x="42840" y="8993"/>
                    <a:pt x="42849" y="9036"/>
                  </a:cubicBezTo>
                  <a:cubicBezTo>
                    <a:pt x="42877" y="9185"/>
                    <a:pt x="42905" y="9338"/>
                    <a:pt x="42932" y="9486"/>
                  </a:cubicBezTo>
                  <a:cubicBezTo>
                    <a:pt x="43013" y="11404"/>
                    <a:pt x="42955" y="13350"/>
                    <a:pt x="42779" y="15252"/>
                  </a:cubicBezTo>
                  <a:cubicBezTo>
                    <a:pt x="42361" y="12129"/>
                    <a:pt x="42016" y="8923"/>
                    <a:pt x="41883" y="5893"/>
                  </a:cubicBezTo>
                  <a:lnTo>
                    <a:pt x="41883" y="5893"/>
                  </a:lnTo>
                  <a:cubicBezTo>
                    <a:pt x="41884" y="5919"/>
                    <a:pt x="41899" y="5931"/>
                    <a:pt x="41914" y="5931"/>
                  </a:cubicBezTo>
                  <a:cubicBezTo>
                    <a:pt x="41929" y="5931"/>
                    <a:pt x="41944" y="5919"/>
                    <a:pt x="41945" y="5893"/>
                  </a:cubicBezTo>
                  <a:cubicBezTo>
                    <a:pt x="41945" y="5874"/>
                    <a:pt x="41945" y="5854"/>
                    <a:pt x="41949" y="5835"/>
                  </a:cubicBezTo>
                  <a:cubicBezTo>
                    <a:pt x="41949" y="5808"/>
                    <a:pt x="41933" y="5793"/>
                    <a:pt x="41916" y="5793"/>
                  </a:cubicBezTo>
                  <a:cubicBezTo>
                    <a:pt x="41904" y="5793"/>
                    <a:pt x="41891" y="5801"/>
                    <a:pt x="41883" y="5815"/>
                  </a:cubicBezTo>
                  <a:cubicBezTo>
                    <a:pt x="41781" y="5999"/>
                    <a:pt x="41816" y="6211"/>
                    <a:pt x="41805" y="6437"/>
                  </a:cubicBezTo>
                  <a:cubicBezTo>
                    <a:pt x="41774" y="6990"/>
                    <a:pt x="41738" y="7541"/>
                    <a:pt x="41750" y="8093"/>
                  </a:cubicBezTo>
                  <a:cubicBezTo>
                    <a:pt x="41758" y="8430"/>
                    <a:pt x="41765" y="8766"/>
                    <a:pt x="41769" y="9107"/>
                  </a:cubicBezTo>
                  <a:cubicBezTo>
                    <a:pt x="41718" y="9071"/>
                    <a:pt x="41664" y="9044"/>
                    <a:pt x="41597" y="9033"/>
                  </a:cubicBezTo>
                  <a:cubicBezTo>
                    <a:pt x="41593" y="9032"/>
                    <a:pt x="41590" y="9032"/>
                    <a:pt x="41586" y="9032"/>
                  </a:cubicBezTo>
                  <a:cubicBezTo>
                    <a:pt x="41480" y="9032"/>
                    <a:pt x="41487" y="9256"/>
                    <a:pt x="41597" y="9275"/>
                  </a:cubicBezTo>
                  <a:cubicBezTo>
                    <a:pt x="41671" y="9287"/>
                    <a:pt x="41727" y="9334"/>
                    <a:pt x="41774" y="9405"/>
                  </a:cubicBezTo>
                  <a:cubicBezTo>
                    <a:pt x="41785" y="10093"/>
                    <a:pt x="41785" y="10782"/>
                    <a:pt x="41754" y="11451"/>
                  </a:cubicBezTo>
                  <a:cubicBezTo>
                    <a:pt x="41727" y="12003"/>
                    <a:pt x="41789" y="12613"/>
                    <a:pt x="41812" y="13169"/>
                  </a:cubicBezTo>
                  <a:cubicBezTo>
                    <a:pt x="41824" y="13444"/>
                    <a:pt x="41839" y="13709"/>
                    <a:pt x="41855" y="13979"/>
                  </a:cubicBezTo>
                  <a:lnTo>
                    <a:pt x="41855" y="14011"/>
                  </a:lnTo>
                  <a:cubicBezTo>
                    <a:pt x="41821" y="13811"/>
                    <a:pt x="41785" y="13616"/>
                    <a:pt x="41750" y="13420"/>
                  </a:cubicBezTo>
                  <a:cubicBezTo>
                    <a:pt x="41675" y="12993"/>
                    <a:pt x="41648" y="12288"/>
                    <a:pt x="41382" y="11975"/>
                  </a:cubicBezTo>
                  <a:cubicBezTo>
                    <a:pt x="41378" y="11972"/>
                    <a:pt x="41378" y="11972"/>
                    <a:pt x="41374" y="11972"/>
                  </a:cubicBezTo>
                  <a:cubicBezTo>
                    <a:pt x="41261" y="11408"/>
                    <a:pt x="41151" y="10841"/>
                    <a:pt x="41041" y="10277"/>
                  </a:cubicBezTo>
                  <a:cubicBezTo>
                    <a:pt x="40952" y="9799"/>
                    <a:pt x="40815" y="9338"/>
                    <a:pt x="40681" y="8879"/>
                  </a:cubicBezTo>
                  <a:cubicBezTo>
                    <a:pt x="40670" y="8836"/>
                    <a:pt x="40595" y="8637"/>
                    <a:pt x="40517" y="8406"/>
                  </a:cubicBezTo>
                  <a:cubicBezTo>
                    <a:pt x="40646" y="7967"/>
                    <a:pt x="40775" y="7530"/>
                    <a:pt x="40892" y="7083"/>
                  </a:cubicBezTo>
                  <a:cubicBezTo>
                    <a:pt x="41120" y="6211"/>
                    <a:pt x="41499" y="5263"/>
                    <a:pt x="41530" y="4327"/>
                  </a:cubicBezTo>
                  <a:cubicBezTo>
                    <a:pt x="41530" y="4314"/>
                    <a:pt x="41521" y="4306"/>
                    <a:pt x="41512" y="4306"/>
                  </a:cubicBezTo>
                  <a:cubicBezTo>
                    <a:pt x="41504" y="4306"/>
                    <a:pt x="41497" y="4312"/>
                    <a:pt x="41496" y="4324"/>
                  </a:cubicBezTo>
                  <a:cubicBezTo>
                    <a:pt x="41299" y="5537"/>
                    <a:pt x="40759" y="6711"/>
                    <a:pt x="40345" y="7819"/>
                  </a:cubicBezTo>
                  <a:cubicBezTo>
                    <a:pt x="40321" y="7690"/>
                    <a:pt x="40313" y="7588"/>
                    <a:pt x="40341" y="7549"/>
                  </a:cubicBezTo>
                  <a:cubicBezTo>
                    <a:pt x="40363" y="7517"/>
                    <a:pt x="40343" y="7466"/>
                    <a:pt x="40314" y="7466"/>
                  </a:cubicBezTo>
                  <a:cubicBezTo>
                    <a:pt x="40308" y="7466"/>
                    <a:pt x="40301" y="7469"/>
                    <a:pt x="40294" y="7474"/>
                  </a:cubicBezTo>
                  <a:cubicBezTo>
                    <a:pt x="40172" y="7573"/>
                    <a:pt x="40195" y="7842"/>
                    <a:pt x="40242" y="8093"/>
                  </a:cubicBezTo>
                  <a:cubicBezTo>
                    <a:pt x="40114" y="8442"/>
                    <a:pt x="39984" y="8786"/>
                    <a:pt x="39855" y="9134"/>
                  </a:cubicBezTo>
                  <a:cubicBezTo>
                    <a:pt x="39742" y="8191"/>
                    <a:pt x="39601" y="7259"/>
                    <a:pt x="39417" y="6343"/>
                  </a:cubicBezTo>
                  <a:cubicBezTo>
                    <a:pt x="39413" y="6320"/>
                    <a:pt x="39402" y="6312"/>
                    <a:pt x="39390" y="6312"/>
                  </a:cubicBezTo>
                  <a:cubicBezTo>
                    <a:pt x="39707" y="5662"/>
                    <a:pt x="40024" y="5021"/>
                    <a:pt x="40336" y="4371"/>
                  </a:cubicBezTo>
                  <a:cubicBezTo>
                    <a:pt x="40611" y="3796"/>
                    <a:pt x="40806" y="3181"/>
                    <a:pt x="41061" y="2594"/>
                  </a:cubicBezTo>
                  <a:cubicBezTo>
                    <a:pt x="41315" y="2015"/>
                    <a:pt x="41566" y="1224"/>
                    <a:pt x="42012" y="875"/>
                  </a:cubicBezTo>
                  <a:cubicBezTo>
                    <a:pt x="42033" y="859"/>
                    <a:pt x="42020" y="826"/>
                    <a:pt x="42001" y="826"/>
                  </a:cubicBezTo>
                  <a:cubicBezTo>
                    <a:pt x="41998" y="826"/>
                    <a:pt x="41995" y="827"/>
                    <a:pt x="41992" y="828"/>
                  </a:cubicBezTo>
                  <a:cubicBezTo>
                    <a:pt x="41586" y="1087"/>
                    <a:pt x="41468" y="1486"/>
                    <a:pt x="41198" y="1928"/>
                  </a:cubicBezTo>
                  <a:cubicBezTo>
                    <a:pt x="40877" y="2449"/>
                    <a:pt x="40638" y="3032"/>
                    <a:pt x="40376" y="3604"/>
                  </a:cubicBezTo>
                  <a:cubicBezTo>
                    <a:pt x="39836" y="4762"/>
                    <a:pt x="39162" y="5835"/>
                    <a:pt x="38544" y="6934"/>
                  </a:cubicBezTo>
                  <a:cubicBezTo>
                    <a:pt x="38524" y="6934"/>
                    <a:pt x="38501" y="6946"/>
                    <a:pt x="38490" y="6977"/>
                  </a:cubicBezTo>
                  <a:cubicBezTo>
                    <a:pt x="38481" y="7009"/>
                    <a:pt x="38474" y="7040"/>
                    <a:pt x="38466" y="7071"/>
                  </a:cubicBezTo>
                  <a:cubicBezTo>
                    <a:pt x="38458" y="7087"/>
                    <a:pt x="38450" y="7103"/>
                    <a:pt x="38443" y="7118"/>
                  </a:cubicBezTo>
                  <a:cubicBezTo>
                    <a:pt x="38340" y="6649"/>
                    <a:pt x="38184" y="5906"/>
                    <a:pt x="37852" y="5768"/>
                  </a:cubicBezTo>
                  <a:cubicBezTo>
                    <a:pt x="37847" y="5766"/>
                    <a:pt x="37842" y="5765"/>
                    <a:pt x="37837" y="5765"/>
                  </a:cubicBezTo>
                  <a:cubicBezTo>
                    <a:pt x="37794" y="5765"/>
                    <a:pt x="37767" y="5857"/>
                    <a:pt x="37812" y="5886"/>
                  </a:cubicBezTo>
                  <a:cubicBezTo>
                    <a:pt x="38098" y="6058"/>
                    <a:pt x="38176" y="6833"/>
                    <a:pt x="38235" y="7177"/>
                  </a:cubicBezTo>
                  <a:cubicBezTo>
                    <a:pt x="38246" y="7263"/>
                    <a:pt x="38262" y="7346"/>
                    <a:pt x="38275" y="7427"/>
                  </a:cubicBezTo>
                  <a:cubicBezTo>
                    <a:pt x="38223" y="7526"/>
                    <a:pt x="38172" y="7615"/>
                    <a:pt x="38121" y="7714"/>
                  </a:cubicBezTo>
                  <a:cubicBezTo>
                    <a:pt x="38035" y="7878"/>
                    <a:pt x="37950" y="8050"/>
                    <a:pt x="37863" y="8218"/>
                  </a:cubicBezTo>
                  <a:cubicBezTo>
                    <a:pt x="37809" y="8038"/>
                    <a:pt x="37753" y="7862"/>
                    <a:pt x="37699" y="7682"/>
                  </a:cubicBezTo>
                  <a:cubicBezTo>
                    <a:pt x="37656" y="7530"/>
                    <a:pt x="37585" y="7380"/>
                    <a:pt x="37531" y="7236"/>
                  </a:cubicBezTo>
                  <a:cubicBezTo>
                    <a:pt x="37502" y="7160"/>
                    <a:pt x="37386" y="7112"/>
                    <a:pt x="37392" y="7112"/>
                  </a:cubicBezTo>
                  <a:lnTo>
                    <a:pt x="37392" y="7112"/>
                  </a:lnTo>
                  <a:cubicBezTo>
                    <a:pt x="37394" y="7112"/>
                    <a:pt x="37414" y="7119"/>
                    <a:pt x="37464" y="7134"/>
                  </a:cubicBezTo>
                  <a:cubicBezTo>
                    <a:pt x="37465" y="7134"/>
                    <a:pt x="37466" y="7134"/>
                    <a:pt x="37467" y="7134"/>
                  </a:cubicBezTo>
                  <a:cubicBezTo>
                    <a:pt x="37485" y="7134"/>
                    <a:pt x="37494" y="7103"/>
                    <a:pt x="37480" y="7091"/>
                  </a:cubicBezTo>
                  <a:cubicBezTo>
                    <a:pt x="37440" y="7044"/>
                    <a:pt x="37406" y="6997"/>
                    <a:pt x="37366" y="6954"/>
                  </a:cubicBezTo>
                  <a:cubicBezTo>
                    <a:pt x="37358" y="6940"/>
                    <a:pt x="37348" y="6935"/>
                    <a:pt x="37337" y="6935"/>
                  </a:cubicBezTo>
                  <a:cubicBezTo>
                    <a:pt x="37309" y="6935"/>
                    <a:pt x="37281" y="6970"/>
                    <a:pt x="37292" y="7009"/>
                  </a:cubicBezTo>
                  <a:cubicBezTo>
                    <a:pt x="37453" y="7537"/>
                    <a:pt x="37570" y="8081"/>
                    <a:pt x="37664" y="8625"/>
                  </a:cubicBezTo>
                  <a:cubicBezTo>
                    <a:pt x="37471" y="9024"/>
                    <a:pt x="37284" y="9428"/>
                    <a:pt x="37100" y="9835"/>
                  </a:cubicBezTo>
                  <a:cubicBezTo>
                    <a:pt x="37030" y="9682"/>
                    <a:pt x="36959" y="9533"/>
                    <a:pt x="36889" y="9381"/>
                  </a:cubicBezTo>
                  <a:cubicBezTo>
                    <a:pt x="36834" y="8578"/>
                    <a:pt x="36673" y="7608"/>
                    <a:pt x="36916" y="6899"/>
                  </a:cubicBezTo>
                  <a:cubicBezTo>
                    <a:pt x="36927" y="6867"/>
                    <a:pt x="36908" y="6839"/>
                    <a:pt x="36889" y="6839"/>
                  </a:cubicBezTo>
                  <a:cubicBezTo>
                    <a:pt x="36880" y="6839"/>
                    <a:pt x="36872" y="6845"/>
                    <a:pt x="36866" y="6860"/>
                  </a:cubicBezTo>
                  <a:cubicBezTo>
                    <a:pt x="36607" y="7486"/>
                    <a:pt x="36678" y="8187"/>
                    <a:pt x="36646" y="8883"/>
                  </a:cubicBezTo>
                  <a:cubicBezTo>
                    <a:pt x="36478" y="8554"/>
                    <a:pt x="36306" y="8226"/>
                    <a:pt x="36125" y="7905"/>
                  </a:cubicBezTo>
                  <a:cubicBezTo>
                    <a:pt x="36117" y="7892"/>
                    <a:pt x="36106" y="7886"/>
                    <a:pt x="36095" y="7886"/>
                  </a:cubicBezTo>
                  <a:cubicBezTo>
                    <a:pt x="36069" y="7886"/>
                    <a:pt x="36043" y="7919"/>
                    <a:pt x="36062" y="7952"/>
                  </a:cubicBezTo>
                  <a:cubicBezTo>
                    <a:pt x="36270" y="8332"/>
                    <a:pt x="36462" y="8700"/>
                    <a:pt x="36642" y="9080"/>
                  </a:cubicBezTo>
                  <a:cubicBezTo>
                    <a:pt x="36626" y="9428"/>
                    <a:pt x="36619" y="9772"/>
                    <a:pt x="36615" y="10120"/>
                  </a:cubicBezTo>
                  <a:cubicBezTo>
                    <a:pt x="36466" y="9819"/>
                    <a:pt x="36306" y="9506"/>
                    <a:pt x="36270" y="9154"/>
                  </a:cubicBezTo>
                  <a:cubicBezTo>
                    <a:pt x="36268" y="9118"/>
                    <a:pt x="36245" y="9099"/>
                    <a:pt x="36223" y="9099"/>
                  </a:cubicBezTo>
                  <a:cubicBezTo>
                    <a:pt x="36202" y="9099"/>
                    <a:pt x="36182" y="9117"/>
                    <a:pt x="36185" y="9154"/>
                  </a:cubicBezTo>
                  <a:cubicBezTo>
                    <a:pt x="36212" y="9482"/>
                    <a:pt x="36309" y="9737"/>
                    <a:pt x="36443" y="10015"/>
                  </a:cubicBezTo>
                  <a:cubicBezTo>
                    <a:pt x="36505" y="10144"/>
                    <a:pt x="36560" y="10285"/>
                    <a:pt x="36615" y="10429"/>
                  </a:cubicBezTo>
                  <a:cubicBezTo>
                    <a:pt x="36615" y="10597"/>
                    <a:pt x="36611" y="10770"/>
                    <a:pt x="36611" y="10942"/>
                  </a:cubicBezTo>
                  <a:cubicBezTo>
                    <a:pt x="36505" y="11197"/>
                    <a:pt x="36403" y="11459"/>
                    <a:pt x="36297" y="11717"/>
                  </a:cubicBezTo>
                  <a:cubicBezTo>
                    <a:pt x="36274" y="11663"/>
                    <a:pt x="36247" y="11612"/>
                    <a:pt x="36223" y="11557"/>
                  </a:cubicBezTo>
                  <a:cubicBezTo>
                    <a:pt x="36208" y="11526"/>
                    <a:pt x="36186" y="11513"/>
                    <a:pt x="36164" y="11513"/>
                  </a:cubicBezTo>
                  <a:cubicBezTo>
                    <a:pt x="36114" y="11513"/>
                    <a:pt x="36065" y="11580"/>
                    <a:pt x="36098" y="11650"/>
                  </a:cubicBezTo>
                  <a:cubicBezTo>
                    <a:pt x="36141" y="11737"/>
                    <a:pt x="36176" y="11827"/>
                    <a:pt x="36216" y="11917"/>
                  </a:cubicBezTo>
                  <a:cubicBezTo>
                    <a:pt x="36024" y="12394"/>
                    <a:pt x="35840" y="12880"/>
                    <a:pt x="35659" y="13369"/>
                  </a:cubicBezTo>
                  <a:cubicBezTo>
                    <a:pt x="35605" y="12833"/>
                    <a:pt x="35538" y="12300"/>
                    <a:pt x="35460" y="11772"/>
                  </a:cubicBezTo>
                  <a:cubicBezTo>
                    <a:pt x="35296" y="10657"/>
                    <a:pt x="35038" y="9560"/>
                    <a:pt x="34669" y="8527"/>
                  </a:cubicBezTo>
                  <a:cubicBezTo>
                    <a:pt x="34380" y="7714"/>
                    <a:pt x="34071" y="7009"/>
                    <a:pt x="33503" y="6469"/>
                  </a:cubicBezTo>
                  <a:cubicBezTo>
                    <a:pt x="33493" y="6460"/>
                    <a:pt x="33484" y="6456"/>
                    <a:pt x="33475" y="6456"/>
                  </a:cubicBezTo>
                  <a:cubicBezTo>
                    <a:pt x="33434" y="6456"/>
                    <a:pt x="33406" y="6544"/>
                    <a:pt x="33448" y="6590"/>
                  </a:cubicBezTo>
                  <a:cubicBezTo>
                    <a:pt x="34079" y="7221"/>
                    <a:pt x="34364" y="8136"/>
                    <a:pt x="34588" y="9091"/>
                  </a:cubicBezTo>
                  <a:cubicBezTo>
                    <a:pt x="34576" y="9081"/>
                    <a:pt x="34562" y="9076"/>
                    <a:pt x="34547" y="9076"/>
                  </a:cubicBezTo>
                  <a:cubicBezTo>
                    <a:pt x="34521" y="9076"/>
                    <a:pt x="34495" y="9093"/>
                    <a:pt x="34489" y="9134"/>
                  </a:cubicBezTo>
                  <a:cubicBezTo>
                    <a:pt x="34442" y="9533"/>
                    <a:pt x="34423" y="9940"/>
                    <a:pt x="34427" y="10348"/>
                  </a:cubicBezTo>
                  <a:cubicBezTo>
                    <a:pt x="34333" y="9898"/>
                    <a:pt x="34223" y="9447"/>
                    <a:pt x="33992" y="9091"/>
                  </a:cubicBezTo>
                  <a:cubicBezTo>
                    <a:pt x="33979" y="9072"/>
                    <a:pt x="33965" y="9064"/>
                    <a:pt x="33950" y="9064"/>
                  </a:cubicBezTo>
                  <a:cubicBezTo>
                    <a:pt x="33902" y="9064"/>
                    <a:pt x="33856" y="9150"/>
                    <a:pt x="33898" y="9217"/>
                  </a:cubicBezTo>
                  <a:cubicBezTo>
                    <a:pt x="34169" y="9631"/>
                    <a:pt x="34180" y="10113"/>
                    <a:pt x="34278" y="10613"/>
                  </a:cubicBezTo>
                  <a:cubicBezTo>
                    <a:pt x="34317" y="10817"/>
                    <a:pt x="34357" y="11020"/>
                    <a:pt x="34395" y="11228"/>
                  </a:cubicBezTo>
                  <a:cubicBezTo>
                    <a:pt x="34227" y="10962"/>
                    <a:pt x="34055" y="10707"/>
                    <a:pt x="33875" y="10465"/>
                  </a:cubicBezTo>
                  <a:cubicBezTo>
                    <a:pt x="33777" y="10328"/>
                    <a:pt x="33676" y="10179"/>
                    <a:pt x="33566" y="10030"/>
                  </a:cubicBezTo>
                  <a:cubicBezTo>
                    <a:pt x="33511" y="9412"/>
                    <a:pt x="33464" y="8794"/>
                    <a:pt x="33414" y="8179"/>
                  </a:cubicBezTo>
                  <a:cubicBezTo>
                    <a:pt x="33300" y="6892"/>
                    <a:pt x="33179" y="5545"/>
                    <a:pt x="33445" y="4277"/>
                  </a:cubicBezTo>
                  <a:cubicBezTo>
                    <a:pt x="33449" y="4257"/>
                    <a:pt x="33438" y="4244"/>
                    <a:pt x="33426" y="4244"/>
                  </a:cubicBezTo>
                  <a:cubicBezTo>
                    <a:pt x="33417" y="4244"/>
                    <a:pt x="33409" y="4250"/>
                    <a:pt x="33405" y="4265"/>
                  </a:cubicBezTo>
                  <a:cubicBezTo>
                    <a:pt x="33132" y="5357"/>
                    <a:pt x="33112" y="6558"/>
                    <a:pt x="33159" y="7698"/>
                  </a:cubicBezTo>
                  <a:cubicBezTo>
                    <a:pt x="33170" y="8061"/>
                    <a:pt x="33186" y="8426"/>
                    <a:pt x="33197" y="8789"/>
                  </a:cubicBezTo>
                  <a:cubicBezTo>
                    <a:pt x="33182" y="8789"/>
                    <a:pt x="33170" y="8798"/>
                    <a:pt x="33163" y="8817"/>
                  </a:cubicBezTo>
                  <a:cubicBezTo>
                    <a:pt x="33096" y="8958"/>
                    <a:pt x="33033" y="9107"/>
                    <a:pt x="32979" y="9255"/>
                  </a:cubicBezTo>
                  <a:cubicBezTo>
                    <a:pt x="32760" y="9001"/>
                    <a:pt x="32532" y="8778"/>
                    <a:pt x="32286" y="8633"/>
                  </a:cubicBezTo>
                  <a:cubicBezTo>
                    <a:pt x="32281" y="8630"/>
                    <a:pt x="32275" y="8628"/>
                    <a:pt x="32269" y="8628"/>
                  </a:cubicBezTo>
                  <a:cubicBezTo>
                    <a:pt x="32244" y="8628"/>
                    <a:pt x="32223" y="8662"/>
                    <a:pt x="32239" y="8700"/>
                  </a:cubicBezTo>
                  <a:cubicBezTo>
                    <a:pt x="32254" y="8735"/>
                    <a:pt x="32270" y="8774"/>
                    <a:pt x="32286" y="8813"/>
                  </a:cubicBezTo>
                  <a:cubicBezTo>
                    <a:pt x="32292" y="8829"/>
                    <a:pt x="32301" y="8835"/>
                    <a:pt x="32311" y="8835"/>
                  </a:cubicBezTo>
                  <a:cubicBezTo>
                    <a:pt x="32332" y="8835"/>
                    <a:pt x="32354" y="8802"/>
                    <a:pt x="32341" y="8766"/>
                  </a:cubicBezTo>
                  <a:cubicBezTo>
                    <a:pt x="32325" y="8722"/>
                    <a:pt x="32320" y="8704"/>
                    <a:pt x="32322" y="8704"/>
                  </a:cubicBezTo>
                  <a:lnTo>
                    <a:pt x="32322" y="8704"/>
                  </a:lnTo>
                  <a:cubicBezTo>
                    <a:pt x="32331" y="8704"/>
                    <a:pt x="32488" y="9071"/>
                    <a:pt x="32498" y="9087"/>
                  </a:cubicBezTo>
                  <a:cubicBezTo>
                    <a:pt x="32587" y="9259"/>
                    <a:pt x="32697" y="9423"/>
                    <a:pt x="32795" y="9592"/>
                  </a:cubicBezTo>
                  <a:cubicBezTo>
                    <a:pt x="32810" y="9616"/>
                    <a:pt x="32822" y="9643"/>
                    <a:pt x="32838" y="9670"/>
                  </a:cubicBezTo>
                  <a:cubicBezTo>
                    <a:pt x="32760" y="9913"/>
                    <a:pt x="32693" y="10164"/>
                    <a:pt x="32619" y="10414"/>
                  </a:cubicBezTo>
                  <a:cubicBezTo>
                    <a:pt x="32489" y="10019"/>
                    <a:pt x="32361" y="9620"/>
                    <a:pt x="32227" y="9224"/>
                  </a:cubicBezTo>
                  <a:lnTo>
                    <a:pt x="32227" y="9220"/>
                  </a:lnTo>
                  <a:cubicBezTo>
                    <a:pt x="31938" y="7866"/>
                    <a:pt x="31562" y="6511"/>
                    <a:pt x="30892" y="5467"/>
                  </a:cubicBezTo>
                  <a:cubicBezTo>
                    <a:pt x="30670" y="4923"/>
                    <a:pt x="30426" y="4390"/>
                    <a:pt x="30164" y="3870"/>
                  </a:cubicBezTo>
                  <a:cubicBezTo>
                    <a:pt x="30154" y="3849"/>
                    <a:pt x="30139" y="3840"/>
                    <a:pt x="30123" y="3840"/>
                  </a:cubicBezTo>
                  <a:cubicBezTo>
                    <a:pt x="30087" y="3840"/>
                    <a:pt x="30050" y="3888"/>
                    <a:pt x="30074" y="3940"/>
                  </a:cubicBezTo>
                  <a:cubicBezTo>
                    <a:pt x="30258" y="4304"/>
                    <a:pt x="30435" y="4680"/>
                    <a:pt x="30596" y="5064"/>
                  </a:cubicBezTo>
                  <a:cubicBezTo>
                    <a:pt x="30594" y="5064"/>
                    <a:pt x="30593" y="5064"/>
                    <a:pt x="30592" y="5064"/>
                  </a:cubicBezTo>
                  <a:cubicBezTo>
                    <a:pt x="30554" y="5064"/>
                    <a:pt x="30518" y="5127"/>
                    <a:pt x="30552" y="5178"/>
                  </a:cubicBezTo>
                  <a:cubicBezTo>
                    <a:pt x="30642" y="5302"/>
                    <a:pt x="30724" y="5431"/>
                    <a:pt x="30798" y="5565"/>
                  </a:cubicBezTo>
                  <a:cubicBezTo>
                    <a:pt x="31107" y="6343"/>
                    <a:pt x="31378" y="7150"/>
                    <a:pt x="31613" y="7976"/>
                  </a:cubicBezTo>
                  <a:cubicBezTo>
                    <a:pt x="31609" y="8120"/>
                    <a:pt x="31656" y="8289"/>
                    <a:pt x="31714" y="8453"/>
                  </a:cubicBezTo>
                  <a:cubicBezTo>
                    <a:pt x="31891" y="9526"/>
                    <a:pt x="32090" y="10597"/>
                    <a:pt x="32227" y="11678"/>
                  </a:cubicBezTo>
                  <a:cubicBezTo>
                    <a:pt x="32094" y="11029"/>
                    <a:pt x="31953" y="10382"/>
                    <a:pt x="31793" y="9745"/>
                  </a:cubicBezTo>
                  <a:cubicBezTo>
                    <a:pt x="31784" y="9704"/>
                    <a:pt x="31758" y="9687"/>
                    <a:pt x="31732" y="9687"/>
                  </a:cubicBezTo>
                  <a:cubicBezTo>
                    <a:pt x="31693" y="9687"/>
                    <a:pt x="31653" y="9727"/>
                    <a:pt x="31667" y="9788"/>
                  </a:cubicBezTo>
                  <a:cubicBezTo>
                    <a:pt x="31867" y="10597"/>
                    <a:pt x="32005" y="11428"/>
                    <a:pt x="32126" y="12265"/>
                  </a:cubicBezTo>
                  <a:cubicBezTo>
                    <a:pt x="32113" y="12312"/>
                    <a:pt x="32106" y="12359"/>
                    <a:pt x="32098" y="12406"/>
                  </a:cubicBezTo>
                  <a:cubicBezTo>
                    <a:pt x="31942" y="12026"/>
                    <a:pt x="31773" y="11654"/>
                    <a:pt x="31597" y="11291"/>
                  </a:cubicBezTo>
                  <a:cubicBezTo>
                    <a:pt x="31649" y="10770"/>
                    <a:pt x="31638" y="10204"/>
                    <a:pt x="31308" y="10204"/>
                  </a:cubicBezTo>
                  <a:cubicBezTo>
                    <a:pt x="31288" y="10204"/>
                    <a:pt x="31267" y="10206"/>
                    <a:pt x="31245" y="10210"/>
                  </a:cubicBezTo>
                  <a:cubicBezTo>
                    <a:pt x="31173" y="10226"/>
                    <a:pt x="31189" y="10375"/>
                    <a:pt x="31254" y="10375"/>
                  </a:cubicBezTo>
                  <a:cubicBezTo>
                    <a:pt x="31256" y="10375"/>
                    <a:pt x="31258" y="10375"/>
                    <a:pt x="31261" y="10375"/>
                  </a:cubicBezTo>
                  <a:cubicBezTo>
                    <a:pt x="31267" y="10374"/>
                    <a:pt x="31274" y="10373"/>
                    <a:pt x="31280" y="10373"/>
                  </a:cubicBezTo>
                  <a:cubicBezTo>
                    <a:pt x="31416" y="10373"/>
                    <a:pt x="31451" y="10610"/>
                    <a:pt x="31432" y="10962"/>
                  </a:cubicBezTo>
                  <a:cubicBezTo>
                    <a:pt x="31351" y="10805"/>
                    <a:pt x="31272" y="10644"/>
                    <a:pt x="31190" y="10489"/>
                  </a:cubicBezTo>
                  <a:cubicBezTo>
                    <a:pt x="31127" y="10210"/>
                    <a:pt x="31042" y="9929"/>
                    <a:pt x="30896" y="9717"/>
                  </a:cubicBezTo>
                  <a:cubicBezTo>
                    <a:pt x="30849" y="9318"/>
                    <a:pt x="30798" y="8915"/>
                    <a:pt x="30748" y="8512"/>
                  </a:cubicBezTo>
                  <a:cubicBezTo>
                    <a:pt x="30697" y="8108"/>
                    <a:pt x="30549" y="7369"/>
                    <a:pt x="30658" y="6946"/>
                  </a:cubicBezTo>
                  <a:cubicBezTo>
                    <a:pt x="30665" y="6916"/>
                    <a:pt x="30647" y="6895"/>
                    <a:pt x="30627" y="6895"/>
                  </a:cubicBezTo>
                  <a:cubicBezTo>
                    <a:pt x="30615" y="6895"/>
                    <a:pt x="30604" y="6901"/>
                    <a:pt x="30596" y="6915"/>
                  </a:cubicBezTo>
                  <a:cubicBezTo>
                    <a:pt x="30482" y="7122"/>
                    <a:pt x="30513" y="7330"/>
                    <a:pt x="30497" y="7584"/>
                  </a:cubicBezTo>
                  <a:cubicBezTo>
                    <a:pt x="30473" y="8081"/>
                    <a:pt x="30497" y="8570"/>
                    <a:pt x="30509" y="9067"/>
                  </a:cubicBezTo>
                  <a:cubicBezTo>
                    <a:pt x="30509" y="9126"/>
                    <a:pt x="30513" y="9188"/>
                    <a:pt x="30513" y="9248"/>
                  </a:cubicBezTo>
                  <a:cubicBezTo>
                    <a:pt x="30470" y="9165"/>
                    <a:pt x="30426" y="9087"/>
                    <a:pt x="30379" y="9005"/>
                  </a:cubicBezTo>
                  <a:cubicBezTo>
                    <a:pt x="30374" y="8994"/>
                    <a:pt x="30366" y="8990"/>
                    <a:pt x="30358" y="8990"/>
                  </a:cubicBezTo>
                  <a:cubicBezTo>
                    <a:pt x="30340" y="8990"/>
                    <a:pt x="30324" y="9013"/>
                    <a:pt x="30337" y="9040"/>
                  </a:cubicBezTo>
                  <a:cubicBezTo>
                    <a:pt x="30399" y="9177"/>
                    <a:pt x="30462" y="9318"/>
                    <a:pt x="30520" y="9459"/>
                  </a:cubicBezTo>
                  <a:cubicBezTo>
                    <a:pt x="30552" y="10386"/>
                    <a:pt x="30607" y="11314"/>
                    <a:pt x="30685" y="12234"/>
                  </a:cubicBezTo>
                  <a:cubicBezTo>
                    <a:pt x="30513" y="11616"/>
                    <a:pt x="30314" y="11005"/>
                    <a:pt x="30102" y="10398"/>
                  </a:cubicBezTo>
                  <a:cubicBezTo>
                    <a:pt x="29985" y="9412"/>
                    <a:pt x="29832" y="8437"/>
                    <a:pt x="29605" y="7474"/>
                  </a:cubicBezTo>
                  <a:cubicBezTo>
                    <a:pt x="29601" y="7455"/>
                    <a:pt x="29593" y="7432"/>
                    <a:pt x="29590" y="7408"/>
                  </a:cubicBezTo>
                  <a:cubicBezTo>
                    <a:pt x="29593" y="7279"/>
                    <a:pt x="29593" y="7154"/>
                    <a:pt x="29597" y="7028"/>
                  </a:cubicBezTo>
                  <a:cubicBezTo>
                    <a:pt x="29613" y="6535"/>
                    <a:pt x="29738" y="6085"/>
                    <a:pt x="29769" y="5604"/>
                  </a:cubicBezTo>
                  <a:cubicBezTo>
                    <a:pt x="29771" y="5575"/>
                    <a:pt x="29756" y="5561"/>
                    <a:pt x="29740" y="5561"/>
                  </a:cubicBezTo>
                  <a:cubicBezTo>
                    <a:pt x="29723" y="5561"/>
                    <a:pt x="29705" y="5576"/>
                    <a:pt x="29703" y="5604"/>
                  </a:cubicBezTo>
                  <a:cubicBezTo>
                    <a:pt x="29660" y="6046"/>
                    <a:pt x="29530" y="6464"/>
                    <a:pt x="29472" y="6907"/>
                  </a:cubicBezTo>
                  <a:cubicBezTo>
                    <a:pt x="29304" y="6199"/>
                    <a:pt x="29084" y="5396"/>
                    <a:pt x="28736" y="4923"/>
                  </a:cubicBezTo>
                  <a:cubicBezTo>
                    <a:pt x="28729" y="4913"/>
                    <a:pt x="28720" y="4909"/>
                    <a:pt x="28712" y="4909"/>
                  </a:cubicBezTo>
                  <a:cubicBezTo>
                    <a:pt x="28687" y="4909"/>
                    <a:pt x="28664" y="4945"/>
                    <a:pt x="28681" y="4977"/>
                  </a:cubicBezTo>
                  <a:cubicBezTo>
                    <a:pt x="28920" y="5412"/>
                    <a:pt x="29053" y="6136"/>
                    <a:pt x="29171" y="6637"/>
                  </a:cubicBezTo>
                  <a:cubicBezTo>
                    <a:pt x="29257" y="7005"/>
                    <a:pt x="29327" y="7377"/>
                    <a:pt x="29389" y="7748"/>
                  </a:cubicBezTo>
                  <a:cubicBezTo>
                    <a:pt x="29370" y="7999"/>
                    <a:pt x="29351" y="8249"/>
                    <a:pt x="29339" y="8500"/>
                  </a:cubicBezTo>
                  <a:cubicBezTo>
                    <a:pt x="29057" y="7882"/>
                    <a:pt x="28764" y="7279"/>
                    <a:pt x="28462" y="6684"/>
                  </a:cubicBezTo>
                  <a:cubicBezTo>
                    <a:pt x="28415" y="6594"/>
                    <a:pt x="28368" y="6500"/>
                    <a:pt x="28318" y="6410"/>
                  </a:cubicBezTo>
                  <a:cubicBezTo>
                    <a:pt x="28349" y="6379"/>
                    <a:pt x="28380" y="6347"/>
                    <a:pt x="28412" y="6320"/>
                  </a:cubicBezTo>
                  <a:cubicBezTo>
                    <a:pt x="28432" y="6307"/>
                    <a:pt x="28420" y="6273"/>
                    <a:pt x="28402" y="6273"/>
                  </a:cubicBezTo>
                  <a:cubicBezTo>
                    <a:pt x="28399" y="6273"/>
                    <a:pt x="28395" y="6274"/>
                    <a:pt x="28392" y="6277"/>
                  </a:cubicBezTo>
                  <a:lnTo>
                    <a:pt x="28286" y="6347"/>
                  </a:lnTo>
                  <a:cubicBezTo>
                    <a:pt x="28078" y="5956"/>
                    <a:pt x="27863" y="5581"/>
                    <a:pt x="27648" y="5196"/>
                  </a:cubicBezTo>
                  <a:cubicBezTo>
                    <a:pt x="27359" y="4688"/>
                    <a:pt x="27010" y="4238"/>
                    <a:pt x="26779" y="3678"/>
                  </a:cubicBezTo>
                  <a:cubicBezTo>
                    <a:pt x="26774" y="3668"/>
                    <a:pt x="26767" y="3664"/>
                    <a:pt x="26761" y="3664"/>
                  </a:cubicBezTo>
                  <a:cubicBezTo>
                    <a:pt x="26746" y="3664"/>
                    <a:pt x="26732" y="3684"/>
                    <a:pt x="26740" y="3706"/>
                  </a:cubicBezTo>
                  <a:cubicBezTo>
                    <a:pt x="27115" y="4668"/>
                    <a:pt x="27652" y="5510"/>
                    <a:pt x="28016" y="6493"/>
                  </a:cubicBezTo>
                  <a:cubicBezTo>
                    <a:pt x="28020" y="6500"/>
                    <a:pt x="28024" y="6508"/>
                    <a:pt x="28024" y="6516"/>
                  </a:cubicBezTo>
                  <a:cubicBezTo>
                    <a:pt x="27828" y="6645"/>
                    <a:pt x="27640" y="6778"/>
                    <a:pt x="27453" y="6954"/>
                  </a:cubicBezTo>
                  <a:cubicBezTo>
                    <a:pt x="27445" y="6945"/>
                    <a:pt x="27435" y="6941"/>
                    <a:pt x="27425" y="6941"/>
                  </a:cubicBezTo>
                  <a:cubicBezTo>
                    <a:pt x="27407" y="6941"/>
                    <a:pt x="27388" y="6954"/>
                    <a:pt x="27386" y="6981"/>
                  </a:cubicBezTo>
                  <a:cubicBezTo>
                    <a:pt x="27382" y="7001"/>
                    <a:pt x="27378" y="7017"/>
                    <a:pt x="27374" y="7036"/>
                  </a:cubicBezTo>
                  <a:cubicBezTo>
                    <a:pt x="27359" y="7056"/>
                    <a:pt x="27339" y="7075"/>
                    <a:pt x="27319" y="7095"/>
                  </a:cubicBezTo>
                  <a:cubicBezTo>
                    <a:pt x="27073" y="7369"/>
                    <a:pt x="26818" y="7639"/>
                    <a:pt x="26564" y="7902"/>
                  </a:cubicBezTo>
                  <a:cubicBezTo>
                    <a:pt x="26223" y="6868"/>
                    <a:pt x="25809" y="5893"/>
                    <a:pt x="25256" y="5084"/>
                  </a:cubicBezTo>
                  <a:cubicBezTo>
                    <a:pt x="25246" y="5069"/>
                    <a:pt x="25235" y="5063"/>
                    <a:pt x="25223" y="5063"/>
                  </a:cubicBezTo>
                  <a:cubicBezTo>
                    <a:pt x="25186" y="5063"/>
                    <a:pt x="25153" y="5128"/>
                    <a:pt x="25186" y="5173"/>
                  </a:cubicBezTo>
                  <a:cubicBezTo>
                    <a:pt x="25397" y="5490"/>
                    <a:pt x="25589" y="5835"/>
                    <a:pt x="25762" y="6195"/>
                  </a:cubicBezTo>
                  <a:cubicBezTo>
                    <a:pt x="25756" y="6195"/>
                    <a:pt x="25753" y="6193"/>
                    <a:pt x="25749" y="6193"/>
                  </a:cubicBezTo>
                  <a:cubicBezTo>
                    <a:pt x="25747" y="6193"/>
                    <a:pt x="25745" y="6194"/>
                    <a:pt x="25742" y="6195"/>
                  </a:cubicBezTo>
                  <a:cubicBezTo>
                    <a:pt x="25581" y="6253"/>
                    <a:pt x="25453" y="6402"/>
                    <a:pt x="25347" y="6594"/>
                  </a:cubicBezTo>
                  <a:cubicBezTo>
                    <a:pt x="25280" y="6179"/>
                    <a:pt x="25202" y="5772"/>
                    <a:pt x="25108" y="5365"/>
                  </a:cubicBezTo>
                  <a:cubicBezTo>
                    <a:pt x="25010" y="4919"/>
                    <a:pt x="24803" y="4520"/>
                    <a:pt x="24709" y="4085"/>
                  </a:cubicBezTo>
                  <a:cubicBezTo>
                    <a:pt x="24703" y="4060"/>
                    <a:pt x="24685" y="4048"/>
                    <a:pt x="24668" y="4048"/>
                  </a:cubicBezTo>
                  <a:cubicBezTo>
                    <a:pt x="24648" y="4048"/>
                    <a:pt x="24628" y="4065"/>
                    <a:pt x="24631" y="4097"/>
                  </a:cubicBezTo>
                  <a:cubicBezTo>
                    <a:pt x="24631" y="4116"/>
                    <a:pt x="24635" y="4136"/>
                    <a:pt x="24635" y="4156"/>
                  </a:cubicBezTo>
                  <a:cubicBezTo>
                    <a:pt x="24635" y="4179"/>
                    <a:pt x="24646" y="4187"/>
                    <a:pt x="24658" y="4195"/>
                  </a:cubicBezTo>
                  <a:cubicBezTo>
                    <a:pt x="24650" y="4222"/>
                    <a:pt x="24642" y="4253"/>
                    <a:pt x="24646" y="4273"/>
                  </a:cubicBezTo>
                  <a:cubicBezTo>
                    <a:pt x="24693" y="4453"/>
                    <a:pt x="24728" y="4618"/>
                    <a:pt x="24748" y="4806"/>
                  </a:cubicBezTo>
                  <a:cubicBezTo>
                    <a:pt x="24810" y="5314"/>
                    <a:pt x="24857" y="5823"/>
                    <a:pt x="24857" y="6339"/>
                  </a:cubicBezTo>
                  <a:cubicBezTo>
                    <a:pt x="24857" y="6883"/>
                    <a:pt x="24850" y="7423"/>
                    <a:pt x="24834" y="7964"/>
                  </a:cubicBezTo>
                  <a:cubicBezTo>
                    <a:pt x="24615" y="8661"/>
                    <a:pt x="24447" y="9423"/>
                    <a:pt x="24313" y="10171"/>
                  </a:cubicBezTo>
                  <a:cubicBezTo>
                    <a:pt x="24274" y="10214"/>
                    <a:pt x="24232" y="10261"/>
                    <a:pt x="24188" y="10304"/>
                  </a:cubicBezTo>
                  <a:cubicBezTo>
                    <a:pt x="24172" y="9858"/>
                    <a:pt x="24129" y="9405"/>
                    <a:pt x="23981" y="9040"/>
                  </a:cubicBezTo>
                  <a:cubicBezTo>
                    <a:pt x="23972" y="9020"/>
                    <a:pt x="23960" y="9012"/>
                    <a:pt x="23948" y="9012"/>
                  </a:cubicBezTo>
                  <a:cubicBezTo>
                    <a:pt x="23921" y="9012"/>
                    <a:pt x="23894" y="9052"/>
                    <a:pt x="23910" y="9095"/>
                  </a:cubicBezTo>
                  <a:cubicBezTo>
                    <a:pt x="24051" y="9467"/>
                    <a:pt x="24062" y="9979"/>
                    <a:pt x="24062" y="10438"/>
                  </a:cubicBezTo>
                  <a:cubicBezTo>
                    <a:pt x="23961" y="10547"/>
                    <a:pt x="23856" y="10657"/>
                    <a:pt x="23753" y="10767"/>
                  </a:cubicBezTo>
                  <a:cubicBezTo>
                    <a:pt x="23668" y="9851"/>
                    <a:pt x="23598" y="8935"/>
                    <a:pt x="23542" y="8023"/>
                  </a:cubicBezTo>
                  <a:cubicBezTo>
                    <a:pt x="23397" y="5525"/>
                    <a:pt x="22975" y="3056"/>
                    <a:pt x="22823" y="563"/>
                  </a:cubicBezTo>
                  <a:cubicBezTo>
                    <a:pt x="22823" y="547"/>
                    <a:pt x="22813" y="539"/>
                    <a:pt x="22803" y="539"/>
                  </a:cubicBezTo>
                  <a:cubicBezTo>
                    <a:pt x="22793" y="539"/>
                    <a:pt x="22783" y="547"/>
                    <a:pt x="22783" y="563"/>
                  </a:cubicBezTo>
                  <a:cubicBezTo>
                    <a:pt x="22767" y="1764"/>
                    <a:pt x="22814" y="2989"/>
                    <a:pt x="22826" y="4191"/>
                  </a:cubicBezTo>
                  <a:cubicBezTo>
                    <a:pt x="22846" y="5549"/>
                    <a:pt x="22791" y="6907"/>
                    <a:pt x="22814" y="8261"/>
                  </a:cubicBezTo>
                  <a:cubicBezTo>
                    <a:pt x="22693" y="7698"/>
                    <a:pt x="22552" y="7145"/>
                    <a:pt x="22380" y="6602"/>
                  </a:cubicBezTo>
                  <a:cubicBezTo>
                    <a:pt x="22376" y="6582"/>
                    <a:pt x="22368" y="6574"/>
                    <a:pt x="22357" y="6567"/>
                  </a:cubicBezTo>
                  <a:cubicBezTo>
                    <a:pt x="22212" y="6050"/>
                    <a:pt x="22059" y="5537"/>
                    <a:pt x="21907" y="5021"/>
                  </a:cubicBezTo>
                  <a:cubicBezTo>
                    <a:pt x="21761" y="4535"/>
                    <a:pt x="21398" y="4101"/>
                    <a:pt x="21499" y="3529"/>
                  </a:cubicBezTo>
                  <a:cubicBezTo>
                    <a:pt x="21505" y="3501"/>
                    <a:pt x="21488" y="3481"/>
                    <a:pt x="21470" y="3481"/>
                  </a:cubicBezTo>
                  <a:cubicBezTo>
                    <a:pt x="21461" y="3481"/>
                    <a:pt x="21451" y="3486"/>
                    <a:pt x="21445" y="3498"/>
                  </a:cubicBezTo>
                  <a:cubicBezTo>
                    <a:pt x="21170" y="4007"/>
                    <a:pt x="21456" y="4872"/>
                    <a:pt x="21546" y="5412"/>
                  </a:cubicBezTo>
                  <a:cubicBezTo>
                    <a:pt x="21750" y="6657"/>
                    <a:pt x="21918" y="7909"/>
                    <a:pt x="22126" y="9150"/>
                  </a:cubicBezTo>
                  <a:cubicBezTo>
                    <a:pt x="22203" y="9610"/>
                    <a:pt x="22277" y="10074"/>
                    <a:pt x="22356" y="10539"/>
                  </a:cubicBezTo>
                  <a:lnTo>
                    <a:pt x="22356" y="10539"/>
                  </a:lnTo>
                  <a:cubicBezTo>
                    <a:pt x="22349" y="10537"/>
                    <a:pt x="22342" y="10536"/>
                    <a:pt x="22336" y="10536"/>
                  </a:cubicBezTo>
                  <a:cubicBezTo>
                    <a:pt x="22249" y="10536"/>
                    <a:pt x="22219" y="10710"/>
                    <a:pt x="22313" y="10743"/>
                  </a:cubicBezTo>
                  <a:cubicBezTo>
                    <a:pt x="22451" y="10790"/>
                    <a:pt x="22458" y="11338"/>
                    <a:pt x="22431" y="11964"/>
                  </a:cubicBezTo>
                  <a:cubicBezTo>
                    <a:pt x="22357" y="11721"/>
                    <a:pt x="22294" y="11475"/>
                    <a:pt x="22254" y="11213"/>
                  </a:cubicBezTo>
                  <a:cubicBezTo>
                    <a:pt x="22251" y="11191"/>
                    <a:pt x="22240" y="11182"/>
                    <a:pt x="22228" y="11182"/>
                  </a:cubicBezTo>
                  <a:cubicBezTo>
                    <a:pt x="22212" y="11182"/>
                    <a:pt x="22194" y="11199"/>
                    <a:pt x="22192" y="11224"/>
                  </a:cubicBezTo>
                  <a:cubicBezTo>
                    <a:pt x="22145" y="11713"/>
                    <a:pt x="22192" y="12147"/>
                    <a:pt x="22263" y="12610"/>
                  </a:cubicBezTo>
                  <a:cubicBezTo>
                    <a:pt x="22180" y="12719"/>
                    <a:pt x="22098" y="12833"/>
                    <a:pt x="22016" y="12942"/>
                  </a:cubicBezTo>
                  <a:cubicBezTo>
                    <a:pt x="21981" y="12680"/>
                    <a:pt x="21945" y="12414"/>
                    <a:pt x="21910" y="12152"/>
                  </a:cubicBezTo>
                  <a:cubicBezTo>
                    <a:pt x="21891" y="12038"/>
                    <a:pt x="21832" y="11988"/>
                    <a:pt x="21770" y="11979"/>
                  </a:cubicBezTo>
                  <a:cubicBezTo>
                    <a:pt x="21640" y="11404"/>
                    <a:pt x="21511" y="10829"/>
                    <a:pt x="21374" y="10261"/>
                  </a:cubicBezTo>
                  <a:cubicBezTo>
                    <a:pt x="21370" y="10062"/>
                    <a:pt x="21367" y="9858"/>
                    <a:pt x="21354" y="9658"/>
                  </a:cubicBezTo>
                  <a:cubicBezTo>
                    <a:pt x="21353" y="9645"/>
                    <a:pt x="21344" y="9638"/>
                    <a:pt x="21336" y="9638"/>
                  </a:cubicBezTo>
                  <a:cubicBezTo>
                    <a:pt x="21327" y="9638"/>
                    <a:pt x="21320" y="9645"/>
                    <a:pt x="21320" y="9658"/>
                  </a:cubicBezTo>
                  <a:cubicBezTo>
                    <a:pt x="21311" y="9757"/>
                    <a:pt x="21304" y="9854"/>
                    <a:pt x="21296" y="9952"/>
                  </a:cubicBezTo>
                  <a:cubicBezTo>
                    <a:pt x="21217" y="9643"/>
                    <a:pt x="21136" y="9334"/>
                    <a:pt x="21045" y="9029"/>
                  </a:cubicBezTo>
                  <a:cubicBezTo>
                    <a:pt x="21116" y="7933"/>
                    <a:pt x="21206" y="6840"/>
                    <a:pt x="21335" y="5752"/>
                  </a:cubicBezTo>
                  <a:cubicBezTo>
                    <a:pt x="21358" y="5530"/>
                    <a:pt x="21249" y="5369"/>
                    <a:pt x="21120" y="5310"/>
                  </a:cubicBezTo>
                  <a:cubicBezTo>
                    <a:pt x="21155" y="5201"/>
                    <a:pt x="21190" y="5091"/>
                    <a:pt x="21229" y="4981"/>
                  </a:cubicBezTo>
                  <a:cubicBezTo>
                    <a:pt x="21246" y="4939"/>
                    <a:pt x="21217" y="4899"/>
                    <a:pt x="21190" y="4899"/>
                  </a:cubicBezTo>
                  <a:cubicBezTo>
                    <a:pt x="21178" y="4899"/>
                    <a:pt x="21166" y="4907"/>
                    <a:pt x="21159" y="4927"/>
                  </a:cubicBezTo>
                  <a:cubicBezTo>
                    <a:pt x="21112" y="5044"/>
                    <a:pt x="21073" y="5165"/>
                    <a:pt x="21033" y="5287"/>
                  </a:cubicBezTo>
                  <a:cubicBezTo>
                    <a:pt x="21028" y="5286"/>
                    <a:pt x="21023" y="5286"/>
                    <a:pt x="21018" y="5286"/>
                  </a:cubicBezTo>
                  <a:cubicBezTo>
                    <a:pt x="20911" y="5286"/>
                    <a:pt x="20809" y="5366"/>
                    <a:pt x="20783" y="5557"/>
                  </a:cubicBezTo>
                  <a:cubicBezTo>
                    <a:pt x="20701" y="6183"/>
                    <a:pt x="20623" y="6809"/>
                    <a:pt x="20552" y="7432"/>
                  </a:cubicBezTo>
                  <a:cubicBezTo>
                    <a:pt x="20501" y="7295"/>
                    <a:pt x="20455" y="7154"/>
                    <a:pt x="20404" y="7013"/>
                  </a:cubicBezTo>
                  <a:cubicBezTo>
                    <a:pt x="20380" y="6899"/>
                    <a:pt x="20337" y="6802"/>
                    <a:pt x="20278" y="6711"/>
                  </a:cubicBezTo>
                  <a:cubicBezTo>
                    <a:pt x="20247" y="6672"/>
                    <a:pt x="20220" y="6641"/>
                    <a:pt x="20196" y="6614"/>
                  </a:cubicBezTo>
                  <a:cubicBezTo>
                    <a:pt x="20204" y="6605"/>
                    <a:pt x="20207" y="6594"/>
                    <a:pt x="20204" y="6578"/>
                  </a:cubicBezTo>
                  <a:cubicBezTo>
                    <a:pt x="20196" y="6540"/>
                    <a:pt x="20188" y="6500"/>
                    <a:pt x="20180" y="6457"/>
                  </a:cubicBezTo>
                  <a:cubicBezTo>
                    <a:pt x="20173" y="6429"/>
                    <a:pt x="20154" y="6416"/>
                    <a:pt x="20136" y="6416"/>
                  </a:cubicBezTo>
                  <a:cubicBezTo>
                    <a:pt x="20113" y="6416"/>
                    <a:pt x="20090" y="6436"/>
                    <a:pt x="20090" y="6473"/>
                  </a:cubicBezTo>
                  <a:cubicBezTo>
                    <a:pt x="20102" y="6770"/>
                    <a:pt x="20211" y="7028"/>
                    <a:pt x="20270" y="7318"/>
                  </a:cubicBezTo>
                  <a:cubicBezTo>
                    <a:pt x="20329" y="7608"/>
                    <a:pt x="20392" y="7897"/>
                    <a:pt x="20458" y="8187"/>
                  </a:cubicBezTo>
                  <a:cubicBezTo>
                    <a:pt x="20431" y="8442"/>
                    <a:pt x="20408" y="8695"/>
                    <a:pt x="20388" y="8950"/>
                  </a:cubicBezTo>
                  <a:cubicBezTo>
                    <a:pt x="20298" y="9846"/>
                    <a:pt x="20231" y="10743"/>
                    <a:pt x="20169" y="11639"/>
                  </a:cubicBezTo>
                  <a:cubicBezTo>
                    <a:pt x="19942" y="9862"/>
                    <a:pt x="19765" y="8061"/>
                    <a:pt x="19554" y="6285"/>
                  </a:cubicBezTo>
                  <a:cubicBezTo>
                    <a:pt x="19551" y="6255"/>
                    <a:pt x="19536" y="6243"/>
                    <a:pt x="19520" y="6243"/>
                  </a:cubicBezTo>
                  <a:cubicBezTo>
                    <a:pt x="19499" y="6243"/>
                    <a:pt x="19474" y="6266"/>
                    <a:pt x="19472" y="6300"/>
                  </a:cubicBezTo>
                  <a:cubicBezTo>
                    <a:pt x="19378" y="7232"/>
                    <a:pt x="19445" y="8226"/>
                    <a:pt x="19421" y="9170"/>
                  </a:cubicBezTo>
                  <a:cubicBezTo>
                    <a:pt x="19409" y="9490"/>
                    <a:pt x="19405" y="9808"/>
                    <a:pt x="19398" y="10128"/>
                  </a:cubicBezTo>
                  <a:cubicBezTo>
                    <a:pt x="19391" y="10125"/>
                    <a:pt x="19384" y="10124"/>
                    <a:pt x="19378" y="10124"/>
                  </a:cubicBezTo>
                  <a:cubicBezTo>
                    <a:pt x="19319" y="10124"/>
                    <a:pt x="19299" y="10249"/>
                    <a:pt x="19366" y="10281"/>
                  </a:cubicBezTo>
                  <a:cubicBezTo>
                    <a:pt x="19378" y="10285"/>
                    <a:pt x="19386" y="10297"/>
                    <a:pt x="19398" y="10304"/>
                  </a:cubicBezTo>
                  <a:cubicBezTo>
                    <a:pt x="19389" y="10931"/>
                    <a:pt x="19394" y="11560"/>
                    <a:pt x="19425" y="12183"/>
                  </a:cubicBezTo>
                  <a:cubicBezTo>
                    <a:pt x="19362" y="11948"/>
                    <a:pt x="19292" y="11710"/>
                    <a:pt x="19217" y="11475"/>
                  </a:cubicBezTo>
                  <a:cubicBezTo>
                    <a:pt x="19077" y="11032"/>
                    <a:pt x="18916" y="10606"/>
                    <a:pt x="18751" y="10179"/>
                  </a:cubicBezTo>
                  <a:cubicBezTo>
                    <a:pt x="18732" y="10128"/>
                    <a:pt x="18681" y="9976"/>
                    <a:pt x="18627" y="9792"/>
                  </a:cubicBezTo>
                  <a:cubicBezTo>
                    <a:pt x="18643" y="9690"/>
                    <a:pt x="18658" y="9584"/>
                    <a:pt x="18674" y="9479"/>
                  </a:cubicBezTo>
                  <a:cubicBezTo>
                    <a:pt x="18818" y="8536"/>
                    <a:pt x="18920" y="7322"/>
                    <a:pt x="19308" y="6488"/>
                  </a:cubicBezTo>
                  <a:cubicBezTo>
                    <a:pt x="19343" y="6421"/>
                    <a:pt x="19294" y="6355"/>
                    <a:pt x="19244" y="6355"/>
                  </a:cubicBezTo>
                  <a:cubicBezTo>
                    <a:pt x="19228" y="6355"/>
                    <a:pt x="19211" y="6362"/>
                    <a:pt x="19198" y="6379"/>
                  </a:cubicBezTo>
                  <a:cubicBezTo>
                    <a:pt x="18912" y="6708"/>
                    <a:pt x="18771" y="7208"/>
                    <a:pt x="18623" y="7655"/>
                  </a:cubicBezTo>
                  <a:cubicBezTo>
                    <a:pt x="18473" y="8117"/>
                    <a:pt x="18329" y="8570"/>
                    <a:pt x="18196" y="9044"/>
                  </a:cubicBezTo>
                  <a:cubicBezTo>
                    <a:pt x="18188" y="9071"/>
                    <a:pt x="18184" y="9095"/>
                    <a:pt x="18177" y="9123"/>
                  </a:cubicBezTo>
                  <a:cubicBezTo>
                    <a:pt x="18114" y="8841"/>
                    <a:pt x="18051" y="8559"/>
                    <a:pt x="17985" y="8277"/>
                  </a:cubicBezTo>
                  <a:cubicBezTo>
                    <a:pt x="17899" y="7913"/>
                    <a:pt x="17758" y="6684"/>
                    <a:pt x="17389" y="6551"/>
                  </a:cubicBezTo>
                  <a:cubicBezTo>
                    <a:pt x="17387" y="6550"/>
                    <a:pt x="17384" y="6549"/>
                    <a:pt x="17382" y="6549"/>
                  </a:cubicBezTo>
                  <a:cubicBezTo>
                    <a:pt x="17355" y="6549"/>
                    <a:pt x="17338" y="6603"/>
                    <a:pt x="17366" y="6621"/>
                  </a:cubicBezTo>
                  <a:cubicBezTo>
                    <a:pt x="17593" y="6778"/>
                    <a:pt x="17633" y="7870"/>
                    <a:pt x="17656" y="8093"/>
                  </a:cubicBezTo>
                  <a:cubicBezTo>
                    <a:pt x="17703" y="8598"/>
                    <a:pt x="17754" y="9107"/>
                    <a:pt x="17808" y="9611"/>
                  </a:cubicBezTo>
                  <a:cubicBezTo>
                    <a:pt x="17832" y="9831"/>
                    <a:pt x="17852" y="10050"/>
                    <a:pt x="17871" y="10269"/>
                  </a:cubicBezTo>
                  <a:cubicBezTo>
                    <a:pt x="17761" y="10707"/>
                    <a:pt x="17656" y="11150"/>
                    <a:pt x="17558" y="11592"/>
                  </a:cubicBezTo>
                  <a:cubicBezTo>
                    <a:pt x="17499" y="11260"/>
                    <a:pt x="17436" y="10926"/>
                    <a:pt x="17370" y="10590"/>
                  </a:cubicBezTo>
                  <a:cubicBezTo>
                    <a:pt x="17135" y="9420"/>
                    <a:pt x="16802" y="8336"/>
                    <a:pt x="16744" y="7111"/>
                  </a:cubicBezTo>
                  <a:cubicBezTo>
                    <a:pt x="16744" y="7083"/>
                    <a:pt x="16729" y="7070"/>
                    <a:pt x="16714" y="7070"/>
                  </a:cubicBezTo>
                  <a:cubicBezTo>
                    <a:pt x="16699" y="7070"/>
                    <a:pt x="16683" y="7083"/>
                    <a:pt x="16681" y="7111"/>
                  </a:cubicBezTo>
                  <a:cubicBezTo>
                    <a:pt x="16646" y="8977"/>
                    <a:pt x="16849" y="10864"/>
                    <a:pt x="16928" y="12731"/>
                  </a:cubicBezTo>
                  <a:cubicBezTo>
                    <a:pt x="16952" y="13279"/>
                    <a:pt x="16986" y="13823"/>
                    <a:pt x="17022" y="14367"/>
                  </a:cubicBezTo>
                  <a:cubicBezTo>
                    <a:pt x="16963" y="14712"/>
                    <a:pt x="16905" y="15059"/>
                    <a:pt x="16853" y="15408"/>
                  </a:cubicBezTo>
                  <a:cubicBezTo>
                    <a:pt x="16842" y="15247"/>
                    <a:pt x="16787" y="15126"/>
                    <a:pt x="16705" y="15044"/>
                  </a:cubicBezTo>
                  <a:cubicBezTo>
                    <a:pt x="16697" y="15017"/>
                    <a:pt x="16685" y="14989"/>
                    <a:pt x="16677" y="14962"/>
                  </a:cubicBezTo>
                  <a:cubicBezTo>
                    <a:pt x="16697" y="13928"/>
                    <a:pt x="16685" y="12891"/>
                    <a:pt x="16630" y="11866"/>
                  </a:cubicBezTo>
                  <a:cubicBezTo>
                    <a:pt x="16568" y="10758"/>
                    <a:pt x="16454" y="9607"/>
                    <a:pt x="16251" y="8523"/>
                  </a:cubicBezTo>
                  <a:cubicBezTo>
                    <a:pt x="16168" y="8089"/>
                    <a:pt x="16118" y="7647"/>
                    <a:pt x="16040" y="7208"/>
                  </a:cubicBezTo>
                  <a:cubicBezTo>
                    <a:pt x="16219" y="5999"/>
                    <a:pt x="16427" y="4793"/>
                    <a:pt x="16615" y="3572"/>
                  </a:cubicBezTo>
                  <a:cubicBezTo>
                    <a:pt x="16624" y="3519"/>
                    <a:pt x="16590" y="3483"/>
                    <a:pt x="16558" y="3483"/>
                  </a:cubicBezTo>
                  <a:cubicBezTo>
                    <a:pt x="16536" y="3483"/>
                    <a:pt x="16515" y="3499"/>
                    <a:pt x="16509" y="3537"/>
                  </a:cubicBezTo>
                  <a:cubicBezTo>
                    <a:pt x="16333" y="4621"/>
                    <a:pt x="16137" y="5698"/>
                    <a:pt x="15953" y="6778"/>
                  </a:cubicBezTo>
                  <a:cubicBezTo>
                    <a:pt x="15859" y="6320"/>
                    <a:pt x="15840" y="5830"/>
                    <a:pt x="15726" y="5384"/>
                  </a:cubicBezTo>
                  <a:cubicBezTo>
                    <a:pt x="15980" y="4649"/>
                    <a:pt x="16231" y="3913"/>
                    <a:pt x="16423" y="3138"/>
                  </a:cubicBezTo>
                  <a:cubicBezTo>
                    <a:pt x="16437" y="3077"/>
                    <a:pt x="16399" y="3039"/>
                    <a:pt x="16362" y="3039"/>
                  </a:cubicBezTo>
                  <a:cubicBezTo>
                    <a:pt x="16336" y="3039"/>
                    <a:pt x="16311" y="3056"/>
                    <a:pt x="16302" y="3095"/>
                  </a:cubicBezTo>
                  <a:cubicBezTo>
                    <a:pt x="16106" y="3866"/>
                    <a:pt x="15852" y="4605"/>
                    <a:pt x="15593" y="5337"/>
                  </a:cubicBezTo>
                  <a:cubicBezTo>
                    <a:pt x="15566" y="5169"/>
                    <a:pt x="15534" y="5005"/>
                    <a:pt x="15491" y="4840"/>
                  </a:cubicBezTo>
                  <a:cubicBezTo>
                    <a:pt x="15480" y="4792"/>
                    <a:pt x="15453" y="4771"/>
                    <a:pt x="15425" y="4771"/>
                  </a:cubicBezTo>
                  <a:cubicBezTo>
                    <a:pt x="15383" y="4771"/>
                    <a:pt x="15340" y="4818"/>
                    <a:pt x="15346" y="4891"/>
                  </a:cubicBezTo>
                  <a:cubicBezTo>
                    <a:pt x="15390" y="5225"/>
                    <a:pt x="15393" y="5581"/>
                    <a:pt x="15378" y="5940"/>
                  </a:cubicBezTo>
                  <a:cubicBezTo>
                    <a:pt x="15280" y="6218"/>
                    <a:pt x="15182" y="6500"/>
                    <a:pt x="15084" y="6786"/>
                  </a:cubicBezTo>
                  <a:cubicBezTo>
                    <a:pt x="14725" y="7878"/>
                    <a:pt x="14450" y="9005"/>
                    <a:pt x="14153" y="10124"/>
                  </a:cubicBezTo>
                  <a:cubicBezTo>
                    <a:pt x="14031" y="10579"/>
                    <a:pt x="13914" y="11032"/>
                    <a:pt x="13797" y="11482"/>
                  </a:cubicBezTo>
                  <a:cubicBezTo>
                    <a:pt x="13777" y="11244"/>
                    <a:pt x="13753" y="11001"/>
                    <a:pt x="13735" y="10758"/>
                  </a:cubicBezTo>
                  <a:cubicBezTo>
                    <a:pt x="13581" y="8872"/>
                    <a:pt x="13695" y="6970"/>
                    <a:pt x="13715" y="5084"/>
                  </a:cubicBezTo>
                  <a:cubicBezTo>
                    <a:pt x="13715" y="5066"/>
                    <a:pt x="13702" y="5055"/>
                    <a:pt x="13691" y="5055"/>
                  </a:cubicBezTo>
                  <a:cubicBezTo>
                    <a:pt x="13682" y="5055"/>
                    <a:pt x="13673" y="5062"/>
                    <a:pt x="13672" y="5075"/>
                  </a:cubicBezTo>
                  <a:cubicBezTo>
                    <a:pt x="13464" y="6727"/>
                    <a:pt x="13272" y="8367"/>
                    <a:pt x="13159" y="10030"/>
                  </a:cubicBezTo>
                  <a:cubicBezTo>
                    <a:pt x="13135" y="9772"/>
                    <a:pt x="13112" y="9517"/>
                    <a:pt x="13085" y="9259"/>
                  </a:cubicBezTo>
                  <a:cubicBezTo>
                    <a:pt x="13045" y="8848"/>
                    <a:pt x="13002" y="8433"/>
                    <a:pt x="12955" y="8023"/>
                  </a:cubicBezTo>
                  <a:cubicBezTo>
                    <a:pt x="12928" y="7788"/>
                    <a:pt x="12900" y="7553"/>
                    <a:pt x="12869" y="7318"/>
                  </a:cubicBezTo>
                  <a:cubicBezTo>
                    <a:pt x="12834" y="7044"/>
                    <a:pt x="12654" y="6578"/>
                    <a:pt x="12736" y="6305"/>
                  </a:cubicBezTo>
                  <a:cubicBezTo>
                    <a:pt x="12741" y="6284"/>
                    <a:pt x="12729" y="6273"/>
                    <a:pt x="12716" y="6273"/>
                  </a:cubicBezTo>
                  <a:cubicBezTo>
                    <a:pt x="12708" y="6273"/>
                    <a:pt x="12701" y="6276"/>
                    <a:pt x="12697" y="6285"/>
                  </a:cubicBezTo>
                  <a:cubicBezTo>
                    <a:pt x="12638" y="6390"/>
                    <a:pt x="12631" y="6473"/>
                    <a:pt x="12635" y="6567"/>
                  </a:cubicBezTo>
                  <a:cubicBezTo>
                    <a:pt x="12595" y="6218"/>
                    <a:pt x="12552" y="5877"/>
                    <a:pt x="12497" y="5534"/>
                  </a:cubicBezTo>
                  <a:cubicBezTo>
                    <a:pt x="12423" y="5079"/>
                    <a:pt x="12388" y="4559"/>
                    <a:pt x="12274" y="4121"/>
                  </a:cubicBezTo>
                  <a:cubicBezTo>
                    <a:pt x="12235" y="3960"/>
                    <a:pt x="12203" y="3878"/>
                    <a:pt x="12082" y="3827"/>
                  </a:cubicBezTo>
                  <a:cubicBezTo>
                    <a:pt x="12076" y="3824"/>
                    <a:pt x="12070" y="3823"/>
                    <a:pt x="12064" y="3823"/>
                  </a:cubicBezTo>
                  <a:cubicBezTo>
                    <a:pt x="12009" y="3823"/>
                    <a:pt x="11979" y="3932"/>
                    <a:pt x="12035" y="3971"/>
                  </a:cubicBezTo>
                  <a:cubicBezTo>
                    <a:pt x="12216" y="4109"/>
                    <a:pt x="12145" y="5149"/>
                    <a:pt x="12153" y="5377"/>
                  </a:cubicBezTo>
                  <a:cubicBezTo>
                    <a:pt x="12180" y="5917"/>
                    <a:pt x="12212" y="6446"/>
                    <a:pt x="12192" y="6986"/>
                  </a:cubicBezTo>
                  <a:cubicBezTo>
                    <a:pt x="12145" y="8128"/>
                    <a:pt x="12141" y="9271"/>
                    <a:pt x="12098" y="10414"/>
                  </a:cubicBezTo>
                  <a:cubicBezTo>
                    <a:pt x="12094" y="10535"/>
                    <a:pt x="12086" y="10657"/>
                    <a:pt x="12082" y="10778"/>
                  </a:cubicBezTo>
                  <a:cubicBezTo>
                    <a:pt x="12024" y="10539"/>
                    <a:pt x="11969" y="10297"/>
                    <a:pt x="11945" y="10066"/>
                  </a:cubicBezTo>
                  <a:cubicBezTo>
                    <a:pt x="11943" y="10038"/>
                    <a:pt x="11926" y="10023"/>
                    <a:pt x="11910" y="10023"/>
                  </a:cubicBezTo>
                  <a:cubicBezTo>
                    <a:pt x="11894" y="10023"/>
                    <a:pt x="11879" y="10037"/>
                    <a:pt x="11879" y="10066"/>
                  </a:cubicBezTo>
                  <a:cubicBezTo>
                    <a:pt x="11891" y="10543"/>
                    <a:pt x="11950" y="11020"/>
                    <a:pt x="11997" y="11495"/>
                  </a:cubicBezTo>
                  <a:cubicBezTo>
                    <a:pt x="11930" y="11650"/>
                    <a:pt x="11867" y="11804"/>
                    <a:pt x="11813" y="11964"/>
                  </a:cubicBezTo>
                  <a:cubicBezTo>
                    <a:pt x="11683" y="12340"/>
                    <a:pt x="11546" y="12711"/>
                    <a:pt x="11425" y="13091"/>
                  </a:cubicBezTo>
                  <a:cubicBezTo>
                    <a:pt x="11397" y="13173"/>
                    <a:pt x="11374" y="13260"/>
                    <a:pt x="11350" y="13341"/>
                  </a:cubicBezTo>
                  <a:cubicBezTo>
                    <a:pt x="11319" y="12985"/>
                    <a:pt x="11284" y="12629"/>
                    <a:pt x="11253" y="12273"/>
                  </a:cubicBezTo>
                  <a:cubicBezTo>
                    <a:pt x="11182" y="11408"/>
                    <a:pt x="11014" y="10555"/>
                    <a:pt x="10838" y="9717"/>
                  </a:cubicBezTo>
                  <a:cubicBezTo>
                    <a:pt x="11006" y="7588"/>
                    <a:pt x="11401" y="5518"/>
                    <a:pt x="11910" y="3482"/>
                  </a:cubicBezTo>
                  <a:cubicBezTo>
                    <a:pt x="11920" y="3438"/>
                    <a:pt x="11891" y="3409"/>
                    <a:pt x="11863" y="3409"/>
                  </a:cubicBezTo>
                  <a:cubicBezTo>
                    <a:pt x="11843" y="3409"/>
                    <a:pt x="11824" y="3421"/>
                    <a:pt x="11816" y="3451"/>
                  </a:cubicBezTo>
                  <a:cubicBezTo>
                    <a:pt x="11339" y="5290"/>
                    <a:pt x="10917" y="7181"/>
                    <a:pt x="10700" y="9111"/>
                  </a:cubicBezTo>
                  <a:cubicBezTo>
                    <a:pt x="10642" y="8864"/>
                    <a:pt x="10583" y="8614"/>
                    <a:pt x="10525" y="8363"/>
                  </a:cubicBezTo>
                  <a:cubicBezTo>
                    <a:pt x="10545" y="8164"/>
                    <a:pt x="10564" y="7967"/>
                    <a:pt x="10583" y="7768"/>
                  </a:cubicBezTo>
                  <a:cubicBezTo>
                    <a:pt x="10689" y="6727"/>
                    <a:pt x="10729" y="5471"/>
                    <a:pt x="11085" y="4515"/>
                  </a:cubicBezTo>
                  <a:cubicBezTo>
                    <a:pt x="11093" y="4498"/>
                    <a:pt x="11082" y="4476"/>
                    <a:pt x="11070" y="4476"/>
                  </a:cubicBezTo>
                  <a:cubicBezTo>
                    <a:pt x="11066" y="4476"/>
                    <a:pt x="11061" y="4478"/>
                    <a:pt x="11057" y="4484"/>
                  </a:cubicBezTo>
                  <a:cubicBezTo>
                    <a:pt x="10599" y="5162"/>
                    <a:pt x="10376" y="6183"/>
                    <a:pt x="10200" y="7048"/>
                  </a:cubicBezTo>
                  <a:cubicBezTo>
                    <a:pt x="9981" y="8136"/>
                    <a:pt x="9707" y="9188"/>
                    <a:pt x="9550" y="10301"/>
                  </a:cubicBezTo>
                  <a:cubicBezTo>
                    <a:pt x="9542" y="10265"/>
                    <a:pt x="9535" y="10226"/>
                    <a:pt x="9526" y="10191"/>
                  </a:cubicBezTo>
                  <a:cubicBezTo>
                    <a:pt x="9441" y="9835"/>
                    <a:pt x="9358" y="9470"/>
                    <a:pt x="9273" y="9107"/>
                  </a:cubicBezTo>
                  <a:cubicBezTo>
                    <a:pt x="9508" y="8305"/>
                    <a:pt x="9750" y="7510"/>
                    <a:pt x="10004" y="6723"/>
                  </a:cubicBezTo>
                  <a:cubicBezTo>
                    <a:pt x="10384" y="5553"/>
                    <a:pt x="10814" y="4414"/>
                    <a:pt x="11260" y="3283"/>
                  </a:cubicBezTo>
                  <a:cubicBezTo>
                    <a:pt x="11640" y="2336"/>
                    <a:pt x="12185" y="1126"/>
                    <a:pt x="12212" y="42"/>
                  </a:cubicBezTo>
                  <a:cubicBezTo>
                    <a:pt x="12212" y="18"/>
                    <a:pt x="12194" y="1"/>
                    <a:pt x="121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141" y="4571165"/>
              <a:ext cx="9143717" cy="438985"/>
            </a:xfrm>
            <a:custGeom>
              <a:rect b="b" l="l" r="r" t="t"/>
              <a:pathLst>
                <a:path extrusionOk="0" h="22054" w="227018">
                  <a:moveTo>
                    <a:pt x="5719" y="6355"/>
                  </a:moveTo>
                  <a:cubicBezTo>
                    <a:pt x="5727" y="6355"/>
                    <a:pt x="5732" y="6377"/>
                    <a:pt x="5734" y="6433"/>
                  </a:cubicBezTo>
                  <a:cubicBezTo>
                    <a:pt x="5695" y="6567"/>
                    <a:pt x="5652" y="6704"/>
                    <a:pt x="5609" y="6836"/>
                  </a:cubicBezTo>
                  <a:cubicBezTo>
                    <a:pt x="5617" y="6766"/>
                    <a:pt x="5624" y="6699"/>
                    <a:pt x="5640" y="6629"/>
                  </a:cubicBezTo>
                  <a:cubicBezTo>
                    <a:pt x="5646" y="6596"/>
                    <a:pt x="5694" y="6355"/>
                    <a:pt x="5719" y="6355"/>
                  </a:cubicBezTo>
                  <a:close/>
                  <a:moveTo>
                    <a:pt x="221299" y="6355"/>
                  </a:moveTo>
                  <a:cubicBezTo>
                    <a:pt x="221325" y="6355"/>
                    <a:pt x="221376" y="6596"/>
                    <a:pt x="221381" y="6629"/>
                  </a:cubicBezTo>
                  <a:cubicBezTo>
                    <a:pt x="221393" y="6699"/>
                    <a:pt x="221405" y="6766"/>
                    <a:pt x="221409" y="6836"/>
                  </a:cubicBezTo>
                  <a:cubicBezTo>
                    <a:pt x="221365" y="6704"/>
                    <a:pt x="221327" y="6567"/>
                    <a:pt x="221284" y="6433"/>
                  </a:cubicBezTo>
                  <a:cubicBezTo>
                    <a:pt x="221285" y="6377"/>
                    <a:pt x="221291" y="6355"/>
                    <a:pt x="221299" y="6355"/>
                  </a:cubicBezTo>
                  <a:close/>
                  <a:moveTo>
                    <a:pt x="6227" y="6872"/>
                  </a:moveTo>
                  <a:lnTo>
                    <a:pt x="6227" y="6872"/>
                  </a:lnTo>
                  <a:cubicBezTo>
                    <a:pt x="6235" y="6883"/>
                    <a:pt x="6243" y="6899"/>
                    <a:pt x="6262" y="6930"/>
                  </a:cubicBezTo>
                  <a:cubicBezTo>
                    <a:pt x="6258" y="6939"/>
                    <a:pt x="6251" y="6974"/>
                    <a:pt x="6247" y="7017"/>
                  </a:cubicBezTo>
                  <a:cubicBezTo>
                    <a:pt x="6247" y="7009"/>
                    <a:pt x="6247" y="7001"/>
                    <a:pt x="6243" y="6997"/>
                  </a:cubicBezTo>
                  <a:cubicBezTo>
                    <a:pt x="6239" y="6954"/>
                    <a:pt x="6231" y="6915"/>
                    <a:pt x="6227" y="6872"/>
                  </a:cubicBezTo>
                  <a:close/>
                  <a:moveTo>
                    <a:pt x="220794" y="6872"/>
                  </a:moveTo>
                  <a:lnTo>
                    <a:pt x="220794" y="6872"/>
                  </a:lnTo>
                  <a:cubicBezTo>
                    <a:pt x="220787" y="6915"/>
                    <a:pt x="220782" y="6954"/>
                    <a:pt x="220775" y="6997"/>
                  </a:cubicBezTo>
                  <a:lnTo>
                    <a:pt x="220775" y="7017"/>
                  </a:lnTo>
                  <a:cubicBezTo>
                    <a:pt x="220771" y="6974"/>
                    <a:pt x="220763" y="6939"/>
                    <a:pt x="220759" y="6930"/>
                  </a:cubicBezTo>
                  <a:cubicBezTo>
                    <a:pt x="220778" y="6899"/>
                    <a:pt x="220787" y="6883"/>
                    <a:pt x="220794" y="6872"/>
                  </a:cubicBezTo>
                  <a:close/>
                  <a:moveTo>
                    <a:pt x="15335" y="6531"/>
                  </a:moveTo>
                  <a:lnTo>
                    <a:pt x="15335" y="6531"/>
                  </a:lnTo>
                  <a:cubicBezTo>
                    <a:pt x="15299" y="6907"/>
                    <a:pt x="15245" y="7283"/>
                    <a:pt x="15186" y="7643"/>
                  </a:cubicBezTo>
                  <a:cubicBezTo>
                    <a:pt x="15167" y="7486"/>
                    <a:pt x="15151" y="7315"/>
                    <a:pt x="15147" y="7150"/>
                  </a:cubicBezTo>
                  <a:cubicBezTo>
                    <a:pt x="15206" y="6943"/>
                    <a:pt x="15268" y="6735"/>
                    <a:pt x="15335" y="6531"/>
                  </a:cubicBezTo>
                  <a:close/>
                  <a:moveTo>
                    <a:pt x="211683" y="6531"/>
                  </a:moveTo>
                  <a:lnTo>
                    <a:pt x="211683" y="6531"/>
                  </a:lnTo>
                  <a:cubicBezTo>
                    <a:pt x="211749" y="6735"/>
                    <a:pt x="211811" y="6946"/>
                    <a:pt x="211874" y="7154"/>
                  </a:cubicBezTo>
                  <a:cubicBezTo>
                    <a:pt x="211871" y="7315"/>
                    <a:pt x="211851" y="7486"/>
                    <a:pt x="211831" y="7643"/>
                  </a:cubicBezTo>
                  <a:cubicBezTo>
                    <a:pt x="211777" y="7283"/>
                    <a:pt x="211722" y="6907"/>
                    <a:pt x="211683" y="6531"/>
                  </a:cubicBezTo>
                  <a:close/>
                  <a:moveTo>
                    <a:pt x="214371" y="6692"/>
                  </a:moveTo>
                  <a:lnTo>
                    <a:pt x="214371" y="6692"/>
                  </a:lnTo>
                  <a:cubicBezTo>
                    <a:pt x="214320" y="7142"/>
                    <a:pt x="214282" y="7592"/>
                    <a:pt x="214246" y="8043"/>
                  </a:cubicBezTo>
                  <a:cubicBezTo>
                    <a:pt x="214266" y="7604"/>
                    <a:pt x="214301" y="7165"/>
                    <a:pt x="214364" y="6731"/>
                  </a:cubicBezTo>
                  <a:cubicBezTo>
                    <a:pt x="214367" y="6715"/>
                    <a:pt x="214367" y="6708"/>
                    <a:pt x="214371" y="6692"/>
                  </a:cubicBezTo>
                  <a:close/>
                  <a:moveTo>
                    <a:pt x="12646" y="6668"/>
                  </a:moveTo>
                  <a:lnTo>
                    <a:pt x="12646" y="6668"/>
                  </a:lnTo>
                  <a:cubicBezTo>
                    <a:pt x="12650" y="6692"/>
                    <a:pt x="12650" y="6708"/>
                    <a:pt x="12654" y="6731"/>
                  </a:cubicBezTo>
                  <a:cubicBezTo>
                    <a:pt x="12720" y="7174"/>
                    <a:pt x="12756" y="7620"/>
                    <a:pt x="12775" y="8070"/>
                  </a:cubicBezTo>
                  <a:cubicBezTo>
                    <a:pt x="12740" y="7600"/>
                    <a:pt x="12701" y="7134"/>
                    <a:pt x="12646" y="6668"/>
                  </a:cubicBezTo>
                  <a:close/>
                  <a:moveTo>
                    <a:pt x="15684" y="5514"/>
                  </a:moveTo>
                  <a:cubicBezTo>
                    <a:pt x="15793" y="6175"/>
                    <a:pt x="15801" y="6911"/>
                    <a:pt x="15820" y="7604"/>
                  </a:cubicBezTo>
                  <a:cubicBezTo>
                    <a:pt x="15785" y="7839"/>
                    <a:pt x="15746" y="8077"/>
                    <a:pt x="15715" y="8312"/>
                  </a:cubicBezTo>
                  <a:cubicBezTo>
                    <a:pt x="15722" y="8011"/>
                    <a:pt x="15726" y="7705"/>
                    <a:pt x="15726" y="7404"/>
                  </a:cubicBezTo>
                  <a:cubicBezTo>
                    <a:pt x="15718" y="6829"/>
                    <a:pt x="15707" y="6230"/>
                    <a:pt x="15637" y="5651"/>
                  </a:cubicBezTo>
                  <a:cubicBezTo>
                    <a:pt x="15652" y="5604"/>
                    <a:pt x="15668" y="5561"/>
                    <a:pt x="15684" y="5514"/>
                  </a:cubicBezTo>
                  <a:close/>
                  <a:moveTo>
                    <a:pt x="211338" y="5514"/>
                  </a:moveTo>
                  <a:cubicBezTo>
                    <a:pt x="211354" y="5561"/>
                    <a:pt x="211370" y="5604"/>
                    <a:pt x="211385" y="5651"/>
                  </a:cubicBezTo>
                  <a:cubicBezTo>
                    <a:pt x="211315" y="6230"/>
                    <a:pt x="211299" y="6829"/>
                    <a:pt x="211295" y="7404"/>
                  </a:cubicBezTo>
                  <a:cubicBezTo>
                    <a:pt x="211291" y="7705"/>
                    <a:pt x="211299" y="8011"/>
                    <a:pt x="211307" y="8312"/>
                  </a:cubicBezTo>
                  <a:cubicBezTo>
                    <a:pt x="211271" y="8077"/>
                    <a:pt x="211237" y="7839"/>
                    <a:pt x="211197" y="7604"/>
                  </a:cubicBezTo>
                  <a:cubicBezTo>
                    <a:pt x="211217" y="6911"/>
                    <a:pt x="211229" y="6175"/>
                    <a:pt x="211338" y="5514"/>
                  </a:cubicBezTo>
                  <a:close/>
                  <a:moveTo>
                    <a:pt x="27026" y="8061"/>
                  </a:moveTo>
                  <a:lnTo>
                    <a:pt x="27026" y="8061"/>
                  </a:lnTo>
                  <a:cubicBezTo>
                    <a:pt x="27010" y="8104"/>
                    <a:pt x="26994" y="8148"/>
                    <a:pt x="26983" y="8191"/>
                  </a:cubicBezTo>
                  <a:cubicBezTo>
                    <a:pt x="26924" y="8375"/>
                    <a:pt x="26873" y="8559"/>
                    <a:pt x="26818" y="8747"/>
                  </a:cubicBezTo>
                  <a:cubicBezTo>
                    <a:pt x="26787" y="8645"/>
                    <a:pt x="26759" y="8539"/>
                    <a:pt x="26728" y="8437"/>
                  </a:cubicBezTo>
                  <a:cubicBezTo>
                    <a:pt x="26830" y="8312"/>
                    <a:pt x="26927" y="8187"/>
                    <a:pt x="27026" y="8061"/>
                  </a:cubicBezTo>
                  <a:close/>
                  <a:moveTo>
                    <a:pt x="199992" y="8061"/>
                  </a:moveTo>
                  <a:cubicBezTo>
                    <a:pt x="200093" y="8187"/>
                    <a:pt x="200192" y="8312"/>
                    <a:pt x="200290" y="8437"/>
                  </a:cubicBezTo>
                  <a:cubicBezTo>
                    <a:pt x="200262" y="8539"/>
                    <a:pt x="200230" y="8645"/>
                    <a:pt x="200203" y="8747"/>
                  </a:cubicBezTo>
                  <a:cubicBezTo>
                    <a:pt x="200149" y="8563"/>
                    <a:pt x="200093" y="8375"/>
                    <a:pt x="200039" y="8191"/>
                  </a:cubicBezTo>
                  <a:cubicBezTo>
                    <a:pt x="200023" y="8148"/>
                    <a:pt x="200008" y="8104"/>
                    <a:pt x="199992" y="8061"/>
                  </a:cubicBezTo>
                  <a:close/>
                  <a:moveTo>
                    <a:pt x="25812" y="6296"/>
                  </a:moveTo>
                  <a:cubicBezTo>
                    <a:pt x="26063" y="6833"/>
                    <a:pt x="26278" y="7408"/>
                    <a:pt x="26466" y="8003"/>
                  </a:cubicBezTo>
                  <a:cubicBezTo>
                    <a:pt x="26275" y="8195"/>
                    <a:pt x="26087" y="8390"/>
                    <a:pt x="25894" y="8583"/>
                  </a:cubicBezTo>
                  <a:cubicBezTo>
                    <a:pt x="25793" y="8684"/>
                    <a:pt x="25691" y="8786"/>
                    <a:pt x="25589" y="8888"/>
                  </a:cubicBezTo>
                  <a:cubicBezTo>
                    <a:pt x="25550" y="8289"/>
                    <a:pt x="25500" y="7690"/>
                    <a:pt x="25421" y="7098"/>
                  </a:cubicBezTo>
                  <a:cubicBezTo>
                    <a:pt x="25444" y="7024"/>
                    <a:pt x="25468" y="6950"/>
                    <a:pt x="25495" y="6880"/>
                  </a:cubicBezTo>
                  <a:cubicBezTo>
                    <a:pt x="25578" y="6680"/>
                    <a:pt x="25722" y="6464"/>
                    <a:pt x="25711" y="6370"/>
                  </a:cubicBezTo>
                  <a:lnTo>
                    <a:pt x="25711" y="6370"/>
                  </a:lnTo>
                  <a:cubicBezTo>
                    <a:pt x="25715" y="6400"/>
                    <a:pt x="25736" y="6415"/>
                    <a:pt x="25758" y="6415"/>
                  </a:cubicBezTo>
                  <a:cubicBezTo>
                    <a:pt x="25779" y="6415"/>
                    <a:pt x="25801" y="6400"/>
                    <a:pt x="25805" y="6370"/>
                  </a:cubicBezTo>
                  <a:cubicBezTo>
                    <a:pt x="25805" y="6347"/>
                    <a:pt x="25809" y="6320"/>
                    <a:pt x="25812" y="6296"/>
                  </a:cubicBezTo>
                  <a:close/>
                  <a:moveTo>
                    <a:pt x="201209" y="6296"/>
                  </a:moveTo>
                  <a:cubicBezTo>
                    <a:pt x="201213" y="6320"/>
                    <a:pt x="201213" y="6347"/>
                    <a:pt x="201217" y="6370"/>
                  </a:cubicBezTo>
                  <a:cubicBezTo>
                    <a:pt x="201221" y="6400"/>
                    <a:pt x="201243" y="6415"/>
                    <a:pt x="201264" y="6415"/>
                  </a:cubicBezTo>
                  <a:cubicBezTo>
                    <a:pt x="201284" y="6415"/>
                    <a:pt x="201304" y="6400"/>
                    <a:pt x="201307" y="6372"/>
                  </a:cubicBezTo>
                  <a:lnTo>
                    <a:pt x="201307" y="6372"/>
                  </a:lnTo>
                  <a:cubicBezTo>
                    <a:pt x="201301" y="6466"/>
                    <a:pt x="201441" y="6681"/>
                    <a:pt x="201522" y="6880"/>
                  </a:cubicBezTo>
                  <a:cubicBezTo>
                    <a:pt x="201554" y="6950"/>
                    <a:pt x="201573" y="7024"/>
                    <a:pt x="201601" y="7098"/>
                  </a:cubicBezTo>
                  <a:cubicBezTo>
                    <a:pt x="201518" y="7694"/>
                    <a:pt x="201467" y="8289"/>
                    <a:pt x="201432" y="8888"/>
                  </a:cubicBezTo>
                  <a:cubicBezTo>
                    <a:pt x="201330" y="8786"/>
                    <a:pt x="201229" y="8684"/>
                    <a:pt x="201127" y="8583"/>
                  </a:cubicBezTo>
                  <a:cubicBezTo>
                    <a:pt x="200935" y="8390"/>
                    <a:pt x="200743" y="8195"/>
                    <a:pt x="200555" y="7999"/>
                  </a:cubicBezTo>
                  <a:cubicBezTo>
                    <a:pt x="200743" y="7408"/>
                    <a:pt x="200955" y="6833"/>
                    <a:pt x="201209" y="6296"/>
                  </a:cubicBezTo>
                  <a:close/>
                  <a:moveTo>
                    <a:pt x="6478" y="8778"/>
                  </a:moveTo>
                  <a:cubicBezTo>
                    <a:pt x="6520" y="9024"/>
                    <a:pt x="6556" y="9271"/>
                    <a:pt x="6576" y="9522"/>
                  </a:cubicBezTo>
                  <a:cubicBezTo>
                    <a:pt x="6549" y="9329"/>
                    <a:pt x="6525" y="9138"/>
                    <a:pt x="6497" y="8942"/>
                  </a:cubicBezTo>
                  <a:cubicBezTo>
                    <a:pt x="6493" y="8888"/>
                    <a:pt x="6486" y="8832"/>
                    <a:pt x="6478" y="8778"/>
                  </a:cubicBezTo>
                  <a:close/>
                  <a:moveTo>
                    <a:pt x="220543" y="8782"/>
                  </a:moveTo>
                  <a:lnTo>
                    <a:pt x="220543" y="8782"/>
                  </a:lnTo>
                  <a:cubicBezTo>
                    <a:pt x="220536" y="8836"/>
                    <a:pt x="220528" y="8888"/>
                    <a:pt x="220520" y="8942"/>
                  </a:cubicBezTo>
                  <a:cubicBezTo>
                    <a:pt x="220496" y="9134"/>
                    <a:pt x="220469" y="9326"/>
                    <a:pt x="220446" y="9522"/>
                  </a:cubicBezTo>
                  <a:cubicBezTo>
                    <a:pt x="220465" y="9271"/>
                    <a:pt x="220500" y="9024"/>
                    <a:pt x="220543" y="8782"/>
                  </a:cubicBezTo>
                  <a:close/>
                  <a:moveTo>
                    <a:pt x="33202" y="8973"/>
                  </a:moveTo>
                  <a:cubicBezTo>
                    <a:pt x="33210" y="9170"/>
                    <a:pt x="33217" y="9365"/>
                    <a:pt x="33226" y="9560"/>
                  </a:cubicBezTo>
                  <a:cubicBezTo>
                    <a:pt x="33174" y="9494"/>
                    <a:pt x="33120" y="9428"/>
                    <a:pt x="33069" y="9361"/>
                  </a:cubicBezTo>
                  <a:cubicBezTo>
                    <a:pt x="33108" y="9228"/>
                    <a:pt x="33155" y="9095"/>
                    <a:pt x="33202" y="8973"/>
                  </a:cubicBezTo>
                  <a:close/>
                  <a:moveTo>
                    <a:pt x="193816" y="8973"/>
                  </a:moveTo>
                  <a:cubicBezTo>
                    <a:pt x="193866" y="9095"/>
                    <a:pt x="193910" y="9228"/>
                    <a:pt x="193953" y="9361"/>
                  </a:cubicBezTo>
                  <a:cubicBezTo>
                    <a:pt x="193898" y="9428"/>
                    <a:pt x="193847" y="9494"/>
                    <a:pt x="193796" y="9560"/>
                  </a:cubicBezTo>
                  <a:cubicBezTo>
                    <a:pt x="193800" y="9365"/>
                    <a:pt x="193808" y="9170"/>
                    <a:pt x="193816" y="8973"/>
                  </a:cubicBezTo>
                  <a:close/>
                  <a:moveTo>
                    <a:pt x="49021" y="7886"/>
                  </a:moveTo>
                  <a:cubicBezTo>
                    <a:pt x="49006" y="8124"/>
                    <a:pt x="48994" y="8359"/>
                    <a:pt x="48974" y="8583"/>
                  </a:cubicBezTo>
                  <a:cubicBezTo>
                    <a:pt x="48947" y="8982"/>
                    <a:pt x="48924" y="9385"/>
                    <a:pt x="48904" y="9788"/>
                  </a:cubicBezTo>
                  <a:cubicBezTo>
                    <a:pt x="48897" y="9768"/>
                    <a:pt x="48889" y="9748"/>
                    <a:pt x="48881" y="9733"/>
                  </a:cubicBezTo>
                  <a:cubicBezTo>
                    <a:pt x="48904" y="9114"/>
                    <a:pt x="48947" y="8496"/>
                    <a:pt x="49021" y="7886"/>
                  </a:cubicBezTo>
                  <a:close/>
                  <a:moveTo>
                    <a:pt x="178000" y="7889"/>
                  </a:moveTo>
                  <a:cubicBezTo>
                    <a:pt x="178071" y="8500"/>
                    <a:pt x="178113" y="9114"/>
                    <a:pt x="178141" y="9733"/>
                  </a:cubicBezTo>
                  <a:cubicBezTo>
                    <a:pt x="178133" y="9748"/>
                    <a:pt x="178125" y="9768"/>
                    <a:pt x="178118" y="9788"/>
                  </a:cubicBezTo>
                  <a:cubicBezTo>
                    <a:pt x="178094" y="9385"/>
                    <a:pt x="178071" y="8982"/>
                    <a:pt x="178042" y="8583"/>
                  </a:cubicBezTo>
                  <a:cubicBezTo>
                    <a:pt x="178027" y="8359"/>
                    <a:pt x="178015" y="8128"/>
                    <a:pt x="178000" y="7889"/>
                  </a:cubicBezTo>
                  <a:close/>
                  <a:moveTo>
                    <a:pt x="39350" y="6390"/>
                  </a:moveTo>
                  <a:cubicBezTo>
                    <a:pt x="39530" y="7380"/>
                    <a:pt x="39660" y="8386"/>
                    <a:pt x="39749" y="9408"/>
                  </a:cubicBezTo>
                  <a:cubicBezTo>
                    <a:pt x="39652" y="9670"/>
                    <a:pt x="39554" y="9936"/>
                    <a:pt x="39456" y="10198"/>
                  </a:cubicBezTo>
                  <a:cubicBezTo>
                    <a:pt x="39339" y="9804"/>
                    <a:pt x="39209" y="9408"/>
                    <a:pt x="39065" y="9029"/>
                  </a:cubicBezTo>
                  <a:cubicBezTo>
                    <a:pt x="38940" y="8692"/>
                    <a:pt x="38752" y="8285"/>
                    <a:pt x="38646" y="7873"/>
                  </a:cubicBezTo>
                  <a:cubicBezTo>
                    <a:pt x="38873" y="7373"/>
                    <a:pt x="39112" y="6883"/>
                    <a:pt x="39350" y="6390"/>
                  </a:cubicBezTo>
                  <a:close/>
                  <a:moveTo>
                    <a:pt x="187667" y="6390"/>
                  </a:moveTo>
                  <a:cubicBezTo>
                    <a:pt x="187910" y="6883"/>
                    <a:pt x="188145" y="7373"/>
                    <a:pt x="188375" y="7873"/>
                  </a:cubicBezTo>
                  <a:cubicBezTo>
                    <a:pt x="188266" y="8285"/>
                    <a:pt x="188078" y="8692"/>
                    <a:pt x="187952" y="9029"/>
                  </a:cubicBezTo>
                  <a:cubicBezTo>
                    <a:pt x="187811" y="9408"/>
                    <a:pt x="187683" y="9804"/>
                    <a:pt x="187565" y="10198"/>
                  </a:cubicBezTo>
                  <a:cubicBezTo>
                    <a:pt x="187468" y="9936"/>
                    <a:pt x="187365" y="9670"/>
                    <a:pt x="187268" y="9408"/>
                  </a:cubicBezTo>
                  <a:cubicBezTo>
                    <a:pt x="187362" y="8386"/>
                    <a:pt x="187487" y="7380"/>
                    <a:pt x="187667" y="6390"/>
                  </a:cubicBezTo>
                  <a:close/>
                  <a:moveTo>
                    <a:pt x="36904" y="9674"/>
                  </a:moveTo>
                  <a:cubicBezTo>
                    <a:pt x="36947" y="9776"/>
                    <a:pt x="36990" y="9882"/>
                    <a:pt x="37030" y="9983"/>
                  </a:cubicBezTo>
                  <a:cubicBezTo>
                    <a:pt x="36994" y="10062"/>
                    <a:pt x="36959" y="10140"/>
                    <a:pt x="36924" y="10218"/>
                  </a:cubicBezTo>
                  <a:cubicBezTo>
                    <a:pt x="36920" y="10039"/>
                    <a:pt x="36913" y="9854"/>
                    <a:pt x="36904" y="9674"/>
                  </a:cubicBezTo>
                  <a:close/>
                  <a:moveTo>
                    <a:pt x="190113" y="9674"/>
                  </a:moveTo>
                  <a:lnTo>
                    <a:pt x="190113" y="9674"/>
                  </a:lnTo>
                  <a:cubicBezTo>
                    <a:pt x="190109" y="9854"/>
                    <a:pt x="190102" y="10039"/>
                    <a:pt x="190094" y="10218"/>
                  </a:cubicBezTo>
                  <a:cubicBezTo>
                    <a:pt x="190062" y="10140"/>
                    <a:pt x="190024" y="10062"/>
                    <a:pt x="189988" y="9983"/>
                  </a:cubicBezTo>
                  <a:cubicBezTo>
                    <a:pt x="190031" y="9882"/>
                    <a:pt x="190071" y="9776"/>
                    <a:pt x="190113" y="9674"/>
                  </a:cubicBezTo>
                  <a:close/>
                  <a:moveTo>
                    <a:pt x="25890" y="9459"/>
                  </a:moveTo>
                  <a:lnTo>
                    <a:pt x="25890" y="9459"/>
                  </a:lnTo>
                  <a:cubicBezTo>
                    <a:pt x="25836" y="9851"/>
                    <a:pt x="25753" y="10241"/>
                    <a:pt x="25672" y="10633"/>
                  </a:cubicBezTo>
                  <a:cubicBezTo>
                    <a:pt x="25664" y="10367"/>
                    <a:pt x="25652" y="10109"/>
                    <a:pt x="25641" y="9846"/>
                  </a:cubicBezTo>
                  <a:cubicBezTo>
                    <a:pt x="25641" y="9815"/>
                    <a:pt x="25636" y="9788"/>
                    <a:pt x="25636" y="9757"/>
                  </a:cubicBezTo>
                  <a:cubicBezTo>
                    <a:pt x="25722" y="9658"/>
                    <a:pt x="25805" y="9557"/>
                    <a:pt x="25890" y="9459"/>
                  </a:cubicBezTo>
                  <a:close/>
                  <a:moveTo>
                    <a:pt x="201131" y="9459"/>
                  </a:moveTo>
                  <a:lnTo>
                    <a:pt x="201131" y="9459"/>
                  </a:lnTo>
                  <a:cubicBezTo>
                    <a:pt x="201213" y="9557"/>
                    <a:pt x="201299" y="9658"/>
                    <a:pt x="201385" y="9757"/>
                  </a:cubicBezTo>
                  <a:cubicBezTo>
                    <a:pt x="201381" y="9788"/>
                    <a:pt x="201381" y="9815"/>
                    <a:pt x="201381" y="9846"/>
                  </a:cubicBezTo>
                  <a:cubicBezTo>
                    <a:pt x="201370" y="10109"/>
                    <a:pt x="201358" y="10367"/>
                    <a:pt x="201346" y="10633"/>
                  </a:cubicBezTo>
                  <a:cubicBezTo>
                    <a:pt x="201264" y="10241"/>
                    <a:pt x="201182" y="9851"/>
                    <a:pt x="201131" y="9459"/>
                  </a:cubicBezTo>
                  <a:close/>
                  <a:moveTo>
                    <a:pt x="58063" y="9717"/>
                  </a:moveTo>
                  <a:cubicBezTo>
                    <a:pt x="58075" y="9772"/>
                    <a:pt x="58090" y="9823"/>
                    <a:pt x="58102" y="9874"/>
                  </a:cubicBezTo>
                  <a:cubicBezTo>
                    <a:pt x="58125" y="10151"/>
                    <a:pt x="58137" y="10429"/>
                    <a:pt x="58149" y="10707"/>
                  </a:cubicBezTo>
                  <a:cubicBezTo>
                    <a:pt x="58113" y="10597"/>
                    <a:pt x="58078" y="10492"/>
                    <a:pt x="58039" y="10386"/>
                  </a:cubicBezTo>
                  <a:cubicBezTo>
                    <a:pt x="58032" y="10367"/>
                    <a:pt x="58019" y="10359"/>
                    <a:pt x="58008" y="10359"/>
                  </a:cubicBezTo>
                  <a:cubicBezTo>
                    <a:pt x="58024" y="10144"/>
                    <a:pt x="58043" y="9932"/>
                    <a:pt x="58063" y="9717"/>
                  </a:cubicBezTo>
                  <a:close/>
                  <a:moveTo>
                    <a:pt x="168959" y="9717"/>
                  </a:moveTo>
                  <a:cubicBezTo>
                    <a:pt x="168978" y="9932"/>
                    <a:pt x="168994" y="10144"/>
                    <a:pt x="169014" y="10359"/>
                  </a:cubicBezTo>
                  <a:cubicBezTo>
                    <a:pt x="169001" y="10359"/>
                    <a:pt x="168990" y="10367"/>
                    <a:pt x="168983" y="10386"/>
                  </a:cubicBezTo>
                  <a:cubicBezTo>
                    <a:pt x="168943" y="10492"/>
                    <a:pt x="168907" y="10597"/>
                    <a:pt x="168869" y="10707"/>
                  </a:cubicBezTo>
                  <a:cubicBezTo>
                    <a:pt x="168880" y="10429"/>
                    <a:pt x="168896" y="10151"/>
                    <a:pt x="168916" y="9874"/>
                  </a:cubicBezTo>
                  <a:cubicBezTo>
                    <a:pt x="168931" y="9823"/>
                    <a:pt x="168943" y="9772"/>
                    <a:pt x="168959" y="9717"/>
                  </a:cubicBezTo>
                  <a:close/>
                  <a:moveTo>
                    <a:pt x="31026" y="10767"/>
                  </a:moveTo>
                  <a:lnTo>
                    <a:pt x="31026" y="10767"/>
                  </a:lnTo>
                  <a:cubicBezTo>
                    <a:pt x="31042" y="10817"/>
                    <a:pt x="31057" y="10868"/>
                    <a:pt x="31073" y="10919"/>
                  </a:cubicBezTo>
                  <a:cubicBezTo>
                    <a:pt x="31089" y="11110"/>
                    <a:pt x="31100" y="11294"/>
                    <a:pt x="31112" y="11459"/>
                  </a:cubicBezTo>
                  <a:cubicBezTo>
                    <a:pt x="31080" y="11228"/>
                    <a:pt x="31053" y="10997"/>
                    <a:pt x="31026" y="10767"/>
                  </a:cubicBezTo>
                  <a:close/>
                  <a:moveTo>
                    <a:pt x="195996" y="10767"/>
                  </a:moveTo>
                  <a:lnTo>
                    <a:pt x="195996" y="10767"/>
                  </a:lnTo>
                  <a:cubicBezTo>
                    <a:pt x="195969" y="11001"/>
                    <a:pt x="195937" y="11236"/>
                    <a:pt x="195906" y="11471"/>
                  </a:cubicBezTo>
                  <a:cubicBezTo>
                    <a:pt x="195918" y="11302"/>
                    <a:pt x="195929" y="11114"/>
                    <a:pt x="195945" y="10922"/>
                  </a:cubicBezTo>
                  <a:cubicBezTo>
                    <a:pt x="195965" y="10872"/>
                    <a:pt x="195980" y="10817"/>
                    <a:pt x="195996" y="10767"/>
                  </a:cubicBezTo>
                  <a:close/>
                  <a:moveTo>
                    <a:pt x="158231" y="7064"/>
                  </a:moveTo>
                  <a:lnTo>
                    <a:pt x="158231" y="7064"/>
                  </a:lnTo>
                  <a:cubicBezTo>
                    <a:pt x="158129" y="8386"/>
                    <a:pt x="158058" y="9717"/>
                    <a:pt x="158011" y="11048"/>
                  </a:cubicBezTo>
                  <a:cubicBezTo>
                    <a:pt x="158007" y="10621"/>
                    <a:pt x="158020" y="10195"/>
                    <a:pt x="158063" y="9768"/>
                  </a:cubicBezTo>
                  <a:cubicBezTo>
                    <a:pt x="158069" y="9692"/>
                    <a:pt x="158017" y="9649"/>
                    <a:pt x="157967" y="9649"/>
                  </a:cubicBezTo>
                  <a:cubicBezTo>
                    <a:pt x="157927" y="9649"/>
                    <a:pt x="157887" y="9676"/>
                    <a:pt x="157879" y="9733"/>
                  </a:cubicBezTo>
                  <a:cubicBezTo>
                    <a:pt x="157785" y="10402"/>
                    <a:pt x="157714" y="11056"/>
                    <a:pt x="157667" y="11713"/>
                  </a:cubicBezTo>
                  <a:cubicBezTo>
                    <a:pt x="157655" y="10852"/>
                    <a:pt x="157655" y="9987"/>
                    <a:pt x="157597" y="9138"/>
                  </a:cubicBezTo>
                  <a:cubicBezTo>
                    <a:pt x="157588" y="8970"/>
                    <a:pt x="157581" y="8739"/>
                    <a:pt x="157554" y="8516"/>
                  </a:cubicBezTo>
                  <a:cubicBezTo>
                    <a:pt x="157776" y="8030"/>
                    <a:pt x="158004" y="7545"/>
                    <a:pt x="158231" y="7064"/>
                  </a:cubicBezTo>
                  <a:close/>
                  <a:moveTo>
                    <a:pt x="68787" y="7064"/>
                  </a:moveTo>
                  <a:lnTo>
                    <a:pt x="68787" y="7064"/>
                  </a:lnTo>
                  <a:cubicBezTo>
                    <a:pt x="69018" y="7545"/>
                    <a:pt x="69244" y="8027"/>
                    <a:pt x="69464" y="8512"/>
                  </a:cubicBezTo>
                  <a:cubicBezTo>
                    <a:pt x="69437" y="8735"/>
                    <a:pt x="69432" y="8970"/>
                    <a:pt x="69421" y="9138"/>
                  </a:cubicBezTo>
                  <a:cubicBezTo>
                    <a:pt x="69366" y="9992"/>
                    <a:pt x="69366" y="10856"/>
                    <a:pt x="69354" y="11721"/>
                  </a:cubicBezTo>
                  <a:cubicBezTo>
                    <a:pt x="69307" y="11060"/>
                    <a:pt x="69237" y="10402"/>
                    <a:pt x="69139" y="9733"/>
                  </a:cubicBezTo>
                  <a:cubicBezTo>
                    <a:pt x="69130" y="9676"/>
                    <a:pt x="69091" y="9649"/>
                    <a:pt x="69051" y="9649"/>
                  </a:cubicBezTo>
                  <a:cubicBezTo>
                    <a:pt x="69001" y="9649"/>
                    <a:pt x="68950" y="9692"/>
                    <a:pt x="68959" y="9768"/>
                  </a:cubicBezTo>
                  <a:cubicBezTo>
                    <a:pt x="68998" y="10198"/>
                    <a:pt x="69014" y="10629"/>
                    <a:pt x="69006" y="11056"/>
                  </a:cubicBezTo>
                  <a:cubicBezTo>
                    <a:pt x="68963" y="9721"/>
                    <a:pt x="68892" y="8390"/>
                    <a:pt x="68787" y="7064"/>
                  </a:cubicBezTo>
                  <a:close/>
                  <a:moveTo>
                    <a:pt x="39839" y="10555"/>
                  </a:moveTo>
                  <a:cubicBezTo>
                    <a:pt x="39863" y="10942"/>
                    <a:pt x="39883" y="11338"/>
                    <a:pt x="39899" y="11729"/>
                  </a:cubicBezTo>
                  <a:cubicBezTo>
                    <a:pt x="39867" y="11616"/>
                    <a:pt x="39836" y="11506"/>
                    <a:pt x="39801" y="11392"/>
                  </a:cubicBezTo>
                  <a:cubicBezTo>
                    <a:pt x="39796" y="11157"/>
                    <a:pt x="39796" y="10926"/>
                    <a:pt x="39793" y="10691"/>
                  </a:cubicBezTo>
                  <a:cubicBezTo>
                    <a:pt x="39808" y="10644"/>
                    <a:pt x="39824" y="10597"/>
                    <a:pt x="39839" y="10555"/>
                  </a:cubicBezTo>
                  <a:close/>
                  <a:moveTo>
                    <a:pt x="187182" y="10551"/>
                  </a:moveTo>
                  <a:cubicBezTo>
                    <a:pt x="187197" y="10597"/>
                    <a:pt x="187213" y="10644"/>
                    <a:pt x="187224" y="10691"/>
                  </a:cubicBezTo>
                  <a:cubicBezTo>
                    <a:pt x="187224" y="10926"/>
                    <a:pt x="187221" y="11157"/>
                    <a:pt x="187217" y="11392"/>
                  </a:cubicBezTo>
                  <a:cubicBezTo>
                    <a:pt x="187186" y="11506"/>
                    <a:pt x="187154" y="11619"/>
                    <a:pt x="187119" y="11733"/>
                  </a:cubicBezTo>
                  <a:cubicBezTo>
                    <a:pt x="187135" y="11338"/>
                    <a:pt x="187154" y="10946"/>
                    <a:pt x="187182" y="10551"/>
                  </a:cubicBezTo>
                  <a:close/>
                  <a:moveTo>
                    <a:pt x="27045" y="9134"/>
                  </a:moveTo>
                  <a:cubicBezTo>
                    <a:pt x="27413" y="9235"/>
                    <a:pt x="27738" y="9392"/>
                    <a:pt x="28004" y="9823"/>
                  </a:cubicBezTo>
                  <a:cubicBezTo>
                    <a:pt x="28047" y="9889"/>
                    <a:pt x="28083" y="9960"/>
                    <a:pt x="28121" y="10030"/>
                  </a:cubicBezTo>
                  <a:cubicBezTo>
                    <a:pt x="28141" y="10171"/>
                    <a:pt x="28161" y="10312"/>
                    <a:pt x="28181" y="10453"/>
                  </a:cubicBezTo>
                  <a:cubicBezTo>
                    <a:pt x="27840" y="10673"/>
                    <a:pt x="27702" y="11404"/>
                    <a:pt x="27561" y="11807"/>
                  </a:cubicBezTo>
                  <a:cubicBezTo>
                    <a:pt x="27558" y="11819"/>
                    <a:pt x="27554" y="11831"/>
                    <a:pt x="27550" y="11842"/>
                  </a:cubicBezTo>
                  <a:cubicBezTo>
                    <a:pt x="27523" y="11697"/>
                    <a:pt x="27496" y="11549"/>
                    <a:pt x="27464" y="11404"/>
                  </a:cubicBezTo>
                  <a:cubicBezTo>
                    <a:pt x="27323" y="10762"/>
                    <a:pt x="27171" y="10097"/>
                    <a:pt x="26998" y="9428"/>
                  </a:cubicBezTo>
                  <a:cubicBezTo>
                    <a:pt x="27018" y="9329"/>
                    <a:pt x="27030" y="9232"/>
                    <a:pt x="27045" y="9134"/>
                  </a:cubicBezTo>
                  <a:close/>
                  <a:moveTo>
                    <a:pt x="199976" y="9134"/>
                  </a:moveTo>
                  <a:cubicBezTo>
                    <a:pt x="199988" y="9232"/>
                    <a:pt x="200004" y="9329"/>
                    <a:pt x="200019" y="9428"/>
                  </a:cubicBezTo>
                  <a:cubicBezTo>
                    <a:pt x="199847" y="10097"/>
                    <a:pt x="199699" y="10762"/>
                    <a:pt x="199558" y="11404"/>
                  </a:cubicBezTo>
                  <a:cubicBezTo>
                    <a:pt x="199526" y="11549"/>
                    <a:pt x="199499" y="11697"/>
                    <a:pt x="199471" y="11842"/>
                  </a:cubicBezTo>
                  <a:cubicBezTo>
                    <a:pt x="199464" y="11831"/>
                    <a:pt x="199464" y="11819"/>
                    <a:pt x="199455" y="11807"/>
                  </a:cubicBezTo>
                  <a:cubicBezTo>
                    <a:pt x="199315" y="11404"/>
                    <a:pt x="199177" y="10673"/>
                    <a:pt x="198837" y="10453"/>
                  </a:cubicBezTo>
                  <a:cubicBezTo>
                    <a:pt x="198857" y="10312"/>
                    <a:pt x="198877" y="10171"/>
                    <a:pt x="198900" y="10034"/>
                  </a:cubicBezTo>
                  <a:cubicBezTo>
                    <a:pt x="198939" y="9963"/>
                    <a:pt x="198975" y="9893"/>
                    <a:pt x="199018" y="9823"/>
                  </a:cubicBezTo>
                  <a:cubicBezTo>
                    <a:pt x="199284" y="9392"/>
                    <a:pt x="199609" y="9235"/>
                    <a:pt x="199976" y="9134"/>
                  </a:cubicBezTo>
                  <a:close/>
                  <a:moveTo>
                    <a:pt x="26634" y="8559"/>
                  </a:moveTo>
                  <a:cubicBezTo>
                    <a:pt x="26669" y="8677"/>
                    <a:pt x="26705" y="8794"/>
                    <a:pt x="26736" y="8911"/>
                  </a:cubicBezTo>
                  <a:cubicBezTo>
                    <a:pt x="26697" y="8942"/>
                    <a:pt x="26693" y="9017"/>
                    <a:pt x="26728" y="9044"/>
                  </a:cubicBezTo>
                  <a:cubicBezTo>
                    <a:pt x="26654" y="9306"/>
                    <a:pt x="26575" y="9569"/>
                    <a:pt x="26497" y="9831"/>
                  </a:cubicBezTo>
                  <a:cubicBezTo>
                    <a:pt x="26396" y="10164"/>
                    <a:pt x="26309" y="10496"/>
                    <a:pt x="26228" y="10832"/>
                  </a:cubicBezTo>
                  <a:cubicBezTo>
                    <a:pt x="26098" y="11161"/>
                    <a:pt x="25997" y="11506"/>
                    <a:pt x="25899" y="11858"/>
                  </a:cubicBezTo>
                  <a:cubicBezTo>
                    <a:pt x="25899" y="11800"/>
                    <a:pt x="25899" y="11744"/>
                    <a:pt x="25894" y="11686"/>
                  </a:cubicBezTo>
                  <a:cubicBezTo>
                    <a:pt x="25871" y="10899"/>
                    <a:pt x="25941" y="10124"/>
                    <a:pt x="25984" y="9345"/>
                  </a:cubicBezTo>
                  <a:cubicBezTo>
                    <a:pt x="26028" y="9298"/>
                    <a:pt x="26067" y="9251"/>
                    <a:pt x="26106" y="9204"/>
                  </a:cubicBezTo>
                  <a:cubicBezTo>
                    <a:pt x="26286" y="8993"/>
                    <a:pt x="26462" y="8778"/>
                    <a:pt x="26634" y="8559"/>
                  </a:cubicBezTo>
                  <a:close/>
                  <a:moveTo>
                    <a:pt x="200387" y="8559"/>
                  </a:moveTo>
                  <a:cubicBezTo>
                    <a:pt x="200559" y="8778"/>
                    <a:pt x="200736" y="8993"/>
                    <a:pt x="200915" y="9204"/>
                  </a:cubicBezTo>
                  <a:cubicBezTo>
                    <a:pt x="200955" y="9251"/>
                    <a:pt x="200994" y="9298"/>
                    <a:pt x="201033" y="9345"/>
                  </a:cubicBezTo>
                  <a:cubicBezTo>
                    <a:pt x="201076" y="10124"/>
                    <a:pt x="201150" y="10899"/>
                    <a:pt x="201123" y="11686"/>
                  </a:cubicBezTo>
                  <a:lnTo>
                    <a:pt x="201123" y="11858"/>
                  </a:lnTo>
                  <a:cubicBezTo>
                    <a:pt x="201025" y="11506"/>
                    <a:pt x="200920" y="11161"/>
                    <a:pt x="200790" y="10832"/>
                  </a:cubicBezTo>
                  <a:cubicBezTo>
                    <a:pt x="200712" y="10496"/>
                    <a:pt x="200626" y="10160"/>
                    <a:pt x="200524" y="9831"/>
                  </a:cubicBezTo>
                  <a:cubicBezTo>
                    <a:pt x="200442" y="9569"/>
                    <a:pt x="200368" y="9306"/>
                    <a:pt x="200290" y="9044"/>
                  </a:cubicBezTo>
                  <a:cubicBezTo>
                    <a:pt x="200328" y="9017"/>
                    <a:pt x="200321" y="8942"/>
                    <a:pt x="200286" y="8911"/>
                  </a:cubicBezTo>
                  <a:cubicBezTo>
                    <a:pt x="200317" y="8794"/>
                    <a:pt x="200352" y="8677"/>
                    <a:pt x="200387" y="8559"/>
                  </a:cubicBezTo>
                  <a:close/>
                  <a:moveTo>
                    <a:pt x="18517" y="10492"/>
                  </a:moveTo>
                  <a:cubicBezTo>
                    <a:pt x="18544" y="10649"/>
                    <a:pt x="18572" y="10805"/>
                    <a:pt x="18596" y="10966"/>
                  </a:cubicBezTo>
                  <a:cubicBezTo>
                    <a:pt x="18643" y="11279"/>
                    <a:pt x="18685" y="11596"/>
                    <a:pt x="18724" y="11913"/>
                  </a:cubicBezTo>
                  <a:cubicBezTo>
                    <a:pt x="18708" y="11823"/>
                    <a:pt x="18689" y="11733"/>
                    <a:pt x="18674" y="11647"/>
                  </a:cubicBezTo>
                  <a:cubicBezTo>
                    <a:pt x="18611" y="11322"/>
                    <a:pt x="18549" y="11001"/>
                    <a:pt x="18486" y="10680"/>
                  </a:cubicBezTo>
                  <a:cubicBezTo>
                    <a:pt x="18497" y="10617"/>
                    <a:pt x="18505" y="10555"/>
                    <a:pt x="18517" y="10492"/>
                  </a:cubicBezTo>
                  <a:close/>
                  <a:moveTo>
                    <a:pt x="77378" y="9235"/>
                  </a:moveTo>
                  <a:lnTo>
                    <a:pt x="77378" y="9235"/>
                  </a:lnTo>
                  <a:cubicBezTo>
                    <a:pt x="77370" y="9353"/>
                    <a:pt x="77362" y="9470"/>
                    <a:pt x="77355" y="9588"/>
                  </a:cubicBezTo>
                  <a:cubicBezTo>
                    <a:pt x="77339" y="9714"/>
                    <a:pt x="77327" y="9842"/>
                    <a:pt x="77315" y="9972"/>
                  </a:cubicBezTo>
                  <a:cubicBezTo>
                    <a:pt x="77315" y="9968"/>
                    <a:pt x="77311" y="9963"/>
                    <a:pt x="77311" y="9960"/>
                  </a:cubicBezTo>
                  <a:cubicBezTo>
                    <a:pt x="77295" y="9928"/>
                    <a:pt x="77272" y="9915"/>
                    <a:pt x="77250" y="9915"/>
                  </a:cubicBezTo>
                  <a:cubicBezTo>
                    <a:pt x="77200" y="9915"/>
                    <a:pt x="77154" y="9981"/>
                    <a:pt x="77186" y="10054"/>
                  </a:cubicBezTo>
                  <a:cubicBezTo>
                    <a:pt x="77221" y="10140"/>
                    <a:pt x="77257" y="10234"/>
                    <a:pt x="77284" y="10335"/>
                  </a:cubicBezTo>
                  <a:cubicBezTo>
                    <a:pt x="77233" y="10861"/>
                    <a:pt x="77186" y="11385"/>
                    <a:pt x="77147" y="11913"/>
                  </a:cubicBezTo>
                  <a:cubicBezTo>
                    <a:pt x="77123" y="11619"/>
                    <a:pt x="77100" y="11322"/>
                    <a:pt x="77076" y="11029"/>
                  </a:cubicBezTo>
                  <a:cubicBezTo>
                    <a:pt x="77041" y="10566"/>
                    <a:pt x="77022" y="10104"/>
                    <a:pt x="77002" y="9639"/>
                  </a:cubicBezTo>
                  <a:cubicBezTo>
                    <a:pt x="77088" y="9423"/>
                    <a:pt x="77210" y="9267"/>
                    <a:pt x="77378" y="9235"/>
                  </a:cubicBezTo>
                  <a:close/>
                  <a:moveTo>
                    <a:pt x="149644" y="9235"/>
                  </a:moveTo>
                  <a:lnTo>
                    <a:pt x="149644" y="9235"/>
                  </a:lnTo>
                  <a:cubicBezTo>
                    <a:pt x="149812" y="9267"/>
                    <a:pt x="149929" y="9423"/>
                    <a:pt x="150019" y="9639"/>
                  </a:cubicBezTo>
                  <a:cubicBezTo>
                    <a:pt x="150000" y="10104"/>
                    <a:pt x="149980" y="10566"/>
                    <a:pt x="149941" y="11029"/>
                  </a:cubicBezTo>
                  <a:cubicBezTo>
                    <a:pt x="149918" y="11322"/>
                    <a:pt x="149898" y="11616"/>
                    <a:pt x="149875" y="11913"/>
                  </a:cubicBezTo>
                  <a:cubicBezTo>
                    <a:pt x="149831" y="11385"/>
                    <a:pt x="149788" y="10861"/>
                    <a:pt x="149738" y="10335"/>
                  </a:cubicBezTo>
                  <a:cubicBezTo>
                    <a:pt x="149765" y="10234"/>
                    <a:pt x="149797" y="10140"/>
                    <a:pt x="149835" y="10054"/>
                  </a:cubicBezTo>
                  <a:cubicBezTo>
                    <a:pt x="149868" y="9981"/>
                    <a:pt x="149820" y="9915"/>
                    <a:pt x="149770" y="9915"/>
                  </a:cubicBezTo>
                  <a:cubicBezTo>
                    <a:pt x="149748" y="9915"/>
                    <a:pt x="149726" y="9928"/>
                    <a:pt x="149710" y="9960"/>
                  </a:cubicBezTo>
                  <a:cubicBezTo>
                    <a:pt x="149707" y="9963"/>
                    <a:pt x="149707" y="9968"/>
                    <a:pt x="149707" y="9972"/>
                  </a:cubicBezTo>
                  <a:cubicBezTo>
                    <a:pt x="149691" y="9842"/>
                    <a:pt x="149679" y="9714"/>
                    <a:pt x="149667" y="9588"/>
                  </a:cubicBezTo>
                  <a:cubicBezTo>
                    <a:pt x="149656" y="9470"/>
                    <a:pt x="149647" y="9353"/>
                    <a:pt x="149644" y="9235"/>
                  </a:cubicBezTo>
                  <a:close/>
                  <a:moveTo>
                    <a:pt x="208505" y="10492"/>
                  </a:moveTo>
                  <a:cubicBezTo>
                    <a:pt x="208512" y="10555"/>
                    <a:pt x="208524" y="10617"/>
                    <a:pt x="208532" y="10680"/>
                  </a:cubicBezTo>
                  <a:cubicBezTo>
                    <a:pt x="208469" y="11001"/>
                    <a:pt x="208411" y="11322"/>
                    <a:pt x="208348" y="11647"/>
                  </a:cubicBezTo>
                  <a:cubicBezTo>
                    <a:pt x="208328" y="11733"/>
                    <a:pt x="208312" y="11823"/>
                    <a:pt x="208297" y="11913"/>
                  </a:cubicBezTo>
                  <a:cubicBezTo>
                    <a:pt x="208336" y="11596"/>
                    <a:pt x="208375" y="11279"/>
                    <a:pt x="208422" y="10966"/>
                  </a:cubicBezTo>
                  <a:cubicBezTo>
                    <a:pt x="208446" y="10805"/>
                    <a:pt x="208473" y="10649"/>
                    <a:pt x="208505" y="10492"/>
                  </a:cubicBezTo>
                  <a:close/>
                  <a:moveTo>
                    <a:pt x="75624" y="10019"/>
                  </a:moveTo>
                  <a:cubicBezTo>
                    <a:pt x="75640" y="10492"/>
                    <a:pt x="75648" y="10962"/>
                    <a:pt x="75640" y="11432"/>
                  </a:cubicBezTo>
                  <a:cubicBezTo>
                    <a:pt x="75640" y="11573"/>
                    <a:pt x="75636" y="11713"/>
                    <a:pt x="75636" y="11854"/>
                  </a:cubicBezTo>
                  <a:cubicBezTo>
                    <a:pt x="75628" y="11894"/>
                    <a:pt x="75624" y="11925"/>
                    <a:pt x="75617" y="11964"/>
                  </a:cubicBezTo>
                  <a:cubicBezTo>
                    <a:pt x="75554" y="11502"/>
                    <a:pt x="75491" y="11040"/>
                    <a:pt x="75425" y="10579"/>
                  </a:cubicBezTo>
                  <a:cubicBezTo>
                    <a:pt x="75491" y="10391"/>
                    <a:pt x="75558" y="10207"/>
                    <a:pt x="75624" y="10019"/>
                  </a:cubicBezTo>
                  <a:close/>
                  <a:moveTo>
                    <a:pt x="151397" y="10019"/>
                  </a:moveTo>
                  <a:cubicBezTo>
                    <a:pt x="151464" y="10207"/>
                    <a:pt x="151530" y="10395"/>
                    <a:pt x="151593" y="10582"/>
                  </a:cubicBezTo>
                  <a:cubicBezTo>
                    <a:pt x="151530" y="11040"/>
                    <a:pt x="151468" y="11502"/>
                    <a:pt x="151401" y="11964"/>
                  </a:cubicBezTo>
                  <a:cubicBezTo>
                    <a:pt x="151397" y="11925"/>
                    <a:pt x="151389" y="11894"/>
                    <a:pt x="151381" y="11854"/>
                  </a:cubicBezTo>
                  <a:cubicBezTo>
                    <a:pt x="151381" y="11713"/>
                    <a:pt x="151381" y="11573"/>
                    <a:pt x="151378" y="11432"/>
                  </a:cubicBezTo>
                  <a:cubicBezTo>
                    <a:pt x="151374" y="10962"/>
                    <a:pt x="151381" y="10489"/>
                    <a:pt x="151397" y="10019"/>
                  </a:cubicBezTo>
                  <a:close/>
                  <a:moveTo>
                    <a:pt x="22615" y="12105"/>
                  </a:moveTo>
                  <a:cubicBezTo>
                    <a:pt x="22619" y="12113"/>
                    <a:pt x="22619" y="12120"/>
                    <a:pt x="22622" y="12132"/>
                  </a:cubicBezTo>
                  <a:cubicBezTo>
                    <a:pt x="22619" y="12132"/>
                    <a:pt x="22619" y="12132"/>
                    <a:pt x="22619" y="12136"/>
                  </a:cubicBezTo>
                  <a:cubicBezTo>
                    <a:pt x="22619" y="12124"/>
                    <a:pt x="22619" y="12113"/>
                    <a:pt x="22615" y="12105"/>
                  </a:cubicBezTo>
                  <a:close/>
                  <a:moveTo>
                    <a:pt x="204403" y="12105"/>
                  </a:moveTo>
                  <a:lnTo>
                    <a:pt x="204403" y="12136"/>
                  </a:lnTo>
                  <a:cubicBezTo>
                    <a:pt x="204403" y="12132"/>
                    <a:pt x="204399" y="12132"/>
                    <a:pt x="204399" y="12132"/>
                  </a:cubicBezTo>
                  <a:cubicBezTo>
                    <a:pt x="204399" y="12120"/>
                    <a:pt x="204403" y="12113"/>
                    <a:pt x="204403" y="12105"/>
                  </a:cubicBezTo>
                  <a:close/>
                  <a:moveTo>
                    <a:pt x="38427" y="8355"/>
                  </a:moveTo>
                  <a:cubicBezTo>
                    <a:pt x="38439" y="8426"/>
                    <a:pt x="38446" y="8496"/>
                    <a:pt x="38458" y="8563"/>
                  </a:cubicBezTo>
                  <a:cubicBezTo>
                    <a:pt x="38575" y="9275"/>
                    <a:pt x="38669" y="9995"/>
                    <a:pt x="38756" y="10715"/>
                  </a:cubicBezTo>
                  <a:cubicBezTo>
                    <a:pt x="38662" y="10410"/>
                    <a:pt x="38587" y="10097"/>
                    <a:pt x="38564" y="9768"/>
                  </a:cubicBezTo>
                  <a:cubicBezTo>
                    <a:pt x="38560" y="9723"/>
                    <a:pt x="38533" y="9700"/>
                    <a:pt x="38507" y="9700"/>
                  </a:cubicBezTo>
                  <a:cubicBezTo>
                    <a:pt x="38481" y="9700"/>
                    <a:pt x="38456" y="9723"/>
                    <a:pt x="38458" y="9768"/>
                  </a:cubicBezTo>
                  <a:cubicBezTo>
                    <a:pt x="38481" y="10402"/>
                    <a:pt x="38669" y="10978"/>
                    <a:pt x="38862" y="11557"/>
                  </a:cubicBezTo>
                  <a:cubicBezTo>
                    <a:pt x="38862" y="11569"/>
                    <a:pt x="38862" y="11580"/>
                    <a:pt x="38865" y="11592"/>
                  </a:cubicBezTo>
                  <a:cubicBezTo>
                    <a:pt x="38873" y="11654"/>
                    <a:pt x="38877" y="11717"/>
                    <a:pt x="38885" y="11784"/>
                  </a:cubicBezTo>
                  <a:cubicBezTo>
                    <a:pt x="38833" y="11925"/>
                    <a:pt x="38787" y="12066"/>
                    <a:pt x="38736" y="12210"/>
                  </a:cubicBezTo>
                  <a:cubicBezTo>
                    <a:pt x="38540" y="11197"/>
                    <a:pt x="38364" y="10183"/>
                    <a:pt x="38137" y="9181"/>
                  </a:cubicBezTo>
                  <a:cubicBezTo>
                    <a:pt x="38129" y="9146"/>
                    <a:pt x="38118" y="9114"/>
                    <a:pt x="38110" y="9080"/>
                  </a:cubicBezTo>
                  <a:cubicBezTo>
                    <a:pt x="38212" y="8836"/>
                    <a:pt x="38317" y="8598"/>
                    <a:pt x="38427" y="8355"/>
                  </a:cubicBezTo>
                  <a:close/>
                  <a:moveTo>
                    <a:pt x="188595" y="8359"/>
                  </a:moveTo>
                  <a:cubicBezTo>
                    <a:pt x="188700" y="8598"/>
                    <a:pt x="188806" y="8836"/>
                    <a:pt x="188911" y="9080"/>
                  </a:cubicBezTo>
                  <a:cubicBezTo>
                    <a:pt x="188904" y="9114"/>
                    <a:pt x="188892" y="9146"/>
                    <a:pt x="188884" y="9181"/>
                  </a:cubicBezTo>
                  <a:cubicBezTo>
                    <a:pt x="188657" y="10183"/>
                    <a:pt x="188477" y="11197"/>
                    <a:pt x="188281" y="12210"/>
                  </a:cubicBezTo>
                  <a:cubicBezTo>
                    <a:pt x="188234" y="12069"/>
                    <a:pt x="188183" y="11925"/>
                    <a:pt x="188136" y="11784"/>
                  </a:cubicBezTo>
                  <a:cubicBezTo>
                    <a:pt x="188145" y="11721"/>
                    <a:pt x="188149" y="11654"/>
                    <a:pt x="188156" y="11592"/>
                  </a:cubicBezTo>
                  <a:cubicBezTo>
                    <a:pt x="188156" y="11580"/>
                    <a:pt x="188160" y="11569"/>
                    <a:pt x="188160" y="11557"/>
                  </a:cubicBezTo>
                  <a:cubicBezTo>
                    <a:pt x="188352" y="10978"/>
                    <a:pt x="188536" y="10402"/>
                    <a:pt x="188563" y="9768"/>
                  </a:cubicBezTo>
                  <a:cubicBezTo>
                    <a:pt x="188565" y="9723"/>
                    <a:pt x="188540" y="9700"/>
                    <a:pt x="188514" y="9700"/>
                  </a:cubicBezTo>
                  <a:cubicBezTo>
                    <a:pt x="188487" y="9700"/>
                    <a:pt x="188460" y="9723"/>
                    <a:pt x="188458" y="9768"/>
                  </a:cubicBezTo>
                  <a:cubicBezTo>
                    <a:pt x="188431" y="10097"/>
                    <a:pt x="188360" y="10410"/>
                    <a:pt x="188262" y="10715"/>
                  </a:cubicBezTo>
                  <a:cubicBezTo>
                    <a:pt x="188352" y="9995"/>
                    <a:pt x="188446" y="9275"/>
                    <a:pt x="188559" y="8563"/>
                  </a:cubicBezTo>
                  <a:cubicBezTo>
                    <a:pt x="188571" y="8496"/>
                    <a:pt x="188583" y="8426"/>
                    <a:pt x="188595" y="8359"/>
                  </a:cubicBezTo>
                  <a:close/>
                  <a:moveTo>
                    <a:pt x="104666" y="9976"/>
                  </a:moveTo>
                  <a:lnTo>
                    <a:pt x="104666" y="9976"/>
                  </a:lnTo>
                  <a:cubicBezTo>
                    <a:pt x="104716" y="10657"/>
                    <a:pt x="104634" y="11388"/>
                    <a:pt x="104591" y="12026"/>
                  </a:cubicBezTo>
                  <a:cubicBezTo>
                    <a:pt x="104587" y="12093"/>
                    <a:pt x="104583" y="12160"/>
                    <a:pt x="104579" y="12226"/>
                  </a:cubicBezTo>
                  <a:cubicBezTo>
                    <a:pt x="104344" y="11941"/>
                    <a:pt x="104106" y="11650"/>
                    <a:pt x="103871" y="11365"/>
                  </a:cubicBezTo>
                  <a:cubicBezTo>
                    <a:pt x="103891" y="11260"/>
                    <a:pt x="103910" y="11154"/>
                    <a:pt x="103929" y="11052"/>
                  </a:cubicBezTo>
                  <a:cubicBezTo>
                    <a:pt x="103985" y="10805"/>
                    <a:pt x="104055" y="10570"/>
                    <a:pt x="104141" y="10339"/>
                  </a:cubicBezTo>
                  <a:cubicBezTo>
                    <a:pt x="104247" y="10054"/>
                    <a:pt x="104454" y="9987"/>
                    <a:pt x="104666" y="9976"/>
                  </a:cubicBezTo>
                  <a:close/>
                  <a:moveTo>
                    <a:pt x="122356" y="9976"/>
                  </a:moveTo>
                  <a:cubicBezTo>
                    <a:pt x="122567" y="9987"/>
                    <a:pt x="122775" y="10054"/>
                    <a:pt x="122880" y="10339"/>
                  </a:cubicBezTo>
                  <a:cubicBezTo>
                    <a:pt x="122963" y="10570"/>
                    <a:pt x="123037" y="10805"/>
                    <a:pt x="123088" y="11052"/>
                  </a:cubicBezTo>
                  <a:cubicBezTo>
                    <a:pt x="123111" y="11154"/>
                    <a:pt x="123131" y="11260"/>
                    <a:pt x="123151" y="11365"/>
                  </a:cubicBezTo>
                  <a:cubicBezTo>
                    <a:pt x="122912" y="11650"/>
                    <a:pt x="122677" y="11941"/>
                    <a:pt x="122439" y="12226"/>
                  </a:cubicBezTo>
                  <a:cubicBezTo>
                    <a:pt x="122434" y="12160"/>
                    <a:pt x="122434" y="12093"/>
                    <a:pt x="122430" y="12026"/>
                  </a:cubicBezTo>
                  <a:cubicBezTo>
                    <a:pt x="122387" y="11388"/>
                    <a:pt x="122305" y="10657"/>
                    <a:pt x="122356" y="9976"/>
                  </a:cubicBezTo>
                  <a:close/>
                  <a:moveTo>
                    <a:pt x="44841" y="10594"/>
                  </a:moveTo>
                  <a:cubicBezTo>
                    <a:pt x="45159" y="11036"/>
                    <a:pt x="45217" y="11659"/>
                    <a:pt x="45210" y="12261"/>
                  </a:cubicBezTo>
                  <a:cubicBezTo>
                    <a:pt x="45170" y="12191"/>
                    <a:pt x="45132" y="12116"/>
                    <a:pt x="45092" y="12050"/>
                  </a:cubicBezTo>
                  <a:cubicBezTo>
                    <a:pt x="45042" y="11968"/>
                    <a:pt x="44995" y="11878"/>
                    <a:pt x="44944" y="11791"/>
                  </a:cubicBezTo>
                  <a:cubicBezTo>
                    <a:pt x="44948" y="11757"/>
                    <a:pt x="44948" y="11725"/>
                    <a:pt x="44948" y="11690"/>
                  </a:cubicBezTo>
                  <a:cubicBezTo>
                    <a:pt x="44948" y="11587"/>
                    <a:pt x="44885" y="11532"/>
                    <a:pt x="44823" y="11532"/>
                  </a:cubicBezTo>
                  <a:cubicBezTo>
                    <a:pt x="44819" y="11532"/>
                    <a:pt x="44814" y="11533"/>
                    <a:pt x="44810" y="11533"/>
                  </a:cubicBezTo>
                  <a:cubicBezTo>
                    <a:pt x="44771" y="11451"/>
                    <a:pt x="44732" y="11372"/>
                    <a:pt x="44693" y="11291"/>
                  </a:cubicBezTo>
                  <a:cubicBezTo>
                    <a:pt x="44740" y="11060"/>
                    <a:pt x="44791" y="10825"/>
                    <a:pt x="44841" y="10594"/>
                  </a:cubicBezTo>
                  <a:close/>
                  <a:moveTo>
                    <a:pt x="182180" y="10594"/>
                  </a:moveTo>
                  <a:cubicBezTo>
                    <a:pt x="182231" y="10825"/>
                    <a:pt x="182278" y="11060"/>
                    <a:pt x="182325" y="11291"/>
                  </a:cubicBezTo>
                  <a:cubicBezTo>
                    <a:pt x="182285" y="11372"/>
                    <a:pt x="182246" y="11451"/>
                    <a:pt x="182207" y="11533"/>
                  </a:cubicBezTo>
                  <a:cubicBezTo>
                    <a:pt x="182203" y="11533"/>
                    <a:pt x="182199" y="11532"/>
                    <a:pt x="182195" y="11532"/>
                  </a:cubicBezTo>
                  <a:cubicBezTo>
                    <a:pt x="182133" y="11532"/>
                    <a:pt x="182074" y="11587"/>
                    <a:pt x="182074" y="11690"/>
                  </a:cubicBezTo>
                  <a:lnTo>
                    <a:pt x="182074" y="11791"/>
                  </a:lnTo>
                  <a:cubicBezTo>
                    <a:pt x="182027" y="11878"/>
                    <a:pt x="181980" y="11968"/>
                    <a:pt x="181929" y="12050"/>
                  </a:cubicBezTo>
                  <a:cubicBezTo>
                    <a:pt x="181886" y="12116"/>
                    <a:pt x="181847" y="12191"/>
                    <a:pt x="181808" y="12261"/>
                  </a:cubicBezTo>
                  <a:cubicBezTo>
                    <a:pt x="181804" y="11659"/>
                    <a:pt x="181859" y="11036"/>
                    <a:pt x="182180" y="10594"/>
                  </a:cubicBezTo>
                  <a:close/>
                  <a:moveTo>
                    <a:pt x="206066" y="10954"/>
                  </a:moveTo>
                  <a:cubicBezTo>
                    <a:pt x="206081" y="11404"/>
                    <a:pt x="206094" y="11851"/>
                    <a:pt x="206105" y="12300"/>
                  </a:cubicBezTo>
                  <a:cubicBezTo>
                    <a:pt x="206054" y="12085"/>
                    <a:pt x="206007" y="11866"/>
                    <a:pt x="205969" y="11650"/>
                  </a:cubicBezTo>
                  <a:cubicBezTo>
                    <a:pt x="206000" y="11419"/>
                    <a:pt x="206035" y="11185"/>
                    <a:pt x="206066" y="10954"/>
                  </a:cubicBezTo>
                  <a:close/>
                  <a:moveTo>
                    <a:pt x="20955" y="10950"/>
                  </a:moveTo>
                  <a:cubicBezTo>
                    <a:pt x="20986" y="11185"/>
                    <a:pt x="21022" y="11416"/>
                    <a:pt x="21053" y="11650"/>
                  </a:cubicBezTo>
                  <a:cubicBezTo>
                    <a:pt x="21010" y="11870"/>
                    <a:pt x="20963" y="12085"/>
                    <a:pt x="20916" y="12304"/>
                  </a:cubicBezTo>
                  <a:cubicBezTo>
                    <a:pt x="20924" y="11854"/>
                    <a:pt x="20935" y="11401"/>
                    <a:pt x="20955" y="10950"/>
                  </a:cubicBezTo>
                  <a:close/>
                  <a:moveTo>
                    <a:pt x="99965" y="9416"/>
                  </a:moveTo>
                  <a:cubicBezTo>
                    <a:pt x="100074" y="10077"/>
                    <a:pt x="100153" y="10751"/>
                    <a:pt x="100235" y="11419"/>
                  </a:cubicBezTo>
                  <a:cubicBezTo>
                    <a:pt x="100195" y="11717"/>
                    <a:pt x="100148" y="12015"/>
                    <a:pt x="100101" y="12308"/>
                  </a:cubicBezTo>
                  <a:cubicBezTo>
                    <a:pt x="100094" y="12261"/>
                    <a:pt x="100090" y="12210"/>
                    <a:pt x="100083" y="12163"/>
                  </a:cubicBezTo>
                  <a:cubicBezTo>
                    <a:pt x="100020" y="11737"/>
                    <a:pt x="99933" y="11291"/>
                    <a:pt x="99808" y="10891"/>
                  </a:cubicBezTo>
                  <a:cubicBezTo>
                    <a:pt x="99769" y="10767"/>
                    <a:pt x="99726" y="10704"/>
                    <a:pt x="99683" y="10649"/>
                  </a:cubicBezTo>
                  <a:cubicBezTo>
                    <a:pt x="99769" y="10234"/>
                    <a:pt x="99867" y="9823"/>
                    <a:pt x="99965" y="9416"/>
                  </a:cubicBezTo>
                  <a:close/>
                  <a:moveTo>
                    <a:pt x="127053" y="9416"/>
                  </a:moveTo>
                  <a:cubicBezTo>
                    <a:pt x="127154" y="9823"/>
                    <a:pt x="127248" y="10234"/>
                    <a:pt x="127338" y="10649"/>
                  </a:cubicBezTo>
                  <a:cubicBezTo>
                    <a:pt x="127291" y="10704"/>
                    <a:pt x="127248" y="10767"/>
                    <a:pt x="127210" y="10891"/>
                  </a:cubicBezTo>
                  <a:cubicBezTo>
                    <a:pt x="127088" y="11291"/>
                    <a:pt x="127002" y="11737"/>
                    <a:pt x="126939" y="12163"/>
                  </a:cubicBezTo>
                  <a:cubicBezTo>
                    <a:pt x="126932" y="12214"/>
                    <a:pt x="126924" y="12261"/>
                    <a:pt x="126916" y="12312"/>
                  </a:cubicBezTo>
                  <a:cubicBezTo>
                    <a:pt x="126869" y="12015"/>
                    <a:pt x="126825" y="11717"/>
                    <a:pt x="126783" y="11419"/>
                  </a:cubicBezTo>
                  <a:cubicBezTo>
                    <a:pt x="126869" y="10751"/>
                    <a:pt x="126947" y="10077"/>
                    <a:pt x="127053" y="9416"/>
                  </a:cubicBezTo>
                  <a:close/>
                  <a:moveTo>
                    <a:pt x="100751" y="6885"/>
                  </a:moveTo>
                  <a:cubicBezTo>
                    <a:pt x="100930" y="6885"/>
                    <a:pt x="101002" y="8054"/>
                    <a:pt x="101002" y="8054"/>
                  </a:cubicBezTo>
                  <a:cubicBezTo>
                    <a:pt x="101013" y="8590"/>
                    <a:pt x="101053" y="9150"/>
                    <a:pt x="101026" y="9678"/>
                  </a:cubicBezTo>
                  <a:cubicBezTo>
                    <a:pt x="100979" y="10570"/>
                    <a:pt x="100970" y="11459"/>
                    <a:pt x="100959" y="12351"/>
                  </a:cubicBezTo>
                  <a:cubicBezTo>
                    <a:pt x="100842" y="11580"/>
                    <a:pt x="100704" y="10817"/>
                    <a:pt x="100529" y="10066"/>
                  </a:cubicBezTo>
                  <a:cubicBezTo>
                    <a:pt x="100536" y="9678"/>
                    <a:pt x="100540" y="9291"/>
                    <a:pt x="100536" y="8907"/>
                  </a:cubicBezTo>
                  <a:cubicBezTo>
                    <a:pt x="100536" y="8870"/>
                    <a:pt x="100515" y="8851"/>
                    <a:pt x="100493" y="8851"/>
                  </a:cubicBezTo>
                  <a:cubicBezTo>
                    <a:pt x="100471" y="8851"/>
                    <a:pt x="100450" y="8870"/>
                    <a:pt x="100450" y="8907"/>
                  </a:cubicBezTo>
                  <a:cubicBezTo>
                    <a:pt x="100442" y="9138"/>
                    <a:pt x="100435" y="9373"/>
                    <a:pt x="100419" y="9604"/>
                  </a:cubicBezTo>
                  <a:cubicBezTo>
                    <a:pt x="100352" y="9334"/>
                    <a:pt x="100282" y="9067"/>
                    <a:pt x="100208" y="8801"/>
                  </a:cubicBezTo>
                  <a:cubicBezTo>
                    <a:pt x="100204" y="8786"/>
                    <a:pt x="100188" y="8731"/>
                    <a:pt x="100161" y="8653"/>
                  </a:cubicBezTo>
                  <a:cubicBezTo>
                    <a:pt x="100317" y="8074"/>
                    <a:pt x="100477" y="7498"/>
                    <a:pt x="100646" y="6927"/>
                  </a:cubicBezTo>
                  <a:cubicBezTo>
                    <a:pt x="100653" y="6932"/>
                    <a:pt x="100660" y="6935"/>
                    <a:pt x="100668" y="6935"/>
                  </a:cubicBezTo>
                  <a:cubicBezTo>
                    <a:pt x="100678" y="6935"/>
                    <a:pt x="100688" y="6930"/>
                    <a:pt x="100697" y="6919"/>
                  </a:cubicBezTo>
                  <a:cubicBezTo>
                    <a:pt x="100716" y="6896"/>
                    <a:pt x="100734" y="6885"/>
                    <a:pt x="100751" y="6885"/>
                  </a:cubicBezTo>
                  <a:close/>
                  <a:moveTo>
                    <a:pt x="126271" y="6885"/>
                  </a:moveTo>
                  <a:cubicBezTo>
                    <a:pt x="126288" y="6885"/>
                    <a:pt x="126306" y="6896"/>
                    <a:pt x="126325" y="6919"/>
                  </a:cubicBezTo>
                  <a:cubicBezTo>
                    <a:pt x="126334" y="6930"/>
                    <a:pt x="126344" y="6935"/>
                    <a:pt x="126354" y="6935"/>
                  </a:cubicBezTo>
                  <a:cubicBezTo>
                    <a:pt x="126361" y="6935"/>
                    <a:pt x="126369" y="6932"/>
                    <a:pt x="126375" y="6927"/>
                  </a:cubicBezTo>
                  <a:cubicBezTo>
                    <a:pt x="126540" y="7498"/>
                    <a:pt x="126704" y="8074"/>
                    <a:pt x="126857" y="8653"/>
                  </a:cubicBezTo>
                  <a:cubicBezTo>
                    <a:pt x="126834" y="8731"/>
                    <a:pt x="126818" y="8786"/>
                    <a:pt x="126814" y="8801"/>
                  </a:cubicBezTo>
                  <a:cubicBezTo>
                    <a:pt x="126736" y="9067"/>
                    <a:pt x="126666" y="9334"/>
                    <a:pt x="126599" y="9604"/>
                  </a:cubicBezTo>
                  <a:cubicBezTo>
                    <a:pt x="126587" y="9373"/>
                    <a:pt x="126576" y="9138"/>
                    <a:pt x="126572" y="8907"/>
                  </a:cubicBezTo>
                  <a:cubicBezTo>
                    <a:pt x="126572" y="8870"/>
                    <a:pt x="126550" y="8851"/>
                    <a:pt x="126529" y="8851"/>
                  </a:cubicBezTo>
                  <a:cubicBezTo>
                    <a:pt x="126507" y="8851"/>
                    <a:pt x="126485" y="8870"/>
                    <a:pt x="126485" y="8907"/>
                  </a:cubicBezTo>
                  <a:cubicBezTo>
                    <a:pt x="126478" y="9291"/>
                    <a:pt x="126482" y="9678"/>
                    <a:pt x="126489" y="10066"/>
                  </a:cubicBezTo>
                  <a:cubicBezTo>
                    <a:pt x="126317" y="10817"/>
                    <a:pt x="126176" y="11580"/>
                    <a:pt x="126059" y="12351"/>
                  </a:cubicBezTo>
                  <a:cubicBezTo>
                    <a:pt x="126050" y="11459"/>
                    <a:pt x="126043" y="10566"/>
                    <a:pt x="125996" y="9678"/>
                  </a:cubicBezTo>
                  <a:cubicBezTo>
                    <a:pt x="125965" y="9150"/>
                    <a:pt x="126008" y="8590"/>
                    <a:pt x="126016" y="8054"/>
                  </a:cubicBezTo>
                  <a:cubicBezTo>
                    <a:pt x="126016" y="8054"/>
                    <a:pt x="126091" y="6885"/>
                    <a:pt x="126271" y="6885"/>
                  </a:cubicBezTo>
                  <a:close/>
                  <a:moveTo>
                    <a:pt x="106266" y="12022"/>
                  </a:moveTo>
                  <a:lnTo>
                    <a:pt x="106266" y="12022"/>
                  </a:lnTo>
                  <a:cubicBezTo>
                    <a:pt x="106239" y="12140"/>
                    <a:pt x="106212" y="12261"/>
                    <a:pt x="106184" y="12382"/>
                  </a:cubicBezTo>
                  <a:cubicBezTo>
                    <a:pt x="106203" y="12238"/>
                    <a:pt x="106231" y="12116"/>
                    <a:pt x="106266" y="12022"/>
                  </a:cubicBezTo>
                  <a:close/>
                  <a:moveTo>
                    <a:pt x="120755" y="12022"/>
                  </a:moveTo>
                  <a:cubicBezTo>
                    <a:pt x="120786" y="12116"/>
                    <a:pt x="120814" y="12241"/>
                    <a:pt x="120837" y="12382"/>
                  </a:cubicBezTo>
                  <a:cubicBezTo>
                    <a:pt x="120810" y="12265"/>
                    <a:pt x="120783" y="12144"/>
                    <a:pt x="120755" y="12022"/>
                  </a:cubicBezTo>
                  <a:close/>
                  <a:moveTo>
                    <a:pt x="50352" y="8633"/>
                  </a:moveTo>
                  <a:lnTo>
                    <a:pt x="50352" y="8633"/>
                  </a:lnTo>
                  <a:cubicBezTo>
                    <a:pt x="50474" y="9423"/>
                    <a:pt x="50580" y="10218"/>
                    <a:pt x="50701" y="11005"/>
                  </a:cubicBezTo>
                  <a:cubicBezTo>
                    <a:pt x="50615" y="11267"/>
                    <a:pt x="50568" y="11573"/>
                    <a:pt x="50548" y="11889"/>
                  </a:cubicBezTo>
                  <a:cubicBezTo>
                    <a:pt x="50524" y="11913"/>
                    <a:pt x="50513" y="11956"/>
                    <a:pt x="50533" y="11999"/>
                  </a:cubicBezTo>
                  <a:cubicBezTo>
                    <a:pt x="50533" y="12006"/>
                    <a:pt x="50537" y="12015"/>
                    <a:pt x="50540" y="12022"/>
                  </a:cubicBezTo>
                  <a:cubicBezTo>
                    <a:pt x="50533" y="12144"/>
                    <a:pt x="50533" y="12265"/>
                    <a:pt x="50537" y="12387"/>
                  </a:cubicBezTo>
                  <a:cubicBezTo>
                    <a:pt x="50528" y="12324"/>
                    <a:pt x="50524" y="12265"/>
                    <a:pt x="50521" y="12203"/>
                  </a:cubicBezTo>
                  <a:cubicBezTo>
                    <a:pt x="50443" y="11103"/>
                    <a:pt x="50411" y="10007"/>
                    <a:pt x="50364" y="8907"/>
                  </a:cubicBezTo>
                  <a:cubicBezTo>
                    <a:pt x="50360" y="8817"/>
                    <a:pt x="50356" y="8727"/>
                    <a:pt x="50352" y="8633"/>
                  </a:cubicBezTo>
                  <a:close/>
                  <a:moveTo>
                    <a:pt x="176669" y="8633"/>
                  </a:moveTo>
                  <a:lnTo>
                    <a:pt x="176669" y="8633"/>
                  </a:lnTo>
                  <a:cubicBezTo>
                    <a:pt x="176665" y="8727"/>
                    <a:pt x="176662" y="8817"/>
                    <a:pt x="176657" y="8907"/>
                  </a:cubicBezTo>
                  <a:cubicBezTo>
                    <a:pt x="176606" y="10007"/>
                    <a:pt x="176579" y="11103"/>
                    <a:pt x="176501" y="12203"/>
                  </a:cubicBezTo>
                  <a:cubicBezTo>
                    <a:pt x="176497" y="12261"/>
                    <a:pt x="176489" y="12324"/>
                    <a:pt x="176485" y="12387"/>
                  </a:cubicBezTo>
                  <a:cubicBezTo>
                    <a:pt x="176485" y="12265"/>
                    <a:pt x="176485" y="12144"/>
                    <a:pt x="176481" y="12022"/>
                  </a:cubicBezTo>
                  <a:cubicBezTo>
                    <a:pt x="176485" y="12015"/>
                    <a:pt x="176485" y="12006"/>
                    <a:pt x="176489" y="11999"/>
                  </a:cubicBezTo>
                  <a:cubicBezTo>
                    <a:pt x="176509" y="11956"/>
                    <a:pt x="176497" y="11913"/>
                    <a:pt x="176474" y="11889"/>
                  </a:cubicBezTo>
                  <a:cubicBezTo>
                    <a:pt x="176454" y="11573"/>
                    <a:pt x="176407" y="11267"/>
                    <a:pt x="176321" y="11005"/>
                  </a:cubicBezTo>
                  <a:cubicBezTo>
                    <a:pt x="176438" y="10218"/>
                    <a:pt x="176548" y="9423"/>
                    <a:pt x="176669" y="8633"/>
                  </a:cubicBezTo>
                  <a:close/>
                  <a:moveTo>
                    <a:pt x="34611" y="9185"/>
                  </a:moveTo>
                  <a:lnTo>
                    <a:pt x="34611" y="9185"/>
                  </a:lnTo>
                  <a:cubicBezTo>
                    <a:pt x="34630" y="9271"/>
                    <a:pt x="34650" y="9361"/>
                    <a:pt x="34669" y="9447"/>
                  </a:cubicBezTo>
                  <a:cubicBezTo>
                    <a:pt x="34885" y="10395"/>
                    <a:pt x="34994" y="11369"/>
                    <a:pt x="35061" y="12351"/>
                  </a:cubicBezTo>
                  <a:cubicBezTo>
                    <a:pt x="35061" y="12363"/>
                    <a:pt x="35057" y="12378"/>
                    <a:pt x="35057" y="12391"/>
                  </a:cubicBezTo>
                  <a:lnTo>
                    <a:pt x="35057" y="12394"/>
                  </a:lnTo>
                  <a:cubicBezTo>
                    <a:pt x="35041" y="12363"/>
                    <a:pt x="35025" y="12335"/>
                    <a:pt x="35010" y="12304"/>
                  </a:cubicBezTo>
                  <a:cubicBezTo>
                    <a:pt x="35002" y="12285"/>
                    <a:pt x="34998" y="12265"/>
                    <a:pt x="34991" y="12241"/>
                  </a:cubicBezTo>
                  <a:cubicBezTo>
                    <a:pt x="34685" y="11263"/>
                    <a:pt x="34513" y="10241"/>
                    <a:pt x="34611" y="9185"/>
                  </a:cubicBezTo>
                  <a:close/>
                  <a:moveTo>
                    <a:pt x="192410" y="9185"/>
                  </a:moveTo>
                  <a:lnTo>
                    <a:pt x="192410" y="9185"/>
                  </a:lnTo>
                  <a:cubicBezTo>
                    <a:pt x="192508" y="10241"/>
                    <a:pt x="192336" y="11263"/>
                    <a:pt x="192031" y="12241"/>
                  </a:cubicBezTo>
                  <a:cubicBezTo>
                    <a:pt x="192023" y="12265"/>
                    <a:pt x="192015" y="12285"/>
                    <a:pt x="192011" y="12308"/>
                  </a:cubicBezTo>
                  <a:cubicBezTo>
                    <a:pt x="191996" y="12335"/>
                    <a:pt x="191980" y="12367"/>
                    <a:pt x="191964" y="12394"/>
                  </a:cubicBezTo>
                  <a:lnTo>
                    <a:pt x="191964" y="12391"/>
                  </a:lnTo>
                  <a:cubicBezTo>
                    <a:pt x="191961" y="12378"/>
                    <a:pt x="191961" y="12363"/>
                    <a:pt x="191957" y="12351"/>
                  </a:cubicBezTo>
                  <a:cubicBezTo>
                    <a:pt x="192027" y="11369"/>
                    <a:pt x="192137" y="10395"/>
                    <a:pt x="192348" y="9447"/>
                  </a:cubicBezTo>
                  <a:cubicBezTo>
                    <a:pt x="192367" y="9361"/>
                    <a:pt x="192387" y="9271"/>
                    <a:pt x="192410" y="9185"/>
                  </a:cubicBezTo>
                  <a:close/>
                  <a:moveTo>
                    <a:pt x="50739" y="11267"/>
                  </a:moveTo>
                  <a:cubicBezTo>
                    <a:pt x="50799" y="11650"/>
                    <a:pt x="50862" y="12030"/>
                    <a:pt x="50924" y="12410"/>
                  </a:cubicBezTo>
                  <a:cubicBezTo>
                    <a:pt x="50862" y="12261"/>
                    <a:pt x="50783" y="12136"/>
                    <a:pt x="50697" y="11983"/>
                  </a:cubicBezTo>
                  <a:cubicBezTo>
                    <a:pt x="50693" y="11733"/>
                    <a:pt x="50705" y="11490"/>
                    <a:pt x="50739" y="11267"/>
                  </a:cubicBezTo>
                  <a:close/>
                  <a:moveTo>
                    <a:pt x="176281" y="11267"/>
                  </a:moveTo>
                  <a:cubicBezTo>
                    <a:pt x="176317" y="11490"/>
                    <a:pt x="176328" y="11733"/>
                    <a:pt x="176324" y="11983"/>
                  </a:cubicBezTo>
                  <a:cubicBezTo>
                    <a:pt x="176239" y="12136"/>
                    <a:pt x="176160" y="12261"/>
                    <a:pt x="176098" y="12410"/>
                  </a:cubicBezTo>
                  <a:cubicBezTo>
                    <a:pt x="176160" y="12030"/>
                    <a:pt x="176219" y="11647"/>
                    <a:pt x="176281" y="11267"/>
                  </a:cubicBezTo>
                  <a:close/>
                  <a:moveTo>
                    <a:pt x="37824" y="9752"/>
                  </a:moveTo>
                  <a:cubicBezTo>
                    <a:pt x="37930" y="10602"/>
                    <a:pt x="37997" y="11463"/>
                    <a:pt x="38090" y="12320"/>
                  </a:cubicBezTo>
                  <a:cubicBezTo>
                    <a:pt x="38098" y="12382"/>
                    <a:pt x="38105" y="12449"/>
                    <a:pt x="38114" y="12512"/>
                  </a:cubicBezTo>
                  <a:cubicBezTo>
                    <a:pt x="37914" y="11885"/>
                    <a:pt x="37695" y="11267"/>
                    <a:pt x="37453" y="10668"/>
                  </a:cubicBezTo>
                  <a:cubicBezTo>
                    <a:pt x="37574" y="10359"/>
                    <a:pt x="37699" y="10054"/>
                    <a:pt x="37824" y="9752"/>
                  </a:cubicBezTo>
                  <a:close/>
                  <a:moveTo>
                    <a:pt x="189193" y="9752"/>
                  </a:moveTo>
                  <a:cubicBezTo>
                    <a:pt x="189323" y="10054"/>
                    <a:pt x="189444" y="10359"/>
                    <a:pt x="189565" y="10668"/>
                  </a:cubicBezTo>
                  <a:cubicBezTo>
                    <a:pt x="189323" y="11271"/>
                    <a:pt x="189103" y="11885"/>
                    <a:pt x="188908" y="12512"/>
                  </a:cubicBezTo>
                  <a:cubicBezTo>
                    <a:pt x="188911" y="12449"/>
                    <a:pt x="188924" y="12382"/>
                    <a:pt x="188927" y="12320"/>
                  </a:cubicBezTo>
                  <a:cubicBezTo>
                    <a:pt x="189021" y="11463"/>
                    <a:pt x="189092" y="10602"/>
                    <a:pt x="189193" y="9752"/>
                  </a:cubicBezTo>
                  <a:close/>
                  <a:moveTo>
                    <a:pt x="163816" y="12144"/>
                  </a:moveTo>
                  <a:cubicBezTo>
                    <a:pt x="163828" y="12285"/>
                    <a:pt x="163840" y="12434"/>
                    <a:pt x="163847" y="12575"/>
                  </a:cubicBezTo>
                  <a:cubicBezTo>
                    <a:pt x="163843" y="12563"/>
                    <a:pt x="163843" y="12547"/>
                    <a:pt x="163840" y="12532"/>
                  </a:cubicBezTo>
                  <a:cubicBezTo>
                    <a:pt x="163828" y="12441"/>
                    <a:pt x="163812" y="12351"/>
                    <a:pt x="163800" y="12261"/>
                  </a:cubicBezTo>
                  <a:cubicBezTo>
                    <a:pt x="163804" y="12223"/>
                    <a:pt x="163812" y="12183"/>
                    <a:pt x="163816" y="12144"/>
                  </a:cubicBezTo>
                  <a:close/>
                  <a:moveTo>
                    <a:pt x="63202" y="12144"/>
                  </a:moveTo>
                  <a:cubicBezTo>
                    <a:pt x="63209" y="12183"/>
                    <a:pt x="63214" y="12223"/>
                    <a:pt x="63221" y="12261"/>
                  </a:cubicBezTo>
                  <a:cubicBezTo>
                    <a:pt x="63205" y="12351"/>
                    <a:pt x="63194" y="12441"/>
                    <a:pt x="63178" y="12532"/>
                  </a:cubicBezTo>
                  <a:cubicBezTo>
                    <a:pt x="63178" y="12551"/>
                    <a:pt x="63174" y="12566"/>
                    <a:pt x="63171" y="12582"/>
                  </a:cubicBezTo>
                  <a:cubicBezTo>
                    <a:pt x="63182" y="12438"/>
                    <a:pt x="63190" y="12288"/>
                    <a:pt x="63202" y="12144"/>
                  </a:cubicBezTo>
                  <a:close/>
                  <a:moveTo>
                    <a:pt x="57992" y="10527"/>
                  </a:moveTo>
                  <a:cubicBezTo>
                    <a:pt x="58066" y="10774"/>
                    <a:pt x="58125" y="11029"/>
                    <a:pt x="58180" y="11287"/>
                  </a:cubicBezTo>
                  <a:lnTo>
                    <a:pt x="58180" y="11291"/>
                  </a:lnTo>
                  <a:cubicBezTo>
                    <a:pt x="58180" y="11307"/>
                    <a:pt x="58180" y="11322"/>
                    <a:pt x="58184" y="11338"/>
                  </a:cubicBezTo>
                  <a:cubicBezTo>
                    <a:pt x="58071" y="11721"/>
                    <a:pt x="57981" y="12116"/>
                    <a:pt x="57907" y="12523"/>
                  </a:cubicBezTo>
                  <a:cubicBezTo>
                    <a:pt x="57878" y="12563"/>
                    <a:pt x="57851" y="12613"/>
                    <a:pt x="57828" y="12664"/>
                  </a:cubicBezTo>
                  <a:cubicBezTo>
                    <a:pt x="57836" y="12539"/>
                    <a:pt x="57847" y="12414"/>
                    <a:pt x="57855" y="12288"/>
                  </a:cubicBezTo>
                  <a:cubicBezTo>
                    <a:pt x="57902" y="11701"/>
                    <a:pt x="57945" y="11114"/>
                    <a:pt x="57992" y="10527"/>
                  </a:cubicBezTo>
                  <a:close/>
                  <a:moveTo>
                    <a:pt x="169025" y="10527"/>
                  </a:moveTo>
                  <a:cubicBezTo>
                    <a:pt x="169072" y="11114"/>
                    <a:pt x="169119" y="11701"/>
                    <a:pt x="169166" y="12288"/>
                  </a:cubicBezTo>
                  <a:cubicBezTo>
                    <a:pt x="169174" y="12414"/>
                    <a:pt x="169182" y="12539"/>
                    <a:pt x="169194" y="12664"/>
                  </a:cubicBezTo>
                  <a:cubicBezTo>
                    <a:pt x="169170" y="12613"/>
                    <a:pt x="169142" y="12566"/>
                    <a:pt x="169115" y="12523"/>
                  </a:cubicBezTo>
                  <a:cubicBezTo>
                    <a:pt x="169041" y="12116"/>
                    <a:pt x="168951" y="11721"/>
                    <a:pt x="168837" y="11338"/>
                  </a:cubicBezTo>
                  <a:cubicBezTo>
                    <a:pt x="168837" y="11322"/>
                    <a:pt x="168837" y="11307"/>
                    <a:pt x="168842" y="11291"/>
                  </a:cubicBezTo>
                  <a:lnTo>
                    <a:pt x="168842" y="11287"/>
                  </a:lnTo>
                  <a:cubicBezTo>
                    <a:pt x="168892" y="11029"/>
                    <a:pt x="168954" y="10774"/>
                    <a:pt x="169025" y="10527"/>
                  </a:cubicBezTo>
                  <a:close/>
                  <a:moveTo>
                    <a:pt x="24062" y="11670"/>
                  </a:moveTo>
                  <a:lnTo>
                    <a:pt x="24062" y="11815"/>
                  </a:lnTo>
                  <a:cubicBezTo>
                    <a:pt x="24024" y="12109"/>
                    <a:pt x="23988" y="12398"/>
                    <a:pt x="23954" y="12692"/>
                  </a:cubicBezTo>
                  <a:cubicBezTo>
                    <a:pt x="23926" y="12434"/>
                    <a:pt x="23894" y="12179"/>
                    <a:pt x="23867" y="11925"/>
                  </a:cubicBezTo>
                  <a:cubicBezTo>
                    <a:pt x="23934" y="11838"/>
                    <a:pt x="24000" y="11757"/>
                    <a:pt x="24062" y="11670"/>
                  </a:cubicBezTo>
                  <a:close/>
                  <a:moveTo>
                    <a:pt x="202954" y="11670"/>
                  </a:moveTo>
                  <a:cubicBezTo>
                    <a:pt x="203021" y="11757"/>
                    <a:pt x="203088" y="11838"/>
                    <a:pt x="203151" y="11925"/>
                  </a:cubicBezTo>
                  <a:cubicBezTo>
                    <a:pt x="203127" y="12179"/>
                    <a:pt x="203095" y="12438"/>
                    <a:pt x="203068" y="12692"/>
                  </a:cubicBezTo>
                  <a:cubicBezTo>
                    <a:pt x="203033" y="12398"/>
                    <a:pt x="202994" y="12109"/>
                    <a:pt x="202954" y="11815"/>
                  </a:cubicBezTo>
                  <a:lnTo>
                    <a:pt x="202954" y="11670"/>
                  </a:lnTo>
                  <a:close/>
                  <a:moveTo>
                    <a:pt x="25965" y="12277"/>
                  </a:moveTo>
                  <a:lnTo>
                    <a:pt x="25965" y="12277"/>
                  </a:lnTo>
                  <a:cubicBezTo>
                    <a:pt x="25946" y="12434"/>
                    <a:pt x="25926" y="12590"/>
                    <a:pt x="25910" y="12750"/>
                  </a:cubicBezTo>
                  <a:cubicBezTo>
                    <a:pt x="25910" y="12684"/>
                    <a:pt x="25906" y="12617"/>
                    <a:pt x="25906" y="12551"/>
                  </a:cubicBezTo>
                  <a:cubicBezTo>
                    <a:pt x="25926" y="12472"/>
                    <a:pt x="25937" y="12398"/>
                    <a:pt x="25957" y="12324"/>
                  </a:cubicBezTo>
                  <a:cubicBezTo>
                    <a:pt x="25961" y="12308"/>
                    <a:pt x="25961" y="12293"/>
                    <a:pt x="25965" y="12277"/>
                  </a:cubicBezTo>
                  <a:close/>
                  <a:moveTo>
                    <a:pt x="201052" y="12281"/>
                  </a:moveTo>
                  <a:cubicBezTo>
                    <a:pt x="201056" y="12297"/>
                    <a:pt x="201061" y="12308"/>
                    <a:pt x="201065" y="12324"/>
                  </a:cubicBezTo>
                  <a:cubicBezTo>
                    <a:pt x="201080" y="12398"/>
                    <a:pt x="201096" y="12476"/>
                    <a:pt x="201111" y="12551"/>
                  </a:cubicBezTo>
                  <a:lnTo>
                    <a:pt x="201111" y="12750"/>
                  </a:lnTo>
                  <a:cubicBezTo>
                    <a:pt x="201096" y="12594"/>
                    <a:pt x="201072" y="12438"/>
                    <a:pt x="201052" y="12281"/>
                  </a:cubicBezTo>
                  <a:close/>
                  <a:moveTo>
                    <a:pt x="101926" y="9654"/>
                  </a:moveTo>
                  <a:cubicBezTo>
                    <a:pt x="102082" y="9764"/>
                    <a:pt x="102231" y="9893"/>
                    <a:pt x="102372" y="10042"/>
                  </a:cubicBezTo>
                  <a:cubicBezTo>
                    <a:pt x="102329" y="10946"/>
                    <a:pt x="102314" y="11854"/>
                    <a:pt x="102285" y="12763"/>
                  </a:cubicBezTo>
                  <a:cubicBezTo>
                    <a:pt x="102278" y="12579"/>
                    <a:pt x="102262" y="12398"/>
                    <a:pt x="102223" y="12238"/>
                  </a:cubicBezTo>
                  <a:cubicBezTo>
                    <a:pt x="102137" y="11885"/>
                    <a:pt x="102004" y="11733"/>
                    <a:pt x="101808" y="11670"/>
                  </a:cubicBezTo>
                  <a:cubicBezTo>
                    <a:pt x="101808" y="11592"/>
                    <a:pt x="101808" y="11513"/>
                    <a:pt x="101812" y="11439"/>
                  </a:cubicBezTo>
                  <a:cubicBezTo>
                    <a:pt x="101832" y="10938"/>
                    <a:pt x="101851" y="10398"/>
                    <a:pt x="101906" y="9905"/>
                  </a:cubicBezTo>
                  <a:cubicBezTo>
                    <a:pt x="101914" y="9827"/>
                    <a:pt x="101922" y="9745"/>
                    <a:pt x="101926" y="9654"/>
                  </a:cubicBezTo>
                  <a:close/>
                  <a:moveTo>
                    <a:pt x="125096" y="9654"/>
                  </a:moveTo>
                  <a:cubicBezTo>
                    <a:pt x="125100" y="9745"/>
                    <a:pt x="125107" y="9827"/>
                    <a:pt x="125116" y="9905"/>
                  </a:cubicBezTo>
                  <a:cubicBezTo>
                    <a:pt x="125170" y="10398"/>
                    <a:pt x="125190" y="10938"/>
                    <a:pt x="125210" y="11439"/>
                  </a:cubicBezTo>
                  <a:cubicBezTo>
                    <a:pt x="125210" y="11513"/>
                    <a:pt x="125213" y="11592"/>
                    <a:pt x="125213" y="11670"/>
                  </a:cubicBezTo>
                  <a:cubicBezTo>
                    <a:pt x="125017" y="11733"/>
                    <a:pt x="124885" y="11885"/>
                    <a:pt x="124798" y="12238"/>
                  </a:cubicBezTo>
                  <a:cubicBezTo>
                    <a:pt x="124759" y="12394"/>
                    <a:pt x="124744" y="12579"/>
                    <a:pt x="124735" y="12763"/>
                  </a:cubicBezTo>
                  <a:cubicBezTo>
                    <a:pt x="124708" y="11854"/>
                    <a:pt x="124693" y="10946"/>
                    <a:pt x="124650" y="10042"/>
                  </a:cubicBezTo>
                  <a:cubicBezTo>
                    <a:pt x="124791" y="9893"/>
                    <a:pt x="124939" y="9764"/>
                    <a:pt x="125096" y="9654"/>
                  </a:cubicBezTo>
                  <a:close/>
                  <a:moveTo>
                    <a:pt x="28078" y="6665"/>
                  </a:moveTo>
                  <a:cubicBezTo>
                    <a:pt x="28459" y="7714"/>
                    <a:pt x="28799" y="8836"/>
                    <a:pt x="29084" y="9932"/>
                  </a:cubicBezTo>
                  <a:cubicBezTo>
                    <a:pt x="29135" y="10136"/>
                    <a:pt x="29190" y="10335"/>
                    <a:pt x="29249" y="10539"/>
                  </a:cubicBezTo>
                  <a:cubicBezTo>
                    <a:pt x="29229" y="11087"/>
                    <a:pt x="29210" y="11639"/>
                    <a:pt x="29202" y="12191"/>
                  </a:cubicBezTo>
                  <a:lnTo>
                    <a:pt x="29202" y="12817"/>
                  </a:lnTo>
                  <a:cubicBezTo>
                    <a:pt x="29143" y="12570"/>
                    <a:pt x="29080" y="12324"/>
                    <a:pt x="29010" y="12077"/>
                  </a:cubicBezTo>
                  <a:cubicBezTo>
                    <a:pt x="28908" y="11522"/>
                    <a:pt x="28764" y="10973"/>
                    <a:pt x="28548" y="10496"/>
                  </a:cubicBezTo>
                  <a:cubicBezTo>
                    <a:pt x="28583" y="10261"/>
                    <a:pt x="28623" y="10026"/>
                    <a:pt x="28677" y="9795"/>
                  </a:cubicBezTo>
                  <a:cubicBezTo>
                    <a:pt x="28689" y="9741"/>
                    <a:pt x="28657" y="9707"/>
                    <a:pt x="28625" y="9707"/>
                  </a:cubicBezTo>
                  <a:cubicBezTo>
                    <a:pt x="28604" y="9707"/>
                    <a:pt x="28583" y="9722"/>
                    <a:pt x="28576" y="9757"/>
                  </a:cubicBezTo>
                  <a:cubicBezTo>
                    <a:pt x="28529" y="9932"/>
                    <a:pt x="28490" y="10101"/>
                    <a:pt x="28446" y="10273"/>
                  </a:cubicBezTo>
                  <a:cubicBezTo>
                    <a:pt x="28289" y="9780"/>
                    <a:pt x="28125" y="9291"/>
                    <a:pt x="27949" y="8821"/>
                  </a:cubicBezTo>
                  <a:cubicBezTo>
                    <a:pt x="27943" y="8804"/>
                    <a:pt x="27931" y="8797"/>
                    <a:pt x="27918" y="8797"/>
                  </a:cubicBezTo>
                  <a:cubicBezTo>
                    <a:pt x="27892" y="8797"/>
                    <a:pt x="27865" y="8826"/>
                    <a:pt x="27875" y="8860"/>
                  </a:cubicBezTo>
                  <a:cubicBezTo>
                    <a:pt x="27949" y="9099"/>
                    <a:pt x="28004" y="9345"/>
                    <a:pt x="28047" y="9596"/>
                  </a:cubicBezTo>
                  <a:cubicBezTo>
                    <a:pt x="27953" y="9463"/>
                    <a:pt x="27852" y="9342"/>
                    <a:pt x="27738" y="9255"/>
                  </a:cubicBezTo>
                  <a:cubicBezTo>
                    <a:pt x="27527" y="9087"/>
                    <a:pt x="27303" y="9017"/>
                    <a:pt x="27068" y="8962"/>
                  </a:cubicBezTo>
                  <a:cubicBezTo>
                    <a:pt x="27100" y="8727"/>
                    <a:pt x="27131" y="8489"/>
                    <a:pt x="27171" y="8261"/>
                  </a:cubicBezTo>
                  <a:cubicBezTo>
                    <a:pt x="27205" y="8066"/>
                    <a:pt x="27261" y="7882"/>
                    <a:pt x="27312" y="7694"/>
                  </a:cubicBezTo>
                  <a:cubicBezTo>
                    <a:pt x="27319" y="7690"/>
                    <a:pt x="27323" y="7682"/>
                    <a:pt x="27327" y="7678"/>
                  </a:cubicBezTo>
                  <a:cubicBezTo>
                    <a:pt x="27593" y="7338"/>
                    <a:pt x="27812" y="6977"/>
                    <a:pt x="28078" y="6665"/>
                  </a:cubicBezTo>
                  <a:close/>
                  <a:moveTo>
                    <a:pt x="198943" y="6665"/>
                  </a:moveTo>
                  <a:cubicBezTo>
                    <a:pt x="199209" y="6977"/>
                    <a:pt x="199424" y="7338"/>
                    <a:pt x="199694" y="7678"/>
                  </a:cubicBezTo>
                  <a:cubicBezTo>
                    <a:pt x="199699" y="7682"/>
                    <a:pt x="199702" y="7690"/>
                    <a:pt x="199706" y="7694"/>
                  </a:cubicBezTo>
                  <a:cubicBezTo>
                    <a:pt x="199761" y="7882"/>
                    <a:pt x="199816" y="8066"/>
                    <a:pt x="199847" y="8261"/>
                  </a:cubicBezTo>
                  <a:cubicBezTo>
                    <a:pt x="199887" y="8489"/>
                    <a:pt x="199918" y="8727"/>
                    <a:pt x="199949" y="8962"/>
                  </a:cubicBezTo>
                  <a:cubicBezTo>
                    <a:pt x="199718" y="9017"/>
                    <a:pt x="199495" y="9087"/>
                    <a:pt x="199284" y="9255"/>
                  </a:cubicBezTo>
                  <a:cubicBezTo>
                    <a:pt x="199170" y="9342"/>
                    <a:pt x="199068" y="9463"/>
                    <a:pt x="198971" y="9596"/>
                  </a:cubicBezTo>
                  <a:cubicBezTo>
                    <a:pt x="199018" y="9345"/>
                    <a:pt x="199072" y="9099"/>
                    <a:pt x="199143" y="8860"/>
                  </a:cubicBezTo>
                  <a:cubicBezTo>
                    <a:pt x="199156" y="8826"/>
                    <a:pt x="199129" y="8797"/>
                    <a:pt x="199103" y="8797"/>
                  </a:cubicBezTo>
                  <a:cubicBezTo>
                    <a:pt x="199091" y="8797"/>
                    <a:pt x="199079" y="8804"/>
                    <a:pt x="199072" y="8821"/>
                  </a:cubicBezTo>
                  <a:cubicBezTo>
                    <a:pt x="198896" y="9291"/>
                    <a:pt x="198731" y="9780"/>
                    <a:pt x="198572" y="10273"/>
                  </a:cubicBezTo>
                  <a:cubicBezTo>
                    <a:pt x="198532" y="10101"/>
                    <a:pt x="198489" y="9932"/>
                    <a:pt x="198446" y="9757"/>
                  </a:cubicBezTo>
                  <a:cubicBezTo>
                    <a:pt x="198438" y="9722"/>
                    <a:pt x="198417" y="9707"/>
                    <a:pt x="198396" y="9707"/>
                  </a:cubicBezTo>
                  <a:cubicBezTo>
                    <a:pt x="198364" y="9707"/>
                    <a:pt x="198332" y="9741"/>
                    <a:pt x="198344" y="9795"/>
                  </a:cubicBezTo>
                  <a:cubicBezTo>
                    <a:pt x="198395" y="10026"/>
                    <a:pt x="198434" y="10261"/>
                    <a:pt x="198469" y="10496"/>
                  </a:cubicBezTo>
                  <a:cubicBezTo>
                    <a:pt x="198258" y="10973"/>
                    <a:pt x="198113" y="11518"/>
                    <a:pt x="198008" y="12077"/>
                  </a:cubicBezTo>
                  <a:cubicBezTo>
                    <a:pt x="197941" y="12320"/>
                    <a:pt x="197875" y="12566"/>
                    <a:pt x="197820" y="12817"/>
                  </a:cubicBezTo>
                  <a:cubicBezTo>
                    <a:pt x="197820" y="12610"/>
                    <a:pt x="197820" y="12398"/>
                    <a:pt x="197815" y="12191"/>
                  </a:cubicBezTo>
                  <a:cubicBezTo>
                    <a:pt x="197808" y="11639"/>
                    <a:pt x="197792" y="11087"/>
                    <a:pt x="197773" y="10539"/>
                  </a:cubicBezTo>
                  <a:cubicBezTo>
                    <a:pt x="197828" y="10335"/>
                    <a:pt x="197882" y="10136"/>
                    <a:pt x="197937" y="9932"/>
                  </a:cubicBezTo>
                  <a:cubicBezTo>
                    <a:pt x="198219" y="8836"/>
                    <a:pt x="198559" y="7714"/>
                    <a:pt x="198943" y="6665"/>
                  </a:cubicBezTo>
                  <a:close/>
                  <a:moveTo>
                    <a:pt x="157424" y="8801"/>
                  </a:moveTo>
                  <a:lnTo>
                    <a:pt x="157424" y="8801"/>
                  </a:lnTo>
                  <a:cubicBezTo>
                    <a:pt x="157467" y="9502"/>
                    <a:pt x="157386" y="10445"/>
                    <a:pt x="157377" y="10704"/>
                  </a:cubicBezTo>
                  <a:cubicBezTo>
                    <a:pt x="157366" y="11432"/>
                    <a:pt x="157350" y="12160"/>
                    <a:pt x="157330" y="12888"/>
                  </a:cubicBezTo>
                  <a:cubicBezTo>
                    <a:pt x="157339" y="11631"/>
                    <a:pt x="157319" y="10379"/>
                    <a:pt x="157279" y="9123"/>
                  </a:cubicBezTo>
                  <a:cubicBezTo>
                    <a:pt x="157326" y="9013"/>
                    <a:pt x="157377" y="8907"/>
                    <a:pt x="157424" y="8801"/>
                  </a:cubicBezTo>
                  <a:close/>
                  <a:moveTo>
                    <a:pt x="69593" y="8798"/>
                  </a:moveTo>
                  <a:lnTo>
                    <a:pt x="69593" y="8798"/>
                  </a:lnTo>
                  <a:cubicBezTo>
                    <a:pt x="69644" y="8907"/>
                    <a:pt x="69695" y="9013"/>
                    <a:pt x="69742" y="9123"/>
                  </a:cubicBezTo>
                  <a:cubicBezTo>
                    <a:pt x="69703" y="10379"/>
                    <a:pt x="69683" y="11635"/>
                    <a:pt x="69687" y="12891"/>
                  </a:cubicBezTo>
                  <a:cubicBezTo>
                    <a:pt x="69672" y="12163"/>
                    <a:pt x="69656" y="11432"/>
                    <a:pt x="69640" y="10704"/>
                  </a:cubicBezTo>
                  <a:cubicBezTo>
                    <a:pt x="69636" y="10445"/>
                    <a:pt x="69554" y="9502"/>
                    <a:pt x="69593" y="8798"/>
                  </a:cubicBezTo>
                  <a:close/>
                  <a:moveTo>
                    <a:pt x="72967" y="9130"/>
                  </a:moveTo>
                  <a:lnTo>
                    <a:pt x="72967" y="9130"/>
                  </a:lnTo>
                  <a:cubicBezTo>
                    <a:pt x="72893" y="9761"/>
                    <a:pt x="72787" y="10386"/>
                    <a:pt x="72709" y="11016"/>
                  </a:cubicBezTo>
                  <a:cubicBezTo>
                    <a:pt x="72626" y="11643"/>
                    <a:pt x="72560" y="12273"/>
                    <a:pt x="72509" y="12904"/>
                  </a:cubicBezTo>
                  <a:cubicBezTo>
                    <a:pt x="72501" y="12598"/>
                    <a:pt x="72493" y="12293"/>
                    <a:pt x="72490" y="11988"/>
                  </a:cubicBezTo>
                  <a:cubicBezTo>
                    <a:pt x="72490" y="11885"/>
                    <a:pt x="72493" y="11784"/>
                    <a:pt x="72497" y="11678"/>
                  </a:cubicBezTo>
                  <a:cubicBezTo>
                    <a:pt x="72513" y="10911"/>
                    <a:pt x="72571" y="9804"/>
                    <a:pt x="72967" y="9130"/>
                  </a:cubicBezTo>
                  <a:close/>
                  <a:moveTo>
                    <a:pt x="154055" y="9130"/>
                  </a:moveTo>
                  <a:lnTo>
                    <a:pt x="154055" y="9130"/>
                  </a:lnTo>
                  <a:cubicBezTo>
                    <a:pt x="154450" y="9804"/>
                    <a:pt x="154508" y="10911"/>
                    <a:pt x="154524" y="11678"/>
                  </a:cubicBezTo>
                  <a:cubicBezTo>
                    <a:pt x="154524" y="11784"/>
                    <a:pt x="154528" y="11885"/>
                    <a:pt x="154532" y="11991"/>
                  </a:cubicBezTo>
                  <a:cubicBezTo>
                    <a:pt x="154524" y="12293"/>
                    <a:pt x="154521" y="12598"/>
                    <a:pt x="154512" y="12904"/>
                  </a:cubicBezTo>
                  <a:cubicBezTo>
                    <a:pt x="154458" y="12273"/>
                    <a:pt x="154395" y="11643"/>
                    <a:pt x="154313" y="11016"/>
                  </a:cubicBezTo>
                  <a:cubicBezTo>
                    <a:pt x="154230" y="10391"/>
                    <a:pt x="154129" y="9761"/>
                    <a:pt x="154055" y="9130"/>
                  </a:cubicBezTo>
                  <a:close/>
                  <a:moveTo>
                    <a:pt x="90520" y="9682"/>
                  </a:moveTo>
                  <a:cubicBezTo>
                    <a:pt x="90708" y="9983"/>
                    <a:pt x="90888" y="10273"/>
                    <a:pt x="91065" y="10574"/>
                  </a:cubicBezTo>
                  <a:cubicBezTo>
                    <a:pt x="90771" y="10852"/>
                    <a:pt x="90697" y="11498"/>
                    <a:pt x="90626" y="11929"/>
                  </a:cubicBezTo>
                  <a:cubicBezTo>
                    <a:pt x="90572" y="12257"/>
                    <a:pt x="90516" y="12586"/>
                    <a:pt x="90466" y="12915"/>
                  </a:cubicBezTo>
                  <a:cubicBezTo>
                    <a:pt x="90466" y="12410"/>
                    <a:pt x="90473" y="11909"/>
                    <a:pt x="90458" y="11404"/>
                  </a:cubicBezTo>
                  <a:cubicBezTo>
                    <a:pt x="90442" y="10829"/>
                    <a:pt x="90493" y="10257"/>
                    <a:pt x="90520" y="9682"/>
                  </a:cubicBezTo>
                  <a:close/>
                  <a:moveTo>
                    <a:pt x="136500" y="9682"/>
                  </a:moveTo>
                  <a:cubicBezTo>
                    <a:pt x="136529" y="10257"/>
                    <a:pt x="136579" y="10829"/>
                    <a:pt x="136563" y="11404"/>
                  </a:cubicBezTo>
                  <a:cubicBezTo>
                    <a:pt x="136547" y="11905"/>
                    <a:pt x="136552" y="12410"/>
                    <a:pt x="136556" y="12915"/>
                  </a:cubicBezTo>
                  <a:cubicBezTo>
                    <a:pt x="136500" y="12586"/>
                    <a:pt x="136446" y="12257"/>
                    <a:pt x="136392" y="11929"/>
                  </a:cubicBezTo>
                  <a:cubicBezTo>
                    <a:pt x="136321" y="11498"/>
                    <a:pt x="136251" y="10852"/>
                    <a:pt x="135957" y="10574"/>
                  </a:cubicBezTo>
                  <a:cubicBezTo>
                    <a:pt x="136129" y="10273"/>
                    <a:pt x="136313" y="9983"/>
                    <a:pt x="136500" y="9682"/>
                  </a:cubicBezTo>
                  <a:close/>
                  <a:moveTo>
                    <a:pt x="44560" y="12308"/>
                  </a:moveTo>
                  <a:cubicBezTo>
                    <a:pt x="44587" y="12398"/>
                    <a:pt x="44615" y="12485"/>
                    <a:pt x="44646" y="12570"/>
                  </a:cubicBezTo>
                  <a:cubicBezTo>
                    <a:pt x="44630" y="12707"/>
                    <a:pt x="44610" y="12841"/>
                    <a:pt x="44592" y="12974"/>
                  </a:cubicBezTo>
                  <a:cubicBezTo>
                    <a:pt x="44587" y="12860"/>
                    <a:pt x="44579" y="12743"/>
                    <a:pt x="44576" y="12626"/>
                  </a:cubicBezTo>
                  <a:cubicBezTo>
                    <a:pt x="44568" y="12523"/>
                    <a:pt x="44563" y="12414"/>
                    <a:pt x="44560" y="12308"/>
                  </a:cubicBezTo>
                  <a:close/>
                  <a:moveTo>
                    <a:pt x="182462" y="12312"/>
                  </a:moveTo>
                  <a:cubicBezTo>
                    <a:pt x="182457" y="12418"/>
                    <a:pt x="182450" y="12523"/>
                    <a:pt x="182446" y="12626"/>
                  </a:cubicBezTo>
                  <a:cubicBezTo>
                    <a:pt x="182439" y="12743"/>
                    <a:pt x="182434" y="12860"/>
                    <a:pt x="182430" y="12974"/>
                  </a:cubicBezTo>
                  <a:cubicBezTo>
                    <a:pt x="182407" y="12844"/>
                    <a:pt x="182392" y="12711"/>
                    <a:pt x="182376" y="12579"/>
                  </a:cubicBezTo>
                  <a:cubicBezTo>
                    <a:pt x="182403" y="12488"/>
                    <a:pt x="182434" y="12398"/>
                    <a:pt x="182462" y="12312"/>
                  </a:cubicBezTo>
                  <a:close/>
                  <a:moveTo>
                    <a:pt x="32935" y="9851"/>
                  </a:moveTo>
                  <a:cubicBezTo>
                    <a:pt x="33049" y="10081"/>
                    <a:pt x="33151" y="10316"/>
                    <a:pt x="33268" y="10543"/>
                  </a:cubicBezTo>
                  <a:cubicBezTo>
                    <a:pt x="33288" y="10888"/>
                    <a:pt x="33307" y="11236"/>
                    <a:pt x="33335" y="11584"/>
                  </a:cubicBezTo>
                  <a:cubicBezTo>
                    <a:pt x="33374" y="12105"/>
                    <a:pt x="33417" y="12626"/>
                    <a:pt x="33460" y="13146"/>
                  </a:cubicBezTo>
                  <a:cubicBezTo>
                    <a:pt x="33268" y="12500"/>
                    <a:pt x="33076" y="11854"/>
                    <a:pt x="32877" y="11217"/>
                  </a:cubicBezTo>
                  <a:cubicBezTo>
                    <a:pt x="32865" y="11048"/>
                    <a:pt x="32854" y="10805"/>
                    <a:pt x="32791" y="10629"/>
                  </a:cubicBezTo>
                  <a:cubicBezTo>
                    <a:pt x="32830" y="10367"/>
                    <a:pt x="32873" y="10104"/>
                    <a:pt x="32935" y="9851"/>
                  </a:cubicBezTo>
                  <a:close/>
                  <a:moveTo>
                    <a:pt x="194086" y="9851"/>
                  </a:moveTo>
                  <a:cubicBezTo>
                    <a:pt x="194144" y="10104"/>
                    <a:pt x="194191" y="10367"/>
                    <a:pt x="194231" y="10629"/>
                  </a:cubicBezTo>
                  <a:cubicBezTo>
                    <a:pt x="194164" y="10805"/>
                    <a:pt x="194157" y="11048"/>
                    <a:pt x="194144" y="11213"/>
                  </a:cubicBezTo>
                  <a:cubicBezTo>
                    <a:pt x="193941" y="11854"/>
                    <a:pt x="193753" y="12500"/>
                    <a:pt x="193561" y="13146"/>
                  </a:cubicBezTo>
                  <a:cubicBezTo>
                    <a:pt x="193604" y="12626"/>
                    <a:pt x="193648" y="12105"/>
                    <a:pt x="193687" y="11584"/>
                  </a:cubicBezTo>
                  <a:cubicBezTo>
                    <a:pt x="193714" y="11236"/>
                    <a:pt x="193734" y="10888"/>
                    <a:pt x="193749" y="10543"/>
                  </a:cubicBezTo>
                  <a:cubicBezTo>
                    <a:pt x="193866" y="10316"/>
                    <a:pt x="193973" y="10081"/>
                    <a:pt x="194086" y="9851"/>
                  </a:cubicBezTo>
                  <a:close/>
                  <a:moveTo>
                    <a:pt x="8959" y="10203"/>
                  </a:moveTo>
                  <a:cubicBezTo>
                    <a:pt x="8998" y="10512"/>
                    <a:pt x="9038" y="10814"/>
                    <a:pt x="9085" y="11107"/>
                  </a:cubicBezTo>
                  <a:cubicBezTo>
                    <a:pt x="9167" y="11674"/>
                    <a:pt x="9245" y="12238"/>
                    <a:pt x="9311" y="12810"/>
                  </a:cubicBezTo>
                  <a:cubicBezTo>
                    <a:pt x="9291" y="12907"/>
                    <a:pt x="9268" y="13005"/>
                    <a:pt x="9245" y="13106"/>
                  </a:cubicBezTo>
                  <a:cubicBezTo>
                    <a:pt x="9241" y="13126"/>
                    <a:pt x="9237" y="13150"/>
                    <a:pt x="9233" y="13169"/>
                  </a:cubicBezTo>
                  <a:cubicBezTo>
                    <a:pt x="9183" y="12888"/>
                    <a:pt x="9127" y="12606"/>
                    <a:pt x="9073" y="12324"/>
                  </a:cubicBezTo>
                  <a:cubicBezTo>
                    <a:pt x="8982" y="11874"/>
                    <a:pt x="8865" y="11432"/>
                    <a:pt x="8740" y="10997"/>
                  </a:cubicBezTo>
                  <a:cubicBezTo>
                    <a:pt x="8811" y="10731"/>
                    <a:pt x="8885" y="10469"/>
                    <a:pt x="8959" y="10203"/>
                  </a:cubicBezTo>
                  <a:close/>
                  <a:moveTo>
                    <a:pt x="218063" y="10203"/>
                  </a:moveTo>
                  <a:cubicBezTo>
                    <a:pt x="218137" y="10469"/>
                    <a:pt x="218207" y="10731"/>
                    <a:pt x="218282" y="10997"/>
                  </a:cubicBezTo>
                  <a:cubicBezTo>
                    <a:pt x="218152" y="11432"/>
                    <a:pt x="218034" y="11874"/>
                    <a:pt x="217945" y="12324"/>
                  </a:cubicBezTo>
                  <a:cubicBezTo>
                    <a:pt x="217890" y="12606"/>
                    <a:pt x="217839" y="12888"/>
                    <a:pt x="217785" y="13169"/>
                  </a:cubicBezTo>
                  <a:cubicBezTo>
                    <a:pt x="217781" y="13150"/>
                    <a:pt x="217776" y="13126"/>
                    <a:pt x="217772" y="13106"/>
                  </a:cubicBezTo>
                  <a:cubicBezTo>
                    <a:pt x="217753" y="13005"/>
                    <a:pt x="217729" y="12907"/>
                    <a:pt x="217706" y="12810"/>
                  </a:cubicBezTo>
                  <a:cubicBezTo>
                    <a:pt x="217776" y="12238"/>
                    <a:pt x="217851" y="11674"/>
                    <a:pt x="217937" y="11107"/>
                  </a:cubicBezTo>
                  <a:cubicBezTo>
                    <a:pt x="217980" y="10814"/>
                    <a:pt x="218023" y="10512"/>
                    <a:pt x="218063" y="10203"/>
                  </a:cubicBezTo>
                  <a:close/>
                  <a:moveTo>
                    <a:pt x="15859" y="8500"/>
                  </a:moveTo>
                  <a:cubicBezTo>
                    <a:pt x="15902" y="9452"/>
                    <a:pt x="15946" y="10414"/>
                    <a:pt x="15899" y="11361"/>
                  </a:cubicBezTo>
                  <a:cubicBezTo>
                    <a:pt x="15890" y="11560"/>
                    <a:pt x="15883" y="11757"/>
                    <a:pt x="15875" y="11956"/>
                  </a:cubicBezTo>
                  <a:cubicBezTo>
                    <a:pt x="15840" y="11968"/>
                    <a:pt x="15812" y="12006"/>
                    <a:pt x="15820" y="12066"/>
                  </a:cubicBezTo>
                  <a:cubicBezTo>
                    <a:pt x="15836" y="12140"/>
                    <a:pt x="15848" y="12210"/>
                    <a:pt x="15859" y="12285"/>
                  </a:cubicBezTo>
                  <a:cubicBezTo>
                    <a:pt x="15848" y="12582"/>
                    <a:pt x="15836" y="12880"/>
                    <a:pt x="15825" y="13173"/>
                  </a:cubicBezTo>
                  <a:cubicBezTo>
                    <a:pt x="15778" y="13119"/>
                    <a:pt x="15734" y="13063"/>
                    <a:pt x="15684" y="13013"/>
                  </a:cubicBezTo>
                  <a:cubicBezTo>
                    <a:pt x="15666" y="12993"/>
                    <a:pt x="15646" y="12985"/>
                    <a:pt x="15627" y="12985"/>
                  </a:cubicBezTo>
                  <a:cubicBezTo>
                    <a:pt x="15599" y="12985"/>
                    <a:pt x="15572" y="13002"/>
                    <a:pt x="15554" y="13025"/>
                  </a:cubicBezTo>
                  <a:cubicBezTo>
                    <a:pt x="15554" y="12794"/>
                    <a:pt x="15558" y="12559"/>
                    <a:pt x="15554" y="12328"/>
                  </a:cubicBezTo>
                  <a:cubicBezTo>
                    <a:pt x="15554" y="12156"/>
                    <a:pt x="15546" y="11983"/>
                    <a:pt x="15534" y="11807"/>
                  </a:cubicBezTo>
                  <a:cubicBezTo>
                    <a:pt x="15577" y="11197"/>
                    <a:pt x="15628" y="10586"/>
                    <a:pt x="15687" y="9976"/>
                  </a:cubicBezTo>
                  <a:cubicBezTo>
                    <a:pt x="15738" y="9479"/>
                    <a:pt x="15793" y="8989"/>
                    <a:pt x="15859" y="8500"/>
                  </a:cubicBezTo>
                  <a:close/>
                  <a:moveTo>
                    <a:pt x="211162" y="8500"/>
                  </a:moveTo>
                  <a:cubicBezTo>
                    <a:pt x="211224" y="8989"/>
                    <a:pt x="211284" y="9479"/>
                    <a:pt x="211330" y="9976"/>
                  </a:cubicBezTo>
                  <a:cubicBezTo>
                    <a:pt x="211393" y="10582"/>
                    <a:pt x="211440" y="11193"/>
                    <a:pt x="211483" y="11807"/>
                  </a:cubicBezTo>
                  <a:cubicBezTo>
                    <a:pt x="211475" y="11979"/>
                    <a:pt x="211468" y="12152"/>
                    <a:pt x="211464" y="12328"/>
                  </a:cubicBezTo>
                  <a:lnTo>
                    <a:pt x="211464" y="13025"/>
                  </a:lnTo>
                  <a:cubicBezTo>
                    <a:pt x="211445" y="13002"/>
                    <a:pt x="211420" y="12985"/>
                    <a:pt x="211393" y="12985"/>
                  </a:cubicBezTo>
                  <a:cubicBezTo>
                    <a:pt x="211375" y="12985"/>
                    <a:pt x="211356" y="12993"/>
                    <a:pt x="211338" y="13013"/>
                  </a:cubicBezTo>
                  <a:cubicBezTo>
                    <a:pt x="211287" y="13063"/>
                    <a:pt x="211240" y="13119"/>
                    <a:pt x="211197" y="13177"/>
                  </a:cubicBezTo>
                  <a:cubicBezTo>
                    <a:pt x="211186" y="12880"/>
                    <a:pt x="211170" y="12582"/>
                    <a:pt x="211159" y="12288"/>
                  </a:cubicBezTo>
                  <a:cubicBezTo>
                    <a:pt x="211174" y="12214"/>
                    <a:pt x="211186" y="12140"/>
                    <a:pt x="211197" y="12066"/>
                  </a:cubicBezTo>
                  <a:cubicBezTo>
                    <a:pt x="211209" y="12006"/>
                    <a:pt x="211177" y="11968"/>
                    <a:pt x="211143" y="11956"/>
                  </a:cubicBezTo>
                  <a:cubicBezTo>
                    <a:pt x="211135" y="11757"/>
                    <a:pt x="211127" y="11560"/>
                    <a:pt x="211119" y="11361"/>
                  </a:cubicBezTo>
                  <a:cubicBezTo>
                    <a:pt x="211072" y="10414"/>
                    <a:pt x="211115" y="9452"/>
                    <a:pt x="211162" y="8500"/>
                  </a:cubicBezTo>
                  <a:close/>
                  <a:moveTo>
                    <a:pt x="127412" y="10997"/>
                  </a:moveTo>
                  <a:cubicBezTo>
                    <a:pt x="127472" y="11271"/>
                    <a:pt x="127526" y="11545"/>
                    <a:pt x="127582" y="11823"/>
                  </a:cubicBezTo>
                  <a:cubicBezTo>
                    <a:pt x="127550" y="12022"/>
                    <a:pt x="127515" y="12223"/>
                    <a:pt x="127475" y="12422"/>
                  </a:cubicBezTo>
                  <a:cubicBezTo>
                    <a:pt x="127409" y="12727"/>
                    <a:pt x="127362" y="13044"/>
                    <a:pt x="127323" y="13369"/>
                  </a:cubicBezTo>
                  <a:cubicBezTo>
                    <a:pt x="127319" y="13072"/>
                    <a:pt x="127315" y="12770"/>
                    <a:pt x="127307" y="12472"/>
                  </a:cubicBezTo>
                  <a:cubicBezTo>
                    <a:pt x="127303" y="12089"/>
                    <a:pt x="127385" y="11706"/>
                    <a:pt x="127374" y="11318"/>
                  </a:cubicBezTo>
                  <a:cubicBezTo>
                    <a:pt x="127370" y="11197"/>
                    <a:pt x="127385" y="11095"/>
                    <a:pt x="127412" y="10997"/>
                  </a:cubicBezTo>
                  <a:close/>
                  <a:moveTo>
                    <a:pt x="99604" y="10997"/>
                  </a:moveTo>
                  <a:cubicBezTo>
                    <a:pt x="99632" y="11095"/>
                    <a:pt x="99651" y="11197"/>
                    <a:pt x="99648" y="11318"/>
                  </a:cubicBezTo>
                  <a:cubicBezTo>
                    <a:pt x="99632" y="11706"/>
                    <a:pt x="99718" y="12089"/>
                    <a:pt x="99711" y="12472"/>
                  </a:cubicBezTo>
                  <a:cubicBezTo>
                    <a:pt x="99707" y="12770"/>
                    <a:pt x="99702" y="13072"/>
                    <a:pt x="99698" y="13373"/>
                  </a:cubicBezTo>
                  <a:cubicBezTo>
                    <a:pt x="99660" y="13048"/>
                    <a:pt x="99608" y="12727"/>
                    <a:pt x="99546" y="12422"/>
                  </a:cubicBezTo>
                  <a:cubicBezTo>
                    <a:pt x="99503" y="12223"/>
                    <a:pt x="99472" y="12022"/>
                    <a:pt x="99440" y="11823"/>
                  </a:cubicBezTo>
                  <a:cubicBezTo>
                    <a:pt x="99496" y="11545"/>
                    <a:pt x="99550" y="11271"/>
                    <a:pt x="99604" y="10997"/>
                  </a:cubicBezTo>
                  <a:close/>
                  <a:moveTo>
                    <a:pt x="6661" y="10198"/>
                  </a:moveTo>
                  <a:lnTo>
                    <a:pt x="6661" y="10198"/>
                  </a:lnTo>
                  <a:cubicBezTo>
                    <a:pt x="6708" y="10433"/>
                    <a:pt x="6764" y="10668"/>
                    <a:pt x="6807" y="10895"/>
                  </a:cubicBezTo>
                  <a:cubicBezTo>
                    <a:pt x="6908" y="11459"/>
                    <a:pt x="6943" y="12038"/>
                    <a:pt x="7002" y="12613"/>
                  </a:cubicBezTo>
                  <a:cubicBezTo>
                    <a:pt x="7030" y="12884"/>
                    <a:pt x="7057" y="13157"/>
                    <a:pt x="7084" y="13431"/>
                  </a:cubicBezTo>
                  <a:cubicBezTo>
                    <a:pt x="6943" y="12355"/>
                    <a:pt x="6802" y="11275"/>
                    <a:pt x="6661" y="10198"/>
                  </a:cubicBezTo>
                  <a:close/>
                  <a:moveTo>
                    <a:pt x="220359" y="10198"/>
                  </a:moveTo>
                  <a:cubicBezTo>
                    <a:pt x="220218" y="11279"/>
                    <a:pt x="220078" y="12355"/>
                    <a:pt x="219933" y="13435"/>
                  </a:cubicBezTo>
                  <a:cubicBezTo>
                    <a:pt x="219960" y="13162"/>
                    <a:pt x="219988" y="12888"/>
                    <a:pt x="220019" y="12613"/>
                  </a:cubicBezTo>
                  <a:cubicBezTo>
                    <a:pt x="220078" y="12038"/>
                    <a:pt x="220113" y="11459"/>
                    <a:pt x="220215" y="10895"/>
                  </a:cubicBezTo>
                  <a:cubicBezTo>
                    <a:pt x="220254" y="10668"/>
                    <a:pt x="220312" y="10433"/>
                    <a:pt x="220359" y="10198"/>
                  </a:cubicBezTo>
                  <a:close/>
                  <a:moveTo>
                    <a:pt x="92035" y="12786"/>
                  </a:moveTo>
                  <a:cubicBezTo>
                    <a:pt x="92051" y="12833"/>
                    <a:pt x="92066" y="12875"/>
                    <a:pt x="92079" y="12919"/>
                  </a:cubicBezTo>
                  <a:cubicBezTo>
                    <a:pt x="92086" y="12954"/>
                    <a:pt x="92090" y="12989"/>
                    <a:pt x="92098" y="13025"/>
                  </a:cubicBezTo>
                  <a:cubicBezTo>
                    <a:pt x="92066" y="13213"/>
                    <a:pt x="92039" y="13404"/>
                    <a:pt x="92016" y="13596"/>
                  </a:cubicBezTo>
                  <a:cubicBezTo>
                    <a:pt x="92019" y="13326"/>
                    <a:pt x="92028" y="13056"/>
                    <a:pt x="92035" y="12786"/>
                  </a:cubicBezTo>
                  <a:close/>
                  <a:moveTo>
                    <a:pt x="134986" y="12786"/>
                  </a:moveTo>
                  <a:cubicBezTo>
                    <a:pt x="134994" y="13056"/>
                    <a:pt x="135002" y="13326"/>
                    <a:pt x="135006" y="13596"/>
                  </a:cubicBezTo>
                  <a:cubicBezTo>
                    <a:pt x="134979" y="13404"/>
                    <a:pt x="134955" y="13213"/>
                    <a:pt x="134923" y="13021"/>
                  </a:cubicBezTo>
                  <a:cubicBezTo>
                    <a:pt x="134927" y="12989"/>
                    <a:pt x="134932" y="12954"/>
                    <a:pt x="134939" y="12922"/>
                  </a:cubicBezTo>
                  <a:cubicBezTo>
                    <a:pt x="134955" y="12875"/>
                    <a:pt x="134970" y="12833"/>
                    <a:pt x="134986" y="12786"/>
                  </a:cubicBezTo>
                  <a:close/>
                  <a:moveTo>
                    <a:pt x="40388" y="8825"/>
                  </a:moveTo>
                  <a:cubicBezTo>
                    <a:pt x="40544" y="9780"/>
                    <a:pt x="40670" y="10731"/>
                    <a:pt x="40787" y="11701"/>
                  </a:cubicBezTo>
                  <a:cubicBezTo>
                    <a:pt x="40826" y="12050"/>
                    <a:pt x="40869" y="12398"/>
                    <a:pt x="40912" y="12750"/>
                  </a:cubicBezTo>
                  <a:cubicBezTo>
                    <a:pt x="40646" y="12766"/>
                    <a:pt x="40356" y="13063"/>
                    <a:pt x="40407" y="13518"/>
                  </a:cubicBezTo>
                  <a:cubicBezTo>
                    <a:pt x="40412" y="13572"/>
                    <a:pt x="40419" y="13623"/>
                    <a:pt x="40423" y="13678"/>
                  </a:cubicBezTo>
                  <a:cubicBezTo>
                    <a:pt x="40333" y="13303"/>
                    <a:pt x="40235" y="12931"/>
                    <a:pt x="40134" y="12559"/>
                  </a:cubicBezTo>
                  <a:cubicBezTo>
                    <a:pt x="40094" y="11757"/>
                    <a:pt x="40040" y="10958"/>
                    <a:pt x="39965" y="10164"/>
                  </a:cubicBezTo>
                  <a:cubicBezTo>
                    <a:pt x="40106" y="9717"/>
                    <a:pt x="40251" y="9275"/>
                    <a:pt x="40388" y="8825"/>
                  </a:cubicBezTo>
                  <a:close/>
                  <a:moveTo>
                    <a:pt x="186630" y="8825"/>
                  </a:moveTo>
                  <a:cubicBezTo>
                    <a:pt x="186771" y="9275"/>
                    <a:pt x="186912" y="9717"/>
                    <a:pt x="187056" y="10164"/>
                  </a:cubicBezTo>
                  <a:cubicBezTo>
                    <a:pt x="186982" y="10958"/>
                    <a:pt x="186924" y="11760"/>
                    <a:pt x="186884" y="12563"/>
                  </a:cubicBezTo>
                  <a:cubicBezTo>
                    <a:pt x="186783" y="12931"/>
                    <a:pt x="186684" y="13303"/>
                    <a:pt x="186595" y="13678"/>
                  </a:cubicBezTo>
                  <a:cubicBezTo>
                    <a:pt x="186603" y="13623"/>
                    <a:pt x="186606" y="13572"/>
                    <a:pt x="186614" y="13518"/>
                  </a:cubicBezTo>
                  <a:cubicBezTo>
                    <a:pt x="186665" y="13063"/>
                    <a:pt x="186375" y="12766"/>
                    <a:pt x="186109" y="12750"/>
                  </a:cubicBezTo>
                  <a:cubicBezTo>
                    <a:pt x="186153" y="12398"/>
                    <a:pt x="186191" y="12050"/>
                    <a:pt x="186234" y="11701"/>
                  </a:cubicBezTo>
                  <a:cubicBezTo>
                    <a:pt x="186352" y="10731"/>
                    <a:pt x="186473" y="9780"/>
                    <a:pt x="186630" y="8825"/>
                  </a:cubicBezTo>
                  <a:close/>
                  <a:moveTo>
                    <a:pt x="44348" y="13291"/>
                  </a:moveTo>
                  <a:cubicBezTo>
                    <a:pt x="44348" y="13431"/>
                    <a:pt x="44352" y="13576"/>
                    <a:pt x="44352" y="13721"/>
                  </a:cubicBezTo>
                  <a:cubicBezTo>
                    <a:pt x="44333" y="13713"/>
                    <a:pt x="44310" y="13706"/>
                    <a:pt x="44290" y="13702"/>
                  </a:cubicBezTo>
                  <a:cubicBezTo>
                    <a:pt x="44310" y="13565"/>
                    <a:pt x="44329" y="13428"/>
                    <a:pt x="44348" y="13291"/>
                  </a:cubicBezTo>
                  <a:close/>
                  <a:moveTo>
                    <a:pt x="182669" y="13291"/>
                  </a:moveTo>
                  <a:cubicBezTo>
                    <a:pt x="182692" y="13428"/>
                    <a:pt x="182708" y="13565"/>
                    <a:pt x="182728" y="13702"/>
                  </a:cubicBezTo>
                  <a:cubicBezTo>
                    <a:pt x="182708" y="13706"/>
                    <a:pt x="182688" y="13713"/>
                    <a:pt x="182669" y="13721"/>
                  </a:cubicBezTo>
                  <a:lnTo>
                    <a:pt x="182669" y="13291"/>
                  </a:lnTo>
                  <a:close/>
                  <a:moveTo>
                    <a:pt x="28196" y="10566"/>
                  </a:moveTo>
                  <a:cubicBezTo>
                    <a:pt x="28219" y="10731"/>
                    <a:pt x="28243" y="10891"/>
                    <a:pt x="28266" y="11052"/>
                  </a:cubicBezTo>
                  <a:cubicBezTo>
                    <a:pt x="28161" y="11529"/>
                    <a:pt x="28074" y="12011"/>
                    <a:pt x="28012" y="12519"/>
                  </a:cubicBezTo>
                  <a:cubicBezTo>
                    <a:pt x="27961" y="12942"/>
                    <a:pt x="27933" y="13365"/>
                    <a:pt x="27910" y="13791"/>
                  </a:cubicBezTo>
                  <a:cubicBezTo>
                    <a:pt x="27859" y="13475"/>
                    <a:pt x="27805" y="13162"/>
                    <a:pt x="27746" y="12848"/>
                  </a:cubicBezTo>
                  <a:cubicBezTo>
                    <a:pt x="27789" y="12559"/>
                    <a:pt x="27828" y="12265"/>
                    <a:pt x="27867" y="11972"/>
                  </a:cubicBezTo>
                  <a:cubicBezTo>
                    <a:pt x="27910" y="11659"/>
                    <a:pt x="27965" y="10884"/>
                    <a:pt x="28196" y="10566"/>
                  </a:cubicBezTo>
                  <a:close/>
                  <a:moveTo>
                    <a:pt x="198821" y="10566"/>
                  </a:moveTo>
                  <a:cubicBezTo>
                    <a:pt x="199052" y="10884"/>
                    <a:pt x="199112" y="11659"/>
                    <a:pt x="199154" y="11972"/>
                  </a:cubicBezTo>
                  <a:cubicBezTo>
                    <a:pt x="199193" y="12265"/>
                    <a:pt x="199233" y="12559"/>
                    <a:pt x="199271" y="12848"/>
                  </a:cubicBezTo>
                  <a:cubicBezTo>
                    <a:pt x="199217" y="13162"/>
                    <a:pt x="199162" y="13478"/>
                    <a:pt x="199112" y="13791"/>
                  </a:cubicBezTo>
                  <a:cubicBezTo>
                    <a:pt x="199088" y="13365"/>
                    <a:pt x="199060" y="12942"/>
                    <a:pt x="199009" y="12519"/>
                  </a:cubicBezTo>
                  <a:cubicBezTo>
                    <a:pt x="198947" y="12011"/>
                    <a:pt x="198857" y="11529"/>
                    <a:pt x="198751" y="11052"/>
                  </a:cubicBezTo>
                  <a:cubicBezTo>
                    <a:pt x="198778" y="10891"/>
                    <a:pt x="198802" y="10731"/>
                    <a:pt x="198821" y="10566"/>
                  </a:cubicBezTo>
                  <a:close/>
                  <a:moveTo>
                    <a:pt x="29621" y="11835"/>
                  </a:moveTo>
                  <a:lnTo>
                    <a:pt x="29621" y="11835"/>
                  </a:lnTo>
                  <a:cubicBezTo>
                    <a:pt x="29628" y="11862"/>
                    <a:pt x="29640" y="11894"/>
                    <a:pt x="29648" y="11925"/>
                  </a:cubicBezTo>
                  <a:cubicBezTo>
                    <a:pt x="29680" y="12551"/>
                    <a:pt x="29698" y="13177"/>
                    <a:pt x="29707" y="13803"/>
                  </a:cubicBezTo>
                  <a:cubicBezTo>
                    <a:pt x="29667" y="13150"/>
                    <a:pt x="29636" y="12492"/>
                    <a:pt x="29621" y="11835"/>
                  </a:cubicBezTo>
                  <a:close/>
                  <a:moveTo>
                    <a:pt x="197401" y="11835"/>
                  </a:moveTo>
                  <a:cubicBezTo>
                    <a:pt x="197385" y="12492"/>
                    <a:pt x="197354" y="13150"/>
                    <a:pt x="197315" y="13807"/>
                  </a:cubicBezTo>
                  <a:cubicBezTo>
                    <a:pt x="197322" y="13181"/>
                    <a:pt x="197342" y="12555"/>
                    <a:pt x="197374" y="11929"/>
                  </a:cubicBezTo>
                  <a:cubicBezTo>
                    <a:pt x="197381" y="11898"/>
                    <a:pt x="197389" y="11866"/>
                    <a:pt x="197401" y="11835"/>
                  </a:cubicBezTo>
                  <a:close/>
                  <a:moveTo>
                    <a:pt x="119068" y="13819"/>
                  </a:moveTo>
                  <a:lnTo>
                    <a:pt x="119068" y="13819"/>
                  </a:lnTo>
                  <a:cubicBezTo>
                    <a:pt x="119069" y="13822"/>
                    <a:pt x="119070" y="13824"/>
                    <a:pt x="119070" y="13827"/>
                  </a:cubicBezTo>
                  <a:lnTo>
                    <a:pt x="119070" y="13827"/>
                  </a:lnTo>
                  <a:cubicBezTo>
                    <a:pt x="119068" y="13825"/>
                    <a:pt x="119068" y="13822"/>
                    <a:pt x="119068" y="13819"/>
                  </a:cubicBezTo>
                  <a:close/>
                  <a:moveTo>
                    <a:pt x="10482" y="8876"/>
                  </a:moveTo>
                  <a:cubicBezTo>
                    <a:pt x="10509" y="9071"/>
                    <a:pt x="10532" y="9271"/>
                    <a:pt x="10548" y="9467"/>
                  </a:cubicBezTo>
                  <a:cubicBezTo>
                    <a:pt x="10572" y="9748"/>
                    <a:pt x="10588" y="10026"/>
                    <a:pt x="10599" y="10304"/>
                  </a:cubicBezTo>
                  <a:cubicBezTo>
                    <a:pt x="10517" y="11502"/>
                    <a:pt x="10478" y="12700"/>
                    <a:pt x="10466" y="13901"/>
                  </a:cubicBezTo>
                  <a:cubicBezTo>
                    <a:pt x="10341" y="12911"/>
                    <a:pt x="10294" y="11901"/>
                    <a:pt x="10344" y="10899"/>
                  </a:cubicBezTo>
                  <a:cubicBezTo>
                    <a:pt x="10380" y="10222"/>
                    <a:pt x="10423" y="9549"/>
                    <a:pt x="10482" y="8876"/>
                  </a:cubicBezTo>
                  <a:close/>
                  <a:moveTo>
                    <a:pt x="216540" y="8876"/>
                  </a:moveTo>
                  <a:cubicBezTo>
                    <a:pt x="216594" y="9549"/>
                    <a:pt x="216641" y="10222"/>
                    <a:pt x="216672" y="10899"/>
                  </a:cubicBezTo>
                  <a:cubicBezTo>
                    <a:pt x="216724" y="11901"/>
                    <a:pt x="216677" y="12907"/>
                    <a:pt x="216555" y="13901"/>
                  </a:cubicBezTo>
                  <a:cubicBezTo>
                    <a:pt x="216544" y="12700"/>
                    <a:pt x="216504" y="11498"/>
                    <a:pt x="216423" y="10301"/>
                  </a:cubicBezTo>
                  <a:cubicBezTo>
                    <a:pt x="216434" y="10023"/>
                    <a:pt x="216450" y="9748"/>
                    <a:pt x="216470" y="9467"/>
                  </a:cubicBezTo>
                  <a:cubicBezTo>
                    <a:pt x="216489" y="9271"/>
                    <a:pt x="216513" y="9071"/>
                    <a:pt x="216540" y="8876"/>
                  </a:cubicBezTo>
                  <a:close/>
                  <a:moveTo>
                    <a:pt x="50736" y="12602"/>
                  </a:moveTo>
                  <a:cubicBezTo>
                    <a:pt x="50849" y="13036"/>
                    <a:pt x="50909" y="13478"/>
                    <a:pt x="50963" y="13941"/>
                  </a:cubicBezTo>
                  <a:cubicBezTo>
                    <a:pt x="50932" y="13791"/>
                    <a:pt x="50900" y="13643"/>
                    <a:pt x="50873" y="13491"/>
                  </a:cubicBezTo>
                  <a:cubicBezTo>
                    <a:pt x="50822" y="13244"/>
                    <a:pt x="50771" y="12931"/>
                    <a:pt x="50736" y="12602"/>
                  </a:cubicBezTo>
                  <a:close/>
                  <a:moveTo>
                    <a:pt x="176286" y="12602"/>
                  </a:moveTo>
                  <a:cubicBezTo>
                    <a:pt x="176250" y="12931"/>
                    <a:pt x="176199" y="13244"/>
                    <a:pt x="176149" y="13491"/>
                  </a:cubicBezTo>
                  <a:cubicBezTo>
                    <a:pt x="176121" y="13643"/>
                    <a:pt x="176086" y="13791"/>
                    <a:pt x="176055" y="13941"/>
                  </a:cubicBezTo>
                  <a:cubicBezTo>
                    <a:pt x="176113" y="13478"/>
                    <a:pt x="176168" y="13036"/>
                    <a:pt x="176286" y="12602"/>
                  </a:cubicBezTo>
                  <a:close/>
                  <a:moveTo>
                    <a:pt x="47428" y="10516"/>
                  </a:moveTo>
                  <a:lnTo>
                    <a:pt x="47428" y="10516"/>
                  </a:lnTo>
                  <a:cubicBezTo>
                    <a:pt x="47425" y="11126"/>
                    <a:pt x="47417" y="11737"/>
                    <a:pt x="47417" y="12347"/>
                  </a:cubicBezTo>
                  <a:cubicBezTo>
                    <a:pt x="47354" y="12899"/>
                    <a:pt x="47300" y="13451"/>
                    <a:pt x="47256" y="14007"/>
                  </a:cubicBezTo>
                  <a:cubicBezTo>
                    <a:pt x="47229" y="13921"/>
                    <a:pt x="47202" y="13834"/>
                    <a:pt x="47175" y="13749"/>
                  </a:cubicBezTo>
                  <a:cubicBezTo>
                    <a:pt x="47229" y="12828"/>
                    <a:pt x="47253" y="11901"/>
                    <a:pt x="47366" y="10989"/>
                  </a:cubicBezTo>
                  <a:cubicBezTo>
                    <a:pt x="47386" y="10832"/>
                    <a:pt x="47410" y="10673"/>
                    <a:pt x="47428" y="10516"/>
                  </a:cubicBezTo>
                  <a:close/>
                  <a:moveTo>
                    <a:pt x="179589" y="10516"/>
                  </a:moveTo>
                  <a:lnTo>
                    <a:pt x="179589" y="10516"/>
                  </a:lnTo>
                  <a:cubicBezTo>
                    <a:pt x="179612" y="10673"/>
                    <a:pt x="179636" y="10832"/>
                    <a:pt x="179655" y="10989"/>
                  </a:cubicBezTo>
                  <a:cubicBezTo>
                    <a:pt x="179765" y="11901"/>
                    <a:pt x="179792" y="12828"/>
                    <a:pt x="179847" y="13749"/>
                  </a:cubicBezTo>
                  <a:cubicBezTo>
                    <a:pt x="179820" y="13834"/>
                    <a:pt x="179792" y="13921"/>
                    <a:pt x="179765" y="14007"/>
                  </a:cubicBezTo>
                  <a:cubicBezTo>
                    <a:pt x="179722" y="13451"/>
                    <a:pt x="179667" y="12899"/>
                    <a:pt x="179605" y="12347"/>
                  </a:cubicBezTo>
                  <a:cubicBezTo>
                    <a:pt x="179601" y="11737"/>
                    <a:pt x="179597" y="11126"/>
                    <a:pt x="179589" y="10516"/>
                  </a:cubicBezTo>
                  <a:close/>
                  <a:moveTo>
                    <a:pt x="187988" y="13142"/>
                  </a:moveTo>
                  <a:cubicBezTo>
                    <a:pt x="188012" y="13220"/>
                    <a:pt x="188035" y="13294"/>
                    <a:pt x="188059" y="13373"/>
                  </a:cubicBezTo>
                  <a:cubicBezTo>
                    <a:pt x="188008" y="13635"/>
                    <a:pt x="187952" y="13897"/>
                    <a:pt x="187902" y="14159"/>
                  </a:cubicBezTo>
                  <a:cubicBezTo>
                    <a:pt x="187929" y="13823"/>
                    <a:pt x="187957" y="13482"/>
                    <a:pt x="187988" y="13142"/>
                  </a:cubicBezTo>
                  <a:close/>
                  <a:moveTo>
                    <a:pt x="39030" y="13142"/>
                  </a:moveTo>
                  <a:cubicBezTo>
                    <a:pt x="39065" y="13482"/>
                    <a:pt x="39088" y="13823"/>
                    <a:pt x="39120" y="14163"/>
                  </a:cubicBezTo>
                  <a:cubicBezTo>
                    <a:pt x="39065" y="13897"/>
                    <a:pt x="39014" y="13635"/>
                    <a:pt x="38963" y="13373"/>
                  </a:cubicBezTo>
                  <a:cubicBezTo>
                    <a:pt x="38983" y="13294"/>
                    <a:pt x="39010" y="13220"/>
                    <a:pt x="39030" y="13142"/>
                  </a:cubicBezTo>
                  <a:close/>
                  <a:moveTo>
                    <a:pt x="37366" y="10888"/>
                  </a:moveTo>
                  <a:cubicBezTo>
                    <a:pt x="37609" y="11576"/>
                    <a:pt x="37832" y="12281"/>
                    <a:pt x="38016" y="13001"/>
                  </a:cubicBezTo>
                  <a:cubicBezTo>
                    <a:pt x="38087" y="13271"/>
                    <a:pt x="38152" y="13541"/>
                    <a:pt x="38212" y="13815"/>
                  </a:cubicBezTo>
                  <a:cubicBezTo>
                    <a:pt x="38172" y="13937"/>
                    <a:pt x="38137" y="14062"/>
                    <a:pt x="38098" y="14183"/>
                  </a:cubicBezTo>
                  <a:cubicBezTo>
                    <a:pt x="37824" y="13400"/>
                    <a:pt x="37531" y="12633"/>
                    <a:pt x="37272" y="11838"/>
                  </a:cubicBezTo>
                  <a:cubicBezTo>
                    <a:pt x="37233" y="11713"/>
                    <a:pt x="37186" y="11588"/>
                    <a:pt x="37143" y="11459"/>
                  </a:cubicBezTo>
                  <a:cubicBezTo>
                    <a:pt x="37218" y="11267"/>
                    <a:pt x="37292" y="11076"/>
                    <a:pt x="37366" y="10888"/>
                  </a:cubicBezTo>
                  <a:close/>
                  <a:moveTo>
                    <a:pt x="189655" y="10888"/>
                  </a:moveTo>
                  <a:cubicBezTo>
                    <a:pt x="189730" y="11076"/>
                    <a:pt x="189804" y="11267"/>
                    <a:pt x="189874" y="11459"/>
                  </a:cubicBezTo>
                  <a:cubicBezTo>
                    <a:pt x="189831" y="11588"/>
                    <a:pt x="189789" y="11713"/>
                    <a:pt x="189746" y="11838"/>
                  </a:cubicBezTo>
                  <a:cubicBezTo>
                    <a:pt x="189491" y="12633"/>
                    <a:pt x="189193" y="13400"/>
                    <a:pt x="188920" y="14183"/>
                  </a:cubicBezTo>
                  <a:cubicBezTo>
                    <a:pt x="188884" y="14058"/>
                    <a:pt x="188845" y="13937"/>
                    <a:pt x="188806" y="13815"/>
                  </a:cubicBezTo>
                  <a:cubicBezTo>
                    <a:pt x="188868" y="13541"/>
                    <a:pt x="188931" y="13271"/>
                    <a:pt x="189002" y="13001"/>
                  </a:cubicBezTo>
                  <a:cubicBezTo>
                    <a:pt x="189189" y="12281"/>
                    <a:pt x="189413" y="11576"/>
                    <a:pt x="189655" y="10888"/>
                  </a:cubicBezTo>
                  <a:close/>
                  <a:moveTo>
                    <a:pt x="21198" y="12763"/>
                  </a:moveTo>
                  <a:cubicBezTo>
                    <a:pt x="21241" y="13162"/>
                    <a:pt x="21276" y="13561"/>
                    <a:pt x="21307" y="13964"/>
                  </a:cubicBezTo>
                  <a:cubicBezTo>
                    <a:pt x="21237" y="14069"/>
                    <a:pt x="21170" y="14179"/>
                    <a:pt x="21100" y="14284"/>
                  </a:cubicBezTo>
                  <a:cubicBezTo>
                    <a:pt x="21085" y="14112"/>
                    <a:pt x="21069" y="13941"/>
                    <a:pt x="21053" y="13772"/>
                  </a:cubicBezTo>
                  <a:cubicBezTo>
                    <a:pt x="21104" y="13435"/>
                    <a:pt x="21155" y="13099"/>
                    <a:pt x="21198" y="12763"/>
                  </a:cubicBezTo>
                  <a:close/>
                  <a:moveTo>
                    <a:pt x="205823" y="12763"/>
                  </a:moveTo>
                  <a:cubicBezTo>
                    <a:pt x="205866" y="13099"/>
                    <a:pt x="205917" y="13435"/>
                    <a:pt x="205964" y="13772"/>
                  </a:cubicBezTo>
                  <a:cubicBezTo>
                    <a:pt x="205949" y="13944"/>
                    <a:pt x="205933" y="14112"/>
                    <a:pt x="205922" y="14284"/>
                  </a:cubicBezTo>
                  <a:cubicBezTo>
                    <a:pt x="205851" y="14179"/>
                    <a:pt x="205781" y="14069"/>
                    <a:pt x="205710" y="13964"/>
                  </a:cubicBezTo>
                  <a:cubicBezTo>
                    <a:pt x="205741" y="13561"/>
                    <a:pt x="205781" y="13162"/>
                    <a:pt x="205823" y="12763"/>
                  </a:cubicBezTo>
                  <a:close/>
                  <a:moveTo>
                    <a:pt x="31488" y="12300"/>
                  </a:moveTo>
                  <a:lnTo>
                    <a:pt x="31488" y="12300"/>
                  </a:lnTo>
                  <a:cubicBezTo>
                    <a:pt x="31633" y="12852"/>
                    <a:pt x="31757" y="13412"/>
                    <a:pt x="31867" y="13979"/>
                  </a:cubicBezTo>
                  <a:cubicBezTo>
                    <a:pt x="31851" y="14085"/>
                    <a:pt x="31844" y="14187"/>
                    <a:pt x="31828" y="14289"/>
                  </a:cubicBezTo>
                  <a:cubicBezTo>
                    <a:pt x="31814" y="14286"/>
                    <a:pt x="31798" y="14283"/>
                    <a:pt x="31783" y="14283"/>
                  </a:cubicBezTo>
                  <a:cubicBezTo>
                    <a:pt x="31777" y="14283"/>
                    <a:pt x="31771" y="14283"/>
                    <a:pt x="31765" y="14284"/>
                  </a:cubicBezTo>
                  <a:cubicBezTo>
                    <a:pt x="31718" y="13960"/>
                    <a:pt x="31671" y="13639"/>
                    <a:pt x="31624" y="13318"/>
                  </a:cubicBezTo>
                  <a:cubicBezTo>
                    <a:pt x="31573" y="12982"/>
                    <a:pt x="31530" y="12641"/>
                    <a:pt x="31488" y="12300"/>
                  </a:cubicBezTo>
                  <a:close/>
                  <a:moveTo>
                    <a:pt x="195534" y="12297"/>
                  </a:moveTo>
                  <a:lnTo>
                    <a:pt x="195534" y="12297"/>
                  </a:lnTo>
                  <a:cubicBezTo>
                    <a:pt x="195491" y="12637"/>
                    <a:pt x="195448" y="12982"/>
                    <a:pt x="195397" y="13318"/>
                  </a:cubicBezTo>
                  <a:cubicBezTo>
                    <a:pt x="195346" y="13639"/>
                    <a:pt x="195303" y="13960"/>
                    <a:pt x="195256" y="14284"/>
                  </a:cubicBezTo>
                  <a:cubicBezTo>
                    <a:pt x="195249" y="14283"/>
                    <a:pt x="195243" y="14283"/>
                    <a:pt x="195236" y="14283"/>
                  </a:cubicBezTo>
                  <a:cubicBezTo>
                    <a:pt x="195221" y="14283"/>
                    <a:pt x="195207" y="14286"/>
                    <a:pt x="195190" y="14289"/>
                  </a:cubicBezTo>
                  <a:cubicBezTo>
                    <a:pt x="195178" y="14187"/>
                    <a:pt x="195166" y="14085"/>
                    <a:pt x="195154" y="13979"/>
                  </a:cubicBezTo>
                  <a:cubicBezTo>
                    <a:pt x="195264" y="13412"/>
                    <a:pt x="195389" y="12848"/>
                    <a:pt x="195534" y="12297"/>
                  </a:cubicBezTo>
                  <a:close/>
                  <a:moveTo>
                    <a:pt x="48153" y="8688"/>
                  </a:moveTo>
                  <a:cubicBezTo>
                    <a:pt x="48200" y="8860"/>
                    <a:pt x="48247" y="9033"/>
                    <a:pt x="48290" y="9208"/>
                  </a:cubicBezTo>
                  <a:cubicBezTo>
                    <a:pt x="48400" y="9705"/>
                    <a:pt x="48532" y="10198"/>
                    <a:pt x="48665" y="10684"/>
                  </a:cubicBezTo>
                  <a:cubicBezTo>
                    <a:pt x="48638" y="11307"/>
                    <a:pt x="48622" y="11932"/>
                    <a:pt x="48615" y="12555"/>
                  </a:cubicBezTo>
                  <a:cubicBezTo>
                    <a:pt x="48501" y="13189"/>
                    <a:pt x="48454" y="13843"/>
                    <a:pt x="48450" y="14504"/>
                  </a:cubicBezTo>
                  <a:cubicBezTo>
                    <a:pt x="48356" y="13807"/>
                    <a:pt x="48243" y="13110"/>
                    <a:pt x="48094" y="12434"/>
                  </a:cubicBezTo>
                  <a:cubicBezTo>
                    <a:pt x="48091" y="12414"/>
                    <a:pt x="48082" y="12398"/>
                    <a:pt x="48075" y="12382"/>
                  </a:cubicBezTo>
                  <a:cubicBezTo>
                    <a:pt x="48071" y="11889"/>
                    <a:pt x="48067" y="11401"/>
                    <a:pt x="48078" y="10911"/>
                  </a:cubicBezTo>
                  <a:cubicBezTo>
                    <a:pt x="48091" y="10195"/>
                    <a:pt x="48078" y="9428"/>
                    <a:pt x="48153" y="8688"/>
                  </a:cubicBezTo>
                  <a:close/>
                  <a:moveTo>
                    <a:pt x="178869" y="8688"/>
                  </a:moveTo>
                  <a:cubicBezTo>
                    <a:pt x="178943" y="9428"/>
                    <a:pt x="178927" y="10195"/>
                    <a:pt x="178943" y="10911"/>
                  </a:cubicBezTo>
                  <a:cubicBezTo>
                    <a:pt x="178951" y="11401"/>
                    <a:pt x="178951" y="11889"/>
                    <a:pt x="178947" y="12378"/>
                  </a:cubicBezTo>
                  <a:cubicBezTo>
                    <a:pt x="178935" y="12394"/>
                    <a:pt x="178927" y="12414"/>
                    <a:pt x="178924" y="12434"/>
                  </a:cubicBezTo>
                  <a:cubicBezTo>
                    <a:pt x="178779" y="13110"/>
                    <a:pt x="178665" y="13807"/>
                    <a:pt x="178571" y="14504"/>
                  </a:cubicBezTo>
                  <a:cubicBezTo>
                    <a:pt x="178564" y="13843"/>
                    <a:pt x="178517" y="13189"/>
                    <a:pt x="178403" y="12555"/>
                  </a:cubicBezTo>
                  <a:cubicBezTo>
                    <a:pt x="178395" y="11932"/>
                    <a:pt x="178380" y="11310"/>
                    <a:pt x="178352" y="10684"/>
                  </a:cubicBezTo>
                  <a:cubicBezTo>
                    <a:pt x="178489" y="10198"/>
                    <a:pt x="178622" y="9705"/>
                    <a:pt x="178732" y="9208"/>
                  </a:cubicBezTo>
                  <a:cubicBezTo>
                    <a:pt x="178770" y="9033"/>
                    <a:pt x="178817" y="8860"/>
                    <a:pt x="178869" y="8688"/>
                  </a:cubicBezTo>
                  <a:close/>
                  <a:moveTo>
                    <a:pt x="26943" y="9745"/>
                  </a:moveTo>
                  <a:cubicBezTo>
                    <a:pt x="27115" y="10485"/>
                    <a:pt x="27265" y="11228"/>
                    <a:pt x="27397" y="11936"/>
                  </a:cubicBezTo>
                  <a:cubicBezTo>
                    <a:pt x="27413" y="12015"/>
                    <a:pt x="27425" y="12089"/>
                    <a:pt x="27440" y="12167"/>
                  </a:cubicBezTo>
                  <a:cubicBezTo>
                    <a:pt x="27178" y="12935"/>
                    <a:pt x="26943" y="13709"/>
                    <a:pt x="26748" y="14508"/>
                  </a:cubicBezTo>
                  <a:cubicBezTo>
                    <a:pt x="26736" y="14190"/>
                    <a:pt x="26732" y="13870"/>
                    <a:pt x="26728" y="13549"/>
                  </a:cubicBezTo>
                  <a:cubicBezTo>
                    <a:pt x="26916" y="12848"/>
                    <a:pt x="27178" y="12073"/>
                    <a:pt x="27159" y="11341"/>
                  </a:cubicBezTo>
                  <a:cubicBezTo>
                    <a:pt x="27159" y="11301"/>
                    <a:pt x="27130" y="11264"/>
                    <a:pt x="27100" y="11264"/>
                  </a:cubicBezTo>
                  <a:cubicBezTo>
                    <a:pt x="27095" y="11264"/>
                    <a:pt x="27089" y="11265"/>
                    <a:pt x="27084" y="11267"/>
                  </a:cubicBezTo>
                  <a:cubicBezTo>
                    <a:pt x="27018" y="11302"/>
                    <a:pt x="26951" y="11338"/>
                    <a:pt x="26885" y="11369"/>
                  </a:cubicBezTo>
                  <a:cubicBezTo>
                    <a:pt x="26831" y="11393"/>
                    <a:pt x="26846" y="11493"/>
                    <a:pt x="26896" y="11493"/>
                  </a:cubicBezTo>
                  <a:cubicBezTo>
                    <a:pt x="26901" y="11493"/>
                    <a:pt x="26907" y="11492"/>
                    <a:pt x="26912" y="11490"/>
                  </a:cubicBezTo>
                  <a:cubicBezTo>
                    <a:pt x="26935" y="11481"/>
                    <a:pt x="26953" y="11477"/>
                    <a:pt x="26968" y="11477"/>
                  </a:cubicBezTo>
                  <a:cubicBezTo>
                    <a:pt x="27114" y="11477"/>
                    <a:pt x="26923" y="11859"/>
                    <a:pt x="26877" y="11975"/>
                  </a:cubicBezTo>
                  <a:cubicBezTo>
                    <a:pt x="26822" y="12124"/>
                    <a:pt x="26791" y="12312"/>
                    <a:pt x="26748" y="12469"/>
                  </a:cubicBezTo>
                  <a:cubicBezTo>
                    <a:pt x="26740" y="12485"/>
                    <a:pt x="26736" y="12504"/>
                    <a:pt x="26732" y="12519"/>
                  </a:cubicBezTo>
                  <a:cubicBezTo>
                    <a:pt x="26736" y="11596"/>
                    <a:pt x="26759" y="10633"/>
                    <a:pt x="26943" y="9745"/>
                  </a:cubicBezTo>
                  <a:close/>
                  <a:moveTo>
                    <a:pt x="200078" y="9745"/>
                  </a:moveTo>
                  <a:cubicBezTo>
                    <a:pt x="200262" y="10633"/>
                    <a:pt x="200281" y="11596"/>
                    <a:pt x="200290" y="12523"/>
                  </a:cubicBezTo>
                  <a:cubicBezTo>
                    <a:pt x="200286" y="12504"/>
                    <a:pt x="200277" y="12485"/>
                    <a:pt x="200274" y="12469"/>
                  </a:cubicBezTo>
                  <a:cubicBezTo>
                    <a:pt x="200230" y="12312"/>
                    <a:pt x="200199" y="12124"/>
                    <a:pt x="200140" y="11975"/>
                  </a:cubicBezTo>
                  <a:cubicBezTo>
                    <a:pt x="200098" y="11859"/>
                    <a:pt x="199907" y="11477"/>
                    <a:pt x="200053" y="11477"/>
                  </a:cubicBezTo>
                  <a:cubicBezTo>
                    <a:pt x="200068" y="11477"/>
                    <a:pt x="200087" y="11481"/>
                    <a:pt x="200109" y="11490"/>
                  </a:cubicBezTo>
                  <a:cubicBezTo>
                    <a:pt x="200115" y="11492"/>
                    <a:pt x="200120" y="11493"/>
                    <a:pt x="200124" y="11493"/>
                  </a:cubicBezTo>
                  <a:cubicBezTo>
                    <a:pt x="200172" y="11493"/>
                    <a:pt x="200187" y="11393"/>
                    <a:pt x="200133" y="11369"/>
                  </a:cubicBezTo>
                  <a:cubicBezTo>
                    <a:pt x="200066" y="11338"/>
                    <a:pt x="199999" y="11302"/>
                    <a:pt x="199934" y="11267"/>
                  </a:cubicBezTo>
                  <a:cubicBezTo>
                    <a:pt x="199928" y="11265"/>
                    <a:pt x="199923" y="11264"/>
                    <a:pt x="199918" y="11264"/>
                  </a:cubicBezTo>
                  <a:cubicBezTo>
                    <a:pt x="199889" y="11264"/>
                    <a:pt x="199863" y="11301"/>
                    <a:pt x="199863" y="11341"/>
                  </a:cubicBezTo>
                  <a:cubicBezTo>
                    <a:pt x="199843" y="12073"/>
                    <a:pt x="200105" y="12844"/>
                    <a:pt x="200290" y="13545"/>
                  </a:cubicBezTo>
                  <a:cubicBezTo>
                    <a:pt x="200286" y="13870"/>
                    <a:pt x="200281" y="14190"/>
                    <a:pt x="200274" y="14508"/>
                  </a:cubicBezTo>
                  <a:cubicBezTo>
                    <a:pt x="200078" y="13709"/>
                    <a:pt x="199840" y="12935"/>
                    <a:pt x="199581" y="12167"/>
                  </a:cubicBezTo>
                  <a:cubicBezTo>
                    <a:pt x="199593" y="12089"/>
                    <a:pt x="199609" y="12015"/>
                    <a:pt x="199624" y="11936"/>
                  </a:cubicBezTo>
                  <a:cubicBezTo>
                    <a:pt x="199757" y="11228"/>
                    <a:pt x="199902" y="10485"/>
                    <a:pt x="200078" y="9745"/>
                  </a:cubicBezTo>
                  <a:close/>
                  <a:moveTo>
                    <a:pt x="55042" y="13451"/>
                  </a:moveTo>
                  <a:lnTo>
                    <a:pt x="55042" y="13451"/>
                  </a:lnTo>
                  <a:cubicBezTo>
                    <a:pt x="55080" y="13541"/>
                    <a:pt x="55123" y="13632"/>
                    <a:pt x="55167" y="13721"/>
                  </a:cubicBezTo>
                  <a:cubicBezTo>
                    <a:pt x="55143" y="13988"/>
                    <a:pt x="55127" y="14253"/>
                    <a:pt x="55107" y="14519"/>
                  </a:cubicBezTo>
                  <a:cubicBezTo>
                    <a:pt x="55098" y="14513"/>
                    <a:pt x="55088" y="14507"/>
                    <a:pt x="55077" y="14507"/>
                  </a:cubicBezTo>
                  <a:cubicBezTo>
                    <a:pt x="55074" y="14507"/>
                    <a:pt x="55072" y="14507"/>
                    <a:pt x="55069" y="14508"/>
                  </a:cubicBezTo>
                  <a:lnTo>
                    <a:pt x="55060" y="14508"/>
                  </a:lnTo>
                  <a:cubicBezTo>
                    <a:pt x="55049" y="14156"/>
                    <a:pt x="55045" y="13803"/>
                    <a:pt x="55042" y="13451"/>
                  </a:cubicBezTo>
                  <a:close/>
                  <a:moveTo>
                    <a:pt x="171980" y="13451"/>
                  </a:moveTo>
                  <a:lnTo>
                    <a:pt x="171980" y="13451"/>
                  </a:lnTo>
                  <a:cubicBezTo>
                    <a:pt x="171976" y="13803"/>
                    <a:pt x="171969" y="14156"/>
                    <a:pt x="171957" y="14508"/>
                  </a:cubicBezTo>
                  <a:lnTo>
                    <a:pt x="171949" y="14508"/>
                  </a:lnTo>
                  <a:cubicBezTo>
                    <a:pt x="171946" y="14507"/>
                    <a:pt x="171943" y="14507"/>
                    <a:pt x="171941" y="14507"/>
                  </a:cubicBezTo>
                  <a:cubicBezTo>
                    <a:pt x="171929" y="14507"/>
                    <a:pt x="171920" y="14513"/>
                    <a:pt x="171913" y="14519"/>
                  </a:cubicBezTo>
                  <a:cubicBezTo>
                    <a:pt x="171895" y="14253"/>
                    <a:pt x="171875" y="13988"/>
                    <a:pt x="171855" y="13721"/>
                  </a:cubicBezTo>
                  <a:cubicBezTo>
                    <a:pt x="171895" y="13632"/>
                    <a:pt x="171937" y="13541"/>
                    <a:pt x="171980" y="13451"/>
                  </a:cubicBezTo>
                  <a:close/>
                  <a:moveTo>
                    <a:pt x="54486" y="12257"/>
                  </a:moveTo>
                  <a:lnTo>
                    <a:pt x="54486" y="12257"/>
                  </a:lnTo>
                  <a:cubicBezTo>
                    <a:pt x="54607" y="12523"/>
                    <a:pt x="54732" y="12786"/>
                    <a:pt x="54854" y="13052"/>
                  </a:cubicBezTo>
                  <a:cubicBezTo>
                    <a:pt x="54826" y="13549"/>
                    <a:pt x="54779" y="14046"/>
                    <a:pt x="54740" y="14539"/>
                  </a:cubicBezTo>
                  <a:cubicBezTo>
                    <a:pt x="54650" y="13780"/>
                    <a:pt x="54560" y="13021"/>
                    <a:pt x="54486" y="12257"/>
                  </a:cubicBezTo>
                  <a:close/>
                  <a:moveTo>
                    <a:pt x="172536" y="12257"/>
                  </a:moveTo>
                  <a:lnTo>
                    <a:pt x="172536" y="12257"/>
                  </a:lnTo>
                  <a:cubicBezTo>
                    <a:pt x="172458" y="13021"/>
                    <a:pt x="172372" y="13780"/>
                    <a:pt x="172278" y="14539"/>
                  </a:cubicBezTo>
                  <a:cubicBezTo>
                    <a:pt x="172238" y="14046"/>
                    <a:pt x="172191" y="13549"/>
                    <a:pt x="172164" y="13052"/>
                  </a:cubicBezTo>
                  <a:cubicBezTo>
                    <a:pt x="172289" y="12786"/>
                    <a:pt x="172411" y="12523"/>
                    <a:pt x="172536" y="12257"/>
                  </a:cubicBezTo>
                  <a:close/>
                  <a:moveTo>
                    <a:pt x="9476" y="14378"/>
                  </a:moveTo>
                  <a:cubicBezTo>
                    <a:pt x="9484" y="14481"/>
                    <a:pt x="9492" y="14586"/>
                    <a:pt x="9499" y="14692"/>
                  </a:cubicBezTo>
                  <a:cubicBezTo>
                    <a:pt x="9488" y="14618"/>
                    <a:pt x="9476" y="14547"/>
                    <a:pt x="9464" y="14477"/>
                  </a:cubicBezTo>
                  <a:cubicBezTo>
                    <a:pt x="9468" y="14441"/>
                    <a:pt x="9472" y="14410"/>
                    <a:pt x="9476" y="14378"/>
                  </a:cubicBezTo>
                  <a:close/>
                  <a:moveTo>
                    <a:pt x="217541" y="14378"/>
                  </a:moveTo>
                  <a:cubicBezTo>
                    <a:pt x="217550" y="14410"/>
                    <a:pt x="217550" y="14441"/>
                    <a:pt x="217557" y="14477"/>
                  </a:cubicBezTo>
                  <a:cubicBezTo>
                    <a:pt x="217546" y="14547"/>
                    <a:pt x="217530" y="14622"/>
                    <a:pt x="217518" y="14692"/>
                  </a:cubicBezTo>
                  <a:cubicBezTo>
                    <a:pt x="217530" y="14586"/>
                    <a:pt x="217534" y="14481"/>
                    <a:pt x="217541" y="14378"/>
                  </a:cubicBezTo>
                  <a:close/>
                  <a:moveTo>
                    <a:pt x="15014" y="7608"/>
                  </a:moveTo>
                  <a:cubicBezTo>
                    <a:pt x="15018" y="7855"/>
                    <a:pt x="15034" y="8093"/>
                    <a:pt x="15037" y="8265"/>
                  </a:cubicBezTo>
                  <a:lnTo>
                    <a:pt x="15037" y="8594"/>
                  </a:lnTo>
                  <a:cubicBezTo>
                    <a:pt x="14896" y="9470"/>
                    <a:pt x="14772" y="10348"/>
                    <a:pt x="14665" y="11232"/>
                  </a:cubicBezTo>
                  <a:cubicBezTo>
                    <a:pt x="14591" y="11831"/>
                    <a:pt x="14517" y="12434"/>
                    <a:pt x="14450" y="13040"/>
                  </a:cubicBezTo>
                  <a:cubicBezTo>
                    <a:pt x="14439" y="13009"/>
                    <a:pt x="14431" y="12978"/>
                    <a:pt x="14419" y="12951"/>
                  </a:cubicBezTo>
                  <a:cubicBezTo>
                    <a:pt x="14405" y="12911"/>
                    <a:pt x="14381" y="12895"/>
                    <a:pt x="14356" y="12895"/>
                  </a:cubicBezTo>
                  <a:cubicBezTo>
                    <a:pt x="14302" y="12895"/>
                    <a:pt x="14245" y="12974"/>
                    <a:pt x="14275" y="13059"/>
                  </a:cubicBezTo>
                  <a:cubicBezTo>
                    <a:pt x="14322" y="13185"/>
                    <a:pt x="14364" y="13310"/>
                    <a:pt x="14403" y="13439"/>
                  </a:cubicBezTo>
                  <a:cubicBezTo>
                    <a:pt x="14353" y="13862"/>
                    <a:pt x="14306" y="14284"/>
                    <a:pt x="14255" y="14707"/>
                  </a:cubicBezTo>
                  <a:cubicBezTo>
                    <a:pt x="14212" y="14242"/>
                    <a:pt x="14165" y="13780"/>
                    <a:pt x="14114" y="13318"/>
                  </a:cubicBezTo>
                  <a:cubicBezTo>
                    <a:pt x="14075" y="12904"/>
                    <a:pt x="14000" y="12496"/>
                    <a:pt x="13879" y="12120"/>
                  </a:cubicBezTo>
                  <a:cubicBezTo>
                    <a:pt x="14051" y="11404"/>
                    <a:pt x="14231" y="10691"/>
                    <a:pt x="14403" y="9976"/>
                  </a:cubicBezTo>
                  <a:cubicBezTo>
                    <a:pt x="14595" y="9177"/>
                    <a:pt x="14791" y="8386"/>
                    <a:pt x="15014" y="7608"/>
                  </a:cubicBezTo>
                  <a:close/>
                  <a:moveTo>
                    <a:pt x="212008" y="7608"/>
                  </a:moveTo>
                  <a:cubicBezTo>
                    <a:pt x="212227" y="8386"/>
                    <a:pt x="212422" y="9177"/>
                    <a:pt x="212618" y="9976"/>
                  </a:cubicBezTo>
                  <a:cubicBezTo>
                    <a:pt x="212790" y="10691"/>
                    <a:pt x="212967" y="11404"/>
                    <a:pt x="213142" y="12120"/>
                  </a:cubicBezTo>
                  <a:cubicBezTo>
                    <a:pt x="213018" y="12496"/>
                    <a:pt x="212947" y="12904"/>
                    <a:pt x="212904" y="13318"/>
                  </a:cubicBezTo>
                  <a:cubicBezTo>
                    <a:pt x="212857" y="13780"/>
                    <a:pt x="212810" y="14242"/>
                    <a:pt x="212763" y="14707"/>
                  </a:cubicBezTo>
                  <a:cubicBezTo>
                    <a:pt x="212716" y="14284"/>
                    <a:pt x="212665" y="13862"/>
                    <a:pt x="212618" y="13439"/>
                  </a:cubicBezTo>
                  <a:cubicBezTo>
                    <a:pt x="212657" y="13310"/>
                    <a:pt x="212700" y="13185"/>
                    <a:pt x="212743" y="13059"/>
                  </a:cubicBezTo>
                  <a:cubicBezTo>
                    <a:pt x="212776" y="12974"/>
                    <a:pt x="212719" y="12895"/>
                    <a:pt x="212665" y="12895"/>
                  </a:cubicBezTo>
                  <a:cubicBezTo>
                    <a:pt x="212641" y="12895"/>
                    <a:pt x="212617" y="12911"/>
                    <a:pt x="212602" y="12951"/>
                  </a:cubicBezTo>
                  <a:cubicBezTo>
                    <a:pt x="212591" y="12978"/>
                    <a:pt x="212583" y="13009"/>
                    <a:pt x="212571" y="13040"/>
                  </a:cubicBezTo>
                  <a:cubicBezTo>
                    <a:pt x="212501" y="12434"/>
                    <a:pt x="212430" y="11831"/>
                    <a:pt x="212356" y="11232"/>
                  </a:cubicBezTo>
                  <a:cubicBezTo>
                    <a:pt x="212246" y="10348"/>
                    <a:pt x="212125" y="9470"/>
                    <a:pt x="211984" y="8594"/>
                  </a:cubicBezTo>
                  <a:cubicBezTo>
                    <a:pt x="211984" y="8484"/>
                    <a:pt x="211980" y="8375"/>
                    <a:pt x="211984" y="8265"/>
                  </a:cubicBezTo>
                  <a:cubicBezTo>
                    <a:pt x="211984" y="8093"/>
                    <a:pt x="212004" y="7855"/>
                    <a:pt x="212008" y="7608"/>
                  </a:cubicBezTo>
                  <a:close/>
                  <a:moveTo>
                    <a:pt x="73182" y="10922"/>
                  </a:moveTo>
                  <a:cubicBezTo>
                    <a:pt x="73272" y="11025"/>
                    <a:pt x="73350" y="11154"/>
                    <a:pt x="73421" y="11298"/>
                  </a:cubicBezTo>
                  <a:cubicBezTo>
                    <a:pt x="73409" y="12089"/>
                    <a:pt x="73456" y="12880"/>
                    <a:pt x="73534" y="13670"/>
                  </a:cubicBezTo>
                  <a:cubicBezTo>
                    <a:pt x="73538" y="13690"/>
                    <a:pt x="73542" y="13713"/>
                    <a:pt x="73542" y="13733"/>
                  </a:cubicBezTo>
                  <a:cubicBezTo>
                    <a:pt x="73409" y="14062"/>
                    <a:pt x="73276" y="14387"/>
                    <a:pt x="73147" y="14716"/>
                  </a:cubicBezTo>
                  <a:lnTo>
                    <a:pt x="73147" y="13834"/>
                  </a:lnTo>
                  <a:cubicBezTo>
                    <a:pt x="73151" y="12864"/>
                    <a:pt x="73166" y="11894"/>
                    <a:pt x="73182" y="10922"/>
                  </a:cubicBezTo>
                  <a:close/>
                  <a:moveTo>
                    <a:pt x="153836" y="10922"/>
                  </a:moveTo>
                  <a:cubicBezTo>
                    <a:pt x="153851" y="11894"/>
                    <a:pt x="153871" y="12864"/>
                    <a:pt x="153874" y="13834"/>
                  </a:cubicBezTo>
                  <a:lnTo>
                    <a:pt x="153874" y="14716"/>
                  </a:lnTo>
                  <a:cubicBezTo>
                    <a:pt x="153746" y="14387"/>
                    <a:pt x="153612" y="14062"/>
                    <a:pt x="153475" y="13733"/>
                  </a:cubicBezTo>
                  <a:cubicBezTo>
                    <a:pt x="153479" y="13713"/>
                    <a:pt x="153484" y="13690"/>
                    <a:pt x="153484" y="13670"/>
                  </a:cubicBezTo>
                  <a:cubicBezTo>
                    <a:pt x="153565" y="12880"/>
                    <a:pt x="153609" y="12089"/>
                    <a:pt x="153601" y="11298"/>
                  </a:cubicBezTo>
                  <a:cubicBezTo>
                    <a:pt x="153667" y="11154"/>
                    <a:pt x="153746" y="11025"/>
                    <a:pt x="153836" y="10922"/>
                  </a:cubicBezTo>
                  <a:close/>
                  <a:moveTo>
                    <a:pt x="75265" y="11060"/>
                  </a:moveTo>
                  <a:cubicBezTo>
                    <a:pt x="75331" y="11674"/>
                    <a:pt x="75402" y="12288"/>
                    <a:pt x="75464" y="12904"/>
                  </a:cubicBezTo>
                  <a:cubicBezTo>
                    <a:pt x="75362" y="13538"/>
                    <a:pt x="75268" y="14167"/>
                    <a:pt x="75182" y="14801"/>
                  </a:cubicBezTo>
                  <a:cubicBezTo>
                    <a:pt x="75045" y="14437"/>
                    <a:pt x="74909" y="14069"/>
                    <a:pt x="74768" y="13702"/>
                  </a:cubicBezTo>
                  <a:cubicBezTo>
                    <a:pt x="74697" y="13518"/>
                    <a:pt x="74630" y="13322"/>
                    <a:pt x="74560" y="13126"/>
                  </a:cubicBezTo>
                  <a:cubicBezTo>
                    <a:pt x="74806" y="12453"/>
                    <a:pt x="75033" y="11757"/>
                    <a:pt x="75265" y="11060"/>
                  </a:cubicBezTo>
                  <a:close/>
                  <a:moveTo>
                    <a:pt x="151757" y="11060"/>
                  </a:moveTo>
                  <a:cubicBezTo>
                    <a:pt x="151988" y="11757"/>
                    <a:pt x="152211" y="12453"/>
                    <a:pt x="152462" y="13126"/>
                  </a:cubicBezTo>
                  <a:cubicBezTo>
                    <a:pt x="152391" y="13322"/>
                    <a:pt x="152324" y="13518"/>
                    <a:pt x="152250" y="13702"/>
                  </a:cubicBezTo>
                  <a:cubicBezTo>
                    <a:pt x="152109" y="14069"/>
                    <a:pt x="151976" y="14437"/>
                    <a:pt x="151840" y="14801"/>
                  </a:cubicBezTo>
                  <a:cubicBezTo>
                    <a:pt x="151753" y="14167"/>
                    <a:pt x="151659" y="13538"/>
                    <a:pt x="151558" y="12904"/>
                  </a:cubicBezTo>
                  <a:cubicBezTo>
                    <a:pt x="151620" y="12288"/>
                    <a:pt x="151687" y="11674"/>
                    <a:pt x="151757" y="11060"/>
                  </a:cubicBezTo>
                  <a:close/>
                  <a:moveTo>
                    <a:pt x="55096" y="14653"/>
                  </a:moveTo>
                  <a:cubicBezTo>
                    <a:pt x="55092" y="14727"/>
                    <a:pt x="55084" y="14801"/>
                    <a:pt x="55080" y="14880"/>
                  </a:cubicBezTo>
                  <a:cubicBezTo>
                    <a:pt x="55076" y="14809"/>
                    <a:pt x="55073" y="14739"/>
                    <a:pt x="55069" y="14672"/>
                  </a:cubicBezTo>
                  <a:cubicBezTo>
                    <a:pt x="55076" y="14669"/>
                    <a:pt x="55076" y="14660"/>
                    <a:pt x="55084" y="14656"/>
                  </a:cubicBezTo>
                  <a:cubicBezTo>
                    <a:pt x="55089" y="14656"/>
                    <a:pt x="55092" y="14653"/>
                    <a:pt x="55096" y="14653"/>
                  </a:cubicBezTo>
                  <a:close/>
                  <a:moveTo>
                    <a:pt x="171922" y="14653"/>
                  </a:moveTo>
                  <a:cubicBezTo>
                    <a:pt x="171929" y="14653"/>
                    <a:pt x="171929" y="14656"/>
                    <a:pt x="171933" y="14656"/>
                  </a:cubicBezTo>
                  <a:cubicBezTo>
                    <a:pt x="171941" y="14660"/>
                    <a:pt x="171945" y="14669"/>
                    <a:pt x="171949" y="14672"/>
                  </a:cubicBezTo>
                  <a:cubicBezTo>
                    <a:pt x="171949" y="14743"/>
                    <a:pt x="171945" y="14813"/>
                    <a:pt x="171941" y="14884"/>
                  </a:cubicBezTo>
                  <a:cubicBezTo>
                    <a:pt x="171933" y="14806"/>
                    <a:pt x="171929" y="14727"/>
                    <a:pt x="171922" y="14653"/>
                  </a:cubicBezTo>
                  <a:close/>
                  <a:moveTo>
                    <a:pt x="5996" y="6018"/>
                  </a:moveTo>
                  <a:cubicBezTo>
                    <a:pt x="6024" y="6281"/>
                    <a:pt x="6055" y="6543"/>
                    <a:pt x="6086" y="6805"/>
                  </a:cubicBezTo>
                  <a:cubicBezTo>
                    <a:pt x="6211" y="7949"/>
                    <a:pt x="6372" y="9083"/>
                    <a:pt x="6493" y="10226"/>
                  </a:cubicBezTo>
                  <a:cubicBezTo>
                    <a:pt x="6623" y="11495"/>
                    <a:pt x="6795" y="12754"/>
                    <a:pt x="6967" y="14015"/>
                  </a:cubicBezTo>
                  <a:cubicBezTo>
                    <a:pt x="6896" y="14324"/>
                    <a:pt x="6826" y="14637"/>
                    <a:pt x="6760" y="14947"/>
                  </a:cubicBezTo>
                  <a:cubicBezTo>
                    <a:pt x="6713" y="13991"/>
                    <a:pt x="6619" y="13040"/>
                    <a:pt x="6455" y="12129"/>
                  </a:cubicBezTo>
                  <a:cubicBezTo>
                    <a:pt x="6262" y="11079"/>
                    <a:pt x="5977" y="10070"/>
                    <a:pt x="5774" y="9024"/>
                  </a:cubicBezTo>
                  <a:cubicBezTo>
                    <a:pt x="5675" y="8531"/>
                    <a:pt x="5640" y="8023"/>
                    <a:pt x="5613" y="7514"/>
                  </a:cubicBezTo>
                  <a:cubicBezTo>
                    <a:pt x="5754" y="7024"/>
                    <a:pt x="5868" y="6520"/>
                    <a:pt x="5996" y="6018"/>
                  </a:cubicBezTo>
                  <a:close/>
                  <a:moveTo>
                    <a:pt x="221025" y="6018"/>
                  </a:moveTo>
                  <a:cubicBezTo>
                    <a:pt x="221150" y="6520"/>
                    <a:pt x="221264" y="7024"/>
                    <a:pt x="221405" y="7514"/>
                  </a:cubicBezTo>
                  <a:cubicBezTo>
                    <a:pt x="221378" y="8023"/>
                    <a:pt x="221342" y="8531"/>
                    <a:pt x="221248" y="9024"/>
                  </a:cubicBezTo>
                  <a:cubicBezTo>
                    <a:pt x="221045" y="10070"/>
                    <a:pt x="220755" y="11079"/>
                    <a:pt x="220567" y="12129"/>
                  </a:cubicBezTo>
                  <a:cubicBezTo>
                    <a:pt x="220399" y="13040"/>
                    <a:pt x="220309" y="13991"/>
                    <a:pt x="220258" y="14947"/>
                  </a:cubicBezTo>
                  <a:cubicBezTo>
                    <a:pt x="220191" y="14637"/>
                    <a:pt x="220124" y="14328"/>
                    <a:pt x="220050" y="14019"/>
                  </a:cubicBezTo>
                  <a:cubicBezTo>
                    <a:pt x="220223" y="12758"/>
                    <a:pt x="220395" y="11495"/>
                    <a:pt x="220528" y="10226"/>
                  </a:cubicBezTo>
                  <a:cubicBezTo>
                    <a:pt x="220646" y="9083"/>
                    <a:pt x="220810" y="7949"/>
                    <a:pt x="220935" y="6805"/>
                  </a:cubicBezTo>
                  <a:cubicBezTo>
                    <a:pt x="220962" y="6543"/>
                    <a:pt x="220993" y="6281"/>
                    <a:pt x="221025" y="6018"/>
                  </a:cubicBezTo>
                  <a:close/>
                  <a:moveTo>
                    <a:pt x="37030" y="11753"/>
                  </a:moveTo>
                  <a:cubicBezTo>
                    <a:pt x="37272" y="12559"/>
                    <a:pt x="37527" y="13361"/>
                    <a:pt x="37765" y="14172"/>
                  </a:cubicBezTo>
                  <a:cubicBezTo>
                    <a:pt x="37824" y="14363"/>
                    <a:pt x="37875" y="14555"/>
                    <a:pt x="37934" y="14747"/>
                  </a:cubicBezTo>
                  <a:cubicBezTo>
                    <a:pt x="37906" y="14833"/>
                    <a:pt x="37883" y="14918"/>
                    <a:pt x="37859" y="15005"/>
                  </a:cubicBezTo>
                  <a:cubicBezTo>
                    <a:pt x="37679" y="14629"/>
                    <a:pt x="37503" y="14253"/>
                    <a:pt x="37327" y="13878"/>
                  </a:cubicBezTo>
                  <a:cubicBezTo>
                    <a:pt x="37296" y="13650"/>
                    <a:pt x="37265" y="13424"/>
                    <a:pt x="37233" y="13197"/>
                  </a:cubicBezTo>
                  <a:cubicBezTo>
                    <a:pt x="37218" y="13079"/>
                    <a:pt x="37159" y="13021"/>
                    <a:pt x="37092" y="13005"/>
                  </a:cubicBezTo>
                  <a:cubicBezTo>
                    <a:pt x="37077" y="12810"/>
                    <a:pt x="37065" y="12617"/>
                    <a:pt x="37045" y="12422"/>
                  </a:cubicBezTo>
                  <a:cubicBezTo>
                    <a:pt x="37030" y="12223"/>
                    <a:pt x="37014" y="12022"/>
                    <a:pt x="37002" y="11823"/>
                  </a:cubicBezTo>
                  <a:cubicBezTo>
                    <a:pt x="37014" y="11800"/>
                    <a:pt x="37021" y="11776"/>
                    <a:pt x="37030" y="11753"/>
                  </a:cubicBezTo>
                  <a:close/>
                  <a:moveTo>
                    <a:pt x="189988" y="11753"/>
                  </a:moveTo>
                  <a:cubicBezTo>
                    <a:pt x="190000" y="11776"/>
                    <a:pt x="190008" y="11800"/>
                    <a:pt x="190015" y="11823"/>
                  </a:cubicBezTo>
                  <a:cubicBezTo>
                    <a:pt x="190004" y="12022"/>
                    <a:pt x="189992" y="12223"/>
                    <a:pt x="189972" y="12422"/>
                  </a:cubicBezTo>
                  <a:cubicBezTo>
                    <a:pt x="189957" y="12617"/>
                    <a:pt x="189941" y="12810"/>
                    <a:pt x="189925" y="13005"/>
                  </a:cubicBezTo>
                  <a:cubicBezTo>
                    <a:pt x="189859" y="13021"/>
                    <a:pt x="189804" y="13079"/>
                    <a:pt x="189789" y="13197"/>
                  </a:cubicBezTo>
                  <a:cubicBezTo>
                    <a:pt x="189757" y="13424"/>
                    <a:pt x="189726" y="13650"/>
                    <a:pt x="189695" y="13878"/>
                  </a:cubicBezTo>
                  <a:cubicBezTo>
                    <a:pt x="189514" y="14253"/>
                    <a:pt x="189338" y="14629"/>
                    <a:pt x="189162" y="15005"/>
                  </a:cubicBezTo>
                  <a:cubicBezTo>
                    <a:pt x="189139" y="14918"/>
                    <a:pt x="189112" y="14833"/>
                    <a:pt x="189088" y="14747"/>
                  </a:cubicBezTo>
                  <a:cubicBezTo>
                    <a:pt x="189143" y="14555"/>
                    <a:pt x="189197" y="14363"/>
                    <a:pt x="189252" y="14172"/>
                  </a:cubicBezTo>
                  <a:cubicBezTo>
                    <a:pt x="189491" y="13361"/>
                    <a:pt x="189746" y="12559"/>
                    <a:pt x="189988" y="11753"/>
                  </a:cubicBezTo>
                  <a:close/>
                  <a:moveTo>
                    <a:pt x="22297" y="14187"/>
                  </a:moveTo>
                  <a:cubicBezTo>
                    <a:pt x="22294" y="14468"/>
                    <a:pt x="22290" y="14750"/>
                    <a:pt x="22286" y="15032"/>
                  </a:cubicBezTo>
                  <a:cubicBezTo>
                    <a:pt x="22259" y="14801"/>
                    <a:pt x="22227" y="14571"/>
                    <a:pt x="22200" y="14340"/>
                  </a:cubicBezTo>
                  <a:cubicBezTo>
                    <a:pt x="22231" y="14289"/>
                    <a:pt x="22266" y="14237"/>
                    <a:pt x="22297" y="14187"/>
                  </a:cubicBezTo>
                  <a:close/>
                  <a:moveTo>
                    <a:pt x="204719" y="14187"/>
                  </a:moveTo>
                  <a:cubicBezTo>
                    <a:pt x="204755" y="14237"/>
                    <a:pt x="204786" y="14289"/>
                    <a:pt x="204822" y="14340"/>
                  </a:cubicBezTo>
                  <a:cubicBezTo>
                    <a:pt x="204790" y="14571"/>
                    <a:pt x="204763" y="14801"/>
                    <a:pt x="204732" y="15032"/>
                  </a:cubicBezTo>
                  <a:cubicBezTo>
                    <a:pt x="204728" y="14750"/>
                    <a:pt x="204724" y="14468"/>
                    <a:pt x="204719" y="14187"/>
                  </a:cubicBezTo>
                  <a:close/>
                  <a:moveTo>
                    <a:pt x="91150" y="10727"/>
                  </a:moveTo>
                  <a:cubicBezTo>
                    <a:pt x="91331" y="11048"/>
                    <a:pt x="91499" y="11381"/>
                    <a:pt x="91647" y="11744"/>
                  </a:cubicBezTo>
                  <a:cubicBezTo>
                    <a:pt x="91640" y="11807"/>
                    <a:pt x="91632" y="11870"/>
                    <a:pt x="91624" y="11929"/>
                  </a:cubicBezTo>
                  <a:cubicBezTo>
                    <a:pt x="91585" y="12210"/>
                    <a:pt x="91550" y="12488"/>
                    <a:pt x="91519" y="12770"/>
                  </a:cubicBezTo>
                  <a:cubicBezTo>
                    <a:pt x="91493" y="12738"/>
                    <a:pt x="91457" y="12722"/>
                    <a:pt x="91419" y="12722"/>
                  </a:cubicBezTo>
                  <a:cubicBezTo>
                    <a:pt x="91342" y="12722"/>
                    <a:pt x="91258" y="12789"/>
                    <a:pt x="91244" y="12915"/>
                  </a:cubicBezTo>
                  <a:cubicBezTo>
                    <a:pt x="91178" y="13627"/>
                    <a:pt x="91112" y="14331"/>
                    <a:pt x="91042" y="15041"/>
                  </a:cubicBezTo>
                  <a:cubicBezTo>
                    <a:pt x="91018" y="14786"/>
                    <a:pt x="90998" y="14535"/>
                    <a:pt x="90986" y="14281"/>
                  </a:cubicBezTo>
                  <a:cubicBezTo>
                    <a:pt x="90971" y="13932"/>
                    <a:pt x="90838" y="13392"/>
                    <a:pt x="91026" y="13079"/>
                  </a:cubicBezTo>
                  <a:cubicBezTo>
                    <a:pt x="91065" y="13016"/>
                    <a:pt x="91025" y="12932"/>
                    <a:pt x="90978" y="12932"/>
                  </a:cubicBezTo>
                  <a:cubicBezTo>
                    <a:pt x="90964" y="12932"/>
                    <a:pt x="90949" y="12940"/>
                    <a:pt x="90935" y="12958"/>
                  </a:cubicBezTo>
                  <a:cubicBezTo>
                    <a:pt x="90877" y="13036"/>
                    <a:pt x="90838" y="13126"/>
                    <a:pt x="90807" y="13220"/>
                  </a:cubicBezTo>
                  <a:cubicBezTo>
                    <a:pt x="90814" y="12535"/>
                    <a:pt x="90830" y="11157"/>
                    <a:pt x="91150" y="10727"/>
                  </a:cubicBezTo>
                  <a:close/>
                  <a:moveTo>
                    <a:pt x="135871" y="10727"/>
                  </a:moveTo>
                  <a:cubicBezTo>
                    <a:pt x="136191" y="11157"/>
                    <a:pt x="136207" y="12535"/>
                    <a:pt x="136211" y="13220"/>
                  </a:cubicBezTo>
                  <a:cubicBezTo>
                    <a:pt x="136184" y="13126"/>
                    <a:pt x="136144" y="13036"/>
                    <a:pt x="136086" y="12958"/>
                  </a:cubicBezTo>
                  <a:cubicBezTo>
                    <a:pt x="136072" y="12940"/>
                    <a:pt x="136056" y="12932"/>
                    <a:pt x="136042" y="12932"/>
                  </a:cubicBezTo>
                  <a:cubicBezTo>
                    <a:pt x="135994" y="12932"/>
                    <a:pt x="135956" y="13016"/>
                    <a:pt x="135992" y="13079"/>
                  </a:cubicBezTo>
                  <a:cubicBezTo>
                    <a:pt x="136184" y="13392"/>
                    <a:pt x="136051" y="13932"/>
                    <a:pt x="136031" y="14281"/>
                  </a:cubicBezTo>
                  <a:cubicBezTo>
                    <a:pt x="136020" y="14535"/>
                    <a:pt x="136000" y="14786"/>
                    <a:pt x="135980" y="15041"/>
                  </a:cubicBezTo>
                  <a:cubicBezTo>
                    <a:pt x="135910" y="14336"/>
                    <a:pt x="135843" y="13627"/>
                    <a:pt x="135773" y="12915"/>
                  </a:cubicBezTo>
                  <a:cubicBezTo>
                    <a:pt x="135760" y="12789"/>
                    <a:pt x="135678" y="12722"/>
                    <a:pt x="135601" y="12722"/>
                  </a:cubicBezTo>
                  <a:cubicBezTo>
                    <a:pt x="135564" y="12722"/>
                    <a:pt x="135528" y="12738"/>
                    <a:pt x="135503" y="12770"/>
                  </a:cubicBezTo>
                  <a:cubicBezTo>
                    <a:pt x="135472" y="12488"/>
                    <a:pt x="135436" y="12210"/>
                    <a:pt x="135397" y="11929"/>
                  </a:cubicBezTo>
                  <a:cubicBezTo>
                    <a:pt x="135386" y="11870"/>
                    <a:pt x="135382" y="11807"/>
                    <a:pt x="135370" y="11744"/>
                  </a:cubicBezTo>
                  <a:cubicBezTo>
                    <a:pt x="135523" y="11381"/>
                    <a:pt x="135691" y="11048"/>
                    <a:pt x="135871" y="10727"/>
                  </a:cubicBezTo>
                  <a:close/>
                  <a:moveTo>
                    <a:pt x="103859" y="12038"/>
                  </a:moveTo>
                  <a:lnTo>
                    <a:pt x="103859" y="12038"/>
                  </a:lnTo>
                  <a:cubicBezTo>
                    <a:pt x="104090" y="12382"/>
                    <a:pt x="104313" y="12739"/>
                    <a:pt x="104528" y="13103"/>
                  </a:cubicBezTo>
                  <a:cubicBezTo>
                    <a:pt x="104525" y="13244"/>
                    <a:pt x="104516" y="13384"/>
                    <a:pt x="104509" y="13529"/>
                  </a:cubicBezTo>
                  <a:cubicBezTo>
                    <a:pt x="104407" y="14035"/>
                    <a:pt x="104310" y="14539"/>
                    <a:pt x="104216" y="15048"/>
                  </a:cubicBezTo>
                  <a:cubicBezTo>
                    <a:pt x="104164" y="14316"/>
                    <a:pt x="104090" y="13592"/>
                    <a:pt x="103988" y="12868"/>
                  </a:cubicBezTo>
                  <a:cubicBezTo>
                    <a:pt x="103949" y="12590"/>
                    <a:pt x="103906" y="12312"/>
                    <a:pt x="103859" y="12038"/>
                  </a:cubicBezTo>
                  <a:close/>
                  <a:moveTo>
                    <a:pt x="123158" y="12038"/>
                  </a:moveTo>
                  <a:lnTo>
                    <a:pt x="123158" y="12038"/>
                  </a:lnTo>
                  <a:cubicBezTo>
                    <a:pt x="123111" y="12316"/>
                    <a:pt x="123073" y="12590"/>
                    <a:pt x="123030" y="12868"/>
                  </a:cubicBezTo>
                  <a:cubicBezTo>
                    <a:pt x="122932" y="13592"/>
                    <a:pt x="122857" y="14316"/>
                    <a:pt x="122802" y="15048"/>
                  </a:cubicBezTo>
                  <a:cubicBezTo>
                    <a:pt x="122708" y="14543"/>
                    <a:pt x="122614" y="14038"/>
                    <a:pt x="122509" y="13533"/>
                  </a:cubicBezTo>
                  <a:cubicBezTo>
                    <a:pt x="122504" y="13388"/>
                    <a:pt x="122497" y="13244"/>
                    <a:pt x="122489" y="13099"/>
                  </a:cubicBezTo>
                  <a:cubicBezTo>
                    <a:pt x="122708" y="12739"/>
                    <a:pt x="122927" y="12382"/>
                    <a:pt x="123158" y="12038"/>
                  </a:cubicBezTo>
                  <a:close/>
                  <a:moveTo>
                    <a:pt x="93844" y="12555"/>
                  </a:moveTo>
                  <a:lnTo>
                    <a:pt x="93844" y="12555"/>
                  </a:lnTo>
                  <a:cubicBezTo>
                    <a:pt x="93761" y="13462"/>
                    <a:pt x="93667" y="14371"/>
                    <a:pt x="93566" y="15275"/>
                  </a:cubicBezTo>
                  <a:cubicBezTo>
                    <a:pt x="93479" y="14954"/>
                    <a:pt x="93390" y="14637"/>
                    <a:pt x="93287" y="14324"/>
                  </a:cubicBezTo>
                  <a:cubicBezTo>
                    <a:pt x="93350" y="14022"/>
                    <a:pt x="93550" y="13052"/>
                    <a:pt x="93844" y="12555"/>
                  </a:cubicBezTo>
                  <a:close/>
                  <a:moveTo>
                    <a:pt x="133178" y="12555"/>
                  </a:moveTo>
                  <a:lnTo>
                    <a:pt x="133178" y="12555"/>
                  </a:lnTo>
                  <a:cubicBezTo>
                    <a:pt x="133467" y="13052"/>
                    <a:pt x="133671" y="14022"/>
                    <a:pt x="133734" y="14324"/>
                  </a:cubicBezTo>
                  <a:cubicBezTo>
                    <a:pt x="133632" y="14637"/>
                    <a:pt x="133538" y="14954"/>
                    <a:pt x="133452" y="15275"/>
                  </a:cubicBezTo>
                  <a:cubicBezTo>
                    <a:pt x="133350" y="14371"/>
                    <a:pt x="133260" y="13462"/>
                    <a:pt x="133178" y="12555"/>
                  </a:cubicBezTo>
                  <a:close/>
                  <a:moveTo>
                    <a:pt x="70384" y="11401"/>
                  </a:moveTo>
                  <a:cubicBezTo>
                    <a:pt x="70400" y="11416"/>
                    <a:pt x="70411" y="11432"/>
                    <a:pt x="70427" y="11448"/>
                  </a:cubicBezTo>
                  <a:cubicBezTo>
                    <a:pt x="70470" y="11619"/>
                    <a:pt x="70512" y="11788"/>
                    <a:pt x="70552" y="11960"/>
                  </a:cubicBezTo>
                  <a:cubicBezTo>
                    <a:pt x="70724" y="12664"/>
                    <a:pt x="70888" y="13373"/>
                    <a:pt x="71045" y="14085"/>
                  </a:cubicBezTo>
                  <a:cubicBezTo>
                    <a:pt x="70935" y="14434"/>
                    <a:pt x="70814" y="14778"/>
                    <a:pt x="70713" y="15115"/>
                  </a:cubicBezTo>
                  <a:cubicBezTo>
                    <a:pt x="70685" y="15209"/>
                    <a:pt x="70658" y="15306"/>
                    <a:pt x="70626" y="15400"/>
                  </a:cubicBezTo>
                  <a:cubicBezTo>
                    <a:pt x="70536" y="14069"/>
                    <a:pt x="70458" y="12734"/>
                    <a:pt x="70384" y="11401"/>
                  </a:cubicBezTo>
                  <a:close/>
                  <a:moveTo>
                    <a:pt x="156634" y="11401"/>
                  </a:moveTo>
                  <a:lnTo>
                    <a:pt x="156634" y="11401"/>
                  </a:lnTo>
                  <a:cubicBezTo>
                    <a:pt x="156564" y="12734"/>
                    <a:pt x="156485" y="14069"/>
                    <a:pt x="156391" y="15400"/>
                  </a:cubicBezTo>
                  <a:cubicBezTo>
                    <a:pt x="156364" y="15306"/>
                    <a:pt x="156336" y="15209"/>
                    <a:pt x="156309" y="15115"/>
                  </a:cubicBezTo>
                  <a:cubicBezTo>
                    <a:pt x="156208" y="14778"/>
                    <a:pt x="156086" y="14434"/>
                    <a:pt x="155977" y="14085"/>
                  </a:cubicBezTo>
                  <a:cubicBezTo>
                    <a:pt x="156133" y="13373"/>
                    <a:pt x="156297" y="12664"/>
                    <a:pt x="156466" y="11960"/>
                  </a:cubicBezTo>
                  <a:cubicBezTo>
                    <a:pt x="156508" y="11788"/>
                    <a:pt x="156551" y="11619"/>
                    <a:pt x="156595" y="11448"/>
                  </a:cubicBezTo>
                  <a:cubicBezTo>
                    <a:pt x="156607" y="11432"/>
                    <a:pt x="156622" y="11416"/>
                    <a:pt x="156634" y="11401"/>
                  </a:cubicBezTo>
                  <a:close/>
                  <a:moveTo>
                    <a:pt x="101804" y="11791"/>
                  </a:moveTo>
                  <a:cubicBezTo>
                    <a:pt x="101906" y="11831"/>
                    <a:pt x="101989" y="11921"/>
                    <a:pt x="102012" y="12132"/>
                  </a:cubicBezTo>
                  <a:cubicBezTo>
                    <a:pt x="102043" y="12371"/>
                    <a:pt x="102039" y="12664"/>
                    <a:pt x="102027" y="12907"/>
                  </a:cubicBezTo>
                  <a:cubicBezTo>
                    <a:pt x="102004" y="13326"/>
                    <a:pt x="101980" y="13744"/>
                    <a:pt x="101953" y="14163"/>
                  </a:cubicBezTo>
                  <a:cubicBezTo>
                    <a:pt x="101922" y="14590"/>
                    <a:pt x="101875" y="15021"/>
                    <a:pt x="101824" y="15451"/>
                  </a:cubicBezTo>
                  <a:cubicBezTo>
                    <a:pt x="101816" y="15075"/>
                    <a:pt x="101808" y="14703"/>
                    <a:pt x="101804" y="14328"/>
                  </a:cubicBezTo>
                  <a:cubicBezTo>
                    <a:pt x="101792" y="13482"/>
                    <a:pt x="101781" y="12637"/>
                    <a:pt x="101804" y="11791"/>
                  </a:cubicBezTo>
                  <a:close/>
                  <a:moveTo>
                    <a:pt x="125217" y="11791"/>
                  </a:moveTo>
                  <a:cubicBezTo>
                    <a:pt x="125237" y="12637"/>
                    <a:pt x="125229" y="13482"/>
                    <a:pt x="125217" y="14328"/>
                  </a:cubicBezTo>
                  <a:cubicBezTo>
                    <a:pt x="125210" y="14703"/>
                    <a:pt x="125205" y="15079"/>
                    <a:pt x="125198" y="15451"/>
                  </a:cubicBezTo>
                  <a:cubicBezTo>
                    <a:pt x="125143" y="15021"/>
                    <a:pt x="125096" y="14590"/>
                    <a:pt x="125069" y="14163"/>
                  </a:cubicBezTo>
                  <a:cubicBezTo>
                    <a:pt x="125037" y="13744"/>
                    <a:pt x="125017" y="13326"/>
                    <a:pt x="124994" y="12907"/>
                  </a:cubicBezTo>
                  <a:cubicBezTo>
                    <a:pt x="124982" y="12664"/>
                    <a:pt x="124979" y="12371"/>
                    <a:pt x="125006" y="12132"/>
                  </a:cubicBezTo>
                  <a:cubicBezTo>
                    <a:pt x="125029" y="11921"/>
                    <a:pt x="125111" y="11831"/>
                    <a:pt x="125217" y="11791"/>
                  </a:cubicBezTo>
                  <a:close/>
                  <a:moveTo>
                    <a:pt x="188544" y="15193"/>
                  </a:moveTo>
                  <a:cubicBezTo>
                    <a:pt x="188552" y="15220"/>
                    <a:pt x="188555" y="15247"/>
                    <a:pt x="188559" y="15271"/>
                  </a:cubicBezTo>
                  <a:cubicBezTo>
                    <a:pt x="188539" y="15346"/>
                    <a:pt x="188516" y="15420"/>
                    <a:pt x="188492" y="15494"/>
                  </a:cubicBezTo>
                  <a:cubicBezTo>
                    <a:pt x="188508" y="15393"/>
                    <a:pt x="188528" y="15294"/>
                    <a:pt x="188544" y="15193"/>
                  </a:cubicBezTo>
                  <a:close/>
                  <a:moveTo>
                    <a:pt x="38477" y="15193"/>
                  </a:moveTo>
                  <a:cubicBezTo>
                    <a:pt x="38493" y="15294"/>
                    <a:pt x="38513" y="15397"/>
                    <a:pt x="38528" y="15498"/>
                  </a:cubicBezTo>
                  <a:cubicBezTo>
                    <a:pt x="38505" y="15424"/>
                    <a:pt x="38481" y="15350"/>
                    <a:pt x="38458" y="15275"/>
                  </a:cubicBezTo>
                  <a:cubicBezTo>
                    <a:pt x="38466" y="15247"/>
                    <a:pt x="38470" y="15220"/>
                    <a:pt x="38477" y="15193"/>
                  </a:cubicBezTo>
                  <a:close/>
                  <a:moveTo>
                    <a:pt x="45456" y="15177"/>
                  </a:moveTo>
                  <a:cubicBezTo>
                    <a:pt x="45475" y="15236"/>
                    <a:pt x="45491" y="15294"/>
                    <a:pt x="45507" y="15353"/>
                  </a:cubicBezTo>
                  <a:cubicBezTo>
                    <a:pt x="45503" y="15404"/>
                    <a:pt x="45499" y="15459"/>
                    <a:pt x="45495" y="15514"/>
                  </a:cubicBezTo>
                  <a:cubicBezTo>
                    <a:pt x="45484" y="15400"/>
                    <a:pt x="45468" y="15287"/>
                    <a:pt x="45456" y="15177"/>
                  </a:cubicBezTo>
                  <a:close/>
                  <a:moveTo>
                    <a:pt x="181561" y="15177"/>
                  </a:moveTo>
                  <a:cubicBezTo>
                    <a:pt x="181550" y="15290"/>
                    <a:pt x="181538" y="15400"/>
                    <a:pt x="181526" y="15514"/>
                  </a:cubicBezTo>
                  <a:cubicBezTo>
                    <a:pt x="181518" y="15459"/>
                    <a:pt x="181514" y="15408"/>
                    <a:pt x="181510" y="15353"/>
                  </a:cubicBezTo>
                  <a:cubicBezTo>
                    <a:pt x="181530" y="15294"/>
                    <a:pt x="181546" y="15236"/>
                    <a:pt x="181561" y="15177"/>
                  </a:cubicBezTo>
                  <a:close/>
                  <a:moveTo>
                    <a:pt x="48912" y="14801"/>
                  </a:moveTo>
                  <a:lnTo>
                    <a:pt x="48912" y="14801"/>
                  </a:lnTo>
                  <a:cubicBezTo>
                    <a:pt x="48928" y="15059"/>
                    <a:pt x="48943" y="15318"/>
                    <a:pt x="48967" y="15576"/>
                  </a:cubicBezTo>
                  <a:cubicBezTo>
                    <a:pt x="48959" y="15534"/>
                    <a:pt x="48947" y="15490"/>
                    <a:pt x="48940" y="15447"/>
                  </a:cubicBezTo>
                  <a:cubicBezTo>
                    <a:pt x="48931" y="15232"/>
                    <a:pt x="48920" y="15017"/>
                    <a:pt x="48912" y="14801"/>
                  </a:cubicBezTo>
                  <a:close/>
                  <a:moveTo>
                    <a:pt x="178109" y="14797"/>
                  </a:moveTo>
                  <a:cubicBezTo>
                    <a:pt x="178102" y="15017"/>
                    <a:pt x="178089" y="15232"/>
                    <a:pt x="178078" y="15447"/>
                  </a:cubicBezTo>
                  <a:cubicBezTo>
                    <a:pt x="178071" y="15490"/>
                    <a:pt x="178062" y="15534"/>
                    <a:pt x="178055" y="15576"/>
                  </a:cubicBezTo>
                  <a:cubicBezTo>
                    <a:pt x="178074" y="15318"/>
                    <a:pt x="178094" y="15059"/>
                    <a:pt x="178109" y="14797"/>
                  </a:cubicBezTo>
                  <a:close/>
                  <a:moveTo>
                    <a:pt x="50880" y="15224"/>
                  </a:moveTo>
                  <a:cubicBezTo>
                    <a:pt x="50904" y="15346"/>
                    <a:pt x="50932" y="15467"/>
                    <a:pt x="50959" y="15592"/>
                  </a:cubicBezTo>
                  <a:cubicBezTo>
                    <a:pt x="50943" y="15541"/>
                    <a:pt x="50927" y="15490"/>
                    <a:pt x="50916" y="15440"/>
                  </a:cubicBezTo>
                  <a:cubicBezTo>
                    <a:pt x="50900" y="15369"/>
                    <a:pt x="50893" y="15294"/>
                    <a:pt x="50880" y="15224"/>
                  </a:cubicBezTo>
                  <a:close/>
                  <a:moveTo>
                    <a:pt x="176140" y="15224"/>
                  </a:moveTo>
                  <a:cubicBezTo>
                    <a:pt x="176129" y="15294"/>
                    <a:pt x="176117" y="15369"/>
                    <a:pt x="176106" y="15440"/>
                  </a:cubicBezTo>
                  <a:cubicBezTo>
                    <a:pt x="176090" y="15490"/>
                    <a:pt x="176075" y="15541"/>
                    <a:pt x="176059" y="15592"/>
                  </a:cubicBezTo>
                  <a:cubicBezTo>
                    <a:pt x="176090" y="15467"/>
                    <a:pt x="176117" y="15346"/>
                    <a:pt x="176140" y="15224"/>
                  </a:cubicBezTo>
                  <a:close/>
                  <a:moveTo>
                    <a:pt x="44810" y="13216"/>
                  </a:moveTo>
                  <a:cubicBezTo>
                    <a:pt x="44873" y="13787"/>
                    <a:pt x="44939" y="14360"/>
                    <a:pt x="45002" y="14931"/>
                  </a:cubicBezTo>
                  <a:cubicBezTo>
                    <a:pt x="44963" y="15205"/>
                    <a:pt x="44920" y="15478"/>
                    <a:pt x="44877" y="15753"/>
                  </a:cubicBezTo>
                  <a:cubicBezTo>
                    <a:pt x="44845" y="15435"/>
                    <a:pt x="44814" y="15056"/>
                    <a:pt x="44736" y="14707"/>
                  </a:cubicBezTo>
                  <a:cubicBezTo>
                    <a:pt x="44728" y="14578"/>
                    <a:pt x="44724" y="14445"/>
                    <a:pt x="44717" y="14316"/>
                  </a:cubicBezTo>
                  <a:cubicBezTo>
                    <a:pt x="44713" y="14195"/>
                    <a:pt x="44686" y="14093"/>
                    <a:pt x="44646" y="14007"/>
                  </a:cubicBezTo>
                  <a:cubicBezTo>
                    <a:pt x="44709" y="13744"/>
                    <a:pt x="44763" y="13482"/>
                    <a:pt x="44810" y="13216"/>
                  </a:cubicBezTo>
                  <a:close/>
                  <a:moveTo>
                    <a:pt x="182207" y="13216"/>
                  </a:moveTo>
                  <a:cubicBezTo>
                    <a:pt x="182254" y="13482"/>
                    <a:pt x="182313" y="13744"/>
                    <a:pt x="182376" y="14007"/>
                  </a:cubicBezTo>
                  <a:cubicBezTo>
                    <a:pt x="182336" y="14093"/>
                    <a:pt x="182309" y="14195"/>
                    <a:pt x="182301" y="14316"/>
                  </a:cubicBezTo>
                  <a:cubicBezTo>
                    <a:pt x="182298" y="14445"/>
                    <a:pt x="182289" y="14578"/>
                    <a:pt x="182282" y="14707"/>
                  </a:cubicBezTo>
                  <a:cubicBezTo>
                    <a:pt x="182207" y="15056"/>
                    <a:pt x="182172" y="15435"/>
                    <a:pt x="182141" y="15753"/>
                  </a:cubicBezTo>
                  <a:cubicBezTo>
                    <a:pt x="182101" y="15478"/>
                    <a:pt x="182058" y="15205"/>
                    <a:pt x="182020" y="14931"/>
                  </a:cubicBezTo>
                  <a:cubicBezTo>
                    <a:pt x="182082" y="14360"/>
                    <a:pt x="182144" y="13787"/>
                    <a:pt x="182207" y="13216"/>
                  </a:cubicBezTo>
                  <a:close/>
                  <a:moveTo>
                    <a:pt x="37495" y="15091"/>
                  </a:moveTo>
                  <a:lnTo>
                    <a:pt x="37495" y="15091"/>
                  </a:lnTo>
                  <a:cubicBezTo>
                    <a:pt x="37562" y="15263"/>
                    <a:pt x="37628" y="15435"/>
                    <a:pt x="37695" y="15608"/>
                  </a:cubicBezTo>
                  <a:cubicBezTo>
                    <a:pt x="37668" y="15713"/>
                    <a:pt x="37641" y="15815"/>
                    <a:pt x="37612" y="15921"/>
                  </a:cubicBezTo>
                  <a:cubicBezTo>
                    <a:pt x="37574" y="15646"/>
                    <a:pt x="37534" y="15369"/>
                    <a:pt x="37495" y="15091"/>
                  </a:cubicBezTo>
                  <a:close/>
                  <a:moveTo>
                    <a:pt x="189526" y="15091"/>
                  </a:moveTo>
                  <a:lnTo>
                    <a:pt x="189526" y="15091"/>
                  </a:lnTo>
                  <a:cubicBezTo>
                    <a:pt x="189487" y="15369"/>
                    <a:pt x="189448" y="15646"/>
                    <a:pt x="189408" y="15921"/>
                  </a:cubicBezTo>
                  <a:cubicBezTo>
                    <a:pt x="189381" y="15815"/>
                    <a:pt x="189354" y="15713"/>
                    <a:pt x="189327" y="15608"/>
                  </a:cubicBezTo>
                  <a:cubicBezTo>
                    <a:pt x="189393" y="15435"/>
                    <a:pt x="189460" y="15263"/>
                    <a:pt x="189526" y="15091"/>
                  </a:cubicBezTo>
                  <a:close/>
                  <a:moveTo>
                    <a:pt x="102583" y="10273"/>
                  </a:moveTo>
                  <a:lnTo>
                    <a:pt x="102583" y="10273"/>
                  </a:lnTo>
                  <a:cubicBezTo>
                    <a:pt x="102751" y="10473"/>
                    <a:pt x="102912" y="10684"/>
                    <a:pt x="103065" y="10899"/>
                  </a:cubicBezTo>
                  <a:cubicBezTo>
                    <a:pt x="103131" y="11166"/>
                    <a:pt x="103178" y="11435"/>
                    <a:pt x="103217" y="11710"/>
                  </a:cubicBezTo>
                  <a:cubicBezTo>
                    <a:pt x="103186" y="11631"/>
                    <a:pt x="103154" y="11560"/>
                    <a:pt x="103119" y="11490"/>
                  </a:cubicBezTo>
                  <a:cubicBezTo>
                    <a:pt x="103110" y="11471"/>
                    <a:pt x="103096" y="11463"/>
                    <a:pt x="103082" y="11463"/>
                  </a:cubicBezTo>
                  <a:cubicBezTo>
                    <a:pt x="103052" y="11463"/>
                    <a:pt x="103023" y="11502"/>
                    <a:pt x="103045" y="11545"/>
                  </a:cubicBezTo>
                  <a:cubicBezTo>
                    <a:pt x="103464" y="12438"/>
                    <a:pt x="103233" y="13431"/>
                    <a:pt x="103080" y="14383"/>
                  </a:cubicBezTo>
                  <a:cubicBezTo>
                    <a:pt x="102995" y="14900"/>
                    <a:pt x="102901" y="15412"/>
                    <a:pt x="102798" y="15924"/>
                  </a:cubicBezTo>
                  <a:cubicBezTo>
                    <a:pt x="102814" y="15615"/>
                    <a:pt x="102825" y="15310"/>
                    <a:pt x="102825" y="15001"/>
                  </a:cubicBezTo>
                  <a:cubicBezTo>
                    <a:pt x="102838" y="13424"/>
                    <a:pt x="102704" y="11847"/>
                    <a:pt x="102583" y="10273"/>
                  </a:cubicBezTo>
                  <a:close/>
                  <a:moveTo>
                    <a:pt x="124439" y="10273"/>
                  </a:moveTo>
                  <a:lnTo>
                    <a:pt x="124439" y="10273"/>
                  </a:lnTo>
                  <a:cubicBezTo>
                    <a:pt x="124317" y="11847"/>
                    <a:pt x="124184" y="13424"/>
                    <a:pt x="124191" y="15001"/>
                  </a:cubicBezTo>
                  <a:cubicBezTo>
                    <a:pt x="124195" y="15310"/>
                    <a:pt x="124207" y="15615"/>
                    <a:pt x="124223" y="15924"/>
                  </a:cubicBezTo>
                  <a:cubicBezTo>
                    <a:pt x="124121" y="15412"/>
                    <a:pt x="124023" y="14900"/>
                    <a:pt x="123942" y="14383"/>
                  </a:cubicBezTo>
                  <a:cubicBezTo>
                    <a:pt x="123785" y="13431"/>
                    <a:pt x="123557" y="12438"/>
                    <a:pt x="123976" y="11545"/>
                  </a:cubicBezTo>
                  <a:cubicBezTo>
                    <a:pt x="123995" y="11502"/>
                    <a:pt x="123968" y="11463"/>
                    <a:pt x="123938" y="11463"/>
                  </a:cubicBezTo>
                  <a:cubicBezTo>
                    <a:pt x="123925" y="11463"/>
                    <a:pt x="123912" y="11471"/>
                    <a:pt x="123902" y="11490"/>
                  </a:cubicBezTo>
                  <a:cubicBezTo>
                    <a:pt x="123866" y="11557"/>
                    <a:pt x="123835" y="11631"/>
                    <a:pt x="123804" y="11706"/>
                  </a:cubicBezTo>
                  <a:cubicBezTo>
                    <a:pt x="123839" y="11432"/>
                    <a:pt x="123886" y="11161"/>
                    <a:pt x="123953" y="10899"/>
                  </a:cubicBezTo>
                  <a:cubicBezTo>
                    <a:pt x="124110" y="10684"/>
                    <a:pt x="124270" y="10473"/>
                    <a:pt x="124439" y="10273"/>
                  </a:cubicBezTo>
                  <a:close/>
                  <a:moveTo>
                    <a:pt x="60712" y="15588"/>
                  </a:moveTo>
                  <a:cubicBezTo>
                    <a:pt x="60725" y="15737"/>
                    <a:pt x="60736" y="15890"/>
                    <a:pt x="60756" y="16042"/>
                  </a:cubicBezTo>
                  <a:cubicBezTo>
                    <a:pt x="60736" y="15975"/>
                    <a:pt x="60716" y="15913"/>
                    <a:pt x="60696" y="15846"/>
                  </a:cubicBezTo>
                  <a:cubicBezTo>
                    <a:pt x="60705" y="15760"/>
                    <a:pt x="60709" y="15675"/>
                    <a:pt x="60712" y="15588"/>
                  </a:cubicBezTo>
                  <a:close/>
                  <a:moveTo>
                    <a:pt x="166309" y="15584"/>
                  </a:moveTo>
                  <a:cubicBezTo>
                    <a:pt x="166313" y="15670"/>
                    <a:pt x="166317" y="15760"/>
                    <a:pt x="166321" y="15846"/>
                  </a:cubicBezTo>
                  <a:cubicBezTo>
                    <a:pt x="166301" y="15913"/>
                    <a:pt x="166286" y="15975"/>
                    <a:pt x="166266" y="16042"/>
                  </a:cubicBezTo>
                  <a:cubicBezTo>
                    <a:pt x="166282" y="15890"/>
                    <a:pt x="166293" y="15737"/>
                    <a:pt x="166309" y="15584"/>
                  </a:cubicBezTo>
                  <a:close/>
                  <a:moveTo>
                    <a:pt x="83527" y="14073"/>
                  </a:moveTo>
                  <a:cubicBezTo>
                    <a:pt x="83612" y="14735"/>
                    <a:pt x="83710" y="15393"/>
                    <a:pt x="83824" y="16046"/>
                  </a:cubicBezTo>
                  <a:cubicBezTo>
                    <a:pt x="83785" y="15862"/>
                    <a:pt x="83746" y="15678"/>
                    <a:pt x="83706" y="15490"/>
                  </a:cubicBezTo>
                  <a:cubicBezTo>
                    <a:pt x="83659" y="15247"/>
                    <a:pt x="83616" y="15001"/>
                    <a:pt x="83578" y="14754"/>
                  </a:cubicBezTo>
                  <a:cubicBezTo>
                    <a:pt x="83562" y="14531"/>
                    <a:pt x="83546" y="14304"/>
                    <a:pt x="83522" y="14078"/>
                  </a:cubicBezTo>
                  <a:cubicBezTo>
                    <a:pt x="83527" y="14078"/>
                    <a:pt x="83527" y="14073"/>
                    <a:pt x="83527" y="14073"/>
                  </a:cubicBezTo>
                  <a:close/>
                  <a:moveTo>
                    <a:pt x="143495" y="14069"/>
                  </a:moveTo>
                  <a:lnTo>
                    <a:pt x="143495" y="14078"/>
                  </a:lnTo>
                  <a:cubicBezTo>
                    <a:pt x="143475" y="14304"/>
                    <a:pt x="143460" y="14528"/>
                    <a:pt x="143444" y="14754"/>
                  </a:cubicBezTo>
                  <a:cubicBezTo>
                    <a:pt x="143405" y="15001"/>
                    <a:pt x="143362" y="15247"/>
                    <a:pt x="143311" y="15490"/>
                  </a:cubicBezTo>
                  <a:cubicBezTo>
                    <a:pt x="143276" y="15678"/>
                    <a:pt x="143233" y="15862"/>
                    <a:pt x="143193" y="16046"/>
                  </a:cubicBezTo>
                  <a:cubicBezTo>
                    <a:pt x="143307" y="15393"/>
                    <a:pt x="143409" y="14731"/>
                    <a:pt x="143495" y="14069"/>
                  </a:cubicBezTo>
                  <a:close/>
                  <a:moveTo>
                    <a:pt x="116662" y="11612"/>
                  </a:moveTo>
                  <a:lnTo>
                    <a:pt x="116662" y="11612"/>
                  </a:lnTo>
                  <a:cubicBezTo>
                    <a:pt x="116767" y="11878"/>
                    <a:pt x="116861" y="12183"/>
                    <a:pt x="116939" y="12472"/>
                  </a:cubicBezTo>
                  <a:cubicBezTo>
                    <a:pt x="116915" y="12821"/>
                    <a:pt x="116888" y="13115"/>
                    <a:pt x="116881" y="13220"/>
                  </a:cubicBezTo>
                  <a:cubicBezTo>
                    <a:pt x="116794" y="14183"/>
                    <a:pt x="116700" y="15142"/>
                    <a:pt x="116591" y="16097"/>
                  </a:cubicBezTo>
                  <a:cubicBezTo>
                    <a:pt x="116595" y="15909"/>
                    <a:pt x="116599" y="15717"/>
                    <a:pt x="116606" y="15529"/>
                  </a:cubicBezTo>
                  <a:cubicBezTo>
                    <a:pt x="116642" y="14519"/>
                    <a:pt x="116673" y="13509"/>
                    <a:pt x="116685" y="12504"/>
                  </a:cubicBezTo>
                  <a:cubicBezTo>
                    <a:pt x="116685" y="12340"/>
                    <a:pt x="116669" y="11999"/>
                    <a:pt x="116662" y="11612"/>
                  </a:cubicBezTo>
                  <a:close/>
                  <a:moveTo>
                    <a:pt x="110360" y="11612"/>
                  </a:moveTo>
                  <a:lnTo>
                    <a:pt x="110360" y="11612"/>
                  </a:lnTo>
                  <a:cubicBezTo>
                    <a:pt x="110352" y="11999"/>
                    <a:pt x="110333" y="12340"/>
                    <a:pt x="110336" y="12504"/>
                  </a:cubicBezTo>
                  <a:cubicBezTo>
                    <a:pt x="110349" y="13509"/>
                    <a:pt x="110376" y="14519"/>
                    <a:pt x="110415" y="15529"/>
                  </a:cubicBezTo>
                  <a:cubicBezTo>
                    <a:pt x="110423" y="15717"/>
                    <a:pt x="110427" y="15909"/>
                    <a:pt x="110430" y="16101"/>
                  </a:cubicBezTo>
                  <a:cubicBezTo>
                    <a:pt x="110321" y="15142"/>
                    <a:pt x="110227" y="14183"/>
                    <a:pt x="110141" y="13220"/>
                  </a:cubicBezTo>
                  <a:cubicBezTo>
                    <a:pt x="110133" y="13115"/>
                    <a:pt x="110102" y="12821"/>
                    <a:pt x="110082" y="12472"/>
                  </a:cubicBezTo>
                  <a:cubicBezTo>
                    <a:pt x="110161" y="12183"/>
                    <a:pt x="110251" y="11878"/>
                    <a:pt x="110360" y="11612"/>
                  </a:cubicBezTo>
                  <a:close/>
                  <a:moveTo>
                    <a:pt x="100388" y="12837"/>
                  </a:moveTo>
                  <a:cubicBezTo>
                    <a:pt x="100450" y="13509"/>
                    <a:pt x="100489" y="14187"/>
                    <a:pt x="100524" y="14864"/>
                  </a:cubicBezTo>
                  <a:cubicBezTo>
                    <a:pt x="100493" y="14871"/>
                    <a:pt x="100466" y="14903"/>
                    <a:pt x="100477" y="14947"/>
                  </a:cubicBezTo>
                  <a:cubicBezTo>
                    <a:pt x="100599" y="15314"/>
                    <a:pt x="100509" y="15717"/>
                    <a:pt x="100341" y="16105"/>
                  </a:cubicBezTo>
                  <a:cubicBezTo>
                    <a:pt x="100325" y="16054"/>
                    <a:pt x="100309" y="16007"/>
                    <a:pt x="100294" y="15956"/>
                  </a:cubicBezTo>
                  <a:cubicBezTo>
                    <a:pt x="100305" y="15612"/>
                    <a:pt x="100313" y="15267"/>
                    <a:pt x="100309" y="14923"/>
                  </a:cubicBezTo>
                  <a:cubicBezTo>
                    <a:pt x="100309" y="14633"/>
                    <a:pt x="100298" y="14347"/>
                    <a:pt x="100282" y="14062"/>
                  </a:cubicBezTo>
                  <a:cubicBezTo>
                    <a:pt x="100321" y="13655"/>
                    <a:pt x="100356" y="13247"/>
                    <a:pt x="100388" y="12837"/>
                  </a:cubicBezTo>
                  <a:close/>
                  <a:moveTo>
                    <a:pt x="126630" y="12837"/>
                  </a:moveTo>
                  <a:cubicBezTo>
                    <a:pt x="126661" y="13247"/>
                    <a:pt x="126700" y="13655"/>
                    <a:pt x="126740" y="14062"/>
                  </a:cubicBezTo>
                  <a:cubicBezTo>
                    <a:pt x="126724" y="14347"/>
                    <a:pt x="126708" y="14633"/>
                    <a:pt x="126708" y="14923"/>
                  </a:cubicBezTo>
                  <a:cubicBezTo>
                    <a:pt x="126708" y="15267"/>
                    <a:pt x="126716" y="15612"/>
                    <a:pt x="126724" y="15956"/>
                  </a:cubicBezTo>
                  <a:cubicBezTo>
                    <a:pt x="126708" y="16007"/>
                    <a:pt x="126693" y="16054"/>
                    <a:pt x="126677" y="16105"/>
                  </a:cubicBezTo>
                  <a:cubicBezTo>
                    <a:pt x="126513" y="15717"/>
                    <a:pt x="126422" y="15314"/>
                    <a:pt x="126540" y="14947"/>
                  </a:cubicBezTo>
                  <a:cubicBezTo>
                    <a:pt x="126556" y="14903"/>
                    <a:pt x="126525" y="14871"/>
                    <a:pt x="126497" y="14864"/>
                  </a:cubicBezTo>
                  <a:cubicBezTo>
                    <a:pt x="126529" y="14187"/>
                    <a:pt x="126572" y="13509"/>
                    <a:pt x="126630" y="12837"/>
                  </a:cubicBezTo>
                  <a:close/>
                  <a:moveTo>
                    <a:pt x="60904" y="14226"/>
                  </a:moveTo>
                  <a:cubicBezTo>
                    <a:pt x="61049" y="14860"/>
                    <a:pt x="61135" y="15478"/>
                    <a:pt x="61072" y="16136"/>
                  </a:cubicBezTo>
                  <a:cubicBezTo>
                    <a:pt x="60963" y="15670"/>
                    <a:pt x="60865" y="15228"/>
                    <a:pt x="60795" y="14837"/>
                  </a:cubicBezTo>
                  <a:cubicBezTo>
                    <a:pt x="60834" y="14633"/>
                    <a:pt x="60873" y="14430"/>
                    <a:pt x="60904" y="14226"/>
                  </a:cubicBezTo>
                  <a:close/>
                  <a:moveTo>
                    <a:pt x="166113" y="14226"/>
                  </a:moveTo>
                  <a:cubicBezTo>
                    <a:pt x="166149" y="14430"/>
                    <a:pt x="166188" y="14633"/>
                    <a:pt x="166227" y="14837"/>
                  </a:cubicBezTo>
                  <a:cubicBezTo>
                    <a:pt x="166152" y="15228"/>
                    <a:pt x="166058" y="15670"/>
                    <a:pt x="165949" y="16140"/>
                  </a:cubicBezTo>
                  <a:cubicBezTo>
                    <a:pt x="165887" y="15478"/>
                    <a:pt x="165972" y="14860"/>
                    <a:pt x="166113" y="14226"/>
                  </a:cubicBezTo>
                  <a:close/>
                  <a:moveTo>
                    <a:pt x="25832" y="14985"/>
                  </a:moveTo>
                  <a:cubicBezTo>
                    <a:pt x="25832" y="15228"/>
                    <a:pt x="25843" y="15475"/>
                    <a:pt x="25856" y="15717"/>
                  </a:cubicBezTo>
                  <a:cubicBezTo>
                    <a:pt x="25816" y="15890"/>
                    <a:pt x="25777" y="16062"/>
                    <a:pt x="25742" y="16233"/>
                  </a:cubicBezTo>
                  <a:lnTo>
                    <a:pt x="25742" y="16168"/>
                  </a:lnTo>
                  <a:cubicBezTo>
                    <a:pt x="25773" y="15772"/>
                    <a:pt x="25805" y="15381"/>
                    <a:pt x="25832" y="14985"/>
                  </a:cubicBezTo>
                  <a:close/>
                  <a:moveTo>
                    <a:pt x="201189" y="14985"/>
                  </a:moveTo>
                  <a:cubicBezTo>
                    <a:pt x="201217" y="15381"/>
                    <a:pt x="201249" y="15772"/>
                    <a:pt x="201280" y="16168"/>
                  </a:cubicBezTo>
                  <a:lnTo>
                    <a:pt x="201280" y="16233"/>
                  </a:lnTo>
                  <a:cubicBezTo>
                    <a:pt x="201240" y="16062"/>
                    <a:pt x="201205" y="15890"/>
                    <a:pt x="201166" y="15722"/>
                  </a:cubicBezTo>
                  <a:cubicBezTo>
                    <a:pt x="201173" y="15475"/>
                    <a:pt x="201186" y="15228"/>
                    <a:pt x="201189" y="14985"/>
                  </a:cubicBezTo>
                  <a:close/>
                  <a:moveTo>
                    <a:pt x="944" y="15353"/>
                  </a:moveTo>
                  <a:cubicBezTo>
                    <a:pt x="944" y="15455"/>
                    <a:pt x="947" y="15561"/>
                    <a:pt x="947" y="15666"/>
                  </a:cubicBezTo>
                  <a:lnTo>
                    <a:pt x="947" y="16238"/>
                  </a:lnTo>
                  <a:cubicBezTo>
                    <a:pt x="940" y="16218"/>
                    <a:pt x="936" y="16199"/>
                    <a:pt x="928" y="16183"/>
                  </a:cubicBezTo>
                  <a:lnTo>
                    <a:pt x="928" y="16179"/>
                  </a:lnTo>
                  <a:cubicBezTo>
                    <a:pt x="928" y="15905"/>
                    <a:pt x="931" y="15628"/>
                    <a:pt x="944" y="15353"/>
                  </a:cubicBezTo>
                  <a:close/>
                  <a:moveTo>
                    <a:pt x="226078" y="15346"/>
                  </a:moveTo>
                  <a:cubicBezTo>
                    <a:pt x="226086" y="15623"/>
                    <a:pt x="226094" y="15901"/>
                    <a:pt x="226089" y="16179"/>
                  </a:cubicBezTo>
                  <a:lnTo>
                    <a:pt x="226089" y="16183"/>
                  </a:lnTo>
                  <a:cubicBezTo>
                    <a:pt x="226086" y="16199"/>
                    <a:pt x="226078" y="16218"/>
                    <a:pt x="226074" y="16238"/>
                  </a:cubicBezTo>
                  <a:cubicBezTo>
                    <a:pt x="226074" y="16046"/>
                    <a:pt x="226074" y="15854"/>
                    <a:pt x="226070" y="15666"/>
                  </a:cubicBezTo>
                  <a:cubicBezTo>
                    <a:pt x="226070" y="15557"/>
                    <a:pt x="226074" y="15451"/>
                    <a:pt x="226078" y="15346"/>
                  </a:cubicBezTo>
                  <a:close/>
                  <a:moveTo>
                    <a:pt x="74833" y="15800"/>
                  </a:moveTo>
                  <a:cubicBezTo>
                    <a:pt x="74889" y="15964"/>
                    <a:pt x="74939" y="16125"/>
                    <a:pt x="74994" y="16289"/>
                  </a:cubicBezTo>
                  <a:cubicBezTo>
                    <a:pt x="74990" y="16309"/>
                    <a:pt x="74990" y="16332"/>
                    <a:pt x="74986" y="16356"/>
                  </a:cubicBezTo>
                  <a:cubicBezTo>
                    <a:pt x="74932" y="16175"/>
                    <a:pt x="74880" y="15995"/>
                    <a:pt x="74830" y="15815"/>
                  </a:cubicBezTo>
                  <a:cubicBezTo>
                    <a:pt x="74833" y="15811"/>
                    <a:pt x="74833" y="15803"/>
                    <a:pt x="74833" y="15800"/>
                  </a:cubicBezTo>
                  <a:close/>
                  <a:moveTo>
                    <a:pt x="152184" y="15800"/>
                  </a:moveTo>
                  <a:cubicBezTo>
                    <a:pt x="152184" y="15803"/>
                    <a:pt x="152187" y="15811"/>
                    <a:pt x="152187" y="15815"/>
                  </a:cubicBezTo>
                  <a:cubicBezTo>
                    <a:pt x="152137" y="15995"/>
                    <a:pt x="152086" y="16175"/>
                    <a:pt x="152035" y="16356"/>
                  </a:cubicBezTo>
                  <a:cubicBezTo>
                    <a:pt x="152031" y="16332"/>
                    <a:pt x="152028" y="16309"/>
                    <a:pt x="152028" y="16289"/>
                  </a:cubicBezTo>
                  <a:cubicBezTo>
                    <a:pt x="152078" y="16125"/>
                    <a:pt x="152133" y="15964"/>
                    <a:pt x="152184" y="15800"/>
                  </a:cubicBezTo>
                  <a:close/>
                  <a:moveTo>
                    <a:pt x="107949" y="13819"/>
                  </a:moveTo>
                  <a:lnTo>
                    <a:pt x="107949" y="13827"/>
                  </a:lnTo>
                  <a:cubicBezTo>
                    <a:pt x="107874" y="14300"/>
                    <a:pt x="107789" y="14774"/>
                    <a:pt x="107730" y="15252"/>
                  </a:cubicBezTo>
                  <a:cubicBezTo>
                    <a:pt x="107726" y="15306"/>
                    <a:pt x="107718" y="15357"/>
                    <a:pt x="107715" y="15408"/>
                  </a:cubicBezTo>
                  <a:cubicBezTo>
                    <a:pt x="107585" y="15725"/>
                    <a:pt x="107507" y="16085"/>
                    <a:pt x="107440" y="16426"/>
                  </a:cubicBezTo>
                  <a:cubicBezTo>
                    <a:pt x="107397" y="16351"/>
                    <a:pt x="107354" y="16285"/>
                    <a:pt x="107311" y="16210"/>
                  </a:cubicBezTo>
                  <a:cubicBezTo>
                    <a:pt x="107413" y="15819"/>
                    <a:pt x="107518" y="15431"/>
                    <a:pt x="107616" y="15041"/>
                  </a:cubicBezTo>
                  <a:cubicBezTo>
                    <a:pt x="107726" y="14633"/>
                    <a:pt x="107836" y="14226"/>
                    <a:pt x="107949" y="13819"/>
                  </a:cubicBezTo>
                  <a:close/>
                  <a:moveTo>
                    <a:pt x="119074" y="13840"/>
                  </a:moveTo>
                  <a:lnTo>
                    <a:pt x="119074" y="13840"/>
                  </a:lnTo>
                  <a:cubicBezTo>
                    <a:pt x="119186" y="14240"/>
                    <a:pt x="119298" y="14640"/>
                    <a:pt x="119401" y="15041"/>
                  </a:cubicBezTo>
                  <a:cubicBezTo>
                    <a:pt x="119503" y="15431"/>
                    <a:pt x="119605" y="15819"/>
                    <a:pt x="119710" y="16210"/>
                  </a:cubicBezTo>
                  <a:cubicBezTo>
                    <a:pt x="119668" y="16285"/>
                    <a:pt x="119621" y="16351"/>
                    <a:pt x="119577" y="16426"/>
                  </a:cubicBezTo>
                  <a:cubicBezTo>
                    <a:pt x="119515" y="16085"/>
                    <a:pt x="119433" y="15725"/>
                    <a:pt x="119307" y="15408"/>
                  </a:cubicBezTo>
                  <a:cubicBezTo>
                    <a:pt x="119299" y="15357"/>
                    <a:pt x="119296" y="15306"/>
                    <a:pt x="119287" y="15252"/>
                  </a:cubicBezTo>
                  <a:cubicBezTo>
                    <a:pt x="119233" y="14778"/>
                    <a:pt x="119148" y="14309"/>
                    <a:pt x="119074" y="13840"/>
                  </a:cubicBezTo>
                  <a:close/>
                  <a:moveTo>
                    <a:pt x="12016" y="12179"/>
                  </a:moveTo>
                  <a:lnTo>
                    <a:pt x="12016" y="12179"/>
                  </a:lnTo>
                  <a:cubicBezTo>
                    <a:pt x="11938" y="13545"/>
                    <a:pt x="11832" y="14903"/>
                    <a:pt x="11699" y="16262"/>
                  </a:cubicBezTo>
                  <a:cubicBezTo>
                    <a:pt x="11687" y="16316"/>
                    <a:pt x="11672" y="16374"/>
                    <a:pt x="11656" y="16434"/>
                  </a:cubicBezTo>
                  <a:cubicBezTo>
                    <a:pt x="11585" y="15733"/>
                    <a:pt x="11511" y="15036"/>
                    <a:pt x="11444" y="14340"/>
                  </a:cubicBezTo>
                  <a:cubicBezTo>
                    <a:pt x="11558" y="13803"/>
                    <a:pt x="11683" y="13271"/>
                    <a:pt x="11832" y="12754"/>
                  </a:cubicBezTo>
                  <a:cubicBezTo>
                    <a:pt x="11887" y="12563"/>
                    <a:pt x="11950" y="12371"/>
                    <a:pt x="12016" y="12179"/>
                  </a:cubicBezTo>
                  <a:close/>
                  <a:moveTo>
                    <a:pt x="215005" y="12179"/>
                  </a:moveTo>
                  <a:lnTo>
                    <a:pt x="215005" y="12179"/>
                  </a:lnTo>
                  <a:cubicBezTo>
                    <a:pt x="215072" y="12371"/>
                    <a:pt x="215135" y="12563"/>
                    <a:pt x="215189" y="12754"/>
                  </a:cubicBezTo>
                  <a:cubicBezTo>
                    <a:pt x="215339" y="13271"/>
                    <a:pt x="215464" y="13803"/>
                    <a:pt x="215577" y="14340"/>
                  </a:cubicBezTo>
                  <a:cubicBezTo>
                    <a:pt x="215507" y="15036"/>
                    <a:pt x="215436" y="15737"/>
                    <a:pt x="215362" y="16434"/>
                  </a:cubicBezTo>
                  <a:cubicBezTo>
                    <a:pt x="215350" y="16374"/>
                    <a:pt x="215334" y="16316"/>
                    <a:pt x="215319" y="16262"/>
                  </a:cubicBezTo>
                  <a:cubicBezTo>
                    <a:pt x="215189" y="14903"/>
                    <a:pt x="215084" y="13545"/>
                    <a:pt x="215005" y="12179"/>
                  </a:cubicBezTo>
                  <a:close/>
                  <a:moveTo>
                    <a:pt x="36622" y="12864"/>
                  </a:moveTo>
                  <a:cubicBezTo>
                    <a:pt x="36631" y="12884"/>
                    <a:pt x="36638" y="12899"/>
                    <a:pt x="36646" y="12915"/>
                  </a:cubicBezTo>
                  <a:cubicBezTo>
                    <a:pt x="36673" y="14112"/>
                    <a:pt x="36712" y="15306"/>
                    <a:pt x="36783" y="16500"/>
                  </a:cubicBezTo>
                  <a:cubicBezTo>
                    <a:pt x="36541" y="15862"/>
                    <a:pt x="36294" y="15228"/>
                    <a:pt x="36035" y="14602"/>
                  </a:cubicBezTo>
                  <a:cubicBezTo>
                    <a:pt x="36223" y="14019"/>
                    <a:pt x="36419" y="13439"/>
                    <a:pt x="36622" y="12864"/>
                  </a:cubicBezTo>
                  <a:close/>
                  <a:moveTo>
                    <a:pt x="190395" y="12864"/>
                  </a:moveTo>
                  <a:cubicBezTo>
                    <a:pt x="190602" y="13439"/>
                    <a:pt x="190799" y="14019"/>
                    <a:pt x="190986" y="14602"/>
                  </a:cubicBezTo>
                  <a:cubicBezTo>
                    <a:pt x="190728" y="15228"/>
                    <a:pt x="190477" y="15862"/>
                    <a:pt x="190235" y="16500"/>
                  </a:cubicBezTo>
                  <a:cubicBezTo>
                    <a:pt x="190309" y="15306"/>
                    <a:pt x="190348" y="14112"/>
                    <a:pt x="190376" y="12915"/>
                  </a:cubicBezTo>
                  <a:cubicBezTo>
                    <a:pt x="190383" y="12899"/>
                    <a:pt x="190391" y="12880"/>
                    <a:pt x="190395" y="12864"/>
                  </a:cubicBezTo>
                  <a:close/>
                  <a:moveTo>
                    <a:pt x="108215" y="15568"/>
                  </a:moveTo>
                  <a:cubicBezTo>
                    <a:pt x="108219" y="15834"/>
                    <a:pt x="108219" y="16097"/>
                    <a:pt x="108223" y="16359"/>
                  </a:cubicBezTo>
                  <a:cubicBezTo>
                    <a:pt x="108208" y="16418"/>
                    <a:pt x="108196" y="16477"/>
                    <a:pt x="108180" y="16535"/>
                  </a:cubicBezTo>
                  <a:cubicBezTo>
                    <a:pt x="108192" y="16215"/>
                    <a:pt x="108203" y="15893"/>
                    <a:pt x="108215" y="15568"/>
                  </a:cubicBezTo>
                  <a:close/>
                  <a:moveTo>
                    <a:pt x="118803" y="15568"/>
                  </a:moveTo>
                  <a:cubicBezTo>
                    <a:pt x="118814" y="15893"/>
                    <a:pt x="118830" y="16215"/>
                    <a:pt x="118841" y="16535"/>
                  </a:cubicBezTo>
                  <a:cubicBezTo>
                    <a:pt x="118826" y="16477"/>
                    <a:pt x="118810" y="16418"/>
                    <a:pt x="118799" y="16359"/>
                  </a:cubicBezTo>
                  <a:cubicBezTo>
                    <a:pt x="118799" y="16097"/>
                    <a:pt x="118803" y="15834"/>
                    <a:pt x="118803" y="15568"/>
                  </a:cubicBezTo>
                  <a:close/>
                  <a:moveTo>
                    <a:pt x="107636" y="16109"/>
                  </a:moveTo>
                  <a:lnTo>
                    <a:pt x="107636" y="16109"/>
                  </a:lnTo>
                  <a:cubicBezTo>
                    <a:pt x="107612" y="16293"/>
                    <a:pt x="107593" y="16473"/>
                    <a:pt x="107574" y="16652"/>
                  </a:cubicBezTo>
                  <a:cubicBezTo>
                    <a:pt x="107569" y="16645"/>
                    <a:pt x="107565" y="16633"/>
                    <a:pt x="107558" y="16625"/>
                  </a:cubicBezTo>
                  <a:cubicBezTo>
                    <a:pt x="107578" y="16450"/>
                    <a:pt x="107601" y="16277"/>
                    <a:pt x="107636" y="16109"/>
                  </a:cubicBezTo>
                  <a:close/>
                  <a:moveTo>
                    <a:pt x="119386" y="16112"/>
                  </a:moveTo>
                  <a:cubicBezTo>
                    <a:pt x="119417" y="16277"/>
                    <a:pt x="119440" y="16453"/>
                    <a:pt x="119460" y="16625"/>
                  </a:cubicBezTo>
                  <a:cubicBezTo>
                    <a:pt x="119456" y="16633"/>
                    <a:pt x="119452" y="16645"/>
                    <a:pt x="119444" y="16652"/>
                  </a:cubicBezTo>
                  <a:cubicBezTo>
                    <a:pt x="119424" y="16473"/>
                    <a:pt x="119405" y="16293"/>
                    <a:pt x="119386" y="16112"/>
                  </a:cubicBezTo>
                  <a:close/>
                  <a:moveTo>
                    <a:pt x="92404" y="14821"/>
                  </a:moveTo>
                  <a:cubicBezTo>
                    <a:pt x="92451" y="15075"/>
                    <a:pt x="92501" y="15334"/>
                    <a:pt x="92548" y="15588"/>
                  </a:cubicBezTo>
                  <a:cubicBezTo>
                    <a:pt x="92462" y="15999"/>
                    <a:pt x="92388" y="16414"/>
                    <a:pt x="92328" y="16833"/>
                  </a:cubicBezTo>
                  <a:cubicBezTo>
                    <a:pt x="92337" y="16665"/>
                    <a:pt x="92341" y="16492"/>
                    <a:pt x="92348" y="16320"/>
                  </a:cubicBezTo>
                  <a:cubicBezTo>
                    <a:pt x="92372" y="15823"/>
                    <a:pt x="92388" y="15322"/>
                    <a:pt x="92404" y="14821"/>
                  </a:cubicBezTo>
                  <a:close/>
                  <a:moveTo>
                    <a:pt x="134614" y="14821"/>
                  </a:moveTo>
                  <a:cubicBezTo>
                    <a:pt x="134630" y="15322"/>
                    <a:pt x="134645" y="15823"/>
                    <a:pt x="134669" y="16320"/>
                  </a:cubicBezTo>
                  <a:cubicBezTo>
                    <a:pt x="134677" y="16492"/>
                    <a:pt x="134685" y="16665"/>
                    <a:pt x="134692" y="16833"/>
                  </a:cubicBezTo>
                  <a:cubicBezTo>
                    <a:pt x="134634" y="16414"/>
                    <a:pt x="134560" y="15999"/>
                    <a:pt x="134470" y="15588"/>
                  </a:cubicBezTo>
                  <a:cubicBezTo>
                    <a:pt x="134520" y="15334"/>
                    <a:pt x="134567" y="15075"/>
                    <a:pt x="134614" y="14821"/>
                  </a:cubicBezTo>
                  <a:close/>
                  <a:moveTo>
                    <a:pt x="33714" y="11396"/>
                  </a:moveTo>
                  <a:cubicBezTo>
                    <a:pt x="34004" y="11999"/>
                    <a:pt x="34263" y="12637"/>
                    <a:pt x="34513" y="13251"/>
                  </a:cubicBezTo>
                  <a:cubicBezTo>
                    <a:pt x="34599" y="13467"/>
                    <a:pt x="34682" y="13678"/>
                    <a:pt x="34763" y="13894"/>
                  </a:cubicBezTo>
                  <a:cubicBezTo>
                    <a:pt x="34783" y="14073"/>
                    <a:pt x="34803" y="14257"/>
                    <a:pt x="34823" y="14437"/>
                  </a:cubicBezTo>
                  <a:cubicBezTo>
                    <a:pt x="34841" y="14613"/>
                    <a:pt x="34861" y="14793"/>
                    <a:pt x="34881" y="14970"/>
                  </a:cubicBezTo>
                  <a:cubicBezTo>
                    <a:pt x="34865" y="15236"/>
                    <a:pt x="34850" y="15502"/>
                    <a:pt x="34830" y="15769"/>
                  </a:cubicBezTo>
                  <a:cubicBezTo>
                    <a:pt x="34756" y="16007"/>
                    <a:pt x="34673" y="16242"/>
                    <a:pt x="34599" y="16481"/>
                  </a:cubicBezTo>
                  <a:cubicBezTo>
                    <a:pt x="34556" y="16609"/>
                    <a:pt x="34517" y="16743"/>
                    <a:pt x="34478" y="16872"/>
                  </a:cubicBezTo>
                  <a:cubicBezTo>
                    <a:pt x="34454" y="16688"/>
                    <a:pt x="34427" y="16508"/>
                    <a:pt x="34404" y="16324"/>
                  </a:cubicBezTo>
                  <a:cubicBezTo>
                    <a:pt x="34395" y="16269"/>
                    <a:pt x="34384" y="16226"/>
                    <a:pt x="34364" y="16191"/>
                  </a:cubicBezTo>
                  <a:cubicBezTo>
                    <a:pt x="34184" y="14790"/>
                    <a:pt x="34019" y="13388"/>
                    <a:pt x="33801" y="11999"/>
                  </a:cubicBezTo>
                  <a:cubicBezTo>
                    <a:pt x="33770" y="11800"/>
                    <a:pt x="33742" y="11600"/>
                    <a:pt x="33714" y="11396"/>
                  </a:cubicBezTo>
                  <a:close/>
                  <a:moveTo>
                    <a:pt x="193307" y="11396"/>
                  </a:moveTo>
                  <a:lnTo>
                    <a:pt x="193307" y="11396"/>
                  </a:lnTo>
                  <a:cubicBezTo>
                    <a:pt x="193279" y="11600"/>
                    <a:pt x="193252" y="11800"/>
                    <a:pt x="193221" y="11999"/>
                  </a:cubicBezTo>
                  <a:cubicBezTo>
                    <a:pt x="193001" y="13388"/>
                    <a:pt x="192833" y="14793"/>
                    <a:pt x="192657" y="16195"/>
                  </a:cubicBezTo>
                  <a:cubicBezTo>
                    <a:pt x="192638" y="16230"/>
                    <a:pt x="192622" y="16273"/>
                    <a:pt x="192618" y="16324"/>
                  </a:cubicBezTo>
                  <a:cubicBezTo>
                    <a:pt x="192591" y="16508"/>
                    <a:pt x="192567" y="16688"/>
                    <a:pt x="192544" y="16872"/>
                  </a:cubicBezTo>
                  <a:cubicBezTo>
                    <a:pt x="192504" y="16743"/>
                    <a:pt x="192461" y="16609"/>
                    <a:pt x="192423" y="16481"/>
                  </a:cubicBezTo>
                  <a:cubicBezTo>
                    <a:pt x="192348" y="16242"/>
                    <a:pt x="192266" y="16007"/>
                    <a:pt x="192188" y="15769"/>
                  </a:cubicBezTo>
                  <a:cubicBezTo>
                    <a:pt x="192172" y="15502"/>
                    <a:pt x="192156" y="15236"/>
                    <a:pt x="192137" y="14970"/>
                  </a:cubicBezTo>
                  <a:cubicBezTo>
                    <a:pt x="192156" y="14793"/>
                    <a:pt x="192176" y="14613"/>
                    <a:pt x="192195" y="14437"/>
                  </a:cubicBezTo>
                  <a:cubicBezTo>
                    <a:pt x="192215" y="14257"/>
                    <a:pt x="192235" y="14073"/>
                    <a:pt x="192255" y="13894"/>
                  </a:cubicBezTo>
                  <a:cubicBezTo>
                    <a:pt x="192340" y="13678"/>
                    <a:pt x="192419" y="13467"/>
                    <a:pt x="192504" y="13251"/>
                  </a:cubicBezTo>
                  <a:cubicBezTo>
                    <a:pt x="192755" y="12637"/>
                    <a:pt x="193017" y="11999"/>
                    <a:pt x="193307" y="11396"/>
                  </a:cubicBezTo>
                  <a:close/>
                  <a:moveTo>
                    <a:pt x="61937" y="13740"/>
                  </a:moveTo>
                  <a:cubicBezTo>
                    <a:pt x="61993" y="14289"/>
                    <a:pt x="62063" y="14833"/>
                    <a:pt x="62121" y="15381"/>
                  </a:cubicBezTo>
                  <a:cubicBezTo>
                    <a:pt x="62165" y="15780"/>
                    <a:pt x="62215" y="16175"/>
                    <a:pt x="62266" y="16574"/>
                  </a:cubicBezTo>
                  <a:cubicBezTo>
                    <a:pt x="62251" y="16680"/>
                    <a:pt x="62235" y="16782"/>
                    <a:pt x="62219" y="16883"/>
                  </a:cubicBezTo>
                  <a:cubicBezTo>
                    <a:pt x="62188" y="16633"/>
                    <a:pt x="62161" y="16383"/>
                    <a:pt x="62129" y="16132"/>
                  </a:cubicBezTo>
                  <a:cubicBezTo>
                    <a:pt x="62071" y="15659"/>
                    <a:pt x="62024" y="15181"/>
                    <a:pt x="61977" y="14707"/>
                  </a:cubicBezTo>
                  <a:cubicBezTo>
                    <a:pt x="61965" y="14387"/>
                    <a:pt x="61953" y="14066"/>
                    <a:pt x="61937" y="13740"/>
                  </a:cubicBezTo>
                  <a:close/>
                  <a:moveTo>
                    <a:pt x="165084" y="13740"/>
                  </a:moveTo>
                  <a:lnTo>
                    <a:pt x="165084" y="13740"/>
                  </a:lnTo>
                  <a:cubicBezTo>
                    <a:pt x="165068" y="14042"/>
                    <a:pt x="165061" y="14340"/>
                    <a:pt x="165049" y="14641"/>
                  </a:cubicBezTo>
                  <a:cubicBezTo>
                    <a:pt x="165002" y="15138"/>
                    <a:pt x="164951" y="15635"/>
                    <a:pt x="164892" y="16132"/>
                  </a:cubicBezTo>
                  <a:cubicBezTo>
                    <a:pt x="164861" y="16383"/>
                    <a:pt x="164830" y="16633"/>
                    <a:pt x="164798" y="16883"/>
                  </a:cubicBezTo>
                  <a:cubicBezTo>
                    <a:pt x="164783" y="16782"/>
                    <a:pt x="164767" y="16676"/>
                    <a:pt x="164756" y="16574"/>
                  </a:cubicBezTo>
                  <a:cubicBezTo>
                    <a:pt x="164806" y="16175"/>
                    <a:pt x="164857" y="15776"/>
                    <a:pt x="164900" y="15381"/>
                  </a:cubicBezTo>
                  <a:cubicBezTo>
                    <a:pt x="164958" y="14833"/>
                    <a:pt x="165025" y="14289"/>
                    <a:pt x="165084" y="13740"/>
                  </a:cubicBezTo>
                  <a:close/>
                  <a:moveTo>
                    <a:pt x="4204" y="14649"/>
                  </a:moveTo>
                  <a:cubicBezTo>
                    <a:pt x="4235" y="14997"/>
                    <a:pt x="4262" y="15341"/>
                    <a:pt x="4294" y="15686"/>
                  </a:cubicBezTo>
                  <a:cubicBezTo>
                    <a:pt x="4235" y="15987"/>
                    <a:pt x="4172" y="16285"/>
                    <a:pt x="4134" y="16578"/>
                  </a:cubicBezTo>
                  <a:cubicBezTo>
                    <a:pt x="4118" y="16688"/>
                    <a:pt x="4106" y="16797"/>
                    <a:pt x="4090" y="16911"/>
                  </a:cubicBezTo>
                  <a:cubicBezTo>
                    <a:pt x="4083" y="16571"/>
                    <a:pt x="4078" y="16233"/>
                    <a:pt x="4078" y="15893"/>
                  </a:cubicBezTo>
                  <a:cubicBezTo>
                    <a:pt x="4118" y="15478"/>
                    <a:pt x="4161" y="15064"/>
                    <a:pt x="4204" y="14649"/>
                  </a:cubicBezTo>
                  <a:close/>
                  <a:moveTo>
                    <a:pt x="222814" y="14649"/>
                  </a:moveTo>
                  <a:cubicBezTo>
                    <a:pt x="222861" y="15064"/>
                    <a:pt x="222904" y="15478"/>
                    <a:pt x="222942" y="15893"/>
                  </a:cubicBezTo>
                  <a:cubicBezTo>
                    <a:pt x="222942" y="16233"/>
                    <a:pt x="222935" y="16571"/>
                    <a:pt x="222927" y="16911"/>
                  </a:cubicBezTo>
                  <a:cubicBezTo>
                    <a:pt x="222915" y="16797"/>
                    <a:pt x="222904" y="16688"/>
                    <a:pt x="222888" y="16578"/>
                  </a:cubicBezTo>
                  <a:cubicBezTo>
                    <a:pt x="222845" y="16285"/>
                    <a:pt x="222787" y="15987"/>
                    <a:pt x="222724" y="15686"/>
                  </a:cubicBezTo>
                  <a:cubicBezTo>
                    <a:pt x="222755" y="15341"/>
                    <a:pt x="222787" y="14994"/>
                    <a:pt x="222814" y="14649"/>
                  </a:cubicBezTo>
                  <a:close/>
                  <a:moveTo>
                    <a:pt x="100576" y="16027"/>
                  </a:moveTo>
                  <a:cubicBezTo>
                    <a:pt x="100583" y="16324"/>
                    <a:pt x="100595" y="16621"/>
                    <a:pt x="100603" y="16914"/>
                  </a:cubicBezTo>
                  <a:cubicBezTo>
                    <a:pt x="100548" y="16746"/>
                    <a:pt x="100489" y="16574"/>
                    <a:pt x="100435" y="16403"/>
                  </a:cubicBezTo>
                  <a:cubicBezTo>
                    <a:pt x="100477" y="16289"/>
                    <a:pt x="100520" y="16175"/>
                    <a:pt x="100564" y="16062"/>
                  </a:cubicBezTo>
                  <a:cubicBezTo>
                    <a:pt x="100567" y="16050"/>
                    <a:pt x="100571" y="16038"/>
                    <a:pt x="100576" y="16027"/>
                  </a:cubicBezTo>
                  <a:close/>
                  <a:moveTo>
                    <a:pt x="126446" y="16027"/>
                  </a:moveTo>
                  <a:cubicBezTo>
                    <a:pt x="126450" y="16038"/>
                    <a:pt x="126454" y="16050"/>
                    <a:pt x="126458" y="16062"/>
                  </a:cubicBezTo>
                  <a:cubicBezTo>
                    <a:pt x="126497" y="16175"/>
                    <a:pt x="126540" y="16289"/>
                    <a:pt x="126583" y="16403"/>
                  </a:cubicBezTo>
                  <a:cubicBezTo>
                    <a:pt x="126529" y="16574"/>
                    <a:pt x="126473" y="16746"/>
                    <a:pt x="126419" y="16914"/>
                  </a:cubicBezTo>
                  <a:cubicBezTo>
                    <a:pt x="126426" y="16621"/>
                    <a:pt x="126435" y="16324"/>
                    <a:pt x="126446" y="16027"/>
                  </a:cubicBezTo>
                  <a:close/>
                  <a:moveTo>
                    <a:pt x="85648" y="13404"/>
                  </a:moveTo>
                  <a:cubicBezTo>
                    <a:pt x="85683" y="13569"/>
                    <a:pt x="85722" y="13733"/>
                    <a:pt x="85758" y="13901"/>
                  </a:cubicBezTo>
                  <a:cubicBezTo>
                    <a:pt x="85793" y="14062"/>
                    <a:pt x="85824" y="14226"/>
                    <a:pt x="85855" y="14391"/>
                  </a:cubicBezTo>
                  <a:cubicBezTo>
                    <a:pt x="85769" y="14848"/>
                    <a:pt x="85699" y="15205"/>
                    <a:pt x="85679" y="15318"/>
                  </a:cubicBezTo>
                  <a:cubicBezTo>
                    <a:pt x="85608" y="15776"/>
                    <a:pt x="85546" y="16230"/>
                    <a:pt x="85483" y="16688"/>
                  </a:cubicBezTo>
                  <a:cubicBezTo>
                    <a:pt x="85476" y="16719"/>
                    <a:pt x="85468" y="16746"/>
                    <a:pt x="85464" y="16778"/>
                  </a:cubicBezTo>
                  <a:cubicBezTo>
                    <a:pt x="85440" y="16829"/>
                    <a:pt x="85421" y="16880"/>
                    <a:pt x="85397" y="16930"/>
                  </a:cubicBezTo>
                  <a:cubicBezTo>
                    <a:pt x="85487" y="15756"/>
                    <a:pt x="85570" y="14582"/>
                    <a:pt x="85648" y="13404"/>
                  </a:cubicBezTo>
                  <a:close/>
                  <a:moveTo>
                    <a:pt x="141374" y="13412"/>
                  </a:moveTo>
                  <a:cubicBezTo>
                    <a:pt x="141448" y="14586"/>
                    <a:pt x="141534" y="15760"/>
                    <a:pt x="141625" y="16930"/>
                  </a:cubicBezTo>
                  <a:cubicBezTo>
                    <a:pt x="141601" y="16883"/>
                    <a:pt x="141581" y="16833"/>
                    <a:pt x="141558" y="16782"/>
                  </a:cubicBezTo>
                  <a:cubicBezTo>
                    <a:pt x="141549" y="16750"/>
                    <a:pt x="141542" y="16715"/>
                    <a:pt x="141538" y="16684"/>
                  </a:cubicBezTo>
                  <a:cubicBezTo>
                    <a:pt x="141475" y="16230"/>
                    <a:pt x="141408" y="15776"/>
                    <a:pt x="141338" y="15318"/>
                  </a:cubicBezTo>
                  <a:cubicBezTo>
                    <a:pt x="141323" y="15205"/>
                    <a:pt x="141253" y="14848"/>
                    <a:pt x="141162" y="14391"/>
                  </a:cubicBezTo>
                  <a:cubicBezTo>
                    <a:pt x="141197" y="14226"/>
                    <a:pt x="141229" y="14062"/>
                    <a:pt x="141264" y="13901"/>
                  </a:cubicBezTo>
                  <a:cubicBezTo>
                    <a:pt x="141300" y="13737"/>
                    <a:pt x="141338" y="13576"/>
                    <a:pt x="141374" y="13412"/>
                  </a:cubicBezTo>
                  <a:close/>
                  <a:moveTo>
                    <a:pt x="53022" y="9005"/>
                  </a:moveTo>
                  <a:lnTo>
                    <a:pt x="53022" y="9005"/>
                  </a:lnTo>
                  <a:cubicBezTo>
                    <a:pt x="53362" y="9741"/>
                    <a:pt x="53667" y="10504"/>
                    <a:pt x="54012" y="11236"/>
                  </a:cubicBezTo>
                  <a:cubicBezTo>
                    <a:pt x="54020" y="11255"/>
                    <a:pt x="54027" y="11279"/>
                    <a:pt x="54036" y="11298"/>
                  </a:cubicBezTo>
                  <a:cubicBezTo>
                    <a:pt x="54043" y="12019"/>
                    <a:pt x="54059" y="12747"/>
                    <a:pt x="54090" y="13475"/>
                  </a:cubicBezTo>
                  <a:cubicBezTo>
                    <a:pt x="54094" y="13592"/>
                    <a:pt x="54102" y="13706"/>
                    <a:pt x="54110" y="13819"/>
                  </a:cubicBezTo>
                  <a:cubicBezTo>
                    <a:pt x="54070" y="13831"/>
                    <a:pt x="54027" y="13890"/>
                    <a:pt x="54036" y="13948"/>
                  </a:cubicBezTo>
                  <a:cubicBezTo>
                    <a:pt x="54063" y="14266"/>
                    <a:pt x="54114" y="14586"/>
                    <a:pt x="54177" y="14903"/>
                  </a:cubicBezTo>
                  <a:cubicBezTo>
                    <a:pt x="54180" y="15001"/>
                    <a:pt x="54188" y="15095"/>
                    <a:pt x="54196" y="15189"/>
                  </a:cubicBezTo>
                  <a:cubicBezTo>
                    <a:pt x="54157" y="15787"/>
                    <a:pt x="54114" y="16387"/>
                    <a:pt x="54063" y="16985"/>
                  </a:cubicBezTo>
                  <a:cubicBezTo>
                    <a:pt x="54027" y="16649"/>
                    <a:pt x="53996" y="16316"/>
                    <a:pt x="53965" y="15980"/>
                  </a:cubicBezTo>
                  <a:cubicBezTo>
                    <a:pt x="53947" y="15798"/>
                    <a:pt x="53830" y="15712"/>
                    <a:pt x="53723" y="15712"/>
                  </a:cubicBezTo>
                  <a:cubicBezTo>
                    <a:pt x="53716" y="15712"/>
                    <a:pt x="53710" y="15712"/>
                    <a:pt x="53703" y="15713"/>
                  </a:cubicBezTo>
                  <a:cubicBezTo>
                    <a:pt x="53589" y="15290"/>
                    <a:pt x="53480" y="14868"/>
                    <a:pt x="53366" y="14449"/>
                  </a:cubicBezTo>
                  <a:cubicBezTo>
                    <a:pt x="53351" y="13874"/>
                    <a:pt x="53331" y="13298"/>
                    <a:pt x="53304" y="12719"/>
                  </a:cubicBezTo>
                  <a:cubicBezTo>
                    <a:pt x="53237" y="11482"/>
                    <a:pt x="53108" y="10245"/>
                    <a:pt x="53022" y="9005"/>
                  </a:cubicBezTo>
                  <a:close/>
                  <a:moveTo>
                    <a:pt x="174000" y="9005"/>
                  </a:moveTo>
                  <a:cubicBezTo>
                    <a:pt x="173914" y="10245"/>
                    <a:pt x="173784" y="11482"/>
                    <a:pt x="173718" y="12719"/>
                  </a:cubicBezTo>
                  <a:cubicBezTo>
                    <a:pt x="173687" y="13298"/>
                    <a:pt x="173667" y="13874"/>
                    <a:pt x="173656" y="14449"/>
                  </a:cubicBezTo>
                  <a:cubicBezTo>
                    <a:pt x="173538" y="14871"/>
                    <a:pt x="173428" y="15290"/>
                    <a:pt x="173319" y="15713"/>
                  </a:cubicBezTo>
                  <a:cubicBezTo>
                    <a:pt x="173312" y="15712"/>
                    <a:pt x="173305" y="15712"/>
                    <a:pt x="173299" y="15712"/>
                  </a:cubicBezTo>
                  <a:cubicBezTo>
                    <a:pt x="173190" y="15712"/>
                    <a:pt x="173075" y="15798"/>
                    <a:pt x="173056" y="15980"/>
                  </a:cubicBezTo>
                  <a:cubicBezTo>
                    <a:pt x="173022" y="16316"/>
                    <a:pt x="172990" y="16649"/>
                    <a:pt x="172959" y="16985"/>
                  </a:cubicBezTo>
                  <a:cubicBezTo>
                    <a:pt x="172908" y="16390"/>
                    <a:pt x="172861" y="15792"/>
                    <a:pt x="172822" y="15193"/>
                  </a:cubicBezTo>
                  <a:cubicBezTo>
                    <a:pt x="172829" y="15095"/>
                    <a:pt x="172838" y="15001"/>
                    <a:pt x="172845" y="14903"/>
                  </a:cubicBezTo>
                  <a:cubicBezTo>
                    <a:pt x="172908" y="14586"/>
                    <a:pt x="172959" y="14266"/>
                    <a:pt x="172986" y="13948"/>
                  </a:cubicBezTo>
                  <a:cubicBezTo>
                    <a:pt x="172990" y="13890"/>
                    <a:pt x="172951" y="13831"/>
                    <a:pt x="172912" y="13819"/>
                  </a:cubicBezTo>
                  <a:cubicBezTo>
                    <a:pt x="172916" y="13706"/>
                    <a:pt x="172923" y="13592"/>
                    <a:pt x="172928" y="13475"/>
                  </a:cubicBezTo>
                  <a:cubicBezTo>
                    <a:pt x="172963" y="12747"/>
                    <a:pt x="172978" y="12019"/>
                    <a:pt x="172982" y="11298"/>
                  </a:cubicBezTo>
                  <a:cubicBezTo>
                    <a:pt x="172990" y="11279"/>
                    <a:pt x="173002" y="11255"/>
                    <a:pt x="173009" y="11236"/>
                  </a:cubicBezTo>
                  <a:cubicBezTo>
                    <a:pt x="173354" y="10504"/>
                    <a:pt x="173660" y="9741"/>
                    <a:pt x="174000" y="9005"/>
                  </a:cubicBezTo>
                  <a:close/>
                  <a:moveTo>
                    <a:pt x="96705" y="13287"/>
                  </a:moveTo>
                  <a:cubicBezTo>
                    <a:pt x="96665" y="14003"/>
                    <a:pt x="96634" y="14727"/>
                    <a:pt x="96584" y="15444"/>
                  </a:cubicBezTo>
                  <a:cubicBezTo>
                    <a:pt x="96575" y="15541"/>
                    <a:pt x="96568" y="15639"/>
                    <a:pt x="96564" y="15737"/>
                  </a:cubicBezTo>
                  <a:cubicBezTo>
                    <a:pt x="96508" y="16132"/>
                    <a:pt x="96454" y="16524"/>
                    <a:pt x="96391" y="16911"/>
                  </a:cubicBezTo>
                  <a:cubicBezTo>
                    <a:pt x="96376" y="16943"/>
                    <a:pt x="96360" y="16974"/>
                    <a:pt x="96349" y="17005"/>
                  </a:cubicBezTo>
                  <a:cubicBezTo>
                    <a:pt x="96325" y="16876"/>
                    <a:pt x="96306" y="16743"/>
                    <a:pt x="96282" y="16614"/>
                  </a:cubicBezTo>
                  <a:cubicBezTo>
                    <a:pt x="96333" y="15800"/>
                    <a:pt x="96399" y="14994"/>
                    <a:pt x="96470" y="14187"/>
                  </a:cubicBezTo>
                  <a:cubicBezTo>
                    <a:pt x="96513" y="14015"/>
                    <a:pt x="96555" y="13843"/>
                    <a:pt x="96602" y="13666"/>
                  </a:cubicBezTo>
                  <a:cubicBezTo>
                    <a:pt x="96634" y="13541"/>
                    <a:pt x="96669" y="13412"/>
                    <a:pt x="96705" y="13287"/>
                  </a:cubicBezTo>
                  <a:close/>
                  <a:moveTo>
                    <a:pt x="106219" y="16046"/>
                  </a:moveTo>
                  <a:cubicBezTo>
                    <a:pt x="106337" y="16262"/>
                    <a:pt x="106450" y="16477"/>
                    <a:pt x="106564" y="16692"/>
                  </a:cubicBezTo>
                  <a:cubicBezTo>
                    <a:pt x="106532" y="16797"/>
                    <a:pt x="106497" y="16899"/>
                    <a:pt x="106462" y="17005"/>
                  </a:cubicBezTo>
                  <a:cubicBezTo>
                    <a:pt x="106407" y="16806"/>
                    <a:pt x="106317" y="16633"/>
                    <a:pt x="106172" y="16484"/>
                  </a:cubicBezTo>
                  <a:cubicBezTo>
                    <a:pt x="106188" y="16340"/>
                    <a:pt x="106203" y="16191"/>
                    <a:pt x="106219" y="16046"/>
                  </a:cubicBezTo>
                  <a:close/>
                  <a:moveTo>
                    <a:pt x="120799" y="16046"/>
                  </a:moveTo>
                  <a:cubicBezTo>
                    <a:pt x="120814" y="16195"/>
                    <a:pt x="120833" y="16340"/>
                    <a:pt x="120846" y="16484"/>
                  </a:cubicBezTo>
                  <a:cubicBezTo>
                    <a:pt x="120705" y="16633"/>
                    <a:pt x="120615" y="16806"/>
                    <a:pt x="120555" y="17005"/>
                  </a:cubicBezTo>
                  <a:cubicBezTo>
                    <a:pt x="120524" y="16899"/>
                    <a:pt x="120490" y="16797"/>
                    <a:pt x="120454" y="16692"/>
                  </a:cubicBezTo>
                  <a:cubicBezTo>
                    <a:pt x="120571" y="16477"/>
                    <a:pt x="120685" y="16262"/>
                    <a:pt x="120799" y="16046"/>
                  </a:cubicBezTo>
                  <a:close/>
                  <a:moveTo>
                    <a:pt x="130313" y="13287"/>
                  </a:moveTo>
                  <a:lnTo>
                    <a:pt x="130313" y="13287"/>
                  </a:lnTo>
                  <a:cubicBezTo>
                    <a:pt x="130348" y="13412"/>
                    <a:pt x="130384" y="13541"/>
                    <a:pt x="130418" y="13666"/>
                  </a:cubicBezTo>
                  <a:cubicBezTo>
                    <a:pt x="130465" y="13843"/>
                    <a:pt x="130508" y="14015"/>
                    <a:pt x="130552" y="14190"/>
                  </a:cubicBezTo>
                  <a:cubicBezTo>
                    <a:pt x="130622" y="14994"/>
                    <a:pt x="130689" y="15803"/>
                    <a:pt x="130736" y="16614"/>
                  </a:cubicBezTo>
                  <a:cubicBezTo>
                    <a:pt x="130716" y="16743"/>
                    <a:pt x="130693" y="16876"/>
                    <a:pt x="130673" y="17005"/>
                  </a:cubicBezTo>
                  <a:cubicBezTo>
                    <a:pt x="130658" y="16974"/>
                    <a:pt x="130646" y="16943"/>
                    <a:pt x="130630" y="16911"/>
                  </a:cubicBezTo>
                  <a:cubicBezTo>
                    <a:pt x="130564" y="16508"/>
                    <a:pt x="130505" y="16101"/>
                    <a:pt x="130450" y="15698"/>
                  </a:cubicBezTo>
                  <a:cubicBezTo>
                    <a:pt x="130446" y="15612"/>
                    <a:pt x="130446" y="15525"/>
                    <a:pt x="130438" y="15444"/>
                  </a:cubicBezTo>
                  <a:cubicBezTo>
                    <a:pt x="130384" y="14727"/>
                    <a:pt x="130353" y="14007"/>
                    <a:pt x="130313" y="13287"/>
                  </a:cubicBezTo>
                  <a:close/>
                  <a:moveTo>
                    <a:pt x="71213" y="14880"/>
                  </a:moveTo>
                  <a:cubicBezTo>
                    <a:pt x="71256" y="15087"/>
                    <a:pt x="71296" y="15299"/>
                    <a:pt x="71339" y="15505"/>
                  </a:cubicBezTo>
                  <a:cubicBezTo>
                    <a:pt x="71363" y="15792"/>
                    <a:pt x="71386" y="16081"/>
                    <a:pt x="71405" y="16367"/>
                  </a:cubicBezTo>
                  <a:cubicBezTo>
                    <a:pt x="71327" y="16609"/>
                    <a:pt x="71253" y="16860"/>
                    <a:pt x="71186" y="17115"/>
                  </a:cubicBezTo>
                  <a:cubicBezTo>
                    <a:pt x="71061" y="16696"/>
                    <a:pt x="70967" y="16336"/>
                    <a:pt x="71002" y="16293"/>
                  </a:cubicBezTo>
                  <a:cubicBezTo>
                    <a:pt x="71049" y="16246"/>
                    <a:pt x="71038" y="16168"/>
                    <a:pt x="71002" y="16121"/>
                  </a:cubicBezTo>
                  <a:cubicBezTo>
                    <a:pt x="71072" y="15706"/>
                    <a:pt x="71139" y="15290"/>
                    <a:pt x="71213" y="14880"/>
                  </a:cubicBezTo>
                  <a:close/>
                  <a:moveTo>
                    <a:pt x="155808" y="14880"/>
                  </a:moveTo>
                  <a:cubicBezTo>
                    <a:pt x="155879" y="15290"/>
                    <a:pt x="155949" y="15706"/>
                    <a:pt x="156015" y="16121"/>
                  </a:cubicBezTo>
                  <a:cubicBezTo>
                    <a:pt x="155980" y="16168"/>
                    <a:pt x="155968" y="16246"/>
                    <a:pt x="156015" y="16293"/>
                  </a:cubicBezTo>
                  <a:cubicBezTo>
                    <a:pt x="156055" y="16336"/>
                    <a:pt x="155961" y="16696"/>
                    <a:pt x="155836" y="17115"/>
                  </a:cubicBezTo>
                  <a:cubicBezTo>
                    <a:pt x="155765" y="16860"/>
                    <a:pt x="155695" y="16609"/>
                    <a:pt x="155612" y="16367"/>
                  </a:cubicBezTo>
                  <a:cubicBezTo>
                    <a:pt x="155636" y="16078"/>
                    <a:pt x="155659" y="15792"/>
                    <a:pt x="155683" y="15505"/>
                  </a:cubicBezTo>
                  <a:cubicBezTo>
                    <a:pt x="155722" y="15294"/>
                    <a:pt x="155765" y="15087"/>
                    <a:pt x="155808" y="14880"/>
                  </a:cubicBezTo>
                  <a:close/>
                  <a:moveTo>
                    <a:pt x="58682" y="11975"/>
                  </a:moveTo>
                  <a:cubicBezTo>
                    <a:pt x="58857" y="12622"/>
                    <a:pt x="59038" y="13267"/>
                    <a:pt x="59213" y="13913"/>
                  </a:cubicBezTo>
                  <a:cubicBezTo>
                    <a:pt x="59460" y="14824"/>
                    <a:pt x="59699" y="15737"/>
                    <a:pt x="59937" y="16652"/>
                  </a:cubicBezTo>
                  <a:cubicBezTo>
                    <a:pt x="59898" y="16809"/>
                    <a:pt x="59859" y="16966"/>
                    <a:pt x="59824" y="17122"/>
                  </a:cubicBezTo>
                  <a:cubicBezTo>
                    <a:pt x="59534" y="15662"/>
                    <a:pt x="59206" y="14219"/>
                    <a:pt x="58810" y="12810"/>
                  </a:cubicBezTo>
                  <a:cubicBezTo>
                    <a:pt x="58767" y="12532"/>
                    <a:pt x="58724" y="12254"/>
                    <a:pt x="58682" y="11975"/>
                  </a:cubicBezTo>
                  <a:close/>
                  <a:moveTo>
                    <a:pt x="113510" y="15240"/>
                  </a:moveTo>
                  <a:cubicBezTo>
                    <a:pt x="113604" y="15733"/>
                    <a:pt x="113542" y="16296"/>
                    <a:pt x="113526" y="16797"/>
                  </a:cubicBezTo>
                  <a:cubicBezTo>
                    <a:pt x="113523" y="16903"/>
                    <a:pt x="113515" y="17013"/>
                    <a:pt x="113510" y="17122"/>
                  </a:cubicBezTo>
                  <a:cubicBezTo>
                    <a:pt x="113503" y="17013"/>
                    <a:pt x="113499" y="16903"/>
                    <a:pt x="113495" y="16797"/>
                  </a:cubicBezTo>
                  <a:cubicBezTo>
                    <a:pt x="113479" y="16296"/>
                    <a:pt x="113416" y="15733"/>
                    <a:pt x="113510" y="15240"/>
                  </a:cubicBezTo>
                  <a:close/>
                  <a:moveTo>
                    <a:pt x="168340" y="11975"/>
                  </a:moveTo>
                  <a:lnTo>
                    <a:pt x="168340" y="11975"/>
                  </a:lnTo>
                  <a:cubicBezTo>
                    <a:pt x="168293" y="12254"/>
                    <a:pt x="168250" y="12532"/>
                    <a:pt x="168211" y="12810"/>
                  </a:cubicBezTo>
                  <a:cubicBezTo>
                    <a:pt x="167812" y="14219"/>
                    <a:pt x="167483" y="15662"/>
                    <a:pt x="167198" y="17122"/>
                  </a:cubicBezTo>
                  <a:cubicBezTo>
                    <a:pt x="167158" y="16966"/>
                    <a:pt x="167123" y="16809"/>
                    <a:pt x="167084" y="16652"/>
                  </a:cubicBezTo>
                  <a:cubicBezTo>
                    <a:pt x="167323" y="15737"/>
                    <a:pt x="167561" y="14824"/>
                    <a:pt x="167808" y="13913"/>
                  </a:cubicBezTo>
                  <a:cubicBezTo>
                    <a:pt x="167984" y="13267"/>
                    <a:pt x="168161" y="12622"/>
                    <a:pt x="168340" y="11975"/>
                  </a:cubicBezTo>
                  <a:close/>
                  <a:moveTo>
                    <a:pt x="21414" y="15646"/>
                  </a:moveTo>
                  <a:cubicBezTo>
                    <a:pt x="21441" y="16230"/>
                    <a:pt x="21461" y="16813"/>
                    <a:pt x="21476" y="17389"/>
                  </a:cubicBezTo>
                  <a:cubicBezTo>
                    <a:pt x="21398" y="17169"/>
                    <a:pt x="21323" y="16946"/>
                    <a:pt x="21253" y="16727"/>
                  </a:cubicBezTo>
                  <a:cubicBezTo>
                    <a:pt x="21244" y="16621"/>
                    <a:pt x="21241" y="16520"/>
                    <a:pt x="21237" y="16418"/>
                  </a:cubicBezTo>
                  <a:cubicBezTo>
                    <a:pt x="21229" y="16277"/>
                    <a:pt x="21221" y="16140"/>
                    <a:pt x="21213" y="16003"/>
                  </a:cubicBezTo>
                  <a:cubicBezTo>
                    <a:pt x="21280" y="15886"/>
                    <a:pt x="21343" y="15764"/>
                    <a:pt x="21414" y="15646"/>
                  </a:cubicBezTo>
                  <a:close/>
                  <a:moveTo>
                    <a:pt x="205608" y="15646"/>
                  </a:moveTo>
                  <a:cubicBezTo>
                    <a:pt x="205675" y="15764"/>
                    <a:pt x="205741" y="15886"/>
                    <a:pt x="205808" y="16003"/>
                  </a:cubicBezTo>
                  <a:cubicBezTo>
                    <a:pt x="205800" y="16140"/>
                    <a:pt x="205792" y="16277"/>
                    <a:pt x="205785" y="16418"/>
                  </a:cubicBezTo>
                  <a:cubicBezTo>
                    <a:pt x="205776" y="16520"/>
                    <a:pt x="205772" y="16621"/>
                    <a:pt x="205769" y="16727"/>
                  </a:cubicBezTo>
                  <a:cubicBezTo>
                    <a:pt x="205698" y="16946"/>
                    <a:pt x="205620" y="17169"/>
                    <a:pt x="205541" y="17389"/>
                  </a:cubicBezTo>
                  <a:cubicBezTo>
                    <a:pt x="205561" y="16813"/>
                    <a:pt x="205581" y="16230"/>
                    <a:pt x="205608" y="15646"/>
                  </a:cubicBezTo>
                  <a:close/>
                  <a:moveTo>
                    <a:pt x="88587" y="13491"/>
                  </a:moveTo>
                  <a:cubicBezTo>
                    <a:pt x="88623" y="13807"/>
                    <a:pt x="88642" y="14093"/>
                    <a:pt x="88661" y="14261"/>
                  </a:cubicBezTo>
                  <a:cubicBezTo>
                    <a:pt x="88744" y="15099"/>
                    <a:pt x="88782" y="15933"/>
                    <a:pt x="88822" y="16778"/>
                  </a:cubicBezTo>
                  <a:cubicBezTo>
                    <a:pt x="88822" y="16821"/>
                    <a:pt x="88822" y="16864"/>
                    <a:pt x="88826" y="16907"/>
                  </a:cubicBezTo>
                  <a:cubicBezTo>
                    <a:pt x="88782" y="17091"/>
                    <a:pt x="88744" y="17271"/>
                    <a:pt x="88701" y="17451"/>
                  </a:cubicBezTo>
                  <a:cubicBezTo>
                    <a:pt x="88627" y="17173"/>
                    <a:pt x="88556" y="16896"/>
                    <a:pt x="88486" y="16618"/>
                  </a:cubicBezTo>
                  <a:cubicBezTo>
                    <a:pt x="88477" y="16356"/>
                    <a:pt x="88473" y="16093"/>
                    <a:pt x="88470" y="15831"/>
                  </a:cubicBezTo>
                  <a:cubicBezTo>
                    <a:pt x="88466" y="15044"/>
                    <a:pt x="88505" y="14266"/>
                    <a:pt x="88587" y="13491"/>
                  </a:cubicBezTo>
                  <a:close/>
                  <a:moveTo>
                    <a:pt x="138431" y="13486"/>
                  </a:moveTo>
                  <a:cubicBezTo>
                    <a:pt x="138516" y="14261"/>
                    <a:pt x="138556" y="15044"/>
                    <a:pt x="138548" y="15831"/>
                  </a:cubicBezTo>
                  <a:cubicBezTo>
                    <a:pt x="138548" y="16093"/>
                    <a:pt x="138540" y="16356"/>
                    <a:pt x="138536" y="16618"/>
                  </a:cubicBezTo>
                  <a:cubicBezTo>
                    <a:pt x="138466" y="16896"/>
                    <a:pt x="138395" y="17173"/>
                    <a:pt x="138321" y="17451"/>
                  </a:cubicBezTo>
                  <a:cubicBezTo>
                    <a:pt x="138278" y="17271"/>
                    <a:pt x="138234" y="17091"/>
                    <a:pt x="138196" y="16911"/>
                  </a:cubicBezTo>
                  <a:cubicBezTo>
                    <a:pt x="138196" y="16864"/>
                    <a:pt x="138196" y="16821"/>
                    <a:pt x="138200" y="16778"/>
                  </a:cubicBezTo>
                  <a:cubicBezTo>
                    <a:pt x="138238" y="15933"/>
                    <a:pt x="138274" y="15099"/>
                    <a:pt x="138360" y="14261"/>
                  </a:cubicBezTo>
                  <a:cubicBezTo>
                    <a:pt x="138375" y="14093"/>
                    <a:pt x="138395" y="13807"/>
                    <a:pt x="138431" y="13486"/>
                  </a:cubicBezTo>
                  <a:close/>
                  <a:moveTo>
                    <a:pt x="43198" y="10982"/>
                  </a:moveTo>
                  <a:lnTo>
                    <a:pt x="43198" y="10982"/>
                  </a:lnTo>
                  <a:cubicBezTo>
                    <a:pt x="43347" y="11894"/>
                    <a:pt x="43488" y="12813"/>
                    <a:pt x="43629" y="13729"/>
                  </a:cubicBezTo>
                  <a:cubicBezTo>
                    <a:pt x="43398" y="14958"/>
                    <a:pt x="43210" y="16202"/>
                    <a:pt x="43089" y="17471"/>
                  </a:cubicBezTo>
                  <a:cubicBezTo>
                    <a:pt x="43057" y="17248"/>
                    <a:pt x="43026" y="17024"/>
                    <a:pt x="42995" y="16802"/>
                  </a:cubicBezTo>
                  <a:cubicBezTo>
                    <a:pt x="43178" y="14871"/>
                    <a:pt x="43257" y="12922"/>
                    <a:pt x="43198" y="10982"/>
                  </a:cubicBezTo>
                  <a:close/>
                  <a:moveTo>
                    <a:pt x="56646" y="16891"/>
                  </a:moveTo>
                  <a:cubicBezTo>
                    <a:pt x="56673" y="16950"/>
                    <a:pt x="56700" y="17008"/>
                    <a:pt x="56728" y="17068"/>
                  </a:cubicBezTo>
                  <a:cubicBezTo>
                    <a:pt x="56728" y="17201"/>
                    <a:pt x="56736" y="17337"/>
                    <a:pt x="56736" y="17471"/>
                  </a:cubicBezTo>
                  <a:cubicBezTo>
                    <a:pt x="56704" y="17279"/>
                    <a:pt x="56673" y="17084"/>
                    <a:pt x="56646" y="16891"/>
                  </a:cubicBezTo>
                  <a:close/>
                  <a:moveTo>
                    <a:pt x="170376" y="16891"/>
                  </a:moveTo>
                  <a:lnTo>
                    <a:pt x="170376" y="16891"/>
                  </a:lnTo>
                  <a:cubicBezTo>
                    <a:pt x="170345" y="17084"/>
                    <a:pt x="170316" y="17279"/>
                    <a:pt x="170282" y="17471"/>
                  </a:cubicBezTo>
                  <a:cubicBezTo>
                    <a:pt x="170285" y="17337"/>
                    <a:pt x="170289" y="17201"/>
                    <a:pt x="170293" y="17068"/>
                  </a:cubicBezTo>
                  <a:cubicBezTo>
                    <a:pt x="170321" y="17008"/>
                    <a:pt x="170348" y="16950"/>
                    <a:pt x="170376" y="16891"/>
                  </a:cubicBezTo>
                  <a:close/>
                  <a:moveTo>
                    <a:pt x="183824" y="10982"/>
                  </a:moveTo>
                  <a:cubicBezTo>
                    <a:pt x="183765" y="12922"/>
                    <a:pt x="183839" y="14871"/>
                    <a:pt x="184027" y="16802"/>
                  </a:cubicBezTo>
                  <a:cubicBezTo>
                    <a:pt x="183996" y="17024"/>
                    <a:pt x="183965" y="17248"/>
                    <a:pt x="183933" y="17471"/>
                  </a:cubicBezTo>
                  <a:cubicBezTo>
                    <a:pt x="183808" y="16202"/>
                    <a:pt x="183624" y="14958"/>
                    <a:pt x="183393" y="13729"/>
                  </a:cubicBezTo>
                  <a:cubicBezTo>
                    <a:pt x="183530" y="12813"/>
                    <a:pt x="183671" y="11894"/>
                    <a:pt x="183824" y="10982"/>
                  </a:cubicBezTo>
                  <a:close/>
                  <a:moveTo>
                    <a:pt x="73448" y="16379"/>
                  </a:moveTo>
                  <a:cubicBezTo>
                    <a:pt x="73413" y="16770"/>
                    <a:pt x="73374" y="17165"/>
                    <a:pt x="73339" y="17561"/>
                  </a:cubicBezTo>
                  <a:cubicBezTo>
                    <a:pt x="73299" y="17424"/>
                    <a:pt x="73260" y="17286"/>
                    <a:pt x="73221" y="17149"/>
                  </a:cubicBezTo>
                  <a:cubicBezTo>
                    <a:pt x="73292" y="16891"/>
                    <a:pt x="73370" y="16633"/>
                    <a:pt x="73448" y="16379"/>
                  </a:cubicBezTo>
                  <a:close/>
                  <a:moveTo>
                    <a:pt x="153573" y="16379"/>
                  </a:moveTo>
                  <a:cubicBezTo>
                    <a:pt x="153652" y="16637"/>
                    <a:pt x="153726" y="16891"/>
                    <a:pt x="153800" y="17154"/>
                  </a:cubicBezTo>
                  <a:cubicBezTo>
                    <a:pt x="153757" y="17286"/>
                    <a:pt x="153718" y="17424"/>
                    <a:pt x="153679" y="17561"/>
                  </a:cubicBezTo>
                  <a:cubicBezTo>
                    <a:pt x="153643" y="17165"/>
                    <a:pt x="153609" y="16774"/>
                    <a:pt x="153573" y="16379"/>
                  </a:cubicBezTo>
                  <a:close/>
                  <a:moveTo>
                    <a:pt x="106153" y="16684"/>
                  </a:moveTo>
                  <a:cubicBezTo>
                    <a:pt x="106286" y="16907"/>
                    <a:pt x="106309" y="17205"/>
                    <a:pt x="106301" y="17510"/>
                  </a:cubicBezTo>
                  <a:cubicBezTo>
                    <a:pt x="106293" y="17541"/>
                    <a:pt x="106286" y="17568"/>
                    <a:pt x="106274" y="17596"/>
                  </a:cubicBezTo>
                  <a:cubicBezTo>
                    <a:pt x="106262" y="17534"/>
                    <a:pt x="106250" y="17467"/>
                    <a:pt x="106239" y="17400"/>
                  </a:cubicBezTo>
                  <a:cubicBezTo>
                    <a:pt x="106212" y="17232"/>
                    <a:pt x="106172" y="17048"/>
                    <a:pt x="106137" y="16853"/>
                  </a:cubicBezTo>
                  <a:cubicBezTo>
                    <a:pt x="106145" y="16797"/>
                    <a:pt x="106149" y="16739"/>
                    <a:pt x="106153" y="16684"/>
                  </a:cubicBezTo>
                  <a:close/>
                  <a:moveTo>
                    <a:pt x="120865" y="16684"/>
                  </a:moveTo>
                  <a:cubicBezTo>
                    <a:pt x="120873" y="16743"/>
                    <a:pt x="120877" y="16797"/>
                    <a:pt x="120880" y="16856"/>
                  </a:cubicBezTo>
                  <a:cubicBezTo>
                    <a:pt x="120846" y="17048"/>
                    <a:pt x="120810" y="17236"/>
                    <a:pt x="120783" y="17400"/>
                  </a:cubicBezTo>
                  <a:cubicBezTo>
                    <a:pt x="120771" y="17467"/>
                    <a:pt x="120755" y="17530"/>
                    <a:pt x="120743" y="17596"/>
                  </a:cubicBezTo>
                  <a:cubicBezTo>
                    <a:pt x="120736" y="17568"/>
                    <a:pt x="120728" y="17541"/>
                    <a:pt x="120716" y="17510"/>
                  </a:cubicBezTo>
                  <a:cubicBezTo>
                    <a:pt x="120708" y="17205"/>
                    <a:pt x="120736" y="16907"/>
                    <a:pt x="120865" y="16684"/>
                  </a:cubicBezTo>
                  <a:close/>
                  <a:moveTo>
                    <a:pt x="54317" y="16656"/>
                  </a:moveTo>
                  <a:cubicBezTo>
                    <a:pt x="54337" y="16883"/>
                    <a:pt x="54361" y="17115"/>
                    <a:pt x="54379" y="17346"/>
                  </a:cubicBezTo>
                  <a:cubicBezTo>
                    <a:pt x="54364" y="17389"/>
                    <a:pt x="54345" y="17440"/>
                    <a:pt x="54325" y="17483"/>
                  </a:cubicBezTo>
                  <a:cubicBezTo>
                    <a:pt x="54309" y="17530"/>
                    <a:pt x="54290" y="17577"/>
                    <a:pt x="54270" y="17624"/>
                  </a:cubicBezTo>
                  <a:cubicBezTo>
                    <a:pt x="54290" y="17299"/>
                    <a:pt x="54301" y="16977"/>
                    <a:pt x="54317" y="16656"/>
                  </a:cubicBezTo>
                  <a:close/>
                  <a:moveTo>
                    <a:pt x="172704" y="16656"/>
                  </a:moveTo>
                  <a:cubicBezTo>
                    <a:pt x="172716" y="16977"/>
                    <a:pt x="172731" y="17299"/>
                    <a:pt x="172747" y="17624"/>
                  </a:cubicBezTo>
                  <a:cubicBezTo>
                    <a:pt x="172731" y="17577"/>
                    <a:pt x="172712" y="17530"/>
                    <a:pt x="172693" y="17483"/>
                  </a:cubicBezTo>
                  <a:cubicBezTo>
                    <a:pt x="172677" y="17440"/>
                    <a:pt x="172657" y="17393"/>
                    <a:pt x="172638" y="17346"/>
                  </a:cubicBezTo>
                  <a:cubicBezTo>
                    <a:pt x="172661" y="17115"/>
                    <a:pt x="172681" y="16887"/>
                    <a:pt x="172704" y="16656"/>
                  </a:cubicBezTo>
                  <a:close/>
                  <a:moveTo>
                    <a:pt x="49147" y="12453"/>
                  </a:moveTo>
                  <a:lnTo>
                    <a:pt x="49147" y="12453"/>
                  </a:lnTo>
                  <a:cubicBezTo>
                    <a:pt x="49429" y="13522"/>
                    <a:pt x="49718" y="14586"/>
                    <a:pt x="50016" y="15646"/>
                  </a:cubicBezTo>
                  <a:cubicBezTo>
                    <a:pt x="50040" y="15823"/>
                    <a:pt x="50071" y="15995"/>
                    <a:pt x="50098" y="16168"/>
                  </a:cubicBezTo>
                  <a:cubicBezTo>
                    <a:pt x="49906" y="15729"/>
                    <a:pt x="49699" y="15299"/>
                    <a:pt x="49558" y="14829"/>
                  </a:cubicBezTo>
                  <a:lnTo>
                    <a:pt x="49558" y="14829"/>
                  </a:lnTo>
                  <a:cubicBezTo>
                    <a:pt x="49559" y="14829"/>
                    <a:pt x="49560" y="14829"/>
                    <a:pt x="49561" y="14829"/>
                  </a:cubicBezTo>
                  <a:cubicBezTo>
                    <a:pt x="49617" y="14829"/>
                    <a:pt x="49627" y="14730"/>
                    <a:pt x="49585" y="14696"/>
                  </a:cubicBezTo>
                  <a:cubicBezTo>
                    <a:pt x="49547" y="14665"/>
                    <a:pt x="49507" y="14629"/>
                    <a:pt x="49471" y="14598"/>
                  </a:cubicBezTo>
                  <a:cubicBezTo>
                    <a:pt x="49457" y="14586"/>
                    <a:pt x="49442" y="14581"/>
                    <a:pt x="49428" y="14581"/>
                  </a:cubicBezTo>
                  <a:cubicBezTo>
                    <a:pt x="49381" y="14581"/>
                    <a:pt x="49341" y="14637"/>
                    <a:pt x="49335" y="14700"/>
                  </a:cubicBezTo>
                  <a:cubicBezTo>
                    <a:pt x="49296" y="15200"/>
                    <a:pt x="49484" y="15787"/>
                    <a:pt x="49589" y="16265"/>
                  </a:cubicBezTo>
                  <a:cubicBezTo>
                    <a:pt x="49659" y="16605"/>
                    <a:pt x="49726" y="16950"/>
                    <a:pt x="49793" y="17295"/>
                  </a:cubicBezTo>
                  <a:cubicBezTo>
                    <a:pt x="49742" y="17451"/>
                    <a:pt x="49695" y="17611"/>
                    <a:pt x="49652" y="17776"/>
                  </a:cubicBezTo>
                  <a:cubicBezTo>
                    <a:pt x="49628" y="17627"/>
                    <a:pt x="49612" y="17478"/>
                    <a:pt x="49594" y="17333"/>
                  </a:cubicBezTo>
                  <a:cubicBezTo>
                    <a:pt x="49597" y="17259"/>
                    <a:pt x="49601" y="17189"/>
                    <a:pt x="49605" y="17115"/>
                  </a:cubicBezTo>
                  <a:cubicBezTo>
                    <a:pt x="49612" y="16977"/>
                    <a:pt x="49574" y="16876"/>
                    <a:pt x="49518" y="16802"/>
                  </a:cubicBezTo>
                  <a:cubicBezTo>
                    <a:pt x="49335" y="15365"/>
                    <a:pt x="49209" y="13913"/>
                    <a:pt x="49147" y="12453"/>
                  </a:cubicBezTo>
                  <a:close/>
                  <a:moveTo>
                    <a:pt x="177871" y="12453"/>
                  </a:moveTo>
                  <a:cubicBezTo>
                    <a:pt x="177808" y="13913"/>
                    <a:pt x="177683" y="15365"/>
                    <a:pt x="177499" y="16802"/>
                  </a:cubicBezTo>
                  <a:cubicBezTo>
                    <a:pt x="177444" y="16876"/>
                    <a:pt x="177408" y="16977"/>
                    <a:pt x="177417" y="17115"/>
                  </a:cubicBezTo>
                  <a:cubicBezTo>
                    <a:pt x="177421" y="17189"/>
                    <a:pt x="177424" y="17263"/>
                    <a:pt x="177428" y="17333"/>
                  </a:cubicBezTo>
                  <a:cubicBezTo>
                    <a:pt x="177405" y="17483"/>
                    <a:pt x="177390" y="17627"/>
                    <a:pt x="177366" y="17776"/>
                  </a:cubicBezTo>
                  <a:cubicBezTo>
                    <a:pt x="177323" y="17611"/>
                    <a:pt x="177276" y="17451"/>
                    <a:pt x="177229" y="17295"/>
                  </a:cubicBezTo>
                  <a:cubicBezTo>
                    <a:pt x="177296" y="16950"/>
                    <a:pt x="177358" y="16605"/>
                    <a:pt x="177432" y="16265"/>
                  </a:cubicBezTo>
                  <a:cubicBezTo>
                    <a:pt x="177534" y="15787"/>
                    <a:pt x="177726" y="15200"/>
                    <a:pt x="177686" y="14700"/>
                  </a:cubicBezTo>
                  <a:cubicBezTo>
                    <a:pt x="177681" y="14637"/>
                    <a:pt x="177640" y="14581"/>
                    <a:pt x="177593" y="14581"/>
                  </a:cubicBezTo>
                  <a:cubicBezTo>
                    <a:pt x="177579" y="14581"/>
                    <a:pt x="177564" y="14586"/>
                    <a:pt x="177549" y="14598"/>
                  </a:cubicBezTo>
                  <a:cubicBezTo>
                    <a:pt x="177511" y="14629"/>
                    <a:pt x="177471" y="14665"/>
                    <a:pt x="177432" y="14696"/>
                  </a:cubicBezTo>
                  <a:cubicBezTo>
                    <a:pt x="177390" y="14730"/>
                    <a:pt x="177404" y="14829"/>
                    <a:pt x="177461" y="14829"/>
                  </a:cubicBezTo>
                  <a:cubicBezTo>
                    <a:pt x="177462" y="14829"/>
                    <a:pt x="177463" y="14829"/>
                    <a:pt x="177464" y="14829"/>
                  </a:cubicBezTo>
                  <a:lnTo>
                    <a:pt x="177464" y="14829"/>
                  </a:lnTo>
                  <a:cubicBezTo>
                    <a:pt x="177323" y="15299"/>
                    <a:pt x="177115" y="15729"/>
                    <a:pt x="176924" y="16168"/>
                  </a:cubicBezTo>
                  <a:cubicBezTo>
                    <a:pt x="176951" y="15995"/>
                    <a:pt x="176978" y="15823"/>
                    <a:pt x="177005" y="15646"/>
                  </a:cubicBezTo>
                  <a:cubicBezTo>
                    <a:pt x="177303" y="14586"/>
                    <a:pt x="177589" y="13522"/>
                    <a:pt x="177871" y="12453"/>
                  </a:cubicBezTo>
                  <a:close/>
                  <a:moveTo>
                    <a:pt x="63608" y="14472"/>
                  </a:moveTo>
                  <a:cubicBezTo>
                    <a:pt x="63621" y="14528"/>
                    <a:pt x="63628" y="14582"/>
                    <a:pt x="63640" y="14633"/>
                  </a:cubicBezTo>
                  <a:cubicBezTo>
                    <a:pt x="63761" y="15263"/>
                    <a:pt x="63899" y="15886"/>
                    <a:pt x="64047" y="16508"/>
                  </a:cubicBezTo>
                  <a:cubicBezTo>
                    <a:pt x="64047" y="16993"/>
                    <a:pt x="64055" y="17478"/>
                    <a:pt x="64063" y="17964"/>
                  </a:cubicBezTo>
                  <a:cubicBezTo>
                    <a:pt x="63883" y="17337"/>
                    <a:pt x="63699" y="16712"/>
                    <a:pt x="63499" y="16097"/>
                  </a:cubicBezTo>
                  <a:cubicBezTo>
                    <a:pt x="63538" y="15557"/>
                    <a:pt x="63574" y="15012"/>
                    <a:pt x="63608" y="14472"/>
                  </a:cubicBezTo>
                  <a:close/>
                  <a:moveTo>
                    <a:pt x="163412" y="14477"/>
                  </a:moveTo>
                  <a:cubicBezTo>
                    <a:pt x="163448" y="15017"/>
                    <a:pt x="163479" y="15557"/>
                    <a:pt x="163518" y="16097"/>
                  </a:cubicBezTo>
                  <a:cubicBezTo>
                    <a:pt x="163318" y="16712"/>
                    <a:pt x="163135" y="17337"/>
                    <a:pt x="162959" y="17964"/>
                  </a:cubicBezTo>
                  <a:cubicBezTo>
                    <a:pt x="162966" y="17478"/>
                    <a:pt x="162971" y="16993"/>
                    <a:pt x="162971" y="16508"/>
                  </a:cubicBezTo>
                  <a:cubicBezTo>
                    <a:pt x="163119" y="15886"/>
                    <a:pt x="163256" y="15263"/>
                    <a:pt x="163381" y="14633"/>
                  </a:cubicBezTo>
                  <a:cubicBezTo>
                    <a:pt x="163389" y="14582"/>
                    <a:pt x="163401" y="14528"/>
                    <a:pt x="163412" y="14477"/>
                  </a:cubicBezTo>
                  <a:close/>
                  <a:moveTo>
                    <a:pt x="8455" y="12089"/>
                  </a:moveTo>
                  <a:cubicBezTo>
                    <a:pt x="8458" y="12116"/>
                    <a:pt x="8462" y="12144"/>
                    <a:pt x="8466" y="12176"/>
                  </a:cubicBezTo>
                  <a:cubicBezTo>
                    <a:pt x="8572" y="13247"/>
                    <a:pt x="8686" y="14320"/>
                    <a:pt x="8783" y="15397"/>
                  </a:cubicBezTo>
                  <a:cubicBezTo>
                    <a:pt x="8713" y="15776"/>
                    <a:pt x="8646" y="16156"/>
                    <a:pt x="8592" y="16539"/>
                  </a:cubicBezTo>
                  <a:cubicBezTo>
                    <a:pt x="8521" y="17013"/>
                    <a:pt x="8458" y="17490"/>
                    <a:pt x="8399" y="17967"/>
                  </a:cubicBezTo>
                  <a:cubicBezTo>
                    <a:pt x="8243" y="16778"/>
                    <a:pt x="8090" y="15592"/>
                    <a:pt x="7911" y="14410"/>
                  </a:cubicBezTo>
                  <a:cubicBezTo>
                    <a:pt x="7914" y="14383"/>
                    <a:pt x="7922" y="14355"/>
                    <a:pt x="7926" y="14328"/>
                  </a:cubicBezTo>
                  <a:cubicBezTo>
                    <a:pt x="8090" y="13580"/>
                    <a:pt x="8267" y="12833"/>
                    <a:pt x="8455" y="12089"/>
                  </a:cubicBezTo>
                  <a:close/>
                  <a:moveTo>
                    <a:pt x="218563" y="12089"/>
                  </a:moveTo>
                  <a:cubicBezTo>
                    <a:pt x="218751" y="12833"/>
                    <a:pt x="218932" y="13580"/>
                    <a:pt x="219091" y="14328"/>
                  </a:cubicBezTo>
                  <a:cubicBezTo>
                    <a:pt x="219100" y="14355"/>
                    <a:pt x="219103" y="14383"/>
                    <a:pt x="219111" y="14410"/>
                  </a:cubicBezTo>
                  <a:cubicBezTo>
                    <a:pt x="218927" y="15592"/>
                    <a:pt x="218775" y="16778"/>
                    <a:pt x="218618" y="17967"/>
                  </a:cubicBezTo>
                  <a:cubicBezTo>
                    <a:pt x="218563" y="17490"/>
                    <a:pt x="218500" y="17013"/>
                    <a:pt x="218430" y="16539"/>
                  </a:cubicBezTo>
                  <a:cubicBezTo>
                    <a:pt x="218372" y="16156"/>
                    <a:pt x="218305" y="15776"/>
                    <a:pt x="218238" y="15400"/>
                  </a:cubicBezTo>
                  <a:cubicBezTo>
                    <a:pt x="218336" y="14324"/>
                    <a:pt x="218450" y="13247"/>
                    <a:pt x="218556" y="12176"/>
                  </a:cubicBezTo>
                  <a:cubicBezTo>
                    <a:pt x="218560" y="12144"/>
                    <a:pt x="218560" y="12116"/>
                    <a:pt x="218563" y="12089"/>
                  </a:cubicBezTo>
                  <a:close/>
                  <a:moveTo>
                    <a:pt x="55605" y="14660"/>
                  </a:moveTo>
                  <a:cubicBezTo>
                    <a:pt x="55801" y="15083"/>
                    <a:pt x="55996" y="15502"/>
                    <a:pt x="56192" y="15924"/>
                  </a:cubicBezTo>
                  <a:cubicBezTo>
                    <a:pt x="56204" y="16637"/>
                    <a:pt x="56243" y="17349"/>
                    <a:pt x="56329" y="18061"/>
                  </a:cubicBezTo>
                  <a:cubicBezTo>
                    <a:pt x="56227" y="17839"/>
                    <a:pt x="56129" y="17615"/>
                    <a:pt x="56032" y="17389"/>
                  </a:cubicBezTo>
                  <a:cubicBezTo>
                    <a:pt x="56016" y="17353"/>
                    <a:pt x="55801" y="16899"/>
                    <a:pt x="55573" y="16374"/>
                  </a:cubicBezTo>
                  <a:cubicBezTo>
                    <a:pt x="55577" y="15803"/>
                    <a:pt x="55586" y="15232"/>
                    <a:pt x="55605" y="14660"/>
                  </a:cubicBezTo>
                  <a:close/>
                  <a:moveTo>
                    <a:pt x="171416" y="14660"/>
                  </a:moveTo>
                  <a:cubicBezTo>
                    <a:pt x="171432" y="15232"/>
                    <a:pt x="171444" y="15803"/>
                    <a:pt x="171448" y="16374"/>
                  </a:cubicBezTo>
                  <a:cubicBezTo>
                    <a:pt x="171221" y="16899"/>
                    <a:pt x="171006" y="17353"/>
                    <a:pt x="170990" y="17389"/>
                  </a:cubicBezTo>
                  <a:cubicBezTo>
                    <a:pt x="170888" y="17615"/>
                    <a:pt x="170791" y="17839"/>
                    <a:pt x="170692" y="18061"/>
                  </a:cubicBezTo>
                  <a:cubicBezTo>
                    <a:pt x="170779" y="17349"/>
                    <a:pt x="170814" y="16637"/>
                    <a:pt x="170826" y="15924"/>
                  </a:cubicBezTo>
                  <a:cubicBezTo>
                    <a:pt x="171021" y="15502"/>
                    <a:pt x="171221" y="15083"/>
                    <a:pt x="171416" y="14660"/>
                  </a:cubicBezTo>
                  <a:close/>
                  <a:moveTo>
                    <a:pt x="24759" y="12167"/>
                  </a:moveTo>
                  <a:cubicBezTo>
                    <a:pt x="24759" y="13267"/>
                    <a:pt x="24767" y="14367"/>
                    <a:pt x="24763" y="15463"/>
                  </a:cubicBezTo>
                  <a:cubicBezTo>
                    <a:pt x="24759" y="16093"/>
                    <a:pt x="24756" y="16719"/>
                    <a:pt x="24748" y="17349"/>
                  </a:cubicBezTo>
                  <a:cubicBezTo>
                    <a:pt x="24728" y="17600"/>
                    <a:pt x="24712" y="17854"/>
                    <a:pt x="24701" y="18108"/>
                  </a:cubicBezTo>
                  <a:cubicBezTo>
                    <a:pt x="24631" y="17741"/>
                    <a:pt x="24568" y="17373"/>
                    <a:pt x="24509" y="17001"/>
                  </a:cubicBezTo>
                  <a:cubicBezTo>
                    <a:pt x="24564" y="15388"/>
                    <a:pt x="24669" y="13776"/>
                    <a:pt x="24759" y="12167"/>
                  </a:cubicBezTo>
                  <a:close/>
                  <a:moveTo>
                    <a:pt x="202258" y="12167"/>
                  </a:moveTo>
                  <a:cubicBezTo>
                    <a:pt x="202352" y="13780"/>
                    <a:pt x="202458" y="15388"/>
                    <a:pt x="202512" y="17001"/>
                  </a:cubicBezTo>
                  <a:cubicBezTo>
                    <a:pt x="202450" y="17373"/>
                    <a:pt x="202387" y="17741"/>
                    <a:pt x="202320" y="18108"/>
                  </a:cubicBezTo>
                  <a:cubicBezTo>
                    <a:pt x="202309" y="17854"/>
                    <a:pt x="202293" y="17600"/>
                    <a:pt x="202273" y="17349"/>
                  </a:cubicBezTo>
                  <a:cubicBezTo>
                    <a:pt x="202266" y="16719"/>
                    <a:pt x="202262" y="16093"/>
                    <a:pt x="202258" y="15463"/>
                  </a:cubicBezTo>
                  <a:cubicBezTo>
                    <a:pt x="202250" y="14367"/>
                    <a:pt x="202258" y="13267"/>
                    <a:pt x="202258" y="12167"/>
                  </a:cubicBezTo>
                  <a:close/>
                  <a:moveTo>
                    <a:pt x="71471" y="17306"/>
                  </a:moveTo>
                  <a:cubicBezTo>
                    <a:pt x="71487" y="17561"/>
                    <a:pt x="71503" y="17819"/>
                    <a:pt x="71518" y="18077"/>
                  </a:cubicBezTo>
                  <a:lnTo>
                    <a:pt x="71518" y="18144"/>
                  </a:lnTo>
                  <a:cubicBezTo>
                    <a:pt x="71480" y="18027"/>
                    <a:pt x="71433" y="17882"/>
                    <a:pt x="71381" y="17729"/>
                  </a:cubicBezTo>
                  <a:cubicBezTo>
                    <a:pt x="71409" y="17588"/>
                    <a:pt x="71440" y="17447"/>
                    <a:pt x="71471" y="17306"/>
                  </a:cubicBezTo>
                  <a:close/>
                  <a:moveTo>
                    <a:pt x="155550" y="17306"/>
                  </a:moveTo>
                  <a:cubicBezTo>
                    <a:pt x="155581" y="17447"/>
                    <a:pt x="155608" y="17588"/>
                    <a:pt x="155639" y="17729"/>
                  </a:cubicBezTo>
                  <a:cubicBezTo>
                    <a:pt x="155589" y="17882"/>
                    <a:pt x="155542" y="18027"/>
                    <a:pt x="155503" y="18144"/>
                  </a:cubicBezTo>
                  <a:lnTo>
                    <a:pt x="155503" y="18081"/>
                  </a:lnTo>
                  <a:cubicBezTo>
                    <a:pt x="155518" y="17823"/>
                    <a:pt x="155530" y="17565"/>
                    <a:pt x="155550" y="17306"/>
                  </a:cubicBezTo>
                  <a:close/>
                  <a:moveTo>
                    <a:pt x="47065" y="16218"/>
                  </a:moveTo>
                  <a:cubicBezTo>
                    <a:pt x="47108" y="16356"/>
                    <a:pt x="47151" y="16492"/>
                    <a:pt x="47194" y="16629"/>
                  </a:cubicBezTo>
                  <a:cubicBezTo>
                    <a:pt x="47209" y="17024"/>
                    <a:pt x="47229" y="17420"/>
                    <a:pt x="47256" y="17815"/>
                  </a:cubicBezTo>
                  <a:cubicBezTo>
                    <a:pt x="47253" y="17929"/>
                    <a:pt x="47249" y="18042"/>
                    <a:pt x="47245" y="18155"/>
                  </a:cubicBezTo>
                  <a:cubicBezTo>
                    <a:pt x="47178" y="17905"/>
                    <a:pt x="47108" y="17651"/>
                    <a:pt x="47038" y="17400"/>
                  </a:cubicBezTo>
                  <a:cubicBezTo>
                    <a:pt x="47045" y="17005"/>
                    <a:pt x="47053" y="16609"/>
                    <a:pt x="47065" y="16218"/>
                  </a:cubicBezTo>
                  <a:close/>
                  <a:moveTo>
                    <a:pt x="179957" y="16218"/>
                  </a:moveTo>
                  <a:cubicBezTo>
                    <a:pt x="179968" y="16609"/>
                    <a:pt x="179977" y="17005"/>
                    <a:pt x="179984" y="17400"/>
                  </a:cubicBezTo>
                  <a:cubicBezTo>
                    <a:pt x="179910" y="17651"/>
                    <a:pt x="179843" y="17905"/>
                    <a:pt x="179773" y="18159"/>
                  </a:cubicBezTo>
                  <a:cubicBezTo>
                    <a:pt x="179769" y="18046"/>
                    <a:pt x="179769" y="17929"/>
                    <a:pt x="179765" y="17815"/>
                  </a:cubicBezTo>
                  <a:cubicBezTo>
                    <a:pt x="179792" y="17420"/>
                    <a:pt x="179812" y="17024"/>
                    <a:pt x="179823" y="16629"/>
                  </a:cubicBezTo>
                  <a:cubicBezTo>
                    <a:pt x="179870" y="16492"/>
                    <a:pt x="179914" y="16356"/>
                    <a:pt x="179957" y="16218"/>
                  </a:cubicBezTo>
                  <a:close/>
                  <a:moveTo>
                    <a:pt x="69891" y="18050"/>
                  </a:moveTo>
                  <a:cubicBezTo>
                    <a:pt x="69894" y="18132"/>
                    <a:pt x="69902" y="18218"/>
                    <a:pt x="69910" y="18305"/>
                  </a:cubicBezTo>
                  <a:cubicBezTo>
                    <a:pt x="69907" y="18305"/>
                    <a:pt x="69907" y="18308"/>
                    <a:pt x="69907" y="18308"/>
                  </a:cubicBezTo>
                  <a:cubicBezTo>
                    <a:pt x="69902" y="18222"/>
                    <a:pt x="69894" y="18136"/>
                    <a:pt x="69891" y="18050"/>
                  </a:cubicBezTo>
                  <a:close/>
                  <a:moveTo>
                    <a:pt x="157131" y="18054"/>
                  </a:moveTo>
                  <a:cubicBezTo>
                    <a:pt x="157124" y="18140"/>
                    <a:pt x="157119" y="18226"/>
                    <a:pt x="157111" y="18312"/>
                  </a:cubicBezTo>
                  <a:lnTo>
                    <a:pt x="157111" y="18305"/>
                  </a:lnTo>
                  <a:cubicBezTo>
                    <a:pt x="157119" y="18218"/>
                    <a:pt x="157124" y="18136"/>
                    <a:pt x="157131" y="18054"/>
                  </a:cubicBezTo>
                  <a:close/>
                  <a:moveTo>
                    <a:pt x="18861" y="18081"/>
                  </a:moveTo>
                  <a:cubicBezTo>
                    <a:pt x="18877" y="18152"/>
                    <a:pt x="18889" y="18226"/>
                    <a:pt x="18905" y="18296"/>
                  </a:cubicBezTo>
                  <a:cubicBezTo>
                    <a:pt x="18892" y="18316"/>
                    <a:pt x="18885" y="18336"/>
                    <a:pt x="18877" y="18359"/>
                  </a:cubicBezTo>
                  <a:cubicBezTo>
                    <a:pt x="18873" y="18265"/>
                    <a:pt x="18869" y="18175"/>
                    <a:pt x="18861" y="18081"/>
                  </a:cubicBezTo>
                  <a:close/>
                  <a:moveTo>
                    <a:pt x="208156" y="18077"/>
                  </a:moveTo>
                  <a:lnTo>
                    <a:pt x="208156" y="18077"/>
                  </a:lnTo>
                  <a:cubicBezTo>
                    <a:pt x="208153" y="18171"/>
                    <a:pt x="208148" y="18265"/>
                    <a:pt x="208141" y="18359"/>
                  </a:cubicBezTo>
                  <a:cubicBezTo>
                    <a:pt x="208133" y="18339"/>
                    <a:pt x="208125" y="18316"/>
                    <a:pt x="208117" y="18296"/>
                  </a:cubicBezTo>
                  <a:cubicBezTo>
                    <a:pt x="208133" y="18222"/>
                    <a:pt x="208144" y="18152"/>
                    <a:pt x="208156" y="18077"/>
                  </a:cubicBezTo>
                  <a:close/>
                  <a:moveTo>
                    <a:pt x="168798" y="12136"/>
                  </a:moveTo>
                  <a:lnTo>
                    <a:pt x="168798" y="12136"/>
                  </a:lnTo>
                  <a:cubicBezTo>
                    <a:pt x="169014" y="13709"/>
                    <a:pt x="168845" y="15451"/>
                    <a:pt x="168720" y="16974"/>
                  </a:cubicBezTo>
                  <a:cubicBezTo>
                    <a:pt x="168681" y="17447"/>
                    <a:pt x="168626" y="17920"/>
                    <a:pt x="168564" y="18393"/>
                  </a:cubicBezTo>
                  <a:lnTo>
                    <a:pt x="168564" y="18393"/>
                  </a:lnTo>
                  <a:cubicBezTo>
                    <a:pt x="168595" y="16872"/>
                    <a:pt x="168630" y="15348"/>
                    <a:pt x="168712" y="13831"/>
                  </a:cubicBezTo>
                  <a:cubicBezTo>
                    <a:pt x="168743" y="13267"/>
                    <a:pt x="168771" y="12700"/>
                    <a:pt x="168798" y="12136"/>
                  </a:cubicBezTo>
                  <a:close/>
                  <a:moveTo>
                    <a:pt x="58223" y="12136"/>
                  </a:moveTo>
                  <a:lnTo>
                    <a:pt x="58223" y="12136"/>
                  </a:lnTo>
                  <a:cubicBezTo>
                    <a:pt x="58250" y="12700"/>
                    <a:pt x="58278" y="13267"/>
                    <a:pt x="58310" y="13831"/>
                  </a:cubicBezTo>
                  <a:cubicBezTo>
                    <a:pt x="58388" y="15350"/>
                    <a:pt x="58423" y="16876"/>
                    <a:pt x="58458" y="18399"/>
                  </a:cubicBezTo>
                  <a:lnTo>
                    <a:pt x="58458" y="18399"/>
                  </a:lnTo>
                  <a:cubicBezTo>
                    <a:pt x="58458" y="18398"/>
                    <a:pt x="58458" y="18394"/>
                    <a:pt x="58454" y="18394"/>
                  </a:cubicBezTo>
                  <a:cubicBezTo>
                    <a:pt x="58391" y="17921"/>
                    <a:pt x="58341" y="17447"/>
                    <a:pt x="58301" y="16974"/>
                  </a:cubicBezTo>
                  <a:cubicBezTo>
                    <a:pt x="58176" y="15451"/>
                    <a:pt x="58008" y="13709"/>
                    <a:pt x="58223" y="12136"/>
                  </a:cubicBezTo>
                  <a:close/>
                  <a:moveTo>
                    <a:pt x="70787" y="17412"/>
                  </a:moveTo>
                  <a:cubicBezTo>
                    <a:pt x="70790" y="17451"/>
                    <a:pt x="70794" y="17483"/>
                    <a:pt x="70799" y="17510"/>
                  </a:cubicBezTo>
                  <a:cubicBezTo>
                    <a:pt x="70822" y="17768"/>
                    <a:pt x="70853" y="18027"/>
                    <a:pt x="70888" y="18281"/>
                  </a:cubicBezTo>
                  <a:cubicBezTo>
                    <a:pt x="70877" y="18320"/>
                    <a:pt x="70869" y="18359"/>
                    <a:pt x="70857" y="18399"/>
                  </a:cubicBezTo>
                  <a:cubicBezTo>
                    <a:pt x="70853" y="18359"/>
                    <a:pt x="70850" y="18323"/>
                    <a:pt x="70841" y="18289"/>
                  </a:cubicBezTo>
                  <a:cubicBezTo>
                    <a:pt x="70834" y="18155"/>
                    <a:pt x="70822" y="18027"/>
                    <a:pt x="70814" y="17893"/>
                  </a:cubicBezTo>
                  <a:cubicBezTo>
                    <a:pt x="70799" y="17752"/>
                    <a:pt x="70790" y="17608"/>
                    <a:pt x="70779" y="17467"/>
                  </a:cubicBezTo>
                  <a:cubicBezTo>
                    <a:pt x="70783" y="17447"/>
                    <a:pt x="70787" y="17431"/>
                    <a:pt x="70787" y="17412"/>
                  </a:cubicBezTo>
                  <a:close/>
                  <a:moveTo>
                    <a:pt x="156231" y="17412"/>
                  </a:moveTo>
                  <a:cubicBezTo>
                    <a:pt x="156235" y="17431"/>
                    <a:pt x="156239" y="17447"/>
                    <a:pt x="156242" y="17467"/>
                  </a:cubicBezTo>
                  <a:cubicBezTo>
                    <a:pt x="156231" y="17608"/>
                    <a:pt x="156219" y="17752"/>
                    <a:pt x="156208" y="17893"/>
                  </a:cubicBezTo>
                  <a:cubicBezTo>
                    <a:pt x="156195" y="18027"/>
                    <a:pt x="156188" y="18159"/>
                    <a:pt x="156176" y="18292"/>
                  </a:cubicBezTo>
                  <a:cubicBezTo>
                    <a:pt x="156172" y="18328"/>
                    <a:pt x="156168" y="18363"/>
                    <a:pt x="156161" y="18399"/>
                  </a:cubicBezTo>
                  <a:cubicBezTo>
                    <a:pt x="156152" y="18359"/>
                    <a:pt x="156141" y="18320"/>
                    <a:pt x="156133" y="18281"/>
                  </a:cubicBezTo>
                  <a:cubicBezTo>
                    <a:pt x="156164" y="18027"/>
                    <a:pt x="156195" y="17768"/>
                    <a:pt x="156223" y="17510"/>
                  </a:cubicBezTo>
                  <a:cubicBezTo>
                    <a:pt x="156223" y="17487"/>
                    <a:pt x="156226" y="17451"/>
                    <a:pt x="156231" y="17412"/>
                  </a:cubicBezTo>
                  <a:close/>
                  <a:moveTo>
                    <a:pt x="106059" y="17686"/>
                  </a:moveTo>
                  <a:cubicBezTo>
                    <a:pt x="106078" y="17827"/>
                    <a:pt x="106094" y="17967"/>
                    <a:pt x="106113" y="18108"/>
                  </a:cubicBezTo>
                  <a:cubicBezTo>
                    <a:pt x="106075" y="18234"/>
                    <a:pt x="106035" y="18355"/>
                    <a:pt x="105996" y="18480"/>
                  </a:cubicBezTo>
                  <a:cubicBezTo>
                    <a:pt x="106015" y="18215"/>
                    <a:pt x="106035" y="17952"/>
                    <a:pt x="106059" y="17686"/>
                  </a:cubicBezTo>
                  <a:close/>
                  <a:moveTo>
                    <a:pt x="120959" y="17713"/>
                  </a:moveTo>
                  <a:cubicBezTo>
                    <a:pt x="120978" y="17967"/>
                    <a:pt x="121006" y="18222"/>
                    <a:pt x="121025" y="18480"/>
                  </a:cubicBezTo>
                  <a:cubicBezTo>
                    <a:pt x="120986" y="18355"/>
                    <a:pt x="120947" y="18234"/>
                    <a:pt x="120908" y="18112"/>
                  </a:cubicBezTo>
                  <a:cubicBezTo>
                    <a:pt x="120924" y="17980"/>
                    <a:pt x="120940" y="17846"/>
                    <a:pt x="120959" y="17713"/>
                  </a:cubicBezTo>
                  <a:close/>
                  <a:moveTo>
                    <a:pt x="45159" y="16512"/>
                  </a:moveTo>
                  <a:cubicBezTo>
                    <a:pt x="45213" y="17087"/>
                    <a:pt x="45264" y="17662"/>
                    <a:pt x="45307" y="18238"/>
                  </a:cubicBezTo>
                  <a:cubicBezTo>
                    <a:pt x="45304" y="18323"/>
                    <a:pt x="45300" y="18406"/>
                    <a:pt x="45296" y="18493"/>
                  </a:cubicBezTo>
                  <a:cubicBezTo>
                    <a:pt x="45213" y="18155"/>
                    <a:pt x="45132" y="17823"/>
                    <a:pt x="45053" y="17490"/>
                  </a:cubicBezTo>
                  <a:cubicBezTo>
                    <a:pt x="45092" y="17165"/>
                    <a:pt x="45127" y="16837"/>
                    <a:pt x="45159" y="16512"/>
                  </a:cubicBezTo>
                  <a:close/>
                  <a:moveTo>
                    <a:pt x="181859" y="16512"/>
                  </a:moveTo>
                  <a:cubicBezTo>
                    <a:pt x="181894" y="16837"/>
                    <a:pt x="181929" y="17165"/>
                    <a:pt x="181964" y="17490"/>
                  </a:cubicBezTo>
                  <a:cubicBezTo>
                    <a:pt x="181886" y="17823"/>
                    <a:pt x="181808" y="18155"/>
                    <a:pt x="181726" y="18493"/>
                  </a:cubicBezTo>
                  <a:cubicBezTo>
                    <a:pt x="181718" y="18406"/>
                    <a:pt x="181714" y="18323"/>
                    <a:pt x="181711" y="18238"/>
                  </a:cubicBezTo>
                  <a:cubicBezTo>
                    <a:pt x="181753" y="17662"/>
                    <a:pt x="181804" y="17087"/>
                    <a:pt x="181859" y="16512"/>
                  </a:cubicBezTo>
                  <a:close/>
                  <a:moveTo>
                    <a:pt x="67605" y="15612"/>
                  </a:moveTo>
                  <a:lnTo>
                    <a:pt x="67605" y="15612"/>
                  </a:lnTo>
                  <a:cubicBezTo>
                    <a:pt x="67734" y="16586"/>
                    <a:pt x="67882" y="17561"/>
                    <a:pt x="68028" y="18535"/>
                  </a:cubicBezTo>
                  <a:cubicBezTo>
                    <a:pt x="67867" y="17929"/>
                    <a:pt x="67730" y="17314"/>
                    <a:pt x="67616" y="16696"/>
                  </a:cubicBezTo>
                  <a:cubicBezTo>
                    <a:pt x="67613" y="16336"/>
                    <a:pt x="67609" y="15971"/>
                    <a:pt x="67605" y="15612"/>
                  </a:cubicBezTo>
                  <a:close/>
                  <a:moveTo>
                    <a:pt x="159416" y="15612"/>
                  </a:moveTo>
                  <a:lnTo>
                    <a:pt x="159416" y="15612"/>
                  </a:lnTo>
                  <a:cubicBezTo>
                    <a:pt x="159413" y="15971"/>
                    <a:pt x="159409" y="16336"/>
                    <a:pt x="159401" y="16696"/>
                  </a:cubicBezTo>
                  <a:cubicBezTo>
                    <a:pt x="159291" y="17314"/>
                    <a:pt x="159151" y="17929"/>
                    <a:pt x="158994" y="18535"/>
                  </a:cubicBezTo>
                  <a:cubicBezTo>
                    <a:pt x="159138" y="17561"/>
                    <a:pt x="159284" y="16586"/>
                    <a:pt x="159416" y="15612"/>
                  </a:cubicBezTo>
                  <a:close/>
                  <a:moveTo>
                    <a:pt x="105132" y="14101"/>
                  </a:moveTo>
                  <a:cubicBezTo>
                    <a:pt x="105155" y="14140"/>
                    <a:pt x="105174" y="14175"/>
                    <a:pt x="105197" y="14210"/>
                  </a:cubicBezTo>
                  <a:cubicBezTo>
                    <a:pt x="105291" y="14363"/>
                    <a:pt x="105378" y="14515"/>
                    <a:pt x="105468" y="14672"/>
                  </a:cubicBezTo>
                  <a:cubicBezTo>
                    <a:pt x="105460" y="14707"/>
                    <a:pt x="105456" y="14743"/>
                    <a:pt x="105452" y="14778"/>
                  </a:cubicBezTo>
                  <a:cubicBezTo>
                    <a:pt x="105432" y="14895"/>
                    <a:pt x="105417" y="15012"/>
                    <a:pt x="105397" y="15130"/>
                  </a:cubicBezTo>
                  <a:cubicBezTo>
                    <a:pt x="105380" y="15108"/>
                    <a:pt x="105357" y="15095"/>
                    <a:pt x="105336" y="15095"/>
                  </a:cubicBezTo>
                  <a:cubicBezTo>
                    <a:pt x="105308" y="15095"/>
                    <a:pt x="105283" y="15117"/>
                    <a:pt x="105276" y="15165"/>
                  </a:cubicBezTo>
                  <a:cubicBezTo>
                    <a:pt x="105190" y="15740"/>
                    <a:pt x="105150" y="16324"/>
                    <a:pt x="105135" y="16907"/>
                  </a:cubicBezTo>
                  <a:cubicBezTo>
                    <a:pt x="105049" y="17506"/>
                    <a:pt x="104967" y="18101"/>
                    <a:pt x="104892" y="18699"/>
                  </a:cubicBezTo>
                  <a:cubicBezTo>
                    <a:pt x="104892" y="18081"/>
                    <a:pt x="104900" y="17467"/>
                    <a:pt x="104924" y="16853"/>
                  </a:cubicBezTo>
                  <a:cubicBezTo>
                    <a:pt x="104939" y="16562"/>
                    <a:pt x="104951" y="16273"/>
                    <a:pt x="104959" y="15984"/>
                  </a:cubicBezTo>
                  <a:cubicBezTo>
                    <a:pt x="104975" y="15623"/>
                    <a:pt x="104998" y="15263"/>
                    <a:pt x="105018" y="14900"/>
                  </a:cubicBezTo>
                  <a:cubicBezTo>
                    <a:pt x="105056" y="14633"/>
                    <a:pt x="105092" y="14367"/>
                    <a:pt x="105132" y="14101"/>
                  </a:cubicBezTo>
                  <a:close/>
                  <a:moveTo>
                    <a:pt x="121886" y="14101"/>
                  </a:moveTo>
                  <a:cubicBezTo>
                    <a:pt x="121926" y="14371"/>
                    <a:pt x="121964" y="14637"/>
                    <a:pt x="122000" y="14903"/>
                  </a:cubicBezTo>
                  <a:cubicBezTo>
                    <a:pt x="122024" y="15263"/>
                    <a:pt x="122043" y="15623"/>
                    <a:pt x="122063" y="15984"/>
                  </a:cubicBezTo>
                  <a:cubicBezTo>
                    <a:pt x="122070" y="16273"/>
                    <a:pt x="122082" y="16562"/>
                    <a:pt x="122098" y="16853"/>
                  </a:cubicBezTo>
                  <a:cubicBezTo>
                    <a:pt x="122117" y="17467"/>
                    <a:pt x="122129" y="18081"/>
                    <a:pt x="122129" y="18699"/>
                  </a:cubicBezTo>
                  <a:cubicBezTo>
                    <a:pt x="122051" y="18101"/>
                    <a:pt x="121969" y="17506"/>
                    <a:pt x="121886" y="16907"/>
                  </a:cubicBezTo>
                  <a:cubicBezTo>
                    <a:pt x="121870" y="16324"/>
                    <a:pt x="121828" y="15740"/>
                    <a:pt x="121745" y="15165"/>
                  </a:cubicBezTo>
                  <a:cubicBezTo>
                    <a:pt x="121739" y="15117"/>
                    <a:pt x="121712" y="15095"/>
                    <a:pt x="121684" y="15095"/>
                  </a:cubicBezTo>
                  <a:cubicBezTo>
                    <a:pt x="121662" y="15095"/>
                    <a:pt x="121639" y="15108"/>
                    <a:pt x="121624" y="15130"/>
                  </a:cubicBezTo>
                  <a:cubicBezTo>
                    <a:pt x="121605" y="15012"/>
                    <a:pt x="121589" y="14895"/>
                    <a:pt x="121570" y="14778"/>
                  </a:cubicBezTo>
                  <a:cubicBezTo>
                    <a:pt x="121565" y="14743"/>
                    <a:pt x="121558" y="14707"/>
                    <a:pt x="121554" y="14672"/>
                  </a:cubicBezTo>
                  <a:cubicBezTo>
                    <a:pt x="121640" y="14515"/>
                    <a:pt x="121729" y="14363"/>
                    <a:pt x="121820" y="14210"/>
                  </a:cubicBezTo>
                  <a:cubicBezTo>
                    <a:pt x="121843" y="14175"/>
                    <a:pt x="121867" y="14140"/>
                    <a:pt x="121886" y="14101"/>
                  </a:cubicBezTo>
                  <a:close/>
                  <a:moveTo>
                    <a:pt x="45797" y="16793"/>
                  </a:moveTo>
                  <a:cubicBezTo>
                    <a:pt x="45840" y="17451"/>
                    <a:pt x="45878" y="18112"/>
                    <a:pt x="45910" y="18774"/>
                  </a:cubicBezTo>
                  <a:cubicBezTo>
                    <a:pt x="45882" y="18754"/>
                    <a:pt x="45852" y="18742"/>
                    <a:pt x="45824" y="18742"/>
                  </a:cubicBezTo>
                  <a:cubicBezTo>
                    <a:pt x="45820" y="18742"/>
                    <a:pt x="45816" y="18742"/>
                    <a:pt x="45813" y="18742"/>
                  </a:cubicBezTo>
                  <a:cubicBezTo>
                    <a:pt x="45797" y="18543"/>
                    <a:pt x="45777" y="18343"/>
                    <a:pt x="45757" y="18144"/>
                  </a:cubicBezTo>
                  <a:cubicBezTo>
                    <a:pt x="45769" y="17694"/>
                    <a:pt x="45781" y="17243"/>
                    <a:pt x="45797" y="16793"/>
                  </a:cubicBezTo>
                  <a:close/>
                  <a:moveTo>
                    <a:pt x="181225" y="16793"/>
                  </a:moveTo>
                  <a:cubicBezTo>
                    <a:pt x="181236" y="17243"/>
                    <a:pt x="181248" y="17694"/>
                    <a:pt x="181260" y="18144"/>
                  </a:cubicBezTo>
                  <a:cubicBezTo>
                    <a:pt x="181245" y="18343"/>
                    <a:pt x="181225" y="18543"/>
                    <a:pt x="181209" y="18742"/>
                  </a:cubicBezTo>
                  <a:cubicBezTo>
                    <a:pt x="181205" y="18742"/>
                    <a:pt x="181201" y="18742"/>
                    <a:pt x="181196" y="18742"/>
                  </a:cubicBezTo>
                  <a:cubicBezTo>
                    <a:pt x="181166" y="18742"/>
                    <a:pt x="181135" y="18754"/>
                    <a:pt x="181111" y="18774"/>
                  </a:cubicBezTo>
                  <a:cubicBezTo>
                    <a:pt x="181142" y="18112"/>
                    <a:pt x="181182" y="17451"/>
                    <a:pt x="181225" y="16793"/>
                  </a:cubicBezTo>
                  <a:close/>
                  <a:moveTo>
                    <a:pt x="28681" y="14629"/>
                  </a:moveTo>
                  <a:cubicBezTo>
                    <a:pt x="28822" y="16015"/>
                    <a:pt x="28905" y="17400"/>
                    <a:pt x="28928" y="18798"/>
                  </a:cubicBezTo>
                  <a:cubicBezTo>
                    <a:pt x="28811" y="17830"/>
                    <a:pt x="28721" y="16856"/>
                    <a:pt x="28642" y="15877"/>
                  </a:cubicBezTo>
                  <a:cubicBezTo>
                    <a:pt x="28661" y="15459"/>
                    <a:pt x="28677" y="15044"/>
                    <a:pt x="28681" y="14629"/>
                  </a:cubicBezTo>
                  <a:close/>
                  <a:moveTo>
                    <a:pt x="198337" y="14625"/>
                  </a:moveTo>
                  <a:cubicBezTo>
                    <a:pt x="198344" y="15044"/>
                    <a:pt x="198355" y="15463"/>
                    <a:pt x="198379" y="15881"/>
                  </a:cubicBezTo>
                  <a:cubicBezTo>
                    <a:pt x="198297" y="16856"/>
                    <a:pt x="198207" y="17830"/>
                    <a:pt x="198090" y="18798"/>
                  </a:cubicBezTo>
                  <a:cubicBezTo>
                    <a:pt x="198117" y="17400"/>
                    <a:pt x="198200" y="16015"/>
                    <a:pt x="198337" y="14625"/>
                  </a:cubicBezTo>
                  <a:close/>
                  <a:moveTo>
                    <a:pt x="73730" y="17901"/>
                  </a:moveTo>
                  <a:cubicBezTo>
                    <a:pt x="73730" y="17987"/>
                    <a:pt x="73726" y="18077"/>
                    <a:pt x="73726" y="18164"/>
                  </a:cubicBezTo>
                  <a:cubicBezTo>
                    <a:pt x="73722" y="18343"/>
                    <a:pt x="73722" y="18520"/>
                    <a:pt x="73722" y="18695"/>
                  </a:cubicBezTo>
                  <a:cubicBezTo>
                    <a:pt x="73711" y="18751"/>
                    <a:pt x="73702" y="18805"/>
                    <a:pt x="73691" y="18856"/>
                  </a:cubicBezTo>
                  <a:cubicBezTo>
                    <a:pt x="73683" y="18825"/>
                    <a:pt x="73675" y="18793"/>
                    <a:pt x="73668" y="18762"/>
                  </a:cubicBezTo>
                  <a:cubicBezTo>
                    <a:pt x="73687" y="18477"/>
                    <a:pt x="73711" y="18187"/>
                    <a:pt x="73730" y="17901"/>
                  </a:cubicBezTo>
                  <a:close/>
                  <a:moveTo>
                    <a:pt x="153291" y="17921"/>
                  </a:moveTo>
                  <a:lnTo>
                    <a:pt x="153291" y="17921"/>
                  </a:lnTo>
                  <a:cubicBezTo>
                    <a:pt x="153311" y="18199"/>
                    <a:pt x="153330" y="18480"/>
                    <a:pt x="153354" y="18762"/>
                  </a:cubicBezTo>
                  <a:cubicBezTo>
                    <a:pt x="153346" y="18793"/>
                    <a:pt x="153338" y="18825"/>
                    <a:pt x="153330" y="18856"/>
                  </a:cubicBezTo>
                  <a:cubicBezTo>
                    <a:pt x="153319" y="18802"/>
                    <a:pt x="153307" y="18746"/>
                    <a:pt x="153296" y="18695"/>
                  </a:cubicBezTo>
                  <a:lnTo>
                    <a:pt x="153296" y="18164"/>
                  </a:lnTo>
                  <a:cubicBezTo>
                    <a:pt x="153296" y="18081"/>
                    <a:pt x="153291" y="17999"/>
                    <a:pt x="153291" y="17921"/>
                  </a:cubicBezTo>
                  <a:close/>
                  <a:moveTo>
                    <a:pt x="38149" y="16755"/>
                  </a:moveTo>
                  <a:cubicBezTo>
                    <a:pt x="38219" y="16927"/>
                    <a:pt x="38290" y="17095"/>
                    <a:pt x="38360" y="17267"/>
                  </a:cubicBezTo>
                  <a:cubicBezTo>
                    <a:pt x="38255" y="17846"/>
                    <a:pt x="38152" y="18430"/>
                    <a:pt x="38055" y="19009"/>
                  </a:cubicBezTo>
                  <a:lnTo>
                    <a:pt x="38043" y="19009"/>
                  </a:lnTo>
                  <a:cubicBezTo>
                    <a:pt x="38004" y="18727"/>
                    <a:pt x="37965" y="18441"/>
                    <a:pt x="37926" y="18159"/>
                  </a:cubicBezTo>
                  <a:cubicBezTo>
                    <a:pt x="37961" y="17874"/>
                    <a:pt x="38004" y="17592"/>
                    <a:pt x="38047" y="17306"/>
                  </a:cubicBezTo>
                  <a:cubicBezTo>
                    <a:pt x="38078" y="17122"/>
                    <a:pt x="38114" y="16938"/>
                    <a:pt x="38149" y="16755"/>
                  </a:cubicBezTo>
                  <a:close/>
                  <a:moveTo>
                    <a:pt x="188868" y="16755"/>
                  </a:moveTo>
                  <a:cubicBezTo>
                    <a:pt x="188904" y="16938"/>
                    <a:pt x="188943" y="17122"/>
                    <a:pt x="188971" y="17306"/>
                  </a:cubicBezTo>
                  <a:cubicBezTo>
                    <a:pt x="189018" y="17592"/>
                    <a:pt x="189056" y="17874"/>
                    <a:pt x="189096" y="18159"/>
                  </a:cubicBezTo>
                  <a:cubicBezTo>
                    <a:pt x="189056" y="18441"/>
                    <a:pt x="189018" y="18727"/>
                    <a:pt x="188978" y="19009"/>
                  </a:cubicBezTo>
                  <a:lnTo>
                    <a:pt x="188967" y="19009"/>
                  </a:lnTo>
                  <a:cubicBezTo>
                    <a:pt x="188864" y="18430"/>
                    <a:pt x="188767" y="17846"/>
                    <a:pt x="188657" y="17267"/>
                  </a:cubicBezTo>
                  <a:cubicBezTo>
                    <a:pt x="188727" y="17095"/>
                    <a:pt x="188802" y="16927"/>
                    <a:pt x="188868" y="16755"/>
                  </a:cubicBezTo>
                  <a:close/>
                  <a:moveTo>
                    <a:pt x="33284" y="15534"/>
                  </a:moveTo>
                  <a:cubicBezTo>
                    <a:pt x="33472" y="16434"/>
                    <a:pt x="33660" y="17333"/>
                    <a:pt x="33851" y="18230"/>
                  </a:cubicBezTo>
                  <a:cubicBezTo>
                    <a:pt x="33887" y="18383"/>
                    <a:pt x="33918" y="18531"/>
                    <a:pt x="33954" y="18684"/>
                  </a:cubicBezTo>
                  <a:cubicBezTo>
                    <a:pt x="33910" y="18833"/>
                    <a:pt x="33875" y="18981"/>
                    <a:pt x="33836" y="19130"/>
                  </a:cubicBezTo>
                  <a:cubicBezTo>
                    <a:pt x="33816" y="19056"/>
                    <a:pt x="33797" y="18981"/>
                    <a:pt x="33781" y="18907"/>
                  </a:cubicBezTo>
                  <a:lnTo>
                    <a:pt x="33836" y="18558"/>
                  </a:lnTo>
                  <a:cubicBezTo>
                    <a:pt x="33887" y="18253"/>
                    <a:pt x="33734" y="18038"/>
                    <a:pt x="33554" y="17971"/>
                  </a:cubicBezTo>
                  <a:cubicBezTo>
                    <a:pt x="33499" y="17733"/>
                    <a:pt x="33441" y="17498"/>
                    <a:pt x="33385" y="17259"/>
                  </a:cubicBezTo>
                  <a:cubicBezTo>
                    <a:pt x="33362" y="16684"/>
                    <a:pt x="33323" y="16109"/>
                    <a:pt x="33284" y="15534"/>
                  </a:cubicBezTo>
                  <a:close/>
                  <a:moveTo>
                    <a:pt x="193738" y="15534"/>
                  </a:moveTo>
                  <a:lnTo>
                    <a:pt x="193738" y="15534"/>
                  </a:lnTo>
                  <a:cubicBezTo>
                    <a:pt x="193695" y="16105"/>
                    <a:pt x="193659" y="16684"/>
                    <a:pt x="193632" y="17259"/>
                  </a:cubicBezTo>
                  <a:cubicBezTo>
                    <a:pt x="193577" y="17498"/>
                    <a:pt x="193523" y="17733"/>
                    <a:pt x="193463" y="17971"/>
                  </a:cubicBezTo>
                  <a:cubicBezTo>
                    <a:pt x="193288" y="18038"/>
                    <a:pt x="193135" y="18253"/>
                    <a:pt x="193185" y="18558"/>
                  </a:cubicBezTo>
                  <a:lnTo>
                    <a:pt x="193241" y="18907"/>
                  </a:lnTo>
                  <a:cubicBezTo>
                    <a:pt x="193221" y="18981"/>
                    <a:pt x="193201" y="19056"/>
                    <a:pt x="193185" y="19130"/>
                  </a:cubicBezTo>
                  <a:cubicBezTo>
                    <a:pt x="193147" y="18981"/>
                    <a:pt x="193107" y="18833"/>
                    <a:pt x="193068" y="18684"/>
                  </a:cubicBezTo>
                  <a:cubicBezTo>
                    <a:pt x="193100" y="18531"/>
                    <a:pt x="193135" y="18383"/>
                    <a:pt x="193166" y="18230"/>
                  </a:cubicBezTo>
                  <a:cubicBezTo>
                    <a:pt x="193358" y="17333"/>
                    <a:pt x="193550" y="16434"/>
                    <a:pt x="193738" y="15534"/>
                  </a:cubicBezTo>
                  <a:close/>
                  <a:moveTo>
                    <a:pt x="204188" y="17541"/>
                  </a:moveTo>
                  <a:lnTo>
                    <a:pt x="204188" y="17541"/>
                  </a:lnTo>
                  <a:cubicBezTo>
                    <a:pt x="204152" y="18074"/>
                    <a:pt x="204117" y="18610"/>
                    <a:pt x="204085" y="19142"/>
                  </a:cubicBezTo>
                  <a:cubicBezTo>
                    <a:pt x="204090" y="18715"/>
                    <a:pt x="204109" y="18292"/>
                    <a:pt x="204137" y="17866"/>
                  </a:cubicBezTo>
                  <a:cubicBezTo>
                    <a:pt x="204152" y="17760"/>
                    <a:pt x="204172" y="17651"/>
                    <a:pt x="204188" y="17541"/>
                  </a:cubicBezTo>
                  <a:close/>
                  <a:moveTo>
                    <a:pt x="22830" y="17541"/>
                  </a:moveTo>
                  <a:lnTo>
                    <a:pt x="22830" y="17541"/>
                  </a:lnTo>
                  <a:cubicBezTo>
                    <a:pt x="22850" y="17651"/>
                    <a:pt x="22865" y="17756"/>
                    <a:pt x="22885" y="17862"/>
                  </a:cubicBezTo>
                  <a:cubicBezTo>
                    <a:pt x="22912" y="18292"/>
                    <a:pt x="22928" y="18723"/>
                    <a:pt x="22935" y="19150"/>
                  </a:cubicBezTo>
                  <a:cubicBezTo>
                    <a:pt x="22901" y="18614"/>
                    <a:pt x="22870" y="18077"/>
                    <a:pt x="22830" y="17541"/>
                  </a:cubicBezTo>
                  <a:close/>
                  <a:moveTo>
                    <a:pt x="74517" y="17983"/>
                  </a:moveTo>
                  <a:lnTo>
                    <a:pt x="74517" y="17983"/>
                  </a:lnTo>
                  <a:cubicBezTo>
                    <a:pt x="74583" y="18195"/>
                    <a:pt x="74654" y="18402"/>
                    <a:pt x="74724" y="18610"/>
                  </a:cubicBezTo>
                  <a:cubicBezTo>
                    <a:pt x="74712" y="18695"/>
                    <a:pt x="74697" y="18782"/>
                    <a:pt x="74685" y="18868"/>
                  </a:cubicBezTo>
                  <a:cubicBezTo>
                    <a:pt x="74634" y="18966"/>
                    <a:pt x="74583" y="19071"/>
                    <a:pt x="74537" y="19174"/>
                  </a:cubicBezTo>
                  <a:cubicBezTo>
                    <a:pt x="74524" y="18778"/>
                    <a:pt x="74517" y="18383"/>
                    <a:pt x="74517" y="17983"/>
                  </a:cubicBezTo>
                  <a:close/>
                  <a:moveTo>
                    <a:pt x="152505" y="17983"/>
                  </a:moveTo>
                  <a:cubicBezTo>
                    <a:pt x="152501" y="18383"/>
                    <a:pt x="152497" y="18778"/>
                    <a:pt x="152485" y="19174"/>
                  </a:cubicBezTo>
                  <a:cubicBezTo>
                    <a:pt x="152434" y="19071"/>
                    <a:pt x="152387" y="18966"/>
                    <a:pt x="152337" y="18868"/>
                  </a:cubicBezTo>
                  <a:cubicBezTo>
                    <a:pt x="152324" y="18782"/>
                    <a:pt x="152309" y="18695"/>
                    <a:pt x="152297" y="18610"/>
                  </a:cubicBezTo>
                  <a:cubicBezTo>
                    <a:pt x="152368" y="18402"/>
                    <a:pt x="152434" y="18195"/>
                    <a:pt x="152505" y="17983"/>
                  </a:cubicBezTo>
                  <a:close/>
                  <a:moveTo>
                    <a:pt x="60466" y="18692"/>
                  </a:moveTo>
                  <a:cubicBezTo>
                    <a:pt x="60481" y="18751"/>
                    <a:pt x="60497" y="18809"/>
                    <a:pt x="60513" y="18872"/>
                  </a:cubicBezTo>
                  <a:cubicBezTo>
                    <a:pt x="60481" y="18986"/>
                    <a:pt x="60447" y="19098"/>
                    <a:pt x="60415" y="19212"/>
                  </a:cubicBezTo>
                  <a:cubicBezTo>
                    <a:pt x="60431" y="19040"/>
                    <a:pt x="60447" y="18864"/>
                    <a:pt x="60466" y="18692"/>
                  </a:cubicBezTo>
                  <a:close/>
                  <a:moveTo>
                    <a:pt x="166555" y="18692"/>
                  </a:moveTo>
                  <a:cubicBezTo>
                    <a:pt x="166571" y="18864"/>
                    <a:pt x="166587" y="19040"/>
                    <a:pt x="166606" y="19212"/>
                  </a:cubicBezTo>
                  <a:cubicBezTo>
                    <a:pt x="166571" y="19098"/>
                    <a:pt x="166540" y="18986"/>
                    <a:pt x="166508" y="18872"/>
                  </a:cubicBezTo>
                  <a:cubicBezTo>
                    <a:pt x="166524" y="18813"/>
                    <a:pt x="166540" y="18751"/>
                    <a:pt x="166555" y="18692"/>
                  </a:cubicBezTo>
                  <a:close/>
                  <a:moveTo>
                    <a:pt x="132537" y="15940"/>
                  </a:moveTo>
                  <a:cubicBezTo>
                    <a:pt x="132611" y="16974"/>
                    <a:pt x="132689" y="18003"/>
                    <a:pt x="132775" y="19033"/>
                  </a:cubicBezTo>
                  <a:cubicBezTo>
                    <a:pt x="132763" y="19111"/>
                    <a:pt x="132755" y="19189"/>
                    <a:pt x="132748" y="19263"/>
                  </a:cubicBezTo>
                  <a:cubicBezTo>
                    <a:pt x="132634" y="18892"/>
                    <a:pt x="132524" y="18511"/>
                    <a:pt x="132419" y="18136"/>
                  </a:cubicBezTo>
                  <a:cubicBezTo>
                    <a:pt x="132414" y="17913"/>
                    <a:pt x="132403" y="17689"/>
                    <a:pt x="132399" y="17467"/>
                  </a:cubicBezTo>
                  <a:cubicBezTo>
                    <a:pt x="132438" y="16958"/>
                    <a:pt x="132481" y="16450"/>
                    <a:pt x="132537" y="15940"/>
                  </a:cubicBezTo>
                  <a:close/>
                  <a:moveTo>
                    <a:pt x="94485" y="15940"/>
                  </a:moveTo>
                  <a:cubicBezTo>
                    <a:pt x="94541" y="16450"/>
                    <a:pt x="94583" y="16958"/>
                    <a:pt x="94622" y="17467"/>
                  </a:cubicBezTo>
                  <a:cubicBezTo>
                    <a:pt x="94615" y="17689"/>
                    <a:pt x="94606" y="17913"/>
                    <a:pt x="94603" y="18136"/>
                  </a:cubicBezTo>
                  <a:cubicBezTo>
                    <a:pt x="94497" y="18516"/>
                    <a:pt x="94384" y="18892"/>
                    <a:pt x="94274" y="19268"/>
                  </a:cubicBezTo>
                  <a:cubicBezTo>
                    <a:pt x="94262" y="19189"/>
                    <a:pt x="94254" y="19111"/>
                    <a:pt x="94247" y="19036"/>
                  </a:cubicBezTo>
                  <a:cubicBezTo>
                    <a:pt x="94333" y="18003"/>
                    <a:pt x="94411" y="16974"/>
                    <a:pt x="94485" y="15940"/>
                  </a:cubicBezTo>
                  <a:close/>
                  <a:moveTo>
                    <a:pt x="54431" y="17839"/>
                  </a:moveTo>
                  <a:cubicBezTo>
                    <a:pt x="54478" y="18320"/>
                    <a:pt x="54525" y="18802"/>
                    <a:pt x="54576" y="19279"/>
                  </a:cubicBezTo>
                  <a:cubicBezTo>
                    <a:pt x="54493" y="18923"/>
                    <a:pt x="54408" y="18563"/>
                    <a:pt x="54321" y="18202"/>
                  </a:cubicBezTo>
                  <a:cubicBezTo>
                    <a:pt x="54356" y="18081"/>
                    <a:pt x="54392" y="17960"/>
                    <a:pt x="54431" y="17839"/>
                  </a:cubicBezTo>
                  <a:close/>
                  <a:moveTo>
                    <a:pt x="172591" y="17839"/>
                  </a:moveTo>
                  <a:cubicBezTo>
                    <a:pt x="172626" y="17960"/>
                    <a:pt x="172661" y="18081"/>
                    <a:pt x="172700" y="18206"/>
                  </a:cubicBezTo>
                  <a:cubicBezTo>
                    <a:pt x="172614" y="18563"/>
                    <a:pt x="172529" y="18923"/>
                    <a:pt x="172446" y="19279"/>
                  </a:cubicBezTo>
                  <a:cubicBezTo>
                    <a:pt x="172497" y="18802"/>
                    <a:pt x="172544" y="18320"/>
                    <a:pt x="172591" y="17839"/>
                  </a:cubicBezTo>
                  <a:close/>
                  <a:moveTo>
                    <a:pt x="73178" y="18919"/>
                  </a:moveTo>
                  <a:cubicBezTo>
                    <a:pt x="73190" y="18966"/>
                    <a:pt x="73198" y="19013"/>
                    <a:pt x="73209" y="19060"/>
                  </a:cubicBezTo>
                  <a:cubicBezTo>
                    <a:pt x="73205" y="19134"/>
                    <a:pt x="73198" y="19208"/>
                    <a:pt x="73190" y="19286"/>
                  </a:cubicBezTo>
                  <a:cubicBezTo>
                    <a:pt x="73186" y="19271"/>
                    <a:pt x="73182" y="19255"/>
                    <a:pt x="73182" y="19239"/>
                  </a:cubicBezTo>
                  <a:cubicBezTo>
                    <a:pt x="73178" y="19134"/>
                    <a:pt x="73178" y="19028"/>
                    <a:pt x="73178" y="18919"/>
                  </a:cubicBezTo>
                  <a:close/>
                  <a:moveTo>
                    <a:pt x="153843" y="18919"/>
                  </a:moveTo>
                  <a:lnTo>
                    <a:pt x="153843" y="18919"/>
                  </a:lnTo>
                  <a:cubicBezTo>
                    <a:pt x="153840" y="19028"/>
                    <a:pt x="153840" y="19134"/>
                    <a:pt x="153840" y="19239"/>
                  </a:cubicBezTo>
                  <a:cubicBezTo>
                    <a:pt x="153836" y="19255"/>
                    <a:pt x="153831" y="19271"/>
                    <a:pt x="153827" y="19286"/>
                  </a:cubicBezTo>
                  <a:cubicBezTo>
                    <a:pt x="153824" y="19208"/>
                    <a:pt x="153816" y="19134"/>
                    <a:pt x="153808" y="19060"/>
                  </a:cubicBezTo>
                  <a:lnTo>
                    <a:pt x="153843" y="18919"/>
                  </a:lnTo>
                  <a:close/>
                  <a:moveTo>
                    <a:pt x="35029" y="18061"/>
                  </a:moveTo>
                  <a:cubicBezTo>
                    <a:pt x="35061" y="18261"/>
                    <a:pt x="35088" y="18469"/>
                    <a:pt x="35112" y="18672"/>
                  </a:cubicBezTo>
                  <a:cubicBezTo>
                    <a:pt x="35104" y="18786"/>
                    <a:pt x="35104" y="18896"/>
                    <a:pt x="35096" y="19005"/>
                  </a:cubicBezTo>
                  <a:cubicBezTo>
                    <a:pt x="35092" y="19067"/>
                    <a:pt x="35088" y="19127"/>
                    <a:pt x="35085" y="19185"/>
                  </a:cubicBezTo>
                  <a:cubicBezTo>
                    <a:pt x="35076" y="19232"/>
                    <a:pt x="35069" y="19275"/>
                    <a:pt x="35061" y="19322"/>
                  </a:cubicBezTo>
                  <a:cubicBezTo>
                    <a:pt x="35041" y="19248"/>
                    <a:pt x="35022" y="19174"/>
                    <a:pt x="35006" y="19103"/>
                  </a:cubicBezTo>
                  <a:cubicBezTo>
                    <a:pt x="34994" y="19060"/>
                    <a:pt x="34982" y="19017"/>
                    <a:pt x="34975" y="18970"/>
                  </a:cubicBezTo>
                  <a:cubicBezTo>
                    <a:pt x="34978" y="18872"/>
                    <a:pt x="34987" y="18770"/>
                    <a:pt x="34994" y="18668"/>
                  </a:cubicBezTo>
                  <a:cubicBezTo>
                    <a:pt x="35006" y="18464"/>
                    <a:pt x="35018" y="18261"/>
                    <a:pt x="35029" y="18061"/>
                  </a:cubicBezTo>
                  <a:close/>
                  <a:moveTo>
                    <a:pt x="191992" y="18058"/>
                  </a:moveTo>
                  <a:cubicBezTo>
                    <a:pt x="192004" y="18261"/>
                    <a:pt x="192015" y="18464"/>
                    <a:pt x="192027" y="18668"/>
                  </a:cubicBezTo>
                  <a:cubicBezTo>
                    <a:pt x="192035" y="18770"/>
                    <a:pt x="192038" y="18868"/>
                    <a:pt x="192047" y="18970"/>
                  </a:cubicBezTo>
                  <a:cubicBezTo>
                    <a:pt x="192035" y="19013"/>
                    <a:pt x="192023" y="19060"/>
                    <a:pt x="192015" y="19103"/>
                  </a:cubicBezTo>
                  <a:cubicBezTo>
                    <a:pt x="191996" y="19174"/>
                    <a:pt x="191976" y="19248"/>
                    <a:pt x="191961" y="19322"/>
                  </a:cubicBezTo>
                  <a:cubicBezTo>
                    <a:pt x="191953" y="19275"/>
                    <a:pt x="191945" y="19232"/>
                    <a:pt x="191937" y="19185"/>
                  </a:cubicBezTo>
                  <a:cubicBezTo>
                    <a:pt x="191933" y="19127"/>
                    <a:pt x="191930" y="19067"/>
                    <a:pt x="191926" y="19005"/>
                  </a:cubicBezTo>
                  <a:cubicBezTo>
                    <a:pt x="191917" y="18896"/>
                    <a:pt x="191914" y="18782"/>
                    <a:pt x="191910" y="18672"/>
                  </a:cubicBezTo>
                  <a:cubicBezTo>
                    <a:pt x="191930" y="18464"/>
                    <a:pt x="191957" y="18261"/>
                    <a:pt x="191992" y="18058"/>
                  </a:cubicBezTo>
                  <a:close/>
                  <a:moveTo>
                    <a:pt x="30596" y="16387"/>
                  </a:moveTo>
                  <a:cubicBezTo>
                    <a:pt x="30623" y="16551"/>
                    <a:pt x="30646" y="16712"/>
                    <a:pt x="30673" y="16876"/>
                  </a:cubicBezTo>
                  <a:cubicBezTo>
                    <a:pt x="30717" y="17173"/>
                    <a:pt x="30760" y="17471"/>
                    <a:pt x="30795" y="17768"/>
                  </a:cubicBezTo>
                  <a:cubicBezTo>
                    <a:pt x="30681" y="18289"/>
                    <a:pt x="30567" y="18813"/>
                    <a:pt x="30458" y="19333"/>
                  </a:cubicBezTo>
                  <a:cubicBezTo>
                    <a:pt x="30458" y="19205"/>
                    <a:pt x="30450" y="19075"/>
                    <a:pt x="30455" y="18943"/>
                  </a:cubicBezTo>
                  <a:cubicBezTo>
                    <a:pt x="30458" y="18711"/>
                    <a:pt x="30361" y="18061"/>
                    <a:pt x="30525" y="17901"/>
                  </a:cubicBezTo>
                  <a:cubicBezTo>
                    <a:pt x="30576" y="17854"/>
                    <a:pt x="30560" y="17745"/>
                    <a:pt x="30493" y="17745"/>
                  </a:cubicBezTo>
                  <a:cubicBezTo>
                    <a:pt x="30490" y="17745"/>
                    <a:pt x="30487" y="17745"/>
                    <a:pt x="30483" y="17745"/>
                  </a:cubicBezTo>
                  <a:cubicBezTo>
                    <a:pt x="30414" y="17745"/>
                    <a:pt x="30358" y="17783"/>
                    <a:pt x="30309" y="17846"/>
                  </a:cubicBezTo>
                  <a:cubicBezTo>
                    <a:pt x="30309" y="17772"/>
                    <a:pt x="30314" y="17698"/>
                    <a:pt x="30314" y="17624"/>
                  </a:cubicBezTo>
                  <a:cubicBezTo>
                    <a:pt x="30408" y="17212"/>
                    <a:pt x="30502" y="16797"/>
                    <a:pt x="30596" y="16387"/>
                  </a:cubicBezTo>
                  <a:close/>
                  <a:moveTo>
                    <a:pt x="196426" y="16383"/>
                  </a:moveTo>
                  <a:cubicBezTo>
                    <a:pt x="196516" y="16797"/>
                    <a:pt x="196610" y="17212"/>
                    <a:pt x="196704" y="17624"/>
                  </a:cubicBezTo>
                  <a:cubicBezTo>
                    <a:pt x="196708" y="17698"/>
                    <a:pt x="196708" y="17772"/>
                    <a:pt x="196712" y="17846"/>
                  </a:cubicBezTo>
                  <a:cubicBezTo>
                    <a:pt x="196663" y="17783"/>
                    <a:pt x="196608" y="17745"/>
                    <a:pt x="196538" y="17745"/>
                  </a:cubicBezTo>
                  <a:cubicBezTo>
                    <a:pt x="196535" y="17745"/>
                    <a:pt x="196532" y="17745"/>
                    <a:pt x="196528" y="17745"/>
                  </a:cubicBezTo>
                  <a:cubicBezTo>
                    <a:pt x="196458" y="17745"/>
                    <a:pt x="196446" y="17854"/>
                    <a:pt x="196497" y="17901"/>
                  </a:cubicBezTo>
                  <a:cubicBezTo>
                    <a:pt x="196661" y="18061"/>
                    <a:pt x="196563" y="18711"/>
                    <a:pt x="196567" y="18943"/>
                  </a:cubicBezTo>
                  <a:cubicBezTo>
                    <a:pt x="196567" y="19071"/>
                    <a:pt x="196563" y="19205"/>
                    <a:pt x="196563" y="19333"/>
                  </a:cubicBezTo>
                  <a:cubicBezTo>
                    <a:pt x="196450" y="18809"/>
                    <a:pt x="196336" y="18289"/>
                    <a:pt x="196223" y="17768"/>
                  </a:cubicBezTo>
                  <a:cubicBezTo>
                    <a:pt x="196262" y="17471"/>
                    <a:pt x="196301" y="17173"/>
                    <a:pt x="196348" y="16876"/>
                  </a:cubicBezTo>
                  <a:cubicBezTo>
                    <a:pt x="196372" y="16712"/>
                    <a:pt x="196399" y="16547"/>
                    <a:pt x="196426" y="16383"/>
                  </a:cubicBezTo>
                  <a:close/>
                  <a:moveTo>
                    <a:pt x="15558" y="13166"/>
                  </a:moveTo>
                  <a:cubicBezTo>
                    <a:pt x="15558" y="13166"/>
                    <a:pt x="15558" y="13169"/>
                    <a:pt x="15562" y="13169"/>
                  </a:cubicBezTo>
                  <a:cubicBezTo>
                    <a:pt x="15652" y="13267"/>
                    <a:pt x="15734" y="13369"/>
                    <a:pt x="15812" y="13482"/>
                  </a:cubicBezTo>
                  <a:cubicBezTo>
                    <a:pt x="15754" y="14974"/>
                    <a:pt x="15695" y="16468"/>
                    <a:pt x="15585" y="17956"/>
                  </a:cubicBezTo>
                  <a:cubicBezTo>
                    <a:pt x="15554" y="18417"/>
                    <a:pt x="15515" y="18880"/>
                    <a:pt x="15480" y="19338"/>
                  </a:cubicBezTo>
                  <a:cubicBezTo>
                    <a:pt x="15456" y="19103"/>
                    <a:pt x="15429" y="18868"/>
                    <a:pt x="15409" y="18625"/>
                  </a:cubicBezTo>
                  <a:cubicBezTo>
                    <a:pt x="15409" y="18558"/>
                    <a:pt x="15413" y="18488"/>
                    <a:pt x="15417" y="18422"/>
                  </a:cubicBezTo>
                  <a:cubicBezTo>
                    <a:pt x="15500" y="16665"/>
                    <a:pt x="15558" y="14918"/>
                    <a:pt x="15558" y="13166"/>
                  </a:cubicBezTo>
                  <a:close/>
                  <a:moveTo>
                    <a:pt x="211464" y="13166"/>
                  </a:moveTo>
                  <a:cubicBezTo>
                    <a:pt x="211464" y="14918"/>
                    <a:pt x="211522" y="16665"/>
                    <a:pt x="211605" y="18422"/>
                  </a:cubicBezTo>
                  <a:cubicBezTo>
                    <a:pt x="211609" y="18488"/>
                    <a:pt x="211609" y="18555"/>
                    <a:pt x="211612" y="18625"/>
                  </a:cubicBezTo>
                  <a:cubicBezTo>
                    <a:pt x="211589" y="18864"/>
                    <a:pt x="211565" y="19103"/>
                    <a:pt x="211538" y="19338"/>
                  </a:cubicBezTo>
                  <a:cubicBezTo>
                    <a:pt x="211502" y="18880"/>
                    <a:pt x="211468" y="18417"/>
                    <a:pt x="211432" y="17956"/>
                  </a:cubicBezTo>
                  <a:cubicBezTo>
                    <a:pt x="211323" y="16468"/>
                    <a:pt x="211268" y="14974"/>
                    <a:pt x="211209" y="13482"/>
                  </a:cubicBezTo>
                  <a:cubicBezTo>
                    <a:pt x="211287" y="13373"/>
                    <a:pt x="211370" y="13267"/>
                    <a:pt x="211459" y="13169"/>
                  </a:cubicBezTo>
                  <a:lnTo>
                    <a:pt x="211464" y="13166"/>
                  </a:lnTo>
                  <a:close/>
                  <a:moveTo>
                    <a:pt x="107433" y="18328"/>
                  </a:moveTo>
                  <a:cubicBezTo>
                    <a:pt x="107437" y="18332"/>
                    <a:pt x="107437" y="18336"/>
                    <a:pt x="107440" y="18343"/>
                  </a:cubicBezTo>
                  <a:cubicBezTo>
                    <a:pt x="107421" y="18708"/>
                    <a:pt x="107401" y="19075"/>
                    <a:pt x="107386" y="19443"/>
                  </a:cubicBezTo>
                  <a:cubicBezTo>
                    <a:pt x="107382" y="19450"/>
                    <a:pt x="107378" y="19458"/>
                    <a:pt x="107377" y="19465"/>
                  </a:cubicBezTo>
                  <a:lnTo>
                    <a:pt x="107377" y="19465"/>
                  </a:lnTo>
                  <a:cubicBezTo>
                    <a:pt x="107390" y="19086"/>
                    <a:pt x="107409" y="18707"/>
                    <a:pt x="107433" y="18328"/>
                  </a:cubicBezTo>
                  <a:close/>
                  <a:moveTo>
                    <a:pt x="119589" y="18328"/>
                  </a:moveTo>
                  <a:cubicBezTo>
                    <a:pt x="119612" y="18708"/>
                    <a:pt x="119632" y="19087"/>
                    <a:pt x="119644" y="19467"/>
                  </a:cubicBezTo>
                  <a:cubicBezTo>
                    <a:pt x="119639" y="19459"/>
                    <a:pt x="119639" y="19451"/>
                    <a:pt x="119636" y="19443"/>
                  </a:cubicBezTo>
                  <a:cubicBezTo>
                    <a:pt x="119621" y="19075"/>
                    <a:pt x="119601" y="18708"/>
                    <a:pt x="119581" y="18339"/>
                  </a:cubicBezTo>
                  <a:cubicBezTo>
                    <a:pt x="119581" y="18336"/>
                    <a:pt x="119585" y="18332"/>
                    <a:pt x="119589" y="18328"/>
                  </a:cubicBezTo>
                  <a:close/>
                  <a:moveTo>
                    <a:pt x="20935" y="18829"/>
                  </a:moveTo>
                  <a:lnTo>
                    <a:pt x="20935" y="18829"/>
                  </a:lnTo>
                  <a:cubicBezTo>
                    <a:pt x="20982" y="18946"/>
                    <a:pt x="21029" y="19060"/>
                    <a:pt x="21073" y="19174"/>
                  </a:cubicBezTo>
                  <a:cubicBezTo>
                    <a:pt x="21076" y="19369"/>
                    <a:pt x="21076" y="19564"/>
                    <a:pt x="21076" y="19761"/>
                  </a:cubicBezTo>
                  <a:cubicBezTo>
                    <a:pt x="21033" y="19592"/>
                    <a:pt x="20998" y="19420"/>
                    <a:pt x="20971" y="19248"/>
                  </a:cubicBezTo>
                  <a:cubicBezTo>
                    <a:pt x="20967" y="19224"/>
                    <a:pt x="20959" y="19208"/>
                    <a:pt x="20948" y="19197"/>
                  </a:cubicBezTo>
                  <a:cubicBezTo>
                    <a:pt x="20944" y="19075"/>
                    <a:pt x="20939" y="18954"/>
                    <a:pt x="20935" y="18829"/>
                  </a:cubicBezTo>
                  <a:close/>
                  <a:moveTo>
                    <a:pt x="206081" y="18833"/>
                  </a:moveTo>
                  <a:cubicBezTo>
                    <a:pt x="206078" y="18954"/>
                    <a:pt x="206078" y="19075"/>
                    <a:pt x="206074" y="19197"/>
                  </a:cubicBezTo>
                  <a:cubicBezTo>
                    <a:pt x="206063" y="19208"/>
                    <a:pt x="206054" y="19224"/>
                    <a:pt x="206050" y="19248"/>
                  </a:cubicBezTo>
                  <a:cubicBezTo>
                    <a:pt x="206023" y="19420"/>
                    <a:pt x="205984" y="19592"/>
                    <a:pt x="205945" y="19761"/>
                  </a:cubicBezTo>
                  <a:lnTo>
                    <a:pt x="205945" y="19174"/>
                  </a:lnTo>
                  <a:cubicBezTo>
                    <a:pt x="205992" y="19060"/>
                    <a:pt x="206039" y="18946"/>
                    <a:pt x="206081" y="18833"/>
                  </a:cubicBezTo>
                  <a:close/>
                  <a:moveTo>
                    <a:pt x="5315" y="8531"/>
                  </a:moveTo>
                  <a:cubicBezTo>
                    <a:pt x="5315" y="9486"/>
                    <a:pt x="5440" y="10426"/>
                    <a:pt x="5534" y="11372"/>
                  </a:cubicBezTo>
                  <a:cubicBezTo>
                    <a:pt x="5754" y="13623"/>
                    <a:pt x="5886" y="15854"/>
                    <a:pt x="5824" y="18128"/>
                  </a:cubicBezTo>
                  <a:cubicBezTo>
                    <a:pt x="5808" y="18676"/>
                    <a:pt x="5785" y="19228"/>
                    <a:pt x="5754" y="19776"/>
                  </a:cubicBezTo>
                  <a:cubicBezTo>
                    <a:pt x="5637" y="19111"/>
                    <a:pt x="5515" y="18441"/>
                    <a:pt x="5405" y="17772"/>
                  </a:cubicBezTo>
                  <a:cubicBezTo>
                    <a:pt x="5425" y="16524"/>
                    <a:pt x="5480" y="15279"/>
                    <a:pt x="5566" y="14054"/>
                  </a:cubicBezTo>
                  <a:cubicBezTo>
                    <a:pt x="5574" y="13932"/>
                    <a:pt x="5507" y="13872"/>
                    <a:pt x="5435" y="13872"/>
                  </a:cubicBezTo>
                  <a:cubicBezTo>
                    <a:pt x="5362" y="13872"/>
                    <a:pt x="5284" y="13934"/>
                    <a:pt x="5272" y="14054"/>
                  </a:cubicBezTo>
                  <a:cubicBezTo>
                    <a:pt x="5225" y="14653"/>
                    <a:pt x="5167" y="15252"/>
                    <a:pt x="5108" y="15846"/>
                  </a:cubicBezTo>
                  <a:cubicBezTo>
                    <a:pt x="5002" y="15099"/>
                    <a:pt x="4916" y="14351"/>
                    <a:pt x="4865" y="13600"/>
                  </a:cubicBezTo>
                  <a:cubicBezTo>
                    <a:pt x="4863" y="13584"/>
                    <a:pt x="4855" y="13576"/>
                    <a:pt x="4846" y="13576"/>
                  </a:cubicBezTo>
                  <a:cubicBezTo>
                    <a:pt x="4838" y="13576"/>
                    <a:pt x="4830" y="13584"/>
                    <a:pt x="4830" y="13600"/>
                  </a:cubicBezTo>
                  <a:cubicBezTo>
                    <a:pt x="4752" y="15111"/>
                    <a:pt x="4795" y="16633"/>
                    <a:pt x="4881" y="18152"/>
                  </a:cubicBezTo>
                  <a:cubicBezTo>
                    <a:pt x="4838" y="18625"/>
                    <a:pt x="4799" y="19098"/>
                    <a:pt x="4768" y="19577"/>
                  </a:cubicBezTo>
                  <a:cubicBezTo>
                    <a:pt x="4708" y="18789"/>
                    <a:pt x="4642" y="18007"/>
                    <a:pt x="4571" y="17224"/>
                  </a:cubicBezTo>
                  <a:cubicBezTo>
                    <a:pt x="4544" y="16324"/>
                    <a:pt x="4553" y="15420"/>
                    <a:pt x="4591" y="14524"/>
                  </a:cubicBezTo>
                  <a:cubicBezTo>
                    <a:pt x="4593" y="14479"/>
                    <a:pt x="4568" y="14458"/>
                    <a:pt x="4542" y="14458"/>
                  </a:cubicBezTo>
                  <a:cubicBezTo>
                    <a:pt x="4515" y="14458"/>
                    <a:pt x="4486" y="14480"/>
                    <a:pt x="4482" y="14524"/>
                  </a:cubicBezTo>
                  <a:cubicBezTo>
                    <a:pt x="4462" y="14743"/>
                    <a:pt x="4430" y="14962"/>
                    <a:pt x="4392" y="15181"/>
                  </a:cubicBezTo>
                  <a:cubicBezTo>
                    <a:pt x="4356" y="14774"/>
                    <a:pt x="4321" y="14371"/>
                    <a:pt x="4286" y="13968"/>
                  </a:cubicBezTo>
                  <a:cubicBezTo>
                    <a:pt x="4407" y="12954"/>
                    <a:pt x="4556" y="11944"/>
                    <a:pt x="4759" y="10935"/>
                  </a:cubicBezTo>
                  <a:cubicBezTo>
                    <a:pt x="4924" y="10117"/>
                    <a:pt x="5100" y="9318"/>
                    <a:pt x="5315" y="8531"/>
                  </a:cubicBezTo>
                  <a:close/>
                  <a:moveTo>
                    <a:pt x="221706" y="8531"/>
                  </a:moveTo>
                  <a:cubicBezTo>
                    <a:pt x="221921" y="9318"/>
                    <a:pt x="222093" y="10117"/>
                    <a:pt x="222258" y="10935"/>
                  </a:cubicBezTo>
                  <a:cubicBezTo>
                    <a:pt x="222462" y="11944"/>
                    <a:pt x="222610" y="12954"/>
                    <a:pt x="222736" y="13964"/>
                  </a:cubicBezTo>
                  <a:cubicBezTo>
                    <a:pt x="222700" y="14371"/>
                    <a:pt x="222665" y="14774"/>
                    <a:pt x="222630" y="15181"/>
                  </a:cubicBezTo>
                  <a:cubicBezTo>
                    <a:pt x="222590" y="14958"/>
                    <a:pt x="222555" y="14739"/>
                    <a:pt x="222540" y="14524"/>
                  </a:cubicBezTo>
                  <a:cubicBezTo>
                    <a:pt x="222536" y="14480"/>
                    <a:pt x="222507" y="14458"/>
                    <a:pt x="222480" y="14458"/>
                  </a:cubicBezTo>
                  <a:cubicBezTo>
                    <a:pt x="222453" y="14458"/>
                    <a:pt x="222428" y="14479"/>
                    <a:pt x="222431" y="14524"/>
                  </a:cubicBezTo>
                  <a:cubicBezTo>
                    <a:pt x="222465" y="15416"/>
                    <a:pt x="222473" y="16312"/>
                    <a:pt x="222446" y="17209"/>
                  </a:cubicBezTo>
                  <a:cubicBezTo>
                    <a:pt x="222379" y="17999"/>
                    <a:pt x="222313" y="18786"/>
                    <a:pt x="222250" y="19577"/>
                  </a:cubicBezTo>
                  <a:cubicBezTo>
                    <a:pt x="222219" y="19098"/>
                    <a:pt x="222180" y="18625"/>
                    <a:pt x="222140" y="18152"/>
                  </a:cubicBezTo>
                  <a:cubicBezTo>
                    <a:pt x="222227" y="16633"/>
                    <a:pt x="222270" y="15111"/>
                    <a:pt x="222191" y="13600"/>
                  </a:cubicBezTo>
                  <a:cubicBezTo>
                    <a:pt x="222189" y="13584"/>
                    <a:pt x="222180" y="13576"/>
                    <a:pt x="222172" y="13576"/>
                  </a:cubicBezTo>
                  <a:cubicBezTo>
                    <a:pt x="222164" y="13576"/>
                    <a:pt x="222156" y="13584"/>
                    <a:pt x="222156" y="13600"/>
                  </a:cubicBezTo>
                  <a:cubicBezTo>
                    <a:pt x="222102" y="14351"/>
                    <a:pt x="222015" y="15099"/>
                    <a:pt x="221914" y="15846"/>
                  </a:cubicBezTo>
                  <a:cubicBezTo>
                    <a:pt x="221855" y="15252"/>
                    <a:pt x="221797" y="14653"/>
                    <a:pt x="221745" y="14054"/>
                  </a:cubicBezTo>
                  <a:cubicBezTo>
                    <a:pt x="221735" y="13934"/>
                    <a:pt x="221657" y="13872"/>
                    <a:pt x="221584" y="13872"/>
                  </a:cubicBezTo>
                  <a:cubicBezTo>
                    <a:pt x="221512" y="13872"/>
                    <a:pt x="221446" y="13932"/>
                    <a:pt x="221456" y="14054"/>
                  </a:cubicBezTo>
                  <a:cubicBezTo>
                    <a:pt x="221542" y="15279"/>
                    <a:pt x="221596" y="16527"/>
                    <a:pt x="221616" y="17772"/>
                  </a:cubicBezTo>
                  <a:cubicBezTo>
                    <a:pt x="221502" y="18441"/>
                    <a:pt x="221385" y="19111"/>
                    <a:pt x="221268" y="19776"/>
                  </a:cubicBezTo>
                  <a:cubicBezTo>
                    <a:pt x="221237" y="19228"/>
                    <a:pt x="221213" y="18676"/>
                    <a:pt x="221197" y="18128"/>
                  </a:cubicBezTo>
                  <a:cubicBezTo>
                    <a:pt x="221134" y="15854"/>
                    <a:pt x="221264" y="13623"/>
                    <a:pt x="221487" y="11372"/>
                  </a:cubicBezTo>
                  <a:cubicBezTo>
                    <a:pt x="221580" y="10426"/>
                    <a:pt x="221706" y="9486"/>
                    <a:pt x="221706" y="8531"/>
                  </a:cubicBezTo>
                  <a:close/>
                  <a:moveTo>
                    <a:pt x="97272" y="18527"/>
                  </a:moveTo>
                  <a:cubicBezTo>
                    <a:pt x="97307" y="18774"/>
                    <a:pt x="97339" y="19028"/>
                    <a:pt x="97386" y="19279"/>
                  </a:cubicBezTo>
                  <a:cubicBezTo>
                    <a:pt x="97397" y="19342"/>
                    <a:pt x="97406" y="19400"/>
                    <a:pt x="97417" y="19459"/>
                  </a:cubicBezTo>
                  <a:cubicBezTo>
                    <a:pt x="97406" y="19584"/>
                    <a:pt x="97397" y="19714"/>
                    <a:pt x="97386" y="19839"/>
                  </a:cubicBezTo>
                  <a:cubicBezTo>
                    <a:pt x="97343" y="19400"/>
                    <a:pt x="97303" y="18966"/>
                    <a:pt x="97272" y="18527"/>
                  </a:cubicBezTo>
                  <a:close/>
                  <a:moveTo>
                    <a:pt x="129746" y="18527"/>
                  </a:moveTo>
                  <a:lnTo>
                    <a:pt x="129746" y="18527"/>
                  </a:lnTo>
                  <a:cubicBezTo>
                    <a:pt x="129719" y="18966"/>
                    <a:pt x="129679" y="19400"/>
                    <a:pt x="129632" y="19839"/>
                  </a:cubicBezTo>
                  <a:cubicBezTo>
                    <a:pt x="129620" y="19714"/>
                    <a:pt x="129612" y="19584"/>
                    <a:pt x="129601" y="19459"/>
                  </a:cubicBezTo>
                  <a:cubicBezTo>
                    <a:pt x="129612" y="19400"/>
                    <a:pt x="129625" y="19342"/>
                    <a:pt x="129636" y="19279"/>
                  </a:cubicBezTo>
                  <a:cubicBezTo>
                    <a:pt x="129683" y="19028"/>
                    <a:pt x="129714" y="18774"/>
                    <a:pt x="129746" y="18527"/>
                  </a:cubicBezTo>
                  <a:close/>
                  <a:moveTo>
                    <a:pt x="43891" y="17671"/>
                  </a:moveTo>
                  <a:cubicBezTo>
                    <a:pt x="43914" y="18089"/>
                    <a:pt x="43938" y="18511"/>
                    <a:pt x="43961" y="18930"/>
                  </a:cubicBezTo>
                  <a:cubicBezTo>
                    <a:pt x="43906" y="19248"/>
                    <a:pt x="43851" y="19561"/>
                    <a:pt x="43797" y="19870"/>
                  </a:cubicBezTo>
                  <a:cubicBezTo>
                    <a:pt x="43808" y="19447"/>
                    <a:pt x="43824" y="19020"/>
                    <a:pt x="43844" y="18594"/>
                  </a:cubicBezTo>
                  <a:cubicBezTo>
                    <a:pt x="43855" y="18289"/>
                    <a:pt x="43875" y="17980"/>
                    <a:pt x="43891" y="17671"/>
                  </a:cubicBezTo>
                  <a:close/>
                  <a:moveTo>
                    <a:pt x="183127" y="17674"/>
                  </a:moveTo>
                  <a:cubicBezTo>
                    <a:pt x="183147" y="17980"/>
                    <a:pt x="183166" y="18289"/>
                    <a:pt x="183178" y="18594"/>
                  </a:cubicBezTo>
                  <a:cubicBezTo>
                    <a:pt x="183197" y="19020"/>
                    <a:pt x="183213" y="19447"/>
                    <a:pt x="183225" y="19873"/>
                  </a:cubicBezTo>
                  <a:cubicBezTo>
                    <a:pt x="183166" y="19561"/>
                    <a:pt x="183111" y="19248"/>
                    <a:pt x="183060" y="18930"/>
                  </a:cubicBezTo>
                  <a:cubicBezTo>
                    <a:pt x="183084" y="18511"/>
                    <a:pt x="183104" y="18093"/>
                    <a:pt x="183127" y="17674"/>
                  </a:cubicBezTo>
                  <a:close/>
                  <a:moveTo>
                    <a:pt x="53355" y="18516"/>
                  </a:moveTo>
                  <a:cubicBezTo>
                    <a:pt x="53425" y="18802"/>
                    <a:pt x="53495" y="19091"/>
                    <a:pt x="53566" y="19376"/>
                  </a:cubicBezTo>
                  <a:cubicBezTo>
                    <a:pt x="53480" y="19580"/>
                    <a:pt x="53398" y="19784"/>
                    <a:pt x="53319" y="19991"/>
                  </a:cubicBezTo>
                  <a:cubicBezTo>
                    <a:pt x="53327" y="19694"/>
                    <a:pt x="53335" y="19400"/>
                    <a:pt x="53342" y="19103"/>
                  </a:cubicBezTo>
                  <a:cubicBezTo>
                    <a:pt x="53346" y="18907"/>
                    <a:pt x="53351" y="18711"/>
                    <a:pt x="53355" y="18516"/>
                  </a:cubicBezTo>
                  <a:close/>
                  <a:moveTo>
                    <a:pt x="173667" y="18516"/>
                  </a:moveTo>
                  <a:cubicBezTo>
                    <a:pt x="173671" y="18711"/>
                    <a:pt x="173675" y="18907"/>
                    <a:pt x="173679" y="19103"/>
                  </a:cubicBezTo>
                  <a:cubicBezTo>
                    <a:pt x="173687" y="19400"/>
                    <a:pt x="173694" y="19694"/>
                    <a:pt x="173703" y="19991"/>
                  </a:cubicBezTo>
                  <a:cubicBezTo>
                    <a:pt x="173620" y="19784"/>
                    <a:pt x="173538" y="19580"/>
                    <a:pt x="173456" y="19380"/>
                  </a:cubicBezTo>
                  <a:cubicBezTo>
                    <a:pt x="173522" y="19091"/>
                    <a:pt x="173593" y="18802"/>
                    <a:pt x="173667" y="18516"/>
                  </a:cubicBezTo>
                  <a:close/>
                  <a:moveTo>
                    <a:pt x="36646" y="19248"/>
                  </a:moveTo>
                  <a:lnTo>
                    <a:pt x="36646" y="19248"/>
                  </a:lnTo>
                  <a:cubicBezTo>
                    <a:pt x="36725" y="19451"/>
                    <a:pt x="36803" y="19655"/>
                    <a:pt x="36881" y="19858"/>
                  </a:cubicBezTo>
                  <a:cubicBezTo>
                    <a:pt x="36869" y="19933"/>
                    <a:pt x="36861" y="20007"/>
                    <a:pt x="36853" y="20077"/>
                  </a:cubicBezTo>
                  <a:cubicBezTo>
                    <a:pt x="36779" y="19803"/>
                    <a:pt x="36712" y="19526"/>
                    <a:pt x="36646" y="19248"/>
                  </a:cubicBezTo>
                  <a:close/>
                  <a:moveTo>
                    <a:pt x="190376" y="19244"/>
                  </a:moveTo>
                  <a:lnTo>
                    <a:pt x="190376" y="19244"/>
                  </a:lnTo>
                  <a:cubicBezTo>
                    <a:pt x="190309" y="19526"/>
                    <a:pt x="190239" y="19803"/>
                    <a:pt x="190168" y="20077"/>
                  </a:cubicBezTo>
                  <a:cubicBezTo>
                    <a:pt x="190160" y="20007"/>
                    <a:pt x="190149" y="19933"/>
                    <a:pt x="190141" y="19858"/>
                  </a:cubicBezTo>
                  <a:cubicBezTo>
                    <a:pt x="190219" y="19655"/>
                    <a:pt x="190297" y="19451"/>
                    <a:pt x="190376" y="19244"/>
                  </a:cubicBezTo>
                  <a:close/>
                  <a:moveTo>
                    <a:pt x="18102" y="13134"/>
                  </a:moveTo>
                  <a:cubicBezTo>
                    <a:pt x="18114" y="13166"/>
                    <a:pt x="18126" y="13197"/>
                    <a:pt x="18133" y="13228"/>
                  </a:cubicBezTo>
                  <a:cubicBezTo>
                    <a:pt x="18141" y="13287"/>
                    <a:pt x="18145" y="13345"/>
                    <a:pt x="18153" y="13404"/>
                  </a:cubicBezTo>
                  <a:cubicBezTo>
                    <a:pt x="18243" y="14246"/>
                    <a:pt x="18352" y="15075"/>
                    <a:pt x="18478" y="15901"/>
                  </a:cubicBezTo>
                  <a:cubicBezTo>
                    <a:pt x="18478" y="15913"/>
                    <a:pt x="18482" y="15924"/>
                    <a:pt x="18482" y="15937"/>
                  </a:cubicBezTo>
                  <a:cubicBezTo>
                    <a:pt x="18509" y="16977"/>
                    <a:pt x="18544" y="18007"/>
                    <a:pt x="18596" y="19040"/>
                  </a:cubicBezTo>
                  <a:cubicBezTo>
                    <a:pt x="18458" y="19380"/>
                    <a:pt x="18333" y="19729"/>
                    <a:pt x="18215" y="20081"/>
                  </a:cubicBezTo>
                  <a:cubicBezTo>
                    <a:pt x="18314" y="18159"/>
                    <a:pt x="18149" y="16195"/>
                    <a:pt x="17938" y="14293"/>
                  </a:cubicBezTo>
                  <a:cubicBezTo>
                    <a:pt x="17993" y="13905"/>
                    <a:pt x="18047" y="13522"/>
                    <a:pt x="18102" y="13134"/>
                  </a:cubicBezTo>
                  <a:close/>
                  <a:moveTo>
                    <a:pt x="208915" y="13134"/>
                  </a:moveTo>
                  <a:cubicBezTo>
                    <a:pt x="208975" y="13518"/>
                    <a:pt x="209029" y="13905"/>
                    <a:pt x="209084" y="14289"/>
                  </a:cubicBezTo>
                  <a:cubicBezTo>
                    <a:pt x="208872" y="16191"/>
                    <a:pt x="208704" y="18159"/>
                    <a:pt x="208806" y="20081"/>
                  </a:cubicBezTo>
                  <a:cubicBezTo>
                    <a:pt x="208688" y="19729"/>
                    <a:pt x="208559" y="19380"/>
                    <a:pt x="208426" y="19040"/>
                  </a:cubicBezTo>
                  <a:cubicBezTo>
                    <a:pt x="208473" y="18007"/>
                    <a:pt x="208509" y="16977"/>
                    <a:pt x="208540" y="15937"/>
                  </a:cubicBezTo>
                  <a:lnTo>
                    <a:pt x="208540" y="15897"/>
                  </a:lnTo>
                  <a:cubicBezTo>
                    <a:pt x="208669" y="15075"/>
                    <a:pt x="208775" y="14246"/>
                    <a:pt x="208868" y="13404"/>
                  </a:cubicBezTo>
                  <a:cubicBezTo>
                    <a:pt x="208872" y="13345"/>
                    <a:pt x="208881" y="13291"/>
                    <a:pt x="208884" y="13232"/>
                  </a:cubicBezTo>
                  <a:cubicBezTo>
                    <a:pt x="208896" y="13200"/>
                    <a:pt x="208904" y="13166"/>
                    <a:pt x="208915" y="13134"/>
                  </a:cubicBezTo>
                  <a:close/>
                  <a:moveTo>
                    <a:pt x="50165" y="18911"/>
                  </a:moveTo>
                  <a:cubicBezTo>
                    <a:pt x="50184" y="19001"/>
                    <a:pt x="50204" y="19087"/>
                    <a:pt x="50223" y="19177"/>
                  </a:cubicBezTo>
                  <a:cubicBezTo>
                    <a:pt x="50215" y="19396"/>
                    <a:pt x="50208" y="19611"/>
                    <a:pt x="50196" y="19826"/>
                  </a:cubicBezTo>
                  <a:cubicBezTo>
                    <a:pt x="50165" y="19996"/>
                    <a:pt x="50134" y="20167"/>
                    <a:pt x="50098" y="20336"/>
                  </a:cubicBezTo>
                  <a:cubicBezTo>
                    <a:pt x="50078" y="20234"/>
                    <a:pt x="50058" y="20136"/>
                    <a:pt x="50040" y="20034"/>
                  </a:cubicBezTo>
                  <a:cubicBezTo>
                    <a:pt x="50082" y="19658"/>
                    <a:pt x="50121" y="19286"/>
                    <a:pt x="50165" y="18911"/>
                  </a:cubicBezTo>
                  <a:close/>
                  <a:moveTo>
                    <a:pt x="176857" y="18911"/>
                  </a:moveTo>
                  <a:cubicBezTo>
                    <a:pt x="176896" y="19286"/>
                    <a:pt x="176939" y="19658"/>
                    <a:pt x="176982" y="20034"/>
                  </a:cubicBezTo>
                  <a:cubicBezTo>
                    <a:pt x="176962" y="20136"/>
                    <a:pt x="176943" y="20238"/>
                    <a:pt x="176924" y="20339"/>
                  </a:cubicBezTo>
                  <a:cubicBezTo>
                    <a:pt x="176888" y="20167"/>
                    <a:pt x="176857" y="19999"/>
                    <a:pt x="176826" y="19826"/>
                  </a:cubicBezTo>
                  <a:cubicBezTo>
                    <a:pt x="176814" y="19611"/>
                    <a:pt x="176806" y="19392"/>
                    <a:pt x="176798" y="19177"/>
                  </a:cubicBezTo>
                  <a:cubicBezTo>
                    <a:pt x="176818" y="19087"/>
                    <a:pt x="176837" y="18997"/>
                    <a:pt x="176857" y="18911"/>
                  </a:cubicBezTo>
                  <a:close/>
                  <a:moveTo>
                    <a:pt x="106978" y="17463"/>
                  </a:moveTo>
                  <a:cubicBezTo>
                    <a:pt x="107052" y="17604"/>
                    <a:pt x="107128" y="17745"/>
                    <a:pt x="107202" y="17886"/>
                  </a:cubicBezTo>
                  <a:cubicBezTo>
                    <a:pt x="107123" y="18473"/>
                    <a:pt x="107057" y="19064"/>
                    <a:pt x="107005" y="19655"/>
                  </a:cubicBezTo>
                  <a:cubicBezTo>
                    <a:pt x="106982" y="19944"/>
                    <a:pt x="106959" y="20238"/>
                    <a:pt x="106943" y="20527"/>
                  </a:cubicBezTo>
                  <a:cubicBezTo>
                    <a:pt x="106884" y="20308"/>
                    <a:pt x="106834" y="20085"/>
                    <a:pt x="106779" y="19866"/>
                  </a:cubicBezTo>
                  <a:cubicBezTo>
                    <a:pt x="106728" y="19467"/>
                    <a:pt x="106685" y="19071"/>
                    <a:pt x="106649" y="18672"/>
                  </a:cubicBezTo>
                  <a:cubicBezTo>
                    <a:pt x="106759" y="18273"/>
                    <a:pt x="106869" y="17866"/>
                    <a:pt x="106978" y="17463"/>
                  </a:cubicBezTo>
                  <a:close/>
                  <a:moveTo>
                    <a:pt x="120043" y="17463"/>
                  </a:moveTo>
                  <a:cubicBezTo>
                    <a:pt x="120152" y="17866"/>
                    <a:pt x="120259" y="18273"/>
                    <a:pt x="120372" y="18672"/>
                  </a:cubicBezTo>
                  <a:cubicBezTo>
                    <a:pt x="120336" y="19071"/>
                    <a:pt x="120290" y="19470"/>
                    <a:pt x="120239" y="19866"/>
                  </a:cubicBezTo>
                  <a:cubicBezTo>
                    <a:pt x="120188" y="20089"/>
                    <a:pt x="120133" y="20308"/>
                    <a:pt x="120078" y="20527"/>
                  </a:cubicBezTo>
                  <a:cubicBezTo>
                    <a:pt x="120058" y="20238"/>
                    <a:pt x="120039" y="19944"/>
                    <a:pt x="120011" y="19655"/>
                  </a:cubicBezTo>
                  <a:cubicBezTo>
                    <a:pt x="119961" y="19064"/>
                    <a:pt x="119898" y="18473"/>
                    <a:pt x="119820" y="17886"/>
                  </a:cubicBezTo>
                  <a:cubicBezTo>
                    <a:pt x="119894" y="17745"/>
                    <a:pt x="119968" y="17604"/>
                    <a:pt x="120043" y="17463"/>
                  </a:cubicBezTo>
                  <a:close/>
                  <a:moveTo>
                    <a:pt x="31002" y="19761"/>
                  </a:moveTo>
                  <a:cubicBezTo>
                    <a:pt x="31022" y="20023"/>
                    <a:pt x="31042" y="20285"/>
                    <a:pt x="31053" y="20551"/>
                  </a:cubicBezTo>
                  <a:cubicBezTo>
                    <a:pt x="31037" y="20500"/>
                    <a:pt x="31022" y="20449"/>
                    <a:pt x="31006" y="20402"/>
                  </a:cubicBezTo>
                  <a:cubicBezTo>
                    <a:pt x="30990" y="20339"/>
                    <a:pt x="30955" y="20245"/>
                    <a:pt x="30924" y="20140"/>
                  </a:cubicBezTo>
                  <a:cubicBezTo>
                    <a:pt x="30948" y="20011"/>
                    <a:pt x="30975" y="19886"/>
                    <a:pt x="31002" y="19761"/>
                  </a:cubicBezTo>
                  <a:close/>
                  <a:moveTo>
                    <a:pt x="196019" y="19761"/>
                  </a:moveTo>
                  <a:cubicBezTo>
                    <a:pt x="196047" y="19886"/>
                    <a:pt x="196070" y="20014"/>
                    <a:pt x="196097" y="20140"/>
                  </a:cubicBezTo>
                  <a:cubicBezTo>
                    <a:pt x="196063" y="20245"/>
                    <a:pt x="196031" y="20339"/>
                    <a:pt x="196012" y="20402"/>
                  </a:cubicBezTo>
                  <a:cubicBezTo>
                    <a:pt x="195996" y="20449"/>
                    <a:pt x="195980" y="20500"/>
                    <a:pt x="195965" y="20551"/>
                  </a:cubicBezTo>
                  <a:cubicBezTo>
                    <a:pt x="195980" y="20289"/>
                    <a:pt x="196000" y="20023"/>
                    <a:pt x="196019" y="19761"/>
                  </a:cubicBezTo>
                  <a:close/>
                  <a:moveTo>
                    <a:pt x="7589" y="19189"/>
                  </a:moveTo>
                  <a:cubicBezTo>
                    <a:pt x="7593" y="19236"/>
                    <a:pt x="7597" y="19286"/>
                    <a:pt x="7601" y="19333"/>
                  </a:cubicBezTo>
                  <a:cubicBezTo>
                    <a:pt x="7617" y="19545"/>
                    <a:pt x="7640" y="19752"/>
                    <a:pt x="7667" y="19960"/>
                  </a:cubicBezTo>
                  <a:cubicBezTo>
                    <a:pt x="7687" y="20198"/>
                    <a:pt x="7711" y="20437"/>
                    <a:pt x="7730" y="20677"/>
                  </a:cubicBezTo>
                  <a:cubicBezTo>
                    <a:pt x="7680" y="20375"/>
                    <a:pt x="7629" y="20077"/>
                    <a:pt x="7573" y="19776"/>
                  </a:cubicBezTo>
                  <a:cubicBezTo>
                    <a:pt x="7582" y="19580"/>
                    <a:pt x="7586" y="19385"/>
                    <a:pt x="7589" y="19189"/>
                  </a:cubicBezTo>
                  <a:close/>
                  <a:moveTo>
                    <a:pt x="219428" y="19189"/>
                  </a:moveTo>
                  <a:cubicBezTo>
                    <a:pt x="219436" y="19385"/>
                    <a:pt x="219440" y="19580"/>
                    <a:pt x="219443" y="19776"/>
                  </a:cubicBezTo>
                  <a:cubicBezTo>
                    <a:pt x="219393" y="20077"/>
                    <a:pt x="219342" y="20375"/>
                    <a:pt x="219291" y="20677"/>
                  </a:cubicBezTo>
                  <a:cubicBezTo>
                    <a:pt x="219311" y="20429"/>
                    <a:pt x="219335" y="20179"/>
                    <a:pt x="219358" y="19933"/>
                  </a:cubicBezTo>
                  <a:cubicBezTo>
                    <a:pt x="219381" y="19732"/>
                    <a:pt x="219401" y="19533"/>
                    <a:pt x="219416" y="19333"/>
                  </a:cubicBezTo>
                  <a:cubicBezTo>
                    <a:pt x="219420" y="19286"/>
                    <a:pt x="219425" y="19236"/>
                    <a:pt x="219428" y="19189"/>
                  </a:cubicBezTo>
                  <a:close/>
                  <a:moveTo>
                    <a:pt x="110677" y="11036"/>
                  </a:moveTo>
                  <a:cubicBezTo>
                    <a:pt x="110689" y="11067"/>
                    <a:pt x="110701" y="11099"/>
                    <a:pt x="110712" y="11134"/>
                  </a:cubicBezTo>
                  <a:cubicBezTo>
                    <a:pt x="110861" y="11549"/>
                    <a:pt x="110932" y="11995"/>
                    <a:pt x="111077" y="12410"/>
                  </a:cubicBezTo>
                  <a:cubicBezTo>
                    <a:pt x="111373" y="13251"/>
                    <a:pt x="111491" y="14242"/>
                    <a:pt x="111667" y="15138"/>
                  </a:cubicBezTo>
                  <a:cubicBezTo>
                    <a:pt x="111749" y="15561"/>
                    <a:pt x="111828" y="15987"/>
                    <a:pt x="111902" y="16414"/>
                  </a:cubicBezTo>
                  <a:cubicBezTo>
                    <a:pt x="111843" y="17866"/>
                    <a:pt x="111597" y="19333"/>
                    <a:pt x="111295" y="20747"/>
                  </a:cubicBezTo>
                  <a:cubicBezTo>
                    <a:pt x="111288" y="20715"/>
                    <a:pt x="111279" y="20684"/>
                    <a:pt x="111272" y="20657"/>
                  </a:cubicBezTo>
                  <a:cubicBezTo>
                    <a:pt x="111268" y="20406"/>
                    <a:pt x="111256" y="20164"/>
                    <a:pt x="111252" y="19917"/>
                  </a:cubicBezTo>
                  <a:cubicBezTo>
                    <a:pt x="111261" y="19577"/>
                    <a:pt x="111264" y="19236"/>
                    <a:pt x="111276" y="18896"/>
                  </a:cubicBezTo>
                  <a:cubicBezTo>
                    <a:pt x="111279" y="18789"/>
                    <a:pt x="111284" y="18680"/>
                    <a:pt x="111284" y="18571"/>
                  </a:cubicBezTo>
                  <a:cubicBezTo>
                    <a:pt x="111335" y="17874"/>
                    <a:pt x="111370" y="17178"/>
                    <a:pt x="111386" y="16481"/>
                  </a:cubicBezTo>
                  <a:cubicBezTo>
                    <a:pt x="111405" y="16379"/>
                    <a:pt x="111429" y="16277"/>
                    <a:pt x="111456" y="16179"/>
                  </a:cubicBezTo>
                  <a:cubicBezTo>
                    <a:pt x="111476" y="16116"/>
                    <a:pt x="111433" y="16065"/>
                    <a:pt x="111389" y="16062"/>
                  </a:cubicBezTo>
                  <a:cubicBezTo>
                    <a:pt x="111393" y="15917"/>
                    <a:pt x="111393" y="15772"/>
                    <a:pt x="111393" y="15628"/>
                  </a:cubicBezTo>
                  <a:cubicBezTo>
                    <a:pt x="111393" y="15567"/>
                    <a:pt x="111358" y="15536"/>
                    <a:pt x="111322" y="15536"/>
                  </a:cubicBezTo>
                  <a:cubicBezTo>
                    <a:pt x="111286" y="15536"/>
                    <a:pt x="111250" y="15567"/>
                    <a:pt x="111248" y="15628"/>
                  </a:cubicBezTo>
                  <a:cubicBezTo>
                    <a:pt x="111241" y="15913"/>
                    <a:pt x="111221" y="16202"/>
                    <a:pt x="111198" y="16492"/>
                  </a:cubicBezTo>
                  <a:cubicBezTo>
                    <a:pt x="111162" y="16602"/>
                    <a:pt x="111135" y="16719"/>
                    <a:pt x="111108" y="16837"/>
                  </a:cubicBezTo>
                  <a:cubicBezTo>
                    <a:pt x="111045" y="15893"/>
                    <a:pt x="110974" y="14954"/>
                    <a:pt x="110880" y="14015"/>
                  </a:cubicBezTo>
                  <a:cubicBezTo>
                    <a:pt x="110786" y="13059"/>
                    <a:pt x="110724" y="12085"/>
                    <a:pt x="110603" y="11134"/>
                  </a:cubicBezTo>
                  <a:cubicBezTo>
                    <a:pt x="110627" y="11099"/>
                    <a:pt x="110650" y="11063"/>
                    <a:pt x="110677" y="11036"/>
                  </a:cubicBezTo>
                  <a:close/>
                  <a:moveTo>
                    <a:pt x="116341" y="11036"/>
                  </a:moveTo>
                  <a:cubicBezTo>
                    <a:pt x="116368" y="11063"/>
                    <a:pt x="116395" y="11099"/>
                    <a:pt x="116419" y="11134"/>
                  </a:cubicBezTo>
                  <a:cubicBezTo>
                    <a:pt x="116297" y="12089"/>
                    <a:pt x="116231" y="13059"/>
                    <a:pt x="116137" y="14015"/>
                  </a:cubicBezTo>
                  <a:cubicBezTo>
                    <a:pt x="116047" y="14954"/>
                    <a:pt x="115972" y="15893"/>
                    <a:pt x="115914" y="16837"/>
                  </a:cubicBezTo>
                  <a:cubicBezTo>
                    <a:pt x="115882" y="16719"/>
                    <a:pt x="115855" y="16602"/>
                    <a:pt x="115824" y="16492"/>
                  </a:cubicBezTo>
                  <a:cubicBezTo>
                    <a:pt x="115797" y="16202"/>
                    <a:pt x="115781" y="15913"/>
                    <a:pt x="115773" y="15628"/>
                  </a:cubicBezTo>
                  <a:cubicBezTo>
                    <a:pt x="115771" y="15567"/>
                    <a:pt x="115735" y="15536"/>
                    <a:pt x="115699" y="15536"/>
                  </a:cubicBezTo>
                  <a:cubicBezTo>
                    <a:pt x="115664" y="15536"/>
                    <a:pt x="115629" y="15567"/>
                    <a:pt x="115629" y="15628"/>
                  </a:cubicBezTo>
                  <a:cubicBezTo>
                    <a:pt x="115624" y="15772"/>
                    <a:pt x="115629" y="15917"/>
                    <a:pt x="115629" y="16062"/>
                  </a:cubicBezTo>
                  <a:cubicBezTo>
                    <a:pt x="115585" y="16065"/>
                    <a:pt x="115542" y="16116"/>
                    <a:pt x="115562" y="16179"/>
                  </a:cubicBezTo>
                  <a:cubicBezTo>
                    <a:pt x="115593" y="16277"/>
                    <a:pt x="115616" y="16379"/>
                    <a:pt x="115636" y="16481"/>
                  </a:cubicBezTo>
                  <a:cubicBezTo>
                    <a:pt x="115652" y="17178"/>
                    <a:pt x="115687" y="17874"/>
                    <a:pt x="115737" y="18571"/>
                  </a:cubicBezTo>
                  <a:cubicBezTo>
                    <a:pt x="115737" y="18680"/>
                    <a:pt x="115737" y="18789"/>
                    <a:pt x="115741" y="18896"/>
                  </a:cubicBezTo>
                  <a:cubicBezTo>
                    <a:pt x="115753" y="19236"/>
                    <a:pt x="115761" y="19577"/>
                    <a:pt x="115769" y="19917"/>
                  </a:cubicBezTo>
                  <a:cubicBezTo>
                    <a:pt x="115761" y="20164"/>
                    <a:pt x="115753" y="20410"/>
                    <a:pt x="115750" y="20657"/>
                  </a:cubicBezTo>
                  <a:cubicBezTo>
                    <a:pt x="115741" y="20684"/>
                    <a:pt x="115730" y="20715"/>
                    <a:pt x="115722" y="20747"/>
                  </a:cubicBezTo>
                  <a:cubicBezTo>
                    <a:pt x="115425" y="19333"/>
                    <a:pt x="115178" y="17870"/>
                    <a:pt x="115119" y="16414"/>
                  </a:cubicBezTo>
                  <a:cubicBezTo>
                    <a:pt x="115194" y="15987"/>
                    <a:pt x="115272" y="15561"/>
                    <a:pt x="115354" y="15138"/>
                  </a:cubicBezTo>
                  <a:cubicBezTo>
                    <a:pt x="115530" y="14242"/>
                    <a:pt x="115644" y="13251"/>
                    <a:pt x="115945" y="12410"/>
                  </a:cubicBezTo>
                  <a:cubicBezTo>
                    <a:pt x="116090" y="11995"/>
                    <a:pt x="116156" y="11549"/>
                    <a:pt x="116310" y="11134"/>
                  </a:cubicBezTo>
                  <a:cubicBezTo>
                    <a:pt x="116321" y="11099"/>
                    <a:pt x="116333" y="11067"/>
                    <a:pt x="116341" y="11036"/>
                  </a:cubicBezTo>
                  <a:close/>
                  <a:moveTo>
                    <a:pt x="186665" y="17705"/>
                  </a:moveTo>
                  <a:cubicBezTo>
                    <a:pt x="186712" y="17917"/>
                    <a:pt x="186759" y="18132"/>
                    <a:pt x="186806" y="18343"/>
                  </a:cubicBezTo>
                  <a:cubicBezTo>
                    <a:pt x="186778" y="18731"/>
                    <a:pt x="186755" y="19118"/>
                    <a:pt x="186731" y="19506"/>
                  </a:cubicBezTo>
                  <a:cubicBezTo>
                    <a:pt x="186579" y="19831"/>
                    <a:pt x="186407" y="20132"/>
                    <a:pt x="186317" y="20516"/>
                  </a:cubicBezTo>
                  <a:cubicBezTo>
                    <a:pt x="186290" y="20617"/>
                    <a:pt x="186270" y="20719"/>
                    <a:pt x="186247" y="20821"/>
                  </a:cubicBezTo>
                  <a:cubicBezTo>
                    <a:pt x="186223" y="20708"/>
                    <a:pt x="186203" y="20590"/>
                    <a:pt x="186180" y="20476"/>
                  </a:cubicBezTo>
                  <a:cubicBezTo>
                    <a:pt x="186325" y="19639"/>
                    <a:pt x="186469" y="18805"/>
                    <a:pt x="186619" y="17967"/>
                  </a:cubicBezTo>
                  <a:cubicBezTo>
                    <a:pt x="186634" y="17882"/>
                    <a:pt x="186650" y="17792"/>
                    <a:pt x="186665" y="17705"/>
                  </a:cubicBezTo>
                  <a:close/>
                  <a:moveTo>
                    <a:pt x="40352" y="17705"/>
                  </a:moveTo>
                  <a:cubicBezTo>
                    <a:pt x="40368" y="17792"/>
                    <a:pt x="40388" y="17882"/>
                    <a:pt x="40399" y="17967"/>
                  </a:cubicBezTo>
                  <a:cubicBezTo>
                    <a:pt x="40548" y="18805"/>
                    <a:pt x="40697" y="19639"/>
                    <a:pt x="40838" y="20476"/>
                  </a:cubicBezTo>
                  <a:cubicBezTo>
                    <a:pt x="40818" y="20590"/>
                    <a:pt x="40795" y="20708"/>
                    <a:pt x="40771" y="20825"/>
                  </a:cubicBezTo>
                  <a:cubicBezTo>
                    <a:pt x="40752" y="20719"/>
                    <a:pt x="40728" y="20617"/>
                    <a:pt x="40705" y="20516"/>
                  </a:cubicBezTo>
                  <a:cubicBezTo>
                    <a:pt x="40611" y="20132"/>
                    <a:pt x="40439" y="19831"/>
                    <a:pt x="40286" y="19502"/>
                  </a:cubicBezTo>
                  <a:cubicBezTo>
                    <a:pt x="40266" y="19118"/>
                    <a:pt x="40242" y="18731"/>
                    <a:pt x="40215" y="18343"/>
                  </a:cubicBezTo>
                  <a:cubicBezTo>
                    <a:pt x="40262" y="18132"/>
                    <a:pt x="40309" y="17917"/>
                    <a:pt x="40352" y="17705"/>
                  </a:cubicBezTo>
                  <a:close/>
                  <a:moveTo>
                    <a:pt x="78865" y="13518"/>
                  </a:moveTo>
                  <a:cubicBezTo>
                    <a:pt x="78919" y="13874"/>
                    <a:pt x="78971" y="14234"/>
                    <a:pt x="79002" y="14594"/>
                  </a:cubicBezTo>
                  <a:cubicBezTo>
                    <a:pt x="79042" y="15036"/>
                    <a:pt x="79073" y="15478"/>
                    <a:pt x="79092" y="15921"/>
                  </a:cubicBezTo>
                  <a:cubicBezTo>
                    <a:pt x="78998" y="16042"/>
                    <a:pt x="79010" y="16242"/>
                    <a:pt x="78986" y="16445"/>
                  </a:cubicBezTo>
                  <a:cubicBezTo>
                    <a:pt x="78901" y="17115"/>
                    <a:pt x="78877" y="17792"/>
                    <a:pt x="78834" y="18469"/>
                  </a:cubicBezTo>
                  <a:cubicBezTo>
                    <a:pt x="78779" y="19263"/>
                    <a:pt x="78736" y="20046"/>
                    <a:pt x="78677" y="20832"/>
                  </a:cubicBezTo>
                  <a:cubicBezTo>
                    <a:pt x="78670" y="20789"/>
                    <a:pt x="78657" y="20747"/>
                    <a:pt x="78646" y="20704"/>
                  </a:cubicBezTo>
                  <a:cubicBezTo>
                    <a:pt x="78556" y="20328"/>
                    <a:pt x="78470" y="19952"/>
                    <a:pt x="78379" y="19577"/>
                  </a:cubicBezTo>
                  <a:cubicBezTo>
                    <a:pt x="78408" y="18805"/>
                    <a:pt x="78435" y="18046"/>
                    <a:pt x="78439" y="17286"/>
                  </a:cubicBezTo>
                  <a:cubicBezTo>
                    <a:pt x="78572" y="16496"/>
                    <a:pt x="78673" y="15698"/>
                    <a:pt x="78748" y="14880"/>
                  </a:cubicBezTo>
                  <a:cubicBezTo>
                    <a:pt x="78787" y="14437"/>
                    <a:pt x="78830" y="13979"/>
                    <a:pt x="78865" y="13518"/>
                  </a:cubicBezTo>
                  <a:close/>
                  <a:moveTo>
                    <a:pt x="148157" y="13518"/>
                  </a:moveTo>
                  <a:cubicBezTo>
                    <a:pt x="148188" y="13979"/>
                    <a:pt x="148235" y="14437"/>
                    <a:pt x="148274" y="14880"/>
                  </a:cubicBezTo>
                  <a:cubicBezTo>
                    <a:pt x="148348" y="15698"/>
                    <a:pt x="148450" y="16500"/>
                    <a:pt x="148583" y="17290"/>
                  </a:cubicBezTo>
                  <a:cubicBezTo>
                    <a:pt x="148587" y="18050"/>
                    <a:pt x="148610" y="18809"/>
                    <a:pt x="148641" y="19577"/>
                  </a:cubicBezTo>
                  <a:cubicBezTo>
                    <a:pt x="148552" y="19952"/>
                    <a:pt x="148466" y="20328"/>
                    <a:pt x="148372" y="20704"/>
                  </a:cubicBezTo>
                  <a:cubicBezTo>
                    <a:pt x="148364" y="20747"/>
                    <a:pt x="148352" y="20789"/>
                    <a:pt x="148341" y="20832"/>
                  </a:cubicBezTo>
                  <a:cubicBezTo>
                    <a:pt x="148282" y="20046"/>
                    <a:pt x="148238" y="19263"/>
                    <a:pt x="148188" y="18469"/>
                  </a:cubicBezTo>
                  <a:cubicBezTo>
                    <a:pt x="148141" y="17792"/>
                    <a:pt x="148121" y="17115"/>
                    <a:pt x="148035" y="16445"/>
                  </a:cubicBezTo>
                  <a:cubicBezTo>
                    <a:pt x="148007" y="16242"/>
                    <a:pt x="148020" y="16042"/>
                    <a:pt x="147926" y="15921"/>
                  </a:cubicBezTo>
                  <a:cubicBezTo>
                    <a:pt x="147949" y="15478"/>
                    <a:pt x="147976" y="15036"/>
                    <a:pt x="148020" y="14594"/>
                  </a:cubicBezTo>
                  <a:cubicBezTo>
                    <a:pt x="148051" y="14234"/>
                    <a:pt x="148101" y="13874"/>
                    <a:pt x="148157" y="13518"/>
                  </a:cubicBezTo>
                  <a:close/>
                  <a:moveTo>
                    <a:pt x="27660" y="13455"/>
                  </a:moveTo>
                  <a:cubicBezTo>
                    <a:pt x="27731" y="13917"/>
                    <a:pt x="27796" y="14383"/>
                    <a:pt x="27859" y="14848"/>
                  </a:cubicBezTo>
                  <a:cubicBezTo>
                    <a:pt x="27852" y="15021"/>
                    <a:pt x="27843" y="15189"/>
                    <a:pt x="27836" y="15357"/>
                  </a:cubicBezTo>
                  <a:cubicBezTo>
                    <a:pt x="27778" y="16304"/>
                    <a:pt x="27820" y="17283"/>
                    <a:pt x="27914" y="18258"/>
                  </a:cubicBezTo>
                  <a:cubicBezTo>
                    <a:pt x="27796" y="19127"/>
                    <a:pt x="27660" y="19991"/>
                    <a:pt x="27511" y="20852"/>
                  </a:cubicBezTo>
                  <a:cubicBezTo>
                    <a:pt x="27378" y="20245"/>
                    <a:pt x="27256" y="19635"/>
                    <a:pt x="27159" y="19017"/>
                  </a:cubicBezTo>
                  <a:cubicBezTo>
                    <a:pt x="27155" y="17960"/>
                    <a:pt x="27218" y="16903"/>
                    <a:pt x="27350" y="15866"/>
                  </a:cubicBezTo>
                  <a:cubicBezTo>
                    <a:pt x="27453" y="15064"/>
                    <a:pt x="27538" y="14253"/>
                    <a:pt x="27660" y="13455"/>
                  </a:cubicBezTo>
                  <a:close/>
                  <a:moveTo>
                    <a:pt x="199362" y="13455"/>
                  </a:moveTo>
                  <a:cubicBezTo>
                    <a:pt x="199479" y="14253"/>
                    <a:pt x="199569" y="15064"/>
                    <a:pt x="199671" y="15866"/>
                  </a:cubicBezTo>
                  <a:cubicBezTo>
                    <a:pt x="199804" y="16903"/>
                    <a:pt x="199867" y="17960"/>
                    <a:pt x="199858" y="19017"/>
                  </a:cubicBezTo>
                  <a:cubicBezTo>
                    <a:pt x="199761" y="19635"/>
                    <a:pt x="199643" y="20245"/>
                    <a:pt x="199511" y="20852"/>
                  </a:cubicBezTo>
                  <a:cubicBezTo>
                    <a:pt x="199362" y="19991"/>
                    <a:pt x="199224" y="19127"/>
                    <a:pt x="199107" y="18258"/>
                  </a:cubicBezTo>
                  <a:cubicBezTo>
                    <a:pt x="199197" y="17283"/>
                    <a:pt x="199240" y="16304"/>
                    <a:pt x="199186" y="15357"/>
                  </a:cubicBezTo>
                  <a:cubicBezTo>
                    <a:pt x="199174" y="15189"/>
                    <a:pt x="199166" y="15017"/>
                    <a:pt x="199159" y="14848"/>
                  </a:cubicBezTo>
                  <a:cubicBezTo>
                    <a:pt x="199221" y="14383"/>
                    <a:pt x="199287" y="13917"/>
                    <a:pt x="199362" y="13455"/>
                  </a:cubicBezTo>
                  <a:close/>
                  <a:moveTo>
                    <a:pt x="21354" y="19846"/>
                  </a:moveTo>
                  <a:lnTo>
                    <a:pt x="21354" y="19846"/>
                  </a:lnTo>
                  <a:cubicBezTo>
                    <a:pt x="21409" y="19972"/>
                    <a:pt x="21461" y="20101"/>
                    <a:pt x="21519" y="20226"/>
                  </a:cubicBezTo>
                  <a:cubicBezTo>
                    <a:pt x="21515" y="20507"/>
                    <a:pt x="21511" y="20785"/>
                    <a:pt x="21503" y="21067"/>
                  </a:cubicBezTo>
                  <a:cubicBezTo>
                    <a:pt x="21452" y="20942"/>
                    <a:pt x="21405" y="20813"/>
                    <a:pt x="21362" y="20684"/>
                  </a:cubicBezTo>
                  <a:cubicBezTo>
                    <a:pt x="21362" y="20406"/>
                    <a:pt x="21358" y="20124"/>
                    <a:pt x="21354" y="19846"/>
                  </a:cubicBezTo>
                  <a:close/>
                  <a:moveTo>
                    <a:pt x="205667" y="19846"/>
                  </a:moveTo>
                  <a:lnTo>
                    <a:pt x="205667" y="19846"/>
                  </a:lnTo>
                  <a:cubicBezTo>
                    <a:pt x="205663" y="20124"/>
                    <a:pt x="205659" y="20406"/>
                    <a:pt x="205659" y="20684"/>
                  </a:cubicBezTo>
                  <a:cubicBezTo>
                    <a:pt x="205612" y="20813"/>
                    <a:pt x="205565" y="20942"/>
                    <a:pt x="205514" y="21067"/>
                  </a:cubicBezTo>
                  <a:cubicBezTo>
                    <a:pt x="205510" y="20785"/>
                    <a:pt x="205507" y="20507"/>
                    <a:pt x="205503" y="20226"/>
                  </a:cubicBezTo>
                  <a:cubicBezTo>
                    <a:pt x="205557" y="20101"/>
                    <a:pt x="205612" y="19972"/>
                    <a:pt x="205667" y="19846"/>
                  </a:cubicBezTo>
                  <a:close/>
                  <a:moveTo>
                    <a:pt x="92865" y="17201"/>
                  </a:moveTo>
                  <a:cubicBezTo>
                    <a:pt x="92962" y="17686"/>
                    <a:pt x="93061" y="18168"/>
                    <a:pt x="93159" y="18652"/>
                  </a:cubicBezTo>
                  <a:cubicBezTo>
                    <a:pt x="93049" y="19490"/>
                    <a:pt x="92928" y="20328"/>
                    <a:pt x="92803" y="21161"/>
                  </a:cubicBezTo>
                  <a:cubicBezTo>
                    <a:pt x="92751" y="19850"/>
                    <a:pt x="92744" y="18500"/>
                    <a:pt x="92865" y="17201"/>
                  </a:cubicBezTo>
                  <a:close/>
                  <a:moveTo>
                    <a:pt x="134157" y="17201"/>
                  </a:moveTo>
                  <a:cubicBezTo>
                    <a:pt x="134274" y="18500"/>
                    <a:pt x="134266" y="19850"/>
                    <a:pt x="134215" y="21161"/>
                  </a:cubicBezTo>
                  <a:cubicBezTo>
                    <a:pt x="134090" y="20328"/>
                    <a:pt x="133973" y="19490"/>
                    <a:pt x="133863" y="18652"/>
                  </a:cubicBezTo>
                  <a:cubicBezTo>
                    <a:pt x="133961" y="18171"/>
                    <a:pt x="134058" y="17686"/>
                    <a:pt x="134157" y="17201"/>
                  </a:cubicBezTo>
                  <a:close/>
                  <a:moveTo>
                    <a:pt x="102485" y="20242"/>
                  </a:moveTo>
                  <a:lnTo>
                    <a:pt x="102485" y="20242"/>
                  </a:lnTo>
                  <a:cubicBezTo>
                    <a:pt x="102458" y="20414"/>
                    <a:pt x="102431" y="20590"/>
                    <a:pt x="102403" y="20762"/>
                  </a:cubicBezTo>
                  <a:cubicBezTo>
                    <a:pt x="102372" y="20966"/>
                    <a:pt x="102341" y="21165"/>
                    <a:pt x="102309" y="21369"/>
                  </a:cubicBezTo>
                  <a:cubicBezTo>
                    <a:pt x="102298" y="21306"/>
                    <a:pt x="102290" y="21244"/>
                    <a:pt x="102278" y="21185"/>
                  </a:cubicBezTo>
                  <a:cubicBezTo>
                    <a:pt x="102348" y="20872"/>
                    <a:pt x="102419" y="20554"/>
                    <a:pt x="102485" y="20242"/>
                  </a:cubicBezTo>
                  <a:close/>
                  <a:moveTo>
                    <a:pt x="124536" y="20245"/>
                  </a:moveTo>
                  <a:cubicBezTo>
                    <a:pt x="124603" y="20559"/>
                    <a:pt x="124673" y="20872"/>
                    <a:pt x="124744" y="21185"/>
                  </a:cubicBezTo>
                  <a:cubicBezTo>
                    <a:pt x="124732" y="21244"/>
                    <a:pt x="124724" y="21306"/>
                    <a:pt x="124712" y="21369"/>
                  </a:cubicBezTo>
                  <a:cubicBezTo>
                    <a:pt x="124681" y="21165"/>
                    <a:pt x="124650" y="20966"/>
                    <a:pt x="124618" y="20762"/>
                  </a:cubicBezTo>
                  <a:cubicBezTo>
                    <a:pt x="124591" y="20590"/>
                    <a:pt x="124563" y="20418"/>
                    <a:pt x="124536" y="20245"/>
                  </a:cubicBezTo>
                  <a:close/>
                  <a:moveTo>
                    <a:pt x="224642" y="12160"/>
                  </a:moveTo>
                  <a:cubicBezTo>
                    <a:pt x="224708" y="12904"/>
                    <a:pt x="224747" y="13650"/>
                    <a:pt x="224794" y="14398"/>
                  </a:cubicBezTo>
                  <a:cubicBezTo>
                    <a:pt x="224915" y="16257"/>
                    <a:pt x="224958" y="18105"/>
                    <a:pt x="224990" y="19967"/>
                  </a:cubicBezTo>
                  <a:cubicBezTo>
                    <a:pt x="225002" y="20445"/>
                    <a:pt x="224994" y="20923"/>
                    <a:pt x="224978" y="21396"/>
                  </a:cubicBezTo>
                  <a:cubicBezTo>
                    <a:pt x="224911" y="20320"/>
                    <a:pt x="224814" y="19252"/>
                    <a:pt x="224665" y="18179"/>
                  </a:cubicBezTo>
                  <a:cubicBezTo>
                    <a:pt x="224552" y="17357"/>
                    <a:pt x="224505" y="16515"/>
                    <a:pt x="224351" y="15706"/>
                  </a:cubicBezTo>
                  <a:cubicBezTo>
                    <a:pt x="224317" y="15505"/>
                    <a:pt x="224309" y="15236"/>
                    <a:pt x="224239" y="15021"/>
                  </a:cubicBezTo>
                  <a:cubicBezTo>
                    <a:pt x="224239" y="14950"/>
                    <a:pt x="224234" y="14880"/>
                    <a:pt x="224230" y="14809"/>
                  </a:cubicBezTo>
                  <a:cubicBezTo>
                    <a:pt x="224239" y="14418"/>
                    <a:pt x="224246" y="14031"/>
                    <a:pt x="224246" y="13643"/>
                  </a:cubicBezTo>
                  <a:cubicBezTo>
                    <a:pt x="224380" y="13146"/>
                    <a:pt x="224508" y="12653"/>
                    <a:pt x="224642" y="12160"/>
                  </a:cubicBezTo>
                  <a:close/>
                  <a:moveTo>
                    <a:pt x="2380" y="12160"/>
                  </a:moveTo>
                  <a:cubicBezTo>
                    <a:pt x="2510" y="12653"/>
                    <a:pt x="2642" y="13146"/>
                    <a:pt x="2772" y="13643"/>
                  </a:cubicBezTo>
                  <a:cubicBezTo>
                    <a:pt x="2775" y="14031"/>
                    <a:pt x="2783" y="14418"/>
                    <a:pt x="2791" y="14806"/>
                  </a:cubicBezTo>
                  <a:cubicBezTo>
                    <a:pt x="2787" y="14876"/>
                    <a:pt x="2783" y="14950"/>
                    <a:pt x="2779" y="15025"/>
                  </a:cubicBezTo>
                  <a:cubicBezTo>
                    <a:pt x="2712" y="15236"/>
                    <a:pt x="2705" y="15505"/>
                    <a:pt x="2665" y="15706"/>
                  </a:cubicBezTo>
                  <a:cubicBezTo>
                    <a:pt x="2517" y="16515"/>
                    <a:pt x="2470" y="17357"/>
                    <a:pt x="2356" y="18179"/>
                  </a:cubicBezTo>
                  <a:cubicBezTo>
                    <a:pt x="2204" y="19252"/>
                    <a:pt x="2106" y="20320"/>
                    <a:pt x="2040" y="21400"/>
                  </a:cubicBezTo>
                  <a:cubicBezTo>
                    <a:pt x="2028" y="20923"/>
                    <a:pt x="2020" y="20445"/>
                    <a:pt x="2028" y="19967"/>
                  </a:cubicBezTo>
                  <a:cubicBezTo>
                    <a:pt x="2063" y="18105"/>
                    <a:pt x="2102" y="16257"/>
                    <a:pt x="2223" y="14398"/>
                  </a:cubicBezTo>
                  <a:cubicBezTo>
                    <a:pt x="2275" y="13650"/>
                    <a:pt x="2309" y="12904"/>
                    <a:pt x="2380" y="12160"/>
                  </a:cubicBezTo>
                  <a:close/>
                  <a:moveTo>
                    <a:pt x="69273" y="17232"/>
                  </a:moveTo>
                  <a:cubicBezTo>
                    <a:pt x="69280" y="18187"/>
                    <a:pt x="69304" y="19138"/>
                    <a:pt x="69350" y="20089"/>
                  </a:cubicBezTo>
                  <a:cubicBezTo>
                    <a:pt x="69374" y="20527"/>
                    <a:pt x="69413" y="20966"/>
                    <a:pt x="69460" y="21405"/>
                  </a:cubicBezTo>
                  <a:cubicBezTo>
                    <a:pt x="69417" y="21412"/>
                    <a:pt x="69378" y="21428"/>
                    <a:pt x="69338" y="21455"/>
                  </a:cubicBezTo>
                  <a:cubicBezTo>
                    <a:pt x="69284" y="20962"/>
                    <a:pt x="69221" y="20473"/>
                    <a:pt x="69150" y="19987"/>
                  </a:cubicBezTo>
                  <a:cubicBezTo>
                    <a:pt x="69147" y="19952"/>
                    <a:pt x="69143" y="19917"/>
                    <a:pt x="69135" y="19882"/>
                  </a:cubicBezTo>
                  <a:lnTo>
                    <a:pt x="69135" y="19701"/>
                  </a:lnTo>
                  <a:cubicBezTo>
                    <a:pt x="69170" y="18880"/>
                    <a:pt x="69217" y="18054"/>
                    <a:pt x="69273" y="17232"/>
                  </a:cubicBezTo>
                  <a:close/>
                  <a:moveTo>
                    <a:pt x="157749" y="17240"/>
                  </a:moveTo>
                  <a:cubicBezTo>
                    <a:pt x="157800" y="18061"/>
                    <a:pt x="157851" y="18883"/>
                    <a:pt x="157886" y="19709"/>
                  </a:cubicBezTo>
                  <a:cubicBezTo>
                    <a:pt x="157886" y="19768"/>
                    <a:pt x="157882" y="19826"/>
                    <a:pt x="157882" y="19882"/>
                  </a:cubicBezTo>
                  <a:cubicBezTo>
                    <a:pt x="157879" y="19917"/>
                    <a:pt x="157875" y="19952"/>
                    <a:pt x="157867" y="19987"/>
                  </a:cubicBezTo>
                  <a:cubicBezTo>
                    <a:pt x="157796" y="20473"/>
                    <a:pt x="157738" y="20962"/>
                    <a:pt x="157682" y="21455"/>
                  </a:cubicBezTo>
                  <a:cubicBezTo>
                    <a:pt x="157644" y="21428"/>
                    <a:pt x="157601" y="21412"/>
                    <a:pt x="157561" y="21405"/>
                  </a:cubicBezTo>
                  <a:cubicBezTo>
                    <a:pt x="157604" y="20966"/>
                    <a:pt x="157648" y="20527"/>
                    <a:pt x="157667" y="20089"/>
                  </a:cubicBezTo>
                  <a:cubicBezTo>
                    <a:pt x="157718" y="19138"/>
                    <a:pt x="157742" y="18191"/>
                    <a:pt x="157749" y="17240"/>
                  </a:cubicBezTo>
                  <a:close/>
                  <a:moveTo>
                    <a:pt x="138258" y="21240"/>
                  </a:moveTo>
                  <a:lnTo>
                    <a:pt x="138294" y="21381"/>
                  </a:lnTo>
                  <a:cubicBezTo>
                    <a:pt x="138290" y="21408"/>
                    <a:pt x="138285" y="21439"/>
                    <a:pt x="138285" y="21467"/>
                  </a:cubicBezTo>
                  <a:cubicBezTo>
                    <a:pt x="138274" y="21405"/>
                    <a:pt x="138258" y="21338"/>
                    <a:pt x="138250" y="21271"/>
                  </a:cubicBezTo>
                  <a:cubicBezTo>
                    <a:pt x="138250" y="21259"/>
                    <a:pt x="138254" y="21251"/>
                    <a:pt x="138258" y="21240"/>
                  </a:cubicBezTo>
                  <a:close/>
                  <a:moveTo>
                    <a:pt x="88764" y="21240"/>
                  </a:moveTo>
                  <a:cubicBezTo>
                    <a:pt x="88767" y="21251"/>
                    <a:pt x="88767" y="21259"/>
                    <a:pt x="88771" y="21271"/>
                  </a:cubicBezTo>
                  <a:cubicBezTo>
                    <a:pt x="88759" y="21338"/>
                    <a:pt x="88748" y="21405"/>
                    <a:pt x="88735" y="21470"/>
                  </a:cubicBezTo>
                  <a:cubicBezTo>
                    <a:pt x="88732" y="21439"/>
                    <a:pt x="88728" y="21412"/>
                    <a:pt x="88728" y="21381"/>
                  </a:cubicBezTo>
                  <a:lnTo>
                    <a:pt x="88764" y="21240"/>
                  </a:lnTo>
                  <a:close/>
                  <a:moveTo>
                    <a:pt x="83632" y="18950"/>
                  </a:moveTo>
                  <a:cubicBezTo>
                    <a:pt x="83753" y="19498"/>
                    <a:pt x="83883" y="20042"/>
                    <a:pt x="84020" y="20578"/>
                  </a:cubicBezTo>
                  <a:cubicBezTo>
                    <a:pt x="83984" y="20789"/>
                    <a:pt x="83953" y="20997"/>
                    <a:pt x="83930" y="21201"/>
                  </a:cubicBezTo>
                  <a:cubicBezTo>
                    <a:pt x="83918" y="21298"/>
                    <a:pt x="83906" y="21396"/>
                    <a:pt x="83890" y="21494"/>
                  </a:cubicBezTo>
                  <a:cubicBezTo>
                    <a:pt x="83836" y="21212"/>
                    <a:pt x="83785" y="20930"/>
                    <a:pt x="83738" y="20648"/>
                  </a:cubicBezTo>
                  <a:cubicBezTo>
                    <a:pt x="83679" y="20292"/>
                    <a:pt x="83628" y="19929"/>
                    <a:pt x="83581" y="19568"/>
                  </a:cubicBezTo>
                  <a:cubicBezTo>
                    <a:pt x="83601" y="19361"/>
                    <a:pt x="83616" y="19154"/>
                    <a:pt x="83632" y="18950"/>
                  </a:cubicBezTo>
                  <a:close/>
                  <a:moveTo>
                    <a:pt x="143386" y="18950"/>
                  </a:moveTo>
                  <a:cubicBezTo>
                    <a:pt x="143401" y="19158"/>
                    <a:pt x="143417" y="19361"/>
                    <a:pt x="143437" y="19568"/>
                  </a:cubicBezTo>
                  <a:cubicBezTo>
                    <a:pt x="143393" y="19929"/>
                    <a:pt x="143343" y="20292"/>
                    <a:pt x="143280" y="20648"/>
                  </a:cubicBezTo>
                  <a:cubicBezTo>
                    <a:pt x="143233" y="20930"/>
                    <a:pt x="143182" y="21212"/>
                    <a:pt x="143127" y="21494"/>
                  </a:cubicBezTo>
                  <a:cubicBezTo>
                    <a:pt x="143115" y="21396"/>
                    <a:pt x="143104" y="21298"/>
                    <a:pt x="143092" y="21201"/>
                  </a:cubicBezTo>
                  <a:cubicBezTo>
                    <a:pt x="143065" y="20997"/>
                    <a:pt x="143034" y="20789"/>
                    <a:pt x="142998" y="20578"/>
                  </a:cubicBezTo>
                  <a:cubicBezTo>
                    <a:pt x="143135" y="20042"/>
                    <a:pt x="143268" y="19498"/>
                    <a:pt x="143386" y="18950"/>
                  </a:cubicBezTo>
                  <a:close/>
                  <a:moveTo>
                    <a:pt x="53734" y="20128"/>
                  </a:moveTo>
                  <a:cubicBezTo>
                    <a:pt x="53738" y="20148"/>
                    <a:pt x="53742" y="20164"/>
                    <a:pt x="53742" y="20179"/>
                  </a:cubicBezTo>
                  <a:cubicBezTo>
                    <a:pt x="53695" y="20633"/>
                    <a:pt x="53648" y="21087"/>
                    <a:pt x="53597" y="21541"/>
                  </a:cubicBezTo>
                  <a:cubicBezTo>
                    <a:pt x="53554" y="21345"/>
                    <a:pt x="53511" y="21150"/>
                    <a:pt x="53468" y="20958"/>
                  </a:cubicBezTo>
                  <a:cubicBezTo>
                    <a:pt x="53557" y="20680"/>
                    <a:pt x="53644" y="20406"/>
                    <a:pt x="53734" y="20128"/>
                  </a:cubicBezTo>
                  <a:close/>
                  <a:moveTo>
                    <a:pt x="173288" y="20132"/>
                  </a:moveTo>
                  <a:cubicBezTo>
                    <a:pt x="173374" y="20406"/>
                    <a:pt x="173463" y="20680"/>
                    <a:pt x="173553" y="20954"/>
                  </a:cubicBezTo>
                  <a:cubicBezTo>
                    <a:pt x="173506" y="21150"/>
                    <a:pt x="173463" y="21345"/>
                    <a:pt x="173421" y="21541"/>
                  </a:cubicBezTo>
                  <a:cubicBezTo>
                    <a:pt x="173374" y="21087"/>
                    <a:pt x="173327" y="20633"/>
                    <a:pt x="173275" y="20179"/>
                  </a:cubicBezTo>
                  <a:cubicBezTo>
                    <a:pt x="173280" y="20164"/>
                    <a:pt x="173284" y="20148"/>
                    <a:pt x="173288" y="20132"/>
                  </a:cubicBezTo>
                  <a:close/>
                  <a:moveTo>
                    <a:pt x="100204" y="17651"/>
                  </a:moveTo>
                  <a:cubicBezTo>
                    <a:pt x="100219" y="17713"/>
                    <a:pt x="100235" y="17776"/>
                    <a:pt x="100251" y="17835"/>
                  </a:cubicBezTo>
                  <a:cubicBezTo>
                    <a:pt x="100383" y="18355"/>
                    <a:pt x="100505" y="18876"/>
                    <a:pt x="100626" y="19400"/>
                  </a:cubicBezTo>
                  <a:cubicBezTo>
                    <a:pt x="100618" y="19862"/>
                    <a:pt x="100607" y="20328"/>
                    <a:pt x="100587" y="20789"/>
                  </a:cubicBezTo>
                  <a:cubicBezTo>
                    <a:pt x="100540" y="21052"/>
                    <a:pt x="100489" y="21314"/>
                    <a:pt x="100442" y="21580"/>
                  </a:cubicBezTo>
                  <a:cubicBezTo>
                    <a:pt x="100368" y="20598"/>
                    <a:pt x="100254" y="19627"/>
                    <a:pt x="100106" y="18661"/>
                  </a:cubicBezTo>
                  <a:cubicBezTo>
                    <a:pt x="100141" y="18323"/>
                    <a:pt x="100177" y="17987"/>
                    <a:pt x="100204" y="17651"/>
                  </a:cubicBezTo>
                  <a:close/>
                  <a:moveTo>
                    <a:pt x="126818" y="17651"/>
                  </a:moveTo>
                  <a:cubicBezTo>
                    <a:pt x="126845" y="17995"/>
                    <a:pt x="126877" y="18336"/>
                    <a:pt x="126912" y="18676"/>
                  </a:cubicBezTo>
                  <a:cubicBezTo>
                    <a:pt x="126763" y="19635"/>
                    <a:pt x="126653" y="20606"/>
                    <a:pt x="126576" y="21580"/>
                  </a:cubicBezTo>
                  <a:cubicBezTo>
                    <a:pt x="126529" y="21318"/>
                    <a:pt x="126482" y="21052"/>
                    <a:pt x="126435" y="20789"/>
                  </a:cubicBezTo>
                  <a:cubicBezTo>
                    <a:pt x="126415" y="20324"/>
                    <a:pt x="126399" y="19862"/>
                    <a:pt x="126395" y="19396"/>
                  </a:cubicBezTo>
                  <a:cubicBezTo>
                    <a:pt x="126513" y="18876"/>
                    <a:pt x="126638" y="18355"/>
                    <a:pt x="126771" y="17835"/>
                  </a:cubicBezTo>
                  <a:cubicBezTo>
                    <a:pt x="126787" y="17776"/>
                    <a:pt x="126802" y="17713"/>
                    <a:pt x="126818" y="17651"/>
                  </a:cubicBezTo>
                  <a:close/>
                  <a:moveTo>
                    <a:pt x="71061" y="19416"/>
                  </a:moveTo>
                  <a:cubicBezTo>
                    <a:pt x="71166" y="20038"/>
                    <a:pt x="71287" y="20657"/>
                    <a:pt x="71397" y="21267"/>
                  </a:cubicBezTo>
                  <a:cubicBezTo>
                    <a:pt x="71378" y="21423"/>
                    <a:pt x="71358" y="21576"/>
                    <a:pt x="71343" y="21729"/>
                  </a:cubicBezTo>
                  <a:cubicBezTo>
                    <a:pt x="71225" y="21020"/>
                    <a:pt x="71123" y="20312"/>
                    <a:pt x="71025" y="19604"/>
                  </a:cubicBezTo>
                  <a:cubicBezTo>
                    <a:pt x="71029" y="19584"/>
                    <a:pt x="71034" y="19568"/>
                    <a:pt x="71034" y="19549"/>
                  </a:cubicBezTo>
                  <a:cubicBezTo>
                    <a:pt x="71045" y="19506"/>
                    <a:pt x="71053" y="19459"/>
                    <a:pt x="71061" y="19416"/>
                  </a:cubicBezTo>
                  <a:close/>
                  <a:moveTo>
                    <a:pt x="155961" y="19416"/>
                  </a:moveTo>
                  <a:cubicBezTo>
                    <a:pt x="155968" y="19459"/>
                    <a:pt x="155977" y="19506"/>
                    <a:pt x="155984" y="19549"/>
                  </a:cubicBezTo>
                  <a:cubicBezTo>
                    <a:pt x="155988" y="19568"/>
                    <a:pt x="155992" y="19584"/>
                    <a:pt x="155996" y="19604"/>
                  </a:cubicBezTo>
                  <a:cubicBezTo>
                    <a:pt x="155894" y="20312"/>
                    <a:pt x="155792" y="21020"/>
                    <a:pt x="155679" y="21729"/>
                  </a:cubicBezTo>
                  <a:cubicBezTo>
                    <a:pt x="155659" y="21576"/>
                    <a:pt x="155644" y="21423"/>
                    <a:pt x="155621" y="21267"/>
                  </a:cubicBezTo>
                  <a:cubicBezTo>
                    <a:pt x="155733" y="20657"/>
                    <a:pt x="155855" y="20038"/>
                    <a:pt x="155961" y="19416"/>
                  </a:cubicBezTo>
                  <a:close/>
                  <a:moveTo>
                    <a:pt x="13054" y="20296"/>
                  </a:moveTo>
                  <a:cubicBezTo>
                    <a:pt x="13100" y="20762"/>
                    <a:pt x="13151" y="21220"/>
                    <a:pt x="13206" y="21682"/>
                  </a:cubicBezTo>
                  <a:cubicBezTo>
                    <a:pt x="13206" y="21741"/>
                    <a:pt x="13209" y="21795"/>
                    <a:pt x="13209" y="21854"/>
                  </a:cubicBezTo>
                  <a:cubicBezTo>
                    <a:pt x="13198" y="21909"/>
                    <a:pt x="13186" y="21963"/>
                    <a:pt x="13175" y="22023"/>
                  </a:cubicBezTo>
                  <a:cubicBezTo>
                    <a:pt x="13104" y="21885"/>
                    <a:pt x="13030" y="21748"/>
                    <a:pt x="12960" y="21611"/>
                  </a:cubicBezTo>
                  <a:cubicBezTo>
                    <a:pt x="13007" y="21177"/>
                    <a:pt x="13034" y="20739"/>
                    <a:pt x="13054" y="20296"/>
                  </a:cubicBezTo>
                  <a:close/>
                  <a:moveTo>
                    <a:pt x="213968" y="20296"/>
                  </a:moveTo>
                  <a:cubicBezTo>
                    <a:pt x="213984" y="20739"/>
                    <a:pt x="214015" y="21177"/>
                    <a:pt x="214058" y="21611"/>
                  </a:cubicBezTo>
                  <a:cubicBezTo>
                    <a:pt x="213988" y="21748"/>
                    <a:pt x="213917" y="21885"/>
                    <a:pt x="213843" y="22023"/>
                  </a:cubicBezTo>
                  <a:cubicBezTo>
                    <a:pt x="213831" y="21963"/>
                    <a:pt x="213820" y="21909"/>
                    <a:pt x="213812" y="21854"/>
                  </a:cubicBezTo>
                  <a:cubicBezTo>
                    <a:pt x="213812" y="21795"/>
                    <a:pt x="213812" y="21737"/>
                    <a:pt x="213816" y="21682"/>
                  </a:cubicBezTo>
                  <a:cubicBezTo>
                    <a:pt x="213867" y="21220"/>
                    <a:pt x="213921" y="20758"/>
                    <a:pt x="213968" y="20296"/>
                  </a:cubicBezTo>
                  <a:close/>
                  <a:moveTo>
                    <a:pt x="82803" y="8222"/>
                  </a:moveTo>
                  <a:cubicBezTo>
                    <a:pt x="82834" y="9118"/>
                    <a:pt x="82857" y="10019"/>
                    <a:pt x="82861" y="10919"/>
                  </a:cubicBezTo>
                  <a:lnTo>
                    <a:pt x="82861" y="10922"/>
                  </a:lnTo>
                  <a:lnTo>
                    <a:pt x="82857" y="10919"/>
                  </a:lnTo>
                  <a:cubicBezTo>
                    <a:pt x="82842" y="10899"/>
                    <a:pt x="82822" y="10890"/>
                    <a:pt x="82804" y="10890"/>
                  </a:cubicBezTo>
                  <a:cubicBezTo>
                    <a:pt x="82770" y="10890"/>
                    <a:pt x="82738" y="10918"/>
                    <a:pt x="82728" y="10966"/>
                  </a:cubicBezTo>
                  <a:cubicBezTo>
                    <a:pt x="82603" y="11545"/>
                    <a:pt x="82622" y="12234"/>
                    <a:pt x="82595" y="12833"/>
                  </a:cubicBezTo>
                  <a:cubicBezTo>
                    <a:pt x="82552" y="13674"/>
                    <a:pt x="82528" y="14515"/>
                    <a:pt x="82525" y="15357"/>
                  </a:cubicBezTo>
                  <a:cubicBezTo>
                    <a:pt x="82521" y="15803"/>
                    <a:pt x="82525" y="16246"/>
                    <a:pt x="82532" y="16692"/>
                  </a:cubicBezTo>
                  <a:cubicBezTo>
                    <a:pt x="82450" y="17642"/>
                    <a:pt x="82395" y="18610"/>
                    <a:pt x="82376" y="19580"/>
                  </a:cubicBezTo>
                  <a:cubicBezTo>
                    <a:pt x="82274" y="20398"/>
                    <a:pt x="82156" y="21220"/>
                    <a:pt x="82019" y="22030"/>
                  </a:cubicBezTo>
                  <a:cubicBezTo>
                    <a:pt x="82024" y="21529"/>
                    <a:pt x="82024" y="21029"/>
                    <a:pt x="82024" y="20523"/>
                  </a:cubicBezTo>
                  <a:cubicBezTo>
                    <a:pt x="82172" y="18680"/>
                    <a:pt x="82184" y="16829"/>
                    <a:pt x="82102" y="14978"/>
                  </a:cubicBezTo>
                  <a:cubicBezTo>
                    <a:pt x="82109" y="14915"/>
                    <a:pt x="82122" y="14848"/>
                    <a:pt x="82129" y="14786"/>
                  </a:cubicBezTo>
                  <a:cubicBezTo>
                    <a:pt x="82239" y="13932"/>
                    <a:pt x="82356" y="13072"/>
                    <a:pt x="82364" y="12203"/>
                  </a:cubicBezTo>
                  <a:cubicBezTo>
                    <a:pt x="82368" y="11768"/>
                    <a:pt x="82364" y="11338"/>
                    <a:pt x="82356" y="10903"/>
                  </a:cubicBezTo>
                  <a:cubicBezTo>
                    <a:pt x="82356" y="10817"/>
                    <a:pt x="82337" y="10715"/>
                    <a:pt x="82309" y="10617"/>
                  </a:cubicBezTo>
                  <a:cubicBezTo>
                    <a:pt x="82368" y="9878"/>
                    <a:pt x="82431" y="8836"/>
                    <a:pt x="82803" y="8222"/>
                  </a:cubicBezTo>
                  <a:close/>
                  <a:moveTo>
                    <a:pt x="144219" y="8222"/>
                  </a:moveTo>
                  <a:cubicBezTo>
                    <a:pt x="144587" y="8832"/>
                    <a:pt x="144654" y="9882"/>
                    <a:pt x="144712" y="10617"/>
                  </a:cubicBezTo>
                  <a:cubicBezTo>
                    <a:pt x="144685" y="10720"/>
                    <a:pt x="144665" y="10817"/>
                    <a:pt x="144661" y="10903"/>
                  </a:cubicBezTo>
                  <a:cubicBezTo>
                    <a:pt x="144658" y="11338"/>
                    <a:pt x="144649" y="11768"/>
                    <a:pt x="144654" y="12203"/>
                  </a:cubicBezTo>
                  <a:cubicBezTo>
                    <a:pt x="144665" y="13072"/>
                    <a:pt x="144779" y="13932"/>
                    <a:pt x="144892" y="14786"/>
                  </a:cubicBezTo>
                  <a:cubicBezTo>
                    <a:pt x="144900" y="14853"/>
                    <a:pt x="144908" y="14915"/>
                    <a:pt x="144920" y="14978"/>
                  </a:cubicBezTo>
                  <a:cubicBezTo>
                    <a:pt x="144833" y="16829"/>
                    <a:pt x="144849" y="18680"/>
                    <a:pt x="144998" y="20523"/>
                  </a:cubicBezTo>
                  <a:lnTo>
                    <a:pt x="144998" y="22030"/>
                  </a:lnTo>
                  <a:cubicBezTo>
                    <a:pt x="144861" y="21220"/>
                    <a:pt x="144748" y="20398"/>
                    <a:pt x="144645" y="19577"/>
                  </a:cubicBezTo>
                  <a:cubicBezTo>
                    <a:pt x="144622" y="18610"/>
                    <a:pt x="144571" y="17642"/>
                    <a:pt x="144485" y="16692"/>
                  </a:cubicBezTo>
                  <a:cubicBezTo>
                    <a:pt x="144497" y="16246"/>
                    <a:pt x="144501" y="15803"/>
                    <a:pt x="144497" y="15357"/>
                  </a:cubicBezTo>
                  <a:cubicBezTo>
                    <a:pt x="144490" y="14515"/>
                    <a:pt x="144470" y="13674"/>
                    <a:pt x="144427" y="12833"/>
                  </a:cubicBezTo>
                  <a:cubicBezTo>
                    <a:pt x="144396" y="12234"/>
                    <a:pt x="144419" y="11545"/>
                    <a:pt x="144293" y="10966"/>
                  </a:cubicBezTo>
                  <a:cubicBezTo>
                    <a:pt x="144284" y="10918"/>
                    <a:pt x="144249" y="10890"/>
                    <a:pt x="144215" y="10890"/>
                  </a:cubicBezTo>
                  <a:cubicBezTo>
                    <a:pt x="144196" y="10890"/>
                    <a:pt x="144176" y="10899"/>
                    <a:pt x="144161" y="10919"/>
                  </a:cubicBezTo>
                  <a:cubicBezTo>
                    <a:pt x="144161" y="10015"/>
                    <a:pt x="144188" y="9118"/>
                    <a:pt x="144219" y="8222"/>
                  </a:cubicBezTo>
                  <a:close/>
                  <a:moveTo>
                    <a:pt x="12177" y="1"/>
                  </a:moveTo>
                  <a:cubicBezTo>
                    <a:pt x="12167" y="1"/>
                    <a:pt x="12157" y="7"/>
                    <a:pt x="12153" y="22"/>
                  </a:cubicBezTo>
                  <a:cubicBezTo>
                    <a:pt x="12141" y="62"/>
                    <a:pt x="12125" y="100"/>
                    <a:pt x="12114" y="140"/>
                  </a:cubicBezTo>
                  <a:cubicBezTo>
                    <a:pt x="12106" y="167"/>
                    <a:pt x="12122" y="192"/>
                    <a:pt x="12138" y="192"/>
                  </a:cubicBezTo>
                  <a:cubicBezTo>
                    <a:pt x="12144" y="192"/>
                    <a:pt x="12151" y="188"/>
                    <a:pt x="12155" y="178"/>
                  </a:cubicBezTo>
                  <a:lnTo>
                    <a:pt x="12155" y="178"/>
                  </a:lnTo>
                  <a:cubicBezTo>
                    <a:pt x="11811" y="984"/>
                    <a:pt x="11292" y="2255"/>
                    <a:pt x="10803" y="3205"/>
                  </a:cubicBezTo>
                  <a:cubicBezTo>
                    <a:pt x="10223" y="4332"/>
                    <a:pt x="9683" y="5463"/>
                    <a:pt x="9214" y="6672"/>
                  </a:cubicBezTo>
                  <a:cubicBezTo>
                    <a:pt x="9096" y="6981"/>
                    <a:pt x="8982" y="7295"/>
                    <a:pt x="8869" y="7608"/>
                  </a:cubicBezTo>
                  <a:cubicBezTo>
                    <a:pt x="8579" y="6684"/>
                    <a:pt x="8211" y="5815"/>
                    <a:pt x="7664" y="5091"/>
                  </a:cubicBezTo>
                  <a:cubicBezTo>
                    <a:pt x="7654" y="5078"/>
                    <a:pt x="7644" y="5073"/>
                    <a:pt x="7634" y="5073"/>
                  </a:cubicBezTo>
                  <a:cubicBezTo>
                    <a:pt x="7602" y="5073"/>
                    <a:pt x="7575" y="5128"/>
                    <a:pt x="7605" y="5169"/>
                  </a:cubicBezTo>
                  <a:cubicBezTo>
                    <a:pt x="8173" y="5999"/>
                    <a:pt x="8466" y="7060"/>
                    <a:pt x="8666" y="8167"/>
                  </a:cubicBezTo>
                  <a:cubicBezTo>
                    <a:pt x="8525" y="8567"/>
                    <a:pt x="8388" y="8970"/>
                    <a:pt x="8254" y="9376"/>
                  </a:cubicBezTo>
                  <a:cubicBezTo>
                    <a:pt x="8036" y="8715"/>
                    <a:pt x="7774" y="8070"/>
                    <a:pt x="7711" y="7342"/>
                  </a:cubicBezTo>
                  <a:cubicBezTo>
                    <a:pt x="7711" y="7325"/>
                    <a:pt x="7700" y="7316"/>
                    <a:pt x="7690" y="7316"/>
                  </a:cubicBezTo>
                  <a:cubicBezTo>
                    <a:pt x="7680" y="7316"/>
                    <a:pt x="7671" y="7324"/>
                    <a:pt x="7671" y="7342"/>
                  </a:cubicBezTo>
                  <a:cubicBezTo>
                    <a:pt x="7660" y="8081"/>
                    <a:pt x="7851" y="8742"/>
                    <a:pt x="8008" y="9439"/>
                  </a:cubicBezTo>
                  <a:cubicBezTo>
                    <a:pt x="8039" y="9580"/>
                    <a:pt x="8070" y="9725"/>
                    <a:pt x="8099" y="9870"/>
                  </a:cubicBezTo>
                  <a:cubicBezTo>
                    <a:pt x="7918" y="10445"/>
                    <a:pt x="7750" y="11020"/>
                    <a:pt x="7589" y="11604"/>
                  </a:cubicBezTo>
                  <a:cubicBezTo>
                    <a:pt x="7573" y="11150"/>
                    <a:pt x="7535" y="10688"/>
                    <a:pt x="7386" y="10312"/>
                  </a:cubicBezTo>
                  <a:cubicBezTo>
                    <a:pt x="7367" y="10264"/>
                    <a:pt x="7338" y="10245"/>
                    <a:pt x="7307" y="10245"/>
                  </a:cubicBezTo>
                  <a:cubicBezTo>
                    <a:pt x="7240" y="10245"/>
                    <a:pt x="7169" y="10340"/>
                    <a:pt x="7210" y="10445"/>
                  </a:cubicBezTo>
                  <a:cubicBezTo>
                    <a:pt x="7311" y="10700"/>
                    <a:pt x="7347" y="11016"/>
                    <a:pt x="7358" y="11338"/>
                  </a:cubicBezTo>
                  <a:cubicBezTo>
                    <a:pt x="7253" y="10837"/>
                    <a:pt x="7131" y="10335"/>
                    <a:pt x="6990" y="9831"/>
                  </a:cubicBezTo>
                  <a:cubicBezTo>
                    <a:pt x="6713" y="8841"/>
                    <a:pt x="6439" y="7784"/>
                    <a:pt x="6247" y="6755"/>
                  </a:cubicBezTo>
                  <a:cubicBezTo>
                    <a:pt x="6242" y="6742"/>
                    <a:pt x="6235" y="6736"/>
                    <a:pt x="6226" y="6736"/>
                  </a:cubicBezTo>
                  <a:cubicBezTo>
                    <a:pt x="6220" y="6736"/>
                    <a:pt x="6213" y="6740"/>
                    <a:pt x="6208" y="6746"/>
                  </a:cubicBezTo>
                  <a:cubicBezTo>
                    <a:pt x="6161" y="6433"/>
                    <a:pt x="6098" y="6101"/>
                    <a:pt x="6055" y="5776"/>
                  </a:cubicBezTo>
                  <a:cubicBezTo>
                    <a:pt x="6161" y="5384"/>
                    <a:pt x="6274" y="4997"/>
                    <a:pt x="6423" y="4633"/>
                  </a:cubicBezTo>
                  <a:cubicBezTo>
                    <a:pt x="6431" y="4611"/>
                    <a:pt x="6417" y="4592"/>
                    <a:pt x="6402" y="4592"/>
                  </a:cubicBezTo>
                  <a:cubicBezTo>
                    <a:pt x="6396" y="4592"/>
                    <a:pt x="6389" y="4596"/>
                    <a:pt x="6384" y="4605"/>
                  </a:cubicBezTo>
                  <a:cubicBezTo>
                    <a:pt x="6251" y="4896"/>
                    <a:pt x="6133" y="5205"/>
                    <a:pt x="6027" y="5518"/>
                  </a:cubicBezTo>
                  <a:cubicBezTo>
                    <a:pt x="6016" y="5384"/>
                    <a:pt x="6009" y="5256"/>
                    <a:pt x="6012" y="5131"/>
                  </a:cubicBezTo>
                  <a:cubicBezTo>
                    <a:pt x="6016" y="4799"/>
                    <a:pt x="6201" y="3583"/>
                    <a:pt x="5776" y="3583"/>
                  </a:cubicBezTo>
                  <a:cubicBezTo>
                    <a:pt x="5769" y="3583"/>
                    <a:pt x="5762" y="3584"/>
                    <a:pt x="5754" y="3584"/>
                  </a:cubicBezTo>
                  <a:cubicBezTo>
                    <a:pt x="5699" y="3592"/>
                    <a:pt x="5699" y="3698"/>
                    <a:pt x="5751" y="3698"/>
                  </a:cubicBezTo>
                  <a:cubicBezTo>
                    <a:pt x="5752" y="3698"/>
                    <a:pt x="5753" y="3698"/>
                    <a:pt x="5754" y="3698"/>
                  </a:cubicBezTo>
                  <a:cubicBezTo>
                    <a:pt x="5756" y="3698"/>
                    <a:pt x="5758" y="3698"/>
                    <a:pt x="5759" y="3698"/>
                  </a:cubicBezTo>
                  <a:cubicBezTo>
                    <a:pt x="6034" y="3698"/>
                    <a:pt x="5903" y="5170"/>
                    <a:pt x="5922" y="5365"/>
                  </a:cubicBezTo>
                  <a:cubicBezTo>
                    <a:pt x="5933" y="5483"/>
                    <a:pt x="5949" y="5600"/>
                    <a:pt x="5962" y="5718"/>
                  </a:cubicBezTo>
                  <a:cubicBezTo>
                    <a:pt x="5899" y="5909"/>
                    <a:pt x="5836" y="6101"/>
                    <a:pt x="5777" y="6296"/>
                  </a:cubicBezTo>
                  <a:lnTo>
                    <a:pt x="5777" y="6269"/>
                  </a:lnTo>
                  <a:cubicBezTo>
                    <a:pt x="5780" y="6248"/>
                    <a:pt x="5769" y="6238"/>
                    <a:pt x="5756" y="6238"/>
                  </a:cubicBezTo>
                  <a:cubicBezTo>
                    <a:pt x="5750" y="6238"/>
                    <a:pt x="5743" y="6240"/>
                    <a:pt x="5738" y="6246"/>
                  </a:cubicBezTo>
                  <a:cubicBezTo>
                    <a:pt x="5460" y="6543"/>
                    <a:pt x="5378" y="7111"/>
                    <a:pt x="5346" y="7624"/>
                  </a:cubicBezTo>
                  <a:cubicBezTo>
                    <a:pt x="5002" y="8594"/>
                    <a:pt x="4708" y="9560"/>
                    <a:pt x="4446" y="10579"/>
                  </a:cubicBezTo>
                  <a:cubicBezTo>
                    <a:pt x="4329" y="11020"/>
                    <a:pt x="4228" y="11459"/>
                    <a:pt x="4130" y="11901"/>
                  </a:cubicBezTo>
                  <a:cubicBezTo>
                    <a:pt x="4134" y="11757"/>
                    <a:pt x="4137" y="11612"/>
                    <a:pt x="4141" y="11463"/>
                  </a:cubicBezTo>
                  <a:cubicBezTo>
                    <a:pt x="4168" y="10332"/>
                    <a:pt x="4177" y="9201"/>
                    <a:pt x="4247" y="8070"/>
                  </a:cubicBezTo>
                  <a:cubicBezTo>
                    <a:pt x="4278" y="7530"/>
                    <a:pt x="4309" y="6986"/>
                    <a:pt x="4356" y="6446"/>
                  </a:cubicBezTo>
                  <a:cubicBezTo>
                    <a:pt x="4399" y="5995"/>
                    <a:pt x="4345" y="5271"/>
                    <a:pt x="4506" y="4860"/>
                  </a:cubicBezTo>
                  <a:cubicBezTo>
                    <a:pt x="4513" y="4844"/>
                    <a:pt x="4503" y="4828"/>
                    <a:pt x="4492" y="4828"/>
                  </a:cubicBezTo>
                  <a:cubicBezTo>
                    <a:pt x="4487" y="4828"/>
                    <a:pt x="4481" y="4832"/>
                    <a:pt x="4477" y="4840"/>
                  </a:cubicBezTo>
                  <a:cubicBezTo>
                    <a:pt x="4337" y="5118"/>
                    <a:pt x="4341" y="5490"/>
                    <a:pt x="4290" y="5807"/>
                  </a:cubicBezTo>
                  <a:cubicBezTo>
                    <a:pt x="4212" y="6308"/>
                    <a:pt x="4149" y="6813"/>
                    <a:pt x="4094" y="7315"/>
                  </a:cubicBezTo>
                  <a:cubicBezTo>
                    <a:pt x="4031" y="7902"/>
                    <a:pt x="3969" y="8480"/>
                    <a:pt x="3919" y="9064"/>
                  </a:cubicBezTo>
                  <a:cubicBezTo>
                    <a:pt x="3805" y="7459"/>
                    <a:pt x="3671" y="5859"/>
                    <a:pt x="3578" y="4253"/>
                  </a:cubicBezTo>
                  <a:cubicBezTo>
                    <a:pt x="3576" y="4222"/>
                    <a:pt x="3556" y="4207"/>
                    <a:pt x="3538" y="4207"/>
                  </a:cubicBezTo>
                  <a:cubicBezTo>
                    <a:pt x="3519" y="4207"/>
                    <a:pt x="3501" y="4222"/>
                    <a:pt x="3503" y="4253"/>
                  </a:cubicBezTo>
                  <a:cubicBezTo>
                    <a:pt x="3593" y="6124"/>
                    <a:pt x="3742" y="7996"/>
                    <a:pt x="3856" y="9866"/>
                  </a:cubicBezTo>
                  <a:cubicBezTo>
                    <a:pt x="3840" y="10073"/>
                    <a:pt x="3828" y="10277"/>
                    <a:pt x="3816" y="10485"/>
                  </a:cubicBezTo>
                  <a:cubicBezTo>
                    <a:pt x="3765" y="11365"/>
                    <a:pt x="3711" y="12246"/>
                    <a:pt x="3655" y="13122"/>
                  </a:cubicBezTo>
                  <a:cubicBezTo>
                    <a:pt x="3644" y="12794"/>
                    <a:pt x="3637" y="12461"/>
                    <a:pt x="3621" y="12129"/>
                  </a:cubicBezTo>
                  <a:cubicBezTo>
                    <a:pt x="3581" y="11197"/>
                    <a:pt x="3511" y="10265"/>
                    <a:pt x="3453" y="9334"/>
                  </a:cubicBezTo>
                  <a:cubicBezTo>
                    <a:pt x="3402" y="8504"/>
                    <a:pt x="3397" y="7705"/>
                    <a:pt x="3390" y="6880"/>
                  </a:cubicBezTo>
                  <a:cubicBezTo>
                    <a:pt x="3390" y="6835"/>
                    <a:pt x="3366" y="6813"/>
                    <a:pt x="3341" y="6813"/>
                  </a:cubicBezTo>
                  <a:cubicBezTo>
                    <a:pt x="3315" y="6813"/>
                    <a:pt x="3288" y="6836"/>
                    <a:pt x="3284" y="6880"/>
                  </a:cubicBezTo>
                  <a:cubicBezTo>
                    <a:pt x="3147" y="8711"/>
                    <a:pt x="3006" y="10543"/>
                    <a:pt x="2900" y="12382"/>
                  </a:cubicBezTo>
                  <a:cubicBezTo>
                    <a:pt x="2889" y="12579"/>
                    <a:pt x="2881" y="12774"/>
                    <a:pt x="2869" y="12974"/>
                  </a:cubicBezTo>
                  <a:cubicBezTo>
                    <a:pt x="2728" y="12485"/>
                    <a:pt x="2591" y="11995"/>
                    <a:pt x="2450" y="11502"/>
                  </a:cubicBezTo>
                  <a:cubicBezTo>
                    <a:pt x="2544" y="10735"/>
                    <a:pt x="2560" y="9940"/>
                    <a:pt x="2674" y="9181"/>
                  </a:cubicBezTo>
                  <a:cubicBezTo>
                    <a:pt x="2685" y="9106"/>
                    <a:pt x="2640" y="9057"/>
                    <a:pt x="2596" y="9057"/>
                  </a:cubicBezTo>
                  <a:cubicBezTo>
                    <a:pt x="2566" y="9057"/>
                    <a:pt x="2537" y="9078"/>
                    <a:pt x="2525" y="9126"/>
                  </a:cubicBezTo>
                  <a:cubicBezTo>
                    <a:pt x="2407" y="9588"/>
                    <a:pt x="2290" y="10054"/>
                    <a:pt x="2176" y="10516"/>
                  </a:cubicBezTo>
                  <a:cubicBezTo>
                    <a:pt x="1946" y="9654"/>
                    <a:pt x="1730" y="8782"/>
                    <a:pt x="1519" y="7909"/>
                  </a:cubicBezTo>
                  <a:cubicBezTo>
                    <a:pt x="1300" y="7009"/>
                    <a:pt x="1135" y="6089"/>
                    <a:pt x="740" y="5290"/>
                  </a:cubicBezTo>
                  <a:cubicBezTo>
                    <a:pt x="735" y="5280"/>
                    <a:pt x="728" y="5275"/>
                    <a:pt x="721" y="5275"/>
                  </a:cubicBezTo>
                  <a:cubicBezTo>
                    <a:pt x="706" y="5275"/>
                    <a:pt x="690" y="5298"/>
                    <a:pt x="701" y="5322"/>
                  </a:cubicBezTo>
                  <a:cubicBezTo>
                    <a:pt x="1143" y="6269"/>
                    <a:pt x="1272" y="7373"/>
                    <a:pt x="1491" y="8430"/>
                  </a:cubicBezTo>
                  <a:cubicBezTo>
                    <a:pt x="1668" y="9279"/>
                    <a:pt x="1863" y="10124"/>
                    <a:pt x="2071" y="10958"/>
                  </a:cubicBezTo>
                  <a:cubicBezTo>
                    <a:pt x="1777" y="12207"/>
                    <a:pt x="1523" y="13471"/>
                    <a:pt x="1386" y="14762"/>
                  </a:cubicBezTo>
                  <a:cubicBezTo>
                    <a:pt x="1366" y="14911"/>
                    <a:pt x="1354" y="15064"/>
                    <a:pt x="1343" y="15212"/>
                  </a:cubicBezTo>
                  <a:cubicBezTo>
                    <a:pt x="1284" y="14759"/>
                    <a:pt x="1218" y="14308"/>
                    <a:pt x="1139" y="13862"/>
                  </a:cubicBezTo>
                  <a:cubicBezTo>
                    <a:pt x="1119" y="13737"/>
                    <a:pt x="1092" y="13608"/>
                    <a:pt x="1065" y="13482"/>
                  </a:cubicBezTo>
                  <a:cubicBezTo>
                    <a:pt x="1104" y="13091"/>
                    <a:pt x="1178" y="12649"/>
                    <a:pt x="1410" y="12559"/>
                  </a:cubicBezTo>
                  <a:cubicBezTo>
                    <a:pt x="1480" y="12535"/>
                    <a:pt x="1468" y="12394"/>
                    <a:pt x="1394" y="12394"/>
                  </a:cubicBezTo>
                  <a:cubicBezTo>
                    <a:pt x="1178" y="12394"/>
                    <a:pt x="1030" y="12579"/>
                    <a:pt x="920" y="12801"/>
                  </a:cubicBezTo>
                  <a:cubicBezTo>
                    <a:pt x="842" y="12429"/>
                    <a:pt x="767" y="12058"/>
                    <a:pt x="732" y="11686"/>
                  </a:cubicBezTo>
                  <a:cubicBezTo>
                    <a:pt x="732" y="11670"/>
                    <a:pt x="722" y="11662"/>
                    <a:pt x="713" y="11662"/>
                  </a:cubicBezTo>
                  <a:cubicBezTo>
                    <a:pt x="703" y="11662"/>
                    <a:pt x="693" y="11670"/>
                    <a:pt x="693" y="11686"/>
                  </a:cubicBezTo>
                  <a:cubicBezTo>
                    <a:pt x="709" y="12140"/>
                    <a:pt x="776" y="12590"/>
                    <a:pt x="822" y="13040"/>
                  </a:cubicBezTo>
                  <a:cubicBezTo>
                    <a:pt x="803" y="13099"/>
                    <a:pt x="783" y="13153"/>
                    <a:pt x="767" y="13209"/>
                  </a:cubicBezTo>
                  <a:cubicBezTo>
                    <a:pt x="622" y="13686"/>
                    <a:pt x="481" y="14190"/>
                    <a:pt x="384" y="14696"/>
                  </a:cubicBezTo>
                  <a:cubicBezTo>
                    <a:pt x="294" y="14441"/>
                    <a:pt x="219" y="14183"/>
                    <a:pt x="185" y="13928"/>
                  </a:cubicBezTo>
                  <a:cubicBezTo>
                    <a:pt x="178" y="13897"/>
                    <a:pt x="158" y="13883"/>
                    <a:pt x="137" y="13883"/>
                  </a:cubicBezTo>
                  <a:cubicBezTo>
                    <a:pt x="132" y="13883"/>
                    <a:pt x="127" y="13884"/>
                    <a:pt x="122" y="13885"/>
                  </a:cubicBezTo>
                  <a:cubicBezTo>
                    <a:pt x="110" y="13885"/>
                    <a:pt x="94" y="13890"/>
                    <a:pt x="79" y="13894"/>
                  </a:cubicBezTo>
                  <a:cubicBezTo>
                    <a:pt x="39" y="13901"/>
                    <a:pt x="39" y="13991"/>
                    <a:pt x="79" y="13999"/>
                  </a:cubicBezTo>
                  <a:cubicBezTo>
                    <a:pt x="91" y="14003"/>
                    <a:pt x="216" y="15177"/>
                    <a:pt x="232" y="15283"/>
                  </a:cubicBezTo>
                  <a:cubicBezTo>
                    <a:pt x="239" y="15361"/>
                    <a:pt x="247" y="15444"/>
                    <a:pt x="259" y="15521"/>
                  </a:cubicBezTo>
                  <a:cubicBezTo>
                    <a:pt x="39" y="17514"/>
                    <a:pt x="1" y="19592"/>
                    <a:pt x="102" y="21596"/>
                  </a:cubicBezTo>
                  <a:cubicBezTo>
                    <a:pt x="110" y="21748"/>
                    <a:pt x="122" y="21901"/>
                    <a:pt x="129" y="22054"/>
                  </a:cubicBezTo>
                  <a:lnTo>
                    <a:pt x="3617" y="22054"/>
                  </a:lnTo>
                  <a:cubicBezTo>
                    <a:pt x="3621" y="21913"/>
                    <a:pt x="3624" y="21772"/>
                    <a:pt x="3628" y="21631"/>
                  </a:cubicBezTo>
                  <a:cubicBezTo>
                    <a:pt x="3644" y="21772"/>
                    <a:pt x="3664" y="21913"/>
                    <a:pt x="3679" y="22054"/>
                  </a:cubicBezTo>
                  <a:lnTo>
                    <a:pt x="9002" y="22054"/>
                  </a:lnTo>
                  <a:cubicBezTo>
                    <a:pt x="8955" y="21705"/>
                    <a:pt x="8897" y="21361"/>
                    <a:pt x="8842" y="21017"/>
                  </a:cubicBezTo>
                  <a:cubicBezTo>
                    <a:pt x="8889" y="20238"/>
                    <a:pt x="8944" y="19467"/>
                    <a:pt x="9010" y="18695"/>
                  </a:cubicBezTo>
                  <a:cubicBezTo>
                    <a:pt x="9061" y="19815"/>
                    <a:pt x="9089" y="20935"/>
                    <a:pt x="9100" y="22054"/>
                  </a:cubicBezTo>
                  <a:lnTo>
                    <a:pt x="14278" y="22054"/>
                  </a:lnTo>
                  <a:cubicBezTo>
                    <a:pt x="14278" y="21987"/>
                    <a:pt x="14282" y="21925"/>
                    <a:pt x="14282" y="21858"/>
                  </a:cubicBezTo>
                  <a:cubicBezTo>
                    <a:pt x="14286" y="21925"/>
                    <a:pt x="14290" y="21987"/>
                    <a:pt x="14293" y="22054"/>
                  </a:cubicBezTo>
                  <a:lnTo>
                    <a:pt x="25871" y="22054"/>
                  </a:lnTo>
                  <a:cubicBezTo>
                    <a:pt x="25800" y="21663"/>
                    <a:pt x="25746" y="21271"/>
                    <a:pt x="25703" y="20876"/>
                  </a:cubicBezTo>
                  <a:cubicBezTo>
                    <a:pt x="25785" y="19858"/>
                    <a:pt x="25894" y="18849"/>
                    <a:pt x="26016" y="17839"/>
                  </a:cubicBezTo>
                  <a:cubicBezTo>
                    <a:pt x="26067" y="18323"/>
                    <a:pt x="26129" y="18809"/>
                    <a:pt x="26199" y="19291"/>
                  </a:cubicBezTo>
                  <a:cubicBezTo>
                    <a:pt x="26204" y="19682"/>
                    <a:pt x="26219" y="20073"/>
                    <a:pt x="26243" y="20460"/>
                  </a:cubicBezTo>
                  <a:cubicBezTo>
                    <a:pt x="26184" y="20989"/>
                    <a:pt x="26129" y="21522"/>
                    <a:pt x="26078" y="22054"/>
                  </a:cubicBezTo>
                  <a:lnTo>
                    <a:pt x="27937" y="22054"/>
                  </a:lnTo>
                  <a:cubicBezTo>
                    <a:pt x="28024" y="21498"/>
                    <a:pt x="28106" y="20942"/>
                    <a:pt x="28181" y="20386"/>
                  </a:cubicBezTo>
                  <a:cubicBezTo>
                    <a:pt x="28227" y="20684"/>
                    <a:pt x="28271" y="20977"/>
                    <a:pt x="28318" y="21271"/>
                  </a:cubicBezTo>
                  <a:cubicBezTo>
                    <a:pt x="28352" y="21482"/>
                    <a:pt x="28392" y="21698"/>
                    <a:pt x="28430" y="21909"/>
                  </a:cubicBezTo>
                  <a:cubicBezTo>
                    <a:pt x="28430" y="21956"/>
                    <a:pt x="28435" y="22007"/>
                    <a:pt x="28435" y="22054"/>
                  </a:cubicBezTo>
                  <a:lnTo>
                    <a:pt x="38736" y="22054"/>
                  </a:lnTo>
                  <a:cubicBezTo>
                    <a:pt x="38587" y="21557"/>
                    <a:pt x="38430" y="21071"/>
                    <a:pt x="38266" y="20586"/>
                  </a:cubicBezTo>
                  <a:cubicBezTo>
                    <a:pt x="38259" y="20536"/>
                    <a:pt x="38251" y="20484"/>
                    <a:pt x="38243" y="20437"/>
                  </a:cubicBezTo>
                  <a:cubicBezTo>
                    <a:pt x="38380" y="19624"/>
                    <a:pt x="38521" y="18813"/>
                    <a:pt x="38669" y="18003"/>
                  </a:cubicBezTo>
                  <a:cubicBezTo>
                    <a:pt x="38748" y="18195"/>
                    <a:pt x="38830" y="18383"/>
                    <a:pt x="38909" y="18571"/>
                  </a:cubicBezTo>
                  <a:cubicBezTo>
                    <a:pt x="38916" y="18680"/>
                    <a:pt x="38927" y="18793"/>
                    <a:pt x="38936" y="18903"/>
                  </a:cubicBezTo>
                  <a:cubicBezTo>
                    <a:pt x="38990" y="19615"/>
                    <a:pt x="39041" y="20332"/>
                    <a:pt x="39084" y="21052"/>
                  </a:cubicBezTo>
                  <a:cubicBezTo>
                    <a:pt x="39081" y="21083"/>
                    <a:pt x="39077" y="21118"/>
                    <a:pt x="39073" y="21154"/>
                  </a:cubicBezTo>
                  <a:cubicBezTo>
                    <a:pt x="39041" y="21451"/>
                    <a:pt x="39003" y="21752"/>
                    <a:pt x="38967" y="22054"/>
                  </a:cubicBezTo>
                  <a:lnTo>
                    <a:pt x="43898" y="22054"/>
                  </a:lnTo>
                  <a:cubicBezTo>
                    <a:pt x="43875" y="21948"/>
                    <a:pt x="43851" y="21846"/>
                    <a:pt x="43828" y="21741"/>
                  </a:cubicBezTo>
                  <a:cubicBezTo>
                    <a:pt x="43911" y="21376"/>
                    <a:pt x="43985" y="21013"/>
                    <a:pt x="44059" y="20645"/>
                  </a:cubicBezTo>
                  <a:cubicBezTo>
                    <a:pt x="44063" y="20766"/>
                    <a:pt x="44070" y="20883"/>
                    <a:pt x="44079" y="21005"/>
                  </a:cubicBezTo>
                  <a:cubicBezTo>
                    <a:pt x="44032" y="21353"/>
                    <a:pt x="43985" y="21705"/>
                    <a:pt x="43942" y="22054"/>
                  </a:cubicBezTo>
                  <a:lnTo>
                    <a:pt x="50486" y="22054"/>
                  </a:lnTo>
                  <a:cubicBezTo>
                    <a:pt x="50533" y="21811"/>
                    <a:pt x="50580" y="21569"/>
                    <a:pt x="50627" y="21326"/>
                  </a:cubicBezTo>
                  <a:cubicBezTo>
                    <a:pt x="50654" y="21494"/>
                    <a:pt x="50681" y="21667"/>
                    <a:pt x="50705" y="21838"/>
                  </a:cubicBezTo>
                  <a:cubicBezTo>
                    <a:pt x="50693" y="21909"/>
                    <a:pt x="50685" y="21983"/>
                    <a:pt x="50674" y="22054"/>
                  </a:cubicBezTo>
                  <a:lnTo>
                    <a:pt x="56525" y="22054"/>
                  </a:lnTo>
                  <a:cubicBezTo>
                    <a:pt x="56525" y="22050"/>
                    <a:pt x="56521" y="22042"/>
                    <a:pt x="56521" y="22039"/>
                  </a:cubicBezTo>
                  <a:cubicBezTo>
                    <a:pt x="56258" y="20895"/>
                    <a:pt x="56008" y="19748"/>
                    <a:pt x="55730" y="18610"/>
                  </a:cubicBezTo>
                  <a:cubicBezTo>
                    <a:pt x="55683" y="18414"/>
                    <a:pt x="55636" y="18218"/>
                    <a:pt x="55586" y="18027"/>
                  </a:cubicBezTo>
                  <a:lnTo>
                    <a:pt x="55586" y="18027"/>
                  </a:lnTo>
                  <a:cubicBezTo>
                    <a:pt x="55895" y="18974"/>
                    <a:pt x="56211" y="19925"/>
                    <a:pt x="56545" y="20856"/>
                  </a:cubicBezTo>
                  <a:cubicBezTo>
                    <a:pt x="56685" y="21259"/>
                    <a:pt x="56834" y="21654"/>
                    <a:pt x="56979" y="22054"/>
                  </a:cubicBezTo>
                  <a:lnTo>
                    <a:pt x="60669" y="22054"/>
                  </a:lnTo>
                  <a:cubicBezTo>
                    <a:pt x="60642" y="21869"/>
                    <a:pt x="60611" y="21686"/>
                    <a:pt x="60584" y="21502"/>
                  </a:cubicBezTo>
                  <a:cubicBezTo>
                    <a:pt x="60685" y="21087"/>
                    <a:pt x="60783" y="20672"/>
                    <a:pt x="60873" y="20258"/>
                  </a:cubicBezTo>
                  <a:cubicBezTo>
                    <a:pt x="60881" y="20292"/>
                    <a:pt x="60893" y="20328"/>
                    <a:pt x="60900" y="20363"/>
                  </a:cubicBezTo>
                  <a:cubicBezTo>
                    <a:pt x="60955" y="20567"/>
                    <a:pt x="61006" y="20774"/>
                    <a:pt x="61061" y="20982"/>
                  </a:cubicBezTo>
                  <a:cubicBezTo>
                    <a:pt x="61053" y="21107"/>
                    <a:pt x="61049" y="21235"/>
                    <a:pt x="61045" y="21361"/>
                  </a:cubicBezTo>
                  <a:cubicBezTo>
                    <a:pt x="61034" y="21592"/>
                    <a:pt x="61018" y="21823"/>
                    <a:pt x="61006" y="22054"/>
                  </a:cubicBezTo>
                  <a:lnTo>
                    <a:pt x="62994" y="22054"/>
                  </a:lnTo>
                  <a:cubicBezTo>
                    <a:pt x="63018" y="21827"/>
                    <a:pt x="63041" y="21604"/>
                    <a:pt x="63061" y="21376"/>
                  </a:cubicBezTo>
                  <a:cubicBezTo>
                    <a:pt x="63108" y="21604"/>
                    <a:pt x="63155" y="21827"/>
                    <a:pt x="63202" y="22054"/>
                  </a:cubicBezTo>
                  <a:lnTo>
                    <a:pt x="65190" y="22054"/>
                  </a:lnTo>
                  <a:cubicBezTo>
                    <a:pt x="65167" y="21979"/>
                    <a:pt x="65147" y="21909"/>
                    <a:pt x="65127" y="21835"/>
                  </a:cubicBezTo>
                  <a:cubicBezTo>
                    <a:pt x="65092" y="21701"/>
                    <a:pt x="65053" y="21573"/>
                    <a:pt x="65017" y="21439"/>
                  </a:cubicBezTo>
                  <a:cubicBezTo>
                    <a:pt x="65017" y="21423"/>
                    <a:pt x="65017" y="21408"/>
                    <a:pt x="65014" y="21396"/>
                  </a:cubicBezTo>
                  <a:cubicBezTo>
                    <a:pt x="65002" y="20872"/>
                    <a:pt x="64986" y="20348"/>
                    <a:pt x="64959" y="19826"/>
                  </a:cubicBezTo>
                  <a:lnTo>
                    <a:pt x="64959" y="19826"/>
                  </a:lnTo>
                  <a:cubicBezTo>
                    <a:pt x="64975" y="19882"/>
                    <a:pt x="64994" y="19936"/>
                    <a:pt x="65010" y="19991"/>
                  </a:cubicBezTo>
                  <a:cubicBezTo>
                    <a:pt x="65225" y="20680"/>
                    <a:pt x="65452" y="21369"/>
                    <a:pt x="65687" y="22054"/>
                  </a:cubicBezTo>
                  <a:lnTo>
                    <a:pt x="67864" y="22054"/>
                  </a:lnTo>
                  <a:cubicBezTo>
                    <a:pt x="67797" y="21271"/>
                    <a:pt x="67746" y="20489"/>
                    <a:pt x="67707" y="19701"/>
                  </a:cubicBezTo>
                  <a:lnTo>
                    <a:pt x="67707" y="19701"/>
                  </a:lnTo>
                  <a:cubicBezTo>
                    <a:pt x="67840" y="20249"/>
                    <a:pt x="67981" y="20785"/>
                    <a:pt x="68137" y="21318"/>
                  </a:cubicBezTo>
                  <a:cubicBezTo>
                    <a:pt x="68129" y="21564"/>
                    <a:pt x="68117" y="21807"/>
                    <a:pt x="68110" y="22054"/>
                  </a:cubicBezTo>
                  <a:lnTo>
                    <a:pt x="86141" y="22054"/>
                  </a:lnTo>
                  <a:cubicBezTo>
                    <a:pt x="86074" y="21788"/>
                    <a:pt x="86008" y="21522"/>
                    <a:pt x="85941" y="21259"/>
                  </a:cubicBezTo>
                  <a:cubicBezTo>
                    <a:pt x="85953" y="21036"/>
                    <a:pt x="85964" y="20817"/>
                    <a:pt x="85977" y="20598"/>
                  </a:cubicBezTo>
                  <a:cubicBezTo>
                    <a:pt x="86016" y="19878"/>
                    <a:pt x="86055" y="19158"/>
                    <a:pt x="86102" y="18441"/>
                  </a:cubicBezTo>
                  <a:cubicBezTo>
                    <a:pt x="86188" y="17995"/>
                    <a:pt x="86274" y="17557"/>
                    <a:pt x="86368" y="17115"/>
                  </a:cubicBezTo>
                  <a:cubicBezTo>
                    <a:pt x="86372" y="17138"/>
                    <a:pt x="86376" y="17158"/>
                    <a:pt x="86380" y="17181"/>
                  </a:cubicBezTo>
                  <a:cubicBezTo>
                    <a:pt x="86258" y="18805"/>
                    <a:pt x="86235" y="20426"/>
                    <a:pt x="86352" y="22054"/>
                  </a:cubicBezTo>
                  <a:lnTo>
                    <a:pt x="96270" y="22054"/>
                  </a:lnTo>
                  <a:cubicBezTo>
                    <a:pt x="96262" y="21987"/>
                    <a:pt x="96259" y="21916"/>
                    <a:pt x="96255" y="21851"/>
                  </a:cubicBezTo>
                  <a:cubicBezTo>
                    <a:pt x="96255" y="21846"/>
                    <a:pt x="96255" y="21846"/>
                    <a:pt x="96259" y="21842"/>
                  </a:cubicBezTo>
                  <a:lnTo>
                    <a:pt x="96293" y="22054"/>
                  </a:lnTo>
                  <a:lnTo>
                    <a:pt x="103154" y="22054"/>
                  </a:lnTo>
                  <a:cubicBezTo>
                    <a:pt x="103190" y="21831"/>
                    <a:pt x="103225" y="21604"/>
                    <a:pt x="103260" y="21381"/>
                  </a:cubicBezTo>
                  <a:cubicBezTo>
                    <a:pt x="103272" y="21513"/>
                    <a:pt x="103288" y="21647"/>
                    <a:pt x="103300" y="21780"/>
                  </a:cubicBezTo>
                  <a:cubicBezTo>
                    <a:pt x="103295" y="21869"/>
                    <a:pt x="103288" y="21963"/>
                    <a:pt x="103280" y="22054"/>
                  </a:cubicBezTo>
                  <a:lnTo>
                    <a:pt x="105855" y="22054"/>
                  </a:lnTo>
                  <a:cubicBezTo>
                    <a:pt x="105851" y="21831"/>
                    <a:pt x="105851" y="21611"/>
                    <a:pt x="105855" y="21392"/>
                  </a:cubicBezTo>
                  <a:cubicBezTo>
                    <a:pt x="105968" y="21017"/>
                    <a:pt x="106082" y="20641"/>
                    <a:pt x="106196" y="20265"/>
                  </a:cubicBezTo>
                  <a:cubicBezTo>
                    <a:pt x="106207" y="20864"/>
                    <a:pt x="106254" y="21463"/>
                    <a:pt x="106324" y="22054"/>
                  </a:cubicBezTo>
                  <a:lnTo>
                    <a:pt x="108219" y="22054"/>
                  </a:lnTo>
                  <a:cubicBezTo>
                    <a:pt x="108196" y="21329"/>
                    <a:pt x="108176" y="20601"/>
                    <a:pt x="108165" y="19870"/>
                  </a:cubicBezTo>
                  <a:lnTo>
                    <a:pt x="108165" y="19870"/>
                  </a:lnTo>
                  <a:cubicBezTo>
                    <a:pt x="108203" y="19964"/>
                    <a:pt x="108243" y="20054"/>
                    <a:pt x="108282" y="20148"/>
                  </a:cubicBezTo>
                  <a:cubicBezTo>
                    <a:pt x="108286" y="20343"/>
                    <a:pt x="108290" y="20543"/>
                    <a:pt x="108293" y="20739"/>
                  </a:cubicBezTo>
                  <a:cubicBezTo>
                    <a:pt x="108297" y="21177"/>
                    <a:pt x="108306" y="21616"/>
                    <a:pt x="108313" y="22054"/>
                  </a:cubicBezTo>
                  <a:lnTo>
                    <a:pt x="110184" y="22054"/>
                  </a:lnTo>
                  <a:cubicBezTo>
                    <a:pt x="109957" y="21522"/>
                    <a:pt x="109726" y="21001"/>
                    <a:pt x="109495" y="20480"/>
                  </a:cubicBezTo>
                  <a:cubicBezTo>
                    <a:pt x="109448" y="19902"/>
                    <a:pt x="109386" y="19322"/>
                    <a:pt x="109315" y="18751"/>
                  </a:cubicBezTo>
                  <a:cubicBezTo>
                    <a:pt x="109319" y="18543"/>
                    <a:pt x="109327" y="18332"/>
                    <a:pt x="109335" y="18124"/>
                  </a:cubicBezTo>
                  <a:cubicBezTo>
                    <a:pt x="109366" y="17377"/>
                    <a:pt x="109249" y="16215"/>
                    <a:pt x="109742" y="15675"/>
                  </a:cubicBezTo>
                  <a:cubicBezTo>
                    <a:pt x="109779" y="15631"/>
                    <a:pt x="109745" y="15570"/>
                    <a:pt x="109706" y="15570"/>
                  </a:cubicBezTo>
                  <a:cubicBezTo>
                    <a:pt x="109696" y="15570"/>
                    <a:pt x="109685" y="15575"/>
                    <a:pt x="109675" y="15584"/>
                  </a:cubicBezTo>
                  <a:cubicBezTo>
                    <a:pt x="109343" y="15924"/>
                    <a:pt x="109221" y="16645"/>
                    <a:pt x="109158" y="17158"/>
                  </a:cubicBezTo>
                  <a:cubicBezTo>
                    <a:pt x="109151" y="17216"/>
                    <a:pt x="109142" y="17275"/>
                    <a:pt x="109135" y="17333"/>
                  </a:cubicBezTo>
                  <a:cubicBezTo>
                    <a:pt x="109111" y="17146"/>
                    <a:pt x="109092" y="16961"/>
                    <a:pt x="109072" y="16774"/>
                  </a:cubicBezTo>
                  <a:cubicBezTo>
                    <a:pt x="109095" y="16746"/>
                    <a:pt x="109124" y="16719"/>
                    <a:pt x="109155" y="16696"/>
                  </a:cubicBezTo>
                  <a:cubicBezTo>
                    <a:pt x="109246" y="16635"/>
                    <a:pt x="109188" y="16471"/>
                    <a:pt x="109100" y="16471"/>
                  </a:cubicBezTo>
                  <a:cubicBezTo>
                    <a:pt x="109086" y="16471"/>
                    <a:pt x="109072" y="16475"/>
                    <a:pt x="109057" y="16484"/>
                  </a:cubicBezTo>
                  <a:cubicBezTo>
                    <a:pt x="109053" y="16488"/>
                    <a:pt x="109045" y="16492"/>
                    <a:pt x="109041" y="16496"/>
                  </a:cubicBezTo>
                  <a:cubicBezTo>
                    <a:pt x="109072" y="16379"/>
                    <a:pt x="109104" y="16262"/>
                    <a:pt x="109135" y="16144"/>
                  </a:cubicBezTo>
                  <a:cubicBezTo>
                    <a:pt x="109366" y="15267"/>
                    <a:pt x="109605" y="14387"/>
                    <a:pt x="109828" y="13506"/>
                  </a:cubicBezTo>
                  <a:cubicBezTo>
                    <a:pt x="109828" y="13744"/>
                    <a:pt x="109832" y="13984"/>
                    <a:pt x="109832" y="14222"/>
                  </a:cubicBezTo>
                  <a:cubicBezTo>
                    <a:pt x="109859" y="16262"/>
                    <a:pt x="110008" y="18226"/>
                    <a:pt x="110345" y="20222"/>
                  </a:cubicBezTo>
                  <a:cubicBezTo>
                    <a:pt x="110376" y="20410"/>
                    <a:pt x="110415" y="20598"/>
                    <a:pt x="110454" y="20785"/>
                  </a:cubicBezTo>
                  <a:cubicBezTo>
                    <a:pt x="110450" y="20954"/>
                    <a:pt x="110450" y="21126"/>
                    <a:pt x="110446" y="21295"/>
                  </a:cubicBezTo>
                  <a:cubicBezTo>
                    <a:pt x="110399" y="21549"/>
                    <a:pt x="110352" y="21799"/>
                    <a:pt x="110305" y="22054"/>
                  </a:cubicBezTo>
                  <a:lnTo>
                    <a:pt x="111773" y="22054"/>
                  </a:lnTo>
                  <a:cubicBezTo>
                    <a:pt x="111906" y="21264"/>
                    <a:pt x="112012" y="20460"/>
                    <a:pt x="112083" y="19655"/>
                  </a:cubicBezTo>
                  <a:lnTo>
                    <a:pt x="112083" y="19655"/>
                  </a:lnTo>
                  <a:cubicBezTo>
                    <a:pt x="112063" y="20061"/>
                    <a:pt x="112039" y="20469"/>
                    <a:pt x="112020" y="20876"/>
                  </a:cubicBezTo>
                  <a:cubicBezTo>
                    <a:pt x="111996" y="21267"/>
                    <a:pt x="111976" y="21663"/>
                    <a:pt x="111957" y="22054"/>
                  </a:cubicBezTo>
                  <a:lnTo>
                    <a:pt x="115065" y="22054"/>
                  </a:lnTo>
                  <a:cubicBezTo>
                    <a:pt x="115041" y="21663"/>
                    <a:pt x="115022" y="21267"/>
                    <a:pt x="115002" y="20876"/>
                  </a:cubicBezTo>
                  <a:cubicBezTo>
                    <a:pt x="114979" y="20469"/>
                    <a:pt x="114959" y="20061"/>
                    <a:pt x="114939" y="19655"/>
                  </a:cubicBezTo>
                  <a:lnTo>
                    <a:pt x="114939" y="19655"/>
                  </a:lnTo>
                  <a:cubicBezTo>
                    <a:pt x="115010" y="20460"/>
                    <a:pt x="115112" y="21264"/>
                    <a:pt x="115248" y="22054"/>
                  </a:cubicBezTo>
                  <a:lnTo>
                    <a:pt x="116716" y="22054"/>
                  </a:lnTo>
                  <a:cubicBezTo>
                    <a:pt x="116666" y="21799"/>
                    <a:pt x="116619" y="21549"/>
                    <a:pt x="116572" y="21295"/>
                  </a:cubicBezTo>
                  <a:cubicBezTo>
                    <a:pt x="116572" y="21126"/>
                    <a:pt x="116568" y="20958"/>
                    <a:pt x="116568" y="20785"/>
                  </a:cubicBezTo>
                  <a:cubicBezTo>
                    <a:pt x="116606" y="20598"/>
                    <a:pt x="116642" y="20410"/>
                    <a:pt x="116677" y="20222"/>
                  </a:cubicBezTo>
                  <a:cubicBezTo>
                    <a:pt x="117009" y="18226"/>
                    <a:pt x="117162" y="16262"/>
                    <a:pt x="117186" y="14222"/>
                  </a:cubicBezTo>
                  <a:cubicBezTo>
                    <a:pt x="117190" y="13984"/>
                    <a:pt x="117193" y="13744"/>
                    <a:pt x="117193" y="13506"/>
                  </a:cubicBezTo>
                  <a:cubicBezTo>
                    <a:pt x="117417" y="14387"/>
                    <a:pt x="117652" y="15267"/>
                    <a:pt x="117883" y="16144"/>
                  </a:cubicBezTo>
                  <a:cubicBezTo>
                    <a:pt x="117914" y="16262"/>
                    <a:pt x="117945" y="16379"/>
                    <a:pt x="117977" y="16496"/>
                  </a:cubicBezTo>
                  <a:cubicBezTo>
                    <a:pt x="117972" y="16492"/>
                    <a:pt x="117968" y="16488"/>
                    <a:pt x="117961" y="16484"/>
                  </a:cubicBezTo>
                  <a:cubicBezTo>
                    <a:pt x="117947" y="16475"/>
                    <a:pt x="117932" y="16471"/>
                    <a:pt x="117919" y="16471"/>
                  </a:cubicBezTo>
                  <a:cubicBezTo>
                    <a:pt x="117832" y="16471"/>
                    <a:pt x="117772" y="16635"/>
                    <a:pt x="117867" y="16696"/>
                  </a:cubicBezTo>
                  <a:cubicBezTo>
                    <a:pt x="117898" y="16719"/>
                    <a:pt x="117925" y="16746"/>
                    <a:pt x="117949" y="16774"/>
                  </a:cubicBezTo>
                  <a:cubicBezTo>
                    <a:pt x="117930" y="16961"/>
                    <a:pt x="117906" y="17146"/>
                    <a:pt x="117887" y="17333"/>
                  </a:cubicBezTo>
                  <a:cubicBezTo>
                    <a:pt x="117878" y="17275"/>
                    <a:pt x="117871" y="17216"/>
                    <a:pt x="117863" y="17158"/>
                  </a:cubicBezTo>
                  <a:cubicBezTo>
                    <a:pt x="117797" y="16645"/>
                    <a:pt x="117679" y="15924"/>
                    <a:pt x="117343" y="15584"/>
                  </a:cubicBezTo>
                  <a:cubicBezTo>
                    <a:pt x="117333" y="15575"/>
                    <a:pt x="117322" y="15570"/>
                    <a:pt x="117312" y="15570"/>
                  </a:cubicBezTo>
                  <a:cubicBezTo>
                    <a:pt x="117273" y="15570"/>
                    <a:pt x="117239" y="15631"/>
                    <a:pt x="117276" y="15675"/>
                  </a:cubicBezTo>
                  <a:cubicBezTo>
                    <a:pt x="117769" y="16215"/>
                    <a:pt x="117652" y="17377"/>
                    <a:pt x="117687" y="18124"/>
                  </a:cubicBezTo>
                  <a:cubicBezTo>
                    <a:pt x="117695" y="18332"/>
                    <a:pt x="117699" y="18543"/>
                    <a:pt x="117706" y="18751"/>
                  </a:cubicBezTo>
                  <a:cubicBezTo>
                    <a:pt x="117632" y="19322"/>
                    <a:pt x="117573" y="19897"/>
                    <a:pt x="117526" y="20480"/>
                  </a:cubicBezTo>
                  <a:cubicBezTo>
                    <a:pt x="117296" y="21001"/>
                    <a:pt x="117065" y="21522"/>
                    <a:pt x="116837" y="22054"/>
                  </a:cubicBezTo>
                  <a:lnTo>
                    <a:pt x="118705" y="22054"/>
                  </a:lnTo>
                  <a:cubicBezTo>
                    <a:pt x="118712" y="21616"/>
                    <a:pt x="118720" y="21177"/>
                    <a:pt x="118728" y="20739"/>
                  </a:cubicBezTo>
                  <a:cubicBezTo>
                    <a:pt x="118732" y="20543"/>
                    <a:pt x="118736" y="20343"/>
                    <a:pt x="118740" y="20148"/>
                  </a:cubicBezTo>
                  <a:cubicBezTo>
                    <a:pt x="118779" y="20054"/>
                    <a:pt x="118818" y="19964"/>
                    <a:pt x="118857" y="19870"/>
                  </a:cubicBezTo>
                  <a:lnTo>
                    <a:pt x="118857" y="19870"/>
                  </a:lnTo>
                  <a:cubicBezTo>
                    <a:pt x="118841" y="20601"/>
                    <a:pt x="118826" y="21329"/>
                    <a:pt x="118799" y="22054"/>
                  </a:cubicBezTo>
                  <a:lnTo>
                    <a:pt x="120692" y="22054"/>
                  </a:lnTo>
                  <a:cubicBezTo>
                    <a:pt x="120767" y="21463"/>
                    <a:pt x="120814" y="20864"/>
                    <a:pt x="120826" y="20265"/>
                  </a:cubicBezTo>
                  <a:cubicBezTo>
                    <a:pt x="120936" y="20641"/>
                    <a:pt x="121048" y="21017"/>
                    <a:pt x="121166" y="21392"/>
                  </a:cubicBezTo>
                  <a:cubicBezTo>
                    <a:pt x="121171" y="21611"/>
                    <a:pt x="121166" y="21831"/>
                    <a:pt x="121166" y="22054"/>
                  </a:cubicBezTo>
                  <a:lnTo>
                    <a:pt x="123742" y="22054"/>
                  </a:lnTo>
                  <a:cubicBezTo>
                    <a:pt x="123734" y="21963"/>
                    <a:pt x="123726" y="21869"/>
                    <a:pt x="123718" y="21780"/>
                  </a:cubicBezTo>
                  <a:cubicBezTo>
                    <a:pt x="123734" y="21647"/>
                    <a:pt x="123749" y="21513"/>
                    <a:pt x="123761" y="21381"/>
                  </a:cubicBezTo>
                  <a:cubicBezTo>
                    <a:pt x="123796" y="21604"/>
                    <a:pt x="123828" y="21831"/>
                    <a:pt x="123863" y="22054"/>
                  </a:cubicBezTo>
                  <a:lnTo>
                    <a:pt x="130728" y="22054"/>
                  </a:lnTo>
                  <a:lnTo>
                    <a:pt x="130763" y="21842"/>
                  </a:lnTo>
                  <a:lnTo>
                    <a:pt x="130763" y="21851"/>
                  </a:lnTo>
                  <a:cubicBezTo>
                    <a:pt x="130759" y="21916"/>
                    <a:pt x="130756" y="21987"/>
                    <a:pt x="130752" y="22054"/>
                  </a:cubicBezTo>
                  <a:lnTo>
                    <a:pt x="140669" y="22054"/>
                  </a:lnTo>
                  <a:cubicBezTo>
                    <a:pt x="140783" y="20426"/>
                    <a:pt x="140763" y="18805"/>
                    <a:pt x="140638" y="17181"/>
                  </a:cubicBezTo>
                  <a:cubicBezTo>
                    <a:pt x="140642" y="17158"/>
                    <a:pt x="140646" y="17138"/>
                    <a:pt x="140650" y="17115"/>
                  </a:cubicBezTo>
                  <a:cubicBezTo>
                    <a:pt x="140743" y="17557"/>
                    <a:pt x="140834" y="17999"/>
                    <a:pt x="140915" y="18441"/>
                  </a:cubicBezTo>
                  <a:cubicBezTo>
                    <a:pt x="140962" y="19161"/>
                    <a:pt x="141006" y="19878"/>
                    <a:pt x="141045" y="20598"/>
                  </a:cubicBezTo>
                  <a:cubicBezTo>
                    <a:pt x="141056" y="20817"/>
                    <a:pt x="141068" y="21036"/>
                    <a:pt x="141076" y="21259"/>
                  </a:cubicBezTo>
                  <a:cubicBezTo>
                    <a:pt x="141009" y="21522"/>
                    <a:pt x="140944" y="21788"/>
                    <a:pt x="140877" y="22054"/>
                  </a:cubicBezTo>
                  <a:lnTo>
                    <a:pt x="158912" y="22054"/>
                  </a:lnTo>
                  <a:cubicBezTo>
                    <a:pt x="158900" y="21807"/>
                    <a:pt x="158892" y="21564"/>
                    <a:pt x="158880" y="21318"/>
                  </a:cubicBezTo>
                  <a:cubicBezTo>
                    <a:pt x="159037" y="20785"/>
                    <a:pt x="159182" y="20249"/>
                    <a:pt x="159311" y="19701"/>
                  </a:cubicBezTo>
                  <a:lnTo>
                    <a:pt x="159311" y="19701"/>
                  </a:lnTo>
                  <a:cubicBezTo>
                    <a:pt x="159276" y="20489"/>
                    <a:pt x="159225" y="21271"/>
                    <a:pt x="159154" y="22054"/>
                  </a:cubicBezTo>
                  <a:lnTo>
                    <a:pt x="161335" y="22054"/>
                  </a:lnTo>
                  <a:cubicBezTo>
                    <a:pt x="161569" y="21369"/>
                    <a:pt x="161797" y="20680"/>
                    <a:pt x="162012" y="19991"/>
                  </a:cubicBezTo>
                  <a:cubicBezTo>
                    <a:pt x="162027" y="19936"/>
                    <a:pt x="162043" y="19882"/>
                    <a:pt x="162059" y="19826"/>
                  </a:cubicBezTo>
                  <a:lnTo>
                    <a:pt x="162059" y="19826"/>
                  </a:lnTo>
                  <a:cubicBezTo>
                    <a:pt x="162035" y="20343"/>
                    <a:pt x="162019" y="20864"/>
                    <a:pt x="162003" y="21385"/>
                  </a:cubicBezTo>
                  <a:cubicBezTo>
                    <a:pt x="162003" y="21405"/>
                    <a:pt x="162003" y="21420"/>
                    <a:pt x="162000" y="21439"/>
                  </a:cubicBezTo>
                  <a:cubicBezTo>
                    <a:pt x="161965" y="21573"/>
                    <a:pt x="161929" y="21701"/>
                    <a:pt x="161894" y="21835"/>
                  </a:cubicBezTo>
                  <a:cubicBezTo>
                    <a:pt x="161871" y="21909"/>
                    <a:pt x="161851" y="21979"/>
                    <a:pt x="161831" y="22054"/>
                  </a:cubicBezTo>
                  <a:lnTo>
                    <a:pt x="163816" y="22054"/>
                  </a:lnTo>
                  <a:cubicBezTo>
                    <a:pt x="163867" y="21827"/>
                    <a:pt x="163914" y="21604"/>
                    <a:pt x="163957" y="21376"/>
                  </a:cubicBezTo>
                  <a:cubicBezTo>
                    <a:pt x="163981" y="21604"/>
                    <a:pt x="164004" y="21827"/>
                    <a:pt x="164023" y="22054"/>
                  </a:cubicBezTo>
                  <a:lnTo>
                    <a:pt x="166015" y="22054"/>
                  </a:lnTo>
                  <a:cubicBezTo>
                    <a:pt x="166004" y="21823"/>
                    <a:pt x="165988" y="21592"/>
                    <a:pt x="165977" y="21361"/>
                  </a:cubicBezTo>
                  <a:cubicBezTo>
                    <a:pt x="165972" y="21235"/>
                    <a:pt x="165965" y="21107"/>
                    <a:pt x="165961" y="20982"/>
                  </a:cubicBezTo>
                  <a:cubicBezTo>
                    <a:pt x="166011" y="20774"/>
                    <a:pt x="166066" y="20567"/>
                    <a:pt x="166118" y="20363"/>
                  </a:cubicBezTo>
                  <a:cubicBezTo>
                    <a:pt x="166129" y="20328"/>
                    <a:pt x="166136" y="20292"/>
                    <a:pt x="166149" y="20258"/>
                  </a:cubicBezTo>
                  <a:cubicBezTo>
                    <a:pt x="166239" y="20677"/>
                    <a:pt x="166336" y="21091"/>
                    <a:pt x="166438" y="21506"/>
                  </a:cubicBezTo>
                  <a:cubicBezTo>
                    <a:pt x="166411" y="21690"/>
                    <a:pt x="166380" y="21869"/>
                    <a:pt x="166352" y="22054"/>
                  </a:cubicBezTo>
                  <a:lnTo>
                    <a:pt x="170039" y="22054"/>
                  </a:lnTo>
                  <a:cubicBezTo>
                    <a:pt x="170188" y="21654"/>
                    <a:pt x="170332" y="21259"/>
                    <a:pt x="170477" y="20856"/>
                  </a:cubicBezTo>
                  <a:cubicBezTo>
                    <a:pt x="170810" y="19925"/>
                    <a:pt x="171123" y="18974"/>
                    <a:pt x="171432" y="18027"/>
                  </a:cubicBezTo>
                  <a:lnTo>
                    <a:pt x="171432" y="18027"/>
                  </a:lnTo>
                  <a:cubicBezTo>
                    <a:pt x="171385" y="18218"/>
                    <a:pt x="171335" y="18414"/>
                    <a:pt x="171288" y="18610"/>
                  </a:cubicBezTo>
                  <a:cubicBezTo>
                    <a:pt x="171013" y="19745"/>
                    <a:pt x="170763" y="20892"/>
                    <a:pt x="170501" y="22030"/>
                  </a:cubicBezTo>
                  <a:cubicBezTo>
                    <a:pt x="170501" y="22039"/>
                    <a:pt x="170497" y="22046"/>
                    <a:pt x="170493" y="22054"/>
                  </a:cubicBezTo>
                  <a:lnTo>
                    <a:pt x="176348" y="22054"/>
                  </a:lnTo>
                  <a:cubicBezTo>
                    <a:pt x="176337" y="21983"/>
                    <a:pt x="176324" y="21909"/>
                    <a:pt x="176313" y="21838"/>
                  </a:cubicBezTo>
                  <a:cubicBezTo>
                    <a:pt x="176340" y="21667"/>
                    <a:pt x="176368" y="21494"/>
                    <a:pt x="176395" y="21322"/>
                  </a:cubicBezTo>
                  <a:cubicBezTo>
                    <a:pt x="176442" y="21564"/>
                    <a:pt x="176489" y="21807"/>
                    <a:pt x="176536" y="22054"/>
                  </a:cubicBezTo>
                  <a:lnTo>
                    <a:pt x="183080" y="22054"/>
                  </a:lnTo>
                  <a:cubicBezTo>
                    <a:pt x="183033" y="21705"/>
                    <a:pt x="182990" y="21353"/>
                    <a:pt x="182943" y="21005"/>
                  </a:cubicBezTo>
                  <a:cubicBezTo>
                    <a:pt x="182947" y="20883"/>
                    <a:pt x="182955" y="20766"/>
                    <a:pt x="182963" y="20645"/>
                  </a:cubicBezTo>
                  <a:cubicBezTo>
                    <a:pt x="183033" y="21013"/>
                    <a:pt x="183111" y="21376"/>
                    <a:pt x="183190" y="21737"/>
                  </a:cubicBezTo>
                  <a:cubicBezTo>
                    <a:pt x="183170" y="21842"/>
                    <a:pt x="183147" y="21948"/>
                    <a:pt x="183123" y="22054"/>
                  </a:cubicBezTo>
                  <a:lnTo>
                    <a:pt x="188055" y="22054"/>
                  </a:lnTo>
                  <a:cubicBezTo>
                    <a:pt x="188015" y="21752"/>
                    <a:pt x="187981" y="21451"/>
                    <a:pt x="187945" y="21154"/>
                  </a:cubicBezTo>
                  <a:cubicBezTo>
                    <a:pt x="187941" y="21118"/>
                    <a:pt x="187937" y="21083"/>
                    <a:pt x="187934" y="21052"/>
                  </a:cubicBezTo>
                  <a:cubicBezTo>
                    <a:pt x="187981" y="20332"/>
                    <a:pt x="188031" y="19615"/>
                    <a:pt x="188086" y="18903"/>
                  </a:cubicBezTo>
                  <a:cubicBezTo>
                    <a:pt x="188093" y="18793"/>
                    <a:pt x="188102" y="18680"/>
                    <a:pt x="188113" y="18571"/>
                  </a:cubicBezTo>
                  <a:cubicBezTo>
                    <a:pt x="188192" y="18383"/>
                    <a:pt x="188274" y="18195"/>
                    <a:pt x="188352" y="18003"/>
                  </a:cubicBezTo>
                  <a:cubicBezTo>
                    <a:pt x="188501" y="18813"/>
                    <a:pt x="188638" y="19624"/>
                    <a:pt x="188774" y="20437"/>
                  </a:cubicBezTo>
                  <a:cubicBezTo>
                    <a:pt x="188767" y="20484"/>
                    <a:pt x="188763" y="20536"/>
                    <a:pt x="188756" y="20586"/>
                  </a:cubicBezTo>
                  <a:cubicBezTo>
                    <a:pt x="188591" y="21067"/>
                    <a:pt x="188431" y="21557"/>
                    <a:pt x="188286" y="22054"/>
                  </a:cubicBezTo>
                  <a:lnTo>
                    <a:pt x="198583" y="22054"/>
                  </a:lnTo>
                  <a:cubicBezTo>
                    <a:pt x="198583" y="22003"/>
                    <a:pt x="198587" y="21956"/>
                    <a:pt x="198587" y="21909"/>
                  </a:cubicBezTo>
                  <a:cubicBezTo>
                    <a:pt x="198626" y="21694"/>
                    <a:pt x="198665" y="21482"/>
                    <a:pt x="198700" y="21271"/>
                  </a:cubicBezTo>
                  <a:cubicBezTo>
                    <a:pt x="198747" y="20977"/>
                    <a:pt x="198794" y="20684"/>
                    <a:pt x="198837" y="20386"/>
                  </a:cubicBezTo>
                  <a:cubicBezTo>
                    <a:pt x="198915" y="20942"/>
                    <a:pt x="198994" y="21498"/>
                    <a:pt x="199083" y="22054"/>
                  </a:cubicBezTo>
                  <a:lnTo>
                    <a:pt x="200939" y="22054"/>
                  </a:lnTo>
                  <a:cubicBezTo>
                    <a:pt x="200892" y="21522"/>
                    <a:pt x="200833" y="20993"/>
                    <a:pt x="200779" y="20460"/>
                  </a:cubicBezTo>
                  <a:cubicBezTo>
                    <a:pt x="200802" y="20073"/>
                    <a:pt x="200817" y="19682"/>
                    <a:pt x="200821" y="19291"/>
                  </a:cubicBezTo>
                  <a:cubicBezTo>
                    <a:pt x="200892" y="18809"/>
                    <a:pt x="200951" y="18323"/>
                    <a:pt x="201005" y="17843"/>
                  </a:cubicBezTo>
                  <a:cubicBezTo>
                    <a:pt x="201127" y="18849"/>
                    <a:pt x="201233" y="19858"/>
                    <a:pt x="201319" y="20872"/>
                  </a:cubicBezTo>
                  <a:cubicBezTo>
                    <a:pt x="201272" y="21267"/>
                    <a:pt x="201217" y="21663"/>
                    <a:pt x="201150" y="22054"/>
                  </a:cubicBezTo>
                  <a:lnTo>
                    <a:pt x="212724" y="22054"/>
                  </a:lnTo>
                  <a:cubicBezTo>
                    <a:pt x="212727" y="21987"/>
                    <a:pt x="212732" y="21925"/>
                    <a:pt x="212736" y="21858"/>
                  </a:cubicBezTo>
                  <a:cubicBezTo>
                    <a:pt x="212739" y="21925"/>
                    <a:pt x="212739" y="21987"/>
                    <a:pt x="212743" y="22054"/>
                  </a:cubicBezTo>
                  <a:lnTo>
                    <a:pt x="217922" y="22054"/>
                  </a:lnTo>
                  <a:cubicBezTo>
                    <a:pt x="217933" y="20930"/>
                    <a:pt x="217957" y="19811"/>
                    <a:pt x="218007" y="18692"/>
                  </a:cubicBezTo>
                  <a:cubicBezTo>
                    <a:pt x="218078" y="19463"/>
                    <a:pt x="218133" y="20238"/>
                    <a:pt x="218175" y="21013"/>
                  </a:cubicBezTo>
                  <a:cubicBezTo>
                    <a:pt x="218121" y="21361"/>
                    <a:pt x="218066" y="21705"/>
                    <a:pt x="218016" y="22054"/>
                  </a:cubicBezTo>
                  <a:lnTo>
                    <a:pt x="223338" y="22054"/>
                  </a:lnTo>
                  <a:cubicBezTo>
                    <a:pt x="223358" y="21913"/>
                    <a:pt x="223374" y="21772"/>
                    <a:pt x="223393" y="21631"/>
                  </a:cubicBezTo>
                  <a:cubicBezTo>
                    <a:pt x="223397" y="21772"/>
                    <a:pt x="223397" y="21913"/>
                    <a:pt x="223405" y="22054"/>
                  </a:cubicBezTo>
                  <a:lnTo>
                    <a:pt x="226888" y="22054"/>
                  </a:lnTo>
                  <a:cubicBezTo>
                    <a:pt x="226900" y="21901"/>
                    <a:pt x="226907" y="21748"/>
                    <a:pt x="226916" y="21596"/>
                  </a:cubicBezTo>
                  <a:cubicBezTo>
                    <a:pt x="227017" y="19592"/>
                    <a:pt x="226982" y="17514"/>
                    <a:pt x="226763" y="15521"/>
                  </a:cubicBezTo>
                  <a:cubicBezTo>
                    <a:pt x="226770" y="15444"/>
                    <a:pt x="226779" y="15361"/>
                    <a:pt x="226790" y="15283"/>
                  </a:cubicBezTo>
                  <a:cubicBezTo>
                    <a:pt x="226802" y="15177"/>
                    <a:pt x="226931" y="14003"/>
                    <a:pt x="226939" y="13999"/>
                  </a:cubicBezTo>
                  <a:cubicBezTo>
                    <a:pt x="226982" y="13991"/>
                    <a:pt x="226982" y="13901"/>
                    <a:pt x="226939" y="13894"/>
                  </a:cubicBezTo>
                  <a:cubicBezTo>
                    <a:pt x="226927" y="13890"/>
                    <a:pt x="226911" y="13885"/>
                    <a:pt x="226896" y="13885"/>
                  </a:cubicBezTo>
                  <a:cubicBezTo>
                    <a:pt x="226892" y="13884"/>
                    <a:pt x="226887" y="13883"/>
                    <a:pt x="226882" y="13883"/>
                  </a:cubicBezTo>
                  <a:cubicBezTo>
                    <a:pt x="226862" y="13883"/>
                    <a:pt x="226840" y="13897"/>
                    <a:pt x="226837" y="13928"/>
                  </a:cubicBezTo>
                  <a:cubicBezTo>
                    <a:pt x="226798" y="14183"/>
                    <a:pt x="226723" y="14441"/>
                    <a:pt x="226638" y="14696"/>
                  </a:cubicBezTo>
                  <a:cubicBezTo>
                    <a:pt x="226535" y="14190"/>
                    <a:pt x="226395" y="13686"/>
                    <a:pt x="226254" y="13209"/>
                  </a:cubicBezTo>
                  <a:cubicBezTo>
                    <a:pt x="226235" y="13153"/>
                    <a:pt x="226219" y="13099"/>
                    <a:pt x="226199" y="13040"/>
                  </a:cubicBezTo>
                  <a:cubicBezTo>
                    <a:pt x="226246" y="12590"/>
                    <a:pt x="226313" y="12140"/>
                    <a:pt x="226324" y="11686"/>
                  </a:cubicBezTo>
                  <a:cubicBezTo>
                    <a:pt x="226326" y="11670"/>
                    <a:pt x="226318" y="11662"/>
                    <a:pt x="226308" y="11662"/>
                  </a:cubicBezTo>
                  <a:cubicBezTo>
                    <a:pt x="226298" y="11662"/>
                    <a:pt x="226287" y="11670"/>
                    <a:pt x="226286" y="11686"/>
                  </a:cubicBezTo>
                  <a:cubicBezTo>
                    <a:pt x="226254" y="12058"/>
                    <a:pt x="226179" y="12429"/>
                    <a:pt x="226101" y="12801"/>
                  </a:cubicBezTo>
                  <a:cubicBezTo>
                    <a:pt x="225992" y="12579"/>
                    <a:pt x="225843" y="12394"/>
                    <a:pt x="225628" y="12394"/>
                  </a:cubicBezTo>
                  <a:cubicBezTo>
                    <a:pt x="225554" y="12394"/>
                    <a:pt x="225542" y="12535"/>
                    <a:pt x="225608" y="12559"/>
                  </a:cubicBezTo>
                  <a:cubicBezTo>
                    <a:pt x="225839" y="12649"/>
                    <a:pt x="225917" y="13091"/>
                    <a:pt x="225953" y="13482"/>
                  </a:cubicBezTo>
                  <a:cubicBezTo>
                    <a:pt x="225925" y="13608"/>
                    <a:pt x="225901" y="13737"/>
                    <a:pt x="225878" y="13862"/>
                  </a:cubicBezTo>
                  <a:cubicBezTo>
                    <a:pt x="225800" y="14308"/>
                    <a:pt x="225737" y="14759"/>
                    <a:pt x="225679" y="15212"/>
                  </a:cubicBezTo>
                  <a:cubicBezTo>
                    <a:pt x="225663" y="15064"/>
                    <a:pt x="225652" y="14911"/>
                    <a:pt x="225636" y="14762"/>
                  </a:cubicBezTo>
                  <a:cubicBezTo>
                    <a:pt x="225498" y="13471"/>
                    <a:pt x="225244" y="12207"/>
                    <a:pt x="224947" y="10958"/>
                  </a:cubicBezTo>
                  <a:cubicBezTo>
                    <a:pt x="225158" y="10124"/>
                    <a:pt x="225354" y="9279"/>
                    <a:pt x="225530" y="8430"/>
                  </a:cubicBezTo>
                  <a:cubicBezTo>
                    <a:pt x="225745" y="7373"/>
                    <a:pt x="225878" y="6269"/>
                    <a:pt x="226320" y="5322"/>
                  </a:cubicBezTo>
                  <a:cubicBezTo>
                    <a:pt x="226331" y="5298"/>
                    <a:pt x="226314" y="5275"/>
                    <a:pt x="226297" y="5275"/>
                  </a:cubicBezTo>
                  <a:cubicBezTo>
                    <a:pt x="226290" y="5275"/>
                    <a:pt x="226282" y="5280"/>
                    <a:pt x="226277" y="5290"/>
                  </a:cubicBezTo>
                  <a:cubicBezTo>
                    <a:pt x="225883" y="6089"/>
                    <a:pt x="225718" y="7009"/>
                    <a:pt x="225498" y="7909"/>
                  </a:cubicBezTo>
                  <a:cubicBezTo>
                    <a:pt x="225287" y="8782"/>
                    <a:pt x="225072" y="9654"/>
                    <a:pt x="224841" y="10516"/>
                  </a:cubicBezTo>
                  <a:cubicBezTo>
                    <a:pt x="224727" y="10054"/>
                    <a:pt x="224610" y="9588"/>
                    <a:pt x="224492" y="9126"/>
                  </a:cubicBezTo>
                  <a:cubicBezTo>
                    <a:pt x="224480" y="9078"/>
                    <a:pt x="224452" y="9057"/>
                    <a:pt x="224423" y="9057"/>
                  </a:cubicBezTo>
                  <a:cubicBezTo>
                    <a:pt x="224379" y="9057"/>
                    <a:pt x="224334" y="9106"/>
                    <a:pt x="224344" y="9181"/>
                  </a:cubicBezTo>
                  <a:cubicBezTo>
                    <a:pt x="224461" y="9940"/>
                    <a:pt x="224474" y="10735"/>
                    <a:pt x="224571" y="11502"/>
                  </a:cubicBezTo>
                  <a:cubicBezTo>
                    <a:pt x="224430" y="11995"/>
                    <a:pt x="224289" y="12485"/>
                    <a:pt x="224149" y="12974"/>
                  </a:cubicBezTo>
                  <a:cubicBezTo>
                    <a:pt x="224140" y="12774"/>
                    <a:pt x="224129" y="12579"/>
                    <a:pt x="224117" y="12382"/>
                  </a:cubicBezTo>
                  <a:cubicBezTo>
                    <a:pt x="224015" y="10543"/>
                    <a:pt x="223871" y="8711"/>
                    <a:pt x="223733" y="6880"/>
                  </a:cubicBezTo>
                  <a:cubicBezTo>
                    <a:pt x="223732" y="6836"/>
                    <a:pt x="223705" y="6813"/>
                    <a:pt x="223679" y="6813"/>
                  </a:cubicBezTo>
                  <a:cubicBezTo>
                    <a:pt x="223653" y="6813"/>
                    <a:pt x="223628" y="6835"/>
                    <a:pt x="223628" y="6880"/>
                  </a:cubicBezTo>
                  <a:cubicBezTo>
                    <a:pt x="223624" y="7705"/>
                    <a:pt x="223616" y="8504"/>
                    <a:pt x="223569" y="9334"/>
                  </a:cubicBezTo>
                  <a:cubicBezTo>
                    <a:pt x="223511" y="10265"/>
                    <a:pt x="223440" y="11197"/>
                    <a:pt x="223397" y="12129"/>
                  </a:cubicBezTo>
                  <a:cubicBezTo>
                    <a:pt x="223385" y="12461"/>
                    <a:pt x="223374" y="12794"/>
                    <a:pt x="223365" y="13122"/>
                  </a:cubicBezTo>
                  <a:cubicBezTo>
                    <a:pt x="223311" y="12246"/>
                    <a:pt x="223252" y="11365"/>
                    <a:pt x="223206" y="10485"/>
                  </a:cubicBezTo>
                  <a:cubicBezTo>
                    <a:pt x="223193" y="10277"/>
                    <a:pt x="223177" y="10073"/>
                    <a:pt x="223166" y="9870"/>
                  </a:cubicBezTo>
                  <a:cubicBezTo>
                    <a:pt x="223280" y="7999"/>
                    <a:pt x="223424" y="6124"/>
                    <a:pt x="223518" y="4253"/>
                  </a:cubicBezTo>
                  <a:cubicBezTo>
                    <a:pt x="223518" y="4222"/>
                    <a:pt x="223500" y="4207"/>
                    <a:pt x="223481" y="4207"/>
                  </a:cubicBezTo>
                  <a:cubicBezTo>
                    <a:pt x="223462" y="4207"/>
                    <a:pt x="223442" y="4222"/>
                    <a:pt x="223440" y="4253"/>
                  </a:cubicBezTo>
                  <a:cubicBezTo>
                    <a:pt x="223350" y="5859"/>
                    <a:pt x="223217" y="7463"/>
                    <a:pt x="223099" y="9067"/>
                  </a:cubicBezTo>
                  <a:cubicBezTo>
                    <a:pt x="223049" y="8484"/>
                    <a:pt x="222989" y="7902"/>
                    <a:pt x="222927" y="7315"/>
                  </a:cubicBezTo>
                  <a:cubicBezTo>
                    <a:pt x="222872" y="6813"/>
                    <a:pt x="222806" y="6308"/>
                    <a:pt x="222731" y="5807"/>
                  </a:cubicBezTo>
                  <a:cubicBezTo>
                    <a:pt x="222680" y="5490"/>
                    <a:pt x="222684" y="5118"/>
                    <a:pt x="222543" y="4840"/>
                  </a:cubicBezTo>
                  <a:cubicBezTo>
                    <a:pt x="222540" y="4832"/>
                    <a:pt x="222534" y="4828"/>
                    <a:pt x="222528" y="4828"/>
                  </a:cubicBezTo>
                  <a:cubicBezTo>
                    <a:pt x="222517" y="4828"/>
                    <a:pt x="222505" y="4844"/>
                    <a:pt x="222512" y="4860"/>
                  </a:cubicBezTo>
                  <a:cubicBezTo>
                    <a:pt x="222673" y="5271"/>
                    <a:pt x="222622" y="5995"/>
                    <a:pt x="222661" y="6446"/>
                  </a:cubicBezTo>
                  <a:cubicBezTo>
                    <a:pt x="222712" y="6986"/>
                    <a:pt x="222743" y="7530"/>
                    <a:pt x="222774" y="8070"/>
                  </a:cubicBezTo>
                  <a:cubicBezTo>
                    <a:pt x="222841" y="9201"/>
                    <a:pt x="222849" y="10332"/>
                    <a:pt x="222877" y="11463"/>
                  </a:cubicBezTo>
                  <a:cubicBezTo>
                    <a:pt x="222881" y="11612"/>
                    <a:pt x="222884" y="11757"/>
                    <a:pt x="222888" y="11901"/>
                  </a:cubicBezTo>
                  <a:cubicBezTo>
                    <a:pt x="222794" y="11459"/>
                    <a:pt x="222689" y="11020"/>
                    <a:pt x="222575" y="10579"/>
                  </a:cubicBezTo>
                  <a:cubicBezTo>
                    <a:pt x="222308" y="9560"/>
                    <a:pt x="222019" y="8594"/>
                    <a:pt x="221674" y="7624"/>
                  </a:cubicBezTo>
                  <a:cubicBezTo>
                    <a:pt x="221643" y="7111"/>
                    <a:pt x="221562" y="6543"/>
                    <a:pt x="221284" y="6246"/>
                  </a:cubicBezTo>
                  <a:cubicBezTo>
                    <a:pt x="221278" y="6240"/>
                    <a:pt x="221272" y="6238"/>
                    <a:pt x="221265" y="6238"/>
                  </a:cubicBezTo>
                  <a:cubicBezTo>
                    <a:pt x="221253" y="6238"/>
                    <a:pt x="221240" y="6248"/>
                    <a:pt x="221240" y="6269"/>
                  </a:cubicBezTo>
                  <a:lnTo>
                    <a:pt x="221240" y="6296"/>
                  </a:lnTo>
                  <a:cubicBezTo>
                    <a:pt x="221181" y="6101"/>
                    <a:pt x="221123" y="5909"/>
                    <a:pt x="221060" y="5718"/>
                  </a:cubicBezTo>
                  <a:cubicBezTo>
                    <a:pt x="221072" y="5600"/>
                    <a:pt x="221087" y="5483"/>
                    <a:pt x="221100" y="5365"/>
                  </a:cubicBezTo>
                  <a:cubicBezTo>
                    <a:pt x="221119" y="5170"/>
                    <a:pt x="220984" y="3698"/>
                    <a:pt x="221258" y="3698"/>
                  </a:cubicBezTo>
                  <a:cubicBezTo>
                    <a:pt x="221260" y="3698"/>
                    <a:pt x="221262" y="3698"/>
                    <a:pt x="221264" y="3698"/>
                  </a:cubicBezTo>
                  <a:cubicBezTo>
                    <a:pt x="221265" y="3698"/>
                    <a:pt x="221266" y="3698"/>
                    <a:pt x="221267" y="3698"/>
                  </a:cubicBezTo>
                  <a:cubicBezTo>
                    <a:pt x="221318" y="3698"/>
                    <a:pt x="221317" y="3592"/>
                    <a:pt x="221264" y="3584"/>
                  </a:cubicBezTo>
                  <a:cubicBezTo>
                    <a:pt x="221256" y="3584"/>
                    <a:pt x="221249" y="3583"/>
                    <a:pt x="221241" y="3583"/>
                  </a:cubicBezTo>
                  <a:cubicBezTo>
                    <a:pt x="220817" y="3583"/>
                    <a:pt x="221002" y="4799"/>
                    <a:pt x="221009" y="5131"/>
                  </a:cubicBezTo>
                  <a:cubicBezTo>
                    <a:pt x="221009" y="5256"/>
                    <a:pt x="221002" y="5384"/>
                    <a:pt x="220990" y="5518"/>
                  </a:cubicBezTo>
                  <a:cubicBezTo>
                    <a:pt x="220884" y="5205"/>
                    <a:pt x="220771" y="4896"/>
                    <a:pt x="220637" y="4605"/>
                  </a:cubicBezTo>
                  <a:cubicBezTo>
                    <a:pt x="220633" y="4596"/>
                    <a:pt x="220626" y="4592"/>
                    <a:pt x="220619" y="4592"/>
                  </a:cubicBezTo>
                  <a:cubicBezTo>
                    <a:pt x="220605" y="4592"/>
                    <a:pt x="220590" y="4611"/>
                    <a:pt x="220599" y="4633"/>
                  </a:cubicBezTo>
                  <a:cubicBezTo>
                    <a:pt x="220747" y="4997"/>
                    <a:pt x="220861" y="5384"/>
                    <a:pt x="220962" y="5776"/>
                  </a:cubicBezTo>
                  <a:cubicBezTo>
                    <a:pt x="220923" y="6101"/>
                    <a:pt x="220861" y="6430"/>
                    <a:pt x="220810" y="6746"/>
                  </a:cubicBezTo>
                  <a:cubicBezTo>
                    <a:pt x="220806" y="6740"/>
                    <a:pt x="220800" y="6736"/>
                    <a:pt x="220793" y="6736"/>
                  </a:cubicBezTo>
                  <a:cubicBezTo>
                    <a:pt x="220785" y="6736"/>
                    <a:pt x="220777" y="6742"/>
                    <a:pt x="220775" y="6755"/>
                  </a:cubicBezTo>
                  <a:cubicBezTo>
                    <a:pt x="220583" y="7784"/>
                    <a:pt x="220309" y="8841"/>
                    <a:pt x="220031" y="9831"/>
                  </a:cubicBezTo>
                  <a:cubicBezTo>
                    <a:pt x="219886" y="10335"/>
                    <a:pt x="219768" y="10837"/>
                    <a:pt x="219663" y="11338"/>
                  </a:cubicBezTo>
                  <a:cubicBezTo>
                    <a:pt x="219675" y="11016"/>
                    <a:pt x="219710" y="10700"/>
                    <a:pt x="219808" y="10445"/>
                  </a:cubicBezTo>
                  <a:cubicBezTo>
                    <a:pt x="219848" y="10340"/>
                    <a:pt x="219779" y="10245"/>
                    <a:pt x="219712" y="10245"/>
                  </a:cubicBezTo>
                  <a:cubicBezTo>
                    <a:pt x="219681" y="10245"/>
                    <a:pt x="219651" y="10264"/>
                    <a:pt x="219631" y="10312"/>
                  </a:cubicBezTo>
                  <a:cubicBezTo>
                    <a:pt x="219483" y="10688"/>
                    <a:pt x="219448" y="11150"/>
                    <a:pt x="219432" y="11604"/>
                  </a:cubicBezTo>
                  <a:cubicBezTo>
                    <a:pt x="219268" y="11020"/>
                    <a:pt x="219100" y="10442"/>
                    <a:pt x="218919" y="9870"/>
                  </a:cubicBezTo>
                  <a:cubicBezTo>
                    <a:pt x="218950" y="9725"/>
                    <a:pt x="218982" y="9580"/>
                    <a:pt x="219013" y="9439"/>
                  </a:cubicBezTo>
                  <a:cubicBezTo>
                    <a:pt x="219170" y="8742"/>
                    <a:pt x="219362" y="8081"/>
                    <a:pt x="219346" y="7342"/>
                  </a:cubicBezTo>
                  <a:cubicBezTo>
                    <a:pt x="219346" y="7324"/>
                    <a:pt x="219338" y="7316"/>
                    <a:pt x="219329" y="7316"/>
                  </a:cubicBezTo>
                  <a:cubicBezTo>
                    <a:pt x="219319" y="7316"/>
                    <a:pt x="219309" y="7325"/>
                    <a:pt x="219307" y="7342"/>
                  </a:cubicBezTo>
                  <a:cubicBezTo>
                    <a:pt x="219248" y="8070"/>
                    <a:pt x="218986" y="8715"/>
                    <a:pt x="218762" y="9376"/>
                  </a:cubicBezTo>
                  <a:cubicBezTo>
                    <a:pt x="218634" y="8970"/>
                    <a:pt x="218493" y="8567"/>
                    <a:pt x="218356" y="8167"/>
                  </a:cubicBezTo>
                  <a:cubicBezTo>
                    <a:pt x="218551" y="7060"/>
                    <a:pt x="218849" y="5999"/>
                    <a:pt x="219416" y="5169"/>
                  </a:cubicBezTo>
                  <a:cubicBezTo>
                    <a:pt x="219443" y="5128"/>
                    <a:pt x="219416" y="5073"/>
                    <a:pt x="219384" y="5073"/>
                  </a:cubicBezTo>
                  <a:cubicBezTo>
                    <a:pt x="219374" y="5073"/>
                    <a:pt x="219363" y="5078"/>
                    <a:pt x="219354" y="5091"/>
                  </a:cubicBezTo>
                  <a:cubicBezTo>
                    <a:pt x="218806" y="5815"/>
                    <a:pt x="218438" y="6684"/>
                    <a:pt x="218152" y="7608"/>
                  </a:cubicBezTo>
                  <a:cubicBezTo>
                    <a:pt x="218039" y="7295"/>
                    <a:pt x="217926" y="6981"/>
                    <a:pt x="217808" y="6672"/>
                  </a:cubicBezTo>
                  <a:cubicBezTo>
                    <a:pt x="217335" y="5463"/>
                    <a:pt x="216798" y="4332"/>
                    <a:pt x="216219" y="3205"/>
                  </a:cubicBezTo>
                  <a:cubicBezTo>
                    <a:pt x="215730" y="2254"/>
                    <a:pt x="215210" y="983"/>
                    <a:pt x="214861" y="177"/>
                  </a:cubicBezTo>
                  <a:lnTo>
                    <a:pt x="214861" y="177"/>
                  </a:lnTo>
                  <a:cubicBezTo>
                    <a:pt x="214866" y="188"/>
                    <a:pt x="214873" y="192"/>
                    <a:pt x="214880" y="192"/>
                  </a:cubicBezTo>
                  <a:cubicBezTo>
                    <a:pt x="214898" y="192"/>
                    <a:pt x="214916" y="167"/>
                    <a:pt x="214907" y="140"/>
                  </a:cubicBezTo>
                  <a:cubicBezTo>
                    <a:pt x="214892" y="100"/>
                    <a:pt x="214876" y="62"/>
                    <a:pt x="214864" y="22"/>
                  </a:cubicBezTo>
                  <a:cubicBezTo>
                    <a:pt x="214860" y="7"/>
                    <a:pt x="214850" y="1"/>
                    <a:pt x="214841" y="1"/>
                  </a:cubicBezTo>
                  <a:cubicBezTo>
                    <a:pt x="214824" y="1"/>
                    <a:pt x="214807" y="18"/>
                    <a:pt x="214810" y="42"/>
                  </a:cubicBezTo>
                  <a:cubicBezTo>
                    <a:pt x="214837" y="1126"/>
                    <a:pt x="215381" y="2336"/>
                    <a:pt x="215757" y="3283"/>
                  </a:cubicBezTo>
                  <a:cubicBezTo>
                    <a:pt x="216203" y="4414"/>
                    <a:pt x="216634" y="5553"/>
                    <a:pt x="217013" y="6723"/>
                  </a:cubicBezTo>
                  <a:cubicBezTo>
                    <a:pt x="217268" y="7510"/>
                    <a:pt x="217514" y="8305"/>
                    <a:pt x="217749" y="9107"/>
                  </a:cubicBezTo>
                  <a:cubicBezTo>
                    <a:pt x="217663" y="9470"/>
                    <a:pt x="217577" y="9835"/>
                    <a:pt x="217494" y="10191"/>
                  </a:cubicBezTo>
                  <a:cubicBezTo>
                    <a:pt x="217487" y="10226"/>
                    <a:pt x="217479" y="10265"/>
                    <a:pt x="217471" y="10301"/>
                  </a:cubicBezTo>
                  <a:cubicBezTo>
                    <a:pt x="217315" y="9188"/>
                    <a:pt x="217041" y="8136"/>
                    <a:pt x="216822" y="7048"/>
                  </a:cubicBezTo>
                  <a:cubicBezTo>
                    <a:pt x="216645" y="6183"/>
                    <a:pt x="216423" y="5162"/>
                    <a:pt x="215964" y="4484"/>
                  </a:cubicBezTo>
                  <a:cubicBezTo>
                    <a:pt x="215960" y="4478"/>
                    <a:pt x="215956" y="4476"/>
                    <a:pt x="215952" y="4476"/>
                  </a:cubicBezTo>
                  <a:cubicBezTo>
                    <a:pt x="215939" y="4476"/>
                    <a:pt x="215928" y="4498"/>
                    <a:pt x="215933" y="4515"/>
                  </a:cubicBezTo>
                  <a:cubicBezTo>
                    <a:pt x="216289" y="5471"/>
                    <a:pt x="216332" y="6727"/>
                    <a:pt x="216438" y="7768"/>
                  </a:cubicBezTo>
                  <a:cubicBezTo>
                    <a:pt x="216457" y="7967"/>
                    <a:pt x="216477" y="8164"/>
                    <a:pt x="216493" y="8363"/>
                  </a:cubicBezTo>
                  <a:cubicBezTo>
                    <a:pt x="216438" y="8614"/>
                    <a:pt x="216376" y="8864"/>
                    <a:pt x="216316" y="9111"/>
                  </a:cubicBezTo>
                  <a:cubicBezTo>
                    <a:pt x="216105" y="7177"/>
                    <a:pt x="215682" y="5290"/>
                    <a:pt x="215201" y="3451"/>
                  </a:cubicBezTo>
                  <a:cubicBezTo>
                    <a:pt x="215194" y="3421"/>
                    <a:pt x="215174" y="3409"/>
                    <a:pt x="215156" y="3409"/>
                  </a:cubicBezTo>
                  <a:cubicBezTo>
                    <a:pt x="215127" y="3409"/>
                    <a:pt x="215099" y="3438"/>
                    <a:pt x="215111" y="3482"/>
                  </a:cubicBezTo>
                  <a:cubicBezTo>
                    <a:pt x="215620" y="5518"/>
                    <a:pt x="216015" y="7588"/>
                    <a:pt x="216179" y="9717"/>
                  </a:cubicBezTo>
                  <a:cubicBezTo>
                    <a:pt x="216004" y="10559"/>
                    <a:pt x="215839" y="11408"/>
                    <a:pt x="215765" y="12273"/>
                  </a:cubicBezTo>
                  <a:cubicBezTo>
                    <a:pt x="215738" y="12629"/>
                    <a:pt x="215702" y="12989"/>
                    <a:pt x="215671" y="13345"/>
                  </a:cubicBezTo>
                  <a:cubicBezTo>
                    <a:pt x="215644" y="13260"/>
                    <a:pt x="215620" y="13173"/>
                    <a:pt x="215597" y="13091"/>
                  </a:cubicBezTo>
                  <a:cubicBezTo>
                    <a:pt x="215475" y="12711"/>
                    <a:pt x="215339" y="12340"/>
                    <a:pt x="215209" y="11964"/>
                  </a:cubicBezTo>
                  <a:cubicBezTo>
                    <a:pt x="215154" y="11804"/>
                    <a:pt x="215088" y="11650"/>
                    <a:pt x="215025" y="11495"/>
                  </a:cubicBezTo>
                  <a:cubicBezTo>
                    <a:pt x="215072" y="11020"/>
                    <a:pt x="215127" y="10543"/>
                    <a:pt x="215139" y="10066"/>
                  </a:cubicBezTo>
                  <a:cubicBezTo>
                    <a:pt x="215140" y="10037"/>
                    <a:pt x="215126" y="10023"/>
                    <a:pt x="215111" y="10023"/>
                  </a:cubicBezTo>
                  <a:cubicBezTo>
                    <a:pt x="215094" y="10023"/>
                    <a:pt x="215076" y="10038"/>
                    <a:pt x="215072" y="10066"/>
                  </a:cubicBezTo>
                  <a:cubicBezTo>
                    <a:pt x="215048" y="10301"/>
                    <a:pt x="214998" y="10539"/>
                    <a:pt x="214939" y="10778"/>
                  </a:cubicBezTo>
                  <a:cubicBezTo>
                    <a:pt x="214931" y="10657"/>
                    <a:pt x="214927" y="10535"/>
                    <a:pt x="214923" y="10414"/>
                  </a:cubicBezTo>
                  <a:cubicBezTo>
                    <a:pt x="214880" y="9271"/>
                    <a:pt x="214876" y="8128"/>
                    <a:pt x="214829" y="6986"/>
                  </a:cubicBezTo>
                  <a:cubicBezTo>
                    <a:pt x="214806" y="6446"/>
                    <a:pt x="214841" y="5917"/>
                    <a:pt x="214864" y="5377"/>
                  </a:cubicBezTo>
                  <a:cubicBezTo>
                    <a:pt x="214876" y="5149"/>
                    <a:pt x="214806" y="4109"/>
                    <a:pt x="214986" y="3971"/>
                  </a:cubicBezTo>
                  <a:cubicBezTo>
                    <a:pt x="215039" y="3932"/>
                    <a:pt x="215012" y="3823"/>
                    <a:pt x="214957" y="3823"/>
                  </a:cubicBezTo>
                  <a:cubicBezTo>
                    <a:pt x="214952" y="3823"/>
                    <a:pt x="214946" y="3824"/>
                    <a:pt x="214939" y="3827"/>
                  </a:cubicBezTo>
                  <a:cubicBezTo>
                    <a:pt x="214817" y="3878"/>
                    <a:pt x="214786" y="3960"/>
                    <a:pt x="214747" y="4121"/>
                  </a:cubicBezTo>
                  <a:cubicBezTo>
                    <a:pt x="214634" y="4559"/>
                    <a:pt x="214598" y="5079"/>
                    <a:pt x="214524" y="5534"/>
                  </a:cubicBezTo>
                  <a:cubicBezTo>
                    <a:pt x="214470" y="5870"/>
                    <a:pt x="214427" y="6211"/>
                    <a:pt x="214387" y="6547"/>
                  </a:cubicBezTo>
                  <a:cubicBezTo>
                    <a:pt x="214391" y="6461"/>
                    <a:pt x="214380" y="6383"/>
                    <a:pt x="214324" y="6285"/>
                  </a:cubicBezTo>
                  <a:cubicBezTo>
                    <a:pt x="214320" y="6276"/>
                    <a:pt x="214313" y="6273"/>
                    <a:pt x="214305" y="6273"/>
                  </a:cubicBezTo>
                  <a:cubicBezTo>
                    <a:pt x="214293" y="6273"/>
                    <a:pt x="214280" y="6284"/>
                    <a:pt x="214286" y="6305"/>
                  </a:cubicBezTo>
                  <a:cubicBezTo>
                    <a:pt x="214367" y="6578"/>
                    <a:pt x="214188" y="7044"/>
                    <a:pt x="214148" y="7318"/>
                  </a:cubicBezTo>
                  <a:cubicBezTo>
                    <a:pt x="214121" y="7553"/>
                    <a:pt x="214089" y="7788"/>
                    <a:pt x="214066" y="8023"/>
                  </a:cubicBezTo>
                  <a:cubicBezTo>
                    <a:pt x="214019" y="8433"/>
                    <a:pt x="213977" y="8848"/>
                    <a:pt x="213933" y="9259"/>
                  </a:cubicBezTo>
                  <a:cubicBezTo>
                    <a:pt x="213910" y="9517"/>
                    <a:pt x="213886" y="9772"/>
                    <a:pt x="213863" y="10030"/>
                  </a:cubicBezTo>
                  <a:cubicBezTo>
                    <a:pt x="213749" y="8367"/>
                    <a:pt x="213558" y="6727"/>
                    <a:pt x="213350" y="5075"/>
                  </a:cubicBezTo>
                  <a:cubicBezTo>
                    <a:pt x="213348" y="5062"/>
                    <a:pt x="213340" y="5055"/>
                    <a:pt x="213331" y="5055"/>
                  </a:cubicBezTo>
                  <a:cubicBezTo>
                    <a:pt x="213319" y="5055"/>
                    <a:pt x="213307" y="5066"/>
                    <a:pt x="213307" y="5084"/>
                  </a:cubicBezTo>
                  <a:cubicBezTo>
                    <a:pt x="213323" y="6970"/>
                    <a:pt x="213440" y="8872"/>
                    <a:pt x="213283" y="10758"/>
                  </a:cubicBezTo>
                  <a:cubicBezTo>
                    <a:pt x="213264" y="11001"/>
                    <a:pt x="213244" y="11240"/>
                    <a:pt x="213220" y="11482"/>
                  </a:cubicBezTo>
                  <a:cubicBezTo>
                    <a:pt x="213103" y="11029"/>
                    <a:pt x="212986" y="10579"/>
                    <a:pt x="212868" y="10124"/>
                  </a:cubicBezTo>
                  <a:cubicBezTo>
                    <a:pt x="212571" y="9005"/>
                    <a:pt x="212297" y="7878"/>
                    <a:pt x="211934" y="6786"/>
                  </a:cubicBezTo>
                  <a:cubicBezTo>
                    <a:pt x="211840" y="6500"/>
                    <a:pt x="211741" y="6218"/>
                    <a:pt x="211640" y="5940"/>
                  </a:cubicBezTo>
                  <a:cubicBezTo>
                    <a:pt x="211624" y="5581"/>
                    <a:pt x="211632" y="5225"/>
                    <a:pt x="211671" y="4891"/>
                  </a:cubicBezTo>
                  <a:cubicBezTo>
                    <a:pt x="211680" y="4818"/>
                    <a:pt x="211638" y="4771"/>
                    <a:pt x="211595" y="4771"/>
                  </a:cubicBezTo>
                  <a:cubicBezTo>
                    <a:pt x="211567" y="4771"/>
                    <a:pt x="211539" y="4792"/>
                    <a:pt x="211526" y="4840"/>
                  </a:cubicBezTo>
                  <a:cubicBezTo>
                    <a:pt x="211487" y="5005"/>
                    <a:pt x="211455" y="5169"/>
                    <a:pt x="211428" y="5337"/>
                  </a:cubicBezTo>
                  <a:cubicBezTo>
                    <a:pt x="211166" y="4605"/>
                    <a:pt x="210915" y="3866"/>
                    <a:pt x="210720" y="3095"/>
                  </a:cubicBezTo>
                  <a:cubicBezTo>
                    <a:pt x="210710" y="3056"/>
                    <a:pt x="210685" y="3039"/>
                    <a:pt x="210660" y="3039"/>
                  </a:cubicBezTo>
                  <a:cubicBezTo>
                    <a:pt x="210622" y="3039"/>
                    <a:pt x="210585" y="3077"/>
                    <a:pt x="210599" y="3138"/>
                  </a:cubicBezTo>
                  <a:cubicBezTo>
                    <a:pt x="210790" y="3913"/>
                    <a:pt x="211036" y="4649"/>
                    <a:pt x="211291" y="5384"/>
                  </a:cubicBezTo>
                  <a:cubicBezTo>
                    <a:pt x="211182" y="5830"/>
                    <a:pt x="211159" y="6320"/>
                    <a:pt x="211065" y="6778"/>
                  </a:cubicBezTo>
                  <a:cubicBezTo>
                    <a:pt x="210884" y="5698"/>
                    <a:pt x="210689" y="4621"/>
                    <a:pt x="210512" y="3537"/>
                  </a:cubicBezTo>
                  <a:cubicBezTo>
                    <a:pt x="210506" y="3499"/>
                    <a:pt x="210485" y="3483"/>
                    <a:pt x="210463" y="3483"/>
                  </a:cubicBezTo>
                  <a:cubicBezTo>
                    <a:pt x="210431" y="3483"/>
                    <a:pt x="210398" y="3519"/>
                    <a:pt x="210407" y="3572"/>
                  </a:cubicBezTo>
                  <a:cubicBezTo>
                    <a:pt x="210595" y="4793"/>
                    <a:pt x="210798" y="5999"/>
                    <a:pt x="210982" y="7212"/>
                  </a:cubicBezTo>
                  <a:cubicBezTo>
                    <a:pt x="210900" y="7647"/>
                    <a:pt x="210849" y="8089"/>
                    <a:pt x="210767" y="8523"/>
                  </a:cubicBezTo>
                  <a:cubicBezTo>
                    <a:pt x="210567" y="9607"/>
                    <a:pt x="210449" y="10758"/>
                    <a:pt x="210391" y="11866"/>
                  </a:cubicBezTo>
                  <a:cubicBezTo>
                    <a:pt x="210332" y="12891"/>
                    <a:pt x="210324" y="13925"/>
                    <a:pt x="210340" y="14962"/>
                  </a:cubicBezTo>
                  <a:cubicBezTo>
                    <a:pt x="210332" y="14989"/>
                    <a:pt x="210324" y="15017"/>
                    <a:pt x="210317" y="15044"/>
                  </a:cubicBezTo>
                  <a:cubicBezTo>
                    <a:pt x="210234" y="15126"/>
                    <a:pt x="210176" y="15247"/>
                    <a:pt x="210164" y="15408"/>
                  </a:cubicBezTo>
                  <a:cubicBezTo>
                    <a:pt x="210113" y="15059"/>
                    <a:pt x="210059" y="14716"/>
                    <a:pt x="209999" y="14367"/>
                  </a:cubicBezTo>
                  <a:cubicBezTo>
                    <a:pt x="210035" y="13823"/>
                    <a:pt x="210070" y="13279"/>
                    <a:pt x="210090" y="12731"/>
                  </a:cubicBezTo>
                  <a:cubicBezTo>
                    <a:pt x="210168" y="10864"/>
                    <a:pt x="210375" y="8977"/>
                    <a:pt x="210337" y="7111"/>
                  </a:cubicBezTo>
                  <a:cubicBezTo>
                    <a:pt x="210337" y="7083"/>
                    <a:pt x="210322" y="7070"/>
                    <a:pt x="210307" y="7070"/>
                  </a:cubicBezTo>
                  <a:cubicBezTo>
                    <a:pt x="210291" y="7070"/>
                    <a:pt x="210276" y="7083"/>
                    <a:pt x="210274" y="7111"/>
                  </a:cubicBezTo>
                  <a:cubicBezTo>
                    <a:pt x="210219" y="8336"/>
                    <a:pt x="209886" y="9420"/>
                    <a:pt x="209651" y="10590"/>
                  </a:cubicBezTo>
                  <a:cubicBezTo>
                    <a:pt x="209580" y="10926"/>
                    <a:pt x="209522" y="11260"/>
                    <a:pt x="209463" y="11592"/>
                  </a:cubicBezTo>
                  <a:cubicBezTo>
                    <a:pt x="209362" y="11150"/>
                    <a:pt x="209260" y="10707"/>
                    <a:pt x="209147" y="10269"/>
                  </a:cubicBezTo>
                  <a:cubicBezTo>
                    <a:pt x="209170" y="10050"/>
                    <a:pt x="209190" y="9831"/>
                    <a:pt x="209213" y="9611"/>
                  </a:cubicBezTo>
                  <a:cubicBezTo>
                    <a:pt x="209268" y="9107"/>
                    <a:pt x="209318" y="8598"/>
                    <a:pt x="209365" y="8093"/>
                  </a:cubicBezTo>
                  <a:cubicBezTo>
                    <a:pt x="209389" y="7870"/>
                    <a:pt x="209428" y="6778"/>
                    <a:pt x="209656" y="6621"/>
                  </a:cubicBezTo>
                  <a:cubicBezTo>
                    <a:pt x="209681" y="6603"/>
                    <a:pt x="209666" y="6549"/>
                    <a:pt x="209640" y="6549"/>
                  </a:cubicBezTo>
                  <a:cubicBezTo>
                    <a:pt x="209637" y="6549"/>
                    <a:pt x="209635" y="6550"/>
                    <a:pt x="209632" y="6551"/>
                  </a:cubicBezTo>
                  <a:cubicBezTo>
                    <a:pt x="209260" y="6684"/>
                    <a:pt x="209123" y="7913"/>
                    <a:pt x="209033" y="8277"/>
                  </a:cubicBezTo>
                  <a:cubicBezTo>
                    <a:pt x="208966" y="8559"/>
                    <a:pt x="208904" y="8841"/>
                    <a:pt x="208845" y="9123"/>
                  </a:cubicBezTo>
                  <a:cubicBezTo>
                    <a:pt x="208837" y="9099"/>
                    <a:pt x="208829" y="9071"/>
                    <a:pt x="208822" y="9044"/>
                  </a:cubicBezTo>
                  <a:cubicBezTo>
                    <a:pt x="208688" y="8570"/>
                    <a:pt x="208547" y="8117"/>
                    <a:pt x="208395" y="7655"/>
                  </a:cubicBezTo>
                  <a:cubicBezTo>
                    <a:pt x="208250" y="7208"/>
                    <a:pt x="208106" y="6708"/>
                    <a:pt x="207824" y="6379"/>
                  </a:cubicBezTo>
                  <a:cubicBezTo>
                    <a:pt x="207809" y="6362"/>
                    <a:pt x="207792" y="6355"/>
                    <a:pt x="207775" y="6355"/>
                  </a:cubicBezTo>
                  <a:cubicBezTo>
                    <a:pt x="207724" y="6355"/>
                    <a:pt x="207676" y="6421"/>
                    <a:pt x="207714" y="6488"/>
                  </a:cubicBezTo>
                  <a:cubicBezTo>
                    <a:pt x="208101" y="7322"/>
                    <a:pt x="208200" y="8536"/>
                    <a:pt x="208344" y="9479"/>
                  </a:cubicBezTo>
                  <a:cubicBezTo>
                    <a:pt x="208359" y="9584"/>
                    <a:pt x="208379" y="9690"/>
                    <a:pt x="208395" y="9792"/>
                  </a:cubicBezTo>
                  <a:cubicBezTo>
                    <a:pt x="208336" y="9976"/>
                    <a:pt x="208289" y="10128"/>
                    <a:pt x="208270" y="10179"/>
                  </a:cubicBezTo>
                  <a:cubicBezTo>
                    <a:pt x="208106" y="10606"/>
                    <a:pt x="207945" y="11032"/>
                    <a:pt x="207804" y="11475"/>
                  </a:cubicBezTo>
                  <a:cubicBezTo>
                    <a:pt x="207725" y="11710"/>
                    <a:pt x="207660" y="11948"/>
                    <a:pt x="207593" y="12183"/>
                  </a:cubicBezTo>
                  <a:cubicBezTo>
                    <a:pt x="207628" y="11560"/>
                    <a:pt x="207631" y="10931"/>
                    <a:pt x="207624" y="10304"/>
                  </a:cubicBezTo>
                  <a:cubicBezTo>
                    <a:pt x="207636" y="10297"/>
                    <a:pt x="207644" y="10285"/>
                    <a:pt x="207655" y="10281"/>
                  </a:cubicBezTo>
                  <a:cubicBezTo>
                    <a:pt x="207719" y="10249"/>
                    <a:pt x="207702" y="10124"/>
                    <a:pt x="207643" y="10124"/>
                  </a:cubicBezTo>
                  <a:cubicBezTo>
                    <a:pt x="207637" y="10124"/>
                    <a:pt x="207631" y="10125"/>
                    <a:pt x="207624" y="10128"/>
                  </a:cubicBezTo>
                  <a:lnTo>
                    <a:pt x="207620" y="10128"/>
                  </a:lnTo>
                  <a:cubicBezTo>
                    <a:pt x="207616" y="9808"/>
                    <a:pt x="207608" y="9490"/>
                    <a:pt x="207600" y="9170"/>
                  </a:cubicBezTo>
                  <a:cubicBezTo>
                    <a:pt x="207573" y="8226"/>
                    <a:pt x="207644" y="7232"/>
                    <a:pt x="207550" y="6300"/>
                  </a:cubicBezTo>
                  <a:cubicBezTo>
                    <a:pt x="207545" y="6266"/>
                    <a:pt x="207520" y="6243"/>
                    <a:pt x="207498" y="6243"/>
                  </a:cubicBezTo>
                  <a:cubicBezTo>
                    <a:pt x="207481" y="6243"/>
                    <a:pt x="207467" y="6255"/>
                    <a:pt x="207463" y="6285"/>
                  </a:cubicBezTo>
                  <a:cubicBezTo>
                    <a:pt x="207252" y="8061"/>
                    <a:pt x="207080" y="9862"/>
                    <a:pt x="206849" y="11643"/>
                  </a:cubicBezTo>
                  <a:cubicBezTo>
                    <a:pt x="206791" y="10743"/>
                    <a:pt x="206720" y="9846"/>
                    <a:pt x="206634" y="8950"/>
                  </a:cubicBezTo>
                  <a:cubicBezTo>
                    <a:pt x="206614" y="8695"/>
                    <a:pt x="206591" y="8437"/>
                    <a:pt x="206563" y="8187"/>
                  </a:cubicBezTo>
                  <a:cubicBezTo>
                    <a:pt x="206626" y="7897"/>
                    <a:pt x="206692" y="7608"/>
                    <a:pt x="206751" y="7318"/>
                  </a:cubicBezTo>
                  <a:cubicBezTo>
                    <a:pt x="206806" y="7028"/>
                    <a:pt x="206919" y="6770"/>
                    <a:pt x="206927" y="6473"/>
                  </a:cubicBezTo>
                  <a:cubicBezTo>
                    <a:pt x="206929" y="6436"/>
                    <a:pt x="206906" y="6416"/>
                    <a:pt x="206883" y="6416"/>
                  </a:cubicBezTo>
                  <a:cubicBezTo>
                    <a:pt x="206865" y="6416"/>
                    <a:pt x="206846" y="6429"/>
                    <a:pt x="206841" y="6457"/>
                  </a:cubicBezTo>
                  <a:cubicBezTo>
                    <a:pt x="206833" y="6500"/>
                    <a:pt x="206822" y="6540"/>
                    <a:pt x="206814" y="6578"/>
                  </a:cubicBezTo>
                  <a:cubicBezTo>
                    <a:pt x="206809" y="6594"/>
                    <a:pt x="206818" y="6605"/>
                    <a:pt x="206825" y="6614"/>
                  </a:cubicBezTo>
                  <a:cubicBezTo>
                    <a:pt x="206802" y="6641"/>
                    <a:pt x="206775" y="6672"/>
                    <a:pt x="206739" y="6711"/>
                  </a:cubicBezTo>
                  <a:cubicBezTo>
                    <a:pt x="206681" y="6802"/>
                    <a:pt x="206641" y="6899"/>
                    <a:pt x="206614" y="7013"/>
                  </a:cubicBezTo>
                  <a:cubicBezTo>
                    <a:pt x="206567" y="7154"/>
                    <a:pt x="206516" y="7295"/>
                    <a:pt x="206469" y="7432"/>
                  </a:cubicBezTo>
                  <a:cubicBezTo>
                    <a:pt x="206399" y="6809"/>
                    <a:pt x="206321" y="6183"/>
                    <a:pt x="206235" y="5557"/>
                  </a:cubicBezTo>
                  <a:cubicBezTo>
                    <a:pt x="206209" y="5366"/>
                    <a:pt x="206110" y="5286"/>
                    <a:pt x="206002" y="5286"/>
                  </a:cubicBezTo>
                  <a:cubicBezTo>
                    <a:pt x="205997" y="5286"/>
                    <a:pt x="205993" y="5286"/>
                    <a:pt x="205988" y="5287"/>
                  </a:cubicBezTo>
                  <a:cubicBezTo>
                    <a:pt x="205949" y="5165"/>
                    <a:pt x="205906" y="5044"/>
                    <a:pt x="205863" y="4927"/>
                  </a:cubicBezTo>
                  <a:cubicBezTo>
                    <a:pt x="205855" y="4907"/>
                    <a:pt x="205843" y="4899"/>
                    <a:pt x="205831" y="4899"/>
                  </a:cubicBezTo>
                  <a:cubicBezTo>
                    <a:pt x="205804" y="4899"/>
                    <a:pt x="205776" y="4939"/>
                    <a:pt x="205792" y="4981"/>
                  </a:cubicBezTo>
                  <a:cubicBezTo>
                    <a:pt x="205832" y="5091"/>
                    <a:pt x="205866" y="5201"/>
                    <a:pt x="205902" y="5310"/>
                  </a:cubicBezTo>
                  <a:cubicBezTo>
                    <a:pt x="205772" y="5369"/>
                    <a:pt x="205659" y="5530"/>
                    <a:pt x="205687" y="5752"/>
                  </a:cubicBezTo>
                  <a:cubicBezTo>
                    <a:pt x="205812" y="6840"/>
                    <a:pt x="205906" y="7933"/>
                    <a:pt x="205973" y="9029"/>
                  </a:cubicBezTo>
                  <a:cubicBezTo>
                    <a:pt x="205886" y="9334"/>
                    <a:pt x="205800" y="9643"/>
                    <a:pt x="205722" y="9952"/>
                  </a:cubicBezTo>
                  <a:cubicBezTo>
                    <a:pt x="205718" y="9854"/>
                    <a:pt x="205706" y="9757"/>
                    <a:pt x="205702" y="9658"/>
                  </a:cubicBezTo>
                  <a:cubicBezTo>
                    <a:pt x="205700" y="9645"/>
                    <a:pt x="205691" y="9638"/>
                    <a:pt x="205683" y="9638"/>
                  </a:cubicBezTo>
                  <a:cubicBezTo>
                    <a:pt x="205675" y="9638"/>
                    <a:pt x="205667" y="9645"/>
                    <a:pt x="205667" y="9658"/>
                  </a:cubicBezTo>
                  <a:cubicBezTo>
                    <a:pt x="205655" y="9858"/>
                    <a:pt x="205648" y="10062"/>
                    <a:pt x="205648" y="10261"/>
                  </a:cubicBezTo>
                  <a:cubicBezTo>
                    <a:pt x="205510" y="10829"/>
                    <a:pt x="205382" y="11404"/>
                    <a:pt x="205252" y="11979"/>
                  </a:cubicBezTo>
                  <a:cubicBezTo>
                    <a:pt x="205185" y="11988"/>
                    <a:pt x="205127" y="12038"/>
                    <a:pt x="205111" y="12152"/>
                  </a:cubicBezTo>
                  <a:cubicBezTo>
                    <a:pt x="205072" y="12418"/>
                    <a:pt x="205041" y="12680"/>
                    <a:pt x="205006" y="12946"/>
                  </a:cubicBezTo>
                  <a:cubicBezTo>
                    <a:pt x="204923" y="12833"/>
                    <a:pt x="204842" y="12719"/>
                    <a:pt x="204759" y="12610"/>
                  </a:cubicBezTo>
                  <a:cubicBezTo>
                    <a:pt x="204829" y="12147"/>
                    <a:pt x="204873" y="11713"/>
                    <a:pt x="204826" y="11224"/>
                  </a:cubicBezTo>
                  <a:cubicBezTo>
                    <a:pt x="204823" y="11199"/>
                    <a:pt x="204806" y="11182"/>
                    <a:pt x="204789" y="11182"/>
                  </a:cubicBezTo>
                  <a:cubicBezTo>
                    <a:pt x="204777" y="11182"/>
                    <a:pt x="204766" y="11191"/>
                    <a:pt x="204763" y="11213"/>
                  </a:cubicBezTo>
                  <a:cubicBezTo>
                    <a:pt x="204724" y="11475"/>
                    <a:pt x="204665" y="11721"/>
                    <a:pt x="204591" y="11964"/>
                  </a:cubicBezTo>
                  <a:cubicBezTo>
                    <a:pt x="204560" y="11338"/>
                    <a:pt x="204571" y="10790"/>
                    <a:pt x="204708" y="10743"/>
                  </a:cubicBezTo>
                  <a:cubicBezTo>
                    <a:pt x="204799" y="10710"/>
                    <a:pt x="204771" y="10536"/>
                    <a:pt x="204686" y="10536"/>
                  </a:cubicBezTo>
                  <a:cubicBezTo>
                    <a:pt x="204679" y="10536"/>
                    <a:pt x="204672" y="10537"/>
                    <a:pt x="204665" y="10539"/>
                  </a:cubicBezTo>
                  <a:cubicBezTo>
                    <a:pt x="204665" y="10539"/>
                    <a:pt x="204665" y="10543"/>
                    <a:pt x="204661" y="10543"/>
                  </a:cubicBezTo>
                  <a:cubicBezTo>
                    <a:pt x="204739" y="10077"/>
                    <a:pt x="204818" y="9611"/>
                    <a:pt x="204892" y="9150"/>
                  </a:cubicBezTo>
                  <a:cubicBezTo>
                    <a:pt x="205104" y="7909"/>
                    <a:pt x="205268" y="6657"/>
                    <a:pt x="205476" y="5412"/>
                  </a:cubicBezTo>
                  <a:cubicBezTo>
                    <a:pt x="205565" y="4872"/>
                    <a:pt x="205851" y="4007"/>
                    <a:pt x="205577" y="3498"/>
                  </a:cubicBezTo>
                  <a:cubicBezTo>
                    <a:pt x="205570" y="3486"/>
                    <a:pt x="205561" y="3481"/>
                    <a:pt x="205552" y="3481"/>
                  </a:cubicBezTo>
                  <a:cubicBezTo>
                    <a:pt x="205534" y="3481"/>
                    <a:pt x="205517" y="3501"/>
                    <a:pt x="205523" y="3529"/>
                  </a:cubicBezTo>
                  <a:cubicBezTo>
                    <a:pt x="205624" y="4101"/>
                    <a:pt x="205260" y="4535"/>
                    <a:pt x="205115" y="5021"/>
                  </a:cubicBezTo>
                  <a:cubicBezTo>
                    <a:pt x="204959" y="5537"/>
                    <a:pt x="204810" y="6050"/>
                    <a:pt x="204661" y="6571"/>
                  </a:cubicBezTo>
                  <a:cubicBezTo>
                    <a:pt x="204654" y="6574"/>
                    <a:pt x="204641" y="6587"/>
                    <a:pt x="204638" y="6602"/>
                  </a:cubicBezTo>
                  <a:cubicBezTo>
                    <a:pt x="204470" y="7142"/>
                    <a:pt x="204329" y="7698"/>
                    <a:pt x="204208" y="8261"/>
                  </a:cubicBezTo>
                  <a:cubicBezTo>
                    <a:pt x="204231" y="6903"/>
                    <a:pt x="204176" y="5549"/>
                    <a:pt x="204192" y="4191"/>
                  </a:cubicBezTo>
                  <a:cubicBezTo>
                    <a:pt x="204208" y="2989"/>
                    <a:pt x="204254" y="1764"/>
                    <a:pt x="204239" y="563"/>
                  </a:cubicBezTo>
                  <a:cubicBezTo>
                    <a:pt x="204237" y="547"/>
                    <a:pt x="204227" y="539"/>
                    <a:pt x="204217" y="539"/>
                  </a:cubicBezTo>
                  <a:cubicBezTo>
                    <a:pt x="204208" y="539"/>
                    <a:pt x="204199" y="547"/>
                    <a:pt x="204199" y="563"/>
                  </a:cubicBezTo>
                  <a:cubicBezTo>
                    <a:pt x="204047" y="3056"/>
                    <a:pt x="203624" y="5525"/>
                    <a:pt x="203475" y="8023"/>
                  </a:cubicBezTo>
                  <a:cubicBezTo>
                    <a:pt x="203424" y="8935"/>
                    <a:pt x="203354" y="9851"/>
                    <a:pt x="203268" y="10767"/>
                  </a:cubicBezTo>
                  <a:cubicBezTo>
                    <a:pt x="203166" y="10657"/>
                    <a:pt x="203061" y="10547"/>
                    <a:pt x="202954" y="10438"/>
                  </a:cubicBezTo>
                  <a:cubicBezTo>
                    <a:pt x="202958" y="9976"/>
                    <a:pt x="202970" y="9467"/>
                    <a:pt x="203111" y="9095"/>
                  </a:cubicBezTo>
                  <a:cubicBezTo>
                    <a:pt x="203127" y="9052"/>
                    <a:pt x="203099" y="9012"/>
                    <a:pt x="203072" y="9012"/>
                  </a:cubicBezTo>
                  <a:cubicBezTo>
                    <a:pt x="203060" y="9012"/>
                    <a:pt x="203048" y="9020"/>
                    <a:pt x="203041" y="9040"/>
                  </a:cubicBezTo>
                  <a:cubicBezTo>
                    <a:pt x="202888" y="9405"/>
                    <a:pt x="202849" y="9858"/>
                    <a:pt x="202833" y="10304"/>
                  </a:cubicBezTo>
                  <a:cubicBezTo>
                    <a:pt x="202790" y="10261"/>
                    <a:pt x="202747" y="10214"/>
                    <a:pt x="202705" y="10171"/>
                  </a:cubicBezTo>
                  <a:cubicBezTo>
                    <a:pt x="202571" y="9423"/>
                    <a:pt x="202407" y="8661"/>
                    <a:pt x="202183" y="7964"/>
                  </a:cubicBezTo>
                  <a:cubicBezTo>
                    <a:pt x="202172" y="7423"/>
                    <a:pt x="202160" y="6883"/>
                    <a:pt x="202160" y="6339"/>
                  </a:cubicBezTo>
                  <a:cubicBezTo>
                    <a:pt x="202160" y="5823"/>
                    <a:pt x="202207" y="5314"/>
                    <a:pt x="202270" y="4806"/>
                  </a:cubicBezTo>
                  <a:cubicBezTo>
                    <a:pt x="202293" y="4618"/>
                    <a:pt x="202329" y="4453"/>
                    <a:pt x="202371" y="4273"/>
                  </a:cubicBezTo>
                  <a:cubicBezTo>
                    <a:pt x="202380" y="4253"/>
                    <a:pt x="202371" y="4222"/>
                    <a:pt x="202364" y="4195"/>
                  </a:cubicBezTo>
                  <a:cubicBezTo>
                    <a:pt x="202376" y="4187"/>
                    <a:pt x="202383" y="4179"/>
                    <a:pt x="202383" y="4156"/>
                  </a:cubicBezTo>
                  <a:cubicBezTo>
                    <a:pt x="202387" y="4136"/>
                    <a:pt x="202387" y="4116"/>
                    <a:pt x="202391" y="4097"/>
                  </a:cubicBezTo>
                  <a:cubicBezTo>
                    <a:pt x="202393" y="4065"/>
                    <a:pt x="202373" y="4048"/>
                    <a:pt x="202353" y="4048"/>
                  </a:cubicBezTo>
                  <a:cubicBezTo>
                    <a:pt x="202336" y="4048"/>
                    <a:pt x="202318" y="4060"/>
                    <a:pt x="202313" y="4085"/>
                  </a:cubicBezTo>
                  <a:cubicBezTo>
                    <a:pt x="202215" y="4520"/>
                    <a:pt x="202008" y="4919"/>
                    <a:pt x="201910" y="5365"/>
                  </a:cubicBezTo>
                  <a:cubicBezTo>
                    <a:pt x="201820" y="5772"/>
                    <a:pt x="201742" y="6179"/>
                    <a:pt x="201675" y="6594"/>
                  </a:cubicBezTo>
                  <a:cubicBezTo>
                    <a:pt x="201565" y="6402"/>
                    <a:pt x="201440" y="6253"/>
                    <a:pt x="201280" y="6195"/>
                  </a:cubicBezTo>
                  <a:cubicBezTo>
                    <a:pt x="201277" y="6194"/>
                    <a:pt x="201275" y="6193"/>
                    <a:pt x="201272" y="6193"/>
                  </a:cubicBezTo>
                  <a:cubicBezTo>
                    <a:pt x="201267" y="6193"/>
                    <a:pt x="201261" y="6195"/>
                    <a:pt x="201256" y="6195"/>
                  </a:cubicBezTo>
                  <a:cubicBezTo>
                    <a:pt x="201432" y="5835"/>
                    <a:pt x="201624" y="5490"/>
                    <a:pt x="201836" y="5173"/>
                  </a:cubicBezTo>
                  <a:cubicBezTo>
                    <a:pt x="201865" y="5128"/>
                    <a:pt x="201833" y="5063"/>
                    <a:pt x="201797" y="5063"/>
                  </a:cubicBezTo>
                  <a:cubicBezTo>
                    <a:pt x="201786" y="5063"/>
                    <a:pt x="201775" y="5069"/>
                    <a:pt x="201765" y="5084"/>
                  </a:cubicBezTo>
                  <a:cubicBezTo>
                    <a:pt x="201213" y="5893"/>
                    <a:pt x="200794" y="6868"/>
                    <a:pt x="200458" y="7902"/>
                  </a:cubicBezTo>
                  <a:cubicBezTo>
                    <a:pt x="200199" y="7639"/>
                    <a:pt x="199945" y="7369"/>
                    <a:pt x="199699" y="7095"/>
                  </a:cubicBezTo>
                  <a:cubicBezTo>
                    <a:pt x="199683" y="7075"/>
                    <a:pt x="199663" y="7056"/>
                    <a:pt x="199643" y="7036"/>
                  </a:cubicBezTo>
                  <a:cubicBezTo>
                    <a:pt x="199643" y="7017"/>
                    <a:pt x="199636" y="7001"/>
                    <a:pt x="199636" y="6981"/>
                  </a:cubicBezTo>
                  <a:cubicBezTo>
                    <a:pt x="199631" y="6954"/>
                    <a:pt x="199613" y="6941"/>
                    <a:pt x="199595" y="6941"/>
                  </a:cubicBezTo>
                  <a:cubicBezTo>
                    <a:pt x="199585" y="6941"/>
                    <a:pt x="199574" y="6945"/>
                    <a:pt x="199565" y="6954"/>
                  </a:cubicBezTo>
                  <a:cubicBezTo>
                    <a:pt x="199381" y="6778"/>
                    <a:pt x="199193" y="6645"/>
                    <a:pt x="198994" y="6516"/>
                  </a:cubicBezTo>
                  <a:cubicBezTo>
                    <a:pt x="198998" y="6508"/>
                    <a:pt x="199002" y="6500"/>
                    <a:pt x="199002" y="6493"/>
                  </a:cubicBezTo>
                  <a:cubicBezTo>
                    <a:pt x="199365" y="5510"/>
                    <a:pt x="199902" y="4668"/>
                    <a:pt x="200281" y="3706"/>
                  </a:cubicBezTo>
                  <a:cubicBezTo>
                    <a:pt x="200290" y="3684"/>
                    <a:pt x="200273" y="3664"/>
                    <a:pt x="200259" y="3664"/>
                  </a:cubicBezTo>
                  <a:cubicBezTo>
                    <a:pt x="200252" y="3664"/>
                    <a:pt x="200246" y="3668"/>
                    <a:pt x="200243" y="3678"/>
                  </a:cubicBezTo>
                  <a:cubicBezTo>
                    <a:pt x="200008" y="4238"/>
                    <a:pt x="199663" y="4688"/>
                    <a:pt x="199374" y="5196"/>
                  </a:cubicBezTo>
                  <a:cubicBezTo>
                    <a:pt x="199154" y="5581"/>
                    <a:pt x="198939" y="5956"/>
                    <a:pt x="198731" y="6347"/>
                  </a:cubicBezTo>
                  <a:cubicBezTo>
                    <a:pt x="198700" y="6324"/>
                    <a:pt x="198661" y="6300"/>
                    <a:pt x="198626" y="6277"/>
                  </a:cubicBezTo>
                  <a:cubicBezTo>
                    <a:pt x="198623" y="6274"/>
                    <a:pt x="198619" y="6273"/>
                    <a:pt x="198616" y="6273"/>
                  </a:cubicBezTo>
                  <a:cubicBezTo>
                    <a:pt x="198599" y="6273"/>
                    <a:pt x="198589" y="6307"/>
                    <a:pt x="198606" y="6320"/>
                  </a:cubicBezTo>
                  <a:cubicBezTo>
                    <a:pt x="198642" y="6347"/>
                    <a:pt x="198669" y="6379"/>
                    <a:pt x="198700" y="6410"/>
                  </a:cubicBezTo>
                  <a:cubicBezTo>
                    <a:pt x="198653" y="6500"/>
                    <a:pt x="198603" y="6594"/>
                    <a:pt x="198559" y="6684"/>
                  </a:cubicBezTo>
                  <a:cubicBezTo>
                    <a:pt x="198258" y="7279"/>
                    <a:pt x="197961" y="7882"/>
                    <a:pt x="197683" y="8500"/>
                  </a:cubicBezTo>
                  <a:cubicBezTo>
                    <a:pt x="197671" y="8249"/>
                    <a:pt x="197651" y="7999"/>
                    <a:pt x="197632" y="7748"/>
                  </a:cubicBezTo>
                  <a:cubicBezTo>
                    <a:pt x="197694" y="7377"/>
                    <a:pt x="197761" y="7005"/>
                    <a:pt x="197847" y="6637"/>
                  </a:cubicBezTo>
                  <a:cubicBezTo>
                    <a:pt x="197965" y="6136"/>
                    <a:pt x="198097" y="5412"/>
                    <a:pt x="198340" y="4977"/>
                  </a:cubicBezTo>
                  <a:cubicBezTo>
                    <a:pt x="198358" y="4945"/>
                    <a:pt x="198334" y="4909"/>
                    <a:pt x="198309" y="4909"/>
                  </a:cubicBezTo>
                  <a:cubicBezTo>
                    <a:pt x="198301" y="4909"/>
                    <a:pt x="198292" y="4913"/>
                    <a:pt x="198285" y="4923"/>
                  </a:cubicBezTo>
                  <a:cubicBezTo>
                    <a:pt x="197937" y="5396"/>
                    <a:pt x="197714" y="6199"/>
                    <a:pt x="197546" y="6907"/>
                  </a:cubicBezTo>
                  <a:cubicBezTo>
                    <a:pt x="197491" y="6464"/>
                    <a:pt x="197362" y="6046"/>
                    <a:pt x="197318" y="5604"/>
                  </a:cubicBezTo>
                  <a:cubicBezTo>
                    <a:pt x="197315" y="5576"/>
                    <a:pt x="197297" y="5561"/>
                    <a:pt x="197280" y="5561"/>
                  </a:cubicBezTo>
                  <a:cubicBezTo>
                    <a:pt x="197264" y="5561"/>
                    <a:pt x="197250" y="5575"/>
                    <a:pt x="197252" y="5604"/>
                  </a:cubicBezTo>
                  <a:cubicBezTo>
                    <a:pt x="197284" y="6085"/>
                    <a:pt x="197405" y="6535"/>
                    <a:pt x="197421" y="7028"/>
                  </a:cubicBezTo>
                  <a:cubicBezTo>
                    <a:pt x="197425" y="7154"/>
                    <a:pt x="197428" y="7283"/>
                    <a:pt x="197428" y="7408"/>
                  </a:cubicBezTo>
                  <a:cubicBezTo>
                    <a:pt x="197425" y="7432"/>
                    <a:pt x="197421" y="7455"/>
                    <a:pt x="197412" y="7474"/>
                  </a:cubicBezTo>
                  <a:cubicBezTo>
                    <a:pt x="197190" y="8437"/>
                    <a:pt x="197037" y="9408"/>
                    <a:pt x="196919" y="10398"/>
                  </a:cubicBezTo>
                  <a:cubicBezTo>
                    <a:pt x="196704" y="11001"/>
                    <a:pt x="196509" y="11616"/>
                    <a:pt x="196332" y="12234"/>
                  </a:cubicBezTo>
                  <a:cubicBezTo>
                    <a:pt x="196411" y="11314"/>
                    <a:pt x="196469" y="10386"/>
                    <a:pt x="196497" y="9459"/>
                  </a:cubicBezTo>
                  <a:cubicBezTo>
                    <a:pt x="196559" y="9318"/>
                    <a:pt x="196618" y="9177"/>
                    <a:pt x="196684" y="9040"/>
                  </a:cubicBezTo>
                  <a:cubicBezTo>
                    <a:pt x="196695" y="9013"/>
                    <a:pt x="196678" y="8990"/>
                    <a:pt x="196660" y="8990"/>
                  </a:cubicBezTo>
                  <a:cubicBezTo>
                    <a:pt x="196652" y="8990"/>
                    <a:pt x="196644" y="8994"/>
                    <a:pt x="196637" y="9005"/>
                  </a:cubicBezTo>
                  <a:cubicBezTo>
                    <a:pt x="196594" y="9087"/>
                    <a:pt x="196547" y="9165"/>
                    <a:pt x="196505" y="9248"/>
                  </a:cubicBezTo>
                  <a:cubicBezTo>
                    <a:pt x="196509" y="9188"/>
                    <a:pt x="196509" y="9126"/>
                    <a:pt x="196513" y="9067"/>
                  </a:cubicBezTo>
                  <a:cubicBezTo>
                    <a:pt x="196520" y="8570"/>
                    <a:pt x="196547" y="8081"/>
                    <a:pt x="196520" y="7584"/>
                  </a:cubicBezTo>
                  <a:cubicBezTo>
                    <a:pt x="196509" y="7330"/>
                    <a:pt x="196540" y="7122"/>
                    <a:pt x="196426" y="6915"/>
                  </a:cubicBezTo>
                  <a:cubicBezTo>
                    <a:pt x="196418" y="6901"/>
                    <a:pt x="196406" y="6895"/>
                    <a:pt x="196395" y="6895"/>
                  </a:cubicBezTo>
                  <a:cubicBezTo>
                    <a:pt x="196375" y="6895"/>
                    <a:pt x="196356" y="6916"/>
                    <a:pt x="196364" y="6946"/>
                  </a:cubicBezTo>
                  <a:cubicBezTo>
                    <a:pt x="196469" y="7369"/>
                    <a:pt x="196325" y="8108"/>
                    <a:pt x="196274" y="8512"/>
                  </a:cubicBezTo>
                  <a:cubicBezTo>
                    <a:pt x="196223" y="8915"/>
                    <a:pt x="196172" y="9314"/>
                    <a:pt x="196121" y="9717"/>
                  </a:cubicBezTo>
                  <a:cubicBezTo>
                    <a:pt x="195976" y="9929"/>
                    <a:pt x="195894" y="10210"/>
                    <a:pt x="195831" y="10492"/>
                  </a:cubicBezTo>
                  <a:cubicBezTo>
                    <a:pt x="195749" y="10649"/>
                    <a:pt x="195667" y="10805"/>
                    <a:pt x="195589" y="10962"/>
                  </a:cubicBezTo>
                  <a:cubicBezTo>
                    <a:pt x="195567" y="10610"/>
                    <a:pt x="195604" y="10373"/>
                    <a:pt x="195738" y="10373"/>
                  </a:cubicBezTo>
                  <a:cubicBezTo>
                    <a:pt x="195744" y="10373"/>
                    <a:pt x="195751" y="10374"/>
                    <a:pt x="195757" y="10375"/>
                  </a:cubicBezTo>
                  <a:cubicBezTo>
                    <a:pt x="195760" y="10375"/>
                    <a:pt x="195762" y="10375"/>
                    <a:pt x="195765" y="10375"/>
                  </a:cubicBezTo>
                  <a:cubicBezTo>
                    <a:pt x="195832" y="10375"/>
                    <a:pt x="195845" y="10226"/>
                    <a:pt x="195777" y="10210"/>
                  </a:cubicBezTo>
                  <a:cubicBezTo>
                    <a:pt x="195754" y="10206"/>
                    <a:pt x="195732" y="10204"/>
                    <a:pt x="195712" y="10204"/>
                  </a:cubicBezTo>
                  <a:cubicBezTo>
                    <a:pt x="195384" y="10204"/>
                    <a:pt x="195373" y="10771"/>
                    <a:pt x="195425" y="11291"/>
                  </a:cubicBezTo>
                  <a:cubicBezTo>
                    <a:pt x="195248" y="11654"/>
                    <a:pt x="195076" y="12026"/>
                    <a:pt x="194923" y="12406"/>
                  </a:cubicBezTo>
                  <a:cubicBezTo>
                    <a:pt x="194916" y="12359"/>
                    <a:pt x="194903" y="12312"/>
                    <a:pt x="194896" y="12261"/>
                  </a:cubicBezTo>
                  <a:cubicBezTo>
                    <a:pt x="195013" y="11428"/>
                    <a:pt x="195154" y="10597"/>
                    <a:pt x="195350" y="9788"/>
                  </a:cubicBezTo>
                  <a:cubicBezTo>
                    <a:pt x="195367" y="9727"/>
                    <a:pt x="195328" y="9687"/>
                    <a:pt x="195288" y="9687"/>
                  </a:cubicBezTo>
                  <a:cubicBezTo>
                    <a:pt x="195262" y="9687"/>
                    <a:pt x="195236" y="9704"/>
                    <a:pt x="195225" y="9745"/>
                  </a:cubicBezTo>
                  <a:cubicBezTo>
                    <a:pt x="195068" y="10382"/>
                    <a:pt x="194927" y="11029"/>
                    <a:pt x="194794" y="11678"/>
                  </a:cubicBezTo>
                  <a:cubicBezTo>
                    <a:pt x="194932" y="10597"/>
                    <a:pt x="195127" y="9529"/>
                    <a:pt x="195303" y="8457"/>
                  </a:cubicBezTo>
                  <a:cubicBezTo>
                    <a:pt x="195362" y="8292"/>
                    <a:pt x="195409" y="8120"/>
                    <a:pt x="195409" y="7976"/>
                  </a:cubicBezTo>
                  <a:cubicBezTo>
                    <a:pt x="195644" y="7150"/>
                    <a:pt x="195909" y="6343"/>
                    <a:pt x="196219" y="5565"/>
                  </a:cubicBezTo>
                  <a:cubicBezTo>
                    <a:pt x="196297" y="5431"/>
                    <a:pt x="196379" y="5302"/>
                    <a:pt x="196466" y="5178"/>
                  </a:cubicBezTo>
                  <a:cubicBezTo>
                    <a:pt x="196499" y="5127"/>
                    <a:pt x="196467" y="5064"/>
                    <a:pt x="196429" y="5064"/>
                  </a:cubicBezTo>
                  <a:cubicBezTo>
                    <a:pt x="196428" y="5064"/>
                    <a:pt x="196427" y="5064"/>
                    <a:pt x="196426" y="5064"/>
                  </a:cubicBezTo>
                  <a:cubicBezTo>
                    <a:pt x="196587" y="4680"/>
                    <a:pt x="196759" y="4304"/>
                    <a:pt x="196943" y="3940"/>
                  </a:cubicBezTo>
                  <a:cubicBezTo>
                    <a:pt x="196968" y="3888"/>
                    <a:pt x="196933" y="3840"/>
                    <a:pt x="196898" y="3840"/>
                  </a:cubicBezTo>
                  <a:cubicBezTo>
                    <a:pt x="196883" y="3840"/>
                    <a:pt x="196868" y="3849"/>
                    <a:pt x="196857" y="3870"/>
                  </a:cubicBezTo>
                  <a:cubicBezTo>
                    <a:pt x="196590" y="4390"/>
                    <a:pt x="196352" y="4923"/>
                    <a:pt x="196129" y="5467"/>
                  </a:cubicBezTo>
                  <a:cubicBezTo>
                    <a:pt x="195456" y="6511"/>
                    <a:pt x="195080" y="7866"/>
                    <a:pt x="194794" y="9220"/>
                  </a:cubicBezTo>
                  <a:cubicBezTo>
                    <a:pt x="194794" y="9224"/>
                    <a:pt x="194791" y="9224"/>
                    <a:pt x="194791" y="9224"/>
                  </a:cubicBezTo>
                  <a:cubicBezTo>
                    <a:pt x="194657" y="9620"/>
                    <a:pt x="194532" y="10019"/>
                    <a:pt x="194399" y="10414"/>
                  </a:cubicBezTo>
                  <a:cubicBezTo>
                    <a:pt x="194329" y="10164"/>
                    <a:pt x="194258" y="9913"/>
                    <a:pt x="194184" y="9670"/>
                  </a:cubicBezTo>
                  <a:cubicBezTo>
                    <a:pt x="194195" y="9643"/>
                    <a:pt x="194211" y="9616"/>
                    <a:pt x="194222" y="9592"/>
                  </a:cubicBezTo>
                  <a:cubicBezTo>
                    <a:pt x="194321" y="9423"/>
                    <a:pt x="194434" y="9259"/>
                    <a:pt x="194524" y="9087"/>
                  </a:cubicBezTo>
                  <a:cubicBezTo>
                    <a:pt x="194534" y="9071"/>
                    <a:pt x="194687" y="8704"/>
                    <a:pt x="194696" y="8704"/>
                  </a:cubicBezTo>
                  <a:lnTo>
                    <a:pt x="194696" y="8704"/>
                  </a:lnTo>
                  <a:cubicBezTo>
                    <a:pt x="194698" y="8704"/>
                    <a:pt x="194693" y="8722"/>
                    <a:pt x="194677" y="8766"/>
                  </a:cubicBezTo>
                  <a:cubicBezTo>
                    <a:pt x="194663" y="8802"/>
                    <a:pt x="194687" y="8835"/>
                    <a:pt x="194710" y="8835"/>
                  </a:cubicBezTo>
                  <a:cubicBezTo>
                    <a:pt x="194720" y="8835"/>
                    <a:pt x="194729" y="8829"/>
                    <a:pt x="194735" y="8813"/>
                  </a:cubicBezTo>
                  <a:cubicBezTo>
                    <a:pt x="194751" y="8774"/>
                    <a:pt x="194767" y="8735"/>
                    <a:pt x="194782" y="8700"/>
                  </a:cubicBezTo>
                  <a:cubicBezTo>
                    <a:pt x="194798" y="8662"/>
                    <a:pt x="194775" y="8628"/>
                    <a:pt x="194749" y="8628"/>
                  </a:cubicBezTo>
                  <a:cubicBezTo>
                    <a:pt x="194743" y="8628"/>
                    <a:pt x="194737" y="8630"/>
                    <a:pt x="194732" y="8633"/>
                  </a:cubicBezTo>
                  <a:cubicBezTo>
                    <a:pt x="194489" y="8778"/>
                    <a:pt x="194258" y="9001"/>
                    <a:pt x="194039" y="9255"/>
                  </a:cubicBezTo>
                  <a:cubicBezTo>
                    <a:pt x="193984" y="9107"/>
                    <a:pt x="193926" y="8958"/>
                    <a:pt x="193859" y="8817"/>
                  </a:cubicBezTo>
                  <a:cubicBezTo>
                    <a:pt x="193847" y="8798"/>
                    <a:pt x="193835" y="8789"/>
                    <a:pt x="193823" y="8789"/>
                  </a:cubicBezTo>
                  <a:cubicBezTo>
                    <a:pt x="193835" y="8426"/>
                    <a:pt x="193847" y="8061"/>
                    <a:pt x="193863" y="7698"/>
                  </a:cubicBezTo>
                  <a:cubicBezTo>
                    <a:pt x="193910" y="6558"/>
                    <a:pt x="193890" y="5357"/>
                    <a:pt x="193617" y="4265"/>
                  </a:cubicBezTo>
                  <a:cubicBezTo>
                    <a:pt x="193613" y="4250"/>
                    <a:pt x="193603" y="4244"/>
                    <a:pt x="193594" y="4244"/>
                  </a:cubicBezTo>
                  <a:cubicBezTo>
                    <a:pt x="193581" y="4244"/>
                    <a:pt x="193568" y="4257"/>
                    <a:pt x="193573" y="4277"/>
                  </a:cubicBezTo>
                  <a:cubicBezTo>
                    <a:pt x="193843" y="5545"/>
                    <a:pt x="193718" y="6892"/>
                    <a:pt x="193608" y="8179"/>
                  </a:cubicBezTo>
                  <a:cubicBezTo>
                    <a:pt x="193554" y="8794"/>
                    <a:pt x="193510" y="9412"/>
                    <a:pt x="193452" y="10030"/>
                  </a:cubicBezTo>
                  <a:cubicBezTo>
                    <a:pt x="193346" y="10179"/>
                    <a:pt x="193241" y="10328"/>
                    <a:pt x="193142" y="10465"/>
                  </a:cubicBezTo>
                  <a:cubicBezTo>
                    <a:pt x="192963" y="10707"/>
                    <a:pt x="192790" y="10966"/>
                    <a:pt x="192626" y="11228"/>
                  </a:cubicBezTo>
                  <a:cubicBezTo>
                    <a:pt x="192665" y="11020"/>
                    <a:pt x="192704" y="10817"/>
                    <a:pt x="192743" y="10613"/>
                  </a:cubicBezTo>
                  <a:cubicBezTo>
                    <a:pt x="192837" y="10113"/>
                    <a:pt x="192849" y="9631"/>
                    <a:pt x="193123" y="9217"/>
                  </a:cubicBezTo>
                  <a:cubicBezTo>
                    <a:pt x="193165" y="9150"/>
                    <a:pt x="193120" y="9064"/>
                    <a:pt x="193070" y="9064"/>
                  </a:cubicBezTo>
                  <a:cubicBezTo>
                    <a:pt x="193054" y="9064"/>
                    <a:pt x="193039" y="9072"/>
                    <a:pt x="193025" y="9091"/>
                  </a:cubicBezTo>
                  <a:cubicBezTo>
                    <a:pt x="192795" y="9447"/>
                    <a:pt x="192688" y="9898"/>
                    <a:pt x="192595" y="10348"/>
                  </a:cubicBezTo>
                  <a:cubicBezTo>
                    <a:pt x="192595" y="9940"/>
                    <a:pt x="192579" y="9533"/>
                    <a:pt x="192532" y="9134"/>
                  </a:cubicBezTo>
                  <a:cubicBezTo>
                    <a:pt x="192527" y="9093"/>
                    <a:pt x="192501" y="9076"/>
                    <a:pt x="192473" y="9076"/>
                  </a:cubicBezTo>
                  <a:cubicBezTo>
                    <a:pt x="192458" y="9076"/>
                    <a:pt x="192443" y="9081"/>
                    <a:pt x="192430" y="9091"/>
                  </a:cubicBezTo>
                  <a:cubicBezTo>
                    <a:pt x="192657" y="8136"/>
                    <a:pt x="192939" y="7221"/>
                    <a:pt x="193570" y="6590"/>
                  </a:cubicBezTo>
                  <a:cubicBezTo>
                    <a:pt x="193615" y="6544"/>
                    <a:pt x="193588" y="6456"/>
                    <a:pt x="193546" y="6456"/>
                  </a:cubicBezTo>
                  <a:cubicBezTo>
                    <a:pt x="193537" y="6456"/>
                    <a:pt x="193528" y="6460"/>
                    <a:pt x="193518" y="6469"/>
                  </a:cubicBezTo>
                  <a:cubicBezTo>
                    <a:pt x="192951" y="7009"/>
                    <a:pt x="192642" y="7714"/>
                    <a:pt x="192352" y="8527"/>
                  </a:cubicBezTo>
                  <a:cubicBezTo>
                    <a:pt x="191984" y="9560"/>
                    <a:pt x="191722" y="10657"/>
                    <a:pt x="191558" y="11772"/>
                  </a:cubicBezTo>
                  <a:cubicBezTo>
                    <a:pt x="191480" y="12300"/>
                    <a:pt x="191417" y="12833"/>
                    <a:pt x="191362" y="13369"/>
                  </a:cubicBezTo>
                  <a:cubicBezTo>
                    <a:pt x="191182" y="12880"/>
                    <a:pt x="190994" y="12394"/>
                    <a:pt x="190802" y="11917"/>
                  </a:cubicBezTo>
                  <a:cubicBezTo>
                    <a:pt x="190841" y="11827"/>
                    <a:pt x="190880" y="11737"/>
                    <a:pt x="190920" y="11650"/>
                  </a:cubicBezTo>
                  <a:cubicBezTo>
                    <a:pt x="190952" y="11580"/>
                    <a:pt x="190904" y="11513"/>
                    <a:pt x="190855" y="11513"/>
                  </a:cubicBezTo>
                  <a:cubicBezTo>
                    <a:pt x="190834" y="11513"/>
                    <a:pt x="190813" y="11526"/>
                    <a:pt x="190799" y="11557"/>
                  </a:cubicBezTo>
                  <a:cubicBezTo>
                    <a:pt x="190770" y="11612"/>
                    <a:pt x="190747" y="11663"/>
                    <a:pt x="190723" y="11717"/>
                  </a:cubicBezTo>
                  <a:cubicBezTo>
                    <a:pt x="190618" y="11459"/>
                    <a:pt x="190517" y="11197"/>
                    <a:pt x="190407" y="10942"/>
                  </a:cubicBezTo>
                  <a:lnTo>
                    <a:pt x="190407" y="10429"/>
                  </a:lnTo>
                  <a:cubicBezTo>
                    <a:pt x="190458" y="10285"/>
                    <a:pt x="190512" y="10148"/>
                    <a:pt x="190575" y="10015"/>
                  </a:cubicBezTo>
                  <a:cubicBezTo>
                    <a:pt x="190708" y="9737"/>
                    <a:pt x="190810" y="9482"/>
                    <a:pt x="190833" y="9154"/>
                  </a:cubicBezTo>
                  <a:cubicBezTo>
                    <a:pt x="190837" y="9117"/>
                    <a:pt x="190818" y="9099"/>
                    <a:pt x="190797" y="9099"/>
                  </a:cubicBezTo>
                  <a:cubicBezTo>
                    <a:pt x="190775" y="9099"/>
                    <a:pt x="190751" y="9118"/>
                    <a:pt x="190747" y="9154"/>
                  </a:cubicBezTo>
                  <a:cubicBezTo>
                    <a:pt x="190712" y="9506"/>
                    <a:pt x="190555" y="9819"/>
                    <a:pt x="190403" y="10124"/>
                  </a:cubicBezTo>
                  <a:cubicBezTo>
                    <a:pt x="190399" y="9776"/>
                    <a:pt x="190391" y="9428"/>
                    <a:pt x="190380" y="9080"/>
                  </a:cubicBezTo>
                  <a:cubicBezTo>
                    <a:pt x="190559" y="8700"/>
                    <a:pt x="190752" y="8332"/>
                    <a:pt x="190954" y="7952"/>
                  </a:cubicBezTo>
                  <a:cubicBezTo>
                    <a:pt x="190974" y="7919"/>
                    <a:pt x="190950" y="7886"/>
                    <a:pt x="190925" y="7886"/>
                  </a:cubicBezTo>
                  <a:cubicBezTo>
                    <a:pt x="190915" y="7886"/>
                    <a:pt x="190904" y="7892"/>
                    <a:pt x="190896" y="7905"/>
                  </a:cubicBezTo>
                  <a:cubicBezTo>
                    <a:pt x="190712" y="8226"/>
                    <a:pt x="190540" y="8554"/>
                    <a:pt x="190376" y="8883"/>
                  </a:cubicBezTo>
                  <a:cubicBezTo>
                    <a:pt x="190344" y="8187"/>
                    <a:pt x="190411" y="7486"/>
                    <a:pt x="190152" y="6860"/>
                  </a:cubicBezTo>
                  <a:cubicBezTo>
                    <a:pt x="190147" y="6845"/>
                    <a:pt x="190139" y="6839"/>
                    <a:pt x="190130" y="6839"/>
                  </a:cubicBezTo>
                  <a:cubicBezTo>
                    <a:pt x="190111" y="6839"/>
                    <a:pt x="190091" y="6867"/>
                    <a:pt x="190102" y="6899"/>
                  </a:cubicBezTo>
                  <a:cubicBezTo>
                    <a:pt x="190348" y="7608"/>
                    <a:pt x="190188" y="8578"/>
                    <a:pt x="190129" y="9381"/>
                  </a:cubicBezTo>
                  <a:cubicBezTo>
                    <a:pt x="190058" y="9533"/>
                    <a:pt x="189988" y="9682"/>
                    <a:pt x="189921" y="9835"/>
                  </a:cubicBezTo>
                  <a:cubicBezTo>
                    <a:pt x="189737" y="9428"/>
                    <a:pt x="189549" y="9024"/>
                    <a:pt x="189358" y="8625"/>
                  </a:cubicBezTo>
                  <a:cubicBezTo>
                    <a:pt x="189448" y="8081"/>
                    <a:pt x="189569" y="7537"/>
                    <a:pt x="189730" y="7009"/>
                  </a:cubicBezTo>
                  <a:cubicBezTo>
                    <a:pt x="189741" y="6970"/>
                    <a:pt x="189710" y="6935"/>
                    <a:pt x="189682" y="6935"/>
                  </a:cubicBezTo>
                  <a:cubicBezTo>
                    <a:pt x="189671" y="6935"/>
                    <a:pt x="189659" y="6940"/>
                    <a:pt x="189652" y="6954"/>
                  </a:cubicBezTo>
                  <a:cubicBezTo>
                    <a:pt x="189616" y="6997"/>
                    <a:pt x="189577" y="7044"/>
                    <a:pt x="189542" y="7091"/>
                  </a:cubicBezTo>
                  <a:cubicBezTo>
                    <a:pt x="189527" y="7103"/>
                    <a:pt x="189533" y="7134"/>
                    <a:pt x="189551" y="7134"/>
                  </a:cubicBezTo>
                  <a:cubicBezTo>
                    <a:pt x="189552" y="7134"/>
                    <a:pt x="189553" y="7134"/>
                    <a:pt x="189554" y="7134"/>
                  </a:cubicBezTo>
                  <a:cubicBezTo>
                    <a:pt x="189605" y="7119"/>
                    <a:pt x="189626" y="7112"/>
                    <a:pt x="189628" y="7112"/>
                  </a:cubicBezTo>
                  <a:lnTo>
                    <a:pt x="189628" y="7112"/>
                  </a:lnTo>
                  <a:cubicBezTo>
                    <a:pt x="189635" y="7112"/>
                    <a:pt x="189520" y="7160"/>
                    <a:pt x="189491" y="7236"/>
                  </a:cubicBezTo>
                  <a:cubicBezTo>
                    <a:pt x="189437" y="7380"/>
                    <a:pt x="189366" y="7530"/>
                    <a:pt x="189323" y="7682"/>
                  </a:cubicBezTo>
                  <a:cubicBezTo>
                    <a:pt x="189267" y="7862"/>
                    <a:pt x="189209" y="8038"/>
                    <a:pt x="189155" y="8218"/>
                  </a:cubicBezTo>
                  <a:cubicBezTo>
                    <a:pt x="189072" y="8050"/>
                    <a:pt x="188986" y="7878"/>
                    <a:pt x="188900" y="7714"/>
                  </a:cubicBezTo>
                  <a:cubicBezTo>
                    <a:pt x="188849" y="7615"/>
                    <a:pt x="188798" y="7526"/>
                    <a:pt x="188747" y="7432"/>
                  </a:cubicBezTo>
                  <a:cubicBezTo>
                    <a:pt x="188759" y="7346"/>
                    <a:pt x="188774" y="7263"/>
                    <a:pt x="188787" y="7177"/>
                  </a:cubicBezTo>
                  <a:cubicBezTo>
                    <a:pt x="188845" y="6833"/>
                    <a:pt x="188924" y="6058"/>
                    <a:pt x="189205" y="5886"/>
                  </a:cubicBezTo>
                  <a:cubicBezTo>
                    <a:pt x="189251" y="5857"/>
                    <a:pt x="189227" y="5765"/>
                    <a:pt x="189181" y="5765"/>
                  </a:cubicBezTo>
                  <a:cubicBezTo>
                    <a:pt x="189176" y="5765"/>
                    <a:pt x="189171" y="5766"/>
                    <a:pt x="189166" y="5768"/>
                  </a:cubicBezTo>
                  <a:cubicBezTo>
                    <a:pt x="188837" y="5906"/>
                    <a:pt x="188677" y="6649"/>
                    <a:pt x="188579" y="7122"/>
                  </a:cubicBezTo>
                  <a:cubicBezTo>
                    <a:pt x="188568" y="7103"/>
                    <a:pt x="188559" y="7087"/>
                    <a:pt x="188552" y="7071"/>
                  </a:cubicBezTo>
                  <a:cubicBezTo>
                    <a:pt x="188544" y="7040"/>
                    <a:pt x="188539" y="7009"/>
                    <a:pt x="188528" y="6977"/>
                  </a:cubicBezTo>
                  <a:cubicBezTo>
                    <a:pt x="188521" y="6946"/>
                    <a:pt x="188497" y="6934"/>
                    <a:pt x="188477" y="6934"/>
                  </a:cubicBezTo>
                  <a:cubicBezTo>
                    <a:pt x="187858" y="5835"/>
                    <a:pt x="187182" y="4762"/>
                    <a:pt x="186646" y="3604"/>
                  </a:cubicBezTo>
                  <a:cubicBezTo>
                    <a:pt x="186379" y="3032"/>
                    <a:pt x="186140" y="2449"/>
                    <a:pt x="185820" y="1928"/>
                  </a:cubicBezTo>
                  <a:cubicBezTo>
                    <a:pt x="185550" y="1486"/>
                    <a:pt x="185436" y="1087"/>
                    <a:pt x="185029" y="828"/>
                  </a:cubicBezTo>
                  <a:cubicBezTo>
                    <a:pt x="185026" y="827"/>
                    <a:pt x="185024" y="826"/>
                    <a:pt x="185021" y="826"/>
                  </a:cubicBezTo>
                  <a:cubicBezTo>
                    <a:pt x="185001" y="826"/>
                    <a:pt x="184988" y="859"/>
                    <a:pt x="185006" y="875"/>
                  </a:cubicBezTo>
                  <a:cubicBezTo>
                    <a:pt x="185456" y="1224"/>
                    <a:pt x="185706" y="2015"/>
                    <a:pt x="185961" y="2594"/>
                  </a:cubicBezTo>
                  <a:cubicBezTo>
                    <a:pt x="186215" y="3181"/>
                    <a:pt x="186407" y="3796"/>
                    <a:pt x="186684" y="4371"/>
                  </a:cubicBezTo>
                  <a:cubicBezTo>
                    <a:pt x="186994" y="5021"/>
                    <a:pt x="187315" y="5662"/>
                    <a:pt x="187628" y="6312"/>
                  </a:cubicBezTo>
                  <a:cubicBezTo>
                    <a:pt x="187616" y="6312"/>
                    <a:pt x="187605" y="6320"/>
                    <a:pt x="187600" y="6343"/>
                  </a:cubicBezTo>
                  <a:cubicBezTo>
                    <a:pt x="187417" y="7259"/>
                    <a:pt x="187276" y="8191"/>
                    <a:pt x="187166" y="9134"/>
                  </a:cubicBezTo>
                  <a:cubicBezTo>
                    <a:pt x="187037" y="8786"/>
                    <a:pt x="186904" y="8442"/>
                    <a:pt x="186774" y="8093"/>
                  </a:cubicBezTo>
                  <a:cubicBezTo>
                    <a:pt x="186825" y="7842"/>
                    <a:pt x="186845" y="7573"/>
                    <a:pt x="186724" y="7474"/>
                  </a:cubicBezTo>
                  <a:cubicBezTo>
                    <a:pt x="186718" y="7469"/>
                    <a:pt x="186711" y="7466"/>
                    <a:pt x="186705" y="7466"/>
                  </a:cubicBezTo>
                  <a:cubicBezTo>
                    <a:pt x="186677" y="7466"/>
                    <a:pt x="186655" y="7517"/>
                    <a:pt x="186681" y="7549"/>
                  </a:cubicBezTo>
                  <a:cubicBezTo>
                    <a:pt x="186708" y="7588"/>
                    <a:pt x="186700" y="7690"/>
                    <a:pt x="186673" y="7819"/>
                  </a:cubicBezTo>
                  <a:cubicBezTo>
                    <a:pt x="186262" y="6711"/>
                    <a:pt x="185721" y="5537"/>
                    <a:pt x="185522" y="4324"/>
                  </a:cubicBezTo>
                  <a:cubicBezTo>
                    <a:pt x="185521" y="4312"/>
                    <a:pt x="185513" y="4306"/>
                    <a:pt x="185506" y="4306"/>
                  </a:cubicBezTo>
                  <a:cubicBezTo>
                    <a:pt x="185496" y="4306"/>
                    <a:pt x="185487" y="4314"/>
                    <a:pt x="185487" y="4327"/>
                  </a:cubicBezTo>
                  <a:cubicBezTo>
                    <a:pt x="185522" y="5263"/>
                    <a:pt x="185902" y="6211"/>
                    <a:pt x="186129" y="7083"/>
                  </a:cubicBezTo>
                  <a:cubicBezTo>
                    <a:pt x="186247" y="7530"/>
                    <a:pt x="186371" y="7967"/>
                    <a:pt x="186505" y="8406"/>
                  </a:cubicBezTo>
                  <a:cubicBezTo>
                    <a:pt x="186426" y="8637"/>
                    <a:pt x="186352" y="8836"/>
                    <a:pt x="186340" y="8879"/>
                  </a:cubicBezTo>
                  <a:cubicBezTo>
                    <a:pt x="186203" y="9338"/>
                    <a:pt x="186066" y="9799"/>
                    <a:pt x="185976" y="10277"/>
                  </a:cubicBezTo>
                  <a:cubicBezTo>
                    <a:pt x="185867" y="10841"/>
                    <a:pt x="185757" y="11408"/>
                    <a:pt x="185644" y="11972"/>
                  </a:cubicBezTo>
                  <a:cubicBezTo>
                    <a:pt x="185644" y="11972"/>
                    <a:pt x="185640" y="11972"/>
                    <a:pt x="185640" y="11975"/>
                  </a:cubicBezTo>
                  <a:cubicBezTo>
                    <a:pt x="185374" y="12288"/>
                    <a:pt x="185346" y="12993"/>
                    <a:pt x="185268" y="13420"/>
                  </a:cubicBezTo>
                  <a:cubicBezTo>
                    <a:pt x="185233" y="13616"/>
                    <a:pt x="185197" y="13811"/>
                    <a:pt x="185166" y="14011"/>
                  </a:cubicBezTo>
                  <a:cubicBezTo>
                    <a:pt x="185163" y="13999"/>
                    <a:pt x="185163" y="13991"/>
                    <a:pt x="185163" y="13984"/>
                  </a:cubicBezTo>
                  <a:cubicBezTo>
                    <a:pt x="185181" y="13713"/>
                    <a:pt x="185197" y="13444"/>
                    <a:pt x="185210" y="13169"/>
                  </a:cubicBezTo>
                  <a:cubicBezTo>
                    <a:pt x="185233" y="12613"/>
                    <a:pt x="185295" y="12003"/>
                    <a:pt x="185268" y="11451"/>
                  </a:cubicBezTo>
                  <a:cubicBezTo>
                    <a:pt x="185233" y="10782"/>
                    <a:pt x="185233" y="10093"/>
                    <a:pt x="185244" y="9405"/>
                  </a:cubicBezTo>
                  <a:cubicBezTo>
                    <a:pt x="185291" y="9334"/>
                    <a:pt x="185350" y="9287"/>
                    <a:pt x="185421" y="9275"/>
                  </a:cubicBezTo>
                  <a:cubicBezTo>
                    <a:pt x="185535" y="9256"/>
                    <a:pt x="185542" y="9032"/>
                    <a:pt x="185432" y="9032"/>
                  </a:cubicBezTo>
                  <a:cubicBezTo>
                    <a:pt x="185429" y="9032"/>
                    <a:pt x="185425" y="9032"/>
                    <a:pt x="185421" y="9033"/>
                  </a:cubicBezTo>
                  <a:cubicBezTo>
                    <a:pt x="185358" y="9044"/>
                    <a:pt x="185303" y="9071"/>
                    <a:pt x="185248" y="9107"/>
                  </a:cubicBezTo>
                  <a:cubicBezTo>
                    <a:pt x="185257" y="8766"/>
                    <a:pt x="185264" y="8430"/>
                    <a:pt x="185272" y="8093"/>
                  </a:cubicBezTo>
                  <a:cubicBezTo>
                    <a:pt x="185280" y="7541"/>
                    <a:pt x="185244" y="6990"/>
                    <a:pt x="185213" y="6437"/>
                  </a:cubicBezTo>
                  <a:cubicBezTo>
                    <a:pt x="185201" y="6211"/>
                    <a:pt x="185241" y="5999"/>
                    <a:pt x="185134" y="5815"/>
                  </a:cubicBezTo>
                  <a:cubicBezTo>
                    <a:pt x="185128" y="5801"/>
                    <a:pt x="185116" y="5793"/>
                    <a:pt x="185104" y="5793"/>
                  </a:cubicBezTo>
                  <a:cubicBezTo>
                    <a:pt x="185087" y="5793"/>
                    <a:pt x="185070" y="5808"/>
                    <a:pt x="185072" y="5835"/>
                  </a:cubicBezTo>
                  <a:cubicBezTo>
                    <a:pt x="185072" y="5854"/>
                    <a:pt x="185072" y="5874"/>
                    <a:pt x="185076" y="5893"/>
                  </a:cubicBezTo>
                  <a:cubicBezTo>
                    <a:pt x="185076" y="5919"/>
                    <a:pt x="185091" y="5931"/>
                    <a:pt x="185106" y="5931"/>
                  </a:cubicBezTo>
                  <a:cubicBezTo>
                    <a:pt x="185121" y="5931"/>
                    <a:pt x="185137" y="5919"/>
                    <a:pt x="185139" y="5893"/>
                  </a:cubicBezTo>
                  <a:lnTo>
                    <a:pt x="185139" y="5893"/>
                  </a:lnTo>
                  <a:cubicBezTo>
                    <a:pt x="185006" y="8923"/>
                    <a:pt x="184661" y="12129"/>
                    <a:pt x="184242" y="15252"/>
                  </a:cubicBezTo>
                  <a:cubicBezTo>
                    <a:pt x="184066" y="13345"/>
                    <a:pt x="184007" y="11404"/>
                    <a:pt x="184090" y="9482"/>
                  </a:cubicBezTo>
                  <a:cubicBezTo>
                    <a:pt x="184117" y="9334"/>
                    <a:pt x="184144" y="9185"/>
                    <a:pt x="184172" y="9036"/>
                  </a:cubicBezTo>
                  <a:cubicBezTo>
                    <a:pt x="184182" y="8993"/>
                    <a:pt x="184155" y="8967"/>
                    <a:pt x="184128" y="8967"/>
                  </a:cubicBezTo>
                  <a:cubicBezTo>
                    <a:pt x="184123" y="8967"/>
                    <a:pt x="184118" y="8968"/>
                    <a:pt x="184113" y="8970"/>
                  </a:cubicBezTo>
                  <a:cubicBezTo>
                    <a:pt x="184191" y="7584"/>
                    <a:pt x="184348" y="6215"/>
                    <a:pt x="184591" y="4880"/>
                  </a:cubicBezTo>
                  <a:cubicBezTo>
                    <a:pt x="184598" y="4840"/>
                    <a:pt x="184573" y="4814"/>
                    <a:pt x="184548" y="4814"/>
                  </a:cubicBezTo>
                  <a:cubicBezTo>
                    <a:pt x="184531" y="4814"/>
                    <a:pt x="184515" y="4826"/>
                    <a:pt x="184509" y="4853"/>
                  </a:cubicBezTo>
                  <a:cubicBezTo>
                    <a:pt x="184176" y="6508"/>
                    <a:pt x="183972" y="8198"/>
                    <a:pt x="183871" y="9898"/>
                  </a:cubicBezTo>
                  <a:cubicBezTo>
                    <a:pt x="183647" y="10794"/>
                    <a:pt x="183401" y="11682"/>
                    <a:pt x="183158" y="12570"/>
                  </a:cubicBezTo>
                  <a:cubicBezTo>
                    <a:pt x="183053" y="12077"/>
                    <a:pt x="182943" y="11584"/>
                    <a:pt x="182822" y="11095"/>
                  </a:cubicBezTo>
                  <a:cubicBezTo>
                    <a:pt x="183041" y="10445"/>
                    <a:pt x="183322" y="9788"/>
                    <a:pt x="183335" y="9080"/>
                  </a:cubicBezTo>
                  <a:cubicBezTo>
                    <a:pt x="183335" y="9038"/>
                    <a:pt x="183307" y="9014"/>
                    <a:pt x="183280" y="9014"/>
                  </a:cubicBezTo>
                  <a:cubicBezTo>
                    <a:pt x="183258" y="9014"/>
                    <a:pt x="183238" y="9029"/>
                    <a:pt x="183232" y="9064"/>
                  </a:cubicBezTo>
                  <a:cubicBezTo>
                    <a:pt x="183178" y="9510"/>
                    <a:pt x="182959" y="9992"/>
                    <a:pt x="182751" y="10406"/>
                  </a:cubicBezTo>
                  <a:cubicBezTo>
                    <a:pt x="182759" y="10316"/>
                    <a:pt x="182763" y="10226"/>
                    <a:pt x="182775" y="10136"/>
                  </a:cubicBezTo>
                  <a:cubicBezTo>
                    <a:pt x="182869" y="9103"/>
                    <a:pt x="182880" y="8074"/>
                    <a:pt x="183115" y="7067"/>
                  </a:cubicBezTo>
                  <a:cubicBezTo>
                    <a:pt x="183124" y="7027"/>
                    <a:pt x="183099" y="7000"/>
                    <a:pt x="183073" y="7000"/>
                  </a:cubicBezTo>
                  <a:cubicBezTo>
                    <a:pt x="183056" y="7000"/>
                    <a:pt x="183039" y="7012"/>
                    <a:pt x="183033" y="7040"/>
                  </a:cubicBezTo>
                  <a:cubicBezTo>
                    <a:pt x="182791" y="8030"/>
                    <a:pt x="182669" y="9095"/>
                    <a:pt x="182587" y="10160"/>
                  </a:cubicBezTo>
                  <a:cubicBezTo>
                    <a:pt x="182289" y="9024"/>
                    <a:pt x="181957" y="7909"/>
                    <a:pt x="181581" y="6813"/>
                  </a:cubicBezTo>
                  <a:cubicBezTo>
                    <a:pt x="181420" y="6336"/>
                    <a:pt x="181209" y="5353"/>
                    <a:pt x="180704" y="5346"/>
                  </a:cubicBezTo>
                  <a:cubicBezTo>
                    <a:pt x="180704" y="5346"/>
                    <a:pt x="180703" y="5345"/>
                    <a:pt x="180702" y="5345"/>
                  </a:cubicBezTo>
                  <a:cubicBezTo>
                    <a:pt x="180681" y="5345"/>
                    <a:pt x="180678" y="5389"/>
                    <a:pt x="180701" y="5400"/>
                  </a:cubicBezTo>
                  <a:cubicBezTo>
                    <a:pt x="181041" y="5537"/>
                    <a:pt x="181178" y="6324"/>
                    <a:pt x="181288" y="6696"/>
                  </a:cubicBezTo>
                  <a:cubicBezTo>
                    <a:pt x="181448" y="7239"/>
                    <a:pt x="181588" y="7815"/>
                    <a:pt x="181702" y="8379"/>
                  </a:cubicBezTo>
                  <a:cubicBezTo>
                    <a:pt x="181839" y="9064"/>
                    <a:pt x="181992" y="9737"/>
                    <a:pt x="182141" y="10418"/>
                  </a:cubicBezTo>
                  <a:cubicBezTo>
                    <a:pt x="181698" y="10954"/>
                    <a:pt x="181628" y="11823"/>
                    <a:pt x="181628" y="12617"/>
                  </a:cubicBezTo>
                  <a:cubicBezTo>
                    <a:pt x="181588" y="12700"/>
                    <a:pt x="181550" y="12786"/>
                    <a:pt x="181514" y="12872"/>
                  </a:cubicBezTo>
                  <a:cubicBezTo>
                    <a:pt x="181514" y="12860"/>
                    <a:pt x="181514" y="12844"/>
                    <a:pt x="181518" y="12828"/>
                  </a:cubicBezTo>
                  <a:cubicBezTo>
                    <a:pt x="181546" y="12492"/>
                    <a:pt x="181382" y="12304"/>
                    <a:pt x="181189" y="12265"/>
                  </a:cubicBezTo>
                  <a:cubicBezTo>
                    <a:pt x="181158" y="12019"/>
                    <a:pt x="181127" y="11772"/>
                    <a:pt x="181095" y="11522"/>
                  </a:cubicBezTo>
                  <a:cubicBezTo>
                    <a:pt x="181260" y="10594"/>
                    <a:pt x="181409" y="9643"/>
                    <a:pt x="181409" y="8688"/>
                  </a:cubicBezTo>
                  <a:cubicBezTo>
                    <a:pt x="181409" y="7913"/>
                    <a:pt x="181440" y="6997"/>
                    <a:pt x="181092" y="6336"/>
                  </a:cubicBezTo>
                  <a:cubicBezTo>
                    <a:pt x="181084" y="6320"/>
                    <a:pt x="181073" y="6313"/>
                    <a:pt x="181062" y="6313"/>
                  </a:cubicBezTo>
                  <a:cubicBezTo>
                    <a:pt x="181039" y="6313"/>
                    <a:pt x="181016" y="6344"/>
                    <a:pt x="181030" y="6379"/>
                  </a:cubicBezTo>
                  <a:cubicBezTo>
                    <a:pt x="181479" y="7353"/>
                    <a:pt x="181135" y="8872"/>
                    <a:pt x="180904" y="9913"/>
                  </a:cubicBezTo>
                  <a:cubicBezTo>
                    <a:pt x="180853" y="9459"/>
                    <a:pt x="180806" y="9001"/>
                    <a:pt x="180766" y="8543"/>
                  </a:cubicBezTo>
                  <a:cubicBezTo>
                    <a:pt x="180765" y="8506"/>
                    <a:pt x="180741" y="8486"/>
                    <a:pt x="180718" y="8486"/>
                  </a:cubicBezTo>
                  <a:cubicBezTo>
                    <a:pt x="180696" y="8486"/>
                    <a:pt x="180675" y="8505"/>
                    <a:pt x="180677" y="8543"/>
                  </a:cubicBezTo>
                  <a:cubicBezTo>
                    <a:pt x="180704" y="9165"/>
                    <a:pt x="180739" y="9788"/>
                    <a:pt x="180786" y="10410"/>
                  </a:cubicBezTo>
                  <a:cubicBezTo>
                    <a:pt x="180626" y="11095"/>
                    <a:pt x="180434" y="11776"/>
                    <a:pt x="180239" y="12449"/>
                  </a:cubicBezTo>
                  <a:cubicBezTo>
                    <a:pt x="180179" y="12077"/>
                    <a:pt x="180114" y="11710"/>
                    <a:pt x="180054" y="11338"/>
                  </a:cubicBezTo>
                  <a:cubicBezTo>
                    <a:pt x="179980" y="10872"/>
                    <a:pt x="179820" y="10426"/>
                    <a:pt x="179749" y="9968"/>
                  </a:cubicBezTo>
                  <a:cubicBezTo>
                    <a:pt x="179706" y="9694"/>
                    <a:pt x="179663" y="9369"/>
                    <a:pt x="179574" y="9080"/>
                  </a:cubicBezTo>
                  <a:cubicBezTo>
                    <a:pt x="179574" y="8841"/>
                    <a:pt x="179569" y="8606"/>
                    <a:pt x="179565" y="8367"/>
                  </a:cubicBezTo>
                  <a:cubicBezTo>
                    <a:pt x="179565" y="8324"/>
                    <a:pt x="179540" y="8302"/>
                    <a:pt x="179514" y="8302"/>
                  </a:cubicBezTo>
                  <a:cubicBezTo>
                    <a:pt x="179489" y="8302"/>
                    <a:pt x="179464" y="8324"/>
                    <a:pt x="179464" y="8367"/>
                  </a:cubicBezTo>
                  <a:cubicBezTo>
                    <a:pt x="179464" y="8504"/>
                    <a:pt x="179460" y="8641"/>
                    <a:pt x="179460" y="8782"/>
                  </a:cubicBezTo>
                  <a:cubicBezTo>
                    <a:pt x="179393" y="8653"/>
                    <a:pt x="179315" y="8539"/>
                    <a:pt x="179213" y="8461"/>
                  </a:cubicBezTo>
                  <a:cubicBezTo>
                    <a:pt x="179207" y="8456"/>
                    <a:pt x="179201" y="8453"/>
                    <a:pt x="179195" y="8453"/>
                  </a:cubicBezTo>
                  <a:cubicBezTo>
                    <a:pt x="179165" y="8453"/>
                    <a:pt x="179145" y="8513"/>
                    <a:pt x="179178" y="8539"/>
                  </a:cubicBezTo>
                  <a:cubicBezTo>
                    <a:pt x="179334" y="8684"/>
                    <a:pt x="179409" y="8930"/>
                    <a:pt x="179451" y="9201"/>
                  </a:cubicBezTo>
                  <a:cubicBezTo>
                    <a:pt x="179444" y="9768"/>
                    <a:pt x="179433" y="10332"/>
                    <a:pt x="179417" y="10895"/>
                  </a:cubicBezTo>
                  <a:cubicBezTo>
                    <a:pt x="179399" y="10853"/>
                    <a:pt x="179366" y="10836"/>
                    <a:pt x="179332" y="10836"/>
                  </a:cubicBezTo>
                  <a:cubicBezTo>
                    <a:pt x="179328" y="10836"/>
                    <a:pt x="179323" y="10836"/>
                    <a:pt x="179319" y="10837"/>
                  </a:cubicBezTo>
                  <a:cubicBezTo>
                    <a:pt x="179299" y="10610"/>
                    <a:pt x="179280" y="10382"/>
                    <a:pt x="179256" y="10160"/>
                  </a:cubicBezTo>
                  <a:cubicBezTo>
                    <a:pt x="179198" y="9545"/>
                    <a:pt x="179115" y="8915"/>
                    <a:pt x="178978" y="8308"/>
                  </a:cubicBezTo>
                  <a:cubicBezTo>
                    <a:pt x="179146" y="7756"/>
                    <a:pt x="179311" y="7208"/>
                    <a:pt x="179326" y="6590"/>
                  </a:cubicBezTo>
                  <a:cubicBezTo>
                    <a:pt x="179326" y="6555"/>
                    <a:pt x="179306" y="6537"/>
                    <a:pt x="179285" y="6537"/>
                  </a:cubicBezTo>
                  <a:cubicBezTo>
                    <a:pt x="179264" y="6537"/>
                    <a:pt x="179242" y="6555"/>
                    <a:pt x="179240" y="6590"/>
                  </a:cubicBezTo>
                  <a:cubicBezTo>
                    <a:pt x="179213" y="7071"/>
                    <a:pt x="179080" y="7545"/>
                    <a:pt x="178904" y="8007"/>
                  </a:cubicBezTo>
                  <a:cubicBezTo>
                    <a:pt x="178846" y="7788"/>
                    <a:pt x="178783" y="7573"/>
                    <a:pt x="178705" y="7369"/>
                  </a:cubicBezTo>
                  <a:cubicBezTo>
                    <a:pt x="178696" y="7344"/>
                    <a:pt x="178681" y="7334"/>
                    <a:pt x="178667" y="7334"/>
                  </a:cubicBezTo>
                  <a:cubicBezTo>
                    <a:pt x="178635" y="7334"/>
                    <a:pt x="178602" y="7381"/>
                    <a:pt x="178618" y="7432"/>
                  </a:cubicBezTo>
                  <a:cubicBezTo>
                    <a:pt x="178705" y="7694"/>
                    <a:pt x="178767" y="7964"/>
                    <a:pt x="178810" y="8245"/>
                  </a:cubicBezTo>
                  <a:cubicBezTo>
                    <a:pt x="178642" y="8653"/>
                    <a:pt x="178446" y="9048"/>
                    <a:pt x="178274" y="9432"/>
                  </a:cubicBezTo>
                  <a:cubicBezTo>
                    <a:pt x="178203" y="8598"/>
                    <a:pt x="178098" y="7768"/>
                    <a:pt x="177933" y="6958"/>
                  </a:cubicBezTo>
                  <a:cubicBezTo>
                    <a:pt x="177930" y="6939"/>
                    <a:pt x="177921" y="6930"/>
                    <a:pt x="177910" y="6930"/>
                  </a:cubicBezTo>
                  <a:cubicBezTo>
                    <a:pt x="177867" y="6621"/>
                    <a:pt x="177804" y="6324"/>
                    <a:pt x="177706" y="6054"/>
                  </a:cubicBezTo>
                  <a:cubicBezTo>
                    <a:pt x="177702" y="6041"/>
                    <a:pt x="177694" y="6036"/>
                    <a:pt x="177686" y="6036"/>
                  </a:cubicBezTo>
                  <a:cubicBezTo>
                    <a:pt x="177671" y="6036"/>
                    <a:pt x="177654" y="6054"/>
                    <a:pt x="177659" y="6077"/>
                  </a:cubicBezTo>
                  <a:cubicBezTo>
                    <a:pt x="177957" y="7024"/>
                    <a:pt x="177894" y="8328"/>
                    <a:pt x="177906" y="9345"/>
                  </a:cubicBezTo>
                  <a:cubicBezTo>
                    <a:pt x="177910" y="9658"/>
                    <a:pt x="177910" y="9972"/>
                    <a:pt x="177910" y="10285"/>
                  </a:cubicBezTo>
                  <a:cubicBezTo>
                    <a:pt x="177699" y="10809"/>
                    <a:pt x="177487" y="11338"/>
                    <a:pt x="177287" y="11866"/>
                  </a:cubicBezTo>
                  <a:cubicBezTo>
                    <a:pt x="177283" y="11314"/>
                    <a:pt x="177256" y="10770"/>
                    <a:pt x="177225" y="10222"/>
                  </a:cubicBezTo>
                  <a:cubicBezTo>
                    <a:pt x="177291" y="9851"/>
                    <a:pt x="177358" y="9479"/>
                    <a:pt x="177417" y="9111"/>
                  </a:cubicBezTo>
                  <a:cubicBezTo>
                    <a:pt x="177438" y="8990"/>
                    <a:pt x="177361" y="8911"/>
                    <a:pt x="177288" y="8911"/>
                  </a:cubicBezTo>
                  <a:cubicBezTo>
                    <a:pt x="177241" y="8911"/>
                    <a:pt x="177196" y="8945"/>
                    <a:pt x="177182" y="9024"/>
                  </a:cubicBezTo>
                  <a:cubicBezTo>
                    <a:pt x="177174" y="9080"/>
                    <a:pt x="177162" y="9134"/>
                    <a:pt x="177155" y="9188"/>
                  </a:cubicBezTo>
                  <a:cubicBezTo>
                    <a:pt x="177146" y="9095"/>
                    <a:pt x="177143" y="9001"/>
                    <a:pt x="177135" y="8907"/>
                  </a:cubicBezTo>
                  <a:cubicBezTo>
                    <a:pt x="177088" y="8273"/>
                    <a:pt x="177056" y="7564"/>
                    <a:pt x="176951" y="6907"/>
                  </a:cubicBezTo>
                  <a:cubicBezTo>
                    <a:pt x="177084" y="6077"/>
                    <a:pt x="177221" y="5216"/>
                    <a:pt x="177499" y="4477"/>
                  </a:cubicBezTo>
                  <a:cubicBezTo>
                    <a:pt x="177517" y="4428"/>
                    <a:pt x="177488" y="4385"/>
                    <a:pt x="177457" y="4385"/>
                  </a:cubicBezTo>
                  <a:cubicBezTo>
                    <a:pt x="177444" y="4385"/>
                    <a:pt x="177430" y="4393"/>
                    <a:pt x="177421" y="4414"/>
                  </a:cubicBezTo>
                  <a:cubicBezTo>
                    <a:pt x="177178" y="4993"/>
                    <a:pt x="176990" y="5651"/>
                    <a:pt x="176830" y="6305"/>
                  </a:cubicBezTo>
                  <a:cubicBezTo>
                    <a:pt x="176814" y="6262"/>
                    <a:pt x="176806" y="6215"/>
                    <a:pt x="176794" y="6168"/>
                  </a:cubicBezTo>
                  <a:cubicBezTo>
                    <a:pt x="176785" y="6141"/>
                    <a:pt x="176767" y="6128"/>
                    <a:pt x="176750" y="6128"/>
                  </a:cubicBezTo>
                  <a:cubicBezTo>
                    <a:pt x="176725" y="6128"/>
                    <a:pt x="176701" y="6155"/>
                    <a:pt x="176709" y="6199"/>
                  </a:cubicBezTo>
                  <a:cubicBezTo>
                    <a:pt x="176712" y="6218"/>
                    <a:pt x="176712" y="6234"/>
                    <a:pt x="176716" y="6253"/>
                  </a:cubicBezTo>
                  <a:cubicBezTo>
                    <a:pt x="176720" y="6269"/>
                    <a:pt x="176727" y="6277"/>
                    <a:pt x="176740" y="6281"/>
                  </a:cubicBezTo>
                  <a:cubicBezTo>
                    <a:pt x="176727" y="6305"/>
                    <a:pt x="176716" y="6328"/>
                    <a:pt x="176700" y="6355"/>
                  </a:cubicBezTo>
                  <a:cubicBezTo>
                    <a:pt x="176712" y="6496"/>
                    <a:pt x="176712" y="6637"/>
                    <a:pt x="176700" y="6774"/>
                  </a:cubicBezTo>
                  <a:lnTo>
                    <a:pt x="176700" y="6840"/>
                  </a:lnTo>
                  <a:cubicBezTo>
                    <a:pt x="176669" y="6981"/>
                    <a:pt x="176638" y="7118"/>
                    <a:pt x="176606" y="7252"/>
                  </a:cubicBezTo>
                  <a:cubicBezTo>
                    <a:pt x="176348" y="8410"/>
                    <a:pt x="176055" y="9553"/>
                    <a:pt x="175796" y="10711"/>
                  </a:cubicBezTo>
                  <a:cubicBezTo>
                    <a:pt x="175499" y="12058"/>
                    <a:pt x="175213" y="13408"/>
                    <a:pt x="174924" y="14759"/>
                  </a:cubicBezTo>
                  <a:cubicBezTo>
                    <a:pt x="174825" y="14766"/>
                    <a:pt x="174736" y="14848"/>
                    <a:pt x="174744" y="15017"/>
                  </a:cubicBezTo>
                  <a:cubicBezTo>
                    <a:pt x="174751" y="15169"/>
                    <a:pt x="174763" y="15322"/>
                    <a:pt x="174771" y="15471"/>
                  </a:cubicBezTo>
                  <a:cubicBezTo>
                    <a:pt x="174634" y="16112"/>
                    <a:pt x="174496" y="16750"/>
                    <a:pt x="174356" y="17389"/>
                  </a:cubicBezTo>
                  <a:cubicBezTo>
                    <a:pt x="174321" y="17541"/>
                    <a:pt x="174285" y="17694"/>
                    <a:pt x="174254" y="17843"/>
                  </a:cubicBezTo>
                  <a:cubicBezTo>
                    <a:pt x="174238" y="17420"/>
                    <a:pt x="174227" y="16993"/>
                    <a:pt x="174215" y="16567"/>
                  </a:cubicBezTo>
                  <a:cubicBezTo>
                    <a:pt x="174458" y="15792"/>
                    <a:pt x="174731" y="15012"/>
                    <a:pt x="174888" y="14199"/>
                  </a:cubicBezTo>
                  <a:cubicBezTo>
                    <a:pt x="174939" y="13937"/>
                    <a:pt x="175029" y="13561"/>
                    <a:pt x="174778" y="13451"/>
                  </a:cubicBezTo>
                  <a:cubicBezTo>
                    <a:pt x="174955" y="12707"/>
                    <a:pt x="175135" y="11964"/>
                    <a:pt x="175323" y="11228"/>
                  </a:cubicBezTo>
                  <a:cubicBezTo>
                    <a:pt x="175577" y="10234"/>
                    <a:pt x="175793" y="9228"/>
                    <a:pt x="176082" y="8245"/>
                  </a:cubicBezTo>
                  <a:cubicBezTo>
                    <a:pt x="176199" y="7858"/>
                    <a:pt x="176333" y="7498"/>
                    <a:pt x="176478" y="7134"/>
                  </a:cubicBezTo>
                  <a:cubicBezTo>
                    <a:pt x="176516" y="7028"/>
                    <a:pt x="176501" y="7001"/>
                    <a:pt x="176462" y="6923"/>
                  </a:cubicBezTo>
                  <a:cubicBezTo>
                    <a:pt x="176455" y="6911"/>
                    <a:pt x="176447" y="6906"/>
                    <a:pt x="176439" y="6906"/>
                  </a:cubicBezTo>
                  <a:cubicBezTo>
                    <a:pt x="176424" y="6906"/>
                    <a:pt x="176411" y="6927"/>
                    <a:pt x="176418" y="6950"/>
                  </a:cubicBezTo>
                  <a:cubicBezTo>
                    <a:pt x="176474" y="7114"/>
                    <a:pt x="175945" y="7991"/>
                    <a:pt x="175874" y="8132"/>
                  </a:cubicBezTo>
                  <a:cubicBezTo>
                    <a:pt x="175671" y="8531"/>
                    <a:pt x="175522" y="8973"/>
                    <a:pt x="175327" y="9376"/>
                  </a:cubicBezTo>
                  <a:cubicBezTo>
                    <a:pt x="174947" y="10156"/>
                    <a:pt x="174653" y="11056"/>
                    <a:pt x="174391" y="11909"/>
                  </a:cubicBezTo>
                  <a:cubicBezTo>
                    <a:pt x="174309" y="12171"/>
                    <a:pt x="174231" y="12434"/>
                    <a:pt x="174153" y="12700"/>
                  </a:cubicBezTo>
                  <a:cubicBezTo>
                    <a:pt x="174149" y="11314"/>
                    <a:pt x="174200" y="9940"/>
                    <a:pt x="174211" y="8563"/>
                  </a:cubicBezTo>
                  <a:cubicBezTo>
                    <a:pt x="174227" y="8527"/>
                    <a:pt x="174243" y="8492"/>
                    <a:pt x="174258" y="8461"/>
                  </a:cubicBezTo>
                  <a:cubicBezTo>
                    <a:pt x="174501" y="7980"/>
                    <a:pt x="174720" y="7483"/>
                    <a:pt x="174971" y="7009"/>
                  </a:cubicBezTo>
                  <a:cubicBezTo>
                    <a:pt x="175088" y="6778"/>
                    <a:pt x="175264" y="6524"/>
                    <a:pt x="175315" y="6253"/>
                  </a:cubicBezTo>
                  <a:cubicBezTo>
                    <a:pt x="175318" y="6230"/>
                    <a:pt x="175303" y="6199"/>
                    <a:pt x="175284" y="6199"/>
                  </a:cubicBezTo>
                  <a:cubicBezTo>
                    <a:pt x="175256" y="6202"/>
                    <a:pt x="175224" y="6206"/>
                    <a:pt x="175193" y="6211"/>
                  </a:cubicBezTo>
                  <a:cubicBezTo>
                    <a:pt x="175166" y="6215"/>
                    <a:pt x="175166" y="6269"/>
                    <a:pt x="175193" y="6273"/>
                  </a:cubicBezTo>
                  <a:cubicBezTo>
                    <a:pt x="175206" y="6273"/>
                    <a:pt x="174790" y="6970"/>
                    <a:pt x="174720" y="7071"/>
                  </a:cubicBezTo>
                  <a:cubicBezTo>
                    <a:pt x="174552" y="7306"/>
                    <a:pt x="174379" y="7537"/>
                    <a:pt x="174207" y="7772"/>
                  </a:cubicBezTo>
                  <a:cubicBezTo>
                    <a:pt x="174207" y="7338"/>
                    <a:pt x="174196" y="6907"/>
                    <a:pt x="174176" y="6473"/>
                  </a:cubicBezTo>
                  <a:cubicBezTo>
                    <a:pt x="174176" y="6432"/>
                    <a:pt x="174152" y="6411"/>
                    <a:pt x="174127" y="6411"/>
                  </a:cubicBezTo>
                  <a:cubicBezTo>
                    <a:pt x="174103" y="6411"/>
                    <a:pt x="174078" y="6432"/>
                    <a:pt x="174078" y="6473"/>
                  </a:cubicBezTo>
                  <a:cubicBezTo>
                    <a:pt x="174090" y="6977"/>
                    <a:pt x="174078" y="7479"/>
                    <a:pt x="174059" y="7983"/>
                  </a:cubicBezTo>
                  <a:cubicBezTo>
                    <a:pt x="173976" y="8097"/>
                    <a:pt x="173898" y="8211"/>
                    <a:pt x="173820" y="8332"/>
                  </a:cubicBezTo>
                  <a:cubicBezTo>
                    <a:pt x="173534" y="8770"/>
                    <a:pt x="173252" y="9208"/>
                    <a:pt x="172975" y="9654"/>
                  </a:cubicBezTo>
                  <a:cubicBezTo>
                    <a:pt x="172966" y="8923"/>
                    <a:pt x="172951" y="8195"/>
                    <a:pt x="172935" y="7459"/>
                  </a:cubicBezTo>
                  <a:cubicBezTo>
                    <a:pt x="172935" y="7414"/>
                    <a:pt x="172910" y="7392"/>
                    <a:pt x="172884" y="7392"/>
                  </a:cubicBezTo>
                  <a:cubicBezTo>
                    <a:pt x="172858" y="7392"/>
                    <a:pt x="172831" y="7414"/>
                    <a:pt x="172829" y="7459"/>
                  </a:cubicBezTo>
                  <a:cubicBezTo>
                    <a:pt x="172818" y="8332"/>
                    <a:pt x="172778" y="9204"/>
                    <a:pt x="172720" y="10073"/>
                  </a:cubicBezTo>
                  <a:cubicBezTo>
                    <a:pt x="172552" y="10355"/>
                    <a:pt x="172388" y="10637"/>
                    <a:pt x="172227" y="10926"/>
                  </a:cubicBezTo>
                  <a:cubicBezTo>
                    <a:pt x="172043" y="11255"/>
                    <a:pt x="171863" y="11592"/>
                    <a:pt x="171687" y="11929"/>
                  </a:cubicBezTo>
                  <a:cubicBezTo>
                    <a:pt x="171597" y="11079"/>
                    <a:pt x="171456" y="10203"/>
                    <a:pt x="171221" y="9416"/>
                  </a:cubicBezTo>
                  <a:cubicBezTo>
                    <a:pt x="171041" y="8817"/>
                    <a:pt x="170869" y="8214"/>
                    <a:pt x="170457" y="7823"/>
                  </a:cubicBezTo>
                  <a:cubicBezTo>
                    <a:pt x="170452" y="7817"/>
                    <a:pt x="170446" y="7815"/>
                    <a:pt x="170441" y="7815"/>
                  </a:cubicBezTo>
                  <a:cubicBezTo>
                    <a:pt x="170414" y="7815"/>
                    <a:pt x="170389" y="7868"/>
                    <a:pt x="170415" y="7897"/>
                  </a:cubicBezTo>
                  <a:cubicBezTo>
                    <a:pt x="170927" y="8442"/>
                    <a:pt x="171037" y="9510"/>
                    <a:pt x="171143" y="10316"/>
                  </a:cubicBezTo>
                  <a:cubicBezTo>
                    <a:pt x="171244" y="11076"/>
                    <a:pt x="171295" y="11847"/>
                    <a:pt x="171331" y="12617"/>
                  </a:cubicBezTo>
                  <a:cubicBezTo>
                    <a:pt x="171154" y="12969"/>
                    <a:pt x="170982" y="13326"/>
                    <a:pt x="170806" y="13678"/>
                  </a:cubicBezTo>
                  <a:cubicBezTo>
                    <a:pt x="170798" y="13279"/>
                    <a:pt x="170791" y="12880"/>
                    <a:pt x="170782" y="12481"/>
                  </a:cubicBezTo>
                  <a:cubicBezTo>
                    <a:pt x="170782" y="12429"/>
                    <a:pt x="170751" y="12403"/>
                    <a:pt x="170721" y="12403"/>
                  </a:cubicBezTo>
                  <a:cubicBezTo>
                    <a:pt x="170691" y="12403"/>
                    <a:pt x="170661" y="12428"/>
                    <a:pt x="170661" y="12481"/>
                  </a:cubicBezTo>
                  <a:cubicBezTo>
                    <a:pt x="170657" y="13005"/>
                    <a:pt x="170645" y="13529"/>
                    <a:pt x="170626" y="14046"/>
                  </a:cubicBezTo>
                  <a:cubicBezTo>
                    <a:pt x="170556" y="14190"/>
                    <a:pt x="170486" y="14328"/>
                    <a:pt x="170415" y="14468"/>
                  </a:cubicBezTo>
                  <a:cubicBezTo>
                    <a:pt x="170423" y="14391"/>
                    <a:pt x="170426" y="14308"/>
                    <a:pt x="170434" y="14230"/>
                  </a:cubicBezTo>
                  <a:cubicBezTo>
                    <a:pt x="170504" y="13157"/>
                    <a:pt x="170536" y="12085"/>
                    <a:pt x="170560" y="11009"/>
                  </a:cubicBezTo>
                  <a:cubicBezTo>
                    <a:pt x="170575" y="10442"/>
                    <a:pt x="170560" y="9870"/>
                    <a:pt x="170540" y="9302"/>
                  </a:cubicBezTo>
                  <a:cubicBezTo>
                    <a:pt x="170528" y="8930"/>
                    <a:pt x="170556" y="8539"/>
                    <a:pt x="170446" y="8191"/>
                  </a:cubicBezTo>
                  <a:cubicBezTo>
                    <a:pt x="170437" y="8158"/>
                    <a:pt x="170415" y="8143"/>
                    <a:pt x="170393" y="8143"/>
                  </a:cubicBezTo>
                  <a:cubicBezTo>
                    <a:pt x="170361" y="8143"/>
                    <a:pt x="170329" y="8176"/>
                    <a:pt x="170340" y="8230"/>
                  </a:cubicBezTo>
                  <a:cubicBezTo>
                    <a:pt x="170462" y="8758"/>
                    <a:pt x="170332" y="9498"/>
                    <a:pt x="170293" y="10042"/>
                  </a:cubicBezTo>
                  <a:cubicBezTo>
                    <a:pt x="170254" y="10586"/>
                    <a:pt x="170199" y="11142"/>
                    <a:pt x="170137" y="11682"/>
                  </a:cubicBezTo>
                  <a:cubicBezTo>
                    <a:pt x="170098" y="12022"/>
                    <a:pt x="170058" y="12359"/>
                    <a:pt x="170020" y="12696"/>
                  </a:cubicBezTo>
                  <a:cubicBezTo>
                    <a:pt x="169902" y="11776"/>
                    <a:pt x="169765" y="10832"/>
                    <a:pt x="169523" y="9963"/>
                  </a:cubicBezTo>
                  <a:cubicBezTo>
                    <a:pt x="169420" y="9600"/>
                    <a:pt x="169330" y="9228"/>
                    <a:pt x="169248" y="8856"/>
                  </a:cubicBezTo>
                  <a:cubicBezTo>
                    <a:pt x="169339" y="8637"/>
                    <a:pt x="169436" y="8422"/>
                    <a:pt x="169514" y="8191"/>
                  </a:cubicBezTo>
                  <a:cubicBezTo>
                    <a:pt x="169532" y="8138"/>
                    <a:pt x="169497" y="8072"/>
                    <a:pt x="169458" y="8072"/>
                  </a:cubicBezTo>
                  <a:cubicBezTo>
                    <a:pt x="169445" y="8072"/>
                    <a:pt x="169432" y="8079"/>
                    <a:pt x="169420" y="8097"/>
                  </a:cubicBezTo>
                  <a:cubicBezTo>
                    <a:pt x="169405" y="8120"/>
                    <a:pt x="169393" y="8140"/>
                    <a:pt x="169377" y="8164"/>
                  </a:cubicBezTo>
                  <a:cubicBezTo>
                    <a:pt x="169377" y="8167"/>
                    <a:pt x="169373" y="8175"/>
                    <a:pt x="169373" y="8179"/>
                  </a:cubicBezTo>
                  <a:cubicBezTo>
                    <a:pt x="169311" y="8285"/>
                    <a:pt x="169241" y="8386"/>
                    <a:pt x="169170" y="8484"/>
                  </a:cubicBezTo>
                  <a:cubicBezTo>
                    <a:pt x="169100" y="8167"/>
                    <a:pt x="168920" y="7667"/>
                    <a:pt x="169006" y="7353"/>
                  </a:cubicBezTo>
                  <a:cubicBezTo>
                    <a:pt x="169016" y="7322"/>
                    <a:pt x="168992" y="7296"/>
                    <a:pt x="168970" y="7296"/>
                  </a:cubicBezTo>
                  <a:cubicBezTo>
                    <a:pt x="168959" y="7296"/>
                    <a:pt x="168948" y="7303"/>
                    <a:pt x="168943" y="7318"/>
                  </a:cubicBezTo>
                  <a:cubicBezTo>
                    <a:pt x="168783" y="7761"/>
                    <a:pt x="168813" y="8339"/>
                    <a:pt x="168873" y="8876"/>
                  </a:cubicBezTo>
                  <a:cubicBezTo>
                    <a:pt x="168771" y="9013"/>
                    <a:pt x="168677" y="9154"/>
                    <a:pt x="168602" y="9314"/>
                  </a:cubicBezTo>
                  <a:cubicBezTo>
                    <a:pt x="168395" y="9741"/>
                    <a:pt x="168172" y="10164"/>
                    <a:pt x="167992" y="10610"/>
                  </a:cubicBezTo>
                  <a:cubicBezTo>
                    <a:pt x="167574" y="11654"/>
                    <a:pt x="167217" y="12739"/>
                    <a:pt x="166896" y="13838"/>
                  </a:cubicBezTo>
                  <a:cubicBezTo>
                    <a:pt x="166826" y="14081"/>
                    <a:pt x="166759" y="14324"/>
                    <a:pt x="166689" y="14566"/>
                  </a:cubicBezTo>
                  <a:cubicBezTo>
                    <a:pt x="166571" y="13729"/>
                    <a:pt x="166493" y="12884"/>
                    <a:pt x="166521" y="12042"/>
                  </a:cubicBezTo>
                  <a:cubicBezTo>
                    <a:pt x="166522" y="11962"/>
                    <a:pt x="166479" y="11923"/>
                    <a:pt x="166433" y="11923"/>
                  </a:cubicBezTo>
                  <a:cubicBezTo>
                    <a:pt x="166387" y="11923"/>
                    <a:pt x="166338" y="11963"/>
                    <a:pt x="166333" y="12042"/>
                  </a:cubicBezTo>
                  <a:cubicBezTo>
                    <a:pt x="166301" y="12425"/>
                    <a:pt x="166282" y="12805"/>
                    <a:pt x="166274" y="13189"/>
                  </a:cubicBezTo>
                  <a:cubicBezTo>
                    <a:pt x="166270" y="13188"/>
                    <a:pt x="166266" y="13188"/>
                    <a:pt x="166263" y="13188"/>
                  </a:cubicBezTo>
                  <a:cubicBezTo>
                    <a:pt x="166208" y="13188"/>
                    <a:pt x="166187" y="13296"/>
                    <a:pt x="166246" y="13314"/>
                  </a:cubicBezTo>
                  <a:cubicBezTo>
                    <a:pt x="166254" y="13318"/>
                    <a:pt x="166262" y="13326"/>
                    <a:pt x="166270" y="13330"/>
                  </a:cubicBezTo>
                  <a:cubicBezTo>
                    <a:pt x="166266" y="13459"/>
                    <a:pt x="166262" y="13588"/>
                    <a:pt x="166259" y="13713"/>
                  </a:cubicBezTo>
                  <a:cubicBezTo>
                    <a:pt x="166183" y="13428"/>
                    <a:pt x="166125" y="13134"/>
                    <a:pt x="166098" y="12828"/>
                  </a:cubicBezTo>
                  <a:cubicBezTo>
                    <a:pt x="166092" y="12769"/>
                    <a:pt x="166052" y="12737"/>
                    <a:pt x="166016" y="12737"/>
                  </a:cubicBezTo>
                  <a:cubicBezTo>
                    <a:pt x="165980" y="12737"/>
                    <a:pt x="165947" y="12767"/>
                    <a:pt x="165949" y="12828"/>
                  </a:cubicBezTo>
                  <a:cubicBezTo>
                    <a:pt x="165965" y="13110"/>
                    <a:pt x="165996" y="13388"/>
                    <a:pt x="166031" y="13663"/>
                  </a:cubicBezTo>
                  <a:cubicBezTo>
                    <a:pt x="166008" y="13682"/>
                    <a:pt x="165984" y="13709"/>
                    <a:pt x="165977" y="13749"/>
                  </a:cubicBezTo>
                  <a:cubicBezTo>
                    <a:pt x="165914" y="13991"/>
                    <a:pt x="165840" y="14246"/>
                    <a:pt x="165773" y="14500"/>
                  </a:cubicBezTo>
                  <a:cubicBezTo>
                    <a:pt x="165737" y="13478"/>
                    <a:pt x="165679" y="12457"/>
                    <a:pt x="165620" y="11439"/>
                  </a:cubicBezTo>
                  <a:cubicBezTo>
                    <a:pt x="165757" y="10982"/>
                    <a:pt x="165914" y="10535"/>
                    <a:pt x="166125" y="10151"/>
                  </a:cubicBezTo>
                  <a:cubicBezTo>
                    <a:pt x="166146" y="10110"/>
                    <a:pt x="166113" y="10064"/>
                    <a:pt x="166081" y="10064"/>
                  </a:cubicBezTo>
                  <a:cubicBezTo>
                    <a:pt x="166070" y="10064"/>
                    <a:pt x="166059" y="10069"/>
                    <a:pt x="166051" y="10081"/>
                  </a:cubicBezTo>
                  <a:cubicBezTo>
                    <a:pt x="165883" y="10288"/>
                    <a:pt x="165730" y="10532"/>
                    <a:pt x="165585" y="10790"/>
                  </a:cubicBezTo>
                  <a:cubicBezTo>
                    <a:pt x="165562" y="10375"/>
                    <a:pt x="165542" y="9960"/>
                    <a:pt x="165522" y="9545"/>
                  </a:cubicBezTo>
                  <a:cubicBezTo>
                    <a:pt x="165520" y="9492"/>
                    <a:pt x="165491" y="9466"/>
                    <a:pt x="165461" y="9466"/>
                  </a:cubicBezTo>
                  <a:cubicBezTo>
                    <a:pt x="165432" y="9466"/>
                    <a:pt x="165403" y="9492"/>
                    <a:pt x="165401" y="9545"/>
                  </a:cubicBezTo>
                  <a:cubicBezTo>
                    <a:pt x="165393" y="9705"/>
                    <a:pt x="165361" y="9858"/>
                    <a:pt x="165311" y="10003"/>
                  </a:cubicBezTo>
                  <a:cubicBezTo>
                    <a:pt x="165308" y="10018"/>
                    <a:pt x="165317" y="10027"/>
                    <a:pt x="165327" y="10027"/>
                  </a:cubicBezTo>
                  <a:cubicBezTo>
                    <a:pt x="165333" y="10027"/>
                    <a:pt x="165338" y="10024"/>
                    <a:pt x="165343" y="10019"/>
                  </a:cubicBezTo>
                  <a:lnTo>
                    <a:pt x="165377" y="9948"/>
                  </a:lnTo>
                  <a:lnTo>
                    <a:pt x="165377" y="9948"/>
                  </a:lnTo>
                  <a:cubicBezTo>
                    <a:pt x="165346" y="10457"/>
                    <a:pt x="165296" y="10966"/>
                    <a:pt x="165244" y="11471"/>
                  </a:cubicBezTo>
                  <a:cubicBezTo>
                    <a:pt x="165217" y="11533"/>
                    <a:pt x="165190" y="11596"/>
                    <a:pt x="165162" y="11659"/>
                  </a:cubicBezTo>
                  <a:cubicBezTo>
                    <a:pt x="165131" y="11498"/>
                    <a:pt x="165068" y="11361"/>
                    <a:pt x="164951" y="11287"/>
                  </a:cubicBezTo>
                  <a:cubicBezTo>
                    <a:pt x="164944" y="11282"/>
                    <a:pt x="164936" y="11280"/>
                    <a:pt x="164929" y="11280"/>
                  </a:cubicBezTo>
                  <a:cubicBezTo>
                    <a:pt x="164888" y="11280"/>
                    <a:pt x="164857" y="11359"/>
                    <a:pt x="164904" y="11392"/>
                  </a:cubicBezTo>
                  <a:cubicBezTo>
                    <a:pt x="165018" y="11475"/>
                    <a:pt x="165056" y="11674"/>
                    <a:pt x="165056" y="11909"/>
                  </a:cubicBezTo>
                  <a:cubicBezTo>
                    <a:pt x="164998" y="12058"/>
                    <a:pt x="164939" y="12203"/>
                    <a:pt x="164884" y="12344"/>
                  </a:cubicBezTo>
                  <a:cubicBezTo>
                    <a:pt x="164884" y="12214"/>
                    <a:pt x="164892" y="12085"/>
                    <a:pt x="164888" y="11956"/>
                  </a:cubicBezTo>
                  <a:cubicBezTo>
                    <a:pt x="164888" y="11893"/>
                    <a:pt x="164853" y="11862"/>
                    <a:pt x="164817" y="11862"/>
                  </a:cubicBezTo>
                  <a:cubicBezTo>
                    <a:pt x="164781" y="11862"/>
                    <a:pt x="164745" y="11893"/>
                    <a:pt x="164743" y="11956"/>
                  </a:cubicBezTo>
                  <a:cubicBezTo>
                    <a:pt x="164732" y="12269"/>
                    <a:pt x="164709" y="12582"/>
                    <a:pt x="164677" y="12891"/>
                  </a:cubicBezTo>
                  <a:cubicBezTo>
                    <a:pt x="164556" y="13213"/>
                    <a:pt x="164438" y="13529"/>
                    <a:pt x="164321" y="13847"/>
                  </a:cubicBezTo>
                  <a:cubicBezTo>
                    <a:pt x="164277" y="13600"/>
                    <a:pt x="164234" y="13350"/>
                    <a:pt x="164192" y="13103"/>
                  </a:cubicBezTo>
                  <a:cubicBezTo>
                    <a:pt x="164090" y="12523"/>
                    <a:pt x="164015" y="11936"/>
                    <a:pt x="163914" y="11357"/>
                  </a:cubicBezTo>
                  <a:cubicBezTo>
                    <a:pt x="163965" y="10899"/>
                    <a:pt x="163992" y="10442"/>
                    <a:pt x="164004" y="9983"/>
                  </a:cubicBezTo>
                  <a:cubicBezTo>
                    <a:pt x="164192" y="9060"/>
                    <a:pt x="164384" y="8124"/>
                    <a:pt x="164512" y="7201"/>
                  </a:cubicBezTo>
                  <a:cubicBezTo>
                    <a:pt x="164599" y="6574"/>
                    <a:pt x="164763" y="5948"/>
                    <a:pt x="164904" y="5337"/>
                  </a:cubicBezTo>
                  <a:cubicBezTo>
                    <a:pt x="165009" y="4891"/>
                    <a:pt x="165225" y="4492"/>
                    <a:pt x="165323" y="4054"/>
                  </a:cubicBezTo>
                  <a:cubicBezTo>
                    <a:pt x="165330" y="4014"/>
                    <a:pt x="165306" y="3990"/>
                    <a:pt x="165283" y="3990"/>
                  </a:cubicBezTo>
                  <a:cubicBezTo>
                    <a:pt x="165267" y="3990"/>
                    <a:pt x="165251" y="4001"/>
                    <a:pt x="165244" y="4027"/>
                  </a:cubicBezTo>
                  <a:cubicBezTo>
                    <a:pt x="165155" y="4379"/>
                    <a:pt x="164935" y="4692"/>
                    <a:pt x="164814" y="5032"/>
                  </a:cubicBezTo>
                  <a:cubicBezTo>
                    <a:pt x="164712" y="5318"/>
                    <a:pt x="164615" y="5612"/>
                    <a:pt x="164509" y="5897"/>
                  </a:cubicBezTo>
                  <a:cubicBezTo>
                    <a:pt x="164317" y="6417"/>
                    <a:pt x="164172" y="6981"/>
                    <a:pt x="164008" y="7517"/>
                  </a:cubicBezTo>
                  <a:cubicBezTo>
                    <a:pt x="163797" y="8202"/>
                    <a:pt x="163589" y="8892"/>
                    <a:pt x="163394" y="9584"/>
                  </a:cubicBezTo>
                  <a:cubicBezTo>
                    <a:pt x="163354" y="9322"/>
                    <a:pt x="163315" y="9064"/>
                    <a:pt x="163276" y="8801"/>
                  </a:cubicBezTo>
                  <a:cubicBezTo>
                    <a:pt x="163201" y="8320"/>
                    <a:pt x="163107" y="7075"/>
                    <a:pt x="162669" y="6903"/>
                  </a:cubicBezTo>
                  <a:cubicBezTo>
                    <a:pt x="162667" y="6902"/>
                    <a:pt x="162664" y="6902"/>
                    <a:pt x="162661" y="6902"/>
                  </a:cubicBezTo>
                  <a:cubicBezTo>
                    <a:pt x="162634" y="6902"/>
                    <a:pt x="162621" y="6951"/>
                    <a:pt x="162646" y="6966"/>
                  </a:cubicBezTo>
                  <a:cubicBezTo>
                    <a:pt x="163029" y="7185"/>
                    <a:pt x="163009" y="8430"/>
                    <a:pt x="163049" y="8841"/>
                  </a:cubicBezTo>
                  <a:cubicBezTo>
                    <a:pt x="163096" y="9342"/>
                    <a:pt x="163119" y="9846"/>
                    <a:pt x="163150" y="10348"/>
                  </a:cubicBezTo>
                  <a:cubicBezTo>
                    <a:pt x="163150" y="10379"/>
                    <a:pt x="163154" y="10406"/>
                    <a:pt x="163154" y="10433"/>
                  </a:cubicBezTo>
                  <a:cubicBezTo>
                    <a:pt x="163084" y="10700"/>
                    <a:pt x="163013" y="10962"/>
                    <a:pt x="162947" y="11224"/>
                  </a:cubicBezTo>
                  <a:cubicBezTo>
                    <a:pt x="162892" y="11439"/>
                    <a:pt x="162837" y="11654"/>
                    <a:pt x="162778" y="11870"/>
                  </a:cubicBezTo>
                  <a:cubicBezTo>
                    <a:pt x="162783" y="11549"/>
                    <a:pt x="162775" y="11232"/>
                    <a:pt x="162744" y="10922"/>
                  </a:cubicBezTo>
                  <a:cubicBezTo>
                    <a:pt x="162740" y="10898"/>
                    <a:pt x="162724" y="10886"/>
                    <a:pt x="162707" y="10886"/>
                  </a:cubicBezTo>
                  <a:cubicBezTo>
                    <a:pt x="162690" y="10886"/>
                    <a:pt x="162673" y="10899"/>
                    <a:pt x="162669" y="10922"/>
                  </a:cubicBezTo>
                  <a:cubicBezTo>
                    <a:pt x="162563" y="11678"/>
                    <a:pt x="162489" y="12434"/>
                    <a:pt x="162426" y="13193"/>
                  </a:cubicBezTo>
                  <a:cubicBezTo>
                    <a:pt x="162211" y="13999"/>
                    <a:pt x="161992" y="14797"/>
                    <a:pt x="161769" y="15599"/>
                  </a:cubicBezTo>
                  <a:cubicBezTo>
                    <a:pt x="161844" y="15162"/>
                    <a:pt x="161902" y="14716"/>
                    <a:pt x="161933" y="14269"/>
                  </a:cubicBezTo>
                  <a:cubicBezTo>
                    <a:pt x="161972" y="13776"/>
                    <a:pt x="161969" y="13287"/>
                    <a:pt x="161949" y="12794"/>
                  </a:cubicBezTo>
                  <a:cubicBezTo>
                    <a:pt x="161953" y="12731"/>
                    <a:pt x="161961" y="12669"/>
                    <a:pt x="161965" y="12606"/>
                  </a:cubicBezTo>
                  <a:cubicBezTo>
                    <a:pt x="162066" y="11354"/>
                    <a:pt x="162113" y="10097"/>
                    <a:pt x="162172" y="8845"/>
                  </a:cubicBezTo>
                  <a:cubicBezTo>
                    <a:pt x="162196" y="8305"/>
                    <a:pt x="162180" y="7764"/>
                    <a:pt x="162191" y="7228"/>
                  </a:cubicBezTo>
                  <a:cubicBezTo>
                    <a:pt x="162200" y="7048"/>
                    <a:pt x="162203" y="6919"/>
                    <a:pt x="162117" y="6778"/>
                  </a:cubicBezTo>
                  <a:cubicBezTo>
                    <a:pt x="162108" y="6765"/>
                    <a:pt x="162098" y="6760"/>
                    <a:pt x="162087" y="6760"/>
                  </a:cubicBezTo>
                  <a:cubicBezTo>
                    <a:pt x="162056" y="6760"/>
                    <a:pt x="162025" y="6807"/>
                    <a:pt x="162043" y="6849"/>
                  </a:cubicBezTo>
                  <a:cubicBezTo>
                    <a:pt x="162180" y="7127"/>
                    <a:pt x="162027" y="7858"/>
                    <a:pt x="162000" y="8151"/>
                  </a:cubicBezTo>
                  <a:cubicBezTo>
                    <a:pt x="161953" y="8715"/>
                    <a:pt x="161878" y="9275"/>
                    <a:pt x="161820" y="9839"/>
                  </a:cubicBezTo>
                  <a:cubicBezTo>
                    <a:pt x="161703" y="10985"/>
                    <a:pt x="161573" y="12132"/>
                    <a:pt x="161416" y="13271"/>
                  </a:cubicBezTo>
                  <a:cubicBezTo>
                    <a:pt x="161319" y="13979"/>
                    <a:pt x="161228" y="14692"/>
                    <a:pt x="161143" y="15404"/>
                  </a:cubicBezTo>
                  <a:cubicBezTo>
                    <a:pt x="161131" y="15075"/>
                    <a:pt x="161119" y="14750"/>
                    <a:pt x="161103" y="14425"/>
                  </a:cubicBezTo>
                  <a:cubicBezTo>
                    <a:pt x="161354" y="12281"/>
                    <a:pt x="161585" y="10128"/>
                    <a:pt x="161738" y="7980"/>
                  </a:cubicBezTo>
                  <a:cubicBezTo>
                    <a:pt x="161741" y="7935"/>
                    <a:pt x="161712" y="7912"/>
                    <a:pt x="161683" y="7912"/>
                  </a:cubicBezTo>
                  <a:cubicBezTo>
                    <a:pt x="161679" y="7912"/>
                    <a:pt x="161675" y="7912"/>
                    <a:pt x="161671" y="7913"/>
                  </a:cubicBezTo>
                  <a:cubicBezTo>
                    <a:pt x="161656" y="7913"/>
                    <a:pt x="161640" y="7917"/>
                    <a:pt x="161628" y="7920"/>
                  </a:cubicBezTo>
                  <a:cubicBezTo>
                    <a:pt x="161581" y="7929"/>
                    <a:pt x="161581" y="8030"/>
                    <a:pt x="161627" y="8038"/>
                  </a:cubicBezTo>
                  <a:lnTo>
                    <a:pt x="161627" y="8038"/>
                  </a:lnTo>
                  <a:cubicBezTo>
                    <a:pt x="161627" y="8038"/>
                    <a:pt x="161627" y="8038"/>
                    <a:pt x="161627" y="8038"/>
                  </a:cubicBezTo>
                  <a:cubicBezTo>
                    <a:pt x="161567" y="8038"/>
                    <a:pt x="161056" y="10344"/>
                    <a:pt x="161002" y="10597"/>
                  </a:cubicBezTo>
                  <a:cubicBezTo>
                    <a:pt x="160982" y="10684"/>
                    <a:pt x="160966" y="10774"/>
                    <a:pt x="160947" y="10861"/>
                  </a:cubicBezTo>
                  <a:lnTo>
                    <a:pt x="160947" y="10817"/>
                  </a:lnTo>
                  <a:cubicBezTo>
                    <a:pt x="160945" y="10741"/>
                    <a:pt x="160900" y="10702"/>
                    <a:pt x="160855" y="10702"/>
                  </a:cubicBezTo>
                  <a:cubicBezTo>
                    <a:pt x="160810" y="10702"/>
                    <a:pt x="160765" y="10741"/>
                    <a:pt x="160763" y="10817"/>
                  </a:cubicBezTo>
                  <a:cubicBezTo>
                    <a:pt x="160759" y="11173"/>
                    <a:pt x="160747" y="11529"/>
                    <a:pt x="160735" y="11889"/>
                  </a:cubicBezTo>
                  <a:cubicBezTo>
                    <a:pt x="160607" y="12532"/>
                    <a:pt x="160482" y="13173"/>
                    <a:pt x="160372" y="13823"/>
                  </a:cubicBezTo>
                  <a:cubicBezTo>
                    <a:pt x="160148" y="15149"/>
                    <a:pt x="159965" y="16492"/>
                    <a:pt x="159785" y="17835"/>
                  </a:cubicBezTo>
                  <a:cubicBezTo>
                    <a:pt x="159785" y="17698"/>
                    <a:pt x="159781" y="17561"/>
                    <a:pt x="159781" y="17420"/>
                  </a:cubicBezTo>
                  <a:cubicBezTo>
                    <a:pt x="159851" y="16990"/>
                    <a:pt x="159902" y="16555"/>
                    <a:pt x="159902" y="16152"/>
                  </a:cubicBezTo>
                  <a:cubicBezTo>
                    <a:pt x="159902" y="15306"/>
                    <a:pt x="159866" y="14461"/>
                    <a:pt x="159863" y="13616"/>
                  </a:cubicBezTo>
                  <a:cubicBezTo>
                    <a:pt x="159863" y="13547"/>
                    <a:pt x="159822" y="13513"/>
                    <a:pt x="159780" y="13513"/>
                  </a:cubicBezTo>
                  <a:cubicBezTo>
                    <a:pt x="159739" y="13513"/>
                    <a:pt x="159698" y="13547"/>
                    <a:pt x="159698" y="13616"/>
                  </a:cubicBezTo>
                  <a:cubicBezTo>
                    <a:pt x="159698" y="14026"/>
                    <a:pt x="159678" y="14434"/>
                    <a:pt x="159644" y="14837"/>
                  </a:cubicBezTo>
                  <a:cubicBezTo>
                    <a:pt x="159625" y="14827"/>
                    <a:pt x="159604" y="14822"/>
                    <a:pt x="159584" y="14822"/>
                  </a:cubicBezTo>
                  <a:cubicBezTo>
                    <a:pt x="159561" y="14822"/>
                    <a:pt x="159539" y="14828"/>
                    <a:pt x="159519" y="14840"/>
                  </a:cubicBezTo>
                  <a:cubicBezTo>
                    <a:pt x="159702" y="13350"/>
                    <a:pt x="159886" y="11643"/>
                    <a:pt x="160435" y="10328"/>
                  </a:cubicBezTo>
                  <a:cubicBezTo>
                    <a:pt x="160455" y="10284"/>
                    <a:pt x="160425" y="10234"/>
                    <a:pt x="160392" y="10234"/>
                  </a:cubicBezTo>
                  <a:cubicBezTo>
                    <a:pt x="160381" y="10234"/>
                    <a:pt x="160370" y="10240"/>
                    <a:pt x="160360" y="10254"/>
                  </a:cubicBezTo>
                  <a:cubicBezTo>
                    <a:pt x="159601" y="11439"/>
                    <a:pt x="159248" y="13204"/>
                    <a:pt x="158873" y="14645"/>
                  </a:cubicBezTo>
                  <a:cubicBezTo>
                    <a:pt x="158826" y="14824"/>
                    <a:pt x="158782" y="15012"/>
                    <a:pt x="158735" y="15196"/>
                  </a:cubicBezTo>
                  <a:cubicBezTo>
                    <a:pt x="158716" y="14347"/>
                    <a:pt x="158692" y="13498"/>
                    <a:pt x="158665" y="12649"/>
                  </a:cubicBezTo>
                  <a:cubicBezTo>
                    <a:pt x="158603" y="10657"/>
                    <a:pt x="158477" y="8672"/>
                    <a:pt x="158415" y="6684"/>
                  </a:cubicBezTo>
                  <a:cubicBezTo>
                    <a:pt x="158481" y="6543"/>
                    <a:pt x="158544" y="6402"/>
                    <a:pt x="158614" y="6265"/>
                  </a:cubicBezTo>
                  <a:cubicBezTo>
                    <a:pt x="158880" y="5713"/>
                    <a:pt x="159154" y="5162"/>
                    <a:pt x="159436" y="4618"/>
                  </a:cubicBezTo>
                  <a:cubicBezTo>
                    <a:pt x="159660" y="4183"/>
                    <a:pt x="160129" y="3212"/>
                    <a:pt x="160587" y="3142"/>
                  </a:cubicBezTo>
                  <a:cubicBezTo>
                    <a:pt x="160610" y="3138"/>
                    <a:pt x="160614" y="3091"/>
                    <a:pt x="160587" y="3091"/>
                  </a:cubicBezTo>
                  <a:cubicBezTo>
                    <a:pt x="160012" y="3142"/>
                    <a:pt x="159530" y="4175"/>
                    <a:pt x="159217" y="4715"/>
                  </a:cubicBezTo>
                  <a:cubicBezTo>
                    <a:pt x="158935" y="5209"/>
                    <a:pt x="158661" y="5709"/>
                    <a:pt x="158395" y="6218"/>
                  </a:cubicBezTo>
                  <a:lnTo>
                    <a:pt x="158395" y="6124"/>
                  </a:lnTo>
                  <a:cubicBezTo>
                    <a:pt x="158394" y="6088"/>
                    <a:pt x="158373" y="6070"/>
                    <a:pt x="158353" y="6070"/>
                  </a:cubicBezTo>
                  <a:cubicBezTo>
                    <a:pt x="158331" y="6070"/>
                    <a:pt x="158309" y="6089"/>
                    <a:pt x="158305" y="6124"/>
                  </a:cubicBezTo>
                  <a:cubicBezTo>
                    <a:pt x="158298" y="6230"/>
                    <a:pt x="158289" y="6332"/>
                    <a:pt x="158282" y="6437"/>
                  </a:cubicBezTo>
                  <a:cubicBezTo>
                    <a:pt x="158000" y="6981"/>
                    <a:pt x="157722" y="7537"/>
                    <a:pt x="157452" y="8089"/>
                  </a:cubicBezTo>
                  <a:cubicBezTo>
                    <a:pt x="157448" y="8081"/>
                    <a:pt x="157444" y="8074"/>
                    <a:pt x="157440" y="8066"/>
                  </a:cubicBezTo>
                  <a:cubicBezTo>
                    <a:pt x="157573" y="7577"/>
                    <a:pt x="157734" y="7091"/>
                    <a:pt x="157870" y="6605"/>
                  </a:cubicBezTo>
                  <a:cubicBezTo>
                    <a:pt x="157953" y="6305"/>
                    <a:pt x="158058" y="6014"/>
                    <a:pt x="158145" y="5718"/>
                  </a:cubicBezTo>
                  <a:cubicBezTo>
                    <a:pt x="158251" y="5361"/>
                    <a:pt x="158258" y="4844"/>
                    <a:pt x="158591" y="4684"/>
                  </a:cubicBezTo>
                  <a:cubicBezTo>
                    <a:pt x="158658" y="4652"/>
                    <a:pt x="158639" y="4523"/>
                    <a:pt x="158576" y="4523"/>
                  </a:cubicBezTo>
                  <a:cubicBezTo>
                    <a:pt x="158570" y="4523"/>
                    <a:pt x="158563" y="4525"/>
                    <a:pt x="158556" y="4528"/>
                  </a:cubicBezTo>
                  <a:cubicBezTo>
                    <a:pt x="158336" y="4609"/>
                    <a:pt x="158231" y="4727"/>
                    <a:pt x="158133" y="5001"/>
                  </a:cubicBezTo>
                  <a:cubicBezTo>
                    <a:pt x="157929" y="5565"/>
                    <a:pt x="157718" y="6112"/>
                    <a:pt x="157495" y="6661"/>
                  </a:cubicBezTo>
                  <a:cubicBezTo>
                    <a:pt x="157401" y="6899"/>
                    <a:pt x="157307" y="7134"/>
                    <a:pt x="157213" y="7377"/>
                  </a:cubicBezTo>
                  <a:cubicBezTo>
                    <a:pt x="157194" y="6977"/>
                    <a:pt x="157178" y="6578"/>
                    <a:pt x="157158" y="6179"/>
                  </a:cubicBezTo>
                  <a:cubicBezTo>
                    <a:pt x="157153" y="6071"/>
                    <a:pt x="157091" y="6018"/>
                    <a:pt x="157029" y="6018"/>
                  </a:cubicBezTo>
                  <a:cubicBezTo>
                    <a:pt x="156968" y="6018"/>
                    <a:pt x="156906" y="6071"/>
                    <a:pt x="156900" y="6179"/>
                  </a:cubicBezTo>
                  <a:cubicBezTo>
                    <a:pt x="156861" y="6958"/>
                    <a:pt x="156826" y="7737"/>
                    <a:pt x="156786" y="8516"/>
                  </a:cubicBezTo>
                  <a:cubicBezTo>
                    <a:pt x="156649" y="8888"/>
                    <a:pt x="156524" y="9264"/>
                    <a:pt x="156396" y="9639"/>
                  </a:cubicBezTo>
                  <a:cubicBezTo>
                    <a:pt x="156434" y="9423"/>
                    <a:pt x="156466" y="9204"/>
                    <a:pt x="156497" y="8986"/>
                  </a:cubicBezTo>
                  <a:cubicBezTo>
                    <a:pt x="156501" y="8944"/>
                    <a:pt x="156482" y="8888"/>
                    <a:pt x="156443" y="8888"/>
                  </a:cubicBezTo>
                  <a:cubicBezTo>
                    <a:pt x="156441" y="8888"/>
                    <a:pt x="156439" y="8888"/>
                    <a:pt x="156438" y="8888"/>
                  </a:cubicBezTo>
                  <a:cubicBezTo>
                    <a:pt x="156423" y="8892"/>
                    <a:pt x="156411" y="8892"/>
                    <a:pt x="156396" y="8895"/>
                  </a:cubicBezTo>
                  <a:cubicBezTo>
                    <a:pt x="156325" y="8903"/>
                    <a:pt x="156325" y="9024"/>
                    <a:pt x="156396" y="9033"/>
                  </a:cubicBezTo>
                  <a:cubicBezTo>
                    <a:pt x="156395" y="9032"/>
                    <a:pt x="156394" y="9032"/>
                    <a:pt x="156394" y="9032"/>
                  </a:cubicBezTo>
                  <a:cubicBezTo>
                    <a:pt x="156322" y="9032"/>
                    <a:pt x="156163" y="9527"/>
                    <a:pt x="156011" y="10073"/>
                  </a:cubicBezTo>
                  <a:cubicBezTo>
                    <a:pt x="156071" y="9302"/>
                    <a:pt x="156148" y="8536"/>
                    <a:pt x="156266" y="7764"/>
                  </a:cubicBezTo>
                  <a:cubicBezTo>
                    <a:pt x="156273" y="7715"/>
                    <a:pt x="156244" y="7684"/>
                    <a:pt x="156215" y="7684"/>
                  </a:cubicBezTo>
                  <a:cubicBezTo>
                    <a:pt x="156195" y="7684"/>
                    <a:pt x="156176" y="7698"/>
                    <a:pt x="156168" y="7729"/>
                  </a:cubicBezTo>
                  <a:cubicBezTo>
                    <a:pt x="155941" y="8648"/>
                    <a:pt x="155644" y="9526"/>
                    <a:pt x="155417" y="10442"/>
                  </a:cubicBezTo>
                  <a:cubicBezTo>
                    <a:pt x="155249" y="11142"/>
                    <a:pt x="155158" y="11878"/>
                    <a:pt x="155068" y="12606"/>
                  </a:cubicBezTo>
                  <a:cubicBezTo>
                    <a:pt x="154958" y="11310"/>
                    <a:pt x="154779" y="9663"/>
                    <a:pt x="154024" y="8836"/>
                  </a:cubicBezTo>
                  <a:cubicBezTo>
                    <a:pt x="153984" y="8476"/>
                    <a:pt x="153957" y="8117"/>
                    <a:pt x="153953" y="7756"/>
                  </a:cubicBezTo>
                  <a:cubicBezTo>
                    <a:pt x="153953" y="7690"/>
                    <a:pt x="153914" y="7657"/>
                    <a:pt x="153875" y="7657"/>
                  </a:cubicBezTo>
                  <a:cubicBezTo>
                    <a:pt x="153836" y="7657"/>
                    <a:pt x="153796" y="7690"/>
                    <a:pt x="153796" y="7756"/>
                  </a:cubicBezTo>
                  <a:cubicBezTo>
                    <a:pt x="153796" y="8058"/>
                    <a:pt x="153800" y="8359"/>
                    <a:pt x="153804" y="8661"/>
                  </a:cubicBezTo>
                  <a:cubicBezTo>
                    <a:pt x="153765" y="8672"/>
                    <a:pt x="153742" y="8755"/>
                    <a:pt x="153789" y="8798"/>
                  </a:cubicBezTo>
                  <a:cubicBezTo>
                    <a:pt x="153796" y="8801"/>
                    <a:pt x="153800" y="8809"/>
                    <a:pt x="153804" y="8813"/>
                  </a:cubicBezTo>
                  <a:cubicBezTo>
                    <a:pt x="153812" y="9416"/>
                    <a:pt x="153820" y="10023"/>
                    <a:pt x="153831" y="10626"/>
                  </a:cubicBezTo>
                  <a:lnTo>
                    <a:pt x="153827" y="10626"/>
                  </a:lnTo>
                  <a:cubicBezTo>
                    <a:pt x="153737" y="10688"/>
                    <a:pt x="153663" y="10762"/>
                    <a:pt x="153589" y="10848"/>
                  </a:cubicBezTo>
                  <a:cubicBezTo>
                    <a:pt x="153581" y="10660"/>
                    <a:pt x="153573" y="10473"/>
                    <a:pt x="153558" y="10285"/>
                  </a:cubicBezTo>
                  <a:cubicBezTo>
                    <a:pt x="153507" y="9607"/>
                    <a:pt x="153569" y="8336"/>
                    <a:pt x="153115" y="7866"/>
                  </a:cubicBezTo>
                  <a:cubicBezTo>
                    <a:pt x="153101" y="7851"/>
                    <a:pt x="153085" y="7845"/>
                    <a:pt x="153070" y="7845"/>
                  </a:cubicBezTo>
                  <a:cubicBezTo>
                    <a:pt x="153018" y="7845"/>
                    <a:pt x="152975" y="7924"/>
                    <a:pt x="153021" y="7991"/>
                  </a:cubicBezTo>
                  <a:cubicBezTo>
                    <a:pt x="153253" y="8320"/>
                    <a:pt x="153127" y="9005"/>
                    <a:pt x="153143" y="9416"/>
                  </a:cubicBezTo>
                  <a:cubicBezTo>
                    <a:pt x="153162" y="9851"/>
                    <a:pt x="153115" y="10297"/>
                    <a:pt x="153080" y="10723"/>
                  </a:cubicBezTo>
                  <a:cubicBezTo>
                    <a:pt x="153052" y="11052"/>
                    <a:pt x="153021" y="11377"/>
                    <a:pt x="152990" y="11701"/>
                  </a:cubicBezTo>
                  <a:cubicBezTo>
                    <a:pt x="152986" y="11697"/>
                    <a:pt x="152986" y="11690"/>
                    <a:pt x="152986" y="11686"/>
                  </a:cubicBezTo>
                  <a:cubicBezTo>
                    <a:pt x="152959" y="11486"/>
                    <a:pt x="152939" y="11287"/>
                    <a:pt x="152924" y="11087"/>
                  </a:cubicBezTo>
                  <a:cubicBezTo>
                    <a:pt x="152924" y="11078"/>
                    <a:pt x="152883" y="10658"/>
                    <a:pt x="152928" y="10658"/>
                  </a:cubicBezTo>
                  <a:cubicBezTo>
                    <a:pt x="152939" y="10658"/>
                    <a:pt x="152955" y="10683"/>
                    <a:pt x="152978" y="10747"/>
                  </a:cubicBezTo>
                  <a:cubicBezTo>
                    <a:pt x="152983" y="10758"/>
                    <a:pt x="152992" y="10763"/>
                    <a:pt x="153000" y="10763"/>
                  </a:cubicBezTo>
                  <a:cubicBezTo>
                    <a:pt x="153017" y="10763"/>
                    <a:pt x="153035" y="10743"/>
                    <a:pt x="153029" y="10720"/>
                  </a:cubicBezTo>
                  <a:cubicBezTo>
                    <a:pt x="152978" y="10535"/>
                    <a:pt x="153005" y="10610"/>
                    <a:pt x="152908" y="10438"/>
                  </a:cubicBezTo>
                  <a:cubicBezTo>
                    <a:pt x="152897" y="10421"/>
                    <a:pt x="152880" y="10411"/>
                    <a:pt x="152864" y="10411"/>
                  </a:cubicBezTo>
                  <a:cubicBezTo>
                    <a:pt x="152846" y="10411"/>
                    <a:pt x="152830" y="10424"/>
                    <a:pt x="152826" y="10453"/>
                  </a:cubicBezTo>
                  <a:cubicBezTo>
                    <a:pt x="152806" y="10563"/>
                    <a:pt x="152794" y="10676"/>
                    <a:pt x="152787" y="10790"/>
                  </a:cubicBezTo>
                  <a:cubicBezTo>
                    <a:pt x="152700" y="10391"/>
                    <a:pt x="152595" y="9999"/>
                    <a:pt x="152474" y="9611"/>
                  </a:cubicBezTo>
                  <a:cubicBezTo>
                    <a:pt x="152356" y="9232"/>
                    <a:pt x="152200" y="8836"/>
                    <a:pt x="151871" y="8735"/>
                  </a:cubicBezTo>
                  <a:cubicBezTo>
                    <a:pt x="151867" y="8734"/>
                    <a:pt x="151864" y="8733"/>
                    <a:pt x="151860" y="8733"/>
                  </a:cubicBezTo>
                  <a:cubicBezTo>
                    <a:pt x="151817" y="8733"/>
                    <a:pt x="151800" y="8823"/>
                    <a:pt x="151851" y="8845"/>
                  </a:cubicBezTo>
                  <a:cubicBezTo>
                    <a:pt x="152399" y="9099"/>
                    <a:pt x="152403" y="10801"/>
                    <a:pt x="152442" y="11349"/>
                  </a:cubicBezTo>
                  <a:cubicBezTo>
                    <a:pt x="152254" y="10942"/>
                    <a:pt x="152062" y="10535"/>
                    <a:pt x="151867" y="10133"/>
                  </a:cubicBezTo>
                  <a:cubicBezTo>
                    <a:pt x="151726" y="9842"/>
                    <a:pt x="151585" y="9533"/>
                    <a:pt x="151436" y="9232"/>
                  </a:cubicBezTo>
                  <a:cubicBezTo>
                    <a:pt x="151459" y="8841"/>
                    <a:pt x="151491" y="8449"/>
                    <a:pt x="151530" y="8061"/>
                  </a:cubicBezTo>
                  <a:cubicBezTo>
                    <a:pt x="151643" y="6986"/>
                    <a:pt x="151952" y="5674"/>
                    <a:pt x="152579" y="4927"/>
                  </a:cubicBezTo>
                  <a:cubicBezTo>
                    <a:pt x="152628" y="4869"/>
                    <a:pt x="152582" y="4787"/>
                    <a:pt x="152529" y="4787"/>
                  </a:cubicBezTo>
                  <a:cubicBezTo>
                    <a:pt x="152514" y="4787"/>
                    <a:pt x="152499" y="4794"/>
                    <a:pt x="152485" y="4809"/>
                  </a:cubicBezTo>
                  <a:cubicBezTo>
                    <a:pt x="151972" y="5380"/>
                    <a:pt x="151710" y="6215"/>
                    <a:pt x="151468" y="7021"/>
                  </a:cubicBezTo>
                  <a:cubicBezTo>
                    <a:pt x="151307" y="7561"/>
                    <a:pt x="151197" y="8097"/>
                    <a:pt x="151112" y="8641"/>
                  </a:cubicBezTo>
                  <a:cubicBezTo>
                    <a:pt x="150986" y="8442"/>
                    <a:pt x="150853" y="8258"/>
                    <a:pt x="150700" y="8101"/>
                  </a:cubicBezTo>
                  <a:cubicBezTo>
                    <a:pt x="150689" y="8089"/>
                    <a:pt x="150676" y="8085"/>
                    <a:pt x="150663" y="8085"/>
                  </a:cubicBezTo>
                  <a:cubicBezTo>
                    <a:pt x="150621" y="8085"/>
                    <a:pt x="150581" y="8134"/>
                    <a:pt x="150610" y="8191"/>
                  </a:cubicBezTo>
                  <a:cubicBezTo>
                    <a:pt x="150763" y="8480"/>
                    <a:pt x="150900" y="8786"/>
                    <a:pt x="151033" y="9095"/>
                  </a:cubicBezTo>
                  <a:cubicBezTo>
                    <a:pt x="150990" y="9318"/>
                    <a:pt x="150975" y="9569"/>
                    <a:pt x="150955" y="9757"/>
                  </a:cubicBezTo>
                  <a:cubicBezTo>
                    <a:pt x="150888" y="9502"/>
                    <a:pt x="150818" y="9248"/>
                    <a:pt x="150736" y="9001"/>
                  </a:cubicBezTo>
                  <a:cubicBezTo>
                    <a:pt x="150657" y="8770"/>
                    <a:pt x="149800" y="5968"/>
                    <a:pt x="150117" y="5968"/>
                  </a:cubicBezTo>
                  <a:cubicBezTo>
                    <a:pt x="150168" y="5968"/>
                    <a:pt x="150168" y="5870"/>
                    <a:pt x="150117" y="5866"/>
                  </a:cubicBezTo>
                  <a:cubicBezTo>
                    <a:pt x="150113" y="5866"/>
                    <a:pt x="150109" y="5866"/>
                    <a:pt x="150105" y="5866"/>
                  </a:cubicBezTo>
                  <a:cubicBezTo>
                    <a:pt x="149830" y="5866"/>
                    <a:pt x="149918" y="6515"/>
                    <a:pt x="149929" y="6735"/>
                  </a:cubicBezTo>
                  <a:cubicBezTo>
                    <a:pt x="149949" y="7098"/>
                    <a:pt x="149996" y="7463"/>
                    <a:pt x="150055" y="7823"/>
                  </a:cubicBezTo>
                  <a:cubicBezTo>
                    <a:pt x="150053" y="7823"/>
                    <a:pt x="150051" y="7823"/>
                    <a:pt x="150050" y="7823"/>
                  </a:cubicBezTo>
                  <a:cubicBezTo>
                    <a:pt x="149997" y="7823"/>
                    <a:pt x="149953" y="7876"/>
                    <a:pt x="149965" y="7960"/>
                  </a:cubicBezTo>
                  <a:cubicBezTo>
                    <a:pt x="149972" y="7987"/>
                    <a:pt x="149976" y="8014"/>
                    <a:pt x="149980" y="8043"/>
                  </a:cubicBezTo>
                  <a:cubicBezTo>
                    <a:pt x="149985" y="8061"/>
                    <a:pt x="149992" y="8074"/>
                    <a:pt x="150003" y="8085"/>
                  </a:cubicBezTo>
                  <a:cubicBezTo>
                    <a:pt x="150090" y="8430"/>
                    <a:pt x="150059" y="8876"/>
                    <a:pt x="150039" y="9240"/>
                  </a:cubicBezTo>
                  <a:cubicBezTo>
                    <a:pt x="149922" y="9130"/>
                    <a:pt x="149788" y="9056"/>
                    <a:pt x="149640" y="9040"/>
                  </a:cubicBezTo>
                  <a:lnTo>
                    <a:pt x="149632" y="9040"/>
                  </a:lnTo>
                  <a:cubicBezTo>
                    <a:pt x="149604" y="8476"/>
                    <a:pt x="149593" y="7886"/>
                    <a:pt x="149444" y="7373"/>
                  </a:cubicBezTo>
                  <a:cubicBezTo>
                    <a:pt x="149432" y="7333"/>
                    <a:pt x="149409" y="7302"/>
                    <a:pt x="149374" y="7302"/>
                  </a:cubicBezTo>
                  <a:lnTo>
                    <a:pt x="149327" y="7302"/>
                  </a:lnTo>
                  <a:cubicBezTo>
                    <a:pt x="149233" y="7302"/>
                    <a:pt x="149233" y="7498"/>
                    <a:pt x="149327" y="7498"/>
                  </a:cubicBezTo>
                  <a:cubicBezTo>
                    <a:pt x="149346" y="7498"/>
                    <a:pt x="149291" y="9604"/>
                    <a:pt x="149252" y="11232"/>
                  </a:cubicBezTo>
                  <a:cubicBezTo>
                    <a:pt x="149197" y="11443"/>
                    <a:pt x="149154" y="11654"/>
                    <a:pt x="149111" y="11866"/>
                  </a:cubicBezTo>
                  <a:cubicBezTo>
                    <a:pt x="149092" y="11513"/>
                    <a:pt x="149064" y="11166"/>
                    <a:pt x="149029" y="10817"/>
                  </a:cubicBezTo>
                  <a:cubicBezTo>
                    <a:pt x="149026" y="10774"/>
                    <a:pt x="149002" y="10742"/>
                    <a:pt x="148971" y="10742"/>
                  </a:cubicBezTo>
                  <a:cubicBezTo>
                    <a:pt x="148962" y="10742"/>
                    <a:pt x="148953" y="10744"/>
                    <a:pt x="148943" y="10751"/>
                  </a:cubicBezTo>
                  <a:cubicBezTo>
                    <a:pt x="148888" y="10790"/>
                    <a:pt x="148888" y="10785"/>
                    <a:pt x="148853" y="10832"/>
                  </a:cubicBezTo>
                  <a:cubicBezTo>
                    <a:pt x="148821" y="10875"/>
                    <a:pt x="148847" y="10935"/>
                    <a:pt x="148884" y="10935"/>
                  </a:cubicBezTo>
                  <a:cubicBezTo>
                    <a:pt x="148892" y="10935"/>
                    <a:pt x="148900" y="10933"/>
                    <a:pt x="148908" y="10926"/>
                  </a:cubicBezTo>
                  <a:lnTo>
                    <a:pt x="148908" y="10926"/>
                  </a:lnTo>
                  <a:cubicBezTo>
                    <a:pt x="148818" y="10997"/>
                    <a:pt x="148818" y="11858"/>
                    <a:pt x="148802" y="11948"/>
                  </a:cubicBezTo>
                  <a:cubicBezTo>
                    <a:pt x="148744" y="12265"/>
                    <a:pt x="148735" y="12598"/>
                    <a:pt x="148724" y="12927"/>
                  </a:cubicBezTo>
                  <a:cubicBezTo>
                    <a:pt x="148708" y="13381"/>
                    <a:pt x="148693" y="13838"/>
                    <a:pt x="148673" y="14293"/>
                  </a:cubicBezTo>
                  <a:cubicBezTo>
                    <a:pt x="148547" y="13455"/>
                    <a:pt x="148458" y="12613"/>
                    <a:pt x="148395" y="11764"/>
                  </a:cubicBezTo>
                  <a:cubicBezTo>
                    <a:pt x="148469" y="11056"/>
                    <a:pt x="148556" y="10335"/>
                    <a:pt x="148677" y="9639"/>
                  </a:cubicBezTo>
                  <a:cubicBezTo>
                    <a:pt x="148696" y="9532"/>
                    <a:pt x="148633" y="9464"/>
                    <a:pt x="148571" y="9464"/>
                  </a:cubicBezTo>
                  <a:cubicBezTo>
                    <a:pt x="148529" y="9464"/>
                    <a:pt x="148487" y="9495"/>
                    <a:pt x="148469" y="9564"/>
                  </a:cubicBezTo>
                  <a:cubicBezTo>
                    <a:pt x="148419" y="9752"/>
                    <a:pt x="148364" y="9936"/>
                    <a:pt x="148305" y="10117"/>
                  </a:cubicBezTo>
                  <a:cubicBezTo>
                    <a:pt x="148298" y="9795"/>
                    <a:pt x="148289" y="9475"/>
                    <a:pt x="148285" y="9154"/>
                  </a:cubicBezTo>
                  <a:cubicBezTo>
                    <a:pt x="148285" y="9112"/>
                    <a:pt x="148261" y="9092"/>
                    <a:pt x="148236" y="9092"/>
                  </a:cubicBezTo>
                  <a:cubicBezTo>
                    <a:pt x="148212" y="9092"/>
                    <a:pt x="148188" y="9112"/>
                    <a:pt x="148188" y="9154"/>
                  </a:cubicBezTo>
                  <a:cubicBezTo>
                    <a:pt x="148184" y="9631"/>
                    <a:pt x="148168" y="10104"/>
                    <a:pt x="148153" y="10579"/>
                  </a:cubicBezTo>
                  <a:cubicBezTo>
                    <a:pt x="148000" y="11025"/>
                    <a:pt x="147835" y="11466"/>
                    <a:pt x="147702" y="11925"/>
                  </a:cubicBezTo>
                  <a:cubicBezTo>
                    <a:pt x="147702" y="11498"/>
                    <a:pt x="147698" y="11072"/>
                    <a:pt x="147655" y="10644"/>
                  </a:cubicBezTo>
                  <a:cubicBezTo>
                    <a:pt x="147613" y="10195"/>
                    <a:pt x="147683" y="9537"/>
                    <a:pt x="147491" y="9138"/>
                  </a:cubicBezTo>
                  <a:cubicBezTo>
                    <a:pt x="147473" y="9103"/>
                    <a:pt x="147445" y="9088"/>
                    <a:pt x="147417" y="9088"/>
                  </a:cubicBezTo>
                  <a:cubicBezTo>
                    <a:pt x="147363" y="9088"/>
                    <a:pt x="147309" y="9144"/>
                    <a:pt x="147335" y="9224"/>
                  </a:cubicBezTo>
                  <a:cubicBezTo>
                    <a:pt x="147397" y="9439"/>
                    <a:pt x="147358" y="9823"/>
                    <a:pt x="147323" y="10128"/>
                  </a:cubicBezTo>
                  <a:cubicBezTo>
                    <a:pt x="147319" y="9905"/>
                    <a:pt x="147319" y="9686"/>
                    <a:pt x="147319" y="9467"/>
                  </a:cubicBezTo>
                  <a:cubicBezTo>
                    <a:pt x="147323" y="9170"/>
                    <a:pt x="147303" y="8868"/>
                    <a:pt x="147292" y="8567"/>
                  </a:cubicBezTo>
                  <a:cubicBezTo>
                    <a:pt x="147319" y="8395"/>
                    <a:pt x="147354" y="8222"/>
                    <a:pt x="147401" y="8054"/>
                  </a:cubicBezTo>
                  <a:cubicBezTo>
                    <a:pt x="147426" y="7951"/>
                    <a:pt x="147364" y="7887"/>
                    <a:pt x="147304" y="7887"/>
                  </a:cubicBezTo>
                  <a:cubicBezTo>
                    <a:pt x="147297" y="7887"/>
                    <a:pt x="147291" y="7888"/>
                    <a:pt x="147284" y="7889"/>
                  </a:cubicBezTo>
                  <a:cubicBezTo>
                    <a:pt x="147303" y="7479"/>
                    <a:pt x="147389" y="7122"/>
                    <a:pt x="147495" y="6727"/>
                  </a:cubicBezTo>
                  <a:cubicBezTo>
                    <a:pt x="147512" y="6664"/>
                    <a:pt x="147473" y="6624"/>
                    <a:pt x="147433" y="6624"/>
                  </a:cubicBezTo>
                  <a:cubicBezTo>
                    <a:pt x="147407" y="6624"/>
                    <a:pt x="147380" y="6641"/>
                    <a:pt x="147369" y="6680"/>
                  </a:cubicBezTo>
                  <a:cubicBezTo>
                    <a:pt x="147261" y="7067"/>
                    <a:pt x="147154" y="7412"/>
                    <a:pt x="147096" y="7823"/>
                  </a:cubicBezTo>
                  <a:cubicBezTo>
                    <a:pt x="147064" y="8061"/>
                    <a:pt x="147053" y="8308"/>
                    <a:pt x="147041" y="8551"/>
                  </a:cubicBezTo>
                  <a:cubicBezTo>
                    <a:pt x="146861" y="9240"/>
                    <a:pt x="146708" y="9916"/>
                    <a:pt x="146622" y="10653"/>
                  </a:cubicBezTo>
                  <a:cubicBezTo>
                    <a:pt x="146509" y="11592"/>
                    <a:pt x="146489" y="12570"/>
                    <a:pt x="146426" y="13518"/>
                  </a:cubicBezTo>
                  <a:cubicBezTo>
                    <a:pt x="146332" y="14938"/>
                    <a:pt x="146164" y="16347"/>
                    <a:pt x="145969" y="17749"/>
                  </a:cubicBezTo>
                  <a:cubicBezTo>
                    <a:pt x="145937" y="17541"/>
                    <a:pt x="145906" y="17333"/>
                    <a:pt x="145875" y="17126"/>
                  </a:cubicBezTo>
                  <a:cubicBezTo>
                    <a:pt x="145852" y="16477"/>
                    <a:pt x="145823" y="15823"/>
                    <a:pt x="145776" y="15173"/>
                  </a:cubicBezTo>
                  <a:cubicBezTo>
                    <a:pt x="145823" y="12696"/>
                    <a:pt x="146058" y="10226"/>
                    <a:pt x="146509" y="7831"/>
                  </a:cubicBezTo>
                  <a:cubicBezTo>
                    <a:pt x="146523" y="7758"/>
                    <a:pt x="146483" y="7715"/>
                    <a:pt x="146441" y="7715"/>
                  </a:cubicBezTo>
                  <a:cubicBezTo>
                    <a:pt x="146412" y="7715"/>
                    <a:pt x="146382" y="7735"/>
                    <a:pt x="146368" y="7779"/>
                  </a:cubicBezTo>
                  <a:cubicBezTo>
                    <a:pt x="146058" y="8821"/>
                    <a:pt x="145734" y="9839"/>
                    <a:pt x="145436" y="10888"/>
                  </a:cubicBezTo>
                  <a:cubicBezTo>
                    <a:pt x="145420" y="10946"/>
                    <a:pt x="145409" y="11009"/>
                    <a:pt x="145393" y="11072"/>
                  </a:cubicBezTo>
                  <a:cubicBezTo>
                    <a:pt x="145339" y="10238"/>
                    <a:pt x="145245" y="9314"/>
                    <a:pt x="145323" y="8496"/>
                  </a:cubicBezTo>
                  <a:cubicBezTo>
                    <a:pt x="145373" y="7960"/>
                    <a:pt x="145503" y="7060"/>
                    <a:pt x="145256" y="6587"/>
                  </a:cubicBezTo>
                  <a:cubicBezTo>
                    <a:pt x="145245" y="6566"/>
                    <a:pt x="145231" y="6557"/>
                    <a:pt x="145216" y="6557"/>
                  </a:cubicBezTo>
                  <a:cubicBezTo>
                    <a:pt x="145185" y="6557"/>
                    <a:pt x="145155" y="6600"/>
                    <a:pt x="145174" y="6649"/>
                  </a:cubicBezTo>
                  <a:cubicBezTo>
                    <a:pt x="145429" y="7286"/>
                    <a:pt x="145010" y="8273"/>
                    <a:pt x="144990" y="8954"/>
                  </a:cubicBezTo>
                  <a:cubicBezTo>
                    <a:pt x="144986" y="9204"/>
                    <a:pt x="144974" y="9455"/>
                    <a:pt x="144963" y="9710"/>
                  </a:cubicBezTo>
                  <a:cubicBezTo>
                    <a:pt x="144954" y="9674"/>
                    <a:pt x="144947" y="9639"/>
                    <a:pt x="144936" y="9604"/>
                  </a:cubicBezTo>
                  <a:cubicBezTo>
                    <a:pt x="144783" y="9020"/>
                    <a:pt x="144595" y="8320"/>
                    <a:pt x="144231" y="7893"/>
                  </a:cubicBezTo>
                  <a:cubicBezTo>
                    <a:pt x="144239" y="7667"/>
                    <a:pt x="144242" y="7439"/>
                    <a:pt x="144255" y="7212"/>
                  </a:cubicBezTo>
                  <a:cubicBezTo>
                    <a:pt x="144302" y="6179"/>
                    <a:pt x="144250" y="5040"/>
                    <a:pt x="144669" y="4125"/>
                  </a:cubicBezTo>
                  <a:cubicBezTo>
                    <a:pt x="144699" y="4057"/>
                    <a:pt x="144654" y="3997"/>
                    <a:pt x="144609" y="3997"/>
                  </a:cubicBezTo>
                  <a:cubicBezTo>
                    <a:pt x="144589" y="3997"/>
                    <a:pt x="144569" y="4009"/>
                    <a:pt x="144555" y="4038"/>
                  </a:cubicBezTo>
                  <a:cubicBezTo>
                    <a:pt x="144211" y="4766"/>
                    <a:pt x="144145" y="5612"/>
                    <a:pt x="144058" y="6441"/>
                  </a:cubicBezTo>
                  <a:cubicBezTo>
                    <a:pt x="144015" y="6876"/>
                    <a:pt x="143968" y="7310"/>
                    <a:pt x="143921" y="7745"/>
                  </a:cubicBezTo>
                  <a:cubicBezTo>
                    <a:pt x="143910" y="7772"/>
                    <a:pt x="143906" y="7811"/>
                    <a:pt x="143914" y="7842"/>
                  </a:cubicBezTo>
                  <a:cubicBezTo>
                    <a:pt x="143847" y="8476"/>
                    <a:pt x="143780" y="9107"/>
                    <a:pt x="143715" y="9741"/>
                  </a:cubicBezTo>
                  <a:cubicBezTo>
                    <a:pt x="143663" y="9318"/>
                    <a:pt x="143621" y="8864"/>
                    <a:pt x="143710" y="8798"/>
                  </a:cubicBezTo>
                  <a:cubicBezTo>
                    <a:pt x="143763" y="8756"/>
                    <a:pt x="143747" y="8624"/>
                    <a:pt x="143680" y="8624"/>
                  </a:cubicBezTo>
                  <a:cubicBezTo>
                    <a:pt x="143677" y="8624"/>
                    <a:pt x="143674" y="8624"/>
                    <a:pt x="143671" y="8625"/>
                  </a:cubicBezTo>
                  <a:cubicBezTo>
                    <a:pt x="143534" y="8645"/>
                    <a:pt x="143464" y="8809"/>
                    <a:pt x="143417" y="8989"/>
                  </a:cubicBezTo>
                  <a:cubicBezTo>
                    <a:pt x="143397" y="9001"/>
                    <a:pt x="143377" y="9009"/>
                    <a:pt x="143358" y="9017"/>
                  </a:cubicBezTo>
                  <a:cubicBezTo>
                    <a:pt x="143305" y="9045"/>
                    <a:pt x="143319" y="9145"/>
                    <a:pt x="143370" y="9145"/>
                  </a:cubicBezTo>
                  <a:cubicBezTo>
                    <a:pt x="143375" y="9145"/>
                    <a:pt x="143380" y="9144"/>
                    <a:pt x="143386" y="9142"/>
                  </a:cubicBezTo>
                  <a:lnTo>
                    <a:pt x="143386" y="9142"/>
                  </a:lnTo>
                  <a:cubicBezTo>
                    <a:pt x="143374" y="9212"/>
                    <a:pt x="143366" y="9279"/>
                    <a:pt x="143358" y="9334"/>
                  </a:cubicBezTo>
                  <a:cubicBezTo>
                    <a:pt x="143339" y="9455"/>
                    <a:pt x="143327" y="9576"/>
                    <a:pt x="143311" y="9698"/>
                  </a:cubicBezTo>
                  <a:cubicBezTo>
                    <a:pt x="143272" y="9553"/>
                    <a:pt x="143236" y="9405"/>
                    <a:pt x="143193" y="9255"/>
                  </a:cubicBezTo>
                  <a:cubicBezTo>
                    <a:pt x="143202" y="8954"/>
                    <a:pt x="143205" y="8653"/>
                    <a:pt x="143209" y="8352"/>
                  </a:cubicBezTo>
                  <a:cubicBezTo>
                    <a:pt x="143217" y="7788"/>
                    <a:pt x="143178" y="7224"/>
                    <a:pt x="143193" y="6661"/>
                  </a:cubicBezTo>
                  <a:cubicBezTo>
                    <a:pt x="143209" y="6054"/>
                    <a:pt x="143139" y="5212"/>
                    <a:pt x="143327" y="4649"/>
                  </a:cubicBezTo>
                  <a:cubicBezTo>
                    <a:pt x="143351" y="4579"/>
                    <a:pt x="143309" y="4517"/>
                    <a:pt x="143266" y="4517"/>
                  </a:cubicBezTo>
                  <a:cubicBezTo>
                    <a:pt x="143247" y="4517"/>
                    <a:pt x="143227" y="4530"/>
                    <a:pt x="143213" y="4562"/>
                  </a:cubicBezTo>
                  <a:cubicBezTo>
                    <a:pt x="143049" y="4919"/>
                    <a:pt x="143052" y="5275"/>
                    <a:pt x="143010" y="5678"/>
                  </a:cubicBezTo>
                  <a:cubicBezTo>
                    <a:pt x="142947" y="6242"/>
                    <a:pt x="142869" y="6802"/>
                    <a:pt x="142822" y="7369"/>
                  </a:cubicBezTo>
                  <a:cubicBezTo>
                    <a:pt x="142806" y="7530"/>
                    <a:pt x="142790" y="7686"/>
                    <a:pt x="142779" y="7846"/>
                  </a:cubicBezTo>
                  <a:cubicBezTo>
                    <a:pt x="142700" y="7600"/>
                    <a:pt x="142618" y="7357"/>
                    <a:pt x="142536" y="7118"/>
                  </a:cubicBezTo>
                  <a:cubicBezTo>
                    <a:pt x="142337" y="6540"/>
                    <a:pt x="142113" y="5964"/>
                    <a:pt x="141874" y="5412"/>
                  </a:cubicBezTo>
                  <a:cubicBezTo>
                    <a:pt x="141683" y="4974"/>
                    <a:pt x="141542" y="4426"/>
                    <a:pt x="141264" y="4065"/>
                  </a:cubicBezTo>
                  <a:cubicBezTo>
                    <a:pt x="141209" y="3991"/>
                    <a:pt x="140922" y="3632"/>
                    <a:pt x="140755" y="3632"/>
                  </a:cubicBezTo>
                  <a:cubicBezTo>
                    <a:pt x="140685" y="3632"/>
                    <a:pt x="140636" y="3695"/>
                    <a:pt x="140634" y="3866"/>
                  </a:cubicBezTo>
                  <a:cubicBezTo>
                    <a:pt x="140634" y="3886"/>
                    <a:pt x="140649" y="3898"/>
                    <a:pt x="140662" y="3898"/>
                  </a:cubicBezTo>
                  <a:cubicBezTo>
                    <a:pt x="140673" y="3898"/>
                    <a:pt x="140683" y="3891"/>
                    <a:pt x="140685" y="3874"/>
                  </a:cubicBezTo>
                  <a:cubicBezTo>
                    <a:pt x="140713" y="3869"/>
                    <a:pt x="140740" y="3867"/>
                    <a:pt x="140765" y="3867"/>
                  </a:cubicBezTo>
                  <a:cubicBezTo>
                    <a:pt x="140894" y="3867"/>
                    <a:pt x="140991" y="3924"/>
                    <a:pt x="141056" y="4042"/>
                  </a:cubicBezTo>
                  <a:cubicBezTo>
                    <a:pt x="141159" y="4199"/>
                    <a:pt x="141237" y="4367"/>
                    <a:pt x="141303" y="4551"/>
                  </a:cubicBezTo>
                  <a:cubicBezTo>
                    <a:pt x="141370" y="4755"/>
                    <a:pt x="141424" y="4958"/>
                    <a:pt x="141495" y="5162"/>
                  </a:cubicBezTo>
                  <a:cubicBezTo>
                    <a:pt x="141683" y="5725"/>
                    <a:pt x="141887" y="6285"/>
                    <a:pt x="142047" y="6864"/>
                  </a:cubicBezTo>
                  <a:cubicBezTo>
                    <a:pt x="142262" y="7620"/>
                    <a:pt x="142477" y="8371"/>
                    <a:pt x="142658" y="9142"/>
                  </a:cubicBezTo>
                  <a:cubicBezTo>
                    <a:pt x="142587" y="9842"/>
                    <a:pt x="142512" y="10547"/>
                    <a:pt x="142430" y="11248"/>
                  </a:cubicBezTo>
                  <a:cubicBezTo>
                    <a:pt x="142344" y="11979"/>
                    <a:pt x="142262" y="12716"/>
                    <a:pt x="142183" y="13451"/>
                  </a:cubicBezTo>
                  <a:cubicBezTo>
                    <a:pt x="142165" y="13345"/>
                    <a:pt x="142141" y="13240"/>
                    <a:pt x="142118" y="13134"/>
                  </a:cubicBezTo>
                  <a:cubicBezTo>
                    <a:pt x="142105" y="13075"/>
                    <a:pt x="142094" y="13016"/>
                    <a:pt x="142086" y="12962"/>
                  </a:cubicBezTo>
                  <a:cubicBezTo>
                    <a:pt x="142004" y="12551"/>
                    <a:pt x="141918" y="12050"/>
                    <a:pt x="141793" y="11569"/>
                  </a:cubicBezTo>
                  <a:cubicBezTo>
                    <a:pt x="141804" y="11510"/>
                    <a:pt x="141816" y="11451"/>
                    <a:pt x="141831" y="11392"/>
                  </a:cubicBezTo>
                  <a:cubicBezTo>
                    <a:pt x="141972" y="10754"/>
                    <a:pt x="142109" y="10151"/>
                    <a:pt x="142129" y="9486"/>
                  </a:cubicBezTo>
                  <a:cubicBezTo>
                    <a:pt x="142131" y="9446"/>
                    <a:pt x="142110" y="9426"/>
                    <a:pt x="142087" y="9426"/>
                  </a:cubicBezTo>
                  <a:cubicBezTo>
                    <a:pt x="142064" y="9426"/>
                    <a:pt x="142039" y="9447"/>
                    <a:pt x="142035" y="9486"/>
                  </a:cubicBezTo>
                  <a:cubicBezTo>
                    <a:pt x="141984" y="10054"/>
                    <a:pt x="141836" y="10602"/>
                    <a:pt x="141659" y="11134"/>
                  </a:cubicBezTo>
                  <a:cubicBezTo>
                    <a:pt x="141593" y="10942"/>
                    <a:pt x="141518" y="10762"/>
                    <a:pt x="141428" y="10597"/>
                  </a:cubicBezTo>
                  <a:cubicBezTo>
                    <a:pt x="141424" y="10586"/>
                    <a:pt x="141424" y="10570"/>
                    <a:pt x="141421" y="10559"/>
                  </a:cubicBezTo>
                  <a:cubicBezTo>
                    <a:pt x="141166" y="9607"/>
                    <a:pt x="140759" y="8739"/>
                    <a:pt x="140642" y="7733"/>
                  </a:cubicBezTo>
                  <a:cubicBezTo>
                    <a:pt x="140637" y="7697"/>
                    <a:pt x="140613" y="7681"/>
                    <a:pt x="140588" y="7681"/>
                  </a:cubicBezTo>
                  <a:cubicBezTo>
                    <a:pt x="140556" y="7681"/>
                    <a:pt x="140522" y="7708"/>
                    <a:pt x="140525" y="7756"/>
                  </a:cubicBezTo>
                  <a:cubicBezTo>
                    <a:pt x="140591" y="8520"/>
                    <a:pt x="140771" y="9267"/>
                    <a:pt x="140939" y="10007"/>
                  </a:cubicBezTo>
                  <a:cubicBezTo>
                    <a:pt x="140794" y="9905"/>
                    <a:pt x="140630" y="9842"/>
                    <a:pt x="140438" y="9831"/>
                  </a:cubicBezTo>
                  <a:cubicBezTo>
                    <a:pt x="140437" y="9831"/>
                    <a:pt x="140436" y="9831"/>
                    <a:pt x="140435" y="9831"/>
                  </a:cubicBezTo>
                  <a:cubicBezTo>
                    <a:pt x="140380" y="9831"/>
                    <a:pt x="140381" y="9945"/>
                    <a:pt x="140438" y="9948"/>
                  </a:cubicBezTo>
                  <a:cubicBezTo>
                    <a:pt x="140669" y="9972"/>
                    <a:pt x="140845" y="10073"/>
                    <a:pt x="140990" y="10230"/>
                  </a:cubicBezTo>
                  <a:cubicBezTo>
                    <a:pt x="141103" y="10711"/>
                    <a:pt x="141178" y="11217"/>
                    <a:pt x="141233" y="11725"/>
                  </a:cubicBezTo>
                  <a:cubicBezTo>
                    <a:pt x="141178" y="11725"/>
                    <a:pt x="141162" y="11847"/>
                    <a:pt x="141225" y="11878"/>
                  </a:cubicBezTo>
                  <a:cubicBezTo>
                    <a:pt x="141233" y="11882"/>
                    <a:pt x="141240" y="11889"/>
                    <a:pt x="141253" y="11898"/>
                  </a:cubicBezTo>
                  <a:cubicBezTo>
                    <a:pt x="141264" y="11991"/>
                    <a:pt x="141272" y="12085"/>
                    <a:pt x="141280" y="12179"/>
                  </a:cubicBezTo>
                  <a:cubicBezTo>
                    <a:pt x="141159" y="12508"/>
                    <a:pt x="141045" y="12852"/>
                    <a:pt x="140944" y="13197"/>
                  </a:cubicBezTo>
                  <a:cubicBezTo>
                    <a:pt x="140751" y="12116"/>
                    <a:pt x="140591" y="11029"/>
                    <a:pt x="140736" y="10989"/>
                  </a:cubicBezTo>
                  <a:cubicBezTo>
                    <a:pt x="140803" y="10969"/>
                    <a:pt x="140803" y="10837"/>
                    <a:pt x="140736" y="10821"/>
                  </a:cubicBezTo>
                  <a:cubicBezTo>
                    <a:pt x="140693" y="10809"/>
                    <a:pt x="140653" y="10798"/>
                    <a:pt x="140610" y="10782"/>
                  </a:cubicBezTo>
                  <a:cubicBezTo>
                    <a:pt x="140604" y="10780"/>
                    <a:pt x="140597" y="10779"/>
                    <a:pt x="140591" y="10779"/>
                  </a:cubicBezTo>
                  <a:cubicBezTo>
                    <a:pt x="140547" y="10779"/>
                    <a:pt x="140500" y="10811"/>
                    <a:pt x="140493" y="10872"/>
                  </a:cubicBezTo>
                  <a:cubicBezTo>
                    <a:pt x="140422" y="11439"/>
                    <a:pt x="140415" y="12026"/>
                    <a:pt x="140434" y="12613"/>
                  </a:cubicBezTo>
                  <a:cubicBezTo>
                    <a:pt x="140328" y="12273"/>
                    <a:pt x="140219" y="11932"/>
                    <a:pt x="140109" y="11592"/>
                  </a:cubicBezTo>
                  <a:cubicBezTo>
                    <a:pt x="140102" y="11565"/>
                    <a:pt x="140090" y="11542"/>
                    <a:pt x="140082" y="11513"/>
                  </a:cubicBezTo>
                  <a:cubicBezTo>
                    <a:pt x="140082" y="11154"/>
                    <a:pt x="140070" y="10782"/>
                    <a:pt x="140039" y="10457"/>
                  </a:cubicBezTo>
                  <a:cubicBezTo>
                    <a:pt x="140086" y="10398"/>
                    <a:pt x="140140" y="10351"/>
                    <a:pt x="140207" y="10324"/>
                  </a:cubicBezTo>
                  <a:cubicBezTo>
                    <a:pt x="140321" y="10280"/>
                    <a:pt x="140283" y="10079"/>
                    <a:pt x="140176" y="10079"/>
                  </a:cubicBezTo>
                  <a:cubicBezTo>
                    <a:pt x="140170" y="10079"/>
                    <a:pt x="140163" y="10079"/>
                    <a:pt x="140156" y="10081"/>
                  </a:cubicBezTo>
                  <a:cubicBezTo>
                    <a:pt x="140098" y="10097"/>
                    <a:pt x="140043" y="10117"/>
                    <a:pt x="139999" y="10136"/>
                  </a:cubicBezTo>
                  <a:cubicBezTo>
                    <a:pt x="139928" y="9713"/>
                    <a:pt x="139810" y="9421"/>
                    <a:pt x="139616" y="9421"/>
                  </a:cubicBezTo>
                  <a:cubicBezTo>
                    <a:pt x="139599" y="9421"/>
                    <a:pt x="139581" y="9423"/>
                    <a:pt x="139562" y="9428"/>
                  </a:cubicBezTo>
                  <a:cubicBezTo>
                    <a:pt x="139503" y="9443"/>
                    <a:pt x="139503" y="9569"/>
                    <a:pt x="139562" y="9580"/>
                  </a:cubicBezTo>
                  <a:cubicBezTo>
                    <a:pt x="139690" y="9611"/>
                    <a:pt x="139706" y="9983"/>
                    <a:pt x="139683" y="10379"/>
                  </a:cubicBezTo>
                  <a:cubicBezTo>
                    <a:pt x="139499" y="9882"/>
                    <a:pt x="139295" y="9396"/>
                    <a:pt x="139065" y="8942"/>
                  </a:cubicBezTo>
                  <a:cubicBezTo>
                    <a:pt x="138807" y="8426"/>
                    <a:pt x="138747" y="7737"/>
                    <a:pt x="138219" y="7682"/>
                  </a:cubicBezTo>
                  <a:cubicBezTo>
                    <a:pt x="138219" y="7682"/>
                    <a:pt x="138218" y="7682"/>
                    <a:pt x="138217" y="7682"/>
                  </a:cubicBezTo>
                  <a:cubicBezTo>
                    <a:pt x="138160" y="7682"/>
                    <a:pt x="138150" y="7796"/>
                    <a:pt x="138203" y="7811"/>
                  </a:cubicBezTo>
                  <a:cubicBezTo>
                    <a:pt x="138516" y="7878"/>
                    <a:pt x="138599" y="8860"/>
                    <a:pt x="138681" y="9154"/>
                  </a:cubicBezTo>
                  <a:cubicBezTo>
                    <a:pt x="138798" y="9588"/>
                    <a:pt x="138872" y="10046"/>
                    <a:pt x="138994" y="10480"/>
                  </a:cubicBezTo>
                  <a:cubicBezTo>
                    <a:pt x="139150" y="11032"/>
                    <a:pt x="139291" y="11592"/>
                    <a:pt x="139428" y="12152"/>
                  </a:cubicBezTo>
                  <a:cubicBezTo>
                    <a:pt x="139417" y="12331"/>
                    <a:pt x="139409" y="12512"/>
                    <a:pt x="139405" y="12696"/>
                  </a:cubicBezTo>
                  <a:cubicBezTo>
                    <a:pt x="139284" y="13338"/>
                    <a:pt x="139131" y="13972"/>
                    <a:pt x="138998" y="14613"/>
                  </a:cubicBezTo>
                  <a:cubicBezTo>
                    <a:pt x="138885" y="13960"/>
                    <a:pt x="138783" y="13209"/>
                    <a:pt x="138591" y="12519"/>
                  </a:cubicBezTo>
                  <a:cubicBezTo>
                    <a:pt x="138689" y="12124"/>
                    <a:pt x="138834" y="11807"/>
                    <a:pt x="139053" y="11753"/>
                  </a:cubicBezTo>
                  <a:cubicBezTo>
                    <a:pt x="139114" y="11737"/>
                    <a:pt x="139090" y="11630"/>
                    <a:pt x="139035" y="11630"/>
                  </a:cubicBezTo>
                  <a:cubicBezTo>
                    <a:pt x="139033" y="11630"/>
                    <a:pt x="139031" y="11631"/>
                    <a:pt x="139029" y="11631"/>
                  </a:cubicBezTo>
                  <a:cubicBezTo>
                    <a:pt x="138959" y="11647"/>
                    <a:pt x="138900" y="11674"/>
                    <a:pt x="138849" y="11710"/>
                  </a:cubicBezTo>
                  <a:cubicBezTo>
                    <a:pt x="138845" y="11701"/>
                    <a:pt x="138841" y="11697"/>
                    <a:pt x="138838" y="11690"/>
                  </a:cubicBezTo>
                  <a:cubicBezTo>
                    <a:pt x="138787" y="11631"/>
                    <a:pt x="138787" y="11619"/>
                    <a:pt x="138724" y="11607"/>
                  </a:cubicBezTo>
                  <a:cubicBezTo>
                    <a:pt x="138718" y="11606"/>
                    <a:pt x="138712" y="11605"/>
                    <a:pt x="138707" y="11605"/>
                  </a:cubicBezTo>
                  <a:cubicBezTo>
                    <a:pt x="138683" y="11605"/>
                    <a:pt x="138663" y="11618"/>
                    <a:pt x="138650" y="11647"/>
                  </a:cubicBezTo>
                  <a:cubicBezTo>
                    <a:pt x="138579" y="11788"/>
                    <a:pt x="138516" y="11941"/>
                    <a:pt x="138458" y="12097"/>
                  </a:cubicBezTo>
                  <a:cubicBezTo>
                    <a:pt x="138262" y="11557"/>
                    <a:pt x="137992" y="11091"/>
                    <a:pt x="137585" y="10801"/>
                  </a:cubicBezTo>
                  <a:cubicBezTo>
                    <a:pt x="137574" y="10793"/>
                    <a:pt x="137563" y="10789"/>
                    <a:pt x="137552" y="10789"/>
                  </a:cubicBezTo>
                  <a:cubicBezTo>
                    <a:pt x="137492" y="10789"/>
                    <a:pt x="137451" y="10903"/>
                    <a:pt x="137515" y="10950"/>
                  </a:cubicBezTo>
                  <a:cubicBezTo>
                    <a:pt x="137992" y="11307"/>
                    <a:pt x="138191" y="11894"/>
                    <a:pt x="138305" y="12535"/>
                  </a:cubicBezTo>
                  <a:cubicBezTo>
                    <a:pt x="138172" y="12946"/>
                    <a:pt x="138063" y="13373"/>
                    <a:pt x="137956" y="13776"/>
                  </a:cubicBezTo>
                  <a:cubicBezTo>
                    <a:pt x="137914" y="13948"/>
                    <a:pt x="137867" y="14116"/>
                    <a:pt x="137824" y="14289"/>
                  </a:cubicBezTo>
                  <a:cubicBezTo>
                    <a:pt x="137839" y="14058"/>
                    <a:pt x="137859" y="13831"/>
                    <a:pt x="137875" y="13600"/>
                  </a:cubicBezTo>
                  <a:cubicBezTo>
                    <a:pt x="137898" y="13310"/>
                    <a:pt x="138050" y="12602"/>
                    <a:pt x="137859" y="12387"/>
                  </a:cubicBezTo>
                  <a:cubicBezTo>
                    <a:pt x="137846" y="12372"/>
                    <a:pt x="137831" y="12365"/>
                    <a:pt x="137816" y="12365"/>
                  </a:cubicBezTo>
                  <a:cubicBezTo>
                    <a:pt x="137775" y="12365"/>
                    <a:pt x="137739" y="12420"/>
                    <a:pt x="137765" y="12481"/>
                  </a:cubicBezTo>
                  <a:cubicBezTo>
                    <a:pt x="137832" y="12626"/>
                    <a:pt x="137585" y="13173"/>
                    <a:pt x="137550" y="13322"/>
                  </a:cubicBezTo>
                  <a:cubicBezTo>
                    <a:pt x="137530" y="13404"/>
                    <a:pt x="137510" y="13486"/>
                    <a:pt x="137487" y="13569"/>
                  </a:cubicBezTo>
                  <a:cubicBezTo>
                    <a:pt x="137479" y="13522"/>
                    <a:pt x="137476" y="13478"/>
                    <a:pt x="137468" y="13431"/>
                  </a:cubicBezTo>
                  <a:cubicBezTo>
                    <a:pt x="137522" y="12997"/>
                    <a:pt x="137566" y="12406"/>
                    <a:pt x="137863" y="12194"/>
                  </a:cubicBezTo>
                  <a:cubicBezTo>
                    <a:pt x="137916" y="12160"/>
                    <a:pt x="137886" y="12049"/>
                    <a:pt x="137834" y="12049"/>
                  </a:cubicBezTo>
                  <a:cubicBezTo>
                    <a:pt x="137828" y="12049"/>
                    <a:pt x="137822" y="12050"/>
                    <a:pt x="137816" y="12053"/>
                  </a:cubicBezTo>
                  <a:cubicBezTo>
                    <a:pt x="137593" y="12163"/>
                    <a:pt x="137487" y="12367"/>
                    <a:pt x="137413" y="12610"/>
                  </a:cubicBezTo>
                  <a:cubicBezTo>
                    <a:pt x="137322" y="10570"/>
                    <a:pt x="137244" y="8531"/>
                    <a:pt x="137033" y="6504"/>
                  </a:cubicBezTo>
                  <a:cubicBezTo>
                    <a:pt x="137030" y="6466"/>
                    <a:pt x="136993" y="6429"/>
                    <a:pt x="136963" y="6429"/>
                  </a:cubicBezTo>
                  <a:cubicBezTo>
                    <a:pt x="136962" y="6429"/>
                    <a:pt x="136960" y="6429"/>
                    <a:pt x="136959" y="6430"/>
                  </a:cubicBezTo>
                  <a:cubicBezTo>
                    <a:pt x="136939" y="6433"/>
                    <a:pt x="136916" y="6437"/>
                    <a:pt x="136892" y="6441"/>
                  </a:cubicBezTo>
                  <a:cubicBezTo>
                    <a:pt x="136806" y="6457"/>
                    <a:pt x="136806" y="6601"/>
                    <a:pt x="136892" y="6618"/>
                  </a:cubicBezTo>
                  <a:lnTo>
                    <a:pt x="136892" y="6618"/>
                  </a:lnTo>
                  <a:cubicBezTo>
                    <a:pt x="136892" y="6617"/>
                    <a:pt x="136892" y="6617"/>
                    <a:pt x="136891" y="6617"/>
                  </a:cubicBezTo>
                  <a:cubicBezTo>
                    <a:pt x="136829" y="6617"/>
                    <a:pt x="136755" y="7861"/>
                    <a:pt x="136697" y="9193"/>
                  </a:cubicBezTo>
                  <a:cubicBezTo>
                    <a:pt x="136688" y="9177"/>
                    <a:pt x="136677" y="9165"/>
                    <a:pt x="136665" y="9154"/>
                  </a:cubicBezTo>
                  <a:cubicBezTo>
                    <a:pt x="136650" y="9036"/>
                    <a:pt x="136638" y="8923"/>
                    <a:pt x="136630" y="8805"/>
                  </a:cubicBezTo>
                  <a:cubicBezTo>
                    <a:pt x="136624" y="8746"/>
                    <a:pt x="136588" y="8716"/>
                    <a:pt x="136554" y="8716"/>
                  </a:cubicBezTo>
                  <a:cubicBezTo>
                    <a:pt x="136520" y="8716"/>
                    <a:pt x="136487" y="8745"/>
                    <a:pt x="136485" y="8805"/>
                  </a:cubicBezTo>
                  <a:cubicBezTo>
                    <a:pt x="136482" y="9005"/>
                    <a:pt x="136482" y="9204"/>
                    <a:pt x="136489" y="9400"/>
                  </a:cubicBezTo>
                  <a:cubicBezTo>
                    <a:pt x="136305" y="9667"/>
                    <a:pt x="135910" y="10081"/>
                    <a:pt x="135851" y="10164"/>
                  </a:cubicBezTo>
                  <a:cubicBezTo>
                    <a:pt x="135655" y="10426"/>
                    <a:pt x="135452" y="10680"/>
                    <a:pt x="135268" y="10958"/>
                  </a:cubicBezTo>
                  <a:cubicBezTo>
                    <a:pt x="135268" y="10942"/>
                    <a:pt x="135264" y="10931"/>
                    <a:pt x="135264" y="10915"/>
                  </a:cubicBezTo>
                  <a:cubicBezTo>
                    <a:pt x="135389" y="9936"/>
                    <a:pt x="135432" y="8939"/>
                    <a:pt x="135190" y="8089"/>
                  </a:cubicBezTo>
                  <a:cubicBezTo>
                    <a:pt x="135182" y="8063"/>
                    <a:pt x="135164" y="8051"/>
                    <a:pt x="135147" y="8051"/>
                  </a:cubicBezTo>
                  <a:cubicBezTo>
                    <a:pt x="135121" y="8051"/>
                    <a:pt x="135096" y="8078"/>
                    <a:pt x="135107" y="8120"/>
                  </a:cubicBezTo>
                  <a:cubicBezTo>
                    <a:pt x="135178" y="8410"/>
                    <a:pt x="135182" y="8739"/>
                    <a:pt x="135151" y="9076"/>
                  </a:cubicBezTo>
                  <a:cubicBezTo>
                    <a:pt x="135148" y="9075"/>
                    <a:pt x="135145" y="9075"/>
                    <a:pt x="135142" y="9075"/>
                  </a:cubicBezTo>
                  <a:cubicBezTo>
                    <a:pt x="135125" y="9075"/>
                    <a:pt x="135105" y="9087"/>
                    <a:pt x="135091" y="9111"/>
                  </a:cubicBezTo>
                  <a:cubicBezTo>
                    <a:pt x="134943" y="9392"/>
                    <a:pt x="134932" y="9846"/>
                    <a:pt x="134936" y="10265"/>
                  </a:cubicBezTo>
                  <a:cubicBezTo>
                    <a:pt x="134908" y="10395"/>
                    <a:pt x="134876" y="10520"/>
                    <a:pt x="134849" y="10637"/>
                  </a:cubicBezTo>
                  <a:cubicBezTo>
                    <a:pt x="134775" y="10978"/>
                    <a:pt x="134650" y="11310"/>
                    <a:pt x="134544" y="11643"/>
                  </a:cubicBezTo>
                  <a:cubicBezTo>
                    <a:pt x="134454" y="11522"/>
                    <a:pt x="134343" y="11482"/>
                    <a:pt x="134181" y="11482"/>
                  </a:cubicBezTo>
                  <a:cubicBezTo>
                    <a:pt x="134137" y="11482"/>
                    <a:pt x="134091" y="11485"/>
                    <a:pt x="134039" y="11490"/>
                  </a:cubicBezTo>
                  <a:cubicBezTo>
                    <a:pt x="133958" y="11498"/>
                    <a:pt x="133957" y="11654"/>
                    <a:pt x="134036" y="11654"/>
                  </a:cubicBezTo>
                  <a:cubicBezTo>
                    <a:pt x="134037" y="11654"/>
                    <a:pt x="134038" y="11654"/>
                    <a:pt x="134039" y="11654"/>
                  </a:cubicBezTo>
                  <a:cubicBezTo>
                    <a:pt x="134048" y="11654"/>
                    <a:pt x="134056" y="11654"/>
                    <a:pt x="134064" y="11654"/>
                  </a:cubicBezTo>
                  <a:cubicBezTo>
                    <a:pt x="134252" y="11654"/>
                    <a:pt x="134371" y="11780"/>
                    <a:pt x="134446" y="11972"/>
                  </a:cubicBezTo>
                  <a:cubicBezTo>
                    <a:pt x="134419" y="12073"/>
                    <a:pt x="134395" y="12176"/>
                    <a:pt x="134368" y="12277"/>
                  </a:cubicBezTo>
                  <a:cubicBezTo>
                    <a:pt x="134360" y="12257"/>
                    <a:pt x="134352" y="12238"/>
                    <a:pt x="134345" y="12218"/>
                  </a:cubicBezTo>
                  <a:cubicBezTo>
                    <a:pt x="134143" y="11712"/>
                    <a:pt x="133991" y="11556"/>
                    <a:pt x="133566" y="11556"/>
                  </a:cubicBezTo>
                  <a:cubicBezTo>
                    <a:pt x="133560" y="11556"/>
                    <a:pt x="133555" y="11557"/>
                    <a:pt x="133550" y="11557"/>
                  </a:cubicBezTo>
                  <a:cubicBezTo>
                    <a:pt x="133480" y="11557"/>
                    <a:pt x="133480" y="11697"/>
                    <a:pt x="133550" y="11701"/>
                  </a:cubicBezTo>
                  <a:cubicBezTo>
                    <a:pt x="133902" y="11717"/>
                    <a:pt x="134129" y="12152"/>
                    <a:pt x="134286" y="12649"/>
                  </a:cubicBezTo>
                  <a:cubicBezTo>
                    <a:pt x="134255" y="12786"/>
                    <a:pt x="134227" y="12919"/>
                    <a:pt x="134195" y="13052"/>
                  </a:cubicBezTo>
                  <a:cubicBezTo>
                    <a:pt x="134192" y="13059"/>
                    <a:pt x="134192" y="13059"/>
                    <a:pt x="134188" y="13068"/>
                  </a:cubicBezTo>
                  <a:cubicBezTo>
                    <a:pt x="134101" y="13283"/>
                    <a:pt x="134020" y="13502"/>
                    <a:pt x="133937" y="13725"/>
                  </a:cubicBezTo>
                  <a:cubicBezTo>
                    <a:pt x="133758" y="13169"/>
                    <a:pt x="133476" y="12402"/>
                    <a:pt x="133142" y="12129"/>
                  </a:cubicBezTo>
                  <a:cubicBezTo>
                    <a:pt x="133139" y="12105"/>
                    <a:pt x="133139" y="12077"/>
                    <a:pt x="133135" y="12050"/>
                  </a:cubicBezTo>
                  <a:cubicBezTo>
                    <a:pt x="133221" y="11576"/>
                    <a:pt x="133315" y="11107"/>
                    <a:pt x="133440" y="10653"/>
                  </a:cubicBezTo>
                  <a:cubicBezTo>
                    <a:pt x="133655" y="9858"/>
                    <a:pt x="133980" y="8191"/>
                    <a:pt x="134751" y="8077"/>
                  </a:cubicBezTo>
                  <a:cubicBezTo>
                    <a:pt x="134785" y="8070"/>
                    <a:pt x="134786" y="7999"/>
                    <a:pt x="134754" y="7999"/>
                  </a:cubicBezTo>
                  <a:cubicBezTo>
                    <a:pt x="134753" y="7999"/>
                    <a:pt x="134752" y="7999"/>
                    <a:pt x="134751" y="7999"/>
                  </a:cubicBezTo>
                  <a:cubicBezTo>
                    <a:pt x="134208" y="8066"/>
                    <a:pt x="133894" y="8755"/>
                    <a:pt x="133659" y="9329"/>
                  </a:cubicBezTo>
                  <a:cubicBezTo>
                    <a:pt x="133436" y="9878"/>
                    <a:pt x="133233" y="10426"/>
                    <a:pt x="133053" y="10989"/>
                  </a:cubicBezTo>
                  <a:cubicBezTo>
                    <a:pt x="133030" y="10657"/>
                    <a:pt x="133006" y="10324"/>
                    <a:pt x="132983" y="9995"/>
                  </a:cubicBezTo>
                  <a:cubicBezTo>
                    <a:pt x="132920" y="8892"/>
                    <a:pt x="132830" y="7788"/>
                    <a:pt x="132799" y="6680"/>
                  </a:cubicBezTo>
                  <a:cubicBezTo>
                    <a:pt x="132786" y="6202"/>
                    <a:pt x="132763" y="5721"/>
                    <a:pt x="132748" y="5240"/>
                  </a:cubicBezTo>
                  <a:cubicBezTo>
                    <a:pt x="132739" y="4849"/>
                    <a:pt x="132626" y="3552"/>
                    <a:pt x="133014" y="3451"/>
                  </a:cubicBezTo>
                  <a:cubicBezTo>
                    <a:pt x="133081" y="3432"/>
                    <a:pt x="133055" y="3309"/>
                    <a:pt x="132994" y="3309"/>
                  </a:cubicBezTo>
                  <a:cubicBezTo>
                    <a:pt x="132992" y="3309"/>
                    <a:pt x="132989" y="3310"/>
                    <a:pt x="132986" y="3310"/>
                  </a:cubicBezTo>
                  <a:cubicBezTo>
                    <a:pt x="132481" y="3404"/>
                    <a:pt x="132560" y="4304"/>
                    <a:pt x="132513" y="4802"/>
                  </a:cubicBezTo>
                  <a:cubicBezTo>
                    <a:pt x="132396" y="6018"/>
                    <a:pt x="132387" y="7244"/>
                    <a:pt x="132349" y="8465"/>
                  </a:cubicBezTo>
                  <a:cubicBezTo>
                    <a:pt x="132297" y="10124"/>
                    <a:pt x="132333" y="11780"/>
                    <a:pt x="132430" y="13431"/>
                  </a:cubicBezTo>
                  <a:cubicBezTo>
                    <a:pt x="132340" y="13831"/>
                    <a:pt x="132258" y="14234"/>
                    <a:pt x="132176" y="14637"/>
                  </a:cubicBezTo>
                  <a:cubicBezTo>
                    <a:pt x="132043" y="13397"/>
                    <a:pt x="131926" y="12147"/>
                    <a:pt x="132078" y="10935"/>
                  </a:cubicBezTo>
                  <a:cubicBezTo>
                    <a:pt x="132088" y="10850"/>
                    <a:pt x="132033" y="10793"/>
                    <a:pt x="131983" y="10793"/>
                  </a:cubicBezTo>
                  <a:cubicBezTo>
                    <a:pt x="131950" y="10793"/>
                    <a:pt x="131919" y="10818"/>
                    <a:pt x="131910" y="10876"/>
                  </a:cubicBezTo>
                  <a:cubicBezTo>
                    <a:pt x="131832" y="11381"/>
                    <a:pt x="131789" y="11894"/>
                    <a:pt x="131765" y="12406"/>
                  </a:cubicBezTo>
                  <a:cubicBezTo>
                    <a:pt x="131722" y="11123"/>
                    <a:pt x="131746" y="9823"/>
                    <a:pt x="132125" y="8704"/>
                  </a:cubicBezTo>
                  <a:cubicBezTo>
                    <a:pt x="132141" y="8656"/>
                    <a:pt x="132110" y="8611"/>
                    <a:pt x="132080" y="8611"/>
                  </a:cubicBezTo>
                  <a:cubicBezTo>
                    <a:pt x="132066" y="8611"/>
                    <a:pt x="132052" y="8621"/>
                    <a:pt x="132043" y="8645"/>
                  </a:cubicBezTo>
                  <a:cubicBezTo>
                    <a:pt x="131503" y="10081"/>
                    <a:pt x="131417" y="11701"/>
                    <a:pt x="131370" y="13287"/>
                  </a:cubicBezTo>
                  <a:cubicBezTo>
                    <a:pt x="131320" y="13155"/>
                    <a:pt x="131253" y="13065"/>
                    <a:pt x="131160" y="13065"/>
                  </a:cubicBezTo>
                  <a:cubicBezTo>
                    <a:pt x="131150" y="13065"/>
                    <a:pt x="131141" y="13066"/>
                    <a:pt x="131131" y="13068"/>
                  </a:cubicBezTo>
                  <a:cubicBezTo>
                    <a:pt x="131072" y="12300"/>
                    <a:pt x="131021" y="11533"/>
                    <a:pt x="130971" y="10762"/>
                  </a:cubicBezTo>
                  <a:cubicBezTo>
                    <a:pt x="130908" y="9780"/>
                    <a:pt x="130864" y="8786"/>
                    <a:pt x="130846" y="7799"/>
                  </a:cubicBezTo>
                  <a:cubicBezTo>
                    <a:pt x="130826" y="6755"/>
                    <a:pt x="130720" y="5725"/>
                    <a:pt x="130958" y="4708"/>
                  </a:cubicBezTo>
                  <a:cubicBezTo>
                    <a:pt x="130966" y="4668"/>
                    <a:pt x="130944" y="4644"/>
                    <a:pt x="130920" y="4644"/>
                  </a:cubicBezTo>
                  <a:cubicBezTo>
                    <a:pt x="130905" y="4644"/>
                    <a:pt x="130888" y="4655"/>
                    <a:pt x="130880" y="4680"/>
                  </a:cubicBezTo>
                  <a:cubicBezTo>
                    <a:pt x="130646" y="5521"/>
                    <a:pt x="130630" y="6406"/>
                    <a:pt x="130611" y="7295"/>
                  </a:cubicBezTo>
                  <a:cubicBezTo>
                    <a:pt x="130591" y="8222"/>
                    <a:pt x="130552" y="9150"/>
                    <a:pt x="130536" y="10077"/>
                  </a:cubicBezTo>
                  <a:cubicBezTo>
                    <a:pt x="130423" y="9620"/>
                    <a:pt x="130286" y="9165"/>
                    <a:pt x="130149" y="8719"/>
                  </a:cubicBezTo>
                  <a:cubicBezTo>
                    <a:pt x="130055" y="8402"/>
                    <a:pt x="130012" y="8050"/>
                    <a:pt x="129878" y="7761"/>
                  </a:cubicBezTo>
                  <a:cubicBezTo>
                    <a:pt x="129864" y="7727"/>
                    <a:pt x="129843" y="7713"/>
                    <a:pt x="129822" y="7713"/>
                  </a:cubicBezTo>
                  <a:cubicBezTo>
                    <a:pt x="129782" y="7713"/>
                    <a:pt x="129741" y="7766"/>
                    <a:pt x="129750" y="7831"/>
                  </a:cubicBezTo>
                  <a:cubicBezTo>
                    <a:pt x="129750" y="7850"/>
                    <a:pt x="129753" y="7866"/>
                    <a:pt x="129753" y="7886"/>
                  </a:cubicBezTo>
                  <a:cubicBezTo>
                    <a:pt x="129757" y="7897"/>
                    <a:pt x="129761" y="7909"/>
                    <a:pt x="129765" y="7917"/>
                  </a:cubicBezTo>
                  <a:cubicBezTo>
                    <a:pt x="130012" y="9154"/>
                    <a:pt x="130180" y="10438"/>
                    <a:pt x="130317" y="11717"/>
                  </a:cubicBezTo>
                  <a:cubicBezTo>
                    <a:pt x="130277" y="11627"/>
                    <a:pt x="130239" y="11533"/>
                    <a:pt x="130199" y="11439"/>
                  </a:cubicBezTo>
                  <a:cubicBezTo>
                    <a:pt x="130165" y="10790"/>
                    <a:pt x="130121" y="10128"/>
                    <a:pt x="129937" y="9533"/>
                  </a:cubicBezTo>
                  <a:cubicBezTo>
                    <a:pt x="129931" y="9512"/>
                    <a:pt x="129917" y="9503"/>
                    <a:pt x="129904" y="9503"/>
                  </a:cubicBezTo>
                  <a:cubicBezTo>
                    <a:pt x="129885" y="9503"/>
                    <a:pt x="129868" y="9522"/>
                    <a:pt x="129874" y="9557"/>
                  </a:cubicBezTo>
                  <a:cubicBezTo>
                    <a:pt x="129957" y="9976"/>
                    <a:pt x="129981" y="10422"/>
                    <a:pt x="129977" y="10872"/>
                  </a:cubicBezTo>
                  <a:cubicBezTo>
                    <a:pt x="129972" y="10856"/>
                    <a:pt x="129968" y="10845"/>
                    <a:pt x="129965" y="10832"/>
                  </a:cubicBezTo>
                  <a:cubicBezTo>
                    <a:pt x="129890" y="9921"/>
                    <a:pt x="129827" y="9009"/>
                    <a:pt x="129757" y="8104"/>
                  </a:cubicBezTo>
                  <a:cubicBezTo>
                    <a:pt x="129755" y="8066"/>
                    <a:pt x="129734" y="8046"/>
                    <a:pt x="129712" y="8046"/>
                  </a:cubicBezTo>
                  <a:cubicBezTo>
                    <a:pt x="129690" y="8046"/>
                    <a:pt x="129667" y="8066"/>
                    <a:pt x="129663" y="8104"/>
                  </a:cubicBezTo>
                  <a:cubicBezTo>
                    <a:pt x="129632" y="8543"/>
                    <a:pt x="129605" y="8982"/>
                    <a:pt x="129581" y="9423"/>
                  </a:cubicBezTo>
                  <a:cubicBezTo>
                    <a:pt x="129578" y="9423"/>
                    <a:pt x="129574" y="9422"/>
                    <a:pt x="129570" y="9422"/>
                  </a:cubicBezTo>
                  <a:cubicBezTo>
                    <a:pt x="129538" y="9422"/>
                    <a:pt x="129508" y="9450"/>
                    <a:pt x="129511" y="9506"/>
                  </a:cubicBezTo>
                  <a:cubicBezTo>
                    <a:pt x="129515" y="9670"/>
                    <a:pt x="129531" y="9835"/>
                    <a:pt x="129558" y="9999"/>
                  </a:cubicBezTo>
                  <a:cubicBezTo>
                    <a:pt x="129464" y="12371"/>
                    <a:pt x="129534" y="14786"/>
                    <a:pt x="129824" y="17138"/>
                  </a:cubicBezTo>
                  <a:cubicBezTo>
                    <a:pt x="129824" y="17165"/>
                    <a:pt x="129824" y="17196"/>
                    <a:pt x="129820" y="17228"/>
                  </a:cubicBezTo>
                  <a:cubicBezTo>
                    <a:pt x="129679" y="17487"/>
                    <a:pt x="129562" y="17756"/>
                    <a:pt x="129460" y="18042"/>
                  </a:cubicBezTo>
                  <a:cubicBezTo>
                    <a:pt x="129409" y="17561"/>
                    <a:pt x="129354" y="17079"/>
                    <a:pt x="129296" y="16602"/>
                  </a:cubicBezTo>
                  <a:cubicBezTo>
                    <a:pt x="129159" y="15431"/>
                    <a:pt x="128982" y="14253"/>
                    <a:pt x="128759" y="13091"/>
                  </a:cubicBezTo>
                  <a:cubicBezTo>
                    <a:pt x="128790" y="12692"/>
                    <a:pt x="128834" y="12293"/>
                    <a:pt x="128884" y="11898"/>
                  </a:cubicBezTo>
                  <a:cubicBezTo>
                    <a:pt x="128982" y="11185"/>
                    <a:pt x="129123" y="10504"/>
                    <a:pt x="129103" y="9776"/>
                  </a:cubicBezTo>
                  <a:cubicBezTo>
                    <a:pt x="129103" y="9739"/>
                    <a:pt x="129083" y="9721"/>
                    <a:pt x="129063" y="9721"/>
                  </a:cubicBezTo>
                  <a:cubicBezTo>
                    <a:pt x="129042" y="9721"/>
                    <a:pt x="129020" y="9740"/>
                    <a:pt x="129018" y="9776"/>
                  </a:cubicBezTo>
                  <a:cubicBezTo>
                    <a:pt x="128962" y="10590"/>
                    <a:pt x="128728" y="11325"/>
                    <a:pt x="128559" y="12100"/>
                  </a:cubicBezTo>
                  <a:cubicBezTo>
                    <a:pt x="128422" y="11466"/>
                    <a:pt x="128274" y="10837"/>
                    <a:pt x="128106" y="10214"/>
                  </a:cubicBezTo>
                  <a:cubicBezTo>
                    <a:pt x="128106" y="10109"/>
                    <a:pt x="128109" y="9999"/>
                    <a:pt x="128106" y="9889"/>
                  </a:cubicBezTo>
                  <a:cubicBezTo>
                    <a:pt x="128106" y="9837"/>
                    <a:pt x="128073" y="9808"/>
                    <a:pt x="128039" y="9808"/>
                  </a:cubicBezTo>
                  <a:cubicBezTo>
                    <a:pt x="128022" y="9808"/>
                    <a:pt x="128005" y="9815"/>
                    <a:pt x="127992" y="9831"/>
                  </a:cubicBezTo>
                  <a:cubicBezTo>
                    <a:pt x="127945" y="9663"/>
                    <a:pt x="127898" y="9490"/>
                    <a:pt x="127847" y="9322"/>
                  </a:cubicBezTo>
                  <a:cubicBezTo>
                    <a:pt x="127703" y="8845"/>
                    <a:pt x="127535" y="8383"/>
                    <a:pt x="127358" y="7929"/>
                  </a:cubicBezTo>
                  <a:cubicBezTo>
                    <a:pt x="127409" y="7709"/>
                    <a:pt x="127464" y="7486"/>
                    <a:pt x="127526" y="7268"/>
                  </a:cubicBezTo>
                  <a:cubicBezTo>
                    <a:pt x="127545" y="7197"/>
                    <a:pt x="127743" y="6623"/>
                    <a:pt x="127879" y="6623"/>
                  </a:cubicBezTo>
                  <a:cubicBezTo>
                    <a:pt x="127909" y="6623"/>
                    <a:pt x="127936" y="6651"/>
                    <a:pt x="127957" y="6719"/>
                  </a:cubicBezTo>
                  <a:cubicBezTo>
                    <a:pt x="127965" y="6743"/>
                    <a:pt x="127981" y="6753"/>
                    <a:pt x="127997" y="6753"/>
                  </a:cubicBezTo>
                  <a:cubicBezTo>
                    <a:pt x="128021" y="6753"/>
                    <a:pt x="128043" y="6730"/>
                    <a:pt x="128031" y="6692"/>
                  </a:cubicBezTo>
                  <a:cubicBezTo>
                    <a:pt x="127991" y="6536"/>
                    <a:pt x="127937" y="6469"/>
                    <a:pt x="127873" y="6469"/>
                  </a:cubicBezTo>
                  <a:cubicBezTo>
                    <a:pt x="127692" y="6469"/>
                    <a:pt x="127436" y="7018"/>
                    <a:pt x="127221" y="7580"/>
                  </a:cubicBezTo>
                  <a:cubicBezTo>
                    <a:pt x="127041" y="7122"/>
                    <a:pt x="126854" y="6665"/>
                    <a:pt x="126673" y="6202"/>
                  </a:cubicBezTo>
                  <a:cubicBezTo>
                    <a:pt x="126442" y="5624"/>
                    <a:pt x="126188" y="5068"/>
                    <a:pt x="125969" y="4484"/>
                  </a:cubicBezTo>
                  <a:cubicBezTo>
                    <a:pt x="125777" y="3984"/>
                    <a:pt x="125440" y="3467"/>
                    <a:pt x="125331" y="2927"/>
                  </a:cubicBezTo>
                  <a:cubicBezTo>
                    <a:pt x="125324" y="2894"/>
                    <a:pt x="125302" y="2878"/>
                    <a:pt x="125280" y="2878"/>
                  </a:cubicBezTo>
                  <a:cubicBezTo>
                    <a:pt x="125253" y="2878"/>
                    <a:pt x="125226" y="2901"/>
                    <a:pt x="125229" y="2942"/>
                  </a:cubicBezTo>
                  <a:cubicBezTo>
                    <a:pt x="125257" y="3310"/>
                    <a:pt x="125421" y="3628"/>
                    <a:pt x="125526" y="3964"/>
                  </a:cubicBezTo>
                  <a:cubicBezTo>
                    <a:pt x="125718" y="4559"/>
                    <a:pt x="125875" y="5165"/>
                    <a:pt x="126043" y="5768"/>
                  </a:cubicBezTo>
                  <a:cubicBezTo>
                    <a:pt x="126129" y="6085"/>
                    <a:pt x="126223" y="6399"/>
                    <a:pt x="126313" y="6715"/>
                  </a:cubicBezTo>
                  <a:cubicBezTo>
                    <a:pt x="126269" y="6658"/>
                    <a:pt x="126226" y="6632"/>
                    <a:pt x="126185" y="6632"/>
                  </a:cubicBezTo>
                  <a:cubicBezTo>
                    <a:pt x="126084" y="6632"/>
                    <a:pt x="125995" y="6787"/>
                    <a:pt x="125925" y="7005"/>
                  </a:cubicBezTo>
                  <a:cubicBezTo>
                    <a:pt x="125660" y="7799"/>
                    <a:pt x="125557" y="8825"/>
                    <a:pt x="125507" y="9678"/>
                  </a:cubicBezTo>
                  <a:cubicBezTo>
                    <a:pt x="125495" y="9874"/>
                    <a:pt x="125487" y="10070"/>
                    <a:pt x="125476" y="10265"/>
                  </a:cubicBezTo>
                  <a:cubicBezTo>
                    <a:pt x="125413" y="9823"/>
                    <a:pt x="125331" y="9389"/>
                    <a:pt x="125194" y="8989"/>
                  </a:cubicBezTo>
                  <a:cubicBezTo>
                    <a:pt x="125186" y="8970"/>
                    <a:pt x="125178" y="8962"/>
                    <a:pt x="125167" y="8958"/>
                  </a:cubicBezTo>
                  <a:cubicBezTo>
                    <a:pt x="125100" y="8774"/>
                    <a:pt x="125022" y="8614"/>
                    <a:pt x="124919" y="8507"/>
                  </a:cubicBezTo>
                  <a:cubicBezTo>
                    <a:pt x="124912" y="8500"/>
                    <a:pt x="124904" y="8497"/>
                    <a:pt x="124896" y="8497"/>
                  </a:cubicBezTo>
                  <a:cubicBezTo>
                    <a:pt x="124868" y="8497"/>
                    <a:pt x="124844" y="8540"/>
                    <a:pt x="124869" y="8574"/>
                  </a:cubicBezTo>
                  <a:cubicBezTo>
                    <a:pt x="125022" y="8786"/>
                    <a:pt x="125060" y="9157"/>
                    <a:pt x="125084" y="9494"/>
                  </a:cubicBezTo>
                  <a:cubicBezTo>
                    <a:pt x="124932" y="9576"/>
                    <a:pt x="124782" y="9678"/>
                    <a:pt x="124634" y="9792"/>
                  </a:cubicBezTo>
                  <a:cubicBezTo>
                    <a:pt x="124626" y="9639"/>
                    <a:pt x="124618" y="9482"/>
                    <a:pt x="124610" y="9329"/>
                  </a:cubicBezTo>
                  <a:cubicBezTo>
                    <a:pt x="124607" y="9289"/>
                    <a:pt x="124583" y="9268"/>
                    <a:pt x="124560" y="9268"/>
                  </a:cubicBezTo>
                  <a:cubicBezTo>
                    <a:pt x="124536" y="9268"/>
                    <a:pt x="124513" y="9289"/>
                    <a:pt x="124509" y="9329"/>
                  </a:cubicBezTo>
                  <a:cubicBezTo>
                    <a:pt x="124497" y="9529"/>
                    <a:pt x="124482" y="9733"/>
                    <a:pt x="124466" y="9932"/>
                  </a:cubicBezTo>
                  <a:cubicBezTo>
                    <a:pt x="124348" y="10034"/>
                    <a:pt x="124235" y="10140"/>
                    <a:pt x="124121" y="10254"/>
                  </a:cubicBezTo>
                  <a:cubicBezTo>
                    <a:pt x="124112" y="10235"/>
                    <a:pt x="124097" y="10222"/>
                    <a:pt x="124080" y="10222"/>
                  </a:cubicBezTo>
                  <a:cubicBezTo>
                    <a:pt x="124067" y="10222"/>
                    <a:pt x="124055" y="10229"/>
                    <a:pt x="124043" y="10245"/>
                  </a:cubicBezTo>
                  <a:lnTo>
                    <a:pt x="123922" y="10433"/>
                  </a:lnTo>
                  <a:cubicBezTo>
                    <a:pt x="123913" y="10445"/>
                    <a:pt x="123910" y="10461"/>
                    <a:pt x="123910" y="10473"/>
                  </a:cubicBezTo>
                  <a:cubicBezTo>
                    <a:pt x="123886" y="10500"/>
                    <a:pt x="123859" y="10532"/>
                    <a:pt x="123835" y="10559"/>
                  </a:cubicBezTo>
                  <a:cubicBezTo>
                    <a:pt x="124000" y="9651"/>
                    <a:pt x="124235" y="8061"/>
                    <a:pt x="124959" y="7725"/>
                  </a:cubicBezTo>
                  <a:cubicBezTo>
                    <a:pt x="125008" y="7700"/>
                    <a:pt x="124994" y="7608"/>
                    <a:pt x="124950" y="7608"/>
                  </a:cubicBezTo>
                  <a:cubicBezTo>
                    <a:pt x="124946" y="7608"/>
                    <a:pt x="124941" y="7609"/>
                    <a:pt x="124935" y="7611"/>
                  </a:cubicBezTo>
                  <a:cubicBezTo>
                    <a:pt x="124329" y="7839"/>
                    <a:pt x="124059" y="8724"/>
                    <a:pt x="123820" y="9385"/>
                  </a:cubicBezTo>
                  <a:cubicBezTo>
                    <a:pt x="123628" y="9913"/>
                    <a:pt x="123479" y="10457"/>
                    <a:pt x="123358" y="11009"/>
                  </a:cubicBezTo>
                  <a:cubicBezTo>
                    <a:pt x="123311" y="10856"/>
                    <a:pt x="123261" y="10704"/>
                    <a:pt x="123201" y="10559"/>
                  </a:cubicBezTo>
                  <a:cubicBezTo>
                    <a:pt x="122971" y="9997"/>
                    <a:pt x="122747" y="9889"/>
                    <a:pt x="122383" y="9889"/>
                  </a:cubicBezTo>
                  <a:cubicBezTo>
                    <a:pt x="122377" y="9889"/>
                    <a:pt x="122370" y="9889"/>
                    <a:pt x="122364" y="9889"/>
                  </a:cubicBezTo>
                  <a:cubicBezTo>
                    <a:pt x="122395" y="9549"/>
                    <a:pt x="122457" y="9224"/>
                    <a:pt x="122587" y="8935"/>
                  </a:cubicBezTo>
                  <a:cubicBezTo>
                    <a:pt x="122617" y="8867"/>
                    <a:pt x="122572" y="8805"/>
                    <a:pt x="122526" y="8805"/>
                  </a:cubicBezTo>
                  <a:cubicBezTo>
                    <a:pt x="122505" y="8805"/>
                    <a:pt x="122484" y="8818"/>
                    <a:pt x="122470" y="8848"/>
                  </a:cubicBezTo>
                  <a:cubicBezTo>
                    <a:pt x="122313" y="9188"/>
                    <a:pt x="122235" y="9537"/>
                    <a:pt x="122188" y="9893"/>
                  </a:cubicBezTo>
                  <a:cubicBezTo>
                    <a:pt x="122133" y="9898"/>
                    <a:pt x="122074" y="9901"/>
                    <a:pt x="122008" y="9905"/>
                  </a:cubicBezTo>
                  <a:cubicBezTo>
                    <a:pt x="121973" y="9909"/>
                    <a:pt x="121973" y="9979"/>
                    <a:pt x="122008" y="9979"/>
                  </a:cubicBezTo>
                  <a:cubicBezTo>
                    <a:pt x="122063" y="9979"/>
                    <a:pt x="122121" y="9976"/>
                    <a:pt x="122180" y="9972"/>
                  </a:cubicBezTo>
                  <a:lnTo>
                    <a:pt x="122180" y="9972"/>
                  </a:lnTo>
                  <a:cubicBezTo>
                    <a:pt x="122129" y="10406"/>
                    <a:pt x="122129" y="10852"/>
                    <a:pt x="122110" y="11314"/>
                  </a:cubicBezTo>
                  <a:cubicBezTo>
                    <a:pt x="122105" y="11361"/>
                    <a:pt x="122105" y="11412"/>
                    <a:pt x="122101" y="11463"/>
                  </a:cubicBezTo>
                  <a:cubicBezTo>
                    <a:pt x="121863" y="10226"/>
                    <a:pt x="121577" y="9013"/>
                    <a:pt x="121249" y="7819"/>
                  </a:cubicBezTo>
                  <a:cubicBezTo>
                    <a:pt x="121245" y="7808"/>
                    <a:pt x="121241" y="7795"/>
                    <a:pt x="121233" y="7788"/>
                  </a:cubicBezTo>
                  <a:cubicBezTo>
                    <a:pt x="121053" y="6946"/>
                    <a:pt x="120889" y="6097"/>
                    <a:pt x="120755" y="5240"/>
                  </a:cubicBezTo>
                  <a:cubicBezTo>
                    <a:pt x="120751" y="5204"/>
                    <a:pt x="120732" y="5188"/>
                    <a:pt x="120712" y="5188"/>
                  </a:cubicBezTo>
                  <a:cubicBezTo>
                    <a:pt x="120682" y="5188"/>
                    <a:pt x="120649" y="5223"/>
                    <a:pt x="120654" y="5275"/>
                  </a:cubicBezTo>
                  <a:cubicBezTo>
                    <a:pt x="120955" y="7897"/>
                    <a:pt x="121358" y="10500"/>
                    <a:pt x="121742" y="13103"/>
                  </a:cubicBezTo>
                  <a:cubicBezTo>
                    <a:pt x="121617" y="13271"/>
                    <a:pt x="121495" y="13439"/>
                    <a:pt x="121373" y="13608"/>
                  </a:cubicBezTo>
                  <a:cubicBezTo>
                    <a:pt x="121296" y="13185"/>
                    <a:pt x="121202" y="12763"/>
                    <a:pt x="121088" y="12359"/>
                  </a:cubicBezTo>
                  <a:cubicBezTo>
                    <a:pt x="121006" y="12062"/>
                    <a:pt x="120924" y="11694"/>
                    <a:pt x="120661" y="11647"/>
                  </a:cubicBezTo>
                  <a:cubicBezTo>
                    <a:pt x="120270" y="10081"/>
                    <a:pt x="119812" y="8547"/>
                    <a:pt x="119491" y="6950"/>
                  </a:cubicBezTo>
                  <a:cubicBezTo>
                    <a:pt x="119485" y="6918"/>
                    <a:pt x="119465" y="6904"/>
                    <a:pt x="119446" y="6904"/>
                  </a:cubicBezTo>
                  <a:cubicBezTo>
                    <a:pt x="119415" y="6904"/>
                    <a:pt x="119384" y="6936"/>
                    <a:pt x="119393" y="6986"/>
                  </a:cubicBezTo>
                  <a:cubicBezTo>
                    <a:pt x="119883" y="9537"/>
                    <a:pt x="120320" y="12109"/>
                    <a:pt x="120642" y="14707"/>
                  </a:cubicBezTo>
                  <a:cubicBezTo>
                    <a:pt x="120458" y="14994"/>
                    <a:pt x="120274" y="15279"/>
                    <a:pt x="120094" y="15572"/>
                  </a:cubicBezTo>
                  <a:cubicBezTo>
                    <a:pt x="120035" y="15388"/>
                    <a:pt x="119977" y="15205"/>
                    <a:pt x="119918" y="15021"/>
                  </a:cubicBezTo>
                  <a:cubicBezTo>
                    <a:pt x="119632" y="14156"/>
                    <a:pt x="119296" y="13322"/>
                    <a:pt x="118971" y="12481"/>
                  </a:cubicBezTo>
                  <a:cubicBezTo>
                    <a:pt x="118987" y="12441"/>
                    <a:pt x="119002" y="12406"/>
                    <a:pt x="119025" y="12375"/>
                  </a:cubicBezTo>
                  <a:cubicBezTo>
                    <a:pt x="119080" y="12302"/>
                    <a:pt x="119031" y="12208"/>
                    <a:pt x="118970" y="12208"/>
                  </a:cubicBezTo>
                  <a:cubicBezTo>
                    <a:pt x="118952" y="12208"/>
                    <a:pt x="118934" y="12216"/>
                    <a:pt x="118916" y="12234"/>
                  </a:cubicBezTo>
                  <a:cubicBezTo>
                    <a:pt x="118908" y="12246"/>
                    <a:pt x="118896" y="12257"/>
                    <a:pt x="118888" y="12273"/>
                  </a:cubicBezTo>
                  <a:cubicBezTo>
                    <a:pt x="118850" y="12167"/>
                    <a:pt x="118806" y="12066"/>
                    <a:pt x="118767" y="11964"/>
                  </a:cubicBezTo>
                  <a:cubicBezTo>
                    <a:pt x="118767" y="11744"/>
                    <a:pt x="118763" y="11526"/>
                    <a:pt x="118763" y="11302"/>
                  </a:cubicBezTo>
                  <a:cubicBezTo>
                    <a:pt x="118763" y="10375"/>
                    <a:pt x="118685" y="9114"/>
                    <a:pt x="119084" y="8312"/>
                  </a:cubicBezTo>
                  <a:cubicBezTo>
                    <a:pt x="119109" y="8263"/>
                    <a:pt x="119072" y="8215"/>
                    <a:pt x="119036" y="8215"/>
                  </a:cubicBezTo>
                  <a:cubicBezTo>
                    <a:pt x="119020" y="8215"/>
                    <a:pt x="119005" y="8224"/>
                    <a:pt x="118994" y="8245"/>
                  </a:cubicBezTo>
                  <a:cubicBezTo>
                    <a:pt x="118638" y="8946"/>
                    <a:pt x="118642" y="9741"/>
                    <a:pt x="118548" y="10551"/>
                  </a:cubicBezTo>
                  <a:cubicBezTo>
                    <a:pt x="118524" y="10770"/>
                    <a:pt x="118505" y="10989"/>
                    <a:pt x="118485" y="11208"/>
                  </a:cubicBezTo>
                  <a:cubicBezTo>
                    <a:pt x="118344" y="10814"/>
                    <a:pt x="118207" y="10418"/>
                    <a:pt x="118082" y="10010"/>
                  </a:cubicBezTo>
                  <a:cubicBezTo>
                    <a:pt x="118073" y="9978"/>
                    <a:pt x="118051" y="9964"/>
                    <a:pt x="118030" y="9964"/>
                  </a:cubicBezTo>
                  <a:cubicBezTo>
                    <a:pt x="117998" y="9964"/>
                    <a:pt x="117966" y="9996"/>
                    <a:pt x="117981" y="10046"/>
                  </a:cubicBezTo>
                  <a:cubicBezTo>
                    <a:pt x="118133" y="10602"/>
                    <a:pt x="118293" y="11150"/>
                    <a:pt x="118454" y="11697"/>
                  </a:cubicBezTo>
                  <a:cubicBezTo>
                    <a:pt x="118423" y="12300"/>
                    <a:pt x="118403" y="12904"/>
                    <a:pt x="118368" y="13502"/>
                  </a:cubicBezTo>
                  <a:cubicBezTo>
                    <a:pt x="118368" y="13553"/>
                    <a:pt x="118364" y="13603"/>
                    <a:pt x="118360" y="13655"/>
                  </a:cubicBezTo>
                  <a:cubicBezTo>
                    <a:pt x="118290" y="14069"/>
                    <a:pt x="118227" y="14488"/>
                    <a:pt x="118172" y="14903"/>
                  </a:cubicBezTo>
                  <a:cubicBezTo>
                    <a:pt x="118071" y="14609"/>
                    <a:pt x="117972" y="14316"/>
                    <a:pt x="117871" y="14022"/>
                  </a:cubicBezTo>
                  <a:cubicBezTo>
                    <a:pt x="117625" y="13310"/>
                    <a:pt x="117397" y="12512"/>
                    <a:pt x="117100" y="11795"/>
                  </a:cubicBezTo>
                  <a:cubicBezTo>
                    <a:pt x="117092" y="11733"/>
                    <a:pt x="117085" y="11674"/>
                    <a:pt x="117076" y="11616"/>
                  </a:cubicBezTo>
                  <a:cubicBezTo>
                    <a:pt x="117022" y="11275"/>
                    <a:pt x="117103" y="10821"/>
                    <a:pt x="116775" y="10767"/>
                  </a:cubicBezTo>
                  <a:cubicBezTo>
                    <a:pt x="116773" y="10766"/>
                    <a:pt x="116772" y="10766"/>
                    <a:pt x="116771" y="10766"/>
                  </a:cubicBezTo>
                  <a:cubicBezTo>
                    <a:pt x="116732" y="10766"/>
                    <a:pt x="116725" y="10852"/>
                    <a:pt x="116763" y="10864"/>
                  </a:cubicBezTo>
                  <a:cubicBezTo>
                    <a:pt x="116881" y="10895"/>
                    <a:pt x="116931" y="11138"/>
                    <a:pt x="116951" y="11463"/>
                  </a:cubicBezTo>
                  <a:cubicBezTo>
                    <a:pt x="116897" y="11338"/>
                    <a:pt x="116834" y="11217"/>
                    <a:pt x="116771" y="11099"/>
                  </a:cubicBezTo>
                  <a:cubicBezTo>
                    <a:pt x="116736" y="11036"/>
                    <a:pt x="116700" y="10982"/>
                    <a:pt x="116666" y="10931"/>
                  </a:cubicBezTo>
                  <a:cubicBezTo>
                    <a:pt x="116693" y="10281"/>
                    <a:pt x="116790" y="9690"/>
                    <a:pt x="117092" y="9663"/>
                  </a:cubicBezTo>
                  <a:cubicBezTo>
                    <a:pt x="117159" y="9654"/>
                    <a:pt x="117162" y="9522"/>
                    <a:pt x="117092" y="9522"/>
                  </a:cubicBezTo>
                  <a:cubicBezTo>
                    <a:pt x="116583" y="9526"/>
                    <a:pt x="116568" y="10101"/>
                    <a:pt x="116481" y="10649"/>
                  </a:cubicBezTo>
                  <a:cubicBezTo>
                    <a:pt x="116478" y="10673"/>
                    <a:pt x="116478" y="10700"/>
                    <a:pt x="116474" y="10723"/>
                  </a:cubicBezTo>
                  <a:cubicBezTo>
                    <a:pt x="116454" y="10707"/>
                    <a:pt x="116434" y="10691"/>
                    <a:pt x="116415" y="10684"/>
                  </a:cubicBezTo>
                  <a:cubicBezTo>
                    <a:pt x="116415" y="10668"/>
                    <a:pt x="116419" y="10657"/>
                    <a:pt x="116419" y="10641"/>
                  </a:cubicBezTo>
                  <a:cubicBezTo>
                    <a:pt x="116419" y="10603"/>
                    <a:pt x="116395" y="10581"/>
                    <a:pt x="116369" y="10581"/>
                  </a:cubicBezTo>
                  <a:cubicBezTo>
                    <a:pt x="116365" y="10581"/>
                    <a:pt x="116361" y="10581"/>
                    <a:pt x="116357" y="10582"/>
                  </a:cubicBezTo>
                  <a:cubicBezTo>
                    <a:pt x="116313" y="10590"/>
                    <a:pt x="116274" y="10597"/>
                    <a:pt x="116231" y="10606"/>
                  </a:cubicBezTo>
                  <a:cubicBezTo>
                    <a:pt x="116216" y="10610"/>
                    <a:pt x="116207" y="10629"/>
                    <a:pt x="116211" y="10644"/>
                  </a:cubicBezTo>
                  <a:cubicBezTo>
                    <a:pt x="116086" y="10660"/>
                    <a:pt x="115949" y="10738"/>
                    <a:pt x="115793" y="10884"/>
                  </a:cubicBezTo>
                  <a:cubicBezTo>
                    <a:pt x="115754" y="10919"/>
                    <a:pt x="115777" y="10996"/>
                    <a:pt x="115815" y="10996"/>
                  </a:cubicBezTo>
                  <a:cubicBezTo>
                    <a:pt x="115823" y="10996"/>
                    <a:pt x="115831" y="10993"/>
                    <a:pt x="115840" y="10985"/>
                  </a:cubicBezTo>
                  <a:cubicBezTo>
                    <a:pt x="115918" y="10916"/>
                    <a:pt x="115993" y="10885"/>
                    <a:pt x="116066" y="10885"/>
                  </a:cubicBezTo>
                  <a:cubicBezTo>
                    <a:pt x="116113" y="10885"/>
                    <a:pt x="116159" y="10898"/>
                    <a:pt x="116203" y="10922"/>
                  </a:cubicBezTo>
                  <a:cubicBezTo>
                    <a:pt x="116109" y="11166"/>
                    <a:pt x="115922" y="11522"/>
                    <a:pt x="115891" y="11588"/>
                  </a:cubicBezTo>
                  <a:cubicBezTo>
                    <a:pt x="115710" y="11988"/>
                    <a:pt x="115506" y="12363"/>
                    <a:pt x="115354" y="12781"/>
                  </a:cubicBezTo>
                  <a:cubicBezTo>
                    <a:pt x="115088" y="13498"/>
                    <a:pt x="114845" y="14222"/>
                    <a:pt x="114642" y="14974"/>
                  </a:cubicBezTo>
                  <a:cubicBezTo>
                    <a:pt x="114560" y="14050"/>
                    <a:pt x="114426" y="13122"/>
                    <a:pt x="114274" y="12214"/>
                  </a:cubicBezTo>
                  <a:cubicBezTo>
                    <a:pt x="114144" y="11424"/>
                    <a:pt x="113953" y="10633"/>
                    <a:pt x="113855" y="9835"/>
                  </a:cubicBezTo>
                  <a:cubicBezTo>
                    <a:pt x="113850" y="9800"/>
                    <a:pt x="113829" y="9785"/>
                    <a:pt x="113807" y="9785"/>
                  </a:cubicBezTo>
                  <a:cubicBezTo>
                    <a:pt x="113779" y="9785"/>
                    <a:pt x="113750" y="9810"/>
                    <a:pt x="113750" y="9854"/>
                  </a:cubicBezTo>
                  <a:cubicBezTo>
                    <a:pt x="113765" y="10657"/>
                    <a:pt x="113863" y="11479"/>
                    <a:pt x="113938" y="12273"/>
                  </a:cubicBezTo>
                  <a:cubicBezTo>
                    <a:pt x="114035" y="13283"/>
                    <a:pt x="114074" y="14297"/>
                    <a:pt x="114133" y="15306"/>
                  </a:cubicBezTo>
                  <a:cubicBezTo>
                    <a:pt x="114160" y="15803"/>
                    <a:pt x="114180" y="16296"/>
                    <a:pt x="114200" y="16793"/>
                  </a:cubicBezTo>
                  <a:cubicBezTo>
                    <a:pt x="114086" y="17306"/>
                    <a:pt x="113980" y="17819"/>
                    <a:pt x="113882" y="18336"/>
                  </a:cubicBezTo>
                  <a:cubicBezTo>
                    <a:pt x="113891" y="17545"/>
                    <a:pt x="113871" y="16743"/>
                    <a:pt x="113812" y="15960"/>
                  </a:cubicBezTo>
                  <a:cubicBezTo>
                    <a:pt x="113785" y="15592"/>
                    <a:pt x="113730" y="15220"/>
                    <a:pt x="113604" y="14895"/>
                  </a:cubicBezTo>
                  <a:cubicBezTo>
                    <a:pt x="113636" y="14809"/>
                    <a:pt x="113679" y="14731"/>
                    <a:pt x="113726" y="14653"/>
                  </a:cubicBezTo>
                  <a:cubicBezTo>
                    <a:pt x="113777" y="14575"/>
                    <a:pt x="113725" y="14470"/>
                    <a:pt x="113666" y="14470"/>
                  </a:cubicBezTo>
                  <a:cubicBezTo>
                    <a:pt x="113648" y="14470"/>
                    <a:pt x="113629" y="14480"/>
                    <a:pt x="113613" y="14504"/>
                  </a:cubicBezTo>
                  <a:cubicBezTo>
                    <a:pt x="113573" y="14559"/>
                    <a:pt x="113542" y="14618"/>
                    <a:pt x="113510" y="14680"/>
                  </a:cubicBezTo>
                  <a:cubicBezTo>
                    <a:pt x="113479" y="14618"/>
                    <a:pt x="113445" y="14559"/>
                    <a:pt x="113409" y="14504"/>
                  </a:cubicBezTo>
                  <a:cubicBezTo>
                    <a:pt x="113392" y="14480"/>
                    <a:pt x="113373" y="14470"/>
                    <a:pt x="113355" y="14470"/>
                  </a:cubicBezTo>
                  <a:cubicBezTo>
                    <a:pt x="113296" y="14470"/>
                    <a:pt x="113244" y="14575"/>
                    <a:pt x="113295" y="14653"/>
                  </a:cubicBezTo>
                  <a:cubicBezTo>
                    <a:pt x="113342" y="14731"/>
                    <a:pt x="113382" y="14809"/>
                    <a:pt x="113416" y="14895"/>
                  </a:cubicBezTo>
                  <a:cubicBezTo>
                    <a:pt x="113291" y="15220"/>
                    <a:pt x="113237" y="15592"/>
                    <a:pt x="113210" y="15960"/>
                  </a:cubicBezTo>
                  <a:cubicBezTo>
                    <a:pt x="113151" y="16743"/>
                    <a:pt x="113127" y="17545"/>
                    <a:pt x="113135" y="18336"/>
                  </a:cubicBezTo>
                  <a:cubicBezTo>
                    <a:pt x="113037" y="17819"/>
                    <a:pt x="112932" y="17306"/>
                    <a:pt x="112822" y="16793"/>
                  </a:cubicBezTo>
                  <a:cubicBezTo>
                    <a:pt x="112842" y="16296"/>
                    <a:pt x="112861" y="15803"/>
                    <a:pt x="112889" y="15306"/>
                  </a:cubicBezTo>
                  <a:cubicBezTo>
                    <a:pt x="112943" y="14297"/>
                    <a:pt x="112986" y="13283"/>
                    <a:pt x="113080" y="12273"/>
                  </a:cubicBezTo>
                  <a:cubicBezTo>
                    <a:pt x="113158" y="11479"/>
                    <a:pt x="113252" y="10657"/>
                    <a:pt x="113268" y="9854"/>
                  </a:cubicBezTo>
                  <a:cubicBezTo>
                    <a:pt x="113270" y="9810"/>
                    <a:pt x="113240" y="9785"/>
                    <a:pt x="113212" y="9785"/>
                  </a:cubicBezTo>
                  <a:cubicBezTo>
                    <a:pt x="113191" y="9785"/>
                    <a:pt x="113170" y="9800"/>
                    <a:pt x="113167" y="9835"/>
                  </a:cubicBezTo>
                  <a:cubicBezTo>
                    <a:pt x="113064" y="10633"/>
                    <a:pt x="112876" y="11424"/>
                    <a:pt x="112748" y="12214"/>
                  </a:cubicBezTo>
                  <a:cubicBezTo>
                    <a:pt x="112594" y="13122"/>
                    <a:pt x="112462" y="14050"/>
                    <a:pt x="112379" y="14970"/>
                  </a:cubicBezTo>
                  <a:cubicBezTo>
                    <a:pt x="112172" y="14222"/>
                    <a:pt x="111933" y="13498"/>
                    <a:pt x="111667" y="12781"/>
                  </a:cubicBezTo>
                  <a:cubicBezTo>
                    <a:pt x="111514" y="12363"/>
                    <a:pt x="111311" y="11988"/>
                    <a:pt x="111131" y="11588"/>
                  </a:cubicBezTo>
                  <a:cubicBezTo>
                    <a:pt x="111100" y="11522"/>
                    <a:pt x="110912" y="11166"/>
                    <a:pt x="110818" y="10922"/>
                  </a:cubicBezTo>
                  <a:cubicBezTo>
                    <a:pt x="110863" y="10898"/>
                    <a:pt x="110909" y="10885"/>
                    <a:pt x="110956" y="10885"/>
                  </a:cubicBezTo>
                  <a:cubicBezTo>
                    <a:pt x="111028" y="10885"/>
                    <a:pt x="111104" y="10916"/>
                    <a:pt x="111182" y="10985"/>
                  </a:cubicBezTo>
                  <a:cubicBezTo>
                    <a:pt x="111190" y="10993"/>
                    <a:pt x="111197" y="10996"/>
                    <a:pt x="111205" y="10996"/>
                  </a:cubicBezTo>
                  <a:cubicBezTo>
                    <a:pt x="111241" y="10996"/>
                    <a:pt x="111264" y="10919"/>
                    <a:pt x="111225" y="10884"/>
                  </a:cubicBezTo>
                  <a:cubicBezTo>
                    <a:pt x="111068" y="10738"/>
                    <a:pt x="110936" y="10660"/>
                    <a:pt x="110810" y="10644"/>
                  </a:cubicBezTo>
                  <a:cubicBezTo>
                    <a:pt x="110810" y="10629"/>
                    <a:pt x="110806" y="10610"/>
                    <a:pt x="110791" y="10606"/>
                  </a:cubicBezTo>
                  <a:cubicBezTo>
                    <a:pt x="110748" y="10597"/>
                    <a:pt x="110705" y="10590"/>
                    <a:pt x="110661" y="10582"/>
                  </a:cubicBezTo>
                  <a:cubicBezTo>
                    <a:pt x="110658" y="10581"/>
                    <a:pt x="110654" y="10581"/>
                    <a:pt x="110650" y="10581"/>
                  </a:cubicBezTo>
                  <a:cubicBezTo>
                    <a:pt x="110625" y="10581"/>
                    <a:pt x="110598" y="10603"/>
                    <a:pt x="110598" y="10641"/>
                  </a:cubicBezTo>
                  <a:cubicBezTo>
                    <a:pt x="110598" y="10657"/>
                    <a:pt x="110603" y="10668"/>
                    <a:pt x="110603" y="10684"/>
                  </a:cubicBezTo>
                  <a:cubicBezTo>
                    <a:pt x="110583" y="10691"/>
                    <a:pt x="110567" y="10707"/>
                    <a:pt x="110548" y="10723"/>
                  </a:cubicBezTo>
                  <a:cubicBezTo>
                    <a:pt x="110544" y="10700"/>
                    <a:pt x="110540" y="10673"/>
                    <a:pt x="110536" y="10649"/>
                  </a:cubicBezTo>
                  <a:cubicBezTo>
                    <a:pt x="110454" y="10101"/>
                    <a:pt x="110434" y="9526"/>
                    <a:pt x="109926" y="9522"/>
                  </a:cubicBezTo>
                  <a:cubicBezTo>
                    <a:pt x="109859" y="9522"/>
                    <a:pt x="109859" y="9654"/>
                    <a:pt x="109926" y="9663"/>
                  </a:cubicBezTo>
                  <a:cubicBezTo>
                    <a:pt x="110231" y="9690"/>
                    <a:pt x="110329" y="10281"/>
                    <a:pt x="110352" y="10931"/>
                  </a:cubicBezTo>
                  <a:cubicBezTo>
                    <a:pt x="110321" y="10982"/>
                    <a:pt x="110286" y="11036"/>
                    <a:pt x="110251" y="11099"/>
                  </a:cubicBezTo>
                  <a:cubicBezTo>
                    <a:pt x="110188" y="11217"/>
                    <a:pt x="110125" y="11338"/>
                    <a:pt x="110067" y="11463"/>
                  </a:cubicBezTo>
                  <a:cubicBezTo>
                    <a:pt x="110086" y="11138"/>
                    <a:pt x="110141" y="10895"/>
                    <a:pt x="110258" y="10864"/>
                  </a:cubicBezTo>
                  <a:cubicBezTo>
                    <a:pt x="110297" y="10852"/>
                    <a:pt x="110290" y="10766"/>
                    <a:pt x="110249" y="10766"/>
                  </a:cubicBezTo>
                  <a:cubicBezTo>
                    <a:pt x="110248" y="10766"/>
                    <a:pt x="110247" y="10766"/>
                    <a:pt x="110246" y="10767"/>
                  </a:cubicBezTo>
                  <a:cubicBezTo>
                    <a:pt x="109917" y="10821"/>
                    <a:pt x="110000" y="11275"/>
                    <a:pt x="109946" y="11616"/>
                  </a:cubicBezTo>
                  <a:cubicBezTo>
                    <a:pt x="109937" y="11674"/>
                    <a:pt x="109930" y="11733"/>
                    <a:pt x="109922" y="11795"/>
                  </a:cubicBezTo>
                  <a:cubicBezTo>
                    <a:pt x="109624" y="12512"/>
                    <a:pt x="109397" y="13310"/>
                    <a:pt x="109147" y="14022"/>
                  </a:cubicBezTo>
                  <a:cubicBezTo>
                    <a:pt x="109049" y="14316"/>
                    <a:pt x="108947" y="14609"/>
                    <a:pt x="108849" y="14903"/>
                  </a:cubicBezTo>
                  <a:cubicBezTo>
                    <a:pt x="108795" y="14484"/>
                    <a:pt x="108732" y="14069"/>
                    <a:pt x="108658" y="13655"/>
                  </a:cubicBezTo>
                  <a:cubicBezTo>
                    <a:pt x="108658" y="13603"/>
                    <a:pt x="108654" y="13553"/>
                    <a:pt x="108649" y="13502"/>
                  </a:cubicBezTo>
                  <a:cubicBezTo>
                    <a:pt x="108618" y="12904"/>
                    <a:pt x="108599" y="12300"/>
                    <a:pt x="108564" y="11697"/>
                  </a:cubicBezTo>
                  <a:cubicBezTo>
                    <a:pt x="108724" y="11150"/>
                    <a:pt x="108884" y="10602"/>
                    <a:pt x="109041" y="10046"/>
                  </a:cubicBezTo>
                  <a:cubicBezTo>
                    <a:pt x="109053" y="9996"/>
                    <a:pt x="109022" y="9964"/>
                    <a:pt x="108990" y="9964"/>
                  </a:cubicBezTo>
                  <a:cubicBezTo>
                    <a:pt x="108969" y="9964"/>
                    <a:pt x="108947" y="9978"/>
                    <a:pt x="108936" y="10010"/>
                  </a:cubicBezTo>
                  <a:cubicBezTo>
                    <a:pt x="108814" y="10418"/>
                    <a:pt x="108677" y="10814"/>
                    <a:pt x="108532" y="11208"/>
                  </a:cubicBezTo>
                  <a:cubicBezTo>
                    <a:pt x="108517" y="10989"/>
                    <a:pt x="108497" y="10770"/>
                    <a:pt x="108474" y="10551"/>
                  </a:cubicBezTo>
                  <a:cubicBezTo>
                    <a:pt x="108380" y="9741"/>
                    <a:pt x="108380" y="8946"/>
                    <a:pt x="108024" y="8245"/>
                  </a:cubicBezTo>
                  <a:cubicBezTo>
                    <a:pt x="108013" y="8224"/>
                    <a:pt x="107998" y="8215"/>
                    <a:pt x="107983" y="8215"/>
                  </a:cubicBezTo>
                  <a:cubicBezTo>
                    <a:pt x="107947" y="8215"/>
                    <a:pt x="107913" y="8263"/>
                    <a:pt x="107937" y="8312"/>
                  </a:cubicBezTo>
                  <a:cubicBezTo>
                    <a:pt x="108337" y="9114"/>
                    <a:pt x="108259" y="10375"/>
                    <a:pt x="108255" y="11302"/>
                  </a:cubicBezTo>
                  <a:cubicBezTo>
                    <a:pt x="108255" y="11526"/>
                    <a:pt x="108255" y="11744"/>
                    <a:pt x="108250" y="11964"/>
                  </a:cubicBezTo>
                  <a:cubicBezTo>
                    <a:pt x="108212" y="12066"/>
                    <a:pt x="108172" y="12167"/>
                    <a:pt x="108133" y="12273"/>
                  </a:cubicBezTo>
                  <a:cubicBezTo>
                    <a:pt x="108121" y="12257"/>
                    <a:pt x="108114" y="12246"/>
                    <a:pt x="108102" y="12234"/>
                  </a:cubicBezTo>
                  <a:cubicBezTo>
                    <a:pt x="108085" y="12216"/>
                    <a:pt x="108067" y="12208"/>
                    <a:pt x="108050" y="12208"/>
                  </a:cubicBezTo>
                  <a:cubicBezTo>
                    <a:pt x="107989" y="12208"/>
                    <a:pt x="107937" y="12302"/>
                    <a:pt x="107992" y="12375"/>
                  </a:cubicBezTo>
                  <a:cubicBezTo>
                    <a:pt x="108015" y="12406"/>
                    <a:pt x="108035" y="12441"/>
                    <a:pt x="108051" y="12481"/>
                  </a:cubicBezTo>
                  <a:cubicBezTo>
                    <a:pt x="107722" y="13322"/>
                    <a:pt x="107390" y="14156"/>
                    <a:pt x="107104" y="15021"/>
                  </a:cubicBezTo>
                  <a:cubicBezTo>
                    <a:pt x="107041" y="15205"/>
                    <a:pt x="106987" y="15388"/>
                    <a:pt x="106928" y="15572"/>
                  </a:cubicBezTo>
                  <a:cubicBezTo>
                    <a:pt x="106747" y="15279"/>
                    <a:pt x="106564" y="14994"/>
                    <a:pt x="106376" y="14703"/>
                  </a:cubicBezTo>
                  <a:cubicBezTo>
                    <a:pt x="106700" y="12109"/>
                    <a:pt x="107135" y="9537"/>
                    <a:pt x="107628" y="6986"/>
                  </a:cubicBezTo>
                  <a:cubicBezTo>
                    <a:pt x="107638" y="6936"/>
                    <a:pt x="107606" y="6904"/>
                    <a:pt x="107576" y="6904"/>
                  </a:cubicBezTo>
                  <a:cubicBezTo>
                    <a:pt x="107556" y="6904"/>
                    <a:pt x="107537" y="6918"/>
                    <a:pt x="107531" y="6950"/>
                  </a:cubicBezTo>
                  <a:cubicBezTo>
                    <a:pt x="107209" y="8547"/>
                    <a:pt x="106752" y="10081"/>
                    <a:pt x="106360" y="11647"/>
                  </a:cubicBezTo>
                  <a:cubicBezTo>
                    <a:pt x="106094" y="11694"/>
                    <a:pt x="106015" y="12062"/>
                    <a:pt x="105934" y="12359"/>
                  </a:cubicBezTo>
                  <a:cubicBezTo>
                    <a:pt x="105816" y="12763"/>
                    <a:pt x="105726" y="13185"/>
                    <a:pt x="105648" y="13608"/>
                  </a:cubicBezTo>
                  <a:cubicBezTo>
                    <a:pt x="105526" y="13439"/>
                    <a:pt x="105401" y="13271"/>
                    <a:pt x="105276" y="13103"/>
                  </a:cubicBezTo>
                  <a:cubicBezTo>
                    <a:pt x="105659" y="10500"/>
                    <a:pt x="106062" y="7897"/>
                    <a:pt x="106364" y="5275"/>
                  </a:cubicBezTo>
                  <a:cubicBezTo>
                    <a:pt x="106371" y="5223"/>
                    <a:pt x="106338" y="5188"/>
                    <a:pt x="106308" y="5188"/>
                  </a:cubicBezTo>
                  <a:cubicBezTo>
                    <a:pt x="106288" y="5188"/>
                    <a:pt x="106268" y="5204"/>
                    <a:pt x="106262" y="5240"/>
                  </a:cubicBezTo>
                  <a:cubicBezTo>
                    <a:pt x="106133" y="6097"/>
                    <a:pt x="105968" y="6946"/>
                    <a:pt x="105784" y="7788"/>
                  </a:cubicBezTo>
                  <a:cubicBezTo>
                    <a:pt x="105781" y="7795"/>
                    <a:pt x="105773" y="7808"/>
                    <a:pt x="105769" y="7819"/>
                  </a:cubicBezTo>
                  <a:cubicBezTo>
                    <a:pt x="105441" y="9013"/>
                    <a:pt x="105155" y="10226"/>
                    <a:pt x="104915" y="11463"/>
                  </a:cubicBezTo>
                  <a:cubicBezTo>
                    <a:pt x="104915" y="11412"/>
                    <a:pt x="104915" y="11361"/>
                    <a:pt x="104912" y="11314"/>
                  </a:cubicBezTo>
                  <a:cubicBezTo>
                    <a:pt x="104892" y="10852"/>
                    <a:pt x="104888" y="10406"/>
                    <a:pt x="104841" y="9972"/>
                  </a:cubicBezTo>
                  <a:lnTo>
                    <a:pt x="104841" y="9972"/>
                  </a:lnTo>
                  <a:cubicBezTo>
                    <a:pt x="104900" y="9976"/>
                    <a:pt x="104959" y="9979"/>
                    <a:pt x="105009" y="9979"/>
                  </a:cubicBezTo>
                  <a:cubicBezTo>
                    <a:pt x="105045" y="9979"/>
                    <a:pt x="105045" y="9909"/>
                    <a:pt x="105009" y="9905"/>
                  </a:cubicBezTo>
                  <a:cubicBezTo>
                    <a:pt x="104947" y="9901"/>
                    <a:pt x="104888" y="9898"/>
                    <a:pt x="104830" y="9893"/>
                  </a:cubicBezTo>
                  <a:cubicBezTo>
                    <a:pt x="104787" y="9537"/>
                    <a:pt x="104704" y="9188"/>
                    <a:pt x="104548" y="8848"/>
                  </a:cubicBezTo>
                  <a:cubicBezTo>
                    <a:pt x="104535" y="8818"/>
                    <a:pt x="104514" y="8805"/>
                    <a:pt x="104494" y="8805"/>
                  </a:cubicBezTo>
                  <a:cubicBezTo>
                    <a:pt x="104449" y="8805"/>
                    <a:pt x="104405" y="8867"/>
                    <a:pt x="104435" y="8935"/>
                  </a:cubicBezTo>
                  <a:cubicBezTo>
                    <a:pt x="104559" y="9224"/>
                    <a:pt x="104626" y="9549"/>
                    <a:pt x="104657" y="9889"/>
                  </a:cubicBezTo>
                  <a:cubicBezTo>
                    <a:pt x="104651" y="9889"/>
                    <a:pt x="104644" y="9889"/>
                    <a:pt x="104638" y="9889"/>
                  </a:cubicBezTo>
                  <a:cubicBezTo>
                    <a:pt x="104274" y="9889"/>
                    <a:pt x="104051" y="9997"/>
                    <a:pt x="103816" y="10559"/>
                  </a:cubicBezTo>
                  <a:cubicBezTo>
                    <a:pt x="103757" y="10704"/>
                    <a:pt x="103707" y="10856"/>
                    <a:pt x="103663" y="11009"/>
                  </a:cubicBezTo>
                  <a:cubicBezTo>
                    <a:pt x="103538" y="10457"/>
                    <a:pt x="103389" y="9913"/>
                    <a:pt x="103201" y="9385"/>
                  </a:cubicBezTo>
                  <a:cubicBezTo>
                    <a:pt x="102959" y="8724"/>
                    <a:pt x="102689" y="7839"/>
                    <a:pt x="102086" y="7611"/>
                  </a:cubicBezTo>
                  <a:cubicBezTo>
                    <a:pt x="102081" y="7609"/>
                    <a:pt x="102076" y="7608"/>
                    <a:pt x="102071" y="7608"/>
                  </a:cubicBezTo>
                  <a:cubicBezTo>
                    <a:pt x="102028" y="7608"/>
                    <a:pt x="102013" y="7700"/>
                    <a:pt x="102063" y="7725"/>
                  </a:cubicBezTo>
                  <a:cubicBezTo>
                    <a:pt x="102783" y="8061"/>
                    <a:pt x="103022" y="9651"/>
                    <a:pt x="103186" y="10559"/>
                  </a:cubicBezTo>
                  <a:cubicBezTo>
                    <a:pt x="103159" y="10532"/>
                    <a:pt x="103135" y="10500"/>
                    <a:pt x="103107" y="10473"/>
                  </a:cubicBezTo>
                  <a:cubicBezTo>
                    <a:pt x="103112" y="10461"/>
                    <a:pt x="103107" y="10445"/>
                    <a:pt x="103100" y="10433"/>
                  </a:cubicBezTo>
                  <a:lnTo>
                    <a:pt x="102975" y="10245"/>
                  </a:lnTo>
                  <a:cubicBezTo>
                    <a:pt x="102965" y="10229"/>
                    <a:pt x="102953" y="10222"/>
                    <a:pt x="102941" y="10222"/>
                  </a:cubicBezTo>
                  <a:cubicBezTo>
                    <a:pt x="102924" y="10222"/>
                    <a:pt x="102907" y="10235"/>
                    <a:pt x="102896" y="10254"/>
                  </a:cubicBezTo>
                  <a:cubicBezTo>
                    <a:pt x="102787" y="10140"/>
                    <a:pt x="102670" y="10034"/>
                    <a:pt x="102556" y="9932"/>
                  </a:cubicBezTo>
                  <a:cubicBezTo>
                    <a:pt x="102540" y="9733"/>
                    <a:pt x="102525" y="9529"/>
                    <a:pt x="102509" y="9329"/>
                  </a:cubicBezTo>
                  <a:cubicBezTo>
                    <a:pt x="102505" y="9289"/>
                    <a:pt x="102482" y="9268"/>
                    <a:pt x="102459" y="9268"/>
                  </a:cubicBezTo>
                  <a:cubicBezTo>
                    <a:pt x="102436" y="9268"/>
                    <a:pt x="102413" y="9289"/>
                    <a:pt x="102411" y="9329"/>
                  </a:cubicBezTo>
                  <a:cubicBezTo>
                    <a:pt x="102399" y="9482"/>
                    <a:pt x="102391" y="9639"/>
                    <a:pt x="102384" y="9792"/>
                  </a:cubicBezTo>
                  <a:cubicBezTo>
                    <a:pt x="102238" y="9678"/>
                    <a:pt x="102086" y="9576"/>
                    <a:pt x="101938" y="9494"/>
                  </a:cubicBezTo>
                  <a:cubicBezTo>
                    <a:pt x="101961" y="9157"/>
                    <a:pt x="102000" y="8786"/>
                    <a:pt x="102149" y="8574"/>
                  </a:cubicBezTo>
                  <a:cubicBezTo>
                    <a:pt x="102174" y="8540"/>
                    <a:pt x="102150" y="8497"/>
                    <a:pt x="102121" y="8497"/>
                  </a:cubicBezTo>
                  <a:cubicBezTo>
                    <a:pt x="102113" y="8497"/>
                    <a:pt x="102105" y="8500"/>
                    <a:pt x="102097" y="8507"/>
                  </a:cubicBezTo>
                  <a:cubicBezTo>
                    <a:pt x="101996" y="8614"/>
                    <a:pt x="101918" y="8774"/>
                    <a:pt x="101855" y="8958"/>
                  </a:cubicBezTo>
                  <a:cubicBezTo>
                    <a:pt x="101844" y="8962"/>
                    <a:pt x="101832" y="8970"/>
                    <a:pt x="101824" y="8989"/>
                  </a:cubicBezTo>
                  <a:cubicBezTo>
                    <a:pt x="101691" y="9389"/>
                    <a:pt x="101604" y="9823"/>
                    <a:pt x="101546" y="10261"/>
                  </a:cubicBezTo>
                  <a:cubicBezTo>
                    <a:pt x="101534" y="10070"/>
                    <a:pt x="101523" y="9874"/>
                    <a:pt x="101510" y="9678"/>
                  </a:cubicBezTo>
                  <a:cubicBezTo>
                    <a:pt x="101460" y="8825"/>
                    <a:pt x="101358" y="7799"/>
                    <a:pt x="101096" y="7005"/>
                  </a:cubicBezTo>
                  <a:cubicBezTo>
                    <a:pt x="101023" y="6787"/>
                    <a:pt x="100933" y="6632"/>
                    <a:pt x="100832" y="6632"/>
                  </a:cubicBezTo>
                  <a:cubicBezTo>
                    <a:pt x="100791" y="6632"/>
                    <a:pt x="100749" y="6658"/>
                    <a:pt x="100704" y="6715"/>
                  </a:cubicBezTo>
                  <a:cubicBezTo>
                    <a:pt x="100798" y="6399"/>
                    <a:pt x="100889" y="6085"/>
                    <a:pt x="100979" y="5768"/>
                  </a:cubicBezTo>
                  <a:cubicBezTo>
                    <a:pt x="101147" y="5165"/>
                    <a:pt x="101304" y="4559"/>
                    <a:pt x="101492" y="3964"/>
                  </a:cubicBezTo>
                  <a:cubicBezTo>
                    <a:pt x="101601" y="3628"/>
                    <a:pt x="101761" y="3310"/>
                    <a:pt x="101788" y="2942"/>
                  </a:cubicBezTo>
                  <a:cubicBezTo>
                    <a:pt x="101793" y="2901"/>
                    <a:pt x="101767" y="2878"/>
                    <a:pt x="101740" y="2878"/>
                  </a:cubicBezTo>
                  <a:cubicBezTo>
                    <a:pt x="101718" y="2878"/>
                    <a:pt x="101696" y="2894"/>
                    <a:pt x="101691" y="2927"/>
                  </a:cubicBezTo>
                  <a:cubicBezTo>
                    <a:pt x="101581" y="3467"/>
                    <a:pt x="101241" y="3984"/>
                    <a:pt x="101053" y="4484"/>
                  </a:cubicBezTo>
                  <a:cubicBezTo>
                    <a:pt x="100834" y="5068"/>
                    <a:pt x="100576" y="5624"/>
                    <a:pt x="100348" y="6202"/>
                  </a:cubicBezTo>
                  <a:cubicBezTo>
                    <a:pt x="100168" y="6665"/>
                    <a:pt x="99980" y="7122"/>
                    <a:pt x="99796" y="7580"/>
                  </a:cubicBezTo>
                  <a:cubicBezTo>
                    <a:pt x="99582" y="7015"/>
                    <a:pt x="99329" y="6469"/>
                    <a:pt x="99147" y="6469"/>
                  </a:cubicBezTo>
                  <a:cubicBezTo>
                    <a:pt x="99083" y="6469"/>
                    <a:pt x="99028" y="6535"/>
                    <a:pt x="98986" y="6692"/>
                  </a:cubicBezTo>
                  <a:cubicBezTo>
                    <a:pt x="98977" y="6730"/>
                    <a:pt x="99000" y="6753"/>
                    <a:pt x="99024" y="6753"/>
                  </a:cubicBezTo>
                  <a:cubicBezTo>
                    <a:pt x="99040" y="6753"/>
                    <a:pt x="99056" y="6743"/>
                    <a:pt x="99064" y="6719"/>
                  </a:cubicBezTo>
                  <a:cubicBezTo>
                    <a:pt x="99086" y="6651"/>
                    <a:pt x="99113" y="6623"/>
                    <a:pt x="99142" y="6623"/>
                  </a:cubicBezTo>
                  <a:cubicBezTo>
                    <a:pt x="99277" y="6623"/>
                    <a:pt x="99472" y="7197"/>
                    <a:pt x="99496" y="7268"/>
                  </a:cubicBezTo>
                  <a:cubicBezTo>
                    <a:pt x="99558" y="7486"/>
                    <a:pt x="99608" y="7709"/>
                    <a:pt x="99660" y="7929"/>
                  </a:cubicBezTo>
                  <a:cubicBezTo>
                    <a:pt x="99487" y="8383"/>
                    <a:pt x="99319" y="8845"/>
                    <a:pt x="99174" y="9322"/>
                  </a:cubicBezTo>
                  <a:cubicBezTo>
                    <a:pt x="99120" y="9490"/>
                    <a:pt x="99073" y="9663"/>
                    <a:pt x="99026" y="9831"/>
                  </a:cubicBezTo>
                  <a:cubicBezTo>
                    <a:pt x="99014" y="9815"/>
                    <a:pt x="98998" y="9808"/>
                    <a:pt x="98981" y="9808"/>
                  </a:cubicBezTo>
                  <a:cubicBezTo>
                    <a:pt x="98948" y="9808"/>
                    <a:pt x="98915" y="9837"/>
                    <a:pt x="98912" y="9889"/>
                  </a:cubicBezTo>
                  <a:cubicBezTo>
                    <a:pt x="98912" y="9999"/>
                    <a:pt x="98916" y="10109"/>
                    <a:pt x="98916" y="10214"/>
                  </a:cubicBezTo>
                  <a:cubicBezTo>
                    <a:pt x="98748" y="10837"/>
                    <a:pt x="98595" y="11466"/>
                    <a:pt x="98458" y="12105"/>
                  </a:cubicBezTo>
                  <a:cubicBezTo>
                    <a:pt x="98293" y="11325"/>
                    <a:pt x="98058" y="10590"/>
                    <a:pt x="98000" y="9776"/>
                  </a:cubicBezTo>
                  <a:cubicBezTo>
                    <a:pt x="97998" y="9740"/>
                    <a:pt x="97977" y="9721"/>
                    <a:pt x="97956" y="9721"/>
                  </a:cubicBezTo>
                  <a:cubicBezTo>
                    <a:pt x="97936" y="9721"/>
                    <a:pt x="97916" y="9739"/>
                    <a:pt x="97914" y="9776"/>
                  </a:cubicBezTo>
                  <a:cubicBezTo>
                    <a:pt x="97899" y="10504"/>
                    <a:pt x="98035" y="11185"/>
                    <a:pt x="98133" y="11898"/>
                  </a:cubicBezTo>
                  <a:cubicBezTo>
                    <a:pt x="98188" y="12293"/>
                    <a:pt x="98227" y="12692"/>
                    <a:pt x="98258" y="13091"/>
                  </a:cubicBezTo>
                  <a:cubicBezTo>
                    <a:pt x="98040" y="14253"/>
                    <a:pt x="97863" y="15431"/>
                    <a:pt x="97722" y="16602"/>
                  </a:cubicBezTo>
                  <a:cubicBezTo>
                    <a:pt x="97668" y="17079"/>
                    <a:pt x="97612" y="17561"/>
                    <a:pt x="97558" y="18042"/>
                  </a:cubicBezTo>
                  <a:cubicBezTo>
                    <a:pt x="97460" y="17756"/>
                    <a:pt x="97343" y="17487"/>
                    <a:pt x="97198" y="17224"/>
                  </a:cubicBezTo>
                  <a:cubicBezTo>
                    <a:pt x="97198" y="17196"/>
                    <a:pt x="97198" y="17169"/>
                    <a:pt x="97194" y="17142"/>
                  </a:cubicBezTo>
                  <a:cubicBezTo>
                    <a:pt x="97483" y="14790"/>
                    <a:pt x="97558" y="12371"/>
                    <a:pt x="97464" y="9999"/>
                  </a:cubicBezTo>
                  <a:cubicBezTo>
                    <a:pt x="97487" y="9835"/>
                    <a:pt x="97503" y="9670"/>
                    <a:pt x="97511" y="9506"/>
                  </a:cubicBezTo>
                  <a:cubicBezTo>
                    <a:pt x="97511" y="9450"/>
                    <a:pt x="97483" y="9422"/>
                    <a:pt x="97449" y="9422"/>
                  </a:cubicBezTo>
                  <a:cubicBezTo>
                    <a:pt x="97445" y="9422"/>
                    <a:pt x="97441" y="9423"/>
                    <a:pt x="97436" y="9423"/>
                  </a:cubicBezTo>
                  <a:cubicBezTo>
                    <a:pt x="97417" y="8982"/>
                    <a:pt x="97390" y="8543"/>
                    <a:pt x="97354" y="8104"/>
                  </a:cubicBezTo>
                  <a:cubicBezTo>
                    <a:pt x="97352" y="8066"/>
                    <a:pt x="97331" y="8046"/>
                    <a:pt x="97309" y="8046"/>
                  </a:cubicBezTo>
                  <a:cubicBezTo>
                    <a:pt x="97287" y="8046"/>
                    <a:pt x="97264" y="8066"/>
                    <a:pt x="97260" y="8104"/>
                  </a:cubicBezTo>
                  <a:cubicBezTo>
                    <a:pt x="97194" y="9009"/>
                    <a:pt x="97127" y="9921"/>
                    <a:pt x="97057" y="10832"/>
                  </a:cubicBezTo>
                  <a:cubicBezTo>
                    <a:pt x="97053" y="10845"/>
                    <a:pt x="97045" y="10856"/>
                    <a:pt x="97041" y="10868"/>
                  </a:cubicBezTo>
                  <a:cubicBezTo>
                    <a:pt x="97041" y="10418"/>
                    <a:pt x="97065" y="9976"/>
                    <a:pt x="97147" y="9557"/>
                  </a:cubicBezTo>
                  <a:cubicBezTo>
                    <a:pt x="97154" y="9522"/>
                    <a:pt x="97135" y="9503"/>
                    <a:pt x="97115" y="9503"/>
                  </a:cubicBezTo>
                  <a:cubicBezTo>
                    <a:pt x="97101" y="9503"/>
                    <a:pt x="97087" y="9512"/>
                    <a:pt x="97080" y="9533"/>
                  </a:cubicBezTo>
                  <a:cubicBezTo>
                    <a:pt x="96896" y="10128"/>
                    <a:pt x="96857" y="10790"/>
                    <a:pt x="96822" y="11439"/>
                  </a:cubicBezTo>
                  <a:cubicBezTo>
                    <a:pt x="96783" y="11537"/>
                    <a:pt x="96743" y="11627"/>
                    <a:pt x="96705" y="11721"/>
                  </a:cubicBezTo>
                  <a:cubicBezTo>
                    <a:pt x="96842" y="10438"/>
                    <a:pt x="97010" y="9154"/>
                    <a:pt x="97256" y="7917"/>
                  </a:cubicBezTo>
                  <a:cubicBezTo>
                    <a:pt x="97260" y="7909"/>
                    <a:pt x="97265" y="7897"/>
                    <a:pt x="97265" y="7886"/>
                  </a:cubicBezTo>
                  <a:cubicBezTo>
                    <a:pt x="97268" y="7866"/>
                    <a:pt x="97268" y="7850"/>
                    <a:pt x="97272" y="7831"/>
                  </a:cubicBezTo>
                  <a:cubicBezTo>
                    <a:pt x="97280" y="7766"/>
                    <a:pt x="97240" y="7713"/>
                    <a:pt x="97199" y="7713"/>
                  </a:cubicBezTo>
                  <a:cubicBezTo>
                    <a:pt x="97178" y="7713"/>
                    <a:pt x="97157" y="7727"/>
                    <a:pt x="97142" y="7761"/>
                  </a:cubicBezTo>
                  <a:cubicBezTo>
                    <a:pt x="97010" y="8050"/>
                    <a:pt x="96967" y="8402"/>
                    <a:pt x="96869" y="8719"/>
                  </a:cubicBezTo>
                  <a:cubicBezTo>
                    <a:pt x="96736" y="9165"/>
                    <a:pt x="96599" y="9620"/>
                    <a:pt x="96485" y="10077"/>
                  </a:cubicBezTo>
                  <a:cubicBezTo>
                    <a:pt x="96466" y="9150"/>
                    <a:pt x="96427" y="8222"/>
                    <a:pt x="96411" y="7295"/>
                  </a:cubicBezTo>
                  <a:cubicBezTo>
                    <a:pt x="96391" y="6406"/>
                    <a:pt x="96376" y="5521"/>
                    <a:pt x="96137" y="4680"/>
                  </a:cubicBezTo>
                  <a:cubicBezTo>
                    <a:pt x="96131" y="4655"/>
                    <a:pt x="96115" y="4644"/>
                    <a:pt x="96099" y="4644"/>
                  </a:cubicBezTo>
                  <a:cubicBezTo>
                    <a:pt x="96076" y="4644"/>
                    <a:pt x="96053" y="4668"/>
                    <a:pt x="96062" y="4708"/>
                  </a:cubicBezTo>
                  <a:cubicBezTo>
                    <a:pt x="96302" y="5725"/>
                    <a:pt x="96196" y="6755"/>
                    <a:pt x="96172" y="7799"/>
                  </a:cubicBezTo>
                  <a:cubicBezTo>
                    <a:pt x="96152" y="8786"/>
                    <a:pt x="96114" y="9780"/>
                    <a:pt x="96051" y="10762"/>
                  </a:cubicBezTo>
                  <a:cubicBezTo>
                    <a:pt x="96000" y="11533"/>
                    <a:pt x="95945" y="12300"/>
                    <a:pt x="95890" y="13068"/>
                  </a:cubicBezTo>
                  <a:cubicBezTo>
                    <a:pt x="95880" y="13066"/>
                    <a:pt x="95870" y="13065"/>
                    <a:pt x="95861" y="13065"/>
                  </a:cubicBezTo>
                  <a:cubicBezTo>
                    <a:pt x="95764" y="13065"/>
                    <a:pt x="95698" y="13155"/>
                    <a:pt x="95652" y="13287"/>
                  </a:cubicBezTo>
                  <a:cubicBezTo>
                    <a:pt x="95605" y="11701"/>
                    <a:pt x="95518" y="10081"/>
                    <a:pt x="94978" y="8645"/>
                  </a:cubicBezTo>
                  <a:cubicBezTo>
                    <a:pt x="94970" y="8621"/>
                    <a:pt x="94956" y="8611"/>
                    <a:pt x="94942" y="8611"/>
                  </a:cubicBezTo>
                  <a:cubicBezTo>
                    <a:pt x="94912" y="8611"/>
                    <a:pt x="94881" y="8656"/>
                    <a:pt x="94897" y="8704"/>
                  </a:cubicBezTo>
                  <a:cubicBezTo>
                    <a:pt x="95276" y="9823"/>
                    <a:pt x="95300" y="11119"/>
                    <a:pt x="95253" y="12398"/>
                  </a:cubicBezTo>
                  <a:cubicBezTo>
                    <a:pt x="95229" y="11885"/>
                    <a:pt x="95190" y="11377"/>
                    <a:pt x="95112" y="10876"/>
                  </a:cubicBezTo>
                  <a:cubicBezTo>
                    <a:pt x="95102" y="10818"/>
                    <a:pt x="95071" y="10793"/>
                    <a:pt x="95037" y="10793"/>
                  </a:cubicBezTo>
                  <a:cubicBezTo>
                    <a:pt x="94987" y="10793"/>
                    <a:pt x="94932" y="10850"/>
                    <a:pt x="94944" y="10935"/>
                  </a:cubicBezTo>
                  <a:cubicBezTo>
                    <a:pt x="95096" y="12147"/>
                    <a:pt x="94975" y="13397"/>
                    <a:pt x="94841" y="14637"/>
                  </a:cubicBezTo>
                  <a:cubicBezTo>
                    <a:pt x="94763" y="14234"/>
                    <a:pt x="94681" y="13831"/>
                    <a:pt x="94591" y="13431"/>
                  </a:cubicBezTo>
                  <a:cubicBezTo>
                    <a:pt x="94689" y="11780"/>
                    <a:pt x="94724" y="10124"/>
                    <a:pt x="94669" y="8465"/>
                  </a:cubicBezTo>
                  <a:cubicBezTo>
                    <a:pt x="94630" y="7244"/>
                    <a:pt x="94622" y="6018"/>
                    <a:pt x="94505" y="4802"/>
                  </a:cubicBezTo>
                  <a:cubicBezTo>
                    <a:pt x="94458" y="4304"/>
                    <a:pt x="94541" y="3404"/>
                    <a:pt x="94035" y="3310"/>
                  </a:cubicBezTo>
                  <a:cubicBezTo>
                    <a:pt x="94032" y="3310"/>
                    <a:pt x="94030" y="3309"/>
                    <a:pt x="94027" y="3309"/>
                  </a:cubicBezTo>
                  <a:cubicBezTo>
                    <a:pt x="93962" y="3309"/>
                    <a:pt x="93937" y="3432"/>
                    <a:pt x="94004" y="3451"/>
                  </a:cubicBezTo>
                  <a:cubicBezTo>
                    <a:pt x="94395" y="3552"/>
                    <a:pt x="94282" y="4849"/>
                    <a:pt x="94270" y="5240"/>
                  </a:cubicBezTo>
                  <a:cubicBezTo>
                    <a:pt x="94259" y="5721"/>
                    <a:pt x="94235" y="6202"/>
                    <a:pt x="94223" y="6680"/>
                  </a:cubicBezTo>
                  <a:cubicBezTo>
                    <a:pt x="94192" y="7788"/>
                    <a:pt x="94102" y="8892"/>
                    <a:pt x="94035" y="9995"/>
                  </a:cubicBezTo>
                  <a:cubicBezTo>
                    <a:pt x="94015" y="10324"/>
                    <a:pt x="93992" y="10657"/>
                    <a:pt x="93968" y="10989"/>
                  </a:cubicBezTo>
                  <a:cubicBezTo>
                    <a:pt x="93789" y="10426"/>
                    <a:pt x="93581" y="9878"/>
                    <a:pt x="93362" y="9329"/>
                  </a:cubicBezTo>
                  <a:cubicBezTo>
                    <a:pt x="93127" y="8755"/>
                    <a:pt x="92814" y="8066"/>
                    <a:pt x="92270" y="7999"/>
                  </a:cubicBezTo>
                  <a:cubicBezTo>
                    <a:pt x="92269" y="7999"/>
                    <a:pt x="92268" y="7999"/>
                    <a:pt x="92267" y="7999"/>
                  </a:cubicBezTo>
                  <a:cubicBezTo>
                    <a:pt x="92231" y="7999"/>
                    <a:pt x="92232" y="8070"/>
                    <a:pt x="92270" y="8077"/>
                  </a:cubicBezTo>
                  <a:cubicBezTo>
                    <a:pt x="93041" y="8191"/>
                    <a:pt x="93366" y="9858"/>
                    <a:pt x="93581" y="10653"/>
                  </a:cubicBezTo>
                  <a:cubicBezTo>
                    <a:pt x="93703" y="11107"/>
                    <a:pt x="93797" y="11576"/>
                    <a:pt x="93887" y="12046"/>
                  </a:cubicBezTo>
                  <a:cubicBezTo>
                    <a:pt x="93883" y="12073"/>
                    <a:pt x="93878" y="12100"/>
                    <a:pt x="93878" y="12129"/>
                  </a:cubicBezTo>
                  <a:cubicBezTo>
                    <a:pt x="93542" y="12406"/>
                    <a:pt x="93264" y="13169"/>
                    <a:pt x="93080" y="13725"/>
                  </a:cubicBezTo>
                  <a:cubicBezTo>
                    <a:pt x="93002" y="13502"/>
                    <a:pt x="92920" y="13283"/>
                    <a:pt x="92830" y="13068"/>
                  </a:cubicBezTo>
                  <a:lnTo>
                    <a:pt x="92830" y="13063"/>
                  </a:lnTo>
                  <a:cubicBezTo>
                    <a:pt x="92798" y="12927"/>
                    <a:pt x="92767" y="12790"/>
                    <a:pt x="92736" y="12649"/>
                  </a:cubicBezTo>
                  <a:cubicBezTo>
                    <a:pt x="92888" y="12152"/>
                    <a:pt x="93119" y="11717"/>
                    <a:pt x="93468" y="11701"/>
                  </a:cubicBezTo>
                  <a:cubicBezTo>
                    <a:pt x="93542" y="11697"/>
                    <a:pt x="93542" y="11557"/>
                    <a:pt x="93468" y="11557"/>
                  </a:cubicBezTo>
                  <a:cubicBezTo>
                    <a:pt x="93463" y="11557"/>
                    <a:pt x="93458" y="11556"/>
                    <a:pt x="93452" y="11556"/>
                  </a:cubicBezTo>
                  <a:cubicBezTo>
                    <a:pt x="93029" y="11556"/>
                    <a:pt x="92878" y="11712"/>
                    <a:pt x="92673" y="12218"/>
                  </a:cubicBezTo>
                  <a:cubicBezTo>
                    <a:pt x="92666" y="12241"/>
                    <a:pt x="92657" y="12261"/>
                    <a:pt x="92646" y="12285"/>
                  </a:cubicBezTo>
                  <a:cubicBezTo>
                    <a:pt x="92622" y="12179"/>
                    <a:pt x="92599" y="12073"/>
                    <a:pt x="92572" y="11972"/>
                  </a:cubicBezTo>
                  <a:cubicBezTo>
                    <a:pt x="92650" y="11780"/>
                    <a:pt x="92769" y="11654"/>
                    <a:pt x="92958" y="11654"/>
                  </a:cubicBezTo>
                  <a:cubicBezTo>
                    <a:pt x="92966" y="11654"/>
                    <a:pt x="92974" y="11654"/>
                    <a:pt x="92982" y="11654"/>
                  </a:cubicBezTo>
                  <a:cubicBezTo>
                    <a:pt x="92983" y="11654"/>
                    <a:pt x="92985" y="11654"/>
                    <a:pt x="92986" y="11654"/>
                  </a:cubicBezTo>
                  <a:cubicBezTo>
                    <a:pt x="93065" y="11654"/>
                    <a:pt x="93060" y="11498"/>
                    <a:pt x="92982" y="11490"/>
                  </a:cubicBezTo>
                  <a:cubicBezTo>
                    <a:pt x="92931" y="11485"/>
                    <a:pt x="92884" y="11482"/>
                    <a:pt x="92840" y="11482"/>
                  </a:cubicBezTo>
                  <a:cubicBezTo>
                    <a:pt x="92677" y="11482"/>
                    <a:pt x="92564" y="11522"/>
                    <a:pt x="92478" y="11643"/>
                  </a:cubicBezTo>
                  <a:cubicBezTo>
                    <a:pt x="92368" y="11310"/>
                    <a:pt x="92247" y="10978"/>
                    <a:pt x="92169" y="10637"/>
                  </a:cubicBezTo>
                  <a:cubicBezTo>
                    <a:pt x="92145" y="10520"/>
                    <a:pt x="92113" y="10395"/>
                    <a:pt x="92082" y="10265"/>
                  </a:cubicBezTo>
                  <a:cubicBezTo>
                    <a:pt x="92090" y="9846"/>
                    <a:pt x="92079" y="9392"/>
                    <a:pt x="91929" y="9111"/>
                  </a:cubicBezTo>
                  <a:cubicBezTo>
                    <a:pt x="91916" y="9087"/>
                    <a:pt x="91897" y="9075"/>
                    <a:pt x="91877" y="9075"/>
                  </a:cubicBezTo>
                  <a:cubicBezTo>
                    <a:pt x="91874" y="9075"/>
                    <a:pt x="91870" y="9075"/>
                    <a:pt x="91867" y="9076"/>
                  </a:cubicBezTo>
                  <a:cubicBezTo>
                    <a:pt x="91835" y="8739"/>
                    <a:pt x="91840" y="8410"/>
                    <a:pt x="91914" y="8120"/>
                  </a:cubicBezTo>
                  <a:cubicBezTo>
                    <a:pt x="91923" y="8078"/>
                    <a:pt x="91899" y="8051"/>
                    <a:pt x="91873" y="8051"/>
                  </a:cubicBezTo>
                  <a:cubicBezTo>
                    <a:pt x="91856" y="8051"/>
                    <a:pt x="91839" y="8063"/>
                    <a:pt x="91832" y="8089"/>
                  </a:cubicBezTo>
                  <a:cubicBezTo>
                    <a:pt x="91589" y="8939"/>
                    <a:pt x="91632" y="9936"/>
                    <a:pt x="91757" y="10915"/>
                  </a:cubicBezTo>
                  <a:cubicBezTo>
                    <a:pt x="91754" y="10931"/>
                    <a:pt x="91754" y="10946"/>
                    <a:pt x="91750" y="10958"/>
                  </a:cubicBezTo>
                  <a:cubicBezTo>
                    <a:pt x="91566" y="10680"/>
                    <a:pt x="91366" y="10426"/>
                    <a:pt x="91170" y="10164"/>
                  </a:cubicBezTo>
                  <a:cubicBezTo>
                    <a:pt x="91107" y="10081"/>
                    <a:pt x="90717" y="9667"/>
                    <a:pt x="90532" y="9400"/>
                  </a:cubicBezTo>
                  <a:cubicBezTo>
                    <a:pt x="90536" y="9204"/>
                    <a:pt x="90540" y="9005"/>
                    <a:pt x="90532" y="8805"/>
                  </a:cubicBezTo>
                  <a:cubicBezTo>
                    <a:pt x="90531" y="8745"/>
                    <a:pt x="90498" y="8716"/>
                    <a:pt x="90464" y="8716"/>
                  </a:cubicBezTo>
                  <a:cubicBezTo>
                    <a:pt x="90430" y="8716"/>
                    <a:pt x="90395" y="8746"/>
                    <a:pt x="90392" y="8805"/>
                  </a:cubicBezTo>
                  <a:cubicBezTo>
                    <a:pt x="90384" y="8923"/>
                    <a:pt x="90368" y="9040"/>
                    <a:pt x="90352" y="9157"/>
                  </a:cubicBezTo>
                  <a:cubicBezTo>
                    <a:pt x="90341" y="9170"/>
                    <a:pt x="90332" y="9181"/>
                    <a:pt x="90325" y="9193"/>
                  </a:cubicBezTo>
                  <a:cubicBezTo>
                    <a:pt x="90267" y="7861"/>
                    <a:pt x="90192" y="6617"/>
                    <a:pt x="90127" y="6617"/>
                  </a:cubicBezTo>
                  <a:cubicBezTo>
                    <a:pt x="90126" y="6617"/>
                    <a:pt x="90126" y="6617"/>
                    <a:pt x="90126" y="6618"/>
                  </a:cubicBezTo>
                  <a:cubicBezTo>
                    <a:pt x="90211" y="6602"/>
                    <a:pt x="90211" y="6457"/>
                    <a:pt x="90126" y="6441"/>
                  </a:cubicBezTo>
                  <a:cubicBezTo>
                    <a:pt x="90106" y="6437"/>
                    <a:pt x="90082" y="6433"/>
                    <a:pt x="90059" y="6430"/>
                  </a:cubicBezTo>
                  <a:cubicBezTo>
                    <a:pt x="90058" y="6429"/>
                    <a:pt x="90056" y="6429"/>
                    <a:pt x="90055" y="6429"/>
                  </a:cubicBezTo>
                  <a:cubicBezTo>
                    <a:pt x="90028" y="6429"/>
                    <a:pt x="89992" y="6466"/>
                    <a:pt x="89989" y="6504"/>
                  </a:cubicBezTo>
                  <a:cubicBezTo>
                    <a:pt x="89777" y="8531"/>
                    <a:pt x="89698" y="10570"/>
                    <a:pt x="89609" y="12610"/>
                  </a:cubicBezTo>
                  <a:cubicBezTo>
                    <a:pt x="89530" y="12367"/>
                    <a:pt x="89429" y="12163"/>
                    <a:pt x="89201" y="12053"/>
                  </a:cubicBezTo>
                  <a:cubicBezTo>
                    <a:pt x="89195" y="12050"/>
                    <a:pt x="89189" y="12049"/>
                    <a:pt x="89183" y="12049"/>
                  </a:cubicBezTo>
                  <a:cubicBezTo>
                    <a:pt x="89132" y="12049"/>
                    <a:pt x="89106" y="12160"/>
                    <a:pt x="89158" y="12194"/>
                  </a:cubicBezTo>
                  <a:cubicBezTo>
                    <a:pt x="89452" y="12406"/>
                    <a:pt x="89499" y="12997"/>
                    <a:pt x="89554" y="13431"/>
                  </a:cubicBezTo>
                  <a:cubicBezTo>
                    <a:pt x="89546" y="13475"/>
                    <a:pt x="89539" y="13522"/>
                    <a:pt x="89530" y="13569"/>
                  </a:cubicBezTo>
                  <a:cubicBezTo>
                    <a:pt x="89510" y="13486"/>
                    <a:pt x="89492" y="13404"/>
                    <a:pt x="89472" y="13322"/>
                  </a:cubicBezTo>
                  <a:cubicBezTo>
                    <a:pt x="89436" y="13173"/>
                    <a:pt x="89190" y="12626"/>
                    <a:pt x="89252" y="12481"/>
                  </a:cubicBezTo>
                  <a:cubicBezTo>
                    <a:pt x="89279" y="12420"/>
                    <a:pt x="89243" y="12365"/>
                    <a:pt x="89203" y="12365"/>
                  </a:cubicBezTo>
                  <a:cubicBezTo>
                    <a:pt x="89189" y="12365"/>
                    <a:pt x="89175" y="12372"/>
                    <a:pt x="89163" y="12387"/>
                  </a:cubicBezTo>
                  <a:cubicBezTo>
                    <a:pt x="88970" y="12602"/>
                    <a:pt x="89123" y="13310"/>
                    <a:pt x="89143" y="13600"/>
                  </a:cubicBezTo>
                  <a:cubicBezTo>
                    <a:pt x="89163" y="13831"/>
                    <a:pt x="89178" y="14058"/>
                    <a:pt x="89198" y="14289"/>
                  </a:cubicBezTo>
                  <a:cubicBezTo>
                    <a:pt x="89151" y="14116"/>
                    <a:pt x="89107" y="13948"/>
                    <a:pt x="89060" y="13776"/>
                  </a:cubicBezTo>
                  <a:cubicBezTo>
                    <a:pt x="88955" y="13373"/>
                    <a:pt x="88845" y="12946"/>
                    <a:pt x="88717" y="12535"/>
                  </a:cubicBezTo>
                  <a:cubicBezTo>
                    <a:pt x="88829" y="11894"/>
                    <a:pt x="89026" y="11307"/>
                    <a:pt x="89503" y="10950"/>
                  </a:cubicBezTo>
                  <a:cubicBezTo>
                    <a:pt x="89566" y="10903"/>
                    <a:pt x="89527" y="10789"/>
                    <a:pt x="89469" y="10789"/>
                  </a:cubicBezTo>
                  <a:cubicBezTo>
                    <a:pt x="89458" y="10789"/>
                    <a:pt x="89447" y="10793"/>
                    <a:pt x="89436" y="10801"/>
                  </a:cubicBezTo>
                  <a:cubicBezTo>
                    <a:pt x="89026" y="11091"/>
                    <a:pt x="88755" y="11557"/>
                    <a:pt x="88564" y="12097"/>
                  </a:cubicBezTo>
                  <a:cubicBezTo>
                    <a:pt x="88501" y="11941"/>
                    <a:pt x="88439" y="11788"/>
                    <a:pt x="88368" y="11647"/>
                  </a:cubicBezTo>
                  <a:cubicBezTo>
                    <a:pt x="88355" y="11618"/>
                    <a:pt x="88335" y="11605"/>
                    <a:pt x="88313" y="11605"/>
                  </a:cubicBezTo>
                  <a:cubicBezTo>
                    <a:pt x="88308" y="11605"/>
                    <a:pt x="88303" y="11606"/>
                    <a:pt x="88298" y="11607"/>
                  </a:cubicBezTo>
                  <a:cubicBezTo>
                    <a:pt x="88235" y="11619"/>
                    <a:pt x="88231" y="11631"/>
                    <a:pt x="88184" y="11690"/>
                  </a:cubicBezTo>
                  <a:cubicBezTo>
                    <a:pt x="88180" y="11697"/>
                    <a:pt x="88177" y="11701"/>
                    <a:pt x="88172" y="11710"/>
                  </a:cubicBezTo>
                  <a:cubicBezTo>
                    <a:pt x="88121" y="11674"/>
                    <a:pt x="88063" y="11647"/>
                    <a:pt x="87992" y="11631"/>
                  </a:cubicBezTo>
                  <a:cubicBezTo>
                    <a:pt x="87991" y="11631"/>
                    <a:pt x="87989" y="11630"/>
                    <a:pt x="87987" y="11630"/>
                  </a:cubicBezTo>
                  <a:cubicBezTo>
                    <a:pt x="87932" y="11630"/>
                    <a:pt x="87908" y="11737"/>
                    <a:pt x="87965" y="11753"/>
                  </a:cubicBezTo>
                  <a:cubicBezTo>
                    <a:pt x="88184" y="11807"/>
                    <a:pt x="88329" y="12124"/>
                    <a:pt x="88430" y="12523"/>
                  </a:cubicBezTo>
                  <a:cubicBezTo>
                    <a:pt x="88239" y="13209"/>
                    <a:pt x="88137" y="13960"/>
                    <a:pt x="88020" y="14613"/>
                  </a:cubicBezTo>
                  <a:cubicBezTo>
                    <a:pt x="87886" y="13972"/>
                    <a:pt x="87738" y="13338"/>
                    <a:pt x="87613" y="12696"/>
                  </a:cubicBezTo>
                  <a:cubicBezTo>
                    <a:pt x="87608" y="12512"/>
                    <a:pt x="87601" y="12331"/>
                    <a:pt x="87589" y="12152"/>
                  </a:cubicBezTo>
                  <a:cubicBezTo>
                    <a:pt x="87730" y="11592"/>
                    <a:pt x="87867" y="11032"/>
                    <a:pt x="88023" y="10480"/>
                  </a:cubicBezTo>
                  <a:cubicBezTo>
                    <a:pt x="88148" y="10046"/>
                    <a:pt x="88219" y="9588"/>
                    <a:pt x="88341" y="9154"/>
                  </a:cubicBezTo>
                  <a:cubicBezTo>
                    <a:pt x="88419" y="8860"/>
                    <a:pt x="88501" y="7878"/>
                    <a:pt x="88818" y="7811"/>
                  </a:cubicBezTo>
                  <a:cubicBezTo>
                    <a:pt x="88868" y="7796"/>
                    <a:pt x="88858" y="7682"/>
                    <a:pt x="88805" y="7682"/>
                  </a:cubicBezTo>
                  <a:cubicBezTo>
                    <a:pt x="88804" y="7682"/>
                    <a:pt x="88803" y="7682"/>
                    <a:pt x="88802" y="7682"/>
                  </a:cubicBezTo>
                  <a:cubicBezTo>
                    <a:pt x="88270" y="7737"/>
                    <a:pt x="88211" y="8426"/>
                    <a:pt x="87953" y="8942"/>
                  </a:cubicBezTo>
                  <a:cubicBezTo>
                    <a:pt x="87726" y="9396"/>
                    <a:pt x="87523" y="9882"/>
                    <a:pt x="87335" y="10379"/>
                  </a:cubicBezTo>
                  <a:cubicBezTo>
                    <a:pt x="87315" y="9983"/>
                    <a:pt x="87331" y="9611"/>
                    <a:pt x="87460" y="9580"/>
                  </a:cubicBezTo>
                  <a:cubicBezTo>
                    <a:pt x="87519" y="9569"/>
                    <a:pt x="87514" y="9443"/>
                    <a:pt x="87460" y="9428"/>
                  </a:cubicBezTo>
                  <a:cubicBezTo>
                    <a:pt x="87441" y="9423"/>
                    <a:pt x="87422" y="9421"/>
                    <a:pt x="87404" y="9421"/>
                  </a:cubicBezTo>
                  <a:cubicBezTo>
                    <a:pt x="87207" y="9421"/>
                    <a:pt x="87090" y="9713"/>
                    <a:pt x="87021" y="10136"/>
                  </a:cubicBezTo>
                  <a:cubicBezTo>
                    <a:pt x="86974" y="10117"/>
                    <a:pt x="86923" y="10097"/>
                    <a:pt x="86865" y="10081"/>
                  </a:cubicBezTo>
                  <a:cubicBezTo>
                    <a:pt x="86858" y="10079"/>
                    <a:pt x="86852" y="10079"/>
                    <a:pt x="86845" y="10079"/>
                  </a:cubicBezTo>
                  <a:cubicBezTo>
                    <a:pt x="86739" y="10079"/>
                    <a:pt x="86699" y="10280"/>
                    <a:pt x="86815" y="10324"/>
                  </a:cubicBezTo>
                  <a:cubicBezTo>
                    <a:pt x="86877" y="10351"/>
                    <a:pt x="86936" y="10398"/>
                    <a:pt x="86979" y="10457"/>
                  </a:cubicBezTo>
                  <a:cubicBezTo>
                    <a:pt x="86947" y="10782"/>
                    <a:pt x="86936" y="11154"/>
                    <a:pt x="86936" y="11513"/>
                  </a:cubicBezTo>
                  <a:cubicBezTo>
                    <a:pt x="86927" y="11542"/>
                    <a:pt x="86920" y="11565"/>
                    <a:pt x="86912" y="11592"/>
                  </a:cubicBezTo>
                  <a:cubicBezTo>
                    <a:pt x="86799" y="11932"/>
                    <a:pt x="86692" y="12273"/>
                    <a:pt x="86587" y="12613"/>
                  </a:cubicBezTo>
                  <a:cubicBezTo>
                    <a:pt x="86607" y="12026"/>
                    <a:pt x="86595" y="11439"/>
                    <a:pt x="86528" y="10872"/>
                  </a:cubicBezTo>
                  <a:cubicBezTo>
                    <a:pt x="86522" y="10811"/>
                    <a:pt x="86473" y="10779"/>
                    <a:pt x="86430" y="10779"/>
                  </a:cubicBezTo>
                  <a:cubicBezTo>
                    <a:pt x="86423" y="10779"/>
                    <a:pt x="86417" y="10780"/>
                    <a:pt x="86411" y="10782"/>
                  </a:cubicBezTo>
                  <a:cubicBezTo>
                    <a:pt x="86368" y="10798"/>
                    <a:pt x="86325" y="10809"/>
                    <a:pt x="86282" y="10821"/>
                  </a:cubicBezTo>
                  <a:cubicBezTo>
                    <a:pt x="86219" y="10837"/>
                    <a:pt x="86219" y="10969"/>
                    <a:pt x="86282" y="10989"/>
                  </a:cubicBezTo>
                  <a:cubicBezTo>
                    <a:pt x="86427" y="11029"/>
                    <a:pt x="86270" y="12116"/>
                    <a:pt x="86078" y="13197"/>
                  </a:cubicBezTo>
                  <a:cubicBezTo>
                    <a:pt x="85973" y="12852"/>
                    <a:pt x="85863" y="12508"/>
                    <a:pt x="85738" y="12179"/>
                  </a:cubicBezTo>
                  <a:cubicBezTo>
                    <a:pt x="85749" y="12085"/>
                    <a:pt x="85758" y="11991"/>
                    <a:pt x="85765" y="11898"/>
                  </a:cubicBezTo>
                  <a:cubicBezTo>
                    <a:pt x="85777" y="11889"/>
                    <a:pt x="85785" y="11882"/>
                    <a:pt x="85796" y="11878"/>
                  </a:cubicBezTo>
                  <a:cubicBezTo>
                    <a:pt x="85858" y="11847"/>
                    <a:pt x="85840" y="11725"/>
                    <a:pt x="85787" y="11725"/>
                  </a:cubicBezTo>
                  <a:cubicBezTo>
                    <a:pt x="85787" y="11725"/>
                    <a:pt x="85786" y="11725"/>
                    <a:pt x="85785" y="11725"/>
                  </a:cubicBezTo>
                  <a:cubicBezTo>
                    <a:pt x="85843" y="11217"/>
                    <a:pt x="85917" y="10711"/>
                    <a:pt x="86027" y="10230"/>
                  </a:cubicBezTo>
                  <a:cubicBezTo>
                    <a:pt x="86172" y="10073"/>
                    <a:pt x="86352" y="9972"/>
                    <a:pt x="86580" y="9948"/>
                  </a:cubicBezTo>
                  <a:cubicBezTo>
                    <a:pt x="86637" y="9945"/>
                    <a:pt x="86638" y="9831"/>
                    <a:pt x="86582" y="9831"/>
                  </a:cubicBezTo>
                  <a:cubicBezTo>
                    <a:pt x="86582" y="9831"/>
                    <a:pt x="86581" y="9831"/>
                    <a:pt x="86580" y="9831"/>
                  </a:cubicBezTo>
                  <a:cubicBezTo>
                    <a:pt x="86392" y="9842"/>
                    <a:pt x="86227" y="9905"/>
                    <a:pt x="86078" y="10007"/>
                  </a:cubicBezTo>
                  <a:cubicBezTo>
                    <a:pt x="86251" y="9267"/>
                    <a:pt x="86427" y="8520"/>
                    <a:pt x="86493" y="7756"/>
                  </a:cubicBezTo>
                  <a:cubicBezTo>
                    <a:pt x="86498" y="7708"/>
                    <a:pt x="86463" y="7681"/>
                    <a:pt x="86431" y="7681"/>
                  </a:cubicBezTo>
                  <a:cubicBezTo>
                    <a:pt x="86406" y="7681"/>
                    <a:pt x="86383" y="7697"/>
                    <a:pt x="86380" y="7733"/>
                  </a:cubicBezTo>
                  <a:cubicBezTo>
                    <a:pt x="86262" y="8739"/>
                    <a:pt x="85855" y="9607"/>
                    <a:pt x="85601" y="10559"/>
                  </a:cubicBezTo>
                  <a:cubicBezTo>
                    <a:pt x="85597" y="10570"/>
                    <a:pt x="85593" y="10586"/>
                    <a:pt x="85589" y="10597"/>
                  </a:cubicBezTo>
                  <a:cubicBezTo>
                    <a:pt x="85503" y="10762"/>
                    <a:pt x="85429" y="10942"/>
                    <a:pt x="85362" y="11134"/>
                  </a:cubicBezTo>
                  <a:cubicBezTo>
                    <a:pt x="85182" y="10602"/>
                    <a:pt x="85037" y="10054"/>
                    <a:pt x="84983" y="9486"/>
                  </a:cubicBezTo>
                  <a:cubicBezTo>
                    <a:pt x="84979" y="9447"/>
                    <a:pt x="84953" y="9426"/>
                    <a:pt x="84930" y="9426"/>
                  </a:cubicBezTo>
                  <a:cubicBezTo>
                    <a:pt x="84907" y="9426"/>
                    <a:pt x="84887" y="9446"/>
                    <a:pt x="84889" y="9486"/>
                  </a:cubicBezTo>
                  <a:cubicBezTo>
                    <a:pt x="84908" y="10151"/>
                    <a:pt x="85049" y="10754"/>
                    <a:pt x="85189" y="11392"/>
                  </a:cubicBezTo>
                  <a:cubicBezTo>
                    <a:pt x="85202" y="11451"/>
                    <a:pt x="85218" y="11510"/>
                    <a:pt x="85229" y="11569"/>
                  </a:cubicBezTo>
                  <a:cubicBezTo>
                    <a:pt x="85100" y="12050"/>
                    <a:pt x="85014" y="12551"/>
                    <a:pt x="84936" y="12962"/>
                  </a:cubicBezTo>
                  <a:cubicBezTo>
                    <a:pt x="84924" y="13016"/>
                    <a:pt x="84916" y="13075"/>
                    <a:pt x="84904" y="13134"/>
                  </a:cubicBezTo>
                  <a:cubicBezTo>
                    <a:pt x="84880" y="13240"/>
                    <a:pt x="84857" y="13345"/>
                    <a:pt x="84837" y="13455"/>
                  </a:cubicBezTo>
                  <a:cubicBezTo>
                    <a:pt x="84756" y="12719"/>
                    <a:pt x="84678" y="11983"/>
                    <a:pt x="84591" y="11248"/>
                  </a:cubicBezTo>
                  <a:cubicBezTo>
                    <a:pt x="84505" y="10547"/>
                    <a:pt x="84431" y="9846"/>
                    <a:pt x="84364" y="9146"/>
                  </a:cubicBezTo>
                  <a:cubicBezTo>
                    <a:pt x="84544" y="8375"/>
                    <a:pt x="84759" y="7620"/>
                    <a:pt x="84971" y="6864"/>
                  </a:cubicBezTo>
                  <a:cubicBezTo>
                    <a:pt x="85135" y="6285"/>
                    <a:pt x="85339" y="5725"/>
                    <a:pt x="85527" y="5162"/>
                  </a:cubicBezTo>
                  <a:cubicBezTo>
                    <a:pt x="85593" y="4958"/>
                    <a:pt x="85648" y="4755"/>
                    <a:pt x="85718" y="4551"/>
                  </a:cubicBezTo>
                  <a:cubicBezTo>
                    <a:pt x="85781" y="4367"/>
                    <a:pt x="85863" y="4199"/>
                    <a:pt x="85961" y="4042"/>
                  </a:cubicBezTo>
                  <a:cubicBezTo>
                    <a:pt x="86026" y="3924"/>
                    <a:pt x="86124" y="3867"/>
                    <a:pt x="86253" y="3867"/>
                  </a:cubicBezTo>
                  <a:cubicBezTo>
                    <a:pt x="86278" y="3867"/>
                    <a:pt x="86305" y="3869"/>
                    <a:pt x="86333" y="3874"/>
                  </a:cubicBezTo>
                  <a:cubicBezTo>
                    <a:pt x="86336" y="3891"/>
                    <a:pt x="86346" y="3898"/>
                    <a:pt x="86356" y="3898"/>
                  </a:cubicBezTo>
                  <a:cubicBezTo>
                    <a:pt x="86370" y="3898"/>
                    <a:pt x="86383" y="3886"/>
                    <a:pt x="86383" y="3866"/>
                  </a:cubicBezTo>
                  <a:cubicBezTo>
                    <a:pt x="86381" y="3695"/>
                    <a:pt x="86333" y="3632"/>
                    <a:pt x="86264" y="3632"/>
                  </a:cubicBezTo>
                  <a:cubicBezTo>
                    <a:pt x="86098" y="3632"/>
                    <a:pt x="85813" y="3991"/>
                    <a:pt x="85758" y="4065"/>
                  </a:cubicBezTo>
                  <a:cubicBezTo>
                    <a:pt x="85480" y="4426"/>
                    <a:pt x="85339" y="4974"/>
                    <a:pt x="85147" y="5412"/>
                  </a:cubicBezTo>
                  <a:cubicBezTo>
                    <a:pt x="84904" y="5964"/>
                    <a:pt x="84685" y="6540"/>
                    <a:pt x="84485" y="7118"/>
                  </a:cubicBezTo>
                  <a:cubicBezTo>
                    <a:pt x="84400" y="7357"/>
                    <a:pt x="84321" y="7600"/>
                    <a:pt x="84243" y="7846"/>
                  </a:cubicBezTo>
                  <a:cubicBezTo>
                    <a:pt x="84227" y="7686"/>
                    <a:pt x="84212" y="7530"/>
                    <a:pt x="84199" y="7369"/>
                  </a:cubicBezTo>
                  <a:cubicBezTo>
                    <a:pt x="84152" y="6802"/>
                    <a:pt x="84071" y="6242"/>
                    <a:pt x="84012" y="5678"/>
                  </a:cubicBezTo>
                  <a:cubicBezTo>
                    <a:pt x="83968" y="5275"/>
                    <a:pt x="83968" y="4919"/>
                    <a:pt x="83809" y="4562"/>
                  </a:cubicBezTo>
                  <a:cubicBezTo>
                    <a:pt x="83794" y="4530"/>
                    <a:pt x="83773" y="4517"/>
                    <a:pt x="83754" y="4517"/>
                  </a:cubicBezTo>
                  <a:cubicBezTo>
                    <a:pt x="83711" y="4517"/>
                    <a:pt x="83671" y="4579"/>
                    <a:pt x="83695" y="4649"/>
                  </a:cubicBezTo>
                  <a:cubicBezTo>
                    <a:pt x="83883" y="5212"/>
                    <a:pt x="83812" y="6054"/>
                    <a:pt x="83827" y="6661"/>
                  </a:cubicBezTo>
                  <a:cubicBezTo>
                    <a:pt x="83843" y="7224"/>
                    <a:pt x="83804" y="7788"/>
                    <a:pt x="83809" y="8352"/>
                  </a:cubicBezTo>
                  <a:cubicBezTo>
                    <a:pt x="83812" y="8653"/>
                    <a:pt x="83820" y="8954"/>
                    <a:pt x="83824" y="9255"/>
                  </a:cubicBezTo>
                  <a:cubicBezTo>
                    <a:pt x="83785" y="9405"/>
                    <a:pt x="83746" y="9549"/>
                    <a:pt x="83710" y="9698"/>
                  </a:cubicBezTo>
                  <a:cubicBezTo>
                    <a:pt x="83695" y="9576"/>
                    <a:pt x="83679" y="9455"/>
                    <a:pt x="83663" y="9334"/>
                  </a:cubicBezTo>
                  <a:cubicBezTo>
                    <a:pt x="83656" y="9279"/>
                    <a:pt x="83648" y="9212"/>
                    <a:pt x="83632" y="9142"/>
                  </a:cubicBezTo>
                  <a:lnTo>
                    <a:pt x="83636" y="9142"/>
                  </a:lnTo>
                  <a:cubicBezTo>
                    <a:pt x="83641" y="9144"/>
                    <a:pt x="83646" y="9145"/>
                    <a:pt x="83651" y="9145"/>
                  </a:cubicBezTo>
                  <a:cubicBezTo>
                    <a:pt x="83699" y="9145"/>
                    <a:pt x="83713" y="9045"/>
                    <a:pt x="83659" y="9017"/>
                  </a:cubicBezTo>
                  <a:cubicBezTo>
                    <a:pt x="83640" y="9009"/>
                    <a:pt x="83621" y="9001"/>
                    <a:pt x="83601" y="8989"/>
                  </a:cubicBezTo>
                  <a:cubicBezTo>
                    <a:pt x="83558" y="8809"/>
                    <a:pt x="83484" y="8645"/>
                    <a:pt x="83347" y="8625"/>
                  </a:cubicBezTo>
                  <a:cubicBezTo>
                    <a:pt x="83344" y="8624"/>
                    <a:pt x="83341" y="8624"/>
                    <a:pt x="83339" y="8624"/>
                  </a:cubicBezTo>
                  <a:cubicBezTo>
                    <a:pt x="83275" y="8624"/>
                    <a:pt x="83258" y="8756"/>
                    <a:pt x="83311" y="8798"/>
                  </a:cubicBezTo>
                  <a:cubicBezTo>
                    <a:pt x="83401" y="8864"/>
                    <a:pt x="83358" y="9318"/>
                    <a:pt x="83307" y="9741"/>
                  </a:cubicBezTo>
                  <a:cubicBezTo>
                    <a:pt x="83240" y="9107"/>
                    <a:pt x="83175" y="8476"/>
                    <a:pt x="83108" y="7842"/>
                  </a:cubicBezTo>
                  <a:cubicBezTo>
                    <a:pt x="83115" y="7811"/>
                    <a:pt x="83112" y="7772"/>
                    <a:pt x="83096" y="7745"/>
                  </a:cubicBezTo>
                  <a:cubicBezTo>
                    <a:pt x="83049" y="7310"/>
                    <a:pt x="83002" y="6876"/>
                    <a:pt x="82959" y="6441"/>
                  </a:cubicBezTo>
                  <a:cubicBezTo>
                    <a:pt x="82873" y="5612"/>
                    <a:pt x="82810" y="4766"/>
                    <a:pt x="82465" y="4038"/>
                  </a:cubicBezTo>
                  <a:cubicBezTo>
                    <a:pt x="82451" y="4009"/>
                    <a:pt x="82430" y="3997"/>
                    <a:pt x="82410" y="3997"/>
                  </a:cubicBezTo>
                  <a:cubicBezTo>
                    <a:pt x="82366" y="3997"/>
                    <a:pt x="82323" y="4057"/>
                    <a:pt x="82353" y="4125"/>
                  </a:cubicBezTo>
                  <a:cubicBezTo>
                    <a:pt x="82771" y="5040"/>
                    <a:pt x="82720" y="6179"/>
                    <a:pt x="82767" y="7212"/>
                  </a:cubicBezTo>
                  <a:cubicBezTo>
                    <a:pt x="82775" y="7439"/>
                    <a:pt x="82783" y="7667"/>
                    <a:pt x="82790" y="7893"/>
                  </a:cubicBezTo>
                  <a:cubicBezTo>
                    <a:pt x="82427" y="8320"/>
                    <a:pt x="82235" y="9020"/>
                    <a:pt x="82082" y="9604"/>
                  </a:cubicBezTo>
                  <a:cubicBezTo>
                    <a:pt x="82075" y="9639"/>
                    <a:pt x="82066" y="9674"/>
                    <a:pt x="82059" y="9710"/>
                  </a:cubicBezTo>
                  <a:cubicBezTo>
                    <a:pt x="82047" y="9455"/>
                    <a:pt x="82035" y="9204"/>
                    <a:pt x="82028" y="8954"/>
                  </a:cubicBezTo>
                  <a:cubicBezTo>
                    <a:pt x="82012" y="8273"/>
                    <a:pt x="81589" y="7286"/>
                    <a:pt x="81844" y="6649"/>
                  </a:cubicBezTo>
                  <a:cubicBezTo>
                    <a:pt x="81862" y="6600"/>
                    <a:pt x="81833" y="6557"/>
                    <a:pt x="81801" y="6557"/>
                  </a:cubicBezTo>
                  <a:cubicBezTo>
                    <a:pt x="81787" y="6557"/>
                    <a:pt x="81772" y="6566"/>
                    <a:pt x="81761" y="6587"/>
                  </a:cubicBezTo>
                  <a:cubicBezTo>
                    <a:pt x="81515" y="7060"/>
                    <a:pt x="81644" y="7960"/>
                    <a:pt x="81699" y="8496"/>
                  </a:cubicBezTo>
                  <a:cubicBezTo>
                    <a:pt x="81777" y="9314"/>
                    <a:pt x="81679" y="10238"/>
                    <a:pt x="81628" y="11067"/>
                  </a:cubicBezTo>
                  <a:cubicBezTo>
                    <a:pt x="81613" y="11009"/>
                    <a:pt x="81601" y="10946"/>
                    <a:pt x="81582" y="10888"/>
                  </a:cubicBezTo>
                  <a:cubicBezTo>
                    <a:pt x="81288" y="9839"/>
                    <a:pt x="80962" y="8821"/>
                    <a:pt x="80650" y="7779"/>
                  </a:cubicBezTo>
                  <a:cubicBezTo>
                    <a:pt x="80637" y="7735"/>
                    <a:pt x="80608" y="7715"/>
                    <a:pt x="80580" y="7715"/>
                  </a:cubicBezTo>
                  <a:cubicBezTo>
                    <a:pt x="80538" y="7715"/>
                    <a:pt x="80497" y="7758"/>
                    <a:pt x="80509" y="7831"/>
                  </a:cubicBezTo>
                  <a:cubicBezTo>
                    <a:pt x="80962" y="10226"/>
                    <a:pt x="81194" y="12696"/>
                    <a:pt x="81244" y="15173"/>
                  </a:cubicBezTo>
                  <a:cubicBezTo>
                    <a:pt x="81197" y="15819"/>
                    <a:pt x="81166" y="16468"/>
                    <a:pt x="81147" y="17118"/>
                  </a:cubicBezTo>
                  <a:cubicBezTo>
                    <a:pt x="81116" y="17330"/>
                    <a:pt x="81085" y="17541"/>
                    <a:pt x="81049" y="17749"/>
                  </a:cubicBezTo>
                  <a:cubicBezTo>
                    <a:pt x="80854" y="16347"/>
                    <a:pt x="80685" y="14938"/>
                    <a:pt x="80591" y="13518"/>
                  </a:cubicBezTo>
                  <a:cubicBezTo>
                    <a:pt x="80529" y="12570"/>
                    <a:pt x="80513" y="11592"/>
                    <a:pt x="80399" y="10653"/>
                  </a:cubicBezTo>
                  <a:cubicBezTo>
                    <a:pt x="80310" y="9916"/>
                    <a:pt x="80160" y="9240"/>
                    <a:pt x="79981" y="8551"/>
                  </a:cubicBezTo>
                  <a:cubicBezTo>
                    <a:pt x="79969" y="8308"/>
                    <a:pt x="79957" y="8061"/>
                    <a:pt x="79922" y="7823"/>
                  </a:cubicBezTo>
                  <a:cubicBezTo>
                    <a:pt x="79867" y="7412"/>
                    <a:pt x="79761" y="7067"/>
                    <a:pt x="79652" y="6680"/>
                  </a:cubicBezTo>
                  <a:cubicBezTo>
                    <a:pt x="79641" y="6641"/>
                    <a:pt x="79614" y="6624"/>
                    <a:pt x="79588" y="6624"/>
                  </a:cubicBezTo>
                  <a:cubicBezTo>
                    <a:pt x="79549" y="6624"/>
                    <a:pt x="79510" y="6664"/>
                    <a:pt x="79526" y="6727"/>
                  </a:cubicBezTo>
                  <a:cubicBezTo>
                    <a:pt x="79632" y="7122"/>
                    <a:pt x="79714" y="7479"/>
                    <a:pt x="79738" y="7889"/>
                  </a:cubicBezTo>
                  <a:cubicBezTo>
                    <a:pt x="79731" y="7888"/>
                    <a:pt x="79724" y="7887"/>
                    <a:pt x="79717" y="7887"/>
                  </a:cubicBezTo>
                  <a:cubicBezTo>
                    <a:pt x="79653" y="7887"/>
                    <a:pt x="79596" y="7951"/>
                    <a:pt x="79620" y="8054"/>
                  </a:cubicBezTo>
                  <a:cubicBezTo>
                    <a:pt x="79663" y="8222"/>
                    <a:pt x="79699" y="8395"/>
                    <a:pt x="79730" y="8567"/>
                  </a:cubicBezTo>
                  <a:cubicBezTo>
                    <a:pt x="79714" y="8868"/>
                    <a:pt x="79694" y="9170"/>
                    <a:pt x="79699" y="9467"/>
                  </a:cubicBezTo>
                  <a:cubicBezTo>
                    <a:pt x="79703" y="9686"/>
                    <a:pt x="79699" y="9909"/>
                    <a:pt x="79699" y="10128"/>
                  </a:cubicBezTo>
                  <a:cubicBezTo>
                    <a:pt x="79660" y="9823"/>
                    <a:pt x="79620" y="9439"/>
                    <a:pt x="79687" y="9224"/>
                  </a:cubicBezTo>
                  <a:cubicBezTo>
                    <a:pt x="79710" y="9144"/>
                    <a:pt x="79655" y="9088"/>
                    <a:pt x="79600" y="9088"/>
                  </a:cubicBezTo>
                  <a:cubicBezTo>
                    <a:pt x="79572" y="9088"/>
                    <a:pt x="79544" y="9103"/>
                    <a:pt x="79526" y="9138"/>
                  </a:cubicBezTo>
                  <a:cubicBezTo>
                    <a:pt x="79335" y="9537"/>
                    <a:pt x="79405" y="10195"/>
                    <a:pt x="79362" y="10644"/>
                  </a:cubicBezTo>
                  <a:cubicBezTo>
                    <a:pt x="79323" y="11072"/>
                    <a:pt x="79315" y="11498"/>
                    <a:pt x="79319" y="11925"/>
                  </a:cubicBezTo>
                  <a:cubicBezTo>
                    <a:pt x="79182" y="11466"/>
                    <a:pt x="79022" y="11025"/>
                    <a:pt x="78865" y="10574"/>
                  </a:cubicBezTo>
                  <a:cubicBezTo>
                    <a:pt x="78849" y="10104"/>
                    <a:pt x="78838" y="9631"/>
                    <a:pt x="78834" y="9154"/>
                  </a:cubicBezTo>
                  <a:cubicBezTo>
                    <a:pt x="78832" y="9112"/>
                    <a:pt x="78808" y="9092"/>
                    <a:pt x="78784" y="9092"/>
                  </a:cubicBezTo>
                  <a:cubicBezTo>
                    <a:pt x="78760" y="9092"/>
                    <a:pt x="78736" y="9112"/>
                    <a:pt x="78736" y="9154"/>
                  </a:cubicBezTo>
                  <a:cubicBezTo>
                    <a:pt x="78732" y="9475"/>
                    <a:pt x="78724" y="9795"/>
                    <a:pt x="78713" y="10120"/>
                  </a:cubicBezTo>
                  <a:cubicBezTo>
                    <a:pt x="78654" y="9936"/>
                    <a:pt x="78599" y="9752"/>
                    <a:pt x="78552" y="9564"/>
                  </a:cubicBezTo>
                  <a:cubicBezTo>
                    <a:pt x="78533" y="9495"/>
                    <a:pt x="78491" y="9464"/>
                    <a:pt x="78449" y="9464"/>
                  </a:cubicBezTo>
                  <a:cubicBezTo>
                    <a:pt x="78387" y="9464"/>
                    <a:pt x="78326" y="9532"/>
                    <a:pt x="78345" y="9639"/>
                  </a:cubicBezTo>
                  <a:cubicBezTo>
                    <a:pt x="78462" y="10335"/>
                    <a:pt x="78548" y="11060"/>
                    <a:pt x="78623" y="11768"/>
                  </a:cubicBezTo>
                  <a:cubicBezTo>
                    <a:pt x="78560" y="12613"/>
                    <a:pt x="78470" y="13459"/>
                    <a:pt x="78348" y="14293"/>
                  </a:cubicBezTo>
                  <a:cubicBezTo>
                    <a:pt x="78329" y="13838"/>
                    <a:pt x="78309" y="13381"/>
                    <a:pt x="78298" y="12927"/>
                  </a:cubicBezTo>
                  <a:cubicBezTo>
                    <a:pt x="78285" y="12598"/>
                    <a:pt x="78274" y="12265"/>
                    <a:pt x="78220" y="11948"/>
                  </a:cubicBezTo>
                  <a:cubicBezTo>
                    <a:pt x="78204" y="11858"/>
                    <a:pt x="78204" y="11002"/>
                    <a:pt x="78114" y="10927"/>
                  </a:cubicBezTo>
                  <a:lnTo>
                    <a:pt x="78114" y="10927"/>
                  </a:lnTo>
                  <a:cubicBezTo>
                    <a:pt x="78122" y="10933"/>
                    <a:pt x="78129" y="10935"/>
                    <a:pt x="78136" y="10935"/>
                  </a:cubicBezTo>
                  <a:cubicBezTo>
                    <a:pt x="78171" y="10935"/>
                    <a:pt x="78197" y="10875"/>
                    <a:pt x="78168" y="10832"/>
                  </a:cubicBezTo>
                  <a:cubicBezTo>
                    <a:pt x="78133" y="10785"/>
                    <a:pt x="78129" y="10790"/>
                    <a:pt x="78079" y="10751"/>
                  </a:cubicBezTo>
                  <a:cubicBezTo>
                    <a:pt x="78069" y="10744"/>
                    <a:pt x="78059" y="10742"/>
                    <a:pt x="78050" y="10742"/>
                  </a:cubicBezTo>
                  <a:cubicBezTo>
                    <a:pt x="78019" y="10742"/>
                    <a:pt x="77994" y="10774"/>
                    <a:pt x="77989" y="10817"/>
                  </a:cubicBezTo>
                  <a:cubicBezTo>
                    <a:pt x="77953" y="11166"/>
                    <a:pt x="77929" y="11513"/>
                    <a:pt x="77910" y="11866"/>
                  </a:cubicBezTo>
                  <a:cubicBezTo>
                    <a:pt x="77867" y="11654"/>
                    <a:pt x="77820" y="11443"/>
                    <a:pt x="77769" y="11232"/>
                  </a:cubicBezTo>
                  <a:cubicBezTo>
                    <a:pt x="77730" y="9604"/>
                    <a:pt x="77675" y="7498"/>
                    <a:pt x="77691" y="7498"/>
                  </a:cubicBezTo>
                  <a:cubicBezTo>
                    <a:pt x="77788" y="7498"/>
                    <a:pt x="77788" y="7302"/>
                    <a:pt x="77691" y="7302"/>
                  </a:cubicBezTo>
                  <a:lnTo>
                    <a:pt x="77648" y="7302"/>
                  </a:lnTo>
                  <a:cubicBezTo>
                    <a:pt x="77613" y="7302"/>
                    <a:pt x="77586" y="7333"/>
                    <a:pt x="77573" y="7373"/>
                  </a:cubicBezTo>
                  <a:cubicBezTo>
                    <a:pt x="77429" y="7886"/>
                    <a:pt x="77413" y="8476"/>
                    <a:pt x="77389" y="9040"/>
                  </a:cubicBezTo>
                  <a:lnTo>
                    <a:pt x="77382" y="9040"/>
                  </a:lnTo>
                  <a:cubicBezTo>
                    <a:pt x="77229" y="9056"/>
                    <a:pt x="77100" y="9130"/>
                    <a:pt x="76983" y="9240"/>
                  </a:cubicBezTo>
                  <a:cubicBezTo>
                    <a:pt x="76963" y="8876"/>
                    <a:pt x="76932" y="8430"/>
                    <a:pt x="77017" y="8085"/>
                  </a:cubicBezTo>
                  <a:cubicBezTo>
                    <a:pt x="77030" y="8074"/>
                    <a:pt x="77037" y="8061"/>
                    <a:pt x="77037" y="8043"/>
                  </a:cubicBezTo>
                  <a:cubicBezTo>
                    <a:pt x="77045" y="8014"/>
                    <a:pt x="77049" y="7987"/>
                    <a:pt x="77053" y="7960"/>
                  </a:cubicBezTo>
                  <a:cubicBezTo>
                    <a:pt x="77068" y="7876"/>
                    <a:pt x="77021" y="7823"/>
                    <a:pt x="76972" y="7823"/>
                  </a:cubicBezTo>
                  <a:cubicBezTo>
                    <a:pt x="76970" y="7823"/>
                    <a:pt x="76968" y="7823"/>
                    <a:pt x="76967" y="7823"/>
                  </a:cubicBezTo>
                  <a:cubicBezTo>
                    <a:pt x="77026" y="7463"/>
                    <a:pt x="77073" y="7098"/>
                    <a:pt x="77092" y="6735"/>
                  </a:cubicBezTo>
                  <a:cubicBezTo>
                    <a:pt x="77104" y="6515"/>
                    <a:pt x="77188" y="5866"/>
                    <a:pt x="76917" y="5866"/>
                  </a:cubicBezTo>
                  <a:cubicBezTo>
                    <a:pt x="76913" y="5866"/>
                    <a:pt x="76909" y="5866"/>
                    <a:pt x="76905" y="5866"/>
                  </a:cubicBezTo>
                  <a:cubicBezTo>
                    <a:pt x="76853" y="5870"/>
                    <a:pt x="76853" y="5968"/>
                    <a:pt x="76905" y="5968"/>
                  </a:cubicBezTo>
                  <a:cubicBezTo>
                    <a:pt x="77217" y="5968"/>
                    <a:pt x="76364" y="8770"/>
                    <a:pt x="76286" y="9001"/>
                  </a:cubicBezTo>
                  <a:cubicBezTo>
                    <a:pt x="76204" y="9248"/>
                    <a:pt x="76133" y="9502"/>
                    <a:pt x="76067" y="9757"/>
                  </a:cubicBezTo>
                  <a:cubicBezTo>
                    <a:pt x="76047" y="9569"/>
                    <a:pt x="76031" y="9318"/>
                    <a:pt x="75989" y="9095"/>
                  </a:cubicBezTo>
                  <a:cubicBezTo>
                    <a:pt x="76117" y="8786"/>
                    <a:pt x="76255" y="8480"/>
                    <a:pt x="76407" y="8191"/>
                  </a:cubicBezTo>
                  <a:cubicBezTo>
                    <a:pt x="76437" y="8134"/>
                    <a:pt x="76397" y="8085"/>
                    <a:pt x="76355" y="8085"/>
                  </a:cubicBezTo>
                  <a:cubicBezTo>
                    <a:pt x="76342" y="8085"/>
                    <a:pt x="76329" y="8089"/>
                    <a:pt x="76317" y="8101"/>
                  </a:cubicBezTo>
                  <a:cubicBezTo>
                    <a:pt x="76168" y="8258"/>
                    <a:pt x="76031" y="8442"/>
                    <a:pt x="75910" y="8641"/>
                  </a:cubicBezTo>
                  <a:cubicBezTo>
                    <a:pt x="75824" y="8097"/>
                    <a:pt x="75714" y="7561"/>
                    <a:pt x="75554" y="7021"/>
                  </a:cubicBezTo>
                  <a:cubicBezTo>
                    <a:pt x="75311" y="6215"/>
                    <a:pt x="75049" y="5380"/>
                    <a:pt x="74533" y="4809"/>
                  </a:cubicBezTo>
                  <a:cubicBezTo>
                    <a:pt x="74519" y="4794"/>
                    <a:pt x="74504" y="4787"/>
                    <a:pt x="74489" y="4787"/>
                  </a:cubicBezTo>
                  <a:cubicBezTo>
                    <a:pt x="74437" y="4787"/>
                    <a:pt x="74394" y="4869"/>
                    <a:pt x="74443" y="4927"/>
                  </a:cubicBezTo>
                  <a:cubicBezTo>
                    <a:pt x="75068" y="5674"/>
                    <a:pt x="75378" y="6986"/>
                    <a:pt x="75491" y="8061"/>
                  </a:cubicBezTo>
                  <a:cubicBezTo>
                    <a:pt x="75530" y="8449"/>
                    <a:pt x="75558" y="8841"/>
                    <a:pt x="75585" y="9232"/>
                  </a:cubicBezTo>
                  <a:cubicBezTo>
                    <a:pt x="75433" y="9533"/>
                    <a:pt x="75296" y="9846"/>
                    <a:pt x="75155" y="10133"/>
                  </a:cubicBezTo>
                  <a:cubicBezTo>
                    <a:pt x="74959" y="10535"/>
                    <a:pt x="74768" y="10942"/>
                    <a:pt x="74575" y="11349"/>
                  </a:cubicBezTo>
                  <a:cubicBezTo>
                    <a:pt x="74614" y="10801"/>
                    <a:pt x="74618" y="9099"/>
                    <a:pt x="75171" y="8845"/>
                  </a:cubicBezTo>
                  <a:cubicBezTo>
                    <a:pt x="75218" y="8823"/>
                    <a:pt x="75204" y="8733"/>
                    <a:pt x="75158" y="8733"/>
                  </a:cubicBezTo>
                  <a:cubicBezTo>
                    <a:pt x="75155" y="8733"/>
                    <a:pt x="75151" y="8734"/>
                    <a:pt x="75147" y="8735"/>
                  </a:cubicBezTo>
                  <a:cubicBezTo>
                    <a:pt x="74818" y="8836"/>
                    <a:pt x="74665" y="9232"/>
                    <a:pt x="74544" y="9611"/>
                  </a:cubicBezTo>
                  <a:cubicBezTo>
                    <a:pt x="74423" y="9999"/>
                    <a:pt x="74317" y="10391"/>
                    <a:pt x="74235" y="10790"/>
                  </a:cubicBezTo>
                  <a:cubicBezTo>
                    <a:pt x="74223" y="10676"/>
                    <a:pt x="74215" y="10563"/>
                    <a:pt x="74196" y="10453"/>
                  </a:cubicBezTo>
                  <a:cubicBezTo>
                    <a:pt x="74190" y="10424"/>
                    <a:pt x="74172" y="10411"/>
                    <a:pt x="74155" y="10411"/>
                  </a:cubicBezTo>
                  <a:cubicBezTo>
                    <a:pt x="74139" y="10411"/>
                    <a:pt x="74123" y="10421"/>
                    <a:pt x="74114" y="10438"/>
                  </a:cubicBezTo>
                  <a:cubicBezTo>
                    <a:pt x="74011" y="10610"/>
                    <a:pt x="74043" y="10535"/>
                    <a:pt x="73993" y="10720"/>
                  </a:cubicBezTo>
                  <a:cubicBezTo>
                    <a:pt x="73987" y="10743"/>
                    <a:pt x="74005" y="10763"/>
                    <a:pt x="74021" y="10763"/>
                  </a:cubicBezTo>
                  <a:cubicBezTo>
                    <a:pt x="74028" y="10763"/>
                    <a:pt x="74036" y="10758"/>
                    <a:pt x="74040" y="10747"/>
                  </a:cubicBezTo>
                  <a:cubicBezTo>
                    <a:pt x="74063" y="10683"/>
                    <a:pt x="74079" y="10658"/>
                    <a:pt x="74090" y="10658"/>
                  </a:cubicBezTo>
                  <a:cubicBezTo>
                    <a:pt x="74136" y="10658"/>
                    <a:pt x="74098" y="11078"/>
                    <a:pt x="74098" y="11087"/>
                  </a:cubicBezTo>
                  <a:cubicBezTo>
                    <a:pt x="74082" y="11287"/>
                    <a:pt x="74058" y="11486"/>
                    <a:pt x="74035" y="11686"/>
                  </a:cubicBezTo>
                  <a:cubicBezTo>
                    <a:pt x="74031" y="11690"/>
                    <a:pt x="74031" y="11697"/>
                    <a:pt x="74031" y="11701"/>
                  </a:cubicBezTo>
                  <a:cubicBezTo>
                    <a:pt x="73996" y="11377"/>
                    <a:pt x="73969" y="11052"/>
                    <a:pt x="73941" y="10723"/>
                  </a:cubicBezTo>
                  <a:cubicBezTo>
                    <a:pt x="73906" y="10297"/>
                    <a:pt x="73859" y="9851"/>
                    <a:pt x="73875" y="9416"/>
                  </a:cubicBezTo>
                  <a:cubicBezTo>
                    <a:pt x="73890" y="9005"/>
                    <a:pt x="73769" y="8320"/>
                    <a:pt x="73996" y="7991"/>
                  </a:cubicBezTo>
                  <a:cubicBezTo>
                    <a:pt x="74045" y="7924"/>
                    <a:pt x="74001" y="7845"/>
                    <a:pt x="73948" y="7845"/>
                  </a:cubicBezTo>
                  <a:cubicBezTo>
                    <a:pt x="73933" y="7845"/>
                    <a:pt x="73917" y="7851"/>
                    <a:pt x="73902" y="7866"/>
                  </a:cubicBezTo>
                  <a:cubicBezTo>
                    <a:pt x="73453" y="8336"/>
                    <a:pt x="73511" y="9607"/>
                    <a:pt x="73460" y="10285"/>
                  </a:cubicBezTo>
                  <a:cubicBezTo>
                    <a:pt x="73448" y="10473"/>
                    <a:pt x="73440" y="10660"/>
                    <a:pt x="73433" y="10848"/>
                  </a:cubicBezTo>
                  <a:cubicBezTo>
                    <a:pt x="73359" y="10762"/>
                    <a:pt x="73280" y="10688"/>
                    <a:pt x="73190" y="10626"/>
                  </a:cubicBezTo>
                  <a:cubicBezTo>
                    <a:pt x="73198" y="10023"/>
                    <a:pt x="73205" y="9416"/>
                    <a:pt x="73213" y="8813"/>
                  </a:cubicBezTo>
                  <a:cubicBezTo>
                    <a:pt x="73221" y="8809"/>
                    <a:pt x="73225" y="8801"/>
                    <a:pt x="73233" y="8798"/>
                  </a:cubicBezTo>
                  <a:cubicBezTo>
                    <a:pt x="73276" y="8755"/>
                    <a:pt x="73256" y="8672"/>
                    <a:pt x="73218" y="8661"/>
                  </a:cubicBezTo>
                  <a:cubicBezTo>
                    <a:pt x="73218" y="8359"/>
                    <a:pt x="73221" y="8058"/>
                    <a:pt x="73225" y="7756"/>
                  </a:cubicBezTo>
                  <a:cubicBezTo>
                    <a:pt x="73225" y="7690"/>
                    <a:pt x="73186" y="7657"/>
                    <a:pt x="73146" y="7657"/>
                  </a:cubicBezTo>
                  <a:cubicBezTo>
                    <a:pt x="73107" y="7657"/>
                    <a:pt x="73066" y="7690"/>
                    <a:pt x="73065" y="7756"/>
                  </a:cubicBezTo>
                  <a:cubicBezTo>
                    <a:pt x="73061" y="8117"/>
                    <a:pt x="73034" y="8476"/>
                    <a:pt x="72998" y="8836"/>
                  </a:cubicBezTo>
                  <a:cubicBezTo>
                    <a:pt x="72239" y="9663"/>
                    <a:pt x="72062" y="11310"/>
                    <a:pt x="71953" y="12606"/>
                  </a:cubicBezTo>
                  <a:cubicBezTo>
                    <a:pt x="71863" y="11878"/>
                    <a:pt x="71773" y="11142"/>
                    <a:pt x="71601" y="10442"/>
                  </a:cubicBezTo>
                  <a:cubicBezTo>
                    <a:pt x="71378" y="9526"/>
                    <a:pt x="71081" y="8648"/>
                    <a:pt x="70850" y="7729"/>
                  </a:cubicBezTo>
                  <a:cubicBezTo>
                    <a:pt x="70842" y="7698"/>
                    <a:pt x="70823" y="7684"/>
                    <a:pt x="70805" y="7684"/>
                  </a:cubicBezTo>
                  <a:cubicBezTo>
                    <a:pt x="70777" y="7684"/>
                    <a:pt x="70748" y="7715"/>
                    <a:pt x="70756" y="7764"/>
                  </a:cubicBezTo>
                  <a:cubicBezTo>
                    <a:pt x="70873" y="8536"/>
                    <a:pt x="70947" y="9302"/>
                    <a:pt x="71010" y="10073"/>
                  </a:cubicBezTo>
                  <a:cubicBezTo>
                    <a:pt x="70855" y="9527"/>
                    <a:pt x="70695" y="9032"/>
                    <a:pt x="70628" y="9032"/>
                  </a:cubicBezTo>
                  <a:cubicBezTo>
                    <a:pt x="70627" y="9032"/>
                    <a:pt x="70627" y="9032"/>
                    <a:pt x="70626" y="9033"/>
                  </a:cubicBezTo>
                  <a:cubicBezTo>
                    <a:pt x="70693" y="9024"/>
                    <a:pt x="70693" y="8903"/>
                    <a:pt x="70626" y="8895"/>
                  </a:cubicBezTo>
                  <a:cubicBezTo>
                    <a:pt x="70611" y="8892"/>
                    <a:pt x="70595" y="8892"/>
                    <a:pt x="70579" y="8888"/>
                  </a:cubicBezTo>
                  <a:cubicBezTo>
                    <a:pt x="70578" y="8888"/>
                    <a:pt x="70576" y="8888"/>
                    <a:pt x="70575" y="8888"/>
                  </a:cubicBezTo>
                  <a:cubicBezTo>
                    <a:pt x="70539" y="8888"/>
                    <a:pt x="70521" y="8944"/>
                    <a:pt x="70525" y="8986"/>
                  </a:cubicBezTo>
                  <a:cubicBezTo>
                    <a:pt x="70552" y="9204"/>
                    <a:pt x="70588" y="9420"/>
                    <a:pt x="70622" y="9635"/>
                  </a:cubicBezTo>
                  <a:cubicBezTo>
                    <a:pt x="70497" y="9259"/>
                    <a:pt x="70368" y="8888"/>
                    <a:pt x="70235" y="8516"/>
                  </a:cubicBezTo>
                  <a:cubicBezTo>
                    <a:pt x="70196" y="7737"/>
                    <a:pt x="70156" y="6958"/>
                    <a:pt x="70118" y="6179"/>
                  </a:cubicBezTo>
                  <a:cubicBezTo>
                    <a:pt x="70112" y="6071"/>
                    <a:pt x="70051" y="6018"/>
                    <a:pt x="69990" y="6018"/>
                  </a:cubicBezTo>
                  <a:cubicBezTo>
                    <a:pt x="69930" y="6018"/>
                    <a:pt x="69869" y="6071"/>
                    <a:pt x="69863" y="6179"/>
                  </a:cubicBezTo>
                  <a:cubicBezTo>
                    <a:pt x="69844" y="6578"/>
                    <a:pt x="69824" y="6977"/>
                    <a:pt x="69808" y="7377"/>
                  </a:cubicBezTo>
                  <a:cubicBezTo>
                    <a:pt x="69714" y="7134"/>
                    <a:pt x="69620" y="6899"/>
                    <a:pt x="69526" y="6661"/>
                  </a:cubicBezTo>
                  <a:cubicBezTo>
                    <a:pt x="69300" y="6112"/>
                    <a:pt x="69088" y="5565"/>
                    <a:pt x="68888" y="5001"/>
                  </a:cubicBezTo>
                  <a:cubicBezTo>
                    <a:pt x="68791" y="4727"/>
                    <a:pt x="68685" y="4609"/>
                    <a:pt x="68462" y="4528"/>
                  </a:cubicBezTo>
                  <a:cubicBezTo>
                    <a:pt x="68455" y="4525"/>
                    <a:pt x="68448" y="4523"/>
                    <a:pt x="68442" y="4523"/>
                  </a:cubicBezTo>
                  <a:cubicBezTo>
                    <a:pt x="68380" y="4523"/>
                    <a:pt x="68363" y="4652"/>
                    <a:pt x="68431" y="4684"/>
                  </a:cubicBezTo>
                  <a:cubicBezTo>
                    <a:pt x="68763" y="4844"/>
                    <a:pt x="68771" y="5361"/>
                    <a:pt x="68873" y="5718"/>
                  </a:cubicBezTo>
                  <a:cubicBezTo>
                    <a:pt x="68963" y="6014"/>
                    <a:pt x="69065" y="6305"/>
                    <a:pt x="69150" y="6605"/>
                  </a:cubicBezTo>
                  <a:cubicBezTo>
                    <a:pt x="69284" y="7087"/>
                    <a:pt x="69448" y="7577"/>
                    <a:pt x="69582" y="8066"/>
                  </a:cubicBezTo>
                  <a:cubicBezTo>
                    <a:pt x="69578" y="8074"/>
                    <a:pt x="69573" y="8081"/>
                    <a:pt x="69569" y="8089"/>
                  </a:cubicBezTo>
                  <a:cubicBezTo>
                    <a:pt x="69296" y="7537"/>
                    <a:pt x="69022" y="6981"/>
                    <a:pt x="68740" y="6437"/>
                  </a:cubicBezTo>
                  <a:cubicBezTo>
                    <a:pt x="68728" y="6332"/>
                    <a:pt x="68724" y="6230"/>
                    <a:pt x="68713" y="6124"/>
                  </a:cubicBezTo>
                  <a:cubicBezTo>
                    <a:pt x="68708" y="6089"/>
                    <a:pt x="68686" y="6070"/>
                    <a:pt x="68665" y="6070"/>
                  </a:cubicBezTo>
                  <a:cubicBezTo>
                    <a:pt x="68645" y="6070"/>
                    <a:pt x="68626" y="6088"/>
                    <a:pt x="68626" y="6124"/>
                  </a:cubicBezTo>
                  <a:cubicBezTo>
                    <a:pt x="68626" y="6155"/>
                    <a:pt x="68622" y="6187"/>
                    <a:pt x="68622" y="6218"/>
                  </a:cubicBezTo>
                  <a:cubicBezTo>
                    <a:pt x="68357" y="5709"/>
                    <a:pt x="68086" y="5209"/>
                    <a:pt x="67801" y="4715"/>
                  </a:cubicBezTo>
                  <a:cubicBezTo>
                    <a:pt x="67488" y="4175"/>
                    <a:pt x="67010" y="3142"/>
                    <a:pt x="66431" y="3091"/>
                  </a:cubicBezTo>
                  <a:cubicBezTo>
                    <a:pt x="66408" y="3091"/>
                    <a:pt x="66408" y="3138"/>
                    <a:pt x="66431" y="3142"/>
                  </a:cubicBezTo>
                  <a:cubicBezTo>
                    <a:pt x="66892" y="3212"/>
                    <a:pt x="67358" y="4183"/>
                    <a:pt x="67585" y="4618"/>
                  </a:cubicBezTo>
                  <a:cubicBezTo>
                    <a:pt x="67864" y="5162"/>
                    <a:pt x="68137" y="5713"/>
                    <a:pt x="68407" y="6265"/>
                  </a:cubicBezTo>
                  <a:cubicBezTo>
                    <a:pt x="68474" y="6402"/>
                    <a:pt x="68540" y="6543"/>
                    <a:pt x="68607" y="6684"/>
                  </a:cubicBezTo>
                  <a:cubicBezTo>
                    <a:pt x="68545" y="8672"/>
                    <a:pt x="68415" y="10657"/>
                    <a:pt x="68352" y="12649"/>
                  </a:cubicBezTo>
                  <a:cubicBezTo>
                    <a:pt x="68328" y="13498"/>
                    <a:pt x="68305" y="14347"/>
                    <a:pt x="68282" y="15196"/>
                  </a:cubicBezTo>
                  <a:cubicBezTo>
                    <a:pt x="68239" y="15012"/>
                    <a:pt x="68192" y="14824"/>
                    <a:pt x="68145" y="14645"/>
                  </a:cubicBezTo>
                  <a:cubicBezTo>
                    <a:pt x="67770" y="13204"/>
                    <a:pt x="67421" y="11439"/>
                    <a:pt x="66657" y="10254"/>
                  </a:cubicBezTo>
                  <a:cubicBezTo>
                    <a:pt x="66649" y="10240"/>
                    <a:pt x="66638" y="10234"/>
                    <a:pt x="66627" y="10234"/>
                  </a:cubicBezTo>
                  <a:cubicBezTo>
                    <a:pt x="66596" y="10234"/>
                    <a:pt x="66566" y="10284"/>
                    <a:pt x="66583" y="10328"/>
                  </a:cubicBezTo>
                  <a:cubicBezTo>
                    <a:pt x="67136" y="11643"/>
                    <a:pt x="67315" y="13350"/>
                    <a:pt x="67499" y="14840"/>
                  </a:cubicBezTo>
                  <a:cubicBezTo>
                    <a:pt x="67478" y="14828"/>
                    <a:pt x="67456" y="14822"/>
                    <a:pt x="67433" y="14822"/>
                  </a:cubicBezTo>
                  <a:cubicBezTo>
                    <a:pt x="67413" y="14822"/>
                    <a:pt x="67393" y="14827"/>
                    <a:pt x="67374" y="14837"/>
                  </a:cubicBezTo>
                  <a:cubicBezTo>
                    <a:pt x="67342" y="14434"/>
                    <a:pt x="67323" y="14026"/>
                    <a:pt x="67319" y="13616"/>
                  </a:cubicBezTo>
                  <a:cubicBezTo>
                    <a:pt x="67319" y="13547"/>
                    <a:pt x="67278" y="13513"/>
                    <a:pt x="67237" y="13513"/>
                  </a:cubicBezTo>
                  <a:cubicBezTo>
                    <a:pt x="67195" y="13513"/>
                    <a:pt x="67154" y="13547"/>
                    <a:pt x="67154" y="13616"/>
                  </a:cubicBezTo>
                  <a:cubicBezTo>
                    <a:pt x="67151" y="14461"/>
                    <a:pt x="67116" y="15306"/>
                    <a:pt x="67116" y="16152"/>
                  </a:cubicBezTo>
                  <a:cubicBezTo>
                    <a:pt x="67116" y="16555"/>
                    <a:pt x="67170" y="16990"/>
                    <a:pt x="67241" y="17420"/>
                  </a:cubicBezTo>
                  <a:cubicBezTo>
                    <a:pt x="67237" y="17557"/>
                    <a:pt x="67237" y="17698"/>
                    <a:pt x="67233" y="17835"/>
                  </a:cubicBezTo>
                  <a:cubicBezTo>
                    <a:pt x="67057" y="16492"/>
                    <a:pt x="66873" y="15149"/>
                    <a:pt x="66650" y="13823"/>
                  </a:cubicBezTo>
                  <a:cubicBezTo>
                    <a:pt x="66540" y="13173"/>
                    <a:pt x="66415" y="12532"/>
                    <a:pt x="66285" y="11889"/>
                  </a:cubicBezTo>
                  <a:cubicBezTo>
                    <a:pt x="66274" y="11533"/>
                    <a:pt x="66262" y="11173"/>
                    <a:pt x="66254" y="10817"/>
                  </a:cubicBezTo>
                  <a:cubicBezTo>
                    <a:pt x="66253" y="10741"/>
                    <a:pt x="66209" y="10702"/>
                    <a:pt x="66165" y="10702"/>
                  </a:cubicBezTo>
                  <a:cubicBezTo>
                    <a:pt x="66121" y="10702"/>
                    <a:pt x="66076" y="10741"/>
                    <a:pt x="66074" y="10817"/>
                  </a:cubicBezTo>
                  <a:lnTo>
                    <a:pt x="66074" y="10861"/>
                  </a:lnTo>
                  <a:cubicBezTo>
                    <a:pt x="66055" y="10774"/>
                    <a:pt x="66036" y="10684"/>
                    <a:pt x="66020" y="10597"/>
                  </a:cubicBezTo>
                  <a:cubicBezTo>
                    <a:pt x="65965" y="10344"/>
                    <a:pt x="65451" y="8038"/>
                    <a:pt x="65393" y="8038"/>
                  </a:cubicBezTo>
                  <a:cubicBezTo>
                    <a:pt x="65393" y="8038"/>
                    <a:pt x="65393" y="8038"/>
                    <a:pt x="65393" y="8038"/>
                  </a:cubicBezTo>
                  <a:lnTo>
                    <a:pt x="65393" y="8038"/>
                  </a:lnTo>
                  <a:cubicBezTo>
                    <a:pt x="65436" y="8030"/>
                    <a:pt x="65436" y="7929"/>
                    <a:pt x="65393" y="7920"/>
                  </a:cubicBezTo>
                  <a:cubicBezTo>
                    <a:pt x="65378" y="7917"/>
                    <a:pt x="65366" y="7913"/>
                    <a:pt x="65351" y="7913"/>
                  </a:cubicBezTo>
                  <a:cubicBezTo>
                    <a:pt x="65347" y="7912"/>
                    <a:pt x="65343" y="7912"/>
                    <a:pt x="65339" y="7912"/>
                  </a:cubicBezTo>
                  <a:cubicBezTo>
                    <a:pt x="65310" y="7912"/>
                    <a:pt x="65281" y="7935"/>
                    <a:pt x="65284" y="7980"/>
                  </a:cubicBezTo>
                  <a:cubicBezTo>
                    <a:pt x="65433" y="10128"/>
                    <a:pt x="65667" y="12277"/>
                    <a:pt x="65918" y="14422"/>
                  </a:cubicBezTo>
                  <a:cubicBezTo>
                    <a:pt x="65902" y="14750"/>
                    <a:pt x="65886" y="15079"/>
                    <a:pt x="65879" y="15404"/>
                  </a:cubicBezTo>
                  <a:cubicBezTo>
                    <a:pt x="65789" y="14692"/>
                    <a:pt x="65698" y="13984"/>
                    <a:pt x="65601" y="13271"/>
                  </a:cubicBezTo>
                  <a:cubicBezTo>
                    <a:pt x="65448" y="12132"/>
                    <a:pt x="65315" y="10985"/>
                    <a:pt x="65198" y="9839"/>
                  </a:cubicBezTo>
                  <a:cubicBezTo>
                    <a:pt x="65143" y="9275"/>
                    <a:pt x="65069" y="8715"/>
                    <a:pt x="65017" y="8151"/>
                  </a:cubicBezTo>
                  <a:cubicBezTo>
                    <a:pt x="64990" y="7858"/>
                    <a:pt x="64842" y="7127"/>
                    <a:pt x="64975" y="6849"/>
                  </a:cubicBezTo>
                  <a:cubicBezTo>
                    <a:pt x="64995" y="6807"/>
                    <a:pt x="64963" y="6760"/>
                    <a:pt x="64933" y="6760"/>
                  </a:cubicBezTo>
                  <a:cubicBezTo>
                    <a:pt x="64923" y="6760"/>
                    <a:pt x="64912" y="6765"/>
                    <a:pt x="64905" y="6778"/>
                  </a:cubicBezTo>
                  <a:cubicBezTo>
                    <a:pt x="64818" y="6919"/>
                    <a:pt x="64822" y="7048"/>
                    <a:pt x="64826" y="7228"/>
                  </a:cubicBezTo>
                  <a:cubicBezTo>
                    <a:pt x="64838" y="7764"/>
                    <a:pt x="64822" y="8305"/>
                    <a:pt x="64849" y="8845"/>
                  </a:cubicBezTo>
                  <a:cubicBezTo>
                    <a:pt x="64908" y="10097"/>
                    <a:pt x="64955" y="11354"/>
                    <a:pt x="65053" y="12606"/>
                  </a:cubicBezTo>
                  <a:cubicBezTo>
                    <a:pt x="65061" y="12669"/>
                    <a:pt x="65064" y="12731"/>
                    <a:pt x="65073" y="12794"/>
                  </a:cubicBezTo>
                  <a:cubicBezTo>
                    <a:pt x="65053" y="13287"/>
                    <a:pt x="65049" y="13776"/>
                    <a:pt x="65084" y="14269"/>
                  </a:cubicBezTo>
                  <a:cubicBezTo>
                    <a:pt x="65120" y="14719"/>
                    <a:pt x="65178" y="15162"/>
                    <a:pt x="65248" y="15604"/>
                  </a:cubicBezTo>
                  <a:cubicBezTo>
                    <a:pt x="65030" y="14801"/>
                    <a:pt x="64811" y="13999"/>
                    <a:pt x="64591" y="13193"/>
                  </a:cubicBezTo>
                  <a:cubicBezTo>
                    <a:pt x="64533" y="12434"/>
                    <a:pt x="64454" y="11678"/>
                    <a:pt x="64349" y="10922"/>
                  </a:cubicBezTo>
                  <a:cubicBezTo>
                    <a:pt x="64347" y="10899"/>
                    <a:pt x="64329" y="10886"/>
                    <a:pt x="64312" y="10886"/>
                  </a:cubicBezTo>
                  <a:cubicBezTo>
                    <a:pt x="64296" y="10886"/>
                    <a:pt x="64280" y="10898"/>
                    <a:pt x="64278" y="10922"/>
                  </a:cubicBezTo>
                  <a:cubicBezTo>
                    <a:pt x="64242" y="11232"/>
                    <a:pt x="64235" y="11549"/>
                    <a:pt x="64239" y="11870"/>
                  </a:cubicBezTo>
                  <a:cubicBezTo>
                    <a:pt x="64184" y="11654"/>
                    <a:pt x="64125" y="11439"/>
                    <a:pt x="64070" y="11224"/>
                  </a:cubicBezTo>
                  <a:cubicBezTo>
                    <a:pt x="64004" y="10962"/>
                    <a:pt x="63933" y="10700"/>
                    <a:pt x="63863" y="10433"/>
                  </a:cubicBezTo>
                  <a:cubicBezTo>
                    <a:pt x="63867" y="10406"/>
                    <a:pt x="63867" y="10379"/>
                    <a:pt x="63871" y="10348"/>
                  </a:cubicBezTo>
                  <a:cubicBezTo>
                    <a:pt x="63902" y="9846"/>
                    <a:pt x="63922" y="9342"/>
                    <a:pt x="63973" y="8841"/>
                  </a:cubicBezTo>
                  <a:cubicBezTo>
                    <a:pt x="64012" y="8430"/>
                    <a:pt x="63993" y="7185"/>
                    <a:pt x="64372" y="6966"/>
                  </a:cubicBezTo>
                  <a:cubicBezTo>
                    <a:pt x="64400" y="6951"/>
                    <a:pt x="64383" y="6902"/>
                    <a:pt x="64359" y="6902"/>
                  </a:cubicBezTo>
                  <a:cubicBezTo>
                    <a:pt x="64357" y="6902"/>
                    <a:pt x="64355" y="6902"/>
                    <a:pt x="64352" y="6903"/>
                  </a:cubicBezTo>
                  <a:cubicBezTo>
                    <a:pt x="63910" y="7075"/>
                    <a:pt x="63820" y="8320"/>
                    <a:pt x="63745" y="8801"/>
                  </a:cubicBezTo>
                  <a:cubicBezTo>
                    <a:pt x="63707" y="9064"/>
                    <a:pt x="63668" y="9322"/>
                    <a:pt x="63628" y="9584"/>
                  </a:cubicBezTo>
                  <a:cubicBezTo>
                    <a:pt x="63429" y="8892"/>
                    <a:pt x="63225" y="8202"/>
                    <a:pt x="63014" y="7517"/>
                  </a:cubicBezTo>
                  <a:cubicBezTo>
                    <a:pt x="62849" y="6981"/>
                    <a:pt x="62705" y="6417"/>
                    <a:pt x="62513" y="5897"/>
                  </a:cubicBezTo>
                  <a:cubicBezTo>
                    <a:pt x="62407" y="5612"/>
                    <a:pt x="62305" y="5318"/>
                    <a:pt x="62204" y="5032"/>
                  </a:cubicBezTo>
                  <a:cubicBezTo>
                    <a:pt x="62082" y="4692"/>
                    <a:pt x="61867" y="4379"/>
                    <a:pt x="61773" y="4027"/>
                  </a:cubicBezTo>
                  <a:cubicBezTo>
                    <a:pt x="61767" y="4001"/>
                    <a:pt x="61751" y="3990"/>
                    <a:pt x="61735" y="3990"/>
                  </a:cubicBezTo>
                  <a:cubicBezTo>
                    <a:pt x="61712" y="3990"/>
                    <a:pt x="61689" y="4014"/>
                    <a:pt x="61699" y="4054"/>
                  </a:cubicBezTo>
                  <a:cubicBezTo>
                    <a:pt x="61793" y="4492"/>
                    <a:pt x="62008" y="4891"/>
                    <a:pt x="62114" y="5337"/>
                  </a:cubicBezTo>
                  <a:cubicBezTo>
                    <a:pt x="62259" y="5948"/>
                    <a:pt x="62423" y="6574"/>
                    <a:pt x="62509" y="7201"/>
                  </a:cubicBezTo>
                  <a:cubicBezTo>
                    <a:pt x="62634" y="8124"/>
                    <a:pt x="62826" y="9060"/>
                    <a:pt x="63018" y="9983"/>
                  </a:cubicBezTo>
                  <a:cubicBezTo>
                    <a:pt x="63026" y="10442"/>
                    <a:pt x="63057" y="10899"/>
                    <a:pt x="63104" y="11357"/>
                  </a:cubicBezTo>
                  <a:cubicBezTo>
                    <a:pt x="63002" y="11936"/>
                    <a:pt x="62927" y="12523"/>
                    <a:pt x="62830" y="13103"/>
                  </a:cubicBezTo>
                  <a:cubicBezTo>
                    <a:pt x="62786" y="13350"/>
                    <a:pt x="62744" y="13600"/>
                    <a:pt x="62701" y="13847"/>
                  </a:cubicBezTo>
                  <a:cubicBezTo>
                    <a:pt x="62580" y="13529"/>
                    <a:pt x="62462" y="13209"/>
                    <a:pt x="62340" y="12891"/>
                  </a:cubicBezTo>
                  <a:cubicBezTo>
                    <a:pt x="62313" y="12582"/>
                    <a:pt x="62286" y="12269"/>
                    <a:pt x="62278" y="11956"/>
                  </a:cubicBezTo>
                  <a:cubicBezTo>
                    <a:pt x="62276" y="11893"/>
                    <a:pt x="62240" y="11862"/>
                    <a:pt x="62205" y="11862"/>
                  </a:cubicBezTo>
                  <a:cubicBezTo>
                    <a:pt x="62169" y="11862"/>
                    <a:pt x="62134" y="11893"/>
                    <a:pt x="62134" y="11956"/>
                  </a:cubicBezTo>
                  <a:cubicBezTo>
                    <a:pt x="62129" y="12085"/>
                    <a:pt x="62134" y="12214"/>
                    <a:pt x="62134" y="12344"/>
                  </a:cubicBezTo>
                  <a:cubicBezTo>
                    <a:pt x="62078" y="12203"/>
                    <a:pt x="62024" y="12058"/>
                    <a:pt x="61961" y="11909"/>
                  </a:cubicBezTo>
                  <a:cubicBezTo>
                    <a:pt x="61965" y="11674"/>
                    <a:pt x="62004" y="11475"/>
                    <a:pt x="62114" y="11392"/>
                  </a:cubicBezTo>
                  <a:cubicBezTo>
                    <a:pt x="62160" y="11359"/>
                    <a:pt x="62133" y="11280"/>
                    <a:pt x="62090" y="11280"/>
                  </a:cubicBezTo>
                  <a:cubicBezTo>
                    <a:pt x="62082" y="11280"/>
                    <a:pt x="62075" y="11282"/>
                    <a:pt x="62067" y="11287"/>
                  </a:cubicBezTo>
                  <a:cubicBezTo>
                    <a:pt x="61953" y="11361"/>
                    <a:pt x="61890" y="11498"/>
                    <a:pt x="61856" y="11659"/>
                  </a:cubicBezTo>
                  <a:cubicBezTo>
                    <a:pt x="61828" y="11596"/>
                    <a:pt x="61800" y="11533"/>
                    <a:pt x="61773" y="11471"/>
                  </a:cubicBezTo>
                  <a:cubicBezTo>
                    <a:pt x="61726" y="10966"/>
                    <a:pt x="61675" y="10457"/>
                    <a:pt x="61644" y="9948"/>
                  </a:cubicBezTo>
                  <a:lnTo>
                    <a:pt x="61644" y="9948"/>
                  </a:lnTo>
                  <a:cubicBezTo>
                    <a:pt x="61655" y="9972"/>
                    <a:pt x="61664" y="9995"/>
                    <a:pt x="61679" y="10019"/>
                  </a:cubicBezTo>
                  <a:cubicBezTo>
                    <a:pt x="61682" y="10024"/>
                    <a:pt x="61687" y="10027"/>
                    <a:pt x="61692" y="10027"/>
                  </a:cubicBezTo>
                  <a:cubicBezTo>
                    <a:pt x="61702" y="10027"/>
                    <a:pt x="61712" y="10018"/>
                    <a:pt x="61706" y="10003"/>
                  </a:cubicBezTo>
                  <a:cubicBezTo>
                    <a:pt x="61655" y="9858"/>
                    <a:pt x="61628" y="9705"/>
                    <a:pt x="61621" y="9545"/>
                  </a:cubicBezTo>
                  <a:cubicBezTo>
                    <a:pt x="61619" y="9492"/>
                    <a:pt x="61589" y="9466"/>
                    <a:pt x="61560" y="9466"/>
                  </a:cubicBezTo>
                  <a:cubicBezTo>
                    <a:pt x="61530" y="9466"/>
                    <a:pt x="61499" y="9492"/>
                    <a:pt x="61495" y="9545"/>
                  </a:cubicBezTo>
                  <a:cubicBezTo>
                    <a:pt x="61480" y="9960"/>
                    <a:pt x="61456" y="10375"/>
                    <a:pt x="61433" y="10790"/>
                  </a:cubicBezTo>
                  <a:cubicBezTo>
                    <a:pt x="61292" y="10532"/>
                    <a:pt x="61135" y="10288"/>
                    <a:pt x="60967" y="10081"/>
                  </a:cubicBezTo>
                  <a:cubicBezTo>
                    <a:pt x="60958" y="10069"/>
                    <a:pt x="60948" y="10064"/>
                    <a:pt x="60937" y="10064"/>
                  </a:cubicBezTo>
                  <a:cubicBezTo>
                    <a:pt x="60905" y="10064"/>
                    <a:pt x="60873" y="10110"/>
                    <a:pt x="60896" y="10151"/>
                  </a:cubicBezTo>
                  <a:cubicBezTo>
                    <a:pt x="61104" y="10535"/>
                    <a:pt x="61260" y="10982"/>
                    <a:pt x="61397" y="11439"/>
                  </a:cubicBezTo>
                  <a:cubicBezTo>
                    <a:pt x="61343" y="12457"/>
                    <a:pt x="61280" y="13478"/>
                    <a:pt x="61245" y="14500"/>
                  </a:cubicBezTo>
                  <a:cubicBezTo>
                    <a:pt x="61182" y="14246"/>
                    <a:pt x="61108" y="13991"/>
                    <a:pt x="61045" y="13749"/>
                  </a:cubicBezTo>
                  <a:cubicBezTo>
                    <a:pt x="61034" y="13709"/>
                    <a:pt x="61014" y="13682"/>
                    <a:pt x="60990" y="13663"/>
                  </a:cubicBezTo>
                  <a:cubicBezTo>
                    <a:pt x="61025" y="13388"/>
                    <a:pt x="61053" y="13110"/>
                    <a:pt x="61068" y="12828"/>
                  </a:cubicBezTo>
                  <a:cubicBezTo>
                    <a:pt x="61073" y="12767"/>
                    <a:pt x="61041" y="12737"/>
                    <a:pt x="61005" y="12737"/>
                  </a:cubicBezTo>
                  <a:cubicBezTo>
                    <a:pt x="60969" y="12737"/>
                    <a:pt x="60930" y="12769"/>
                    <a:pt x="60924" y="12828"/>
                  </a:cubicBezTo>
                  <a:cubicBezTo>
                    <a:pt x="60896" y="13134"/>
                    <a:pt x="60834" y="13428"/>
                    <a:pt x="60759" y="13713"/>
                  </a:cubicBezTo>
                  <a:cubicBezTo>
                    <a:pt x="60759" y="13588"/>
                    <a:pt x="60756" y="13459"/>
                    <a:pt x="60752" y="13330"/>
                  </a:cubicBezTo>
                  <a:cubicBezTo>
                    <a:pt x="60759" y="13326"/>
                    <a:pt x="60763" y="13318"/>
                    <a:pt x="60772" y="13314"/>
                  </a:cubicBezTo>
                  <a:cubicBezTo>
                    <a:pt x="60831" y="13295"/>
                    <a:pt x="60812" y="13188"/>
                    <a:pt x="60757" y="13188"/>
                  </a:cubicBezTo>
                  <a:cubicBezTo>
                    <a:pt x="60754" y="13188"/>
                    <a:pt x="60751" y="13189"/>
                    <a:pt x="60748" y="13189"/>
                  </a:cubicBezTo>
                  <a:cubicBezTo>
                    <a:pt x="60736" y="12805"/>
                    <a:pt x="60720" y="12425"/>
                    <a:pt x="60689" y="12042"/>
                  </a:cubicBezTo>
                  <a:cubicBezTo>
                    <a:pt x="60681" y="11963"/>
                    <a:pt x="60631" y="11923"/>
                    <a:pt x="60585" y="11923"/>
                  </a:cubicBezTo>
                  <a:cubicBezTo>
                    <a:pt x="60540" y="11923"/>
                    <a:pt x="60497" y="11962"/>
                    <a:pt x="60501" y="12042"/>
                  </a:cubicBezTo>
                  <a:cubicBezTo>
                    <a:pt x="60528" y="12884"/>
                    <a:pt x="60450" y="13729"/>
                    <a:pt x="60333" y="14566"/>
                  </a:cubicBezTo>
                  <a:cubicBezTo>
                    <a:pt x="60262" y="14324"/>
                    <a:pt x="60192" y="14081"/>
                    <a:pt x="60122" y="13838"/>
                  </a:cubicBezTo>
                  <a:cubicBezTo>
                    <a:pt x="59800" y="12739"/>
                    <a:pt x="59448" y="11654"/>
                    <a:pt x="59029" y="10610"/>
                  </a:cubicBezTo>
                  <a:cubicBezTo>
                    <a:pt x="58850" y="10164"/>
                    <a:pt x="58622" y="9741"/>
                    <a:pt x="58419" y="9314"/>
                  </a:cubicBezTo>
                  <a:cubicBezTo>
                    <a:pt x="58344" y="9154"/>
                    <a:pt x="58247" y="9013"/>
                    <a:pt x="58149" y="8876"/>
                  </a:cubicBezTo>
                  <a:cubicBezTo>
                    <a:pt x="58203" y="8339"/>
                    <a:pt x="58239" y="7761"/>
                    <a:pt x="58078" y="7318"/>
                  </a:cubicBezTo>
                  <a:cubicBezTo>
                    <a:pt x="58072" y="7303"/>
                    <a:pt x="58061" y="7296"/>
                    <a:pt x="58050" y="7296"/>
                  </a:cubicBezTo>
                  <a:cubicBezTo>
                    <a:pt x="58028" y="7296"/>
                    <a:pt x="58004" y="7322"/>
                    <a:pt x="58012" y="7353"/>
                  </a:cubicBezTo>
                  <a:cubicBezTo>
                    <a:pt x="58102" y="7667"/>
                    <a:pt x="57922" y="8167"/>
                    <a:pt x="57851" y="8484"/>
                  </a:cubicBezTo>
                  <a:cubicBezTo>
                    <a:pt x="57781" y="8386"/>
                    <a:pt x="57710" y="8285"/>
                    <a:pt x="57648" y="8179"/>
                  </a:cubicBezTo>
                  <a:cubicBezTo>
                    <a:pt x="57648" y="8175"/>
                    <a:pt x="57644" y="8167"/>
                    <a:pt x="57640" y="8164"/>
                  </a:cubicBezTo>
                  <a:cubicBezTo>
                    <a:pt x="57629" y="8140"/>
                    <a:pt x="57613" y="8120"/>
                    <a:pt x="57601" y="8097"/>
                  </a:cubicBezTo>
                  <a:cubicBezTo>
                    <a:pt x="57590" y="8079"/>
                    <a:pt x="57576" y="8072"/>
                    <a:pt x="57564" y="8072"/>
                  </a:cubicBezTo>
                  <a:cubicBezTo>
                    <a:pt x="57525" y="8072"/>
                    <a:pt x="57490" y="8138"/>
                    <a:pt x="57507" y="8191"/>
                  </a:cubicBezTo>
                  <a:cubicBezTo>
                    <a:pt x="57585" y="8422"/>
                    <a:pt x="57679" y="8637"/>
                    <a:pt x="57773" y="8856"/>
                  </a:cubicBezTo>
                  <a:cubicBezTo>
                    <a:pt x="57687" y="9228"/>
                    <a:pt x="57601" y="9600"/>
                    <a:pt x="57499" y="9963"/>
                  </a:cubicBezTo>
                  <a:cubicBezTo>
                    <a:pt x="57257" y="10832"/>
                    <a:pt x="57116" y="11776"/>
                    <a:pt x="57002" y="12696"/>
                  </a:cubicBezTo>
                  <a:cubicBezTo>
                    <a:pt x="56959" y="12359"/>
                    <a:pt x="56924" y="12022"/>
                    <a:pt x="56885" y="11682"/>
                  </a:cubicBezTo>
                  <a:cubicBezTo>
                    <a:pt x="56822" y="11142"/>
                    <a:pt x="56763" y="10586"/>
                    <a:pt x="56728" y="10042"/>
                  </a:cubicBezTo>
                  <a:cubicBezTo>
                    <a:pt x="56689" y="9498"/>
                    <a:pt x="56560" y="8758"/>
                    <a:pt x="56677" y="8230"/>
                  </a:cubicBezTo>
                  <a:cubicBezTo>
                    <a:pt x="56689" y="8176"/>
                    <a:pt x="56658" y="8143"/>
                    <a:pt x="56626" y="8143"/>
                  </a:cubicBezTo>
                  <a:cubicBezTo>
                    <a:pt x="56605" y="8143"/>
                    <a:pt x="56583" y="8158"/>
                    <a:pt x="56572" y="8191"/>
                  </a:cubicBezTo>
                  <a:cubicBezTo>
                    <a:pt x="56462" y="8539"/>
                    <a:pt x="56493" y="8930"/>
                    <a:pt x="56482" y="9302"/>
                  </a:cubicBezTo>
                  <a:cubicBezTo>
                    <a:pt x="56462" y="9870"/>
                    <a:pt x="56446" y="10442"/>
                    <a:pt x="56458" y="11009"/>
                  </a:cubicBezTo>
                  <a:cubicBezTo>
                    <a:pt x="56485" y="12085"/>
                    <a:pt x="56513" y="13157"/>
                    <a:pt x="56587" y="14230"/>
                  </a:cubicBezTo>
                  <a:cubicBezTo>
                    <a:pt x="56592" y="14308"/>
                    <a:pt x="56599" y="14391"/>
                    <a:pt x="56607" y="14468"/>
                  </a:cubicBezTo>
                  <a:cubicBezTo>
                    <a:pt x="56536" y="14328"/>
                    <a:pt x="56466" y="14190"/>
                    <a:pt x="56395" y="14046"/>
                  </a:cubicBezTo>
                  <a:cubicBezTo>
                    <a:pt x="56375" y="13529"/>
                    <a:pt x="56364" y="13005"/>
                    <a:pt x="56360" y="12481"/>
                  </a:cubicBezTo>
                  <a:cubicBezTo>
                    <a:pt x="56359" y="12428"/>
                    <a:pt x="56329" y="12403"/>
                    <a:pt x="56299" y="12403"/>
                  </a:cubicBezTo>
                  <a:cubicBezTo>
                    <a:pt x="56268" y="12403"/>
                    <a:pt x="56237" y="12429"/>
                    <a:pt x="56235" y="12481"/>
                  </a:cubicBezTo>
                  <a:cubicBezTo>
                    <a:pt x="56231" y="12880"/>
                    <a:pt x="56223" y="13279"/>
                    <a:pt x="56211" y="13678"/>
                  </a:cubicBezTo>
                  <a:cubicBezTo>
                    <a:pt x="56039" y="13326"/>
                    <a:pt x="55867" y="12969"/>
                    <a:pt x="55687" y="12617"/>
                  </a:cubicBezTo>
                  <a:cubicBezTo>
                    <a:pt x="55726" y="11847"/>
                    <a:pt x="55773" y="11076"/>
                    <a:pt x="55875" y="10316"/>
                  </a:cubicBezTo>
                  <a:cubicBezTo>
                    <a:pt x="55985" y="9510"/>
                    <a:pt x="56090" y="8442"/>
                    <a:pt x="56607" y="7897"/>
                  </a:cubicBezTo>
                  <a:cubicBezTo>
                    <a:pt x="56633" y="7868"/>
                    <a:pt x="56608" y="7815"/>
                    <a:pt x="56580" y="7815"/>
                  </a:cubicBezTo>
                  <a:cubicBezTo>
                    <a:pt x="56575" y="7815"/>
                    <a:pt x="56569" y="7817"/>
                    <a:pt x="56563" y="7823"/>
                  </a:cubicBezTo>
                  <a:cubicBezTo>
                    <a:pt x="56153" y="8214"/>
                    <a:pt x="55976" y="8817"/>
                    <a:pt x="55801" y="9416"/>
                  </a:cubicBezTo>
                  <a:cubicBezTo>
                    <a:pt x="55562" y="10203"/>
                    <a:pt x="55425" y="11079"/>
                    <a:pt x="55331" y="11929"/>
                  </a:cubicBezTo>
                  <a:cubicBezTo>
                    <a:pt x="55154" y="11592"/>
                    <a:pt x="54975" y="11255"/>
                    <a:pt x="54795" y="10926"/>
                  </a:cubicBezTo>
                  <a:cubicBezTo>
                    <a:pt x="54634" y="10637"/>
                    <a:pt x="54470" y="10355"/>
                    <a:pt x="54301" y="10073"/>
                  </a:cubicBezTo>
                  <a:cubicBezTo>
                    <a:pt x="54243" y="9204"/>
                    <a:pt x="54200" y="8332"/>
                    <a:pt x="54188" y="7459"/>
                  </a:cubicBezTo>
                  <a:cubicBezTo>
                    <a:pt x="54188" y="7414"/>
                    <a:pt x="54162" y="7392"/>
                    <a:pt x="54137" y="7392"/>
                  </a:cubicBezTo>
                  <a:cubicBezTo>
                    <a:pt x="54111" y="7392"/>
                    <a:pt x="54084" y="7414"/>
                    <a:pt x="54083" y="7459"/>
                  </a:cubicBezTo>
                  <a:cubicBezTo>
                    <a:pt x="54070" y="8195"/>
                    <a:pt x="54055" y="8923"/>
                    <a:pt x="54043" y="9654"/>
                  </a:cubicBezTo>
                  <a:cubicBezTo>
                    <a:pt x="53769" y="9208"/>
                    <a:pt x="53483" y="8770"/>
                    <a:pt x="53201" y="8332"/>
                  </a:cubicBezTo>
                  <a:cubicBezTo>
                    <a:pt x="53124" y="8211"/>
                    <a:pt x="53046" y="8097"/>
                    <a:pt x="52963" y="7983"/>
                  </a:cubicBezTo>
                  <a:cubicBezTo>
                    <a:pt x="52939" y="7479"/>
                    <a:pt x="52932" y="6977"/>
                    <a:pt x="52939" y="6473"/>
                  </a:cubicBezTo>
                  <a:cubicBezTo>
                    <a:pt x="52941" y="6432"/>
                    <a:pt x="52918" y="6411"/>
                    <a:pt x="52893" y="6411"/>
                  </a:cubicBezTo>
                  <a:cubicBezTo>
                    <a:pt x="52869" y="6411"/>
                    <a:pt x="52844" y="6432"/>
                    <a:pt x="52842" y="6473"/>
                  </a:cubicBezTo>
                  <a:cubicBezTo>
                    <a:pt x="52822" y="6907"/>
                    <a:pt x="52814" y="7338"/>
                    <a:pt x="52811" y="7772"/>
                  </a:cubicBezTo>
                  <a:cubicBezTo>
                    <a:pt x="52642" y="7537"/>
                    <a:pt x="52466" y="7306"/>
                    <a:pt x="52302" y="7071"/>
                  </a:cubicBezTo>
                  <a:cubicBezTo>
                    <a:pt x="52227" y="6970"/>
                    <a:pt x="51816" y="6273"/>
                    <a:pt x="51824" y="6273"/>
                  </a:cubicBezTo>
                  <a:cubicBezTo>
                    <a:pt x="51855" y="6269"/>
                    <a:pt x="51855" y="6215"/>
                    <a:pt x="51824" y="6211"/>
                  </a:cubicBezTo>
                  <a:cubicBezTo>
                    <a:pt x="51796" y="6206"/>
                    <a:pt x="51765" y="6202"/>
                    <a:pt x="51734" y="6199"/>
                  </a:cubicBezTo>
                  <a:cubicBezTo>
                    <a:pt x="51715" y="6199"/>
                    <a:pt x="51702" y="6230"/>
                    <a:pt x="51707" y="6253"/>
                  </a:cubicBezTo>
                  <a:cubicBezTo>
                    <a:pt x="51758" y="6524"/>
                    <a:pt x="51930" y="6778"/>
                    <a:pt x="52051" y="7009"/>
                  </a:cubicBezTo>
                  <a:cubicBezTo>
                    <a:pt x="52302" y="7483"/>
                    <a:pt x="52520" y="7980"/>
                    <a:pt x="52759" y="8461"/>
                  </a:cubicBezTo>
                  <a:cubicBezTo>
                    <a:pt x="52779" y="8492"/>
                    <a:pt x="52795" y="8527"/>
                    <a:pt x="52811" y="8563"/>
                  </a:cubicBezTo>
                  <a:cubicBezTo>
                    <a:pt x="52818" y="9940"/>
                    <a:pt x="52873" y="11314"/>
                    <a:pt x="52865" y="12700"/>
                  </a:cubicBezTo>
                  <a:cubicBezTo>
                    <a:pt x="52787" y="12434"/>
                    <a:pt x="52708" y="12171"/>
                    <a:pt x="52630" y="11909"/>
                  </a:cubicBezTo>
                  <a:cubicBezTo>
                    <a:pt x="52368" y="11056"/>
                    <a:pt x="52071" y="10156"/>
                    <a:pt x="51695" y="9376"/>
                  </a:cubicBezTo>
                  <a:cubicBezTo>
                    <a:pt x="51499" y="8973"/>
                    <a:pt x="51346" y="8531"/>
                    <a:pt x="51147" y="8132"/>
                  </a:cubicBezTo>
                  <a:cubicBezTo>
                    <a:pt x="51077" y="7991"/>
                    <a:pt x="50544" y="7114"/>
                    <a:pt x="50599" y="6950"/>
                  </a:cubicBezTo>
                  <a:cubicBezTo>
                    <a:pt x="50609" y="6927"/>
                    <a:pt x="50595" y="6906"/>
                    <a:pt x="50580" y="6906"/>
                  </a:cubicBezTo>
                  <a:cubicBezTo>
                    <a:pt x="50573" y="6906"/>
                    <a:pt x="50565" y="6911"/>
                    <a:pt x="50560" y="6923"/>
                  </a:cubicBezTo>
                  <a:cubicBezTo>
                    <a:pt x="50517" y="7001"/>
                    <a:pt x="50501" y="7028"/>
                    <a:pt x="50544" y="7134"/>
                  </a:cubicBezTo>
                  <a:cubicBezTo>
                    <a:pt x="50689" y="7498"/>
                    <a:pt x="50822" y="7858"/>
                    <a:pt x="50936" y="8245"/>
                  </a:cubicBezTo>
                  <a:cubicBezTo>
                    <a:pt x="51225" y="9228"/>
                    <a:pt x="51444" y="10234"/>
                    <a:pt x="51699" y="11228"/>
                  </a:cubicBezTo>
                  <a:cubicBezTo>
                    <a:pt x="51886" y="11964"/>
                    <a:pt x="52067" y="12707"/>
                    <a:pt x="52242" y="13451"/>
                  </a:cubicBezTo>
                  <a:cubicBezTo>
                    <a:pt x="51989" y="13561"/>
                    <a:pt x="52083" y="13937"/>
                    <a:pt x="52133" y="14199"/>
                  </a:cubicBezTo>
                  <a:cubicBezTo>
                    <a:pt x="52289" y="15012"/>
                    <a:pt x="52564" y="15792"/>
                    <a:pt x="52802" y="16567"/>
                  </a:cubicBezTo>
                  <a:cubicBezTo>
                    <a:pt x="52795" y="16993"/>
                    <a:pt x="52783" y="17420"/>
                    <a:pt x="52768" y="17843"/>
                  </a:cubicBezTo>
                  <a:cubicBezTo>
                    <a:pt x="52732" y="17694"/>
                    <a:pt x="52697" y="17541"/>
                    <a:pt x="52665" y="17389"/>
                  </a:cubicBezTo>
                  <a:cubicBezTo>
                    <a:pt x="52524" y="16750"/>
                    <a:pt x="52388" y="16109"/>
                    <a:pt x="52251" y="15471"/>
                  </a:cubicBezTo>
                  <a:cubicBezTo>
                    <a:pt x="52258" y="15318"/>
                    <a:pt x="52266" y="15165"/>
                    <a:pt x="52274" y="15017"/>
                  </a:cubicBezTo>
                  <a:cubicBezTo>
                    <a:pt x="52286" y="14848"/>
                    <a:pt x="52195" y="14766"/>
                    <a:pt x="52098" y="14759"/>
                  </a:cubicBezTo>
                  <a:cubicBezTo>
                    <a:pt x="51808" y="13408"/>
                    <a:pt x="51519" y="12058"/>
                    <a:pt x="51221" y="10711"/>
                  </a:cubicBezTo>
                  <a:cubicBezTo>
                    <a:pt x="50967" y="9553"/>
                    <a:pt x="50674" y="8410"/>
                    <a:pt x="50415" y="7252"/>
                  </a:cubicBezTo>
                  <a:cubicBezTo>
                    <a:pt x="50383" y="7118"/>
                    <a:pt x="50352" y="6981"/>
                    <a:pt x="50321" y="6840"/>
                  </a:cubicBezTo>
                  <a:lnTo>
                    <a:pt x="50321" y="6774"/>
                  </a:lnTo>
                  <a:cubicBezTo>
                    <a:pt x="50306" y="6637"/>
                    <a:pt x="50306" y="6496"/>
                    <a:pt x="50317" y="6355"/>
                  </a:cubicBezTo>
                  <a:cubicBezTo>
                    <a:pt x="50306" y="6328"/>
                    <a:pt x="50293" y="6305"/>
                    <a:pt x="50282" y="6281"/>
                  </a:cubicBezTo>
                  <a:cubicBezTo>
                    <a:pt x="50290" y="6277"/>
                    <a:pt x="50302" y="6269"/>
                    <a:pt x="50306" y="6253"/>
                  </a:cubicBezTo>
                  <a:cubicBezTo>
                    <a:pt x="50306" y="6234"/>
                    <a:pt x="50309" y="6218"/>
                    <a:pt x="50309" y="6199"/>
                  </a:cubicBezTo>
                  <a:cubicBezTo>
                    <a:pt x="50317" y="6155"/>
                    <a:pt x="50293" y="6128"/>
                    <a:pt x="50269" y="6128"/>
                  </a:cubicBezTo>
                  <a:cubicBezTo>
                    <a:pt x="50252" y="6128"/>
                    <a:pt x="50235" y="6141"/>
                    <a:pt x="50228" y="6168"/>
                  </a:cubicBezTo>
                  <a:cubicBezTo>
                    <a:pt x="50215" y="6215"/>
                    <a:pt x="50204" y="6262"/>
                    <a:pt x="50192" y="6305"/>
                  </a:cubicBezTo>
                  <a:cubicBezTo>
                    <a:pt x="50031" y="5651"/>
                    <a:pt x="49843" y="4993"/>
                    <a:pt x="49597" y="4414"/>
                  </a:cubicBezTo>
                  <a:cubicBezTo>
                    <a:pt x="49589" y="4393"/>
                    <a:pt x="49576" y="4385"/>
                    <a:pt x="49563" y="4385"/>
                  </a:cubicBezTo>
                  <a:cubicBezTo>
                    <a:pt x="49533" y="4385"/>
                    <a:pt x="49502" y="4428"/>
                    <a:pt x="49518" y="4477"/>
                  </a:cubicBezTo>
                  <a:cubicBezTo>
                    <a:pt x="49800" y="5216"/>
                    <a:pt x="49934" y="6077"/>
                    <a:pt x="50067" y="6907"/>
                  </a:cubicBezTo>
                  <a:cubicBezTo>
                    <a:pt x="49965" y="7564"/>
                    <a:pt x="49934" y="8273"/>
                    <a:pt x="49887" y="8907"/>
                  </a:cubicBezTo>
                  <a:cubicBezTo>
                    <a:pt x="49879" y="9001"/>
                    <a:pt x="49871" y="9095"/>
                    <a:pt x="49867" y="9185"/>
                  </a:cubicBezTo>
                  <a:cubicBezTo>
                    <a:pt x="49856" y="9134"/>
                    <a:pt x="49847" y="9080"/>
                    <a:pt x="49836" y="9024"/>
                  </a:cubicBezTo>
                  <a:cubicBezTo>
                    <a:pt x="49822" y="8945"/>
                    <a:pt x="49777" y="8911"/>
                    <a:pt x="49730" y="8911"/>
                  </a:cubicBezTo>
                  <a:cubicBezTo>
                    <a:pt x="49659" y="8911"/>
                    <a:pt x="49582" y="8990"/>
                    <a:pt x="49601" y="9111"/>
                  </a:cubicBezTo>
                  <a:cubicBezTo>
                    <a:pt x="49659" y="9479"/>
                    <a:pt x="49730" y="9851"/>
                    <a:pt x="49796" y="10218"/>
                  </a:cubicBezTo>
                  <a:cubicBezTo>
                    <a:pt x="49762" y="10767"/>
                    <a:pt x="49734" y="11314"/>
                    <a:pt x="49730" y="11866"/>
                  </a:cubicBezTo>
                  <a:cubicBezTo>
                    <a:pt x="49531" y="11338"/>
                    <a:pt x="49323" y="10809"/>
                    <a:pt x="49108" y="10285"/>
                  </a:cubicBezTo>
                  <a:cubicBezTo>
                    <a:pt x="49108" y="9972"/>
                    <a:pt x="49112" y="9658"/>
                    <a:pt x="49115" y="9345"/>
                  </a:cubicBezTo>
                  <a:cubicBezTo>
                    <a:pt x="49124" y="8328"/>
                    <a:pt x="49065" y="7024"/>
                    <a:pt x="49359" y="6077"/>
                  </a:cubicBezTo>
                  <a:cubicBezTo>
                    <a:pt x="49366" y="6054"/>
                    <a:pt x="49350" y="6036"/>
                    <a:pt x="49335" y="6036"/>
                  </a:cubicBezTo>
                  <a:cubicBezTo>
                    <a:pt x="49327" y="6036"/>
                    <a:pt x="49319" y="6041"/>
                    <a:pt x="49315" y="6054"/>
                  </a:cubicBezTo>
                  <a:cubicBezTo>
                    <a:pt x="49218" y="6324"/>
                    <a:pt x="49155" y="6621"/>
                    <a:pt x="49108" y="6930"/>
                  </a:cubicBezTo>
                  <a:cubicBezTo>
                    <a:pt x="49100" y="6930"/>
                    <a:pt x="49088" y="6939"/>
                    <a:pt x="49084" y="6958"/>
                  </a:cubicBezTo>
                  <a:cubicBezTo>
                    <a:pt x="48920" y="7768"/>
                    <a:pt x="48819" y="8598"/>
                    <a:pt x="48748" y="9432"/>
                  </a:cubicBezTo>
                  <a:cubicBezTo>
                    <a:pt x="48572" y="9048"/>
                    <a:pt x="48380" y="8653"/>
                    <a:pt x="48212" y="8245"/>
                  </a:cubicBezTo>
                  <a:cubicBezTo>
                    <a:pt x="48255" y="7964"/>
                    <a:pt x="48317" y="7694"/>
                    <a:pt x="48400" y="7432"/>
                  </a:cubicBezTo>
                  <a:cubicBezTo>
                    <a:pt x="48418" y="7381"/>
                    <a:pt x="48386" y="7334"/>
                    <a:pt x="48355" y="7334"/>
                  </a:cubicBezTo>
                  <a:cubicBezTo>
                    <a:pt x="48340" y="7334"/>
                    <a:pt x="48326" y="7344"/>
                    <a:pt x="48317" y="7369"/>
                  </a:cubicBezTo>
                  <a:cubicBezTo>
                    <a:pt x="48239" y="7573"/>
                    <a:pt x="48172" y="7788"/>
                    <a:pt x="48114" y="8007"/>
                  </a:cubicBezTo>
                  <a:cubicBezTo>
                    <a:pt x="47937" y="7545"/>
                    <a:pt x="47804" y="7071"/>
                    <a:pt x="47777" y="6590"/>
                  </a:cubicBezTo>
                  <a:cubicBezTo>
                    <a:pt x="47775" y="6555"/>
                    <a:pt x="47755" y="6537"/>
                    <a:pt x="47735" y="6537"/>
                  </a:cubicBezTo>
                  <a:cubicBezTo>
                    <a:pt x="47715" y="6537"/>
                    <a:pt x="47695" y="6555"/>
                    <a:pt x="47695" y="6590"/>
                  </a:cubicBezTo>
                  <a:cubicBezTo>
                    <a:pt x="47710" y="7208"/>
                    <a:pt x="47875" y="7756"/>
                    <a:pt x="48039" y="8308"/>
                  </a:cubicBezTo>
                  <a:cubicBezTo>
                    <a:pt x="47903" y="8915"/>
                    <a:pt x="47820" y="9545"/>
                    <a:pt x="47766" y="10160"/>
                  </a:cubicBezTo>
                  <a:cubicBezTo>
                    <a:pt x="47742" y="10382"/>
                    <a:pt x="47722" y="10610"/>
                    <a:pt x="47699" y="10837"/>
                  </a:cubicBezTo>
                  <a:cubicBezTo>
                    <a:pt x="47695" y="10836"/>
                    <a:pt x="47690" y="10836"/>
                    <a:pt x="47686" y="10836"/>
                  </a:cubicBezTo>
                  <a:cubicBezTo>
                    <a:pt x="47652" y="10836"/>
                    <a:pt x="47622" y="10853"/>
                    <a:pt x="47601" y="10895"/>
                  </a:cubicBezTo>
                  <a:cubicBezTo>
                    <a:pt x="47589" y="10332"/>
                    <a:pt x="47578" y="9768"/>
                    <a:pt x="47565" y="9201"/>
                  </a:cubicBezTo>
                  <a:cubicBezTo>
                    <a:pt x="47609" y="8930"/>
                    <a:pt x="47687" y="8684"/>
                    <a:pt x="47844" y="8539"/>
                  </a:cubicBezTo>
                  <a:cubicBezTo>
                    <a:pt x="47873" y="8513"/>
                    <a:pt x="47856" y="8453"/>
                    <a:pt x="47827" y="8453"/>
                  </a:cubicBezTo>
                  <a:cubicBezTo>
                    <a:pt x="47821" y="8453"/>
                    <a:pt x="47815" y="8456"/>
                    <a:pt x="47809" y="8461"/>
                  </a:cubicBezTo>
                  <a:cubicBezTo>
                    <a:pt x="47706" y="8539"/>
                    <a:pt x="47625" y="8653"/>
                    <a:pt x="47562" y="8782"/>
                  </a:cubicBezTo>
                  <a:cubicBezTo>
                    <a:pt x="47558" y="8641"/>
                    <a:pt x="47558" y="8504"/>
                    <a:pt x="47554" y="8367"/>
                  </a:cubicBezTo>
                  <a:cubicBezTo>
                    <a:pt x="47554" y="8324"/>
                    <a:pt x="47530" y="8302"/>
                    <a:pt x="47505" y="8302"/>
                  </a:cubicBezTo>
                  <a:cubicBezTo>
                    <a:pt x="47480" y="8302"/>
                    <a:pt x="47454" y="8324"/>
                    <a:pt x="47452" y="8367"/>
                  </a:cubicBezTo>
                  <a:cubicBezTo>
                    <a:pt x="47452" y="8606"/>
                    <a:pt x="47448" y="8841"/>
                    <a:pt x="47444" y="9080"/>
                  </a:cubicBezTo>
                  <a:cubicBezTo>
                    <a:pt x="47358" y="9369"/>
                    <a:pt x="47311" y="9694"/>
                    <a:pt x="47272" y="9968"/>
                  </a:cubicBezTo>
                  <a:cubicBezTo>
                    <a:pt x="47202" y="10426"/>
                    <a:pt x="47041" y="10872"/>
                    <a:pt x="46963" y="11338"/>
                  </a:cubicBezTo>
                  <a:cubicBezTo>
                    <a:pt x="46904" y="11710"/>
                    <a:pt x="46841" y="12077"/>
                    <a:pt x="46783" y="12449"/>
                  </a:cubicBezTo>
                  <a:cubicBezTo>
                    <a:pt x="46583" y="11776"/>
                    <a:pt x="46395" y="11095"/>
                    <a:pt x="46231" y="10410"/>
                  </a:cubicBezTo>
                  <a:cubicBezTo>
                    <a:pt x="46278" y="9788"/>
                    <a:pt x="46317" y="9165"/>
                    <a:pt x="46341" y="8543"/>
                  </a:cubicBezTo>
                  <a:cubicBezTo>
                    <a:pt x="46342" y="8505"/>
                    <a:pt x="46321" y="8486"/>
                    <a:pt x="46299" y="8486"/>
                  </a:cubicBezTo>
                  <a:cubicBezTo>
                    <a:pt x="46276" y="8486"/>
                    <a:pt x="46252" y="8506"/>
                    <a:pt x="46250" y="8543"/>
                  </a:cubicBezTo>
                  <a:cubicBezTo>
                    <a:pt x="46216" y="9001"/>
                    <a:pt x="46169" y="9459"/>
                    <a:pt x="46118" y="9913"/>
                  </a:cubicBezTo>
                  <a:cubicBezTo>
                    <a:pt x="45887" y="8868"/>
                    <a:pt x="45538" y="7353"/>
                    <a:pt x="45988" y="6379"/>
                  </a:cubicBezTo>
                  <a:cubicBezTo>
                    <a:pt x="46004" y="6344"/>
                    <a:pt x="45982" y="6313"/>
                    <a:pt x="45958" y="6313"/>
                  </a:cubicBezTo>
                  <a:cubicBezTo>
                    <a:pt x="45946" y="6313"/>
                    <a:pt x="45934" y="6320"/>
                    <a:pt x="45925" y="6336"/>
                  </a:cubicBezTo>
                  <a:cubicBezTo>
                    <a:pt x="45578" y="6997"/>
                    <a:pt x="45613" y="7913"/>
                    <a:pt x="45613" y="8688"/>
                  </a:cubicBezTo>
                  <a:cubicBezTo>
                    <a:pt x="45613" y="9643"/>
                    <a:pt x="45761" y="10594"/>
                    <a:pt x="45925" y="11522"/>
                  </a:cubicBezTo>
                  <a:cubicBezTo>
                    <a:pt x="45894" y="11772"/>
                    <a:pt x="45863" y="12019"/>
                    <a:pt x="45831" y="12265"/>
                  </a:cubicBezTo>
                  <a:cubicBezTo>
                    <a:pt x="45636" y="12304"/>
                    <a:pt x="45475" y="12492"/>
                    <a:pt x="45503" y="12828"/>
                  </a:cubicBezTo>
                  <a:cubicBezTo>
                    <a:pt x="45503" y="12844"/>
                    <a:pt x="45503" y="12857"/>
                    <a:pt x="45507" y="12872"/>
                  </a:cubicBezTo>
                  <a:cubicBezTo>
                    <a:pt x="45468" y="12786"/>
                    <a:pt x="45432" y="12700"/>
                    <a:pt x="45394" y="12617"/>
                  </a:cubicBezTo>
                  <a:cubicBezTo>
                    <a:pt x="45394" y="11823"/>
                    <a:pt x="45323" y="10954"/>
                    <a:pt x="44881" y="10418"/>
                  </a:cubicBezTo>
                  <a:cubicBezTo>
                    <a:pt x="45029" y="9737"/>
                    <a:pt x="45182" y="9064"/>
                    <a:pt x="45320" y="8379"/>
                  </a:cubicBezTo>
                  <a:cubicBezTo>
                    <a:pt x="45432" y="7815"/>
                    <a:pt x="45573" y="7239"/>
                    <a:pt x="45734" y="6696"/>
                  </a:cubicBezTo>
                  <a:cubicBezTo>
                    <a:pt x="45844" y="6324"/>
                    <a:pt x="45981" y="5537"/>
                    <a:pt x="46321" y="5400"/>
                  </a:cubicBezTo>
                  <a:cubicBezTo>
                    <a:pt x="46340" y="5389"/>
                    <a:pt x="46341" y="5345"/>
                    <a:pt x="46316" y="5345"/>
                  </a:cubicBezTo>
                  <a:cubicBezTo>
                    <a:pt x="46315" y="5345"/>
                    <a:pt x="46314" y="5346"/>
                    <a:pt x="46313" y="5346"/>
                  </a:cubicBezTo>
                  <a:cubicBezTo>
                    <a:pt x="45813" y="5353"/>
                    <a:pt x="45601" y="6336"/>
                    <a:pt x="45437" y="6813"/>
                  </a:cubicBezTo>
                  <a:cubicBezTo>
                    <a:pt x="45065" y="7909"/>
                    <a:pt x="44728" y="9024"/>
                    <a:pt x="44435" y="10160"/>
                  </a:cubicBezTo>
                  <a:cubicBezTo>
                    <a:pt x="44352" y="9095"/>
                    <a:pt x="44227" y="8030"/>
                    <a:pt x="43989" y="7040"/>
                  </a:cubicBezTo>
                  <a:cubicBezTo>
                    <a:pt x="43982" y="7012"/>
                    <a:pt x="43965" y="7000"/>
                    <a:pt x="43948" y="7000"/>
                  </a:cubicBezTo>
                  <a:cubicBezTo>
                    <a:pt x="43923" y="7000"/>
                    <a:pt x="43897" y="7027"/>
                    <a:pt x="43906" y="7067"/>
                  </a:cubicBezTo>
                  <a:cubicBezTo>
                    <a:pt x="44137" y="8074"/>
                    <a:pt x="44149" y="9103"/>
                    <a:pt x="44247" y="10136"/>
                  </a:cubicBezTo>
                  <a:cubicBezTo>
                    <a:pt x="44254" y="10226"/>
                    <a:pt x="44258" y="10316"/>
                    <a:pt x="44267" y="10406"/>
                  </a:cubicBezTo>
                  <a:cubicBezTo>
                    <a:pt x="44063" y="9992"/>
                    <a:pt x="43840" y="9510"/>
                    <a:pt x="43785" y="9064"/>
                  </a:cubicBezTo>
                  <a:cubicBezTo>
                    <a:pt x="43781" y="9029"/>
                    <a:pt x="43761" y="9014"/>
                    <a:pt x="43740" y="9014"/>
                  </a:cubicBezTo>
                  <a:cubicBezTo>
                    <a:pt x="43713" y="9014"/>
                    <a:pt x="43685" y="9038"/>
                    <a:pt x="43687" y="9080"/>
                  </a:cubicBezTo>
                  <a:cubicBezTo>
                    <a:pt x="43695" y="9788"/>
                    <a:pt x="43981" y="10445"/>
                    <a:pt x="44196" y="11095"/>
                  </a:cubicBezTo>
                  <a:cubicBezTo>
                    <a:pt x="44079" y="11584"/>
                    <a:pt x="43965" y="12077"/>
                    <a:pt x="43864" y="12570"/>
                  </a:cubicBezTo>
                  <a:cubicBezTo>
                    <a:pt x="43620" y="11682"/>
                    <a:pt x="43370" y="10794"/>
                    <a:pt x="43147" y="9898"/>
                  </a:cubicBezTo>
                  <a:cubicBezTo>
                    <a:pt x="43049" y="8198"/>
                    <a:pt x="42845" y="6508"/>
                    <a:pt x="42509" y="4853"/>
                  </a:cubicBezTo>
                  <a:cubicBezTo>
                    <a:pt x="42504" y="4826"/>
                    <a:pt x="42489" y="4814"/>
                    <a:pt x="42473" y="4814"/>
                  </a:cubicBezTo>
                  <a:cubicBezTo>
                    <a:pt x="42449" y="4814"/>
                    <a:pt x="42424" y="4840"/>
                    <a:pt x="42431" y="4880"/>
                  </a:cubicBezTo>
                  <a:cubicBezTo>
                    <a:pt x="42673" y="6215"/>
                    <a:pt x="42830" y="7584"/>
                    <a:pt x="42908" y="8970"/>
                  </a:cubicBezTo>
                  <a:cubicBezTo>
                    <a:pt x="42904" y="8968"/>
                    <a:pt x="42899" y="8967"/>
                    <a:pt x="42894" y="8967"/>
                  </a:cubicBezTo>
                  <a:cubicBezTo>
                    <a:pt x="42867" y="8967"/>
                    <a:pt x="42840" y="8993"/>
                    <a:pt x="42849" y="9036"/>
                  </a:cubicBezTo>
                  <a:cubicBezTo>
                    <a:pt x="42877" y="9185"/>
                    <a:pt x="42905" y="9338"/>
                    <a:pt x="42932" y="9486"/>
                  </a:cubicBezTo>
                  <a:cubicBezTo>
                    <a:pt x="43013" y="11404"/>
                    <a:pt x="42955" y="13350"/>
                    <a:pt x="42779" y="15252"/>
                  </a:cubicBezTo>
                  <a:cubicBezTo>
                    <a:pt x="42361" y="12129"/>
                    <a:pt x="42016" y="8923"/>
                    <a:pt x="41883" y="5893"/>
                  </a:cubicBezTo>
                  <a:lnTo>
                    <a:pt x="41883" y="5893"/>
                  </a:lnTo>
                  <a:cubicBezTo>
                    <a:pt x="41884" y="5919"/>
                    <a:pt x="41899" y="5931"/>
                    <a:pt x="41914" y="5931"/>
                  </a:cubicBezTo>
                  <a:cubicBezTo>
                    <a:pt x="41929" y="5931"/>
                    <a:pt x="41944" y="5919"/>
                    <a:pt x="41945" y="5893"/>
                  </a:cubicBezTo>
                  <a:cubicBezTo>
                    <a:pt x="41945" y="5874"/>
                    <a:pt x="41945" y="5854"/>
                    <a:pt x="41949" y="5835"/>
                  </a:cubicBezTo>
                  <a:cubicBezTo>
                    <a:pt x="41949" y="5808"/>
                    <a:pt x="41933" y="5793"/>
                    <a:pt x="41916" y="5793"/>
                  </a:cubicBezTo>
                  <a:cubicBezTo>
                    <a:pt x="41904" y="5793"/>
                    <a:pt x="41891" y="5801"/>
                    <a:pt x="41883" y="5815"/>
                  </a:cubicBezTo>
                  <a:cubicBezTo>
                    <a:pt x="41781" y="5999"/>
                    <a:pt x="41816" y="6211"/>
                    <a:pt x="41805" y="6437"/>
                  </a:cubicBezTo>
                  <a:cubicBezTo>
                    <a:pt x="41774" y="6990"/>
                    <a:pt x="41738" y="7541"/>
                    <a:pt x="41750" y="8093"/>
                  </a:cubicBezTo>
                  <a:cubicBezTo>
                    <a:pt x="41758" y="8430"/>
                    <a:pt x="41765" y="8766"/>
                    <a:pt x="41769" y="9107"/>
                  </a:cubicBezTo>
                  <a:cubicBezTo>
                    <a:pt x="41718" y="9071"/>
                    <a:pt x="41664" y="9044"/>
                    <a:pt x="41597" y="9033"/>
                  </a:cubicBezTo>
                  <a:cubicBezTo>
                    <a:pt x="41593" y="9032"/>
                    <a:pt x="41590" y="9032"/>
                    <a:pt x="41586" y="9032"/>
                  </a:cubicBezTo>
                  <a:cubicBezTo>
                    <a:pt x="41480" y="9032"/>
                    <a:pt x="41487" y="9256"/>
                    <a:pt x="41597" y="9275"/>
                  </a:cubicBezTo>
                  <a:cubicBezTo>
                    <a:pt x="41671" y="9287"/>
                    <a:pt x="41727" y="9334"/>
                    <a:pt x="41774" y="9405"/>
                  </a:cubicBezTo>
                  <a:cubicBezTo>
                    <a:pt x="41785" y="10093"/>
                    <a:pt x="41785" y="10782"/>
                    <a:pt x="41754" y="11451"/>
                  </a:cubicBezTo>
                  <a:cubicBezTo>
                    <a:pt x="41727" y="12003"/>
                    <a:pt x="41789" y="12613"/>
                    <a:pt x="41812" y="13169"/>
                  </a:cubicBezTo>
                  <a:cubicBezTo>
                    <a:pt x="41824" y="13444"/>
                    <a:pt x="41839" y="13709"/>
                    <a:pt x="41855" y="13979"/>
                  </a:cubicBezTo>
                  <a:lnTo>
                    <a:pt x="41855" y="14011"/>
                  </a:lnTo>
                  <a:cubicBezTo>
                    <a:pt x="41821" y="13811"/>
                    <a:pt x="41785" y="13616"/>
                    <a:pt x="41750" y="13420"/>
                  </a:cubicBezTo>
                  <a:cubicBezTo>
                    <a:pt x="41675" y="12993"/>
                    <a:pt x="41648" y="12288"/>
                    <a:pt x="41382" y="11975"/>
                  </a:cubicBezTo>
                  <a:cubicBezTo>
                    <a:pt x="41378" y="11972"/>
                    <a:pt x="41378" y="11972"/>
                    <a:pt x="41374" y="11972"/>
                  </a:cubicBezTo>
                  <a:cubicBezTo>
                    <a:pt x="41261" y="11408"/>
                    <a:pt x="41151" y="10841"/>
                    <a:pt x="41041" y="10277"/>
                  </a:cubicBezTo>
                  <a:cubicBezTo>
                    <a:pt x="40952" y="9799"/>
                    <a:pt x="40815" y="9338"/>
                    <a:pt x="40681" y="8879"/>
                  </a:cubicBezTo>
                  <a:cubicBezTo>
                    <a:pt x="40670" y="8836"/>
                    <a:pt x="40595" y="8637"/>
                    <a:pt x="40517" y="8406"/>
                  </a:cubicBezTo>
                  <a:cubicBezTo>
                    <a:pt x="40646" y="7967"/>
                    <a:pt x="40775" y="7530"/>
                    <a:pt x="40892" y="7083"/>
                  </a:cubicBezTo>
                  <a:cubicBezTo>
                    <a:pt x="41120" y="6211"/>
                    <a:pt x="41499" y="5263"/>
                    <a:pt x="41530" y="4327"/>
                  </a:cubicBezTo>
                  <a:cubicBezTo>
                    <a:pt x="41530" y="4314"/>
                    <a:pt x="41521" y="4306"/>
                    <a:pt x="41512" y="4306"/>
                  </a:cubicBezTo>
                  <a:cubicBezTo>
                    <a:pt x="41504" y="4306"/>
                    <a:pt x="41497" y="4312"/>
                    <a:pt x="41496" y="4324"/>
                  </a:cubicBezTo>
                  <a:cubicBezTo>
                    <a:pt x="41299" y="5537"/>
                    <a:pt x="40759" y="6711"/>
                    <a:pt x="40345" y="7819"/>
                  </a:cubicBezTo>
                  <a:cubicBezTo>
                    <a:pt x="40321" y="7690"/>
                    <a:pt x="40313" y="7588"/>
                    <a:pt x="40341" y="7549"/>
                  </a:cubicBezTo>
                  <a:cubicBezTo>
                    <a:pt x="40363" y="7517"/>
                    <a:pt x="40343" y="7466"/>
                    <a:pt x="40314" y="7466"/>
                  </a:cubicBezTo>
                  <a:cubicBezTo>
                    <a:pt x="40308" y="7466"/>
                    <a:pt x="40301" y="7469"/>
                    <a:pt x="40294" y="7474"/>
                  </a:cubicBezTo>
                  <a:cubicBezTo>
                    <a:pt x="40172" y="7573"/>
                    <a:pt x="40195" y="7842"/>
                    <a:pt x="40242" y="8093"/>
                  </a:cubicBezTo>
                  <a:cubicBezTo>
                    <a:pt x="40114" y="8442"/>
                    <a:pt x="39984" y="8786"/>
                    <a:pt x="39855" y="9134"/>
                  </a:cubicBezTo>
                  <a:cubicBezTo>
                    <a:pt x="39742" y="8191"/>
                    <a:pt x="39601" y="7259"/>
                    <a:pt x="39417" y="6343"/>
                  </a:cubicBezTo>
                  <a:cubicBezTo>
                    <a:pt x="39413" y="6320"/>
                    <a:pt x="39402" y="6312"/>
                    <a:pt x="39390" y="6312"/>
                  </a:cubicBezTo>
                  <a:cubicBezTo>
                    <a:pt x="39707" y="5662"/>
                    <a:pt x="40024" y="5021"/>
                    <a:pt x="40336" y="4371"/>
                  </a:cubicBezTo>
                  <a:cubicBezTo>
                    <a:pt x="40611" y="3796"/>
                    <a:pt x="40806" y="3181"/>
                    <a:pt x="41061" y="2594"/>
                  </a:cubicBezTo>
                  <a:cubicBezTo>
                    <a:pt x="41315" y="2015"/>
                    <a:pt x="41566" y="1224"/>
                    <a:pt x="42012" y="875"/>
                  </a:cubicBezTo>
                  <a:cubicBezTo>
                    <a:pt x="42033" y="859"/>
                    <a:pt x="42020" y="826"/>
                    <a:pt x="42001" y="826"/>
                  </a:cubicBezTo>
                  <a:cubicBezTo>
                    <a:pt x="41998" y="826"/>
                    <a:pt x="41995" y="827"/>
                    <a:pt x="41992" y="828"/>
                  </a:cubicBezTo>
                  <a:cubicBezTo>
                    <a:pt x="41586" y="1087"/>
                    <a:pt x="41468" y="1486"/>
                    <a:pt x="41198" y="1928"/>
                  </a:cubicBezTo>
                  <a:cubicBezTo>
                    <a:pt x="40877" y="2449"/>
                    <a:pt x="40638" y="3032"/>
                    <a:pt x="40376" y="3604"/>
                  </a:cubicBezTo>
                  <a:cubicBezTo>
                    <a:pt x="39836" y="4762"/>
                    <a:pt x="39162" y="5835"/>
                    <a:pt x="38544" y="6934"/>
                  </a:cubicBezTo>
                  <a:cubicBezTo>
                    <a:pt x="38524" y="6934"/>
                    <a:pt x="38501" y="6946"/>
                    <a:pt x="38490" y="6977"/>
                  </a:cubicBezTo>
                  <a:cubicBezTo>
                    <a:pt x="38481" y="7009"/>
                    <a:pt x="38474" y="7040"/>
                    <a:pt x="38466" y="7071"/>
                  </a:cubicBezTo>
                  <a:cubicBezTo>
                    <a:pt x="38458" y="7087"/>
                    <a:pt x="38450" y="7103"/>
                    <a:pt x="38443" y="7118"/>
                  </a:cubicBezTo>
                  <a:cubicBezTo>
                    <a:pt x="38340" y="6649"/>
                    <a:pt x="38184" y="5906"/>
                    <a:pt x="37852" y="5768"/>
                  </a:cubicBezTo>
                  <a:cubicBezTo>
                    <a:pt x="37847" y="5766"/>
                    <a:pt x="37842" y="5765"/>
                    <a:pt x="37837" y="5765"/>
                  </a:cubicBezTo>
                  <a:cubicBezTo>
                    <a:pt x="37794" y="5765"/>
                    <a:pt x="37767" y="5857"/>
                    <a:pt x="37812" y="5886"/>
                  </a:cubicBezTo>
                  <a:cubicBezTo>
                    <a:pt x="38098" y="6058"/>
                    <a:pt x="38176" y="6833"/>
                    <a:pt x="38235" y="7177"/>
                  </a:cubicBezTo>
                  <a:cubicBezTo>
                    <a:pt x="38246" y="7263"/>
                    <a:pt x="38262" y="7346"/>
                    <a:pt x="38275" y="7427"/>
                  </a:cubicBezTo>
                  <a:cubicBezTo>
                    <a:pt x="38223" y="7526"/>
                    <a:pt x="38172" y="7615"/>
                    <a:pt x="38121" y="7714"/>
                  </a:cubicBezTo>
                  <a:cubicBezTo>
                    <a:pt x="38035" y="7878"/>
                    <a:pt x="37950" y="8050"/>
                    <a:pt x="37863" y="8218"/>
                  </a:cubicBezTo>
                  <a:cubicBezTo>
                    <a:pt x="37809" y="8038"/>
                    <a:pt x="37753" y="7862"/>
                    <a:pt x="37699" y="7682"/>
                  </a:cubicBezTo>
                  <a:cubicBezTo>
                    <a:pt x="37656" y="7530"/>
                    <a:pt x="37585" y="7380"/>
                    <a:pt x="37531" y="7236"/>
                  </a:cubicBezTo>
                  <a:cubicBezTo>
                    <a:pt x="37502" y="7160"/>
                    <a:pt x="37386" y="7112"/>
                    <a:pt x="37392" y="7112"/>
                  </a:cubicBezTo>
                  <a:lnTo>
                    <a:pt x="37392" y="7112"/>
                  </a:lnTo>
                  <a:cubicBezTo>
                    <a:pt x="37394" y="7112"/>
                    <a:pt x="37414" y="7119"/>
                    <a:pt x="37464" y="7134"/>
                  </a:cubicBezTo>
                  <a:cubicBezTo>
                    <a:pt x="37465" y="7134"/>
                    <a:pt x="37466" y="7134"/>
                    <a:pt x="37467" y="7134"/>
                  </a:cubicBezTo>
                  <a:cubicBezTo>
                    <a:pt x="37485" y="7134"/>
                    <a:pt x="37494" y="7103"/>
                    <a:pt x="37480" y="7091"/>
                  </a:cubicBezTo>
                  <a:cubicBezTo>
                    <a:pt x="37440" y="7044"/>
                    <a:pt x="37406" y="6997"/>
                    <a:pt x="37366" y="6954"/>
                  </a:cubicBezTo>
                  <a:cubicBezTo>
                    <a:pt x="37358" y="6940"/>
                    <a:pt x="37348" y="6935"/>
                    <a:pt x="37337" y="6935"/>
                  </a:cubicBezTo>
                  <a:cubicBezTo>
                    <a:pt x="37309" y="6935"/>
                    <a:pt x="37281" y="6970"/>
                    <a:pt x="37292" y="7009"/>
                  </a:cubicBezTo>
                  <a:cubicBezTo>
                    <a:pt x="37453" y="7537"/>
                    <a:pt x="37570" y="8081"/>
                    <a:pt x="37664" y="8625"/>
                  </a:cubicBezTo>
                  <a:cubicBezTo>
                    <a:pt x="37471" y="9024"/>
                    <a:pt x="37284" y="9428"/>
                    <a:pt x="37100" y="9835"/>
                  </a:cubicBezTo>
                  <a:cubicBezTo>
                    <a:pt x="37030" y="9682"/>
                    <a:pt x="36959" y="9533"/>
                    <a:pt x="36889" y="9381"/>
                  </a:cubicBezTo>
                  <a:cubicBezTo>
                    <a:pt x="36834" y="8578"/>
                    <a:pt x="36673" y="7608"/>
                    <a:pt x="36916" y="6899"/>
                  </a:cubicBezTo>
                  <a:cubicBezTo>
                    <a:pt x="36927" y="6867"/>
                    <a:pt x="36908" y="6839"/>
                    <a:pt x="36889" y="6839"/>
                  </a:cubicBezTo>
                  <a:cubicBezTo>
                    <a:pt x="36880" y="6839"/>
                    <a:pt x="36872" y="6845"/>
                    <a:pt x="36866" y="6860"/>
                  </a:cubicBezTo>
                  <a:cubicBezTo>
                    <a:pt x="36607" y="7486"/>
                    <a:pt x="36678" y="8187"/>
                    <a:pt x="36646" y="8883"/>
                  </a:cubicBezTo>
                  <a:cubicBezTo>
                    <a:pt x="36478" y="8554"/>
                    <a:pt x="36306" y="8226"/>
                    <a:pt x="36125" y="7905"/>
                  </a:cubicBezTo>
                  <a:cubicBezTo>
                    <a:pt x="36117" y="7892"/>
                    <a:pt x="36106" y="7886"/>
                    <a:pt x="36095" y="7886"/>
                  </a:cubicBezTo>
                  <a:cubicBezTo>
                    <a:pt x="36069" y="7886"/>
                    <a:pt x="36043" y="7919"/>
                    <a:pt x="36062" y="7952"/>
                  </a:cubicBezTo>
                  <a:cubicBezTo>
                    <a:pt x="36270" y="8332"/>
                    <a:pt x="36462" y="8700"/>
                    <a:pt x="36642" y="9080"/>
                  </a:cubicBezTo>
                  <a:cubicBezTo>
                    <a:pt x="36626" y="9428"/>
                    <a:pt x="36619" y="9772"/>
                    <a:pt x="36615" y="10120"/>
                  </a:cubicBezTo>
                  <a:cubicBezTo>
                    <a:pt x="36466" y="9819"/>
                    <a:pt x="36306" y="9506"/>
                    <a:pt x="36270" y="9154"/>
                  </a:cubicBezTo>
                  <a:cubicBezTo>
                    <a:pt x="36268" y="9118"/>
                    <a:pt x="36245" y="9099"/>
                    <a:pt x="36223" y="9099"/>
                  </a:cubicBezTo>
                  <a:cubicBezTo>
                    <a:pt x="36202" y="9099"/>
                    <a:pt x="36182" y="9117"/>
                    <a:pt x="36185" y="9154"/>
                  </a:cubicBezTo>
                  <a:cubicBezTo>
                    <a:pt x="36212" y="9482"/>
                    <a:pt x="36309" y="9737"/>
                    <a:pt x="36443" y="10015"/>
                  </a:cubicBezTo>
                  <a:cubicBezTo>
                    <a:pt x="36505" y="10144"/>
                    <a:pt x="36560" y="10285"/>
                    <a:pt x="36615" y="10429"/>
                  </a:cubicBezTo>
                  <a:cubicBezTo>
                    <a:pt x="36615" y="10597"/>
                    <a:pt x="36611" y="10770"/>
                    <a:pt x="36611" y="10942"/>
                  </a:cubicBezTo>
                  <a:cubicBezTo>
                    <a:pt x="36505" y="11197"/>
                    <a:pt x="36403" y="11459"/>
                    <a:pt x="36297" y="11717"/>
                  </a:cubicBezTo>
                  <a:cubicBezTo>
                    <a:pt x="36274" y="11663"/>
                    <a:pt x="36247" y="11612"/>
                    <a:pt x="36223" y="11557"/>
                  </a:cubicBezTo>
                  <a:cubicBezTo>
                    <a:pt x="36208" y="11526"/>
                    <a:pt x="36186" y="11513"/>
                    <a:pt x="36164" y="11513"/>
                  </a:cubicBezTo>
                  <a:cubicBezTo>
                    <a:pt x="36114" y="11513"/>
                    <a:pt x="36065" y="11580"/>
                    <a:pt x="36098" y="11650"/>
                  </a:cubicBezTo>
                  <a:cubicBezTo>
                    <a:pt x="36141" y="11737"/>
                    <a:pt x="36176" y="11827"/>
                    <a:pt x="36216" y="11917"/>
                  </a:cubicBezTo>
                  <a:cubicBezTo>
                    <a:pt x="36024" y="12394"/>
                    <a:pt x="35840" y="12880"/>
                    <a:pt x="35659" y="13369"/>
                  </a:cubicBezTo>
                  <a:cubicBezTo>
                    <a:pt x="35605" y="12833"/>
                    <a:pt x="35538" y="12300"/>
                    <a:pt x="35460" y="11772"/>
                  </a:cubicBezTo>
                  <a:cubicBezTo>
                    <a:pt x="35296" y="10657"/>
                    <a:pt x="35038" y="9560"/>
                    <a:pt x="34669" y="8527"/>
                  </a:cubicBezTo>
                  <a:cubicBezTo>
                    <a:pt x="34380" y="7714"/>
                    <a:pt x="34071" y="7009"/>
                    <a:pt x="33503" y="6469"/>
                  </a:cubicBezTo>
                  <a:cubicBezTo>
                    <a:pt x="33493" y="6460"/>
                    <a:pt x="33484" y="6456"/>
                    <a:pt x="33475" y="6456"/>
                  </a:cubicBezTo>
                  <a:cubicBezTo>
                    <a:pt x="33434" y="6456"/>
                    <a:pt x="33406" y="6544"/>
                    <a:pt x="33448" y="6590"/>
                  </a:cubicBezTo>
                  <a:cubicBezTo>
                    <a:pt x="34079" y="7221"/>
                    <a:pt x="34364" y="8136"/>
                    <a:pt x="34588" y="9091"/>
                  </a:cubicBezTo>
                  <a:cubicBezTo>
                    <a:pt x="34576" y="9081"/>
                    <a:pt x="34562" y="9076"/>
                    <a:pt x="34547" y="9076"/>
                  </a:cubicBezTo>
                  <a:cubicBezTo>
                    <a:pt x="34521" y="9076"/>
                    <a:pt x="34495" y="9093"/>
                    <a:pt x="34489" y="9134"/>
                  </a:cubicBezTo>
                  <a:cubicBezTo>
                    <a:pt x="34442" y="9533"/>
                    <a:pt x="34423" y="9940"/>
                    <a:pt x="34427" y="10348"/>
                  </a:cubicBezTo>
                  <a:cubicBezTo>
                    <a:pt x="34333" y="9898"/>
                    <a:pt x="34223" y="9447"/>
                    <a:pt x="33992" y="9091"/>
                  </a:cubicBezTo>
                  <a:cubicBezTo>
                    <a:pt x="33979" y="9072"/>
                    <a:pt x="33965" y="9064"/>
                    <a:pt x="33950" y="9064"/>
                  </a:cubicBezTo>
                  <a:cubicBezTo>
                    <a:pt x="33902" y="9064"/>
                    <a:pt x="33856" y="9150"/>
                    <a:pt x="33898" y="9217"/>
                  </a:cubicBezTo>
                  <a:cubicBezTo>
                    <a:pt x="34169" y="9631"/>
                    <a:pt x="34180" y="10113"/>
                    <a:pt x="34278" y="10613"/>
                  </a:cubicBezTo>
                  <a:cubicBezTo>
                    <a:pt x="34317" y="10817"/>
                    <a:pt x="34357" y="11020"/>
                    <a:pt x="34395" y="11228"/>
                  </a:cubicBezTo>
                  <a:cubicBezTo>
                    <a:pt x="34227" y="10962"/>
                    <a:pt x="34055" y="10707"/>
                    <a:pt x="33875" y="10465"/>
                  </a:cubicBezTo>
                  <a:cubicBezTo>
                    <a:pt x="33777" y="10328"/>
                    <a:pt x="33676" y="10179"/>
                    <a:pt x="33566" y="10030"/>
                  </a:cubicBezTo>
                  <a:cubicBezTo>
                    <a:pt x="33511" y="9412"/>
                    <a:pt x="33464" y="8794"/>
                    <a:pt x="33414" y="8179"/>
                  </a:cubicBezTo>
                  <a:cubicBezTo>
                    <a:pt x="33300" y="6892"/>
                    <a:pt x="33179" y="5545"/>
                    <a:pt x="33445" y="4277"/>
                  </a:cubicBezTo>
                  <a:cubicBezTo>
                    <a:pt x="33449" y="4257"/>
                    <a:pt x="33438" y="4244"/>
                    <a:pt x="33426" y="4244"/>
                  </a:cubicBezTo>
                  <a:cubicBezTo>
                    <a:pt x="33417" y="4244"/>
                    <a:pt x="33409" y="4250"/>
                    <a:pt x="33405" y="4265"/>
                  </a:cubicBezTo>
                  <a:cubicBezTo>
                    <a:pt x="33132" y="5357"/>
                    <a:pt x="33112" y="6558"/>
                    <a:pt x="33159" y="7698"/>
                  </a:cubicBezTo>
                  <a:cubicBezTo>
                    <a:pt x="33170" y="8061"/>
                    <a:pt x="33186" y="8426"/>
                    <a:pt x="33197" y="8789"/>
                  </a:cubicBezTo>
                  <a:cubicBezTo>
                    <a:pt x="33182" y="8789"/>
                    <a:pt x="33170" y="8798"/>
                    <a:pt x="33163" y="8817"/>
                  </a:cubicBezTo>
                  <a:cubicBezTo>
                    <a:pt x="33096" y="8958"/>
                    <a:pt x="33033" y="9107"/>
                    <a:pt x="32979" y="9255"/>
                  </a:cubicBezTo>
                  <a:cubicBezTo>
                    <a:pt x="32760" y="9001"/>
                    <a:pt x="32532" y="8778"/>
                    <a:pt x="32286" y="8633"/>
                  </a:cubicBezTo>
                  <a:cubicBezTo>
                    <a:pt x="32281" y="8630"/>
                    <a:pt x="32275" y="8628"/>
                    <a:pt x="32269" y="8628"/>
                  </a:cubicBezTo>
                  <a:cubicBezTo>
                    <a:pt x="32244" y="8628"/>
                    <a:pt x="32223" y="8662"/>
                    <a:pt x="32239" y="8700"/>
                  </a:cubicBezTo>
                  <a:cubicBezTo>
                    <a:pt x="32254" y="8735"/>
                    <a:pt x="32270" y="8774"/>
                    <a:pt x="32286" y="8813"/>
                  </a:cubicBezTo>
                  <a:cubicBezTo>
                    <a:pt x="32292" y="8829"/>
                    <a:pt x="32301" y="8835"/>
                    <a:pt x="32311" y="8835"/>
                  </a:cubicBezTo>
                  <a:cubicBezTo>
                    <a:pt x="32332" y="8835"/>
                    <a:pt x="32354" y="8802"/>
                    <a:pt x="32341" y="8766"/>
                  </a:cubicBezTo>
                  <a:cubicBezTo>
                    <a:pt x="32325" y="8722"/>
                    <a:pt x="32320" y="8704"/>
                    <a:pt x="32322" y="8704"/>
                  </a:cubicBezTo>
                  <a:lnTo>
                    <a:pt x="32322" y="8704"/>
                  </a:lnTo>
                  <a:cubicBezTo>
                    <a:pt x="32331" y="8704"/>
                    <a:pt x="32488" y="9071"/>
                    <a:pt x="32498" y="9087"/>
                  </a:cubicBezTo>
                  <a:cubicBezTo>
                    <a:pt x="32587" y="9259"/>
                    <a:pt x="32697" y="9423"/>
                    <a:pt x="32795" y="9592"/>
                  </a:cubicBezTo>
                  <a:cubicBezTo>
                    <a:pt x="32810" y="9616"/>
                    <a:pt x="32822" y="9643"/>
                    <a:pt x="32838" y="9670"/>
                  </a:cubicBezTo>
                  <a:cubicBezTo>
                    <a:pt x="32760" y="9913"/>
                    <a:pt x="32693" y="10164"/>
                    <a:pt x="32619" y="10414"/>
                  </a:cubicBezTo>
                  <a:cubicBezTo>
                    <a:pt x="32489" y="10019"/>
                    <a:pt x="32361" y="9620"/>
                    <a:pt x="32227" y="9224"/>
                  </a:cubicBezTo>
                  <a:lnTo>
                    <a:pt x="32227" y="9220"/>
                  </a:lnTo>
                  <a:cubicBezTo>
                    <a:pt x="31938" y="7866"/>
                    <a:pt x="31562" y="6511"/>
                    <a:pt x="30892" y="5467"/>
                  </a:cubicBezTo>
                  <a:cubicBezTo>
                    <a:pt x="30670" y="4923"/>
                    <a:pt x="30426" y="4390"/>
                    <a:pt x="30164" y="3870"/>
                  </a:cubicBezTo>
                  <a:cubicBezTo>
                    <a:pt x="30154" y="3849"/>
                    <a:pt x="30139" y="3840"/>
                    <a:pt x="30123" y="3840"/>
                  </a:cubicBezTo>
                  <a:cubicBezTo>
                    <a:pt x="30087" y="3840"/>
                    <a:pt x="30050" y="3888"/>
                    <a:pt x="30074" y="3940"/>
                  </a:cubicBezTo>
                  <a:cubicBezTo>
                    <a:pt x="30258" y="4304"/>
                    <a:pt x="30435" y="4680"/>
                    <a:pt x="30596" y="5064"/>
                  </a:cubicBezTo>
                  <a:cubicBezTo>
                    <a:pt x="30594" y="5064"/>
                    <a:pt x="30593" y="5064"/>
                    <a:pt x="30592" y="5064"/>
                  </a:cubicBezTo>
                  <a:cubicBezTo>
                    <a:pt x="30554" y="5064"/>
                    <a:pt x="30518" y="5127"/>
                    <a:pt x="30552" y="5178"/>
                  </a:cubicBezTo>
                  <a:cubicBezTo>
                    <a:pt x="30642" y="5302"/>
                    <a:pt x="30724" y="5431"/>
                    <a:pt x="30798" y="5565"/>
                  </a:cubicBezTo>
                  <a:cubicBezTo>
                    <a:pt x="31107" y="6343"/>
                    <a:pt x="31378" y="7150"/>
                    <a:pt x="31613" y="7976"/>
                  </a:cubicBezTo>
                  <a:cubicBezTo>
                    <a:pt x="31609" y="8120"/>
                    <a:pt x="31656" y="8289"/>
                    <a:pt x="31714" y="8453"/>
                  </a:cubicBezTo>
                  <a:cubicBezTo>
                    <a:pt x="31891" y="9526"/>
                    <a:pt x="32090" y="10597"/>
                    <a:pt x="32227" y="11678"/>
                  </a:cubicBezTo>
                  <a:cubicBezTo>
                    <a:pt x="32094" y="11029"/>
                    <a:pt x="31953" y="10382"/>
                    <a:pt x="31793" y="9745"/>
                  </a:cubicBezTo>
                  <a:cubicBezTo>
                    <a:pt x="31784" y="9704"/>
                    <a:pt x="31758" y="9687"/>
                    <a:pt x="31732" y="9687"/>
                  </a:cubicBezTo>
                  <a:cubicBezTo>
                    <a:pt x="31693" y="9687"/>
                    <a:pt x="31653" y="9727"/>
                    <a:pt x="31667" y="9788"/>
                  </a:cubicBezTo>
                  <a:cubicBezTo>
                    <a:pt x="31867" y="10597"/>
                    <a:pt x="32005" y="11428"/>
                    <a:pt x="32126" y="12265"/>
                  </a:cubicBezTo>
                  <a:cubicBezTo>
                    <a:pt x="32113" y="12312"/>
                    <a:pt x="32106" y="12359"/>
                    <a:pt x="32098" y="12406"/>
                  </a:cubicBezTo>
                  <a:cubicBezTo>
                    <a:pt x="31942" y="12026"/>
                    <a:pt x="31773" y="11654"/>
                    <a:pt x="31597" y="11291"/>
                  </a:cubicBezTo>
                  <a:cubicBezTo>
                    <a:pt x="31649" y="10770"/>
                    <a:pt x="31638" y="10204"/>
                    <a:pt x="31308" y="10204"/>
                  </a:cubicBezTo>
                  <a:cubicBezTo>
                    <a:pt x="31288" y="10204"/>
                    <a:pt x="31267" y="10206"/>
                    <a:pt x="31245" y="10210"/>
                  </a:cubicBezTo>
                  <a:cubicBezTo>
                    <a:pt x="31173" y="10226"/>
                    <a:pt x="31189" y="10375"/>
                    <a:pt x="31254" y="10375"/>
                  </a:cubicBezTo>
                  <a:cubicBezTo>
                    <a:pt x="31256" y="10375"/>
                    <a:pt x="31258" y="10375"/>
                    <a:pt x="31261" y="10375"/>
                  </a:cubicBezTo>
                  <a:cubicBezTo>
                    <a:pt x="31267" y="10374"/>
                    <a:pt x="31274" y="10373"/>
                    <a:pt x="31280" y="10373"/>
                  </a:cubicBezTo>
                  <a:cubicBezTo>
                    <a:pt x="31416" y="10373"/>
                    <a:pt x="31451" y="10610"/>
                    <a:pt x="31432" y="10962"/>
                  </a:cubicBezTo>
                  <a:cubicBezTo>
                    <a:pt x="31351" y="10805"/>
                    <a:pt x="31272" y="10644"/>
                    <a:pt x="31190" y="10489"/>
                  </a:cubicBezTo>
                  <a:cubicBezTo>
                    <a:pt x="31127" y="10210"/>
                    <a:pt x="31042" y="9929"/>
                    <a:pt x="30896" y="9717"/>
                  </a:cubicBezTo>
                  <a:cubicBezTo>
                    <a:pt x="30849" y="9318"/>
                    <a:pt x="30798" y="8915"/>
                    <a:pt x="30748" y="8512"/>
                  </a:cubicBezTo>
                  <a:cubicBezTo>
                    <a:pt x="30697" y="8108"/>
                    <a:pt x="30549" y="7369"/>
                    <a:pt x="30658" y="6946"/>
                  </a:cubicBezTo>
                  <a:cubicBezTo>
                    <a:pt x="30665" y="6916"/>
                    <a:pt x="30647" y="6895"/>
                    <a:pt x="30627" y="6895"/>
                  </a:cubicBezTo>
                  <a:cubicBezTo>
                    <a:pt x="30615" y="6895"/>
                    <a:pt x="30604" y="6901"/>
                    <a:pt x="30596" y="6915"/>
                  </a:cubicBezTo>
                  <a:cubicBezTo>
                    <a:pt x="30482" y="7122"/>
                    <a:pt x="30513" y="7330"/>
                    <a:pt x="30497" y="7584"/>
                  </a:cubicBezTo>
                  <a:cubicBezTo>
                    <a:pt x="30473" y="8081"/>
                    <a:pt x="30497" y="8570"/>
                    <a:pt x="30509" y="9067"/>
                  </a:cubicBezTo>
                  <a:cubicBezTo>
                    <a:pt x="30509" y="9126"/>
                    <a:pt x="30513" y="9188"/>
                    <a:pt x="30513" y="9248"/>
                  </a:cubicBezTo>
                  <a:cubicBezTo>
                    <a:pt x="30470" y="9165"/>
                    <a:pt x="30426" y="9087"/>
                    <a:pt x="30379" y="9005"/>
                  </a:cubicBezTo>
                  <a:cubicBezTo>
                    <a:pt x="30374" y="8994"/>
                    <a:pt x="30366" y="8990"/>
                    <a:pt x="30358" y="8990"/>
                  </a:cubicBezTo>
                  <a:cubicBezTo>
                    <a:pt x="30340" y="8990"/>
                    <a:pt x="30324" y="9013"/>
                    <a:pt x="30337" y="9040"/>
                  </a:cubicBezTo>
                  <a:cubicBezTo>
                    <a:pt x="30399" y="9177"/>
                    <a:pt x="30462" y="9318"/>
                    <a:pt x="30520" y="9459"/>
                  </a:cubicBezTo>
                  <a:cubicBezTo>
                    <a:pt x="30552" y="10386"/>
                    <a:pt x="30607" y="11314"/>
                    <a:pt x="30685" y="12234"/>
                  </a:cubicBezTo>
                  <a:cubicBezTo>
                    <a:pt x="30513" y="11616"/>
                    <a:pt x="30314" y="11005"/>
                    <a:pt x="30102" y="10398"/>
                  </a:cubicBezTo>
                  <a:cubicBezTo>
                    <a:pt x="29985" y="9412"/>
                    <a:pt x="29832" y="8437"/>
                    <a:pt x="29605" y="7474"/>
                  </a:cubicBezTo>
                  <a:cubicBezTo>
                    <a:pt x="29601" y="7455"/>
                    <a:pt x="29593" y="7432"/>
                    <a:pt x="29590" y="7408"/>
                  </a:cubicBezTo>
                  <a:cubicBezTo>
                    <a:pt x="29593" y="7279"/>
                    <a:pt x="29593" y="7154"/>
                    <a:pt x="29597" y="7028"/>
                  </a:cubicBezTo>
                  <a:cubicBezTo>
                    <a:pt x="29613" y="6535"/>
                    <a:pt x="29738" y="6085"/>
                    <a:pt x="29769" y="5604"/>
                  </a:cubicBezTo>
                  <a:cubicBezTo>
                    <a:pt x="29771" y="5575"/>
                    <a:pt x="29756" y="5561"/>
                    <a:pt x="29740" y="5561"/>
                  </a:cubicBezTo>
                  <a:cubicBezTo>
                    <a:pt x="29723" y="5561"/>
                    <a:pt x="29705" y="5576"/>
                    <a:pt x="29703" y="5604"/>
                  </a:cubicBezTo>
                  <a:cubicBezTo>
                    <a:pt x="29660" y="6046"/>
                    <a:pt x="29530" y="6464"/>
                    <a:pt x="29472" y="6907"/>
                  </a:cubicBezTo>
                  <a:cubicBezTo>
                    <a:pt x="29304" y="6199"/>
                    <a:pt x="29084" y="5396"/>
                    <a:pt x="28736" y="4923"/>
                  </a:cubicBezTo>
                  <a:cubicBezTo>
                    <a:pt x="28729" y="4913"/>
                    <a:pt x="28720" y="4909"/>
                    <a:pt x="28712" y="4909"/>
                  </a:cubicBezTo>
                  <a:cubicBezTo>
                    <a:pt x="28687" y="4909"/>
                    <a:pt x="28664" y="4945"/>
                    <a:pt x="28681" y="4977"/>
                  </a:cubicBezTo>
                  <a:cubicBezTo>
                    <a:pt x="28920" y="5412"/>
                    <a:pt x="29053" y="6136"/>
                    <a:pt x="29171" y="6637"/>
                  </a:cubicBezTo>
                  <a:cubicBezTo>
                    <a:pt x="29257" y="7005"/>
                    <a:pt x="29327" y="7377"/>
                    <a:pt x="29389" y="7748"/>
                  </a:cubicBezTo>
                  <a:cubicBezTo>
                    <a:pt x="29370" y="7999"/>
                    <a:pt x="29351" y="8249"/>
                    <a:pt x="29339" y="8500"/>
                  </a:cubicBezTo>
                  <a:cubicBezTo>
                    <a:pt x="29057" y="7882"/>
                    <a:pt x="28764" y="7279"/>
                    <a:pt x="28462" y="6684"/>
                  </a:cubicBezTo>
                  <a:cubicBezTo>
                    <a:pt x="28415" y="6594"/>
                    <a:pt x="28368" y="6500"/>
                    <a:pt x="28318" y="6410"/>
                  </a:cubicBezTo>
                  <a:cubicBezTo>
                    <a:pt x="28349" y="6379"/>
                    <a:pt x="28380" y="6347"/>
                    <a:pt x="28412" y="6320"/>
                  </a:cubicBezTo>
                  <a:cubicBezTo>
                    <a:pt x="28432" y="6307"/>
                    <a:pt x="28420" y="6273"/>
                    <a:pt x="28402" y="6273"/>
                  </a:cubicBezTo>
                  <a:cubicBezTo>
                    <a:pt x="28399" y="6273"/>
                    <a:pt x="28395" y="6274"/>
                    <a:pt x="28392" y="6277"/>
                  </a:cubicBezTo>
                  <a:lnTo>
                    <a:pt x="28286" y="6347"/>
                  </a:lnTo>
                  <a:cubicBezTo>
                    <a:pt x="28078" y="5956"/>
                    <a:pt x="27863" y="5581"/>
                    <a:pt x="27648" y="5196"/>
                  </a:cubicBezTo>
                  <a:cubicBezTo>
                    <a:pt x="27359" y="4688"/>
                    <a:pt x="27010" y="4238"/>
                    <a:pt x="26779" y="3678"/>
                  </a:cubicBezTo>
                  <a:cubicBezTo>
                    <a:pt x="26774" y="3668"/>
                    <a:pt x="26767" y="3664"/>
                    <a:pt x="26761" y="3664"/>
                  </a:cubicBezTo>
                  <a:cubicBezTo>
                    <a:pt x="26746" y="3664"/>
                    <a:pt x="26732" y="3684"/>
                    <a:pt x="26740" y="3706"/>
                  </a:cubicBezTo>
                  <a:cubicBezTo>
                    <a:pt x="27115" y="4668"/>
                    <a:pt x="27652" y="5510"/>
                    <a:pt x="28016" y="6493"/>
                  </a:cubicBezTo>
                  <a:cubicBezTo>
                    <a:pt x="28020" y="6500"/>
                    <a:pt x="28024" y="6508"/>
                    <a:pt x="28024" y="6516"/>
                  </a:cubicBezTo>
                  <a:cubicBezTo>
                    <a:pt x="27828" y="6645"/>
                    <a:pt x="27640" y="6778"/>
                    <a:pt x="27453" y="6954"/>
                  </a:cubicBezTo>
                  <a:cubicBezTo>
                    <a:pt x="27445" y="6945"/>
                    <a:pt x="27435" y="6941"/>
                    <a:pt x="27425" y="6941"/>
                  </a:cubicBezTo>
                  <a:cubicBezTo>
                    <a:pt x="27407" y="6941"/>
                    <a:pt x="27388" y="6954"/>
                    <a:pt x="27386" y="6981"/>
                  </a:cubicBezTo>
                  <a:cubicBezTo>
                    <a:pt x="27382" y="7001"/>
                    <a:pt x="27378" y="7017"/>
                    <a:pt x="27374" y="7036"/>
                  </a:cubicBezTo>
                  <a:cubicBezTo>
                    <a:pt x="27359" y="7056"/>
                    <a:pt x="27339" y="7075"/>
                    <a:pt x="27319" y="7095"/>
                  </a:cubicBezTo>
                  <a:cubicBezTo>
                    <a:pt x="27073" y="7369"/>
                    <a:pt x="26818" y="7639"/>
                    <a:pt x="26564" y="7902"/>
                  </a:cubicBezTo>
                  <a:cubicBezTo>
                    <a:pt x="26223" y="6868"/>
                    <a:pt x="25809" y="5893"/>
                    <a:pt x="25256" y="5084"/>
                  </a:cubicBezTo>
                  <a:cubicBezTo>
                    <a:pt x="25246" y="5069"/>
                    <a:pt x="25235" y="5063"/>
                    <a:pt x="25223" y="5063"/>
                  </a:cubicBezTo>
                  <a:cubicBezTo>
                    <a:pt x="25186" y="5063"/>
                    <a:pt x="25153" y="5128"/>
                    <a:pt x="25186" y="5173"/>
                  </a:cubicBezTo>
                  <a:cubicBezTo>
                    <a:pt x="25397" y="5490"/>
                    <a:pt x="25589" y="5835"/>
                    <a:pt x="25762" y="6195"/>
                  </a:cubicBezTo>
                  <a:cubicBezTo>
                    <a:pt x="25756" y="6195"/>
                    <a:pt x="25753" y="6193"/>
                    <a:pt x="25749" y="6193"/>
                  </a:cubicBezTo>
                  <a:cubicBezTo>
                    <a:pt x="25747" y="6193"/>
                    <a:pt x="25745" y="6194"/>
                    <a:pt x="25742" y="6195"/>
                  </a:cubicBezTo>
                  <a:cubicBezTo>
                    <a:pt x="25581" y="6253"/>
                    <a:pt x="25453" y="6402"/>
                    <a:pt x="25347" y="6594"/>
                  </a:cubicBezTo>
                  <a:cubicBezTo>
                    <a:pt x="25280" y="6179"/>
                    <a:pt x="25202" y="5772"/>
                    <a:pt x="25108" y="5365"/>
                  </a:cubicBezTo>
                  <a:cubicBezTo>
                    <a:pt x="25010" y="4919"/>
                    <a:pt x="24803" y="4520"/>
                    <a:pt x="24709" y="4085"/>
                  </a:cubicBezTo>
                  <a:cubicBezTo>
                    <a:pt x="24703" y="4060"/>
                    <a:pt x="24685" y="4048"/>
                    <a:pt x="24668" y="4048"/>
                  </a:cubicBezTo>
                  <a:cubicBezTo>
                    <a:pt x="24648" y="4048"/>
                    <a:pt x="24628" y="4065"/>
                    <a:pt x="24631" y="4097"/>
                  </a:cubicBezTo>
                  <a:cubicBezTo>
                    <a:pt x="24631" y="4116"/>
                    <a:pt x="24635" y="4136"/>
                    <a:pt x="24635" y="4156"/>
                  </a:cubicBezTo>
                  <a:cubicBezTo>
                    <a:pt x="24635" y="4179"/>
                    <a:pt x="24646" y="4187"/>
                    <a:pt x="24658" y="4195"/>
                  </a:cubicBezTo>
                  <a:cubicBezTo>
                    <a:pt x="24650" y="4222"/>
                    <a:pt x="24642" y="4253"/>
                    <a:pt x="24646" y="4273"/>
                  </a:cubicBezTo>
                  <a:cubicBezTo>
                    <a:pt x="24693" y="4453"/>
                    <a:pt x="24728" y="4618"/>
                    <a:pt x="24748" y="4806"/>
                  </a:cubicBezTo>
                  <a:cubicBezTo>
                    <a:pt x="24810" y="5314"/>
                    <a:pt x="24857" y="5823"/>
                    <a:pt x="24857" y="6339"/>
                  </a:cubicBezTo>
                  <a:cubicBezTo>
                    <a:pt x="24857" y="6883"/>
                    <a:pt x="24850" y="7423"/>
                    <a:pt x="24834" y="7964"/>
                  </a:cubicBezTo>
                  <a:cubicBezTo>
                    <a:pt x="24615" y="8661"/>
                    <a:pt x="24447" y="9423"/>
                    <a:pt x="24313" y="10171"/>
                  </a:cubicBezTo>
                  <a:cubicBezTo>
                    <a:pt x="24274" y="10214"/>
                    <a:pt x="24232" y="10261"/>
                    <a:pt x="24188" y="10304"/>
                  </a:cubicBezTo>
                  <a:cubicBezTo>
                    <a:pt x="24172" y="9858"/>
                    <a:pt x="24129" y="9405"/>
                    <a:pt x="23981" y="9040"/>
                  </a:cubicBezTo>
                  <a:cubicBezTo>
                    <a:pt x="23972" y="9020"/>
                    <a:pt x="23960" y="9012"/>
                    <a:pt x="23948" y="9012"/>
                  </a:cubicBezTo>
                  <a:cubicBezTo>
                    <a:pt x="23921" y="9012"/>
                    <a:pt x="23894" y="9052"/>
                    <a:pt x="23910" y="9095"/>
                  </a:cubicBezTo>
                  <a:cubicBezTo>
                    <a:pt x="24051" y="9467"/>
                    <a:pt x="24062" y="9979"/>
                    <a:pt x="24062" y="10438"/>
                  </a:cubicBezTo>
                  <a:cubicBezTo>
                    <a:pt x="23961" y="10547"/>
                    <a:pt x="23856" y="10657"/>
                    <a:pt x="23753" y="10767"/>
                  </a:cubicBezTo>
                  <a:cubicBezTo>
                    <a:pt x="23668" y="9851"/>
                    <a:pt x="23598" y="8935"/>
                    <a:pt x="23542" y="8023"/>
                  </a:cubicBezTo>
                  <a:cubicBezTo>
                    <a:pt x="23397" y="5525"/>
                    <a:pt x="22975" y="3056"/>
                    <a:pt x="22823" y="563"/>
                  </a:cubicBezTo>
                  <a:cubicBezTo>
                    <a:pt x="22823" y="547"/>
                    <a:pt x="22813" y="539"/>
                    <a:pt x="22803" y="539"/>
                  </a:cubicBezTo>
                  <a:cubicBezTo>
                    <a:pt x="22793" y="539"/>
                    <a:pt x="22783" y="547"/>
                    <a:pt x="22783" y="563"/>
                  </a:cubicBezTo>
                  <a:cubicBezTo>
                    <a:pt x="22767" y="1764"/>
                    <a:pt x="22814" y="2989"/>
                    <a:pt x="22826" y="4191"/>
                  </a:cubicBezTo>
                  <a:cubicBezTo>
                    <a:pt x="22846" y="5549"/>
                    <a:pt x="22791" y="6907"/>
                    <a:pt x="22814" y="8261"/>
                  </a:cubicBezTo>
                  <a:cubicBezTo>
                    <a:pt x="22693" y="7698"/>
                    <a:pt x="22552" y="7145"/>
                    <a:pt x="22380" y="6602"/>
                  </a:cubicBezTo>
                  <a:cubicBezTo>
                    <a:pt x="22376" y="6582"/>
                    <a:pt x="22368" y="6574"/>
                    <a:pt x="22357" y="6567"/>
                  </a:cubicBezTo>
                  <a:cubicBezTo>
                    <a:pt x="22212" y="6050"/>
                    <a:pt x="22059" y="5537"/>
                    <a:pt x="21907" y="5021"/>
                  </a:cubicBezTo>
                  <a:cubicBezTo>
                    <a:pt x="21761" y="4535"/>
                    <a:pt x="21398" y="4101"/>
                    <a:pt x="21499" y="3529"/>
                  </a:cubicBezTo>
                  <a:cubicBezTo>
                    <a:pt x="21505" y="3501"/>
                    <a:pt x="21488" y="3481"/>
                    <a:pt x="21470" y="3481"/>
                  </a:cubicBezTo>
                  <a:cubicBezTo>
                    <a:pt x="21461" y="3481"/>
                    <a:pt x="21451" y="3486"/>
                    <a:pt x="21445" y="3498"/>
                  </a:cubicBezTo>
                  <a:cubicBezTo>
                    <a:pt x="21170" y="4007"/>
                    <a:pt x="21456" y="4872"/>
                    <a:pt x="21546" y="5412"/>
                  </a:cubicBezTo>
                  <a:cubicBezTo>
                    <a:pt x="21750" y="6657"/>
                    <a:pt x="21918" y="7909"/>
                    <a:pt x="22126" y="9150"/>
                  </a:cubicBezTo>
                  <a:cubicBezTo>
                    <a:pt x="22203" y="9610"/>
                    <a:pt x="22277" y="10074"/>
                    <a:pt x="22356" y="10539"/>
                  </a:cubicBezTo>
                  <a:lnTo>
                    <a:pt x="22356" y="10539"/>
                  </a:lnTo>
                  <a:cubicBezTo>
                    <a:pt x="22349" y="10537"/>
                    <a:pt x="22342" y="10536"/>
                    <a:pt x="22336" y="10536"/>
                  </a:cubicBezTo>
                  <a:cubicBezTo>
                    <a:pt x="22249" y="10536"/>
                    <a:pt x="22219" y="10710"/>
                    <a:pt x="22313" y="10743"/>
                  </a:cubicBezTo>
                  <a:cubicBezTo>
                    <a:pt x="22451" y="10790"/>
                    <a:pt x="22458" y="11338"/>
                    <a:pt x="22431" y="11964"/>
                  </a:cubicBezTo>
                  <a:cubicBezTo>
                    <a:pt x="22357" y="11721"/>
                    <a:pt x="22294" y="11475"/>
                    <a:pt x="22254" y="11213"/>
                  </a:cubicBezTo>
                  <a:cubicBezTo>
                    <a:pt x="22251" y="11191"/>
                    <a:pt x="22240" y="11182"/>
                    <a:pt x="22228" y="11182"/>
                  </a:cubicBezTo>
                  <a:cubicBezTo>
                    <a:pt x="22212" y="11182"/>
                    <a:pt x="22194" y="11199"/>
                    <a:pt x="22192" y="11224"/>
                  </a:cubicBezTo>
                  <a:cubicBezTo>
                    <a:pt x="22145" y="11713"/>
                    <a:pt x="22192" y="12147"/>
                    <a:pt x="22263" y="12610"/>
                  </a:cubicBezTo>
                  <a:cubicBezTo>
                    <a:pt x="22180" y="12719"/>
                    <a:pt x="22098" y="12833"/>
                    <a:pt x="22016" y="12942"/>
                  </a:cubicBezTo>
                  <a:cubicBezTo>
                    <a:pt x="21981" y="12680"/>
                    <a:pt x="21945" y="12414"/>
                    <a:pt x="21910" y="12152"/>
                  </a:cubicBezTo>
                  <a:cubicBezTo>
                    <a:pt x="21891" y="12038"/>
                    <a:pt x="21832" y="11988"/>
                    <a:pt x="21770" y="11979"/>
                  </a:cubicBezTo>
                  <a:cubicBezTo>
                    <a:pt x="21640" y="11404"/>
                    <a:pt x="21511" y="10829"/>
                    <a:pt x="21374" y="10261"/>
                  </a:cubicBezTo>
                  <a:cubicBezTo>
                    <a:pt x="21370" y="10062"/>
                    <a:pt x="21367" y="9858"/>
                    <a:pt x="21354" y="9658"/>
                  </a:cubicBezTo>
                  <a:cubicBezTo>
                    <a:pt x="21353" y="9645"/>
                    <a:pt x="21344" y="9638"/>
                    <a:pt x="21336" y="9638"/>
                  </a:cubicBezTo>
                  <a:cubicBezTo>
                    <a:pt x="21327" y="9638"/>
                    <a:pt x="21320" y="9645"/>
                    <a:pt x="21320" y="9658"/>
                  </a:cubicBezTo>
                  <a:cubicBezTo>
                    <a:pt x="21311" y="9757"/>
                    <a:pt x="21304" y="9854"/>
                    <a:pt x="21296" y="9952"/>
                  </a:cubicBezTo>
                  <a:cubicBezTo>
                    <a:pt x="21217" y="9643"/>
                    <a:pt x="21136" y="9334"/>
                    <a:pt x="21045" y="9029"/>
                  </a:cubicBezTo>
                  <a:cubicBezTo>
                    <a:pt x="21116" y="7933"/>
                    <a:pt x="21206" y="6840"/>
                    <a:pt x="21335" y="5752"/>
                  </a:cubicBezTo>
                  <a:cubicBezTo>
                    <a:pt x="21358" y="5530"/>
                    <a:pt x="21249" y="5369"/>
                    <a:pt x="21120" y="5310"/>
                  </a:cubicBezTo>
                  <a:cubicBezTo>
                    <a:pt x="21155" y="5201"/>
                    <a:pt x="21190" y="5091"/>
                    <a:pt x="21229" y="4981"/>
                  </a:cubicBezTo>
                  <a:cubicBezTo>
                    <a:pt x="21246" y="4939"/>
                    <a:pt x="21217" y="4899"/>
                    <a:pt x="21190" y="4899"/>
                  </a:cubicBezTo>
                  <a:cubicBezTo>
                    <a:pt x="21178" y="4899"/>
                    <a:pt x="21166" y="4907"/>
                    <a:pt x="21159" y="4927"/>
                  </a:cubicBezTo>
                  <a:cubicBezTo>
                    <a:pt x="21112" y="5044"/>
                    <a:pt x="21073" y="5165"/>
                    <a:pt x="21033" y="5287"/>
                  </a:cubicBezTo>
                  <a:cubicBezTo>
                    <a:pt x="21028" y="5286"/>
                    <a:pt x="21023" y="5286"/>
                    <a:pt x="21018" y="5286"/>
                  </a:cubicBezTo>
                  <a:cubicBezTo>
                    <a:pt x="20911" y="5286"/>
                    <a:pt x="20809" y="5366"/>
                    <a:pt x="20783" y="5557"/>
                  </a:cubicBezTo>
                  <a:cubicBezTo>
                    <a:pt x="20701" y="6183"/>
                    <a:pt x="20623" y="6809"/>
                    <a:pt x="20552" y="7432"/>
                  </a:cubicBezTo>
                  <a:cubicBezTo>
                    <a:pt x="20501" y="7295"/>
                    <a:pt x="20455" y="7154"/>
                    <a:pt x="20404" y="7013"/>
                  </a:cubicBezTo>
                  <a:cubicBezTo>
                    <a:pt x="20380" y="6899"/>
                    <a:pt x="20337" y="6802"/>
                    <a:pt x="20278" y="6711"/>
                  </a:cubicBezTo>
                  <a:cubicBezTo>
                    <a:pt x="20247" y="6672"/>
                    <a:pt x="20220" y="6641"/>
                    <a:pt x="20196" y="6614"/>
                  </a:cubicBezTo>
                  <a:cubicBezTo>
                    <a:pt x="20204" y="6605"/>
                    <a:pt x="20207" y="6594"/>
                    <a:pt x="20204" y="6578"/>
                  </a:cubicBezTo>
                  <a:cubicBezTo>
                    <a:pt x="20196" y="6540"/>
                    <a:pt x="20188" y="6500"/>
                    <a:pt x="20180" y="6457"/>
                  </a:cubicBezTo>
                  <a:cubicBezTo>
                    <a:pt x="20173" y="6429"/>
                    <a:pt x="20154" y="6416"/>
                    <a:pt x="20136" y="6416"/>
                  </a:cubicBezTo>
                  <a:cubicBezTo>
                    <a:pt x="20113" y="6416"/>
                    <a:pt x="20090" y="6436"/>
                    <a:pt x="20090" y="6473"/>
                  </a:cubicBezTo>
                  <a:cubicBezTo>
                    <a:pt x="20102" y="6770"/>
                    <a:pt x="20211" y="7028"/>
                    <a:pt x="20270" y="7318"/>
                  </a:cubicBezTo>
                  <a:cubicBezTo>
                    <a:pt x="20329" y="7608"/>
                    <a:pt x="20392" y="7897"/>
                    <a:pt x="20458" y="8187"/>
                  </a:cubicBezTo>
                  <a:cubicBezTo>
                    <a:pt x="20431" y="8442"/>
                    <a:pt x="20408" y="8695"/>
                    <a:pt x="20388" y="8950"/>
                  </a:cubicBezTo>
                  <a:cubicBezTo>
                    <a:pt x="20298" y="9846"/>
                    <a:pt x="20231" y="10743"/>
                    <a:pt x="20169" y="11639"/>
                  </a:cubicBezTo>
                  <a:cubicBezTo>
                    <a:pt x="19942" y="9862"/>
                    <a:pt x="19765" y="8061"/>
                    <a:pt x="19554" y="6285"/>
                  </a:cubicBezTo>
                  <a:cubicBezTo>
                    <a:pt x="19551" y="6255"/>
                    <a:pt x="19536" y="6243"/>
                    <a:pt x="19520" y="6243"/>
                  </a:cubicBezTo>
                  <a:cubicBezTo>
                    <a:pt x="19499" y="6243"/>
                    <a:pt x="19474" y="6266"/>
                    <a:pt x="19472" y="6300"/>
                  </a:cubicBezTo>
                  <a:cubicBezTo>
                    <a:pt x="19378" y="7232"/>
                    <a:pt x="19445" y="8226"/>
                    <a:pt x="19421" y="9170"/>
                  </a:cubicBezTo>
                  <a:cubicBezTo>
                    <a:pt x="19409" y="9490"/>
                    <a:pt x="19405" y="9808"/>
                    <a:pt x="19398" y="10128"/>
                  </a:cubicBezTo>
                  <a:cubicBezTo>
                    <a:pt x="19391" y="10125"/>
                    <a:pt x="19384" y="10124"/>
                    <a:pt x="19378" y="10124"/>
                  </a:cubicBezTo>
                  <a:cubicBezTo>
                    <a:pt x="19319" y="10124"/>
                    <a:pt x="19299" y="10249"/>
                    <a:pt x="19366" y="10281"/>
                  </a:cubicBezTo>
                  <a:cubicBezTo>
                    <a:pt x="19378" y="10285"/>
                    <a:pt x="19386" y="10297"/>
                    <a:pt x="19398" y="10304"/>
                  </a:cubicBezTo>
                  <a:cubicBezTo>
                    <a:pt x="19389" y="10931"/>
                    <a:pt x="19394" y="11560"/>
                    <a:pt x="19425" y="12183"/>
                  </a:cubicBezTo>
                  <a:cubicBezTo>
                    <a:pt x="19362" y="11948"/>
                    <a:pt x="19292" y="11710"/>
                    <a:pt x="19217" y="11475"/>
                  </a:cubicBezTo>
                  <a:cubicBezTo>
                    <a:pt x="19077" y="11032"/>
                    <a:pt x="18916" y="10606"/>
                    <a:pt x="18751" y="10179"/>
                  </a:cubicBezTo>
                  <a:cubicBezTo>
                    <a:pt x="18732" y="10128"/>
                    <a:pt x="18681" y="9976"/>
                    <a:pt x="18627" y="9792"/>
                  </a:cubicBezTo>
                  <a:cubicBezTo>
                    <a:pt x="18643" y="9690"/>
                    <a:pt x="18658" y="9584"/>
                    <a:pt x="18674" y="9479"/>
                  </a:cubicBezTo>
                  <a:cubicBezTo>
                    <a:pt x="18818" y="8536"/>
                    <a:pt x="18920" y="7322"/>
                    <a:pt x="19308" y="6488"/>
                  </a:cubicBezTo>
                  <a:cubicBezTo>
                    <a:pt x="19343" y="6421"/>
                    <a:pt x="19294" y="6355"/>
                    <a:pt x="19244" y="6355"/>
                  </a:cubicBezTo>
                  <a:cubicBezTo>
                    <a:pt x="19228" y="6355"/>
                    <a:pt x="19211" y="6362"/>
                    <a:pt x="19198" y="6379"/>
                  </a:cubicBezTo>
                  <a:cubicBezTo>
                    <a:pt x="18912" y="6708"/>
                    <a:pt x="18771" y="7208"/>
                    <a:pt x="18623" y="7655"/>
                  </a:cubicBezTo>
                  <a:cubicBezTo>
                    <a:pt x="18473" y="8117"/>
                    <a:pt x="18329" y="8570"/>
                    <a:pt x="18196" y="9044"/>
                  </a:cubicBezTo>
                  <a:cubicBezTo>
                    <a:pt x="18188" y="9071"/>
                    <a:pt x="18184" y="9095"/>
                    <a:pt x="18177" y="9123"/>
                  </a:cubicBezTo>
                  <a:cubicBezTo>
                    <a:pt x="18114" y="8841"/>
                    <a:pt x="18051" y="8559"/>
                    <a:pt x="17985" y="8277"/>
                  </a:cubicBezTo>
                  <a:cubicBezTo>
                    <a:pt x="17899" y="7913"/>
                    <a:pt x="17758" y="6684"/>
                    <a:pt x="17389" y="6551"/>
                  </a:cubicBezTo>
                  <a:cubicBezTo>
                    <a:pt x="17387" y="6550"/>
                    <a:pt x="17384" y="6549"/>
                    <a:pt x="17382" y="6549"/>
                  </a:cubicBezTo>
                  <a:cubicBezTo>
                    <a:pt x="17355" y="6549"/>
                    <a:pt x="17338" y="6603"/>
                    <a:pt x="17366" y="6621"/>
                  </a:cubicBezTo>
                  <a:cubicBezTo>
                    <a:pt x="17593" y="6778"/>
                    <a:pt x="17633" y="7870"/>
                    <a:pt x="17656" y="8093"/>
                  </a:cubicBezTo>
                  <a:cubicBezTo>
                    <a:pt x="17703" y="8598"/>
                    <a:pt x="17754" y="9107"/>
                    <a:pt x="17808" y="9611"/>
                  </a:cubicBezTo>
                  <a:cubicBezTo>
                    <a:pt x="17832" y="9831"/>
                    <a:pt x="17852" y="10050"/>
                    <a:pt x="17871" y="10269"/>
                  </a:cubicBezTo>
                  <a:cubicBezTo>
                    <a:pt x="17761" y="10707"/>
                    <a:pt x="17656" y="11150"/>
                    <a:pt x="17558" y="11592"/>
                  </a:cubicBezTo>
                  <a:cubicBezTo>
                    <a:pt x="17499" y="11260"/>
                    <a:pt x="17436" y="10926"/>
                    <a:pt x="17370" y="10590"/>
                  </a:cubicBezTo>
                  <a:cubicBezTo>
                    <a:pt x="17135" y="9420"/>
                    <a:pt x="16802" y="8336"/>
                    <a:pt x="16744" y="7111"/>
                  </a:cubicBezTo>
                  <a:cubicBezTo>
                    <a:pt x="16744" y="7083"/>
                    <a:pt x="16729" y="7070"/>
                    <a:pt x="16714" y="7070"/>
                  </a:cubicBezTo>
                  <a:cubicBezTo>
                    <a:pt x="16699" y="7070"/>
                    <a:pt x="16683" y="7083"/>
                    <a:pt x="16681" y="7111"/>
                  </a:cubicBezTo>
                  <a:cubicBezTo>
                    <a:pt x="16646" y="8977"/>
                    <a:pt x="16849" y="10864"/>
                    <a:pt x="16928" y="12731"/>
                  </a:cubicBezTo>
                  <a:cubicBezTo>
                    <a:pt x="16952" y="13279"/>
                    <a:pt x="16986" y="13823"/>
                    <a:pt x="17022" y="14367"/>
                  </a:cubicBezTo>
                  <a:cubicBezTo>
                    <a:pt x="16963" y="14712"/>
                    <a:pt x="16905" y="15059"/>
                    <a:pt x="16853" y="15408"/>
                  </a:cubicBezTo>
                  <a:cubicBezTo>
                    <a:pt x="16842" y="15247"/>
                    <a:pt x="16787" y="15126"/>
                    <a:pt x="16705" y="15044"/>
                  </a:cubicBezTo>
                  <a:cubicBezTo>
                    <a:pt x="16697" y="15017"/>
                    <a:pt x="16685" y="14989"/>
                    <a:pt x="16677" y="14962"/>
                  </a:cubicBezTo>
                  <a:cubicBezTo>
                    <a:pt x="16697" y="13928"/>
                    <a:pt x="16685" y="12891"/>
                    <a:pt x="16630" y="11866"/>
                  </a:cubicBezTo>
                  <a:cubicBezTo>
                    <a:pt x="16568" y="10758"/>
                    <a:pt x="16454" y="9607"/>
                    <a:pt x="16251" y="8523"/>
                  </a:cubicBezTo>
                  <a:cubicBezTo>
                    <a:pt x="16168" y="8089"/>
                    <a:pt x="16118" y="7647"/>
                    <a:pt x="16040" y="7208"/>
                  </a:cubicBezTo>
                  <a:cubicBezTo>
                    <a:pt x="16219" y="5999"/>
                    <a:pt x="16427" y="4793"/>
                    <a:pt x="16615" y="3572"/>
                  </a:cubicBezTo>
                  <a:cubicBezTo>
                    <a:pt x="16624" y="3519"/>
                    <a:pt x="16590" y="3483"/>
                    <a:pt x="16558" y="3483"/>
                  </a:cubicBezTo>
                  <a:cubicBezTo>
                    <a:pt x="16536" y="3483"/>
                    <a:pt x="16515" y="3499"/>
                    <a:pt x="16509" y="3537"/>
                  </a:cubicBezTo>
                  <a:cubicBezTo>
                    <a:pt x="16333" y="4621"/>
                    <a:pt x="16137" y="5698"/>
                    <a:pt x="15953" y="6778"/>
                  </a:cubicBezTo>
                  <a:cubicBezTo>
                    <a:pt x="15859" y="6320"/>
                    <a:pt x="15840" y="5830"/>
                    <a:pt x="15726" y="5384"/>
                  </a:cubicBezTo>
                  <a:cubicBezTo>
                    <a:pt x="15980" y="4649"/>
                    <a:pt x="16231" y="3913"/>
                    <a:pt x="16423" y="3138"/>
                  </a:cubicBezTo>
                  <a:cubicBezTo>
                    <a:pt x="16437" y="3077"/>
                    <a:pt x="16399" y="3039"/>
                    <a:pt x="16362" y="3039"/>
                  </a:cubicBezTo>
                  <a:cubicBezTo>
                    <a:pt x="16336" y="3039"/>
                    <a:pt x="16311" y="3056"/>
                    <a:pt x="16302" y="3095"/>
                  </a:cubicBezTo>
                  <a:cubicBezTo>
                    <a:pt x="16106" y="3866"/>
                    <a:pt x="15852" y="4605"/>
                    <a:pt x="15593" y="5337"/>
                  </a:cubicBezTo>
                  <a:cubicBezTo>
                    <a:pt x="15566" y="5169"/>
                    <a:pt x="15534" y="5005"/>
                    <a:pt x="15491" y="4840"/>
                  </a:cubicBezTo>
                  <a:cubicBezTo>
                    <a:pt x="15480" y="4792"/>
                    <a:pt x="15453" y="4771"/>
                    <a:pt x="15425" y="4771"/>
                  </a:cubicBezTo>
                  <a:cubicBezTo>
                    <a:pt x="15383" y="4771"/>
                    <a:pt x="15340" y="4818"/>
                    <a:pt x="15346" y="4891"/>
                  </a:cubicBezTo>
                  <a:cubicBezTo>
                    <a:pt x="15390" y="5225"/>
                    <a:pt x="15393" y="5581"/>
                    <a:pt x="15378" y="5940"/>
                  </a:cubicBezTo>
                  <a:cubicBezTo>
                    <a:pt x="15280" y="6218"/>
                    <a:pt x="15182" y="6500"/>
                    <a:pt x="15084" y="6786"/>
                  </a:cubicBezTo>
                  <a:cubicBezTo>
                    <a:pt x="14725" y="7878"/>
                    <a:pt x="14450" y="9005"/>
                    <a:pt x="14153" y="10124"/>
                  </a:cubicBezTo>
                  <a:cubicBezTo>
                    <a:pt x="14031" y="10579"/>
                    <a:pt x="13914" y="11032"/>
                    <a:pt x="13797" y="11482"/>
                  </a:cubicBezTo>
                  <a:cubicBezTo>
                    <a:pt x="13777" y="11244"/>
                    <a:pt x="13753" y="11001"/>
                    <a:pt x="13735" y="10758"/>
                  </a:cubicBezTo>
                  <a:cubicBezTo>
                    <a:pt x="13581" y="8872"/>
                    <a:pt x="13695" y="6970"/>
                    <a:pt x="13715" y="5084"/>
                  </a:cubicBezTo>
                  <a:cubicBezTo>
                    <a:pt x="13715" y="5066"/>
                    <a:pt x="13702" y="5055"/>
                    <a:pt x="13691" y="5055"/>
                  </a:cubicBezTo>
                  <a:cubicBezTo>
                    <a:pt x="13682" y="5055"/>
                    <a:pt x="13673" y="5062"/>
                    <a:pt x="13672" y="5075"/>
                  </a:cubicBezTo>
                  <a:cubicBezTo>
                    <a:pt x="13464" y="6727"/>
                    <a:pt x="13272" y="8367"/>
                    <a:pt x="13159" y="10030"/>
                  </a:cubicBezTo>
                  <a:cubicBezTo>
                    <a:pt x="13135" y="9772"/>
                    <a:pt x="13112" y="9517"/>
                    <a:pt x="13085" y="9259"/>
                  </a:cubicBezTo>
                  <a:cubicBezTo>
                    <a:pt x="13045" y="8848"/>
                    <a:pt x="13002" y="8433"/>
                    <a:pt x="12955" y="8023"/>
                  </a:cubicBezTo>
                  <a:cubicBezTo>
                    <a:pt x="12928" y="7788"/>
                    <a:pt x="12900" y="7553"/>
                    <a:pt x="12869" y="7318"/>
                  </a:cubicBezTo>
                  <a:cubicBezTo>
                    <a:pt x="12834" y="7044"/>
                    <a:pt x="12654" y="6578"/>
                    <a:pt x="12736" y="6305"/>
                  </a:cubicBezTo>
                  <a:cubicBezTo>
                    <a:pt x="12741" y="6284"/>
                    <a:pt x="12729" y="6273"/>
                    <a:pt x="12716" y="6273"/>
                  </a:cubicBezTo>
                  <a:cubicBezTo>
                    <a:pt x="12708" y="6273"/>
                    <a:pt x="12701" y="6276"/>
                    <a:pt x="12697" y="6285"/>
                  </a:cubicBezTo>
                  <a:cubicBezTo>
                    <a:pt x="12638" y="6390"/>
                    <a:pt x="12631" y="6473"/>
                    <a:pt x="12635" y="6567"/>
                  </a:cubicBezTo>
                  <a:cubicBezTo>
                    <a:pt x="12595" y="6218"/>
                    <a:pt x="12552" y="5877"/>
                    <a:pt x="12497" y="5534"/>
                  </a:cubicBezTo>
                  <a:cubicBezTo>
                    <a:pt x="12423" y="5079"/>
                    <a:pt x="12388" y="4559"/>
                    <a:pt x="12274" y="4121"/>
                  </a:cubicBezTo>
                  <a:cubicBezTo>
                    <a:pt x="12235" y="3960"/>
                    <a:pt x="12203" y="3878"/>
                    <a:pt x="12082" y="3827"/>
                  </a:cubicBezTo>
                  <a:cubicBezTo>
                    <a:pt x="12076" y="3824"/>
                    <a:pt x="12070" y="3823"/>
                    <a:pt x="12064" y="3823"/>
                  </a:cubicBezTo>
                  <a:cubicBezTo>
                    <a:pt x="12009" y="3823"/>
                    <a:pt x="11979" y="3932"/>
                    <a:pt x="12035" y="3971"/>
                  </a:cubicBezTo>
                  <a:cubicBezTo>
                    <a:pt x="12216" y="4109"/>
                    <a:pt x="12145" y="5149"/>
                    <a:pt x="12153" y="5377"/>
                  </a:cubicBezTo>
                  <a:cubicBezTo>
                    <a:pt x="12180" y="5917"/>
                    <a:pt x="12212" y="6446"/>
                    <a:pt x="12192" y="6986"/>
                  </a:cubicBezTo>
                  <a:cubicBezTo>
                    <a:pt x="12145" y="8128"/>
                    <a:pt x="12141" y="9271"/>
                    <a:pt x="12098" y="10414"/>
                  </a:cubicBezTo>
                  <a:cubicBezTo>
                    <a:pt x="12094" y="10535"/>
                    <a:pt x="12086" y="10657"/>
                    <a:pt x="12082" y="10778"/>
                  </a:cubicBezTo>
                  <a:cubicBezTo>
                    <a:pt x="12024" y="10539"/>
                    <a:pt x="11969" y="10297"/>
                    <a:pt x="11945" y="10066"/>
                  </a:cubicBezTo>
                  <a:cubicBezTo>
                    <a:pt x="11943" y="10038"/>
                    <a:pt x="11926" y="10023"/>
                    <a:pt x="11910" y="10023"/>
                  </a:cubicBezTo>
                  <a:cubicBezTo>
                    <a:pt x="11894" y="10023"/>
                    <a:pt x="11879" y="10037"/>
                    <a:pt x="11879" y="10066"/>
                  </a:cubicBezTo>
                  <a:cubicBezTo>
                    <a:pt x="11891" y="10543"/>
                    <a:pt x="11950" y="11020"/>
                    <a:pt x="11997" y="11495"/>
                  </a:cubicBezTo>
                  <a:cubicBezTo>
                    <a:pt x="11930" y="11650"/>
                    <a:pt x="11867" y="11804"/>
                    <a:pt x="11813" y="11964"/>
                  </a:cubicBezTo>
                  <a:cubicBezTo>
                    <a:pt x="11683" y="12340"/>
                    <a:pt x="11546" y="12711"/>
                    <a:pt x="11425" y="13091"/>
                  </a:cubicBezTo>
                  <a:cubicBezTo>
                    <a:pt x="11397" y="13173"/>
                    <a:pt x="11374" y="13260"/>
                    <a:pt x="11350" y="13341"/>
                  </a:cubicBezTo>
                  <a:cubicBezTo>
                    <a:pt x="11319" y="12985"/>
                    <a:pt x="11284" y="12629"/>
                    <a:pt x="11253" y="12273"/>
                  </a:cubicBezTo>
                  <a:cubicBezTo>
                    <a:pt x="11182" y="11408"/>
                    <a:pt x="11014" y="10555"/>
                    <a:pt x="10838" y="9717"/>
                  </a:cubicBezTo>
                  <a:cubicBezTo>
                    <a:pt x="11006" y="7588"/>
                    <a:pt x="11401" y="5518"/>
                    <a:pt x="11910" y="3482"/>
                  </a:cubicBezTo>
                  <a:cubicBezTo>
                    <a:pt x="11920" y="3438"/>
                    <a:pt x="11891" y="3409"/>
                    <a:pt x="11863" y="3409"/>
                  </a:cubicBezTo>
                  <a:cubicBezTo>
                    <a:pt x="11843" y="3409"/>
                    <a:pt x="11824" y="3421"/>
                    <a:pt x="11816" y="3451"/>
                  </a:cubicBezTo>
                  <a:cubicBezTo>
                    <a:pt x="11339" y="5290"/>
                    <a:pt x="10917" y="7181"/>
                    <a:pt x="10700" y="9111"/>
                  </a:cubicBezTo>
                  <a:cubicBezTo>
                    <a:pt x="10642" y="8864"/>
                    <a:pt x="10583" y="8614"/>
                    <a:pt x="10525" y="8363"/>
                  </a:cubicBezTo>
                  <a:cubicBezTo>
                    <a:pt x="10545" y="8164"/>
                    <a:pt x="10564" y="7967"/>
                    <a:pt x="10583" y="7768"/>
                  </a:cubicBezTo>
                  <a:cubicBezTo>
                    <a:pt x="10689" y="6727"/>
                    <a:pt x="10729" y="5471"/>
                    <a:pt x="11085" y="4515"/>
                  </a:cubicBezTo>
                  <a:cubicBezTo>
                    <a:pt x="11093" y="4498"/>
                    <a:pt x="11082" y="4476"/>
                    <a:pt x="11070" y="4476"/>
                  </a:cubicBezTo>
                  <a:cubicBezTo>
                    <a:pt x="11066" y="4476"/>
                    <a:pt x="11061" y="4478"/>
                    <a:pt x="11057" y="4484"/>
                  </a:cubicBezTo>
                  <a:cubicBezTo>
                    <a:pt x="10599" y="5162"/>
                    <a:pt x="10376" y="6183"/>
                    <a:pt x="10200" y="7048"/>
                  </a:cubicBezTo>
                  <a:cubicBezTo>
                    <a:pt x="9981" y="8136"/>
                    <a:pt x="9707" y="9188"/>
                    <a:pt x="9550" y="10301"/>
                  </a:cubicBezTo>
                  <a:cubicBezTo>
                    <a:pt x="9542" y="10265"/>
                    <a:pt x="9535" y="10226"/>
                    <a:pt x="9526" y="10191"/>
                  </a:cubicBezTo>
                  <a:cubicBezTo>
                    <a:pt x="9441" y="9835"/>
                    <a:pt x="9358" y="9470"/>
                    <a:pt x="9273" y="9107"/>
                  </a:cubicBezTo>
                  <a:cubicBezTo>
                    <a:pt x="9508" y="8305"/>
                    <a:pt x="9750" y="7510"/>
                    <a:pt x="10004" y="6723"/>
                  </a:cubicBezTo>
                  <a:cubicBezTo>
                    <a:pt x="10384" y="5553"/>
                    <a:pt x="10814" y="4414"/>
                    <a:pt x="11260" y="3283"/>
                  </a:cubicBezTo>
                  <a:cubicBezTo>
                    <a:pt x="11640" y="2336"/>
                    <a:pt x="12185" y="1126"/>
                    <a:pt x="12212" y="42"/>
                  </a:cubicBezTo>
                  <a:cubicBezTo>
                    <a:pt x="12212" y="18"/>
                    <a:pt x="12194" y="1"/>
                    <a:pt x="121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1" name="Google Shape;91;p4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4"/>
          <p:cNvSpPr txBox="1"/>
          <p:nvPr>
            <p:ph type="title"/>
          </p:nvPr>
        </p:nvSpPr>
        <p:spPr>
          <a:xfrm>
            <a:off x="713225" y="539500"/>
            <a:ext cx="61011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3" name="Google Shape;93;p4"/>
          <p:cNvSpPr txBox="1"/>
          <p:nvPr>
            <p:ph idx="1" type="body"/>
          </p:nvPr>
        </p:nvSpPr>
        <p:spPr>
          <a:xfrm>
            <a:off x="713225" y="1320251"/>
            <a:ext cx="7717800" cy="297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  <a:defRPr sz="1200"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lphaLcPeriod"/>
              <a:defRPr sz="1100"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romanLcPeriod"/>
              <a:defRPr sz="1100"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  <a:defRPr sz="1100"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lphaLcPeriod"/>
              <a:defRPr sz="1100"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romanLcPeriod"/>
              <a:defRPr sz="1100"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rabicPeriod"/>
              <a:defRPr sz="1100"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alphaLcPeriod"/>
              <a:defRPr sz="1100"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AutoNum type="romanLcPeriod"/>
              <a:defRPr sz="1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1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31"/>
          <p:cNvSpPr/>
          <p:nvPr/>
        </p:nvSpPr>
        <p:spPr>
          <a:xfrm>
            <a:off x="181967" y="3668675"/>
            <a:ext cx="8780066" cy="1315013"/>
          </a:xfrm>
          <a:custGeom>
            <a:rect b="b" l="l" r="r" t="t"/>
            <a:pathLst>
              <a:path extrusionOk="0" h="28876" w="192799">
                <a:moveTo>
                  <a:pt x="52222" y="0"/>
                </a:moveTo>
                <a:cubicBezTo>
                  <a:pt x="47169" y="0"/>
                  <a:pt x="42309" y="339"/>
                  <a:pt x="37729" y="903"/>
                </a:cubicBezTo>
                <a:cubicBezTo>
                  <a:pt x="36899" y="1006"/>
                  <a:pt x="36075" y="1114"/>
                  <a:pt x="35261" y="1231"/>
                </a:cubicBezTo>
                <a:cubicBezTo>
                  <a:pt x="34447" y="1344"/>
                  <a:pt x="33643" y="1467"/>
                  <a:pt x="32848" y="1600"/>
                </a:cubicBezTo>
                <a:cubicBezTo>
                  <a:pt x="30067" y="2051"/>
                  <a:pt x="27408" y="2571"/>
                  <a:pt x="24898" y="3139"/>
                </a:cubicBezTo>
                <a:cubicBezTo>
                  <a:pt x="24539" y="3218"/>
                  <a:pt x="24185" y="3302"/>
                  <a:pt x="23832" y="3384"/>
                </a:cubicBezTo>
                <a:cubicBezTo>
                  <a:pt x="9369" y="6769"/>
                  <a:pt x="1" y="11483"/>
                  <a:pt x="1" y="11483"/>
                </a:cubicBezTo>
                <a:lnTo>
                  <a:pt x="1" y="13537"/>
                </a:lnTo>
                <a:lnTo>
                  <a:pt x="1" y="28876"/>
                </a:lnTo>
                <a:lnTo>
                  <a:pt x="192779" y="28876"/>
                </a:lnTo>
                <a:cubicBezTo>
                  <a:pt x="192779" y="28876"/>
                  <a:pt x="192765" y="28856"/>
                  <a:pt x="192735" y="28811"/>
                </a:cubicBezTo>
                <a:lnTo>
                  <a:pt x="192735" y="28733"/>
                </a:lnTo>
                <a:cubicBezTo>
                  <a:pt x="192770" y="28826"/>
                  <a:pt x="192779" y="28876"/>
                  <a:pt x="192779" y="28876"/>
                </a:cubicBezTo>
                <a:lnTo>
                  <a:pt x="192799" y="18879"/>
                </a:lnTo>
                <a:lnTo>
                  <a:pt x="192799" y="16412"/>
                </a:lnTo>
                <a:cubicBezTo>
                  <a:pt x="186791" y="13150"/>
                  <a:pt x="179796" y="11571"/>
                  <a:pt x="173131" y="10571"/>
                </a:cubicBezTo>
                <a:cubicBezTo>
                  <a:pt x="168235" y="9836"/>
                  <a:pt x="163286" y="9552"/>
                  <a:pt x="158335" y="9552"/>
                </a:cubicBezTo>
                <a:cubicBezTo>
                  <a:pt x="155187" y="9552"/>
                  <a:pt x="152037" y="9667"/>
                  <a:pt x="148900" y="9854"/>
                </a:cubicBezTo>
                <a:cubicBezTo>
                  <a:pt x="147003" y="9967"/>
                  <a:pt x="145119" y="10144"/>
                  <a:pt x="143255" y="10374"/>
                </a:cubicBezTo>
                <a:cubicBezTo>
                  <a:pt x="143221" y="10379"/>
                  <a:pt x="143187" y="10379"/>
                  <a:pt x="143157" y="10384"/>
                </a:cubicBezTo>
                <a:cubicBezTo>
                  <a:pt x="142657" y="10418"/>
                  <a:pt x="142161" y="10458"/>
                  <a:pt x="141666" y="10492"/>
                </a:cubicBezTo>
                <a:cubicBezTo>
                  <a:pt x="141470" y="10506"/>
                  <a:pt x="141269" y="10521"/>
                  <a:pt x="141072" y="10536"/>
                </a:cubicBezTo>
                <a:cubicBezTo>
                  <a:pt x="140818" y="10556"/>
                  <a:pt x="140563" y="10576"/>
                  <a:pt x="140312" y="10594"/>
                </a:cubicBezTo>
                <a:cubicBezTo>
                  <a:pt x="139915" y="10624"/>
                  <a:pt x="139517" y="10653"/>
                  <a:pt x="139125" y="10678"/>
                </a:cubicBezTo>
                <a:cubicBezTo>
                  <a:pt x="138998" y="10689"/>
                  <a:pt x="138870" y="10698"/>
                  <a:pt x="138743" y="10707"/>
                </a:cubicBezTo>
                <a:cubicBezTo>
                  <a:pt x="138444" y="10727"/>
                  <a:pt x="138145" y="10752"/>
                  <a:pt x="137846" y="10771"/>
                </a:cubicBezTo>
                <a:cubicBezTo>
                  <a:pt x="137708" y="10782"/>
                  <a:pt x="137570" y="10791"/>
                  <a:pt x="137434" y="10800"/>
                </a:cubicBezTo>
                <a:cubicBezTo>
                  <a:pt x="137051" y="10825"/>
                  <a:pt x="136669" y="10850"/>
                  <a:pt x="136286" y="10875"/>
                </a:cubicBezTo>
                <a:cubicBezTo>
                  <a:pt x="136251" y="10879"/>
                  <a:pt x="136221" y="10879"/>
                  <a:pt x="136187" y="10884"/>
                </a:cubicBezTo>
                <a:cubicBezTo>
                  <a:pt x="135786" y="10909"/>
                  <a:pt x="135383" y="10933"/>
                  <a:pt x="134981" y="10958"/>
                </a:cubicBezTo>
                <a:cubicBezTo>
                  <a:pt x="134863" y="10963"/>
                  <a:pt x="134740" y="10972"/>
                  <a:pt x="134618" y="10977"/>
                </a:cubicBezTo>
                <a:cubicBezTo>
                  <a:pt x="134314" y="10997"/>
                  <a:pt x="134009" y="11012"/>
                  <a:pt x="133706" y="11026"/>
                </a:cubicBezTo>
                <a:cubicBezTo>
                  <a:pt x="133593" y="11031"/>
                  <a:pt x="133480" y="11042"/>
                  <a:pt x="133367" y="11046"/>
                </a:cubicBezTo>
                <a:cubicBezTo>
                  <a:pt x="132965" y="11065"/>
                  <a:pt x="132567" y="11085"/>
                  <a:pt x="132171" y="11101"/>
                </a:cubicBezTo>
                <a:cubicBezTo>
                  <a:pt x="132112" y="11105"/>
                  <a:pt x="132058" y="11105"/>
                  <a:pt x="131999" y="11110"/>
                </a:cubicBezTo>
                <a:cubicBezTo>
                  <a:pt x="131660" y="11124"/>
                  <a:pt x="131317" y="11135"/>
                  <a:pt x="130978" y="11144"/>
                </a:cubicBezTo>
                <a:cubicBezTo>
                  <a:pt x="130861" y="11149"/>
                  <a:pt x="130743" y="11154"/>
                  <a:pt x="130625" y="11159"/>
                </a:cubicBezTo>
                <a:cubicBezTo>
                  <a:pt x="130317" y="11169"/>
                  <a:pt x="130012" y="11174"/>
                  <a:pt x="129708" y="11183"/>
                </a:cubicBezTo>
                <a:cubicBezTo>
                  <a:pt x="129615" y="11183"/>
                  <a:pt x="129522" y="11189"/>
                  <a:pt x="129429" y="11189"/>
                </a:cubicBezTo>
                <a:cubicBezTo>
                  <a:pt x="129041" y="11194"/>
                  <a:pt x="128658" y="11198"/>
                  <a:pt x="128275" y="11203"/>
                </a:cubicBezTo>
                <a:lnTo>
                  <a:pt x="127114" y="11203"/>
                </a:lnTo>
                <a:cubicBezTo>
                  <a:pt x="127001" y="11203"/>
                  <a:pt x="126883" y="11198"/>
                  <a:pt x="126770" y="11198"/>
                </a:cubicBezTo>
                <a:cubicBezTo>
                  <a:pt x="126451" y="11194"/>
                  <a:pt x="126133" y="11189"/>
                  <a:pt x="125814" y="11183"/>
                </a:cubicBezTo>
                <a:cubicBezTo>
                  <a:pt x="125755" y="11178"/>
                  <a:pt x="125692" y="11178"/>
                  <a:pt x="125627" y="11178"/>
                </a:cubicBezTo>
                <a:cubicBezTo>
                  <a:pt x="125255" y="11169"/>
                  <a:pt x="124886" y="11154"/>
                  <a:pt x="124519" y="11139"/>
                </a:cubicBezTo>
                <a:cubicBezTo>
                  <a:pt x="124420" y="11135"/>
                  <a:pt x="124323" y="11130"/>
                  <a:pt x="124225" y="11124"/>
                </a:cubicBezTo>
                <a:cubicBezTo>
                  <a:pt x="123945" y="11110"/>
                  <a:pt x="123661" y="11095"/>
                  <a:pt x="123381" y="11076"/>
                </a:cubicBezTo>
                <a:cubicBezTo>
                  <a:pt x="123278" y="11071"/>
                  <a:pt x="123170" y="11061"/>
                  <a:pt x="123067" y="11056"/>
                </a:cubicBezTo>
                <a:cubicBezTo>
                  <a:pt x="122699" y="11031"/>
                  <a:pt x="122337" y="11002"/>
                  <a:pt x="121973" y="10968"/>
                </a:cubicBezTo>
                <a:cubicBezTo>
                  <a:pt x="119177" y="10712"/>
                  <a:pt x="116529" y="10394"/>
                  <a:pt x="113984" y="10021"/>
                </a:cubicBezTo>
                <a:cubicBezTo>
                  <a:pt x="109535" y="9138"/>
                  <a:pt x="104409" y="8147"/>
                  <a:pt x="99009" y="7147"/>
                </a:cubicBezTo>
                <a:cubicBezTo>
                  <a:pt x="84687" y="3875"/>
                  <a:pt x="72023" y="0"/>
                  <a:pt x="52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3" name="Google Shape;543;p31"/>
          <p:cNvGrpSpPr/>
          <p:nvPr/>
        </p:nvGrpSpPr>
        <p:grpSpPr>
          <a:xfrm rot="900018">
            <a:off x="-204552" y="1282730"/>
            <a:ext cx="1858415" cy="3649096"/>
            <a:chOff x="-4983725" y="3741303"/>
            <a:chExt cx="712280" cy="1398600"/>
          </a:xfrm>
        </p:grpSpPr>
        <p:sp>
          <p:nvSpPr>
            <p:cNvPr id="544" name="Google Shape;544;p31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1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6" name="Google Shape;546;p31"/>
          <p:cNvSpPr/>
          <p:nvPr/>
        </p:nvSpPr>
        <p:spPr>
          <a:xfrm>
            <a:off x="-35514" y="4204832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7" name="Google Shape;547;p31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5"/>
          <p:cNvSpPr/>
          <p:nvPr/>
        </p:nvSpPr>
        <p:spPr>
          <a:xfrm>
            <a:off x="185700" y="2992117"/>
            <a:ext cx="873692" cy="2003304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5"/>
          <p:cNvSpPr/>
          <p:nvPr/>
        </p:nvSpPr>
        <p:spPr>
          <a:xfrm flipH="1">
            <a:off x="1134787" y="3524075"/>
            <a:ext cx="641663" cy="1471279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5"/>
          <p:cNvSpPr/>
          <p:nvPr/>
        </p:nvSpPr>
        <p:spPr>
          <a:xfrm rot="899793">
            <a:off x="734203" y="3690771"/>
            <a:ext cx="286539" cy="1265320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5"/>
          <p:cNvGrpSpPr/>
          <p:nvPr/>
        </p:nvGrpSpPr>
        <p:grpSpPr>
          <a:xfrm>
            <a:off x="4221900" y="3622616"/>
            <a:ext cx="712280" cy="1398600"/>
            <a:chOff x="-4983725" y="3741303"/>
            <a:chExt cx="712280" cy="1398600"/>
          </a:xfrm>
        </p:grpSpPr>
        <p:sp>
          <p:nvSpPr>
            <p:cNvPr id="100" name="Google Shape;100;p5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5"/>
          <p:cNvSpPr/>
          <p:nvPr/>
        </p:nvSpPr>
        <p:spPr>
          <a:xfrm rot="900157">
            <a:off x="6108129" y="3638833"/>
            <a:ext cx="299083" cy="1321015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5"/>
          <p:cNvSpPr/>
          <p:nvPr/>
        </p:nvSpPr>
        <p:spPr>
          <a:xfrm rot="1799912">
            <a:off x="6292140" y="3847702"/>
            <a:ext cx="249441" cy="1101927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"/>
          <p:cNvSpPr/>
          <p:nvPr/>
        </p:nvSpPr>
        <p:spPr>
          <a:xfrm rot="899807">
            <a:off x="7892235" y="2812700"/>
            <a:ext cx="494624" cy="2184193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" name="Google Shape;105;p5"/>
          <p:cNvGrpSpPr/>
          <p:nvPr/>
        </p:nvGrpSpPr>
        <p:grpSpPr>
          <a:xfrm>
            <a:off x="8094739" y="3653763"/>
            <a:ext cx="672820" cy="1321117"/>
            <a:chOff x="-4983725" y="3741303"/>
            <a:chExt cx="712280" cy="1398600"/>
          </a:xfrm>
        </p:grpSpPr>
        <p:sp>
          <p:nvSpPr>
            <p:cNvPr id="106" name="Google Shape;106;p5"/>
            <p:cNvSpPr/>
            <p:nvPr/>
          </p:nvSpPr>
          <p:spPr>
            <a:xfrm>
              <a:off x="-4772975" y="4033619"/>
              <a:ext cx="212010" cy="92706"/>
            </a:xfrm>
            <a:custGeom>
              <a:rect b="b" l="l" r="r" t="t"/>
              <a:pathLst>
                <a:path extrusionOk="0" h="7330" w="16763">
                  <a:moveTo>
                    <a:pt x="5724" y="0"/>
                  </a:moveTo>
                  <a:cubicBezTo>
                    <a:pt x="5284" y="0"/>
                    <a:pt x="4835" y="92"/>
                    <a:pt x="4437" y="218"/>
                  </a:cubicBezTo>
                  <a:cubicBezTo>
                    <a:pt x="3630" y="477"/>
                    <a:pt x="2879" y="789"/>
                    <a:pt x="2104" y="1130"/>
                  </a:cubicBezTo>
                  <a:cubicBezTo>
                    <a:pt x="1403" y="1439"/>
                    <a:pt x="754" y="1983"/>
                    <a:pt x="111" y="2406"/>
                  </a:cubicBezTo>
                  <a:cubicBezTo>
                    <a:pt x="99" y="2394"/>
                    <a:pt x="84" y="2389"/>
                    <a:pt x="68" y="2389"/>
                  </a:cubicBezTo>
                  <a:cubicBezTo>
                    <a:pt x="34" y="2389"/>
                    <a:pt x="0" y="2417"/>
                    <a:pt x="14" y="2465"/>
                  </a:cubicBezTo>
                  <a:cubicBezTo>
                    <a:pt x="80" y="2739"/>
                    <a:pt x="124" y="3020"/>
                    <a:pt x="237" y="3283"/>
                  </a:cubicBezTo>
                  <a:cubicBezTo>
                    <a:pt x="413" y="3670"/>
                    <a:pt x="707" y="3960"/>
                    <a:pt x="953" y="4293"/>
                  </a:cubicBezTo>
                  <a:cubicBezTo>
                    <a:pt x="1399" y="4895"/>
                    <a:pt x="2206" y="5264"/>
                    <a:pt x="2832" y="5623"/>
                  </a:cubicBezTo>
                  <a:cubicBezTo>
                    <a:pt x="3993" y="6299"/>
                    <a:pt x="5339" y="6438"/>
                    <a:pt x="6661" y="6438"/>
                  </a:cubicBezTo>
                  <a:cubicBezTo>
                    <a:pt x="6954" y="6438"/>
                    <a:pt x="7245" y="6431"/>
                    <a:pt x="7532" y="6422"/>
                  </a:cubicBezTo>
                  <a:cubicBezTo>
                    <a:pt x="8206" y="6402"/>
                    <a:pt x="8887" y="6308"/>
                    <a:pt x="9556" y="6226"/>
                  </a:cubicBezTo>
                  <a:cubicBezTo>
                    <a:pt x="10113" y="6161"/>
                    <a:pt x="10664" y="6128"/>
                    <a:pt x="11220" y="6128"/>
                  </a:cubicBezTo>
                  <a:cubicBezTo>
                    <a:pt x="11469" y="6128"/>
                    <a:pt x="11719" y="6135"/>
                    <a:pt x="11970" y="6148"/>
                  </a:cubicBezTo>
                  <a:cubicBezTo>
                    <a:pt x="12143" y="6156"/>
                    <a:pt x="12308" y="6172"/>
                    <a:pt x="12483" y="6172"/>
                  </a:cubicBezTo>
                  <a:cubicBezTo>
                    <a:pt x="12789" y="6172"/>
                    <a:pt x="12973" y="6254"/>
                    <a:pt x="13282" y="6308"/>
                  </a:cubicBezTo>
                  <a:cubicBezTo>
                    <a:pt x="13697" y="6379"/>
                    <a:pt x="14104" y="6508"/>
                    <a:pt x="14515" y="6579"/>
                  </a:cubicBezTo>
                  <a:cubicBezTo>
                    <a:pt x="14867" y="6642"/>
                    <a:pt x="15200" y="6801"/>
                    <a:pt x="15548" y="6895"/>
                  </a:cubicBezTo>
                  <a:cubicBezTo>
                    <a:pt x="15959" y="7009"/>
                    <a:pt x="16347" y="7099"/>
                    <a:pt x="16714" y="7326"/>
                  </a:cubicBezTo>
                  <a:cubicBezTo>
                    <a:pt x="16718" y="7329"/>
                    <a:pt x="16722" y="7330"/>
                    <a:pt x="16726" y="7330"/>
                  </a:cubicBezTo>
                  <a:cubicBezTo>
                    <a:pt x="16746" y="7330"/>
                    <a:pt x="16762" y="7303"/>
                    <a:pt x="16746" y="7287"/>
                  </a:cubicBezTo>
                  <a:cubicBezTo>
                    <a:pt x="16479" y="7041"/>
                    <a:pt x="16226" y="6860"/>
                    <a:pt x="15939" y="6723"/>
                  </a:cubicBezTo>
                  <a:cubicBezTo>
                    <a:pt x="15380" y="6183"/>
                    <a:pt x="15070" y="5404"/>
                    <a:pt x="14526" y="4852"/>
                  </a:cubicBezTo>
                  <a:cubicBezTo>
                    <a:pt x="13998" y="4317"/>
                    <a:pt x="13591" y="3607"/>
                    <a:pt x="13098" y="3029"/>
                  </a:cubicBezTo>
                  <a:cubicBezTo>
                    <a:pt x="12859" y="2755"/>
                    <a:pt x="12499" y="2555"/>
                    <a:pt x="12218" y="2328"/>
                  </a:cubicBezTo>
                  <a:cubicBezTo>
                    <a:pt x="11936" y="2097"/>
                    <a:pt x="11603" y="1933"/>
                    <a:pt x="11274" y="1772"/>
                  </a:cubicBezTo>
                  <a:cubicBezTo>
                    <a:pt x="10949" y="1611"/>
                    <a:pt x="10601" y="1546"/>
                    <a:pt x="10245" y="1486"/>
                  </a:cubicBezTo>
                  <a:cubicBezTo>
                    <a:pt x="9744" y="1408"/>
                    <a:pt x="9259" y="1291"/>
                    <a:pt x="8765" y="1189"/>
                  </a:cubicBezTo>
                  <a:cubicBezTo>
                    <a:pt x="7975" y="1024"/>
                    <a:pt x="7333" y="418"/>
                    <a:pt x="6578" y="140"/>
                  </a:cubicBezTo>
                  <a:cubicBezTo>
                    <a:pt x="6309" y="41"/>
                    <a:pt x="6019" y="0"/>
                    <a:pt x="5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-4983725" y="3741303"/>
              <a:ext cx="712280" cy="1398600"/>
            </a:xfrm>
            <a:custGeom>
              <a:rect b="b" l="l" r="r" t="t"/>
              <a:pathLst>
                <a:path extrusionOk="0" h="117283" w="59730">
                  <a:moveTo>
                    <a:pt x="16756" y="0"/>
                  </a:moveTo>
                  <a:cubicBezTo>
                    <a:pt x="16726" y="0"/>
                    <a:pt x="16696" y="1"/>
                    <a:pt x="16665" y="3"/>
                  </a:cubicBezTo>
                  <a:cubicBezTo>
                    <a:pt x="16641" y="3"/>
                    <a:pt x="16641" y="38"/>
                    <a:pt x="16665" y="38"/>
                  </a:cubicBezTo>
                  <a:lnTo>
                    <a:pt x="16716" y="38"/>
                  </a:lnTo>
                  <a:cubicBezTo>
                    <a:pt x="16681" y="46"/>
                    <a:pt x="16649" y="54"/>
                    <a:pt x="16618" y="61"/>
                  </a:cubicBezTo>
                  <a:cubicBezTo>
                    <a:pt x="16611" y="61"/>
                    <a:pt x="16613" y="71"/>
                    <a:pt x="16616" y="71"/>
                  </a:cubicBezTo>
                  <a:cubicBezTo>
                    <a:pt x="16617" y="71"/>
                    <a:pt x="16617" y="70"/>
                    <a:pt x="16618" y="70"/>
                  </a:cubicBezTo>
                  <a:cubicBezTo>
                    <a:pt x="16672" y="54"/>
                    <a:pt x="16728" y="46"/>
                    <a:pt x="16786" y="46"/>
                  </a:cubicBezTo>
                  <a:cubicBezTo>
                    <a:pt x="17612" y="124"/>
                    <a:pt x="17628" y="818"/>
                    <a:pt x="17600" y="1494"/>
                  </a:cubicBezTo>
                  <a:cubicBezTo>
                    <a:pt x="17577" y="2089"/>
                    <a:pt x="16974" y="2555"/>
                    <a:pt x="16759" y="3079"/>
                  </a:cubicBezTo>
                  <a:cubicBezTo>
                    <a:pt x="16347" y="4082"/>
                    <a:pt x="16085" y="5115"/>
                    <a:pt x="16293" y="6207"/>
                  </a:cubicBezTo>
                  <a:cubicBezTo>
                    <a:pt x="16634" y="7987"/>
                    <a:pt x="17917" y="9690"/>
                    <a:pt x="19757" y="9917"/>
                  </a:cubicBezTo>
                  <a:cubicBezTo>
                    <a:pt x="19624" y="10089"/>
                    <a:pt x="19499" y="10269"/>
                    <a:pt x="19373" y="10473"/>
                  </a:cubicBezTo>
                  <a:cubicBezTo>
                    <a:pt x="19205" y="10751"/>
                    <a:pt x="18986" y="10880"/>
                    <a:pt x="18865" y="11189"/>
                  </a:cubicBezTo>
                  <a:cubicBezTo>
                    <a:pt x="18715" y="11561"/>
                    <a:pt x="18559" y="11913"/>
                    <a:pt x="18375" y="12273"/>
                  </a:cubicBezTo>
                  <a:cubicBezTo>
                    <a:pt x="18094" y="12833"/>
                    <a:pt x="17753" y="13365"/>
                    <a:pt x="17494" y="13936"/>
                  </a:cubicBezTo>
                  <a:cubicBezTo>
                    <a:pt x="17460" y="12930"/>
                    <a:pt x="17189" y="11952"/>
                    <a:pt x="16528" y="11154"/>
                  </a:cubicBezTo>
                  <a:cubicBezTo>
                    <a:pt x="15972" y="10480"/>
                    <a:pt x="15330" y="9886"/>
                    <a:pt x="14649" y="9342"/>
                  </a:cubicBezTo>
                  <a:cubicBezTo>
                    <a:pt x="13995" y="8817"/>
                    <a:pt x="13135" y="8614"/>
                    <a:pt x="12355" y="8367"/>
                  </a:cubicBezTo>
                  <a:cubicBezTo>
                    <a:pt x="11573" y="8121"/>
                    <a:pt x="10767" y="8003"/>
                    <a:pt x="9952" y="7937"/>
                  </a:cubicBezTo>
                  <a:cubicBezTo>
                    <a:pt x="9822" y="7926"/>
                    <a:pt x="9694" y="7921"/>
                    <a:pt x="9568" y="7921"/>
                  </a:cubicBezTo>
                  <a:cubicBezTo>
                    <a:pt x="8856" y="7921"/>
                    <a:pt x="8198" y="8070"/>
                    <a:pt x="7483" y="8140"/>
                  </a:cubicBezTo>
                  <a:cubicBezTo>
                    <a:pt x="6148" y="8273"/>
                    <a:pt x="4645" y="8559"/>
                    <a:pt x="3616" y="9498"/>
                  </a:cubicBezTo>
                  <a:cubicBezTo>
                    <a:pt x="3616" y="9498"/>
                    <a:pt x="3612" y="9498"/>
                    <a:pt x="3612" y="9502"/>
                  </a:cubicBezTo>
                  <a:cubicBezTo>
                    <a:pt x="3592" y="9518"/>
                    <a:pt x="3572" y="9534"/>
                    <a:pt x="3554" y="9553"/>
                  </a:cubicBezTo>
                  <a:cubicBezTo>
                    <a:pt x="3547" y="9559"/>
                    <a:pt x="3553" y="9571"/>
                    <a:pt x="3560" y="9571"/>
                  </a:cubicBezTo>
                  <a:cubicBezTo>
                    <a:pt x="3562" y="9571"/>
                    <a:pt x="3563" y="9570"/>
                    <a:pt x="3565" y="9568"/>
                  </a:cubicBezTo>
                  <a:cubicBezTo>
                    <a:pt x="3585" y="9557"/>
                    <a:pt x="3604" y="9545"/>
                    <a:pt x="3624" y="9534"/>
                  </a:cubicBezTo>
                  <a:cubicBezTo>
                    <a:pt x="3624" y="9534"/>
                    <a:pt x="3628" y="9537"/>
                    <a:pt x="3632" y="9537"/>
                  </a:cubicBezTo>
                  <a:cubicBezTo>
                    <a:pt x="3635" y="9538"/>
                    <a:pt x="3638" y="9538"/>
                    <a:pt x="3642" y="9538"/>
                  </a:cubicBezTo>
                  <a:cubicBezTo>
                    <a:pt x="3802" y="9538"/>
                    <a:pt x="4019" y="9372"/>
                    <a:pt x="4191" y="9330"/>
                  </a:cubicBezTo>
                  <a:cubicBezTo>
                    <a:pt x="4450" y="9267"/>
                    <a:pt x="4732" y="9240"/>
                    <a:pt x="4990" y="9196"/>
                  </a:cubicBezTo>
                  <a:cubicBezTo>
                    <a:pt x="5097" y="9180"/>
                    <a:pt x="5202" y="9173"/>
                    <a:pt x="5305" y="9173"/>
                  </a:cubicBezTo>
                  <a:cubicBezTo>
                    <a:pt x="5916" y="9173"/>
                    <a:pt x="6470" y="9438"/>
                    <a:pt x="7009" y="9729"/>
                  </a:cubicBezTo>
                  <a:cubicBezTo>
                    <a:pt x="7725" y="10112"/>
                    <a:pt x="8231" y="10665"/>
                    <a:pt x="8641" y="11357"/>
                  </a:cubicBezTo>
                  <a:cubicBezTo>
                    <a:pt x="8841" y="11690"/>
                    <a:pt x="8892" y="12090"/>
                    <a:pt x="9040" y="12446"/>
                  </a:cubicBezTo>
                  <a:cubicBezTo>
                    <a:pt x="9205" y="12825"/>
                    <a:pt x="9362" y="13193"/>
                    <a:pt x="9569" y="13549"/>
                  </a:cubicBezTo>
                  <a:cubicBezTo>
                    <a:pt x="10270" y="14727"/>
                    <a:pt x="11510" y="15275"/>
                    <a:pt x="12817" y="15490"/>
                  </a:cubicBezTo>
                  <a:cubicBezTo>
                    <a:pt x="13456" y="15594"/>
                    <a:pt x="14086" y="15627"/>
                    <a:pt x="14730" y="15627"/>
                  </a:cubicBezTo>
                  <a:cubicBezTo>
                    <a:pt x="14766" y="15627"/>
                    <a:pt x="14801" y="15627"/>
                    <a:pt x="14837" y="15627"/>
                  </a:cubicBezTo>
                  <a:cubicBezTo>
                    <a:pt x="15608" y="15620"/>
                    <a:pt x="16356" y="15385"/>
                    <a:pt x="17107" y="15298"/>
                  </a:cubicBezTo>
                  <a:lnTo>
                    <a:pt x="17107" y="15298"/>
                  </a:lnTo>
                  <a:cubicBezTo>
                    <a:pt x="17095" y="15342"/>
                    <a:pt x="17080" y="15385"/>
                    <a:pt x="17064" y="15424"/>
                  </a:cubicBezTo>
                  <a:cubicBezTo>
                    <a:pt x="16923" y="15772"/>
                    <a:pt x="16798" y="16120"/>
                    <a:pt x="16692" y="16481"/>
                  </a:cubicBezTo>
                  <a:cubicBezTo>
                    <a:pt x="16591" y="16821"/>
                    <a:pt x="16481" y="17146"/>
                    <a:pt x="16332" y="17471"/>
                  </a:cubicBezTo>
                  <a:cubicBezTo>
                    <a:pt x="16183" y="17800"/>
                    <a:pt x="16215" y="18253"/>
                    <a:pt x="16148" y="18613"/>
                  </a:cubicBezTo>
                  <a:cubicBezTo>
                    <a:pt x="15874" y="20081"/>
                    <a:pt x="15866" y="21709"/>
                    <a:pt x="16027" y="23201"/>
                  </a:cubicBezTo>
                  <a:cubicBezTo>
                    <a:pt x="16038" y="23322"/>
                    <a:pt x="16054" y="23443"/>
                    <a:pt x="16074" y="23564"/>
                  </a:cubicBezTo>
                  <a:cubicBezTo>
                    <a:pt x="15835" y="23228"/>
                    <a:pt x="15494" y="22943"/>
                    <a:pt x="15232" y="22637"/>
                  </a:cubicBezTo>
                  <a:cubicBezTo>
                    <a:pt x="14669" y="21968"/>
                    <a:pt x="14038" y="21416"/>
                    <a:pt x="13220" y="21091"/>
                  </a:cubicBezTo>
                  <a:cubicBezTo>
                    <a:pt x="12773" y="20916"/>
                    <a:pt x="12386" y="20844"/>
                    <a:pt x="11918" y="20844"/>
                  </a:cubicBezTo>
                  <a:cubicBezTo>
                    <a:pt x="11895" y="20844"/>
                    <a:pt x="11871" y="20844"/>
                    <a:pt x="11847" y="20844"/>
                  </a:cubicBezTo>
                  <a:cubicBezTo>
                    <a:pt x="11489" y="20849"/>
                    <a:pt x="11105" y="20910"/>
                    <a:pt x="10735" y="20910"/>
                  </a:cubicBezTo>
                  <a:cubicBezTo>
                    <a:pt x="10513" y="20910"/>
                    <a:pt x="10297" y="20888"/>
                    <a:pt x="10093" y="20821"/>
                  </a:cubicBezTo>
                  <a:cubicBezTo>
                    <a:pt x="9418" y="20593"/>
                    <a:pt x="8705" y="20489"/>
                    <a:pt x="7985" y="20489"/>
                  </a:cubicBezTo>
                  <a:cubicBezTo>
                    <a:pt x="6719" y="20489"/>
                    <a:pt x="5436" y="20810"/>
                    <a:pt x="4313" y="21342"/>
                  </a:cubicBezTo>
                  <a:cubicBezTo>
                    <a:pt x="3397" y="21772"/>
                    <a:pt x="2504" y="22202"/>
                    <a:pt x="1616" y="22708"/>
                  </a:cubicBezTo>
                  <a:cubicBezTo>
                    <a:pt x="1244" y="22919"/>
                    <a:pt x="895" y="23181"/>
                    <a:pt x="528" y="23389"/>
                  </a:cubicBezTo>
                  <a:cubicBezTo>
                    <a:pt x="371" y="23479"/>
                    <a:pt x="97" y="23694"/>
                    <a:pt x="11" y="23862"/>
                  </a:cubicBezTo>
                  <a:cubicBezTo>
                    <a:pt x="0" y="23880"/>
                    <a:pt x="15" y="23898"/>
                    <a:pt x="30" y="23898"/>
                  </a:cubicBezTo>
                  <a:cubicBezTo>
                    <a:pt x="32" y="23898"/>
                    <a:pt x="33" y="23897"/>
                    <a:pt x="35" y="23897"/>
                  </a:cubicBezTo>
                  <a:cubicBezTo>
                    <a:pt x="35" y="23913"/>
                    <a:pt x="35" y="23929"/>
                    <a:pt x="39" y="23949"/>
                  </a:cubicBezTo>
                  <a:cubicBezTo>
                    <a:pt x="41" y="23964"/>
                    <a:pt x="52" y="23972"/>
                    <a:pt x="64" y="23972"/>
                  </a:cubicBezTo>
                  <a:cubicBezTo>
                    <a:pt x="76" y="23972"/>
                    <a:pt x="88" y="23964"/>
                    <a:pt x="89" y="23949"/>
                  </a:cubicBezTo>
                  <a:cubicBezTo>
                    <a:pt x="102" y="23819"/>
                    <a:pt x="653" y="23698"/>
                    <a:pt x="774" y="23658"/>
                  </a:cubicBezTo>
                  <a:cubicBezTo>
                    <a:pt x="1124" y="23543"/>
                    <a:pt x="1547" y="23469"/>
                    <a:pt x="1929" y="23469"/>
                  </a:cubicBezTo>
                  <a:cubicBezTo>
                    <a:pt x="1988" y="23469"/>
                    <a:pt x="2045" y="23471"/>
                    <a:pt x="2101" y="23474"/>
                  </a:cubicBezTo>
                  <a:cubicBezTo>
                    <a:pt x="3079" y="23533"/>
                    <a:pt x="3944" y="24336"/>
                    <a:pt x="4618" y="24997"/>
                  </a:cubicBezTo>
                  <a:cubicBezTo>
                    <a:pt x="5182" y="25549"/>
                    <a:pt x="5847" y="25945"/>
                    <a:pt x="6489" y="26398"/>
                  </a:cubicBezTo>
                  <a:cubicBezTo>
                    <a:pt x="7174" y="26884"/>
                    <a:pt x="8121" y="26785"/>
                    <a:pt x="8767" y="27334"/>
                  </a:cubicBezTo>
                  <a:cubicBezTo>
                    <a:pt x="9025" y="27557"/>
                    <a:pt x="9260" y="27784"/>
                    <a:pt x="9573" y="27925"/>
                  </a:cubicBezTo>
                  <a:cubicBezTo>
                    <a:pt x="9905" y="28073"/>
                    <a:pt x="10289" y="28093"/>
                    <a:pt x="10649" y="28129"/>
                  </a:cubicBezTo>
                  <a:cubicBezTo>
                    <a:pt x="10899" y="28154"/>
                    <a:pt x="11144" y="28166"/>
                    <a:pt x="11387" y="28166"/>
                  </a:cubicBezTo>
                  <a:cubicBezTo>
                    <a:pt x="12054" y="28166"/>
                    <a:pt x="12702" y="28074"/>
                    <a:pt x="13365" y="27901"/>
                  </a:cubicBezTo>
                  <a:cubicBezTo>
                    <a:pt x="14192" y="27686"/>
                    <a:pt x="14958" y="27401"/>
                    <a:pt x="15718" y="27013"/>
                  </a:cubicBezTo>
                  <a:cubicBezTo>
                    <a:pt x="16066" y="26832"/>
                    <a:pt x="16344" y="26563"/>
                    <a:pt x="16661" y="26339"/>
                  </a:cubicBezTo>
                  <a:cubicBezTo>
                    <a:pt x="16676" y="26332"/>
                    <a:pt x="16692" y="26320"/>
                    <a:pt x="16708" y="26312"/>
                  </a:cubicBezTo>
                  <a:cubicBezTo>
                    <a:pt x="16813" y="26727"/>
                    <a:pt x="16919" y="27142"/>
                    <a:pt x="17005" y="27560"/>
                  </a:cubicBezTo>
                  <a:cubicBezTo>
                    <a:pt x="17165" y="28328"/>
                    <a:pt x="17275" y="29083"/>
                    <a:pt x="17483" y="29843"/>
                  </a:cubicBezTo>
                  <a:cubicBezTo>
                    <a:pt x="17702" y="30669"/>
                    <a:pt x="17964" y="31482"/>
                    <a:pt x="18184" y="32312"/>
                  </a:cubicBezTo>
                  <a:cubicBezTo>
                    <a:pt x="18594" y="33859"/>
                    <a:pt x="18993" y="35380"/>
                    <a:pt x="19608" y="36860"/>
                  </a:cubicBezTo>
                  <a:cubicBezTo>
                    <a:pt x="20222" y="38348"/>
                    <a:pt x="20771" y="39831"/>
                    <a:pt x="21510" y="41263"/>
                  </a:cubicBezTo>
                  <a:cubicBezTo>
                    <a:pt x="22261" y="42727"/>
                    <a:pt x="22845" y="44277"/>
                    <a:pt x="23510" y="45783"/>
                  </a:cubicBezTo>
                  <a:cubicBezTo>
                    <a:pt x="24102" y="47130"/>
                    <a:pt x="24861" y="48363"/>
                    <a:pt x="25651" y="49600"/>
                  </a:cubicBezTo>
                  <a:cubicBezTo>
                    <a:pt x="26042" y="50207"/>
                    <a:pt x="26430" y="50790"/>
                    <a:pt x="26943" y="51294"/>
                  </a:cubicBezTo>
                  <a:cubicBezTo>
                    <a:pt x="27467" y="51811"/>
                    <a:pt x="27878" y="52453"/>
                    <a:pt x="28387" y="52993"/>
                  </a:cubicBezTo>
                  <a:cubicBezTo>
                    <a:pt x="30289" y="55001"/>
                    <a:pt x="32336" y="56880"/>
                    <a:pt x="34207" y="58919"/>
                  </a:cubicBezTo>
                  <a:cubicBezTo>
                    <a:pt x="34657" y="59412"/>
                    <a:pt x="35139" y="59878"/>
                    <a:pt x="35616" y="60348"/>
                  </a:cubicBezTo>
                  <a:cubicBezTo>
                    <a:pt x="36117" y="60836"/>
                    <a:pt x="36543" y="61389"/>
                    <a:pt x="37017" y="61901"/>
                  </a:cubicBezTo>
                  <a:cubicBezTo>
                    <a:pt x="37506" y="62426"/>
                    <a:pt x="38066" y="62872"/>
                    <a:pt x="38532" y="63419"/>
                  </a:cubicBezTo>
                  <a:cubicBezTo>
                    <a:pt x="39017" y="63988"/>
                    <a:pt x="39393" y="64625"/>
                    <a:pt x="39854" y="65209"/>
                  </a:cubicBezTo>
                  <a:cubicBezTo>
                    <a:pt x="40038" y="65439"/>
                    <a:pt x="40238" y="65662"/>
                    <a:pt x="40437" y="65881"/>
                  </a:cubicBezTo>
                  <a:cubicBezTo>
                    <a:pt x="40645" y="66109"/>
                    <a:pt x="40766" y="66472"/>
                    <a:pt x="40916" y="66743"/>
                  </a:cubicBezTo>
                  <a:cubicBezTo>
                    <a:pt x="41221" y="67290"/>
                    <a:pt x="41694" y="67722"/>
                    <a:pt x="42000" y="68289"/>
                  </a:cubicBezTo>
                  <a:cubicBezTo>
                    <a:pt x="42328" y="68903"/>
                    <a:pt x="42715" y="69478"/>
                    <a:pt x="43013" y="70117"/>
                  </a:cubicBezTo>
                  <a:cubicBezTo>
                    <a:pt x="43315" y="70766"/>
                    <a:pt x="43580" y="71436"/>
                    <a:pt x="43858" y="72093"/>
                  </a:cubicBezTo>
                  <a:cubicBezTo>
                    <a:pt x="44128" y="72735"/>
                    <a:pt x="44735" y="73979"/>
                    <a:pt x="44735" y="73979"/>
                  </a:cubicBezTo>
                  <a:cubicBezTo>
                    <a:pt x="51272" y="87701"/>
                    <a:pt x="54836" y="112175"/>
                    <a:pt x="55189" y="112809"/>
                  </a:cubicBezTo>
                  <a:cubicBezTo>
                    <a:pt x="55776" y="113870"/>
                    <a:pt x="56058" y="115122"/>
                    <a:pt x="56594" y="116273"/>
                  </a:cubicBezTo>
                  <a:cubicBezTo>
                    <a:pt x="56966" y="117071"/>
                    <a:pt x="57683" y="117282"/>
                    <a:pt x="58337" y="117282"/>
                  </a:cubicBezTo>
                  <a:cubicBezTo>
                    <a:pt x="59073" y="117282"/>
                    <a:pt x="59729" y="117015"/>
                    <a:pt x="59729" y="117013"/>
                  </a:cubicBezTo>
                  <a:cubicBezTo>
                    <a:pt x="59726" y="116296"/>
                    <a:pt x="58696" y="114786"/>
                    <a:pt x="58434" y="114109"/>
                  </a:cubicBezTo>
                  <a:cubicBezTo>
                    <a:pt x="58140" y="113353"/>
                    <a:pt x="57663" y="112707"/>
                    <a:pt x="57295" y="111991"/>
                  </a:cubicBezTo>
                  <a:cubicBezTo>
                    <a:pt x="56586" y="110633"/>
                    <a:pt x="54367" y="89146"/>
                    <a:pt x="45725" y="70989"/>
                  </a:cubicBezTo>
                  <a:cubicBezTo>
                    <a:pt x="45436" y="70332"/>
                    <a:pt x="45146" y="69678"/>
                    <a:pt x="44833" y="69032"/>
                  </a:cubicBezTo>
                  <a:cubicBezTo>
                    <a:pt x="44473" y="68289"/>
                    <a:pt x="43983" y="67628"/>
                    <a:pt x="43596" y="66895"/>
                  </a:cubicBezTo>
                  <a:cubicBezTo>
                    <a:pt x="43279" y="66297"/>
                    <a:pt x="42731" y="65834"/>
                    <a:pt x="42379" y="65251"/>
                  </a:cubicBezTo>
                  <a:cubicBezTo>
                    <a:pt x="41972" y="64575"/>
                    <a:pt x="41342" y="64116"/>
                    <a:pt x="40907" y="63463"/>
                  </a:cubicBezTo>
                  <a:cubicBezTo>
                    <a:pt x="40011" y="62113"/>
                    <a:pt x="38622" y="61173"/>
                    <a:pt x="37588" y="59944"/>
                  </a:cubicBezTo>
                  <a:cubicBezTo>
                    <a:pt x="37115" y="59380"/>
                    <a:pt x="36563" y="58896"/>
                    <a:pt x="36035" y="58383"/>
                  </a:cubicBezTo>
                  <a:cubicBezTo>
                    <a:pt x="35463" y="57827"/>
                    <a:pt x="34958" y="57201"/>
                    <a:pt x="34344" y="56688"/>
                  </a:cubicBezTo>
                  <a:cubicBezTo>
                    <a:pt x="33792" y="56222"/>
                    <a:pt x="33302" y="55643"/>
                    <a:pt x="32794" y="55130"/>
                  </a:cubicBezTo>
                  <a:cubicBezTo>
                    <a:pt x="32222" y="54555"/>
                    <a:pt x="31655" y="53984"/>
                    <a:pt x="31084" y="53412"/>
                  </a:cubicBezTo>
                  <a:cubicBezTo>
                    <a:pt x="30563" y="52888"/>
                    <a:pt x="30015" y="52391"/>
                    <a:pt x="29483" y="51882"/>
                  </a:cubicBezTo>
                  <a:cubicBezTo>
                    <a:pt x="28943" y="51369"/>
                    <a:pt x="28508" y="50762"/>
                    <a:pt x="27988" y="50234"/>
                  </a:cubicBezTo>
                  <a:cubicBezTo>
                    <a:pt x="27487" y="49733"/>
                    <a:pt x="27107" y="49181"/>
                    <a:pt x="26723" y="48578"/>
                  </a:cubicBezTo>
                  <a:cubicBezTo>
                    <a:pt x="26316" y="47936"/>
                    <a:pt x="25894" y="47299"/>
                    <a:pt x="25514" y="46641"/>
                  </a:cubicBezTo>
                  <a:cubicBezTo>
                    <a:pt x="24731" y="45283"/>
                    <a:pt x="24195" y="43776"/>
                    <a:pt x="23561" y="42347"/>
                  </a:cubicBezTo>
                  <a:cubicBezTo>
                    <a:pt x="22904" y="40864"/>
                    <a:pt x="22070" y="39466"/>
                    <a:pt x="21416" y="37979"/>
                  </a:cubicBezTo>
                  <a:cubicBezTo>
                    <a:pt x="20771" y="36512"/>
                    <a:pt x="20133" y="34986"/>
                    <a:pt x="19772" y="33416"/>
                  </a:cubicBezTo>
                  <a:cubicBezTo>
                    <a:pt x="19416" y="31850"/>
                    <a:pt x="18853" y="30313"/>
                    <a:pt x="18375" y="28774"/>
                  </a:cubicBezTo>
                  <a:cubicBezTo>
                    <a:pt x="18144" y="28030"/>
                    <a:pt x="18050" y="27260"/>
                    <a:pt x="17800" y="26520"/>
                  </a:cubicBezTo>
                  <a:cubicBezTo>
                    <a:pt x="17686" y="26191"/>
                    <a:pt x="17581" y="25851"/>
                    <a:pt x="17479" y="25510"/>
                  </a:cubicBezTo>
                  <a:cubicBezTo>
                    <a:pt x="17475" y="25499"/>
                    <a:pt x="17471" y="25483"/>
                    <a:pt x="17467" y="25467"/>
                  </a:cubicBezTo>
                  <a:cubicBezTo>
                    <a:pt x="17346" y="25071"/>
                    <a:pt x="17232" y="24672"/>
                    <a:pt x="17122" y="24281"/>
                  </a:cubicBezTo>
                  <a:cubicBezTo>
                    <a:pt x="16704" y="22798"/>
                    <a:pt x="16732" y="21240"/>
                    <a:pt x="16837" y="19713"/>
                  </a:cubicBezTo>
                  <a:cubicBezTo>
                    <a:pt x="16860" y="19314"/>
                    <a:pt x="16958" y="18923"/>
                    <a:pt x="16990" y="18524"/>
                  </a:cubicBezTo>
                  <a:cubicBezTo>
                    <a:pt x="17013" y="18250"/>
                    <a:pt x="17037" y="17909"/>
                    <a:pt x="17142" y="17650"/>
                  </a:cubicBezTo>
                  <a:cubicBezTo>
                    <a:pt x="17420" y="16969"/>
                    <a:pt x="17604" y="16257"/>
                    <a:pt x="17862" y="15565"/>
                  </a:cubicBezTo>
                  <a:cubicBezTo>
                    <a:pt x="17964" y="15737"/>
                    <a:pt x="18117" y="15932"/>
                    <a:pt x="18172" y="16069"/>
                  </a:cubicBezTo>
                  <a:cubicBezTo>
                    <a:pt x="18309" y="16434"/>
                    <a:pt x="18414" y="16810"/>
                    <a:pt x="18469" y="17193"/>
                  </a:cubicBezTo>
                  <a:cubicBezTo>
                    <a:pt x="18563" y="17850"/>
                    <a:pt x="18775" y="18641"/>
                    <a:pt x="19091" y="19228"/>
                  </a:cubicBezTo>
                  <a:cubicBezTo>
                    <a:pt x="19252" y="19529"/>
                    <a:pt x="19311" y="19811"/>
                    <a:pt x="19526" y="20089"/>
                  </a:cubicBezTo>
                  <a:cubicBezTo>
                    <a:pt x="19781" y="20414"/>
                    <a:pt x="20019" y="20715"/>
                    <a:pt x="20336" y="20981"/>
                  </a:cubicBezTo>
                  <a:cubicBezTo>
                    <a:pt x="20872" y="21431"/>
                    <a:pt x="21659" y="21451"/>
                    <a:pt x="22317" y="21498"/>
                  </a:cubicBezTo>
                  <a:cubicBezTo>
                    <a:pt x="22457" y="21507"/>
                    <a:pt x="22598" y="21509"/>
                    <a:pt x="22740" y="21509"/>
                  </a:cubicBezTo>
                  <a:cubicBezTo>
                    <a:pt x="22977" y="21509"/>
                    <a:pt x="23216" y="21502"/>
                    <a:pt x="23452" y="21502"/>
                  </a:cubicBezTo>
                  <a:cubicBezTo>
                    <a:pt x="23811" y="21502"/>
                    <a:pt x="24144" y="21745"/>
                    <a:pt x="24438" y="21937"/>
                  </a:cubicBezTo>
                  <a:cubicBezTo>
                    <a:pt x="25092" y="22367"/>
                    <a:pt x="25710" y="22903"/>
                    <a:pt x="26520" y="22990"/>
                  </a:cubicBezTo>
                  <a:cubicBezTo>
                    <a:pt x="26966" y="23037"/>
                    <a:pt x="27408" y="22958"/>
                    <a:pt x="27847" y="23099"/>
                  </a:cubicBezTo>
                  <a:cubicBezTo>
                    <a:pt x="28329" y="23255"/>
                    <a:pt x="28782" y="23521"/>
                    <a:pt x="29221" y="23772"/>
                  </a:cubicBezTo>
                  <a:cubicBezTo>
                    <a:pt x="29902" y="24152"/>
                    <a:pt x="30367" y="24747"/>
                    <a:pt x="31056" y="25099"/>
                  </a:cubicBezTo>
                  <a:cubicBezTo>
                    <a:pt x="31107" y="25189"/>
                    <a:pt x="31165" y="25275"/>
                    <a:pt x="31228" y="25349"/>
                  </a:cubicBezTo>
                  <a:cubicBezTo>
                    <a:pt x="31237" y="25358"/>
                    <a:pt x="31247" y="25362"/>
                    <a:pt x="31256" y="25362"/>
                  </a:cubicBezTo>
                  <a:cubicBezTo>
                    <a:pt x="31283" y="25362"/>
                    <a:pt x="31307" y="25328"/>
                    <a:pt x="31295" y="25298"/>
                  </a:cubicBezTo>
                  <a:cubicBezTo>
                    <a:pt x="31279" y="25259"/>
                    <a:pt x="31264" y="25224"/>
                    <a:pt x="31248" y="25185"/>
                  </a:cubicBezTo>
                  <a:lnTo>
                    <a:pt x="31248" y="25185"/>
                  </a:lnTo>
                  <a:cubicBezTo>
                    <a:pt x="31254" y="25187"/>
                    <a:pt x="31260" y="25189"/>
                    <a:pt x="31265" y="25189"/>
                  </a:cubicBezTo>
                  <a:cubicBezTo>
                    <a:pt x="31299" y="25189"/>
                    <a:pt x="31312" y="25138"/>
                    <a:pt x="31291" y="25111"/>
                  </a:cubicBezTo>
                  <a:cubicBezTo>
                    <a:pt x="31240" y="25048"/>
                    <a:pt x="31189" y="24989"/>
                    <a:pt x="31138" y="24926"/>
                  </a:cubicBezTo>
                  <a:cubicBezTo>
                    <a:pt x="31080" y="24782"/>
                    <a:pt x="31024" y="24633"/>
                    <a:pt x="30970" y="24489"/>
                  </a:cubicBezTo>
                  <a:cubicBezTo>
                    <a:pt x="30786" y="23991"/>
                    <a:pt x="30610" y="23498"/>
                    <a:pt x="30356" y="23024"/>
                  </a:cubicBezTo>
                  <a:cubicBezTo>
                    <a:pt x="30160" y="22657"/>
                    <a:pt x="29980" y="22312"/>
                    <a:pt x="29733" y="21976"/>
                  </a:cubicBezTo>
                  <a:cubicBezTo>
                    <a:pt x="29494" y="21655"/>
                    <a:pt x="29221" y="21295"/>
                    <a:pt x="29037" y="20943"/>
                  </a:cubicBezTo>
                  <a:cubicBezTo>
                    <a:pt x="28672" y="20242"/>
                    <a:pt x="28074" y="19803"/>
                    <a:pt x="27612" y="19182"/>
                  </a:cubicBezTo>
                  <a:cubicBezTo>
                    <a:pt x="27342" y="18817"/>
                    <a:pt x="27220" y="18367"/>
                    <a:pt x="26974" y="17988"/>
                  </a:cubicBezTo>
                  <a:cubicBezTo>
                    <a:pt x="26743" y="17632"/>
                    <a:pt x="26563" y="17303"/>
                    <a:pt x="26277" y="16982"/>
                  </a:cubicBezTo>
                  <a:cubicBezTo>
                    <a:pt x="25111" y="15670"/>
                    <a:pt x="23361" y="15302"/>
                    <a:pt x="21725" y="14982"/>
                  </a:cubicBezTo>
                  <a:cubicBezTo>
                    <a:pt x="21400" y="14918"/>
                    <a:pt x="21070" y="14893"/>
                    <a:pt x="20739" y="14893"/>
                  </a:cubicBezTo>
                  <a:cubicBezTo>
                    <a:pt x="20277" y="14893"/>
                    <a:pt x="19812" y="14942"/>
                    <a:pt x="19358" y="15001"/>
                  </a:cubicBezTo>
                  <a:cubicBezTo>
                    <a:pt x="18865" y="15063"/>
                    <a:pt x="18426" y="15107"/>
                    <a:pt x="17964" y="15232"/>
                  </a:cubicBezTo>
                  <a:lnTo>
                    <a:pt x="17960" y="15232"/>
                  </a:lnTo>
                  <a:cubicBezTo>
                    <a:pt x="17987" y="15056"/>
                    <a:pt x="17996" y="14864"/>
                    <a:pt x="18047" y="14704"/>
                  </a:cubicBezTo>
                  <a:cubicBezTo>
                    <a:pt x="18117" y="14457"/>
                    <a:pt x="18211" y="14227"/>
                    <a:pt x="18325" y="13999"/>
                  </a:cubicBezTo>
                  <a:cubicBezTo>
                    <a:pt x="18543" y="13546"/>
                    <a:pt x="18813" y="13118"/>
                    <a:pt x="19037" y="12664"/>
                  </a:cubicBezTo>
                  <a:cubicBezTo>
                    <a:pt x="19244" y="12238"/>
                    <a:pt x="19467" y="11855"/>
                    <a:pt x="19588" y="11393"/>
                  </a:cubicBezTo>
                  <a:cubicBezTo>
                    <a:pt x="19627" y="11239"/>
                    <a:pt x="19839" y="11134"/>
                    <a:pt x="19921" y="11005"/>
                  </a:cubicBezTo>
                  <a:cubicBezTo>
                    <a:pt x="20015" y="10856"/>
                    <a:pt x="20105" y="10708"/>
                    <a:pt x="20195" y="10555"/>
                  </a:cubicBezTo>
                  <a:cubicBezTo>
                    <a:pt x="20265" y="10934"/>
                    <a:pt x="20371" y="11306"/>
                    <a:pt x="20574" y="11671"/>
                  </a:cubicBezTo>
                  <a:cubicBezTo>
                    <a:pt x="21044" y="12527"/>
                    <a:pt x="21452" y="13224"/>
                    <a:pt x="22352" y="13682"/>
                  </a:cubicBezTo>
                  <a:cubicBezTo>
                    <a:pt x="23236" y="14128"/>
                    <a:pt x="24402" y="14054"/>
                    <a:pt x="25361" y="14070"/>
                  </a:cubicBezTo>
                  <a:cubicBezTo>
                    <a:pt x="26051" y="14077"/>
                    <a:pt x="26676" y="14093"/>
                    <a:pt x="27353" y="14258"/>
                  </a:cubicBezTo>
                  <a:cubicBezTo>
                    <a:pt x="27917" y="14395"/>
                    <a:pt x="28238" y="14711"/>
                    <a:pt x="28681" y="15040"/>
                  </a:cubicBezTo>
                  <a:cubicBezTo>
                    <a:pt x="28692" y="15049"/>
                    <a:pt x="28704" y="15053"/>
                    <a:pt x="28715" y="15053"/>
                  </a:cubicBezTo>
                  <a:cubicBezTo>
                    <a:pt x="28753" y="15053"/>
                    <a:pt x="28785" y="15008"/>
                    <a:pt x="28782" y="14966"/>
                  </a:cubicBezTo>
                  <a:cubicBezTo>
                    <a:pt x="28786" y="14955"/>
                    <a:pt x="28782" y="14939"/>
                    <a:pt x="28775" y="14923"/>
                  </a:cubicBezTo>
                  <a:cubicBezTo>
                    <a:pt x="28575" y="14536"/>
                    <a:pt x="28309" y="14180"/>
                    <a:pt x="28109" y="13784"/>
                  </a:cubicBezTo>
                  <a:cubicBezTo>
                    <a:pt x="27890" y="13353"/>
                    <a:pt x="27643" y="12868"/>
                    <a:pt x="27353" y="12484"/>
                  </a:cubicBezTo>
                  <a:cubicBezTo>
                    <a:pt x="26896" y="11870"/>
                    <a:pt x="26289" y="11385"/>
                    <a:pt x="25659" y="10958"/>
                  </a:cubicBezTo>
                  <a:cubicBezTo>
                    <a:pt x="24763" y="10347"/>
                    <a:pt x="23717" y="9995"/>
                    <a:pt x="22680" y="9718"/>
                  </a:cubicBezTo>
                  <a:cubicBezTo>
                    <a:pt x="22210" y="9594"/>
                    <a:pt x="21679" y="9521"/>
                    <a:pt x="21159" y="9521"/>
                  </a:cubicBezTo>
                  <a:cubicBezTo>
                    <a:pt x="21134" y="9521"/>
                    <a:pt x="21109" y="9521"/>
                    <a:pt x="21083" y="9521"/>
                  </a:cubicBezTo>
                  <a:cubicBezTo>
                    <a:pt x="21146" y="9467"/>
                    <a:pt x="21208" y="9412"/>
                    <a:pt x="21268" y="9353"/>
                  </a:cubicBezTo>
                  <a:cubicBezTo>
                    <a:pt x="21620" y="9017"/>
                    <a:pt x="21898" y="8606"/>
                    <a:pt x="22187" y="8215"/>
                  </a:cubicBezTo>
                  <a:cubicBezTo>
                    <a:pt x="22790" y="7408"/>
                    <a:pt x="23408" y="6609"/>
                    <a:pt x="24246" y="6042"/>
                  </a:cubicBezTo>
                  <a:cubicBezTo>
                    <a:pt x="25139" y="5439"/>
                    <a:pt x="26019" y="4763"/>
                    <a:pt x="27131" y="4704"/>
                  </a:cubicBezTo>
                  <a:cubicBezTo>
                    <a:pt x="27152" y="4702"/>
                    <a:pt x="27174" y="4702"/>
                    <a:pt x="27196" y="4702"/>
                  </a:cubicBezTo>
                  <a:cubicBezTo>
                    <a:pt x="28012" y="4702"/>
                    <a:pt x="29651" y="5457"/>
                    <a:pt x="29644" y="6383"/>
                  </a:cubicBezTo>
                  <a:cubicBezTo>
                    <a:pt x="29639" y="7130"/>
                    <a:pt x="29444" y="7975"/>
                    <a:pt x="28892" y="8500"/>
                  </a:cubicBezTo>
                  <a:cubicBezTo>
                    <a:pt x="28666" y="8715"/>
                    <a:pt x="28364" y="8789"/>
                    <a:pt x="28060" y="8789"/>
                  </a:cubicBezTo>
                  <a:cubicBezTo>
                    <a:pt x="27911" y="8789"/>
                    <a:pt x="27761" y="8771"/>
                    <a:pt x="27619" y="8743"/>
                  </a:cubicBezTo>
                  <a:cubicBezTo>
                    <a:pt x="26880" y="8594"/>
                    <a:pt x="26645" y="7901"/>
                    <a:pt x="26622" y="7224"/>
                  </a:cubicBezTo>
                  <a:cubicBezTo>
                    <a:pt x="26622" y="7193"/>
                    <a:pt x="26598" y="7177"/>
                    <a:pt x="26575" y="7177"/>
                  </a:cubicBezTo>
                  <a:cubicBezTo>
                    <a:pt x="26551" y="7177"/>
                    <a:pt x="26528" y="7193"/>
                    <a:pt x="26528" y="7224"/>
                  </a:cubicBezTo>
                  <a:cubicBezTo>
                    <a:pt x="26512" y="7780"/>
                    <a:pt x="26571" y="8191"/>
                    <a:pt x="26958" y="8606"/>
                  </a:cubicBezTo>
                  <a:cubicBezTo>
                    <a:pt x="27275" y="8941"/>
                    <a:pt x="27773" y="9037"/>
                    <a:pt x="28211" y="9037"/>
                  </a:cubicBezTo>
                  <a:cubicBezTo>
                    <a:pt x="28228" y="9037"/>
                    <a:pt x="28245" y="9037"/>
                    <a:pt x="28262" y="9037"/>
                  </a:cubicBezTo>
                  <a:cubicBezTo>
                    <a:pt x="29178" y="9025"/>
                    <a:pt x="29651" y="8034"/>
                    <a:pt x="29843" y="7263"/>
                  </a:cubicBezTo>
                  <a:cubicBezTo>
                    <a:pt x="29940" y="6860"/>
                    <a:pt x="30019" y="6378"/>
                    <a:pt x="29906" y="5975"/>
                  </a:cubicBezTo>
                  <a:cubicBezTo>
                    <a:pt x="29761" y="5463"/>
                    <a:pt x="29154" y="5115"/>
                    <a:pt x="28743" y="4857"/>
                  </a:cubicBezTo>
                  <a:cubicBezTo>
                    <a:pt x="28215" y="4523"/>
                    <a:pt x="27753" y="4293"/>
                    <a:pt x="27131" y="4234"/>
                  </a:cubicBezTo>
                  <a:cubicBezTo>
                    <a:pt x="27061" y="4227"/>
                    <a:pt x="26992" y="4224"/>
                    <a:pt x="26923" y="4224"/>
                  </a:cubicBezTo>
                  <a:cubicBezTo>
                    <a:pt x="26303" y="4224"/>
                    <a:pt x="25688" y="4478"/>
                    <a:pt x="25139" y="4735"/>
                  </a:cubicBezTo>
                  <a:cubicBezTo>
                    <a:pt x="23839" y="5350"/>
                    <a:pt x="22821" y="6246"/>
                    <a:pt x="21936" y="7377"/>
                  </a:cubicBezTo>
                  <a:cubicBezTo>
                    <a:pt x="21518" y="7917"/>
                    <a:pt x="21134" y="8484"/>
                    <a:pt x="20634" y="8950"/>
                  </a:cubicBezTo>
                  <a:cubicBezTo>
                    <a:pt x="20462" y="9111"/>
                    <a:pt x="20309" y="9263"/>
                    <a:pt x="20168" y="9420"/>
                  </a:cubicBezTo>
                  <a:cubicBezTo>
                    <a:pt x="20160" y="9400"/>
                    <a:pt x="20152" y="9377"/>
                    <a:pt x="20140" y="9353"/>
                  </a:cubicBezTo>
                  <a:cubicBezTo>
                    <a:pt x="20097" y="8974"/>
                    <a:pt x="20070" y="8602"/>
                    <a:pt x="20066" y="8210"/>
                  </a:cubicBezTo>
                  <a:cubicBezTo>
                    <a:pt x="20058" y="7635"/>
                    <a:pt x="20262" y="6997"/>
                    <a:pt x="20406" y="6445"/>
                  </a:cubicBezTo>
                  <a:cubicBezTo>
                    <a:pt x="20680" y="5408"/>
                    <a:pt x="20504" y="4191"/>
                    <a:pt x="20117" y="3208"/>
                  </a:cubicBezTo>
                  <a:cubicBezTo>
                    <a:pt x="19781" y="2348"/>
                    <a:pt x="19197" y="1510"/>
                    <a:pt x="18555" y="856"/>
                  </a:cubicBezTo>
                  <a:cubicBezTo>
                    <a:pt x="18164" y="457"/>
                    <a:pt x="17581" y="43"/>
                    <a:pt x="16986" y="19"/>
                  </a:cubicBezTo>
                  <a:cubicBezTo>
                    <a:pt x="16914" y="7"/>
                    <a:pt x="16838" y="0"/>
                    <a:pt x="1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5"/>
          <p:cNvSpPr/>
          <p:nvPr/>
        </p:nvSpPr>
        <p:spPr>
          <a:xfrm>
            <a:off x="138" y="4135362"/>
            <a:ext cx="9143717" cy="888335"/>
          </a:xfrm>
          <a:custGeom>
            <a:rect b="b" l="l" r="r" t="t"/>
            <a:pathLst>
              <a:path extrusionOk="0" h="22054" w="227018">
                <a:moveTo>
                  <a:pt x="5719" y="6355"/>
                </a:moveTo>
                <a:cubicBezTo>
                  <a:pt x="5727" y="6355"/>
                  <a:pt x="5732" y="6377"/>
                  <a:pt x="5734" y="6433"/>
                </a:cubicBezTo>
                <a:cubicBezTo>
                  <a:pt x="5695" y="6567"/>
                  <a:pt x="5652" y="6704"/>
                  <a:pt x="5609" y="6836"/>
                </a:cubicBezTo>
                <a:cubicBezTo>
                  <a:pt x="5617" y="6766"/>
                  <a:pt x="5624" y="6699"/>
                  <a:pt x="5640" y="6629"/>
                </a:cubicBezTo>
                <a:cubicBezTo>
                  <a:pt x="5646" y="6596"/>
                  <a:pt x="5694" y="6355"/>
                  <a:pt x="5719" y="6355"/>
                </a:cubicBezTo>
                <a:close/>
                <a:moveTo>
                  <a:pt x="221299" y="6355"/>
                </a:moveTo>
                <a:cubicBezTo>
                  <a:pt x="221325" y="6355"/>
                  <a:pt x="221376" y="6596"/>
                  <a:pt x="221381" y="6629"/>
                </a:cubicBezTo>
                <a:cubicBezTo>
                  <a:pt x="221393" y="6699"/>
                  <a:pt x="221405" y="6766"/>
                  <a:pt x="221409" y="6836"/>
                </a:cubicBezTo>
                <a:cubicBezTo>
                  <a:pt x="221365" y="6704"/>
                  <a:pt x="221327" y="6567"/>
                  <a:pt x="221284" y="6433"/>
                </a:cubicBezTo>
                <a:cubicBezTo>
                  <a:pt x="221285" y="6377"/>
                  <a:pt x="221291" y="6355"/>
                  <a:pt x="221299" y="6355"/>
                </a:cubicBezTo>
                <a:close/>
                <a:moveTo>
                  <a:pt x="6227" y="6872"/>
                </a:moveTo>
                <a:lnTo>
                  <a:pt x="6227" y="6872"/>
                </a:lnTo>
                <a:cubicBezTo>
                  <a:pt x="6235" y="6883"/>
                  <a:pt x="6243" y="6899"/>
                  <a:pt x="6262" y="6930"/>
                </a:cubicBezTo>
                <a:cubicBezTo>
                  <a:pt x="6258" y="6939"/>
                  <a:pt x="6251" y="6974"/>
                  <a:pt x="6247" y="7017"/>
                </a:cubicBezTo>
                <a:cubicBezTo>
                  <a:pt x="6247" y="7009"/>
                  <a:pt x="6247" y="7001"/>
                  <a:pt x="6243" y="6997"/>
                </a:cubicBezTo>
                <a:cubicBezTo>
                  <a:pt x="6239" y="6954"/>
                  <a:pt x="6231" y="6915"/>
                  <a:pt x="6227" y="6872"/>
                </a:cubicBezTo>
                <a:close/>
                <a:moveTo>
                  <a:pt x="220794" y="6872"/>
                </a:moveTo>
                <a:lnTo>
                  <a:pt x="220794" y="6872"/>
                </a:lnTo>
                <a:cubicBezTo>
                  <a:pt x="220787" y="6915"/>
                  <a:pt x="220782" y="6954"/>
                  <a:pt x="220775" y="6997"/>
                </a:cubicBezTo>
                <a:lnTo>
                  <a:pt x="220775" y="7017"/>
                </a:lnTo>
                <a:cubicBezTo>
                  <a:pt x="220771" y="6974"/>
                  <a:pt x="220763" y="6939"/>
                  <a:pt x="220759" y="6930"/>
                </a:cubicBezTo>
                <a:cubicBezTo>
                  <a:pt x="220778" y="6899"/>
                  <a:pt x="220787" y="6883"/>
                  <a:pt x="220794" y="6872"/>
                </a:cubicBezTo>
                <a:close/>
                <a:moveTo>
                  <a:pt x="15335" y="6531"/>
                </a:moveTo>
                <a:lnTo>
                  <a:pt x="15335" y="6531"/>
                </a:lnTo>
                <a:cubicBezTo>
                  <a:pt x="15299" y="6907"/>
                  <a:pt x="15245" y="7283"/>
                  <a:pt x="15186" y="7643"/>
                </a:cubicBezTo>
                <a:cubicBezTo>
                  <a:pt x="15167" y="7486"/>
                  <a:pt x="15151" y="7315"/>
                  <a:pt x="15147" y="7150"/>
                </a:cubicBezTo>
                <a:cubicBezTo>
                  <a:pt x="15206" y="6943"/>
                  <a:pt x="15268" y="6735"/>
                  <a:pt x="15335" y="6531"/>
                </a:cubicBezTo>
                <a:close/>
                <a:moveTo>
                  <a:pt x="211683" y="6531"/>
                </a:moveTo>
                <a:lnTo>
                  <a:pt x="211683" y="6531"/>
                </a:lnTo>
                <a:cubicBezTo>
                  <a:pt x="211749" y="6735"/>
                  <a:pt x="211811" y="6946"/>
                  <a:pt x="211874" y="7154"/>
                </a:cubicBezTo>
                <a:cubicBezTo>
                  <a:pt x="211871" y="7315"/>
                  <a:pt x="211851" y="7486"/>
                  <a:pt x="211831" y="7643"/>
                </a:cubicBezTo>
                <a:cubicBezTo>
                  <a:pt x="211777" y="7283"/>
                  <a:pt x="211722" y="6907"/>
                  <a:pt x="211683" y="6531"/>
                </a:cubicBezTo>
                <a:close/>
                <a:moveTo>
                  <a:pt x="214371" y="6692"/>
                </a:moveTo>
                <a:lnTo>
                  <a:pt x="214371" y="6692"/>
                </a:lnTo>
                <a:cubicBezTo>
                  <a:pt x="214320" y="7142"/>
                  <a:pt x="214282" y="7592"/>
                  <a:pt x="214246" y="8043"/>
                </a:cubicBezTo>
                <a:cubicBezTo>
                  <a:pt x="214266" y="7604"/>
                  <a:pt x="214301" y="7165"/>
                  <a:pt x="214364" y="6731"/>
                </a:cubicBezTo>
                <a:cubicBezTo>
                  <a:pt x="214367" y="6715"/>
                  <a:pt x="214367" y="6708"/>
                  <a:pt x="214371" y="6692"/>
                </a:cubicBezTo>
                <a:close/>
                <a:moveTo>
                  <a:pt x="12646" y="6668"/>
                </a:moveTo>
                <a:lnTo>
                  <a:pt x="12646" y="6668"/>
                </a:lnTo>
                <a:cubicBezTo>
                  <a:pt x="12650" y="6692"/>
                  <a:pt x="12650" y="6708"/>
                  <a:pt x="12654" y="6731"/>
                </a:cubicBezTo>
                <a:cubicBezTo>
                  <a:pt x="12720" y="7174"/>
                  <a:pt x="12756" y="7620"/>
                  <a:pt x="12775" y="8070"/>
                </a:cubicBezTo>
                <a:cubicBezTo>
                  <a:pt x="12740" y="7600"/>
                  <a:pt x="12701" y="7134"/>
                  <a:pt x="12646" y="6668"/>
                </a:cubicBezTo>
                <a:close/>
                <a:moveTo>
                  <a:pt x="15684" y="5514"/>
                </a:moveTo>
                <a:cubicBezTo>
                  <a:pt x="15793" y="6175"/>
                  <a:pt x="15801" y="6911"/>
                  <a:pt x="15820" y="7604"/>
                </a:cubicBezTo>
                <a:cubicBezTo>
                  <a:pt x="15785" y="7839"/>
                  <a:pt x="15746" y="8077"/>
                  <a:pt x="15715" y="8312"/>
                </a:cubicBezTo>
                <a:cubicBezTo>
                  <a:pt x="15722" y="8011"/>
                  <a:pt x="15726" y="7705"/>
                  <a:pt x="15726" y="7404"/>
                </a:cubicBezTo>
                <a:cubicBezTo>
                  <a:pt x="15718" y="6829"/>
                  <a:pt x="15707" y="6230"/>
                  <a:pt x="15637" y="5651"/>
                </a:cubicBezTo>
                <a:cubicBezTo>
                  <a:pt x="15652" y="5604"/>
                  <a:pt x="15668" y="5561"/>
                  <a:pt x="15684" y="5514"/>
                </a:cubicBezTo>
                <a:close/>
                <a:moveTo>
                  <a:pt x="211338" y="5514"/>
                </a:moveTo>
                <a:cubicBezTo>
                  <a:pt x="211354" y="5561"/>
                  <a:pt x="211370" y="5604"/>
                  <a:pt x="211385" y="5651"/>
                </a:cubicBezTo>
                <a:cubicBezTo>
                  <a:pt x="211315" y="6230"/>
                  <a:pt x="211299" y="6829"/>
                  <a:pt x="211295" y="7404"/>
                </a:cubicBezTo>
                <a:cubicBezTo>
                  <a:pt x="211291" y="7705"/>
                  <a:pt x="211299" y="8011"/>
                  <a:pt x="211307" y="8312"/>
                </a:cubicBezTo>
                <a:cubicBezTo>
                  <a:pt x="211271" y="8077"/>
                  <a:pt x="211237" y="7839"/>
                  <a:pt x="211197" y="7604"/>
                </a:cubicBezTo>
                <a:cubicBezTo>
                  <a:pt x="211217" y="6911"/>
                  <a:pt x="211229" y="6175"/>
                  <a:pt x="211338" y="5514"/>
                </a:cubicBezTo>
                <a:close/>
                <a:moveTo>
                  <a:pt x="27026" y="8061"/>
                </a:moveTo>
                <a:lnTo>
                  <a:pt x="27026" y="8061"/>
                </a:lnTo>
                <a:cubicBezTo>
                  <a:pt x="27010" y="8104"/>
                  <a:pt x="26994" y="8148"/>
                  <a:pt x="26983" y="8191"/>
                </a:cubicBezTo>
                <a:cubicBezTo>
                  <a:pt x="26924" y="8375"/>
                  <a:pt x="26873" y="8559"/>
                  <a:pt x="26818" y="8747"/>
                </a:cubicBezTo>
                <a:cubicBezTo>
                  <a:pt x="26787" y="8645"/>
                  <a:pt x="26759" y="8539"/>
                  <a:pt x="26728" y="8437"/>
                </a:cubicBezTo>
                <a:cubicBezTo>
                  <a:pt x="26830" y="8312"/>
                  <a:pt x="26927" y="8187"/>
                  <a:pt x="27026" y="8061"/>
                </a:cubicBezTo>
                <a:close/>
                <a:moveTo>
                  <a:pt x="199992" y="8061"/>
                </a:moveTo>
                <a:cubicBezTo>
                  <a:pt x="200093" y="8187"/>
                  <a:pt x="200192" y="8312"/>
                  <a:pt x="200290" y="8437"/>
                </a:cubicBezTo>
                <a:cubicBezTo>
                  <a:pt x="200262" y="8539"/>
                  <a:pt x="200230" y="8645"/>
                  <a:pt x="200203" y="8747"/>
                </a:cubicBezTo>
                <a:cubicBezTo>
                  <a:pt x="200149" y="8563"/>
                  <a:pt x="200093" y="8375"/>
                  <a:pt x="200039" y="8191"/>
                </a:cubicBezTo>
                <a:cubicBezTo>
                  <a:pt x="200023" y="8148"/>
                  <a:pt x="200008" y="8104"/>
                  <a:pt x="199992" y="8061"/>
                </a:cubicBezTo>
                <a:close/>
                <a:moveTo>
                  <a:pt x="25812" y="6296"/>
                </a:moveTo>
                <a:cubicBezTo>
                  <a:pt x="26063" y="6833"/>
                  <a:pt x="26278" y="7408"/>
                  <a:pt x="26466" y="8003"/>
                </a:cubicBezTo>
                <a:cubicBezTo>
                  <a:pt x="26275" y="8195"/>
                  <a:pt x="26087" y="8390"/>
                  <a:pt x="25894" y="8583"/>
                </a:cubicBezTo>
                <a:cubicBezTo>
                  <a:pt x="25793" y="8684"/>
                  <a:pt x="25691" y="8786"/>
                  <a:pt x="25589" y="8888"/>
                </a:cubicBezTo>
                <a:cubicBezTo>
                  <a:pt x="25550" y="8289"/>
                  <a:pt x="25500" y="7690"/>
                  <a:pt x="25421" y="7098"/>
                </a:cubicBezTo>
                <a:cubicBezTo>
                  <a:pt x="25444" y="7024"/>
                  <a:pt x="25468" y="6950"/>
                  <a:pt x="25495" y="6880"/>
                </a:cubicBezTo>
                <a:cubicBezTo>
                  <a:pt x="25578" y="6680"/>
                  <a:pt x="25722" y="6464"/>
                  <a:pt x="25711" y="6370"/>
                </a:cubicBezTo>
                <a:lnTo>
                  <a:pt x="25711" y="6370"/>
                </a:lnTo>
                <a:cubicBezTo>
                  <a:pt x="25715" y="6400"/>
                  <a:pt x="25736" y="6415"/>
                  <a:pt x="25758" y="6415"/>
                </a:cubicBezTo>
                <a:cubicBezTo>
                  <a:pt x="25779" y="6415"/>
                  <a:pt x="25801" y="6400"/>
                  <a:pt x="25805" y="6370"/>
                </a:cubicBezTo>
                <a:cubicBezTo>
                  <a:pt x="25805" y="6347"/>
                  <a:pt x="25809" y="6320"/>
                  <a:pt x="25812" y="6296"/>
                </a:cubicBezTo>
                <a:close/>
                <a:moveTo>
                  <a:pt x="201209" y="6296"/>
                </a:moveTo>
                <a:cubicBezTo>
                  <a:pt x="201213" y="6320"/>
                  <a:pt x="201213" y="6347"/>
                  <a:pt x="201217" y="6370"/>
                </a:cubicBezTo>
                <a:cubicBezTo>
                  <a:pt x="201221" y="6400"/>
                  <a:pt x="201243" y="6415"/>
                  <a:pt x="201264" y="6415"/>
                </a:cubicBezTo>
                <a:cubicBezTo>
                  <a:pt x="201284" y="6415"/>
                  <a:pt x="201304" y="6400"/>
                  <a:pt x="201307" y="6372"/>
                </a:cubicBezTo>
                <a:lnTo>
                  <a:pt x="201307" y="6372"/>
                </a:lnTo>
                <a:cubicBezTo>
                  <a:pt x="201301" y="6466"/>
                  <a:pt x="201441" y="6681"/>
                  <a:pt x="201522" y="6880"/>
                </a:cubicBezTo>
                <a:cubicBezTo>
                  <a:pt x="201554" y="6950"/>
                  <a:pt x="201573" y="7024"/>
                  <a:pt x="201601" y="7098"/>
                </a:cubicBezTo>
                <a:cubicBezTo>
                  <a:pt x="201518" y="7694"/>
                  <a:pt x="201467" y="8289"/>
                  <a:pt x="201432" y="8888"/>
                </a:cubicBezTo>
                <a:cubicBezTo>
                  <a:pt x="201330" y="8786"/>
                  <a:pt x="201229" y="8684"/>
                  <a:pt x="201127" y="8583"/>
                </a:cubicBezTo>
                <a:cubicBezTo>
                  <a:pt x="200935" y="8390"/>
                  <a:pt x="200743" y="8195"/>
                  <a:pt x="200555" y="7999"/>
                </a:cubicBezTo>
                <a:cubicBezTo>
                  <a:pt x="200743" y="7408"/>
                  <a:pt x="200955" y="6833"/>
                  <a:pt x="201209" y="6296"/>
                </a:cubicBezTo>
                <a:close/>
                <a:moveTo>
                  <a:pt x="6478" y="8778"/>
                </a:moveTo>
                <a:cubicBezTo>
                  <a:pt x="6520" y="9024"/>
                  <a:pt x="6556" y="9271"/>
                  <a:pt x="6576" y="9522"/>
                </a:cubicBezTo>
                <a:cubicBezTo>
                  <a:pt x="6549" y="9329"/>
                  <a:pt x="6525" y="9138"/>
                  <a:pt x="6497" y="8942"/>
                </a:cubicBezTo>
                <a:cubicBezTo>
                  <a:pt x="6493" y="8888"/>
                  <a:pt x="6486" y="8832"/>
                  <a:pt x="6478" y="8778"/>
                </a:cubicBezTo>
                <a:close/>
                <a:moveTo>
                  <a:pt x="220543" y="8782"/>
                </a:moveTo>
                <a:lnTo>
                  <a:pt x="220543" y="8782"/>
                </a:lnTo>
                <a:cubicBezTo>
                  <a:pt x="220536" y="8836"/>
                  <a:pt x="220528" y="8888"/>
                  <a:pt x="220520" y="8942"/>
                </a:cubicBezTo>
                <a:cubicBezTo>
                  <a:pt x="220496" y="9134"/>
                  <a:pt x="220469" y="9326"/>
                  <a:pt x="220446" y="9522"/>
                </a:cubicBezTo>
                <a:cubicBezTo>
                  <a:pt x="220465" y="9271"/>
                  <a:pt x="220500" y="9024"/>
                  <a:pt x="220543" y="8782"/>
                </a:cubicBezTo>
                <a:close/>
                <a:moveTo>
                  <a:pt x="33202" y="8973"/>
                </a:moveTo>
                <a:cubicBezTo>
                  <a:pt x="33210" y="9170"/>
                  <a:pt x="33217" y="9365"/>
                  <a:pt x="33226" y="9560"/>
                </a:cubicBezTo>
                <a:cubicBezTo>
                  <a:pt x="33174" y="9494"/>
                  <a:pt x="33120" y="9428"/>
                  <a:pt x="33069" y="9361"/>
                </a:cubicBezTo>
                <a:cubicBezTo>
                  <a:pt x="33108" y="9228"/>
                  <a:pt x="33155" y="9095"/>
                  <a:pt x="33202" y="8973"/>
                </a:cubicBezTo>
                <a:close/>
                <a:moveTo>
                  <a:pt x="193816" y="8973"/>
                </a:moveTo>
                <a:cubicBezTo>
                  <a:pt x="193866" y="9095"/>
                  <a:pt x="193910" y="9228"/>
                  <a:pt x="193953" y="9361"/>
                </a:cubicBezTo>
                <a:cubicBezTo>
                  <a:pt x="193898" y="9428"/>
                  <a:pt x="193847" y="9494"/>
                  <a:pt x="193796" y="9560"/>
                </a:cubicBezTo>
                <a:cubicBezTo>
                  <a:pt x="193800" y="9365"/>
                  <a:pt x="193808" y="9170"/>
                  <a:pt x="193816" y="8973"/>
                </a:cubicBezTo>
                <a:close/>
                <a:moveTo>
                  <a:pt x="49021" y="7886"/>
                </a:moveTo>
                <a:cubicBezTo>
                  <a:pt x="49006" y="8124"/>
                  <a:pt x="48994" y="8359"/>
                  <a:pt x="48974" y="8583"/>
                </a:cubicBezTo>
                <a:cubicBezTo>
                  <a:pt x="48947" y="8982"/>
                  <a:pt x="48924" y="9385"/>
                  <a:pt x="48904" y="9788"/>
                </a:cubicBezTo>
                <a:cubicBezTo>
                  <a:pt x="48897" y="9768"/>
                  <a:pt x="48889" y="9748"/>
                  <a:pt x="48881" y="9733"/>
                </a:cubicBezTo>
                <a:cubicBezTo>
                  <a:pt x="48904" y="9114"/>
                  <a:pt x="48947" y="8496"/>
                  <a:pt x="49021" y="7886"/>
                </a:cubicBezTo>
                <a:close/>
                <a:moveTo>
                  <a:pt x="178000" y="7889"/>
                </a:moveTo>
                <a:cubicBezTo>
                  <a:pt x="178071" y="8500"/>
                  <a:pt x="178113" y="9114"/>
                  <a:pt x="178141" y="9733"/>
                </a:cubicBezTo>
                <a:cubicBezTo>
                  <a:pt x="178133" y="9748"/>
                  <a:pt x="178125" y="9768"/>
                  <a:pt x="178118" y="9788"/>
                </a:cubicBezTo>
                <a:cubicBezTo>
                  <a:pt x="178094" y="9385"/>
                  <a:pt x="178071" y="8982"/>
                  <a:pt x="178042" y="8583"/>
                </a:cubicBezTo>
                <a:cubicBezTo>
                  <a:pt x="178027" y="8359"/>
                  <a:pt x="178015" y="8128"/>
                  <a:pt x="178000" y="7889"/>
                </a:cubicBezTo>
                <a:close/>
                <a:moveTo>
                  <a:pt x="39350" y="6390"/>
                </a:moveTo>
                <a:cubicBezTo>
                  <a:pt x="39530" y="7380"/>
                  <a:pt x="39660" y="8386"/>
                  <a:pt x="39749" y="9408"/>
                </a:cubicBezTo>
                <a:cubicBezTo>
                  <a:pt x="39652" y="9670"/>
                  <a:pt x="39554" y="9936"/>
                  <a:pt x="39456" y="10198"/>
                </a:cubicBezTo>
                <a:cubicBezTo>
                  <a:pt x="39339" y="9804"/>
                  <a:pt x="39209" y="9408"/>
                  <a:pt x="39065" y="9029"/>
                </a:cubicBezTo>
                <a:cubicBezTo>
                  <a:pt x="38940" y="8692"/>
                  <a:pt x="38752" y="8285"/>
                  <a:pt x="38646" y="7873"/>
                </a:cubicBezTo>
                <a:cubicBezTo>
                  <a:pt x="38873" y="7373"/>
                  <a:pt x="39112" y="6883"/>
                  <a:pt x="39350" y="6390"/>
                </a:cubicBezTo>
                <a:close/>
                <a:moveTo>
                  <a:pt x="187667" y="6390"/>
                </a:moveTo>
                <a:cubicBezTo>
                  <a:pt x="187910" y="6883"/>
                  <a:pt x="188145" y="7373"/>
                  <a:pt x="188375" y="7873"/>
                </a:cubicBezTo>
                <a:cubicBezTo>
                  <a:pt x="188266" y="8285"/>
                  <a:pt x="188078" y="8692"/>
                  <a:pt x="187952" y="9029"/>
                </a:cubicBezTo>
                <a:cubicBezTo>
                  <a:pt x="187811" y="9408"/>
                  <a:pt x="187683" y="9804"/>
                  <a:pt x="187565" y="10198"/>
                </a:cubicBezTo>
                <a:cubicBezTo>
                  <a:pt x="187468" y="9936"/>
                  <a:pt x="187365" y="9670"/>
                  <a:pt x="187268" y="9408"/>
                </a:cubicBezTo>
                <a:cubicBezTo>
                  <a:pt x="187362" y="8386"/>
                  <a:pt x="187487" y="7380"/>
                  <a:pt x="187667" y="6390"/>
                </a:cubicBezTo>
                <a:close/>
                <a:moveTo>
                  <a:pt x="36904" y="9674"/>
                </a:moveTo>
                <a:cubicBezTo>
                  <a:pt x="36947" y="9776"/>
                  <a:pt x="36990" y="9882"/>
                  <a:pt x="37030" y="9983"/>
                </a:cubicBezTo>
                <a:cubicBezTo>
                  <a:pt x="36994" y="10062"/>
                  <a:pt x="36959" y="10140"/>
                  <a:pt x="36924" y="10218"/>
                </a:cubicBezTo>
                <a:cubicBezTo>
                  <a:pt x="36920" y="10039"/>
                  <a:pt x="36913" y="9854"/>
                  <a:pt x="36904" y="9674"/>
                </a:cubicBezTo>
                <a:close/>
                <a:moveTo>
                  <a:pt x="190113" y="9674"/>
                </a:moveTo>
                <a:lnTo>
                  <a:pt x="190113" y="9674"/>
                </a:lnTo>
                <a:cubicBezTo>
                  <a:pt x="190109" y="9854"/>
                  <a:pt x="190102" y="10039"/>
                  <a:pt x="190094" y="10218"/>
                </a:cubicBezTo>
                <a:cubicBezTo>
                  <a:pt x="190062" y="10140"/>
                  <a:pt x="190024" y="10062"/>
                  <a:pt x="189988" y="9983"/>
                </a:cubicBezTo>
                <a:cubicBezTo>
                  <a:pt x="190031" y="9882"/>
                  <a:pt x="190071" y="9776"/>
                  <a:pt x="190113" y="9674"/>
                </a:cubicBezTo>
                <a:close/>
                <a:moveTo>
                  <a:pt x="25890" y="9459"/>
                </a:moveTo>
                <a:lnTo>
                  <a:pt x="25890" y="9459"/>
                </a:lnTo>
                <a:cubicBezTo>
                  <a:pt x="25836" y="9851"/>
                  <a:pt x="25753" y="10241"/>
                  <a:pt x="25672" y="10633"/>
                </a:cubicBezTo>
                <a:cubicBezTo>
                  <a:pt x="25664" y="10367"/>
                  <a:pt x="25652" y="10109"/>
                  <a:pt x="25641" y="9846"/>
                </a:cubicBezTo>
                <a:cubicBezTo>
                  <a:pt x="25641" y="9815"/>
                  <a:pt x="25636" y="9788"/>
                  <a:pt x="25636" y="9757"/>
                </a:cubicBezTo>
                <a:cubicBezTo>
                  <a:pt x="25722" y="9658"/>
                  <a:pt x="25805" y="9557"/>
                  <a:pt x="25890" y="9459"/>
                </a:cubicBezTo>
                <a:close/>
                <a:moveTo>
                  <a:pt x="201131" y="9459"/>
                </a:moveTo>
                <a:lnTo>
                  <a:pt x="201131" y="9459"/>
                </a:lnTo>
                <a:cubicBezTo>
                  <a:pt x="201213" y="9557"/>
                  <a:pt x="201299" y="9658"/>
                  <a:pt x="201385" y="9757"/>
                </a:cubicBezTo>
                <a:cubicBezTo>
                  <a:pt x="201381" y="9788"/>
                  <a:pt x="201381" y="9815"/>
                  <a:pt x="201381" y="9846"/>
                </a:cubicBezTo>
                <a:cubicBezTo>
                  <a:pt x="201370" y="10109"/>
                  <a:pt x="201358" y="10367"/>
                  <a:pt x="201346" y="10633"/>
                </a:cubicBezTo>
                <a:cubicBezTo>
                  <a:pt x="201264" y="10241"/>
                  <a:pt x="201182" y="9851"/>
                  <a:pt x="201131" y="9459"/>
                </a:cubicBezTo>
                <a:close/>
                <a:moveTo>
                  <a:pt x="58063" y="9717"/>
                </a:moveTo>
                <a:cubicBezTo>
                  <a:pt x="58075" y="9772"/>
                  <a:pt x="58090" y="9823"/>
                  <a:pt x="58102" y="9874"/>
                </a:cubicBezTo>
                <a:cubicBezTo>
                  <a:pt x="58125" y="10151"/>
                  <a:pt x="58137" y="10429"/>
                  <a:pt x="58149" y="10707"/>
                </a:cubicBezTo>
                <a:cubicBezTo>
                  <a:pt x="58113" y="10597"/>
                  <a:pt x="58078" y="10492"/>
                  <a:pt x="58039" y="10386"/>
                </a:cubicBezTo>
                <a:cubicBezTo>
                  <a:pt x="58032" y="10367"/>
                  <a:pt x="58019" y="10359"/>
                  <a:pt x="58008" y="10359"/>
                </a:cubicBezTo>
                <a:cubicBezTo>
                  <a:pt x="58024" y="10144"/>
                  <a:pt x="58043" y="9932"/>
                  <a:pt x="58063" y="9717"/>
                </a:cubicBezTo>
                <a:close/>
                <a:moveTo>
                  <a:pt x="168959" y="9717"/>
                </a:moveTo>
                <a:cubicBezTo>
                  <a:pt x="168978" y="9932"/>
                  <a:pt x="168994" y="10144"/>
                  <a:pt x="169014" y="10359"/>
                </a:cubicBezTo>
                <a:cubicBezTo>
                  <a:pt x="169001" y="10359"/>
                  <a:pt x="168990" y="10367"/>
                  <a:pt x="168983" y="10386"/>
                </a:cubicBezTo>
                <a:cubicBezTo>
                  <a:pt x="168943" y="10492"/>
                  <a:pt x="168907" y="10597"/>
                  <a:pt x="168869" y="10707"/>
                </a:cubicBezTo>
                <a:cubicBezTo>
                  <a:pt x="168880" y="10429"/>
                  <a:pt x="168896" y="10151"/>
                  <a:pt x="168916" y="9874"/>
                </a:cubicBezTo>
                <a:cubicBezTo>
                  <a:pt x="168931" y="9823"/>
                  <a:pt x="168943" y="9772"/>
                  <a:pt x="168959" y="9717"/>
                </a:cubicBezTo>
                <a:close/>
                <a:moveTo>
                  <a:pt x="31026" y="10767"/>
                </a:moveTo>
                <a:lnTo>
                  <a:pt x="31026" y="10767"/>
                </a:lnTo>
                <a:cubicBezTo>
                  <a:pt x="31042" y="10817"/>
                  <a:pt x="31057" y="10868"/>
                  <a:pt x="31073" y="10919"/>
                </a:cubicBezTo>
                <a:cubicBezTo>
                  <a:pt x="31089" y="11110"/>
                  <a:pt x="31100" y="11294"/>
                  <a:pt x="31112" y="11459"/>
                </a:cubicBezTo>
                <a:cubicBezTo>
                  <a:pt x="31080" y="11228"/>
                  <a:pt x="31053" y="10997"/>
                  <a:pt x="31026" y="10767"/>
                </a:cubicBezTo>
                <a:close/>
                <a:moveTo>
                  <a:pt x="195996" y="10767"/>
                </a:moveTo>
                <a:lnTo>
                  <a:pt x="195996" y="10767"/>
                </a:lnTo>
                <a:cubicBezTo>
                  <a:pt x="195969" y="11001"/>
                  <a:pt x="195937" y="11236"/>
                  <a:pt x="195906" y="11471"/>
                </a:cubicBezTo>
                <a:cubicBezTo>
                  <a:pt x="195918" y="11302"/>
                  <a:pt x="195929" y="11114"/>
                  <a:pt x="195945" y="10922"/>
                </a:cubicBezTo>
                <a:cubicBezTo>
                  <a:pt x="195965" y="10872"/>
                  <a:pt x="195980" y="10817"/>
                  <a:pt x="195996" y="10767"/>
                </a:cubicBezTo>
                <a:close/>
                <a:moveTo>
                  <a:pt x="158231" y="7064"/>
                </a:moveTo>
                <a:lnTo>
                  <a:pt x="158231" y="7064"/>
                </a:lnTo>
                <a:cubicBezTo>
                  <a:pt x="158129" y="8386"/>
                  <a:pt x="158058" y="9717"/>
                  <a:pt x="158011" y="11048"/>
                </a:cubicBezTo>
                <a:cubicBezTo>
                  <a:pt x="158007" y="10621"/>
                  <a:pt x="158020" y="10195"/>
                  <a:pt x="158063" y="9768"/>
                </a:cubicBezTo>
                <a:cubicBezTo>
                  <a:pt x="158069" y="9692"/>
                  <a:pt x="158017" y="9649"/>
                  <a:pt x="157967" y="9649"/>
                </a:cubicBezTo>
                <a:cubicBezTo>
                  <a:pt x="157927" y="9649"/>
                  <a:pt x="157887" y="9676"/>
                  <a:pt x="157879" y="9733"/>
                </a:cubicBezTo>
                <a:cubicBezTo>
                  <a:pt x="157785" y="10402"/>
                  <a:pt x="157714" y="11056"/>
                  <a:pt x="157667" y="11713"/>
                </a:cubicBezTo>
                <a:cubicBezTo>
                  <a:pt x="157655" y="10852"/>
                  <a:pt x="157655" y="9987"/>
                  <a:pt x="157597" y="9138"/>
                </a:cubicBezTo>
                <a:cubicBezTo>
                  <a:pt x="157588" y="8970"/>
                  <a:pt x="157581" y="8739"/>
                  <a:pt x="157554" y="8516"/>
                </a:cubicBezTo>
                <a:cubicBezTo>
                  <a:pt x="157776" y="8030"/>
                  <a:pt x="158004" y="7545"/>
                  <a:pt x="158231" y="7064"/>
                </a:cubicBezTo>
                <a:close/>
                <a:moveTo>
                  <a:pt x="68787" y="7064"/>
                </a:moveTo>
                <a:lnTo>
                  <a:pt x="68787" y="7064"/>
                </a:lnTo>
                <a:cubicBezTo>
                  <a:pt x="69018" y="7545"/>
                  <a:pt x="69244" y="8027"/>
                  <a:pt x="69464" y="8512"/>
                </a:cubicBezTo>
                <a:cubicBezTo>
                  <a:pt x="69437" y="8735"/>
                  <a:pt x="69432" y="8970"/>
                  <a:pt x="69421" y="9138"/>
                </a:cubicBezTo>
                <a:cubicBezTo>
                  <a:pt x="69366" y="9992"/>
                  <a:pt x="69366" y="10856"/>
                  <a:pt x="69354" y="11721"/>
                </a:cubicBezTo>
                <a:cubicBezTo>
                  <a:pt x="69307" y="11060"/>
                  <a:pt x="69237" y="10402"/>
                  <a:pt x="69139" y="9733"/>
                </a:cubicBezTo>
                <a:cubicBezTo>
                  <a:pt x="69130" y="9676"/>
                  <a:pt x="69091" y="9649"/>
                  <a:pt x="69051" y="9649"/>
                </a:cubicBezTo>
                <a:cubicBezTo>
                  <a:pt x="69001" y="9649"/>
                  <a:pt x="68950" y="9692"/>
                  <a:pt x="68959" y="9768"/>
                </a:cubicBezTo>
                <a:cubicBezTo>
                  <a:pt x="68998" y="10198"/>
                  <a:pt x="69014" y="10629"/>
                  <a:pt x="69006" y="11056"/>
                </a:cubicBezTo>
                <a:cubicBezTo>
                  <a:pt x="68963" y="9721"/>
                  <a:pt x="68892" y="8390"/>
                  <a:pt x="68787" y="7064"/>
                </a:cubicBezTo>
                <a:close/>
                <a:moveTo>
                  <a:pt x="39839" y="10555"/>
                </a:moveTo>
                <a:cubicBezTo>
                  <a:pt x="39863" y="10942"/>
                  <a:pt x="39883" y="11338"/>
                  <a:pt x="39899" y="11729"/>
                </a:cubicBezTo>
                <a:cubicBezTo>
                  <a:pt x="39867" y="11616"/>
                  <a:pt x="39836" y="11506"/>
                  <a:pt x="39801" y="11392"/>
                </a:cubicBezTo>
                <a:cubicBezTo>
                  <a:pt x="39796" y="11157"/>
                  <a:pt x="39796" y="10926"/>
                  <a:pt x="39793" y="10691"/>
                </a:cubicBezTo>
                <a:cubicBezTo>
                  <a:pt x="39808" y="10644"/>
                  <a:pt x="39824" y="10597"/>
                  <a:pt x="39839" y="10555"/>
                </a:cubicBezTo>
                <a:close/>
                <a:moveTo>
                  <a:pt x="187182" y="10551"/>
                </a:moveTo>
                <a:cubicBezTo>
                  <a:pt x="187197" y="10597"/>
                  <a:pt x="187213" y="10644"/>
                  <a:pt x="187224" y="10691"/>
                </a:cubicBezTo>
                <a:cubicBezTo>
                  <a:pt x="187224" y="10926"/>
                  <a:pt x="187221" y="11157"/>
                  <a:pt x="187217" y="11392"/>
                </a:cubicBezTo>
                <a:cubicBezTo>
                  <a:pt x="187186" y="11506"/>
                  <a:pt x="187154" y="11619"/>
                  <a:pt x="187119" y="11733"/>
                </a:cubicBezTo>
                <a:cubicBezTo>
                  <a:pt x="187135" y="11338"/>
                  <a:pt x="187154" y="10946"/>
                  <a:pt x="187182" y="10551"/>
                </a:cubicBezTo>
                <a:close/>
                <a:moveTo>
                  <a:pt x="27045" y="9134"/>
                </a:moveTo>
                <a:cubicBezTo>
                  <a:pt x="27413" y="9235"/>
                  <a:pt x="27738" y="9392"/>
                  <a:pt x="28004" y="9823"/>
                </a:cubicBezTo>
                <a:cubicBezTo>
                  <a:pt x="28047" y="9889"/>
                  <a:pt x="28083" y="9960"/>
                  <a:pt x="28121" y="10030"/>
                </a:cubicBezTo>
                <a:cubicBezTo>
                  <a:pt x="28141" y="10171"/>
                  <a:pt x="28161" y="10312"/>
                  <a:pt x="28181" y="10453"/>
                </a:cubicBezTo>
                <a:cubicBezTo>
                  <a:pt x="27840" y="10673"/>
                  <a:pt x="27702" y="11404"/>
                  <a:pt x="27561" y="11807"/>
                </a:cubicBezTo>
                <a:cubicBezTo>
                  <a:pt x="27558" y="11819"/>
                  <a:pt x="27554" y="11831"/>
                  <a:pt x="27550" y="11842"/>
                </a:cubicBezTo>
                <a:cubicBezTo>
                  <a:pt x="27523" y="11697"/>
                  <a:pt x="27496" y="11549"/>
                  <a:pt x="27464" y="11404"/>
                </a:cubicBezTo>
                <a:cubicBezTo>
                  <a:pt x="27323" y="10762"/>
                  <a:pt x="27171" y="10097"/>
                  <a:pt x="26998" y="9428"/>
                </a:cubicBezTo>
                <a:cubicBezTo>
                  <a:pt x="27018" y="9329"/>
                  <a:pt x="27030" y="9232"/>
                  <a:pt x="27045" y="9134"/>
                </a:cubicBezTo>
                <a:close/>
                <a:moveTo>
                  <a:pt x="199976" y="9134"/>
                </a:moveTo>
                <a:cubicBezTo>
                  <a:pt x="199988" y="9232"/>
                  <a:pt x="200004" y="9329"/>
                  <a:pt x="200019" y="9428"/>
                </a:cubicBezTo>
                <a:cubicBezTo>
                  <a:pt x="199847" y="10097"/>
                  <a:pt x="199699" y="10762"/>
                  <a:pt x="199558" y="11404"/>
                </a:cubicBezTo>
                <a:cubicBezTo>
                  <a:pt x="199526" y="11549"/>
                  <a:pt x="199499" y="11697"/>
                  <a:pt x="199471" y="11842"/>
                </a:cubicBezTo>
                <a:cubicBezTo>
                  <a:pt x="199464" y="11831"/>
                  <a:pt x="199464" y="11819"/>
                  <a:pt x="199455" y="11807"/>
                </a:cubicBezTo>
                <a:cubicBezTo>
                  <a:pt x="199315" y="11404"/>
                  <a:pt x="199177" y="10673"/>
                  <a:pt x="198837" y="10453"/>
                </a:cubicBezTo>
                <a:cubicBezTo>
                  <a:pt x="198857" y="10312"/>
                  <a:pt x="198877" y="10171"/>
                  <a:pt x="198900" y="10034"/>
                </a:cubicBezTo>
                <a:cubicBezTo>
                  <a:pt x="198939" y="9963"/>
                  <a:pt x="198975" y="9893"/>
                  <a:pt x="199018" y="9823"/>
                </a:cubicBezTo>
                <a:cubicBezTo>
                  <a:pt x="199284" y="9392"/>
                  <a:pt x="199609" y="9235"/>
                  <a:pt x="199976" y="9134"/>
                </a:cubicBezTo>
                <a:close/>
                <a:moveTo>
                  <a:pt x="26634" y="8559"/>
                </a:moveTo>
                <a:cubicBezTo>
                  <a:pt x="26669" y="8677"/>
                  <a:pt x="26705" y="8794"/>
                  <a:pt x="26736" y="8911"/>
                </a:cubicBezTo>
                <a:cubicBezTo>
                  <a:pt x="26697" y="8942"/>
                  <a:pt x="26693" y="9017"/>
                  <a:pt x="26728" y="9044"/>
                </a:cubicBezTo>
                <a:cubicBezTo>
                  <a:pt x="26654" y="9306"/>
                  <a:pt x="26575" y="9569"/>
                  <a:pt x="26497" y="9831"/>
                </a:cubicBezTo>
                <a:cubicBezTo>
                  <a:pt x="26396" y="10164"/>
                  <a:pt x="26309" y="10496"/>
                  <a:pt x="26228" y="10832"/>
                </a:cubicBezTo>
                <a:cubicBezTo>
                  <a:pt x="26098" y="11161"/>
                  <a:pt x="25997" y="11506"/>
                  <a:pt x="25899" y="11858"/>
                </a:cubicBezTo>
                <a:cubicBezTo>
                  <a:pt x="25899" y="11800"/>
                  <a:pt x="25899" y="11744"/>
                  <a:pt x="25894" y="11686"/>
                </a:cubicBezTo>
                <a:cubicBezTo>
                  <a:pt x="25871" y="10899"/>
                  <a:pt x="25941" y="10124"/>
                  <a:pt x="25984" y="9345"/>
                </a:cubicBezTo>
                <a:cubicBezTo>
                  <a:pt x="26028" y="9298"/>
                  <a:pt x="26067" y="9251"/>
                  <a:pt x="26106" y="9204"/>
                </a:cubicBezTo>
                <a:cubicBezTo>
                  <a:pt x="26286" y="8993"/>
                  <a:pt x="26462" y="8778"/>
                  <a:pt x="26634" y="8559"/>
                </a:cubicBezTo>
                <a:close/>
                <a:moveTo>
                  <a:pt x="200387" y="8559"/>
                </a:moveTo>
                <a:cubicBezTo>
                  <a:pt x="200559" y="8778"/>
                  <a:pt x="200736" y="8993"/>
                  <a:pt x="200915" y="9204"/>
                </a:cubicBezTo>
                <a:cubicBezTo>
                  <a:pt x="200955" y="9251"/>
                  <a:pt x="200994" y="9298"/>
                  <a:pt x="201033" y="9345"/>
                </a:cubicBezTo>
                <a:cubicBezTo>
                  <a:pt x="201076" y="10124"/>
                  <a:pt x="201150" y="10899"/>
                  <a:pt x="201123" y="11686"/>
                </a:cubicBezTo>
                <a:lnTo>
                  <a:pt x="201123" y="11858"/>
                </a:lnTo>
                <a:cubicBezTo>
                  <a:pt x="201025" y="11506"/>
                  <a:pt x="200920" y="11161"/>
                  <a:pt x="200790" y="10832"/>
                </a:cubicBezTo>
                <a:cubicBezTo>
                  <a:pt x="200712" y="10496"/>
                  <a:pt x="200626" y="10160"/>
                  <a:pt x="200524" y="9831"/>
                </a:cubicBezTo>
                <a:cubicBezTo>
                  <a:pt x="200442" y="9569"/>
                  <a:pt x="200368" y="9306"/>
                  <a:pt x="200290" y="9044"/>
                </a:cubicBezTo>
                <a:cubicBezTo>
                  <a:pt x="200328" y="9017"/>
                  <a:pt x="200321" y="8942"/>
                  <a:pt x="200286" y="8911"/>
                </a:cubicBezTo>
                <a:cubicBezTo>
                  <a:pt x="200317" y="8794"/>
                  <a:pt x="200352" y="8677"/>
                  <a:pt x="200387" y="8559"/>
                </a:cubicBezTo>
                <a:close/>
                <a:moveTo>
                  <a:pt x="18517" y="10492"/>
                </a:moveTo>
                <a:cubicBezTo>
                  <a:pt x="18544" y="10649"/>
                  <a:pt x="18572" y="10805"/>
                  <a:pt x="18596" y="10966"/>
                </a:cubicBezTo>
                <a:cubicBezTo>
                  <a:pt x="18643" y="11279"/>
                  <a:pt x="18685" y="11596"/>
                  <a:pt x="18724" y="11913"/>
                </a:cubicBezTo>
                <a:cubicBezTo>
                  <a:pt x="18708" y="11823"/>
                  <a:pt x="18689" y="11733"/>
                  <a:pt x="18674" y="11647"/>
                </a:cubicBezTo>
                <a:cubicBezTo>
                  <a:pt x="18611" y="11322"/>
                  <a:pt x="18549" y="11001"/>
                  <a:pt x="18486" y="10680"/>
                </a:cubicBezTo>
                <a:cubicBezTo>
                  <a:pt x="18497" y="10617"/>
                  <a:pt x="18505" y="10555"/>
                  <a:pt x="18517" y="10492"/>
                </a:cubicBezTo>
                <a:close/>
                <a:moveTo>
                  <a:pt x="77378" y="9235"/>
                </a:moveTo>
                <a:lnTo>
                  <a:pt x="77378" y="9235"/>
                </a:lnTo>
                <a:cubicBezTo>
                  <a:pt x="77370" y="9353"/>
                  <a:pt x="77362" y="9470"/>
                  <a:pt x="77355" y="9588"/>
                </a:cubicBezTo>
                <a:cubicBezTo>
                  <a:pt x="77339" y="9714"/>
                  <a:pt x="77327" y="9842"/>
                  <a:pt x="77315" y="9972"/>
                </a:cubicBezTo>
                <a:cubicBezTo>
                  <a:pt x="77315" y="9968"/>
                  <a:pt x="77311" y="9963"/>
                  <a:pt x="77311" y="9960"/>
                </a:cubicBezTo>
                <a:cubicBezTo>
                  <a:pt x="77295" y="9928"/>
                  <a:pt x="77272" y="9915"/>
                  <a:pt x="77250" y="9915"/>
                </a:cubicBezTo>
                <a:cubicBezTo>
                  <a:pt x="77200" y="9915"/>
                  <a:pt x="77154" y="9981"/>
                  <a:pt x="77186" y="10054"/>
                </a:cubicBezTo>
                <a:cubicBezTo>
                  <a:pt x="77221" y="10140"/>
                  <a:pt x="77257" y="10234"/>
                  <a:pt x="77284" y="10335"/>
                </a:cubicBezTo>
                <a:cubicBezTo>
                  <a:pt x="77233" y="10861"/>
                  <a:pt x="77186" y="11385"/>
                  <a:pt x="77147" y="11913"/>
                </a:cubicBezTo>
                <a:cubicBezTo>
                  <a:pt x="77123" y="11619"/>
                  <a:pt x="77100" y="11322"/>
                  <a:pt x="77076" y="11029"/>
                </a:cubicBezTo>
                <a:cubicBezTo>
                  <a:pt x="77041" y="10566"/>
                  <a:pt x="77022" y="10104"/>
                  <a:pt x="77002" y="9639"/>
                </a:cubicBezTo>
                <a:cubicBezTo>
                  <a:pt x="77088" y="9423"/>
                  <a:pt x="77210" y="9267"/>
                  <a:pt x="77378" y="9235"/>
                </a:cubicBezTo>
                <a:close/>
                <a:moveTo>
                  <a:pt x="149644" y="9235"/>
                </a:moveTo>
                <a:lnTo>
                  <a:pt x="149644" y="9235"/>
                </a:lnTo>
                <a:cubicBezTo>
                  <a:pt x="149812" y="9267"/>
                  <a:pt x="149929" y="9423"/>
                  <a:pt x="150019" y="9639"/>
                </a:cubicBezTo>
                <a:cubicBezTo>
                  <a:pt x="150000" y="10104"/>
                  <a:pt x="149980" y="10566"/>
                  <a:pt x="149941" y="11029"/>
                </a:cubicBezTo>
                <a:cubicBezTo>
                  <a:pt x="149918" y="11322"/>
                  <a:pt x="149898" y="11616"/>
                  <a:pt x="149875" y="11913"/>
                </a:cubicBezTo>
                <a:cubicBezTo>
                  <a:pt x="149831" y="11385"/>
                  <a:pt x="149788" y="10861"/>
                  <a:pt x="149738" y="10335"/>
                </a:cubicBezTo>
                <a:cubicBezTo>
                  <a:pt x="149765" y="10234"/>
                  <a:pt x="149797" y="10140"/>
                  <a:pt x="149835" y="10054"/>
                </a:cubicBezTo>
                <a:cubicBezTo>
                  <a:pt x="149868" y="9981"/>
                  <a:pt x="149820" y="9915"/>
                  <a:pt x="149770" y="9915"/>
                </a:cubicBezTo>
                <a:cubicBezTo>
                  <a:pt x="149748" y="9915"/>
                  <a:pt x="149726" y="9928"/>
                  <a:pt x="149710" y="9960"/>
                </a:cubicBezTo>
                <a:cubicBezTo>
                  <a:pt x="149707" y="9963"/>
                  <a:pt x="149707" y="9968"/>
                  <a:pt x="149707" y="9972"/>
                </a:cubicBezTo>
                <a:cubicBezTo>
                  <a:pt x="149691" y="9842"/>
                  <a:pt x="149679" y="9714"/>
                  <a:pt x="149667" y="9588"/>
                </a:cubicBezTo>
                <a:cubicBezTo>
                  <a:pt x="149656" y="9470"/>
                  <a:pt x="149647" y="9353"/>
                  <a:pt x="149644" y="9235"/>
                </a:cubicBezTo>
                <a:close/>
                <a:moveTo>
                  <a:pt x="208505" y="10492"/>
                </a:moveTo>
                <a:cubicBezTo>
                  <a:pt x="208512" y="10555"/>
                  <a:pt x="208524" y="10617"/>
                  <a:pt x="208532" y="10680"/>
                </a:cubicBezTo>
                <a:cubicBezTo>
                  <a:pt x="208469" y="11001"/>
                  <a:pt x="208411" y="11322"/>
                  <a:pt x="208348" y="11647"/>
                </a:cubicBezTo>
                <a:cubicBezTo>
                  <a:pt x="208328" y="11733"/>
                  <a:pt x="208312" y="11823"/>
                  <a:pt x="208297" y="11913"/>
                </a:cubicBezTo>
                <a:cubicBezTo>
                  <a:pt x="208336" y="11596"/>
                  <a:pt x="208375" y="11279"/>
                  <a:pt x="208422" y="10966"/>
                </a:cubicBezTo>
                <a:cubicBezTo>
                  <a:pt x="208446" y="10805"/>
                  <a:pt x="208473" y="10649"/>
                  <a:pt x="208505" y="10492"/>
                </a:cubicBezTo>
                <a:close/>
                <a:moveTo>
                  <a:pt x="75624" y="10019"/>
                </a:moveTo>
                <a:cubicBezTo>
                  <a:pt x="75640" y="10492"/>
                  <a:pt x="75648" y="10962"/>
                  <a:pt x="75640" y="11432"/>
                </a:cubicBezTo>
                <a:cubicBezTo>
                  <a:pt x="75640" y="11573"/>
                  <a:pt x="75636" y="11713"/>
                  <a:pt x="75636" y="11854"/>
                </a:cubicBezTo>
                <a:cubicBezTo>
                  <a:pt x="75628" y="11894"/>
                  <a:pt x="75624" y="11925"/>
                  <a:pt x="75617" y="11964"/>
                </a:cubicBezTo>
                <a:cubicBezTo>
                  <a:pt x="75554" y="11502"/>
                  <a:pt x="75491" y="11040"/>
                  <a:pt x="75425" y="10579"/>
                </a:cubicBezTo>
                <a:cubicBezTo>
                  <a:pt x="75491" y="10391"/>
                  <a:pt x="75558" y="10207"/>
                  <a:pt x="75624" y="10019"/>
                </a:cubicBezTo>
                <a:close/>
                <a:moveTo>
                  <a:pt x="151397" y="10019"/>
                </a:moveTo>
                <a:cubicBezTo>
                  <a:pt x="151464" y="10207"/>
                  <a:pt x="151530" y="10395"/>
                  <a:pt x="151593" y="10582"/>
                </a:cubicBezTo>
                <a:cubicBezTo>
                  <a:pt x="151530" y="11040"/>
                  <a:pt x="151468" y="11502"/>
                  <a:pt x="151401" y="11964"/>
                </a:cubicBezTo>
                <a:cubicBezTo>
                  <a:pt x="151397" y="11925"/>
                  <a:pt x="151389" y="11894"/>
                  <a:pt x="151381" y="11854"/>
                </a:cubicBezTo>
                <a:cubicBezTo>
                  <a:pt x="151381" y="11713"/>
                  <a:pt x="151381" y="11573"/>
                  <a:pt x="151378" y="11432"/>
                </a:cubicBezTo>
                <a:cubicBezTo>
                  <a:pt x="151374" y="10962"/>
                  <a:pt x="151381" y="10489"/>
                  <a:pt x="151397" y="10019"/>
                </a:cubicBezTo>
                <a:close/>
                <a:moveTo>
                  <a:pt x="22615" y="12105"/>
                </a:moveTo>
                <a:cubicBezTo>
                  <a:pt x="22619" y="12113"/>
                  <a:pt x="22619" y="12120"/>
                  <a:pt x="22622" y="12132"/>
                </a:cubicBezTo>
                <a:cubicBezTo>
                  <a:pt x="22619" y="12132"/>
                  <a:pt x="22619" y="12132"/>
                  <a:pt x="22619" y="12136"/>
                </a:cubicBezTo>
                <a:cubicBezTo>
                  <a:pt x="22619" y="12124"/>
                  <a:pt x="22619" y="12113"/>
                  <a:pt x="22615" y="12105"/>
                </a:cubicBezTo>
                <a:close/>
                <a:moveTo>
                  <a:pt x="204403" y="12105"/>
                </a:moveTo>
                <a:lnTo>
                  <a:pt x="204403" y="12136"/>
                </a:lnTo>
                <a:cubicBezTo>
                  <a:pt x="204403" y="12132"/>
                  <a:pt x="204399" y="12132"/>
                  <a:pt x="204399" y="12132"/>
                </a:cubicBezTo>
                <a:cubicBezTo>
                  <a:pt x="204399" y="12120"/>
                  <a:pt x="204403" y="12113"/>
                  <a:pt x="204403" y="12105"/>
                </a:cubicBezTo>
                <a:close/>
                <a:moveTo>
                  <a:pt x="38427" y="8355"/>
                </a:moveTo>
                <a:cubicBezTo>
                  <a:pt x="38439" y="8426"/>
                  <a:pt x="38446" y="8496"/>
                  <a:pt x="38458" y="8563"/>
                </a:cubicBezTo>
                <a:cubicBezTo>
                  <a:pt x="38575" y="9275"/>
                  <a:pt x="38669" y="9995"/>
                  <a:pt x="38756" y="10715"/>
                </a:cubicBezTo>
                <a:cubicBezTo>
                  <a:pt x="38662" y="10410"/>
                  <a:pt x="38587" y="10097"/>
                  <a:pt x="38564" y="9768"/>
                </a:cubicBezTo>
                <a:cubicBezTo>
                  <a:pt x="38560" y="9723"/>
                  <a:pt x="38533" y="9700"/>
                  <a:pt x="38507" y="9700"/>
                </a:cubicBezTo>
                <a:cubicBezTo>
                  <a:pt x="38481" y="9700"/>
                  <a:pt x="38456" y="9723"/>
                  <a:pt x="38458" y="9768"/>
                </a:cubicBezTo>
                <a:cubicBezTo>
                  <a:pt x="38481" y="10402"/>
                  <a:pt x="38669" y="10978"/>
                  <a:pt x="38862" y="11557"/>
                </a:cubicBezTo>
                <a:cubicBezTo>
                  <a:pt x="38862" y="11569"/>
                  <a:pt x="38862" y="11580"/>
                  <a:pt x="38865" y="11592"/>
                </a:cubicBezTo>
                <a:cubicBezTo>
                  <a:pt x="38873" y="11654"/>
                  <a:pt x="38877" y="11717"/>
                  <a:pt x="38885" y="11784"/>
                </a:cubicBezTo>
                <a:cubicBezTo>
                  <a:pt x="38833" y="11925"/>
                  <a:pt x="38787" y="12066"/>
                  <a:pt x="38736" y="12210"/>
                </a:cubicBezTo>
                <a:cubicBezTo>
                  <a:pt x="38540" y="11197"/>
                  <a:pt x="38364" y="10183"/>
                  <a:pt x="38137" y="9181"/>
                </a:cubicBezTo>
                <a:cubicBezTo>
                  <a:pt x="38129" y="9146"/>
                  <a:pt x="38118" y="9114"/>
                  <a:pt x="38110" y="9080"/>
                </a:cubicBezTo>
                <a:cubicBezTo>
                  <a:pt x="38212" y="8836"/>
                  <a:pt x="38317" y="8598"/>
                  <a:pt x="38427" y="8355"/>
                </a:cubicBezTo>
                <a:close/>
                <a:moveTo>
                  <a:pt x="188595" y="8359"/>
                </a:moveTo>
                <a:cubicBezTo>
                  <a:pt x="188700" y="8598"/>
                  <a:pt x="188806" y="8836"/>
                  <a:pt x="188911" y="9080"/>
                </a:cubicBezTo>
                <a:cubicBezTo>
                  <a:pt x="188904" y="9114"/>
                  <a:pt x="188892" y="9146"/>
                  <a:pt x="188884" y="9181"/>
                </a:cubicBezTo>
                <a:cubicBezTo>
                  <a:pt x="188657" y="10183"/>
                  <a:pt x="188477" y="11197"/>
                  <a:pt x="188281" y="12210"/>
                </a:cubicBezTo>
                <a:cubicBezTo>
                  <a:pt x="188234" y="12069"/>
                  <a:pt x="188183" y="11925"/>
                  <a:pt x="188136" y="11784"/>
                </a:cubicBezTo>
                <a:cubicBezTo>
                  <a:pt x="188145" y="11721"/>
                  <a:pt x="188149" y="11654"/>
                  <a:pt x="188156" y="11592"/>
                </a:cubicBezTo>
                <a:cubicBezTo>
                  <a:pt x="188156" y="11580"/>
                  <a:pt x="188160" y="11569"/>
                  <a:pt x="188160" y="11557"/>
                </a:cubicBezTo>
                <a:cubicBezTo>
                  <a:pt x="188352" y="10978"/>
                  <a:pt x="188536" y="10402"/>
                  <a:pt x="188563" y="9768"/>
                </a:cubicBezTo>
                <a:cubicBezTo>
                  <a:pt x="188565" y="9723"/>
                  <a:pt x="188540" y="9700"/>
                  <a:pt x="188514" y="9700"/>
                </a:cubicBezTo>
                <a:cubicBezTo>
                  <a:pt x="188487" y="9700"/>
                  <a:pt x="188460" y="9723"/>
                  <a:pt x="188458" y="9768"/>
                </a:cubicBezTo>
                <a:cubicBezTo>
                  <a:pt x="188431" y="10097"/>
                  <a:pt x="188360" y="10410"/>
                  <a:pt x="188262" y="10715"/>
                </a:cubicBezTo>
                <a:cubicBezTo>
                  <a:pt x="188352" y="9995"/>
                  <a:pt x="188446" y="9275"/>
                  <a:pt x="188559" y="8563"/>
                </a:cubicBezTo>
                <a:cubicBezTo>
                  <a:pt x="188571" y="8496"/>
                  <a:pt x="188583" y="8426"/>
                  <a:pt x="188595" y="8359"/>
                </a:cubicBezTo>
                <a:close/>
                <a:moveTo>
                  <a:pt x="104666" y="9976"/>
                </a:moveTo>
                <a:lnTo>
                  <a:pt x="104666" y="9976"/>
                </a:lnTo>
                <a:cubicBezTo>
                  <a:pt x="104716" y="10657"/>
                  <a:pt x="104634" y="11388"/>
                  <a:pt x="104591" y="12026"/>
                </a:cubicBezTo>
                <a:cubicBezTo>
                  <a:pt x="104587" y="12093"/>
                  <a:pt x="104583" y="12160"/>
                  <a:pt x="104579" y="12226"/>
                </a:cubicBezTo>
                <a:cubicBezTo>
                  <a:pt x="104344" y="11941"/>
                  <a:pt x="104106" y="11650"/>
                  <a:pt x="103871" y="11365"/>
                </a:cubicBezTo>
                <a:cubicBezTo>
                  <a:pt x="103891" y="11260"/>
                  <a:pt x="103910" y="11154"/>
                  <a:pt x="103929" y="11052"/>
                </a:cubicBezTo>
                <a:cubicBezTo>
                  <a:pt x="103985" y="10805"/>
                  <a:pt x="104055" y="10570"/>
                  <a:pt x="104141" y="10339"/>
                </a:cubicBezTo>
                <a:cubicBezTo>
                  <a:pt x="104247" y="10054"/>
                  <a:pt x="104454" y="9987"/>
                  <a:pt x="104666" y="9976"/>
                </a:cubicBezTo>
                <a:close/>
                <a:moveTo>
                  <a:pt x="122356" y="9976"/>
                </a:moveTo>
                <a:cubicBezTo>
                  <a:pt x="122567" y="9987"/>
                  <a:pt x="122775" y="10054"/>
                  <a:pt x="122880" y="10339"/>
                </a:cubicBezTo>
                <a:cubicBezTo>
                  <a:pt x="122963" y="10570"/>
                  <a:pt x="123037" y="10805"/>
                  <a:pt x="123088" y="11052"/>
                </a:cubicBezTo>
                <a:cubicBezTo>
                  <a:pt x="123111" y="11154"/>
                  <a:pt x="123131" y="11260"/>
                  <a:pt x="123151" y="11365"/>
                </a:cubicBezTo>
                <a:cubicBezTo>
                  <a:pt x="122912" y="11650"/>
                  <a:pt x="122677" y="11941"/>
                  <a:pt x="122439" y="12226"/>
                </a:cubicBezTo>
                <a:cubicBezTo>
                  <a:pt x="122434" y="12160"/>
                  <a:pt x="122434" y="12093"/>
                  <a:pt x="122430" y="12026"/>
                </a:cubicBezTo>
                <a:cubicBezTo>
                  <a:pt x="122387" y="11388"/>
                  <a:pt x="122305" y="10657"/>
                  <a:pt x="122356" y="9976"/>
                </a:cubicBezTo>
                <a:close/>
                <a:moveTo>
                  <a:pt x="44841" y="10594"/>
                </a:moveTo>
                <a:cubicBezTo>
                  <a:pt x="45159" y="11036"/>
                  <a:pt x="45217" y="11659"/>
                  <a:pt x="45210" y="12261"/>
                </a:cubicBezTo>
                <a:cubicBezTo>
                  <a:pt x="45170" y="12191"/>
                  <a:pt x="45132" y="12116"/>
                  <a:pt x="45092" y="12050"/>
                </a:cubicBezTo>
                <a:cubicBezTo>
                  <a:pt x="45042" y="11968"/>
                  <a:pt x="44995" y="11878"/>
                  <a:pt x="44944" y="11791"/>
                </a:cubicBezTo>
                <a:cubicBezTo>
                  <a:pt x="44948" y="11757"/>
                  <a:pt x="44948" y="11725"/>
                  <a:pt x="44948" y="11690"/>
                </a:cubicBezTo>
                <a:cubicBezTo>
                  <a:pt x="44948" y="11587"/>
                  <a:pt x="44885" y="11532"/>
                  <a:pt x="44823" y="11532"/>
                </a:cubicBezTo>
                <a:cubicBezTo>
                  <a:pt x="44819" y="11532"/>
                  <a:pt x="44814" y="11533"/>
                  <a:pt x="44810" y="11533"/>
                </a:cubicBezTo>
                <a:cubicBezTo>
                  <a:pt x="44771" y="11451"/>
                  <a:pt x="44732" y="11372"/>
                  <a:pt x="44693" y="11291"/>
                </a:cubicBezTo>
                <a:cubicBezTo>
                  <a:pt x="44740" y="11060"/>
                  <a:pt x="44791" y="10825"/>
                  <a:pt x="44841" y="10594"/>
                </a:cubicBezTo>
                <a:close/>
                <a:moveTo>
                  <a:pt x="182180" y="10594"/>
                </a:moveTo>
                <a:cubicBezTo>
                  <a:pt x="182231" y="10825"/>
                  <a:pt x="182278" y="11060"/>
                  <a:pt x="182325" y="11291"/>
                </a:cubicBezTo>
                <a:cubicBezTo>
                  <a:pt x="182285" y="11372"/>
                  <a:pt x="182246" y="11451"/>
                  <a:pt x="182207" y="11533"/>
                </a:cubicBezTo>
                <a:cubicBezTo>
                  <a:pt x="182203" y="11533"/>
                  <a:pt x="182199" y="11532"/>
                  <a:pt x="182195" y="11532"/>
                </a:cubicBezTo>
                <a:cubicBezTo>
                  <a:pt x="182133" y="11532"/>
                  <a:pt x="182074" y="11587"/>
                  <a:pt x="182074" y="11690"/>
                </a:cubicBezTo>
                <a:lnTo>
                  <a:pt x="182074" y="11791"/>
                </a:lnTo>
                <a:cubicBezTo>
                  <a:pt x="182027" y="11878"/>
                  <a:pt x="181980" y="11968"/>
                  <a:pt x="181929" y="12050"/>
                </a:cubicBezTo>
                <a:cubicBezTo>
                  <a:pt x="181886" y="12116"/>
                  <a:pt x="181847" y="12191"/>
                  <a:pt x="181808" y="12261"/>
                </a:cubicBezTo>
                <a:cubicBezTo>
                  <a:pt x="181804" y="11659"/>
                  <a:pt x="181859" y="11036"/>
                  <a:pt x="182180" y="10594"/>
                </a:cubicBezTo>
                <a:close/>
                <a:moveTo>
                  <a:pt x="206066" y="10954"/>
                </a:moveTo>
                <a:cubicBezTo>
                  <a:pt x="206081" y="11404"/>
                  <a:pt x="206094" y="11851"/>
                  <a:pt x="206105" y="12300"/>
                </a:cubicBezTo>
                <a:cubicBezTo>
                  <a:pt x="206054" y="12085"/>
                  <a:pt x="206007" y="11866"/>
                  <a:pt x="205969" y="11650"/>
                </a:cubicBezTo>
                <a:cubicBezTo>
                  <a:pt x="206000" y="11419"/>
                  <a:pt x="206035" y="11185"/>
                  <a:pt x="206066" y="10954"/>
                </a:cubicBezTo>
                <a:close/>
                <a:moveTo>
                  <a:pt x="20955" y="10950"/>
                </a:moveTo>
                <a:cubicBezTo>
                  <a:pt x="20986" y="11185"/>
                  <a:pt x="21022" y="11416"/>
                  <a:pt x="21053" y="11650"/>
                </a:cubicBezTo>
                <a:cubicBezTo>
                  <a:pt x="21010" y="11870"/>
                  <a:pt x="20963" y="12085"/>
                  <a:pt x="20916" y="12304"/>
                </a:cubicBezTo>
                <a:cubicBezTo>
                  <a:pt x="20924" y="11854"/>
                  <a:pt x="20935" y="11401"/>
                  <a:pt x="20955" y="10950"/>
                </a:cubicBezTo>
                <a:close/>
                <a:moveTo>
                  <a:pt x="99965" y="9416"/>
                </a:moveTo>
                <a:cubicBezTo>
                  <a:pt x="100074" y="10077"/>
                  <a:pt x="100153" y="10751"/>
                  <a:pt x="100235" y="11419"/>
                </a:cubicBezTo>
                <a:cubicBezTo>
                  <a:pt x="100195" y="11717"/>
                  <a:pt x="100148" y="12015"/>
                  <a:pt x="100101" y="12308"/>
                </a:cubicBezTo>
                <a:cubicBezTo>
                  <a:pt x="100094" y="12261"/>
                  <a:pt x="100090" y="12210"/>
                  <a:pt x="100083" y="12163"/>
                </a:cubicBezTo>
                <a:cubicBezTo>
                  <a:pt x="100020" y="11737"/>
                  <a:pt x="99933" y="11291"/>
                  <a:pt x="99808" y="10891"/>
                </a:cubicBezTo>
                <a:cubicBezTo>
                  <a:pt x="99769" y="10767"/>
                  <a:pt x="99726" y="10704"/>
                  <a:pt x="99683" y="10649"/>
                </a:cubicBezTo>
                <a:cubicBezTo>
                  <a:pt x="99769" y="10234"/>
                  <a:pt x="99867" y="9823"/>
                  <a:pt x="99965" y="9416"/>
                </a:cubicBezTo>
                <a:close/>
                <a:moveTo>
                  <a:pt x="127053" y="9416"/>
                </a:moveTo>
                <a:cubicBezTo>
                  <a:pt x="127154" y="9823"/>
                  <a:pt x="127248" y="10234"/>
                  <a:pt x="127338" y="10649"/>
                </a:cubicBezTo>
                <a:cubicBezTo>
                  <a:pt x="127291" y="10704"/>
                  <a:pt x="127248" y="10767"/>
                  <a:pt x="127210" y="10891"/>
                </a:cubicBezTo>
                <a:cubicBezTo>
                  <a:pt x="127088" y="11291"/>
                  <a:pt x="127002" y="11737"/>
                  <a:pt x="126939" y="12163"/>
                </a:cubicBezTo>
                <a:cubicBezTo>
                  <a:pt x="126932" y="12214"/>
                  <a:pt x="126924" y="12261"/>
                  <a:pt x="126916" y="12312"/>
                </a:cubicBezTo>
                <a:cubicBezTo>
                  <a:pt x="126869" y="12015"/>
                  <a:pt x="126825" y="11717"/>
                  <a:pt x="126783" y="11419"/>
                </a:cubicBezTo>
                <a:cubicBezTo>
                  <a:pt x="126869" y="10751"/>
                  <a:pt x="126947" y="10077"/>
                  <a:pt x="127053" y="9416"/>
                </a:cubicBezTo>
                <a:close/>
                <a:moveTo>
                  <a:pt x="100751" y="6885"/>
                </a:moveTo>
                <a:cubicBezTo>
                  <a:pt x="100930" y="6885"/>
                  <a:pt x="101002" y="8054"/>
                  <a:pt x="101002" y="8054"/>
                </a:cubicBezTo>
                <a:cubicBezTo>
                  <a:pt x="101013" y="8590"/>
                  <a:pt x="101053" y="9150"/>
                  <a:pt x="101026" y="9678"/>
                </a:cubicBezTo>
                <a:cubicBezTo>
                  <a:pt x="100979" y="10570"/>
                  <a:pt x="100970" y="11459"/>
                  <a:pt x="100959" y="12351"/>
                </a:cubicBezTo>
                <a:cubicBezTo>
                  <a:pt x="100842" y="11580"/>
                  <a:pt x="100704" y="10817"/>
                  <a:pt x="100529" y="10066"/>
                </a:cubicBezTo>
                <a:cubicBezTo>
                  <a:pt x="100536" y="9678"/>
                  <a:pt x="100540" y="9291"/>
                  <a:pt x="100536" y="8907"/>
                </a:cubicBezTo>
                <a:cubicBezTo>
                  <a:pt x="100536" y="8870"/>
                  <a:pt x="100515" y="8851"/>
                  <a:pt x="100493" y="8851"/>
                </a:cubicBezTo>
                <a:cubicBezTo>
                  <a:pt x="100471" y="8851"/>
                  <a:pt x="100450" y="8870"/>
                  <a:pt x="100450" y="8907"/>
                </a:cubicBezTo>
                <a:cubicBezTo>
                  <a:pt x="100442" y="9138"/>
                  <a:pt x="100435" y="9373"/>
                  <a:pt x="100419" y="9604"/>
                </a:cubicBezTo>
                <a:cubicBezTo>
                  <a:pt x="100352" y="9334"/>
                  <a:pt x="100282" y="9067"/>
                  <a:pt x="100208" y="8801"/>
                </a:cubicBezTo>
                <a:cubicBezTo>
                  <a:pt x="100204" y="8786"/>
                  <a:pt x="100188" y="8731"/>
                  <a:pt x="100161" y="8653"/>
                </a:cubicBezTo>
                <a:cubicBezTo>
                  <a:pt x="100317" y="8074"/>
                  <a:pt x="100477" y="7498"/>
                  <a:pt x="100646" y="6927"/>
                </a:cubicBezTo>
                <a:cubicBezTo>
                  <a:pt x="100653" y="6932"/>
                  <a:pt x="100660" y="6935"/>
                  <a:pt x="100668" y="6935"/>
                </a:cubicBezTo>
                <a:cubicBezTo>
                  <a:pt x="100678" y="6935"/>
                  <a:pt x="100688" y="6930"/>
                  <a:pt x="100697" y="6919"/>
                </a:cubicBezTo>
                <a:cubicBezTo>
                  <a:pt x="100716" y="6896"/>
                  <a:pt x="100734" y="6885"/>
                  <a:pt x="100751" y="6885"/>
                </a:cubicBezTo>
                <a:close/>
                <a:moveTo>
                  <a:pt x="126271" y="6885"/>
                </a:moveTo>
                <a:cubicBezTo>
                  <a:pt x="126288" y="6885"/>
                  <a:pt x="126306" y="6896"/>
                  <a:pt x="126325" y="6919"/>
                </a:cubicBezTo>
                <a:cubicBezTo>
                  <a:pt x="126334" y="6930"/>
                  <a:pt x="126344" y="6935"/>
                  <a:pt x="126354" y="6935"/>
                </a:cubicBezTo>
                <a:cubicBezTo>
                  <a:pt x="126361" y="6935"/>
                  <a:pt x="126369" y="6932"/>
                  <a:pt x="126375" y="6927"/>
                </a:cubicBezTo>
                <a:cubicBezTo>
                  <a:pt x="126540" y="7498"/>
                  <a:pt x="126704" y="8074"/>
                  <a:pt x="126857" y="8653"/>
                </a:cubicBezTo>
                <a:cubicBezTo>
                  <a:pt x="126834" y="8731"/>
                  <a:pt x="126818" y="8786"/>
                  <a:pt x="126814" y="8801"/>
                </a:cubicBezTo>
                <a:cubicBezTo>
                  <a:pt x="126736" y="9067"/>
                  <a:pt x="126666" y="9334"/>
                  <a:pt x="126599" y="9604"/>
                </a:cubicBezTo>
                <a:cubicBezTo>
                  <a:pt x="126587" y="9373"/>
                  <a:pt x="126576" y="9138"/>
                  <a:pt x="126572" y="8907"/>
                </a:cubicBezTo>
                <a:cubicBezTo>
                  <a:pt x="126572" y="8870"/>
                  <a:pt x="126550" y="8851"/>
                  <a:pt x="126529" y="8851"/>
                </a:cubicBezTo>
                <a:cubicBezTo>
                  <a:pt x="126507" y="8851"/>
                  <a:pt x="126485" y="8870"/>
                  <a:pt x="126485" y="8907"/>
                </a:cubicBezTo>
                <a:cubicBezTo>
                  <a:pt x="126478" y="9291"/>
                  <a:pt x="126482" y="9678"/>
                  <a:pt x="126489" y="10066"/>
                </a:cubicBezTo>
                <a:cubicBezTo>
                  <a:pt x="126317" y="10817"/>
                  <a:pt x="126176" y="11580"/>
                  <a:pt x="126059" y="12351"/>
                </a:cubicBezTo>
                <a:cubicBezTo>
                  <a:pt x="126050" y="11459"/>
                  <a:pt x="126043" y="10566"/>
                  <a:pt x="125996" y="9678"/>
                </a:cubicBezTo>
                <a:cubicBezTo>
                  <a:pt x="125965" y="9150"/>
                  <a:pt x="126008" y="8590"/>
                  <a:pt x="126016" y="8054"/>
                </a:cubicBezTo>
                <a:cubicBezTo>
                  <a:pt x="126016" y="8054"/>
                  <a:pt x="126091" y="6885"/>
                  <a:pt x="126271" y="6885"/>
                </a:cubicBezTo>
                <a:close/>
                <a:moveTo>
                  <a:pt x="106266" y="12022"/>
                </a:moveTo>
                <a:lnTo>
                  <a:pt x="106266" y="12022"/>
                </a:lnTo>
                <a:cubicBezTo>
                  <a:pt x="106239" y="12140"/>
                  <a:pt x="106212" y="12261"/>
                  <a:pt x="106184" y="12382"/>
                </a:cubicBezTo>
                <a:cubicBezTo>
                  <a:pt x="106203" y="12238"/>
                  <a:pt x="106231" y="12116"/>
                  <a:pt x="106266" y="12022"/>
                </a:cubicBezTo>
                <a:close/>
                <a:moveTo>
                  <a:pt x="120755" y="12022"/>
                </a:moveTo>
                <a:cubicBezTo>
                  <a:pt x="120786" y="12116"/>
                  <a:pt x="120814" y="12241"/>
                  <a:pt x="120837" y="12382"/>
                </a:cubicBezTo>
                <a:cubicBezTo>
                  <a:pt x="120810" y="12265"/>
                  <a:pt x="120783" y="12144"/>
                  <a:pt x="120755" y="12022"/>
                </a:cubicBezTo>
                <a:close/>
                <a:moveTo>
                  <a:pt x="50352" y="8633"/>
                </a:moveTo>
                <a:lnTo>
                  <a:pt x="50352" y="8633"/>
                </a:lnTo>
                <a:cubicBezTo>
                  <a:pt x="50474" y="9423"/>
                  <a:pt x="50580" y="10218"/>
                  <a:pt x="50701" y="11005"/>
                </a:cubicBezTo>
                <a:cubicBezTo>
                  <a:pt x="50615" y="11267"/>
                  <a:pt x="50568" y="11573"/>
                  <a:pt x="50548" y="11889"/>
                </a:cubicBezTo>
                <a:cubicBezTo>
                  <a:pt x="50524" y="11913"/>
                  <a:pt x="50513" y="11956"/>
                  <a:pt x="50533" y="11999"/>
                </a:cubicBezTo>
                <a:cubicBezTo>
                  <a:pt x="50533" y="12006"/>
                  <a:pt x="50537" y="12015"/>
                  <a:pt x="50540" y="12022"/>
                </a:cubicBezTo>
                <a:cubicBezTo>
                  <a:pt x="50533" y="12144"/>
                  <a:pt x="50533" y="12265"/>
                  <a:pt x="50537" y="12387"/>
                </a:cubicBezTo>
                <a:cubicBezTo>
                  <a:pt x="50528" y="12324"/>
                  <a:pt x="50524" y="12265"/>
                  <a:pt x="50521" y="12203"/>
                </a:cubicBezTo>
                <a:cubicBezTo>
                  <a:pt x="50443" y="11103"/>
                  <a:pt x="50411" y="10007"/>
                  <a:pt x="50364" y="8907"/>
                </a:cubicBezTo>
                <a:cubicBezTo>
                  <a:pt x="50360" y="8817"/>
                  <a:pt x="50356" y="8727"/>
                  <a:pt x="50352" y="8633"/>
                </a:cubicBezTo>
                <a:close/>
                <a:moveTo>
                  <a:pt x="176669" y="8633"/>
                </a:moveTo>
                <a:lnTo>
                  <a:pt x="176669" y="8633"/>
                </a:lnTo>
                <a:cubicBezTo>
                  <a:pt x="176665" y="8727"/>
                  <a:pt x="176662" y="8817"/>
                  <a:pt x="176657" y="8907"/>
                </a:cubicBezTo>
                <a:cubicBezTo>
                  <a:pt x="176606" y="10007"/>
                  <a:pt x="176579" y="11103"/>
                  <a:pt x="176501" y="12203"/>
                </a:cubicBezTo>
                <a:cubicBezTo>
                  <a:pt x="176497" y="12261"/>
                  <a:pt x="176489" y="12324"/>
                  <a:pt x="176485" y="12387"/>
                </a:cubicBezTo>
                <a:cubicBezTo>
                  <a:pt x="176485" y="12265"/>
                  <a:pt x="176485" y="12144"/>
                  <a:pt x="176481" y="12022"/>
                </a:cubicBezTo>
                <a:cubicBezTo>
                  <a:pt x="176485" y="12015"/>
                  <a:pt x="176485" y="12006"/>
                  <a:pt x="176489" y="11999"/>
                </a:cubicBezTo>
                <a:cubicBezTo>
                  <a:pt x="176509" y="11956"/>
                  <a:pt x="176497" y="11913"/>
                  <a:pt x="176474" y="11889"/>
                </a:cubicBezTo>
                <a:cubicBezTo>
                  <a:pt x="176454" y="11573"/>
                  <a:pt x="176407" y="11267"/>
                  <a:pt x="176321" y="11005"/>
                </a:cubicBezTo>
                <a:cubicBezTo>
                  <a:pt x="176438" y="10218"/>
                  <a:pt x="176548" y="9423"/>
                  <a:pt x="176669" y="8633"/>
                </a:cubicBezTo>
                <a:close/>
                <a:moveTo>
                  <a:pt x="34611" y="9185"/>
                </a:moveTo>
                <a:lnTo>
                  <a:pt x="34611" y="9185"/>
                </a:lnTo>
                <a:cubicBezTo>
                  <a:pt x="34630" y="9271"/>
                  <a:pt x="34650" y="9361"/>
                  <a:pt x="34669" y="9447"/>
                </a:cubicBezTo>
                <a:cubicBezTo>
                  <a:pt x="34885" y="10395"/>
                  <a:pt x="34994" y="11369"/>
                  <a:pt x="35061" y="12351"/>
                </a:cubicBezTo>
                <a:cubicBezTo>
                  <a:pt x="35061" y="12363"/>
                  <a:pt x="35057" y="12378"/>
                  <a:pt x="35057" y="12391"/>
                </a:cubicBezTo>
                <a:lnTo>
                  <a:pt x="35057" y="12394"/>
                </a:lnTo>
                <a:cubicBezTo>
                  <a:pt x="35041" y="12363"/>
                  <a:pt x="35025" y="12335"/>
                  <a:pt x="35010" y="12304"/>
                </a:cubicBezTo>
                <a:cubicBezTo>
                  <a:pt x="35002" y="12285"/>
                  <a:pt x="34998" y="12265"/>
                  <a:pt x="34991" y="12241"/>
                </a:cubicBezTo>
                <a:cubicBezTo>
                  <a:pt x="34685" y="11263"/>
                  <a:pt x="34513" y="10241"/>
                  <a:pt x="34611" y="9185"/>
                </a:cubicBezTo>
                <a:close/>
                <a:moveTo>
                  <a:pt x="192410" y="9185"/>
                </a:moveTo>
                <a:lnTo>
                  <a:pt x="192410" y="9185"/>
                </a:lnTo>
                <a:cubicBezTo>
                  <a:pt x="192508" y="10241"/>
                  <a:pt x="192336" y="11263"/>
                  <a:pt x="192031" y="12241"/>
                </a:cubicBezTo>
                <a:cubicBezTo>
                  <a:pt x="192023" y="12265"/>
                  <a:pt x="192015" y="12285"/>
                  <a:pt x="192011" y="12308"/>
                </a:cubicBezTo>
                <a:cubicBezTo>
                  <a:pt x="191996" y="12335"/>
                  <a:pt x="191980" y="12367"/>
                  <a:pt x="191964" y="12394"/>
                </a:cubicBezTo>
                <a:lnTo>
                  <a:pt x="191964" y="12391"/>
                </a:lnTo>
                <a:cubicBezTo>
                  <a:pt x="191961" y="12378"/>
                  <a:pt x="191961" y="12363"/>
                  <a:pt x="191957" y="12351"/>
                </a:cubicBezTo>
                <a:cubicBezTo>
                  <a:pt x="192027" y="11369"/>
                  <a:pt x="192137" y="10395"/>
                  <a:pt x="192348" y="9447"/>
                </a:cubicBezTo>
                <a:cubicBezTo>
                  <a:pt x="192367" y="9361"/>
                  <a:pt x="192387" y="9271"/>
                  <a:pt x="192410" y="9185"/>
                </a:cubicBezTo>
                <a:close/>
                <a:moveTo>
                  <a:pt x="50739" y="11267"/>
                </a:moveTo>
                <a:cubicBezTo>
                  <a:pt x="50799" y="11650"/>
                  <a:pt x="50862" y="12030"/>
                  <a:pt x="50924" y="12410"/>
                </a:cubicBezTo>
                <a:cubicBezTo>
                  <a:pt x="50862" y="12261"/>
                  <a:pt x="50783" y="12136"/>
                  <a:pt x="50697" y="11983"/>
                </a:cubicBezTo>
                <a:cubicBezTo>
                  <a:pt x="50693" y="11733"/>
                  <a:pt x="50705" y="11490"/>
                  <a:pt x="50739" y="11267"/>
                </a:cubicBezTo>
                <a:close/>
                <a:moveTo>
                  <a:pt x="176281" y="11267"/>
                </a:moveTo>
                <a:cubicBezTo>
                  <a:pt x="176317" y="11490"/>
                  <a:pt x="176328" y="11733"/>
                  <a:pt x="176324" y="11983"/>
                </a:cubicBezTo>
                <a:cubicBezTo>
                  <a:pt x="176239" y="12136"/>
                  <a:pt x="176160" y="12261"/>
                  <a:pt x="176098" y="12410"/>
                </a:cubicBezTo>
                <a:cubicBezTo>
                  <a:pt x="176160" y="12030"/>
                  <a:pt x="176219" y="11647"/>
                  <a:pt x="176281" y="11267"/>
                </a:cubicBezTo>
                <a:close/>
                <a:moveTo>
                  <a:pt x="37824" y="9752"/>
                </a:moveTo>
                <a:cubicBezTo>
                  <a:pt x="37930" y="10602"/>
                  <a:pt x="37997" y="11463"/>
                  <a:pt x="38090" y="12320"/>
                </a:cubicBezTo>
                <a:cubicBezTo>
                  <a:pt x="38098" y="12382"/>
                  <a:pt x="38105" y="12449"/>
                  <a:pt x="38114" y="12512"/>
                </a:cubicBezTo>
                <a:cubicBezTo>
                  <a:pt x="37914" y="11885"/>
                  <a:pt x="37695" y="11267"/>
                  <a:pt x="37453" y="10668"/>
                </a:cubicBezTo>
                <a:cubicBezTo>
                  <a:pt x="37574" y="10359"/>
                  <a:pt x="37699" y="10054"/>
                  <a:pt x="37824" y="9752"/>
                </a:cubicBezTo>
                <a:close/>
                <a:moveTo>
                  <a:pt x="189193" y="9752"/>
                </a:moveTo>
                <a:cubicBezTo>
                  <a:pt x="189323" y="10054"/>
                  <a:pt x="189444" y="10359"/>
                  <a:pt x="189565" y="10668"/>
                </a:cubicBezTo>
                <a:cubicBezTo>
                  <a:pt x="189323" y="11271"/>
                  <a:pt x="189103" y="11885"/>
                  <a:pt x="188908" y="12512"/>
                </a:cubicBezTo>
                <a:cubicBezTo>
                  <a:pt x="188911" y="12449"/>
                  <a:pt x="188924" y="12382"/>
                  <a:pt x="188927" y="12320"/>
                </a:cubicBezTo>
                <a:cubicBezTo>
                  <a:pt x="189021" y="11463"/>
                  <a:pt x="189092" y="10602"/>
                  <a:pt x="189193" y="9752"/>
                </a:cubicBezTo>
                <a:close/>
                <a:moveTo>
                  <a:pt x="163816" y="12144"/>
                </a:moveTo>
                <a:cubicBezTo>
                  <a:pt x="163828" y="12285"/>
                  <a:pt x="163840" y="12434"/>
                  <a:pt x="163847" y="12575"/>
                </a:cubicBezTo>
                <a:cubicBezTo>
                  <a:pt x="163843" y="12563"/>
                  <a:pt x="163843" y="12547"/>
                  <a:pt x="163840" y="12532"/>
                </a:cubicBezTo>
                <a:cubicBezTo>
                  <a:pt x="163828" y="12441"/>
                  <a:pt x="163812" y="12351"/>
                  <a:pt x="163800" y="12261"/>
                </a:cubicBezTo>
                <a:cubicBezTo>
                  <a:pt x="163804" y="12223"/>
                  <a:pt x="163812" y="12183"/>
                  <a:pt x="163816" y="12144"/>
                </a:cubicBezTo>
                <a:close/>
                <a:moveTo>
                  <a:pt x="63202" y="12144"/>
                </a:moveTo>
                <a:cubicBezTo>
                  <a:pt x="63209" y="12183"/>
                  <a:pt x="63214" y="12223"/>
                  <a:pt x="63221" y="12261"/>
                </a:cubicBezTo>
                <a:cubicBezTo>
                  <a:pt x="63205" y="12351"/>
                  <a:pt x="63194" y="12441"/>
                  <a:pt x="63178" y="12532"/>
                </a:cubicBezTo>
                <a:cubicBezTo>
                  <a:pt x="63178" y="12551"/>
                  <a:pt x="63174" y="12566"/>
                  <a:pt x="63171" y="12582"/>
                </a:cubicBezTo>
                <a:cubicBezTo>
                  <a:pt x="63182" y="12438"/>
                  <a:pt x="63190" y="12288"/>
                  <a:pt x="63202" y="12144"/>
                </a:cubicBezTo>
                <a:close/>
                <a:moveTo>
                  <a:pt x="57992" y="10527"/>
                </a:moveTo>
                <a:cubicBezTo>
                  <a:pt x="58066" y="10774"/>
                  <a:pt x="58125" y="11029"/>
                  <a:pt x="58180" y="11287"/>
                </a:cubicBezTo>
                <a:lnTo>
                  <a:pt x="58180" y="11291"/>
                </a:lnTo>
                <a:cubicBezTo>
                  <a:pt x="58180" y="11307"/>
                  <a:pt x="58180" y="11322"/>
                  <a:pt x="58184" y="11338"/>
                </a:cubicBezTo>
                <a:cubicBezTo>
                  <a:pt x="58071" y="11721"/>
                  <a:pt x="57981" y="12116"/>
                  <a:pt x="57907" y="12523"/>
                </a:cubicBezTo>
                <a:cubicBezTo>
                  <a:pt x="57878" y="12563"/>
                  <a:pt x="57851" y="12613"/>
                  <a:pt x="57828" y="12664"/>
                </a:cubicBezTo>
                <a:cubicBezTo>
                  <a:pt x="57836" y="12539"/>
                  <a:pt x="57847" y="12414"/>
                  <a:pt x="57855" y="12288"/>
                </a:cubicBezTo>
                <a:cubicBezTo>
                  <a:pt x="57902" y="11701"/>
                  <a:pt x="57945" y="11114"/>
                  <a:pt x="57992" y="10527"/>
                </a:cubicBezTo>
                <a:close/>
                <a:moveTo>
                  <a:pt x="169025" y="10527"/>
                </a:moveTo>
                <a:cubicBezTo>
                  <a:pt x="169072" y="11114"/>
                  <a:pt x="169119" y="11701"/>
                  <a:pt x="169166" y="12288"/>
                </a:cubicBezTo>
                <a:cubicBezTo>
                  <a:pt x="169174" y="12414"/>
                  <a:pt x="169182" y="12539"/>
                  <a:pt x="169194" y="12664"/>
                </a:cubicBezTo>
                <a:cubicBezTo>
                  <a:pt x="169170" y="12613"/>
                  <a:pt x="169142" y="12566"/>
                  <a:pt x="169115" y="12523"/>
                </a:cubicBezTo>
                <a:cubicBezTo>
                  <a:pt x="169041" y="12116"/>
                  <a:pt x="168951" y="11721"/>
                  <a:pt x="168837" y="11338"/>
                </a:cubicBezTo>
                <a:cubicBezTo>
                  <a:pt x="168837" y="11322"/>
                  <a:pt x="168837" y="11307"/>
                  <a:pt x="168842" y="11291"/>
                </a:cubicBezTo>
                <a:lnTo>
                  <a:pt x="168842" y="11287"/>
                </a:lnTo>
                <a:cubicBezTo>
                  <a:pt x="168892" y="11029"/>
                  <a:pt x="168954" y="10774"/>
                  <a:pt x="169025" y="10527"/>
                </a:cubicBezTo>
                <a:close/>
                <a:moveTo>
                  <a:pt x="24062" y="11670"/>
                </a:moveTo>
                <a:lnTo>
                  <a:pt x="24062" y="11815"/>
                </a:lnTo>
                <a:cubicBezTo>
                  <a:pt x="24024" y="12109"/>
                  <a:pt x="23988" y="12398"/>
                  <a:pt x="23954" y="12692"/>
                </a:cubicBezTo>
                <a:cubicBezTo>
                  <a:pt x="23926" y="12434"/>
                  <a:pt x="23894" y="12179"/>
                  <a:pt x="23867" y="11925"/>
                </a:cubicBezTo>
                <a:cubicBezTo>
                  <a:pt x="23934" y="11838"/>
                  <a:pt x="24000" y="11757"/>
                  <a:pt x="24062" y="11670"/>
                </a:cubicBezTo>
                <a:close/>
                <a:moveTo>
                  <a:pt x="202954" y="11670"/>
                </a:moveTo>
                <a:cubicBezTo>
                  <a:pt x="203021" y="11757"/>
                  <a:pt x="203088" y="11838"/>
                  <a:pt x="203151" y="11925"/>
                </a:cubicBezTo>
                <a:cubicBezTo>
                  <a:pt x="203127" y="12179"/>
                  <a:pt x="203095" y="12438"/>
                  <a:pt x="203068" y="12692"/>
                </a:cubicBezTo>
                <a:cubicBezTo>
                  <a:pt x="203033" y="12398"/>
                  <a:pt x="202994" y="12109"/>
                  <a:pt x="202954" y="11815"/>
                </a:cubicBezTo>
                <a:lnTo>
                  <a:pt x="202954" y="11670"/>
                </a:lnTo>
                <a:close/>
                <a:moveTo>
                  <a:pt x="25965" y="12277"/>
                </a:moveTo>
                <a:lnTo>
                  <a:pt x="25965" y="12277"/>
                </a:lnTo>
                <a:cubicBezTo>
                  <a:pt x="25946" y="12434"/>
                  <a:pt x="25926" y="12590"/>
                  <a:pt x="25910" y="12750"/>
                </a:cubicBezTo>
                <a:cubicBezTo>
                  <a:pt x="25910" y="12684"/>
                  <a:pt x="25906" y="12617"/>
                  <a:pt x="25906" y="12551"/>
                </a:cubicBezTo>
                <a:cubicBezTo>
                  <a:pt x="25926" y="12472"/>
                  <a:pt x="25937" y="12398"/>
                  <a:pt x="25957" y="12324"/>
                </a:cubicBezTo>
                <a:cubicBezTo>
                  <a:pt x="25961" y="12308"/>
                  <a:pt x="25961" y="12293"/>
                  <a:pt x="25965" y="12277"/>
                </a:cubicBezTo>
                <a:close/>
                <a:moveTo>
                  <a:pt x="201052" y="12281"/>
                </a:moveTo>
                <a:cubicBezTo>
                  <a:pt x="201056" y="12297"/>
                  <a:pt x="201061" y="12308"/>
                  <a:pt x="201065" y="12324"/>
                </a:cubicBezTo>
                <a:cubicBezTo>
                  <a:pt x="201080" y="12398"/>
                  <a:pt x="201096" y="12476"/>
                  <a:pt x="201111" y="12551"/>
                </a:cubicBezTo>
                <a:lnTo>
                  <a:pt x="201111" y="12750"/>
                </a:lnTo>
                <a:cubicBezTo>
                  <a:pt x="201096" y="12594"/>
                  <a:pt x="201072" y="12438"/>
                  <a:pt x="201052" y="12281"/>
                </a:cubicBezTo>
                <a:close/>
                <a:moveTo>
                  <a:pt x="101926" y="9654"/>
                </a:moveTo>
                <a:cubicBezTo>
                  <a:pt x="102082" y="9764"/>
                  <a:pt x="102231" y="9893"/>
                  <a:pt x="102372" y="10042"/>
                </a:cubicBezTo>
                <a:cubicBezTo>
                  <a:pt x="102329" y="10946"/>
                  <a:pt x="102314" y="11854"/>
                  <a:pt x="102285" y="12763"/>
                </a:cubicBezTo>
                <a:cubicBezTo>
                  <a:pt x="102278" y="12579"/>
                  <a:pt x="102262" y="12398"/>
                  <a:pt x="102223" y="12238"/>
                </a:cubicBezTo>
                <a:cubicBezTo>
                  <a:pt x="102137" y="11885"/>
                  <a:pt x="102004" y="11733"/>
                  <a:pt x="101808" y="11670"/>
                </a:cubicBezTo>
                <a:cubicBezTo>
                  <a:pt x="101808" y="11592"/>
                  <a:pt x="101808" y="11513"/>
                  <a:pt x="101812" y="11439"/>
                </a:cubicBezTo>
                <a:cubicBezTo>
                  <a:pt x="101832" y="10938"/>
                  <a:pt x="101851" y="10398"/>
                  <a:pt x="101906" y="9905"/>
                </a:cubicBezTo>
                <a:cubicBezTo>
                  <a:pt x="101914" y="9827"/>
                  <a:pt x="101922" y="9745"/>
                  <a:pt x="101926" y="9654"/>
                </a:cubicBezTo>
                <a:close/>
                <a:moveTo>
                  <a:pt x="125096" y="9654"/>
                </a:moveTo>
                <a:cubicBezTo>
                  <a:pt x="125100" y="9745"/>
                  <a:pt x="125107" y="9827"/>
                  <a:pt x="125116" y="9905"/>
                </a:cubicBezTo>
                <a:cubicBezTo>
                  <a:pt x="125170" y="10398"/>
                  <a:pt x="125190" y="10938"/>
                  <a:pt x="125210" y="11439"/>
                </a:cubicBezTo>
                <a:cubicBezTo>
                  <a:pt x="125210" y="11513"/>
                  <a:pt x="125213" y="11592"/>
                  <a:pt x="125213" y="11670"/>
                </a:cubicBezTo>
                <a:cubicBezTo>
                  <a:pt x="125017" y="11733"/>
                  <a:pt x="124885" y="11885"/>
                  <a:pt x="124798" y="12238"/>
                </a:cubicBezTo>
                <a:cubicBezTo>
                  <a:pt x="124759" y="12394"/>
                  <a:pt x="124744" y="12579"/>
                  <a:pt x="124735" y="12763"/>
                </a:cubicBezTo>
                <a:cubicBezTo>
                  <a:pt x="124708" y="11854"/>
                  <a:pt x="124693" y="10946"/>
                  <a:pt x="124650" y="10042"/>
                </a:cubicBezTo>
                <a:cubicBezTo>
                  <a:pt x="124791" y="9893"/>
                  <a:pt x="124939" y="9764"/>
                  <a:pt x="125096" y="9654"/>
                </a:cubicBezTo>
                <a:close/>
                <a:moveTo>
                  <a:pt x="28078" y="6665"/>
                </a:moveTo>
                <a:cubicBezTo>
                  <a:pt x="28459" y="7714"/>
                  <a:pt x="28799" y="8836"/>
                  <a:pt x="29084" y="9932"/>
                </a:cubicBezTo>
                <a:cubicBezTo>
                  <a:pt x="29135" y="10136"/>
                  <a:pt x="29190" y="10335"/>
                  <a:pt x="29249" y="10539"/>
                </a:cubicBezTo>
                <a:cubicBezTo>
                  <a:pt x="29229" y="11087"/>
                  <a:pt x="29210" y="11639"/>
                  <a:pt x="29202" y="12191"/>
                </a:cubicBezTo>
                <a:lnTo>
                  <a:pt x="29202" y="12817"/>
                </a:lnTo>
                <a:cubicBezTo>
                  <a:pt x="29143" y="12570"/>
                  <a:pt x="29080" y="12324"/>
                  <a:pt x="29010" y="12077"/>
                </a:cubicBezTo>
                <a:cubicBezTo>
                  <a:pt x="28908" y="11522"/>
                  <a:pt x="28764" y="10973"/>
                  <a:pt x="28548" y="10496"/>
                </a:cubicBezTo>
                <a:cubicBezTo>
                  <a:pt x="28583" y="10261"/>
                  <a:pt x="28623" y="10026"/>
                  <a:pt x="28677" y="9795"/>
                </a:cubicBezTo>
                <a:cubicBezTo>
                  <a:pt x="28689" y="9741"/>
                  <a:pt x="28657" y="9707"/>
                  <a:pt x="28625" y="9707"/>
                </a:cubicBezTo>
                <a:cubicBezTo>
                  <a:pt x="28604" y="9707"/>
                  <a:pt x="28583" y="9722"/>
                  <a:pt x="28576" y="9757"/>
                </a:cubicBezTo>
                <a:cubicBezTo>
                  <a:pt x="28529" y="9932"/>
                  <a:pt x="28490" y="10101"/>
                  <a:pt x="28446" y="10273"/>
                </a:cubicBezTo>
                <a:cubicBezTo>
                  <a:pt x="28289" y="9780"/>
                  <a:pt x="28125" y="9291"/>
                  <a:pt x="27949" y="8821"/>
                </a:cubicBezTo>
                <a:cubicBezTo>
                  <a:pt x="27943" y="8804"/>
                  <a:pt x="27931" y="8797"/>
                  <a:pt x="27918" y="8797"/>
                </a:cubicBezTo>
                <a:cubicBezTo>
                  <a:pt x="27892" y="8797"/>
                  <a:pt x="27865" y="8826"/>
                  <a:pt x="27875" y="8860"/>
                </a:cubicBezTo>
                <a:cubicBezTo>
                  <a:pt x="27949" y="9099"/>
                  <a:pt x="28004" y="9345"/>
                  <a:pt x="28047" y="9596"/>
                </a:cubicBezTo>
                <a:cubicBezTo>
                  <a:pt x="27953" y="9463"/>
                  <a:pt x="27852" y="9342"/>
                  <a:pt x="27738" y="9255"/>
                </a:cubicBezTo>
                <a:cubicBezTo>
                  <a:pt x="27527" y="9087"/>
                  <a:pt x="27303" y="9017"/>
                  <a:pt x="27068" y="8962"/>
                </a:cubicBezTo>
                <a:cubicBezTo>
                  <a:pt x="27100" y="8727"/>
                  <a:pt x="27131" y="8489"/>
                  <a:pt x="27171" y="8261"/>
                </a:cubicBezTo>
                <a:cubicBezTo>
                  <a:pt x="27205" y="8066"/>
                  <a:pt x="27261" y="7882"/>
                  <a:pt x="27312" y="7694"/>
                </a:cubicBezTo>
                <a:cubicBezTo>
                  <a:pt x="27319" y="7690"/>
                  <a:pt x="27323" y="7682"/>
                  <a:pt x="27327" y="7678"/>
                </a:cubicBezTo>
                <a:cubicBezTo>
                  <a:pt x="27593" y="7338"/>
                  <a:pt x="27812" y="6977"/>
                  <a:pt x="28078" y="6665"/>
                </a:cubicBezTo>
                <a:close/>
                <a:moveTo>
                  <a:pt x="198943" y="6665"/>
                </a:moveTo>
                <a:cubicBezTo>
                  <a:pt x="199209" y="6977"/>
                  <a:pt x="199424" y="7338"/>
                  <a:pt x="199694" y="7678"/>
                </a:cubicBezTo>
                <a:cubicBezTo>
                  <a:pt x="199699" y="7682"/>
                  <a:pt x="199702" y="7690"/>
                  <a:pt x="199706" y="7694"/>
                </a:cubicBezTo>
                <a:cubicBezTo>
                  <a:pt x="199761" y="7882"/>
                  <a:pt x="199816" y="8066"/>
                  <a:pt x="199847" y="8261"/>
                </a:cubicBezTo>
                <a:cubicBezTo>
                  <a:pt x="199887" y="8489"/>
                  <a:pt x="199918" y="8727"/>
                  <a:pt x="199949" y="8962"/>
                </a:cubicBezTo>
                <a:cubicBezTo>
                  <a:pt x="199718" y="9017"/>
                  <a:pt x="199495" y="9087"/>
                  <a:pt x="199284" y="9255"/>
                </a:cubicBezTo>
                <a:cubicBezTo>
                  <a:pt x="199170" y="9342"/>
                  <a:pt x="199068" y="9463"/>
                  <a:pt x="198971" y="9596"/>
                </a:cubicBezTo>
                <a:cubicBezTo>
                  <a:pt x="199018" y="9345"/>
                  <a:pt x="199072" y="9099"/>
                  <a:pt x="199143" y="8860"/>
                </a:cubicBezTo>
                <a:cubicBezTo>
                  <a:pt x="199156" y="8826"/>
                  <a:pt x="199129" y="8797"/>
                  <a:pt x="199103" y="8797"/>
                </a:cubicBezTo>
                <a:cubicBezTo>
                  <a:pt x="199091" y="8797"/>
                  <a:pt x="199079" y="8804"/>
                  <a:pt x="199072" y="8821"/>
                </a:cubicBezTo>
                <a:cubicBezTo>
                  <a:pt x="198896" y="9291"/>
                  <a:pt x="198731" y="9780"/>
                  <a:pt x="198572" y="10273"/>
                </a:cubicBezTo>
                <a:cubicBezTo>
                  <a:pt x="198532" y="10101"/>
                  <a:pt x="198489" y="9932"/>
                  <a:pt x="198446" y="9757"/>
                </a:cubicBezTo>
                <a:cubicBezTo>
                  <a:pt x="198438" y="9722"/>
                  <a:pt x="198417" y="9707"/>
                  <a:pt x="198396" y="9707"/>
                </a:cubicBezTo>
                <a:cubicBezTo>
                  <a:pt x="198364" y="9707"/>
                  <a:pt x="198332" y="9741"/>
                  <a:pt x="198344" y="9795"/>
                </a:cubicBezTo>
                <a:cubicBezTo>
                  <a:pt x="198395" y="10026"/>
                  <a:pt x="198434" y="10261"/>
                  <a:pt x="198469" y="10496"/>
                </a:cubicBezTo>
                <a:cubicBezTo>
                  <a:pt x="198258" y="10973"/>
                  <a:pt x="198113" y="11518"/>
                  <a:pt x="198008" y="12077"/>
                </a:cubicBezTo>
                <a:cubicBezTo>
                  <a:pt x="197941" y="12320"/>
                  <a:pt x="197875" y="12566"/>
                  <a:pt x="197820" y="12817"/>
                </a:cubicBezTo>
                <a:cubicBezTo>
                  <a:pt x="197820" y="12610"/>
                  <a:pt x="197820" y="12398"/>
                  <a:pt x="197815" y="12191"/>
                </a:cubicBezTo>
                <a:cubicBezTo>
                  <a:pt x="197808" y="11639"/>
                  <a:pt x="197792" y="11087"/>
                  <a:pt x="197773" y="10539"/>
                </a:cubicBezTo>
                <a:cubicBezTo>
                  <a:pt x="197828" y="10335"/>
                  <a:pt x="197882" y="10136"/>
                  <a:pt x="197937" y="9932"/>
                </a:cubicBezTo>
                <a:cubicBezTo>
                  <a:pt x="198219" y="8836"/>
                  <a:pt x="198559" y="7714"/>
                  <a:pt x="198943" y="6665"/>
                </a:cubicBezTo>
                <a:close/>
                <a:moveTo>
                  <a:pt x="157424" y="8801"/>
                </a:moveTo>
                <a:lnTo>
                  <a:pt x="157424" y="8801"/>
                </a:lnTo>
                <a:cubicBezTo>
                  <a:pt x="157467" y="9502"/>
                  <a:pt x="157386" y="10445"/>
                  <a:pt x="157377" y="10704"/>
                </a:cubicBezTo>
                <a:cubicBezTo>
                  <a:pt x="157366" y="11432"/>
                  <a:pt x="157350" y="12160"/>
                  <a:pt x="157330" y="12888"/>
                </a:cubicBezTo>
                <a:cubicBezTo>
                  <a:pt x="157339" y="11631"/>
                  <a:pt x="157319" y="10379"/>
                  <a:pt x="157279" y="9123"/>
                </a:cubicBezTo>
                <a:cubicBezTo>
                  <a:pt x="157326" y="9013"/>
                  <a:pt x="157377" y="8907"/>
                  <a:pt x="157424" y="8801"/>
                </a:cubicBezTo>
                <a:close/>
                <a:moveTo>
                  <a:pt x="69593" y="8798"/>
                </a:moveTo>
                <a:lnTo>
                  <a:pt x="69593" y="8798"/>
                </a:lnTo>
                <a:cubicBezTo>
                  <a:pt x="69644" y="8907"/>
                  <a:pt x="69695" y="9013"/>
                  <a:pt x="69742" y="9123"/>
                </a:cubicBezTo>
                <a:cubicBezTo>
                  <a:pt x="69703" y="10379"/>
                  <a:pt x="69683" y="11635"/>
                  <a:pt x="69687" y="12891"/>
                </a:cubicBezTo>
                <a:cubicBezTo>
                  <a:pt x="69672" y="12163"/>
                  <a:pt x="69656" y="11432"/>
                  <a:pt x="69640" y="10704"/>
                </a:cubicBezTo>
                <a:cubicBezTo>
                  <a:pt x="69636" y="10445"/>
                  <a:pt x="69554" y="9502"/>
                  <a:pt x="69593" y="8798"/>
                </a:cubicBezTo>
                <a:close/>
                <a:moveTo>
                  <a:pt x="72967" y="9130"/>
                </a:moveTo>
                <a:lnTo>
                  <a:pt x="72967" y="9130"/>
                </a:lnTo>
                <a:cubicBezTo>
                  <a:pt x="72893" y="9761"/>
                  <a:pt x="72787" y="10386"/>
                  <a:pt x="72709" y="11016"/>
                </a:cubicBezTo>
                <a:cubicBezTo>
                  <a:pt x="72626" y="11643"/>
                  <a:pt x="72560" y="12273"/>
                  <a:pt x="72509" y="12904"/>
                </a:cubicBezTo>
                <a:cubicBezTo>
                  <a:pt x="72501" y="12598"/>
                  <a:pt x="72493" y="12293"/>
                  <a:pt x="72490" y="11988"/>
                </a:cubicBezTo>
                <a:cubicBezTo>
                  <a:pt x="72490" y="11885"/>
                  <a:pt x="72493" y="11784"/>
                  <a:pt x="72497" y="11678"/>
                </a:cubicBezTo>
                <a:cubicBezTo>
                  <a:pt x="72513" y="10911"/>
                  <a:pt x="72571" y="9804"/>
                  <a:pt x="72967" y="9130"/>
                </a:cubicBezTo>
                <a:close/>
                <a:moveTo>
                  <a:pt x="154055" y="9130"/>
                </a:moveTo>
                <a:lnTo>
                  <a:pt x="154055" y="9130"/>
                </a:lnTo>
                <a:cubicBezTo>
                  <a:pt x="154450" y="9804"/>
                  <a:pt x="154508" y="10911"/>
                  <a:pt x="154524" y="11678"/>
                </a:cubicBezTo>
                <a:cubicBezTo>
                  <a:pt x="154524" y="11784"/>
                  <a:pt x="154528" y="11885"/>
                  <a:pt x="154532" y="11991"/>
                </a:cubicBezTo>
                <a:cubicBezTo>
                  <a:pt x="154524" y="12293"/>
                  <a:pt x="154521" y="12598"/>
                  <a:pt x="154512" y="12904"/>
                </a:cubicBezTo>
                <a:cubicBezTo>
                  <a:pt x="154458" y="12273"/>
                  <a:pt x="154395" y="11643"/>
                  <a:pt x="154313" y="11016"/>
                </a:cubicBezTo>
                <a:cubicBezTo>
                  <a:pt x="154230" y="10391"/>
                  <a:pt x="154129" y="9761"/>
                  <a:pt x="154055" y="9130"/>
                </a:cubicBezTo>
                <a:close/>
                <a:moveTo>
                  <a:pt x="90520" y="9682"/>
                </a:moveTo>
                <a:cubicBezTo>
                  <a:pt x="90708" y="9983"/>
                  <a:pt x="90888" y="10273"/>
                  <a:pt x="91065" y="10574"/>
                </a:cubicBezTo>
                <a:cubicBezTo>
                  <a:pt x="90771" y="10852"/>
                  <a:pt x="90697" y="11498"/>
                  <a:pt x="90626" y="11929"/>
                </a:cubicBezTo>
                <a:cubicBezTo>
                  <a:pt x="90572" y="12257"/>
                  <a:pt x="90516" y="12586"/>
                  <a:pt x="90466" y="12915"/>
                </a:cubicBezTo>
                <a:cubicBezTo>
                  <a:pt x="90466" y="12410"/>
                  <a:pt x="90473" y="11909"/>
                  <a:pt x="90458" y="11404"/>
                </a:cubicBezTo>
                <a:cubicBezTo>
                  <a:pt x="90442" y="10829"/>
                  <a:pt x="90493" y="10257"/>
                  <a:pt x="90520" y="9682"/>
                </a:cubicBezTo>
                <a:close/>
                <a:moveTo>
                  <a:pt x="136500" y="9682"/>
                </a:moveTo>
                <a:cubicBezTo>
                  <a:pt x="136529" y="10257"/>
                  <a:pt x="136579" y="10829"/>
                  <a:pt x="136563" y="11404"/>
                </a:cubicBezTo>
                <a:cubicBezTo>
                  <a:pt x="136547" y="11905"/>
                  <a:pt x="136552" y="12410"/>
                  <a:pt x="136556" y="12915"/>
                </a:cubicBezTo>
                <a:cubicBezTo>
                  <a:pt x="136500" y="12586"/>
                  <a:pt x="136446" y="12257"/>
                  <a:pt x="136392" y="11929"/>
                </a:cubicBezTo>
                <a:cubicBezTo>
                  <a:pt x="136321" y="11498"/>
                  <a:pt x="136251" y="10852"/>
                  <a:pt x="135957" y="10574"/>
                </a:cubicBezTo>
                <a:cubicBezTo>
                  <a:pt x="136129" y="10273"/>
                  <a:pt x="136313" y="9983"/>
                  <a:pt x="136500" y="9682"/>
                </a:cubicBezTo>
                <a:close/>
                <a:moveTo>
                  <a:pt x="44560" y="12308"/>
                </a:moveTo>
                <a:cubicBezTo>
                  <a:pt x="44587" y="12398"/>
                  <a:pt x="44615" y="12485"/>
                  <a:pt x="44646" y="12570"/>
                </a:cubicBezTo>
                <a:cubicBezTo>
                  <a:pt x="44630" y="12707"/>
                  <a:pt x="44610" y="12841"/>
                  <a:pt x="44592" y="12974"/>
                </a:cubicBezTo>
                <a:cubicBezTo>
                  <a:pt x="44587" y="12860"/>
                  <a:pt x="44579" y="12743"/>
                  <a:pt x="44576" y="12626"/>
                </a:cubicBezTo>
                <a:cubicBezTo>
                  <a:pt x="44568" y="12523"/>
                  <a:pt x="44563" y="12414"/>
                  <a:pt x="44560" y="12308"/>
                </a:cubicBezTo>
                <a:close/>
                <a:moveTo>
                  <a:pt x="182462" y="12312"/>
                </a:moveTo>
                <a:cubicBezTo>
                  <a:pt x="182457" y="12418"/>
                  <a:pt x="182450" y="12523"/>
                  <a:pt x="182446" y="12626"/>
                </a:cubicBezTo>
                <a:cubicBezTo>
                  <a:pt x="182439" y="12743"/>
                  <a:pt x="182434" y="12860"/>
                  <a:pt x="182430" y="12974"/>
                </a:cubicBezTo>
                <a:cubicBezTo>
                  <a:pt x="182407" y="12844"/>
                  <a:pt x="182392" y="12711"/>
                  <a:pt x="182376" y="12579"/>
                </a:cubicBezTo>
                <a:cubicBezTo>
                  <a:pt x="182403" y="12488"/>
                  <a:pt x="182434" y="12398"/>
                  <a:pt x="182462" y="12312"/>
                </a:cubicBezTo>
                <a:close/>
                <a:moveTo>
                  <a:pt x="32935" y="9851"/>
                </a:moveTo>
                <a:cubicBezTo>
                  <a:pt x="33049" y="10081"/>
                  <a:pt x="33151" y="10316"/>
                  <a:pt x="33268" y="10543"/>
                </a:cubicBezTo>
                <a:cubicBezTo>
                  <a:pt x="33288" y="10888"/>
                  <a:pt x="33307" y="11236"/>
                  <a:pt x="33335" y="11584"/>
                </a:cubicBezTo>
                <a:cubicBezTo>
                  <a:pt x="33374" y="12105"/>
                  <a:pt x="33417" y="12626"/>
                  <a:pt x="33460" y="13146"/>
                </a:cubicBezTo>
                <a:cubicBezTo>
                  <a:pt x="33268" y="12500"/>
                  <a:pt x="33076" y="11854"/>
                  <a:pt x="32877" y="11217"/>
                </a:cubicBezTo>
                <a:cubicBezTo>
                  <a:pt x="32865" y="11048"/>
                  <a:pt x="32854" y="10805"/>
                  <a:pt x="32791" y="10629"/>
                </a:cubicBezTo>
                <a:cubicBezTo>
                  <a:pt x="32830" y="10367"/>
                  <a:pt x="32873" y="10104"/>
                  <a:pt x="32935" y="9851"/>
                </a:cubicBezTo>
                <a:close/>
                <a:moveTo>
                  <a:pt x="194086" y="9851"/>
                </a:moveTo>
                <a:cubicBezTo>
                  <a:pt x="194144" y="10104"/>
                  <a:pt x="194191" y="10367"/>
                  <a:pt x="194231" y="10629"/>
                </a:cubicBezTo>
                <a:cubicBezTo>
                  <a:pt x="194164" y="10805"/>
                  <a:pt x="194157" y="11048"/>
                  <a:pt x="194144" y="11213"/>
                </a:cubicBezTo>
                <a:cubicBezTo>
                  <a:pt x="193941" y="11854"/>
                  <a:pt x="193753" y="12500"/>
                  <a:pt x="193561" y="13146"/>
                </a:cubicBezTo>
                <a:cubicBezTo>
                  <a:pt x="193604" y="12626"/>
                  <a:pt x="193648" y="12105"/>
                  <a:pt x="193687" y="11584"/>
                </a:cubicBezTo>
                <a:cubicBezTo>
                  <a:pt x="193714" y="11236"/>
                  <a:pt x="193734" y="10888"/>
                  <a:pt x="193749" y="10543"/>
                </a:cubicBezTo>
                <a:cubicBezTo>
                  <a:pt x="193866" y="10316"/>
                  <a:pt x="193973" y="10081"/>
                  <a:pt x="194086" y="9851"/>
                </a:cubicBezTo>
                <a:close/>
                <a:moveTo>
                  <a:pt x="8959" y="10203"/>
                </a:moveTo>
                <a:cubicBezTo>
                  <a:pt x="8998" y="10512"/>
                  <a:pt x="9038" y="10814"/>
                  <a:pt x="9085" y="11107"/>
                </a:cubicBezTo>
                <a:cubicBezTo>
                  <a:pt x="9167" y="11674"/>
                  <a:pt x="9245" y="12238"/>
                  <a:pt x="9311" y="12810"/>
                </a:cubicBezTo>
                <a:cubicBezTo>
                  <a:pt x="9291" y="12907"/>
                  <a:pt x="9268" y="13005"/>
                  <a:pt x="9245" y="13106"/>
                </a:cubicBezTo>
                <a:cubicBezTo>
                  <a:pt x="9241" y="13126"/>
                  <a:pt x="9237" y="13150"/>
                  <a:pt x="9233" y="13169"/>
                </a:cubicBezTo>
                <a:cubicBezTo>
                  <a:pt x="9183" y="12888"/>
                  <a:pt x="9127" y="12606"/>
                  <a:pt x="9073" y="12324"/>
                </a:cubicBezTo>
                <a:cubicBezTo>
                  <a:pt x="8982" y="11874"/>
                  <a:pt x="8865" y="11432"/>
                  <a:pt x="8740" y="10997"/>
                </a:cubicBezTo>
                <a:cubicBezTo>
                  <a:pt x="8811" y="10731"/>
                  <a:pt x="8885" y="10469"/>
                  <a:pt x="8959" y="10203"/>
                </a:cubicBezTo>
                <a:close/>
                <a:moveTo>
                  <a:pt x="218063" y="10203"/>
                </a:moveTo>
                <a:cubicBezTo>
                  <a:pt x="218137" y="10469"/>
                  <a:pt x="218207" y="10731"/>
                  <a:pt x="218282" y="10997"/>
                </a:cubicBezTo>
                <a:cubicBezTo>
                  <a:pt x="218152" y="11432"/>
                  <a:pt x="218034" y="11874"/>
                  <a:pt x="217945" y="12324"/>
                </a:cubicBezTo>
                <a:cubicBezTo>
                  <a:pt x="217890" y="12606"/>
                  <a:pt x="217839" y="12888"/>
                  <a:pt x="217785" y="13169"/>
                </a:cubicBezTo>
                <a:cubicBezTo>
                  <a:pt x="217781" y="13150"/>
                  <a:pt x="217776" y="13126"/>
                  <a:pt x="217772" y="13106"/>
                </a:cubicBezTo>
                <a:cubicBezTo>
                  <a:pt x="217753" y="13005"/>
                  <a:pt x="217729" y="12907"/>
                  <a:pt x="217706" y="12810"/>
                </a:cubicBezTo>
                <a:cubicBezTo>
                  <a:pt x="217776" y="12238"/>
                  <a:pt x="217851" y="11674"/>
                  <a:pt x="217937" y="11107"/>
                </a:cubicBezTo>
                <a:cubicBezTo>
                  <a:pt x="217980" y="10814"/>
                  <a:pt x="218023" y="10512"/>
                  <a:pt x="218063" y="10203"/>
                </a:cubicBezTo>
                <a:close/>
                <a:moveTo>
                  <a:pt x="15859" y="8500"/>
                </a:moveTo>
                <a:cubicBezTo>
                  <a:pt x="15902" y="9452"/>
                  <a:pt x="15946" y="10414"/>
                  <a:pt x="15899" y="11361"/>
                </a:cubicBezTo>
                <a:cubicBezTo>
                  <a:pt x="15890" y="11560"/>
                  <a:pt x="15883" y="11757"/>
                  <a:pt x="15875" y="11956"/>
                </a:cubicBezTo>
                <a:cubicBezTo>
                  <a:pt x="15840" y="11968"/>
                  <a:pt x="15812" y="12006"/>
                  <a:pt x="15820" y="12066"/>
                </a:cubicBezTo>
                <a:cubicBezTo>
                  <a:pt x="15836" y="12140"/>
                  <a:pt x="15848" y="12210"/>
                  <a:pt x="15859" y="12285"/>
                </a:cubicBezTo>
                <a:cubicBezTo>
                  <a:pt x="15848" y="12582"/>
                  <a:pt x="15836" y="12880"/>
                  <a:pt x="15825" y="13173"/>
                </a:cubicBezTo>
                <a:cubicBezTo>
                  <a:pt x="15778" y="13119"/>
                  <a:pt x="15734" y="13063"/>
                  <a:pt x="15684" y="13013"/>
                </a:cubicBezTo>
                <a:cubicBezTo>
                  <a:pt x="15666" y="12993"/>
                  <a:pt x="15646" y="12985"/>
                  <a:pt x="15627" y="12985"/>
                </a:cubicBezTo>
                <a:cubicBezTo>
                  <a:pt x="15599" y="12985"/>
                  <a:pt x="15572" y="13002"/>
                  <a:pt x="15554" y="13025"/>
                </a:cubicBezTo>
                <a:cubicBezTo>
                  <a:pt x="15554" y="12794"/>
                  <a:pt x="15558" y="12559"/>
                  <a:pt x="15554" y="12328"/>
                </a:cubicBezTo>
                <a:cubicBezTo>
                  <a:pt x="15554" y="12156"/>
                  <a:pt x="15546" y="11983"/>
                  <a:pt x="15534" y="11807"/>
                </a:cubicBezTo>
                <a:cubicBezTo>
                  <a:pt x="15577" y="11197"/>
                  <a:pt x="15628" y="10586"/>
                  <a:pt x="15687" y="9976"/>
                </a:cubicBezTo>
                <a:cubicBezTo>
                  <a:pt x="15738" y="9479"/>
                  <a:pt x="15793" y="8989"/>
                  <a:pt x="15859" y="8500"/>
                </a:cubicBezTo>
                <a:close/>
                <a:moveTo>
                  <a:pt x="211162" y="8500"/>
                </a:moveTo>
                <a:cubicBezTo>
                  <a:pt x="211224" y="8989"/>
                  <a:pt x="211284" y="9479"/>
                  <a:pt x="211330" y="9976"/>
                </a:cubicBezTo>
                <a:cubicBezTo>
                  <a:pt x="211393" y="10582"/>
                  <a:pt x="211440" y="11193"/>
                  <a:pt x="211483" y="11807"/>
                </a:cubicBezTo>
                <a:cubicBezTo>
                  <a:pt x="211475" y="11979"/>
                  <a:pt x="211468" y="12152"/>
                  <a:pt x="211464" y="12328"/>
                </a:cubicBezTo>
                <a:lnTo>
                  <a:pt x="211464" y="13025"/>
                </a:lnTo>
                <a:cubicBezTo>
                  <a:pt x="211445" y="13002"/>
                  <a:pt x="211420" y="12985"/>
                  <a:pt x="211393" y="12985"/>
                </a:cubicBezTo>
                <a:cubicBezTo>
                  <a:pt x="211375" y="12985"/>
                  <a:pt x="211356" y="12993"/>
                  <a:pt x="211338" y="13013"/>
                </a:cubicBezTo>
                <a:cubicBezTo>
                  <a:pt x="211287" y="13063"/>
                  <a:pt x="211240" y="13119"/>
                  <a:pt x="211197" y="13177"/>
                </a:cubicBezTo>
                <a:cubicBezTo>
                  <a:pt x="211186" y="12880"/>
                  <a:pt x="211170" y="12582"/>
                  <a:pt x="211159" y="12288"/>
                </a:cubicBezTo>
                <a:cubicBezTo>
                  <a:pt x="211174" y="12214"/>
                  <a:pt x="211186" y="12140"/>
                  <a:pt x="211197" y="12066"/>
                </a:cubicBezTo>
                <a:cubicBezTo>
                  <a:pt x="211209" y="12006"/>
                  <a:pt x="211177" y="11968"/>
                  <a:pt x="211143" y="11956"/>
                </a:cubicBezTo>
                <a:cubicBezTo>
                  <a:pt x="211135" y="11757"/>
                  <a:pt x="211127" y="11560"/>
                  <a:pt x="211119" y="11361"/>
                </a:cubicBezTo>
                <a:cubicBezTo>
                  <a:pt x="211072" y="10414"/>
                  <a:pt x="211115" y="9452"/>
                  <a:pt x="211162" y="8500"/>
                </a:cubicBezTo>
                <a:close/>
                <a:moveTo>
                  <a:pt x="127412" y="10997"/>
                </a:moveTo>
                <a:cubicBezTo>
                  <a:pt x="127472" y="11271"/>
                  <a:pt x="127526" y="11545"/>
                  <a:pt x="127582" y="11823"/>
                </a:cubicBezTo>
                <a:cubicBezTo>
                  <a:pt x="127550" y="12022"/>
                  <a:pt x="127515" y="12223"/>
                  <a:pt x="127475" y="12422"/>
                </a:cubicBezTo>
                <a:cubicBezTo>
                  <a:pt x="127409" y="12727"/>
                  <a:pt x="127362" y="13044"/>
                  <a:pt x="127323" y="13369"/>
                </a:cubicBezTo>
                <a:cubicBezTo>
                  <a:pt x="127319" y="13072"/>
                  <a:pt x="127315" y="12770"/>
                  <a:pt x="127307" y="12472"/>
                </a:cubicBezTo>
                <a:cubicBezTo>
                  <a:pt x="127303" y="12089"/>
                  <a:pt x="127385" y="11706"/>
                  <a:pt x="127374" y="11318"/>
                </a:cubicBezTo>
                <a:cubicBezTo>
                  <a:pt x="127370" y="11197"/>
                  <a:pt x="127385" y="11095"/>
                  <a:pt x="127412" y="10997"/>
                </a:cubicBezTo>
                <a:close/>
                <a:moveTo>
                  <a:pt x="99604" y="10997"/>
                </a:moveTo>
                <a:cubicBezTo>
                  <a:pt x="99632" y="11095"/>
                  <a:pt x="99651" y="11197"/>
                  <a:pt x="99648" y="11318"/>
                </a:cubicBezTo>
                <a:cubicBezTo>
                  <a:pt x="99632" y="11706"/>
                  <a:pt x="99718" y="12089"/>
                  <a:pt x="99711" y="12472"/>
                </a:cubicBezTo>
                <a:cubicBezTo>
                  <a:pt x="99707" y="12770"/>
                  <a:pt x="99702" y="13072"/>
                  <a:pt x="99698" y="13373"/>
                </a:cubicBezTo>
                <a:cubicBezTo>
                  <a:pt x="99660" y="13048"/>
                  <a:pt x="99608" y="12727"/>
                  <a:pt x="99546" y="12422"/>
                </a:cubicBezTo>
                <a:cubicBezTo>
                  <a:pt x="99503" y="12223"/>
                  <a:pt x="99472" y="12022"/>
                  <a:pt x="99440" y="11823"/>
                </a:cubicBezTo>
                <a:cubicBezTo>
                  <a:pt x="99496" y="11545"/>
                  <a:pt x="99550" y="11271"/>
                  <a:pt x="99604" y="10997"/>
                </a:cubicBezTo>
                <a:close/>
                <a:moveTo>
                  <a:pt x="6661" y="10198"/>
                </a:moveTo>
                <a:lnTo>
                  <a:pt x="6661" y="10198"/>
                </a:lnTo>
                <a:cubicBezTo>
                  <a:pt x="6708" y="10433"/>
                  <a:pt x="6764" y="10668"/>
                  <a:pt x="6807" y="10895"/>
                </a:cubicBezTo>
                <a:cubicBezTo>
                  <a:pt x="6908" y="11459"/>
                  <a:pt x="6943" y="12038"/>
                  <a:pt x="7002" y="12613"/>
                </a:cubicBezTo>
                <a:cubicBezTo>
                  <a:pt x="7030" y="12884"/>
                  <a:pt x="7057" y="13157"/>
                  <a:pt x="7084" y="13431"/>
                </a:cubicBezTo>
                <a:cubicBezTo>
                  <a:pt x="6943" y="12355"/>
                  <a:pt x="6802" y="11275"/>
                  <a:pt x="6661" y="10198"/>
                </a:cubicBezTo>
                <a:close/>
                <a:moveTo>
                  <a:pt x="220359" y="10198"/>
                </a:moveTo>
                <a:cubicBezTo>
                  <a:pt x="220218" y="11279"/>
                  <a:pt x="220078" y="12355"/>
                  <a:pt x="219933" y="13435"/>
                </a:cubicBezTo>
                <a:cubicBezTo>
                  <a:pt x="219960" y="13162"/>
                  <a:pt x="219988" y="12888"/>
                  <a:pt x="220019" y="12613"/>
                </a:cubicBezTo>
                <a:cubicBezTo>
                  <a:pt x="220078" y="12038"/>
                  <a:pt x="220113" y="11459"/>
                  <a:pt x="220215" y="10895"/>
                </a:cubicBezTo>
                <a:cubicBezTo>
                  <a:pt x="220254" y="10668"/>
                  <a:pt x="220312" y="10433"/>
                  <a:pt x="220359" y="10198"/>
                </a:cubicBezTo>
                <a:close/>
                <a:moveTo>
                  <a:pt x="92035" y="12786"/>
                </a:moveTo>
                <a:cubicBezTo>
                  <a:pt x="92051" y="12833"/>
                  <a:pt x="92066" y="12875"/>
                  <a:pt x="92079" y="12919"/>
                </a:cubicBezTo>
                <a:cubicBezTo>
                  <a:pt x="92086" y="12954"/>
                  <a:pt x="92090" y="12989"/>
                  <a:pt x="92098" y="13025"/>
                </a:cubicBezTo>
                <a:cubicBezTo>
                  <a:pt x="92066" y="13213"/>
                  <a:pt x="92039" y="13404"/>
                  <a:pt x="92016" y="13596"/>
                </a:cubicBezTo>
                <a:cubicBezTo>
                  <a:pt x="92019" y="13326"/>
                  <a:pt x="92028" y="13056"/>
                  <a:pt x="92035" y="12786"/>
                </a:cubicBezTo>
                <a:close/>
                <a:moveTo>
                  <a:pt x="134986" y="12786"/>
                </a:moveTo>
                <a:cubicBezTo>
                  <a:pt x="134994" y="13056"/>
                  <a:pt x="135002" y="13326"/>
                  <a:pt x="135006" y="13596"/>
                </a:cubicBezTo>
                <a:cubicBezTo>
                  <a:pt x="134979" y="13404"/>
                  <a:pt x="134955" y="13213"/>
                  <a:pt x="134923" y="13021"/>
                </a:cubicBezTo>
                <a:cubicBezTo>
                  <a:pt x="134927" y="12989"/>
                  <a:pt x="134932" y="12954"/>
                  <a:pt x="134939" y="12922"/>
                </a:cubicBezTo>
                <a:cubicBezTo>
                  <a:pt x="134955" y="12875"/>
                  <a:pt x="134970" y="12833"/>
                  <a:pt x="134986" y="12786"/>
                </a:cubicBezTo>
                <a:close/>
                <a:moveTo>
                  <a:pt x="40388" y="8825"/>
                </a:moveTo>
                <a:cubicBezTo>
                  <a:pt x="40544" y="9780"/>
                  <a:pt x="40670" y="10731"/>
                  <a:pt x="40787" y="11701"/>
                </a:cubicBezTo>
                <a:cubicBezTo>
                  <a:pt x="40826" y="12050"/>
                  <a:pt x="40869" y="12398"/>
                  <a:pt x="40912" y="12750"/>
                </a:cubicBezTo>
                <a:cubicBezTo>
                  <a:pt x="40646" y="12766"/>
                  <a:pt x="40356" y="13063"/>
                  <a:pt x="40407" y="13518"/>
                </a:cubicBezTo>
                <a:cubicBezTo>
                  <a:pt x="40412" y="13572"/>
                  <a:pt x="40419" y="13623"/>
                  <a:pt x="40423" y="13678"/>
                </a:cubicBezTo>
                <a:cubicBezTo>
                  <a:pt x="40333" y="13303"/>
                  <a:pt x="40235" y="12931"/>
                  <a:pt x="40134" y="12559"/>
                </a:cubicBezTo>
                <a:cubicBezTo>
                  <a:pt x="40094" y="11757"/>
                  <a:pt x="40040" y="10958"/>
                  <a:pt x="39965" y="10164"/>
                </a:cubicBezTo>
                <a:cubicBezTo>
                  <a:pt x="40106" y="9717"/>
                  <a:pt x="40251" y="9275"/>
                  <a:pt x="40388" y="8825"/>
                </a:cubicBezTo>
                <a:close/>
                <a:moveTo>
                  <a:pt x="186630" y="8825"/>
                </a:moveTo>
                <a:cubicBezTo>
                  <a:pt x="186771" y="9275"/>
                  <a:pt x="186912" y="9717"/>
                  <a:pt x="187056" y="10164"/>
                </a:cubicBezTo>
                <a:cubicBezTo>
                  <a:pt x="186982" y="10958"/>
                  <a:pt x="186924" y="11760"/>
                  <a:pt x="186884" y="12563"/>
                </a:cubicBezTo>
                <a:cubicBezTo>
                  <a:pt x="186783" y="12931"/>
                  <a:pt x="186684" y="13303"/>
                  <a:pt x="186595" y="13678"/>
                </a:cubicBezTo>
                <a:cubicBezTo>
                  <a:pt x="186603" y="13623"/>
                  <a:pt x="186606" y="13572"/>
                  <a:pt x="186614" y="13518"/>
                </a:cubicBezTo>
                <a:cubicBezTo>
                  <a:pt x="186665" y="13063"/>
                  <a:pt x="186375" y="12766"/>
                  <a:pt x="186109" y="12750"/>
                </a:cubicBezTo>
                <a:cubicBezTo>
                  <a:pt x="186153" y="12398"/>
                  <a:pt x="186191" y="12050"/>
                  <a:pt x="186234" y="11701"/>
                </a:cubicBezTo>
                <a:cubicBezTo>
                  <a:pt x="186352" y="10731"/>
                  <a:pt x="186473" y="9780"/>
                  <a:pt x="186630" y="8825"/>
                </a:cubicBezTo>
                <a:close/>
                <a:moveTo>
                  <a:pt x="44348" y="13291"/>
                </a:moveTo>
                <a:cubicBezTo>
                  <a:pt x="44348" y="13431"/>
                  <a:pt x="44352" y="13576"/>
                  <a:pt x="44352" y="13721"/>
                </a:cubicBezTo>
                <a:cubicBezTo>
                  <a:pt x="44333" y="13713"/>
                  <a:pt x="44310" y="13706"/>
                  <a:pt x="44290" y="13702"/>
                </a:cubicBezTo>
                <a:cubicBezTo>
                  <a:pt x="44310" y="13565"/>
                  <a:pt x="44329" y="13428"/>
                  <a:pt x="44348" y="13291"/>
                </a:cubicBezTo>
                <a:close/>
                <a:moveTo>
                  <a:pt x="182669" y="13291"/>
                </a:moveTo>
                <a:cubicBezTo>
                  <a:pt x="182692" y="13428"/>
                  <a:pt x="182708" y="13565"/>
                  <a:pt x="182728" y="13702"/>
                </a:cubicBezTo>
                <a:cubicBezTo>
                  <a:pt x="182708" y="13706"/>
                  <a:pt x="182688" y="13713"/>
                  <a:pt x="182669" y="13721"/>
                </a:cubicBezTo>
                <a:lnTo>
                  <a:pt x="182669" y="13291"/>
                </a:lnTo>
                <a:close/>
                <a:moveTo>
                  <a:pt x="28196" y="10566"/>
                </a:moveTo>
                <a:cubicBezTo>
                  <a:pt x="28219" y="10731"/>
                  <a:pt x="28243" y="10891"/>
                  <a:pt x="28266" y="11052"/>
                </a:cubicBezTo>
                <a:cubicBezTo>
                  <a:pt x="28161" y="11529"/>
                  <a:pt x="28074" y="12011"/>
                  <a:pt x="28012" y="12519"/>
                </a:cubicBezTo>
                <a:cubicBezTo>
                  <a:pt x="27961" y="12942"/>
                  <a:pt x="27933" y="13365"/>
                  <a:pt x="27910" y="13791"/>
                </a:cubicBezTo>
                <a:cubicBezTo>
                  <a:pt x="27859" y="13475"/>
                  <a:pt x="27805" y="13162"/>
                  <a:pt x="27746" y="12848"/>
                </a:cubicBezTo>
                <a:cubicBezTo>
                  <a:pt x="27789" y="12559"/>
                  <a:pt x="27828" y="12265"/>
                  <a:pt x="27867" y="11972"/>
                </a:cubicBezTo>
                <a:cubicBezTo>
                  <a:pt x="27910" y="11659"/>
                  <a:pt x="27965" y="10884"/>
                  <a:pt x="28196" y="10566"/>
                </a:cubicBezTo>
                <a:close/>
                <a:moveTo>
                  <a:pt x="198821" y="10566"/>
                </a:moveTo>
                <a:cubicBezTo>
                  <a:pt x="199052" y="10884"/>
                  <a:pt x="199112" y="11659"/>
                  <a:pt x="199154" y="11972"/>
                </a:cubicBezTo>
                <a:cubicBezTo>
                  <a:pt x="199193" y="12265"/>
                  <a:pt x="199233" y="12559"/>
                  <a:pt x="199271" y="12848"/>
                </a:cubicBezTo>
                <a:cubicBezTo>
                  <a:pt x="199217" y="13162"/>
                  <a:pt x="199162" y="13478"/>
                  <a:pt x="199112" y="13791"/>
                </a:cubicBezTo>
                <a:cubicBezTo>
                  <a:pt x="199088" y="13365"/>
                  <a:pt x="199060" y="12942"/>
                  <a:pt x="199009" y="12519"/>
                </a:cubicBezTo>
                <a:cubicBezTo>
                  <a:pt x="198947" y="12011"/>
                  <a:pt x="198857" y="11529"/>
                  <a:pt x="198751" y="11052"/>
                </a:cubicBezTo>
                <a:cubicBezTo>
                  <a:pt x="198778" y="10891"/>
                  <a:pt x="198802" y="10731"/>
                  <a:pt x="198821" y="10566"/>
                </a:cubicBezTo>
                <a:close/>
                <a:moveTo>
                  <a:pt x="29621" y="11835"/>
                </a:moveTo>
                <a:lnTo>
                  <a:pt x="29621" y="11835"/>
                </a:lnTo>
                <a:cubicBezTo>
                  <a:pt x="29628" y="11862"/>
                  <a:pt x="29640" y="11894"/>
                  <a:pt x="29648" y="11925"/>
                </a:cubicBezTo>
                <a:cubicBezTo>
                  <a:pt x="29680" y="12551"/>
                  <a:pt x="29698" y="13177"/>
                  <a:pt x="29707" y="13803"/>
                </a:cubicBezTo>
                <a:cubicBezTo>
                  <a:pt x="29667" y="13150"/>
                  <a:pt x="29636" y="12492"/>
                  <a:pt x="29621" y="11835"/>
                </a:cubicBezTo>
                <a:close/>
                <a:moveTo>
                  <a:pt x="197401" y="11835"/>
                </a:moveTo>
                <a:cubicBezTo>
                  <a:pt x="197385" y="12492"/>
                  <a:pt x="197354" y="13150"/>
                  <a:pt x="197315" y="13807"/>
                </a:cubicBezTo>
                <a:cubicBezTo>
                  <a:pt x="197322" y="13181"/>
                  <a:pt x="197342" y="12555"/>
                  <a:pt x="197374" y="11929"/>
                </a:cubicBezTo>
                <a:cubicBezTo>
                  <a:pt x="197381" y="11898"/>
                  <a:pt x="197389" y="11866"/>
                  <a:pt x="197401" y="11835"/>
                </a:cubicBezTo>
                <a:close/>
                <a:moveTo>
                  <a:pt x="119068" y="13819"/>
                </a:moveTo>
                <a:lnTo>
                  <a:pt x="119068" y="13819"/>
                </a:lnTo>
                <a:cubicBezTo>
                  <a:pt x="119069" y="13822"/>
                  <a:pt x="119070" y="13824"/>
                  <a:pt x="119070" y="13827"/>
                </a:cubicBezTo>
                <a:lnTo>
                  <a:pt x="119070" y="13827"/>
                </a:lnTo>
                <a:cubicBezTo>
                  <a:pt x="119068" y="13825"/>
                  <a:pt x="119068" y="13822"/>
                  <a:pt x="119068" y="13819"/>
                </a:cubicBezTo>
                <a:close/>
                <a:moveTo>
                  <a:pt x="10482" y="8876"/>
                </a:moveTo>
                <a:cubicBezTo>
                  <a:pt x="10509" y="9071"/>
                  <a:pt x="10532" y="9271"/>
                  <a:pt x="10548" y="9467"/>
                </a:cubicBezTo>
                <a:cubicBezTo>
                  <a:pt x="10572" y="9748"/>
                  <a:pt x="10588" y="10026"/>
                  <a:pt x="10599" y="10304"/>
                </a:cubicBezTo>
                <a:cubicBezTo>
                  <a:pt x="10517" y="11502"/>
                  <a:pt x="10478" y="12700"/>
                  <a:pt x="10466" y="13901"/>
                </a:cubicBezTo>
                <a:cubicBezTo>
                  <a:pt x="10341" y="12911"/>
                  <a:pt x="10294" y="11901"/>
                  <a:pt x="10344" y="10899"/>
                </a:cubicBezTo>
                <a:cubicBezTo>
                  <a:pt x="10380" y="10222"/>
                  <a:pt x="10423" y="9549"/>
                  <a:pt x="10482" y="8876"/>
                </a:cubicBezTo>
                <a:close/>
                <a:moveTo>
                  <a:pt x="216540" y="8876"/>
                </a:moveTo>
                <a:cubicBezTo>
                  <a:pt x="216594" y="9549"/>
                  <a:pt x="216641" y="10222"/>
                  <a:pt x="216672" y="10899"/>
                </a:cubicBezTo>
                <a:cubicBezTo>
                  <a:pt x="216724" y="11901"/>
                  <a:pt x="216677" y="12907"/>
                  <a:pt x="216555" y="13901"/>
                </a:cubicBezTo>
                <a:cubicBezTo>
                  <a:pt x="216544" y="12700"/>
                  <a:pt x="216504" y="11498"/>
                  <a:pt x="216423" y="10301"/>
                </a:cubicBezTo>
                <a:cubicBezTo>
                  <a:pt x="216434" y="10023"/>
                  <a:pt x="216450" y="9748"/>
                  <a:pt x="216470" y="9467"/>
                </a:cubicBezTo>
                <a:cubicBezTo>
                  <a:pt x="216489" y="9271"/>
                  <a:pt x="216513" y="9071"/>
                  <a:pt x="216540" y="8876"/>
                </a:cubicBezTo>
                <a:close/>
                <a:moveTo>
                  <a:pt x="50736" y="12602"/>
                </a:moveTo>
                <a:cubicBezTo>
                  <a:pt x="50849" y="13036"/>
                  <a:pt x="50909" y="13478"/>
                  <a:pt x="50963" y="13941"/>
                </a:cubicBezTo>
                <a:cubicBezTo>
                  <a:pt x="50932" y="13791"/>
                  <a:pt x="50900" y="13643"/>
                  <a:pt x="50873" y="13491"/>
                </a:cubicBezTo>
                <a:cubicBezTo>
                  <a:pt x="50822" y="13244"/>
                  <a:pt x="50771" y="12931"/>
                  <a:pt x="50736" y="12602"/>
                </a:cubicBezTo>
                <a:close/>
                <a:moveTo>
                  <a:pt x="176286" y="12602"/>
                </a:moveTo>
                <a:cubicBezTo>
                  <a:pt x="176250" y="12931"/>
                  <a:pt x="176199" y="13244"/>
                  <a:pt x="176149" y="13491"/>
                </a:cubicBezTo>
                <a:cubicBezTo>
                  <a:pt x="176121" y="13643"/>
                  <a:pt x="176086" y="13791"/>
                  <a:pt x="176055" y="13941"/>
                </a:cubicBezTo>
                <a:cubicBezTo>
                  <a:pt x="176113" y="13478"/>
                  <a:pt x="176168" y="13036"/>
                  <a:pt x="176286" y="12602"/>
                </a:cubicBezTo>
                <a:close/>
                <a:moveTo>
                  <a:pt x="47428" y="10516"/>
                </a:moveTo>
                <a:lnTo>
                  <a:pt x="47428" y="10516"/>
                </a:lnTo>
                <a:cubicBezTo>
                  <a:pt x="47425" y="11126"/>
                  <a:pt x="47417" y="11737"/>
                  <a:pt x="47417" y="12347"/>
                </a:cubicBezTo>
                <a:cubicBezTo>
                  <a:pt x="47354" y="12899"/>
                  <a:pt x="47300" y="13451"/>
                  <a:pt x="47256" y="14007"/>
                </a:cubicBezTo>
                <a:cubicBezTo>
                  <a:pt x="47229" y="13921"/>
                  <a:pt x="47202" y="13834"/>
                  <a:pt x="47175" y="13749"/>
                </a:cubicBezTo>
                <a:cubicBezTo>
                  <a:pt x="47229" y="12828"/>
                  <a:pt x="47253" y="11901"/>
                  <a:pt x="47366" y="10989"/>
                </a:cubicBezTo>
                <a:cubicBezTo>
                  <a:pt x="47386" y="10832"/>
                  <a:pt x="47410" y="10673"/>
                  <a:pt x="47428" y="10516"/>
                </a:cubicBezTo>
                <a:close/>
                <a:moveTo>
                  <a:pt x="179589" y="10516"/>
                </a:moveTo>
                <a:lnTo>
                  <a:pt x="179589" y="10516"/>
                </a:lnTo>
                <a:cubicBezTo>
                  <a:pt x="179612" y="10673"/>
                  <a:pt x="179636" y="10832"/>
                  <a:pt x="179655" y="10989"/>
                </a:cubicBezTo>
                <a:cubicBezTo>
                  <a:pt x="179765" y="11901"/>
                  <a:pt x="179792" y="12828"/>
                  <a:pt x="179847" y="13749"/>
                </a:cubicBezTo>
                <a:cubicBezTo>
                  <a:pt x="179820" y="13834"/>
                  <a:pt x="179792" y="13921"/>
                  <a:pt x="179765" y="14007"/>
                </a:cubicBezTo>
                <a:cubicBezTo>
                  <a:pt x="179722" y="13451"/>
                  <a:pt x="179667" y="12899"/>
                  <a:pt x="179605" y="12347"/>
                </a:cubicBezTo>
                <a:cubicBezTo>
                  <a:pt x="179601" y="11737"/>
                  <a:pt x="179597" y="11126"/>
                  <a:pt x="179589" y="10516"/>
                </a:cubicBezTo>
                <a:close/>
                <a:moveTo>
                  <a:pt x="187988" y="13142"/>
                </a:moveTo>
                <a:cubicBezTo>
                  <a:pt x="188012" y="13220"/>
                  <a:pt x="188035" y="13294"/>
                  <a:pt x="188059" y="13373"/>
                </a:cubicBezTo>
                <a:cubicBezTo>
                  <a:pt x="188008" y="13635"/>
                  <a:pt x="187952" y="13897"/>
                  <a:pt x="187902" y="14159"/>
                </a:cubicBezTo>
                <a:cubicBezTo>
                  <a:pt x="187929" y="13823"/>
                  <a:pt x="187957" y="13482"/>
                  <a:pt x="187988" y="13142"/>
                </a:cubicBezTo>
                <a:close/>
                <a:moveTo>
                  <a:pt x="39030" y="13142"/>
                </a:moveTo>
                <a:cubicBezTo>
                  <a:pt x="39065" y="13482"/>
                  <a:pt x="39088" y="13823"/>
                  <a:pt x="39120" y="14163"/>
                </a:cubicBezTo>
                <a:cubicBezTo>
                  <a:pt x="39065" y="13897"/>
                  <a:pt x="39014" y="13635"/>
                  <a:pt x="38963" y="13373"/>
                </a:cubicBezTo>
                <a:cubicBezTo>
                  <a:pt x="38983" y="13294"/>
                  <a:pt x="39010" y="13220"/>
                  <a:pt x="39030" y="13142"/>
                </a:cubicBezTo>
                <a:close/>
                <a:moveTo>
                  <a:pt x="37366" y="10888"/>
                </a:moveTo>
                <a:cubicBezTo>
                  <a:pt x="37609" y="11576"/>
                  <a:pt x="37832" y="12281"/>
                  <a:pt x="38016" y="13001"/>
                </a:cubicBezTo>
                <a:cubicBezTo>
                  <a:pt x="38087" y="13271"/>
                  <a:pt x="38152" y="13541"/>
                  <a:pt x="38212" y="13815"/>
                </a:cubicBezTo>
                <a:cubicBezTo>
                  <a:pt x="38172" y="13937"/>
                  <a:pt x="38137" y="14062"/>
                  <a:pt x="38098" y="14183"/>
                </a:cubicBezTo>
                <a:cubicBezTo>
                  <a:pt x="37824" y="13400"/>
                  <a:pt x="37531" y="12633"/>
                  <a:pt x="37272" y="11838"/>
                </a:cubicBezTo>
                <a:cubicBezTo>
                  <a:pt x="37233" y="11713"/>
                  <a:pt x="37186" y="11588"/>
                  <a:pt x="37143" y="11459"/>
                </a:cubicBezTo>
                <a:cubicBezTo>
                  <a:pt x="37218" y="11267"/>
                  <a:pt x="37292" y="11076"/>
                  <a:pt x="37366" y="10888"/>
                </a:cubicBezTo>
                <a:close/>
                <a:moveTo>
                  <a:pt x="189655" y="10888"/>
                </a:moveTo>
                <a:cubicBezTo>
                  <a:pt x="189730" y="11076"/>
                  <a:pt x="189804" y="11267"/>
                  <a:pt x="189874" y="11459"/>
                </a:cubicBezTo>
                <a:cubicBezTo>
                  <a:pt x="189831" y="11588"/>
                  <a:pt x="189789" y="11713"/>
                  <a:pt x="189746" y="11838"/>
                </a:cubicBezTo>
                <a:cubicBezTo>
                  <a:pt x="189491" y="12633"/>
                  <a:pt x="189193" y="13400"/>
                  <a:pt x="188920" y="14183"/>
                </a:cubicBezTo>
                <a:cubicBezTo>
                  <a:pt x="188884" y="14058"/>
                  <a:pt x="188845" y="13937"/>
                  <a:pt x="188806" y="13815"/>
                </a:cubicBezTo>
                <a:cubicBezTo>
                  <a:pt x="188868" y="13541"/>
                  <a:pt x="188931" y="13271"/>
                  <a:pt x="189002" y="13001"/>
                </a:cubicBezTo>
                <a:cubicBezTo>
                  <a:pt x="189189" y="12281"/>
                  <a:pt x="189413" y="11576"/>
                  <a:pt x="189655" y="10888"/>
                </a:cubicBezTo>
                <a:close/>
                <a:moveTo>
                  <a:pt x="21198" y="12763"/>
                </a:moveTo>
                <a:cubicBezTo>
                  <a:pt x="21241" y="13162"/>
                  <a:pt x="21276" y="13561"/>
                  <a:pt x="21307" y="13964"/>
                </a:cubicBezTo>
                <a:cubicBezTo>
                  <a:pt x="21237" y="14069"/>
                  <a:pt x="21170" y="14179"/>
                  <a:pt x="21100" y="14284"/>
                </a:cubicBezTo>
                <a:cubicBezTo>
                  <a:pt x="21085" y="14112"/>
                  <a:pt x="21069" y="13941"/>
                  <a:pt x="21053" y="13772"/>
                </a:cubicBezTo>
                <a:cubicBezTo>
                  <a:pt x="21104" y="13435"/>
                  <a:pt x="21155" y="13099"/>
                  <a:pt x="21198" y="12763"/>
                </a:cubicBezTo>
                <a:close/>
                <a:moveTo>
                  <a:pt x="205823" y="12763"/>
                </a:moveTo>
                <a:cubicBezTo>
                  <a:pt x="205866" y="13099"/>
                  <a:pt x="205917" y="13435"/>
                  <a:pt x="205964" y="13772"/>
                </a:cubicBezTo>
                <a:cubicBezTo>
                  <a:pt x="205949" y="13944"/>
                  <a:pt x="205933" y="14112"/>
                  <a:pt x="205922" y="14284"/>
                </a:cubicBezTo>
                <a:cubicBezTo>
                  <a:pt x="205851" y="14179"/>
                  <a:pt x="205781" y="14069"/>
                  <a:pt x="205710" y="13964"/>
                </a:cubicBezTo>
                <a:cubicBezTo>
                  <a:pt x="205741" y="13561"/>
                  <a:pt x="205781" y="13162"/>
                  <a:pt x="205823" y="12763"/>
                </a:cubicBezTo>
                <a:close/>
                <a:moveTo>
                  <a:pt x="31488" y="12300"/>
                </a:moveTo>
                <a:lnTo>
                  <a:pt x="31488" y="12300"/>
                </a:lnTo>
                <a:cubicBezTo>
                  <a:pt x="31633" y="12852"/>
                  <a:pt x="31757" y="13412"/>
                  <a:pt x="31867" y="13979"/>
                </a:cubicBezTo>
                <a:cubicBezTo>
                  <a:pt x="31851" y="14085"/>
                  <a:pt x="31844" y="14187"/>
                  <a:pt x="31828" y="14289"/>
                </a:cubicBezTo>
                <a:cubicBezTo>
                  <a:pt x="31814" y="14286"/>
                  <a:pt x="31798" y="14283"/>
                  <a:pt x="31783" y="14283"/>
                </a:cubicBezTo>
                <a:cubicBezTo>
                  <a:pt x="31777" y="14283"/>
                  <a:pt x="31771" y="14283"/>
                  <a:pt x="31765" y="14284"/>
                </a:cubicBezTo>
                <a:cubicBezTo>
                  <a:pt x="31718" y="13960"/>
                  <a:pt x="31671" y="13639"/>
                  <a:pt x="31624" y="13318"/>
                </a:cubicBezTo>
                <a:cubicBezTo>
                  <a:pt x="31573" y="12982"/>
                  <a:pt x="31530" y="12641"/>
                  <a:pt x="31488" y="12300"/>
                </a:cubicBezTo>
                <a:close/>
                <a:moveTo>
                  <a:pt x="195534" y="12297"/>
                </a:moveTo>
                <a:lnTo>
                  <a:pt x="195534" y="12297"/>
                </a:lnTo>
                <a:cubicBezTo>
                  <a:pt x="195491" y="12637"/>
                  <a:pt x="195448" y="12982"/>
                  <a:pt x="195397" y="13318"/>
                </a:cubicBezTo>
                <a:cubicBezTo>
                  <a:pt x="195346" y="13639"/>
                  <a:pt x="195303" y="13960"/>
                  <a:pt x="195256" y="14284"/>
                </a:cubicBezTo>
                <a:cubicBezTo>
                  <a:pt x="195249" y="14283"/>
                  <a:pt x="195243" y="14283"/>
                  <a:pt x="195236" y="14283"/>
                </a:cubicBezTo>
                <a:cubicBezTo>
                  <a:pt x="195221" y="14283"/>
                  <a:pt x="195207" y="14286"/>
                  <a:pt x="195190" y="14289"/>
                </a:cubicBezTo>
                <a:cubicBezTo>
                  <a:pt x="195178" y="14187"/>
                  <a:pt x="195166" y="14085"/>
                  <a:pt x="195154" y="13979"/>
                </a:cubicBezTo>
                <a:cubicBezTo>
                  <a:pt x="195264" y="13412"/>
                  <a:pt x="195389" y="12848"/>
                  <a:pt x="195534" y="12297"/>
                </a:cubicBezTo>
                <a:close/>
                <a:moveTo>
                  <a:pt x="48153" y="8688"/>
                </a:moveTo>
                <a:cubicBezTo>
                  <a:pt x="48200" y="8860"/>
                  <a:pt x="48247" y="9033"/>
                  <a:pt x="48290" y="9208"/>
                </a:cubicBezTo>
                <a:cubicBezTo>
                  <a:pt x="48400" y="9705"/>
                  <a:pt x="48532" y="10198"/>
                  <a:pt x="48665" y="10684"/>
                </a:cubicBezTo>
                <a:cubicBezTo>
                  <a:pt x="48638" y="11307"/>
                  <a:pt x="48622" y="11932"/>
                  <a:pt x="48615" y="12555"/>
                </a:cubicBezTo>
                <a:cubicBezTo>
                  <a:pt x="48501" y="13189"/>
                  <a:pt x="48454" y="13843"/>
                  <a:pt x="48450" y="14504"/>
                </a:cubicBezTo>
                <a:cubicBezTo>
                  <a:pt x="48356" y="13807"/>
                  <a:pt x="48243" y="13110"/>
                  <a:pt x="48094" y="12434"/>
                </a:cubicBezTo>
                <a:cubicBezTo>
                  <a:pt x="48091" y="12414"/>
                  <a:pt x="48082" y="12398"/>
                  <a:pt x="48075" y="12382"/>
                </a:cubicBezTo>
                <a:cubicBezTo>
                  <a:pt x="48071" y="11889"/>
                  <a:pt x="48067" y="11401"/>
                  <a:pt x="48078" y="10911"/>
                </a:cubicBezTo>
                <a:cubicBezTo>
                  <a:pt x="48091" y="10195"/>
                  <a:pt x="48078" y="9428"/>
                  <a:pt x="48153" y="8688"/>
                </a:cubicBezTo>
                <a:close/>
                <a:moveTo>
                  <a:pt x="178869" y="8688"/>
                </a:moveTo>
                <a:cubicBezTo>
                  <a:pt x="178943" y="9428"/>
                  <a:pt x="178927" y="10195"/>
                  <a:pt x="178943" y="10911"/>
                </a:cubicBezTo>
                <a:cubicBezTo>
                  <a:pt x="178951" y="11401"/>
                  <a:pt x="178951" y="11889"/>
                  <a:pt x="178947" y="12378"/>
                </a:cubicBezTo>
                <a:cubicBezTo>
                  <a:pt x="178935" y="12394"/>
                  <a:pt x="178927" y="12414"/>
                  <a:pt x="178924" y="12434"/>
                </a:cubicBezTo>
                <a:cubicBezTo>
                  <a:pt x="178779" y="13110"/>
                  <a:pt x="178665" y="13807"/>
                  <a:pt x="178571" y="14504"/>
                </a:cubicBezTo>
                <a:cubicBezTo>
                  <a:pt x="178564" y="13843"/>
                  <a:pt x="178517" y="13189"/>
                  <a:pt x="178403" y="12555"/>
                </a:cubicBezTo>
                <a:cubicBezTo>
                  <a:pt x="178395" y="11932"/>
                  <a:pt x="178380" y="11310"/>
                  <a:pt x="178352" y="10684"/>
                </a:cubicBezTo>
                <a:cubicBezTo>
                  <a:pt x="178489" y="10198"/>
                  <a:pt x="178622" y="9705"/>
                  <a:pt x="178732" y="9208"/>
                </a:cubicBezTo>
                <a:cubicBezTo>
                  <a:pt x="178770" y="9033"/>
                  <a:pt x="178817" y="8860"/>
                  <a:pt x="178869" y="8688"/>
                </a:cubicBezTo>
                <a:close/>
                <a:moveTo>
                  <a:pt x="26943" y="9745"/>
                </a:moveTo>
                <a:cubicBezTo>
                  <a:pt x="27115" y="10485"/>
                  <a:pt x="27265" y="11228"/>
                  <a:pt x="27397" y="11936"/>
                </a:cubicBezTo>
                <a:cubicBezTo>
                  <a:pt x="27413" y="12015"/>
                  <a:pt x="27425" y="12089"/>
                  <a:pt x="27440" y="12167"/>
                </a:cubicBezTo>
                <a:cubicBezTo>
                  <a:pt x="27178" y="12935"/>
                  <a:pt x="26943" y="13709"/>
                  <a:pt x="26748" y="14508"/>
                </a:cubicBezTo>
                <a:cubicBezTo>
                  <a:pt x="26736" y="14190"/>
                  <a:pt x="26732" y="13870"/>
                  <a:pt x="26728" y="13549"/>
                </a:cubicBezTo>
                <a:cubicBezTo>
                  <a:pt x="26916" y="12848"/>
                  <a:pt x="27178" y="12073"/>
                  <a:pt x="27159" y="11341"/>
                </a:cubicBezTo>
                <a:cubicBezTo>
                  <a:pt x="27159" y="11301"/>
                  <a:pt x="27130" y="11264"/>
                  <a:pt x="27100" y="11264"/>
                </a:cubicBezTo>
                <a:cubicBezTo>
                  <a:pt x="27095" y="11264"/>
                  <a:pt x="27089" y="11265"/>
                  <a:pt x="27084" y="11267"/>
                </a:cubicBezTo>
                <a:cubicBezTo>
                  <a:pt x="27018" y="11302"/>
                  <a:pt x="26951" y="11338"/>
                  <a:pt x="26885" y="11369"/>
                </a:cubicBezTo>
                <a:cubicBezTo>
                  <a:pt x="26831" y="11393"/>
                  <a:pt x="26846" y="11493"/>
                  <a:pt x="26896" y="11493"/>
                </a:cubicBezTo>
                <a:cubicBezTo>
                  <a:pt x="26901" y="11493"/>
                  <a:pt x="26907" y="11492"/>
                  <a:pt x="26912" y="11490"/>
                </a:cubicBezTo>
                <a:cubicBezTo>
                  <a:pt x="26935" y="11481"/>
                  <a:pt x="26953" y="11477"/>
                  <a:pt x="26968" y="11477"/>
                </a:cubicBezTo>
                <a:cubicBezTo>
                  <a:pt x="27114" y="11477"/>
                  <a:pt x="26923" y="11859"/>
                  <a:pt x="26877" y="11975"/>
                </a:cubicBezTo>
                <a:cubicBezTo>
                  <a:pt x="26822" y="12124"/>
                  <a:pt x="26791" y="12312"/>
                  <a:pt x="26748" y="12469"/>
                </a:cubicBezTo>
                <a:cubicBezTo>
                  <a:pt x="26740" y="12485"/>
                  <a:pt x="26736" y="12504"/>
                  <a:pt x="26732" y="12519"/>
                </a:cubicBezTo>
                <a:cubicBezTo>
                  <a:pt x="26736" y="11596"/>
                  <a:pt x="26759" y="10633"/>
                  <a:pt x="26943" y="9745"/>
                </a:cubicBezTo>
                <a:close/>
                <a:moveTo>
                  <a:pt x="200078" y="9745"/>
                </a:moveTo>
                <a:cubicBezTo>
                  <a:pt x="200262" y="10633"/>
                  <a:pt x="200281" y="11596"/>
                  <a:pt x="200290" y="12523"/>
                </a:cubicBezTo>
                <a:cubicBezTo>
                  <a:pt x="200286" y="12504"/>
                  <a:pt x="200277" y="12485"/>
                  <a:pt x="200274" y="12469"/>
                </a:cubicBezTo>
                <a:cubicBezTo>
                  <a:pt x="200230" y="12312"/>
                  <a:pt x="200199" y="12124"/>
                  <a:pt x="200140" y="11975"/>
                </a:cubicBezTo>
                <a:cubicBezTo>
                  <a:pt x="200098" y="11859"/>
                  <a:pt x="199907" y="11477"/>
                  <a:pt x="200053" y="11477"/>
                </a:cubicBezTo>
                <a:cubicBezTo>
                  <a:pt x="200068" y="11477"/>
                  <a:pt x="200087" y="11481"/>
                  <a:pt x="200109" y="11490"/>
                </a:cubicBezTo>
                <a:cubicBezTo>
                  <a:pt x="200115" y="11492"/>
                  <a:pt x="200120" y="11493"/>
                  <a:pt x="200124" y="11493"/>
                </a:cubicBezTo>
                <a:cubicBezTo>
                  <a:pt x="200172" y="11493"/>
                  <a:pt x="200187" y="11393"/>
                  <a:pt x="200133" y="11369"/>
                </a:cubicBezTo>
                <a:cubicBezTo>
                  <a:pt x="200066" y="11338"/>
                  <a:pt x="199999" y="11302"/>
                  <a:pt x="199934" y="11267"/>
                </a:cubicBezTo>
                <a:cubicBezTo>
                  <a:pt x="199928" y="11265"/>
                  <a:pt x="199923" y="11264"/>
                  <a:pt x="199918" y="11264"/>
                </a:cubicBezTo>
                <a:cubicBezTo>
                  <a:pt x="199889" y="11264"/>
                  <a:pt x="199863" y="11301"/>
                  <a:pt x="199863" y="11341"/>
                </a:cubicBezTo>
                <a:cubicBezTo>
                  <a:pt x="199843" y="12073"/>
                  <a:pt x="200105" y="12844"/>
                  <a:pt x="200290" y="13545"/>
                </a:cubicBezTo>
                <a:cubicBezTo>
                  <a:pt x="200286" y="13870"/>
                  <a:pt x="200281" y="14190"/>
                  <a:pt x="200274" y="14508"/>
                </a:cubicBezTo>
                <a:cubicBezTo>
                  <a:pt x="200078" y="13709"/>
                  <a:pt x="199840" y="12935"/>
                  <a:pt x="199581" y="12167"/>
                </a:cubicBezTo>
                <a:cubicBezTo>
                  <a:pt x="199593" y="12089"/>
                  <a:pt x="199609" y="12015"/>
                  <a:pt x="199624" y="11936"/>
                </a:cubicBezTo>
                <a:cubicBezTo>
                  <a:pt x="199757" y="11228"/>
                  <a:pt x="199902" y="10485"/>
                  <a:pt x="200078" y="9745"/>
                </a:cubicBezTo>
                <a:close/>
                <a:moveTo>
                  <a:pt x="55042" y="13451"/>
                </a:moveTo>
                <a:lnTo>
                  <a:pt x="55042" y="13451"/>
                </a:lnTo>
                <a:cubicBezTo>
                  <a:pt x="55080" y="13541"/>
                  <a:pt x="55123" y="13632"/>
                  <a:pt x="55167" y="13721"/>
                </a:cubicBezTo>
                <a:cubicBezTo>
                  <a:pt x="55143" y="13988"/>
                  <a:pt x="55127" y="14253"/>
                  <a:pt x="55107" y="14519"/>
                </a:cubicBezTo>
                <a:cubicBezTo>
                  <a:pt x="55098" y="14513"/>
                  <a:pt x="55088" y="14507"/>
                  <a:pt x="55077" y="14507"/>
                </a:cubicBezTo>
                <a:cubicBezTo>
                  <a:pt x="55074" y="14507"/>
                  <a:pt x="55072" y="14507"/>
                  <a:pt x="55069" y="14508"/>
                </a:cubicBezTo>
                <a:lnTo>
                  <a:pt x="55060" y="14508"/>
                </a:lnTo>
                <a:cubicBezTo>
                  <a:pt x="55049" y="14156"/>
                  <a:pt x="55045" y="13803"/>
                  <a:pt x="55042" y="13451"/>
                </a:cubicBezTo>
                <a:close/>
                <a:moveTo>
                  <a:pt x="171980" y="13451"/>
                </a:moveTo>
                <a:lnTo>
                  <a:pt x="171980" y="13451"/>
                </a:lnTo>
                <a:cubicBezTo>
                  <a:pt x="171976" y="13803"/>
                  <a:pt x="171969" y="14156"/>
                  <a:pt x="171957" y="14508"/>
                </a:cubicBezTo>
                <a:lnTo>
                  <a:pt x="171949" y="14508"/>
                </a:lnTo>
                <a:cubicBezTo>
                  <a:pt x="171946" y="14507"/>
                  <a:pt x="171943" y="14507"/>
                  <a:pt x="171941" y="14507"/>
                </a:cubicBezTo>
                <a:cubicBezTo>
                  <a:pt x="171929" y="14507"/>
                  <a:pt x="171920" y="14513"/>
                  <a:pt x="171913" y="14519"/>
                </a:cubicBezTo>
                <a:cubicBezTo>
                  <a:pt x="171895" y="14253"/>
                  <a:pt x="171875" y="13988"/>
                  <a:pt x="171855" y="13721"/>
                </a:cubicBezTo>
                <a:cubicBezTo>
                  <a:pt x="171895" y="13632"/>
                  <a:pt x="171937" y="13541"/>
                  <a:pt x="171980" y="13451"/>
                </a:cubicBezTo>
                <a:close/>
                <a:moveTo>
                  <a:pt x="54486" y="12257"/>
                </a:moveTo>
                <a:lnTo>
                  <a:pt x="54486" y="12257"/>
                </a:lnTo>
                <a:cubicBezTo>
                  <a:pt x="54607" y="12523"/>
                  <a:pt x="54732" y="12786"/>
                  <a:pt x="54854" y="13052"/>
                </a:cubicBezTo>
                <a:cubicBezTo>
                  <a:pt x="54826" y="13549"/>
                  <a:pt x="54779" y="14046"/>
                  <a:pt x="54740" y="14539"/>
                </a:cubicBezTo>
                <a:cubicBezTo>
                  <a:pt x="54650" y="13780"/>
                  <a:pt x="54560" y="13021"/>
                  <a:pt x="54486" y="12257"/>
                </a:cubicBezTo>
                <a:close/>
                <a:moveTo>
                  <a:pt x="172536" y="12257"/>
                </a:moveTo>
                <a:lnTo>
                  <a:pt x="172536" y="12257"/>
                </a:lnTo>
                <a:cubicBezTo>
                  <a:pt x="172458" y="13021"/>
                  <a:pt x="172372" y="13780"/>
                  <a:pt x="172278" y="14539"/>
                </a:cubicBezTo>
                <a:cubicBezTo>
                  <a:pt x="172238" y="14046"/>
                  <a:pt x="172191" y="13549"/>
                  <a:pt x="172164" y="13052"/>
                </a:cubicBezTo>
                <a:cubicBezTo>
                  <a:pt x="172289" y="12786"/>
                  <a:pt x="172411" y="12523"/>
                  <a:pt x="172536" y="12257"/>
                </a:cubicBezTo>
                <a:close/>
                <a:moveTo>
                  <a:pt x="9476" y="14378"/>
                </a:moveTo>
                <a:cubicBezTo>
                  <a:pt x="9484" y="14481"/>
                  <a:pt x="9492" y="14586"/>
                  <a:pt x="9499" y="14692"/>
                </a:cubicBezTo>
                <a:cubicBezTo>
                  <a:pt x="9488" y="14618"/>
                  <a:pt x="9476" y="14547"/>
                  <a:pt x="9464" y="14477"/>
                </a:cubicBezTo>
                <a:cubicBezTo>
                  <a:pt x="9468" y="14441"/>
                  <a:pt x="9472" y="14410"/>
                  <a:pt x="9476" y="14378"/>
                </a:cubicBezTo>
                <a:close/>
                <a:moveTo>
                  <a:pt x="217541" y="14378"/>
                </a:moveTo>
                <a:cubicBezTo>
                  <a:pt x="217550" y="14410"/>
                  <a:pt x="217550" y="14441"/>
                  <a:pt x="217557" y="14477"/>
                </a:cubicBezTo>
                <a:cubicBezTo>
                  <a:pt x="217546" y="14547"/>
                  <a:pt x="217530" y="14622"/>
                  <a:pt x="217518" y="14692"/>
                </a:cubicBezTo>
                <a:cubicBezTo>
                  <a:pt x="217530" y="14586"/>
                  <a:pt x="217534" y="14481"/>
                  <a:pt x="217541" y="14378"/>
                </a:cubicBezTo>
                <a:close/>
                <a:moveTo>
                  <a:pt x="15014" y="7608"/>
                </a:moveTo>
                <a:cubicBezTo>
                  <a:pt x="15018" y="7855"/>
                  <a:pt x="15034" y="8093"/>
                  <a:pt x="15037" y="8265"/>
                </a:cubicBezTo>
                <a:lnTo>
                  <a:pt x="15037" y="8594"/>
                </a:lnTo>
                <a:cubicBezTo>
                  <a:pt x="14896" y="9470"/>
                  <a:pt x="14772" y="10348"/>
                  <a:pt x="14665" y="11232"/>
                </a:cubicBezTo>
                <a:cubicBezTo>
                  <a:pt x="14591" y="11831"/>
                  <a:pt x="14517" y="12434"/>
                  <a:pt x="14450" y="13040"/>
                </a:cubicBezTo>
                <a:cubicBezTo>
                  <a:pt x="14439" y="13009"/>
                  <a:pt x="14431" y="12978"/>
                  <a:pt x="14419" y="12951"/>
                </a:cubicBezTo>
                <a:cubicBezTo>
                  <a:pt x="14405" y="12911"/>
                  <a:pt x="14381" y="12895"/>
                  <a:pt x="14356" y="12895"/>
                </a:cubicBezTo>
                <a:cubicBezTo>
                  <a:pt x="14302" y="12895"/>
                  <a:pt x="14245" y="12974"/>
                  <a:pt x="14275" y="13059"/>
                </a:cubicBezTo>
                <a:cubicBezTo>
                  <a:pt x="14322" y="13185"/>
                  <a:pt x="14364" y="13310"/>
                  <a:pt x="14403" y="13439"/>
                </a:cubicBezTo>
                <a:cubicBezTo>
                  <a:pt x="14353" y="13862"/>
                  <a:pt x="14306" y="14284"/>
                  <a:pt x="14255" y="14707"/>
                </a:cubicBezTo>
                <a:cubicBezTo>
                  <a:pt x="14212" y="14242"/>
                  <a:pt x="14165" y="13780"/>
                  <a:pt x="14114" y="13318"/>
                </a:cubicBezTo>
                <a:cubicBezTo>
                  <a:pt x="14075" y="12904"/>
                  <a:pt x="14000" y="12496"/>
                  <a:pt x="13879" y="12120"/>
                </a:cubicBezTo>
                <a:cubicBezTo>
                  <a:pt x="14051" y="11404"/>
                  <a:pt x="14231" y="10691"/>
                  <a:pt x="14403" y="9976"/>
                </a:cubicBezTo>
                <a:cubicBezTo>
                  <a:pt x="14595" y="9177"/>
                  <a:pt x="14791" y="8386"/>
                  <a:pt x="15014" y="7608"/>
                </a:cubicBezTo>
                <a:close/>
                <a:moveTo>
                  <a:pt x="212008" y="7608"/>
                </a:moveTo>
                <a:cubicBezTo>
                  <a:pt x="212227" y="8386"/>
                  <a:pt x="212422" y="9177"/>
                  <a:pt x="212618" y="9976"/>
                </a:cubicBezTo>
                <a:cubicBezTo>
                  <a:pt x="212790" y="10691"/>
                  <a:pt x="212967" y="11404"/>
                  <a:pt x="213142" y="12120"/>
                </a:cubicBezTo>
                <a:cubicBezTo>
                  <a:pt x="213018" y="12496"/>
                  <a:pt x="212947" y="12904"/>
                  <a:pt x="212904" y="13318"/>
                </a:cubicBezTo>
                <a:cubicBezTo>
                  <a:pt x="212857" y="13780"/>
                  <a:pt x="212810" y="14242"/>
                  <a:pt x="212763" y="14707"/>
                </a:cubicBezTo>
                <a:cubicBezTo>
                  <a:pt x="212716" y="14284"/>
                  <a:pt x="212665" y="13862"/>
                  <a:pt x="212618" y="13439"/>
                </a:cubicBezTo>
                <a:cubicBezTo>
                  <a:pt x="212657" y="13310"/>
                  <a:pt x="212700" y="13185"/>
                  <a:pt x="212743" y="13059"/>
                </a:cubicBezTo>
                <a:cubicBezTo>
                  <a:pt x="212776" y="12974"/>
                  <a:pt x="212719" y="12895"/>
                  <a:pt x="212665" y="12895"/>
                </a:cubicBezTo>
                <a:cubicBezTo>
                  <a:pt x="212641" y="12895"/>
                  <a:pt x="212617" y="12911"/>
                  <a:pt x="212602" y="12951"/>
                </a:cubicBezTo>
                <a:cubicBezTo>
                  <a:pt x="212591" y="12978"/>
                  <a:pt x="212583" y="13009"/>
                  <a:pt x="212571" y="13040"/>
                </a:cubicBezTo>
                <a:cubicBezTo>
                  <a:pt x="212501" y="12434"/>
                  <a:pt x="212430" y="11831"/>
                  <a:pt x="212356" y="11232"/>
                </a:cubicBezTo>
                <a:cubicBezTo>
                  <a:pt x="212246" y="10348"/>
                  <a:pt x="212125" y="9470"/>
                  <a:pt x="211984" y="8594"/>
                </a:cubicBezTo>
                <a:cubicBezTo>
                  <a:pt x="211984" y="8484"/>
                  <a:pt x="211980" y="8375"/>
                  <a:pt x="211984" y="8265"/>
                </a:cubicBezTo>
                <a:cubicBezTo>
                  <a:pt x="211984" y="8093"/>
                  <a:pt x="212004" y="7855"/>
                  <a:pt x="212008" y="7608"/>
                </a:cubicBezTo>
                <a:close/>
                <a:moveTo>
                  <a:pt x="73182" y="10922"/>
                </a:moveTo>
                <a:cubicBezTo>
                  <a:pt x="73272" y="11025"/>
                  <a:pt x="73350" y="11154"/>
                  <a:pt x="73421" y="11298"/>
                </a:cubicBezTo>
                <a:cubicBezTo>
                  <a:pt x="73409" y="12089"/>
                  <a:pt x="73456" y="12880"/>
                  <a:pt x="73534" y="13670"/>
                </a:cubicBezTo>
                <a:cubicBezTo>
                  <a:pt x="73538" y="13690"/>
                  <a:pt x="73542" y="13713"/>
                  <a:pt x="73542" y="13733"/>
                </a:cubicBezTo>
                <a:cubicBezTo>
                  <a:pt x="73409" y="14062"/>
                  <a:pt x="73276" y="14387"/>
                  <a:pt x="73147" y="14716"/>
                </a:cubicBezTo>
                <a:lnTo>
                  <a:pt x="73147" y="13834"/>
                </a:lnTo>
                <a:cubicBezTo>
                  <a:pt x="73151" y="12864"/>
                  <a:pt x="73166" y="11894"/>
                  <a:pt x="73182" y="10922"/>
                </a:cubicBezTo>
                <a:close/>
                <a:moveTo>
                  <a:pt x="153836" y="10922"/>
                </a:moveTo>
                <a:cubicBezTo>
                  <a:pt x="153851" y="11894"/>
                  <a:pt x="153871" y="12864"/>
                  <a:pt x="153874" y="13834"/>
                </a:cubicBezTo>
                <a:lnTo>
                  <a:pt x="153874" y="14716"/>
                </a:lnTo>
                <a:cubicBezTo>
                  <a:pt x="153746" y="14387"/>
                  <a:pt x="153612" y="14062"/>
                  <a:pt x="153475" y="13733"/>
                </a:cubicBezTo>
                <a:cubicBezTo>
                  <a:pt x="153479" y="13713"/>
                  <a:pt x="153484" y="13690"/>
                  <a:pt x="153484" y="13670"/>
                </a:cubicBezTo>
                <a:cubicBezTo>
                  <a:pt x="153565" y="12880"/>
                  <a:pt x="153609" y="12089"/>
                  <a:pt x="153601" y="11298"/>
                </a:cubicBezTo>
                <a:cubicBezTo>
                  <a:pt x="153667" y="11154"/>
                  <a:pt x="153746" y="11025"/>
                  <a:pt x="153836" y="10922"/>
                </a:cubicBezTo>
                <a:close/>
                <a:moveTo>
                  <a:pt x="75265" y="11060"/>
                </a:moveTo>
                <a:cubicBezTo>
                  <a:pt x="75331" y="11674"/>
                  <a:pt x="75402" y="12288"/>
                  <a:pt x="75464" y="12904"/>
                </a:cubicBezTo>
                <a:cubicBezTo>
                  <a:pt x="75362" y="13538"/>
                  <a:pt x="75268" y="14167"/>
                  <a:pt x="75182" y="14801"/>
                </a:cubicBezTo>
                <a:cubicBezTo>
                  <a:pt x="75045" y="14437"/>
                  <a:pt x="74909" y="14069"/>
                  <a:pt x="74768" y="13702"/>
                </a:cubicBezTo>
                <a:cubicBezTo>
                  <a:pt x="74697" y="13518"/>
                  <a:pt x="74630" y="13322"/>
                  <a:pt x="74560" y="13126"/>
                </a:cubicBezTo>
                <a:cubicBezTo>
                  <a:pt x="74806" y="12453"/>
                  <a:pt x="75033" y="11757"/>
                  <a:pt x="75265" y="11060"/>
                </a:cubicBezTo>
                <a:close/>
                <a:moveTo>
                  <a:pt x="151757" y="11060"/>
                </a:moveTo>
                <a:cubicBezTo>
                  <a:pt x="151988" y="11757"/>
                  <a:pt x="152211" y="12453"/>
                  <a:pt x="152462" y="13126"/>
                </a:cubicBezTo>
                <a:cubicBezTo>
                  <a:pt x="152391" y="13322"/>
                  <a:pt x="152324" y="13518"/>
                  <a:pt x="152250" y="13702"/>
                </a:cubicBezTo>
                <a:cubicBezTo>
                  <a:pt x="152109" y="14069"/>
                  <a:pt x="151976" y="14437"/>
                  <a:pt x="151840" y="14801"/>
                </a:cubicBezTo>
                <a:cubicBezTo>
                  <a:pt x="151753" y="14167"/>
                  <a:pt x="151659" y="13538"/>
                  <a:pt x="151558" y="12904"/>
                </a:cubicBezTo>
                <a:cubicBezTo>
                  <a:pt x="151620" y="12288"/>
                  <a:pt x="151687" y="11674"/>
                  <a:pt x="151757" y="11060"/>
                </a:cubicBezTo>
                <a:close/>
                <a:moveTo>
                  <a:pt x="55096" y="14653"/>
                </a:moveTo>
                <a:cubicBezTo>
                  <a:pt x="55092" y="14727"/>
                  <a:pt x="55084" y="14801"/>
                  <a:pt x="55080" y="14880"/>
                </a:cubicBezTo>
                <a:cubicBezTo>
                  <a:pt x="55076" y="14809"/>
                  <a:pt x="55073" y="14739"/>
                  <a:pt x="55069" y="14672"/>
                </a:cubicBezTo>
                <a:cubicBezTo>
                  <a:pt x="55076" y="14669"/>
                  <a:pt x="55076" y="14660"/>
                  <a:pt x="55084" y="14656"/>
                </a:cubicBezTo>
                <a:cubicBezTo>
                  <a:pt x="55089" y="14656"/>
                  <a:pt x="55092" y="14653"/>
                  <a:pt x="55096" y="14653"/>
                </a:cubicBezTo>
                <a:close/>
                <a:moveTo>
                  <a:pt x="171922" y="14653"/>
                </a:moveTo>
                <a:cubicBezTo>
                  <a:pt x="171929" y="14653"/>
                  <a:pt x="171929" y="14656"/>
                  <a:pt x="171933" y="14656"/>
                </a:cubicBezTo>
                <a:cubicBezTo>
                  <a:pt x="171941" y="14660"/>
                  <a:pt x="171945" y="14669"/>
                  <a:pt x="171949" y="14672"/>
                </a:cubicBezTo>
                <a:cubicBezTo>
                  <a:pt x="171949" y="14743"/>
                  <a:pt x="171945" y="14813"/>
                  <a:pt x="171941" y="14884"/>
                </a:cubicBezTo>
                <a:cubicBezTo>
                  <a:pt x="171933" y="14806"/>
                  <a:pt x="171929" y="14727"/>
                  <a:pt x="171922" y="14653"/>
                </a:cubicBezTo>
                <a:close/>
                <a:moveTo>
                  <a:pt x="5996" y="6018"/>
                </a:moveTo>
                <a:cubicBezTo>
                  <a:pt x="6024" y="6281"/>
                  <a:pt x="6055" y="6543"/>
                  <a:pt x="6086" y="6805"/>
                </a:cubicBezTo>
                <a:cubicBezTo>
                  <a:pt x="6211" y="7949"/>
                  <a:pt x="6372" y="9083"/>
                  <a:pt x="6493" y="10226"/>
                </a:cubicBezTo>
                <a:cubicBezTo>
                  <a:pt x="6623" y="11495"/>
                  <a:pt x="6795" y="12754"/>
                  <a:pt x="6967" y="14015"/>
                </a:cubicBezTo>
                <a:cubicBezTo>
                  <a:pt x="6896" y="14324"/>
                  <a:pt x="6826" y="14637"/>
                  <a:pt x="6760" y="14947"/>
                </a:cubicBezTo>
                <a:cubicBezTo>
                  <a:pt x="6713" y="13991"/>
                  <a:pt x="6619" y="13040"/>
                  <a:pt x="6455" y="12129"/>
                </a:cubicBezTo>
                <a:cubicBezTo>
                  <a:pt x="6262" y="11079"/>
                  <a:pt x="5977" y="10070"/>
                  <a:pt x="5774" y="9024"/>
                </a:cubicBezTo>
                <a:cubicBezTo>
                  <a:pt x="5675" y="8531"/>
                  <a:pt x="5640" y="8023"/>
                  <a:pt x="5613" y="7514"/>
                </a:cubicBezTo>
                <a:cubicBezTo>
                  <a:pt x="5754" y="7024"/>
                  <a:pt x="5868" y="6520"/>
                  <a:pt x="5996" y="6018"/>
                </a:cubicBezTo>
                <a:close/>
                <a:moveTo>
                  <a:pt x="221025" y="6018"/>
                </a:moveTo>
                <a:cubicBezTo>
                  <a:pt x="221150" y="6520"/>
                  <a:pt x="221264" y="7024"/>
                  <a:pt x="221405" y="7514"/>
                </a:cubicBezTo>
                <a:cubicBezTo>
                  <a:pt x="221378" y="8023"/>
                  <a:pt x="221342" y="8531"/>
                  <a:pt x="221248" y="9024"/>
                </a:cubicBezTo>
                <a:cubicBezTo>
                  <a:pt x="221045" y="10070"/>
                  <a:pt x="220755" y="11079"/>
                  <a:pt x="220567" y="12129"/>
                </a:cubicBezTo>
                <a:cubicBezTo>
                  <a:pt x="220399" y="13040"/>
                  <a:pt x="220309" y="13991"/>
                  <a:pt x="220258" y="14947"/>
                </a:cubicBezTo>
                <a:cubicBezTo>
                  <a:pt x="220191" y="14637"/>
                  <a:pt x="220124" y="14328"/>
                  <a:pt x="220050" y="14019"/>
                </a:cubicBezTo>
                <a:cubicBezTo>
                  <a:pt x="220223" y="12758"/>
                  <a:pt x="220395" y="11495"/>
                  <a:pt x="220528" y="10226"/>
                </a:cubicBezTo>
                <a:cubicBezTo>
                  <a:pt x="220646" y="9083"/>
                  <a:pt x="220810" y="7949"/>
                  <a:pt x="220935" y="6805"/>
                </a:cubicBezTo>
                <a:cubicBezTo>
                  <a:pt x="220962" y="6543"/>
                  <a:pt x="220993" y="6281"/>
                  <a:pt x="221025" y="6018"/>
                </a:cubicBezTo>
                <a:close/>
                <a:moveTo>
                  <a:pt x="37030" y="11753"/>
                </a:moveTo>
                <a:cubicBezTo>
                  <a:pt x="37272" y="12559"/>
                  <a:pt x="37527" y="13361"/>
                  <a:pt x="37765" y="14172"/>
                </a:cubicBezTo>
                <a:cubicBezTo>
                  <a:pt x="37824" y="14363"/>
                  <a:pt x="37875" y="14555"/>
                  <a:pt x="37934" y="14747"/>
                </a:cubicBezTo>
                <a:cubicBezTo>
                  <a:pt x="37906" y="14833"/>
                  <a:pt x="37883" y="14918"/>
                  <a:pt x="37859" y="15005"/>
                </a:cubicBezTo>
                <a:cubicBezTo>
                  <a:pt x="37679" y="14629"/>
                  <a:pt x="37503" y="14253"/>
                  <a:pt x="37327" y="13878"/>
                </a:cubicBezTo>
                <a:cubicBezTo>
                  <a:pt x="37296" y="13650"/>
                  <a:pt x="37265" y="13424"/>
                  <a:pt x="37233" y="13197"/>
                </a:cubicBezTo>
                <a:cubicBezTo>
                  <a:pt x="37218" y="13079"/>
                  <a:pt x="37159" y="13021"/>
                  <a:pt x="37092" y="13005"/>
                </a:cubicBezTo>
                <a:cubicBezTo>
                  <a:pt x="37077" y="12810"/>
                  <a:pt x="37065" y="12617"/>
                  <a:pt x="37045" y="12422"/>
                </a:cubicBezTo>
                <a:cubicBezTo>
                  <a:pt x="37030" y="12223"/>
                  <a:pt x="37014" y="12022"/>
                  <a:pt x="37002" y="11823"/>
                </a:cubicBezTo>
                <a:cubicBezTo>
                  <a:pt x="37014" y="11800"/>
                  <a:pt x="37021" y="11776"/>
                  <a:pt x="37030" y="11753"/>
                </a:cubicBezTo>
                <a:close/>
                <a:moveTo>
                  <a:pt x="189988" y="11753"/>
                </a:moveTo>
                <a:cubicBezTo>
                  <a:pt x="190000" y="11776"/>
                  <a:pt x="190008" y="11800"/>
                  <a:pt x="190015" y="11823"/>
                </a:cubicBezTo>
                <a:cubicBezTo>
                  <a:pt x="190004" y="12022"/>
                  <a:pt x="189992" y="12223"/>
                  <a:pt x="189972" y="12422"/>
                </a:cubicBezTo>
                <a:cubicBezTo>
                  <a:pt x="189957" y="12617"/>
                  <a:pt x="189941" y="12810"/>
                  <a:pt x="189925" y="13005"/>
                </a:cubicBezTo>
                <a:cubicBezTo>
                  <a:pt x="189859" y="13021"/>
                  <a:pt x="189804" y="13079"/>
                  <a:pt x="189789" y="13197"/>
                </a:cubicBezTo>
                <a:cubicBezTo>
                  <a:pt x="189757" y="13424"/>
                  <a:pt x="189726" y="13650"/>
                  <a:pt x="189695" y="13878"/>
                </a:cubicBezTo>
                <a:cubicBezTo>
                  <a:pt x="189514" y="14253"/>
                  <a:pt x="189338" y="14629"/>
                  <a:pt x="189162" y="15005"/>
                </a:cubicBezTo>
                <a:cubicBezTo>
                  <a:pt x="189139" y="14918"/>
                  <a:pt x="189112" y="14833"/>
                  <a:pt x="189088" y="14747"/>
                </a:cubicBezTo>
                <a:cubicBezTo>
                  <a:pt x="189143" y="14555"/>
                  <a:pt x="189197" y="14363"/>
                  <a:pt x="189252" y="14172"/>
                </a:cubicBezTo>
                <a:cubicBezTo>
                  <a:pt x="189491" y="13361"/>
                  <a:pt x="189746" y="12559"/>
                  <a:pt x="189988" y="11753"/>
                </a:cubicBezTo>
                <a:close/>
                <a:moveTo>
                  <a:pt x="22297" y="14187"/>
                </a:moveTo>
                <a:cubicBezTo>
                  <a:pt x="22294" y="14468"/>
                  <a:pt x="22290" y="14750"/>
                  <a:pt x="22286" y="15032"/>
                </a:cubicBezTo>
                <a:cubicBezTo>
                  <a:pt x="22259" y="14801"/>
                  <a:pt x="22227" y="14571"/>
                  <a:pt x="22200" y="14340"/>
                </a:cubicBezTo>
                <a:cubicBezTo>
                  <a:pt x="22231" y="14289"/>
                  <a:pt x="22266" y="14237"/>
                  <a:pt x="22297" y="14187"/>
                </a:cubicBezTo>
                <a:close/>
                <a:moveTo>
                  <a:pt x="204719" y="14187"/>
                </a:moveTo>
                <a:cubicBezTo>
                  <a:pt x="204755" y="14237"/>
                  <a:pt x="204786" y="14289"/>
                  <a:pt x="204822" y="14340"/>
                </a:cubicBezTo>
                <a:cubicBezTo>
                  <a:pt x="204790" y="14571"/>
                  <a:pt x="204763" y="14801"/>
                  <a:pt x="204732" y="15032"/>
                </a:cubicBezTo>
                <a:cubicBezTo>
                  <a:pt x="204728" y="14750"/>
                  <a:pt x="204724" y="14468"/>
                  <a:pt x="204719" y="14187"/>
                </a:cubicBezTo>
                <a:close/>
                <a:moveTo>
                  <a:pt x="91150" y="10727"/>
                </a:moveTo>
                <a:cubicBezTo>
                  <a:pt x="91331" y="11048"/>
                  <a:pt x="91499" y="11381"/>
                  <a:pt x="91647" y="11744"/>
                </a:cubicBezTo>
                <a:cubicBezTo>
                  <a:pt x="91640" y="11807"/>
                  <a:pt x="91632" y="11870"/>
                  <a:pt x="91624" y="11929"/>
                </a:cubicBezTo>
                <a:cubicBezTo>
                  <a:pt x="91585" y="12210"/>
                  <a:pt x="91550" y="12488"/>
                  <a:pt x="91519" y="12770"/>
                </a:cubicBezTo>
                <a:cubicBezTo>
                  <a:pt x="91493" y="12738"/>
                  <a:pt x="91457" y="12722"/>
                  <a:pt x="91419" y="12722"/>
                </a:cubicBezTo>
                <a:cubicBezTo>
                  <a:pt x="91342" y="12722"/>
                  <a:pt x="91258" y="12789"/>
                  <a:pt x="91244" y="12915"/>
                </a:cubicBezTo>
                <a:cubicBezTo>
                  <a:pt x="91178" y="13627"/>
                  <a:pt x="91112" y="14331"/>
                  <a:pt x="91042" y="15041"/>
                </a:cubicBezTo>
                <a:cubicBezTo>
                  <a:pt x="91018" y="14786"/>
                  <a:pt x="90998" y="14535"/>
                  <a:pt x="90986" y="14281"/>
                </a:cubicBezTo>
                <a:cubicBezTo>
                  <a:pt x="90971" y="13932"/>
                  <a:pt x="90838" y="13392"/>
                  <a:pt x="91026" y="13079"/>
                </a:cubicBezTo>
                <a:cubicBezTo>
                  <a:pt x="91065" y="13016"/>
                  <a:pt x="91025" y="12932"/>
                  <a:pt x="90978" y="12932"/>
                </a:cubicBezTo>
                <a:cubicBezTo>
                  <a:pt x="90964" y="12932"/>
                  <a:pt x="90949" y="12940"/>
                  <a:pt x="90935" y="12958"/>
                </a:cubicBezTo>
                <a:cubicBezTo>
                  <a:pt x="90877" y="13036"/>
                  <a:pt x="90838" y="13126"/>
                  <a:pt x="90807" y="13220"/>
                </a:cubicBezTo>
                <a:cubicBezTo>
                  <a:pt x="90814" y="12535"/>
                  <a:pt x="90830" y="11157"/>
                  <a:pt x="91150" y="10727"/>
                </a:cubicBezTo>
                <a:close/>
                <a:moveTo>
                  <a:pt x="135871" y="10727"/>
                </a:moveTo>
                <a:cubicBezTo>
                  <a:pt x="136191" y="11157"/>
                  <a:pt x="136207" y="12535"/>
                  <a:pt x="136211" y="13220"/>
                </a:cubicBezTo>
                <a:cubicBezTo>
                  <a:pt x="136184" y="13126"/>
                  <a:pt x="136144" y="13036"/>
                  <a:pt x="136086" y="12958"/>
                </a:cubicBezTo>
                <a:cubicBezTo>
                  <a:pt x="136072" y="12940"/>
                  <a:pt x="136056" y="12932"/>
                  <a:pt x="136042" y="12932"/>
                </a:cubicBezTo>
                <a:cubicBezTo>
                  <a:pt x="135994" y="12932"/>
                  <a:pt x="135956" y="13016"/>
                  <a:pt x="135992" y="13079"/>
                </a:cubicBezTo>
                <a:cubicBezTo>
                  <a:pt x="136184" y="13392"/>
                  <a:pt x="136051" y="13932"/>
                  <a:pt x="136031" y="14281"/>
                </a:cubicBezTo>
                <a:cubicBezTo>
                  <a:pt x="136020" y="14535"/>
                  <a:pt x="136000" y="14786"/>
                  <a:pt x="135980" y="15041"/>
                </a:cubicBezTo>
                <a:cubicBezTo>
                  <a:pt x="135910" y="14336"/>
                  <a:pt x="135843" y="13627"/>
                  <a:pt x="135773" y="12915"/>
                </a:cubicBezTo>
                <a:cubicBezTo>
                  <a:pt x="135760" y="12789"/>
                  <a:pt x="135678" y="12722"/>
                  <a:pt x="135601" y="12722"/>
                </a:cubicBezTo>
                <a:cubicBezTo>
                  <a:pt x="135564" y="12722"/>
                  <a:pt x="135528" y="12738"/>
                  <a:pt x="135503" y="12770"/>
                </a:cubicBezTo>
                <a:cubicBezTo>
                  <a:pt x="135472" y="12488"/>
                  <a:pt x="135436" y="12210"/>
                  <a:pt x="135397" y="11929"/>
                </a:cubicBezTo>
                <a:cubicBezTo>
                  <a:pt x="135386" y="11870"/>
                  <a:pt x="135382" y="11807"/>
                  <a:pt x="135370" y="11744"/>
                </a:cubicBezTo>
                <a:cubicBezTo>
                  <a:pt x="135523" y="11381"/>
                  <a:pt x="135691" y="11048"/>
                  <a:pt x="135871" y="10727"/>
                </a:cubicBezTo>
                <a:close/>
                <a:moveTo>
                  <a:pt x="103859" y="12038"/>
                </a:moveTo>
                <a:lnTo>
                  <a:pt x="103859" y="12038"/>
                </a:lnTo>
                <a:cubicBezTo>
                  <a:pt x="104090" y="12382"/>
                  <a:pt x="104313" y="12739"/>
                  <a:pt x="104528" y="13103"/>
                </a:cubicBezTo>
                <a:cubicBezTo>
                  <a:pt x="104525" y="13244"/>
                  <a:pt x="104516" y="13384"/>
                  <a:pt x="104509" y="13529"/>
                </a:cubicBezTo>
                <a:cubicBezTo>
                  <a:pt x="104407" y="14035"/>
                  <a:pt x="104310" y="14539"/>
                  <a:pt x="104216" y="15048"/>
                </a:cubicBezTo>
                <a:cubicBezTo>
                  <a:pt x="104164" y="14316"/>
                  <a:pt x="104090" y="13592"/>
                  <a:pt x="103988" y="12868"/>
                </a:cubicBezTo>
                <a:cubicBezTo>
                  <a:pt x="103949" y="12590"/>
                  <a:pt x="103906" y="12312"/>
                  <a:pt x="103859" y="12038"/>
                </a:cubicBezTo>
                <a:close/>
                <a:moveTo>
                  <a:pt x="123158" y="12038"/>
                </a:moveTo>
                <a:lnTo>
                  <a:pt x="123158" y="12038"/>
                </a:lnTo>
                <a:cubicBezTo>
                  <a:pt x="123111" y="12316"/>
                  <a:pt x="123073" y="12590"/>
                  <a:pt x="123030" y="12868"/>
                </a:cubicBezTo>
                <a:cubicBezTo>
                  <a:pt x="122932" y="13592"/>
                  <a:pt x="122857" y="14316"/>
                  <a:pt x="122802" y="15048"/>
                </a:cubicBezTo>
                <a:cubicBezTo>
                  <a:pt x="122708" y="14543"/>
                  <a:pt x="122614" y="14038"/>
                  <a:pt x="122509" y="13533"/>
                </a:cubicBezTo>
                <a:cubicBezTo>
                  <a:pt x="122504" y="13388"/>
                  <a:pt x="122497" y="13244"/>
                  <a:pt x="122489" y="13099"/>
                </a:cubicBezTo>
                <a:cubicBezTo>
                  <a:pt x="122708" y="12739"/>
                  <a:pt x="122927" y="12382"/>
                  <a:pt x="123158" y="12038"/>
                </a:cubicBezTo>
                <a:close/>
                <a:moveTo>
                  <a:pt x="93844" y="12555"/>
                </a:moveTo>
                <a:lnTo>
                  <a:pt x="93844" y="12555"/>
                </a:lnTo>
                <a:cubicBezTo>
                  <a:pt x="93761" y="13462"/>
                  <a:pt x="93667" y="14371"/>
                  <a:pt x="93566" y="15275"/>
                </a:cubicBezTo>
                <a:cubicBezTo>
                  <a:pt x="93479" y="14954"/>
                  <a:pt x="93390" y="14637"/>
                  <a:pt x="93287" y="14324"/>
                </a:cubicBezTo>
                <a:cubicBezTo>
                  <a:pt x="93350" y="14022"/>
                  <a:pt x="93550" y="13052"/>
                  <a:pt x="93844" y="12555"/>
                </a:cubicBezTo>
                <a:close/>
                <a:moveTo>
                  <a:pt x="133178" y="12555"/>
                </a:moveTo>
                <a:lnTo>
                  <a:pt x="133178" y="12555"/>
                </a:lnTo>
                <a:cubicBezTo>
                  <a:pt x="133467" y="13052"/>
                  <a:pt x="133671" y="14022"/>
                  <a:pt x="133734" y="14324"/>
                </a:cubicBezTo>
                <a:cubicBezTo>
                  <a:pt x="133632" y="14637"/>
                  <a:pt x="133538" y="14954"/>
                  <a:pt x="133452" y="15275"/>
                </a:cubicBezTo>
                <a:cubicBezTo>
                  <a:pt x="133350" y="14371"/>
                  <a:pt x="133260" y="13462"/>
                  <a:pt x="133178" y="12555"/>
                </a:cubicBezTo>
                <a:close/>
                <a:moveTo>
                  <a:pt x="70384" y="11401"/>
                </a:moveTo>
                <a:cubicBezTo>
                  <a:pt x="70400" y="11416"/>
                  <a:pt x="70411" y="11432"/>
                  <a:pt x="70427" y="11448"/>
                </a:cubicBezTo>
                <a:cubicBezTo>
                  <a:pt x="70470" y="11619"/>
                  <a:pt x="70512" y="11788"/>
                  <a:pt x="70552" y="11960"/>
                </a:cubicBezTo>
                <a:cubicBezTo>
                  <a:pt x="70724" y="12664"/>
                  <a:pt x="70888" y="13373"/>
                  <a:pt x="71045" y="14085"/>
                </a:cubicBezTo>
                <a:cubicBezTo>
                  <a:pt x="70935" y="14434"/>
                  <a:pt x="70814" y="14778"/>
                  <a:pt x="70713" y="15115"/>
                </a:cubicBezTo>
                <a:cubicBezTo>
                  <a:pt x="70685" y="15209"/>
                  <a:pt x="70658" y="15306"/>
                  <a:pt x="70626" y="15400"/>
                </a:cubicBezTo>
                <a:cubicBezTo>
                  <a:pt x="70536" y="14069"/>
                  <a:pt x="70458" y="12734"/>
                  <a:pt x="70384" y="11401"/>
                </a:cubicBezTo>
                <a:close/>
                <a:moveTo>
                  <a:pt x="156634" y="11401"/>
                </a:moveTo>
                <a:lnTo>
                  <a:pt x="156634" y="11401"/>
                </a:lnTo>
                <a:cubicBezTo>
                  <a:pt x="156564" y="12734"/>
                  <a:pt x="156485" y="14069"/>
                  <a:pt x="156391" y="15400"/>
                </a:cubicBezTo>
                <a:cubicBezTo>
                  <a:pt x="156364" y="15306"/>
                  <a:pt x="156336" y="15209"/>
                  <a:pt x="156309" y="15115"/>
                </a:cubicBezTo>
                <a:cubicBezTo>
                  <a:pt x="156208" y="14778"/>
                  <a:pt x="156086" y="14434"/>
                  <a:pt x="155977" y="14085"/>
                </a:cubicBezTo>
                <a:cubicBezTo>
                  <a:pt x="156133" y="13373"/>
                  <a:pt x="156297" y="12664"/>
                  <a:pt x="156466" y="11960"/>
                </a:cubicBezTo>
                <a:cubicBezTo>
                  <a:pt x="156508" y="11788"/>
                  <a:pt x="156551" y="11619"/>
                  <a:pt x="156595" y="11448"/>
                </a:cubicBezTo>
                <a:cubicBezTo>
                  <a:pt x="156607" y="11432"/>
                  <a:pt x="156622" y="11416"/>
                  <a:pt x="156634" y="11401"/>
                </a:cubicBezTo>
                <a:close/>
                <a:moveTo>
                  <a:pt x="101804" y="11791"/>
                </a:moveTo>
                <a:cubicBezTo>
                  <a:pt x="101906" y="11831"/>
                  <a:pt x="101989" y="11921"/>
                  <a:pt x="102012" y="12132"/>
                </a:cubicBezTo>
                <a:cubicBezTo>
                  <a:pt x="102043" y="12371"/>
                  <a:pt x="102039" y="12664"/>
                  <a:pt x="102027" y="12907"/>
                </a:cubicBezTo>
                <a:cubicBezTo>
                  <a:pt x="102004" y="13326"/>
                  <a:pt x="101980" y="13744"/>
                  <a:pt x="101953" y="14163"/>
                </a:cubicBezTo>
                <a:cubicBezTo>
                  <a:pt x="101922" y="14590"/>
                  <a:pt x="101875" y="15021"/>
                  <a:pt x="101824" y="15451"/>
                </a:cubicBezTo>
                <a:cubicBezTo>
                  <a:pt x="101816" y="15075"/>
                  <a:pt x="101808" y="14703"/>
                  <a:pt x="101804" y="14328"/>
                </a:cubicBezTo>
                <a:cubicBezTo>
                  <a:pt x="101792" y="13482"/>
                  <a:pt x="101781" y="12637"/>
                  <a:pt x="101804" y="11791"/>
                </a:cubicBezTo>
                <a:close/>
                <a:moveTo>
                  <a:pt x="125217" y="11791"/>
                </a:moveTo>
                <a:cubicBezTo>
                  <a:pt x="125237" y="12637"/>
                  <a:pt x="125229" y="13482"/>
                  <a:pt x="125217" y="14328"/>
                </a:cubicBezTo>
                <a:cubicBezTo>
                  <a:pt x="125210" y="14703"/>
                  <a:pt x="125205" y="15079"/>
                  <a:pt x="125198" y="15451"/>
                </a:cubicBezTo>
                <a:cubicBezTo>
                  <a:pt x="125143" y="15021"/>
                  <a:pt x="125096" y="14590"/>
                  <a:pt x="125069" y="14163"/>
                </a:cubicBezTo>
                <a:cubicBezTo>
                  <a:pt x="125037" y="13744"/>
                  <a:pt x="125017" y="13326"/>
                  <a:pt x="124994" y="12907"/>
                </a:cubicBezTo>
                <a:cubicBezTo>
                  <a:pt x="124982" y="12664"/>
                  <a:pt x="124979" y="12371"/>
                  <a:pt x="125006" y="12132"/>
                </a:cubicBezTo>
                <a:cubicBezTo>
                  <a:pt x="125029" y="11921"/>
                  <a:pt x="125111" y="11831"/>
                  <a:pt x="125217" y="11791"/>
                </a:cubicBezTo>
                <a:close/>
                <a:moveTo>
                  <a:pt x="188544" y="15193"/>
                </a:moveTo>
                <a:cubicBezTo>
                  <a:pt x="188552" y="15220"/>
                  <a:pt x="188555" y="15247"/>
                  <a:pt x="188559" y="15271"/>
                </a:cubicBezTo>
                <a:cubicBezTo>
                  <a:pt x="188539" y="15346"/>
                  <a:pt x="188516" y="15420"/>
                  <a:pt x="188492" y="15494"/>
                </a:cubicBezTo>
                <a:cubicBezTo>
                  <a:pt x="188508" y="15393"/>
                  <a:pt x="188528" y="15294"/>
                  <a:pt x="188544" y="15193"/>
                </a:cubicBezTo>
                <a:close/>
                <a:moveTo>
                  <a:pt x="38477" y="15193"/>
                </a:moveTo>
                <a:cubicBezTo>
                  <a:pt x="38493" y="15294"/>
                  <a:pt x="38513" y="15397"/>
                  <a:pt x="38528" y="15498"/>
                </a:cubicBezTo>
                <a:cubicBezTo>
                  <a:pt x="38505" y="15424"/>
                  <a:pt x="38481" y="15350"/>
                  <a:pt x="38458" y="15275"/>
                </a:cubicBezTo>
                <a:cubicBezTo>
                  <a:pt x="38466" y="15247"/>
                  <a:pt x="38470" y="15220"/>
                  <a:pt x="38477" y="15193"/>
                </a:cubicBezTo>
                <a:close/>
                <a:moveTo>
                  <a:pt x="45456" y="15177"/>
                </a:moveTo>
                <a:cubicBezTo>
                  <a:pt x="45475" y="15236"/>
                  <a:pt x="45491" y="15294"/>
                  <a:pt x="45507" y="15353"/>
                </a:cubicBezTo>
                <a:cubicBezTo>
                  <a:pt x="45503" y="15404"/>
                  <a:pt x="45499" y="15459"/>
                  <a:pt x="45495" y="15514"/>
                </a:cubicBezTo>
                <a:cubicBezTo>
                  <a:pt x="45484" y="15400"/>
                  <a:pt x="45468" y="15287"/>
                  <a:pt x="45456" y="15177"/>
                </a:cubicBezTo>
                <a:close/>
                <a:moveTo>
                  <a:pt x="181561" y="15177"/>
                </a:moveTo>
                <a:cubicBezTo>
                  <a:pt x="181550" y="15290"/>
                  <a:pt x="181538" y="15400"/>
                  <a:pt x="181526" y="15514"/>
                </a:cubicBezTo>
                <a:cubicBezTo>
                  <a:pt x="181518" y="15459"/>
                  <a:pt x="181514" y="15408"/>
                  <a:pt x="181510" y="15353"/>
                </a:cubicBezTo>
                <a:cubicBezTo>
                  <a:pt x="181530" y="15294"/>
                  <a:pt x="181546" y="15236"/>
                  <a:pt x="181561" y="15177"/>
                </a:cubicBezTo>
                <a:close/>
                <a:moveTo>
                  <a:pt x="48912" y="14801"/>
                </a:moveTo>
                <a:lnTo>
                  <a:pt x="48912" y="14801"/>
                </a:lnTo>
                <a:cubicBezTo>
                  <a:pt x="48928" y="15059"/>
                  <a:pt x="48943" y="15318"/>
                  <a:pt x="48967" y="15576"/>
                </a:cubicBezTo>
                <a:cubicBezTo>
                  <a:pt x="48959" y="15534"/>
                  <a:pt x="48947" y="15490"/>
                  <a:pt x="48940" y="15447"/>
                </a:cubicBezTo>
                <a:cubicBezTo>
                  <a:pt x="48931" y="15232"/>
                  <a:pt x="48920" y="15017"/>
                  <a:pt x="48912" y="14801"/>
                </a:cubicBezTo>
                <a:close/>
                <a:moveTo>
                  <a:pt x="178109" y="14797"/>
                </a:moveTo>
                <a:cubicBezTo>
                  <a:pt x="178102" y="15017"/>
                  <a:pt x="178089" y="15232"/>
                  <a:pt x="178078" y="15447"/>
                </a:cubicBezTo>
                <a:cubicBezTo>
                  <a:pt x="178071" y="15490"/>
                  <a:pt x="178062" y="15534"/>
                  <a:pt x="178055" y="15576"/>
                </a:cubicBezTo>
                <a:cubicBezTo>
                  <a:pt x="178074" y="15318"/>
                  <a:pt x="178094" y="15059"/>
                  <a:pt x="178109" y="14797"/>
                </a:cubicBezTo>
                <a:close/>
                <a:moveTo>
                  <a:pt x="50880" y="15224"/>
                </a:moveTo>
                <a:cubicBezTo>
                  <a:pt x="50904" y="15346"/>
                  <a:pt x="50932" y="15467"/>
                  <a:pt x="50959" y="15592"/>
                </a:cubicBezTo>
                <a:cubicBezTo>
                  <a:pt x="50943" y="15541"/>
                  <a:pt x="50927" y="15490"/>
                  <a:pt x="50916" y="15440"/>
                </a:cubicBezTo>
                <a:cubicBezTo>
                  <a:pt x="50900" y="15369"/>
                  <a:pt x="50893" y="15294"/>
                  <a:pt x="50880" y="15224"/>
                </a:cubicBezTo>
                <a:close/>
                <a:moveTo>
                  <a:pt x="176140" y="15224"/>
                </a:moveTo>
                <a:cubicBezTo>
                  <a:pt x="176129" y="15294"/>
                  <a:pt x="176117" y="15369"/>
                  <a:pt x="176106" y="15440"/>
                </a:cubicBezTo>
                <a:cubicBezTo>
                  <a:pt x="176090" y="15490"/>
                  <a:pt x="176075" y="15541"/>
                  <a:pt x="176059" y="15592"/>
                </a:cubicBezTo>
                <a:cubicBezTo>
                  <a:pt x="176090" y="15467"/>
                  <a:pt x="176117" y="15346"/>
                  <a:pt x="176140" y="15224"/>
                </a:cubicBezTo>
                <a:close/>
                <a:moveTo>
                  <a:pt x="44810" y="13216"/>
                </a:moveTo>
                <a:cubicBezTo>
                  <a:pt x="44873" y="13787"/>
                  <a:pt x="44939" y="14360"/>
                  <a:pt x="45002" y="14931"/>
                </a:cubicBezTo>
                <a:cubicBezTo>
                  <a:pt x="44963" y="15205"/>
                  <a:pt x="44920" y="15478"/>
                  <a:pt x="44877" y="15753"/>
                </a:cubicBezTo>
                <a:cubicBezTo>
                  <a:pt x="44845" y="15435"/>
                  <a:pt x="44814" y="15056"/>
                  <a:pt x="44736" y="14707"/>
                </a:cubicBezTo>
                <a:cubicBezTo>
                  <a:pt x="44728" y="14578"/>
                  <a:pt x="44724" y="14445"/>
                  <a:pt x="44717" y="14316"/>
                </a:cubicBezTo>
                <a:cubicBezTo>
                  <a:pt x="44713" y="14195"/>
                  <a:pt x="44686" y="14093"/>
                  <a:pt x="44646" y="14007"/>
                </a:cubicBezTo>
                <a:cubicBezTo>
                  <a:pt x="44709" y="13744"/>
                  <a:pt x="44763" y="13482"/>
                  <a:pt x="44810" y="13216"/>
                </a:cubicBezTo>
                <a:close/>
                <a:moveTo>
                  <a:pt x="182207" y="13216"/>
                </a:moveTo>
                <a:cubicBezTo>
                  <a:pt x="182254" y="13482"/>
                  <a:pt x="182313" y="13744"/>
                  <a:pt x="182376" y="14007"/>
                </a:cubicBezTo>
                <a:cubicBezTo>
                  <a:pt x="182336" y="14093"/>
                  <a:pt x="182309" y="14195"/>
                  <a:pt x="182301" y="14316"/>
                </a:cubicBezTo>
                <a:cubicBezTo>
                  <a:pt x="182298" y="14445"/>
                  <a:pt x="182289" y="14578"/>
                  <a:pt x="182282" y="14707"/>
                </a:cubicBezTo>
                <a:cubicBezTo>
                  <a:pt x="182207" y="15056"/>
                  <a:pt x="182172" y="15435"/>
                  <a:pt x="182141" y="15753"/>
                </a:cubicBezTo>
                <a:cubicBezTo>
                  <a:pt x="182101" y="15478"/>
                  <a:pt x="182058" y="15205"/>
                  <a:pt x="182020" y="14931"/>
                </a:cubicBezTo>
                <a:cubicBezTo>
                  <a:pt x="182082" y="14360"/>
                  <a:pt x="182144" y="13787"/>
                  <a:pt x="182207" y="13216"/>
                </a:cubicBezTo>
                <a:close/>
                <a:moveTo>
                  <a:pt x="37495" y="15091"/>
                </a:moveTo>
                <a:lnTo>
                  <a:pt x="37495" y="15091"/>
                </a:lnTo>
                <a:cubicBezTo>
                  <a:pt x="37562" y="15263"/>
                  <a:pt x="37628" y="15435"/>
                  <a:pt x="37695" y="15608"/>
                </a:cubicBezTo>
                <a:cubicBezTo>
                  <a:pt x="37668" y="15713"/>
                  <a:pt x="37641" y="15815"/>
                  <a:pt x="37612" y="15921"/>
                </a:cubicBezTo>
                <a:cubicBezTo>
                  <a:pt x="37574" y="15646"/>
                  <a:pt x="37534" y="15369"/>
                  <a:pt x="37495" y="15091"/>
                </a:cubicBezTo>
                <a:close/>
                <a:moveTo>
                  <a:pt x="189526" y="15091"/>
                </a:moveTo>
                <a:lnTo>
                  <a:pt x="189526" y="15091"/>
                </a:lnTo>
                <a:cubicBezTo>
                  <a:pt x="189487" y="15369"/>
                  <a:pt x="189448" y="15646"/>
                  <a:pt x="189408" y="15921"/>
                </a:cubicBezTo>
                <a:cubicBezTo>
                  <a:pt x="189381" y="15815"/>
                  <a:pt x="189354" y="15713"/>
                  <a:pt x="189327" y="15608"/>
                </a:cubicBezTo>
                <a:cubicBezTo>
                  <a:pt x="189393" y="15435"/>
                  <a:pt x="189460" y="15263"/>
                  <a:pt x="189526" y="15091"/>
                </a:cubicBezTo>
                <a:close/>
                <a:moveTo>
                  <a:pt x="102583" y="10273"/>
                </a:moveTo>
                <a:lnTo>
                  <a:pt x="102583" y="10273"/>
                </a:lnTo>
                <a:cubicBezTo>
                  <a:pt x="102751" y="10473"/>
                  <a:pt x="102912" y="10684"/>
                  <a:pt x="103065" y="10899"/>
                </a:cubicBezTo>
                <a:cubicBezTo>
                  <a:pt x="103131" y="11166"/>
                  <a:pt x="103178" y="11435"/>
                  <a:pt x="103217" y="11710"/>
                </a:cubicBezTo>
                <a:cubicBezTo>
                  <a:pt x="103186" y="11631"/>
                  <a:pt x="103154" y="11560"/>
                  <a:pt x="103119" y="11490"/>
                </a:cubicBezTo>
                <a:cubicBezTo>
                  <a:pt x="103110" y="11471"/>
                  <a:pt x="103096" y="11463"/>
                  <a:pt x="103082" y="11463"/>
                </a:cubicBezTo>
                <a:cubicBezTo>
                  <a:pt x="103052" y="11463"/>
                  <a:pt x="103023" y="11502"/>
                  <a:pt x="103045" y="11545"/>
                </a:cubicBezTo>
                <a:cubicBezTo>
                  <a:pt x="103464" y="12438"/>
                  <a:pt x="103233" y="13431"/>
                  <a:pt x="103080" y="14383"/>
                </a:cubicBezTo>
                <a:cubicBezTo>
                  <a:pt x="102995" y="14900"/>
                  <a:pt x="102901" y="15412"/>
                  <a:pt x="102798" y="15924"/>
                </a:cubicBezTo>
                <a:cubicBezTo>
                  <a:pt x="102814" y="15615"/>
                  <a:pt x="102825" y="15310"/>
                  <a:pt x="102825" y="15001"/>
                </a:cubicBezTo>
                <a:cubicBezTo>
                  <a:pt x="102838" y="13424"/>
                  <a:pt x="102704" y="11847"/>
                  <a:pt x="102583" y="10273"/>
                </a:cubicBezTo>
                <a:close/>
                <a:moveTo>
                  <a:pt x="124439" y="10273"/>
                </a:moveTo>
                <a:lnTo>
                  <a:pt x="124439" y="10273"/>
                </a:lnTo>
                <a:cubicBezTo>
                  <a:pt x="124317" y="11847"/>
                  <a:pt x="124184" y="13424"/>
                  <a:pt x="124191" y="15001"/>
                </a:cubicBezTo>
                <a:cubicBezTo>
                  <a:pt x="124195" y="15310"/>
                  <a:pt x="124207" y="15615"/>
                  <a:pt x="124223" y="15924"/>
                </a:cubicBezTo>
                <a:cubicBezTo>
                  <a:pt x="124121" y="15412"/>
                  <a:pt x="124023" y="14900"/>
                  <a:pt x="123942" y="14383"/>
                </a:cubicBezTo>
                <a:cubicBezTo>
                  <a:pt x="123785" y="13431"/>
                  <a:pt x="123557" y="12438"/>
                  <a:pt x="123976" y="11545"/>
                </a:cubicBezTo>
                <a:cubicBezTo>
                  <a:pt x="123995" y="11502"/>
                  <a:pt x="123968" y="11463"/>
                  <a:pt x="123938" y="11463"/>
                </a:cubicBezTo>
                <a:cubicBezTo>
                  <a:pt x="123925" y="11463"/>
                  <a:pt x="123912" y="11471"/>
                  <a:pt x="123902" y="11490"/>
                </a:cubicBezTo>
                <a:cubicBezTo>
                  <a:pt x="123866" y="11557"/>
                  <a:pt x="123835" y="11631"/>
                  <a:pt x="123804" y="11706"/>
                </a:cubicBezTo>
                <a:cubicBezTo>
                  <a:pt x="123839" y="11432"/>
                  <a:pt x="123886" y="11161"/>
                  <a:pt x="123953" y="10899"/>
                </a:cubicBezTo>
                <a:cubicBezTo>
                  <a:pt x="124110" y="10684"/>
                  <a:pt x="124270" y="10473"/>
                  <a:pt x="124439" y="10273"/>
                </a:cubicBezTo>
                <a:close/>
                <a:moveTo>
                  <a:pt x="60712" y="15588"/>
                </a:moveTo>
                <a:cubicBezTo>
                  <a:pt x="60725" y="15737"/>
                  <a:pt x="60736" y="15890"/>
                  <a:pt x="60756" y="16042"/>
                </a:cubicBezTo>
                <a:cubicBezTo>
                  <a:pt x="60736" y="15975"/>
                  <a:pt x="60716" y="15913"/>
                  <a:pt x="60696" y="15846"/>
                </a:cubicBezTo>
                <a:cubicBezTo>
                  <a:pt x="60705" y="15760"/>
                  <a:pt x="60709" y="15675"/>
                  <a:pt x="60712" y="15588"/>
                </a:cubicBezTo>
                <a:close/>
                <a:moveTo>
                  <a:pt x="166309" y="15584"/>
                </a:moveTo>
                <a:cubicBezTo>
                  <a:pt x="166313" y="15670"/>
                  <a:pt x="166317" y="15760"/>
                  <a:pt x="166321" y="15846"/>
                </a:cubicBezTo>
                <a:cubicBezTo>
                  <a:pt x="166301" y="15913"/>
                  <a:pt x="166286" y="15975"/>
                  <a:pt x="166266" y="16042"/>
                </a:cubicBezTo>
                <a:cubicBezTo>
                  <a:pt x="166282" y="15890"/>
                  <a:pt x="166293" y="15737"/>
                  <a:pt x="166309" y="15584"/>
                </a:cubicBezTo>
                <a:close/>
                <a:moveTo>
                  <a:pt x="83527" y="14073"/>
                </a:moveTo>
                <a:cubicBezTo>
                  <a:pt x="83612" y="14735"/>
                  <a:pt x="83710" y="15393"/>
                  <a:pt x="83824" y="16046"/>
                </a:cubicBezTo>
                <a:cubicBezTo>
                  <a:pt x="83785" y="15862"/>
                  <a:pt x="83746" y="15678"/>
                  <a:pt x="83706" y="15490"/>
                </a:cubicBezTo>
                <a:cubicBezTo>
                  <a:pt x="83659" y="15247"/>
                  <a:pt x="83616" y="15001"/>
                  <a:pt x="83578" y="14754"/>
                </a:cubicBezTo>
                <a:cubicBezTo>
                  <a:pt x="83562" y="14531"/>
                  <a:pt x="83546" y="14304"/>
                  <a:pt x="83522" y="14078"/>
                </a:cubicBezTo>
                <a:cubicBezTo>
                  <a:pt x="83527" y="14078"/>
                  <a:pt x="83527" y="14073"/>
                  <a:pt x="83527" y="14073"/>
                </a:cubicBezTo>
                <a:close/>
                <a:moveTo>
                  <a:pt x="143495" y="14069"/>
                </a:moveTo>
                <a:lnTo>
                  <a:pt x="143495" y="14078"/>
                </a:lnTo>
                <a:cubicBezTo>
                  <a:pt x="143475" y="14304"/>
                  <a:pt x="143460" y="14528"/>
                  <a:pt x="143444" y="14754"/>
                </a:cubicBezTo>
                <a:cubicBezTo>
                  <a:pt x="143405" y="15001"/>
                  <a:pt x="143362" y="15247"/>
                  <a:pt x="143311" y="15490"/>
                </a:cubicBezTo>
                <a:cubicBezTo>
                  <a:pt x="143276" y="15678"/>
                  <a:pt x="143233" y="15862"/>
                  <a:pt x="143193" y="16046"/>
                </a:cubicBezTo>
                <a:cubicBezTo>
                  <a:pt x="143307" y="15393"/>
                  <a:pt x="143409" y="14731"/>
                  <a:pt x="143495" y="14069"/>
                </a:cubicBezTo>
                <a:close/>
                <a:moveTo>
                  <a:pt x="116662" y="11612"/>
                </a:moveTo>
                <a:lnTo>
                  <a:pt x="116662" y="11612"/>
                </a:lnTo>
                <a:cubicBezTo>
                  <a:pt x="116767" y="11878"/>
                  <a:pt x="116861" y="12183"/>
                  <a:pt x="116939" y="12472"/>
                </a:cubicBezTo>
                <a:cubicBezTo>
                  <a:pt x="116915" y="12821"/>
                  <a:pt x="116888" y="13115"/>
                  <a:pt x="116881" y="13220"/>
                </a:cubicBezTo>
                <a:cubicBezTo>
                  <a:pt x="116794" y="14183"/>
                  <a:pt x="116700" y="15142"/>
                  <a:pt x="116591" y="16097"/>
                </a:cubicBezTo>
                <a:cubicBezTo>
                  <a:pt x="116595" y="15909"/>
                  <a:pt x="116599" y="15717"/>
                  <a:pt x="116606" y="15529"/>
                </a:cubicBezTo>
                <a:cubicBezTo>
                  <a:pt x="116642" y="14519"/>
                  <a:pt x="116673" y="13509"/>
                  <a:pt x="116685" y="12504"/>
                </a:cubicBezTo>
                <a:cubicBezTo>
                  <a:pt x="116685" y="12340"/>
                  <a:pt x="116669" y="11999"/>
                  <a:pt x="116662" y="11612"/>
                </a:cubicBezTo>
                <a:close/>
                <a:moveTo>
                  <a:pt x="110360" y="11612"/>
                </a:moveTo>
                <a:lnTo>
                  <a:pt x="110360" y="11612"/>
                </a:lnTo>
                <a:cubicBezTo>
                  <a:pt x="110352" y="11999"/>
                  <a:pt x="110333" y="12340"/>
                  <a:pt x="110336" y="12504"/>
                </a:cubicBezTo>
                <a:cubicBezTo>
                  <a:pt x="110349" y="13509"/>
                  <a:pt x="110376" y="14519"/>
                  <a:pt x="110415" y="15529"/>
                </a:cubicBezTo>
                <a:cubicBezTo>
                  <a:pt x="110423" y="15717"/>
                  <a:pt x="110427" y="15909"/>
                  <a:pt x="110430" y="16101"/>
                </a:cubicBezTo>
                <a:cubicBezTo>
                  <a:pt x="110321" y="15142"/>
                  <a:pt x="110227" y="14183"/>
                  <a:pt x="110141" y="13220"/>
                </a:cubicBezTo>
                <a:cubicBezTo>
                  <a:pt x="110133" y="13115"/>
                  <a:pt x="110102" y="12821"/>
                  <a:pt x="110082" y="12472"/>
                </a:cubicBezTo>
                <a:cubicBezTo>
                  <a:pt x="110161" y="12183"/>
                  <a:pt x="110251" y="11878"/>
                  <a:pt x="110360" y="11612"/>
                </a:cubicBezTo>
                <a:close/>
                <a:moveTo>
                  <a:pt x="100388" y="12837"/>
                </a:moveTo>
                <a:cubicBezTo>
                  <a:pt x="100450" y="13509"/>
                  <a:pt x="100489" y="14187"/>
                  <a:pt x="100524" y="14864"/>
                </a:cubicBezTo>
                <a:cubicBezTo>
                  <a:pt x="100493" y="14871"/>
                  <a:pt x="100466" y="14903"/>
                  <a:pt x="100477" y="14947"/>
                </a:cubicBezTo>
                <a:cubicBezTo>
                  <a:pt x="100599" y="15314"/>
                  <a:pt x="100509" y="15717"/>
                  <a:pt x="100341" y="16105"/>
                </a:cubicBezTo>
                <a:cubicBezTo>
                  <a:pt x="100325" y="16054"/>
                  <a:pt x="100309" y="16007"/>
                  <a:pt x="100294" y="15956"/>
                </a:cubicBezTo>
                <a:cubicBezTo>
                  <a:pt x="100305" y="15612"/>
                  <a:pt x="100313" y="15267"/>
                  <a:pt x="100309" y="14923"/>
                </a:cubicBezTo>
                <a:cubicBezTo>
                  <a:pt x="100309" y="14633"/>
                  <a:pt x="100298" y="14347"/>
                  <a:pt x="100282" y="14062"/>
                </a:cubicBezTo>
                <a:cubicBezTo>
                  <a:pt x="100321" y="13655"/>
                  <a:pt x="100356" y="13247"/>
                  <a:pt x="100388" y="12837"/>
                </a:cubicBezTo>
                <a:close/>
                <a:moveTo>
                  <a:pt x="126630" y="12837"/>
                </a:moveTo>
                <a:cubicBezTo>
                  <a:pt x="126661" y="13247"/>
                  <a:pt x="126700" y="13655"/>
                  <a:pt x="126740" y="14062"/>
                </a:cubicBezTo>
                <a:cubicBezTo>
                  <a:pt x="126724" y="14347"/>
                  <a:pt x="126708" y="14633"/>
                  <a:pt x="126708" y="14923"/>
                </a:cubicBezTo>
                <a:cubicBezTo>
                  <a:pt x="126708" y="15267"/>
                  <a:pt x="126716" y="15612"/>
                  <a:pt x="126724" y="15956"/>
                </a:cubicBezTo>
                <a:cubicBezTo>
                  <a:pt x="126708" y="16007"/>
                  <a:pt x="126693" y="16054"/>
                  <a:pt x="126677" y="16105"/>
                </a:cubicBezTo>
                <a:cubicBezTo>
                  <a:pt x="126513" y="15717"/>
                  <a:pt x="126422" y="15314"/>
                  <a:pt x="126540" y="14947"/>
                </a:cubicBezTo>
                <a:cubicBezTo>
                  <a:pt x="126556" y="14903"/>
                  <a:pt x="126525" y="14871"/>
                  <a:pt x="126497" y="14864"/>
                </a:cubicBezTo>
                <a:cubicBezTo>
                  <a:pt x="126529" y="14187"/>
                  <a:pt x="126572" y="13509"/>
                  <a:pt x="126630" y="12837"/>
                </a:cubicBezTo>
                <a:close/>
                <a:moveTo>
                  <a:pt x="60904" y="14226"/>
                </a:moveTo>
                <a:cubicBezTo>
                  <a:pt x="61049" y="14860"/>
                  <a:pt x="61135" y="15478"/>
                  <a:pt x="61072" y="16136"/>
                </a:cubicBezTo>
                <a:cubicBezTo>
                  <a:pt x="60963" y="15670"/>
                  <a:pt x="60865" y="15228"/>
                  <a:pt x="60795" y="14837"/>
                </a:cubicBezTo>
                <a:cubicBezTo>
                  <a:pt x="60834" y="14633"/>
                  <a:pt x="60873" y="14430"/>
                  <a:pt x="60904" y="14226"/>
                </a:cubicBezTo>
                <a:close/>
                <a:moveTo>
                  <a:pt x="166113" y="14226"/>
                </a:moveTo>
                <a:cubicBezTo>
                  <a:pt x="166149" y="14430"/>
                  <a:pt x="166188" y="14633"/>
                  <a:pt x="166227" y="14837"/>
                </a:cubicBezTo>
                <a:cubicBezTo>
                  <a:pt x="166152" y="15228"/>
                  <a:pt x="166058" y="15670"/>
                  <a:pt x="165949" y="16140"/>
                </a:cubicBezTo>
                <a:cubicBezTo>
                  <a:pt x="165887" y="15478"/>
                  <a:pt x="165972" y="14860"/>
                  <a:pt x="166113" y="14226"/>
                </a:cubicBezTo>
                <a:close/>
                <a:moveTo>
                  <a:pt x="25832" y="14985"/>
                </a:moveTo>
                <a:cubicBezTo>
                  <a:pt x="25832" y="15228"/>
                  <a:pt x="25843" y="15475"/>
                  <a:pt x="25856" y="15717"/>
                </a:cubicBezTo>
                <a:cubicBezTo>
                  <a:pt x="25816" y="15890"/>
                  <a:pt x="25777" y="16062"/>
                  <a:pt x="25742" y="16233"/>
                </a:cubicBezTo>
                <a:lnTo>
                  <a:pt x="25742" y="16168"/>
                </a:lnTo>
                <a:cubicBezTo>
                  <a:pt x="25773" y="15772"/>
                  <a:pt x="25805" y="15381"/>
                  <a:pt x="25832" y="14985"/>
                </a:cubicBezTo>
                <a:close/>
                <a:moveTo>
                  <a:pt x="201189" y="14985"/>
                </a:moveTo>
                <a:cubicBezTo>
                  <a:pt x="201217" y="15381"/>
                  <a:pt x="201249" y="15772"/>
                  <a:pt x="201280" y="16168"/>
                </a:cubicBezTo>
                <a:lnTo>
                  <a:pt x="201280" y="16233"/>
                </a:lnTo>
                <a:cubicBezTo>
                  <a:pt x="201240" y="16062"/>
                  <a:pt x="201205" y="15890"/>
                  <a:pt x="201166" y="15722"/>
                </a:cubicBezTo>
                <a:cubicBezTo>
                  <a:pt x="201173" y="15475"/>
                  <a:pt x="201186" y="15228"/>
                  <a:pt x="201189" y="14985"/>
                </a:cubicBezTo>
                <a:close/>
                <a:moveTo>
                  <a:pt x="944" y="15353"/>
                </a:moveTo>
                <a:cubicBezTo>
                  <a:pt x="944" y="15455"/>
                  <a:pt x="947" y="15561"/>
                  <a:pt x="947" y="15666"/>
                </a:cubicBezTo>
                <a:lnTo>
                  <a:pt x="947" y="16238"/>
                </a:lnTo>
                <a:cubicBezTo>
                  <a:pt x="940" y="16218"/>
                  <a:pt x="936" y="16199"/>
                  <a:pt x="928" y="16183"/>
                </a:cubicBezTo>
                <a:lnTo>
                  <a:pt x="928" y="16179"/>
                </a:lnTo>
                <a:cubicBezTo>
                  <a:pt x="928" y="15905"/>
                  <a:pt x="931" y="15628"/>
                  <a:pt x="944" y="15353"/>
                </a:cubicBezTo>
                <a:close/>
                <a:moveTo>
                  <a:pt x="226078" y="15346"/>
                </a:moveTo>
                <a:cubicBezTo>
                  <a:pt x="226086" y="15623"/>
                  <a:pt x="226094" y="15901"/>
                  <a:pt x="226089" y="16179"/>
                </a:cubicBezTo>
                <a:lnTo>
                  <a:pt x="226089" y="16183"/>
                </a:lnTo>
                <a:cubicBezTo>
                  <a:pt x="226086" y="16199"/>
                  <a:pt x="226078" y="16218"/>
                  <a:pt x="226074" y="16238"/>
                </a:cubicBezTo>
                <a:cubicBezTo>
                  <a:pt x="226074" y="16046"/>
                  <a:pt x="226074" y="15854"/>
                  <a:pt x="226070" y="15666"/>
                </a:cubicBezTo>
                <a:cubicBezTo>
                  <a:pt x="226070" y="15557"/>
                  <a:pt x="226074" y="15451"/>
                  <a:pt x="226078" y="15346"/>
                </a:cubicBezTo>
                <a:close/>
                <a:moveTo>
                  <a:pt x="74833" y="15800"/>
                </a:moveTo>
                <a:cubicBezTo>
                  <a:pt x="74889" y="15964"/>
                  <a:pt x="74939" y="16125"/>
                  <a:pt x="74994" y="16289"/>
                </a:cubicBezTo>
                <a:cubicBezTo>
                  <a:pt x="74990" y="16309"/>
                  <a:pt x="74990" y="16332"/>
                  <a:pt x="74986" y="16356"/>
                </a:cubicBezTo>
                <a:cubicBezTo>
                  <a:pt x="74932" y="16175"/>
                  <a:pt x="74880" y="15995"/>
                  <a:pt x="74830" y="15815"/>
                </a:cubicBezTo>
                <a:cubicBezTo>
                  <a:pt x="74833" y="15811"/>
                  <a:pt x="74833" y="15803"/>
                  <a:pt x="74833" y="15800"/>
                </a:cubicBezTo>
                <a:close/>
                <a:moveTo>
                  <a:pt x="152184" y="15800"/>
                </a:moveTo>
                <a:cubicBezTo>
                  <a:pt x="152184" y="15803"/>
                  <a:pt x="152187" y="15811"/>
                  <a:pt x="152187" y="15815"/>
                </a:cubicBezTo>
                <a:cubicBezTo>
                  <a:pt x="152137" y="15995"/>
                  <a:pt x="152086" y="16175"/>
                  <a:pt x="152035" y="16356"/>
                </a:cubicBezTo>
                <a:cubicBezTo>
                  <a:pt x="152031" y="16332"/>
                  <a:pt x="152028" y="16309"/>
                  <a:pt x="152028" y="16289"/>
                </a:cubicBezTo>
                <a:cubicBezTo>
                  <a:pt x="152078" y="16125"/>
                  <a:pt x="152133" y="15964"/>
                  <a:pt x="152184" y="15800"/>
                </a:cubicBezTo>
                <a:close/>
                <a:moveTo>
                  <a:pt x="107949" y="13819"/>
                </a:moveTo>
                <a:lnTo>
                  <a:pt x="107949" y="13827"/>
                </a:lnTo>
                <a:cubicBezTo>
                  <a:pt x="107874" y="14300"/>
                  <a:pt x="107789" y="14774"/>
                  <a:pt x="107730" y="15252"/>
                </a:cubicBezTo>
                <a:cubicBezTo>
                  <a:pt x="107726" y="15306"/>
                  <a:pt x="107718" y="15357"/>
                  <a:pt x="107715" y="15408"/>
                </a:cubicBezTo>
                <a:cubicBezTo>
                  <a:pt x="107585" y="15725"/>
                  <a:pt x="107507" y="16085"/>
                  <a:pt x="107440" y="16426"/>
                </a:cubicBezTo>
                <a:cubicBezTo>
                  <a:pt x="107397" y="16351"/>
                  <a:pt x="107354" y="16285"/>
                  <a:pt x="107311" y="16210"/>
                </a:cubicBezTo>
                <a:cubicBezTo>
                  <a:pt x="107413" y="15819"/>
                  <a:pt x="107518" y="15431"/>
                  <a:pt x="107616" y="15041"/>
                </a:cubicBezTo>
                <a:cubicBezTo>
                  <a:pt x="107726" y="14633"/>
                  <a:pt x="107836" y="14226"/>
                  <a:pt x="107949" y="13819"/>
                </a:cubicBezTo>
                <a:close/>
                <a:moveTo>
                  <a:pt x="119074" y="13840"/>
                </a:moveTo>
                <a:lnTo>
                  <a:pt x="119074" y="13840"/>
                </a:lnTo>
                <a:cubicBezTo>
                  <a:pt x="119186" y="14240"/>
                  <a:pt x="119298" y="14640"/>
                  <a:pt x="119401" y="15041"/>
                </a:cubicBezTo>
                <a:cubicBezTo>
                  <a:pt x="119503" y="15431"/>
                  <a:pt x="119605" y="15819"/>
                  <a:pt x="119710" y="16210"/>
                </a:cubicBezTo>
                <a:cubicBezTo>
                  <a:pt x="119668" y="16285"/>
                  <a:pt x="119621" y="16351"/>
                  <a:pt x="119577" y="16426"/>
                </a:cubicBezTo>
                <a:cubicBezTo>
                  <a:pt x="119515" y="16085"/>
                  <a:pt x="119433" y="15725"/>
                  <a:pt x="119307" y="15408"/>
                </a:cubicBezTo>
                <a:cubicBezTo>
                  <a:pt x="119299" y="15357"/>
                  <a:pt x="119296" y="15306"/>
                  <a:pt x="119287" y="15252"/>
                </a:cubicBezTo>
                <a:cubicBezTo>
                  <a:pt x="119233" y="14778"/>
                  <a:pt x="119148" y="14309"/>
                  <a:pt x="119074" y="13840"/>
                </a:cubicBezTo>
                <a:close/>
                <a:moveTo>
                  <a:pt x="12016" y="12179"/>
                </a:moveTo>
                <a:lnTo>
                  <a:pt x="12016" y="12179"/>
                </a:lnTo>
                <a:cubicBezTo>
                  <a:pt x="11938" y="13545"/>
                  <a:pt x="11832" y="14903"/>
                  <a:pt x="11699" y="16262"/>
                </a:cubicBezTo>
                <a:cubicBezTo>
                  <a:pt x="11687" y="16316"/>
                  <a:pt x="11672" y="16374"/>
                  <a:pt x="11656" y="16434"/>
                </a:cubicBezTo>
                <a:cubicBezTo>
                  <a:pt x="11585" y="15733"/>
                  <a:pt x="11511" y="15036"/>
                  <a:pt x="11444" y="14340"/>
                </a:cubicBezTo>
                <a:cubicBezTo>
                  <a:pt x="11558" y="13803"/>
                  <a:pt x="11683" y="13271"/>
                  <a:pt x="11832" y="12754"/>
                </a:cubicBezTo>
                <a:cubicBezTo>
                  <a:pt x="11887" y="12563"/>
                  <a:pt x="11950" y="12371"/>
                  <a:pt x="12016" y="12179"/>
                </a:cubicBezTo>
                <a:close/>
                <a:moveTo>
                  <a:pt x="215005" y="12179"/>
                </a:moveTo>
                <a:lnTo>
                  <a:pt x="215005" y="12179"/>
                </a:lnTo>
                <a:cubicBezTo>
                  <a:pt x="215072" y="12371"/>
                  <a:pt x="215135" y="12563"/>
                  <a:pt x="215189" y="12754"/>
                </a:cubicBezTo>
                <a:cubicBezTo>
                  <a:pt x="215339" y="13271"/>
                  <a:pt x="215464" y="13803"/>
                  <a:pt x="215577" y="14340"/>
                </a:cubicBezTo>
                <a:cubicBezTo>
                  <a:pt x="215507" y="15036"/>
                  <a:pt x="215436" y="15737"/>
                  <a:pt x="215362" y="16434"/>
                </a:cubicBezTo>
                <a:cubicBezTo>
                  <a:pt x="215350" y="16374"/>
                  <a:pt x="215334" y="16316"/>
                  <a:pt x="215319" y="16262"/>
                </a:cubicBezTo>
                <a:cubicBezTo>
                  <a:pt x="215189" y="14903"/>
                  <a:pt x="215084" y="13545"/>
                  <a:pt x="215005" y="12179"/>
                </a:cubicBezTo>
                <a:close/>
                <a:moveTo>
                  <a:pt x="36622" y="12864"/>
                </a:moveTo>
                <a:cubicBezTo>
                  <a:pt x="36631" y="12884"/>
                  <a:pt x="36638" y="12899"/>
                  <a:pt x="36646" y="12915"/>
                </a:cubicBezTo>
                <a:cubicBezTo>
                  <a:pt x="36673" y="14112"/>
                  <a:pt x="36712" y="15306"/>
                  <a:pt x="36783" y="16500"/>
                </a:cubicBezTo>
                <a:cubicBezTo>
                  <a:pt x="36541" y="15862"/>
                  <a:pt x="36294" y="15228"/>
                  <a:pt x="36035" y="14602"/>
                </a:cubicBezTo>
                <a:cubicBezTo>
                  <a:pt x="36223" y="14019"/>
                  <a:pt x="36419" y="13439"/>
                  <a:pt x="36622" y="12864"/>
                </a:cubicBezTo>
                <a:close/>
                <a:moveTo>
                  <a:pt x="190395" y="12864"/>
                </a:moveTo>
                <a:cubicBezTo>
                  <a:pt x="190602" y="13439"/>
                  <a:pt x="190799" y="14019"/>
                  <a:pt x="190986" y="14602"/>
                </a:cubicBezTo>
                <a:cubicBezTo>
                  <a:pt x="190728" y="15228"/>
                  <a:pt x="190477" y="15862"/>
                  <a:pt x="190235" y="16500"/>
                </a:cubicBezTo>
                <a:cubicBezTo>
                  <a:pt x="190309" y="15306"/>
                  <a:pt x="190348" y="14112"/>
                  <a:pt x="190376" y="12915"/>
                </a:cubicBezTo>
                <a:cubicBezTo>
                  <a:pt x="190383" y="12899"/>
                  <a:pt x="190391" y="12880"/>
                  <a:pt x="190395" y="12864"/>
                </a:cubicBezTo>
                <a:close/>
                <a:moveTo>
                  <a:pt x="108215" y="15568"/>
                </a:moveTo>
                <a:cubicBezTo>
                  <a:pt x="108219" y="15834"/>
                  <a:pt x="108219" y="16097"/>
                  <a:pt x="108223" y="16359"/>
                </a:cubicBezTo>
                <a:cubicBezTo>
                  <a:pt x="108208" y="16418"/>
                  <a:pt x="108196" y="16477"/>
                  <a:pt x="108180" y="16535"/>
                </a:cubicBezTo>
                <a:cubicBezTo>
                  <a:pt x="108192" y="16215"/>
                  <a:pt x="108203" y="15893"/>
                  <a:pt x="108215" y="15568"/>
                </a:cubicBezTo>
                <a:close/>
                <a:moveTo>
                  <a:pt x="118803" y="15568"/>
                </a:moveTo>
                <a:cubicBezTo>
                  <a:pt x="118814" y="15893"/>
                  <a:pt x="118830" y="16215"/>
                  <a:pt x="118841" y="16535"/>
                </a:cubicBezTo>
                <a:cubicBezTo>
                  <a:pt x="118826" y="16477"/>
                  <a:pt x="118810" y="16418"/>
                  <a:pt x="118799" y="16359"/>
                </a:cubicBezTo>
                <a:cubicBezTo>
                  <a:pt x="118799" y="16097"/>
                  <a:pt x="118803" y="15834"/>
                  <a:pt x="118803" y="15568"/>
                </a:cubicBezTo>
                <a:close/>
                <a:moveTo>
                  <a:pt x="107636" y="16109"/>
                </a:moveTo>
                <a:lnTo>
                  <a:pt x="107636" y="16109"/>
                </a:lnTo>
                <a:cubicBezTo>
                  <a:pt x="107612" y="16293"/>
                  <a:pt x="107593" y="16473"/>
                  <a:pt x="107574" y="16652"/>
                </a:cubicBezTo>
                <a:cubicBezTo>
                  <a:pt x="107569" y="16645"/>
                  <a:pt x="107565" y="16633"/>
                  <a:pt x="107558" y="16625"/>
                </a:cubicBezTo>
                <a:cubicBezTo>
                  <a:pt x="107578" y="16450"/>
                  <a:pt x="107601" y="16277"/>
                  <a:pt x="107636" y="16109"/>
                </a:cubicBezTo>
                <a:close/>
                <a:moveTo>
                  <a:pt x="119386" y="16112"/>
                </a:moveTo>
                <a:cubicBezTo>
                  <a:pt x="119417" y="16277"/>
                  <a:pt x="119440" y="16453"/>
                  <a:pt x="119460" y="16625"/>
                </a:cubicBezTo>
                <a:cubicBezTo>
                  <a:pt x="119456" y="16633"/>
                  <a:pt x="119452" y="16645"/>
                  <a:pt x="119444" y="16652"/>
                </a:cubicBezTo>
                <a:cubicBezTo>
                  <a:pt x="119424" y="16473"/>
                  <a:pt x="119405" y="16293"/>
                  <a:pt x="119386" y="16112"/>
                </a:cubicBezTo>
                <a:close/>
                <a:moveTo>
                  <a:pt x="92404" y="14821"/>
                </a:moveTo>
                <a:cubicBezTo>
                  <a:pt x="92451" y="15075"/>
                  <a:pt x="92501" y="15334"/>
                  <a:pt x="92548" y="15588"/>
                </a:cubicBezTo>
                <a:cubicBezTo>
                  <a:pt x="92462" y="15999"/>
                  <a:pt x="92388" y="16414"/>
                  <a:pt x="92328" y="16833"/>
                </a:cubicBezTo>
                <a:cubicBezTo>
                  <a:pt x="92337" y="16665"/>
                  <a:pt x="92341" y="16492"/>
                  <a:pt x="92348" y="16320"/>
                </a:cubicBezTo>
                <a:cubicBezTo>
                  <a:pt x="92372" y="15823"/>
                  <a:pt x="92388" y="15322"/>
                  <a:pt x="92404" y="14821"/>
                </a:cubicBezTo>
                <a:close/>
                <a:moveTo>
                  <a:pt x="134614" y="14821"/>
                </a:moveTo>
                <a:cubicBezTo>
                  <a:pt x="134630" y="15322"/>
                  <a:pt x="134645" y="15823"/>
                  <a:pt x="134669" y="16320"/>
                </a:cubicBezTo>
                <a:cubicBezTo>
                  <a:pt x="134677" y="16492"/>
                  <a:pt x="134685" y="16665"/>
                  <a:pt x="134692" y="16833"/>
                </a:cubicBezTo>
                <a:cubicBezTo>
                  <a:pt x="134634" y="16414"/>
                  <a:pt x="134560" y="15999"/>
                  <a:pt x="134470" y="15588"/>
                </a:cubicBezTo>
                <a:cubicBezTo>
                  <a:pt x="134520" y="15334"/>
                  <a:pt x="134567" y="15075"/>
                  <a:pt x="134614" y="14821"/>
                </a:cubicBezTo>
                <a:close/>
                <a:moveTo>
                  <a:pt x="33714" y="11396"/>
                </a:moveTo>
                <a:cubicBezTo>
                  <a:pt x="34004" y="11999"/>
                  <a:pt x="34263" y="12637"/>
                  <a:pt x="34513" y="13251"/>
                </a:cubicBezTo>
                <a:cubicBezTo>
                  <a:pt x="34599" y="13467"/>
                  <a:pt x="34682" y="13678"/>
                  <a:pt x="34763" y="13894"/>
                </a:cubicBezTo>
                <a:cubicBezTo>
                  <a:pt x="34783" y="14073"/>
                  <a:pt x="34803" y="14257"/>
                  <a:pt x="34823" y="14437"/>
                </a:cubicBezTo>
                <a:cubicBezTo>
                  <a:pt x="34841" y="14613"/>
                  <a:pt x="34861" y="14793"/>
                  <a:pt x="34881" y="14970"/>
                </a:cubicBezTo>
                <a:cubicBezTo>
                  <a:pt x="34865" y="15236"/>
                  <a:pt x="34850" y="15502"/>
                  <a:pt x="34830" y="15769"/>
                </a:cubicBezTo>
                <a:cubicBezTo>
                  <a:pt x="34756" y="16007"/>
                  <a:pt x="34673" y="16242"/>
                  <a:pt x="34599" y="16481"/>
                </a:cubicBezTo>
                <a:cubicBezTo>
                  <a:pt x="34556" y="16609"/>
                  <a:pt x="34517" y="16743"/>
                  <a:pt x="34478" y="16872"/>
                </a:cubicBezTo>
                <a:cubicBezTo>
                  <a:pt x="34454" y="16688"/>
                  <a:pt x="34427" y="16508"/>
                  <a:pt x="34404" y="16324"/>
                </a:cubicBezTo>
                <a:cubicBezTo>
                  <a:pt x="34395" y="16269"/>
                  <a:pt x="34384" y="16226"/>
                  <a:pt x="34364" y="16191"/>
                </a:cubicBezTo>
                <a:cubicBezTo>
                  <a:pt x="34184" y="14790"/>
                  <a:pt x="34019" y="13388"/>
                  <a:pt x="33801" y="11999"/>
                </a:cubicBezTo>
                <a:cubicBezTo>
                  <a:pt x="33770" y="11800"/>
                  <a:pt x="33742" y="11600"/>
                  <a:pt x="33714" y="11396"/>
                </a:cubicBezTo>
                <a:close/>
                <a:moveTo>
                  <a:pt x="193307" y="11396"/>
                </a:moveTo>
                <a:lnTo>
                  <a:pt x="193307" y="11396"/>
                </a:lnTo>
                <a:cubicBezTo>
                  <a:pt x="193279" y="11600"/>
                  <a:pt x="193252" y="11800"/>
                  <a:pt x="193221" y="11999"/>
                </a:cubicBezTo>
                <a:cubicBezTo>
                  <a:pt x="193001" y="13388"/>
                  <a:pt x="192833" y="14793"/>
                  <a:pt x="192657" y="16195"/>
                </a:cubicBezTo>
                <a:cubicBezTo>
                  <a:pt x="192638" y="16230"/>
                  <a:pt x="192622" y="16273"/>
                  <a:pt x="192618" y="16324"/>
                </a:cubicBezTo>
                <a:cubicBezTo>
                  <a:pt x="192591" y="16508"/>
                  <a:pt x="192567" y="16688"/>
                  <a:pt x="192544" y="16872"/>
                </a:cubicBezTo>
                <a:cubicBezTo>
                  <a:pt x="192504" y="16743"/>
                  <a:pt x="192461" y="16609"/>
                  <a:pt x="192423" y="16481"/>
                </a:cubicBezTo>
                <a:cubicBezTo>
                  <a:pt x="192348" y="16242"/>
                  <a:pt x="192266" y="16007"/>
                  <a:pt x="192188" y="15769"/>
                </a:cubicBezTo>
                <a:cubicBezTo>
                  <a:pt x="192172" y="15502"/>
                  <a:pt x="192156" y="15236"/>
                  <a:pt x="192137" y="14970"/>
                </a:cubicBezTo>
                <a:cubicBezTo>
                  <a:pt x="192156" y="14793"/>
                  <a:pt x="192176" y="14613"/>
                  <a:pt x="192195" y="14437"/>
                </a:cubicBezTo>
                <a:cubicBezTo>
                  <a:pt x="192215" y="14257"/>
                  <a:pt x="192235" y="14073"/>
                  <a:pt x="192255" y="13894"/>
                </a:cubicBezTo>
                <a:cubicBezTo>
                  <a:pt x="192340" y="13678"/>
                  <a:pt x="192419" y="13467"/>
                  <a:pt x="192504" y="13251"/>
                </a:cubicBezTo>
                <a:cubicBezTo>
                  <a:pt x="192755" y="12637"/>
                  <a:pt x="193017" y="11999"/>
                  <a:pt x="193307" y="11396"/>
                </a:cubicBezTo>
                <a:close/>
                <a:moveTo>
                  <a:pt x="61937" y="13740"/>
                </a:moveTo>
                <a:cubicBezTo>
                  <a:pt x="61993" y="14289"/>
                  <a:pt x="62063" y="14833"/>
                  <a:pt x="62121" y="15381"/>
                </a:cubicBezTo>
                <a:cubicBezTo>
                  <a:pt x="62165" y="15780"/>
                  <a:pt x="62215" y="16175"/>
                  <a:pt x="62266" y="16574"/>
                </a:cubicBezTo>
                <a:cubicBezTo>
                  <a:pt x="62251" y="16680"/>
                  <a:pt x="62235" y="16782"/>
                  <a:pt x="62219" y="16883"/>
                </a:cubicBezTo>
                <a:cubicBezTo>
                  <a:pt x="62188" y="16633"/>
                  <a:pt x="62161" y="16383"/>
                  <a:pt x="62129" y="16132"/>
                </a:cubicBezTo>
                <a:cubicBezTo>
                  <a:pt x="62071" y="15659"/>
                  <a:pt x="62024" y="15181"/>
                  <a:pt x="61977" y="14707"/>
                </a:cubicBezTo>
                <a:cubicBezTo>
                  <a:pt x="61965" y="14387"/>
                  <a:pt x="61953" y="14066"/>
                  <a:pt x="61937" y="13740"/>
                </a:cubicBezTo>
                <a:close/>
                <a:moveTo>
                  <a:pt x="165084" y="13740"/>
                </a:moveTo>
                <a:lnTo>
                  <a:pt x="165084" y="13740"/>
                </a:lnTo>
                <a:cubicBezTo>
                  <a:pt x="165068" y="14042"/>
                  <a:pt x="165061" y="14340"/>
                  <a:pt x="165049" y="14641"/>
                </a:cubicBezTo>
                <a:cubicBezTo>
                  <a:pt x="165002" y="15138"/>
                  <a:pt x="164951" y="15635"/>
                  <a:pt x="164892" y="16132"/>
                </a:cubicBezTo>
                <a:cubicBezTo>
                  <a:pt x="164861" y="16383"/>
                  <a:pt x="164830" y="16633"/>
                  <a:pt x="164798" y="16883"/>
                </a:cubicBezTo>
                <a:cubicBezTo>
                  <a:pt x="164783" y="16782"/>
                  <a:pt x="164767" y="16676"/>
                  <a:pt x="164756" y="16574"/>
                </a:cubicBezTo>
                <a:cubicBezTo>
                  <a:pt x="164806" y="16175"/>
                  <a:pt x="164857" y="15776"/>
                  <a:pt x="164900" y="15381"/>
                </a:cubicBezTo>
                <a:cubicBezTo>
                  <a:pt x="164958" y="14833"/>
                  <a:pt x="165025" y="14289"/>
                  <a:pt x="165084" y="13740"/>
                </a:cubicBezTo>
                <a:close/>
                <a:moveTo>
                  <a:pt x="4204" y="14649"/>
                </a:moveTo>
                <a:cubicBezTo>
                  <a:pt x="4235" y="14997"/>
                  <a:pt x="4262" y="15341"/>
                  <a:pt x="4294" y="15686"/>
                </a:cubicBezTo>
                <a:cubicBezTo>
                  <a:pt x="4235" y="15987"/>
                  <a:pt x="4172" y="16285"/>
                  <a:pt x="4134" y="16578"/>
                </a:cubicBezTo>
                <a:cubicBezTo>
                  <a:pt x="4118" y="16688"/>
                  <a:pt x="4106" y="16797"/>
                  <a:pt x="4090" y="16911"/>
                </a:cubicBezTo>
                <a:cubicBezTo>
                  <a:pt x="4083" y="16571"/>
                  <a:pt x="4078" y="16233"/>
                  <a:pt x="4078" y="15893"/>
                </a:cubicBezTo>
                <a:cubicBezTo>
                  <a:pt x="4118" y="15478"/>
                  <a:pt x="4161" y="15064"/>
                  <a:pt x="4204" y="14649"/>
                </a:cubicBezTo>
                <a:close/>
                <a:moveTo>
                  <a:pt x="222814" y="14649"/>
                </a:moveTo>
                <a:cubicBezTo>
                  <a:pt x="222861" y="15064"/>
                  <a:pt x="222904" y="15478"/>
                  <a:pt x="222942" y="15893"/>
                </a:cubicBezTo>
                <a:cubicBezTo>
                  <a:pt x="222942" y="16233"/>
                  <a:pt x="222935" y="16571"/>
                  <a:pt x="222927" y="16911"/>
                </a:cubicBezTo>
                <a:cubicBezTo>
                  <a:pt x="222915" y="16797"/>
                  <a:pt x="222904" y="16688"/>
                  <a:pt x="222888" y="16578"/>
                </a:cubicBezTo>
                <a:cubicBezTo>
                  <a:pt x="222845" y="16285"/>
                  <a:pt x="222787" y="15987"/>
                  <a:pt x="222724" y="15686"/>
                </a:cubicBezTo>
                <a:cubicBezTo>
                  <a:pt x="222755" y="15341"/>
                  <a:pt x="222787" y="14994"/>
                  <a:pt x="222814" y="14649"/>
                </a:cubicBezTo>
                <a:close/>
                <a:moveTo>
                  <a:pt x="100576" y="16027"/>
                </a:moveTo>
                <a:cubicBezTo>
                  <a:pt x="100583" y="16324"/>
                  <a:pt x="100595" y="16621"/>
                  <a:pt x="100603" y="16914"/>
                </a:cubicBezTo>
                <a:cubicBezTo>
                  <a:pt x="100548" y="16746"/>
                  <a:pt x="100489" y="16574"/>
                  <a:pt x="100435" y="16403"/>
                </a:cubicBezTo>
                <a:cubicBezTo>
                  <a:pt x="100477" y="16289"/>
                  <a:pt x="100520" y="16175"/>
                  <a:pt x="100564" y="16062"/>
                </a:cubicBezTo>
                <a:cubicBezTo>
                  <a:pt x="100567" y="16050"/>
                  <a:pt x="100571" y="16038"/>
                  <a:pt x="100576" y="16027"/>
                </a:cubicBezTo>
                <a:close/>
                <a:moveTo>
                  <a:pt x="126446" y="16027"/>
                </a:moveTo>
                <a:cubicBezTo>
                  <a:pt x="126450" y="16038"/>
                  <a:pt x="126454" y="16050"/>
                  <a:pt x="126458" y="16062"/>
                </a:cubicBezTo>
                <a:cubicBezTo>
                  <a:pt x="126497" y="16175"/>
                  <a:pt x="126540" y="16289"/>
                  <a:pt x="126583" y="16403"/>
                </a:cubicBezTo>
                <a:cubicBezTo>
                  <a:pt x="126529" y="16574"/>
                  <a:pt x="126473" y="16746"/>
                  <a:pt x="126419" y="16914"/>
                </a:cubicBezTo>
                <a:cubicBezTo>
                  <a:pt x="126426" y="16621"/>
                  <a:pt x="126435" y="16324"/>
                  <a:pt x="126446" y="16027"/>
                </a:cubicBezTo>
                <a:close/>
                <a:moveTo>
                  <a:pt x="85648" y="13404"/>
                </a:moveTo>
                <a:cubicBezTo>
                  <a:pt x="85683" y="13569"/>
                  <a:pt x="85722" y="13733"/>
                  <a:pt x="85758" y="13901"/>
                </a:cubicBezTo>
                <a:cubicBezTo>
                  <a:pt x="85793" y="14062"/>
                  <a:pt x="85824" y="14226"/>
                  <a:pt x="85855" y="14391"/>
                </a:cubicBezTo>
                <a:cubicBezTo>
                  <a:pt x="85769" y="14848"/>
                  <a:pt x="85699" y="15205"/>
                  <a:pt x="85679" y="15318"/>
                </a:cubicBezTo>
                <a:cubicBezTo>
                  <a:pt x="85608" y="15776"/>
                  <a:pt x="85546" y="16230"/>
                  <a:pt x="85483" y="16688"/>
                </a:cubicBezTo>
                <a:cubicBezTo>
                  <a:pt x="85476" y="16719"/>
                  <a:pt x="85468" y="16746"/>
                  <a:pt x="85464" y="16778"/>
                </a:cubicBezTo>
                <a:cubicBezTo>
                  <a:pt x="85440" y="16829"/>
                  <a:pt x="85421" y="16880"/>
                  <a:pt x="85397" y="16930"/>
                </a:cubicBezTo>
                <a:cubicBezTo>
                  <a:pt x="85487" y="15756"/>
                  <a:pt x="85570" y="14582"/>
                  <a:pt x="85648" y="13404"/>
                </a:cubicBezTo>
                <a:close/>
                <a:moveTo>
                  <a:pt x="141374" y="13412"/>
                </a:moveTo>
                <a:cubicBezTo>
                  <a:pt x="141448" y="14586"/>
                  <a:pt x="141534" y="15760"/>
                  <a:pt x="141625" y="16930"/>
                </a:cubicBezTo>
                <a:cubicBezTo>
                  <a:pt x="141601" y="16883"/>
                  <a:pt x="141581" y="16833"/>
                  <a:pt x="141558" y="16782"/>
                </a:cubicBezTo>
                <a:cubicBezTo>
                  <a:pt x="141549" y="16750"/>
                  <a:pt x="141542" y="16715"/>
                  <a:pt x="141538" y="16684"/>
                </a:cubicBezTo>
                <a:cubicBezTo>
                  <a:pt x="141475" y="16230"/>
                  <a:pt x="141408" y="15776"/>
                  <a:pt x="141338" y="15318"/>
                </a:cubicBezTo>
                <a:cubicBezTo>
                  <a:pt x="141323" y="15205"/>
                  <a:pt x="141253" y="14848"/>
                  <a:pt x="141162" y="14391"/>
                </a:cubicBezTo>
                <a:cubicBezTo>
                  <a:pt x="141197" y="14226"/>
                  <a:pt x="141229" y="14062"/>
                  <a:pt x="141264" y="13901"/>
                </a:cubicBezTo>
                <a:cubicBezTo>
                  <a:pt x="141300" y="13737"/>
                  <a:pt x="141338" y="13576"/>
                  <a:pt x="141374" y="13412"/>
                </a:cubicBezTo>
                <a:close/>
                <a:moveTo>
                  <a:pt x="53022" y="9005"/>
                </a:moveTo>
                <a:lnTo>
                  <a:pt x="53022" y="9005"/>
                </a:lnTo>
                <a:cubicBezTo>
                  <a:pt x="53362" y="9741"/>
                  <a:pt x="53667" y="10504"/>
                  <a:pt x="54012" y="11236"/>
                </a:cubicBezTo>
                <a:cubicBezTo>
                  <a:pt x="54020" y="11255"/>
                  <a:pt x="54027" y="11279"/>
                  <a:pt x="54036" y="11298"/>
                </a:cubicBezTo>
                <a:cubicBezTo>
                  <a:pt x="54043" y="12019"/>
                  <a:pt x="54059" y="12747"/>
                  <a:pt x="54090" y="13475"/>
                </a:cubicBezTo>
                <a:cubicBezTo>
                  <a:pt x="54094" y="13592"/>
                  <a:pt x="54102" y="13706"/>
                  <a:pt x="54110" y="13819"/>
                </a:cubicBezTo>
                <a:cubicBezTo>
                  <a:pt x="54070" y="13831"/>
                  <a:pt x="54027" y="13890"/>
                  <a:pt x="54036" y="13948"/>
                </a:cubicBezTo>
                <a:cubicBezTo>
                  <a:pt x="54063" y="14266"/>
                  <a:pt x="54114" y="14586"/>
                  <a:pt x="54177" y="14903"/>
                </a:cubicBezTo>
                <a:cubicBezTo>
                  <a:pt x="54180" y="15001"/>
                  <a:pt x="54188" y="15095"/>
                  <a:pt x="54196" y="15189"/>
                </a:cubicBezTo>
                <a:cubicBezTo>
                  <a:pt x="54157" y="15787"/>
                  <a:pt x="54114" y="16387"/>
                  <a:pt x="54063" y="16985"/>
                </a:cubicBezTo>
                <a:cubicBezTo>
                  <a:pt x="54027" y="16649"/>
                  <a:pt x="53996" y="16316"/>
                  <a:pt x="53965" y="15980"/>
                </a:cubicBezTo>
                <a:cubicBezTo>
                  <a:pt x="53947" y="15798"/>
                  <a:pt x="53830" y="15712"/>
                  <a:pt x="53723" y="15712"/>
                </a:cubicBezTo>
                <a:cubicBezTo>
                  <a:pt x="53716" y="15712"/>
                  <a:pt x="53710" y="15712"/>
                  <a:pt x="53703" y="15713"/>
                </a:cubicBezTo>
                <a:cubicBezTo>
                  <a:pt x="53589" y="15290"/>
                  <a:pt x="53480" y="14868"/>
                  <a:pt x="53366" y="14449"/>
                </a:cubicBezTo>
                <a:cubicBezTo>
                  <a:pt x="53351" y="13874"/>
                  <a:pt x="53331" y="13298"/>
                  <a:pt x="53304" y="12719"/>
                </a:cubicBezTo>
                <a:cubicBezTo>
                  <a:pt x="53237" y="11482"/>
                  <a:pt x="53108" y="10245"/>
                  <a:pt x="53022" y="9005"/>
                </a:cubicBezTo>
                <a:close/>
                <a:moveTo>
                  <a:pt x="174000" y="9005"/>
                </a:moveTo>
                <a:cubicBezTo>
                  <a:pt x="173914" y="10245"/>
                  <a:pt x="173784" y="11482"/>
                  <a:pt x="173718" y="12719"/>
                </a:cubicBezTo>
                <a:cubicBezTo>
                  <a:pt x="173687" y="13298"/>
                  <a:pt x="173667" y="13874"/>
                  <a:pt x="173656" y="14449"/>
                </a:cubicBezTo>
                <a:cubicBezTo>
                  <a:pt x="173538" y="14871"/>
                  <a:pt x="173428" y="15290"/>
                  <a:pt x="173319" y="15713"/>
                </a:cubicBezTo>
                <a:cubicBezTo>
                  <a:pt x="173312" y="15712"/>
                  <a:pt x="173305" y="15712"/>
                  <a:pt x="173299" y="15712"/>
                </a:cubicBezTo>
                <a:cubicBezTo>
                  <a:pt x="173190" y="15712"/>
                  <a:pt x="173075" y="15798"/>
                  <a:pt x="173056" y="15980"/>
                </a:cubicBezTo>
                <a:cubicBezTo>
                  <a:pt x="173022" y="16316"/>
                  <a:pt x="172990" y="16649"/>
                  <a:pt x="172959" y="16985"/>
                </a:cubicBezTo>
                <a:cubicBezTo>
                  <a:pt x="172908" y="16390"/>
                  <a:pt x="172861" y="15792"/>
                  <a:pt x="172822" y="15193"/>
                </a:cubicBezTo>
                <a:cubicBezTo>
                  <a:pt x="172829" y="15095"/>
                  <a:pt x="172838" y="15001"/>
                  <a:pt x="172845" y="14903"/>
                </a:cubicBezTo>
                <a:cubicBezTo>
                  <a:pt x="172908" y="14586"/>
                  <a:pt x="172959" y="14266"/>
                  <a:pt x="172986" y="13948"/>
                </a:cubicBezTo>
                <a:cubicBezTo>
                  <a:pt x="172990" y="13890"/>
                  <a:pt x="172951" y="13831"/>
                  <a:pt x="172912" y="13819"/>
                </a:cubicBezTo>
                <a:cubicBezTo>
                  <a:pt x="172916" y="13706"/>
                  <a:pt x="172923" y="13592"/>
                  <a:pt x="172928" y="13475"/>
                </a:cubicBezTo>
                <a:cubicBezTo>
                  <a:pt x="172963" y="12747"/>
                  <a:pt x="172978" y="12019"/>
                  <a:pt x="172982" y="11298"/>
                </a:cubicBezTo>
                <a:cubicBezTo>
                  <a:pt x="172990" y="11279"/>
                  <a:pt x="173002" y="11255"/>
                  <a:pt x="173009" y="11236"/>
                </a:cubicBezTo>
                <a:cubicBezTo>
                  <a:pt x="173354" y="10504"/>
                  <a:pt x="173660" y="9741"/>
                  <a:pt x="174000" y="9005"/>
                </a:cubicBezTo>
                <a:close/>
                <a:moveTo>
                  <a:pt x="96705" y="13287"/>
                </a:moveTo>
                <a:cubicBezTo>
                  <a:pt x="96665" y="14003"/>
                  <a:pt x="96634" y="14727"/>
                  <a:pt x="96584" y="15444"/>
                </a:cubicBezTo>
                <a:cubicBezTo>
                  <a:pt x="96575" y="15541"/>
                  <a:pt x="96568" y="15639"/>
                  <a:pt x="96564" y="15737"/>
                </a:cubicBezTo>
                <a:cubicBezTo>
                  <a:pt x="96508" y="16132"/>
                  <a:pt x="96454" y="16524"/>
                  <a:pt x="96391" y="16911"/>
                </a:cubicBezTo>
                <a:cubicBezTo>
                  <a:pt x="96376" y="16943"/>
                  <a:pt x="96360" y="16974"/>
                  <a:pt x="96349" y="17005"/>
                </a:cubicBezTo>
                <a:cubicBezTo>
                  <a:pt x="96325" y="16876"/>
                  <a:pt x="96306" y="16743"/>
                  <a:pt x="96282" y="16614"/>
                </a:cubicBezTo>
                <a:cubicBezTo>
                  <a:pt x="96333" y="15800"/>
                  <a:pt x="96399" y="14994"/>
                  <a:pt x="96470" y="14187"/>
                </a:cubicBezTo>
                <a:cubicBezTo>
                  <a:pt x="96513" y="14015"/>
                  <a:pt x="96555" y="13843"/>
                  <a:pt x="96602" y="13666"/>
                </a:cubicBezTo>
                <a:cubicBezTo>
                  <a:pt x="96634" y="13541"/>
                  <a:pt x="96669" y="13412"/>
                  <a:pt x="96705" y="13287"/>
                </a:cubicBezTo>
                <a:close/>
                <a:moveTo>
                  <a:pt x="106219" y="16046"/>
                </a:moveTo>
                <a:cubicBezTo>
                  <a:pt x="106337" y="16262"/>
                  <a:pt x="106450" y="16477"/>
                  <a:pt x="106564" y="16692"/>
                </a:cubicBezTo>
                <a:cubicBezTo>
                  <a:pt x="106532" y="16797"/>
                  <a:pt x="106497" y="16899"/>
                  <a:pt x="106462" y="17005"/>
                </a:cubicBezTo>
                <a:cubicBezTo>
                  <a:pt x="106407" y="16806"/>
                  <a:pt x="106317" y="16633"/>
                  <a:pt x="106172" y="16484"/>
                </a:cubicBezTo>
                <a:cubicBezTo>
                  <a:pt x="106188" y="16340"/>
                  <a:pt x="106203" y="16191"/>
                  <a:pt x="106219" y="16046"/>
                </a:cubicBezTo>
                <a:close/>
                <a:moveTo>
                  <a:pt x="120799" y="16046"/>
                </a:moveTo>
                <a:cubicBezTo>
                  <a:pt x="120814" y="16195"/>
                  <a:pt x="120833" y="16340"/>
                  <a:pt x="120846" y="16484"/>
                </a:cubicBezTo>
                <a:cubicBezTo>
                  <a:pt x="120705" y="16633"/>
                  <a:pt x="120615" y="16806"/>
                  <a:pt x="120555" y="17005"/>
                </a:cubicBezTo>
                <a:cubicBezTo>
                  <a:pt x="120524" y="16899"/>
                  <a:pt x="120490" y="16797"/>
                  <a:pt x="120454" y="16692"/>
                </a:cubicBezTo>
                <a:cubicBezTo>
                  <a:pt x="120571" y="16477"/>
                  <a:pt x="120685" y="16262"/>
                  <a:pt x="120799" y="16046"/>
                </a:cubicBezTo>
                <a:close/>
                <a:moveTo>
                  <a:pt x="130313" y="13287"/>
                </a:moveTo>
                <a:lnTo>
                  <a:pt x="130313" y="13287"/>
                </a:lnTo>
                <a:cubicBezTo>
                  <a:pt x="130348" y="13412"/>
                  <a:pt x="130384" y="13541"/>
                  <a:pt x="130418" y="13666"/>
                </a:cubicBezTo>
                <a:cubicBezTo>
                  <a:pt x="130465" y="13843"/>
                  <a:pt x="130508" y="14015"/>
                  <a:pt x="130552" y="14190"/>
                </a:cubicBezTo>
                <a:cubicBezTo>
                  <a:pt x="130622" y="14994"/>
                  <a:pt x="130689" y="15803"/>
                  <a:pt x="130736" y="16614"/>
                </a:cubicBezTo>
                <a:cubicBezTo>
                  <a:pt x="130716" y="16743"/>
                  <a:pt x="130693" y="16876"/>
                  <a:pt x="130673" y="17005"/>
                </a:cubicBezTo>
                <a:cubicBezTo>
                  <a:pt x="130658" y="16974"/>
                  <a:pt x="130646" y="16943"/>
                  <a:pt x="130630" y="16911"/>
                </a:cubicBezTo>
                <a:cubicBezTo>
                  <a:pt x="130564" y="16508"/>
                  <a:pt x="130505" y="16101"/>
                  <a:pt x="130450" y="15698"/>
                </a:cubicBezTo>
                <a:cubicBezTo>
                  <a:pt x="130446" y="15612"/>
                  <a:pt x="130446" y="15525"/>
                  <a:pt x="130438" y="15444"/>
                </a:cubicBezTo>
                <a:cubicBezTo>
                  <a:pt x="130384" y="14727"/>
                  <a:pt x="130353" y="14007"/>
                  <a:pt x="130313" y="13287"/>
                </a:cubicBezTo>
                <a:close/>
                <a:moveTo>
                  <a:pt x="71213" y="14880"/>
                </a:moveTo>
                <a:cubicBezTo>
                  <a:pt x="71256" y="15087"/>
                  <a:pt x="71296" y="15299"/>
                  <a:pt x="71339" y="15505"/>
                </a:cubicBezTo>
                <a:cubicBezTo>
                  <a:pt x="71363" y="15792"/>
                  <a:pt x="71386" y="16081"/>
                  <a:pt x="71405" y="16367"/>
                </a:cubicBezTo>
                <a:cubicBezTo>
                  <a:pt x="71327" y="16609"/>
                  <a:pt x="71253" y="16860"/>
                  <a:pt x="71186" y="17115"/>
                </a:cubicBezTo>
                <a:cubicBezTo>
                  <a:pt x="71061" y="16696"/>
                  <a:pt x="70967" y="16336"/>
                  <a:pt x="71002" y="16293"/>
                </a:cubicBezTo>
                <a:cubicBezTo>
                  <a:pt x="71049" y="16246"/>
                  <a:pt x="71038" y="16168"/>
                  <a:pt x="71002" y="16121"/>
                </a:cubicBezTo>
                <a:cubicBezTo>
                  <a:pt x="71072" y="15706"/>
                  <a:pt x="71139" y="15290"/>
                  <a:pt x="71213" y="14880"/>
                </a:cubicBezTo>
                <a:close/>
                <a:moveTo>
                  <a:pt x="155808" y="14880"/>
                </a:moveTo>
                <a:cubicBezTo>
                  <a:pt x="155879" y="15290"/>
                  <a:pt x="155949" y="15706"/>
                  <a:pt x="156015" y="16121"/>
                </a:cubicBezTo>
                <a:cubicBezTo>
                  <a:pt x="155980" y="16168"/>
                  <a:pt x="155968" y="16246"/>
                  <a:pt x="156015" y="16293"/>
                </a:cubicBezTo>
                <a:cubicBezTo>
                  <a:pt x="156055" y="16336"/>
                  <a:pt x="155961" y="16696"/>
                  <a:pt x="155836" y="17115"/>
                </a:cubicBezTo>
                <a:cubicBezTo>
                  <a:pt x="155765" y="16860"/>
                  <a:pt x="155695" y="16609"/>
                  <a:pt x="155612" y="16367"/>
                </a:cubicBezTo>
                <a:cubicBezTo>
                  <a:pt x="155636" y="16078"/>
                  <a:pt x="155659" y="15792"/>
                  <a:pt x="155683" y="15505"/>
                </a:cubicBezTo>
                <a:cubicBezTo>
                  <a:pt x="155722" y="15294"/>
                  <a:pt x="155765" y="15087"/>
                  <a:pt x="155808" y="14880"/>
                </a:cubicBezTo>
                <a:close/>
                <a:moveTo>
                  <a:pt x="58682" y="11975"/>
                </a:moveTo>
                <a:cubicBezTo>
                  <a:pt x="58857" y="12622"/>
                  <a:pt x="59038" y="13267"/>
                  <a:pt x="59213" y="13913"/>
                </a:cubicBezTo>
                <a:cubicBezTo>
                  <a:pt x="59460" y="14824"/>
                  <a:pt x="59699" y="15737"/>
                  <a:pt x="59937" y="16652"/>
                </a:cubicBezTo>
                <a:cubicBezTo>
                  <a:pt x="59898" y="16809"/>
                  <a:pt x="59859" y="16966"/>
                  <a:pt x="59824" y="17122"/>
                </a:cubicBezTo>
                <a:cubicBezTo>
                  <a:pt x="59534" y="15662"/>
                  <a:pt x="59206" y="14219"/>
                  <a:pt x="58810" y="12810"/>
                </a:cubicBezTo>
                <a:cubicBezTo>
                  <a:pt x="58767" y="12532"/>
                  <a:pt x="58724" y="12254"/>
                  <a:pt x="58682" y="11975"/>
                </a:cubicBezTo>
                <a:close/>
                <a:moveTo>
                  <a:pt x="113510" y="15240"/>
                </a:moveTo>
                <a:cubicBezTo>
                  <a:pt x="113604" y="15733"/>
                  <a:pt x="113542" y="16296"/>
                  <a:pt x="113526" y="16797"/>
                </a:cubicBezTo>
                <a:cubicBezTo>
                  <a:pt x="113523" y="16903"/>
                  <a:pt x="113515" y="17013"/>
                  <a:pt x="113510" y="17122"/>
                </a:cubicBezTo>
                <a:cubicBezTo>
                  <a:pt x="113503" y="17013"/>
                  <a:pt x="113499" y="16903"/>
                  <a:pt x="113495" y="16797"/>
                </a:cubicBezTo>
                <a:cubicBezTo>
                  <a:pt x="113479" y="16296"/>
                  <a:pt x="113416" y="15733"/>
                  <a:pt x="113510" y="15240"/>
                </a:cubicBezTo>
                <a:close/>
                <a:moveTo>
                  <a:pt x="168340" y="11975"/>
                </a:moveTo>
                <a:lnTo>
                  <a:pt x="168340" y="11975"/>
                </a:lnTo>
                <a:cubicBezTo>
                  <a:pt x="168293" y="12254"/>
                  <a:pt x="168250" y="12532"/>
                  <a:pt x="168211" y="12810"/>
                </a:cubicBezTo>
                <a:cubicBezTo>
                  <a:pt x="167812" y="14219"/>
                  <a:pt x="167483" y="15662"/>
                  <a:pt x="167198" y="17122"/>
                </a:cubicBezTo>
                <a:cubicBezTo>
                  <a:pt x="167158" y="16966"/>
                  <a:pt x="167123" y="16809"/>
                  <a:pt x="167084" y="16652"/>
                </a:cubicBezTo>
                <a:cubicBezTo>
                  <a:pt x="167323" y="15737"/>
                  <a:pt x="167561" y="14824"/>
                  <a:pt x="167808" y="13913"/>
                </a:cubicBezTo>
                <a:cubicBezTo>
                  <a:pt x="167984" y="13267"/>
                  <a:pt x="168161" y="12622"/>
                  <a:pt x="168340" y="11975"/>
                </a:cubicBezTo>
                <a:close/>
                <a:moveTo>
                  <a:pt x="21414" y="15646"/>
                </a:moveTo>
                <a:cubicBezTo>
                  <a:pt x="21441" y="16230"/>
                  <a:pt x="21461" y="16813"/>
                  <a:pt x="21476" y="17389"/>
                </a:cubicBezTo>
                <a:cubicBezTo>
                  <a:pt x="21398" y="17169"/>
                  <a:pt x="21323" y="16946"/>
                  <a:pt x="21253" y="16727"/>
                </a:cubicBezTo>
                <a:cubicBezTo>
                  <a:pt x="21244" y="16621"/>
                  <a:pt x="21241" y="16520"/>
                  <a:pt x="21237" y="16418"/>
                </a:cubicBezTo>
                <a:cubicBezTo>
                  <a:pt x="21229" y="16277"/>
                  <a:pt x="21221" y="16140"/>
                  <a:pt x="21213" y="16003"/>
                </a:cubicBezTo>
                <a:cubicBezTo>
                  <a:pt x="21280" y="15886"/>
                  <a:pt x="21343" y="15764"/>
                  <a:pt x="21414" y="15646"/>
                </a:cubicBezTo>
                <a:close/>
                <a:moveTo>
                  <a:pt x="205608" y="15646"/>
                </a:moveTo>
                <a:cubicBezTo>
                  <a:pt x="205675" y="15764"/>
                  <a:pt x="205741" y="15886"/>
                  <a:pt x="205808" y="16003"/>
                </a:cubicBezTo>
                <a:cubicBezTo>
                  <a:pt x="205800" y="16140"/>
                  <a:pt x="205792" y="16277"/>
                  <a:pt x="205785" y="16418"/>
                </a:cubicBezTo>
                <a:cubicBezTo>
                  <a:pt x="205776" y="16520"/>
                  <a:pt x="205772" y="16621"/>
                  <a:pt x="205769" y="16727"/>
                </a:cubicBezTo>
                <a:cubicBezTo>
                  <a:pt x="205698" y="16946"/>
                  <a:pt x="205620" y="17169"/>
                  <a:pt x="205541" y="17389"/>
                </a:cubicBezTo>
                <a:cubicBezTo>
                  <a:pt x="205561" y="16813"/>
                  <a:pt x="205581" y="16230"/>
                  <a:pt x="205608" y="15646"/>
                </a:cubicBezTo>
                <a:close/>
                <a:moveTo>
                  <a:pt x="88587" y="13491"/>
                </a:moveTo>
                <a:cubicBezTo>
                  <a:pt x="88623" y="13807"/>
                  <a:pt x="88642" y="14093"/>
                  <a:pt x="88661" y="14261"/>
                </a:cubicBezTo>
                <a:cubicBezTo>
                  <a:pt x="88744" y="15099"/>
                  <a:pt x="88782" y="15933"/>
                  <a:pt x="88822" y="16778"/>
                </a:cubicBezTo>
                <a:cubicBezTo>
                  <a:pt x="88822" y="16821"/>
                  <a:pt x="88822" y="16864"/>
                  <a:pt x="88826" y="16907"/>
                </a:cubicBezTo>
                <a:cubicBezTo>
                  <a:pt x="88782" y="17091"/>
                  <a:pt x="88744" y="17271"/>
                  <a:pt x="88701" y="17451"/>
                </a:cubicBezTo>
                <a:cubicBezTo>
                  <a:pt x="88627" y="17173"/>
                  <a:pt x="88556" y="16896"/>
                  <a:pt x="88486" y="16618"/>
                </a:cubicBezTo>
                <a:cubicBezTo>
                  <a:pt x="88477" y="16356"/>
                  <a:pt x="88473" y="16093"/>
                  <a:pt x="88470" y="15831"/>
                </a:cubicBezTo>
                <a:cubicBezTo>
                  <a:pt x="88466" y="15044"/>
                  <a:pt x="88505" y="14266"/>
                  <a:pt x="88587" y="13491"/>
                </a:cubicBezTo>
                <a:close/>
                <a:moveTo>
                  <a:pt x="138431" y="13486"/>
                </a:moveTo>
                <a:cubicBezTo>
                  <a:pt x="138516" y="14261"/>
                  <a:pt x="138556" y="15044"/>
                  <a:pt x="138548" y="15831"/>
                </a:cubicBezTo>
                <a:cubicBezTo>
                  <a:pt x="138548" y="16093"/>
                  <a:pt x="138540" y="16356"/>
                  <a:pt x="138536" y="16618"/>
                </a:cubicBezTo>
                <a:cubicBezTo>
                  <a:pt x="138466" y="16896"/>
                  <a:pt x="138395" y="17173"/>
                  <a:pt x="138321" y="17451"/>
                </a:cubicBezTo>
                <a:cubicBezTo>
                  <a:pt x="138278" y="17271"/>
                  <a:pt x="138234" y="17091"/>
                  <a:pt x="138196" y="16911"/>
                </a:cubicBezTo>
                <a:cubicBezTo>
                  <a:pt x="138196" y="16864"/>
                  <a:pt x="138196" y="16821"/>
                  <a:pt x="138200" y="16778"/>
                </a:cubicBezTo>
                <a:cubicBezTo>
                  <a:pt x="138238" y="15933"/>
                  <a:pt x="138274" y="15099"/>
                  <a:pt x="138360" y="14261"/>
                </a:cubicBezTo>
                <a:cubicBezTo>
                  <a:pt x="138375" y="14093"/>
                  <a:pt x="138395" y="13807"/>
                  <a:pt x="138431" y="13486"/>
                </a:cubicBezTo>
                <a:close/>
                <a:moveTo>
                  <a:pt x="43198" y="10982"/>
                </a:moveTo>
                <a:lnTo>
                  <a:pt x="43198" y="10982"/>
                </a:lnTo>
                <a:cubicBezTo>
                  <a:pt x="43347" y="11894"/>
                  <a:pt x="43488" y="12813"/>
                  <a:pt x="43629" y="13729"/>
                </a:cubicBezTo>
                <a:cubicBezTo>
                  <a:pt x="43398" y="14958"/>
                  <a:pt x="43210" y="16202"/>
                  <a:pt x="43089" y="17471"/>
                </a:cubicBezTo>
                <a:cubicBezTo>
                  <a:pt x="43057" y="17248"/>
                  <a:pt x="43026" y="17024"/>
                  <a:pt x="42995" y="16802"/>
                </a:cubicBezTo>
                <a:cubicBezTo>
                  <a:pt x="43178" y="14871"/>
                  <a:pt x="43257" y="12922"/>
                  <a:pt x="43198" y="10982"/>
                </a:cubicBezTo>
                <a:close/>
                <a:moveTo>
                  <a:pt x="56646" y="16891"/>
                </a:moveTo>
                <a:cubicBezTo>
                  <a:pt x="56673" y="16950"/>
                  <a:pt x="56700" y="17008"/>
                  <a:pt x="56728" y="17068"/>
                </a:cubicBezTo>
                <a:cubicBezTo>
                  <a:pt x="56728" y="17201"/>
                  <a:pt x="56736" y="17337"/>
                  <a:pt x="56736" y="17471"/>
                </a:cubicBezTo>
                <a:cubicBezTo>
                  <a:pt x="56704" y="17279"/>
                  <a:pt x="56673" y="17084"/>
                  <a:pt x="56646" y="16891"/>
                </a:cubicBezTo>
                <a:close/>
                <a:moveTo>
                  <a:pt x="170376" y="16891"/>
                </a:moveTo>
                <a:lnTo>
                  <a:pt x="170376" y="16891"/>
                </a:lnTo>
                <a:cubicBezTo>
                  <a:pt x="170345" y="17084"/>
                  <a:pt x="170316" y="17279"/>
                  <a:pt x="170282" y="17471"/>
                </a:cubicBezTo>
                <a:cubicBezTo>
                  <a:pt x="170285" y="17337"/>
                  <a:pt x="170289" y="17201"/>
                  <a:pt x="170293" y="17068"/>
                </a:cubicBezTo>
                <a:cubicBezTo>
                  <a:pt x="170321" y="17008"/>
                  <a:pt x="170348" y="16950"/>
                  <a:pt x="170376" y="16891"/>
                </a:cubicBezTo>
                <a:close/>
                <a:moveTo>
                  <a:pt x="183824" y="10982"/>
                </a:moveTo>
                <a:cubicBezTo>
                  <a:pt x="183765" y="12922"/>
                  <a:pt x="183839" y="14871"/>
                  <a:pt x="184027" y="16802"/>
                </a:cubicBezTo>
                <a:cubicBezTo>
                  <a:pt x="183996" y="17024"/>
                  <a:pt x="183965" y="17248"/>
                  <a:pt x="183933" y="17471"/>
                </a:cubicBezTo>
                <a:cubicBezTo>
                  <a:pt x="183808" y="16202"/>
                  <a:pt x="183624" y="14958"/>
                  <a:pt x="183393" y="13729"/>
                </a:cubicBezTo>
                <a:cubicBezTo>
                  <a:pt x="183530" y="12813"/>
                  <a:pt x="183671" y="11894"/>
                  <a:pt x="183824" y="10982"/>
                </a:cubicBezTo>
                <a:close/>
                <a:moveTo>
                  <a:pt x="73448" y="16379"/>
                </a:moveTo>
                <a:cubicBezTo>
                  <a:pt x="73413" y="16770"/>
                  <a:pt x="73374" y="17165"/>
                  <a:pt x="73339" y="17561"/>
                </a:cubicBezTo>
                <a:cubicBezTo>
                  <a:pt x="73299" y="17424"/>
                  <a:pt x="73260" y="17286"/>
                  <a:pt x="73221" y="17149"/>
                </a:cubicBezTo>
                <a:cubicBezTo>
                  <a:pt x="73292" y="16891"/>
                  <a:pt x="73370" y="16633"/>
                  <a:pt x="73448" y="16379"/>
                </a:cubicBezTo>
                <a:close/>
                <a:moveTo>
                  <a:pt x="153573" y="16379"/>
                </a:moveTo>
                <a:cubicBezTo>
                  <a:pt x="153652" y="16637"/>
                  <a:pt x="153726" y="16891"/>
                  <a:pt x="153800" y="17154"/>
                </a:cubicBezTo>
                <a:cubicBezTo>
                  <a:pt x="153757" y="17286"/>
                  <a:pt x="153718" y="17424"/>
                  <a:pt x="153679" y="17561"/>
                </a:cubicBezTo>
                <a:cubicBezTo>
                  <a:pt x="153643" y="17165"/>
                  <a:pt x="153609" y="16774"/>
                  <a:pt x="153573" y="16379"/>
                </a:cubicBezTo>
                <a:close/>
                <a:moveTo>
                  <a:pt x="106153" y="16684"/>
                </a:moveTo>
                <a:cubicBezTo>
                  <a:pt x="106286" y="16907"/>
                  <a:pt x="106309" y="17205"/>
                  <a:pt x="106301" y="17510"/>
                </a:cubicBezTo>
                <a:cubicBezTo>
                  <a:pt x="106293" y="17541"/>
                  <a:pt x="106286" y="17568"/>
                  <a:pt x="106274" y="17596"/>
                </a:cubicBezTo>
                <a:cubicBezTo>
                  <a:pt x="106262" y="17534"/>
                  <a:pt x="106250" y="17467"/>
                  <a:pt x="106239" y="17400"/>
                </a:cubicBezTo>
                <a:cubicBezTo>
                  <a:pt x="106212" y="17232"/>
                  <a:pt x="106172" y="17048"/>
                  <a:pt x="106137" y="16853"/>
                </a:cubicBezTo>
                <a:cubicBezTo>
                  <a:pt x="106145" y="16797"/>
                  <a:pt x="106149" y="16739"/>
                  <a:pt x="106153" y="16684"/>
                </a:cubicBezTo>
                <a:close/>
                <a:moveTo>
                  <a:pt x="120865" y="16684"/>
                </a:moveTo>
                <a:cubicBezTo>
                  <a:pt x="120873" y="16743"/>
                  <a:pt x="120877" y="16797"/>
                  <a:pt x="120880" y="16856"/>
                </a:cubicBezTo>
                <a:cubicBezTo>
                  <a:pt x="120846" y="17048"/>
                  <a:pt x="120810" y="17236"/>
                  <a:pt x="120783" y="17400"/>
                </a:cubicBezTo>
                <a:cubicBezTo>
                  <a:pt x="120771" y="17467"/>
                  <a:pt x="120755" y="17530"/>
                  <a:pt x="120743" y="17596"/>
                </a:cubicBezTo>
                <a:cubicBezTo>
                  <a:pt x="120736" y="17568"/>
                  <a:pt x="120728" y="17541"/>
                  <a:pt x="120716" y="17510"/>
                </a:cubicBezTo>
                <a:cubicBezTo>
                  <a:pt x="120708" y="17205"/>
                  <a:pt x="120736" y="16907"/>
                  <a:pt x="120865" y="16684"/>
                </a:cubicBezTo>
                <a:close/>
                <a:moveTo>
                  <a:pt x="54317" y="16656"/>
                </a:moveTo>
                <a:cubicBezTo>
                  <a:pt x="54337" y="16883"/>
                  <a:pt x="54361" y="17115"/>
                  <a:pt x="54379" y="17346"/>
                </a:cubicBezTo>
                <a:cubicBezTo>
                  <a:pt x="54364" y="17389"/>
                  <a:pt x="54345" y="17440"/>
                  <a:pt x="54325" y="17483"/>
                </a:cubicBezTo>
                <a:cubicBezTo>
                  <a:pt x="54309" y="17530"/>
                  <a:pt x="54290" y="17577"/>
                  <a:pt x="54270" y="17624"/>
                </a:cubicBezTo>
                <a:cubicBezTo>
                  <a:pt x="54290" y="17299"/>
                  <a:pt x="54301" y="16977"/>
                  <a:pt x="54317" y="16656"/>
                </a:cubicBezTo>
                <a:close/>
                <a:moveTo>
                  <a:pt x="172704" y="16656"/>
                </a:moveTo>
                <a:cubicBezTo>
                  <a:pt x="172716" y="16977"/>
                  <a:pt x="172731" y="17299"/>
                  <a:pt x="172747" y="17624"/>
                </a:cubicBezTo>
                <a:cubicBezTo>
                  <a:pt x="172731" y="17577"/>
                  <a:pt x="172712" y="17530"/>
                  <a:pt x="172693" y="17483"/>
                </a:cubicBezTo>
                <a:cubicBezTo>
                  <a:pt x="172677" y="17440"/>
                  <a:pt x="172657" y="17393"/>
                  <a:pt x="172638" y="17346"/>
                </a:cubicBezTo>
                <a:cubicBezTo>
                  <a:pt x="172661" y="17115"/>
                  <a:pt x="172681" y="16887"/>
                  <a:pt x="172704" y="16656"/>
                </a:cubicBezTo>
                <a:close/>
                <a:moveTo>
                  <a:pt x="49147" y="12453"/>
                </a:moveTo>
                <a:lnTo>
                  <a:pt x="49147" y="12453"/>
                </a:lnTo>
                <a:cubicBezTo>
                  <a:pt x="49429" y="13522"/>
                  <a:pt x="49718" y="14586"/>
                  <a:pt x="50016" y="15646"/>
                </a:cubicBezTo>
                <a:cubicBezTo>
                  <a:pt x="50040" y="15823"/>
                  <a:pt x="50071" y="15995"/>
                  <a:pt x="50098" y="16168"/>
                </a:cubicBezTo>
                <a:cubicBezTo>
                  <a:pt x="49906" y="15729"/>
                  <a:pt x="49699" y="15299"/>
                  <a:pt x="49558" y="14829"/>
                </a:cubicBezTo>
                <a:lnTo>
                  <a:pt x="49558" y="14829"/>
                </a:lnTo>
                <a:cubicBezTo>
                  <a:pt x="49559" y="14829"/>
                  <a:pt x="49560" y="14829"/>
                  <a:pt x="49561" y="14829"/>
                </a:cubicBezTo>
                <a:cubicBezTo>
                  <a:pt x="49617" y="14829"/>
                  <a:pt x="49627" y="14730"/>
                  <a:pt x="49585" y="14696"/>
                </a:cubicBezTo>
                <a:cubicBezTo>
                  <a:pt x="49547" y="14665"/>
                  <a:pt x="49507" y="14629"/>
                  <a:pt x="49471" y="14598"/>
                </a:cubicBezTo>
                <a:cubicBezTo>
                  <a:pt x="49457" y="14586"/>
                  <a:pt x="49442" y="14581"/>
                  <a:pt x="49428" y="14581"/>
                </a:cubicBezTo>
                <a:cubicBezTo>
                  <a:pt x="49381" y="14581"/>
                  <a:pt x="49341" y="14637"/>
                  <a:pt x="49335" y="14700"/>
                </a:cubicBezTo>
                <a:cubicBezTo>
                  <a:pt x="49296" y="15200"/>
                  <a:pt x="49484" y="15787"/>
                  <a:pt x="49589" y="16265"/>
                </a:cubicBezTo>
                <a:cubicBezTo>
                  <a:pt x="49659" y="16605"/>
                  <a:pt x="49726" y="16950"/>
                  <a:pt x="49793" y="17295"/>
                </a:cubicBezTo>
                <a:cubicBezTo>
                  <a:pt x="49742" y="17451"/>
                  <a:pt x="49695" y="17611"/>
                  <a:pt x="49652" y="17776"/>
                </a:cubicBezTo>
                <a:cubicBezTo>
                  <a:pt x="49628" y="17627"/>
                  <a:pt x="49612" y="17478"/>
                  <a:pt x="49594" y="17333"/>
                </a:cubicBezTo>
                <a:cubicBezTo>
                  <a:pt x="49597" y="17259"/>
                  <a:pt x="49601" y="17189"/>
                  <a:pt x="49605" y="17115"/>
                </a:cubicBezTo>
                <a:cubicBezTo>
                  <a:pt x="49612" y="16977"/>
                  <a:pt x="49574" y="16876"/>
                  <a:pt x="49518" y="16802"/>
                </a:cubicBezTo>
                <a:cubicBezTo>
                  <a:pt x="49335" y="15365"/>
                  <a:pt x="49209" y="13913"/>
                  <a:pt x="49147" y="12453"/>
                </a:cubicBezTo>
                <a:close/>
                <a:moveTo>
                  <a:pt x="177871" y="12453"/>
                </a:moveTo>
                <a:cubicBezTo>
                  <a:pt x="177808" y="13913"/>
                  <a:pt x="177683" y="15365"/>
                  <a:pt x="177499" y="16802"/>
                </a:cubicBezTo>
                <a:cubicBezTo>
                  <a:pt x="177444" y="16876"/>
                  <a:pt x="177408" y="16977"/>
                  <a:pt x="177417" y="17115"/>
                </a:cubicBezTo>
                <a:cubicBezTo>
                  <a:pt x="177421" y="17189"/>
                  <a:pt x="177424" y="17263"/>
                  <a:pt x="177428" y="17333"/>
                </a:cubicBezTo>
                <a:cubicBezTo>
                  <a:pt x="177405" y="17483"/>
                  <a:pt x="177390" y="17627"/>
                  <a:pt x="177366" y="17776"/>
                </a:cubicBezTo>
                <a:cubicBezTo>
                  <a:pt x="177323" y="17611"/>
                  <a:pt x="177276" y="17451"/>
                  <a:pt x="177229" y="17295"/>
                </a:cubicBezTo>
                <a:cubicBezTo>
                  <a:pt x="177296" y="16950"/>
                  <a:pt x="177358" y="16605"/>
                  <a:pt x="177432" y="16265"/>
                </a:cubicBezTo>
                <a:cubicBezTo>
                  <a:pt x="177534" y="15787"/>
                  <a:pt x="177726" y="15200"/>
                  <a:pt x="177686" y="14700"/>
                </a:cubicBezTo>
                <a:cubicBezTo>
                  <a:pt x="177681" y="14637"/>
                  <a:pt x="177640" y="14581"/>
                  <a:pt x="177593" y="14581"/>
                </a:cubicBezTo>
                <a:cubicBezTo>
                  <a:pt x="177579" y="14581"/>
                  <a:pt x="177564" y="14586"/>
                  <a:pt x="177549" y="14598"/>
                </a:cubicBezTo>
                <a:cubicBezTo>
                  <a:pt x="177511" y="14629"/>
                  <a:pt x="177471" y="14665"/>
                  <a:pt x="177432" y="14696"/>
                </a:cubicBezTo>
                <a:cubicBezTo>
                  <a:pt x="177390" y="14730"/>
                  <a:pt x="177404" y="14829"/>
                  <a:pt x="177461" y="14829"/>
                </a:cubicBezTo>
                <a:cubicBezTo>
                  <a:pt x="177462" y="14829"/>
                  <a:pt x="177463" y="14829"/>
                  <a:pt x="177464" y="14829"/>
                </a:cubicBezTo>
                <a:lnTo>
                  <a:pt x="177464" y="14829"/>
                </a:lnTo>
                <a:cubicBezTo>
                  <a:pt x="177323" y="15299"/>
                  <a:pt x="177115" y="15729"/>
                  <a:pt x="176924" y="16168"/>
                </a:cubicBezTo>
                <a:cubicBezTo>
                  <a:pt x="176951" y="15995"/>
                  <a:pt x="176978" y="15823"/>
                  <a:pt x="177005" y="15646"/>
                </a:cubicBezTo>
                <a:cubicBezTo>
                  <a:pt x="177303" y="14586"/>
                  <a:pt x="177589" y="13522"/>
                  <a:pt x="177871" y="12453"/>
                </a:cubicBezTo>
                <a:close/>
                <a:moveTo>
                  <a:pt x="63608" y="14472"/>
                </a:moveTo>
                <a:cubicBezTo>
                  <a:pt x="63621" y="14528"/>
                  <a:pt x="63628" y="14582"/>
                  <a:pt x="63640" y="14633"/>
                </a:cubicBezTo>
                <a:cubicBezTo>
                  <a:pt x="63761" y="15263"/>
                  <a:pt x="63899" y="15886"/>
                  <a:pt x="64047" y="16508"/>
                </a:cubicBezTo>
                <a:cubicBezTo>
                  <a:pt x="64047" y="16993"/>
                  <a:pt x="64055" y="17478"/>
                  <a:pt x="64063" y="17964"/>
                </a:cubicBezTo>
                <a:cubicBezTo>
                  <a:pt x="63883" y="17337"/>
                  <a:pt x="63699" y="16712"/>
                  <a:pt x="63499" y="16097"/>
                </a:cubicBezTo>
                <a:cubicBezTo>
                  <a:pt x="63538" y="15557"/>
                  <a:pt x="63574" y="15012"/>
                  <a:pt x="63608" y="14472"/>
                </a:cubicBezTo>
                <a:close/>
                <a:moveTo>
                  <a:pt x="163412" y="14477"/>
                </a:moveTo>
                <a:cubicBezTo>
                  <a:pt x="163448" y="15017"/>
                  <a:pt x="163479" y="15557"/>
                  <a:pt x="163518" y="16097"/>
                </a:cubicBezTo>
                <a:cubicBezTo>
                  <a:pt x="163318" y="16712"/>
                  <a:pt x="163135" y="17337"/>
                  <a:pt x="162959" y="17964"/>
                </a:cubicBezTo>
                <a:cubicBezTo>
                  <a:pt x="162966" y="17478"/>
                  <a:pt x="162971" y="16993"/>
                  <a:pt x="162971" y="16508"/>
                </a:cubicBezTo>
                <a:cubicBezTo>
                  <a:pt x="163119" y="15886"/>
                  <a:pt x="163256" y="15263"/>
                  <a:pt x="163381" y="14633"/>
                </a:cubicBezTo>
                <a:cubicBezTo>
                  <a:pt x="163389" y="14582"/>
                  <a:pt x="163401" y="14528"/>
                  <a:pt x="163412" y="14477"/>
                </a:cubicBezTo>
                <a:close/>
                <a:moveTo>
                  <a:pt x="8455" y="12089"/>
                </a:moveTo>
                <a:cubicBezTo>
                  <a:pt x="8458" y="12116"/>
                  <a:pt x="8462" y="12144"/>
                  <a:pt x="8466" y="12176"/>
                </a:cubicBezTo>
                <a:cubicBezTo>
                  <a:pt x="8572" y="13247"/>
                  <a:pt x="8686" y="14320"/>
                  <a:pt x="8783" y="15397"/>
                </a:cubicBezTo>
                <a:cubicBezTo>
                  <a:pt x="8713" y="15776"/>
                  <a:pt x="8646" y="16156"/>
                  <a:pt x="8592" y="16539"/>
                </a:cubicBezTo>
                <a:cubicBezTo>
                  <a:pt x="8521" y="17013"/>
                  <a:pt x="8458" y="17490"/>
                  <a:pt x="8399" y="17967"/>
                </a:cubicBezTo>
                <a:cubicBezTo>
                  <a:pt x="8243" y="16778"/>
                  <a:pt x="8090" y="15592"/>
                  <a:pt x="7911" y="14410"/>
                </a:cubicBezTo>
                <a:cubicBezTo>
                  <a:pt x="7914" y="14383"/>
                  <a:pt x="7922" y="14355"/>
                  <a:pt x="7926" y="14328"/>
                </a:cubicBezTo>
                <a:cubicBezTo>
                  <a:pt x="8090" y="13580"/>
                  <a:pt x="8267" y="12833"/>
                  <a:pt x="8455" y="12089"/>
                </a:cubicBezTo>
                <a:close/>
                <a:moveTo>
                  <a:pt x="218563" y="12089"/>
                </a:moveTo>
                <a:cubicBezTo>
                  <a:pt x="218751" y="12833"/>
                  <a:pt x="218932" y="13580"/>
                  <a:pt x="219091" y="14328"/>
                </a:cubicBezTo>
                <a:cubicBezTo>
                  <a:pt x="219100" y="14355"/>
                  <a:pt x="219103" y="14383"/>
                  <a:pt x="219111" y="14410"/>
                </a:cubicBezTo>
                <a:cubicBezTo>
                  <a:pt x="218927" y="15592"/>
                  <a:pt x="218775" y="16778"/>
                  <a:pt x="218618" y="17967"/>
                </a:cubicBezTo>
                <a:cubicBezTo>
                  <a:pt x="218563" y="17490"/>
                  <a:pt x="218500" y="17013"/>
                  <a:pt x="218430" y="16539"/>
                </a:cubicBezTo>
                <a:cubicBezTo>
                  <a:pt x="218372" y="16156"/>
                  <a:pt x="218305" y="15776"/>
                  <a:pt x="218238" y="15400"/>
                </a:cubicBezTo>
                <a:cubicBezTo>
                  <a:pt x="218336" y="14324"/>
                  <a:pt x="218450" y="13247"/>
                  <a:pt x="218556" y="12176"/>
                </a:cubicBezTo>
                <a:cubicBezTo>
                  <a:pt x="218560" y="12144"/>
                  <a:pt x="218560" y="12116"/>
                  <a:pt x="218563" y="12089"/>
                </a:cubicBezTo>
                <a:close/>
                <a:moveTo>
                  <a:pt x="55605" y="14660"/>
                </a:moveTo>
                <a:cubicBezTo>
                  <a:pt x="55801" y="15083"/>
                  <a:pt x="55996" y="15502"/>
                  <a:pt x="56192" y="15924"/>
                </a:cubicBezTo>
                <a:cubicBezTo>
                  <a:pt x="56204" y="16637"/>
                  <a:pt x="56243" y="17349"/>
                  <a:pt x="56329" y="18061"/>
                </a:cubicBezTo>
                <a:cubicBezTo>
                  <a:pt x="56227" y="17839"/>
                  <a:pt x="56129" y="17615"/>
                  <a:pt x="56032" y="17389"/>
                </a:cubicBezTo>
                <a:cubicBezTo>
                  <a:pt x="56016" y="17353"/>
                  <a:pt x="55801" y="16899"/>
                  <a:pt x="55573" y="16374"/>
                </a:cubicBezTo>
                <a:cubicBezTo>
                  <a:pt x="55577" y="15803"/>
                  <a:pt x="55586" y="15232"/>
                  <a:pt x="55605" y="14660"/>
                </a:cubicBezTo>
                <a:close/>
                <a:moveTo>
                  <a:pt x="171416" y="14660"/>
                </a:moveTo>
                <a:cubicBezTo>
                  <a:pt x="171432" y="15232"/>
                  <a:pt x="171444" y="15803"/>
                  <a:pt x="171448" y="16374"/>
                </a:cubicBezTo>
                <a:cubicBezTo>
                  <a:pt x="171221" y="16899"/>
                  <a:pt x="171006" y="17353"/>
                  <a:pt x="170990" y="17389"/>
                </a:cubicBezTo>
                <a:cubicBezTo>
                  <a:pt x="170888" y="17615"/>
                  <a:pt x="170791" y="17839"/>
                  <a:pt x="170692" y="18061"/>
                </a:cubicBezTo>
                <a:cubicBezTo>
                  <a:pt x="170779" y="17349"/>
                  <a:pt x="170814" y="16637"/>
                  <a:pt x="170826" y="15924"/>
                </a:cubicBezTo>
                <a:cubicBezTo>
                  <a:pt x="171021" y="15502"/>
                  <a:pt x="171221" y="15083"/>
                  <a:pt x="171416" y="14660"/>
                </a:cubicBezTo>
                <a:close/>
                <a:moveTo>
                  <a:pt x="24759" y="12167"/>
                </a:moveTo>
                <a:cubicBezTo>
                  <a:pt x="24759" y="13267"/>
                  <a:pt x="24767" y="14367"/>
                  <a:pt x="24763" y="15463"/>
                </a:cubicBezTo>
                <a:cubicBezTo>
                  <a:pt x="24759" y="16093"/>
                  <a:pt x="24756" y="16719"/>
                  <a:pt x="24748" y="17349"/>
                </a:cubicBezTo>
                <a:cubicBezTo>
                  <a:pt x="24728" y="17600"/>
                  <a:pt x="24712" y="17854"/>
                  <a:pt x="24701" y="18108"/>
                </a:cubicBezTo>
                <a:cubicBezTo>
                  <a:pt x="24631" y="17741"/>
                  <a:pt x="24568" y="17373"/>
                  <a:pt x="24509" y="17001"/>
                </a:cubicBezTo>
                <a:cubicBezTo>
                  <a:pt x="24564" y="15388"/>
                  <a:pt x="24669" y="13776"/>
                  <a:pt x="24759" y="12167"/>
                </a:cubicBezTo>
                <a:close/>
                <a:moveTo>
                  <a:pt x="202258" y="12167"/>
                </a:moveTo>
                <a:cubicBezTo>
                  <a:pt x="202352" y="13780"/>
                  <a:pt x="202458" y="15388"/>
                  <a:pt x="202512" y="17001"/>
                </a:cubicBezTo>
                <a:cubicBezTo>
                  <a:pt x="202450" y="17373"/>
                  <a:pt x="202387" y="17741"/>
                  <a:pt x="202320" y="18108"/>
                </a:cubicBezTo>
                <a:cubicBezTo>
                  <a:pt x="202309" y="17854"/>
                  <a:pt x="202293" y="17600"/>
                  <a:pt x="202273" y="17349"/>
                </a:cubicBezTo>
                <a:cubicBezTo>
                  <a:pt x="202266" y="16719"/>
                  <a:pt x="202262" y="16093"/>
                  <a:pt x="202258" y="15463"/>
                </a:cubicBezTo>
                <a:cubicBezTo>
                  <a:pt x="202250" y="14367"/>
                  <a:pt x="202258" y="13267"/>
                  <a:pt x="202258" y="12167"/>
                </a:cubicBezTo>
                <a:close/>
                <a:moveTo>
                  <a:pt x="71471" y="17306"/>
                </a:moveTo>
                <a:cubicBezTo>
                  <a:pt x="71487" y="17561"/>
                  <a:pt x="71503" y="17819"/>
                  <a:pt x="71518" y="18077"/>
                </a:cubicBezTo>
                <a:lnTo>
                  <a:pt x="71518" y="18144"/>
                </a:lnTo>
                <a:cubicBezTo>
                  <a:pt x="71480" y="18027"/>
                  <a:pt x="71433" y="17882"/>
                  <a:pt x="71381" y="17729"/>
                </a:cubicBezTo>
                <a:cubicBezTo>
                  <a:pt x="71409" y="17588"/>
                  <a:pt x="71440" y="17447"/>
                  <a:pt x="71471" y="17306"/>
                </a:cubicBezTo>
                <a:close/>
                <a:moveTo>
                  <a:pt x="155550" y="17306"/>
                </a:moveTo>
                <a:cubicBezTo>
                  <a:pt x="155581" y="17447"/>
                  <a:pt x="155608" y="17588"/>
                  <a:pt x="155639" y="17729"/>
                </a:cubicBezTo>
                <a:cubicBezTo>
                  <a:pt x="155589" y="17882"/>
                  <a:pt x="155542" y="18027"/>
                  <a:pt x="155503" y="18144"/>
                </a:cubicBezTo>
                <a:lnTo>
                  <a:pt x="155503" y="18081"/>
                </a:lnTo>
                <a:cubicBezTo>
                  <a:pt x="155518" y="17823"/>
                  <a:pt x="155530" y="17565"/>
                  <a:pt x="155550" y="17306"/>
                </a:cubicBezTo>
                <a:close/>
                <a:moveTo>
                  <a:pt x="47065" y="16218"/>
                </a:moveTo>
                <a:cubicBezTo>
                  <a:pt x="47108" y="16356"/>
                  <a:pt x="47151" y="16492"/>
                  <a:pt x="47194" y="16629"/>
                </a:cubicBezTo>
                <a:cubicBezTo>
                  <a:pt x="47209" y="17024"/>
                  <a:pt x="47229" y="17420"/>
                  <a:pt x="47256" y="17815"/>
                </a:cubicBezTo>
                <a:cubicBezTo>
                  <a:pt x="47253" y="17929"/>
                  <a:pt x="47249" y="18042"/>
                  <a:pt x="47245" y="18155"/>
                </a:cubicBezTo>
                <a:cubicBezTo>
                  <a:pt x="47178" y="17905"/>
                  <a:pt x="47108" y="17651"/>
                  <a:pt x="47038" y="17400"/>
                </a:cubicBezTo>
                <a:cubicBezTo>
                  <a:pt x="47045" y="17005"/>
                  <a:pt x="47053" y="16609"/>
                  <a:pt x="47065" y="16218"/>
                </a:cubicBezTo>
                <a:close/>
                <a:moveTo>
                  <a:pt x="179957" y="16218"/>
                </a:moveTo>
                <a:cubicBezTo>
                  <a:pt x="179968" y="16609"/>
                  <a:pt x="179977" y="17005"/>
                  <a:pt x="179984" y="17400"/>
                </a:cubicBezTo>
                <a:cubicBezTo>
                  <a:pt x="179910" y="17651"/>
                  <a:pt x="179843" y="17905"/>
                  <a:pt x="179773" y="18159"/>
                </a:cubicBezTo>
                <a:cubicBezTo>
                  <a:pt x="179769" y="18046"/>
                  <a:pt x="179769" y="17929"/>
                  <a:pt x="179765" y="17815"/>
                </a:cubicBezTo>
                <a:cubicBezTo>
                  <a:pt x="179792" y="17420"/>
                  <a:pt x="179812" y="17024"/>
                  <a:pt x="179823" y="16629"/>
                </a:cubicBezTo>
                <a:cubicBezTo>
                  <a:pt x="179870" y="16492"/>
                  <a:pt x="179914" y="16356"/>
                  <a:pt x="179957" y="16218"/>
                </a:cubicBezTo>
                <a:close/>
                <a:moveTo>
                  <a:pt x="69891" y="18050"/>
                </a:moveTo>
                <a:cubicBezTo>
                  <a:pt x="69894" y="18132"/>
                  <a:pt x="69902" y="18218"/>
                  <a:pt x="69910" y="18305"/>
                </a:cubicBezTo>
                <a:cubicBezTo>
                  <a:pt x="69907" y="18305"/>
                  <a:pt x="69907" y="18308"/>
                  <a:pt x="69907" y="18308"/>
                </a:cubicBezTo>
                <a:cubicBezTo>
                  <a:pt x="69902" y="18222"/>
                  <a:pt x="69894" y="18136"/>
                  <a:pt x="69891" y="18050"/>
                </a:cubicBezTo>
                <a:close/>
                <a:moveTo>
                  <a:pt x="157131" y="18054"/>
                </a:moveTo>
                <a:cubicBezTo>
                  <a:pt x="157124" y="18140"/>
                  <a:pt x="157119" y="18226"/>
                  <a:pt x="157111" y="18312"/>
                </a:cubicBezTo>
                <a:lnTo>
                  <a:pt x="157111" y="18305"/>
                </a:lnTo>
                <a:cubicBezTo>
                  <a:pt x="157119" y="18218"/>
                  <a:pt x="157124" y="18136"/>
                  <a:pt x="157131" y="18054"/>
                </a:cubicBezTo>
                <a:close/>
                <a:moveTo>
                  <a:pt x="18861" y="18081"/>
                </a:moveTo>
                <a:cubicBezTo>
                  <a:pt x="18877" y="18152"/>
                  <a:pt x="18889" y="18226"/>
                  <a:pt x="18905" y="18296"/>
                </a:cubicBezTo>
                <a:cubicBezTo>
                  <a:pt x="18892" y="18316"/>
                  <a:pt x="18885" y="18336"/>
                  <a:pt x="18877" y="18359"/>
                </a:cubicBezTo>
                <a:cubicBezTo>
                  <a:pt x="18873" y="18265"/>
                  <a:pt x="18869" y="18175"/>
                  <a:pt x="18861" y="18081"/>
                </a:cubicBezTo>
                <a:close/>
                <a:moveTo>
                  <a:pt x="208156" y="18077"/>
                </a:moveTo>
                <a:lnTo>
                  <a:pt x="208156" y="18077"/>
                </a:lnTo>
                <a:cubicBezTo>
                  <a:pt x="208153" y="18171"/>
                  <a:pt x="208148" y="18265"/>
                  <a:pt x="208141" y="18359"/>
                </a:cubicBezTo>
                <a:cubicBezTo>
                  <a:pt x="208133" y="18339"/>
                  <a:pt x="208125" y="18316"/>
                  <a:pt x="208117" y="18296"/>
                </a:cubicBezTo>
                <a:cubicBezTo>
                  <a:pt x="208133" y="18222"/>
                  <a:pt x="208144" y="18152"/>
                  <a:pt x="208156" y="18077"/>
                </a:cubicBezTo>
                <a:close/>
                <a:moveTo>
                  <a:pt x="168798" y="12136"/>
                </a:moveTo>
                <a:lnTo>
                  <a:pt x="168798" y="12136"/>
                </a:lnTo>
                <a:cubicBezTo>
                  <a:pt x="169014" y="13709"/>
                  <a:pt x="168845" y="15451"/>
                  <a:pt x="168720" y="16974"/>
                </a:cubicBezTo>
                <a:cubicBezTo>
                  <a:pt x="168681" y="17447"/>
                  <a:pt x="168626" y="17920"/>
                  <a:pt x="168564" y="18393"/>
                </a:cubicBezTo>
                <a:lnTo>
                  <a:pt x="168564" y="18393"/>
                </a:lnTo>
                <a:cubicBezTo>
                  <a:pt x="168595" y="16872"/>
                  <a:pt x="168630" y="15348"/>
                  <a:pt x="168712" y="13831"/>
                </a:cubicBezTo>
                <a:cubicBezTo>
                  <a:pt x="168743" y="13267"/>
                  <a:pt x="168771" y="12700"/>
                  <a:pt x="168798" y="12136"/>
                </a:cubicBezTo>
                <a:close/>
                <a:moveTo>
                  <a:pt x="58223" y="12136"/>
                </a:moveTo>
                <a:lnTo>
                  <a:pt x="58223" y="12136"/>
                </a:lnTo>
                <a:cubicBezTo>
                  <a:pt x="58250" y="12700"/>
                  <a:pt x="58278" y="13267"/>
                  <a:pt x="58310" y="13831"/>
                </a:cubicBezTo>
                <a:cubicBezTo>
                  <a:pt x="58388" y="15350"/>
                  <a:pt x="58423" y="16876"/>
                  <a:pt x="58458" y="18399"/>
                </a:cubicBezTo>
                <a:lnTo>
                  <a:pt x="58458" y="18399"/>
                </a:lnTo>
                <a:cubicBezTo>
                  <a:pt x="58458" y="18398"/>
                  <a:pt x="58458" y="18394"/>
                  <a:pt x="58454" y="18394"/>
                </a:cubicBezTo>
                <a:cubicBezTo>
                  <a:pt x="58391" y="17921"/>
                  <a:pt x="58341" y="17447"/>
                  <a:pt x="58301" y="16974"/>
                </a:cubicBezTo>
                <a:cubicBezTo>
                  <a:pt x="58176" y="15451"/>
                  <a:pt x="58008" y="13709"/>
                  <a:pt x="58223" y="12136"/>
                </a:cubicBezTo>
                <a:close/>
                <a:moveTo>
                  <a:pt x="70787" y="17412"/>
                </a:moveTo>
                <a:cubicBezTo>
                  <a:pt x="70790" y="17451"/>
                  <a:pt x="70794" y="17483"/>
                  <a:pt x="70799" y="17510"/>
                </a:cubicBezTo>
                <a:cubicBezTo>
                  <a:pt x="70822" y="17768"/>
                  <a:pt x="70853" y="18027"/>
                  <a:pt x="70888" y="18281"/>
                </a:cubicBezTo>
                <a:cubicBezTo>
                  <a:pt x="70877" y="18320"/>
                  <a:pt x="70869" y="18359"/>
                  <a:pt x="70857" y="18399"/>
                </a:cubicBezTo>
                <a:cubicBezTo>
                  <a:pt x="70853" y="18359"/>
                  <a:pt x="70850" y="18323"/>
                  <a:pt x="70841" y="18289"/>
                </a:cubicBezTo>
                <a:cubicBezTo>
                  <a:pt x="70834" y="18155"/>
                  <a:pt x="70822" y="18027"/>
                  <a:pt x="70814" y="17893"/>
                </a:cubicBezTo>
                <a:cubicBezTo>
                  <a:pt x="70799" y="17752"/>
                  <a:pt x="70790" y="17608"/>
                  <a:pt x="70779" y="17467"/>
                </a:cubicBezTo>
                <a:cubicBezTo>
                  <a:pt x="70783" y="17447"/>
                  <a:pt x="70787" y="17431"/>
                  <a:pt x="70787" y="17412"/>
                </a:cubicBezTo>
                <a:close/>
                <a:moveTo>
                  <a:pt x="156231" y="17412"/>
                </a:moveTo>
                <a:cubicBezTo>
                  <a:pt x="156235" y="17431"/>
                  <a:pt x="156239" y="17447"/>
                  <a:pt x="156242" y="17467"/>
                </a:cubicBezTo>
                <a:cubicBezTo>
                  <a:pt x="156231" y="17608"/>
                  <a:pt x="156219" y="17752"/>
                  <a:pt x="156208" y="17893"/>
                </a:cubicBezTo>
                <a:cubicBezTo>
                  <a:pt x="156195" y="18027"/>
                  <a:pt x="156188" y="18159"/>
                  <a:pt x="156176" y="18292"/>
                </a:cubicBezTo>
                <a:cubicBezTo>
                  <a:pt x="156172" y="18328"/>
                  <a:pt x="156168" y="18363"/>
                  <a:pt x="156161" y="18399"/>
                </a:cubicBezTo>
                <a:cubicBezTo>
                  <a:pt x="156152" y="18359"/>
                  <a:pt x="156141" y="18320"/>
                  <a:pt x="156133" y="18281"/>
                </a:cubicBezTo>
                <a:cubicBezTo>
                  <a:pt x="156164" y="18027"/>
                  <a:pt x="156195" y="17768"/>
                  <a:pt x="156223" y="17510"/>
                </a:cubicBezTo>
                <a:cubicBezTo>
                  <a:pt x="156223" y="17487"/>
                  <a:pt x="156226" y="17451"/>
                  <a:pt x="156231" y="17412"/>
                </a:cubicBezTo>
                <a:close/>
                <a:moveTo>
                  <a:pt x="106059" y="17686"/>
                </a:moveTo>
                <a:cubicBezTo>
                  <a:pt x="106078" y="17827"/>
                  <a:pt x="106094" y="17967"/>
                  <a:pt x="106113" y="18108"/>
                </a:cubicBezTo>
                <a:cubicBezTo>
                  <a:pt x="106075" y="18234"/>
                  <a:pt x="106035" y="18355"/>
                  <a:pt x="105996" y="18480"/>
                </a:cubicBezTo>
                <a:cubicBezTo>
                  <a:pt x="106015" y="18215"/>
                  <a:pt x="106035" y="17952"/>
                  <a:pt x="106059" y="17686"/>
                </a:cubicBezTo>
                <a:close/>
                <a:moveTo>
                  <a:pt x="120959" y="17713"/>
                </a:moveTo>
                <a:cubicBezTo>
                  <a:pt x="120978" y="17967"/>
                  <a:pt x="121006" y="18222"/>
                  <a:pt x="121025" y="18480"/>
                </a:cubicBezTo>
                <a:cubicBezTo>
                  <a:pt x="120986" y="18355"/>
                  <a:pt x="120947" y="18234"/>
                  <a:pt x="120908" y="18112"/>
                </a:cubicBezTo>
                <a:cubicBezTo>
                  <a:pt x="120924" y="17980"/>
                  <a:pt x="120940" y="17846"/>
                  <a:pt x="120959" y="17713"/>
                </a:cubicBezTo>
                <a:close/>
                <a:moveTo>
                  <a:pt x="45159" y="16512"/>
                </a:moveTo>
                <a:cubicBezTo>
                  <a:pt x="45213" y="17087"/>
                  <a:pt x="45264" y="17662"/>
                  <a:pt x="45307" y="18238"/>
                </a:cubicBezTo>
                <a:cubicBezTo>
                  <a:pt x="45304" y="18323"/>
                  <a:pt x="45300" y="18406"/>
                  <a:pt x="45296" y="18493"/>
                </a:cubicBezTo>
                <a:cubicBezTo>
                  <a:pt x="45213" y="18155"/>
                  <a:pt x="45132" y="17823"/>
                  <a:pt x="45053" y="17490"/>
                </a:cubicBezTo>
                <a:cubicBezTo>
                  <a:pt x="45092" y="17165"/>
                  <a:pt x="45127" y="16837"/>
                  <a:pt x="45159" y="16512"/>
                </a:cubicBezTo>
                <a:close/>
                <a:moveTo>
                  <a:pt x="181859" y="16512"/>
                </a:moveTo>
                <a:cubicBezTo>
                  <a:pt x="181894" y="16837"/>
                  <a:pt x="181929" y="17165"/>
                  <a:pt x="181964" y="17490"/>
                </a:cubicBezTo>
                <a:cubicBezTo>
                  <a:pt x="181886" y="17823"/>
                  <a:pt x="181808" y="18155"/>
                  <a:pt x="181726" y="18493"/>
                </a:cubicBezTo>
                <a:cubicBezTo>
                  <a:pt x="181718" y="18406"/>
                  <a:pt x="181714" y="18323"/>
                  <a:pt x="181711" y="18238"/>
                </a:cubicBezTo>
                <a:cubicBezTo>
                  <a:pt x="181753" y="17662"/>
                  <a:pt x="181804" y="17087"/>
                  <a:pt x="181859" y="16512"/>
                </a:cubicBezTo>
                <a:close/>
                <a:moveTo>
                  <a:pt x="67605" y="15612"/>
                </a:moveTo>
                <a:lnTo>
                  <a:pt x="67605" y="15612"/>
                </a:lnTo>
                <a:cubicBezTo>
                  <a:pt x="67734" y="16586"/>
                  <a:pt x="67882" y="17561"/>
                  <a:pt x="68028" y="18535"/>
                </a:cubicBezTo>
                <a:cubicBezTo>
                  <a:pt x="67867" y="17929"/>
                  <a:pt x="67730" y="17314"/>
                  <a:pt x="67616" y="16696"/>
                </a:cubicBezTo>
                <a:cubicBezTo>
                  <a:pt x="67613" y="16336"/>
                  <a:pt x="67609" y="15971"/>
                  <a:pt x="67605" y="15612"/>
                </a:cubicBezTo>
                <a:close/>
                <a:moveTo>
                  <a:pt x="159416" y="15612"/>
                </a:moveTo>
                <a:lnTo>
                  <a:pt x="159416" y="15612"/>
                </a:lnTo>
                <a:cubicBezTo>
                  <a:pt x="159413" y="15971"/>
                  <a:pt x="159409" y="16336"/>
                  <a:pt x="159401" y="16696"/>
                </a:cubicBezTo>
                <a:cubicBezTo>
                  <a:pt x="159291" y="17314"/>
                  <a:pt x="159151" y="17929"/>
                  <a:pt x="158994" y="18535"/>
                </a:cubicBezTo>
                <a:cubicBezTo>
                  <a:pt x="159138" y="17561"/>
                  <a:pt x="159284" y="16586"/>
                  <a:pt x="159416" y="15612"/>
                </a:cubicBezTo>
                <a:close/>
                <a:moveTo>
                  <a:pt x="105132" y="14101"/>
                </a:moveTo>
                <a:cubicBezTo>
                  <a:pt x="105155" y="14140"/>
                  <a:pt x="105174" y="14175"/>
                  <a:pt x="105197" y="14210"/>
                </a:cubicBezTo>
                <a:cubicBezTo>
                  <a:pt x="105291" y="14363"/>
                  <a:pt x="105378" y="14515"/>
                  <a:pt x="105468" y="14672"/>
                </a:cubicBezTo>
                <a:cubicBezTo>
                  <a:pt x="105460" y="14707"/>
                  <a:pt x="105456" y="14743"/>
                  <a:pt x="105452" y="14778"/>
                </a:cubicBezTo>
                <a:cubicBezTo>
                  <a:pt x="105432" y="14895"/>
                  <a:pt x="105417" y="15012"/>
                  <a:pt x="105397" y="15130"/>
                </a:cubicBezTo>
                <a:cubicBezTo>
                  <a:pt x="105380" y="15108"/>
                  <a:pt x="105357" y="15095"/>
                  <a:pt x="105336" y="15095"/>
                </a:cubicBezTo>
                <a:cubicBezTo>
                  <a:pt x="105308" y="15095"/>
                  <a:pt x="105283" y="15117"/>
                  <a:pt x="105276" y="15165"/>
                </a:cubicBezTo>
                <a:cubicBezTo>
                  <a:pt x="105190" y="15740"/>
                  <a:pt x="105150" y="16324"/>
                  <a:pt x="105135" y="16907"/>
                </a:cubicBezTo>
                <a:cubicBezTo>
                  <a:pt x="105049" y="17506"/>
                  <a:pt x="104967" y="18101"/>
                  <a:pt x="104892" y="18699"/>
                </a:cubicBezTo>
                <a:cubicBezTo>
                  <a:pt x="104892" y="18081"/>
                  <a:pt x="104900" y="17467"/>
                  <a:pt x="104924" y="16853"/>
                </a:cubicBezTo>
                <a:cubicBezTo>
                  <a:pt x="104939" y="16562"/>
                  <a:pt x="104951" y="16273"/>
                  <a:pt x="104959" y="15984"/>
                </a:cubicBezTo>
                <a:cubicBezTo>
                  <a:pt x="104975" y="15623"/>
                  <a:pt x="104998" y="15263"/>
                  <a:pt x="105018" y="14900"/>
                </a:cubicBezTo>
                <a:cubicBezTo>
                  <a:pt x="105056" y="14633"/>
                  <a:pt x="105092" y="14367"/>
                  <a:pt x="105132" y="14101"/>
                </a:cubicBezTo>
                <a:close/>
                <a:moveTo>
                  <a:pt x="121886" y="14101"/>
                </a:moveTo>
                <a:cubicBezTo>
                  <a:pt x="121926" y="14371"/>
                  <a:pt x="121964" y="14637"/>
                  <a:pt x="122000" y="14903"/>
                </a:cubicBezTo>
                <a:cubicBezTo>
                  <a:pt x="122024" y="15263"/>
                  <a:pt x="122043" y="15623"/>
                  <a:pt x="122063" y="15984"/>
                </a:cubicBezTo>
                <a:cubicBezTo>
                  <a:pt x="122070" y="16273"/>
                  <a:pt x="122082" y="16562"/>
                  <a:pt x="122098" y="16853"/>
                </a:cubicBezTo>
                <a:cubicBezTo>
                  <a:pt x="122117" y="17467"/>
                  <a:pt x="122129" y="18081"/>
                  <a:pt x="122129" y="18699"/>
                </a:cubicBezTo>
                <a:cubicBezTo>
                  <a:pt x="122051" y="18101"/>
                  <a:pt x="121969" y="17506"/>
                  <a:pt x="121886" y="16907"/>
                </a:cubicBezTo>
                <a:cubicBezTo>
                  <a:pt x="121870" y="16324"/>
                  <a:pt x="121828" y="15740"/>
                  <a:pt x="121745" y="15165"/>
                </a:cubicBezTo>
                <a:cubicBezTo>
                  <a:pt x="121739" y="15117"/>
                  <a:pt x="121712" y="15095"/>
                  <a:pt x="121684" y="15095"/>
                </a:cubicBezTo>
                <a:cubicBezTo>
                  <a:pt x="121662" y="15095"/>
                  <a:pt x="121639" y="15108"/>
                  <a:pt x="121624" y="15130"/>
                </a:cubicBezTo>
                <a:cubicBezTo>
                  <a:pt x="121605" y="15012"/>
                  <a:pt x="121589" y="14895"/>
                  <a:pt x="121570" y="14778"/>
                </a:cubicBezTo>
                <a:cubicBezTo>
                  <a:pt x="121565" y="14743"/>
                  <a:pt x="121558" y="14707"/>
                  <a:pt x="121554" y="14672"/>
                </a:cubicBezTo>
                <a:cubicBezTo>
                  <a:pt x="121640" y="14515"/>
                  <a:pt x="121729" y="14363"/>
                  <a:pt x="121820" y="14210"/>
                </a:cubicBezTo>
                <a:cubicBezTo>
                  <a:pt x="121843" y="14175"/>
                  <a:pt x="121867" y="14140"/>
                  <a:pt x="121886" y="14101"/>
                </a:cubicBezTo>
                <a:close/>
                <a:moveTo>
                  <a:pt x="45797" y="16793"/>
                </a:moveTo>
                <a:cubicBezTo>
                  <a:pt x="45840" y="17451"/>
                  <a:pt x="45878" y="18112"/>
                  <a:pt x="45910" y="18774"/>
                </a:cubicBezTo>
                <a:cubicBezTo>
                  <a:pt x="45882" y="18754"/>
                  <a:pt x="45852" y="18742"/>
                  <a:pt x="45824" y="18742"/>
                </a:cubicBezTo>
                <a:cubicBezTo>
                  <a:pt x="45820" y="18742"/>
                  <a:pt x="45816" y="18742"/>
                  <a:pt x="45813" y="18742"/>
                </a:cubicBezTo>
                <a:cubicBezTo>
                  <a:pt x="45797" y="18543"/>
                  <a:pt x="45777" y="18343"/>
                  <a:pt x="45757" y="18144"/>
                </a:cubicBezTo>
                <a:cubicBezTo>
                  <a:pt x="45769" y="17694"/>
                  <a:pt x="45781" y="17243"/>
                  <a:pt x="45797" y="16793"/>
                </a:cubicBezTo>
                <a:close/>
                <a:moveTo>
                  <a:pt x="181225" y="16793"/>
                </a:moveTo>
                <a:cubicBezTo>
                  <a:pt x="181236" y="17243"/>
                  <a:pt x="181248" y="17694"/>
                  <a:pt x="181260" y="18144"/>
                </a:cubicBezTo>
                <a:cubicBezTo>
                  <a:pt x="181245" y="18343"/>
                  <a:pt x="181225" y="18543"/>
                  <a:pt x="181209" y="18742"/>
                </a:cubicBezTo>
                <a:cubicBezTo>
                  <a:pt x="181205" y="18742"/>
                  <a:pt x="181201" y="18742"/>
                  <a:pt x="181196" y="18742"/>
                </a:cubicBezTo>
                <a:cubicBezTo>
                  <a:pt x="181166" y="18742"/>
                  <a:pt x="181135" y="18754"/>
                  <a:pt x="181111" y="18774"/>
                </a:cubicBezTo>
                <a:cubicBezTo>
                  <a:pt x="181142" y="18112"/>
                  <a:pt x="181182" y="17451"/>
                  <a:pt x="181225" y="16793"/>
                </a:cubicBezTo>
                <a:close/>
                <a:moveTo>
                  <a:pt x="28681" y="14629"/>
                </a:moveTo>
                <a:cubicBezTo>
                  <a:pt x="28822" y="16015"/>
                  <a:pt x="28905" y="17400"/>
                  <a:pt x="28928" y="18798"/>
                </a:cubicBezTo>
                <a:cubicBezTo>
                  <a:pt x="28811" y="17830"/>
                  <a:pt x="28721" y="16856"/>
                  <a:pt x="28642" y="15877"/>
                </a:cubicBezTo>
                <a:cubicBezTo>
                  <a:pt x="28661" y="15459"/>
                  <a:pt x="28677" y="15044"/>
                  <a:pt x="28681" y="14629"/>
                </a:cubicBezTo>
                <a:close/>
                <a:moveTo>
                  <a:pt x="198337" y="14625"/>
                </a:moveTo>
                <a:cubicBezTo>
                  <a:pt x="198344" y="15044"/>
                  <a:pt x="198355" y="15463"/>
                  <a:pt x="198379" y="15881"/>
                </a:cubicBezTo>
                <a:cubicBezTo>
                  <a:pt x="198297" y="16856"/>
                  <a:pt x="198207" y="17830"/>
                  <a:pt x="198090" y="18798"/>
                </a:cubicBezTo>
                <a:cubicBezTo>
                  <a:pt x="198117" y="17400"/>
                  <a:pt x="198200" y="16015"/>
                  <a:pt x="198337" y="14625"/>
                </a:cubicBezTo>
                <a:close/>
                <a:moveTo>
                  <a:pt x="73730" y="17901"/>
                </a:moveTo>
                <a:cubicBezTo>
                  <a:pt x="73730" y="17987"/>
                  <a:pt x="73726" y="18077"/>
                  <a:pt x="73726" y="18164"/>
                </a:cubicBezTo>
                <a:cubicBezTo>
                  <a:pt x="73722" y="18343"/>
                  <a:pt x="73722" y="18520"/>
                  <a:pt x="73722" y="18695"/>
                </a:cubicBezTo>
                <a:cubicBezTo>
                  <a:pt x="73711" y="18751"/>
                  <a:pt x="73702" y="18805"/>
                  <a:pt x="73691" y="18856"/>
                </a:cubicBezTo>
                <a:cubicBezTo>
                  <a:pt x="73683" y="18825"/>
                  <a:pt x="73675" y="18793"/>
                  <a:pt x="73668" y="18762"/>
                </a:cubicBezTo>
                <a:cubicBezTo>
                  <a:pt x="73687" y="18477"/>
                  <a:pt x="73711" y="18187"/>
                  <a:pt x="73730" y="17901"/>
                </a:cubicBezTo>
                <a:close/>
                <a:moveTo>
                  <a:pt x="153291" y="17921"/>
                </a:moveTo>
                <a:lnTo>
                  <a:pt x="153291" y="17921"/>
                </a:lnTo>
                <a:cubicBezTo>
                  <a:pt x="153311" y="18199"/>
                  <a:pt x="153330" y="18480"/>
                  <a:pt x="153354" y="18762"/>
                </a:cubicBezTo>
                <a:cubicBezTo>
                  <a:pt x="153346" y="18793"/>
                  <a:pt x="153338" y="18825"/>
                  <a:pt x="153330" y="18856"/>
                </a:cubicBezTo>
                <a:cubicBezTo>
                  <a:pt x="153319" y="18802"/>
                  <a:pt x="153307" y="18746"/>
                  <a:pt x="153296" y="18695"/>
                </a:cubicBezTo>
                <a:lnTo>
                  <a:pt x="153296" y="18164"/>
                </a:lnTo>
                <a:cubicBezTo>
                  <a:pt x="153296" y="18081"/>
                  <a:pt x="153291" y="17999"/>
                  <a:pt x="153291" y="17921"/>
                </a:cubicBezTo>
                <a:close/>
                <a:moveTo>
                  <a:pt x="38149" y="16755"/>
                </a:moveTo>
                <a:cubicBezTo>
                  <a:pt x="38219" y="16927"/>
                  <a:pt x="38290" y="17095"/>
                  <a:pt x="38360" y="17267"/>
                </a:cubicBezTo>
                <a:cubicBezTo>
                  <a:pt x="38255" y="17846"/>
                  <a:pt x="38152" y="18430"/>
                  <a:pt x="38055" y="19009"/>
                </a:cubicBezTo>
                <a:lnTo>
                  <a:pt x="38043" y="19009"/>
                </a:lnTo>
                <a:cubicBezTo>
                  <a:pt x="38004" y="18727"/>
                  <a:pt x="37965" y="18441"/>
                  <a:pt x="37926" y="18159"/>
                </a:cubicBezTo>
                <a:cubicBezTo>
                  <a:pt x="37961" y="17874"/>
                  <a:pt x="38004" y="17592"/>
                  <a:pt x="38047" y="17306"/>
                </a:cubicBezTo>
                <a:cubicBezTo>
                  <a:pt x="38078" y="17122"/>
                  <a:pt x="38114" y="16938"/>
                  <a:pt x="38149" y="16755"/>
                </a:cubicBezTo>
                <a:close/>
                <a:moveTo>
                  <a:pt x="188868" y="16755"/>
                </a:moveTo>
                <a:cubicBezTo>
                  <a:pt x="188904" y="16938"/>
                  <a:pt x="188943" y="17122"/>
                  <a:pt x="188971" y="17306"/>
                </a:cubicBezTo>
                <a:cubicBezTo>
                  <a:pt x="189018" y="17592"/>
                  <a:pt x="189056" y="17874"/>
                  <a:pt x="189096" y="18159"/>
                </a:cubicBezTo>
                <a:cubicBezTo>
                  <a:pt x="189056" y="18441"/>
                  <a:pt x="189018" y="18727"/>
                  <a:pt x="188978" y="19009"/>
                </a:cubicBezTo>
                <a:lnTo>
                  <a:pt x="188967" y="19009"/>
                </a:lnTo>
                <a:cubicBezTo>
                  <a:pt x="188864" y="18430"/>
                  <a:pt x="188767" y="17846"/>
                  <a:pt x="188657" y="17267"/>
                </a:cubicBezTo>
                <a:cubicBezTo>
                  <a:pt x="188727" y="17095"/>
                  <a:pt x="188802" y="16927"/>
                  <a:pt x="188868" y="16755"/>
                </a:cubicBezTo>
                <a:close/>
                <a:moveTo>
                  <a:pt x="33284" y="15534"/>
                </a:moveTo>
                <a:cubicBezTo>
                  <a:pt x="33472" y="16434"/>
                  <a:pt x="33660" y="17333"/>
                  <a:pt x="33851" y="18230"/>
                </a:cubicBezTo>
                <a:cubicBezTo>
                  <a:pt x="33887" y="18383"/>
                  <a:pt x="33918" y="18531"/>
                  <a:pt x="33954" y="18684"/>
                </a:cubicBezTo>
                <a:cubicBezTo>
                  <a:pt x="33910" y="18833"/>
                  <a:pt x="33875" y="18981"/>
                  <a:pt x="33836" y="19130"/>
                </a:cubicBezTo>
                <a:cubicBezTo>
                  <a:pt x="33816" y="19056"/>
                  <a:pt x="33797" y="18981"/>
                  <a:pt x="33781" y="18907"/>
                </a:cubicBezTo>
                <a:lnTo>
                  <a:pt x="33836" y="18558"/>
                </a:lnTo>
                <a:cubicBezTo>
                  <a:pt x="33887" y="18253"/>
                  <a:pt x="33734" y="18038"/>
                  <a:pt x="33554" y="17971"/>
                </a:cubicBezTo>
                <a:cubicBezTo>
                  <a:pt x="33499" y="17733"/>
                  <a:pt x="33441" y="17498"/>
                  <a:pt x="33385" y="17259"/>
                </a:cubicBezTo>
                <a:cubicBezTo>
                  <a:pt x="33362" y="16684"/>
                  <a:pt x="33323" y="16109"/>
                  <a:pt x="33284" y="15534"/>
                </a:cubicBezTo>
                <a:close/>
                <a:moveTo>
                  <a:pt x="193738" y="15534"/>
                </a:moveTo>
                <a:lnTo>
                  <a:pt x="193738" y="15534"/>
                </a:lnTo>
                <a:cubicBezTo>
                  <a:pt x="193695" y="16105"/>
                  <a:pt x="193659" y="16684"/>
                  <a:pt x="193632" y="17259"/>
                </a:cubicBezTo>
                <a:cubicBezTo>
                  <a:pt x="193577" y="17498"/>
                  <a:pt x="193523" y="17733"/>
                  <a:pt x="193463" y="17971"/>
                </a:cubicBezTo>
                <a:cubicBezTo>
                  <a:pt x="193288" y="18038"/>
                  <a:pt x="193135" y="18253"/>
                  <a:pt x="193185" y="18558"/>
                </a:cubicBezTo>
                <a:lnTo>
                  <a:pt x="193241" y="18907"/>
                </a:lnTo>
                <a:cubicBezTo>
                  <a:pt x="193221" y="18981"/>
                  <a:pt x="193201" y="19056"/>
                  <a:pt x="193185" y="19130"/>
                </a:cubicBezTo>
                <a:cubicBezTo>
                  <a:pt x="193147" y="18981"/>
                  <a:pt x="193107" y="18833"/>
                  <a:pt x="193068" y="18684"/>
                </a:cubicBezTo>
                <a:cubicBezTo>
                  <a:pt x="193100" y="18531"/>
                  <a:pt x="193135" y="18383"/>
                  <a:pt x="193166" y="18230"/>
                </a:cubicBezTo>
                <a:cubicBezTo>
                  <a:pt x="193358" y="17333"/>
                  <a:pt x="193550" y="16434"/>
                  <a:pt x="193738" y="15534"/>
                </a:cubicBezTo>
                <a:close/>
                <a:moveTo>
                  <a:pt x="204188" y="17541"/>
                </a:moveTo>
                <a:lnTo>
                  <a:pt x="204188" y="17541"/>
                </a:lnTo>
                <a:cubicBezTo>
                  <a:pt x="204152" y="18074"/>
                  <a:pt x="204117" y="18610"/>
                  <a:pt x="204085" y="19142"/>
                </a:cubicBezTo>
                <a:cubicBezTo>
                  <a:pt x="204090" y="18715"/>
                  <a:pt x="204109" y="18292"/>
                  <a:pt x="204137" y="17866"/>
                </a:cubicBezTo>
                <a:cubicBezTo>
                  <a:pt x="204152" y="17760"/>
                  <a:pt x="204172" y="17651"/>
                  <a:pt x="204188" y="17541"/>
                </a:cubicBezTo>
                <a:close/>
                <a:moveTo>
                  <a:pt x="22830" y="17541"/>
                </a:moveTo>
                <a:lnTo>
                  <a:pt x="22830" y="17541"/>
                </a:lnTo>
                <a:cubicBezTo>
                  <a:pt x="22850" y="17651"/>
                  <a:pt x="22865" y="17756"/>
                  <a:pt x="22885" y="17862"/>
                </a:cubicBezTo>
                <a:cubicBezTo>
                  <a:pt x="22912" y="18292"/>
                  <a:pt x="22928" y="18723"/>
                  <a:pt x="22935" y="19150"/>
                </a:cubicBezTo>
                <a:cubicBezTo>
                  <a:pt x="22901" y="18614"/>
                  <a:pt x="22870" y="18077"/>
                  <a:pt x="22830" y="17541"/>
                </a:cubicBezTo>
                <a:close/>
                <a:moveTo>
                  <a:pt x="74517" y="17983"/>
                </a:moveTo>
                <a:lnTo>
                  <a:pt x="74517" y="17983"/>
                </a:lnTo>
                <a:cubicBezTo>
                  <a:pt x="74583" y="18195"/>
                  <a:pt x="74654" y="18402"/>
                  <a:pt x="74724" y="18610"/>
                </a:cubicBezTo>
                <a:cubicBezTo>
                  <a:pt x="74712" y="18695"/>
                  <a:pt x="74697" y="18782"/>
                  <a:pt x="74685" y="18868"/>
                </a:cubicBezTo>
                <a:cubicBezTo>
                  <a:pt x="74634" y="18966"/>
                  <a:pt x="74583" y="19071"/>
                  <a:pt x="74537" y="19174"/>
                </a:cubicBezTo>
                <a:cubicBezTo>
                  <a:pt x="74524" y="18778"/>
                  <a:pt x="74517" y="18383"/>
                  <a:pt x="74517" y="17983"/>
                </a:cubicBezTo>
                <a:close/>
                <a:moveTo>
                  <a:pt x="152505" y="17983"/>
                </a:moveTo>
                <a:cubicBezTo>
                  <a:pt x="152501" y="18383"/>
                  <a:pt x="152497" y="18778"/>
                  <a:pt x="152485" y="19174"/>
                </a:cubicBezTo>
                <a:cubicBezTo>
                  <a:pt x="152434" y="19071"/>
                  <a:pt x="152387" y="18966"/>
                  <a:pt x="152337" y="18868"/>
                </a:cubicBezTo>
                <a:cubicBezTo>
                  <a:pt x="152324" y="18782"/>
                  <a:pt x="152309" y="18695"/>
                  <a:pt x="152297" y="18610"/>
                </a:cubicBezTo>
                <a:cubicBezTo>
                  <a:pt x="152368" y="18402"/>
                  <a:pt x="152434" y="18195"/>
                  <a:pt x="152505" y="17983"/>
                </a:cubicBezTo>
                <a:close/>
                <a:moveTo>
                  <a:pt x="60466" y="18692"/>
                </a:moveTo>
                <a:cubicBezTo>
                  <a:pt x="60481" y="18751"/>
                  <a:pt x="60497" y="18809"/>
                  <a:pt x="60513" y="18872"/>
                </a:cubicBezTo>
                <a:cubicBezTo>
                  <a:pt x="60481" y="18986"/>
                  <a:pt x="60447" y="19098"/>
                  <a:pt x="60415" y="19212"/>
                </a:cubicBezTo>
                <a:cubicBezTo>
                  <a:pt x="60431" y="19040"/>
                  <a:pt x="60447" y="18864"/>
                  <a:pt x="60466" y="18692"/>
                </a:cubicBezTo>
                <a:close/>
                <a:moveTo>
                  <a:pt x="166555" y="18692"/>
                </a:moveTo>
                <a:cubicBezTo>
                  <a:pt x="166571" y="18864"/>
                  <a:pt x="166587" y="19040"/>
                  <a:pt x="166606" y="19212"/>
                </a:cubicBezTo>
                <a:cubicBezTo>
                  <a:pt x="166571" y="19098"/>
                  <a:pt x="166540" y="18986"/>
                  <a:pt x="166508" y="18872"/>
                </a:cubicBezTo>
                <a:cubicBezTo>
                  <a:pt x="166524" y="18813"/>
                  <a:pt x="166540" y="18751"/>
                  <a:pt x="166555" y="18692"/>
                </a:cubicBezTo>
                <a:close/>
                <a:moveTo>
                  <a:pt x="132537" y="15940"/>
                </a:moveTo>
                <a:cubicBezTo>
                  <a:pt x="132611" y="16974"/>
                  <a:pt x="132689" y="18003"/>
                  <a:pt x="132775" y="19033"/>
                </a:cubicBezTo>
                <a:cubicBezTo>
                  <a:pt x="132763" y="19111"/>
                  <a:pt x="132755" y="19189"/>
                  <a:pt x="132748" y="19263"/>
                </a:cubicBezTo>
                <a:cubicBezTo>
                  <a:pt x="132634" y="18892"/>
                  <a:pt x="132524" y="18511"/>
                  <a:pt x="132419" y="18136"/>
                </a:cubicBezTo>
                <a:cubicBezTo>
                  <a:pt x="132414" y="17913"/>
                  <a:pt x="132403" y="17689"/>
                  <a:pt x="132399" y="17467"/>
                </a:cubicBezTo>
                <a:cubicBezTo>
                  <a:pt x="132438" y="16958"/>
                  <a:pt x="132481" y="16450"/>
                  <a:pt x="132537" y="15940"/>
                </a:cubicBezTo>
                <a:close/>
                <a:moveTo>
                  <a:pt x="94485" y="15940"/>
                </a:moveTo>
                <a:cubicBezTo>
                  <a:pt x="94541" y="16450"/>
                  <a:pt x="94583" y="16958"/>
                  <a:pt x="94622" y="17467"/>
                </a:cubicBezTo>
                <a:cubicBezTo>
                  <a:pt x="94615" y="17689"/>
                  <a:pt x="94606" y="17913"/>
                  <a:pt x="94603" y="18136"/>
                </a:cubicBezTo>
                <a:cubicBezTo>
                  <a:pt x="94497" y="18516"/>
                  <a:pt x="94384" y="18892"/>
                  <a:pt x="94274" y="19268"/>
                </a:cubicBezTo>
                <a:cubicBezTo>
                  <a:pt x="94262" y="19189"/>
                  <a:pt x="94254" y="19111"/>
                  <a:pt x="94247" y="19036"/>
                </a:cubicBezTo>
                <a:cubicBezTo>
                  <a:pt x="94333" y="18003"/>
                  <a:pt x="94411" y="16974"/>
                  <a:pt x="94485" y="15940"/>
                </a:cubicBezTo>
                <a:close/>
                <a:moveTo>
                  <a:pt x="54431" y="17839"/>
                </a:moveTo>
                <a:cubicBezTo>
                  <a:pt x="54478" y="18320"/>
                  <a:pt x="54525" y="18802"/>
                  <a:pt x="54576" y="19279"/>
                </a:cubicBezTo>
                <a:cubicBezTo>
                  <a:pt x="54493" y="18923"/>
                  <a:pt x="54408" y="18563"/>
                  <a:pt x="54321" y="18202"/>
                </a:cubicBezTo>
                <a:cubicBezTo>
                  <a:pt x="54356" y="18081"/>
                  <a:pt x="54392" y="17960"/>
                  <a:pt x="54431" y="17839"/>
                </a:cubicBezTo>
                <a:close/>
                <a:moveTo>
                  <a:pt x="172591" y="17839"/>
                </a:moveTo>
                <a:cubicBezTo>
                  <a:pt x="172626" y="17960"/>
                  <a:pt x="172661" y="18081"/>
                  <a:pt x="172700" y="18206"/>
                </a:cubicBezTo>
                <a:cubicBezTo>
                  <a:pt x="172614" y="18563"/>
                  <a:pt x="172529" y="18923"/>
                  <a:pt x="172446" y="19279"/>
                </a:cubicBezTo>
                <a:cubicBezTo>
                  <a:pt x="172497" y="18802"/>
                  <a:pt x="172544" y="18320"/>
                  <a:pt x="172591" y="17839"/>
                </a:cubicBezTo>
                <a:close/>
                <a:moveTo>
                  <a:pt x="73178" y="18919"/>
                </a:moveTo>
                <a:cubicBezTo>
                  <a:pt x="73190" y="18966"/>
                  <a:pt x="73198" y="19013"/>
                  <a:pt x="73209" y="19060"/>
                </a:cubicBezTo>
                <a:cubicBezTo>
                  <a:pt x="73205" y="19134"/>
                  <a:pt x="73198" y="19208"/>
                  <a:pt x="73190" y="19286"/>
                </a:cubicBezTo>
                <a:cubicBezTo>
                  <a:pt x="73186" y="19271"/>
                  <a:pt x="73182" y="19255"/>
                  <a:pt x="73182" y="19239"/>
                </a:cubicBezTo>
                <a:cubicBezTo>
                  <a:pt x="73178" y="19134"/>
                  <a:pt x="73178" y="19028"/>
                  <a:pt x="73178" y="18919"/>
                </a:cubicBezTo>
                <a:close/>
                <a:moveTo>
                  <a:pt x="153843" y="18919"/>
                </a:moveTo>
                <a:lnTo>
                  <a:pt x="153843" y="18919"/>
                </a:lnTo>
                <a:cubicBezTo>
                  <a:pt x="153840" y="19028"/>
                  <a:pt x="153840" y="19134"/>
                  <a:pt x="153840" y="19239"/>
                </a:cubicBezTo>
                <a:cubicBezTo>
                  <a:pt x="153836" y="19255"/>
                  <a:pt x="153831" y="19271"/>
                  <a:pt x="153827" y="19286"/>
                </a:cubicBezTo>
                <a:cubicBezTo>
                  <a:pt x="153824" y="19208"/>
                  <a:pt x="153816" y="19134"/>
                  <a:pt x="153808" y="19060"/>
                </a:cubicBezTo>
                <a:lnTo>
                  <a:pt x="153843" y="18919"/>
                </a:lnTo>
                <a:close/>
                <a:moveTo>
                  <a:pt x="35029" y="18061"/>
                </a:moveTo>
                <a:cubicBezTo>
                  <a:pt x="35061" y="18261"/>
                  <a:pt x="35088" y="18469"/>
                  <a:pt x="35112" y="18672"/>
                </a:cubicBezTo>
                <a:cubicBezTo>
                  <a:pt x="35104" y="18786"/>
                  <a:pt x="35104" y="18896"/>
                  <a:pt x="35096" y="19005"/>
                </a:cubicBezTo>
                <a:cubicBezTo>
                  <a:pt x="35092" y="19067"/>
                  <a:pt x="35088" y="19127"/>
                  <a:pt x="35085" y="19185"/>
                </a:cubicBezTo>
                <a:cubicBezTo>
                  <a:pt x="35076" y="19232"/>
                  <a:pt x="35069" y="19275"/>
                  <a:pt x="35061" y="19322"/>
                </a:cubicBezTo>
                <a:cubicBezTo>
                  <a:pt x="35041" y="19248"/>
                  <a:pt x="35022" y="19174"/>
                  <a:pt x="35006" y="19103"/>
                </a:cubicBezTo>
                <a:cubicBezTo>
                  <a:pt x="34994" y="19060"/>
                  <a:pt x="34982" y="19017"/>
                  <a:pt x="34975" y="18970"/>
                </a:cubicBezTo>
                <a:cubicBezTo>
                  <a:pt x="34978" y="18872"/>
                  <a:pt x="34987" y="18770"/>
                  <a:pt x="34994" y="18668"/>
                </a:cubicBezTo>
                <a:cubicBezTo>
                  <a:pt x="35006" y="18464"/>
                  <a:pt x="35018" y="18261"/>
                  <a:pt x="35029" y="18061"/>
                </a:cubicBezTo>
                <a:close/>
                <a:moveTo>
                  <a:pt x="191992" y="18058"/>
                </a:moveTo>
                <a:cubicBezTo>
                  <a:pt x="192004" y="18261"/>
                  <a:pt x="192015" y="18464"/>
                  <a:pt x="192027" y="18668"/>
                </a:cubicBezTo>
                <a:cubicBezTo>
                  <a:pt x="192035" y="18770"/>
                  <a:pt x="192038" y="18868"/>
                  <a:pt x="192047" y="18970"/>
                </a:cubicBezTo>
                <a:cubicBezTo>
                  <a:pt x="192035" y="19013"/>
                  <a:pt x="192023" y="19060"/>
                  <a:pt x="192015" y="19103"/>
                </a:cubicBezTo>
                <a:cubicBezTo>
                  <a:pt x="191996" y="19174"/>
                  <a:pt x="191976" y="19248"/>
                  <a:pt x="191961" y="19322"/>
                </a:cubicBezTo>
                <a:cubicBezTo>
                  <a:pt x="191953" y="19275"/>
                  <a:pt x="191945" y="19232"/>
                  <a:pt x="191937" y="19185"/>
                </a:cubicBezTo>
                <a:cubicBezTo>
                  <a:pt x="191933" y="19127"/>
                  <a:pt x="191930" y="19067"/>
                  <a:pt x="191926" y="19005"/>
                </a:cubicBezTo>
                <a:cubicBezTo>
                  <a:pt x="191917" y="18896"/>
                  <a:pt x="191914" y="18782"/>
                  <a:pt x="191910" y="18672"/>
                </a:cubicBezTo>
                <a:cubicBezTo>
                  <a:pt x="191930" y="18464"/>
                  <a:pt x="191957" y="18261"/>
                  <a:pt x="191992" y="18058"/>
                </a:cubicBezTo>
                <a:close/>
                <a:moveTo>
                  <a:pt x="30596" y="16387"/>
                </a:moveTo>
                <a:cubicBezTo>
                  <a:pt x="30623" y="16551"/>
                  <a:pt x="30646" y="16712"/>
                  <a:pt x="30673" y="16876"/>
                </a:cubicBezTo>
                <a:cubicBezTo>
                  <a:pt x="30717" y="17173"/>
                  <a:pt x="30760" y="17471"/>
                  <a:pt x="30795" y="17768"/>
                </a:cubicBezTo>
                <a:cubicBezTo>
                  <a:pt x="30681" y="18289"/>
                  <a:pt x="30567" y="18813"/>
                  <a:pt x="30458" y="19333"/>
                </a:cubicBezTo>
                <a:cubicBezTo>
                  <a:pt x="30458" y="19205"/>
                  <a:pt x="30450" y="19075"/>
                  <a:pt x="30455" y="18943"/>
                </a:cubicBezTo>
                <a:cubicBezTo>
                  <a:pt x="30458" y="18711"/>
                  <a:pt x="30361" y="18061"/>
                  <a:pt x="30525" y="17901"/>
                </a:cubicBezTo>
                <a:cubicBezTo>
                  <a:pt x="30576" y="17854"/>
                  <a:pt x="30560" y="17745"/>
                  <a:pt x="30493" y="17745"/>
                </a:cubicBezTo>
                <a:cubicBezTo>
                  <a:pt x="30490" y="17745"/>
                  <a:pt x="30487" y="17745"/>
                  <a:pt x="30483" y="17745"/>
                </a:cubicBezTo>
                <a:cubicBezTo>
                  <a:pt x="30414" y="17745"/>
                  <a:pt x="30358" y="17783"/>
                  <a:pt x="30309" y="17846"/>
                </a:cubicBezTo>
                <a:cubicBezTo>
                  <a:pt x="30309" y="17772"/>
                  <a:pt x="30314" y="17698"/>
                  <a:pt x="30314" y="17624"/>
                </a:cubicBezTo>
                <a:cubicBezTo>
                  <a:pt x="30408" y="17212"/>
                  <a:pt x="30502" y="16797"/>
                  <a:pt x="30596" y="16387"/>
                </a:cubicBezTo>
                <a:close/>
                <a:moveTo>
                  <a:pt x="196426" y="16383"/>
                </a:moveTo>
                <a:cubicBezTo>
                  <a:pt x="196516" y="16797"/>
                  <a:pt x="196610" y="17212"/>
                  <a:pt x="196704" y="17624"/>
                </a:cubicBezTo>
                <a:cubicBezTo>
                  <a:pt x="196708" y="17698"/>
                  <a:pt x="196708" y="17772"/>
                  <a:pt x="196712" y="17846"/>
                </a:cubicBezTo>
                <a:cubicBezTo>
                  <a:pt x="196663" y="17783"/>
                  <a:pt x="196608" y="17745"/>
                  <a:pt x="196538" y="17745"/>
                </a:cubicBezTo>
                <a:cubicBezTo>
                  <a:pt x="196535" y="17745"/>
                  <a:pt x="196532" y="17745"/>
                  <a:pt x="196528" y="17745"/>
                </a:cubicBezTo>
                <a:cubicBezTo>
                  <a:pt x="196458" y="17745"/>
                  <a:pt x="196446" y="17854"/>
                  <a:pt x="196497" y="17901"/>
                </a:cubicBezTo>
                <a:cubicBezTo>
                  <a:pt x="196661" y="18061"/>
                  <a:pt x="196563" y="18711"/>
                  <a:pt x="196567" y="18943"/>
                </a:cubicBezTo>
                <a:cubicBezTo>
                  <a:pt x="196567" y="19071"/>
                  <a:pt x="196563" y="19205"/>
                  <a:pt x="196563" y="19333"/>
                </a:cubicBezTo>
                <a:cubicBezTo>
                  <a:pt x="196450" y="18809"/>
                  <a:pt x="196336" y="18289"/>
                  <a:pt x="196223" y="17768"/>
                </a:cubicBezTo>
                <a:cubicBezTo>
                  <a:pt x="196262" y="17471"/>
                  <a:pt x="196301" y="17173"/>
                  <a:pt x="196348" y="16876"/>
                </a:cubicBezTo>
                <a:cubicBezTo>
                  <a:pt x="196372" y="16712"/>
                  <a:pt x="196399" y="16547"/>
                  <a:pt x="196426" y="16383"/>
                </a:cubicBezTo>
                <a:close/>
                <a:moveTo>
                  <a:pt x="15558" y="13166"/>
                </a:moveTo>
                <a:cubicBezTo>
                  <a:pt x="15558" y="13166"/>
                  <a:pt x="15558" y="13169"/>
                  <a:pt x="15562" y="13169"/>
                </a:cubicBezTo>
                <a:cubicBezTo>
                  <a:pt x="15652" y="13267"/>
                  <a:pt x="15734" y="13369"/>
                  <a:pt x="15812" y="13482"/>
                </a:cubicBezTo>
                <a:cubicBezTo>
                  <a:pt x="15754" y="14974"/>
                  <a:pt x="15695" y="16468"/>
                  <a:pt x="15585" y="17956"/>
                </a:cubicBezTo>
                <a:cubicBezTo>
                  <a:pt x="15554" y="18417"/>
                  <a:pt x="15515" y="18880"/>
                  <a:pt x="15480" y="19338"/>
                </a:cubicBezTo>
                <a:cubicBezTo>
                  <a:pt x="15456" y="19103"/>
                  <a:pt x="15429" y="18868"/>
                  <a:pt x="15409" y="18625"/>
                </a:cubicBezTo>
                <a:cubicBezTo>
                  <a:pt x="15409" y="18558"/>
                  <a:pt x="15413" y="18488"/>
                  <a:pt x="15417" y="18422"/>
                </a:cubicBezTo>
                <a:cubicBezTo>
                  <a:pt x="15500" y="16665"/>
                  <a:pt x="15558" y="14918"/>
                  <a:pt x="15558" y="13166"/>
                </a:cubicBezTo>
                <a:close/>
                <a:moveTo>
                  <a:pt x="211464" y="13166"/>
                </a:moveTo>
                <a:cubicBezTo>
                  <a:pt x="211464" y="14918"/>
                  <a:pt x="211522" y="16665"/>
                  <a:pt x="211605" y="18422"/>
                </a:cubicBezTo>
                <a:cubicBezTo>
                  <a:pt x="211609" y="18488"/>
                  <a:pt x="211609" y="18555"/>
                  <a:pt x="211612" y="18625"/>
                </a:cubicBezTo>
                <a:cubicBezTo>
                  <a:pt x="211589" y="18864"/>
                  <a:pt x="211565" y="19103"/>
                  <a:pt x="211538" y="19338"/>
                </a:cubicBezTo>
                <a:cubicBezTo>
                  <a:pt x="211502" y="18880"/>
                  <a:pt x="211468" y="18417"/>
                  <a:pt x="211432" y="17956"/>
                </a:cubicBezTo>
                <a:cubicBezTo>
                  <a:pt x="211323" y="16468"/>
                  <a:pt x="211268" y="14974"/>
                  <a:pt x="211209" y="13482"/>
                </a:cubicBezTo>
                <a:cubicBezTo>
                  <a:pt x="211287" y="13373"/>
                  <a:pt x="211370" y="13267"/>
                  <a:pt x="211459" y="13169"/>
                </a:cubicBezTo>
                <a:lnTo>
                  <a:pt x="211464" y="13166"/>
                </a:lnTo>
                <a:close/>
                <a:moveTo>
                  <a:pt x="107433" y="18328"/>
                </a:moveTo>
                <a:cubicBezTo>
                  <a:pt x="107437" y="18332"/>
                  <a:pt x="107437" y="18336"/>
                  <a:pt x="107440" y="18343"/>
                </a:cubicBezTo>
                <a:cubicBezTo>
                  <a:pt x="107421" y="18708"/>
                  <a:pt x="107401" y="19075"/>
                  <a:pt x="107386" y="19443"/>
                </a:cubicBezTo>
                <a:cubicBezTo>
                  <a:pt x="107382" y="19450"/>
                  <a:pt x="107378" y="19458"/>
                  <a:pt x="107377" y="19465"/>
                </a:cubicBezTo>
                <a:lnTo>
                  <a:pt x="107377" y="19465"/>
                </a:lnTo>
                <a:cubicBezTo>
                  <a:pt x="107390" y="19086"/>
                  <a:pt x="107409" y="18707"/>
                  <a:pt x="107433" y="18328"/>
                </a:cubicBezTo>
                <a:close/>
                <a:moveTo>
                  <a:pt x="119589" y="18328"/>
                </a:moveTo>
                <a:cubicBezTo>
                  <a:pt x="119612" y="18708"/>
                  <a:pt x="119632" y="19087"/>
                  <a:pt x="119644" y="19467"/>
                </a:cubicBezTo>
                <a:cubicBezTo>
                  <a:pt x="119639" y="19459"/>
                  <a:pt x="119639" y="19451"/>
                  <a:pt x="119636" y="19443"/>
                </a:cubicBezTo>
                <a:cubicBezTo>
                  <a:pt x="119621" y="19075"/>
                  <a:pt x="119601" y="18708"/>
                  <a:pt x="119581" y="18339"/>
                </a:cubicBezTo>
                <a:cubicBezTo>
                  <a:pt x="119581" y="18336"/>
                  <a:pt x="119585" y="18332"/>
                  <a:pt x="119589" y="18328"/>
                </a:cubicBezTo>
                <a:close/>
                <a:moveTo>
                  <a:pt x="20935" y="18829"/>
                </a:moveTo>
                <a:lnTo>
                  <a:pt x="20935" y="18829"/>
                </a:lnTo>
                <a:cubicBezTo>
                  <a:pt x="20982" y="18946"/>
                  <a:pt x="21029" y="19060"/>
                  <a:pt x="21073" y="19174"/>
                </a:cubicBezTo>
                <a:cubicBezTo>
                  <a:pt x="21076" y="19369"/>
                  <a:pt x="21076" y="19564"/>
                  <a:pt x="21076" y="19761"/>
                </a:cubicBezTo>
                <a:cubicBezTo>
                  <a:pt x="21033" y="19592"/>
                  <a:pt x="20998" y="19420"/>
                  <a:pt x="20971" y="19248"/>
                </a:cubicBezTo>
                <a:cubicBezTo>
                  <a:pt x="20967" y="19224"/>
                  <a:pt x="20959" y="19208"/>
                  <a:pt x="20948" y="19197"/>
                </a:cubicBezTo>
                <a:cubicBezTo>
                  <a:pt x="20944" y="19075"/>
                  <a:pt x="20939" y="18954"/>
                  <a:pt x="20935" y="18829"/>
                </a:cubicBezTo>
                <a:close/>
                <a:moveTo>
                  <a:pt x="206081" y="18833"/>
                </a:moveTo>
                <a:cubicBezTo>
                  <a:pt x="206078" y="18954"/>
                  <a:pt x="206078" y="19075"/>
                  <a:pt x="206074" y="19197"/>
                </a:cubicBezTo>
                <a:cubicBezTo>
                  <a:pt x="206063" y="19208"/>
                  <a:pt x="206054" y="19224"/>
                  <a:pt x="206050" y="19248"/>
                </a:cubicBezTo>
                <a:cubicBezTo>
                  <a:pt x="206023" y="19420"/>
                  <a:pt x="205984" y="19592"/>
                  <a:pt x="205945" y="19761"/>
                </a:cubicBezTo>
                <a:lnTo>
                  <a:pt x="205945" y="19174"/>
                </a:lnTo>
                <a:cubicBezTo>
                  <a:pt x="205992" y="19060"/>
                  <a:pt x="206039" y="18946"/>
                  <a:pt x="206081" y="18833"/>
                </a:cubicBezTo>
                <a:close/>
                <a:moveTo>
                  <a:pt x="5315" y="8531"/>
                </a:moveTo>
                <a:cubicBezTo>
                  <a:pt x="5315" y="9486"/>
                  <a:pt x="5440" y="10426"/>
                  <a:pt x="5534" y="11372"/>
                </a:cubicBezTo>
                <a:cubicBezTo>
                  <a:pt x="5754" y="13623"/>
                  <a:pt x="5886" y="15854"/>
                  <a:pt x="5824" y="18128"/>
                </a:cubicBezTo>
                <a:cubicBezTo>
                  <a:pt x="5808" y="18676"/>
                  <a:pt x="5785" y="19228"/>
                  <a:pt x="5754" y="19776"/>
                </a:cubicBezTo>
                <a:cubicBezTo>
                  <a:pt x="5637" y="19111"/>
                  <a:pt x="5515" y="18441"/>
                  <a:pt x="5405" y="17772"/>
                </a:cubicBezTo>
                <a:cubicBezTo>
                  <a:pt x="5425" y="16524"/>
                  <a:pt x="5480" y="15279"/>
                  <a:pt x="5566" y="14054"/>
                </a:cubicBezTo>
                <a:cubicBezTo>
                  <a:pt x="5574" y="13932"/>
                  <a:pt x="5507" y="13872"/>
                  <a:pt x="5435" y="13872"/>
                </a:cubicBezTo>
                <a:cubicBezTo>
                  <a:pt x="5362" y="13872"/>
                  <a:pt x="5284" y="13934"/>
                  <a:pt x="5272" y="14054"/>
                </a:cubicBezTo>
                <a:cubicBezTo>
                  <a:pt x="5225" y="14653"/>
                  <a:pt x="5167" y="15252"/>
                  <a:pt x="5108" y="15846"/>
                </a:cubicBezTo>
                <a:cubicBezTo>
                  <a:pt x="5002" y="15099"/>
                  <a:pt x="4916" y="14351"/>
                  <a:pt x="4865" y="13600"/>
                </a:cubicBezTo>
                <a:cubicBezTo>
                  <a:pt x="4863" y="13584"/>
                  <a:pt x="4855" y="13576"/>
                  <a:pt x="4846" y="13576"/>
                </a:cubicBezTo>
                <a:cubicBezTo>
                  <a:pt x="4838" y="13576"/>
                  <a:pt x="4830" y="13584"/>
                  <a:pt x="4830" y="13600"/>
                </a:cubicBezTo>
                <a:cubicBezTo>
                  <a:pt x="4752" y="15111"/>
                  <a:pt x="4795" y="16633"/>
                  <a:pt x="4881" y="18152"/>
                </a:cubicBezTo>
                <a:cubicBezTo>
                  <a:pt x="4838" y="18625"/>
                  <a:pt x="4799" y="19098"/>
                  <a:pt x="4768" y="19577"/>
                </a:cubicBezTo>
                <a:cubicBezTo>
                  <a:pt x="4708" y="18789"/>
                  <a:pt x="4642" y="18007"/>
                  <a:pt x="4571" y="17224"/>
                </a:cubicBezTo>
                <a:cubicBezTo>
                  <a:pt x="4544" y="16324"/>
                  <a:pt x="4553" y="15420"/>
                  <a:pt x="4591" y="14524"/>
                </a:cubicBezTo>
                <a:cubicBezTo>
                  <a:pt x="4593" y="14479"/>
                  <a:pt x="4568" y="14458"/>
                  <a:pt x="4542" y="14458"/>
                </a:cubicBezTo>
                <a:cubicBezTo>
                  <a:pt x="4515" y="14458"/>
                  <a:pt x="4486" y="14480"/>
                  <a:pt x="4482" y="14524"/>
                </a:cubicBezTo>
                <a:cubicBezTo>
                  <a:pt x="4462" y="14743"/>
                  <a:pt x="4430" y="14962"/>
                  <a:pt x="4392" y="15181"/>
                </a:cubicBezTo>
                <a:cubicBezTo>
                  <a:pt x="4356" y="14774"/>
                  <a:pt x="4321" y="14371"/>
                  <a:pt x="4286" y="13968"/>
                </a:cubicBezTo>
                <a:cubicBezTo>
                  <a:pt x="4407" y="12954"/>
                  <a:pt x="4556" y="11944"/>
                  <a:pt x="4759" y="10935"/>
                </a:cubicBezTo>
                <a:cubicBezTo>
                  <a:pt x="4924" y="10117"/>
                  <a:pt x="5100" y="9318"/>
                  <a:pt x="5315" y="8531"/>
                </a:cubicBezTo>
                <a:close/>
                <a:moveTo>
                  <a:pt x="221706" y="8531"/>
                </a:moveTo>
                <a:cubicBezTo>
                  <a:pt x="221921" y="9318"/>
                  <a:pt x="222093" y="10117"/>
                  <a:pt x="222258" y="10935"/>
                </a:cubicBezTo>
                <a:cubicBezTo>
                  <a:pt x="222462" y="11944"/>
                  <a:pt x="222610" y="12954"/>
                  <a:pt x="222736" y="13964"/>
                </a:cubicBezTo>
                <a:cubicBezTo>
                  <a:pt x="222700" y="14371"/>
                  <a:pt x="222665" y="14774"/>
                  <a:pt x="222630" y="15181"/>
                </a:cubicBezTo>
                <a:cubicBezTo>
                  <a:pt x="222590" y="14958"/>
                  <a:pt x="222555" y="14739"/>
                  <a:pt x="222540" y="14524"/>
                </a:cubicBezTo>
                <a:cubicBezTo>
                  <a:pt x="222536" y="14480"/>
                  <a:pt x="222507" y="14458"/>
                  <a:pt x="222480" y="14458"/>
                </a:cubicBezTo>
                <a:cubicBezTo>
                  <a:pt x="222453" y="14458"/>
                  <a:pt x="222428" y="14479"/>
                  <a:pt x="222431" y="14524"/>
                </a:cubicBezTo>
                <a:cubicBezTo>
                  <a:pt x="222465" y="15416"/>
                  <a:pt x="222473" y="16312"/>
                  <a:pt x="222446" y="17209"/>
                </a:cubicBezTo>
                <a:cubicBezTo>
                  <a:pt x="222379" y="17999"/>
                  <a:pt x="222313" y="18786"/>
                  <a:pt x="222250" y="19577"/>
                </a:cubicBezTo>
                <a:cubicBezTo>
                  <a:pt x="222219" y="19098"/>
                  <a:pt x="222180" y="18625"/>
                  <a:pt x="222140" y="18152"/>
                </a:cubicBezTo>
                <a:cubicBezTo>
                  <a:pt x="222227" y="16633"/>
                  <a:pt x="222270" y="15111"/>
                  <a:pt x="222191" y="13600"/>
                </a:cubicBezTo>
                <a:cubicBezTo>
                  <a:pt x="222189" y="13584"/>
                  <a:pt x="222180" y="13576"/>
                  <a:pt x="222172" y="13576"/>
                </a:cubicBezTo>
                <a:cubicBezTo>
                  <a:pt x="222164" y="13576"/>
                  <a:pt x="222156" y="13584"/>
                  <a:pt x="222156" y="13600"/>
                </a:cubicBezTo>
                <a:cubicBezTo>
                  <a:pt x="222102" y="14351"/>
                  <a:pt x="222015" y="15099"/>
                  <a:pt x="221914" y="15846"/>
                </a:cubicBezTo>
                <a:cubicBezTo>
                  <a:pt x="221855" y="15252"/>
                  <a:pt x="221797" y="14653"/>
                  <a:pt x="221745" y="14054"/>
                </a:cubicBezTo>
                <a:cubicBezTo>
                  <a:pt x="221735" y="13934"/>
                  <a:pt x="221657" y="13872"/>
                  <a:pt x="221584" y="13872"/>
                </a:cubicBezTo>
                <a:cubicBezTo>
                  <a:pt x="221512" y="13872"/>
                  <a:pt x="221446" y="13932"/>
                  <a:pt x="221456" y="14054"/>
                </a:cubicBezTo>
                <a:cubicBezTo>
                  <a:pt x="221542" y="15279"/>
                  <a:pt x="221596" y="16527"/>
                  <a:pt x="221616" y="17772"/>
                </a:cubicBezTo>
                <a:cubicBezTo>
                  <a:pt x="221502" y="18441"/>
                  <a:pt x="221385" y="19111"/>
                  <a:pt x="221268" y="19776"/>
                </a:cubicBezTo>
                <a:cubicBezTo>
                  <a:pt x="221237" y="19228"/>
                  <a:pt x="221213" y="18676"/>
                  <a:pt x="221197" y="18128"/>
                </a:cubicBezTo>
                <a:cubicBezTo>
                  <a:pt x="221134" y="15854"/>
                  <a:pt x="221264" y="13623"/>
                  <a:pt x="221487" y="11372"/>
                </a:cubicBezTo>
                <a:cubicBezTo>
                  <a:pt x="221580" y="10426"/>
                  <a:pt x="221706" y="9486"/>
                  <a:pt x="221706" y="8531"/>
                </a:cubicBezTo>
                <a:close/>
                <a:moveTo>
                  <a:pt x="97272" y="18527"/>
                </a:moveTo>
                <a:cubicBezTo>
                  <a:pt x="97307" y="18774"/>
                  <a:pt x="97339" y="19028"/>
                  <a:pt x="97386" y="19279"/>
                </a:cubicBezTo>
                <a:cubicBezTo>
                  <a:pt x="97397" y="19342"/>
                  <a:pt x="97406" y="19400"/>
                  <a:pt x="97417" y="19459"/>
                </a:cubicBezTo>
                <a:cubicBezTo>
                  <a:pt x="97406" y="19584"/>
                  <a:pt x="97397" y="19714"/>
                  <a:pt x="97386" y="19839"/>
                </a:cubicBezTo>
                <a:cubicBezTo>
                  <a:pt x="97343" y="19400"/>
                  <a:pt x="97303" y="18966"/>
                  <a:pt x="97272" y="18527"/>
                </a:cubicBezTo>
                <a:close/>
                <a:moveTo>
                  <a:pt x="129746" y="18527"/>
                </a:moveTo>
                <a:lnTo>
                  <a:pt x="129746" y="18527"/>
                </a:lnTo>
                <a:cubicBezTo>
                  <a:pt x="129719" y="18966"/>
                  <a:pt x="129679" y="19400"/>
                  <a:pt x="129632" y="19839"/>
                </a:cubicBezTo>
                <a:cubicBezTo>
                  <a:pt x="129620" y="19714"/>
                  <a:pt x="129612" y="19584"/>
                  <a:pt x="129601" y="19459"/>
                </a:cubicBezTo>
                <a:cubicBezTo>
                  <a:pt x="129612" y="19400"/>
                  <a:pt x="129625" y="19342"/>
                  <a:pt x="129636" y="19279"/>
                </a:cubicBezTo>
                <a:cubicBezTo>
                  <a:pt x="129683" y="19028"/>
                  <a:pt x="129714" y="18774"/>
                  <a:pt x="129746" y="18527"/>
                </a:cubicBezTo>
                <a:close/>
                <a:moveTo>
                  <a:pt x="43891" y="17671"/>
                </a:moveTo>
                <a:cubicBezTo>
                  <a:pt x="43914" y="18089"/>
                  <a:pt x="43938" y="18511"/>
                  <a:pt x="43961" y="18930"/>
                </a:cubicBezTo>
                <a:cubicBezTo>
                  <a:pt x="43906" y="19248"/>
                  <a:pt x="43851" y="19561"/>
                  <a:pt x="43797" y="19870"/>
                </a:cubicBezTo>
                <a:cubicBezTo>
                  <a:pt x="43808" y="19447"/>
                  <a:pt x="43824" y="19020"/>
                  <a:pt x="43844" y="18594"/>
                </a:cubicBezTo>
                <a:cubicBezTo>
                  <a:pt x="43855" y="18289"/>
                  <a:pt x="43875" y="17980"/>
                  <a:pt x="43891" y="17671"/>
                </a:cubicBezTo>
                <a:close/>
                <a:moveTo>
                  <a:pt x="183127" y="17674"/>
                </a:moveTo>
                <a:cubicBezTo>
                  <a:pt x="183147" y="17980"/>
                  <a:pt x="183166" y="18289"/>
                  <a:pt x="183178" y="18594"/>
                </a:cubicBezTo>
                <a:cubicBezTo>
                  <a:pt x="183197" y="19020"/>
                  <a:pt x="183213" y="19447"/>
                  <a:pt x="183225" y="19873"/>
                </a:cubicBezTo>
                <a:cubicBezTo>
                  <a:pt x="183166" y="19561"/>
                  <a:pt x="183111" y="19248"/>
                  <a:pt x="183060" y="18930"/>
                </a:cubicBezTo>
                <a:cubicBezTo>
                  <a:pt x="183084" y="18511"/>
                  <a:pt x="183104" y="18093"/>
                  <a:pt x="183127" y="17674"/>
                </a:cubicBezTo>
                <a:close/>
                <a:moveTo>
                  <a:pt x="53355" y="18516"/>
                </a:moveTo>
                <a:cubicBezTo>
                  <a:pt x="53425" y="18802"/>
                  <a:pt x="53495" y="19091"/>
                  <a:pt x="53566" y="19376"/>
                </a:cubicBezTo>
                <a:cubicBezTo>
                  <a:pt x="53480" y="19580"/>
                  <a:pt x="53398" y="19784"/>
                  <a:pt x="53319" y="19991"/>
                </a:cubicBezTo>
                <a:cubicBezTo>
                  <a:pt x="53327" y="19694"/>
                  <a:pt x="53335" y="19400"/>
                  <a:pt x="53342" y="19103"/>
                </a:cubicBezTo>
                <a:cubicBezTo>
                  <a:pt x="53346" y="18907"/>
                  <a:pt x="53351" y="18711"/>
                  <a:pt x="53355" y="18516"/>
                </a:cubicBezTo>
                <a:close/>
                <a:moveTo>
                  <a:pt x="173667" y="18516"/>
                </a:moveTo>
                <a:cubicBezTo>
                  <a:pt x="173671" y="18711"/>
                  <a:pt x="173675" y="18907"/>
                  <a:pt x="173679" y="19103"/>
                </a:cubicBezTo>
                <a:cubicBezTo>
                  <a:pt x="173687" y="19400"/>
                  <a:pt x="173694" y="19694"/>
                  <a:pt x="173703" y="19991"/>
                </a:cubicBezTo>
                <a:cubicBezTo>
                  <a:pt x="173620" y="19784"/>
                  <a:pt x="173538" y="19580"/>
                  <a:pt x="173456" y="19380"/>
                </a:cubicBezTo>
                <a:cubicBezTo>
                  <a:pt x="173522" y="19091"/>
                  <a:pt x="173593" y="18802"/>
                  <a:pt x="173667" y="18516"/>
                </a:cubicBezTo>
                <a:close/>
                <a:moveTo>
                  <a:pt x="36646" y="19248"/>
                </a:moveTo>
                <a:lnTo>
                  <a:pt x="36646" y="19248"/>
                </a:lnTo>
                <a:cubicBezTo>
                  <a:pt x="36725" y="19451"/>
                  <a:pt x="36803" y="19655"/>
                  <a:pt x="36881" y="19858"/>
                </a:cubicBezTo>
                <a:cubicBezTo>
                  <a:pt x="36869" y="19933"/>
                  <a:pt x="36861" y="20007"/>
                  <a:pt x="36853" y="20077"/>
                </a:cubicBezTo>
                <a:cubicBezTo>
                  <a:pt x="36779" y="19803"/>
                  <a:pt x="36712" y="19526"/>
                  <a:pt x="36646" y="19248"/>
                </a:cubicBezTo>
                <a:close/>
                <a:moveTo>
                  <a:pt x="190376" y="19244"/>
                </a:moveTo>
                <a:lnTo>
                  <a:pt x="190376" y="19244"/>
                </a:lnTo>
                <a:cubicBezTo>
                  <a:pt x="190309" y="19526"/>
                  <a:pt x="190239" y="19803"/>
                  <a:pt x="190168" y="20077"/>
                </a:cubicBezTo>
                <a:cubicBezTo>
                  <a:pt x="190160" y="20007"/>
                  <a:pt x="190149" y="19933"/>
                  <a:pt x="190141" y="19858"/>
                </a:cubicBezTo>
                <a:cubicBezTo>
                  <a:pt x="190219" y="19655"/>
                  <a:pt x="190297" y="19451"/>
                  <a:pt x="190376" y="19244"/>
                </a:cubicBezTo>
                <a:close/>
                <a:moveTo>
                  <a:pt x="18102" y="13134"/>
                </a:moveTo>
                <a:cubicBezTo>
                  <a:pt x="18114" y="13166"/>
                  <a:pt x="18126" y="13197"/>
                  <a:pt x="18133" y="13228"/>
                </a:cubicBezTo>
                <a:cubicBezTo>
                  <a:pt x="18141" y="13287"/>
                  <a:pt x="18145" y="13345"/>
                  <a:pt x="18153" y="13404"/>
                </a:cubicBezTo>
                <a:cubicBezTo>
                  <a:pt x="18243" y="14246"/>
                  <a:pt x="18352" y="15075"/>
                  <a:pt x="18478" y="15901"/>
                </a:cubicBezTo>
                <a:cubicBezTo>
                  <a:pt x="18478" y="15913"/>
                  <a:pt x="18482" y="15924"/>
                  <a:pt x="18482" y="15937"/>
                </a:cubicBezTo>
                <a:cubicBezTo>
                  <a:pt x="18509" y="16977"/>
                  <a:pt x="18544" y="18007"/>
                  <a:pt x="18596" y="19040"/>
                </a:cubicBezTo>
                <a:cubicBezTo>
                  <a:pt x="18458" y="19380"/>
                  <a:pt x="18333" y="19729"/>
                  <a:pt x="18215" y="20081"/>
                </a:cubicBezTo>
                <a:cubicBezTo>
                  <a:pt x="18314" y="18159"/>
                  <a:pt x="18149" y="16195"/>
                  <a:pt x="17938" y="14293"/>
                </a:cubicBezTo>
                <a:cubicBezTo>
                  <a:pt x="17993" y="13905"/>
                  <a:pt x="18047" y="13522"/>
                  <a:pt x="18102" y="13134"/>
                </a:cubicBezTo>
                <a:close/>
                <a:moveTo>
                  <a:pt x="208915" y="13134"/>
                </a:moveTo>
                <a:cubicBezTo>
                  <a:pt x="208975" y="13518"/>
                  <a:pt x="209029" y="13905"/>
                  <a:pt x="209084" y="14289"/>
                </a:cubicBezTo>
                <a:cubicBezTo>
                  <a:pt x="208872" y="16191"/>
                  <a:pt x="208704" y="18159"/>
                  <a:pt x="208806" y="20081"/>
                </a:cubicBezTo>
                <a:cubicBezTo>
                  <a:pt x="208688" y="19729"/>
                  <a:pt x="208559" y="19380"/>
                  <a:pt x="208426" y="19040"/>
                </a:cubicBezTo>
                <a:cubicBezTo>
                  <a:pt x="208473" y="18007"/>
                  <a:pt x="208509" y="16977"/>
                  <a:pt x="208540" y="15937"/>
                </a:cubicBezTo>
                <a:lnTo>
                  <a:pt x="208540" y="15897"/>
                </a:lnTo>
                <a:cubicBezTo>
                  <a:pt x="208669" y="15075"/>
                  <a:pt x="208775" y="14246"/>
                  <a:pt x="208868" y="13404"/>
                </a:cubicBezTo>
                <a:cubicBezTo>
                  <a:pt x="208872" y="13345"/>
                  <a:pt x="208881" y="13291"/>
                  <a:pt x="208884" y="13232"/>
                </a:cubicBezTo>
                <a:cubicBezTo>
                  <a:pt x="208896" y="13200"/>
                  <a:pt x="208904" y="13166"/>
                  <a:pt x="208915" y="13134"/>
                </a:cubicBezTo>
                <a:close/>
                <a:moveTo>
                  <a:pt x="50165" y="18911"/>
                </a:moveTo>
                <a:cubicBezTo>
                  <a:pt x="50184" y="19001"/>
                  <a:pt x="50204" y="19087"/>
                  <a:pt x="50223" y="19177"/>
                </a:cubicBezTo>
                <a:cubicBezTo>
                  <a:pt x="50215" y="19396"/>
                  <a:pt x="50208" y="19611"/>
                  <a:pt x="50196" y="19826"/>
                </a:cubicBezTo>
                <a:cubicBezTo>
                  <a:pt x="50165" y="19996"/>
                  <a:pt x="50134" y="20167"/>
                  <a:pt x="50098" y="20336"/>
                </a:cubicBezTo>
                <a:cubicBezTo>
                  <a:pt x="50078" y="20234"/>
                  <a:pt x="50058" y="20136"/>
                  <a:pt x="50040" y="20034"/>
                </a:cubicBezTo>
                <a:cubicBezTo>
                  <a:pt x="50082" y="19658"/>
                  <a:pt x="50121" y="19286"/>
                  <a:pt x="50165" y="18911"/>
                </a:cubicBezTo>
                <a:close/>
                <a:moveTo>
                  <a:pt x="176857" y="18911"/>
                </a:moveTo>
                <a:cubicBezTo>
                  <a:pt x="176896" y="19286"/>
                  <a:pt x="176939" y="19658"/>
                  <a:pt x="176982" y="20034"/>
                </a:cubicBezTo>
                <a:cubicBezTo>
                  <a:pt x="176962" y="20136"/>
                  <a:pt x="176943" y="20238"/>
                  <a:pt x="176924" y="20339"/>
                </a:cubicBezTo>
                <a:cubicBezTo>
                  <a:pt x="176888" y="20167"/>
                  <a:pt x="176857" y="19999"/>
                  <a:pt x="176826" y="19826"/>
                </a:cubicBezTo>
                <a:cubicBezTo>
                  <a:pt x="176814" y="19611"/>
                  <a:pt x="176806" y="19392"/>
                  <a:pt x="176798" y="19177"/>
                </a:cubicBezTo>
                <a:cubicBezTo>
                  <a:pt x="176818" y="19087"/>
                  <a:pt x="176837" y="18997"/>
                  <a:pt x="176857" y="18911"/>
                </a:cubicBezTo>
                <a:close/>
                <a:moveTo>
                  <a:pt x="106978" y="17463"/>
                </a:moveTo>
                <a:cubicBezTo>
                  <a:pt x="107052" y="17604"/>
                  <a:pt x="107128" y="17745"/>
                  <a:pt x="107202" y="17886"/>
                </a:cubicBezTo>
                <a:cubicBezTo>
                  <a:pt x="107123" y="18473"/>
                  <a:pt x="107057" y="19064"/>
                  <a:pt x="107005" y="19655"/>
                </a:cubicBezTo>
                <a:cubicBezTo>
                  <a:pt x="106982" y="19944"/>
                  <a:pt x="106959" y="20238"/>
                  <a:pt x="106943" y="20527"/>
                </a:cubicBezTo>
                <a:cubicBezTo>
                  <a:pt x="106884" y="20308"/>
                  <a:pt x="106834" y="20085"/>
                  <a:pt x="106779" y="19866"/>
                </a:cubicBezTo>
                <a:cubicBezTo>
                  <a:pt x="106728" y="19467"/>
                  <a:pt x="106685" y="19071"/>
                  <a:pt x="106649" y="18672"/>
                </a:cubicBezTo>
                <a:cubicBezTo>
                  <a:pt x="106759" y="18273"/>
                  <a:pt x="106869" y="17866"/>
                  <a:pt x="106978" y="17463"/>
                </a:cubicBezTo>
                <a:close/>
                <a:moveTo>
                  <a:pt x="120043" y="17463"/>
                </a:moveTo>
                <a:cubicBezTo>
                  <a:pt x="120152" y="17866"/>
                  <a:pt x="120259" y="18273"/>
                  <a:pt x="120372" y="18672"/>
                </a:cubicBezTo>
                <a:cubicBezTo>
                  <a:pt x="120336" y="19071"/>
                  <a:pt x="120290" y="19470"/>
                  <a:pt x="120239" y="19866"/>
                </a:cubicBezTo>
                <a:cubicBezTo>
                  <a:pt x="120188" y="20089"/>
                  <a:pt x="120133" y="20308"/>
                  <a:pt x="120078" y="20527"/>
                </a:cubicBezTo>
                <a:cubicBezTo>
                  <a:pt x="120058" y="20238"/>
                  <a:pt x="120039" y="19944"/>
                  <a:pt x="120011" y="19655"/>
                </a:cubicBezTo>
                <a:cubicBezTo>
                  <a:pt x="119961" y="19064"/>
                  <a:pt x="119898" y="18473"/>
                  <a:pt x="119820" y="17886"/>
                </a:cubicBezTo>
                <a:cubicBezTo>
                  <a:pt x="119894" y="17745"/>
                  <a:pt x="119968" y="17604"/>
                  <a:pt x="120043" y="17463"/>
                </a:cubicBezTo>
                <a:close/>
                <a:moveTo>
                  <a:pt x="31002" y="19761"/>
                </a:moveTo>
                <a:cubicBezTo>
                  <a:pt x="31022" y="20023"/>
                  <a:pt x="31042" y="20285"/>
                  <a:pt x="31053" y="20551"/>
                </a:cubicBezTo>
                <a:cubicBezTo>
                  <a:pt x="31037" y="20500"/>
                  <a:pt x="31022" y="20449"/>
                  <a:pt x="31006" y="20402"/>
                </a:cubicBezTo>
                <a:cubicBezTo>
                  <a:pt x="30990" y="20339"/>
                  <a:pt x="30955" y="20245"/>
                  <a:pt x="30924" y="20140"/>
                </a:cubicBezTo>
                <a:cubicBezTo>
                  <a:pt x="30948" y="20011"/>
                  <a:pt x="30975" y="19886"/>
                  <a:pt x="31002" y="19761"/>
                </a:cubicBezTo>
                <a:close/>
                <a:moveTo>
                  <a:pt x="196019" y="19761"/>
                </a:moveTo>
                <a:cubicBezTo>
                  <a:pt x="196047" y="19886"/>
                  <a:pt x="196070" y="20014"/>
                  <a:pt x="196097" y="20140"/>
                </a:cubicBezTo>
                <a:cubicBezTo>
                  <a:pt x="196063" y="20245"/>
                  <a:pt x="196031" y="20339"/>
                  <a:pt x="196012" y="20402"/>
                </a:cubicBezTo>
                <a:cubicBezTo>
                  <a:pt x="195996" y="20449"/>
                  <a:pt x="195980" y="20500"/>
                  <a:pt x="195965" y="20551"/>
                </a:cubicBezTo>
                <a:cubicBezTo>
                  <a:pt x="195980" y="20289"/>
                  <a:pt x="196000" y="20023"/>
                  <a:pt x="196019" y="19761"/>
                </a:cubicBezTo>
                <a:close/>
                <a:moveTo>
                  <a:pt x="7589" y="19189"/>
                </a:moveTo>
                <a:cubicBezTo>
                  <a:pt x="7593" y="19236"/>
                  <a:pt x="7597" y="19286"/>
                  <a:pt x="7601" y="19333"/>
                </a:cubicBezTo>
                <a:cubicBezTo>
                  <a:pt x="7617" y="19545"/>
                  <a:pt x="7640" y="19752"/>
                  <a:pt x="7667" y="19960"/>
                </a:cubicBezTo>
                <a:cubicBezTo>
                  <a:pt x="7687" y="20198"/>
                  <a:pt x="7711" y="20437"/>
                  <a:pt x="7730" y="20677"/>
                </a:cubicBezTo>
                <a:cubicBezTo>
                  <a:pt x="7680" y="20375"/>
                  <a:pt x="7629" y="20077"/>
                  <a:pt x="7573" y="19776"/>
                </a:cubicBezTo>
                <a:cubicBezTo>
                  <a:pt x="7582" y="19580"/>
                  <a:pt x="7586" y="19385"/>
                  <a:pt x="7589" y="19189"/>
                </a:cubicBezTo>
                <a:close/>
                <a:moveTo>
                  <a:pt x="219428" y="19189"/>
                </a:moveTo>
                <a:cubicBezTo>
                  <a:pt x="219436" y="19385"/>
                  <a:pt x="219440" y="19580"/>
                  <a:pt x="219443" y="19776"/>
                </a:cubicBezTo>
                <a:cubicBezTo>
                  <a:pt x="219393" y="20077"/>
                  <a:pt x="219342" y="20375"/>
                  <a:pt x="219291" y="20677"/>
                </a:cubicBezTo>
                <a:cubicBezTo>
                  <a:pt x="219311" y="20429"/>
                  <a:pt x="219335" y="20179"/>
                  <a:pt x="219358" y="19933"/>
                </a:cubicBezTo>
                <a:cubicBezTo>
                  <a:pt x="219381" y="19732"/>
                  <a:pt x="219401" y="19533"/>
                  <a:pt x="219416" y="19333"/>
                </a:cubicBezTo>
                <a:cubicBezTo>
                  <a:pt x="219420" y="19286"/>
                  <a:pt x="219425" y="19236"/>
                  <a:pt x="219428" y="19189"/>
                </a:cubicBezTo>
                <a:close/>
                <a:moveTo>
                  <a:pt x="110677" y="11036"/>
                </a:moveTo>
                <a:cubicBezTo>
                  <a:pt x="110689" y="11067"/>
                  <a:pt x="110701" y="11099"/>
                  <a:pt x="110712" y="11134"/>
                </a:cubicBezTo>
                <a:cubicBezTo>
                  <a:pt x="110861" y="11549"/>
                  <a:pt x="110932" y="11995"/>
                  <a:pt x="111077" y="12410"/>
                </a:cubicBezTo>
                <a:cubicBezTo>
                  <a:pt x="111373" y="13251"/>
                  <a:pt x="111491" y="14242"/>
                  <a:pt x="111667" y="15138"/>
                </a:cubicBezTo>
                <a:cubicBezTo>
                  <a:pt x="111749" y="15561"/>
                  <a:pt x="111828" y="15987"/>
                  <a:pt x="111902" y="16414"/>
                </a:cubicBezTo>
                <a:cubicBezTo>
                  <a:pt x="111843" y="17866"/>
                  <a:pt x="111597" y="19333"/>
                  <a:pt x="111295" y="20747"/>
                </a:cubicBezTo>
                <a:cubicBezTo>
                  <a:pt x="111288" y="20715"/>
                  <a:pt x="111279" y="20684"/>
                  <a:pt x="111272" y="20657"/>
                </a:cubicBezTo>
                <a:cubicBezTo>
                  <a:pt x="111268" y="20406"/>
                  <a:pt x="111256" y="20164"/>
                  <a:pt x="111252" y="19917"/>
                </a:cubicBezTo>
                <a:cubicBezTo>
                  <a:pt x="111261" y="19577"/>
                  <a:pt x="111264" y="19236"/>
                  <a:pt x="111276" y="18896"/>
                </a:cubicBezTo>
                <a:cubicBezTo>
                  <a:pt x="111279" y="18789"/>
                  <a:pt x="111284" y="18680"/>
                  <a:pt x="111284" y="18571"/>
                </a:cubicBezTo>
                <a:cubicBezTo>
                  <a:pt x="111335" y="17874"/>
                  <a:pt x="111370" y="17178"/>
                  <a:pt x="111386" y="16481"/>
                </a:cubicBezTo>
                <a:cubicBezTo>
                  <a:pt x="111405" y="16379"/>
                  <a:pt x="111429" y="16277"/>
                  <a:pt x="111456" y="16179"/>
                </a:cubicBezTo>
                <a:cubicBezTo>
                  <a:pt x="111476" y="16116"/>
                  <a:pt x="111433" y="16065"/>
                  <a:pt x="111389" y="16062"/>
                </a:cubicBezTo>
                <a:cubicBezTo>
                  <a:pt x="111393" y="15917"/>
                  <a:pt x="111393" y="15772"/>
                  <a:pt x="111393" y="15628"/>
                </a:cubicBezTo>
                <a:cubicBezTo>
                  <a:pt x="111393" y="15567"/>
                  <a:pt x="111358" y="15536"/>
                  <a:pt x="111322" y="15536"/>
                </a:cubicBezTo>
                <a:cubicBezTo>
                  <a:pt x="111286" y="15536"/>
                  <a:pt x="111250" y="15567"/>
                  <a:pt x="111248" y="15628"/>
                </a:cubicBezTo>
                <a:cubicBezTo>
                  <a:pt x="111241" y="15913"/>
                  <a:pt x="111221" y="16202"/>
                  <a:pt x="111198" y="16492"/>
                </a:cubicBezTo>
                <a:cubicBezTo>
                  <a:pt x="111162" y="16602"/>
                  <a:pt x="111135" y="16719"/>
                  <a:pt x="111108" y="16837"/>
                </a:cubicBezTo>
                <a:cubicBezTo>
                  <a:pt x="111045" y="15893"/>
                  <a:pt x="110974" y="14954"/>
                  <a:pt x="110880" y="14015"/>
                </a:cubicBezTo>
                <a:cubicBezTo>
                  <a:pt x="110786" y="13059"/>
                  <a:pt x="110724" y="12085"/>
                  <a:pt x="110603" y="11134"/>
                </a:cubicBezTo>
                <a:cubicBezTo>
                  <a:pt x="110627" y="11099"/>
                  <a:pt x="110650" y="11063"/>
                  <a:pt x="110677" y="11036"/>
                </a:cubicBezTo>
                <a:close/>
                <a:moveTo>
                  <a:pt x="116341" y="11036"/>
                </a:moveTo>
                <a:cubicBezTo>
                  <a:pt x="116368" y="11063"/>
                  <a:pt x="116395" y="11099"/>
                  <a:pt x="116419" y="11134"/>
                </a:cubicBezTo>
                <a:cubicBezTo>
                  <a:pt x="116297" y="12089"/>
                  <a:pt x="116231" y="13059"/>
                  <a:pt x="116137" y="14015"/>
                </a:cubicBezTo>
                <a:cubicBezTo>
                  <a:pt x="116047" y="14954"/>
                  <a:pt x="115972" y="15893"/>
                  <a:pt x="115914" y="16837"/>
                </a:cubicBezTo>
                <a:cubicBezTo>
                  <a:pt x="115882" y="16719"/>
                  <a:pt x="115855" y="16602"/>
                  <a:pt x="115824" y="16492"/>
                </a:cubicBezTo>
                <a:cubicBezTo>
                  <a:pt x="115797" y="16202"/>
                  <a:pt x="115781" y="15913"/>
                  <a:pt x="115773" y="15628"/>
                </a:cubicBezTo>
                <a:cubicBezTo>
                  <a:pt x="115771" y="15567"/>
                  <a:pt x="115735" y="15536"/>
                  <a:pt x="115699" y="15536"/>
                </a:cubicBezTo>
                <a:cubicBezTo>
                  <a:pt x="115664" y="15536"/>
                  <a:pt x="115629" y="15567"/>
                  <a:pt x="115629" y="15628"/>
                </a:cubicBezTo>
                <a:cubicBezTo>
                  <a:pt x="115624" y="15772"/>
                  <a:pt x="115629" y="15917"/>
                  <a:pt x="115629" y="16062"/>
                </a:cubicBezTo>
                <a:cubicBezTo>
                  <a:pt x="115585" y="16065"/>
                  <a:pt x="115542" y="16116"/>
                  <a:pt x="115562" y="16179"/>
                </a:cubicBezTo>
                <a:cubicBezTo>
                  <a:pt x="115593" y="16277"/>
                  <a:pt x="115616" y="16379"/>
                  <a:pt x="115636" y="16481"/>
                </a:cubicBezTo>
                <a:cubicBezTo>
                  <a:pt x="115652" y="17178"/>
                  <a:pt x="115687" y="17874"/>
                  <a:pt x="115737" y="18571"/>
                </a:cubicBezTo>
                <a:cubicBezTo>
                  <a:pt x="115737" y="18680"/>
                  <a:pt x="115737" y="18789"/>
                  <a:pt x="115741" y="18896"/>
                </a:cubicBezTo>
                <a:cubicBezTo>
                  <a:pt x="115753" y="19236"/>
                  <a:pt x="115761" y="19577"/>
                  <a:pt x="115769" y="19917"/>
                </a:cubicBezTo>
                <a:cubicBezTo>
                  <a:pt x="115761" y="20164"/>
                  <a:pt x="115753" y="20410"/>
                  <a:pt x="115750" y="20657"/>
                </a:cubicBezTo>
                <a:cubicBezTo>
                  <a:pt x="115741" y="20684"/>
                  <a:pt x="115730" y="20715"/>
                  <a:pt x="115722" y="20747"/>
                </a:cubicBezTo>
                <a:cubicBezTo>
                  <a:pt x="115425" y="19333"/>
                  <a:pt x="115178" y="17870"/>
                  <a:pt x="115119" y="16414"/>
                </a:cubicBezTo>
                <a:cubicBezTo>
                  <a:pt x="115194" y="15987"/>
                  <a:pt x="115272" y="15561"/>
                  <a:pt x="115354" y="15138"/>
                </a:cubicBezTo>
                <a:cubicBezTo>
                  <a:pt x="115530" y="14242"/>
                  <a:pt x="115644" y="13251"/>
                  <a:pt x="115945" y="12410"/>
                </a:cubicBezTo>
                <a:cubicBezTo>
                  <a:pt x="116090" y="11995"/>
                  <a:pt x="116156" y="11549"/>
                  <a:pt x="116310" y="11134"/>
                </a:cubicBezTo>
                <a:cubicBezTo>
                  <a:pt x="116321" y="11099"/>
                  <a:pt x="116333" y="11067"/>
                  <a:pt x="116341" y="11036"/>
                </a:cubicBezTo>
                <a:close/>
                <a:moveTo>
                  <a:pt x="186665" y="17705"/>
                </a:moveTo>
                <a:cubicBezTo>
                  <a:pt x="186712" y="17917"/>
                  <a:pt x="186759" y="18132"/>
                  <a:pt x="186806" y="18343"/>
                </a:cubicBezTo>
                <a:cubicBezTo>
                  <a:pt x="186778" y="18731"/>
                  <a:pt x="186755" y="19118"/>
                  <a:pt x="186731" y="19506"/>
                </a:cubicBezTo>
                <a:cubicBezTo>
                  <a:pt x="186579" y="19831"/>
                  <a:pt x="186407" y="20132"/>
                  <a:pt x="186317" y="20516"/>
                </a:cubicBezTo>
                <a:cubicBezTo>
                  <a:pt x="186290" y="20617"/>
                  <a:pt x="186270" y="20719"/>
                  <a:pt x="186247" y="20821"/>
                </a:cubicBezTo>
                <a:cubicBezTo>
                  <a:pt x="186223" y="20708"/>
                  <a:pt x="186203" y="20590"/>
                  <a:pt x="186180" y="20476"/>
                </a:cubicBezTo>
                <a:cubicBezTo>
                  <a:pt x="186325" y="19639"/>
                  <a:pt x="186469" y="18805"/>
                  <a:pt x="186619" y="17967"/>
                </a:cubicBezTo>
                <a:cubicBezTo>
                  <a:pt x="186634" y="17882"/>
                  <a:pt x="186650" y="17792"/>
                  <a:pt x="186665" y="17705"/>
                </a:cubicBezTo>
                <a:close/>
                <a:moveTo>
                  <a:pt x="40352" y="17705"/>
                </a:moveTo>
                <a:cubicBezTo>
                  <a:pt x="40368" y="17792"/>
                  <a:pt x="40388" y="17882"/>
                  <a:pt x="40399" y="17967"/>
                </a:cubicBezTo>
                <a:cubicBezTo>
                  <a:pt x="40548" y="18805"/>
                  <a:pt x="40697" y="19639"/>
                  <a:pt x="40838" y="20476"/>
                </a:cubicBezTo>
                <a:cubicBezTo>
                  <a:pt x="40818" y="20590"/>
                  <a:pt x="40795" y="20708"/>
                  <a:pt x="40771" y="20825"/>
                </a:cubicBezTo>
                <a:cubicBezTo>
                  <a:pt x="40752" y="20719"/>
                  <a:pt x="40728" y="20617"/>
                  <a:pt x="40705" y="20516"/>
                </a:cubicBezTo>
                <a:cubicBezTo>
                  <a:pt x="40611" y="20132"/>
                  <a:pt x="40439" y="19831"/>
                  <a:pt x="40286" y="19502"/>
                </a:cubicBezTo>
                <a:cubicBezTo>
                  <a:pt x="40266" y="19118"/>
                  <a:pt x="40242" y="18731"/>
                  <a:pt x="40215" y="18343"/>
                </a:cubicBezTo>
                <a:cubicBezTo>
                  <a:pt x="40262" y="18132"/>
                  <a:pt x="40309" y="17917"/>
                  <a:pt x="40352" y="17705"/>
                </a:cubicBezTo>
                <a:close/>
                <a:moveTo>
                  <a:pt x="78865" y="13518"/>
                </a:moveTo>
                <a:cubicBezTo>
                  <a:pt x="78919" y="13874"/>
                  <a:pt x="78971" y="14234"/>
                  <a:pt x="79002" y="14594"/>
                </a:cubicBezTo>
                <a:cubicBezTo>
                  <a:pt x="79042" y="15036"/>
                  <a:pt x="79073" y="15478"/>
                  <a:pt x="79092" y="15921"/>
                </a:cubicBezTo>
                <a:cubicBezTo>
                  <a:pt x="78998" y="16042"/>
                  <a:pt x="79010" y="16242"/>
                  <a:pt x="78986" y="16445"/>
                </a:cubicBezTo>
                <a:cubicBezTo>
                  <a:pt x="78901" y="17115"/>
                  <a:pt x="78877" y="17792"/>
                  <a:pt x="78834" y="18469"/>
                </a:cubicBezTo>
                <a:cubicBezTo>
                  <a:pt x="78779" y="19263"/>
                  <a:pt x="78736" y="20046"/>
                  <a:pt x="78677" y="20832"/>
                </a:cubicBezTo>
                <a:cubicBezTo>
                  <a:pt x="78670" y="20789"/>
                  <a:pt x="78657" y="20747"/>
                  <a:pt x="78646" y="20704"/>
                </a:cubicBezTo>
                <a:cubicBezTo>
                  <a:pt x="78556" y="20328"/>
                  <a:pt x="78470" y="19952"/>
                  <a:pt x="78379" y="19577"/>
                </a:cubicBezTo>
                <a:cubicBezTo>
                  <a:pt x="78408" y="18805"/>
                  <a:pt x="78435" y="18046"/>
                  <a:pt x="78439" y="17286"/>
                </a:cubicBezTo>
                <a:cubicBezTo>
                  <a:pt x="78572" y="16496"/>
                  <a:pt x="78673" y="15698"/>
                  <a:pt x="78748" y="14880"/>
                </a:cubicBezTo>
                <a:cubicBezTo>
                  <a:pt x="78787" y="14437"/>
                  <a:pt x="78830" y="13979"/>
                  <a:pt x="78865" y="13518"/>
                </a:cubicBezTo>
                <a:close/>
                <a:moveTo>
                  <a:pt x="148157" y="13518"/>
                </a:moveTo>
                <a:cubicBezTo>
                  <a:pt x="148188" y="13979"/>
                  <a:pt x="148235" y="14437"/>
                  <a:pt x="148274" y="14880"/>
                </a:cubicBezTo>
                <a:cubicBezTo>
                  <a:pt x="148348" y="15698"/>
                  <a:pt x="148450" y="16500"/>
                  <a:pt x="148583" y="17290"/>
                </a:cubicBezTo>
                <a:cubicBezTo>
                  <a:pt x="148587" y="18050"/>
                  <a:pt x="148610" y="18809"/>
                  <a:pt x="148641" y="19577"/>
                </a:cubicBezTo>
                <a:cubicBezTo>
                  <a:pt x="148552" y="19952"/>
                  <a:pt x="148466" y="20328"/>
                  <a:pt x="148372" y="20704"/>
                </a:cubicBezTo>
                <a:cubicBezTo>
                  <a:pt x="148364" y="20747"/>
                  <a:pt x="148352" y="20789"/>
                  <a:pt x="148341" y="20832"/>
                </a:cubicBezTo>
                <a:cubicBezTo>
                  <a:pt x="148282" y="20046"/>
                  <a:pt x="148238" y="19263"/>
                  <a:pt x="148188" y="18469"/>
                </a:cubicBezTo>
                <a:cubicBezTo>
                  <a:pt x="148141" y="17792"/>
                  <a:pt x="148121" y="17115"/>
                  <a:pt x="148035" y="16445"/>
                </a:cubicBezTo>
                <a:cubicBezTo>
                  <a:pt x="148007" y="16242"/>
                  <a:pt x="148020" y="16042"/>
                  <a:pt x="147926" y="15921"/>
                </a:cubicBezTo>
                <a:cubicBezTo>
                  <a:pt x="147949" y="15478"/>
                  <a:pt x="147976" y="15036"/>
                  <a:pt x="148020" y="14594"/>
                </a:cubicBezTo>
                <a:cubicBezTo>
                  <a:pt x="148051" y="14234"/>
                  <a:pt x="148101" y="13874"/>
                  <a:pt x="148157" y="13518"/>
                </a:cubicBezTo>
                <a:close/>
                <a:moveTo>
                  <a:pt x="27660" y="13455"/>
                </a:moveTo>
                <a:cubicBezTo>
                  <a:pt x="27731" y="13917"/>
                  <a:pt x="27796" y="14383"/>
                  <a:pt x="27859" y="14848"/>
                </a:cubicBezTo>
                <a:cubicBezTo>
                  <a:pt x="27852" y="15021"/>
                  <a:pt x="27843" y="15189"/>
                  <a:pt x="27836" y="15357"/>
                </a:cubicBezTo>
                <a:cubicBezTo>
                  <a:pt x="27778" y="16304"/>
                  <a:pt x="27820" y="17283"/>
                  <a:pt x="27914" y="18258"/>
                </a:cubicBezTo>
                <a:cubicBezTo>
                  <a:pt x="27796" y="19127"/>
                  <a:pt x="27660" y="19991"/>
                  <a:pt x="27511" y="20852"/>
                </a:cubicBezTo>
                <a:cubicBezTo>
                  <a:pt x="27378" y="20245"/>
                  <a:pt x="27256" y="19635"/>
                  <a:pt x="27159" y="19017"/>
                </a:cubicBezTo>
                <a:cubicBezTo>
                  <a:pt x="27155" y="17960"/>
                  <a:pt x="27218" y="16903"/>
                  <a:pt x="27350" y="15866"/>
                </a:cubicBezTo>
                <a:cubicBezTo>
                  <a:pt x="27453" y="15064"/>
                  <a:pt x="27538" y="14253"/>
                  <a:pt x="27660" y="13455"/>
                </a:cubicBezTo>
                <a:close/>
                <a:moveTo>
                  <a:pt x="199362" y="13455"/>
                </a:moveTo>
                <a:cubicBezTo>
                  <a:pt x="199479" y="14253"/>
                  <a:pt x="199569" y="15064"/>
                  <a:pt x="199671" y="15866"/>
                </a:cubicBezTo>
                <a:cubicBezTo>
                  <a:pt x="199804" y="16903"/>
                  <a:pt x="199867" y="17960"/>
                  <a:pt x="199858" y="19017"/>
                </a:cubicBezTo>
                <a:cubicBezTo>
                  <a:pt x="199761" y="19635"/>
                  <a:pt x="199643" y="20245"/>
                  <a:pt x="199511" y="20852"/>
                </a:cubicBezTo>
                <a:cubicBezTo>
                  <a:pt x="199362" y="19991"/>
                  <a:pt x="199224" y="19127"/>
                  <a:pt x="199107" y="18258"/>
                </a:cubicBezTo>
                <a:cubicBezTo>
                  <a:pt x="199197" y="17283"/>
                  <a:pt x="199240" y="16304"/>
                  <a:pt x="199186" y="15357"/>
                </a:cubicBezTo>
                <a:cubicBezTo>
                  <a:pt x="199174" y="15189"/>
                  <a:pt x="199166" y="15017"/>
                  <a:pt x="199159" y="14848"/>
                </a:cubicBezTo>
                <a:cubicBezTo>
                  <a:pt x="199221" y="14383"/>
                  <a:pt x="199287" y="13917"/>
                  <a:pt x="199362" y="13455"/>
                </a:cubicBezTo>
                <a:close/>
                <a:moveTo>
                  <a:pt x="21354" y="19846"/>
                </a:moveTo>
                <a:lnTo>
                  <a:pt x="21354" y="19846"/>
                </a:lnTo>
                <a:cubicBezTo>
                  <a:pt x="21409" y="19972"/>
                  <a:pt x="21461" y="20101"/>
                  <a:pt x="21519" y="20226"/>
                </a:cubicBezTo>
                <a:cubicBezTo>
                  <a:pt x="21515" y="20507"/>
                  <a:pt x="21511" y="20785"/>
                  <a:pt x="21503" y="21067"/>
                </a:cubicBezTo>
                <a:cubicBezTo>
                  <a:pt x="21452" y="20942"/>
                  <a:pt x="21405" y="20813"/>
                  <a:pt x="21362" y="20684"/>
                </a:cubicBezTo>
                <a:cubicBezTo>
                  <a:pt x="21362" y="20406"/>
                  <a:pt x="21358" y="20124"/>
                  <a:pt x="21354" y="19846"/>
                </a:cubicBezTo>
                <a:close/>
                <a:moveTo>
                  <a:pt x="205667" y="19846"/>
                </a:moveTo>
                <a:lnTo>
                  <a:pt x="205667" y="19846"/>
                </a:lnTo>
                <a:cubicBezTo>
                  <a:pt x="205663" y="20124"/>
                  <a:pt x="205659" y="20406"/>
                  <a:pt x="205659" y="20684"/>
                </a:cubicBezTo>
                <a:cubicBezTo>
                  <a:pt x="205612" y="20813"/>
                  <a:pt x="205565" y="20942"/>
                  <a:pt x="205514" y="21067"/>
                </a:cubicBezTo>
                <a:cubicBezTo>
                  <a:pt x="205510" y="20785"/>
                  <a:pt x="205507" y="20507"/>
                  <a:pt x="205503" y="20226"/>
                </a:cubicBezTo>
                <a:cubicBezTo>
                  <a:pt x="205557" y="20101"/>
                  <a:pt x="205612" y="19972"/>
                  <a:pt x="205667" y="19846"/>
                </a:cubicBezTo>
                <a:close/>
                <a:moveTo>
                  <a:pt x="92865" y="17201"/>
                </a:moveTo>
                <a:cubicBezTo>
                  <a:pt x="92962" y="17686"/>
                  <a:pt x="93061" y="18168"/>
                  <a:pt x="93159" y="18652"/>
                </a:cubicBezTo>
                <a:cubicBezTo>
                  <a:pt x="93049" y="19490"/>
                  <a:pt x="92928" y="20328"/>
                  <a:pt x="92803" y="21161"/>
                </a:cubicBezTo>
                <a:cubicBezTo>
                  <a:pt x="92751" y="19850"/>
                  <a:pt x="92744" y="18500"/>
                  <a:pt x="92865" y="17201"/>
                </a:cubicBezTo>
                <a:close/>
                <a:moveTo>
                  <a:pt x="134157" y="17201"/>
                </a:moveTo>
                <a:cubicBezTo>
                  <a:pt x="134274" y="18500"/>
                  <a:pt x="134266" y="19850"/>
                  <a:pt x="134215" y="21161"/>
                </a:cubicBezTo>
                <a:cubicBezTo>
                  <a:pt x="134090" y="20328"/>
                  <a:pt x="133973" y="19490"/>
                  <a:pt x="133863" y="18652"/>
                </a:cubicBezTo>
                <a:cubicBezTo>
                  <a:pt x="133961" y="18171"/>
                  <a:pt x="134058" y="17686"/>
                  <a:pt x="134157" y="17201"/>
                </a:cubicBezTo>
                <a:close/>
                <a:moveTo>
                  <a:pt x="102485" y="20242"/>
                </a:moveTo>
                <a:lnTo>
                  <a:pt x="102485" y="20242"/>
                </a:lnTo>
                <a:cubicBezTo>
                  <a:pt x="102458" y="20414"/>
                  <a:pt x="102431" y="20590"/>
                  <a:pt x="102403" y="20762"/>
                </a:cubicBezTo>
                <a:cubicBezTo>
                  <a:pt x="102372" y="20966"/>
                  <a:pt x="102341" y="21165"/>
                  <a:pt x="102309" y="21369"/>
                </a:cubicBezTo>
                <a:cubicBezTo>
                  <a:pt x="102298" y="21306"/>
                  <a:pt x="102290" y="21244"/>
                  <a:pt x="102278" y="21185"/>
                </a:cubicBezTo>
                <a:cubicBezTo>
                  <a:pt x="102348" y="20872"/>
                  <a:pt x="102419" y="20554"/>
                  <a:pt x="102485" y="20242"/>
                </a:cubicBezTo>
                <a:close/>
                <a:moveTo>
                  <a:pt x="124536" y="20245"/>
                </a:moveTo>
                <a:cubicBezTo>
                  <a:pt x="124603" y="20559"/>
                  <a:pt x="124673" y="20872"/>
                  <a:pt x="124744" y="21185"/>
                </a:cubicBezTo>
                <a:cubicBezTo>
                  <a:pt x="124732" y="21244"/>
                  <a:pt x="124724" y="21306"/>
                  <a:pt x="124712" y="21369"/>
                </a:cubicBezTo>
                <a:cubicBezTo>
                  <a:pt x="124681" y="21165"/>
                  <a:pt x="124650" y="20966"/>
                  <a:pt x="124618" y="20762"/>
                </a:cubicBezTo>
                <a:cubicBezTo>
                  <a:pt x="124591" y="20590"/>
                  <a:pt x="124563" y="20418"/>
                  <a:pt x="124536" y="20245"/>
                </a:cubicBezTo>
                <a:close/>
                <a:moveTo>
                  <a:pt x="224642" y="12160"/>
                </a:moveTo>
                <a:cubicBezTo>
                  <a:pt x="224708" y="12904"/>
                  <a:pt x="224747" y="13650"/>
                  <a:pt x="224794" y="14398"/>
                </a:cubicBezTo>
                <a:cubicBezTo>
                  <a:pt x="224915" y="16257"/>
                  <a:pt x="224958" y="18105"/>
                  <a:pt x="224990" y="19967"/>
                </a:cubicBezTo>
                <a:cubicBezTo>
                  <a:pt x="225002" y="20445"/>
                  <a:pt x="224994" y="20923"/>
                  <a:pt x="224978" y="21396"/>
                </a:cubicBezTo>
                <a:cubicBezTo>
                  <a:pt x="224911" y="20320"/>
                  <a:pt x="224814" y="19252"/>
                  <a:pt x="224665" y="18179"/>
                </a:cubicBezTo>
                <a:cubicBezTo>
                  <a:pt x="224552" y="17357"/>
                  <a:pt x="224505" y="16515"/>
                  <a:pt x="224351" y="15706"/>
                </a:cubicBezTo>
                <a:cubicBezTo>
                  <a:pt x="224317" y="15505"/>
                  <a:pt x="224309" y="15236"/>
                  <a:pt x="224239" y="15021"/>
                </a:cubicBezTo>
                <a:cubicBezTo>
                  <a:pt x="224239" y="14950"/>
                  <a:pt x="224234" y="14880"/>
                  <a:pt x="224230" y="14809"/>
                </a:cubicBezTo>
                <a:cubicBezTo>
                  <a:pt x="224239" y="14418"/>
                  <a:pt x="224246" y="14031"/>
                  <a:pt x="224246" y="13643"/>
                </a:cubicBezTo>
                <a:cubicBezTo>
                  <a:pt x="224380" y="13146"/>
                  <a:pt x="224508" y="12653"/>
                  <a:pt x="224642" y="12160"/>
                </a:cubicBezTo>
                <a:close/>
                <a:moveTo>
                  <a:pt x="2380" y="12160"/>
                </a:moveTo>
                <a:cubicBezTo>
                  <a:pt x="2510" y="12653"/>
                  <a:pt x="2642" y="13146"/>
                  <a:pt x="2772" y="13643"/>
                </a:cubicBezTo>
                <a:cubicBezTo>
                  <a:pt x="2775" y="14031"/>
                  <a:pt x="2783" y="14418"/>
                  <a:pt x="2791" y="14806"/>
                </a:cubicBezTo>
                <a:cubicBezTo>
                  <a:pt x="2787" y="14876"/>
                  <a:pt x="2783" y="14950"/>
                  <a:pt x="2779" y="15025"/>
                </a:cubicBezTo>
                <a:cubicBezTo>
                  <a:pt x="2712" y="15236"/>
                  <a:pt x="2705" y="15505"/>
                  <a:pt x="2665" y="15706"/>
                </a:cubicBezTo>
                <a:cubicBezTo>
                  <a:pt x="2517" y="16515"/>
                  <a:pt x="2470" y="17357"/>
                  <a:pt x="2356" y="18179"/>
                </a:cubicBezTo>
                <a:cubicBezTo>
                  <a:pt x="2204" y="19252"/>
                  <a:pt x="2106" y="20320"/>
                  <a:pt x="2040" y="21400"/>
                </a:cubicBezTo>
                <a:cubicBezTo>
                  <a:pt x="2028" y="20923"/>
                  <a:pt x="2020" y="20445"/>
                  <a:pt x="2028" y="19967"/>
                </a:cubicBezTo>
                <a:cubicBezTo>
                  <a:pt x="2063" y="18105"/>
                  <a:pt x="2102" y="16257"/>
                  <a:pt x="2223" y="14398"/>
                </a:cubicBezTo>
                <a:cubicBezTo>
                  <a:pt x="2275" y="13650"/>
                  <a:pt x="2309" y="12904"/>
                  <a:pt x="2380" y="12160"/>
                </a:cubicBezTo>
                <a:close/>
                <a:moveTo>
                  <a:pt x="69273" y="17232"/>
                </a:moveTo>
                <a:cubicBezTo>
                  <a:pt x="69280" y="18187"/>
                  <a:pt x="69304" y="19138"/>
                  <a:pt x="69350" y="20089"/>
                </a:cubicBezTo>
                <a:cubicBezTo>
                  <a:pt x="69374" y="20527"/>
                  <a:pt x="69413" y="20966"/>
                  <a:pt x="69460" y="21405"/>
                </a:cubicBezTo>
                <a:cubicBezTo>
                  <a:pt x="69417" y="21412"/>
                  <a:pt x="69378" y="21428"/>
                  <a:pt x="69338" y="21455"/>
                </a:cubicBezTo>
                <a:cubicBezTo>
                  <a:pt x="69284" y="20962"/>
                  <a:pt x="69221" y="20473"/>
                  <a:pt x="69150" y="19987"/>
                </a:cubicBezTo>
                <a:cubicBezTo>
                  <a:pt x="69147" y="19952"/>
                  <a:pt x="69143" y="19917"/>
                  <a:pt x="69135" y="19882"/>
                </a:cubicBezTo>
                <a:lnTo>
                  <a:pt x="69135" y="19701"/>
                </a:lnTo>
                <a:cubicBezTo>
                  <a:pt x="69170" y="18880"/>
                  <a:pt x="69217" y="18054"/>
                  <a:pt x="69273" y="17232"/>
                </a:cubicBezTo>
                <a:close/>
                <a:moveTo>
                  <a:pt x="157749" y="17240"/>
                </a:moveTo>
                <a:cubicBezTo>
                  <a:pt x="157800" y="18061"/>
                  <a:pt x="157851" y="18883"/>
                  <a:pt x="157886" y="19709"/>
                </a:cubicBezTo>
                <a:cubicBezTo>
                  <a:pt x="157886" y="19768"/>
                  <a:pt x="157882" y="19826"/>
                  <a:pt x="157882" y="19882"/>
                </a:cubicBezTo>
                <a:cubicBezTo>
                  <a:pt x="157879" y="19917"/>
                  <a:pt x="157875" y="19952"/>
                  <a:pt x="157867" y="19987"/>
                </a:cubicBezTo>
                <a:cubicBezTo>
                  <a:pt x="157796" y="20473"/>
                  <a:pt x="157738" y="20962"/>
                  <a:pt x="157682" y="21455"/>
                </a:cubicBezTo>
                <a:cubicBezTo>
                  <a:pt x="157644" y="21428"/>
                  <a:pt x="157601" y="21412"/>
                  <a:pt x="157561" y="21405"/>
                </a:cubicBezTo>
                <a:cubicBezTo>
                  <a:pt x="157604" y="20966"/>
                  <a:pt x="157648" y="20527"/>
                  <a:pt x="157667" y="20089"/>
                </a:cubicBezTo>
                <a:cubicBezTo>
                  <a:pt x="157718" y="19138"/>
                  <a:pt x="157742" y="18191"/>
                  <a:pt x="157749" y="17240"/>
                </a:cubicBezTo>
                <a:close/>
                <a:moveTo>
                  <a:pt x="138258" y="21240"/>
                </a:moveTo>
                <a:lnTo>
                  <a:pt x="138294" y="21381"/>
                </a:lnTo>
                <a:cubicBezTo>
                  <a:pt x="138290" y="21408"/>
                  <a:pt x="138285" y="21439"/>
                  <a:pt x="138285" y="21467"/>
                </a:cubicBezTo>
                <a:cubicBezTo>
                  <a:pt x="138274" y="21405"/>
                  <a:pt x="138258" y="21338"/>
                  <a:pt x="138250" y="21271"/>
                </a:cubicBezTo>
                <a:cubicBezTo>
                  <a:pt x="138250" y="21259"/>
                  <a:pt x="138254" y="21251"/>
                  <a:pt x="138258" y="21240"/>
                </a:cubicBezTo>
                <a:close/>
                <a:moveTo>
                  <a:pt x="88764" y="21240"/>
                </a:moveTo>
                <a:cubicBezTo>
                  <a:pt x="88767" y="21251"/>
                  <a:pt x="88767" y="21259"/>
                  <a:pt x="88771" y="21271"/>
                </a:cubicBezTo>
                <a:cubicBezTo>
                  <a:pt x="88759" y="21338"/>
                  <a:pt x="88748" y="21405"/>
                  <a:pt x="88735" y="21470"/>
                </a:cubicBezTo>
                <a:cubicBezTo>
                  <a:pt x="88732" y="21439"/>
                  <a:pt x="88728" y="21412"/>
                  <a:pt x="88728" y="21381"/>
                </a:cubicBezTo>
                <a:lnTo>
                  <a:pt x="88764" y="21240"/>
                </a:lnTo>
                <a:close/>
                <a:moveTo>
                  <a:pt x="83632" y="18950"/>
                </a:moveTo>
                <a:cubicBezTo>
                  <a:pt x="83753" y="19498"/>
                  <a:pt x="83883" y="20042"/>
                  <a:pt x="84020" y="20578"/>
                </a:cubicBezTo>
                <a:cubicBezTo>
                  <a:pt x="83984" y="20789"/>
                  <a:pt x="83953" y="20997"/>
                  <a:pt x="83930" y="21201"/>
                </a:cubicBezTo>
                <a:cubicBezTo>
                  <a:pt x="83918" y="21298"/>
                  <a:pt x="83906" y="21396"/>
                  <a:pt x="83890" y="21494"/>
                </a:cubicBezTo>
                <a:cubicBezTo>
                  <a:pt x="83836" y="21212"/>
                  <a:pt x="83785" y="20930"/>
                  <a:pt x="83738" y="20648"/>
                </a:cubicBezTo>
                <a:cubicBezTo>
                  <a:pt x="83679" y="20292"/>
                  <a:pt x="83628" y="19929"/>
                  <a:pt x="83581" y="19568"/>
                </a:cubicBezTo>
                <a:cubicBezTo>
                  <a:pt x="83601" y="19361"/>
                  <a:pt x="83616" y="19154"/>
                  <a:pt x="83632" y="18950"/>
                </a:cubicBezTo>
                <a:close/>
                <a:moveTo>
                  <a:pt x="143386" y="18950"/>
                </a:moveTo>
                <a:cubicBezTo>
                  <a:pt x="143401" y="19158"/>
                  <a:pt x="143417" y="19361"/>
                  <a:pt x="143437" y="19568"/>
                </a:cubicBezTo>
                <a:cubicBezTo>
                  <a:pt x="143393" y="19929"/>
                  <a:pt x="143343" y="20292"/>
                  <a:pt x="143280" y="20648"/>
                </a:cubicBezTo>
                <a:cubicBezTo>
                  <a:pt x="143233" y="20930"/>
                  <a:pt x="143182" y="21212"/>
                  <a:pt x="143127" y="21494"/>
                </a:cubicBezTo>
                <a:cubicBezTo>
                  <a:pt x="143115" y="21396"/>
                  <a:pt x="143104" y="21298"/>
                  <a:pt x="143092" y="21201"/>
                </a:cubicBezTo>
                <a:cubicBezTo>
                  <a:pt x="143065" y="20997"/>
                  <a:pt x="143034" y="20789"/>
                  <a:pt x="142998" y="20578"/>
                </a:cubicBezTo>
                <a:cubicBezTo>
                  <a:pt x="143135" y="20042"/>
                  <a:pt x="143268" y="19498"/>
                  <a:pt x="143386" y="18950"/>
                </a:cubicBezTo>
                <a:close/>
                <a:moveTo>
                  <a:pt x="53734" y="20128"/>
                </a:moveTo>
                <a:cubicBezTo>
                  <a:pt x="53738" y="20148"/>
                  <a:pt x="53742" y="20164"/>
                  <a:pt x="53742" y="20179"/>
                </a:cubicBezTo>
                <a:cubicBezTo>
                  <a:pt x="53695" y="20633"/>
                  <a:pt x="53648" y="21087"/>
                  <a:pt x="53597" y="21541"/>
                </a:cubicBezTo>
                <a:cubicBezTo>
                  <a:pt x="53554" y="21345"/>
                  <a:pt x="53511" y="21150"/>
                  <a:pt x="53468" y="20958"/>
                </a:cubicBezTo>
                <a:cubicBezTo>
                  <a:pt x="53557" y="20680"/>
                  <a:pt x="53644" y="20406"/>
                  <a:pt x="53734" y="20128"/>
                </a:cubicBezTo>
                <a:close/>
                <a:moveTo>
                  <a:pt x="173288" y="20132"/>
                </a:moveTo>
                <a:cubicBezTo>
                  <a:pt x="173374" y="20406"/>
                  <a:pt x="173463" y="20680"/>
                  <a:pt x="173553" y="20954"/>
                </a:cubicBezTo>
                <a:cubicBezTo>
                  <a:pt x="173506" y="21150"/>
                  <a:pt x="173463" y="21345"/>
                  <a:pt x="173421" y="21541"/>
                </a:cubicBezTo>
                <a:cubicBezTo>
                  <a:pt x="173374" y="21087"/>
                  <a:pt x="173327" y="20633"/>
                  <a:pt x="173275" y="20179"/>
                </a:cubicBezTo>
                <a:cubicBezTo>
                  <a:pt x="173280" y="20164"/>
                  <a:pt x="173284" y="20148"/>
                  <a:pt x="173288" y="20132"/>
                </a:cubicBezTo>
                <a:close/>
                <a:moveTo>
                  <a:pt x="100204" y="17651"/>
                </a:moveTo>
                <a:cubicBezTo>
                  <a:pt x="100219" y="17713"/>
                  <a:pt x="100235" y="17776"/>
                  <a:pt x="100251" y="17835"/>
                </a:cubicBezTo>
                <a:cubicBezTo>
                  <a:pt x="100383" y="18355"/>
                  <a:pt x="100505" y="18876"/>
                  <a:pt x="100626" y="19400"/>
                </a:cubicBezTo>
                <a:cubicBezTo>
                  <a:pt x="100618" y="19862"/>
                  <a:pt x="100607" y="20328"/>
                  <a:pt x="100587" y="20789"/>
                </a:cubicBezTo>
                <a:cubicBezTo>
                  <a:pt x="100540" y="21052"/>
                  <a:pt x="100489" y="21314"/>
                  <a:pt x="100442" y="21580"/>
                </a:cubicBezTo>
                <a:cubicBezTo>
                  <a:pt x="100368" y="20598"/>
                  <a:pt x="100254" y="19627"/>
                  <a:pt x="100106" y="18661"/>
                </a:cubicBezTo>
                <a:cubicBezTo>
                  <a:pt x="100141" y="18323"/>
                  <a:pt x="100177" y="17987"/>
                  <a:pt x="100204" y="17651"/>
                </a:cubicBezTo>
                <a:close/>
                <a:moveTo>
                  <a:pt x="126818" y="17651"/>
                </a:moveTo>
                <a:cubicBezTo>
                  <a:pt x="126845" y="17995"/>
                  <a:pt x="126877" y="18336"/>
                  <a:pt x="126912" y="18676"/>
                </a:cubicBezTo>
                <a:cubicBezTo>
                  <a:pt x="126763" y="19635"/>
                  <a:pt x="126653" y="20606"/>
                  <a:pt x="126576" y="21580"/>
                </a:cubicBezTo>
                <a:cubicBezTo>
                  <a:pt x="126529" y="21318"/>
                  <a:pt x="126482" y="21052"/>
                  <a:pt x="126435" y="20789"/>
                </a:cubicBezTo>
                <a:cubicBezTo>
                  <a:pt x="126415" y="20324"/>
                  <a:pt x="126399" y="19862"/>
                  <a:pt x="126395" y="19396"/>
                </a:cubicBezTo>
                <a:cubicBezTo>
                  <a:pt x="126513" y="18876"/>
                  <a:pt x="126638" y="18355"/>
                  <a:pt x="126771" y="17835"/>
                </a:cubicBezTo>
                <a:cubicBezTo>
                  <a:pt x="126787" y="17776"/>
                  <a:pt x="126802" y="17713"/>
                  <a:pt x="126818" y="17651"/>
                </a:cubicBezTo>
                <a:close/>
                <a:moveTo>
                  <a:pt x="71061" y="19416"/>
                </a:moveTo>
                <a:cubicBezTo>
                  <a:pt x="71166" y="20038"/>
                  <a:pt x="71287" y="20657"/>
                  <a:pt x="71397" y="21267"/>
                </a:cubicBezTo>
                <a:cubicBezTo>
                  <a:pt x="71378" y="21423"/>
                  <a:pt x="71358" y="21576"/>
                  <a:pt x="71343" y="21729"/>
                </a:cubicBezTo>
                <a:cubicBezTo>
                  <a:pt x="71225" y="21020"/>
                  <a:pt x="71123" y="20312"/>
                  <a:pt x="71025" y="19604"/>
                </a:cubicBezTo>
                <a:cubicBezTo>
                  <a:pt x="71029" y="19584"/>
                  <a:pt x="71034" y="19568"/>
                  <a:pt x="71034" y="19549"/>
                </a:cubicBezTo>
                <a:cubicBezTo>
                  <a:pt x="71045" y="19506"/>
                  <a:pt x="71053" y="19459"/>
                  <a:pt x="71061" y="19416"/>
                </a:cubicBezTo>
                <a:close/>
                <a:moveTo>
                  <a:pt x="155961" y="19416"/>
                </a:moveTo>
                <a:cubicBezTo>
                  <a:pt x="155968" y="19459"/>
                  <a:pt x="155977" y="19506"/>
                  <a:pt x="155984" y="19549"/>
                </a:cubicBezTo>
                <a:cubicBezTo>
                  <a:pt x="155988" y="19568"/>
                  <a:pt x="155992" y="19584"/>
                  <a:pt x="155996" y="19604"/>
                </a:cubicBezTo>
                <a:cubicBezTo>
                  <a:pt x="155894" y="20312"/>
                  <a:pt x="155792" y="21020"/>
                  <a:pt x="155679" y="21729"/>
                </a:cubicBezTo>
                <a:cubicBezTo>
                  <a:pt x="155659" y="21576"/>
                  <a:pt x="155644" y="21423"/>
                  <a:pt x="155621" y="21267"/>
                </a:cubicBezTo>
                <a:cubicBezTo>
                  <a:pt x="155733" y="20657"/>
                  <a:pt x="155855" y="20038"/>
                  <a:pt x="155961" y="19416"/>
                </a:cubicBezTo>
                <a:close/>
                <a:moveTo>
                  <a:pt x="13054" y="20296"/>
                </a:moveTo>
                <a:cubicBezTo>
                  <a:pt x="13100" y="20762"/>
                  <a:pt x="13151" y="21220"/>
                  <a:pt x="13206" y="21682"/>
                </a:cubicBezTo>
                <a:cubicBezTo>
                  <a:pt x="13206" y="21741"/>
                  <a:pt x="13209" y="21795"/>
                  <a:pt x="13209" y="21854"/>
                </a:cubicBezTo>
                <a:cubicBezTo>
                  <a:pt x="13198" y="21909"/>
                  <a:pt x="13186" y="21963"/>
                  <a:pt x="13175" y="22023"/>
                </a:cubicBezTo>
                <a:cubicBezTo>
                  <a:pt x="13104" y="21885"/>
                  <a:pt x="13030" y="21748"/>
                  <a:pt x="12960" y="21611"/>
                </a:cubicBezTo>
                <a:cubicBezTo>
                  <a:pt x="13007" y="21177"/>
                  <a:pt x="13034" y="20739"/>
                  <a:pt x="13054" y="20296"/>
                </a:cubicBezTo>
                <a:close/>
                <a:moveTo>
                  <a:pt x="213968" y="20296"/>
                </a:moveTo>
                <a:cubicBezTo>
                  <a:pt x="213984" y="20739"/>
                  <a:pt x="214015" y="21177"/>
                  <a:pt x="214058" y="21611"/>
                </a:cubicBezTo>
                <a:cubicBezTo>
                  <a:pt x="213988" y="21748"/>
                  <a:pt x="213917" y="21885"/>
                  <a:pt x="213843" y="22023"/>
                </a:cubicBezTo>
                <a:cubicBezTo>
                  <a:pt x="213831" y="21963"/>
                  <a:pt x="213820" y="21909"/>
                  <a:pt x="213812" y="21854"/>
                </a:cubicBezTo>
                <a:cubicBezTo>
                  <a:pt x="213812" y="21795"/>
                  <a:pt x="213812" y="21737"/>
                  <a:pt x="213816" y="21682"/>
                </a:cubicBezTo>
                <a:cubicBezTo>
                  <a:pt x="213867" y="21220"/>
                  <a:pt x="213921" y="20758"/>
                  <a:pt x="213968" y="20296"/>
                </a:cubicBezTo>
                <a:close/>
                <a:moveTo>
                  <a:pt x="82803" y="8222"/>
                </a:moveTo>
                <a:cubicBezTo>
                  <a:pt x="82834" y="9118"/>
                  <a:pt x="82857" y="10019"/>
                  <a:pt x="82861" y="10919"/>
                </a:cubicBezTo>
                <a:lnTo>
                  <a:pt x="82861" y="10922"/>
                </a:lnTo>
                <a:lnTo>
                  <a:pt x="82857" y="10919"/>
                </a:lnTo>
                <a:cubicBezTo>
                  <a:pt x="82842" y="10899"/>
                  <a:pt x="82822" y="10890"/>
                  <a:pt x="82804" y="10890"/>
                </a:cubicBezTo>
                <a:cubicBezTo>
                  <a:pt x="82770" y="10890"/>
                  <a:pt x="82738" y="10918"/>
                  <a:pt x="82728" y="10966"/>
                </a:cubicBezTo>
                <a:cubicBezTo>
                  <a:pt x="82603" y="11545"/>
                  <a:pt x="82622" y="12234"/>
                  <a:pt x="82595" y="12833"/>
                </a:cubicBezTo>
                <a:cubicBezTo>
                  <a:pt x="82552" y="13674"/>
                  <a:pt x="82528" y="14515"/>
                  <a:pt x="82525" y="15357"/>
                </a:cubicBezTo>
                <a:cubicBezTo>
                  <a:pt x="82521" y="15803"/>
                  <a:pt x="82525" y="16246"/>
                  <a:pt x="82532" y="16692"/>
                </a:cubicBezTo>
                <a:cubicBezTo>
                  <a:pt x="82450" y="17642"/>
                  <a:pt x="82395" y="18610"/>
                  <a:pt x="82376" y="19580"/>
                </a:cubicBezTo>
                <a:cubicBezTo>
                  <a:pt x="82274" y="20398"/>
                  <a:pt x="82156" y="21220"/>
                  <a:pt x="82019" y="22030"/>
                </a:cubicBezTo>
                <a:cubicBezTo>
                  <a:pt x="82024" y="21529"/>
                  <a:pt x="82024" y="21029"/>
                  <a:pt x="82024" y="20523"/>
                </a:cubicBezTo>
                <a:cubicBezTo>
                  <a:pt x="82172" y="18680"/>
                  <a:pt x="82184" y="16829"/>
                  <a:pt x="82102" y="14978"/>
                </a:cubicBezTo>
                <a:cubicBezTo>
                  <a:pt x="82109" y="14915"/>
                  <a:pt x="82122" y="14848"/>
                  <a:pt x="82129" y="14786"/>
                </a:cubicBezTo>
                <a:cubicBezTo>
                  <a:pt x="82239" y="13932"/>
                  <a:pt x="82356" y="13072"/>
                  <a:pt x="82364" y="12203"/>
                </a:cubicBezTo>
                <a:cubicBezTo>
                  <a:pt x="82368" y="11768"/>
                  <a:pt x="82364" y="11338"/>
                  <a:pt x="82356" y="10903"/>
                </a:cubicBezTo>
                <a:cubicBezTo>
                  <a:pt x="82356" y="10817"/>
                  <a:pt x="82337" y="10715"/>
                  <a:pt x="82309" y="10617"/>
                </a:cubicBezTo>
                <a:cubicBezTo>
                  <a:pt x="82368" y="9878"/>
                  <a:pt x="82431" y="8836"/>
                  <a:pt x="82803" y="8222"/>
                </a:cubicBezTo>
                <a:close/>
                <a:moveTo>
                  <a:pt x="144219" y="8222"/>
                </a:moveTo>
                <a:cubicBezTo>
                  <a:pt x="144587" y="8832"/>
                  <a:pt x="144654" y="9882"/>
                  <a:pt x="144712" y="10617"/>
                </a:cubicBezTo>
                <a:cubicBezTo>
                  <a:pt x="144685" y="10720"/>
                  <a:pt x="144665" y="10817"/>
                  <a:pt x="144661" y="10903"/>
                </a:cubicBezTo>
                <a:cubicBezTo>
                  <a:pt x="144658" y="11338"/>
                  <a:pt x="144649" y="11768"/>
                  <a:pt x="144654" y="12203"/>
                </a:cubicBezTo>
                <a:cubicBezTo>
                  <a:pt x="144665" y="13072"/>
                  <a:pt x="144779" y="13932"/>
                  <a:pt x="144892" y="14786"/>
                </a:cubicBezTo>
                <a:cubicBezTo>
                  <a:pt x="144900" y="14853"/>
                  <a:pt x="144908" y="14915"/>
                  <a:pt x="144920" y="14978"/>
                </a:cubicBezTo>
                <a:cubicBezTo>
                  <a:pt x="144833" y="16829"/>
                  <a:pt x="144849" y="18680"/>
                  <a:pt x="144998" y="20523"/>
                </a:cubicBezTo>
                <a:lnTo>
                  <a:pt x="144998" y="22030"/>
                </a:lnTo>
                <a:cubicBezTo>
                  <a:pt x="144861" y="21220"/>
                  <a:pt x="144748" y="20398"/>
                  <a:pt x="144645" y="19577"/>
                </a:cubicBezTo>
                <a:cubicBezTo>
                  <a:pt x="144622" y="18610"/>
                  <a:pt x="144571" y="17642"/>
                  <a:pt x="144485" y="16692"/>
                </a:cubicBezTo>
                <a:cubicBezTo>
                  <a:pt x="144497" y="16246"/>
                  <a:pt x="144501" y="15803"/>
                  <a:pt x="144497" y="15357"/>
                </a:cubicBezTo>
                <a:cubicBezTo>
                  <a:pt x="144490" y="14515"/>
                  <a:pt x="144470" y="13674"/>
                  <a:pt x="144427" y="12833"/>
                </a:cubicBezTo>
                <a:cubicBezTo>
                  <a:pt x="144396" y="12234"/>
                  <a:pt x="144419" y="11545"/>
                  <a:pt x="144293" y="10966"/>
                </a:cubicBezTo>
                <a:cubicBezTo>
                  <a:pt x="144284" y="10918"/>
                  <a:pt x="144249" y="10890"/>
                  <a:pt x="144215" y="10890"/>
                </a:cubicBezTo>
                <a:cubicBezTo>
                  <a:pt x="144196" y="10890"/>
                  <a:pt x="144176" y="10899"/>
                  <a:pt x="144161" y="10919"/>
                </a:cubicBezTo>
                <a:cubicBezTo>
                  <a:pt x="144161" y="10015"/>
                  <a:pt x="144188" y="9118"/>
                  <a:pt x="144219" y="8222"/>
                </a:cubicBezTo>
                <a:close/>
                <a:moveTo>
                  <a:pt x="12177" y="1"/>
                </a:moveTo>
                <a:cubicBezTo>
                  <a:pt x="12167" y="1"/>
                  <a:pt x="12157" y="7"/>
                  <a:pt x="12153" y="22"/>
                </a:cubicBezTo>
                <a:cubicBezTo>
                  <a:pt x="12141" y="62"/>
                  <a:pt x="12125" y="100"/>
                  <a:pt x="12114" y="140"/>
                </a:cubicBezTo>
                <a:cubicBezTo>
                  <a:pt x="12106" y="167"/>
                  <a:pt x="12122" y="192"/>
                  <a:pt x="12138" y="192"/>
                </a:cubicBezTo>
                <a:cubicBezTo>
                  <a:pt x="12144" y="192"/>
                  <a:pt x="12151" y="188"/>
                  <a:pt x="12155" y="178"/>
                </a:cubicBezTo>
                <a:lnTo>
                  <a:pt x="12155" y="178"/>
                </a:lnTo>
                <a:cubicBezTo>
                  <a:pt x="11811" y="984"/>
                  <a:pt x="11292" y="2255"/>
                  <a:pt x="10803" y="3205"/>
                </a:cubicBezTo>
                <a:cubicBezTo>
                  <a:pt x="10223" y="4332"/>
                  <a:pt x="9683" y="5463"/>
                  <a:pt x="9214" y="6672"/>
                </a:cubicBezTo>
                <a:cubicBezTo>
                  <a:pt x="9096" y="6981"/>
                  <a:pt x="8982" y="7295"/>
                  <a:pt x="8869" y="7608"/>
                </a:cubicBezTo>
                <a:cubicBezTo>
                  <a:pt x="8579" y="6684"/>
                  <a:pt x="8211" y="5815"/>
                  <a:pt x="7664" y="5091"/>
                </a:cubicBezTo>
                <a:cubicBezTo>
                  <a:pt x="7654" y="5078"/>
                  <a:pt x="7644" y="5073"/>
                  <a:pt x="7634" y="5073"/>
                </a:cubicBezTo>
                <a:cubicBezTo>
                  <a:pt x="7602" y="5073"/>
                  <a:pt x="7575" y="5128"/>
                  <a:pt x="7605" y="5169"/>
                </a:cubicBezTo>
                <a:cubicBezTo>
                  <a:pt x="8173" y="5999"/>
                  <a:pt x="8466" y="7060"/>
                  <a:pt x="8666" y="8167"/>
                </a:cubicBezTo>
                <a:cubicBezTo>
                  <a:pt x="8525" y="8567"/>
                  <a:pt x="8388" y="8970"/>
                  <a:pt x="8254" y="9376"/>
                </a:cubicBezTo>
                <a:cubicBezTo>
                  <a:pt x="8036" y="8715"/>
                  <a:pt x="7774" y="8070"/>
                  <a:pt x="7711" y="7342"/>
                </a:cubicBezTo>
                <a:cubicBezTo>
                  <a:pt x="7711" y="7325"/>
                  <a:pt x="7700" y="7316"/>
                  <a:pt x="7690" y="7316"/>
                </a:cubicBezTo>
                <a:cubicBezTo>
                  <a:pt x="7680" y="7316"/>
                  <a:pt x="7671" y="7324"/>
                  <a:pt x="7671" y="7342"/>
                </a:cubicBezTo>
                <a:cubicBezTo>
                  <a:pt x="7660" y="8081"/>
                  <a:pt x="7851" y="8742"/>
                  <a:pt x="8008" y="9439"/>
                </a:cubicBezTo>
                <a:cubicBezTo>
                  <a:pt x="8039" y="9580"/>
                  <a:pt x="8070" y="9725"/>
                  <a:pt x="8099" y="9870"/>
                </a:cubicBezTo>
                <a:cubicBezTo>
                  <a:pt x="7918" y="10445"/>
                  <a:pt x="7750" y="11020"/>
                  <a:pt x="7589" y="11604"/>
                </a:cubicBezTo>
                <a:cubicBezTo>
                  <a:pt x="7573" y="11150"/>
                  <a:pt x="7535" y="10688"/>
                  <a:pt x="7386" y="10312"/>
                </a:cubicBezTo>
                <a:cubicBezTo>
                  <a:pt x="7367" y="10264"/>
                  <a:pt x="7338" y="10245"/>
                  <a:pt x="7307" y="10245"/>
                </a:cubicBezTo>
                <a:cubicBezTo>
                  <a:pt x="7240" y="10245"/>
                  <a:pt x="7169" y="10340"/>
                  <a:pt x="7210" y="10445"/>
                </a:cubicBezTo>
                <a:cubicBezTo>
                  <a:pt x="7311" y="10700"/>
                  <a:pt x="7347" y="11016"/>
                  <a:pt x="7358" y="11338"/>
                </a:cubicBezTo>
                <a:cubicBezTo>
                  <a:pt x="7253" y="10837"/>
                  <a:pt x="7131" y="10335"/>
                  <a:pt x="6990" y="9831"/>
                </a:cubicBezTo>
                <a:cubicBezTo>
                  <a:pt x="6713" y="8841"/>
                  <a:pt x="6439" y="7784"/>
                  <a:pt x="6247" y="6755"/>
                </a:cubicBezTo>
                <a:cubicBezTo>
                  <a:pt x="6242" y="6742"/>
                  <a:pt x="6235" y="6736"/>
                  <a:pt x="6226" y="6736"/>
                </a:cubicBezTo>
                <a:cubicBezTo>
                  <a:pt x="6220" y="6736"/>
                  <a:pt x="6213" y="6740"/>
                  <a:pt x="6208" y="6746"/>
                </a:cubicBezTo>
                <a:cubicBezTo>
                  <a:pt x="6161" y="6433"/>
                  <a:pt x="6098" y="6101"/>
                  <a:pt x="6055" y="5776"/>
                </a:cubicBezTo>
                <a:cubicBezTo>
                  <a:pt x="6161" y="5384"/>
                  <a:pt x="6274" y="4997"/>
                  <a:pt x="6423" y="4633"/>
                </a:cubicBezTo>
                <a:cubicBezTo>
                  <a:pt x="6431" y="4611"/>
                  <a:pt x="6417" y="4592"/>
                  <a:pt x="6402" y="4592"/>
                </a:cubicBezTo>
                <a:cubicBezTo>
                  <a:pt x="6396" y="4592"/>
                  <a:pt x="6389" y="4596"/>
                  <a:pt x="6384" y="4605"/>
                </a:cubicBezTo>
                <a:cubicBezTo>
                  <a:pt x="6251" y="4896"/>
                  <a:pt x="6133" y="5205"/>
                  <a:pt x="6027" y="5518"/>
                </a:cubicBezTo>
                <a:cubicBezTo>
                  <a:pt x="6016" y="5384"/>
                  <a:pt x="6009" y="5256"/>
                  <a:pt x="6012" y="5131"/>
                </a:cubicBezTo>
                <a:cubicBezTo>
                  <a:pt x="6016" y="4799"/>
                  <a:pt x="6201" y="3583"/>
                  <a:pt x="5776" y="3583"/>
                </a:cubicBezTo>
                <a:cubicBezTo>
                  <a:pt x="5769" y="3583"/>
                  <a:pt x="5762" y="3584"/>
                  <a:pt x="5754" y="3584"/>
                </a:cubicBezTo>
                <a:cubicBezTo>
                  <a:pt x="5699" y="3592"/>
                  <a:pt x="5699" y="3698"/>
                  <a:pt x="5751" y="3698"/>
                </a:cubicBezTo>
                <a:cubicBezTo>
                  <a:pt x="5752" y="3698"/>
                  <a:pt x="5753" y="3698"/>
                  <a:pt x="5754" y="3698"/>
                </a:cubicBezTo>
                <a:cubicBezTo>
                  <a:pt x="5756" y="3698"/>
                  <a:pt x="5758" y="3698"/>
                  <a:pt x="5759" y="3698"/>
                </a:cubicBezTo>
                <a:cubicBezTo>
                  <a:pt x="6034" y="3698"/>
                  <a:pt x="5903" y="5170"/>
                  <a:pt x="5922" y="5365"/>
                </a:cubicBezTo>
                <a:cubicBezTo>
                  <a:pt x="5933" y="5483"/>
                  <a:pt x="5949" y="5600"/>
                  <a:pt x="5962" y="5718"/>
                </a:cubicBezTo>
                <a:cubicBezTo>
                  <a:pt x="5899" y="5909"/>
                  <a:pt x="5836" y="6101"/>
                  <a:pt x="5777" y="6296"/>
                </a:cubicBezTo>
                <a:lnTo>
                  <a:pt x="5777" y="6269"/>
                </a:lnTo>
                <a:cubicBezTo>
                  <a:pt x="5780" y="6248"/>
                  <a:pt x="5769" y="6238"/>
                  <a:pt x="5756" y="6238"/>
                </a:cubicBezTo>
                <a:cubicBezTo>
                  <a:pt x="5750" y="6238"/>
                  <a:pt x="5743" y="6240"/>
                  <a:pt x="5738" y="6246"/>
                </a:cubicBezTo>
                <a:cubicBezTo>
                  <a:pt x="5460" y="6543"/>
                  <a:pt x="5378" y="7111"/>
                  <a:pt x="5346" y="7624"/>
                </a:cubicBezTo>
                <a:cubicBezTo>
                  <a:pt x="5002" y="8594"/>
                  <a:pt x="4708" y="9560"/>
                  <a:pt x="4446" y="10579"/>
                </a:cubicBezTo>
                <a:cubicBezTo>
                  <a:pt x="4329" y="11020"/>
                  <a:pt x="4228" y="11459"/>
                  <a:pt x="4130" y="11901"/>
                </a:cubicBezTo>
                <a:cubicBezTo>
                  <a:pt x="4134" y="11757"/>
                  <a:pt x="4137" y="11612"/>
                  <a:pt x="4141" y="11463"/>
                </a:cubicBezTo>
                <a:cubicBezTo>
                  <a:pt x="4168" y="10332"/>
                  <a:pt x="4177" y="9201"/>
                  <a:pt x="4247" y="8070"/>
                </a:cubicBezTo>
                <a:cubicBezTo>
                  <a:pt x="4278" y="7530"/>
                  <a:pt x="4309" y="6986"/>
                  <a:pt x="4356" y="6446"/>
                </a:cubicBezTo>
                <a:cubicBezTo>
                  <a:pt x="4399" y="5995"/>
                  <a:pt x="4345" y="5271"/>
                  <a:pt x="4506" y="4860"/>
                </a:cubicBezTo>
                <a:cubicBezTo>
                  <a:pt x="4513" y="4844"/>
                  <a:pt x="4503" y="4828"/>
                  <a:pt x="4492" y="4828"/>
                </a:cubicBezTo>
                <a:cubicBezTo>
                  <a:pt x="4487" y="4828"/>
                  <a:pt x="4481" y="4832"/>
                  <a:pt x="4477" y="4840"/>
                </a:cubicBezTo>
                <a:cubicBezTo>
                  <a:pt x="4337" y="5118"/>
                  <a:pt x="4341" y="5490"/>
                  <a:pt x="4290" y="5807"/>
                </a:cubicBezTo>
                <a:cubicBezTo>
                  <a:pt x="4212" y="6308"/>
                  <a:pt x="4149" y="6813"/>
                  <a:pt x="4094" y="7315"/>
                </a:cubicBezTo>
                <a:cubicBezTo>
                  <a:pt x="4031" y="7902"/>
                  <a:pt x="3969" y="8480"/>
                  <a:pt x="3919" y="9064"/>
                </a:cubicBezTo>
                <a:cubicBezTo>
                  <a:pt x="3805" y="7459"/>
                  <a:pt x="3671" y="5859"/>
                  <a:pt x="3578" y="4253"/>
                </a:cubicBezTo>
                <a:cubicBezTo>
                  <a:pt x="3576" y="4222"/>
                  <a:pt x="3556" y="4207"/>
                  <a:pt x="3538" y="4207"/>
                </a:cubicBezTo>
                <a:cubicBezTo>
                  <a:pt x="3519" y="4207"/>
                  <a:pt x="3501" y="4222"/>
                  <a:pt x="3503" y="4253"/>
                </a:cubicBezTo>
                <a:cubicBezTo>
                  <a:pt x="3593" y="6124"/>
                  <a:pt x="3742" y="7996"/>
                  <a:pt x="3856" y="9866"/>
                </a:cubicBezTo>
                <a:cubicBezTo>
                  <a:pt x="3840" y="10073"/>
                  <a:pt x="3828" y="10277"/>
                  <a:pt x="3816" y="10485"/>
                </a:cubicBezTo>
                <a:cubicBezTo>
                  <a:pt x="3765" y="11365"/>
                  <a:pt x="3711" y="12246"/>
                  <a:pt x="3655" y="13122"/>
                </a:cubicBezTo>
                <a:cubicBezTo>
                  <a:pt x="3644" y="12794"/>
                  <a:pt x="3637" y="12461"/>
                  <a:pt x="3621" y="12129"/>
                </a:cubicBezTo>
                <a:cubicBezTo>
                  <a:pt x="3581" y="11197"/>
                  <a:pt x="3511" y="10265"/>
                  <a:pt x="3453" y="9334"/>
                </a:cubicBezTo>
                <a:cubicBezTo>
                  <a:pt x="3402" y="8504"/>
                  <a:pt x="3397" y="7705"/>
                  <a:pt x="3390" y="6880"/>
                </a:cubicBezTo>
                <a:cubicBezTo>
                  <a:pt x="3390" y="6835"/>
                  <a:pt x="3366" y="6813"/>
                  <a:pt x="3341" y="6813"/>
                </a:cubicBezTo>
                <a:cubicBezTo>
                  <a:pt x="3315" y="6813"/>
                  <a:pt x="3288" y="6836"/>
                  <a:pt x="3284" y="6880"/>
                </a:cubicBezTo>
                <a:cubicBezTo>
                  <a:pt x="3147" y="8711"/>
                  <a:pt x="3006" y="10543"/>
                  <a:pt x="2900" y="12382"/>
                </a:cubicBezTo>
                <a:cubicBezTo>
                  <a:pt x="2889" y="12579"/>
                  <a:pt x="2881" y="12774"/>
                  <a:pt x="2869" y="12974"/>
                </a:cubicBezTo>
                <a:cubicBezTo>
                  <a:pt x="2728" y="12485"/>
                  <a:pt x="2591" y="11995"/>
                  <a:pt x="2450" y="11502"/>
                </a:cubicBezTo>
                <a:cubicBezTo>
                  <a:pt x="2544" y="10735"/>
                  <a:pt x="2560" y="9940"/>
                  <a:pt x="2674" y="9181"/>
                </a:cubicBezTo>
                <a:cubicBezTo>
                  <a:pt x="2685" y="9106"/>
                  <a:pt x="2640" y="9057"/>
                  <a:pt x="2596" y="9057"/>
                </a:cubicBezTo>
                <a:cubicBezTo>
                  <a:pt x="2566" y="9057"/>
                  <a:pt x="2537" y="9078"/>
                  <a:pt x="2525" y="9126"/>
                </a:cubicBezTo>
                <a:cubicBezTo>
                  <a:pt x="2407" y="9588"/>
                  <a:pt x="2290" y="10054"/>
                  <a:pt x="2176" y="10516"/>
                </a:cubicBezTo>
                <a:cubicBezTo>
                  <a:pt x="1946" y="9654"/>
                  <a:pt x="1730" y="8782"/>
                  <a:pt x="1519" y="7909"/>
                </a:cubicBezTo>
                <a:cubicBezTo>
                  <a:pt x="1300" y="7009"/>
                  <a:pt x="1135" y="6089"/>
                  <a:pt x="740" y="5290"/>
                </a:cubicBezTo>
                <a:cubicBezTo>
                  <a:pt x="735" y="5280"/>
                  <a:pt x="728" y="5275"/>
                  <a:pt x="721" y="5275"/>
                </a:cubicBezTo>
                <a:cubicBezTo>
                  <a:pt x="706" y="5275"/>
                  <a:pt x="690" y="5298"/>
                  <a:pt x="701" y="5322"/>
                </a:cubicBezTo>
                <a:cubicBezTo>
                  <a:pt x="1143" y="6269"/>
                  <a:pt x="1272" y="7373"/>
                  <a:pt x="1491" y="8430"/>
                </a:cubicBezTo>
                <a:cubicBezTo>
                  <a:pt x="1668" y="9279"/>
                  <a:pt x="1863" y="10124"/>
                  <a:pt x="2071" y="10958"/>
                </a:cubicBezTo>
                <a:cubicBezTo>
                  <a:pt x="1777" y="12207"/>
                  <a:pt x="1523" y="13471"/>
                  <a:pt x="1386" y="14762"/>
                </a:cubicBezTo>
                <a:cubicBezTo>
                  <a:pt x="1366" y="14911"/>
                  <a:pt x="1354" y="15064"/>
                  <a:pt x="1343" y="15212"/>
                </a:cubicBezTo>
                <a:cubicBezTo>
                  <a:pt x="1284" y="14759"/>
                  <a:pt x="1218" y="14308"/>
                  <a:pt x="1139" y="13862"/>
                </a:cubicBezTo>
                <a:cubicBezTo>
                  <a:pt x="1119" y="13737"/>
                  <a:pt x="1092" y="13608"/>
                  <a:pt x="1065" y="13482"/>
                </a:cubicBezTo>
                <a:cubicBezTo>
                  <a:pt x="1104" y="13091"/>
                  <a:pt x="1178" y="12649"/>
                  <a:pt x="1410" y="12559"/>
                </a:cubicBezTo>
                <a:cubicBezTo>
                  <a:pt x="1480" y="12535"/>
                  <a:pt x="1468" y="12394"/>
                  <a:pt x="1394" y="12394"/>
                </a:cubicBezTo>
                <a:cubicBezTo>
                  <a:pt x="1178" y="12394"/>
                  <a:pt x="1030" y="12579"/>
                  <a:pt x="920" y="12801"/>
                </a:cubicBezTo>
                <a:cubicBezTo>
                  <a:pt x="842" y="12429"/>
                  <a:pt x="767" y="12058"/>
                  <a:pt x="732" y="11686"/>
                </a:cubicBezTo>
                <a:cubicBezTo>
                  <a:pt x="732" y="11670"/>
                  <a:pt x="722" y="11662"/>
                  <a:pt x="713" y="11662"/>
                </a:cubicBezTo>
                <a:cubicBezTo>
                  <a:pt x="703" y="11662"/>
                  <a:pt x="693" y="11670"/>
                  <a:pt x="693" y="11686"/>
                </a:cubicBezTo>
                <a:cubicBezTo>
                  <a:pt x="709" y="12140"/>
                  <a:pt x="776" y="12590"/>
                  <a:pt x="822" y="13040"/>
                </a:cubicBezTo>
                <a:cubicBezTo>
                  <a:pt x="803" y="13099"/>
                  <a:pt x="783" y="13153"/>
                  <a:pt x="767" y="13209"/>
                </a:cubicBezTo>
                <a:cubicBezTo>
                  <a:pt x="622" y="13686"/>
                  <a:pt x="481" y="14190"/>
                  <a:pt x="384" y="14696"/>
                </a:cubicBezTo>
                <a:cubicBezTo>
                  <a:pt x="294" y="14441"/>
                  <a:pt x="219" y="14183"/>
                  <a:pt x="185" y="13928"/>
                </a:cubicBezTo>
                <a:cubicBezTo>
                  <a:pt x="178" y="13897"/>
                  <a:pt x="158" y="13883"/>
                  <a:pt x="137" y="13883"/>
                </a:cubicBezTo>
                <a:cubicBezTo>
                  <a:pt x="132" y="13883"/>
                  <a:pt x="127" y="13884"/>
                  <a:pt x="122" y="13885"/>
                </a:cubicBezTo>
                <a:cubicBezTo>
                  <a:pt x="110" y="13885"/>
                  <a:pt x="94" y="13890"/>
                  <a:pt x="79" y="13894"/>
                </a:cubicBezTo>
                <a:cubicBezTo>
                  <a:pt x="39" y="13901"/>
                  <a:pt x="39" y="13991"/>
                  <a:pt x="79" y="13999"/>
                </a:cubicBezTo>
                <a:cubicBezTo>
                  <a:pt x="91" y="14003"/>
                  <a:pt x="216" y="15177"/>
                  <a:pt x="232" y="15283"/>
                </a:cubicBezTo>
                <a:cubicBezTo>
                  <a:pt x="239" y="15361"/>
                  <a:pt x="247" y="15444"/>
                  <a:pt x="259" y="15521"/>
                </a:cubicBezTo>
                <a:cubicBezTo>
                  <a:pt x="39" y="17514"/>
                  <a:pt x="1" y="19592"/>
                  <a:pt x="102" y="21596"/>
                </a:cubicBezTo>
                <a:cubicBezTo>
                  <a:pt x="110" y="21748"/>
                  <a:pt x="122" y="21901"/>
                  <a:pt x="129" y="22054"/>
                </a:cubicBezTo>
                <a:lnTo>
                  <a:pt x="3617" y="22054"/>
                </a:lnTo>
                <a:cubicBezTo>
                  <a:pt x="3621" y="21913"/>
                  <a:pt x="3624" y="21772"/>
                  <a:pt x="3628" y="21631"/>
                </a:cubicBezTo>
                <a:cubicBezTo>
                  <a:pt x="3644" y="21772"/>
                  <a:pt x="3664" y="21913"/>
                  <a:pt x="3679" y="22054"/>
                </a:cubicBezTo>
                <a:lnTo>
                  <a:pt x="9002" y="22054"/>
                </a:lnTo>
                <a:cubicBezTo>
                  <a:pt x="8955" y="21705"/>
                  <a:pt x="8897" y="21361"/>
                  <a:pt x="8842" y="21017"/>
                </a:cubicBezTo>
                <a:cubicBezTo>
                  <a:pt x="8889" y="20238"/>
                  <a:pt x="8944" y="19467"/>
                  <a:pt x="9010" y="18695"/>
                </a:cubicBezTo>
                <a:cubicBezTo>
                  <a:pt x="9061" y="19815"/>
                  <a:pt x="9089" y="20935"/>
                  <a:pt x="9100" y="22054"/>
                </a:cubicBezTo>
                <a:lnTo>
                  <a:pt x="14278" y="22054"/>
                </a:lnTo>
                <a:cubicBezTo>
                  <a:pt x="14278" y="21987"/>
                  <a:pt x="14282" y="21925"/>
                  <a:pt x="14282" y="21858"/>
                </a:cubicBezTo>
                <a:cubicBezTo>
                  <a:pt x="14286" y="21925"/>
                  <a:pt x="14290" y="21987"/>
                  <a:pt x="14293" y="22054"/>
                </a:cubicBezTo>
                <a:lnTo>
                  <a:pt x="25871" y="22054"/>
                </a:lnTo>
                <a:cubicBezTo>
                  <a:pt x="25800" y="21663"/>
                  <a:pt x="25746" y="21271"/>
                  <a:pt x="25703" y="20876"/>
                </a:cubicBezTo>
                <a:cubicBezTo>
                  <a:pt x="25785" y="19858"/>
                  <a:pt x="25894" y="18849"/>
                  <a:pt x="26016" y="17839"/>
                </a:cubicBezTo>
                <a:cubicBezTo>
                  <a:pt x="26067" y="18323"/>
                  <a:pt x="26129" y="18809"/>
                  <a:pt x="26199" y="19291"/>
                </a:cubicBezTo>
                <a:cubicBezTo>
                  <a:pt x="26204" y="19682"/>
                  <a:pt x="26219" y="20073"/>
                  <a:pt x="26243" y="20460"/>
                </a:cubicBezTo>
                <a:cubicBezTo>
                  <a:pt x="26184" y="20989"/>
                  <a:pt x="26129" y="21522"/>
                  <a:pt x="26078" y="22054"/>
                </a:cubicBezTo>
                <a:lnTo>
                  <a:pt x="27937" y="22054"/>
                </a:lnTo>
                <a:cubicBezTo>
                  <a:pt x="28024" y="21498"/>
                  <a:pt x="28106" y="20942"/>
                  <a:pt x="28181" y="20386"/>
                </a:cubicBezTo>
                <a:cubicBezTo>
                  <a:pt x="28227" y="20684"/>
                  <a:pt x="28271" y="20977"/>
                  <a:pt x="28318" y="21271"/>
                </a:cubicBezTo>
                <a:cubicBezTo>
                  <a:pt x="28352" y="21482"/>
                  <a:pt x="28392" y="21698"/>
                  <a:pt x="28430" y="21909"/>
                </a:cubicBezTo>
                <a:cubicBezTo>
                  <a:pt x="28430" y="21956"/>
                  <a:pt x="28435" y="22007"/>
                  <a:pt x="28435" y="22054"/>
                </a:cubicBezTo>
                <a:lnTo>
                  <a:pt x="38736" y="22054"/>
                </a:lnTo>
                <a:cubicBezTo>
                  <a:pt x="38587" y="21557"/>
                  <a:pt x="38430" y="21071"/>
                  <a:pt x="38266" y="20586"/>
                </a:cubicBezTo>
                <a:cubicBezTo>
                  <a:pt x="38259" y="20536"/>
                  <a:pt x="38251" y="20484"/>
                  <a:pt x="38243" y="20437"/>
                </a:cubicBezTo>
                <a:cubicBezTo>
                  <a:pt x="38380" y="19624"/>
                  <a:pt x="38521" y="18813"/>
                  <a:pt x="38669" y="18003"/>
                </a:cubicBezTo>
                <a:cubicBezTo>
                  <a:pt x="38748" y="18195"/>
                  <a:pt x="38830" y="18383"/>
                  <a:pt x="38909" y="18571"/>
                </a:cubicBezTo>
                <a:cubicBezTo>
                  <a:pt x="38916" y="18680"/>
                  <a:pt x="38927" y="18793"/>
                  <a:pt x="38936" y="18903"/>
                </a:cubicBezTo>
                <a:cubicBezTo>
                  <a:pt x="38990" y="19615"/>
                  <a:pt x="39041" y="20332"/>
                  <a:pt x="39084" y="21052"/>
                </a:cubicBezTo>
                <a:cubicBezTo>
                  <a:pt x="39081" y="21083"/>
                  <a:pt x="39077" y="21118"/>
                  <a:pt x="39073" y="21154"/>
                </a:cubicBezTo>
                <a:cubicBezTo>
                  <a:pt x="39041" y="21451"/>
                  <a:pt x="39003" y="21752"/>
                  <a:pt x="38967" y="22054"/>
                </a:cubicBezTo>
                <a:lnTo>
                  <a:pt x="43898" y="22054"/>
                </a:lnTo>
                <a:cubicBezTo>
                  <a:pt x="43875" y="21948"/>
                  <a:pt x="43851" y="21846"/>
                  <a:pt x="43828" y="21741"/>
                </a:cubicBezTo>
                <a:cubicBezTo>
                  <a:pt x="43911" y="21376"/>
                  <a:pt x="43985" y="21013"/>
                  <a:pt x="44059" y="20645"/>
                </a:cubicBezTo>
                <a:cubicBezTo>
                  <a:pt x="44063" y="20766"/>
                  <a:pt x="44070" y="20883"/>
                  <a:pt x="44079" y="21005"/>
                </a:cubicBezTo>
                <a:cubicBezTo>
                  <a:pt x="44032" y="21353"/>
                  <a:pt x="43985" y="21705"/>
                  <a:pt x="43942" y="22054"/>
                </a:cubicBezTo>
                <a:lnTo>
                  <a:pt x="50486" y="22054"/>
                </a:lnTo>
                <a:cubicBezTo>
                  <a:pt x="50533" y="21811"/>
                  <a:pt x="50580" y="21569"/>
                  <a:pt x="50627" y="21326"/>
                </a:cubicBezTo>
                <a:cubicBezTo>
                  <a:pt x="50654" y="21494"/>
                  <a:pt x="50681" y="21667"/>
                  <a:pt x="50705" y="21838"/>
                </a:cubicBezTo>
                <a:cubicBezTo>
                  <a:pt x="50693" y="21909"/>
                  <a:pt x="50685" y="21983"/>
                  <a:pt x="50674" y="22054"/>
                </a:cubicBezTo>
                <a:lnTo>
                  <a:pt x="56525" y="22054"/>
                </a:lnTo>
                <a:cubicBezTo>
                  <a:pt x="56525" y="22050"/>
                  <a:pt x="56521" y="22042"/>
                  <a:pt x="56521" y="22039"/>
                </a:cubicBezTo>
                <a:cubicBezTo>
                  <a:pt x="56258" y="20895"/>
                  <a:pt x="56008" y="19748"/>
                  <a:pt x="55730" y="18610"/>
                </a:cubicBezTo>
                <a:cubicBezTo>
                  <a:pt x="55683" y="18414"/>
                  <a:pt x="55636" y="18218"/>
                  <a:pt x="55586" y="18027"/>
                </a:cubicBezTo>
                <a:lnTo>
                  <a:pt x="55586" y="18027"/>
                </a:lnTo>
                <a:cubicBezTo>
                  <a:pt x="55895" y="18974"/>
                  <a:pt x="56211" y="19925"/>
                  <a:pt x="56545" y="20856"/>
                </a:cubicBezTo>
                <a:cubicBezTo>
                  <a:pt x="56685" y="21259"/>
                  <a:pt x="56834" y="21654"/>
                  <a:pt x="56979" y="22054"/>
                </a:cubicBezTo>
                <a:lnTo>
                  <a:pt x="60669" y="22054"/>
                </a:lnTo>
                <a:cubicBezTo>
                  <a:pt x="60642" y="21869"/>
                  <a:pt x="60611" y="21686"/>
                  <a:pt x="60584" y="21502"/>
                </a:cubicBezTo>
                <a:cubicBezTo>
                  <a:pt x="60685" y="21087"/>
                  <a:pt x="60783" y="20672"/>
                  <a:pt x="60873" y="20258"/>
                </a:cubicBezTo>
                <a:cubicBezTo>
                  <a:pt x="60881" y="20292"/>
                  <a:pt x="60893" y="20328"/>
                  <a:pt x="60900" y="20363"/>
                </a:cubicBezTo>
                <a:cubicBezTo>
                  <a:pt x="60955" y="20567"/>
                  <a:pt x="61006" y="20774"/>
                  <a:pt x="61061" y="20982"/>
                </a:cubicBezTo>
                <a:cubicBezTo>
                  <a:pt x="61053" y="21107"/>
                  <a:pt x="61049" y="21235"/>
                  <a:pt x="61045" y="21361"/>
                </a:cubicBezTo>
                <a:cubicBezTo>
                  <a:pt x="61034" y="21592"/>
                  <a:pt x="61018" y="21823"/>
                  <a:pt x="61006" y="22054"/>
                </a:cubicBezTo>
                <a:lnTo>
                  <a:pt x="62994" y="22054"/>
                </a:lnTo>
                <a:cubicBezTo>
                  <a:pt x="63018" y="21827"/>
                  <a:pt x="63041" y="21604"/>
                  <a:pt x="63061" y="21376"/>
                </a:cubicBezTo>
                <a:cubicBezTo>
                  <a:pt x="63108" y="21604"/>
                  <a:pt x="63155" y="21827"/>
                  <a:pt x="63202" y="22054"/>
                </a:cubicBezTo>
                <a:lnTo>
                  <a:pt x="65190" y="22054"/>
                </a:lnTo>
                <a:cubicBezTo>
                  <a:pt x="65167" y="21979"/>
                  <a:pt x="65147" y="21909"/>
                  <a:pt x="65127" y="21835"/>
                </a:cubicBezTo>
                <a:cubicBezTo>
                  <a:pt x="65092" y="21701"/>
                  <a:pt x="65053" y="21573"/>
                  <a:pt x="65017" y="21439"/>
                </a:cubicBezTo>
                <a:cubicBezTo>
                  <a:pt x="65017" y="21423"/>
                  <a:pt x="65017" y="21408"/>
                  <a:pt x="65014" y="21396"/>
                </a:cubicBezTo>
                <a:cubicBezTo>
                  <a:pt x="65002" y="20872"/>
                  <a:pt x="64986" y="20348"/>
                  <a:pt x="64959" y="19826"/>
                </a:cubicBezTo>
                <a:lnTo>
                  <a:pt x="64959" y="19826"/>
                </a:lnTo>
                <a:cubicBezTo>
                  <a:pt x="64975" y="19882"/>
                  <a:pt x="64994" y="19936"/>
                  <a:pt x="65010" y="19991"/>
                </a:cubicBezTo>
                <a:cubicBezTo>
                  <a:pt x="65225" y="20680"/>
                  <a:pt x="65452" y="21369"/>
                  <a:pt x="65687" y="22054"/>
                </a:cubicBezTo>
                <a:lnTo>
                  <a:pt x="67864" y="22054"/>
                </a:lnTo>
                <a:cubicBezTo>
                  <a:pt x="67797" y="21271"/>
                  <a:pt x="67746" y="20489"/>
                  <a:pt x="67707" y="19701"/>
                </a:cubicBezTo>
                <a:lnTo>
                  <a:pt x="67707" y="19701"/>
                </a:lnTo>
                <a:cubicBezTo>
                  <a:pt x="67840" y="20249"/>
                  <a:pt x="67981" y="20785"/>
                  <a:pt x="68137" y="21318"/>
                </a:cubicBezTo>
                <a:cubicBezTo>
                  <a:pt x="68129" y="21564"/>
                  <a:pt x="68117" y="21807"/>
                  <a:pt x="68110" y="22054"/>
                </a:cubicBezTo>
                <a:lnTo>
                  <a:pt x="86141" y="22054"/>
                </a:lnTo>
                <a:cubicBezTo>
                  <a:pt x="86074" y="21788"/>
                  <a:pt x="86008" y="21522"/>
                  <a:pt x="85941" y="21259"/>
                </a:cubicBezTo>
                <a:cubicBezTo>
                  <a:pt x="85953" y="21036"/>
                  <a:pt x="85964" y="20817"/>
                  <a:pt x="85977" y="20598"/>
                </a:cubicBezTo>
                <a:cubicBezTo>
                  <a:pt x="86016" y="19878"/>
                  <a:pt x="86055" y="19158"/>
                  <a:pt x="86102" y="18441"/>
                </a:cubicBezTo>
                <a:cubicBezTo>
                  <a:pt x="86188" y="17995"/>
                  <a:pt x="86274" y="17557"/>
                  <a:pt x="86368" y="17115"/>
                </a:cubicBezTo>
                <a:cubicBezTo>
                  <a:pt x="86372" y="17138"/>
                  <a:pt x="86376" y="17158"/>
                  <a:pt x="86380" y="17181"/>
                </a:cubicBezTo>
                <a:cubicBezTo>
                  <a:pt x="86258" y="18805"/>
                  <a:pt x="86235" y="20426"/>
                  <a:pt x="86352" y="22054"/>
                </a:cubicBezTo>
                <a:lnTo>
                  <a:pt x="96270" y="22054"/>
                </a:lnTo>
                <a:cubicBezTo>
                  <a:pt x="96262" y="21987"/>
                  <a:pt x="96259" y="21916"/>
                  <a:pt x="96255" y="21851"/>
                </a:cubicBezTo>
                <a:cubicBezTo>
                  <a:pt x="96255" y="21846"/>
                  <a:pt x="96255" y="21846"/>
                  <a:pt x="96259" y="21842"/>
                </a:cubicBezTo>
                <a:lnTo>
                  <a:pt x="96293" y="22054"/>
                </a:lnTo>
                <a:lnTo>
                  <a:pt x="103154" y="22054"/>
                </a:lnTo>
                <a:cubicBezTo>
                  <a:pt x="103190" y="21831"/>
                  <a:pt x="103225" y="21604"/>
                  <a:pt x="103260" y="21381"/>
                </a:cubicBezTo>
                <a:cubicBezTo>
                  <a:pt x="103272" y="21513"/>
                  <a:pt x="103288" y="21647"/>
                  <a:pt x="103300" y="21780"/>
                </a:cubicBezTo>
                <a:cubicBezTo>
                  <a:pt x="103295" y="21869"/>
                  <a:pt x="103288" y="21963"/>
                  <a:pt x="103280" y="22054"/>
                </a:cubicBezTo>
                <a:lnTo>
                  <a:pt x="105855" y="22054"/>
                </a:lnTo>
                <a:cubicBezTo>
                  <a:pt x="105851" y="21831"/>
                  <a:pt x="105851" y="21611"/>
                  <a:pt x="105855" y="21392"/>
                </a:cubicBezTo>
                <a:cubicBezTo>
                  <a:pt x="105968" y="21017"/>
                  <a:pt x="106082" y="20641"/>
                  <a:pt x="106196" y="20265"/>
                </a:cubicBezTo>
                <a:cubicBezTo>
                  <a:pt x="106207" y="20864"/>
                  <a:pt x="106254" y="21463"/>
                  <a:pt x="106324" y="22054"/>
                </a:cubicBezTo>
                <a:lnTo>
                  <a:pt x="108219" y="22054"/>
                </a:lnTo>
                <a:cubicBezTo>
                  <a:pt x="108196" y="21329"/>
                  <a:pt x="108176" y="20601"/>
                  <a:pt x="108165" y="19870"/>
                </a:cubicBezTo>
                <a:lnTo>
                  <a:pt x="108165" y="19870"/>
                </a:lnTo>
                <a:cubicBezTo>
                  <a:pt x="108203" y="19964"/>
                  <a:pt x="108243" y="20054"/>
                  <a:pt x="108282" y="20148"/>
                </a:cubicBezTo>
                <a:cubicBezTo>
                  <a:pt x="108286" y="20343"/>
                  <a:pt x="108290" y="20543"/>
                  <a:pt x="108293" y="20739"/>
                </a:cubicBezTo>
                <a:cubicBezTo>
                  <a:pt x="108297" y="21177"/>
                  <a:pt x="108306" y="21616"/>
                  <a:pt x="108313" y="22054"/>
                </a:cubicBezTo>
                <a:lnTo>
                  <a:pt x="110184" y="22054"/>
                </a:lnTo>
                <a:cubicBezTo>
                  <a:pt x="109957" y="21522"/>
                  <a:pt x="109726" y="21001"/>
                  <a:pt x="109495" y="20480"/>
                </a:cubicBezTo>
                <a:cubicBezTo>
                  <a:pt x="109448" y="19902"/>
                  <a:pt x="109386" y="19322"/>
                  <a:pt x="109315" y="18751"/>
                </a:cubicBezTo>
                <a:cubicBezTo>
                  <a:pt x="109319" y="18543"/>
                  <a:pt x="109327" y="18332"/>
                  <a:pt x="109335" y="18124"/>
                </a:cubicBezTo>
                <a:cubicBezTo>
                  <a:pt x="109366" y="17377"/>
                  <a:pt x="109249" y="16215"/>
                  <a:pt x="109742" y="15675"/>
                </a:cubicBezTo>
                <a:cubicBezTo>
                  <a:pt x="109779" y="15631"/>
                  <a:pt x="109745" y="15570"/>
                  <a:pt x="109706" y="15570"/>
                </a:cubicBezTo>
                <a:cubicBezTo>
                  <a:pt x="109696" y="15570"/>
                  <a:pt x="109685" y="15575"/>
                  <a:pt x="109675" y="15584"/>
                </a:cubicBezTo>
                <a:cubicBezTo>
                  <a:pt x="109343" y="15924"/>
                  <a:pt x="109221" y="16645"/>
                  <a:pt x="109158" y="17158"/>
                </a:cubicBezTo>
                <a:cubicBezTo>
                  <a:pt x="109151" y="17216"/>
                  <a:pt x="109142" y="17275"/>
                  <a:pt x="109135" y="17333"/>
                </a:cubicBezTo>
                <a:cubicBezTo>
                  <a:pt x="109111" y="17146"/>
                  <a:pt x="109092" y="16961"/>
                  <a:pt x="109072" y="16774"/>
                </a:cubicBezTo>
                <a:cubicBezTo>
                  <a:pt x="109095" y="16746"/>
                  <a:pt x="109124" y="16719"/>
                  <a:pt x="109155" y="16696"/>
                </a:cubicBezTo>
                <a:cubicBezTo>
                  <a:pt x="109246" y="16635"/>
                  <a:pt x="109188" y="16471"/>
                  <a:pt x="109100" y="16471"/>
                </a:cubicBezTo>
                <a:cubicBezTo>
                  <a:pt x="109086" y="16471"/>
                  <a:pt x="109072" y="16475"/>
                  <a:pt x="109057" y="16484"/>
                </a:cubicBezTo>
                <a:cubicBezTo>
                  <a:pt x="109053" y="16488"/>
                  <a:pt x="109045" y="16492"/>
                  <a:pt x="109041" y="16496"/>
                </a:cubicBezTo>
                <a:cubicBezTo>
                  <a:pt x="109072" y="16379"/>
                  <a:pt x="109104" y="16262"/>
                  <a:pt x="109135" y="16144"/>
                </a:cubicBezTo>
                <a:cubicBezTo>
                  <a:pt x="109366" y="15267"/>
                  <a:pt x="109605" y="14387"/>
                  <a:pt x="109828" y="13506"/>
                </a:cubicBezTo>
                <a:cubicBezTo>
                  <a:pt x="109828" y="13744"/>
                  <a:pt x="109832" y="13984"/>
                  <a:pt x="109832" y="14222"/>
                </a:cubicBezTo>
                <a:cubicBezTo>
                  <a:pt x="109859" y="16262"/>
                  <a:pt x="110008" y="18226"/>
                  <a:pt x="110345" y="20222"/>
                </a:cubicBezTo>
                <a:cubicBezTo>
                  <a:pt x="110376" y="20410"/>
                  <a:pt x="110415" y="20598"/>
                  <a:pt x="110454" y="20785"/>
                </a:cubicBezTo>
                <a:cubicBezTo>
                  <a:pt x="110450" y="20954"/>
                  <a:pt x="110450" y="21126"/>
                  <a:pt x="110446" y="21295"/>
                </a:cubicBezTo>
                <a:cubicBezTo>
                  <a:pt x="110399" y="21549"/>
                  <a:pt x="110352" y="21799"/>
                  <a:pt x="110305" y="22054"/>
                </a:cubicBezTo>
                <a:lnTo>
                  <a:pt x="111773" y="22054"/>
                </a:lnTo>
                <a:cubicBezTo>
                  <a:pt x="111906" y="21264"/>
                  <a:pt x="112012" y="20460"/>
                  <a:pt x="112083" y="19655"/>
                </a:cubicBezTo>
                <a:lnTo>
                  <a:pt x="112083" y="19655"/>
                </a:lnTo>
                <a:cubicBezTo>
                  <a:pt x="112063" y="20061"/>
                  <a:pt x="112039" y="20469"/>
                  <a:pt x="112020" y="20876"/>
                </a:cubicBezTo>
                <a:cubicBezTo>
                  <a:pt x="111996" y="21267"/>
                  <a:pt x="111976" y="21663"/>
                  <a:pt x="111957" y="22054"/>
                </a:cubicBezTo>
                <a:lnTo>
                  <a:pt x="115065" y="22054"/>
                </a:lnTo>
                <a:cubicBezTo>
                  <a:pt x="115041" y="21663"/>
                  <a:pt x="115022" y="21267"/>
                  <a:pt x="115002" y="20876"/>
                </a:cubicBezTo>
                <a:cubicBezTo>
                  <a:pt x="114979" y="20469"/>
                  <a:pt x="114959" y="20061"/>
                  <a:pt x="114939" y="19655"/>
                </a:cubicBezTo>
                <a:lnTo>
                  <a:pt x="114939" y="19655"/>
                </a:lnTo>
                <a:cubicBezTo>
                  <a:pt x="115010" y="20460"/>
                  <a:pt x="115112" y="21264"/>
                  <a:pt x="115248" y="22054"/>
                </a:cubicBezTo>
                <a:lnTo>
                  <a:pt x="116716" y="22054"/>
                </a:lnTo>
                <a:cubicBezTo>
                  <a:pt x="116666" y="21799"/>
                  <a:pt x="116619" y="21549"/>
                  <a:pt x="116572" y="21295"/>
                </a:cubicBezTo>
                <a:cubicBezTo>
                  <a:pt x="116572" y="21126"/>
                  <a:pt x="116568" y="20958"/>
                  <a:pt x="116568" y="20785"/>
                </a:cubicBezTo>
                <a:cubicBezTo>
                  <a:pt x="116606" y="20598"/>
                  <a:pt x="116642" y="20410"/>
                  <a:pt x="116677" y="20222"/>
                </a:cubicBezTo>
                <a:cubicBezTo>
                  <a:pt x="117009" y="18226"/>
                  <a:pt x="117162" y="16262"/>
                  <a:pt x="117186" y="14222"/>
                </a:cubicBezTo>
                <a:cubicBezTo>
                  <a:pt x="117190" y="13984"/>
                  <a:pt x="117193" y="13744"/>
                  <a:pt x="117193" y="13506"/>
                </a:cubicBezTo>
                <a:cubicBezTo>
                  <a:pt x="117417" y="14387"/>
                  <a:pt x="117652" y="15267"/>
                  <a:pt x="117883" y="16144"/>
                </a:cubicBezTo>
                <a:cubicBezTo>
                  <a:pt x="117914" y="16262"/>
                  <a:pt x="117945" y="16379"/>
                  <a:pt x="117977" y="16496"/>
                </a:cubicBezTo>
                <a:cubicBezTo>
                  <a:pt x="117972" y="16492"/>
                  <a:pt x="117968" y="16488"/>
                  <a:pt x="117961" y="16484"/>
                </a:cubicBezTo>
                <a:cubicBezTo>
                  <a:pt x="117947" y="16475"/>
                  <a:pt x="117932" y="16471"/>
                  <a:pt x="117919" y="16471"/>
                </a:cubicBezTo>
                <a:cubicBezTo>
                  <a:pt x="117832" y="16471"/>
                  <a:pt x="117772" y="16635"/>
                  <a:pt x="117867" y="16696"/>
                </a:cubicBezTo>
                <a:cubicBezTo>
                  <a:pt x="117898" y="16719"/>
                  <a:pt x="117925" y="16746"/>
                  <a:pt x="117949" y="16774"/>
                </a:cubicBezTo>
                <a:cubicBezTo>
                  <a:pt x="117930" y="16961"/>
                  <a:pt x="117906" y="17146"/>
                  <a:pt x="117887" y="17333"/>
                </a:cubicBezTo>
                <a:cubicBezTo>
                  <a:pt x="117878" y="17275"/>
                  <a:pt x="117871" y="17216"/>
                  <a:pt x="117863" y="17158"/>
                </a:cubicBezTo>
                <a:cubicBezTo>
                  <a:pt x="117797" y="16645"/>
                  <a:pt x="117679" y="15924"/>
                  <a:pt x="117343" y="15584"/>
                </a:cubicBezTo>
                <a:cubicBezTo>
                  <a:pt x="117333" y="15575"/>
                  <a:pt x="117322" y="15570"/>
                  <a:pt x="117312" y="15570"/>
                </a:cubicBezTo>
                <a:cubicBezTo>
                  <a:pt x="117273" y="15570"/>
                  <a:pt x="117239" y="15631"/>
                  <a:pt x="117276" y="15675"/>
                </a:cubicBezTo>
                <a:cubicBezTo>
                  <a:pt x="117769" y="16215"/>
                  <a:pt x="117652" y="17377"/>
                  <a:pt x="117687" y="18124"/>
                </a:cubicBezTo>
                <a:cubicBezTo>
                  <a:pt x="117695" y="18332"/>
                  <a:pt x="117699" y="18543"/>
                  <a:pt x="117706" y="18751"/>
                </a:cubicBezTo>
                <a:cubicBezTo>
                  <a:pt x="117632" y="19322"/>
                  <a:pt x="117573" y="19897"/>
                  <a:pt x="117526" y="20480"/>
                </a:cubicBezTo>
                <a:cubicBezTo>
                  <a:pt x="117296" y="21001"/>
                  <a:pt x="117065" y="21522"/>
                  <a:pt x="116837" y="22054"/>
                </a:cubicBezTo>
                <a:lnTo>
                  <a:pt x="118705" y="22054"/>
                </a:lnTo>
                <a:cubicBezTo>
                  <a:pt x="118712" y="21616"/>
                  <a:pt x="118720" y="21177"/>
                  <a:pt x="118728" y="20739"/>
                </a:cubicBezTo>
                <a:cubicBezTo>
                  <a:pt x="118732" y="20543"/>
                  <a:pt x="118736" y="20343"/>
                  <a:pt x="118740" y="20148"/>
                </a:cubicBezTo>
                <a:cubicBezTo>
                  <a:pt x="118779" y="20054"/>
                  <a:pt x="118818" y="19964"/>
                  <a:pt x="118857" y="19870"/>
                </a:cubicBezTo>
                <a:lnTo>
                  <a:pt x="118857" y="19870"/>
                </a:lnTo>
                <a:cubicBezTo>
                  <a:pt x="118841" y="20601"/>
                  <a:pt x="118826" y="21329"/>
                  <a:pt x="118799" y="22054"/>
                </a:cubicBezTo>
                <a:lnTo>
                  <a:pt x="120692" y="22054"/>
                </a:lnTo>
                <a:cubicBezTo>
                  <a:pt x="120767" y="21463"/>
                  <a:pt x="120814" y="20864"/>
                  <a:pt x="120826" y="20265"/>
                </a:cubicBezTo>
                <a:cubicBezTo>
                  <a:pt x="120936" y="20641"/>
                  <a:pt x="121048" y="21017"/>
                  <a:pt x="121166" y="21392"/>
                </a:cubicBezTo>
                <a:cubicBezTo>
                  <a:pt x="121171" y="21611"/>
                  <a:pt x="121166" y="21831"/>
                  <a:pt x="121166" y="22054"/>
                </a:cubicBezTo>
                <a:lnTo>
                  <a:pt x="123742" y="22054"/>
                </a:lnTo>
                <a:cubicBezTo>
                  <a:pt x="123734" y="21963"/>
                  <a:pt x="123726" y="21869"/>
                  <a:pt x="123718" y="21780"/>
                </a:cubicBezTo>
                <a:cubicBezTo>
                  <a:pt x="123734" y="21647"/>
                  <a:pt x="123749" y="21513"/>
                  <a:pt x="123761" y="21381"/>
                </a:cubicBezTo>
                <a:cubicBezTo>
                  <a:pt x="123796" y="21604"/>
                  <a:pt x="123828" y="21831"/>
                  <a:pt x="123863" y="22054"/>
                </a:cubicBezTo>
                <a:lnTo>
                  <a:pt x="130728" y="22054"/>
                </a:lnTo>
                <a:lnTo>
                  <a:pt x="130763" y="21842"/>
                </a:lnTo>
                <a:lnTo>
                  <a:pt x="130763" y="21851"/>
                </a:lnTo>
                <a:cubicBezTo>
                  <a:pt x="130759" y="21916"/>
                  <a:pt x="130756" y="21987"/>
                  <a:pt x="130752" y="22054"/>
                </a:cubicBezTo>
                <a:lnTo>
                  <a:pt x="140669" y="22054"/>
                </a:lnTo>
                <a:cubicBezTo>
                  <a:pt x="140783" y="20426"/>
                  <a:pt x="140763" y="18805"/>
                  <a:pt x="140638" y="17181"/>
                </a:cubicBezTo>
                <a:cubicBezTo>
                  <a:pt x="140642" y="17158"/>
                  <a:pt x="140646" y="17138"/>
                  <a:pt x="140650" y="17115"/>
                </a:cubicBezTo>
                <a:cubicBezTo>
                  <a:pt x="140743" y="17557"/>
                  <a:pt x="140834" y="17999"/>
                  <a:pt x="140915" y="18441"/>
                </a:cubicBezTo>
                <a:cubicBezTo>
                  <a:pt x="140962" y="19161"/>
                  <a:pt x="141006" y="19878"/>
                  <a:pt x="141045" y="20598"/>
                </a:cubicBezTo>
                <a:cubicBezTo>
                  <a:pt x="141056" y="20817"/>
                  <a:pt x="141068" y="21036"/>
                  <a:pt x="141076" y="21259"/>
                </a:cubicBezTo>
                <a:cubicBezTo>
                  <a:pt x="141009" y="21522"/>
                  <a:pt x="140944" y="21788"/>
                  <a:pt x="140877" y="22054"/>
                </a:cubicBezTo>
                <a:lnTo>
                  <a:pt x="158912" y="22054"/>
                </a:lnTo>
                <a:cubicBezTo>
                  <a:pt x="158900" y="21807"/>
                  <a:pt x="158892" y="21564"/>
                  <a:pt x="158880" y="21318"/>
                </a:cubicBezTo>
                <a:cubicBezTo>
                  <a:pt x="159037" y="20785"/>
                  <a:pt x="159182" y="20249"/>
                  <a:pt x="159311" y="19701"/>
                </a:cubicBezTo>
                <a:lnTo>
                  <a:pt x="159311" y="19701"/>
                </a:lnTo>
                <a:cubicBezTo>
                  <a:pt x="159276" y="20489"/>
                  <a:pt x="159225" y="21271"/>
                  <a:pt x="159154" y="22054"/>
                </a:cubicBezTo>
                <a:lnTo>
                  <a:pt x="161335" y="22054"/>
                </a:lnTo>
                <a:cubicBezTo>
                  <a:pt x="161569" y="21369"/>
                  <a:pt x="161797" y="20680"/>
                  <a:pt x="162012" y="19991"/>
                </a:cubicBezTo>
                <a:cubicBezTo>
                  <a:pt x="162027" y="19936"/>
                  <a:pt x="162043" y="19882"/>
                  <a:pt x="162059" y="19826"/>
                </a:cubicBezTo>
                <a:lnTo>
                  <a:pt x="162059" y="19826"/>
                </a:lnTo>
                <a:cubicBezTo>
                  <a:pt x="162035" y="20343"/>
                  <a:pt x="162019" y="20864"/>
                  <a:pt x="162003" y="21385"/>
                </a:cubicBezTo>
                <a:cubicBezTo>
                  <a:pt x="162003" y="21405"/>
                  <a:pt x="162003" y="21420"/>
                  <a:pt x="162000" y="21439"/>
                </a:cubicBezTo>
                <a:cubicBezTo>
                  <a:pt x="161965" y="21573"/>
                  <a:pt x="161929" y="21701"/>
                  <a:pt x="161894" y="21835"/>
                </a:cubicBezTo>
                <a:cubicBezTo>
                  <a:pt x="161871" y="21909"/>
                  <a:pt x="161851" y="21979"/>
                  <a:pt x="161831" y="22054"/>
                </a:cubicBezTo>
                <a:lnTo>
                  <a:pt x="163816" y="22054"/>
                </a:lnTo>
                <a:cubicBezTo>
                  <a:pt x="163867" y="21827"/>
                  <a:pt x="163914" y="21604"/>
                  <a:pt x="163957" y="21376"/>
                </a:cubicBezTo>
                <a:cubicBezTo>
                  <a:pt x="163981" y="21604"/>
                  <a:pt x="164004" y="21827"/>
                  <a:pt x="164023" y="22054"/>
                </a:cubicBezTo>
                <a:lnTo>
                  <a:pt x="166015" y="22054"/>
                </a:lnTo>
                <a:cubicBezTo>
                  <a:pt x="166004" y="21823"/>
                  <a:pt x="165988" y="21592"/>
                  <a:pt x="165977" y="21361"/>
                </a:cubicBezTo>
                <a:cubicBezTo>
                  <a:pt x="165972" y="21235"/>
                  <a:pt x="165965" y="21107"/>
                  <a:pt x="165961" y="20982"/>
                </a:cubicBezTo>
                <a:cubicBezTo>
                  <a:pt x="166011" y="20774"/>
                  <a:pt x="166066" y="20567"/>
                  <a:pt x="166118" y="20363"/>
                </a:cubicBezTo>
                <a:cubicBezTo>
                  <a:pt x="166129" y="20328"/>
                  <a:pt x="166136" y="20292"/>
                  <a:pt x="166149" y="20258"/>
                </a:cubicBezTo>
                <a:cubicBezTo>
                  <a:pt x="166239" y="20677"/>
                  <a:pt x="166336" y="21091"/>
                  <a:pt x="166438" y="21506"/>
                </a:cubicBezTo>
                <a:cubicBezTo>
                  <a:pt x="166411" y="21690"/>
                  <a:pt x="166380" y="21869"/>
                  <a:pt x="166352" y="22054"/>
                </a:cubicBezTo>
                <a:lnTo>
                  <a:pt x="170039" y="22054"/>
                </a:lnTo>
                <a:cubicBezTo>
                  <a:pt x="170188" y="21654"/>
                  <a:pt x="170332" y="21259"/>
                  <a:pt x="170477" y="20856"/>
                </a:cubicBezTo>
                <a:cubicBezTo>
                  <a:pt x="170810" y="19925"/>
                  <a:pt x="171123" y="18974"/>
                  <a:pt x="171432" y="18027"/>
                </a:cubicBezTo>
                <a:lnTo>
                  <a:pt x="171432" y="18027"/>
                </a:lnTo>
                <a:cubicBezTo>
                  <a:pt x="171385" y="18218"/>
                  <a:pt x="171335" y="18414"/>
                  <a:pt x="171288" y="18610"/>
                </a:cubicBezTo>
                <a:cubicBezTo>
                  <a:pt x="171013" y="19745"/>
                  <a:pt x="170763" y="20892"/>
                  <a:pt x="170501" y="22030"/>
                </a:cubicBezTo>
                <a:cubicBezTo>
                  <a:pt x="170501" y="22039"/>
                  <a:pt x="170497" y="22046"/>
                  <a:pt x="170493" y="22054"/>
                </a:cubicBezTo>
                <a:lnTo>
                  <a:pt x="176348" y="22054"/>
                </a:lnTo>
                <a:cubicBezTo>
                  <a:pt x="176337" y="21983"/>
                  <a:pt x="176324" y="21909"/>
                  <a:pt x="176313" y="21838"/>
                </a:cubicBezTo>
                <a:cubicBezTo>
                  <a:pt x="176340" y="21667"/>
                  <a:pt x="176368" y="21494"/>
                  <a:pt x="176395" y="21322"/>
                </a:cubicBezTo>
                <a:cubicBezTo>
                  <a:pt x="176442" y="21564"/>
                  <a:pt x="176489" y="21807"/>
                  <a:pt x="176536" y="22054"/>
                </a:cubicBezTo>
                <a:lnTo>
                  <a:pt x="183080" y="22054"/>
                </a:lnTo>
                <a:cubicBezTo>
                  <a:pt x="183033" y="21705"/>
                  <a:pt x="182990" y="21353"/>
                  <a:pt x="182943" y="21005"/>
                </a:cubicBezTo>
                <a:cubicBezTo>
                  <a:pt x="182947" y="20883"/>
                  <a:pt x="182955" y="20766"/>
                  <a:pt x="182963" y="20645"/>
                </a:cubicBezTo>
                <a:cubicBezTo>
                  <a:pt x="183033" y="21013"/>
                  <a:pt x="183111" y="21376"/>
                  <a:pt x="183190" y="21737"/>
                </a:cubicBezTo>
                <a:cubicBezTo>
                  <a:pt x="183170" y="21842"/>
                  <a:pt x="183147" y="21948"/>
                  <a:pt x="183123" y="22054"/>
                </a:cubicBezTo>
                <a:lnTo>
                  <a:pt x="188055" y="22054"/>
                </a:lnTo>
                <a:cubicBezTo>
                  <a:pt x="188015" y="21752"/>
                  <a:pt x="187981" y="21451"/>
                  <a:pt x="187945" y="21154"/>
                </a:cubicBezTo>
                <a:cubicBezTo>
                  <a:pt x="187941" y="21118"/>
                  <a:pt x="187937" y="21083"/>
                  <a:pt x="187934" y="21052"/>
                </a:cubicBezTo>
                <a:cubicBezTo>
                  <a:pt x="187981" y="20332"/>
                  <a:pt x="188031" y="19615"/>
                  <a:pt x="188086" y="18903"/>
                </a:cubicBezTo>
                <a:cubicBezTo>
                  <a:pt x="188093" y="18793"/>
                  <a:pt x="188102" y="18680"/>
                  <a:pt x="188113" y="18571"/>
                </a:cubicBezTo>
                <a:cubicBezTo>
                  <a:pt x="188192" y="18383"/>
                  <a:pt x="188274" y="18195"/>
                  <a:pt x="188352" y="18003"/>
                </a:cubicBezTo>
                <a:cubicBezTo>
                  <a:pt x="188501" y="18813"/>
                  <a:pt x="188638" y="19624"/>
                  <a:pt x="188774" y="20437"/>
                </a:cubicBezTo>
                <a:cubicBezTo>
                  <a:pt x="188767" y="20484"/>
                  <a:pt x="188763" y="20536"/>
                  <a:pt x="188756" y="20586"/>
                </a:cubicBezTo>
                <a:cubicBezTo>
                  <a:pt x="188591" y="21067"/>
                  <a:pt x="188431" y="21557"/>
                  <a:pt x="188286" y="22054"/>
                </a:cubicBezTo>
                <a:lnTo>
                  <a:pt x="198583" y="22054"/>
                </a:lnTo>
                <a:cubicBezTo>
                  <a:pt x="198583" y="22003"/>
                  <a:pt x="198587" y="21956"/>
                  <a:pt x="198587" y="21909"/>
                </a:cubicBezTo>
                <a:cubicBezTo>
                  <a:pt x="198626" y="21694"/>
                  <a:pt x="198665" y="21482"/>
                  <a:pt x="198700" y="21271"/>
                </a:cubicBezTo>
                <a:cubicBezTo>
                  <a:pt x="198747" y="20977"/>
                  <a:pt x="198794" y="20684"/>
                  <a:pt x="198837" y="20386"/>
                </a:cubicBezTo>
                <a:cubicBezTo>
                  <a:pt x="198915" y="20942"/>
                  <a:pt x="198994" y="21498"/>
                  <a:pt x="199083" y="22054"/>
                </a:cubicBezTo>
                <a:lnTo>
                  <a:pt x="200939" y="22054"/>
                </a:lnTo>
                <a:cubicBezTo>
                  <a:pt x="200892" y="21522"/>
                  <a:pt x="200833" y="20993"/>
                  <a:pt x="200779" y="20460"/>
                </a:cubicBezTo>
                <a:cubicBezTo>
                  <a:pt x="200802" y="20073"/>
                  <a:pt x="200817" y="19682"/>
                  <a:pt x="200821" y="19291"/>
                </a:cubicBezTo>
                <a:cubicBezTo>
                  <a:pt x="200892" y="18809"/>
                  <a:pt x="200951" y="18323"/>
                  <a:pt x="201005" y="17843"/>
                </a:cubicBezTo>
                <a:cubicBezTo>
                  <a:pt x="201127" y="18849"/>
                  <a:pt x="201233" y="19858"/>
                  <a:pt x="201319" y="20872"/>
                </a:cubicBezTo>
                <a:cubicBezTo>
                  <a:pt x="201272" y="21267"/>
                  <a:pt x="201217" y="21663"/>
                  <a:pt x="201150" y="22054"/>
                </a:cubicBezTo>
                <a:lnTo>
                  <a:pt x="212724" y="22054"/>
                </a:lnTo>
                <a:cubicBezTo>
                  <a:pt x="212727" y="21987"/>
                  <a:pt x="212732" y="21925"/>
                  <a:pt x="212736" y="21858"/>
                </a:cubicBezTo>
                <a:cubicBezTo>
                  <a:pt x="212739" y="21925"/>
                  <a:pt x="212739" y="21987"/>
                  <a:pt x="212743" y="22054"/>
                </a:cubicBezTo>
                <a:lnTo>
                  <a:pt x="217922" y="22054"/>
                </a:lnTo>
                <a:cubicBezTo>
                  <a:pt x="217933" y="20930"/>
                  <a:pt x="217957" y="19811"/>
                  <a:pt x="218007" y="18692"/>
                </a:cubicBezTo>
                <a:cubicBezTo>
                  <a:pt x="218078" y="19463"/>
                  <a:pt x="218133" y="20238"/>
                  <a:pt x="218175" y="21013"/>
                </a:cubicBezTo>
                <a:cubicBezTo>
                  <a:pt x="218121" y="21361"/>
                  <a:pt x="218066" y="21705"/>
                  <a:pt x="218016" y="22054"/>
                </a:cubicBezTo>
                <a:lnTo>
                  <a:pt x="223338" y="22054"/>
                </a:lnTo>
                <a:cubicBezTo>
                  <a:pt x="223358" y="21913"/>
                  <a:pt x="223374" y="21772"/>
                  <a:pt x="223393" y="21631"/>
                </a:cubicBezTo>
                <a:cubicBezTo>
                  <a:pt x="223397" y="21772"/>
                  <a:pt x="223397" y="21913"/>
                  <a:pt x="223405" y="22054"/>
                </a:cubicBezTo>
                <a:lnTo>
                  <a:pt x="226888" y="22054"/>
                </a:lnTo>
                <a:cubicBezTo>
                  <a:pt x="226900" y="21901"/>
                  <a:pt x="226907" y="21748"/>
                  <a:pt x="226916" y="21596"/>
                </a:cubicBezTo>
                <a:cubicBezTo>
                  <a:pt x="227017" y="19592"/>
                  <a:pt x="226982" y="17514"/>
                  <a:pt x="226763" y="15521"/>
                </a:cubicBezTo>
                <a:cubicBezTo>
                  <a:pt x="226770" y="15444"/>
                  <a:pt x="226779" y="15361"/>
                  <a:pt x="226790" y="15283"/>
                </a:cubicBezTo>
                <a:cubicBezTo>
                  <a:pt x="226802" y="15177"/>
                  <a:pt x="226931" y="14003"/>
                  <a:pt x="226939" y="13999"/>
                </a:cubicBezTo>
                <a:cubicBezTo>
                  <a:pt x="226982" y="13991"/>
                  <a:pt x="226982" y="13901"/>
                  <a:pt x="226939" y="13894"/>
                </a:cubicBezTo>
                <a:cubicBezTo>
                  <a:pt x="226927" y="13890"/>
                  <a:pt x="226911" y="13885"/>
                  <a:pt x="226896" y="13885"/>
                </a:cubicBezTo>
                <a:cubicBezTo>
                  <a:pt x="226892" y="13884"/>
                  <a:pt x="226887" y="13883"/>
                  <a:pt x="226882" y="13883"/>
                </a:cubicBezTo>
                <a:cubicBezTo>
                  <a:pt x="226862" y="13883"/>
                  <a:pt x="226840" y="13897"/>
                  <a:pt x="226837" y="13928"/>
                </a:cubicBezTo>
                <a:cubicBezTo>
                  <a:pt x="226798" y="14183"/>
                  <a:pt x="226723" y="14441"/>
                  <a:pt x="226638" y="14696"/>
                </a:cubicBezTo>
                <a:cubicBezTo>
                  <a:pt x="226535" y="14190"/>
                  <a:pt x="226395" y="13686"/>
                  <a:pt x="226254" y="13209"/>
                </a:cubicBezTo>
                <a:cubicBezTo>
                  <a:pt x="226235" y="13153"/>
                  <a:pt x="226219" y="13099"/>
                  <a:pt x="226199" y="13040"/>
                </a:cubicBezTo>
                <a:cubicBezTo>
                  <a:pt x="226246" y="12590"/>
                  <a:pt x="226313" y="12140"/>
                  <a:pt x="226324" y="11686"/>
                </a:cubicBezTo>
                <a:cubicBezTo>
                  <a:pt x="226326" y="11670"/>
                  <a:pt x="226318" y="11662"/>
                  <a:pt x="226308" y="11662"/>
                </a:cubicBezTo>
                <a:cubicBezTo>
                  <a:pt x="226298" y="11662"/>
                  <a:pt x="226287" y="11670"/>
                  <a:pt x="226286" y="11686"/>
                </a:cubicBezTo>
                <a:cubicBezTo>
                  <a:pt x="226254" y="12058"/>
                  <a:pt x="226179" y="12429"/>
                  <a:pt x="226101" y="12801"/>
                </a:cubicBezTo>
                <a:cubicBezTo>
                  <a:pt x="225992" y="12579"/>
                  <a:pt x="225843" y="12394"/>
                  <a:pt x="225628" y="12394"/>
                </a:cubicBezTo>
                <a:cubicBezTo>
                  <a:pt x="225554" y="12394"/>
                  <a:pt x="225542" y="12535"/>
                  <a:pt x="225608" y="12559"/>
                </a:cubicBezTo>
                <a:cubicBezTo>
                  <a:pt x="225839" y="12649"/>
                  <a:pt x="225917" y="13091"/>
                  <a:pt x="225953" y="13482"/>
                </a:cubicBezTo>
                <a:cubicBezTo>
                  <a:pt x="225925" y="13608"/>
                  <a:pt x="225901" y="13737"/>
                  <a:pt x="225878" y="13862"/>
                </a:cubicBezTo>
                <a:cubicBezTo>
                  <a:pt x="225800" y="14308"/>
                  <a:pt x="225737" y="14759"/>
                  <a:pt x="225679" y="15212"/>
                </a:cubicBezTo>
                <a:cubicBezTo>
                  <a:pt x="225663" y="15064"/>
                  <a:pt x="225652" y="14911"/>
                  <a:pt x="225636" y="14762"/>
                </a:cubicBezTo>
                <a:cubicBezTo>
                  <a:pt x="225498" y="13471"/>
                  <a:pt x="225244" y="12207"/>
                  <a:pt x="224947" y="10958"/>
                </a:cubicBezTo>
                <a:cubicBezTo>
                  <a:pt x="225158" y="10124"/>
                  <a:pt x="225354" y="9279"/>
                  <a:pt x="225530" y="8430"/>
                </a:cubicBezTo>
                <a:cubicBezTo>
                  <a:pt x="225745" y="7373"/>
                  <a:pt x="225878" y="6269"/>
                  <a:pt x="226320" y="5322"/>
                </a:cubicBezTo>
                <a:cubicBezTo>
                  <a:pt x="226331" y="5298"/>
                  <a:pt x="226314" y="5275"/>
                  <a:pt x="226297" y="5275"/>
                </a:cubicBezTo>
                <a:cubicBezTo>
                  <a:pt x="226290" y="5275"/>
                  <a:pt x="226282" y="5280"/>
                  <a:pt x="226277" y="5290"/>
                </a:cubicBezTo>
                <a:cubicBezTo>
                  <a:pt x="225883" y="6089"/>
                  <a:pt x="225718" y="7009"/>
                  <a:pt x="225498" y="7909"/>
                </a:cubicBezTo>
                <a:cubicBezTo>
                  <a:pt x="225287" y="8782"/>
                  <a:pt x="225072" y="9654"/>
                  <a:pt x="224841" y="10516"/>
                </a:cubicBezTo>
                <a:cubicBezTo>
                  <a:pt x="224727" y="10054"/>
                  <a:pt x="224610" y="9588"/>
                  <a:pt x="224492" y="9126"/>
                </a:cubicBezTo>
                <a:cubicBezTo>
                  <a:pt x="224480" y="9078"/>
                  <a:pt x="224452" y="9057"/>
                  <a:pt x="224423" y="9057"/>
                </a:cubicBezTo>
                <a:cubicBezTo>
                  <a:pt x="224379" y="9057"/>
                  <a:pt x="224334" y="9106"/>
                  <a:pt x="224344" y="9181"/>
                </a:cubicBezTo>
                <a:cubicBezTo>
                  <a:pt x="224461" y="9940"/>
                  <a:pt x="224474" y="10735"/>
                  <a:pt x="224571" y="11502"/>
                </a:cubicBezTo>
                <a:cubicBezTo>
                  <a:pt x="224430" y="11995"/>
                  <a:pt x="224289" y="12485"/>
                  <a:pt x="224149" y="12974"/>
                </a:cubicBezTo>
                <a:cubicBezTo>
                  <a:pt x="224140" y="12774"/>
                  <a:pt x="224129" y="12579"/>
                  <a:pt x="224117" y="12382"/>
                </a:cubicBezTo>
                <a:cubicBezTo>
                  <a:pt x="224015" y="10543"/>
                  <a:pt x="223871" y="8711"/>
                  <a:pt x="223733" y="6880"/>
                </a:cubicBezTo>
                <a:cubicBezTo>
                  <a:pt x="223732" y="6836"/>
                  <a:pt x="223705" y="6813"/>
                  <a:pt x="223679" y="6813"/>
                </a:cubicBezTo>
                <a:cubicBezTo>
                  <a:pt x="223653" y="6813"/>
                  <a:pt x="223628" y="6835"/>
                  <a:pt x="223628" y="6880"/>
                </a:cubicBezTo>
                <a:cubicBezTo>
                  <a:pt x="223624" y="7705"/>
                  <a:pt x="223616" y="8504"/>
                  <a:pt x="223569" y="9334"/>
                </a:cubicBezTo>
                <a:cubicBezTo>
                  <a:pt x="223511" y="10265"/>
                  <a:pt x="223440" y="11197"/>
                  <a:pt x="223397" y="12129"/>
                </a:cubicBezTo>
                <a:cubicBezTo>
                  <a:pt x="223385" y="12461"/>
                  <a:pt x="223374" y="12794"/>
                  <a:pt x="223365" y="13122"/>
                </a:cubicBezTo>
                <a:cubicBezTo>
                  <a:pt x="223311" y="12246"/>
                  <a:pt x="223252" y="11365"/>
                  <a:pt x="223206" y="10485"/>
                </a:cubicBezTo>
                <a:cubicBezTo>
                  <a:pt x="223193" y="10277"/>
                  <a:pt x="223177" y="10073"/>
                  <a:pt x="223166" y="9870"/>
                </a:cubicBezTo>
                <a:cubicBezTo>
                  <a:pt x="223280" y="7999"/>
                  <a:pt x="223424" y="6124"/>
                  <a:pt x="223518" y="4253"/>
                </a:cubicBezTo>
                <a:cubicBezTo>
                  <a:pt x="223518" y="4222"/>
                  <a:pt x="223500" y="4207"/>
                  <a:pt x="223481" y="4207"/>
                </a:cubicBezTo>
                <a:cubicBezTo>
                  <a:pt x="223462" y="4207"/>
                  <a:pt x="223442" y="4222"/>
                  <a:pt x="223440" y="4253"/>
                </a:cubicBezTo>
                <a:cubicBezTo>
                  <a:pt x="223350" y="5859"/>
                  <a:pt x="223217" y="7463"/>
                  <a:pt x="223099" y="9067"/>
                </a:cubicBezTo>
                <a:cubicBezTo>
                  <a:pt x="223049" y="8484"/>
                  <a:pt x="222989" y="7902"/>
                  <a:pt x="222927" y="7315"/>
                </a:cubicBezTo>
                <a:cubicBezTo>
                  <a:pt x="222872" y="6813"/>
                  <a:pt x="222806" y="6308"/>
                  <a:pt x="222731" y="5807"/>
                </a:cubicBezTo>
                <a:cubicBezTo>
                  <a:pt x="222680" y="5490"/>
                  <a:pt x="222684" y="5118"/>
                  <a:pt x="222543" y="4840"/>
                </a:cubicBezTo>
                <a:cubicBezTo>
                  <a:pt x="222540" y="4832"/>
                  <a:pt x="222534" y="4828"/>
                  <a:pt x="222528" y="4828"/>
                </a:cubicBezTo>
                <a:cubicBezTo>
                  <a:pt x="222517" y="4828"/>
                  <a:pt x="222505" y="4844"/>
                  <a:pt x="222512" y="4860"/>
                </a:cubicBezTo>
                <a:cubicBezTo>
                  <a:pt x="222673" y="5271"/>
                  <a:pt x="222622" y="5995"/>
                  <a:pt x="222661" y="6446"/>
                </a:cubicBezTo>
                <a:cubicBezTo>
                  <a:pt x="222712" y="6986"/>
                  <a:pt x="222743" y="7530"/>
                  <a:pt x="222774" y="8070"/>
                </a:cubicBezTo>
                <a:cubicBezTo>
                  <a:pt x="222841" y="9201"/>
                  <a:pt x="222849" y="10332"/>
                  <a:pt x="222877" y="11463"/>
                </a:cubicBezTo>
                <a:cubicBezTo>
                  <a:pt x="222881" y="11612"/>
                  <a:pt x="222884" y="11757"/>
                  <a:pt x="222888" y="11901"/>
                </a:cubicBezTo>
                <a:cubicBezTo>
                  <a:pt x="222794" y="11459"/>
                  <a:pt x="222689" y="11020"/>
                  <a:pt x="222575" y="10579"/>
                </a:cubicBezTo>
                <a:cubicBezTo>
                  <a:pt x="222308" y="9560"/>
                  <a:pt x="222019" y="8594"/>
                  <a:pt x="221674" y="7624"/>
                </a:cubicBezTo>
                <a:cubicBezTo>
                  <a:pt x="221643" y="7111"/>
                  <a:pt x="221562" y="6543"/>
                  <a:pt x="221284" y="6246"/>
                </a:cubicBezTo>
                <a:cubicBezTo>
                  <a:pt x="221278" y="6240"/>
                  <a:pt x="221272" y="6238"/>
                  <a:pt x="221265" y="6238"/>
                </a:cubicBezTo>
                <a:cubicBezTo>
                  <a:pt x="221253" y="6238"/>
                  <a:pt x="221240" y="6248"/>
                  <a:pt x="221240" y="6269"/>
                </a:cubicBezTo>
                <a:lnTo>
                  <a:pt x="221240" y="6296"/>
                </a:lnTo>
                <a:cubicBezTo>
                  <a:pt x="221181" y="6101"/>
                  <a:pt x="221123" y="5909"/>
                  <a:pt x="221060" y="5718"/>
                </a:cubicBezTo>
                <a:cubicBezTo>
                  <a:pt x="221072" y="5600"/>
                  <a:pt x="221087" y="5483"/>
                  <a:pt x="221100" y="5365"/>
                </a:cubicBezTo>
                <a:cubicBezTo>
                  <a:pt x="221119" y="5170"/>
                  <a:pt x="220984" y="3698"/>
                  <a:pt x="221258" y="3698"/>
                </a:cubicBezTo>
                <a:cubicBezTo>
                  <a:pt x="221260" y="3698"/>
                  <a:pt x="221262" y="3698"/>
                  <a:pt x="221264" y="3698"/>
                </a:cubicBezTo>
                <a:cubicBezTo>
                  <a:pt x="221265" y="3698"/>
                  <a:pt x="221266" y="3698"/>
                  <a:pt x="221267" y="3698"/>
                </a:cubicBezTo>
                <a:cubicBezTo>
                  <a:pt x="221318" y="3698"/>
                  <a:pt x="221317" y="3592"/>
                  <a:pt x="221264" y="3584"/>
                </a:cubicBezTo>
                <a:cubicBezTo>
                  <a:pt x="221256" y="3584"/>
                  <a:pt x="221249" y="3583"/>
                  <a:pt x="221241" y="3583"/>
                </a:cubicBezTo>
                <a:cubicBezTo>
                  <a:pt x="220817" y="3583"/>
                  <a:pt x="221002" y="4799"/>
                  <a:pt x="221009" y="5131"/>
                </a:cubicBezTo>
                <a:cubicBezTo>
                  <a:pt x="221009" y="5256"/>
                  <a:pt x="221002" y="5384"/>
                  <a:pt x="220990" y="5518"/>
                </a:cubicBezTo>
                <a:cubicBezTo>
                  <a:pt x="220884" y="5205"/>
                  <a:pt x="220771" y="4896"/>
                  <a:pt x="220637" y="4605"/>
                </a:cubicBezTo>
                <a:cubicBezTo>
                  <a:pt x="220633" y="4596"/>
                  <a:pt x="220626" y="4592"/>
                  <a:pt x="220619" y="4592"/>
                </a:cubicBezTo>
                <a:cubicBezTo>
                  <a:pt x="220605" y="4592"/>
                  <a:pt x="220590" y="4611"/>
                  <a:pt x="220599" y="4633"/>
                </a:cubicBezTo>
                <a:cubicBezTo>
                  <a:pt x="220747" y="4997"/>
                  <a:pt x="220861" y="5384"/>
                  <a:pt x="220962" y="5776"/>
                </a:cubicBezTo>
                <a:cubicBezTo>
                  <a:pt x="220923" y="6101"/>
                  <a:pt x="220861" y="6430"/>
                  <a:pt x="220810" y="6746"/>
                </a:cubicBezTo>
                <a:cubicBezTo>
                  <a:pt x="220806" y="6740"/>
                  <a:pt x="220800" y="6736"/>
                  <a:pt x="220793" y="6736"/>
                </a:cubicBezTo>
                <a:cubicBezTo>
                  <a:pt x="220785" y="6736"/>
                  <a:pt x="220777" y="6742"/>
                  <a:pt x="220775" y="6755"/>
                </a:cubicBezTo>
                <a:cubicBezTo>
                  <a:pt x="220583" y="7784"/>
                  <a:pt x="220309" y="8841"/>
                  <a:pt x="220031" y="9831"/>
                </a:cubicBezTo>
                <a:cubicBezTo>
                  <a:pt x="219886" y="10335"/>
                  <a:pt x="219768" y="10837"/>
                  <a:pt x="219663" y="11338"/>
                </a:cubicBezTo>
                <a:cubicBezTo>
                  <a:pt x="219675" y="11016"/>
                  <a:pt x="219710" y="10700"/>
                  <a:pt x="219808" y="10445"/>
                </a:cubicBezTo>
                <a:cubicBezTo>
                  <a:pt x="219848" y="10340"/>
                  <a:pt x="219779" y="10245"/>
                  <a:pt x="219712" y="10245"/>
                </a:cubicBezTo>
                <a:cubicBezTo>
                  <a:pt x="219681" y="10245"/>
                  <a:pt x="219651" y="10264"/>
                  <a:pt x="219631" y="10312"/>
                </a:cubicBezTo>
                <a:cubicBezTo>
                  <a:pt x="219483" y="10688"/>
                  <a:pt x="219448" y="11150"/>
                  <a:pt x="219432" y="11604"/>
                </a:cubicBezTo>
                <a:cubicBezTo>
                  <a:pt x="219268" y="11020"/>
                  <a:pt x="219100" y="10442"/>
                  <a:pt x="218919" y="9870"/>
                </a:cubicBezTo>
                <a:cubicBezTo>
                  <a:pt x="218950" y="9725"/>
                  <a:pt x="218982" y="9580"/>
                  <a:pt x="219013" y="9439"/>
                </a:cubicBezTo>
                <a:cubicBezTo>
                  <a:pt x="219170" y="8742"/>
                  <a:pt x="219362" y="8081"/>
                  <a:pt x="219346" y="7342"/>
                </a:cubicBezTo>
                <a:cubicBezTo>
                  <a:pt x="219346" y="7324"/>
                  <a:pt x="219338" y="7316"/>
                  <a:pt x="219329" y="7316"/>
                </a:cubicBezTo>
                <a:cubicBezTo>
                  <a:pt x="219319" y="7316"/>
                  <a:pt x="219309" y="7325"/>
                  <a:pt x="219307" y="7342"/>
                </a:cubicBezTo>
                <a:cubicBezTo>
                  <a:pt x="219248" y="8070"/>
                  <a:pt x="218986" y="8715"/>
                  <a:pt x="218762" y="9376"/>
                </a:cubicBezTo>
                <a:cubicBezTo>
                  <a:pt x="218634" y="8970"/>
                  <a:pt x="218493" y="8567"/>
                  <a:pt x="218356" y="8167"/>
                </a:cubicBezTo>
                <a:cubicBezTo>
                  <a:pt x="218551" y="7060"/>
                  <a:pt x="218849" y="5999"/>
                  <a:pt x="219416" y="5169"/>
                </a:cubicBezTo>
                <a:cubicBezTo>
                  <a:pt x="219443" y="5128"/>
                  <a:pt x="219416" y="5073"/>
                  <a:pt x="219384" y="5073"/>
                </a:cubicBezTo>
                <a:cubicBezTo>
                  <a:pt x="219374" y="5073"/>
                  <a:pt x="219363" y="5078"/>
                  <a:pt x="219354" y="5091"/>
                </a:cubicBezTo>
                <a:cubicBezTo>
                  <a:pt x="218806" y="5815"/>
                  <a:pt x="218438" y="6684"/>
                  <a:pt x="218152" y="7608"/>
                </a:cubicBezTo>
                <a:cubicBezTo>
                  <a:pt x="218039" y="7295"/>
                  <a:pt x="217926" y="6981"/>
                  <a:pt x="217808" y="6672"/>
                </a:cubicBezTo>
                <a:cubicBezTo>
                  <a:pt x="217335" y="5463"/>
                  <a:pt x="216798" y="4332"/>
                  <a:pt x="216219" y="3205"/>
                </a:cubicBezTo>
                <a:cubicBezTo>
                  <a:pt x="215730" y="2254"/>
                  <a:pt x="215210" y="983"/>
                  <a:pt x="214861" y="177"/>
                </a:cubicBezTo>
                <a:lnTo>
                  <a:pt x="214861" y="177"/>
                </a:lnTo>
                <a:cubicBezTo>
                  <a:pt x="214866" y="188"/>
                  <a:pt x="214873" y="192"/>
                  <a:pt x="214880" y="192"/>
                </a:cubicBezTo>
                <a:cubicBezTo>
                  <a:pt x="214898" y="192"/>
                  <a:pt x="214916" y="167"/>
                  <a:pt x="214907" y="140"/>
                </a:cubicBezTo>
                <a:cubicBezTo>
                  <a:pt x="214892" y="100"/>
                  <a:pt x="214876" y="62"/>
                  <a:pt x="214864" y="22"/>
                </a:cubicBezTo>
                <a:cubicBezTo>
                  <a:pt x="214860" y="7"/>
                  <a:pt x="214850" y="1"/>
                  <a:pt x="214841" y="1"/>
                </a:cubicBezTo>
                <a:cubicBezTo>
                  <a:pt x="214824" y="1"/>
                  <a:pt x="214807" y="18"/>
                  <a:pt x="214810" y="42"/>
                </a:cubicBezTo>
                <a:cubicBezTo>
                  <a:pt x="214837" y="1126"/>
                  <a:pt x="215381" y="2336"/>
                  <a:pt x="215757" y="3283"/>
                </a:cubicBezTo>
                <a:cubicBezTo>
                  <a:pt x="216203" y="4414"/>
                  <a:pt x="216634" y="5553"/>
                  <a:pt x="217013" y="6723"/>
                </a:cubicBezTo>
                <a:cubicBezTo>
                  <a:pt x="217268" y="7510"/>
                  <a:pt x="217514" y="8305"/>
                  <a:pt x="217749" y="9107"/>
                </a:cubicBezTo>
                <a:cubicBezTo>
                  <a:pt x="217663" y="9470"/>
                  <a:pt x="217577" y="9835"/>
                  <a:pt x="217494" y="10191"/>
                </a:cubicBezTo>
                <a:cubicBezTo>
                  <a:pt x="217487" y="10226"/>
                  <a:pt x="217479" y="10265"/>
                  <a:pt x="217471" y="10301"/>
                </a:cubicBezTo>
                <a:cubicBezTo>
                  <a:pt x="217315" y="9188"/>
                  <a:pt x="217041" y="8136"/>
                  <a:pt x="216822" y="7048"/>
                </a:cubicBezTo>
                <a:cubicBezTo>
                  <a:pt x="216645" y="6183"/>
                  <a:pt x="216423" y="5162"/>
                  <a:pt x="215964" y="4484"/>
                </a:cubicBezTo>
                <a:cubicBezTo>
                  <a:pt x="215960" y="4478"/>
                  <a:pt x="215956" y="4476"/>
                  <a:pt x="215952" y="4476"/>
                </a:cubicBezTo>
                <a:cubicBezTo>
                  <a:pt x="215939" y="4476"/>
                  <a:pt x="215928" y="4498"/>
                  <a:pt x="215933" y="4515"/>
                </a:cubicBezTo>
                <a:cubicBezTo>
                  <a:pt x="216289" y="5471"/>
                  <a:pt x="216332" y="6727"/>
                  <a:pt x="216438" y="7768"/>
                </a:cubicBezTo>
                <a:cubicBezTo>
                  <a:pt x="216457" y="7967"/>
                  <a:pt x="216477" y="8164"/>
                  <a:pt x="216493" y="8363"/>
                </a:cubicBezTo>
                <a:cubicBezTo>
                  <a:pt x="216438" y="8614"/>
                  <a:pt x="216376" y="8864"/>
                  <a:pt x="216316" y="9111"/>
                </a:cubicBezTo>
                <a:cubicBezTo>
                  <a:pt x="216105" y="7177"/>
                  <a:pt x="215682" y="5290"/>
                  <a:pt x="215201" y="3451"/>
                </a:cubicBezTo>
                <a:cubicBezTo>
                  <a:pt x="215194" y="3421"/>
                  <a:pt x="215174" y="3409"/>
                  <a:pt x="215156" y="3409"/>
                </a:cubicBezTo>
                <a:cubicBezTo>
                  <a:pt x="215127" y="3409"/>
                  <a:pt x="215099" y="3438"/>
                  <a:pt x="215111" y="3482"/>
                </a:cubicBezTo>
                <a:cubicBezTo>
                  <a:pt x="215620" y="5518"/>
                  <a:pt x="216015" y="7588"/>
                  <a:pt x="216179" y="9717"/>
                </a:cubicBezTo>
                <a:cubicBezTo>
                  <a:pt x="216004" y="10559"/>
                  <a:pt x="215839" y="11408"/>
                  <a:pt x="215765" y="12273"/>
                </a:cubicBezTo>
                <a:cubicBezTo>
                  <a:pt x="215738" y="12629"/>
                  <a:pt x="215702" y="12989"/>
                  <a:pt x="215671" y="13345"/>
                </a:cubicBezTo>
                <a:cubicBezTo>
                  <a:pt x="215644" y="13260"/>
                  <a:pt x="215620" y="13173"/>
                  <a:pt x="215597" y="13091"/>
                </a:cubicBezTo>
                <a:cubicBezTo>
                  <a:pt x="215475" y="12711"/>
                  <a:pt x="215339" y="12340"/>
                  <a:pt x="215209" y="11964"/>
                </a:cubicBezTo>
                <a:cubicBezTo>
                  <a:pt x="215154" y="11804"/>
                  <a:pt x="215088" y="11650"/>
                  <a:pt x="215025" y="11495"/>
                </a:cubicBezTo>
                <a:cubicBezTo>
                  <a:pt x="215072" y="11020"/>
                  <a:pt x="215127" y="10543"/>
                  <a:pt x="215139" y="10066"/>
                </a:cubicBezTo>
                <a:cubicBezTo>
                  <a:pt x="215140" y="10037"/>
                  <a:pt x="215126" y="10023"/>
                  <a:pt x="215111" y="10023"/>
                </a:cubicBezTo>
                <a:cubicBezTo>
                  <a:pt x="215094" y="10023"/>
                  <a:pt x="215076" y="10038"/>
                  <a:pt x="215072" y="10066"/>
                </a:cubicBezTo>
                <a:cubicBezTo>
                  <a:pt x="215048" y="10301"/>
                  <a:pt x="214998" y="10539"/>
                  <a:pt x="214939" y="10778"/>
                </a:cubicBezTo>
                <a:cubicBezTo>
                  <a:pt x="214931" y="10657"/>
                  <a:pt x="214927" y="10535"/>
                  <a:pt x="214923" y="10414"/>
                </a:cubicBezTo>
                <a:cubicBezTo>
                  <a:pt x="214880" y="9271"/>
                  <a:pt x="214876" y="8128"/>
                  <a:pt x="214829" y="6986"/>
                </a:cubicBezTo>
                <a:cubicBezTo>
                  <a:pt x="214806" y="6446"/>
                  <a:pt x="214841" y="5917"/>
                  <a:pt x="214864" y="5377"/>
                </a:cubicBezTo>
                <a:cubicBezTo>
                  <a:pt x="214876" y="5149"/>
                  <a:pt x="214806" y="4109"/>
                  <a:pt x="214986" y="3971"/>
                </a:cubicBezTo>
                <a:cubicBezTo>
                  <a:pt x="215039" y="3932"/>
                  <a:pt x="215012" y="3823"/>
                  <a:pt x="214957" y="3823"/>
                </a:cubicBezTo>
                <a:cubicBezTo>
                  <a:pt x="214952" y="3823"/>
                  <a:pt x="214946" y="3824"/>
                  <a:pt x="214939" y="3827"/>
                </a:cubicBezTo>
                <a:cubicBezTo>
                  <a:pt x="214817" y="3878"/>
                  <a:pt x="214786" y="3960"/>
                  <a:pt x="214747" y="4121"/>
                </a:cubicBezTo>
                <a:cubicBezTo>
                  <a:pt x="214634" y="4559"/>
                  <a:pt x="214598" y="5079"/>
                  <a:pt x="214524" y="5534"/>
                </a:cubicBezTo>
                <a:cubicBezTo>
                  <a:pt x="214470" y="5870"/>
                  <a:pt x="214427" y="6211"/>
                  <a:pt x="214387" y="6547"/>
                </a:cubicBezTo>
                <a:cubicBezTo>
                  <a:pt x="214391" y="6461"/>
                  <a:pt x="214380" y="6383"/>
                  <a:pt x="214324" y="6285"/>
                </a:cubicBezTo>
                <a:cubicBezTo>
                  <a:pt x="214320" y="6276"/>
                  <a:pt x="214313" y="6273"/>
                  <a:pt x="214305" y="6273"/>
                </a:cubicBezTo>
                <a:cubicBezTo>
                  <a:pt x="214293" y="6273"/>
                  <a:pt x="214280" y="6284"/>
                  <a:pt x="214286" y="6305"/>
                </a:cubicBezTo>
                <a:cubicBezTo>
                  <a:pt x="214367" y="6578"/>
                  <a:pt x="214188" y="7044"/>
                  <a:pt x="214148" y="7318"/>
                </a:cubicBezTo>
                <a:cubicBezTo>
                  <a:pt x="214121" y="7553"/>
                  <a:pt x="214089" y="7788"/>
                  <a:pt x="214066" y="8023"/>
                </a:cubicBezTo>
                <a:cubicBezTo>
                  <a:pt x="214019" y="8433"/>
                  <a:pt x="213977" y="8848"/>
                  <a:pt x="213933" y="9259"/>
                </a:cubicBezTo>
                <a:cubicBezTo>
                  <a:pt x="213910" y="9517"/>
                  <a:pt x="213886" y="9772"/>
                  <a:pt x="213863" y="10030"/>
                </a:cubicBezTo>
                <a:cubicBezTo>
                  <a:pt x="213749" y="8367"/>
                  <a:pt x="213558" y="6727"/>
                  <a:pt x="213350" y="5075"/>
                </a:cubicBezTo>
                <a:cubicBezTo>
                  <a:pt x="213348" y="5062"/>
                  <a:pt x="213340" y="5055"/>
                  <a:pt x="213331" y="5055"/>
                </a:cubicBezTo>
                <a:cubicBezTo>
                  <a:pt x="213319" y="5055"/>
                  <a:pt x="213307" y="5066"/>
                  <a:pt x="213307" y="5084"/>
                </a:cubicBezTo>
                <a:cubicBezTo>
                  <a:pt x="213323" y="6970"/>
                  <a:pt x="213440" y="8872"/>
                  <a:pt x="213283" y="10758"/>
                </a:cubicBezTo>
                <a:cubicBezTo>
                  <a:pt x="213264" y="11001"/>
                  <a:pt x="213244" y="11240"/>
                  <a:pt x="213220" y="11482"/>
                </a:cubicBezTo>
                <a:cubicBezTo>
                  <a:pt x="213103" y="11029"/>
                  <a:pt x="212986" y="10579"/>
                  <a:pt x="212868" y="10124"/>
                </a:cubicBezTo>
                <a:cubicBezTo>
                  <a:pt x="212571" y="9005"/>
                  <a:pt x="212297" y="7878"/>
                  <a:pt x="211934" y="6786"/>
                </a:cubicBezTo>
                <a:cubicBezTo>
                  <a:pt x="211840" y="6500"/>
                  <a:pt x="211741" y="6218"/>
                  <a:pt x="211640" y="5940"/>
                </a:cubicBezTo>
                <a:cubicBezTo>
                  <a:pt x="211624" y="5581"/>
                  <a:pt x="211632" y="5225"/>
                  <a:pt x="211671" y="4891"/>
                </a:cubicBezTo>
                <a:cubicBezTo>
                  <a:pt x="211680" y="4818"/>
                  <a:pt x="211638" y="4771"/>
                  <a:pt x="211595" y="4771"/>
                </a:cubicBezTo>
                <a:cubicBezTo>
                  <a:pt x="211567" y="4771"/>
                  <a:pt x="211539" y="4792"/>
                  <a:pt x="211526" y="4840"/>
                </a:cubicBezTo>
                <a:cubicBezTo>
                  <a:pt x="211487" y="5005"/>
                  <a:pt x="211455" y="5169"/>
                  <a:pt x="211428" y="5337"/>
                </a:cubicBezTo>
                <a:cubicBezTo>
                  <a:pt x="211166" y="4605"/>
                  <a:pt x="210915" y="3866"/>
                  <a:pt x="210720" y="3095"/>
                </a:cubicBezTo>
                <a:cubicBezTo>
                  <a:pt x="210710" y="3056"/>
                  <a:pt x="210685" y="3039"/>
                  <a:pt x="210660" y="3039"/>
                </a:cubicBezTo>
                <a:cubicBezTo>
                  <a:pt x="210622" y="3039"/>
                  <a:pt x="210585" y="3077"/>
                  <a:pt x="210599" y="3138"/>
                </a:cubicBezTo>
                <a:cubicBezTo>
                  <a:pt x="210790" y="3913"/>
                  <a:pt x="211036" y="4649"/>
                  <a:pt x="211291" y="5384"/>
                </a:cubicBezTo>
                <a:cubicBezTo>
                  <a:pt x="211182" y="5830"/>
                  <a:pt x="211159" y="6320"/>
                  <a:pt x="211065" y="6778"/>
                </a:cubicBezTo>
                <a:cubicBezTo>
                  <a:pt x="210884" y="5698"/>
                  <a:pt x="210689" y="4621"/>
                  <a:pt x="210512" y="3537"/>
                </a:cubicBezTo>
                <a:cubicBezTo>
                  <a:pt x="210506" y="3499"/>
                  <a:pt x="210485" y="3483"/>
                  <a:pt x="210463" y="3483"/>
                </a:cubicBezTo>
                <a:cubicBezTo>
                  <a:pt x="210431" y="3483"/>
                  <a:pt x="210398" y="3519"/>
                  <a:pt x="210407" y="3572"/>
                </a:cubicBezTo>
                <a:cubicBezTo>
                  <a:pt x="210595" y="4793"/>
                  <a:pt x="210798" y="5999"/>
                  <a:pt x="210982" y="7212"/>
                </a:cubicBezTo>
                <a:cubicBezTo>
                  <a:pt x="210900" y="7647"/>
                  <a:pt x="210849" y="8089"/>
                  <a:pt x="210767" y="8523"/>
                </a:cubicBezTo>
                <a:cubicBezTo>
                  <a:pt x="210567" y="9607"/>
                  <a:pt x="210449" y="10758"/>
                  <a:pt x="210391" y="11866"/>
                </a:cubicBezTo>
                <a:cubicBezTo>
                  <a:pt x="210332" y="12891"/>
                  <a:pt x="210324" y="13925"/>
                  <a:pt x="210340" y="14962"/>
                </a:cubicBezTo>
                <a:cubicBezTo>
                  <a:pt x="210332" y="14989"/>
                  <a:pt x="210324" y="15017"/>
                  <a:pt x="210317" y="15044"/>
                </a:cubicBezTo>
                <a:cubicBezTo>
                  <a:pt x="210234" y="15126"/>
                  <a:pt x="210176" y="15247"/>
                  <a:pt x="210164" y="15408"/>
                </a:cubicBezTo>
                <a:cubicBezTo>
                  <a:pt x="210113" y="15059"/>
                  <a:pt x="210059" y="14716"/>
                  <a:pt x="209999" y="14367"/>
                </a:cubicBezTo>
                <a:cubicBezTo>
                  <a:pt x="210035" y="13823"/>
                  <a:pt x="210070" y="13279"/>
                  <a:pt x="210090" y="12731"/>
                </a:cubicBezTo>
                <a:cubicBezTo>
                  <a:pt x="210168" y="10864"/>
                  <a:pt x="210375" y="8977"/>
                  <a:pt x="210337" y="7111"/>
                </a:cubicBezTo>
                <a:cubicBezTo>
                  <a:pt x="210337" y="7083"/>
                  <a:pt x="210322" y="7070"/>
                  <a:pt x="210307" y="7070"/>
                </a:cubicBezTo>
                <a:cubicBezTo>
                  <a:pt x="210291" y="7070"/>
                  <a:pt x="210276" y="7083"/>
                  <a:pt x="210274" y="7111"/>
                </a:cubicBezTo>
                <a:cubicBezTo>
                  <a:pt x="210219" y="8336"/>
                  <a:pt x="209886" y="9420"/>
                  <a:pt x="209651" y="10590"/>
                </a:cubicBezTo>
                <a:cubicBezTo>
                  <a:pt x="209580" y="10926"/>
                  <a:pt x="209522" y="11260"/>
                  <a:pt x="209463" y="11592"/>
                </a:cubicBezTo>
                <a:cubicBezTo>
                  <a:pt x="209362" y="11150"/>
                  <a:pt x="209260" y="10707"/>
                  <a:pt x="209147" y="10269"/>
                </a:cubicBezTo>
                <a:cubicBezTo>
                  <a:pt x="209170" y="10050"/>
                  <a:pt x="209190" y="9831"/>
                  <a:pt x="209213" y="9611"/>
                </a:cubicBezTo>
                <a:cubicBezTo>
                  <a:pt x="209268" y="9107"/>
                  <a:pt x="209318" y="8598"/>
                  <a:pt x="209365" y="8093"/>
                </a:cubicBezTo>
                <a:cubicBezTo>
                  <a:pt x="209389" y="7870"/>
                  <a:pt x="209428" y="6778"/>
                  <a:pt x="209656" y="6621"/>
                </a:cubicBezTo>
                <a:cubicBezTo>
                  <a:pt x="209681" y="6603"/>
                  <a:pt x="209666" y="6549"/>
                  <a:pt x="209640" y="6549"/>
                </a:cubicBezTo>
                <a:cubicBezTo>
                  <a:pt x="209637" y="6549"/>
                  <a:pt x="209635" y="6550"/>
                  <a:pt x="209632" y="6551"/>
                </a:cubicBezTo>
                <a:cubicBezTo>
                  <a:pt x="209260" y="6684"/>
                  <a:pt x="209123" y="7913"/>
                  <a:pt x="209033" y="8277"/>
                </a:cubicBezTo>
                <a:cubicBezTo>
                  <a:pt x="208966" y="8559"/>
                  <a:pt x="208904" y="8841"/>
                  <a:pt x="208845" y="9123"/>
                </a:cubicBezTo>
                <a:cubicBezTo>
                  <a:pt x="208837" y="9099"/>
                  <a:pt x="208829" y="9071"/>
                  <a:pt x="208822" y="9044"/>
                </a:cubicBezTo>
                <a:cubicBezTo>
                  <a:pt x="208688" y="8570"/>
                  <a:pt x="208547" y="8117"/>
                  <a:pt x="208395" y="7655"/>
                </a:cubicBezTo>
                <a:cubicBezTo>
                  <a:pt x="208250" y="7208"/>
                  <a:pt x="208106" y="6708"/>
                  <a:pt x="207824" y="6379"/>
                </a:cubicBezTo>
                <a:cubicBezTo>
                  <a:pt x="207809" y="6362"/>
                  <a:pt x="207792" y="6355"/>
                  <a:pt x="207775" y="6355"/>
                </a:cubicBezTo>
                <a:cubicBezTo>
                  <a:pt x="207724" y="6355"/>
                  <a:pt x="207676" y="6421"/>
                  <a:pt x="207714" y="6488"/>
                </a:cubicBezTo>
                <a:cubicBezTo>
                  <a:pt x="208101" y="7322"/>
                  <a:pt x="208200" y="8536"/>
                  <a:pt x="208344" y="9479"/>
                </a:cubicBezTo>
                <a:cubicBezTo>
                  <a:pt x="208359" y="9584"/>
                  <a:pt x="208379" y="9690"/>
                  <a:pt x="208395" y="9792"/>
                </a:cubicBezTo>
                <a:cubicBezTo>
                  <a:pt x="208336" y="9976"/>
                  <a:pt x="208289" y="10128"/>
                  <a:pt x="208270" y="10179"/>
                </a:cubicBezTo>
                <a:cubicBezTo>
                  <a:pt x="208106" y="10606"/>
                  <a:pt x="207945" y="11032"/>
                  <a:pt x="207804" y="11475"/>
                </a:cubicBezTo>
                <a:cubicBezTo>
                  <a:pt x="207725" y="11710"/>
                  <a:pt x="207660" y="11948"/>
                  <a:pt x="207593" y="12183"/>
                </a:cubicBezTo>
                <a:cubicBezTo>
                  <a:pt x="207628" y="11560"/>
                  <a:pt x="207631" y="10931"/>
                  <a:pt x="207624" y="10304"/>
                </a:cubicBezTo>
                <a:cubicBezTo>
                  <a:pt x="207636" y="10297"/>
                  <a:pt x="207644" y="10285"/>
                  <a:pt x="207655" y="10281"/>
                </a:cubicBezTo>
                <a:cubicBezTo>
                  <a:pt x="207719" y="10249"/>
                  <a:pt x="207702" y="10124"/>
                  <a:pt x="207643" y="10124"/>
                </a:cubicBezTo>
                <a:cubicBezTo>
                  <a:pt x="207637" y="10124"/>
                  <a:pt x="207631" y="10125"/>
                  <a:pt x="207624" y="10128"/>
                </a:cubicBezTo>
                <a:lnTo>
                  <a:pt x="207620" y="10128"/>
                </a:lnTo>
                <a:cubicBezTo>
                  <a:pt x="207616" y="9808"/>
                  <a:pt x="207608" y="9490"/>
                  <a:pt x="207600" y="9170"/>
                </a:cubicBezTo>
                <a:cubicBezTo>
                  <a:pt x="207573" y="8226"/>
                  <a:pt x="207644" y="7232"/>
                  <a:pt x="207550" y="6300"/>
                </a:cubicBezTo>
                <a:cubicBezTo>
                  <a:pt x="207545" y="6266"/>
                  <a:pt x="207520" y="6243"/>
                  <a:pt x="207498" y="6243"/>
                </a:cubicBezTo>
                <a:cubicBezTo>
                  <a:pt x="207481" y="6243"/>
                  <a:pt x="207467" y="6255"/>
                  <a:pt x="207463" y="6285"/>
                </a:cubicBezTo>
                <a:cubicBezTo>
                  <a:pt x="207252" y="8061"/>
                  <a:pt x="207080" y="9862"/>
                  <a:pt x="206849" y="11643"/>
                </a:cubicBezTo>
                <a:cubicBezTo>
                  <a:pt x="206791" y="10743"/>
                  <a:pt x="206720" y="9846"/>
                  <a:pt x="206634" y="8950"/>
                </a:cubicBezTo>
                <a:cubicBezTo>
                  <a:pt x="206614" y="8695"/>
                  <a:pt x="206591" y="8437"/>
                  <a:pt x="206563" y="8187"/>
                </a:cubicBezTo>
                <a:cubicBezTo>
                  <a:pt x="206626" y="7897"/>
                  <a:pt x="206692" y="7608"/>
                  <a:pt x="206751" y="7318"/>
                </a:cubicBezTo>
                <a:cubicBezTo>
                  <a:pt x="206806" y="7028"/>
                  <a:pt x="206919" y="6770"/>
                  <a:pt x="206927" y="6473"/>
                </a:cubicBezTo>
                <a:cubicBezTo>
                  <a:pt x="206929" y="6436"/>
                  <a:pt x="206906" y="6416"/>
                  <a:pt x="206883" y="6416"/>
                </a:cubicBezTo>
                <a:cubicBezTo>
                  <a:pt x="206865" y="6416"/>
                  <a:pt x="206846" y="6429"/>
                  <a:pt x="206841" y="6457"/>
                </a:cubicBezTo>
                <a:cubicBezTo>
                  <a:pt x="206833" y="6500"/>
                  <a:pt x="206822" y="6540"/>
                  <a:pt x="206814" y="6578"/>
                </a:cubicBezTo>
                <a:cubicBezTo>
                  <a:pt x="206809" y="6594"/>
                  <a:pt x="206818" y="6605"/>
                  <a:pt x="206825" y="6614"/>
                </a:cubicBezTo>
                <a:cubicBezTo>
                  <a:pt x="206802" y="6641"/>
                  <a:pt x="206775" y="6672"/>
                  <a:pt x="206739" y="6711"/>
                </a:cubicBezTo>
                <a:cubicBezTo>
                  <a:pt x="206681" y="6802"/>
                  <a:pt x="206641" y="6899"/>
                  <a:pt x="206614" y="7013"/>
                </a:cubicBezTo>
                <a:cubicBezTo>
                  <a:pt x="206567" y="7154"/>
                  <a:pt x="206516" y="7295"/>
                  <a:pt x="206469" y="7432"/>
                </a:cubicBezTo>
                <a:cubicBezTo>
                  <a:pt x="206399" y="6809"/>
                  <a:pt x="206321" y="6183"/>
                  <a:pt x="206235" y="5557"/>
                </a:cubicBezTo>
                <a:cubicBezTo>
                  <a:pt x="206209" y="5366"/>
                  <a:pt x="206110" y="5286"/>
                  <a:pt x="206002" y="5286"/>
                </a:cubicBezTo>
                <a:cubicBezTo>
                  <a:pt x="205997" y="5286"/>
                  <a:pt x="205993" y="5286"/>
                  <a:pt x="205988" y="5287"/>
                </a:cubicBezTo>
                <a:cubicBezTo>
                  <a:pt x="205949" y="5165"/>
                  <a:pt x="205906" y="5044"/>
                  <a:pt x="205863" y="4927"/>
                </a:cubicBezTo>
                <a:cubicBezTo>
                  <a:pt x="205855" y="4907"/>
                  <a:pt x="205843" y="4899"/>
                  <a:pt x="205831" y="4899"/>
                </a:cubicBezTo>
                <a:cubicBezTo>
                  <a:pt x="205804" y="4899"/>
                  <a:pt x="205776" y="4939"/>
                  <a:pt x="205792" y="4981"/>
                </a:cubicBezTo>
                <a:cubicBezTo>
                  <a:pt x="205832" y="5091"/>
                  <a:pt x="205866" y="5201"/>
                  <a:pt x="205902" y="5310"/>
                </a:cubicBezTo>
                <a:cubicBezTo>
                  <a:pt x="205772" y="5369"/>
                  <a:pt x="205659" y="5530"/>
                  <a:pt x="205687" y="5752"/>
                </a:cubicBezTo>
                <a:cubicBezTo>
                  <a:pt x="205812" y="6840"/>
                  <a:pt x="205906" y="7933"/>
                  <a:pt x="205973" y="9029"/>
                </a:cubicBezTo>
                <a:cubicBezTo>
                  <a:pt x="205886" y="9334"/>
                  <a:pt x="205800" y="9643"/>
                  <a:pt x="205722" y="9952"/>
                </a:cubicBezTo>
                <a:cubicBezTo>
                  <a:pt x="205718" y="9854"/>
                  <a:pt x="205706" y="9757"/>
                  <a:pt x="205702" y="9658"/>
                </a:cubicBezTo>
                <a:cubicBezTo>
                  <a:pt x="205700" y="9645"/>
                  <a:pt x="205691" y="9638"/>
                  <a:pt x="205683" y="9638"/>
                </a:cubicBezTo>
                <a:cubicBezTo>
                  <a:pt x="205675" y="9638"/>
                  <a:pt x="205667" y="9645"/>
                  <a:pt x="205667" y="9658"/>
                </a:cubicBezTo>
                <a:cubicBezTo>
                  <a:pt x="205655" y="9858"/>
                  <a:pt x="205648" y="10062"/>
                  <a:pt x="205648" y="10261"/>
                </a:cubicBezTo>
                <a:cubicBezTo>
                  <a:pt x="205510" y="10829"/>
                  <a:pt x="205382" y="11404"/>
                  <a:pt x="205252" y="11979"/>
                </a:cubicBezTo>
                <a:cubicBezTo>
                  <a:pt x="205185" y="11988"/>
                  <a:pt x="205127" y="12038"/>
                  <a:pt x="205111" y="12152"/>
                </a:cubicBezTo>
                <a:cubicBezTo>
                  <a:pt x="205072" y="12418"/>
                  <a:pt x="205041" y="12680"/>
                  <a:pt x="205006" y="12946"/>
                </a:cubicBezTo>
                <a:cubicBezTo>
                  <a:pt x="204923" y="12833"/>
                  <a:pt x="204842" y="12719"/>
                  <a:pt x="204759" y="12610"/>
                </a:cubicBezTo>
                <a:cubicBezTo>
                  <a:pt x="204829" y="12147"/>
                  <a:pt x="204873" y="11713"/>
                  <a:pt x="204826" y="11224"/>
                </a:cubicBezTo>
                <a:cubicBezTo>
                  <a:pt x="204823" y="11199"/>
                  <a:pt x="204806" y="11182"/>
                  <a:pt x="204789" y="11182"/>
                </a:cubicBezTo>
                <a:cubicBezTo>
                  <a:pt x="204777" y="11182"/>
                  <a:pt x="204766" y="11191"/>
                  <a:pt x="204763" y="11213"/>
                </a:cubicBezTo>
                <a:cubicBezTo>
                  <a:pt x="204724" y="11475"/>
                  <a:pt x="204665" y="11721"/>
                  <a:pt x="204591" y="11964"/>
                </a:cubicBezTo>
                <a:cubicBezTo>
                  <a:pt x="204560" y="11338"/>
                  <a:pt x="204571" y="10790"/>
                  <a:pt x="204708" y="10743"/>
                </a:cubicBezTo>
                <a:cubicBezTo>
                  <a:pt x="204799" y="10710"/>
                  <a:pt x="204771" y="10536"/>
                  <a:pt x="204686" y="10536"/>
                </a:cubicBezTo>
                <a:cubicBezTo>
                  <a:pt x="204679" y="10536"/>
                  <a:pt x="204672" y="10537"/>
                  <a:pt x="204665" y="10539"/>
                </a:cubicBezTo>
                <a:cubicBezTo>
                  <a:pt x="204665" y="10539"/>
                  <a:pt x="204665" y="10543"/>
                  <a:pt x="204661" y="10543"/>
                </a:cubicBezTo>
                <a:cubicBezTo>
                  <a:pt x="204739" y="10077"/>
                  <a:pt x="204818" y="9611"/>
                  <a:pt x="204892" y="9150"/>
                </a:cubicBezTo>
                <a:cubicBezTo>
                  <a:pt x="205104" y="7909"/>
                  <a:pt x="205268" y="6657"/>
                  <a:pt x="205476" y="5412"/>
                </a:cubicBezTo>
                <a:cubicBezTo>
                  <a:pt x="205565" y="4872"/>
                  <a:pt x="205851" y="4007"/>
                  <a:pt x="205577" y="3498"/>
                </a:cubicBezTo>
                <a:cubicBezTo>
                  <a:pt x="205570" y="3486"/>
                  <a:pt x="205561" y="3481"/>
                  <a:pt x="205552" y="3481"/>
                </a:cubicBezTo>
                <a:cubicBezTo>
                  <a:pt x="205534" y="3481"/>
                  <a:pt x="205517" y="3501"/>
                  <a:pt x="205523" y="3529"/>
                </a:cubicBezTo>
                <a:cubicBezTo>
                  <a:pt x="205624" y="4101"/>
                  <a:pt x="205260" y="4535"/>
                  <a:pt x="205115" y="5021"/>
                </a:cubicBezTo>
                <a:cubicBezTo>
                  <a:pt x="204959" y="5537"/>
                  <a:pt x="204810" y="6050"/>
                  <a:pt x="204661" y="6571"/>
                </a:cubicBezTo>
                <a:cubicBezTo>
                  <a:pt x="204654" y="6574"/>
                  <a:pt x="204641" y="6587"/>
                  <a:pt x="204638" y="6602"/>
                </a:cubicBezTo>
                <a:cubicBezTo>
                  <a:pt x="204470" y="7142"/>
                  <a:pt x="204329" y="7698"/>
                  <a:pt x="204208" y="8261"/>
                </a:cubicBezTo>
                <a:cubicBezTo>
                  <a:pt x="204231" y="6903"/>
                  <a:pt x="204176" y="5549"/>
                  <a:pt x="204192" y="4191"/>
                </a:cubicBezTo>
                <a:cubicBezTo>
                  <a:pt x="204208" y="2989"/>
                  <a:pt x="204254" y="1764"/>
                  <a:pt x="204239" y="563"/>
                </a:cubicBezTo>
                <a:cubicBezTo>
                  <a:pt x="204237" y="547"/>
                  <a:pt x="204227" y="539"/>
                  <a:pt x="204217" y="539"/>
                </a:cubicBezTo>
                <a:cubicBezTo>
                  <a:pt x="204208" y="539"/>
                  <a:pt x="204199" y="547"/>
                  <a:pt x="204199" y="563"/>
                </a:cubicBezTo>
                <a:cubicBezTo>
                  <a:pt x="204047" y="3056"/>
                  <a:pt x="203624" y="5525"/>
                  <a:pt x="203475" y="8023"/>
                </a:cubicBezTo>
                <a:cubicBezTo>
                  <a:pt x="203424" y="8935"/>
                  <a:pt x="203354" y="9851"/>
                  <a:pt x="203268" y="10767"/>
                </a:cubicBezTo>
                <a:cubicBezTo>
                  <a:pt x="203166" y="10657"/>
                  <a:pt x="203061" y="10547"/>
                  <a:pt x="202954" y="10438"/>
                </a:cubicBezTo>
                <a:cubicBezTo>
                  <a:pt x="202958" y="9976"/>
                  <a:pt x="202970" y="9467"/>
                  <a:pt x="203111" y="9095"/>
                </a:cubicBezTo>
                <a:cubicBezTo>
                  <a:pt x="203127" y="9052"/>
                  <a:pt x="203099" y="9012"/>
                  <a:pt x="203072" y="9012"/>
                </a:cubicBezTo>
                <a:cubicBezTo>
                  <a:pt x="203060" y="9012"/>
                  <a:pt x="203048" y="9020"/>
                  <a:pt x="203041" y="9040"/>
                </a:cubicBezTo>
                <a:cubicBezTo>
                  <a:pt x="202888" y="9405"/>
                  <a:pt x="202849" y="9858"/>
                  <a:pt x="202833" y="10304"/>
                </a:cubicBezTo>
                <a:cubicBezTo>
                  <a:pt x="202790" y="10261"/>
                  <a:pt x="202747" y="10214"/>
                  <a:pt x="202705" y="10171"/>
                </a:cubicBezTo>
                <a:cubicBezTo>
                  <a:pt x="202571" y="9423"/>
                  <a:pt x="202407" y="8661"/>
                  <a:pt x="202183" y="7964"/>
                </a:cubicBezTo>
                <a:cubicBezTo>
                  <a:pt x="202172" y="7423"/>
                  <a:pt x="202160" y="6883"/>
                  <a:pt x="202160" y="6339"/>
                </a:cubicBezTo>
                <a:cubicBezTo>
                  <a:pt x="202160" y="5823"/>
                  <a:pt x="202207" y="5314"/>
                  <a:pt x="202270" y="4806"/>
                </a:cubicBezTo>
                <a:cubicBezTo>
                  <a:pt x="202293" y="4618"/>
                  <a:pt x="202329" y="4453"/>
                  <a:pt x="202371" y="4273"/>
                </a:cubicBezTo>
                <a:cubicBezTo>
                  <a:pt x="202380" y="4253"/>
                  <a:pt x="202371" y="4222"/>
                  <a:pt x="202364" y="4195"/>
                </a:cubicBezTo>
                <a:cubicBezTo>
                  <a:pt x="202376" y="4187"/>
                  <a:pt x="202383" y="4179"/>
                  <a:pt x="202383" y="4156"/>
                </a:cubicBezTo>
                <a:cubicBezTo>
                  <a:pt x="202387" y="4136"/>
                  <a:pt x="202387" y="4116"/>
                  <a:pt x="202391" y="4097"/>
                </a:cubicBezTo>
                <a:cubicBezTo>
                  <a:pt x="202393" y="4065"/>
                  <a:pt x="202373" y="4048"/>
                  <a:pt x="202353" y="4048"/>
                </a:cubicBezTo>
                <a:cubicBezTo>
                  <a:pt x="202336" y="4048"/>
                  <a:pt x="202318" y="4060"/>
                  <a:pt x="202313" y="4085"/>
                </a:cubicBezTo>
                <a:cubicBezTo>
                  <a:pt x="202215" y="4520"/>
                  <a:pt x="202008" y="4919"/>
                  <a:pt x="201910" y="5365"/>
                </a:cubicBezTo>
                <a:cubicBezTo>
                  <a:pt x="201820" y="5772"/>
                  <a:pt x="201742" y="6179"/>
                  <a:pt x="201675" y="6594"/>
                </a:cubicBezTo>
                <a:cubicBezTo>
                  <a:pt x="201565" y="6402"/>
                  <a:pt x="201440" y="6253"/>
                  <a:pt x="201280" y="6195"/>
                </a:cubicBezTo>
                <a:cubicBezTo>
                  <a:pt x="201277" y="6194"/>
                  <a:pt x="201275" y="6193"/>
                  <a:pt x="201272" y="6193"/>
                </a:cubicBezTo>
                <a:cubicBezTo>
                  <a:pt x="201267" y="6193"/>
                  <a:pt x="201261" y="6195"/>
                  <a:pt x="201256" y="6195"/>
                </a:cubicBezTo>
                <a:cubicBezTo>
                  <a:pt x="201432" y="5835"/>
                  <a:pt x="201624" y="5490"/>
                  <a:pt x="201836" y="5173"/>
                </a:cubicBezTo>
                <a:cubicBezTo>
                  <a:pt x="201865" y="5128"/>
                  <a:pt x="201833" y="5063"/>
                  <a:pt x="201797" y="5063"/>
                </a:cubicBezTo>
                <a:cubicBezTo>
                  <a:pt x="201786" y="5063"/>
                  <a:pt x="201775" y="5069"/>
                  <a:pt x="201765" y="5084"/>
                </a:cubicBezTo>
                <a:cubicBezTo>
                  <a:pt x="201213" y="5893"/>
                  <a:pt x="200794" y="6868"/>
                  <a:pt x="200458" y="7902"/>
                </a:cubicBezTo>
                <a:cubicBezTo>
                  <a:pt x="200199" y="7639"/>
                  <a:pt x="199945" y="7369"/>
                  <a:pt x="199699" y="7095"/>
                </a:cubicBezTo>
                <a:cubicBezTo>
                  <a:pt x="199683" y="7075"/>
                  <a:pt x="199663" y="7056"/>
                  <a:pt x="199643" y="7036"/>
                </a:cubicBezTo>
                <a:cubicBezTo>
                  <a:pt x="199643" y="7017"/>
                  <a:pt x="199636" y="7001"/>
                  <a:pt x="199636" y="6981"/>
                </a:cubicBezTo>
                <a:cubicBezTo>
                  <a:pt x="199631" y="6954"/>
                  <a:pt x="199613" y="6941"/>
                  <a:pt x="199595" y="6941"/>
                </a:cubicBezTo>
                <a:cubicBezTo>
                  <a:pt x="199585" y="6941"/>
                  <a:pt x="199574" y="6945"/>
                  <a:pt x="199565" y="6954"/>
                </a:cubicBezTo>
                <a:cubicBezTo>
                  <a:pt x="199381" y="6778"/>
                  <a:pt x="199193" y="6645"/>
                  <a:pt x="198994" y="6516"/>
                </a:cubicBezTo>
                <a:cubicBezTo>
                  <a:pt x="198998" y="6508"/>
                  <a:pt x="199002" y="6500"/>
                  <a:pt x="199002" y="6493"/>
                </a:cubicBezTo>
                <a:cubicBezTo>
                  <a:pt x="199365" y="5510"/>
                  <a:pt x="199902" y="4668"/>
                  <a:pt x="200281" y="3706"/>
                </a:cubicBezTo>
                <a:cubicBezTo>
                  <a:pt x="200290" y="3684"/>
                  <a:pt x="200273" y="3664"/>
                  <a:pt x="200259" y="3664"/>
                </a:cubicBezTo>
                <a:cubicBezTo>
                  <a:pt x="200252" y="3664"/>
                  <a:pt x="200246" y="3668"/>
                  <a:pt x="200243" y="3678"/>
                </a:cubicBezTo>
                <a:cubicBezTo>
                  <a:pt x="200008" y="4238"/>
                  <a:pt x="199663" y="4688"/>
                  <a:pt x="199374" y="5196"/>
                </a:cubicBezTo>
                <a:cubicBezTo>
                  <a:pt x="199154" y="5581"/>
                  <a:pt x="198939" y="5956"/>
                  <a:pt x="198731" y="6347"/>
                </a:cubicBezTo>
                <a:cubicBezTo>
                  <a:pt x="198700" y="6324"/>
                  <a:pt x="198661" y="6300"/>
                  <a:pt x="198626" y="6277"/>
                </a:cubicBezTo>
                <a:cubicBezTo>
                  <a:pt x="198623" y="6274"/>
                  <a:pt x="198619" y="6273"/>
                  <a:pt x="198616" y="6273"/>
                </a:cubicBezTo>
                <a:cubicBezTo>
                  <a:pt x="198599" y="6273"/>
                  <a:pt x="198589" y="6307"/>
                  <a:pt x="198606" y="6320"/>
                </a:cubicBezTo>
                <a:cubicBezTo>
                  <a:pt x="198642" y="6347"/>
                  <a:pt x="198669" y="6379"/>
                  <a:pt x="198700" y="6410"/>
                </a:cubicBezTo>
                <a:cubicBezTo>
                  <a:pt x="198653" y="6500"/>
                  <a:pt x="198603" y="6594"/>
                  <a:pt x="198559" y="6684"/>
                </a:cubicBezTo>
                <a:cubicBezTo>
                  <a:pt x="198258" y="7279"/>
                  <a:pt x="197961" y="7882"/>
                  <a:pt x="197683" y="8500"/>
                </a:cubicBezTo>
                <a:cubicBezTo>
                  <a:pt x="197671" y="8249"/>
                  <a:pt x="197651" y="7999"/>
                  <a:pt x="197632" y="7748"/>
                </a:cubicBezTo>
                <a:cubicBezTo>
                  <a:pt x="197694" y="7377"/>
                  <a:pt x="197761" y="7005"/>
                  <a:pt x="197847" y="6637"/>
                </a:cubicBezTo>
                <a:cubicBezTo>
                  <a:pt x="197965" y="6136"/>
                  <a:pt x="198097" y="5412"/>
                  <a:pt x="198340" y="4977"/>
                </a:cubicBezTo>
                <a:cubicBezTo>
                  <a:pt x="198358" y="4945"/>
                  <a:pt x="198334" y="4909"/>
                  <a:pt x="198309" y="4909"/>
                </a:cubicBezTo>
                <a:cubicBezTo>
                  <a:pt x="198301" y="4909"/>
                  <a:pt x="198292" y="4913"/>
                  <a:pt x="198285" y="4923"/>
                </a:cubicBezTo>
                <a:cubicBezTo>
                  <a:pt x="197937" y="5396"/>
                  <a:pt x="197714" y="6199"/>
                  <a:pt x="197546" y="6907"/>
                </a:cubicBezTo>
                <a:cubicBezTo>
                  <a:pt x="197491" y="6464"/>
                  <a:pt x="197362" y="6046"/>
                  <a:pt x="197318" y="5604"/>
                </a:cubicBezTo>
                <a:cubicBezTo>
                  <a:pt x="197315" y="5576"/>
                  <a:pt x="197297" y="5561"/>
                  <a:pt x="197280" y="5561"/>
                </a:cubicBezTo>
                <a:cubicBezTo>
                  <a:pt x="197264" y="5561"/>
                  <a:pt x="197250" y="5575"/>
                  <a:pt x="197252" y="5604"/>
                </a:cubicBezTo>
                <a:cubicBezTo>
                  <a:pt x="197284" y="6085"/>
                  <a:pt x="197405" y="6535"/>
                  <a:pt x="197421" y="7028"/>
                </a:cubicBezTo>
                <a:cubicBezTo>
                  <a:pt x="197425" y="7154"/>
                  <a:pt x="197428" y="7283"/>
                  <a:pt x="197428" y="7408"/>
                </a:cubicBezTo>
                <a:cubicBezTo>
                  <a:pt x="197425" y="7432"/>
                  <a:pt x="197421" y="7455"/>
                  <a:pt x="197412" y="7474"/>
                </a:cubicBezTo>
                <a:cubicBezTo>
                  <a:pt x="197190" y="8437"/>
                  <a:pt x="197037" y="9408"/>
                  <a:pt x="196919" y="10398"/>
                </a:cubicBezTo>
                <a:cubicBezTo>
                  <a:pt x="196704" y="11001"/>
                  <a:pt x="196509" y="11616"/>
                  <a:pt x="196332" y="12234"/>
                </a:cubicBezTo>
                <a:cubicBezTo>
                  <a:pt x="196411" y="11314"/>
                  <a:pt x="196469" y="10386"/>
                  <a:pt x="196497" y="9459"/>
                </a:cubicBezTo>
                <a:cubicBezTo>
                  <a:pt x="196559" y="9318"/>
                  <a:pt x="196618" y="9177"/>
                  <a:pt x="196684" y="9040"/>
                </a:cubicBezTo>
                <a:cubicBezTo>
                  <a:pt x="196695" y="9013"/>
                  <a:pt x="196678" y="8990"/>
                  <a:pt x="196660" y="8990"/>
                </a:cubicBezTo>
                <a:cubicBezTo>
                  <a:pt x="196652" y="8990"/>
                  <a:pt x="196644" y="8994"/>
                  <a:pt x="196637" y="9005"/>
                </a:cubicBezTo>
                <a:cubicBezTo>
                  <a:pt x="196594" y="9087"/>
                  <a:pt x="196547" y="9165"/>
                  <a:pt x="196505" y="9248"/>
                </a:cubicBezTo>
                <a:cubicBezTo>
                  <a:pt x="196509" y="9188"/>
                  <a:pt x="196509" y="9126"/>
                  <a:pt x="196513" y="9067"/>
                </a:cubicBezTo>
                <a:cubicBezTo>
                  <a:pt x="196520" y="8570"/>
                  <a:pt x="196547" y="8081"/>
                  <a:pt x="196520" y="7584"/>
                </a:cubicBezTo>
                <a:cubicBezTo>
                  <a:pt x="196509" y="7330"/>
                  <a:pt x="196540" y="7122"/>
                  <a:pt x="196426" y="6915"/>
                </a:cubicBezTo>
                <a:cubicBezTo>
                  <a:pt x="196418" y="6901"/>
                  <a:pt x="196406" y="6895"/>
                  <a:pt x="196395" y="6895"/>
                </a:cubicBezTo>
                <a:cubicBezTo>
                  <a:pt x="196375" y="6895"/>
                  <a:pt x="196356" y="6916"/>
                  <a:pt x="196364" y="6946"/>
                </a:cubicBezTo>
                <a:cubicBezTo>
                  <a:pt x="196469" y="7369"/>
                  <a:pt x="196325" y="8108"/>
                  <a:pt x="196274" y="8512"/>
                </a:cubicBezTo>
                <a:cubicBezTo>
                  <a:pt x="196223" y="8915"/>
                  <a:pt x="196172" y="9314"/>
                  <a:pt x="196121" y="9717"/>
                </a:cubicBezTo>
                <a:cubicBezTo>
                  <a:pt x="195976" y="9929"/>
                  <a:pt x="195894" y="10210"/>
                  <a:pt x="195831" y="10492"/>
                </a:cubicBezTo>
                <a:cubicBezTo>
                  <a:pt x="195749" y="10649"/>
                  <a:pt x="195667" y="10805"/>
                  <a:pt x="195589" y="10962"/>
                </a:cubicBezTo>
                <a:cubicBezTo>
                  <a:pt x="195567" y="10610"/>
                  <a:pt x="195604" y="10373"/>
                  <a:pt x="195738" y="10373"/>
                </a:cubicBezTo>
                <a:cubicBezTo>
                  <a:pt x="195744" y="10373"/>
                  <a:pt x="195751" y="10374"/>
                  <a:pt x="195757" y="10375"/>
                </a:cubicBezTo>
                <a:cubicBezTo>
                  <a:pt x="195760" y="10375"/>
                  <a:pt x="195762" y="10375"/>
                  <a:pt x="195765" y="10375"/>
                </a:cubicBezTo>
                <a:cubicBezTo>
                  <a:pt x="195832" y="10375"/>
                  <a:pt x="195845" y="10226"/>
                  <a:pt x="195777" y="10210"/>
                </a:cubicBezTo>
                <a:cubicBezTo>
                  <a:pt x="195754" y="10206"/>
                  <a:pt x="195732" y="10204"/>
                  <a:pt x="195712" y="10204"/>
                </a:cubicBezTo>
                <a:cubicBezTo>
                  <a:pt x="195384" y="10204"/>
                  <a:pt x="195373" y="10771"/>
                  <a:pt x="195425" y="11291"/>
                </a:cubicBezTo>
                <a:cubicBezTo>
                  <a:pt x="195248" y="11654"/>
                  <a:pt x="195076" y="12026"/>
                  <a:pt x="194923" y="12406"/>
                </a:cubicBezTo>
                <a:cubicBezTo>
                  <a:pt x="194916" y="12359"/>
                  <a:pt x="194903" y="12312"/>
                  <a:pt x="194896" y="12261"/>
                </a:cubicBezTo>
                <a:cubicBezTo>
                  <a:pt x="195013" y="11428"/>
                  <a:pt x="195154" y="10597"/>
                  <a:pt x="195350" y="9788"/>
                </a:cubicBezTo>
                <a:cubicBezTo>
                  <a:pt x="195367" y="9727"/>
                  <a:pt x="195328" y="9687"/>
                  <a:pt x="195288" y="9687"/>
                </a:cubicBezTo>
                <a:cubicBezTo>
                  <a:pt x="195262" y="9687"/>
                  <a:pt x="195236" y="9704"/>
                  <a:pt x="195225" y="9745"/>
                </a:cubicBezTo>
                <a:cubicBezTo>
                  <a:pt x="195068" y="10382"/>
                  <a:pt x="194927" y="11029"/>
                  <a:pt x="194794" y="11678"/>
                </a:cubicBezTo>
                <a:cubicBezTo>
                  <a:pt x="194932" y="10597"/>
                  <a:pt x="195127" y="9529"/>
                  <a:pt x="195303" y="8457"/>
                </a:cubicBezTo>
                <a:cubicBezTo>
                  <a:pt x="195362" y="8292"/>
                  <a:pt x="195409" y="8120"/>
                  <a:pt x="195409" y="7976"/>
                </a:cubicBezTo>
                <a:cubicBezTo>
                  <a:pt x="195644" y="7150"/>
                  <a:pt x="195909" y="6343"/>
                  <a:pt x="196219" y="5565"/>
                </a:cubicBezTo>
                <a:cubicBezTo>
                  <a:pt x="196297" y="5431"/>
                  <a:pt x="196379" y="5302"/>
                  <a:pt x="196466" y="5178"/>
                </a:cubicBezTo>
                <a:cubicBezTo>
                  <a:pt x="196499" y="5127"/>
                  <a:pt x="196467" y="5064"/>
                  <a:pt x="196429" y="5064"/>
                </a:cubicBezTo>
                <a:cubicBezTo>
                  <a:pt x="196428" y="5064"/>
                  <a:pt x="196427" y="5064"/>
                  <a:pt x="196426" y="5064"/>
                </a:cubicBezTo>
                <a:cubicBezTo>
                  <a:pt x="196587" y="4680"/>
                  <a:pt x="196759" y="4304"/>
                  <a:pt x="196943" y="3940"/>
                </a:cubicBezTo>
                <a:cubicBezTo>
                  <a:pt x="196968" y="3888"/>
                  <a:pt x="196933" y="3840"/>
                  <a:pt x="196898" y="3840"/>
                </a:cubicBezTo>
                <a:cubicBezTo>
                  <a:pt x="196883" y="3840"/>
                  <a:pt x="196868" y="3849"/>
                  <a:pt x="196857" y="3870"/>
                </a:cubicBezTo>
                <a:cubicBezTo>
                  <a:pt x="196590" y="4390"/>
                  <a:pt x="196352" y="4923"/>
                  <a:pt x="196129" y="5467"/>
                </a:cubicBezTo>
                <a:cubicBezTo>
                  <a:pt x="195456" y="6511"/>
                  <a:pt x="195080" y="7866"/>
                  <a:pt x="194794" y="9220"/>
                </a:cubicBezTo>
                <a:cubicBezTo>
                  <a:pt x="194794" y="9224"/>
                  <a:pt x="194791" y="9224"/>
                  <a:pt x="194791" y="9224"/>
                </a:cubicBezTo>
                <a:cubicBezTo>
                  <a:pt x="194657" y="9620"/>
                  <a:pt x="194532" y="10019"/>
                  <a:pt x="194399" y="10414"/>
                </a:cubicBezTo>
                <a:cubicBezTo>
                  <a:pt x="194329" y="10164"/>
                  <a:pt x="194258" y="9913"/>
                  <a:pt x="194184" y="9670"/>
                </a:cubicBezTo>
                <a:cubicBezTo>
                  <a:pt x="194195" y="9643"/>
                  <a:pt x="194211" y="9616"/>
                  <a:pt x="194222" y="9592"/>
                </a:cubicBezTo>
                <a:cubicBezTo>
                  <a:pt x="194321" y="9423"/>
                  <a:pt x="194434" y="9259"/>
                  <a:pt x="194524" y="9087"/>
                </a:cubicBezTo>
                <a:cubicBezTo>
                  <a:pt x="194534" y="9071"/>
                  <a:pt x="194687" y="8704"/>
                  <a:pt x="194696" y="8704"/>
                </a:cubicBezTo>
                <a:lnTo>
                  <a:pt x="194696" y="8704"/>
                </a:lnTo>
                <a:cubicBezTo>
                  <a:pt x="194698" y="8704"/>
                  <a:pt x="194693" y="8722"/>
                  <a:pt x="194677" y="8766"/>
                </a:cubicBezTo>
                <a:cubicBezTo>
                  <a:pt x="194663" y="8802"/>
                  <a:pt x="194687" y="8835"/>
                  <a:pt x="194710" y="8835"/>
                </a:cubicBezTo>
                <a:cubicBezTo>
                  <a:pt x="194720" y="8835"/>
                  <a:pt x="194729" y="8829"/>
                  <a:pt x="194735" y="8813"/>
                </a:cubicBezTo>
                <a:cubicBezTo>
                  <a:pt x="194751" y="8774"/>
                  <a:pt x="194767" y="8735"/>
                  <a:pt x="194782" y="8700"/>
                </a:cubicBezTo>
                <a:cubicBezTo>
                  <a:pt x="194798" y="8662"/>
                  <a:pt x="194775" y="8628"/>
                  <a:pt x="194749" y="8628"/>
                </a:cubicBezTo>
                <a:cubicBezTo>
                  <a:pt x="194743" y="8628"/>
                  <a:pt x="194737" y="8630"/>
                  <a:pt x="194732" y="8633"/>
                </a:cubicBezTo>
                <a:cubicBezTo>
                  <a:pt x="194489" y="8778"/>
                  <a:pt x="194258" y="9001"/>
                  <a:pt x="194039" y="9255"/>
                </a:cubicBezTo>
                <a:cubicBezTo>
                  <a:pt x="193984" y="9107"/>
                  <a:pt x="193926" y="8958"/>
                  <a:pt x="193859" y="8817"/>
                </a:cubicBezTo>
                <a:cubicBezTo>
                  <a:pt x="193847" y="8798"/>
                  <a:pt x="193835" y="8789"/>
                  <a:pt x="193823" y="8789"/>
                </a:cubicBezTo>
                <a:cubicBezTo>
                  <a:pt x="193835" y="8426"/>
                  <a:pt x="193847" y="8061"/>
                  <a:pt x="193863" y="7698"/>
                </a:cubicBezTo>
                <a:cubicBezTo>
                  <a:pt x="193910" y="6558"/>
                  <a:pt x="193890" y="5357"/>
                  <a:pt x="193617" y="4265"/>
                </a:cubicBezTo>
                <a:cubicBezTo>
                  <a:pt x="193613" y="4250"/>
                  <a:pt x="193603" y="4244"/>
                  <a:pt x="193594" y="4244"/>
                </a:cubicBezTo>
                <a:cubicBezTo>
                  <a:pt x="193581" y="4244"/>
                  <a:pt x="193568" y="4257"/>
                  <a:pt x="193573" y="4277"/>
                </a:cubicBezTo>
                <a:cubicBezTo>
                  <a:pt x="193843" y="5545"/>
                  <a:pt x="193718" y="6892"/>
                  <a:pt x="193608" y="8179"/>
                </a:cubicBezTo>
                <a:cubicBezTo>
                  <a:pt x="193554" y="8794"/>
                  <a:pt x="193510" y="9412"/>
                  <a:pt x="193452" y="10030"/>
                </a:cubicBezTo>
                <a:cubicBezTo>
                  <a:pt x="193346" y="10179"/>
                  <a:pt x="193241" y="10328"/>
                  <a:pt x="193142" y="10465"/>
                </a:cubicBezTo>
                <a:cubicBezTo>
                  <a:pt x="192963" y="10707"/>
                  <a:pt x="192790" y="10966"/>
                  <a:pt x="192626" y="11228"/>
                </a:cubicBezTo>
                <a:cubicBezTo>
                  <a:pt x="192665" y="11020"/>
                  <a:pt x="192704" y="10817"/>
                  <a:pt x="192743" y="10613"/>
                </a:cubicBezTo>
                <a:cubicBezTo>
                  <a:pt x="192837" y="10113"/>
                  <a:pt x="192849" y="9631"/>
                  <a:pt x="193123" y="9217"/>
                </a:cubicBezTo>
                <a:cubicBezTo>
                  <a:pt x="193165" y="9150"/>
                  <a:pt x="193120" y="9064"/>
                  <a:pt x="193070" y="9064"/>
                </a:cubicBezTo>
                <a:cubicBezTo>
                  <a:pt x="193054" y="9064"/>
                  <a:pt x="193039" y="9072"/>
                  <a:pt x="193025" y="9091"/>
                </a:cubicBezTo>
                <a:cubicBezTo>
                  <a:pt x="192795" y="9447"/>
                  <a:pt x="192688" y="9898"/>
                  <a:pt x="192595" y="10348"/>
                </a:cubicBezTo>
                <a:cubicBezTo>
                  <a:pt x="192595" y="9940"/>
                  <a:pt x="192579" y="9533"/>
                  <a:pt x="192532" y="9134"/>
                </a:cubicBezTo>
                <a:cubicBezTo>
                  <a:pt x="192527" y="9093"/>
                  <a:pt x="192501" y="9076"/>
                  <a:pt x="192473" y="9076"/>
                </a:cubicBezTo>
                <a:cubicBezTo>
                  <a:pt x="192458" y="9076"/>
                  <a:pt x="192443" y="9081"/>
                  <a:pt x="192430" y="9091"/>
                </a:cubicBezTo>
                <a:cubicBezTo>
                  <a:pt x="192657" y="8136"/>
                  <a:pt x="192939" y="7221"/>
                  <a:pt x="193570" y="6590"/>
                </a:cubicBezTo>
                <a:cubicBezTo>
                  <a:pt x="193615" y="6544"/>
                  <a:pt x="193588" y="6456"/>
                  <a:pt x="193546" y="6456"/>
                </a:cubicBezTo>
                <a:cubicBezTo>
                  <a:pt x="193537" y="6456"/>
                  <a:pt x="193528" y="6460"/>
                  <a:pt x="193518" y="6469"/>
                </a:cubicBezTo>
                <a:cubicBezTo>
                  <a:pt x="192951" y="7009"/>
                  <a:pt x="192642" y="7714"/>
                  <a:pt x="192352" y="8527"/>
                </a:cubicBezTo>
                <a:cubicBezTo>
                  <a:pt x="191984" y="9560"/>
                  <a:pt x="191722" y="10657"/>
                  <a:pt x="191558" y="11772"/>
                </a:cubicBezTo>
                <a:cubicBezTo>
                  <a:pt x="191480" y="12300"/>
                  <a:pt x="191417" y="12833"/>
                  <a:pt x="191362" y="13369"/>
                </a:cubicBezTo>
                <a:cubicBezTo>
                  <a:pt x="191182" y="12880"/>
                  <a:pt x="190994" y="12394"/>
                  <a:pt x="190802" y="11917"/>
                </a:cubicBezTo>
                <a:cubicBezTo>
                  <a:pt x="190841" y="11827"/>
                  <a:pt x="190880" y="11737"/>
                  <a:pt x="190920" y="11650"/>
                </a:cubicBezTo>
                <a:cubicBezTo>
                  <a:pt x="190952" y="11580"/>
                  <a:pt x="190904" y="11513"/>
                  <a:pt x="190855" y="11513"/>
                </a:cubicBezTo>
                <a:cubicBezTo>
                  <a:pt x="190834" y="11513"/>
                  <a:pt x="190813" y="11526"/>
                  <a:pt x="190799" y="11557"/>
                </a:cubicBezTo>
                <a:cubicBezTo>
                  <a:pt x="190770" y="11612"/>
                  <a:pt x="190747" y="11663"/>
                  <a:pt x="190723" y="11717"/>
                </a:cubicBezTo>
                <a:cubicBezTo>
                  <a:pt x="190618" y="11459"/>
                  <a:pt x="190517" y="11197"/>
                  <a:pt x="190407" y="10942"/>
                </a:cubicBezTo>
                <a:lnTo>
                  <a:pt x="190407" y="10429"/>
                </a:lnTo>
                <a:cubicBezTo>
                  <a:pt x="190458" y="10285"/>
                  <a:pt x="190512" y="10148"/>
                  <a:pt x="190575" y="10015"/>
                </a:cubicBezTo>
                <a:cubicBezTo>
                  <a:pt x="190708" y="9737"/>
                  <a:pt x="190810" y="9482"/>
                  <a:pt x="190833" y="9154"/>
                </a:cubicBezTo>
                <a:cubicBezTo>
                  <a:pt x="190837" y="9117"/>
                  <a:pt x="190818" y="9099"/>
                  <a:pt x="190797" y="9099"/>
                </a:cubicBezTo>
                <a:cubicBezTo>
                  <a:pt x="190775" y="9099"/>
                  <a:pt x="190751" y="9118"/>
                  <a:pt x="190747" y="9154"/>
                </a:cubicBezTo>
                <a:cubicBezTo>
                  <a:pt x="190712" y="9506"/>
                  <a:pt x="190555" y="9819"/>
                  <a:pt x="190403" y="10124"/>
                </a:cubicBezTo>
                <a:cubicBezTo>
                  <a:pt x="190399" y="9776"/>
                  <a:pt x="190391" y="9428"/>
                  <a:pt x="190380" y="9080"/>
                </a:cubicBezTo>
                <a:cubicBezTo>
                  <a:pt x="190559" y="8700"/>
                  <a:pt x="190752" y="8332"/>
                  <a:pt x="190954" y="7952"/>
                </a:cubicBezTo>
                <a:cubicBezTo>
                  <a:pt x="190974" y="7919"/>
                  <a:pt x="190950" y="7886"/>
                  <a:pt x="190925" y="7886"/>
                </a:cubicBezTo>
                <a:cubicBezTo>
                  <a:pt x="190915" y="7886"/>
                  <a:pt x="190904" y="7892"/>
                  <a:pt x="190896" y="7905"/>
                </a:cubicBezTo>
                <a:cubicBezTo>
                  <a:pt x="190712" y="8226"/>
                  <a:pt x="190540" y="8554"/>
                  <a:pt x="190376" y="8883"/>
                </a:cubicBezTo>
                <a:cubicBezTo>
                  <a:pt x="190344" y="8187"/>
                  <a:pt x="190411" y="7486"/>
                  <a:pt x="190152" y="6860"/>
                </a:cubicBezTo>
                <a:cubicBezTo>
                  <a:pt x="190147" y="6845"/>
                  <a:pt x="190139" y="6839"/>
                  <a:pt x="190130" y="6839"/>
                </a:cubicBezTo>
                <a:cubicBezTo>
                  <a:pt x="190111" y="6839"/>
                  <a:pt x="190091" y="6867"/>
                  <a:pt x="190102" y="6899"/>
                </a:cubicBezTo>
                <a:cubicBezTo>
                  <a:pt x="190348" y="7608"/>
                  <a:pt x="190188" y="8578"/>
                  <a:pt x="190129" y="9381"/>
                </a:cubicBezTo>
                <a:cubicBezTo>
                  <a:pt x="190058" y="9533"/>
                  <a:pt x="189988" y="9682"/>
                  <a:pt x="189921" y="9835"/>
                </a:cubicBezTo>
                <a:cubicBezTo>
                  <a:pt x="189737" y="9428"/>
                  <a:pt x="189549" y="9024"/>
                  <a:pt x="189358" y="8625"/>
                </a:cubicBezTo>
                <a:cubicBezTo>
                  <a:pt x="189448" y="8081"/>
                  <a:pt x="189569" y="7537"/>
                  <a:pt x="189730" y="7009"/>
                </a:cubicBezTo>
                <a:cubicBezTo>
                  <a:pt x="189741" y="6970"/>
                  <a:pt x="189710" y="6935"/>
                  <a:pt x="189682" y="6935"/>
                </a:cubicBezTo>
                <a:cubicBezTo>
                  <a:pt x="189671" y="6935"/>
                  <a:pt x="189659" y="6940"/>
                  <a:pt x="189652" y="6954"/>
                </a:cubicBezTo>
                <a:cubicBezTo>
                  <a:pt x="189616" y="6997"/>
                  <a:pt x="189577" y="7044"/>
                  <a:pt x="189542" y="7091"/>
                </a:cubicBezTo>
                <a:cubicBezTo>
                  <a:pt x="189527" y="7103"/>
                  <a:pt x="189533" y="7134"/>
                  <a:pt x="189551" y="7134"/>
                </a:cubicBezTo>
                <a:cubicBezTo>
                  <a:pt x="189552" y="7134"/>
                  <a:pt x="189553" y="7134"/>
                  <a:pt x="189554" y="7134"/>
                </a:cubicBezTo>
                <a:cubicBezTo>
                  <a:pt x="189605" y="7119"/>
                  <a:pt x="189626" y="7112"/>
                  <a:pt x="189628" y="7112"/>
                </a:cubicBezTo>
                <a:lnTo>
                  <a:pt x="189628" y="7112"/>
                </a:lnTo>
                <a:cubicBezTo>
                  <a:pt x="189635" y="7112"/>
                  <a:pt x="189520" y="7160"/>
                  <a:pt x="189491" y="7236"/>
                </a:cubicBezTo>
                <a:cubicBezTo>
                  <a:pt x="189437" y="7380"/>
                  <a:pt x="189366" y="7530"/>
                  <a:pt x="189323" y="7682"/>
                </a:cubicBezTo>
                <a:cubicBezTo>
                  <a:pt x="189267" y="7862"/>
                  <a:pt x="189209" y="8038"/>
                  <a:pt x="189155" y="8218"/>
                </a:cubicBezTo>
                <a:cubicBezTo>
                  <a:pt x="189072" y="8050"/>
                  <a:pt x="188986" y="7878"/>
                  <a:pt x="188900" y="7714"/>
                </a:cubicBezTo>
                <a:cubicBezTo>
                  <a:pt x="188849" y="7615"/>
                  <a:pt x="188798" y="7526"/>
                  <a:pt x="188747" y="7432"/>
                </a:cubicBezTo>
                <a:cubicBezTo>
                  <a:pt x="188759" y="7346"/>
                  <a:pt x="188774" y="7263"/>
                  <a:pt x="188787" y="7177"/>
                </a:cubicBezTo>
                <a:cubicBezTo>
                  <a:pt x="188845" y="6833"/>
                  <a:pt x="188924" y="6058"/>
                  <a:pt x="189205" y="5886"/>
                </a:cubicBezTo>
                <a:cubicBezTo>
                  <a:pt x="189251" y="5857"/>
                  <a:pt x="189227" y="5765"/>
                  <a:pt x="189181" y="5765"/>
                </a:cubicBezTo>
                <a:cubicBezTo>
                  <a:pt x="189176" y="5765"/>
                  <a:pt x="189171" y="5766"/>
                  <a:pt x="189166" y="5768"/>
                </a:cubicBezTo>
                <a:cubicBezTo>
                  <a:pt x="188837" y="5906"/>
                  <a:pt x="188677" y="6649"/>
                  <a:pt x="188579" y="7122"/>
                </a:cubicBezTo>
                <a:cubicBezTo>
                  <a:pt x="188568" y="7103"/>
                  <a:pt x="188559" y="7087"/>
                  <a:pt x="188552" y="7071"/>
                </a:cubicBezTo>
                <a:cubicBezTo>
                  <a:pt x="188544" y="7040"/>
                  <a:pt x="188539" y="7009"/>
                  <a:pt x="188528" y="6977"/>
                </a:cubicBezTo>
                <a:cubicBezTo>
                  <a:pt x="188521" y="6946"/>
                  <a:pt x="188497" y="6934"/>
                  <a:pt x="188477" y="6934"/>
                </a:cubicBezTo>
                <a:cubicBezTo>
                  <a:pt x="187858" y="5835"/>
                  <a:pt x="187182" y="4762"/>
                  <a:pt x="186646" y="3604"/>
                </a:cubicBezTo>
                <a:cubicBezTo>
                  <a:pt x="186379" y="3032"/>
                  <a:pt x="186140" y="2449"/>
                  <a:pt x="185820" y="1928"/>
                </a:cubicBezTo>
                <a:cubicBezTo>
                  <a:pt x="185550" y="1486"/>
                  <a:pt x="185436" y="1087"/>
                  <a:pt x="185029" y="828"/>
                </a:cubicBezTo>
                <a:cubicBezTo>
                  <a:pt x="185026" y="827"/>
                  <a:pt x="185024" y="826"/>
                  <a:pt x="185021" y="826"/>
                </a:cubicBezTo>
                <a:cubicBezTo>
                  <a:pt x="185001" y="826"/>
                  <a:pt x="184988" y="859"/>
                  <a:pt x="185006" y="875"/>
                </a:cubicBezTo>
                <a:cubicBezTo>
                  <a:pt x="185456" y="1224"/>
                  <a:pt x="185706" y="2015"/>
                  <a:pt x="185961" y="2594"/>
                </a:cubicBezTo>
                <a:cubicBezTo>
                  <a:pt x="186215" y="3181"/>
                  <a:pt x="186407" y="3796"/>
                  <a:pt x="186684" y="4371"/>
                </a:cubicBezTo>
                <a:cubicBezTo>
                  <a:pt x="186994" y="5021"/>
                  <a:pt x="187315" y="5662"/>
                  <a:pt x="187628" y="6312"/>
                </a:cubicBezTo>
                <a:cubicBezTo>
                  <a:pt x="187616" y="6312"/>
                  <a:pt x="187605" y="6320"/>
                  <a:pt x="187600" y="6343"/>
                </a:cubicBezTo>
                <a:cubicBezTo>
                  <a:pt x="187417" y="7259"/>
                  <a:pt x="187276" y="8191"/>
                  <a:pt x="187166" y="9134"/>
                </a:cubicBezTo>
                <a:cubicBezTo>
                  <a:pt x="187037" y="8786"/>
                  <a:pt x="186904" y="8442"/>
                  <a:pt x="186774" y="8093"/>
                </a:cubicBezTo>
                <a:cubicBezTo>
                  <a:pt x="186825" y="7842"/>
                  <a:pt x="186845" y="7573"/>
                  <a:pt x="186724" y="7474"/>
                </a:cubicBezTo>
                <a:cubicBezTo>
                  <a:pt x="186718" y="7469"/>
                  <a:pt x="186711" y="7466"/>
                  <a:pt x="186705" y="7466"/>
                </a:cubicBezTo>
                <a:cubicBezTo>
                  <a:pt x="186677" y="7466"/>
                  <a:pt x="186655" y="7517"/>
                  <a:pt x="186681" y="7549"/>
                </a:cubicBezTo>
                <a:cubicBezTo>
                  <a:pt x="186708" y="7588"/>
                  <a:pt x="186700" y="7690"/>
                  <a:pt x="186673" y="7819"/>
                </a:cubicBezTo>
                <a:cubicBezTo>
                  <a:pt x="186262" y="6711"/>
                  <a:pt x="185721" y="5537"/>
                  <a:pt x="185522" y="4324"/>
                </a:cubicBezTo>
                <a:cubicBezTo>
                  <a:pt x="185521" y="4312"/>
                  <a:pt x="185513" y="4306"/>
                  <a:pt x="185506" y="4306"/>
                </a:cubicBezTo>
                <a:cubicBezTo>
                  <a:pt x="185496" y="4306"/>
                  <a:pt x="185487" y="4314"/>
                  <a:pt x="185487" y="4327"/>
                </a:cubicBezTo>
                <a:cubicBezTo>
                  <a:pt x="185522" y="5263"/>
                  <a:pt x="185902" y="6211"/>
                  <a:pt x="186129" y="7083"/>
                </a:cubicBezTo>
                <a:cubicBezTo>
                  <a:pt x="186247" y="7530"/>
                  <a:pt x="186371" y="7967"/>
                  <a:pt x="186505" y="8406"/>
                </a:cubicBezTo>
                <a:cubicBezTo>
                  <a:pt x="186426" y="8637"/>
                  <a:pt x="186352" y="8836"/>
                  <a:pt x="186340" y="8879"/>
                </a:cubicBezTo>
                <a:cubicBezTo>
                  <a:pt x="186203" y="9338"/>
                  <a:pt x="186066" y="9799"/>
                  <a:pt x="185976" y="10277"/>
                </a:cubicBezTo>
                <a:cubicBezTo>
                  <a:pt x="185867" y="10841"/>
                  <a:pt x="185757" y="11408"/>
                  <a:pt x="185644" y="11972"/>
                </a:cubicBezTo>
                <a:cubicBezTo>
                  <a:pt x="185644" y="11972"/>
                  <a:pt x="185640" y="11972"/>
                  <a:pt x="185640" y="11975"/>
                </a:cubicBezTo>
                <a:cubicBezTo>
                  <a:pt x="185374" y="12288"/>
                  <a:pt x="185346" y="12993"/>
                  <a:pt x="185268" y="13420"/>
                </a:cubicBezTo>
                <a:cubicBezTo>
                  <a:pt x="185233" y="13616"/>
                  <a:pt x="185197" y="13811"/>
                  <a:pt x="185166" y="14011"/>
                </a:cubicBezTo>
                <a:cubicBezTo>
                  <a:pt x="185163" y="13999"/>
                  <a:pt x="185163" y="13991"/>
                  <a:pt x="185163" y="13984"/>
                </a:cubicBezTo>
                <a:cubicBezTo>
                  <a:pt x="185181" y="13713"/>
                  <a:pt x="185197" y="13444"/>
                  <a:pt x="185210" y="13169"/>
                </a:cubicBezTo>
                <a:cubicBezTo>
                  <a:pt x="185233" y="12613"/>
                  <a:pt x="185295" y="12003"/>
                  <a:pt x="185268" y="11451"/>
                </a:cubicBezTo>
                <a:cubicBezTo>
                  <a:pt x="185233" y="10782"/>
                  <a:pt x="185233" y="10093"/>
                  <a:pt x="185244" y="9405"/>
                </a:cubicBezTo>
                <a:cubicBezTo>
                  <a:pt x="185291" y="9334"/>
                  <a:pt x="185350" y="9287"/>
                  <a:pt x="185421" y="9275"/>
                </a:cubicBezTo>
                <a:cubicBezTo>
                  <a:pt x="185535" y="9256"/>
                  <a:pt x="185542" y="9032"/>
                  <a:pt x="185432" y="9032"/>
                </a:cubicBezTo>
                <a:cubicBezTo>
                  <a:pt x="185429" y="9032"/>
                  <a:pt x="185425" y="9032"/>
                  <a:pt x="185421" y="9033"/>
                </a:cubicBezTo>
                <a:cubicBezTo>
                  <a:pt x="185358" y="9044"/>
                  <a:pt x="185303" y="9071"/>
                  <a:pt x="185248" y="9107"/>
                </a:cubicBezTo>
                <a:cubicBezTo>
                  <a:pt x="185257" y="8766"/>
                  <a:pt x="185264" y="8430"/>
                  <a:pt x="185272" y="8093"/>
                </a:cubicBezTo>
                <a:cubicBezTo>
                  <a:pt x="185280" y="7541"/>
                  <a:pt x="185244" y="6990"/>
                  <a:pt x="185213" y="6437"/>
                </a:cubicBezTo>
                <a:cubicBezTo>
                  <a:pt x="185201" y="6211"/>
                  <a:pt x="185241" y="5999"/>
                  <a:pt x="185134" y="5815"/>
                </a:cubicBezTo>
                <a:cubicBezTo>
                  <a:pt x="185128" y="5801"/>
                  <a:pt x="185116" y="5793"/>
                  <a:pt x="185104" y="5793"/>
                </a:cubicBezTo>
                <a:cubicBezTo>
                  <a:pt x="185087" y="5793"/>
                  <a:pt x="185070" y="5808"/>
                  <a:pt x="185072" y="5835"/>
                </a:cubicBezTo>
                <a:cubicBezTo>
                  <a:pt x="185072" y="5854"/>
                  <a:pt x="185072" y="5874"/>
                  <a:pt x="185076" y="5893"/>
                </a:cubicBezTo>
                <a:cubicBezTo>
                  <a:pt x="185076" y="5919"/>
                  <a:pt x="185091" y="5931"/>
                  <a:pt x="185106" y="5931"/>
                </a:cubicBezTo>
                <a:cubicBezTo>
                  <a:pt x="185121" y="5931"/>
                  <a:pt x="185137" y="5919"/>
                  <a:pt x="185139" y="5893"/>
                </a:cubicBezTo>
                <a:lnTo>
                  <a:pt x="185139" y="5893"/>
                </a:lnTo>
                <a:cubicBezTo>
                  <a:pt x="185006" y="8923"/>
                  <a:pt x="184661" y="12129"/>
                  <a:pt x="184242" y="15252"/>
                </a:cubicBezTo>
                <a:cubicBezTo>
                  <a:pt x="184066" y="13345"/>
                  <a:pt x="184007" y="11404"/>
                  <a:pt x="184090" y="9482"/>
                </a:cubicBezTo>
                <a:cubicBezTo>
                  <a:pt x="184117" y="9334"/>
                  <a:pt x="184144" y="9185"/>
                  <a:pt x="184172" y="9036"/>
                </a:cubicBezTo>
                <a:cubicBezTo>
                  <a:pt x="184182" y="8993"/>
                  <a:pt x="184155" y="8967"/>
                  <a:pt x="184128" y="8967"/>
                </a:cubicBezTo>
                <a:cubicBezTo>
                  <a:pt x="184123" y="8967"/>
                  <a:pt x="184118" y="8968"/>
                  <a:pt x="184113" y="8970"/>
                </a:cubicBezTo>
                <a:cubicBezTo>
                  <a:pt x="184191" y="7584"/>
                  <a:pt x="184348" y="6215"/>
                  <a:pt x="184591" y="4880"/>
                </a:cubicBezTo>
                <a:cubicBezTo>
                  <a:pt x="184598" y="4840"/>
                  <a:pt x="184573" y="4814"/>
                  <a:pt x="184548" y="4814"/>
                </a:cubicBezTo>
                <a:cubicBezTo>
                  <a:pt x="184531" y="4814"/>
                  <a:pt x="184515" y="4826"/>
                  <a:pt x="184509" y="4853"/>
                </a:cubicBezTo>
                <a:cubicBezTo>
                  <a:pt x="184176" y="6508"/>
                  <a:pt x="183972" y="8198"/>
                  <a:pt x="183871" y="9898"/>
                </a:cubicBezTo>
                <a:cubicBezTo>
                  <a:pt x="183647" y="10794"/>
                  <a:pt x="183401" y="11682"/>
                  <a:pt x="183158" y="12570"/>
                </a:cubicBezTo>
                <a:cubicBezTo>
                  <a:pt x="183053" y="12077"/>
                  <a:pt x="182943" y="11584"/>
                  <a:pt x="182822" y="11095"/>
                </a:cubicBezTo>
                <a:cubicBezTo>
                  <a:pt x="183041" y="10445"/>
                  <a:pt x="183322" y="9788"/>
                  <a:pt x="183335" y="9080"/>
                </a:cubicBezTo>
                <a:cubicBezTo>
                  <a:pt x="183335" y="9038"/>
                  <a:pt x="183307" y="9014"/>
                  <a:pt x="183280" y="9014"/>
                </a:cubicBezTo>
                <a:cubicBezTo>
                  <a:pt x="183258" y="9014"/>
                  <a:pt x="183238" y="9029"/>
                  <a:pt x="183232" y="9064"/>
                </a:cubicBezTo>
                <a:cubicBezTo>
                  <a:pt x="183178" y="9510"/>
                  <a:pt x="182959" y="9992"/>
                  <a:pt x="182751" y="10406"/>
                </a:cubicBezTo>
                <a:cubicBezTo>
                  <a:pt x="182759" y="10316"/>
                  <a:pt x="182763" y="10226"/>
                  <a:pt x="182775" y="10136"/>
                </a:cubicBezTo>
                <a:cubicBezTo>
                  <a:pt x="182869" y="9103"/>
                  <a:pt x="182880" y="8074"/>
                  <a:pt x="183115" y="7067"/>
                </a:cubicBezTo>
                <a:cubicBezTo>
                  <a:pt x="183124" y="7027"/>
                  <a:pt x="183099" y="7000"/>
                  <a:pt x="183073" y="7000"/>
                </a:cubicBezTo>
                <a:cubicBezTo>
                  <a:pt x="183056" y="7000"/>
                  <a:pt x="183039" y="7012"/>
                  <a:pt x="183033" y="7040"/>
                </a:cubicBezTo>
                <a:cubicBezTo>
                  <a:pt x="182791" y="8030"/>
                  <a:pt x="182669" y="9095"/>
                  <a:pt x="182587" y="10160"/>
                </a:cubicBezTo>
                <a:cubicBezTo>
                  <a:pt x="182289" y="9024"/>
                  <a:pt x="181957" y="7909"/>
                  <a:pt x="181581" y="6813"/>
                </a:cubicBezTo>
                <a:cubicBezTo>
                  <a:pt x="181420" y="6336"/>
                  <a:pt x="181209" y="5353"/>
                  <a:pt x="180704" y="5346"/>
                </a:cubicBezTo>
                <a:cubicBezTo>
                  <a:pt x="180704" y="5346"/>
                  <a:pt x="180703" y="5345"/>
                  <a:pt x="180702" y="5345"/>
                </a:cubicBezTo>
                <a:cubicBezTo>
                  <a:pt x="180681" y="5345"/>
                  <a:pt x="180678" y="5389"/>
                  <a:pt x="180701" y="5400"/>
                </a:cubicBezTo>
                <a:cubicBezTo>
                  <a:pt x="181041" y="5537"/>
                  <a:pt x="181178" y="6324"/>
                  <a:pt x="181288" y="6696"/>
                </a:cubicBezTo>
                <a:cubicBezTo>
                  <a:pt x="181448" y="7239"/>
                  <a:pt x="181588" y="7815"/>
                  <a:pt x="181702" y="8379"/>
                </a:cubicBezTo>
                <a:cubicBezTo>
                  <a:pt x="181839" y="9064"/>
                  <a:pt x="181992" y="9737"/>
                  <a:pt x="182141" y="10418"/>
                </a:cubicBezTo>
                <a:cubicBezTo>
                  <a:pt x="181698" y="10954"/>
                  <a:pt x="181628" y="11823"/>
                  <a:pt x="181628" y="12617"/>
                </a:cubicBezTo>
                <a:cubicBezTo>
                  <a:pt x="181588" y="12700"/>
                  <a:pt x="181550" y="12786"/>
                  <a:pt x="181514" y="12872"/>
                </a:cubicBezTo>
                <a:cubicBezTo>
                  <a:pt x="181514" y="12860"/>
                  <a:pt x="181514" y="12844"/>
                  <a:pt x="181518" y="12828"/>
                </a:cubicBezTo>
                <a:cubicBezTo>
                  <a:pt x="181546" y="12492"/>
                  <a:pt x="181382" y="12304"/>
                  <a:pt x="181189" y="12265"/>
                </a:cubicBezTo>
                <a:cubicBezTo>
                  <a:pt x="181158" y="12019"/>
                  <a:pt x="181127" y="11772"/>
                  <a:pt x="181095" y="11522"/>
                </a:cubicBezTo>
                <a:cubicBezTo>
                  <a:pt x="181260" y="10594"/>
                  <a:pt x="181409" y="9643"/>
                  <a:pt x="181409" y="8688"/>
                </a:cubicBezTo>
                <a:cubicBezTo>
                  <a:pt x="181409" y="7913"/>
                  <a:pt x="181440" y="6997"/>
                  <a:pt x="181092" y="6336"/>
                </a:cubicBezTo>
                <a:cubicBezTo>
                  <a:pt x="181084" y="6320"/>
                  <a:pt x="181073" y="6313"/>
                  <a:pt x="181062" y="6313"/>
                </a:cubicBezTo>
                <a:cubicBezTo>
                  <a:pt x="181039" y="6313"/>
                  <a:pt x="181016" y="6344"/>
                  <a:pt x="181030" y="6379"/>
                </a:cubicBezTo>
                <a:cubicBezTo>
                  <a:pt x="181479" y="7353"/>
                  <a:pt x="181135" y="8872"/>
                  <a:pt x="180904" y="9913"/>
                </a:cubicBezTo>
                <a:cubicBezTo>
                  <a:pt x="180853" y="9459"/>
                  <a:pt x="180806" y="9001"/>
                  <a:pt x="180766" y="8543"/>
                </a:cubicBezTo>
                <a:cubicBezTo>
                  <a:pt x="180765" y="8506"/>
                  <a:pt x="180741" y="8486"/>
                  <a:pt x="180718" y="8486"/>
                </a:cubicBezTo>
                <a:cubicBezTo>
                  <a:pt x="180696" y="8486"/>
                  <a:pt x="180675" y="8505"/>
                  <a:pt x="180677" y="8543"/>
                </a:cubicBezTo>
                <a:cubicBezTo>
                  <a:pt x="180704" y="9165"/>
                  <a:pt x="180739" y="9788"/>
                  <a:pt x="180786" y="10410"/>
                </a:cubicBezTo>
                <a:cubicBezTo>
                  <a:pt x="180626" y="11095"/>
                  <a:pt x="180434" y="11776"/>
                  <a:pt x="180239" y="12449"/>
                </a:cubicBezTo>
                <a:cubicBezTo>
                  <a:pt x="180179" y="12077"/>
                  <a:pt x="180114" y="11710"/>
                  <a:pt x="180054" y="11338"/>
                </a:cubicBezTo>
                <a:cubicBezTo>
                  <a:pt x="179980" y="10872"/>
                  <a:pt x="179820" y="10426"/>
                  <a:pt x="179749" y="9968"/>
                </a:cubicBezTo>
                <a:cubicBezTo>
                  <a:pt x="179706" y="9694"/>
                  <a:pt x="179663" y="9369"/>
                  <a:pt x="179574" y="9080"/>
                </a:cubicBezTo>
                <a:cubicBezTo>
                  <a:pt x="179574" y="8841"/>
                  <a:pt x="179569" y="8606"/>
                  <a:pt x="179565" y="8367"/>
                </a:cubicBezTo>
                <a:cubicBezTo>
                  <a:pt x="179565" y="8324"/>
                  <a:pt x="179540" y="8302"/>
                  <a:pt x="179514" y="8302"/>
                </a:cubicBezTo>
                <a:cubicBezTo>
                  <a:pt x="179489" y="8302"/>
                  <a:pt x="179464" y="8324"/>
                  <a:pt x="179464" y="8367"/>
                </a:cubicBezTo>
                <a:cubicBezTo>
                  <a:pt x="179464" y="8504"/>
                  <a:pt x="179460" y="8641"/>
                  <a:pt x="179460" y="8782"/>
                </a:cubicBezTo>
                <a:cubicBezTo>
                  <a:pt x="179393" y="8653"/>
                  <a:pt x="179315" y="8539"/>
                  <a:pt x="179213" y="8461"/>
                </a:cubicBezTo>
                <a:cubicBezTo>
                  <a:pt x="179207" y="8456"/>
                  <a:pt x="179201" y="8453"/>
                  <a:pt x="179195" y="8453"/>
                </a:cubicBezTo>
                <a:cubicBezTo>
                  <a:pt x="179165" y="8453"/>
                  <a:pt x="179145" y="8513"/>
                  <a:pt x="179178" y="8539"/>
                </a:cubicBezTo>
                <a:cubicBezTo>
                  <a:pt x="179334" y="8684"/>
                  <a:pt x="179409" y="8930"/>
                  <a:pt x="179451" y="9201"/>
                </a:cubicBezTo>
                <a:cubicBezTo>
                  <a:pt x="179444" y="9768"/>
                  <a:pt x="179433" y="10332"/>
                  <a:pt x="179417" y="10895"/>
                </a:cubicBezTo>
                <a:cubicBezTo>
                  <a:pt x="179399" y="10853"/>
                  <a:pt x="179366" y="10836"/>
                  <a:pt x="179332" y="10836"/>
                </a:cubicBezTo>
                <a:cubicBezTo>
                  <a:pt x="179328" y="10836"/>
                  <a:pt x="179323" y="10836"/>
                  <a:pt x="179319" y="10837"/>
                </a:cubicBezTo>
                <a:cubicBezTo>
                  <a:pt x="179299" y="10610"/>
                  <a:pt x="179280" y="10382"/>
                  <a:pt x="179256" y="10160"/>
                </a:cubicBezTo>
                <a:cubicBezTo>
                  <a:pt x="179198" y="9545"/>
                  <a:pt x="179115" y="8915"/>
                  <a:pt x="178978" y="8308"/>
                </a:cubicBezTo>
                <a:cubicBezTo>
                  <a:pt x="179146" y="7756"/>
                  <a:pt x="179311" y="7208"/>
                  <a:pt x="179326" y="6590"/>
                </a:cubicBezTo>
                <a:cubicBezTo>
                  <a:pt x="179326" y="6555"/>
                  <a:pt x="179306" y="6537"/>
                  <a:pt x="179285" y="6537"/>
                </a:cubicBezTo>
                <a:cubicBezTo>
                  <a:pt x="179264" y="6537"/>
                  <a:pt x="179242" y="6555"/>
                  <a:pt x="179240" y="6590"/>
                </a:cubicBezTo>
                <a:cubicBezTo>
                  <a:pt x="179213" y="7071"/>
                  <a:pt x="179080" y="7545"/>
                  <a:pt x="178904" y="8007"/>
                </a:cubicBezTo>
                <a:cubicBezTo>
                  <a:pt x="178846" y="7788"/>
                  <a:pt x="178783" y="7573"/>
                  <a:pt x="178705" y="7369"/>
                </a:cubicBezTo>
                <a:cubicBezTo>
                  <a:pt x="178696" y="7344"/>
                  <a:pt x="178681" y="7334"/>
                  <a:pt x="178667" y="7334"/>
                </a:cubicBezTo>
                <a:cubicBezTo>
                  <a:pt x="178635" y="7334"/>
                  <a:pt x="178602" y="7381"/>
                  <a:pt x="178618" y="7432"/>
                </a:cubicBezTo>
                <a:cubicBezTo>
                  <a:pt x="178705" y="7694"/>
                  <a:pt x="178767" y="7964"/>
                  <a:pt x="178810" y="8245"/>
                </a:cubicBezTo>
                <a:cubicBezTo>
                  <a:pt x="178642" y="8653"/>
                  <a:pt x="178446" y="9048"/>
                  <a:pt x="178274" y="9432"/>
                </a:cubicBezTo>
                <a:cubicBezTo>
                  <a:pt x="178203" y="8598"/>
                  <a:pt x="178098" y="7768"/>
                  <a:pt x="177933" y="6958"/>
                </a:cubicBezTo>
                <a:cubicBezTo>
                  <a:pt x="177930" y="6939"/>
                  <a:pt x="177921" y="6930"/>
                  <a:pt x="177910" y="6930"/>
                </a:cubicBezTo>
                <a:cubicBezTo>
                  <a:pt x="177867" y="6621"/>
                  <a:pt x="177804" y="6324"/>
                  <a:pt x="177706" y="6054"/>
                </a:cubicBezTo>
                <a:cubicBezTo>
                  <a:pt x="177702" y="6041"/>
                  <a:pt x="177694" y="6036"/>
                  <a:pt x="177686" y="6036"/>
                </a:cubicBezTo>
                <a:cubicBezTo>
                  <a:pt x="177671" y="6036"/>
                  <a:pt x="177654" y="6054"/>
                  <a:pt x="177659" y="6077"/>
                </a:cubicBezTo>
                <a:cubicBezTo>
                  <a:pt x="177957" y="7024"/>
                  <a:pt x="177894" y="8328"/>
                  <a:pt x="177906" y="9345"/>
                </a:cubicBezTo>
                <a:cubicBezTo>
                  <a:pt x="177910" y="9658"/>
                  <a:pt x="177910" y="9972"/>
                  <a:pt x="177910" y="10285"/>
                </a:cubicBezTo>
                <a:cubicBezTo>
                  <a:pt x="177699" y="10809"/>
                  <a:pt x="177487" y="11338"/>
                  <a:pt x="177287" y="11866"/>
                </a:cubicBezTo>
                <a:cubicBezTo>
                  <a:pt x="177283" y="11314"/>
                  <a:pt x="177256" y="10770"/>
                  <a:pt x="177225" y="10222"/>
                </a:cubicBezTo>
                <a:cubicBezTo>
                  <a:pt x="177291" y="9851"/>
                  <a:pt x="177358" y="9479"/>
                  <a:pt x="177417" y="9111"/>
                </a:cubicBezTo>
                <a:cubicBezTo>
                  <a:pt x="177438" y="8990"/>
                  <a:pt x="177361" y="8911"/>
                  <a:pt x="177288" y="8911"/>
                </a:cubicBezTo>
                <a:cubicBezTo>
                  <a:pt x="177241" y="8911"/>
                  <a:pt x="177196" y="8945"/>
                  <a:pt x="177182" y="9024"/>
                </a:cubicBezTo>
                <a:cubicBezTo>
                  <a:pt x="177174" y="9080"/>
                  <a:pt x="177162" y="9134"/>
                  <a:pt x="177155" y="9188"/>
                </a:cubicBezTo>
                <a:cubicBezTo>
                  <a:pt x="177146" y="9095"/>
                  <a:pt x="177143" y="9001"/>
                  <a:pt x="177135" y="8907"/>
                </a:cubicBezTo>
                <a:cubicBezTo>
                  <a:pt x="177088" y="8273"/>
                  <a:pt x="177056" y="7564"/>
                  <a:pt x="176951" y="6907"/>
                </a:cubicBezTo>
                <a:cubicBezTo>
                  <a:pt x="177084" y="6077"/>
                  <a:pt x="177221" y="5216"/>
                  <a:pt x="177499" y="4477"/>
                </a:cubicBezTo>
                <a:cubicBezTo>
                  <a:pt x="177517" y="4428"/>
                  <a:pt x="177488" y="4385"/>
                  <a:pt x="177457" y="4385"/>
                </a:cubicBezTo>
                <a:cubicBezTo>
                  <a:pt x="177444" y="4385"/>
                  <a:pt x="177430" y="4393"/>
                  <a:pt x="177421" y="4414"/>
                </a:cubicBezTo>
                <a:cubicBezTo>
                  <a:pt x="177178" y="4993"/>
                  <a:pt x="176990" y="5651"/>
                  <a:pt x="176830" y="6305"/>
                </a:cubicBezTo>
                <a:cubicBezTo>
                  <a:pt x="176814" y="6262"/>
                  <a:pt x="176806" y="6215"/>
                  <a:pt x="176794" y="6168"/>
                </a:cubicBezTo>
                <a:cubicBezTo>
                  <a:pt x="176785" y="6141"/>
                  <a:pt x="176767" y="6128"/>
                  <a:pt x="176750" y="6128"/>
                </a:cubicBezTo>
                <a:cubicBezTo>
                  <a:pt x="176725" y="6128"/>
                  <a:pt x="176701" y="6155"/>
                  <a:pt x="176709" y="6199"/>
                </a:cubicBezTo>
                <a:cubicBezTo>
                  <a:pt x="176712" y="6218"/>
                  <a:pt x="176712" y="6234"/>
                  <a:pt x="176716" y="6253"/>
                </a:cubicBezTo>
                <a:cubicBezTo>
                  <a:pt x="176720" y="6269"/>
                  <a:pt x="176727" y="6277"/>
                  <a:pt x="176740" y="6281"/>
                </a:cubicBezTo>
                <a:cubicBezTo>
                  <a:pt x="176727" y="6305"/>
                  <a:pt x="176716" y="6328"/>
                  <a:pt x="176700" y="6355"/>
                </a:cubicBezTo>
                <a:cubicBezTo>
                  <a:pt x="176712" y="6496"/>
                  <a:pt x="176712" y="6637"/>
                  <a:pt x="176700" y="6774"/>
                </a:cubicBezTo>
                <a:lnTo>
                  <a:pt x="176700" y="6840"/>
                </a:lnTo>
                <a:cubicBezTo>
                  <a:pt x="176669" y="6981"/>
                  <a:pt x="176638" y="7118"/>
                  <a:pt x="176606" y="7252"/>
                </a:cubicBezTo>
                <a:cubicBezTo>
                  <a:pt x="176348" y="8410"/>
                  <a:pt x="176055" y="9553"/>
                  <a:pt x="175796" y="10711"/>
                </a:cubicBezTo>
                <a:cubicBezTo>
                  <a:pt x="175499" y="12058"/>
                  <a:pt x="175213" y="13408"/>
                  <a:pt x="174924" y="14759"/>
                </a:cubicBezTo>
                <a:cubicBezTo>
                  <a:pt x="174825" y="14766"/>
                  <a:pt x="174736" y="14848"/>
                  <a:pt x="174744" y="15017"/>
                </a:cubicBezTo>
                <a:cubicBezTo>
                  <a:pt x="174751" y="15169"/>
                  <a:pt x="174763" y="15322"/>
                  <a:pt x="174771" y="15471"/>
                </a:cubicBezTo>
                <a:cubicBezTo>
                  <a:pt x="174634" y="16112"/>
                  <a:pt x="174496" y="16750"/>
                  <a:pt x="174356" y="17389"/>
                </a:cubicBezTo>
                <a:cubicBezTo>
                  <a:pt x="174321" y="17541"/>
                  <a:pt x="174285" y="17694"/>
                  <a:pt x="174254" y="17843"/>
                </a:cubicBezTo>
                <a:cubicBezTo>
                  <a:pt x="174238" y="17420"/>
                  <a:pt x="174227" y="16993"/>
                  <a:pt x="174215" y="16567"/>
                </a:cubicBezTo>
                <a:cubicBezTo>
                  <a:pt x="174458" y="15792"/>
                  <a:pt x="174731" y="15012"/>
                  <a:pt x="174888" y="14199"/>
                </a:cubicBezTo>
                <a:cubicBezTo>
                  <a:pt x="174939" y="13937"/>
                  <a:pt x="175029" y="13561"/>
                  <a:pt x="174778" y="13451"/>
                </a:cubicBezTo>
                <a:cubicBezTo>
                  <a:pt x="174955" y="12707"/>
                  <a:pt x="175135" y="11964"/>
                  <a:pt x="175323" y="11228"/>
                </a:cubicBezTo>
                <a:cubicBezTo>
                  <a:pt x="175577" y="10234"/>
                  <a:pt x="175793" y="9228"/>
                  <a:pt x="176082" y="8245"/>
                </a:cubicBezTo>
                <a:cubicBezTo>
                  <a:pt x="176199" y="7858"/>
                  <a:pt x="176333" y="7498"/>
                  <a:pt x="176478" y="7134"/>
                </a:cubicBezTo>
                <a:cubicBezTo>
                  <a:pt x="176516" y="7028"/>
                  <a:pt x="176501" y="7001"/>
                  <a:pt x="176462" y="6923"/>
                </a:cubicBezTo>
                <a:cubicBezTo>
                  <a:pt x="176455" y="6911"/>
                  <a:pt x="176447" y="6906"/>
                  <a:pt x="176439" y="6906"/>
                </a:cubicBezTo>
                <a:cubicBezTo>
                  <a:pt x="176424" y="6906"/>
                  <a:pt x="176411" y="6927"/>
                  <a:pt x="176418" y="6950"/>
                </a:cubicBezTo>
                <a:cubicBezTo>
                  <a:pt x="176474" y="7114"/>
                  <a:pt x="175945" y="7991"/>
                  <a:pt x="175874" y="8132"/>
                </a:cubicBezTo>
                <a:cubicBezTo>
                  <a:pt x="175671" y="8531"/>
                  <a:pt x="175522" y="8973"/>
                  <a:pt x="175327" y="9376"/>
                </a:cubicBezTo>
                <a:cubicBezTo>
                  <a:pt x="174947" y="10156"/>
                  <a:pt x="174653" y="11056"/>
                  <a:pt x="174391" y="11909"/>
                </a:cubicBezTo>
                <a:cubicBezTo>
                  <a:pt x="174309" y="12171"/>
                  <a:pt x="174231" y="12434"/>
                  <a:pt x="174153" y="12700"/>
                </a:cubicBezTo>
                <a:cubicBezTo>
                  <a:pt x="174149" y="11314"/>
                  <a:pt x="174200" y="9940"/>
                  <a:pt x="174211" y="8563"/>
                </a:cubicBezTo>
                <a:cubicBezTo>
                  <a:pt x="174227" y="8527"/>
                  <a:pt x="174243" y="8492"/>
                  <a:pt x="174258" y="8461"/>
                </a:cubicBezTo>
                <a:cubicBezTo>
                  <a:pt x="174501" y="7980"/>
                  <a:pt x="174720" y="7483"/>
                  <a:pt x="174971" y="7009"/>
                </a:cubicBezTo>
                <a:cubicBezTo>
                  <a:pt x="175088" y="6778"/>
                  <a:pt x="175264" y="6524"/>
                  <a:pt x="175315" y="6253"/>
                </a:cubicBezTo>
                <a:cubicBezTo>
                  <a:pt x="175318" y="6230"/>
                  <a:pt x="175303" y="6199"/>
                  <a:pt x="175284" y="6199"/>
                </a:cubicBezTo>
                <a:cubicBezTo>
                  <a:pt x="175256" y="6202"/>
                  <a:pt x="175224" y="6206"/>
                  <a:pt x="175193" y="6211"/>
                </a:cubicBezTo>
                <a:cubicBezTo>
                  <a:pt x="175166" y="6215"/>
                  <a:pt x="175166" y="6269"/>
                  <a:pt x="175193" y="6273"/>
                </a:cubicBezTo>
                <a:cubicBezTo>
                  <a:pt x="175206" y="6273"/>
                  <a:pt x="174790" y="6970"/>
                  <a:pt x="174720" y="7071"/>
                </a:cubicBezTo>
                <a:cubicBezTo>
                  <a:pt x="174552" y="7306"/>
                  <a:pt x="174379" y="7537"/>
                  <a:pt x="174207" y="7772"/>
                </a:cubicBezTo>
                <a:cubicBezTo>
                  <a:pt x="174207" y="7338"/>
                  <a:pt x="174196" y="6907"/>
                  <a:pt x="174176" y="6473"/>
                </a:cubicBezTo>
                <a:cubicBezTo>
                  <a:pt x="174176" y="6432"/>
                  <a:pt x="174152" y="6411"/>
                  <a:pt x="174127" y="6411"/>
                </a:cubicBezTo>
                <a:cubicBezTo>
                  <a:pt x="174103" y="6411"/>
                  <a:pt x="174078" y="6432"/>
                  <a:pt x="174078" y="6473"/>
                </a:cubicBezTo>
                <a:cubicBezTo>
                  <a:pt x="174090" y="6977"/>
                  <a:pt x="174078" y="7479"/>
                  <a:pt x="174059" y="7983"/>
                </a:cubicBezTo>
                <a:cubicBezTo>
                  <a:pt x="173976" y="8097"/>
                  <a:pt x="173898" y="8211"/>
                  <a:pt x="173820" y="8332"/>
                </a:cubicBezTo>
                <a:cubicBezTo>
                  <a:pt x="173534" y="8770"/>
                  <a:pt x="173252" y="9208"/>
                  <a:pt x="172975" y="9654"/>
                </a:cubicBezTo>
                <a:cubicBezTo>
                  <a:pt x="172966" y="8923"/>
                  <a:pt x="172951" y="8195"/>
                  <a:pt x="172935" y="7459"/>
                </a:cubicBezTo>
                <a:cubicBezTo>
                  <a:pt x="172935" y="7414"/>
                  <a:pt x="172910" y="7392"/>
                  <a:pt x="172884" y="7392"/>
                </a:cubicBezTo>
                <a:cubicBezTo>
                  <a:pt x="172858" y="7392"/>
                  <a:pt x="172831" y="7414"/>
                  <a:pt x="172829" y="7459"/>
                </a:cubicBezTo>
                <a:cubicBezTo>
                  <a:pt x="172818" y="8332"/>
                  <a:pt x="172778" y="9204"/>
                  <a:pt x="172720" y="10073"/>
                </a:cubicBezTo>
                <a:cubicBezTo>
                  <a:pt x="172552" y="10355"/>
                  <a:pt x="172388" y="10637"/>
                  <a:pt x="172227" y="10926"/>
                </a:cubicBezTo>
                <a:cubicBezTo>
                  <a:pt x="172043" y="11255"/>
                  <a:pt x="171863" y="11592"/>
                  <a:pt x="171687" y="11929"/>
                </a:cubicBezTo>
                <a:cubicBezTo>
                  <a:pt x="171597" y="11079"/>
                  <a:pt x="171456" y="10203"/>
                  <a:pt x="171221" y="9416"/>
                </a:cubicBezTo>
                <a:cubicBezTo>
                  <a:pt x="171041" y="8817"/>
                  <a:pt x="170869" y="8214"/>
                  <a:pt x="170457" y="7823"/>
                </a:cubicBezTo>
                <a:cubicBezTo>
                  <a:pt x="170452" y="7817"/>
                  <a:pt x="170446" y="7815"/>
                  <a:pt x="170441" y="7815"/>
                </a:cubicBezTo>
                <a:cubicBezTo>
                  <a:pt x="170414" y="7815"/>
                  <a:pt x="170389" y="7868"/>
                  <a:pt x="170415" y="7897"/>
                </a:cubicBezTo>
                <a:cubicBezTo>
                  <a:pt x="170927" y="8442"/>
                  <a:pt x="171037" y="9510"/>
                  <a:pt x="171143" y="10316"/>
                </a:cubicBezTo>
                <a:cubicBezTo>
                  <a:pt x="171244" y="11076"/>
                  <a:pt x="171295" y="11847"/>
                  <a:pt x="171331" y="12617"/>
                </a:cubicBezTo>
                <a:cubicBezTo>
                  <a:pt x="171154" y="12969"/>
                  <a:pt x="170982" y="13326"/>
                  <a:pt x="170806" y="13678"/>
                </a:cubicBezTo>
                <a:cubicBezTo>
                  <a:pt x="170798" y="13279"/>
                  <a:pt x="170791" y="12880"/>
                  <a:pt x="170782" y="12481"/>
                </a:cubicBezTo>
                <a:cubicBezTo>
                  <a:pt x="170782" y="12429"/>
                  <a:pt x="170751" y="12403"/>
                  <a:pt x="170721" y="12403"/>
                </a:cubicBezTo>
                <a:cubicBezTo>
                  <a:pt x="170691" y="12403"/>
                  <a:pt x="170661" y="12428"/>
                  <a:pt x="170661" y="12481"/>
                </a:cubicBezTo>
                <a:cubicBezTo>
                  <a:pt x="170657" y="13005"/>
                  <a:pt x="170645" y="13529"/>
                  <a:pt x="170626" y="14046"/>
                </a:cubicBezTo>
                <a:cubicBezTo>
                  <a:pt x="170556" y="14190"/>
                  <a:pt x="170486" y="14328"/>
                  <a:pt x="170415" y="14468"/>
                </a:cubicBezTo>
                <a:cubicBezTo>
                  <a:pt x="170423" y="14391"/>
                  <a:pt x="170426" y="14308"/>
                  <a:pt x="170434" y="14230"/>
                </a:cubicBezTo>
                <a:cubicBezTo>
                  <a:pt x="170504" y="13157"/>
                  <a:pt x="170536" y="12085"/>
                  <a:pt x="170560" y="11009"/>
                </a:cubicBezTo>
                <a:cubicBezTo>
                  <a:pt x="170575" y="10442"/>
                  <a:pt x="170560" y="9870"/>
                  <a:pt x="170540" y="9302"/>
                </a:cubicBezTo>
                <a:cubicBezTo>
                  <a:pt x="170528" y="8930"/>
                  <a:pt x="170556" y="8539"/>
                  <a:pt x="170446" y="8191"/>
                </a:cubicBezTo>
                <a:cubicBezTo>
                  <a:pt x="170437" y="8158"/>
                  <a:pt x="170415" y="8143"/>
                  <a:pt x="170393" y="8143"/>
                </a:cubicBezTo>
                <a:cubicBezTo>
                  <a:pt x="170361" y="8143"/>
                  <a:pt x="170329" y="8176"/>
                  <a:pt x="170340" y="8230"/>
                </a:cubicBezTo>
                <a:cubicBezTo>
                  <a:pt x="170462" y="8758"/>
                  <a:pt x="170332" y="9498"/>
                  <a:pt x="170293" y="10042"/>
                </a:cubicBezTo>
                <a:cubicBezTo>
                  <a:pt x="170254" y="10586"/>
                  <a:pt x="170199" y="11142"/>
                  <a:pt x="170137" y="11682"/>
                </a:cubicBezTo>
                <a:cubicBezTo>
                  <a:pt x="170098" y="12022"/>
                  <a:pt x="170058" y="12359"/>
                  <a:pt x="170020" y="12696"/>
                </a:cubicBezTo>
                <a:cubicBezTo>
                  <a:pt x="169902" y="11776"/>
                  <a:pt x="169765" y="10832"/>
                  <a:pt x="169523" y="9963"/>
                </a:cubicBezTo>
                <a:cubicBezTo>
                  <a:pt x="169420" y="9600"/>
                  <a:pt x="169330" y="9228"/>
                  <a:pt x="169248" y="8856"/>
                </a:cubicBezTo>
                <a:cubicBezTo>
                  <a:pt x="169339" y="8637"/>
                  <a:pt x="169436" y="8422"/>
                  <a:pt x="169514" y="8191"/>
                </a:cubicBezTo>
                <a:cubicBezTo>
                  <a:pt x="169532" y="8138"/>
                  <a:pt x="169497" y="8072"/>
                  <a:pt x="169458" y="8072"/>
                </a:cubicBezTo>
                <a:cubicBezTo>
                  <a:pt x="169445" y="8072"/>
                  <a:pt x="169432" y="8079"/>
                  <a:pt x="169420" y="8097"/>
                </a:cubicBezTo>
                <a:cubicBezTo>
                  <a:pt x="169405" y="8120"/>
                  <a:pt x="169393" y="8140"/>
                  <a:pt x="169377" y="8164"/>
                </a:cubicBezTo>
                <a:cubicBezTo>
                  <a:pt x="169377" y="8167"/>
                  <a:pt x="169373" y="8175"/>
                  <a:pt x="169373" y="8179"/>
                </a:cubicBezTo>
                <a:cubicBezTo>
                  <a:pt x="169311" y="8285"/>
                  <a:pt x="169241" y="8386"/>
                  <a:pt x="169170" y="8484"/>
                </a:cubicBezTo>
                <a:cubicBezTo>
                  <a:pt x="169100" y="8167"/>
                  <a:pt x="168920" y="7667"/>
                  <a:pt x="169006" y="7353"/>
                </a:cubicBezTo>
                <a:cubicBezTo>
                  <a:pt x="169016" y="7322"/>
                  <a:pt x="168992" y="7296"/>
                  <a:pt x="168970" y="7296"/>
                </a:cubicBezTo>
                <a:cubicBezTo>
                  <a:pt x="168959" y="7296"/>
                  <a:pt x="168948" y="7303"/>
                  <a:pt x="168943" y="7318"/>
                </a:cubicBezTo>
                <a:cubicBezTo>
                  <a:pt x="168783" y="7761"/>
                  <a:pt x="168813" y="8339"/>
                  <a:pt x="168873" y="8876"/>
                </a:cubicBezTo>
                <a:cubicBezTo>
                  <a:pt x="168771" y="9013"/>
                  <a:pt x="168677" y="9154"/>
                  <a:pt x="168602" y="9314"/>
                </a:cubicBezTo>
                <a:cubicBezTo>
                  <a:pt x="168395" y="9741"/>
                  <a:pt x="168172" y="10164"/>
                  <a:pt x="167992" y="10610"/>
                </a:cubicBezTo>
                <a:cubicBezTo>
                  <a:pt x="167574" y="11654"/>
                  <a:pt x="167217" y="12739"/>
                  <a:pt x="166896" y="13838"/>
                </a:cubicBezTo>
                <a:cubicBezTo>
                  <a:pt x="166826" y="14081"/>
                  <a:pt x="166759" y="14324"/>
                  <a:pt x="166689" y="14566"/>
                </a:cubicBezTo>
                <a:cubicBezTo>
                  <a:pt x="166571" y="13729"/>
                  <a:pt x="166493" y="12884"/>
                  <a:pt x="166521" y="12042"/>
                </a:cubicBezTo>
                <a:cubicBezTo>
                  <a:pt x="166522" y="11962"/>
                  <a:pt x="166479" y="11923"/>
                  <a:pt x="166433" y="11923"/>
                </a:cubicBezTo>
                <a:cubicBezTo>
                  <a:pt x="166387" y="11923"/>
                  <a:pt x="166338" y="11963"/>
                  <a:pt x="166333" y="12042"/>
                </a:cubicBezTo>
                <a:cubicBezTo>
                  <a:pt x="166301" y="12425"/>
                  <a:pt x="166282" y="12805"/>
                  <a:pt x="166274" y="13189"/>
                </a:cubicBezTo>
                <a:cubicBezTo>
                  <a:pt x="166270" y="13188"/>
                  <a:pt x="166266" y="13188"/>
                  <a:pt x="166263" y="13188"/>
                </a:cubicBezTo>
                <a:cubicBezTo>
                  <a:pt x="166208" y="13188"/>
                  <a:pt x="166187" y="13296"/>
                  <a:pt x="166246" y="13314"/>
                </a:cubicBezTo>
                <a:cubicBezTo>
                  <a:pt x="166254" y="13318"/>
                  <a:pt x="166262" y="13326"/>
                  <a:pt x="166270" y="13330"/>
                </a:cubicBezTo>
                <a:cubicBezTo>
                  <a:pt x="166266" y="13459"/>
                  <a:pt x="166262" y="13588"/>
                  <a:pt x="166259" y="13713"/>
                </a:cubicBezTo>
                <a:cubicBezTo>
                  <a:pt x="166183" y="13428"/>
                  <a:pt x="166125" y="13134"/>
                  <a:pt x="166098" y="12828"/>
                </a:cubicBezTo>
                <a:cubicBezTo>
                  <a:pt x="166092" y="12769"/>
                  <a:pt x="166052" y="12737"/>
                  <a:pt x="166016" y="12737"/>
                </a:cubicBezTo>
                <a:cubicBezTo>
                  <a:pt x="165980" y="12737"/>
                  <a:pt x="165947" y="12767"/>
                  <a:pt x="165949" y="12828"/>
                </a:cubicBezTo>
                <a:cubicBezTo>
                  <a:pt x="165965" y="13110"/>
                  <a:pt x="165996" y="13388"/>
                  <a:pt x="166031" y="13663"/>
                </a:cubicBezTo>
                <a:cubicBezTo>
                  <a:pt x="166008" y="13682"/>
                  <a:pt x="165984" y="13709"/>
                  <a:pt x="165977" y="13749"/>
                </a:cubicBezTo>
                <a:cubicBezTo>
                  <a:pt x="165914" y="13991"/>
                  <a:pt x="165840" y="14246"/>
                  <a:pt x="165773" y="14500"/>
                </a:cubicBezTo>
                <a:cubicBezTo>
                  <a:pt x="165737" y="13478"/>
                  <a:pt x="165679" y="12457"/>
                  <a:pt x="165620" y="11439"/>
                </a:cubicBezTo>
                <a:cubicBezTo>
                  <a:pt x="165757" y="10982"/>
                  <a:pt x="165914" y="10535"/>
                  <a:pt x="166125" y="10151"/>
                </a:cubicBezTo>
                <a:cubicBezTo>
                  <a:pt x="166146" y="10110"/>
                  <a:pt x="166113" y="10064"/>
                  <a:pt x="166081" y="10064"/>
                </a:cubicBezTo>
                <a:cubicBezTo>
                  <a:pt x="166070" y="10064"/>
                  <a:pt x="166059" y="10069"/>
                  <a:pt x="166051" y="10081"/>
                </a:cubicBezTo>
                <a:cubicBezTo>
                  <a:pt x="165883" y="10288"/>
                  <a:pt x="165730" y="10532"/>
                  <a:pt x="165585" y="10790"/>
                </a:cubicBezTo>
                <a:cubicBezTo>
                  <a:pt x="165562" y="10375"/>
                  <a:pt x="165542" y="9960"/>
                  <a:pt x="165522" y="9545"/>
                </a:cubicBezTo>
                <a:cubicBezTo>
                  <a:pt x="165520" y="9492"/>
                  <a:pt x="165491" y="9466"/>
                  <a:pt x="165461" y="9466"/>
                </a:cubicBezTo>
                <a:cubicBezTo>
                  <a:pt x="165432" y="9466"/>
                  <a:pt x="165403" y="9492"/>
                  <a:pt x="165401" y="9545"/>
                </a:cubicBezTo>
                <a:cubicBezTo>
                  <a:pt x="165393" y="9705"/>
                  <a:pt x="165361" y="9858"/>
                  <a:pt x="165311" y="10003"/>
                </a:cubicBezTo>
                <a:cubicBezTo>
                  <a:pt x="165308" y="10018"/>
                  <a:pt x="165317" y="10027"/>
                  <a:pt x="165327" y="10027"/>
                </a:cubicBezTo>
                <a:cubicBezTo>
                  <a:pt x="165333" y="10027"/>
                  <a:pt x="165338" y="10024"/>
                  <a:pt x="165343" y="10019"/>
                </a:cubicBezTo>
                <a:lnTo>
                  <a:pt x="165377" y="9948"/>
                </a:lnTo>
                <a:lnTo>
                  <a:pt x="165377" y="9948"/>
                </a:lnTo>
                <a:cubicBezTo>
                  <a:pt x="165346" y="10457"/>
                  <a:pt x="165296" y="10966"/>
                  <a:pt x="165244" y="11471"/>
                </a:cubicBezTo>
                <a:cubicBezTo>
                  <a:pt x="165217" y="11533"/>
                  <a:pt x="165190" y="11596"/>
                  <a:pt x="165162" y="11659"/>
                </a:cubicBezTo>
                <a:cubicBezTo>
                  <a:pt x="165131" y="11498"/>
                  <a:pt x="165068" y="11361"/>
                  <a:pt x="164951" y="11287"/>
                </a:cubicBezTo>
                <a:cubicBezTo>
                  <a:pt x="164944" y="11282"/>
                  <a:pt x="164936" y="11280"/>
                  <a:pt x="164929" y="11280"/>
                </a:cubicBezTo>
                <a:cubicBezTo>
                  <a:pt x="164888" y="11280"/>
                  <a:pt x="164857" y="11359"/>
                  <a:pt x="164904" y="11392"/>
                </a:cubicBezTo>
                <a:cubicBezTo>
                  <a:pt x="165018" y="11475"/>
                  <a:pt x="165056" y="11674"/>
                  <a:pt x="165056" y="11909"/>
                </a:cubicBezTo>
                <a:cubicBezTo>
                  <a:pt x="164998" y="12058"/>
                  <a:pt x="164939" y="12203"/>
                  <a:pt x="164884" y="12344"/>
                </a:cubicBezTo>
                <a:cubicBezTo>
                  <a:pt x="164884" y="12214"/>
                  <a:pt x="164892" y="12085"/>
                  <a:pt x="164888" y="11956"/>
                </a:cubicBezTo>
                <a:cubicBezTo>
                  <a:pt x="164888" y="11893"/>
                  <a:pt x="164853" y="11862"/>
                  <a:pt x="164817" y="11862"/>
                </a:cubicBezTo>
                <a:cubicBezTo>
                  <a:pt x="164781" y="11862"/>
                  <a:pt x="164745" y="11893"/>
                  <a:pt x="164743" y="11956"/>
                </a:cubicBezTo>
                <a:cubicBezTo>
                  <a:pt x="164732" y="12269"/>
                  <a:pt x="164709" y="12582"/>
                  <a:pt x="164677" y="12891"/>
                </a:cubicBezTo>
                <a:cubicBezTo>
                  <a:pt x="164556" y="13213"/>
                  <a:pt x="164438" y="13529"/>
                  <a:pt x="164321" y="13847"/>
                </a:cubicBezTo>
                <a:cubicBezTo>
                  <a:pt x="164277" y="13600"/>
                  <a:pt x="164234" y="13350"/>
                  <a:pt x="164192" y="13103"/>
                </a:cubicBezTo>
                <a:cubicBezTo>
                  <a:pt x="164090" y="12523"/>
                  <a:pt x="164015" y="11936"/>
                  <a:pt x="163914" y="11357"/>
                </a:cubicBezTo>
                <a:cubicBezTo>
                  <a:pt x="163965" y="10899"/>
                  <a:pt x="163992" y="10442"/>
                  <a:pt x="164004" y="9983"/>
                </a:cubicBezTo>
                <a:cubicBezTo>
                  <a:pt x="164192" y="9060"/>
                  <a:pt x="164384" y="8124"/>
                  <a:pt x="164512" y="7201"/>
                </a:cubicBezTo>
                <a:cubicBezTo>
                  <a:pt x="164599" y="6574"/>
                  <a:pt x="164763" y="5948"/>
                  <a:pt x="164904" y="5337"/>
                </a:cubicBezTo>
                <a:cubicBezTo>
                  <a:pt x="165009" y="4891"/>
                  <a:pt x="165225" y="4492"/>
                  <a:pt x="165323" y="4054"/>
                </a:cubicBezTo>
                <a:cubicBezTo>
                  <a:pt x="165330" y="4014"/>
                  <a:pt x="165306" y="3990"/>
                  <a:pt x="165283" y="3990"/>
                </a:cubicBezTo>
                <a:cubicBezTo>
                  <a:pt x="165267" y="3990"/>
                  <a:pt x="165251" y="4001"/>
                  <a:pt x="165244" y="4027"/>
                </a:cubicBezTo>
                <a:cubicBezTo>
                  <a:pt x="165155" y="4379"/>
                  <a:pt x="164935" y="4692"/>
                  <a:pt x="164814" y="5032"/>
                </a:cubicBezTo>
                <a:cubicBezTo>
                  <a:pt x="164712" y="5318"/>
                  <a:pt x="164615" y="5612"/>
                  <a:pt x="164509" y="5897"/>
                </a:cubicBezTo>
                <a:cubicBezTo>
                  <a:pt x="164317" y="6417"/>
                  <a:pt x="164172" y="6981"/>
                  <a:pt x="164008" y="7517"/>
                </a:cubicBezTo>
                <a:cubicBezTo>
                  <a:pt x="163797" y="8202"/>
                  <a:pt x="163589" y="8892"/>
                  <a:pt x="163394" y="9584"/>
                </a:cubicBezTo>
                <a:cubicBezTo>
                  <a:pt x="163354" y="9322"/>
                  <a:pt x="163315" y="9064"/>
                  <a:pt x="163276" y="8801"/>
                </a:cubicBezTo>
                <a:cubicBezTo>
                  <a:pt x="163201" y="8320"/>
                  <a:pt x="163107" y="7075"/>
                  <a:pt x="162669" y="6903"/>
                </a:cubicBezTo>
                <a:cubicBezTo>
                  <a:pt x="162667" y="6902"/>
                  <a:pt x="162664" y="6902"/>
                  <a:pt x="162661" y="6902"/>
                </a:cubicBezTo>
                <a:cubicBezTo>
                  <a:pt x="162634" y="6902"/>
                  <a:pt x="162621" y="6951"/>
                  <a:pt x="162646" y="6966"/>
                </a:cubicBezTo>
                <a:cubicBezTo>
                  <a:pt x="163029" y="7185"/>
                  <a:pt x="163009" y="8430"/>
                  <a:pt x="163049" y="8841"/>
                </a:cubicBezTo>
                <a:cubicBezTo>
                  <a:pt x="163096" y="9342"/>
                  <a:pt x="163119" y="9846"/>
                  <a:pt x="163150" y="10348"/>
                </a:cubicBezTo>
                <a:cubicBezTo>
                  <a:pt x="163150" y="10379"/>
                  <a:pt x="163154" y="10406"/>
                  <a:pt x="163154" y="10433"/>
                </a:cubicBezTo>
                <a:cubicBezTo>
                  <a:pt x="163084" y="10700"/>
                  <a:pt x="163013" y="10962"/>
                  <a:pt x="162947" y="11224"/>
                </a:cubicBezTo>
                <a:cubicBezTo>
                  <a:pt x="162892" y="11439"/>
                  <a:pt x="162837" y="11654"/>
                  <a:pt x="162778" y="11870"/>
                </a:cubicBezTo>
                <a:cubicBezTo>
                  <a:pt x="162783" y="11549"/>
                  <a:pt x="162775" y="11232"/>
                  <a:pt x="162744" y="10922"/>
                </a:cubicBezTo>
                <a:cubicBezTo>
                  <a:pt x="162740" y="10898"/>
                  <a:pt x="162724" y="10886"/>
                  <a:pt x="162707" y="10886"/>
                </a:cubicBezTo>
                <a:cubicBezTo>
                  <a:pt x="162690" y="10886"/>
                  <a:pt x="162673" y="10899"/>
                  <a:pt x="162669" y="10922"/>
                </a:cubicBezTo>
                <a:cubicBezTo>
                  <a:pt x="162563" y="11678"/>
                  <a:pt x="162489" y="12434"/>
                  <a:pt x="162426" y="13193"/>
                </a:cubicBezTo>
                <a:cubicBezTo>
                  <a:pt x="162211" y="13999"/>
                  <a:pt x="161992" y="14797"/>
                  <a:pt x="161769" y="15599"/>
                </a:cubicBezTo>
                <a:cubicBezTo>
                  <a:pt x="161844" y="15162"/>
                  <a:pt x="161902" y="14716"/>
                  <a:pt x="161933" y="14269"/>
                </a:cubicBezTo>
                <a:cubicBezTo>
                  <a:pt x="161972" y="13776"/>
                  <a:pt x="161969" y="13287"/>
                  <a:pt x="161949" y="12794"/>
                </a:cubicBezTo>
                <a:cubicBezTo>
                  <a:pt x="161953" y="12731"/>
                  <a:pt x="161961" y="12669"/>
                  <a:pt x="161965" y="12606"/>
                </a:cubicBezTo>
                <a:cubicBezTo>
                  <a:pt x="162066" y="11354"/>
                  <a:pt x="162113" y="10097"/>
                  <a:pt x="162172" y="8845"/>
                </a:cubicBezTo>
                <a:cubicBezTo>
                  <a:pt x="162196" y="8305"/>
                  <a:pt x="162180" y="7764"/>
                  <a:pt x="162191" y="7228"/>
                </a:cubicBezTo>
                <a:cubicBezTo>
                  <a:pt x="162200" y="7048"/>
                  <a:pt x="162203" y="6919"/>
                  <a:pt x="162117" y="6778"/>
                </a:cubicBezTo>
                <a:cubicBezTo>
                  <a:pt x="162108" y="6765"/>
                  <a:pt x="162098" y="6760"/>
                  <a:pt x="162087" y="6760"/>
                </a:cubicBezTo>
                <a:cubicBezTo>
                  <a:pt x="162056" y="6760"/>
                  <a:pt x="162025" y="6807"/>
                  <a:pt x="162043" y="6849"/>
                </a:cubicBezTo>
                <a:cubicBezTo>
                  <a:pt x="162180" y="7127"/>
                  <a:pt x="162027" y="7858"/>
                  <a:pt x="162000" y="8151"/>
                </a:cubicBezTo>
                <a:cubicBezTo>
                  <a:pt x="161953" y="8715"/>
                  <a:pt x="161878" y="9275"/>
                  <a:pt x="161820" y="9839"/>
                </a:cubicBezTo>
                <a:cubicBezTo>
                  <a:pt x="161703" y="10985"/>
                  <a:pt x="161573" y="12132"/>
                  <a:pt x="161416" y="13271"/>
                </a:cubicBezTo>
                <a:cubicBezTo>
                  <a:pt x="161319" y="13979"/>
                  <a:pt x="161228" y="14692"/>
                  <a:pt x="161143" y="15404"/>
                </a:cubicBezTo>
                <a:cubicBezTo>
                  <a:pt x="161131" y="15075"/>
                  <a:pt x="161119" y="14750"/>
                  <a:pt x="161103" y="14425"/>
                </a:cubicBezTo>
                <a:cubicBezTo>
                  <a:pt x="161354" y="12281"/>
                  <a:pt x="161585" y="10128"/>
                  <a:pt x="161738" y="7980"/>
                </a:cubicBezTo>
                <a:cubicBezTo>
                  <a:pt x="161741" y="7935"/>
                  <a:pt x="161712" y="7912"/>
                  <a:pt x="161683" y="7912"/>
                </a:cubicBezTo>
                <a:cubicBezTo>
                  <a:pt x="161679" y="7912"/>
                  <a:pt x="161675" y="7912"/>
                  <a:pt x="161671" y="7913"/>
                </a:cubicBezTo>
                <a:cubicBezTo>
                  <a:pt x="161656" y="7913"/>
                  <a:pt x="161640" y="7917"/>
                  <a:pt x="161628" y="7920"/>
                </a:cubicBezTo>
                <a:cubicBezTo>
                  <a:pt x="161581" y="7929"/>
                  <a:pt x="161581" y="8030"/>
                  <a:pt x="161627" y="8038"/>
                </a:cubicBezTo>
                <a:lnTo>
                  <a:pt x="161627" y="8038"/>
                </a:lnTo>
                <a:cubicBezTo>
                  <a:pt x="161627" y="8038"/>
                  <a:pt x="161627" y="8038"/>
                  <a:pt x="161627" y="8038"/>
                </a:cubicBezTo>
                <a:cubicBezTo>
                  <a:pt x="161567" y="8038"/>
                  <a:pt x="161056" y="10344"/>
                  <a:pt x="161002" y="10597"/>
                </a:cubicBezTo>
                <a:cubicBezTo>
                  <a:pt x="160982" y="10684"/>
                  <a:pt x="160966" y="10774"/>
                  <a:pt x="160947" y="10861"/>
                </a:cubicBezTo>
                <a:lnTo>
                  <a:pt x="160947" y="10817"/>
                </a:lnTo>
                <a:cubicBezTo>
                  <a:pt x="160945" y="10741"/>
                  <a:pt x="160900" y="10702"/>
                  <a:pt x="160855" y="10702"/>
                </a:cubicBezTo>
                <a:cubicBezTo>
                  <a:pt x="160810" y="10702"/>
                  <a:pt x="160765" y="10741"/>
                  <a:pt x="160763" y="10817"/>
                </a:cubicBezTo>
                <a:cubicBezTo>
                  <a:pt x="160759" y="11173"/>
                  <a:pt x="160747" y="11529"/>
                  <a:pt x="160735" y="11889"/>
                </a:cubicBezTo>
                <a:cubicBezTo>
                  <a:pt x="160607" y="12532"/>
                  <a:pt x="160482" y="13173"/>
                  <a:pt x="160372" y="13823"/>
                </a:cubicBezTo>
                <a:cubicBezTo>
                  <a:pt x="160148" y="15149"/>
                  <a:pt x="159965" y="16492"/>
                  <a:pt x="159785" y="17835"/>
                </a:cubicBezTo>
                <a:cubicBezTo>
                  <a:pt x="159785" y="17698"/>
                  <a:pt x="159781" y="17561"/>
                  <a:pt x="159781" y="17420"/>
                </a:cubicBezTo>
                <a:cubicBezTo>
                  <a:pt x="159851" y="16990"/>
                  <a:pt x="159902" y="16555"/>
                  <a:pt x="159902" y="16152"/>
                </a:cubicBezTo>
                <a:cubicBezTo>
                  <a:pt x="159902" y="15306"/>
                  <a:pt x="159866" y="14461"/>
                  <a:pt x="159863" y="13616"/>
                </a:cubicBezTo>
                <a:cubicBezTo>
                  <a:pt x="159863" y="13547"/>
                  <a:pt x="159822" y="13513"/>
                  <a:pt x="159780" y="13513"/>
                </a:cubicBezTo>
                <a:cubicBezTo>
                  <a:pt x="159739" y="13513"/>
                  <a:pt x="159698" y="13547"/>
                  <a:pt x="159698" y="13616"/>
                </a:cubicBezTo>
                <a:cubicBezTo>
                  <a:pt x="159698" y="14026"/>
                  <a:pt x="159678" y="14434"/>
                  <a:pt x="159644" y="14837"/>
                </a:cubicBezTo>
                <a:cubicBezTo>
                  <a:pt x="159625" y="14827"/>
                  <a:pt x="159604" y="14822"/>
                  <a:pt x="159584" y="14822"/>
                </a:cubicBezTo>
                <a:cubicBezTo>
                  <a:pt x="159561" y="14822"/>
                  <a:pt x="159539" y="14828"/>
                  <a:pt x="159519" y="14840"/>
                </a:cubicBezTo>
                <a:cubicBezTo>
                  <a:pt x="159702" y="13350"/>
                  <a:pt x="159886" y="11643"/>
                  <a:pt x="160435" y="10328"/>
                </a:cubicBezTo>
                <a:cubicBezTo>
                  <a:pt x="160455" y="10284"/>
                  <a:pt x="160425" y="10234"/>
                  <a:pt x="160392" y="10234"/>
                </a:cubicBezTo>
                <a:cubicBezTo>
                  <a:pt x="160381" y="10234"/>
                  <a:pt x="160370" y="10240"/>
                  <a:pt x="160360" y="10254"/>
                </a:cubicBezTo>
                <a:cubicBezTo>
                  <a:pt x="159601" y="11439"/>
                  <a:pt x="159248" y="13204"/>
                  <a:pt x="158873" y="14645"/>
                </a:cubicBezTo>
                <a:cubicBezTo>
                  <a:pt x="158826" y="14824"/>
                  <a:pt x="158782" y="15012"/>
                  <a:pt x="158735" y="15196"/>
                </a:cubicBezTo>
                <a:cubicBezTo>
                  <a:pt x="158716" y="14347"/>
                  <a:pt x="158692" y="13498"/>
                  <a:pt x="158665" y="12649"/>
                </a:cubicBezTo>
                <a:cubicBezTo>
                  <a:pt x="158603" y="10657"/>
                  <a:pt x="158477" y="8672"/>
                  <a:pt x="158415" y="6684"/>
                </a:cubicBezTo>
                <a:cubicBezTo>
                  <a:pt x="158481" y="6543"/>
                  <a:pt x="158544" y="6402"/>
                  <a:pt x="158614" y="6265"/>
                </a:cubicBezTo>
                <a:cubicBezTo>
                  <a:pt x="158880" y="5713"/>
                  <a:pt x="159154" y="5162"/>
                  <a:pt x="159436" y="4618"/>
                </a:cubicBezTo>
                <a:cubicBezTo>
                  <a:pt x="159660" y="4183"/>
                  <a:pt x="160129" y="3212"/>
                  <a:pt x="160587" y="3142"/>
                </a:cubicBezTo>
                <a:cubicBezTo>
                  <a:pt x="160610" y="3138"/>
                  <a:pt x="160614" y="3091"/>
                  <a:pt x="160587" y="3091"/>
                </a:cubicBezTo>
                <a:cubicBezTo>
                  <a:pt x="160012" y="3142"/>
                  <a:pt x="159530" y="4175"/>
                  <a:pt x="159217" y="4715"/>
                </a:cubicBezTo>
                <a:cubicBezTo>
                  <a:pt x="158935" y="5209"/>
                  <a:pt x="158661" y="5709"/>
                  <a:pt x="158395" y="6218"/>
                </a:cubicBezTo>
                <a:lnTo>
                  <a:pt x="158395" y="6124"/>
                </a:lnTo>
                <a:cubicBezTo>
                  <a:pt x="158394" y="6088"/>
                  <a:pt x="158373" y="6070"/>
                  <a:pt x="158353" y="6070"/>
                </a:cubicBezTo>
                <a:cubicBezTo>
                  <a:pt x="158331" y="6070"/>
                  <a:pt x="158309" y="6089"/>
                  <a:pt x="158305" y="6124"/>
                </a:cubicBezTo>
                <a:cubicBezTo>
                  <a:pt x="158298" y="6230"/>
                  <a:pt x="158289" y="6332"/>
                  <a:pt x="158282" y="6437"/>
                </a:cubicBezTo>
                <a:cubicBezTo>
                  <a:pt x="158000" y="6981"/>
                  <a:pt x="157722" y="7537"/>
                  <a:pt x="157452" y="8089"/>
                </a:cubicBezTo>
                <a:cubicBezTo>
                  <a:pt x="157448" y="8081"/>
                  <a:pt x="157444" y="8074"/>
                  <a:pt x="157440" y="8066"/>
                </a:cubicBezTo>
                <a:cubicBezTo>
                  <a:pt x="157573" y="7577"/>
                  <a:pt x="157734" y="7091"/>
                  <a:pt x="157870" y="6605"/>
                </a:cubicBezTo>
                <a:cubicBezTo>
                  <a:pt x="157953" y="6305"/>
                  <a:pt x="158058" y="6014"/>
                  <a:pt x="158145" y="5718"/>
                </a:cubicBezTo>
                <a:cubicBezTo>
                  <a:pt x="158251" y="5361"/>
                  <a:pt x="158258" y="4844"/>
                  <a:pt x="158591" y="4684"/>
                </a:cubicBezTo>
                <a:cubicBezTo>
                  <a:pt x="158658" y="4652"/>
                  <a:pt x="158639" y="4523"/>
                  <a:pt x="158576" y="4523"/>
                </a:cubicBezTo>
                <a:cubicBezTo>
                  <a:pt x="158570" y="4523"/>
                  <a:pt x="158563" y="4525"/>
                  <a:pt x="158556" y="4528"/>
                </a:cubicBezTo>
                <a:cubicBezTo>
                  <a:pt x="158336" y="4609"/>
                  <a:pt x="158231" y="4727"/>
                  <a:pt x="158133" y="5001"/>
                </a:cubicBezTo>
                <a:cubicBezTo>
                  <a:pt x="157929" y="5565"/>
                  <a:pt x="157718" y="6112"/>
                  <a:pt x="157495" y="6661"/>
                </a:cubicBezTo>
                <a:cubicBezTo>
                  <a:pt x="157401" y="6899"/>
                  <a:pt x="157307" y="7134"/>
                  <a:pt x="157213" y="7377"/>
                </a:cubicBezTo>
                <a:cubicBezTo>
                  <a:pt x="157194" y="6977"/>
                  <a:pt x="157178" y="6578"/>
                  <a:pt x="157158" y="6179"/>
                </a:cubicBezTo>
                <a:cubicBezTo>
                  <a:pt x="157153" y="6071"/>
                  <a:pt x="157091" y="6018"/>
                  <a:pt x="157029" y="6018"/>
                </a:cubicBezTo>
                <a:cubicBezTo>
                  <a:pt x="156968" y="6018"/>
                  <a:pt x="156906" y="6071"/>
                  <a:pt x="156900" y="6179"/>
                </a:cubicBezTo>
                <a:cubicBezTo>
                  <a:pt x="156861" y="6958"/>
                  <a:pt x="156826" y="7737"/>
                  <a:pt x="156786" y="8516"/>
                </a:cubicBezTo>
                <a:cubicBezTo>
                  <a:pt x="156649" y="8888"/>
                  <a:pt x="156524" y="9264"/>
                  <a:pt x="156396" y="9639"/>
                </a:cubicBezTo>
                <a:cubicBezTo>
                  <a:pt x="156434" y="9423"/>
                  <a:pt x="156466" y="9204"/>
                  <a:pt x="156497" y="8986"/>
                </a:cubicBezTo>
                <a:cubicBezTo>
                  <a:pt x="156501" y="8944"/>
                  <a:pt x="156482" y="8888"/>
                  <a:pt x="156443" y="8888"/>
                </a:cubicBezTo>
                <a:cubicBezTo>
                  <a:pt x="156441" y="8888"/>
                  <a:pt x="156439" y="8888"/>
                  <a:pt x="156438" y="8888"/>
                </a:cubicBezTo>
                <a:cubicBezTo>
                  <a:pt x="156423" y="8892"/>
                  <a:pt x="156411" y="8892"/>
                  <a:pt x="156396" y="8895"/>
                </a:cubicBezTo>
                <a:cubicBezTo>
                  <a:pt x="156325" y="8903"/>
                  <a:pt x="156325" y="9024"/>
                  <a:pt x="156396" y="9033"/>
                </a:cubicBezTo>
                <a:cubicBezTo>
                  <a:pt x="156395" y="9032"/>
                  <a:pt x="156394" y="9032"/>
                  <a:pt x="156394" y="9032"/>
                </a:cubicBezTo>
                <a:cubicBezTo>
                  <a:pt x="156322" y="9032"/>
                  <a:pt x="156163" y="9527"/>
                  <a:pt x="156011" y="10073"/>
                </a:cubicBezTo>
                <a:cubicBezTo>
                  <a:pt x="156071" y="9302"/>
                  <a:pt x="156148" y="8536"/>
                  <a:pt x="156266" y="7764"/>
                </a:cubicBezTo>
                <a:cubicBezTo>
                  <a:pt x="156273" y="7715"/>
                  <a:pt x="156244" y="7684"/>
                  <a:pt x="156215" y="7684"/>
                </a:cubicBezTo>
                <a:cubicBezTo>
                  <a:pt x="156195" y="7684"/>
                  <a:pt x="156176" y="7698"/>
                  <a:pt x="156168" y="7729"/>
                </a:cubicBezTo>
                <a:cubicBezTo>
                  <a:pt x="155941" y="8648"/>
                  <a:pt x="155644" y="9526"/>
                  <a:pt x="155417" y="10442"/>
                </a:cubicBezTo>
                <a:cubicBezTo>
                  <a:pt x="155249" y="11142"/>
                  <a:pt x="155158" y="11878"/>
                  <a:pt x="155068" y="12606"/>
                </a:cubicBezTo>
                <a:cubicBezTo>
                  <a:pt x="154958" y="11310"/>
                  <a:pt x="154779" y="9663"/>
                  <a:pt x="154024" y="8836"/>
                </a:cubicBezTo>
                <a:cubicBezTo>
                  <a:pt x="153984" y="8476"/>
                  <a:pt x="153957" y="8117"/>
                  <a:pt x="153953" y="7756"/>
                </a:cubicBezTo>
                <a:cubicBezTo>
                  <a:pt x="153953" y="7690"/>
                  <a:pt x="153914" y="7657"/>
                  <a:pt x="153875" y="7657"/>
                </a:cubicBezTo>
                <a:cubicBezTo>
                  <a:pt x="153836" y="7657"/>
                  <a:pt x="153796" y="7690"/>
                  <a:pt x="153796" y="7756"/>
                </a:cubicBezTo>
                <a:cubicBezTo>
                  <a:pt x="153796" y="8058"/>
                  <a:pt x="153800" y="8359"/>
                  <a:pt x="153804" y="8661"/>
                </a:cubicBezTo>
                <a:cubicBezTo>
                  <a:pt x="153765" y="8672"/>
                  <a:pt x="153742" y="8755"/>
                  <a:pt x="153789" y="8798"/>
                </a:cubicBezTo>
                <a:cubicBezTo>
                  <a:pt x="153796" y="8801"/>
                  <a:pt x="153800" y="8809"/>
                  <a:pt x="153804" y="8813"/>
                </a:cubicBezTo>
                <a:cubicBezTo>
                  <a:pt x="153812" y="9416"/>
                  <a:pt x="153820" y="10023"/>
                  <a:pt x="153831" y="10626"/>
                </a:cubicBezTo>
                <a:lnTo>
                  <a:pt x="153827" y="10626"/>
                </a:lnTo>
                <a:cubicBezTo>
                  <a:pt x="153737" y="10688"/>
                  <a:pt x="153663" y="10762"/>
                  <a:pt x="153589" y="10848"/>
                </a:cubicBezTo>
                <a:cubicBezTo>
                  <a:pt x="153581" y="10660"/>
                  <a:pt x="153573" y="10473"/>
                  <a:pt x="153558" y="10285"/>
                </a:cubicBezTo>
                <a:cubicBezTo>
                  <a:pt x="153507" y="9607"/>
                  <a:pt x="153569" y="8336"/>
                  <a:pt x="153115" y="7866"/>
                </a:cubicBezTo>
                <a:cubicBezTo>
                  <a:pt x="153101" y="7851"/>
                  <a:pt x="153085" y="7845"/>
                  <a:pt x="153070" y="7845"/>
                </a:cubicBezTo>
                <a:cubicBezTo>
                  <a:pt x="153018" y="7845"/>
                  <a:pt x="152975" y="7924"/>
                  <a:pt x="153021" y="7991"/>
                </a:cubicBezTo>
                <a:cubicBezTo>
                  <a:pt x="153253" y="8320"/>
                  <a:pt x="153127" y="9005"/>
                  <a:pt x="153143" y="9416"/>
                </a:cubicBezTo>
                <a:cubicBezTo>
                  <a:pt x="153162" y="9851"/>
                  <a:pt x="153115" y="10297"/>
                  <a:pt x="153080" y="10723"/>
                </a:cubicBezTo>
                <a:cubicBezTo>
                  <a:pt x="153052" y="11052"/>
                  <a:pt x="153021" y="11377"/>
                  <a:pt x="152990" y="11701"/>
                </a:cubicBezTo>
                <a:cubicBezTo>
                  <a:pt x="152986" y="11697"/>
                  <a:pt x="152986" y="11690"/>
                  <a:pt x="152986" y="11686"/>
                </a:cubicBezTo>
                <a:cubicBezTo>
                  <a:pt x="152959" y="11486"/>
                  <a:pt x="152939" y="11287"/>
                  <a:pt x="152924" y="11087"/>
                </a:cubicBezTo>
                <a:cubicBezTo>
                  <a:pt x="152924" y="11078"/>
                  <a:pt x="152883" y="10658"/>
                  <a:pt x="152928" y="10658"/>
                </a:cubicBezTo>
                <a:cubicBezTo>
                  <a:pt x="152939" y="10658"/>
                  <a:pt x="152955" y="10683"/>
                  <a:pt x="152978" y="10747"/>
                </a:cubicBezTo>
                <a:cubicBezTo>
                  <a:pt x="152983" y="10758"/>
                  <a:pt x="152992" y="10763"/>
                  <a:pt x="153000" y="10763"/>
                </a:cubicBezTo>
                <a:cubicBezTo>
                  <a:pt x="153017" y="10763"/>
                  <a:pt x="153035" y="10743"/>
                  <a:pt x="153029" y="10720"/>
                </a:cubicBezTo>
                <a:cubicBezTo>
                  <a:pt x="152978" y="10535"/>
                  <a:pt x="153005" y="10610"/>
                  <a:pt x="152908" y="10438"/>
                </a:cubicBezTo>
                <a:cubicBezTo>
                  <a:pt x="152897" y="10421"/>
                  <a:pt x="152880" y="10411"/>
                  <a:pt x="152864" y="10411"/>
                </a:cubicBezTo>
                <a:cubicBezTo>
                  <a:pt x="152846" y="10411"/>
                  <a:pt x="152830" y="10424"/>
                  <a:pt x="152826" y="10453"/>
                </a:cubicBezTo>
                <a:cubicBezTo>
                  <a:pt x="152806" y="10563"/>
                  <a:pt x="152794" y="10676"/>
                  <a:pt x="152787" y="10790"/>
                </a:cubicBezTo>
                <a:cubicBezTo>
                  <a:pt x="152700" y="10391"/>
                  <a:pt x="152595" y="9999"/>
                  <a:pt x="152474" y="9611"/>
                </a:cubicBezTo>
                <a:cubicBezTo>
                  <a:pt x="152356" y="9232"/>
                  <a:pt x="152200" y="8836"/>
                  <a:pt x="151871" y="8735"/>
                </a:cubicBezTo>
                <a:cubicBezTo>
                  <a:pt x="151867" y="8734"/>
                  <a:pt x="151864" y="8733"/>
                  <a:pt x="151860" y="8733"/>
                </a:cubicBezTo>
                <a:cubicBezTo>
                  <a:pt x="151817" y="8733"/>
                  <a:pt x="151800" y="8823"/>
                  <a:pt x="151851" y="8845"/>
                </a:cubicBezTo>
                <a:cubicBezTo>
                  <a:pt x="152399" y="9099"/>
                  <a:pt x="152403" y="10801"/>
                  <a:pt x="152442" y="11349"/>
                </a:cubicBezTo>
                <a:cubicBezTo>
                  <a:pt x="152254" y="10942"/>
                  <a:pt x="152062" y="10535"/>
                  <a:pt x="151867" y="10133"/>
                </a:cubicBezTo>
                <a:cubicBezTo>
                  <a:pt x="151726" y="9842"/>
                  <a:pt x="151585" y="9533"/>
                  <a:pt x="151436" y="9232"/>
                </a:cubicBezTo>
                <a:cubicBezTo>
                  <a:pt x="151459" y="8841"/>
                  <a:pt x="151491" y="8449"/>
                  <a:pt x="151530" y="8061"/>
                </a:cubicBezTo>
                <a:cubicBezTo>
                  <a:pt x="151643" y="6986"/>
                  <a:pt x="151952" y="5674"/>
                  <a:pt x="152579" y="4927"/>
                </a:cubicBezTo>
                <a:cubicBezTo>
                  <a:pt x="152628" y="4869"/>
                  <a:pt x="152582" y="4787"/>
                  <a:pt x="152529" y="4787"/>
                </a:cubicBezTo>
                <a:cubicBezTo>
                  <a:pt x="152514" y="4787"/>
                  <a:pt x="152499" y="4794"/>
                  <a:pt x="152485" y="4809"/>
                </a:cubicBezTo>
                <a:cubicBezTo>
                  <a:pt x="151972" y="5380"/>
                  <a:pt x="151710" y="6215"/>
                  <a:pt x="151468" y="7021"/>
                </a:cubicBezTo>
                <a:cubicBezTo>
                  <a:pt x="151307" y="7561"/>
                  <a:pt x="151197" y="8097"/>
                  <a:pt x="151112" y="8641"/>
                </a:cubicBezTo>
                <a:cubicBezTo>
                  <a:pt x="150986" y="8442"/>
                  <a:pt x="150853" y="8258"/>
                  <a:pt x="150700" y="8101"/>
                </a:cubicBezTo>
                <a:cubicBezTo>
                  <a:pt x="150689" y="8089"/>
                  <a:pt x="150676" y="8085"/>
                  <a:pt x="150663" y="8085"/>
                </a:cubicBezTo>
                <a:cubicBezTo>
                  <a:pt x="150621" y="8085"/>
                  <a:pt x="150581" y="8134"/>
                  <a:pt x="150610" y="8191"/>
                </a:cubicBezTo>
                <a:cubicBezTo>
                  <a:pt x="150763" y="8480"/>
                  <a:pt x="150900" y="8786"/>
                  <a:pt x="151033" y="9095"/>
                </a:cubicBezTo>
                <a:cubicBezTo>
                  <a:pt x="150990" y="9318"/>
                  <a:pt x="150975" y="9569"/>
                  <a:pt x="150955" y="9757"/>
                </a:cubicBezTo>
                <a:cubicBezTo>
                  <a:pt x="150888" y="9502"/>
                  <a:pt x="150818" y="9248"/>
                  <a:pt x="150736" y="9001"/>
                </a:cubicBezTo>
                <a:cubicBezTo>
                  <a:pt x="150657" y="8770"/>
                  <a:pt x="149800" y="5968"/>
                  <a:pt x="150117" y="5968"/>
                </a:cubicBezTo>
                <a:cubicBezTo>
                  <a:pt x="150168" y="5968"/>
                  <a:pt x="150168" y="5870"/>
                  <a:pt x="150117" y="5866"/>
                </a:cubicBezTo>
                <a:cubicBezTo>
                  <a:pt x="150113" y="5866"/>
                  <a:pt x="150109" y="5866"/>
                  <a:pt x="150105" y="5866"/>
                </a:cubicBezTo>
                <a:cubicBezTo>
                  <a:pt x="149830" y="5866"/>
                  <a:pt x="149918" y="6515"/>
                  <a:pt x="149929" y="6735"/>
                </a:cubicBezTo>
                <a:cubicBezTo>
                  <a:pt x="149949" y="7098"/>
                  <a:pt x="149996" y="7463"/>
                  <a:pt x="150055" y="7823"/>
                </a:cubicBezTo>
                <a:cubicBezTo>
                  <a:pt x="150053" y="7823"/>
                  <a:pt x="150051" y="7823"/>
                  <a:pt x="150050" y="7823"/>
                </a:cubicBezTo>
                <a:cubicBezTo>
                  <a:pt x="149997" y="7823"/>
                  <a:pt x="149953" y="7876"/>
                  <a:pt x="149965" y="7960"/>
                </a:cubicBezTo>
                <a:cubicBezTo>
                  <a:pt x="149972" y="7987"/>
                  <a:pt x="149976" y="8014"/>
                  <a:pt x="149980" y="8043"/>
                </a:cubicBezTo>
                <a:cubicBezTo>
                  <a:pt x="149985" y="8061"/>
                  <a:pt x="149992" y="8074"/>
                  <a:pt x="150003" y="8085"/>
                </a:cubicBezTo>
                <a:cubicBezTo>
                  <a:pt x="150090" y="8430"/>
                  <a:pt x="150059" y="8876"/>
                  <a:pt x="150039" y="9240"/>
                </a:cubicBezTo>
                <a:cubicBezTo>
                  <a:pt x="149922" y="9130"/>
                  <a:pt x="149788" y="9056"/>
                  <a:pt x="149640" y="9040"/>
                </a:cubicBezTo>
                <a:lnTo>
                  <a:pt x="149632" y="9040"/>
                </a:lnTo>
                <a:cubicBezTo>
                  <a:pt x="149604" y="8476"/>
                  <a:pt x="149593" y="7886"/>
                  <a:pt x="149444" y="7373"/>
                </a:cubicBezTo>
                <a:cubicBezTo>
                  <a:pt x="149432" y="7333"/>
                  <a:pt x="149409" y="7302"/>
                  <a:pt x="149374" y="7302"/>
                </a:cubicBezTo>
                <a:lnTo>
                  <a:pt x="149327" y="7302"/>
                </a:lnTo>
                <a:cubicBezTo>
                  <a:pt x="149233" y="7302"/>
                  <a:pt x="149233" y="7498"/>
                  <a:pt x="149327" y="7498"/>
                </a:cubicBezTo>
                <a:cubicBezTo>
                  <a:pt x="149346" y="7498"/>
                  <a:pt x="149291" y="9604"/>
                  <a:pt x="149252" y="11232"/>
                </a:cubicBezTo>
                <a:cubicBezTo>
                  <a:pt x="149197" y="11443"/>
                  <a:pt x="149154" y="11654"/>
                  <a:pt x="149111" y="11866"/>
                </a:cubicBezTo>
                <a:cubicBezTo>
                  <a:pt x="149092" y="11513"/>
                  <a:pt x="149064" y="11166"/>
                  <a:pt x="149029" y="10817"/>
                </a:cubicBezTo>
                <a:cubicBezTo>
                  <a:pt x="149026" y="10774"/>
                  <a:pt x="149002" y="10742"/>
                  <a:pt x="148971" y="10742"/>
                </a:cubicBezTo>
                <a:cubicBezTo>
                  <a:pt x="148962" y="10742"/>
                  <a:pt x="148953" y="10744"/>
                  <a:pt x="148943" y="10751"/>
                </a:cubicBezTo>
                <a:cubicBezTo>
                  <a:pt x="148888" y="10790"/>
                  <a:pt x="148888" y="10785"/>
                  <a:pt x="148853" y="10832"/>
                </a:cubicBezTo>
                <a:cubicBezTo>
                  <a:pt x="148821" y="10875"/>
                  <a:pt x="148847" y="10935"/>
                  <a:pt x="148884" y="10935"/>
                </a:cubicBezTo>
                <a:cubicBezTo>
                  <a:pt x="148892" y="10935"/>
                  <a:pt x="148900" y="10933"/>
                  <a:pt x="148908" y="10926"/>
                </a:cubicBezTo>
                <a:lnTo>
                  <a:pt x="148908" y="10926"/>
                </a:lnTo>
                <a:cubicBezTo>
                  <a:pt x="148818" y="10997"/>
                  <a:pt x="148818" y="11858"/>
                  <a:pt x="148802" y="11948"/>
                </a:cubicBezTo>
                <a:cubicBezTo>
                  <a:pt x="148744" y="12265"/>
                  <a:pt x="148735" y="12598"/>
                  <a:pt x="148724" y="12927"/>
                </a:cubicBezTo>
                <a:cubicBezTo>
                  <a:pt x="148708" y="13381"/>
                  <a:pt x="148693" y="13838"/>
                  <a:pt x="148673" y="14293"/>
                </a:cubicBezTo>
                <a:cubicBezTo>
                  <a:pt x="148547" y="13455"/>
                  <a:pt x="148458" y="12613"/>
                  <a:pt x="148395" y="11764"/>
                </a:cubicBezTo>
                <a:cubicBezTo>
                  <a:pt x="148469" y="11056"/>
                  <a:pt x="148556" y="10335"/>
                  <a:pt x="148677" y="9639"/>
                </a:cubicBezTo>
                <a:cubicBezTo>
                  <a:pt x="148696" y="9532"/>
                  <a:pt x="148633" y="9464"/>
                  <a:pt x="148571" y="9464"/>
                </a:cubicBezTo>
                <a:cubicBezTo>
                  <a:pt x="148529" y="9464"/>
                  <a:pt x="148487" y="9495"/>
                  <a:pt x="148469" y="9564"/>
                </a:cubicBezTo>
                <a:cubicBezTo>
                  <a:pt x="148419" y="9752"/>
                  <a:pt x="148364" y="9936"/>
                  <a:pt x="148305" y="10117"/>
                </a:cubicBezTo>
                <a:cubicBezTo>
                  <a:pt x="148298" y="9795"/>
                  <a:pt x="148289" y="9475"/>
                  <a:pt x="148285" y="9154"/>
                </a:cubicBezTo>
                <a:cubicBezTo>
                  <a:pt x="148285" y="9112"/>
                  <a:pt x="148261" y="9092"/>
                  <a:pt x="148236" y="9092"/>
                </a:cubicBezTo>
                <a:cubicBezTo>
                  <a:pt x="148212" y="9092"/>
                  <a:pt x="148188" y="9112"/>
                  <a:pt x="148188" y="9154"/>
                </a:cubicBezTo>
                <a:cubicBezTo>
                  <a:pt x="148184" y="9631"/>
                  <a:pt x="148168" y="10104"/>
                  <a:pt x="148153" y="10579"/>
                </a:cubicBezTo>
                <a:cubicBezTo>
                  <a:pt x="148000" y="11025"/>
                  <a:pt x="147835" y="11466"/>
                  <a:pt x="147702" y="11925"/>
                </a:cubicBezTo>
                <a:cubicBezTo>
                  <a:pt x="147702" y="11498"/>
                  <a:pt x="147698" y="11072"/>
                  <a:pt x="147655" y="10644"/>
                </a:cubicBezTo>
                <a:cubicBezTo>
                  <a:pt x="147613" y="10195"/>
                  <a:pt x="147683" y="9537"/>
                  <a:pt x="147491" y="9138"/>
                </a:cubicBezTo>
                <a:cubicBezTo>
                  <a:pt x="147473" y="9103"/>
                  <a:pt x="147445" y="9088"/>
                  <a:pt x="147417" y="9088"/>
                </a:cubicBezTo>
                <a:cubicBezTo>
                  <a:pt x="147363" y="9088"/>
                  <a:pt x="147309" y="9144"/>
                  <a:pt x="147335" y="9224"/>
                </a:cubicBezTo>
                <a:cubicBezTo>
                  <a:pt x="147397" y="9439"/>
                  <a:pt x="147358" y="9823"/>
                  <a:pt x="147323" y="10128"/>
                </a:cubicBezTo>
                <a:cubicBezTo>
                  <a:pt x="147319" y="9905"/>
                  <a:pt x="147319" y="9686"/>
                  <a:pt x="147319" y="9467"/>
                </a:cubicBezTo>
                <a:cubicBezTo>
                  <a:pt x="147323" y="9170"/>
                  <a:pt x="147303" y="8868"/>
                  <a:pt x="147292" y="8567"/>
                </a:cubicBezTo>
                <a:cubicBezTo>
                  <a:pt x="147319" y="8395"/>
                  <a:pt x="147354" y="8222"/>
                  <a:pt x="147401" y="8054"/>
                </a:cubicBezTo>
                <a:cubicBezTo>
                  <a:pt x="147426" y="7951"/>
                  <a:pt x="147364" y="7887"/>
                  <a:pt x="147304" y="7887"/>
                </a:cubicBezTo>
                <a:cubicBezTo>
                  <a:pt x="147297" y="7887"/>
                  <a:pt x="147291" y="7888"/>
                  <a:pt x="147284" y="7889"/>
                </a:cubicBezTo>
                <a:cubicBezTo>
                  <a:pt x="147303" y="7479"/>
                  <a:pt x="147389" y="7122"/>
                  <a:pt x="147495" y="6727"/>
                </a:cubicBezTo>
                <a:cubicBezTo>
                  <a:pt x="147512" y="6664"/>
                  <a:pt x="147473" y="6624"/>
                  <a:pt x="147433" y="6624"/>
                </a:cubicBezTo>
                <a:cubicBezTo>
                  <a:pt x="147407" y="6624"/>
                  <a:pt x="147380" y="6641"/>
                  <a:pt x="147369" y="6680"/>
                </a:cubicBezTo>
                <a:cubicBezTo>
                  <a:pt x="147261" y="7067"/>
                  <a:pt x="147154" y="7412"/>
                  <a:pt x="147096" y="7823"/>
                </a:cubicBezTo>
                <a:cubicBezTo>
                  <a:pt x="147064" y="8061"/>
                  <a:pt x="147053" y="8308"/>
                  <a:pt x="147041" y="8551"/>
                </a:cubicBezTo>
                <a:cubicBezTo>
                  <a:pt x="146861" y="9240"/>
                  <a:pt x="146708" y="9916"/>
                  <a:pt x="146622" y="10653"/>
                </a:cubicBezTo>
                <a:cubicBezTo>
                  <a:pt x="146509" y="11592"/>
                  <a:pt x="146489" y="12570"/>
                  <a:pt x="146426" y="13518"/>
                </a:cubicBezTo>
                <a:cubicBezTo>
                  <a:pt x="146332" y="14938"/>
                  <a:pt x="146164" y="16347"/>
                  <a:pt x="145969" y="17749"/>
                </a:cubicBezTo>
                <a:cubicBezTo>
                  <a:pt x="145937" y="17541"/>
                  <a:pt x="145906" y="17333"/>
                  <a:pt x="145875" y="17126"/>
                </a:cubicBezTo>
                <a:cubicBezTo>
                  <a:pt x="145852" y="16477"/>
                  <a:pt x="145823" y="15823"/>
                  <a:pt x="145776" y="15173"/>
                </a:cubicBezTo>
                <a:cubicBezTo>
                  <a:pt x="145823" y="12696"/>
                  <a:pt x="146058" y="10226"/>
                  <a:pt x="146509" y="7831"/>
                </a:cubicBezTo>
                <a:cubicBezTo>
                  <a:pt x="146523" y="7758"/>
                  <a:pt x="146483" y="7715"/>
                  <a:pt x="146441" y="7715"/>
                </a:cubicBezTo>
                <a:cubicBezTo>
                  <a:pt x="146412" y="7715"/>
                  <a:pt x="146382" y="7735"/>
                  <a:pt x="146368" y="7779"/>
                </a:cubicBezTo>
                <a:cubicBezTo>
                  <a:pt x="146058" y="8821"/>
                  <a:pt x="145734" y="9839"/>
                  <a:pt x="145436" y="10888"/>
                </a:cubicBezTo>
                <a:cubicBezTo>
                  <a:pt x="145420" y="10946"/>
                  <a:pt x="145409" y="11009"/>
                  <a:pt x="145393" y="11072"/>
                </a:cubicBezTo>
                <a:cubicBezTo>
                  <a:pt x="145339" y="10238"/>
                  <a:pt x="145245" y="9314"/>
                  <a:pt x="145323" y="8496"/>
                </a:cubicBezTo>
                <a:cubicBezTo>
                  <a:pt x="145373" y="7960"/>
                  <a:pt x="145503" y="7060"/>
                  <a:pt x="145256" y="6587"/>
                </a:cubicBezTo>
                <a:cubicBezTo>
                  <a:pt x="145245" y="6566"/>
                  <a:pt x="145231" y="6557"/>
                  <a:pt x="145216" y="6557"/>
                </a:cubicBezTo>
                <a:cubicBezTo>
                  <a:pt x="145185" y="6557"/>
                  <a:pt x="145155" y="6600"/>
                  <a:pt x="145174" y="6649"/>
                </a:cubicBezTo>
                <a:cubicBezTo>
                  <a:pt x="145429" y="7286"/>
                  <a:pt x="145010" y="8273"/>
                  <a:pt x="144990" y="8954"/>
                </a:cubicBezTo>
                <a:cubicBezTo>
                  <a:pt x="144986" y="9204"/>
                  <a:pt x="144974" y="9455"/>
                  <a:pt x="144963" y="9710"/>
                </a:cubicBezTo>
                <a:cubicBezTo>
                  <a:pt x="144954" y="9674"/>
                  <a:pt x="144947" y="9639"/>
                  <a:pt x="144936" y="9604"/>
                </a:cubicBezTo>
                <a:cubicBezTo>
                  <a:pt x="144783" y="9020"/>
                  <a:pt x="144595" y="8320"/>
                  <a:pt x="144231" y="7893"/>
                </a:cubicBezTo>
                <a:cubicBezTo>
                  <a:pt x="144239" y="7667"/>
                  <a:pt x="144242" y="7439"/>
                  <a:pt x="144255" y="7212"/>
                </a:cubicBezTo>
                <a:cubicBezTo>
                  <a:pt x="144302" y="6179"/>
                  <a:pt x="144250" y="5040"/>
                  <a:pt x="144669" y="4125"/>
                </a:cubicBezTo>
                <a:cubicBezTo>
                  <a:pt x="144699" y="4057"/>
                  <a:pt x="144654" y="3997"/>
                  <a:pt x="144609" y="3997"/>
                </a:cubicBezTo>
                <a:cubicBezTo>
                  <a:pt x="144589" y="3997"/>
                  <a:pt x="144569" y="4009"/>
                  <a:pt x="144555" y="4038"/>
                </a:cubicBezTo>
                <a:cubicBezTo>
                  <a:pt x="144211" y="4766"/>
                  <a:pt x="144145" y="5612"/>
                  <a:pt x="144058" y="6441"/>
                </a:cubicBezTo>
                <a:cubicBezTo>
                  <a:pt x="144015" y="6876"/>
                  <a:pt x="143968" y="7310"/>
                  <a:pt x="143921" y="7745"/>
                </a:cubicBezTo>
                <a:cubicBezTo>
                  <a:pt x="143910" y="7772"/>
                  <a:pt x="143906" y="7811"/>
                  <a:pt x="143914" y="7842"/>
                </a:cubicBezTo>
                <a:cubicBezTo>
                  <a:pt x="143847" y="8476"/>
                  <a:pt x="143780" y="9107"/>
                  <a:pt x="143715" y="9741"/>
                </a:cubicBezTo>
                <a:cubicBezTo>
                  <a:pt x="143663" y="9318"/>
                  <a:pt x="143621" y="8864"/>
                  <a:pt x="143710" y="8798"/>
                </a:cubicBezTo>
                <a:cubicBezTo>
                  <a:pt x="143763" y="8756"/>
                  <a:pt x="143747" y="8624"/>
                  <a:pt x="143680" y="8624"/>
                </a:cubicBezTo>
                <a:cubicBezTo>
                  <a:pt x="143677" y="8624"/>
                  <a:pt x="143674" y="8624"/>
                  <a:pt x="143671" y="8625"/>
                </a:cubicBezTo>
                <a:cubicBezTo>
                  <a:pt x="143534" y="8645"/>
                  <a:pt x="143464" y="8809"/>
                  <a:pt x="143417" y="8989"/>
                </a:cubicBezTo>
                <a:cubicBezTo>
                  <a:pt x="143397" y="9001"/>
                  <a:pt x="143377" y="9009"/>
                  <a:pt x="143358" y="9017"/>
                </a:cubicBezTo>
                <a:cubicBezTo>
                  <a:pt x="143305" y="9045"/>
                  <a:pt x="143319" y="9145"/>
                  <a:pt x="143370" y="9145"/>
                </a:cubicBezTo>
                <a:cubicBezTo>
                  <a:pt x="143375" y="9145"/>
                  <a:pt x="143380" y="9144"/>
                  <a:pt x="143386" y="9142"/>
                </a:cubicBezTo>
                <a:lnTo>
                  <a:pt x="143386" y="9142"/>
                </a:lnTo>
                <a:cubicBezTo>
                  <a:pt x="143374" y="9212"/>
                  <a:pt x="143366" y="9279"/>
                  <a:pt x="143358" y="9334"/>
                </a:cubicBezTo>
                <a:cubicBezTo>
                  <a:pt x="143339" y="9455"/>
                  <a:pt x="143327" y="9576"/>
                  <a:pt x="143311" y="9698"/>
                </a:cubicBezTo>
                <a:cubicBezTo>
                  <a:pt x="143272" y="9553"/>
                  <a:pt x="143236" y="9405"/>
                  <a:pt x="143193" y="9255"/>
                </a:cubicBezTo>
                <a:cubicBezTo>
                  <a:pt x="143202" y="8954"/>
                  <a:pt x="143205" y="8653"/>
                  <a:pt x="143209" y="8352"/>
                </a:cubicBezTo>
                <a:cubicBezTo>
                  <a:pt x="143217" y="7788"/>
                  <a:pt x="143178" y="7224"/>
                  <a:pt x="143193" y="6661"/>
                </a:cubicBezTo>
                <a:cubicBezTo>
                  <a:pt x="143209" y="6054"/>
                  <a:pt x="143139" y="5212"/>
                  <a:pt x="143327" y="4649"/>
                </a:cubicBezTo>
                <a:cubicBezTo>
                  <a:pt x="143351" y="4579"/>
                  <a:pt x="143309" y="4517"/>
                  <a:pt x="143266" y="4517"/>
                </a:cubicBezTo>
                <a:cubicBezTo>
                  <a:pt x="143247" y="4517"/>
                  <a:pt x="143227" y="4530"/>
                  <a:pt x="143213" y="4562"/>
                </a:cubicBezTo>
                <a:cubicBezTo>
                  <a:pt x="143049" y="4919"/>
                  <a:pt x="143052" y="5275"/>
                  <a:pt x="143010" y="5678"/>
                </a:cubicBezTo>
                <a:cubicBezTo>
                  <a:pt x="142947" y="6242"/>
                  <a:pt x="142869" y="6802"/>
                  <a:pt x="142822" y="7369"/>
                </a:cubicBezTo>
                <a:cubicBezTo>
                  <a:pt x="142806" y="7530"/>
                  <a:pt x="142790" y="7686"/>
                  <a:pt x="142779" y="7846"/>
                </a:cubicBezTo>
                <a:cubicBezTo>
                  <a:pt x="142700" y="7600"/>
                  <a:pt x="142618" y="7357"/>
                  <a:pt x="142536" y="7118"/>
                </a:cubicBezTo>
                <a:cubicBezTo>
                  <a:pt x="142337" y="6540"/>
                  <a:pt x="142113" y="5964"/>
                  <a:pt x="141874" y="5412"/>
                </a:cubicBezTo>
                <a:cubicBezTo>
                  <a:pt x="141683" y="4974"/>
                  <a:pt x="141542" y="4426"/>
                  <a:pt x="141264" y="4065"/>
                </a:cubicBezTo>
                <a:cubicBezTo>
                  <a:pt x="141209" y="3991"/>
                  <a:pt x="140922" y="3632"/>
                  <a:pt x="140755" y="3632"/>
                </a:cubicBezTo>
                <a:cubicBezTo>
                  <a:pt x="140685" y="3632"/>
                  <a:pt x="140636" y="3695"/>
                  <a:pt x="140634" y="3866"/>
                </a:cubicBezTo>
                <a:cubicBezTo>
                  <a:pt x="140634" y="3886"/>
                  <a:pt x="140649" y="3898"/>
                  <a:pt x="140662" y="3898"/>
                </a:cubicBezTo>
                <a:cubicBezTo>
                  <a:pt x="140673" y="3898"/>
                  <a:pt x="140683" y="3891"/>
                  <a:pt x="140685" y="3874"/>
                </a:cubicBezTo>
                <a:cubicBezTo>
                  <a:pt x="140713" y="3869"/>
                  <a:pt x="140740" y="3867"/>
                  <a:pt x="140765" y="3867"/>
                </a:cubicBezTo>
                <a:cubicBezTo>
                  <a:pt x="140894" y="3867"/>
                  <a:pt x="140991" y="3924"/>
                  <a:pt x="141056" y="4042"/>
                </a:cubicBezTo>
                <a:cubicBezTo>
                  <a:pt x="141159" y="4199"/>
                  <a:pt x="141237" y="4367"/>
                  <a:pt x="141303" y="4551"/>
                </a:cubicBezTo>
                <a:cubicBezTo>
                  <a:pt x="141370" y="4755"/>
                  <a:pt x="141424" y="4958"/>
                  <a:pt x="141495" y="5162"/>
                </a:cubicBezTo>
                <a:cubicBezTo>
                  <a:pt x="141683" y="5725"/>
                  <a:pt x="141887" y="6285"/>
                  <a:pt x="142047" y="6864"/>
                </a:cubicBezTo>
                <a:cubicBezTo>
                  <a:pt x="142262" y="7620"/>
                  <a:pt x="142477" y="8371"/>
                  <a:pt x="142658" y="9142"/>
                </a:cubicBezTo>
                <a:cubicBezTo>
                  <a:pt x="142587" y="9842"/>
                  <a:pt x="142512" y="10547"/>
                  <a:pt x="142430" y="11248"/>
                </a:cubicBezTo>
                <a:cubicBezTo>
                  <a:pt x="142344" y="11979"/>
                  <a:pt x="142262" y="12716"/>
                  <a:pt x="142183" y="13451"/>
                </a:cubicBezTo>
                <a:cubicBezTo>
                  <a:pt x="142165" y="13345"/>
                  <a:pt x="142141" y="13240"/>
                  <a:pt x="142118" y="13134"/>
                </a:cubicBezTo>
                <a:cubicBezTo>
                  <a:pt x="142105" y="13075"/>
                  <a:pt x="142094" y="13016"/>
                  <a:pt x="142086" y="12962"/>
                </a:cubicBezTo>
                <a:cubicBezTo>
                  <a:pt x="142004" y="12551"/>
                  <a:pt x="141918" y="12050"/>
                  <a:pt x="141793" y="11569"/>
                </a:cubicBezTo>
                <a:cubicBezTo>
                  <a:pt x="141804" y="11510"/>
                  <a:pt x="141816" y="11451"/>
                  <a:pt x="141831" y="11392"/>
                </a:cubicBezTo>
                <a:cubicBezTo>
                  <a:pt x="141972" y="10754"/>
                  <a:pt x="142109" y="10151"/>
                  <a:pt x="142129" y="9486"/>
                </a:cubicBezTo>
                <a:cubicBezTo>
                  <a:pt x="142131" y="9446"/>
                  <a:pt x="142110" y="9426"/>
                  <a:pt x="142087" y="9426"/>
                </a:cubicBezTo>
                <a:cubicBezTo>
                  <a:pt x="142064" y="9426"/>
                  <a:pt x="142039" y="9447"/>
                  <a:pt x="142035" y="9486"/>
                </a:cubicBezTo>
                <a:cubicBezTo>
                  <a:pt x="141984" y="10054"/>
                  <a:pt x="141836" y="10602"/>
                  <a:pt x="141659" y="11134"/>
                </a:cubicBezTo>
                <a:cubicBezTo>
                  <a:pt x="141593" y="10942"/>
                  <a:pt x="141518" y="10762"/>
                  <a:pt x="141428" y="10597"/>
                </a:cubicBezTo>
                <a:cubicBezTo>
                  <a:pt x="141424" y="10586"/>
                  <a:pt x="141424" y="10570"/>
                  <a:pt x="141421" y="10559"/>
                </a:cubicBezTo>
                <a:cubicBezTo>
                  <a:pt x="141166" y="9607"/>
                  <a:pt x="140759" y="8739"/>
                  <a:pt x="140642" y="7733"/>
                </a:cubicBezTo>
                <a:cubicBezTo>
                  <a:pt x="140637" y="7697"/>
                  <a:pt x="140613" y="7681"/>
                  <a:pt x="140588" y="7681"/>
                </a:cubicBezTo>
                <a:cubicBezTo>
                  <a:pt x="140556" y="7681"/>
                  <a:pt x="140522" y="7708"/>
                  <a:pt x="140525" y="7756"/>
                </a:cubicBezTo>
                <a:cubicBezTo>
                  <a:pt x="140591" y="8520"/>
                  <a:pt x="140771" y="9267"/>
                  <a:pt x="140939" y="10007"/>
                </a:cubicBezTo>
                <a:cubicBezTo>
                  <a:pt x="140794" y="9905"/>
                  <a:pt x="140630" y="9842"/>
                  <a:pt x="140438" y="9831"/>
                </a:cubicBezTo>
                <a:cubicBezTo>
                  <a:pt x="140437" y="9831"/>
                  <a:pt x="140436" y="9831"/>
                  <a:pt x="140435" y="9831"/>
                </a:cubicBezTo>
                <a:cubicBezTo>
                  <a:pt x="140380" y="9831"/>
                  <a:pt x="140381" y="9945"/>
                  <a:pt x="140438" y="9948"/>
                </a:cubicBezTo>
                <a:cubicBezTo>
                  <a:pt x="140669" y="9972"/>
                  <a:pt x="140845" y="10073"/>
                  <a:pt x="140990" y="10230"/>
                </a:cubicBezTo>
                <a:cubicBezTo>
                  <a:pt x="141103" y="10711"/>
                  <a:pt x="141178" y="11217"/>
                  <a:pt x="141233" y="11725"/>
                </a:cubicBezTo>
                <a:cubicBezTo>
                  <a:pt x="141178" y="11725"/>
                  <a:pt x="141162" y="11847"/>
                  <a:pt x="141225" y="11878"/>
                </a:cubicBezTo>
                <a:cubicBezTo>
                  <a:pt x="141233" y="11882"/>
                  <a:pt x="141240" y="11889"/>
                  <a:pt x="141253" y="11898"/>
                </a:cubicBezTo>
                <a:cubicBezTo>
                  <a:pt x="141264" y="11991"/>
                  <a:pt x="141272" y="12085"/>
                  <a:pt x="141280" y="12179"/>
                </a:cubicBezTo>
                <a:cubicBezTo>
                  <a:pt x="141159" y="12508"/>
                  <a:pt x="141045" y="12852"/>
                  <a:pt x="140944" y="13197"/>
                </a:cubicBezTo>
                <a:cubicBezTo>
                  <a:pt x="140751" y="12116"/>
                  <a:pt x="140591" y="11029"/>
                  <a:pt x="140736" y="10989"/>
                </a:cubicBezTo>
                <a:cubicBezTo>
                  <a:pt x="140803" y="10969"/>
                  <a:pt x="140803" y="10837"/>
                  <a:pt x="140736" y="10821"/>
                </a:cubicBezTo>
                <a:cubicBezTo>
                  <a:pt x="140693" y="10809"/>
                  <a:pt x="140653" y="10798"/>
                  <a:pt x="140610" y="10782"/>
                </a:cubicBezTo>
                <a:cubicBezTo>
                  <a:pt x="140604" y="10780"/>
                  <a:pt x="140597" y="10779"/>
                  <a:pt x="140591" y="10779"/>
                </a:cubicBezTo>
                <a:cubicBezTo>
                  <a:pt x="140547" y="10779"/>
                  <a:pt x="140500" y="10811"/>
                  <a:pt x="140493" y="10872"/>
                </a:cubicBezTo>
                <a:cubicBezTo>
                  <a:pt x="140422" y="11439"/>
                  <a:pt x="140415" y="12026"/>
                  <a:pt x="140434" y="12613"/>
                </a:cubicBezTo>
                <a:cubicBezTo>
                  <a:pt x="140328" y="12273"/>
                  <a:pt x="140219" y="11932"/>
                  <a:pt x="140109" y="11592"/>
                </a:cubicBezTo>
                <a:cubicBezTo>
                  <a:pt x="140102" y="11565"/>
                  <a:pt x="140090" y="11542"/>
                  <a:pt x="140082" y="11513"/>
                </a:cubicBezTo>
                <a:cubicBezTo>
                  <a:pt x="140082" y="11154"/>
                  <a:pt x="140070" y="10782"/>
                  <a:pt x="140039" y="10457"/>
                </a:cubicBezTo>
                <a:cubicBezTo>
                  <a:pt x="140086" y="10398"/>
                  <a:pt x="140140" y="10351"/>
                  <a:pt x="140207" y="10324"/>
                </a:cubicBezTo>
                <a:cubicBezTo>
                  <a:pt x="140321" y="10280"/>
                  <a:pt x="140283" y="10079"/>
                  <a:pt x="140176" y="10079"/>
                </a:cubicBezTo>
                <a:cubicBezTo>
                  <a:pt x="140170" y="10079"/>
                  <a:pt x="140163" y="10079"/>
                  <a:pt x="140156" y="10081"/>
                </a:cubicBezTo>
                <a:cubicBezTo>
                  <a:pt x="140098" y="10097"/>
                  <a:pt x="140043" y="10117"/>
                  <a:pt x="139999" y="10136"/>
                </a:cubicBezTo>
                <a:cubicBezTo>
                  <a:pt x="139928" y="9713"/>
                  <a:pt x="139810" y="9421"/>
                  <a:pt x="139616" y="9421"/>
                </a:cubicBezTo>
                <a:cubicBezTo>
                  <a:pt x="139599" y="9421"/>
                  <a:pt x="139581" y="9423"/>
                  <a:pt x="139562" y="9428"/>
                </a:cubicBezTo>
                <a:cubicBezTo>
                  <a:pt x="139503" y="9443"/>
                  <a:pt x="139503" y="9569"/>
                  <a:pt x="139562" y="9580"/>
                </a:cubicBezTo>
                <a:cubicBezTo>
                  <a:pt x="139690" y="9611"/>
                  <a:pt x="139706" y="9983"/>
                  <a:pt x="139683" y="10379"/>
                </a:cubicBezTo>
                <a:cubicBezTo>
                  <a:pt x="139499" y="9882"/>
                  <a:pt x="139295" y="9396"/>
                  <a:pt x="139065" y="8942"/>
                </a:cubicBezTo>
                <a:cubicBezTo>
                  <a:pt x="138807" y="8426"/>
                  <a:pt x="138747" y="7737"/>
                  <a:pt x="138219" y="7682"/>
                </a:cubicBezTo>
                <a:cubicBezTo>
                  <a:pt x="138219" y="7682"/>
                  <a:pt x="138218" y="7682"/>
                  <a:pt x="138217" y="7682"/>
                </a:cubicBezTo>
                <a:cubicBezTo>
                  <a:pt x="138160" y="7682"/>
                  <a:pt x="138150" y="7796"/>
                  <a:pt x="138203" y="7811"/>
                </a:cubicBezTo>
                <a:cubicBezTo>
                  <a:pt x="138516" y="7878"/>
                  <a:pt x="138599" y="8860"/>
                  <a:pt x="138681" y="9154"/>
                </a:cubicBezTo>
                <a:cubicBezTo>
                  <a:pt x="138798" y="9588"/>
                  <a:pt x="138872" y="10046"/>
                  <a:pt x="138994" y="10480"/>
                </a:cubicBezTo>
                <a:cubicBezTo>
                  <a:pt x="139150" y="11032"/>
                  <a:pt x="139291" y="11592"/>
                  <a:pt x="139428" y="12152"/>
                </a:cubicBezTo>
                <a:cubicBezTo>
                  <a:pt x="139417" y="12331"/>
                  <a:pt x="139409" y="12512"/>
                  <a:pt x="139405" y="12696"/>
                </a:cubicBezTo>
                <a:cubicBezTo>
                  <a:pt x="139284" y="13338"/>
                  <a:pt x="139131" y="13972"/>
                  <a:pt x="138998" y="14613"/>
                </a:cubicBezTo>
                <a:cubicBezTo>
                  <a:pt x="138885" y="13960"/>
                  <a:pt x="138783" y="13209"/>
                  <a:pt x="138591" y="12519"/>
                </a:cubicBezTo>
                <a:cubicBezTo>
                  <a:pt x="138689" y="12124"/>
                  <a:pt x="138834" y="11807"/>
                  <a:pt x="139053" y="11753"/>
                </a:cubicBezTo>
                <a:cubicBezTo>
                  <a:pt x="139114" y="11737"/>
                  <a:pt x="139090" y="11630"/>
                  <a:pt x="139035" y="11630"/>
                </a:cubicBezTo>
                <a:cubicBezTo>
                  <a:pt x="139033" y="11630"/>
                  <a:pt x="139031" y="11631"/>
                  <a:pt x="139029" y="11631"/>
                </a:cubicBezTo>
                <a:cubicBezTo>
                  <a:pt x="138959" y="11647"/>
                  <a:pt x="138900" y="11674"/>
                  <a:pt x="138849" y="11710"/>
                </a:cubicBezTo>
                <a:cubicBezTo>
                  <a:pt x="138845" y="11701"/>
                  <a:pt x="138841" y="11697"/>
                  <a:pt x="138838" y="11690"/>
                </a:cubicBezTo>
                <a:cubicBezTo>
                  <a:pt x="138787" y="11631"/>
                  <a:pt x="138787" y="11619"/>
                  <a:pt x="138724" y="11607"/>
                </a:cubicBezTo>
                <a:cubicBezTo>
                  <a:pt x="138718" y="11606"/>
                  <a:pt x="138712" y="11605"/>
                  <a:pt x="138707" y="11605"/>
                </a:cubicBezTo>
                <a:cubicBezTo>
                  <a:pt x="138683" y="11605"/>
                  <a:pt x="138663" y="11618"/>
                  <a:pt x="138650" y="11647"/>
                </a:cubicBezTo>
                <a:cubicBezTo>
                  <a:pt x="138579" y="11788"/>
                  <a:pt x="138516" y="11941"/>
                  <a:pt x="138458" y="12097"/>
                </a:cubicBezTo>
                <a:cubicBezTo>
                  <a:pt x="138262" y="11557"/>
                  <a:pt x="137992" y="11091"/>
                  <a:pt x="137585" y="10801"/>
                </a:cubicBezTo>
                <a:cubicBezTo>
                  <a:pt x="137574" y="10793"/>
                  <a:pt x="137563" y="10789"/>
                  <a:pt x="137552" y="10789"/>
                </a:cubicBezTo>
                <a:cubicBezTo>
                  <a:pt x="137492" y="10789"/>
                  <a:pt x="137451" y="10903"/>
                  <a:pt x="137515" y="10950"/>
                </a:cubicBezTo>
                <a:cubicBezTo>
                  <a:pt x="137992" y="11307"/>
                  <a:pt x="138191" y="11894"/>
                  <a:pt x="138305" y="12535"/>
                </a:cubicBezTo>
                <a:cubicBezTo>
                  <a:pt x="138172" y="12946"/>
                  <a:pt x="138063" y="13373"/>
                  <a:pt x="137956" y="13776"/>
                </a:cubicBezTo>
                <a:cubicBezTo>
                  <a:pt x="137914" y="13948"/>
                  <a:pt x="137867" y="14116"/>
                  <a:pt x="137824" y="14289"/>
                </a:cubicBezTo>
                <a:cubicBezTo>
                  <a:pt x="137839" y="14058"/>
                  <a:pt x="137859" y="13831"/>
                  <a:pt x="137875" y="13600"/>
                </a:cubicBezTo>
                <a:cubicBezTo>
                  <a:pt x="137898" y="13310"/>
                  <a:pt x="138050" y="12602"/>
                  <a:pt x="137859" y="12387"/>
                </a:cubicBezTo>
                <a:cubicBezTo>
                  <a:pt x="137846" y="12372"/>
                  <a:pt x="137831" y="12365"/>
                  <a:pt x="137816" y="12365"/>
                </a:cubicBezTo>
                <a:cubicBezTo>
                  <a:pt x="137775" y="12365"/>
                  <a:pt x="137739" y="12420"/>
                  <a:pt x="137765" y="12481"/>
                </a:cubicBezTo>
                <a:cubicBezTo>
                  <a:pt x="137832" y="12626"/>
                  <a:pt x="137585" y="13173"/>
                  <a:pt x="137550" y="13322"/>
                </a:cubicBezTo>
                <a:cubicBezTo>
                  <a:pt x="137530" y="13404"/>
                  <a:pt x="137510" y="13486"/>
                  <a:pt x="137487" y="13569"/>
                </a:cubicBezTo>
                <a:cubicBezTo>
                  <a:pt x="137479" y="13522"/>
                  <a:pt x="137476" y="13478"/>
                  <a:pt x="137468" y="13431"/>
                </a:cubicBezTo>
                <a:cubicBezTo>
                  <a:pt x="137522" y="12997"/>
                  <a:pt x="137566" y="12406"/>
                  <a:pt x="137863" y="12194"/>
                </a:cubicBezTo>
                <a:cubicBezTo>
                  <a:pt x="137916" y="12160"/>
                  <a:pt x="137886" y="12049"/>
                  <a:pt x="137834" y="12049"/>
                </a:cubicBezTo>
                <a:cubicBezTo>
                  <a:pt x="137828" y="12049"/>
                  <a:pt x="137822" y="12050"/>
                  <a:pt x="137816" y="12053"/>
                </a:cubicBezTo>
                <a:cubicBezTo>
                  <a:pt x="137593" y="12163"/>
                  <a:pt x="137487" y="12367"/>
                  <a:pt x="137413" y="12610"/>
                </a:cubicBezTo>
                <a:cubicBezTo>
                  <a:pt x="137322" y="10570"/>
                  <a:pt x="137244" y="8531"/>
                  <a:pt x="137033" y="6504"/>
                </a:cubicBezTo>
                <a:cubicBezTo>
                  <a:pt x="137030" y="6466"/>
                  <a:pt x="136993" y="6429"/>
                  <a:pt x="136963" y="6429"/>
                </a:cubicBezTo>
                <a:cubicBezTo>
                  <a:pt x="136962" y="6429"/>
                  <a:pt x="136960" y="6429"/>
                  <a:pt x="136959" y="6430"/>
                </a:cubicBezTo>
                <a:cubicBezTo>
                  <a:pt x="136939" y="6433"/>
                  <a:pt x="136916" y="6437"/>
                  <a:pt x="136892" y="6441"/>
                </a:cubicBezTo>
                <a:cubicBezTo>
                  <a:pt x="136806" y="6457"/>
                  <a:pt x="136806" y="6601"/>
                  <a:pt x="136892" y="6618"/>
                </a:cubicBezTo>
                <a:lnTo>
                  <a:pt x="136892" y="6618"/>
                </a:lnTo>
                <a:cubicBezTo>
                  <a:pt x="136892" y="6617"/>
                  <a:pt x="136892" y="6617"/>
                  <a:pt x="136891" y="6617"/>
                </a:cubicBezTo>
                <a:cubicBezTo>
                  <a:pt x="136829" y="6617"/>
                  <a:pt x="136755" y="7861"/>
                  <a:pt x="136697" y="9193"/>
                </a:cubicBezTo>
                <a:cubicBezTo>
                  <a:pt x="136688" y="9177"/>
                  <a:pt x="136677" y="9165"/>
                  <a:pt x="136665" y="9154"/>
                </a:cubicBezTo>
                <a:cubicBezTo>
                  <a:pt x="136650" y="9036"/>
                  <a:pt x="136638" y="8923"/>
                  <a:pt x="136630" y="8805"/>
                </a:cubicBezTo>
                <a:cubicBezTo>
                  <a:pt x="136624" y="8746"/>
                  <a:pt x="136588" y="8716"/>
                  <a:pt x="136554" y="8716"/>
                </a:cubicBezTo>
                <a:cubicBezTo>
                  <a:pt x="136520" y="8716"/>
                  <a:pt x="136487" y="8745"/>
                  <a:pt x="136485" y="8805"/>
                </a:cubicBezTo>
                <a:cubicBezTo>
                  <a:pt x="136482" y="9005"/>
                  <a:pt x="136482" y="9204"/>
                  <a:pt x="136489" y="9400"/>
                </a:cubicBezTo>
                <a:cubicBezTo>
                  <a:pt x="136305" y="9667"/>
                  <a:pt x="135910" y="10081"/>
                  <a:pt x="135851" y="10164"/>
                </a:cubicBezTo>
                <a:cubicBezTo>
                  <a:pt x="135655" y="10426"/>
                  <a:pt x="135452" y="10680"/>
                  <a:pt x="135268" y="10958"/>
                </a:cubicBezTo>
                <a:cubicBezTo>
                  <a:pt x="135268" y="10942"/>
                  <a:pt x="135264" y="10931"/>
                  <a:pt x="135264" y="10915"/>
                </a:cubicBezTo>
                <a:cubicBezTo>
                  <a:pt x="135389" y="9936"/>
                  <a:pt x="135432" y="8939"/>
                  <a:pt x="135190" y="8089"/>
                </a:cubicBezTo>
                <a:cubicBezTo>
                  <a:pt x="135182" y="8063"/>
                  <a:pt x="135164" y="8051"/>
                  <a:pt x="135147" y="8051"/>
                </a:cubicBezTo>
                <a:cubicBezTo>
                  <a:pt x="135121" y="8051"/>
                  <a:pt x="135096" y="8078"/>
                  <a:pt x="135107" y="8120"/>
                </a:cubicBezTo>
                <a:cubicBezTo>
                  <a:pt x="135178" y="8410"/>
                  <a:pt x="135182" y="8739"/>
                  <a:pt x="135151" y="9076"/>
                </a:cubicBezTo>
                <a:cubicBezTo>
                  <a:pt x="135148" y="9075"/>
                  <a:pt x="135145" y="9075"/>
                  <a:pt x="135142" y="9075"/>
                </a:cubicBezTo>
                <a:cubicBezTo>
                  <a:pt x="135125" y="9075"/>
                  <a:pt x="135105" y="9087"/>
                  <a:pt x="135091" y="9111"/>
                </a:cubicBezTo>
                <a:cubicBezTo>
                  <a:pt x="134943" y="9392"/>
                  <a:pt x="134932" y="9846"/>
                  <a:pt x="134936" y="10265"/>
                </a:cubicBezTo>
                <a:cubicBezTo>
                  <a:pt x="134908" y="10395"/>
                  <a:pt x="134876" y="10520"/>
                  <a:pt x="134849" y="10637"/>
                </a:cubicBezTo>
                <a:cubicBezTo>
                  <a:pt x="134775" y="10978"/>
                  <a:pt x="134650" y="11310"/>
                  <a:pt x="134544" y="11643"/>
                </a:cubicBezTo>
                <a:cubicBezTo>
                  <a:pt x="134454" y="11522"/>
                  <a:pt x="134343" y="11482"/>
                  <a:pt x="134181" y="11482"/>
                </a:cubicBezTo>
                <a:cubicBezTo>
                  <a:pt x="134137" y="11482"/>
                  <a:pt x="134091" y="11485"/>
                  <a:pt x="134039" y="11490"/>
                </a:cubicBezTo>
                <a:cubicBezTo>
                  <a:pt x="133958" y="11498"/>
                  <a:pt x="133957" y="11654"/>
                  <a:pt x="134036" y="11654"/>
                </a:cubicBezTo>
                <a:cubicBezTo>
                  <a:pt x="134037" y="11654"/>
                  <a:pt x="134038" y="11654"/>
                  <a:pt x="134039" y="11654"/>
                </a:cubicBezTo>
                <a:cubicBezTo>
                  <a:pt x="134048" y="11654"/>
                  <a:pt x="134056" y="11654"/>
                  <a:pt x="134064" y="11654"/>
                </a:cubicBezTo>
                <a:cubicBezTo>
                  <a:pt x="134252" y="11654"/>
                  <a:pt x="134371" y="11780"/>
                  <a:pt x="134446" y="11972"/>
                </a:cubicBezTo>
                <a:cubicBezTo>
                  <a:pt x="134419" y="12073"/>
                  <a:pt x="134395" y="12176"/>
                  <a:pt x="134368" y="12277"/>
                </a:cubicBezTo>
                <a:cubicBezTo>
                  <a:pt x="134360" y="12257"/>
                  <a:pt x="134352" y="12238"/>
                  <a:pt x="134345" y="12218"/>
                </a:cubicBezTo>
                <a:cubicBezTo>
                  <a:pt x="134143" y="11712"/>
                  <a:pt x="133991" y="11556"/>
                  <a:pt x="133566" y="11556"/>
                </a:cubicBezTo>
                <a:cubicBezTo>
                  <a:pt x="133560" y="11556"/>
                  <a:pt x="133555" y="11557"/>
                  <a:pt x="133550" y="11557"/>
                </a:cubicBezTo>
                <a:cubicBezTo>
                  <a:pt x="133480" y="11557"/>
                  <a:pt x="133480" y="11697"/>
                  <a:pt x="133550" y="11701"/>
                </a:cubicBezTo>
                <a:cubicBezTo>
                  <a:pt x="133902" y="11717"/>
                  <a:pt x="134129" y="12152"/>
                  <a:pt x="134286" y="12649"/>
                </a:cubicBezTo>
                <a:cubicBezTo>
                  <a:pt x="134255" y="12786"/>
                  <a:pt x="134227" y="12919"/>
                  <a:pt x="134195" y="13052"/>
                </a:cubicBezTo>
                <a:cubicBezTo>
                  <a:pt x="134192" y="13059"/>
                  <a:pt x="134192" y="13059"/>
                  <a:pt x="134188" y="13068"/>
                </a:cubicBezTo>
                <a:cubicBezTo>
                  <a:pt x="134101" y="13283"/>
                  <a:pt x="134020" y="13502"/>
                  <a:pt x="133937" y="13725"/>
                </a:cubicBezTo>
                <a:cubicBezTo>
                  <a:pt x="133758" y="13169"/>
                  <a:pt x="133476" y="12402"/>
                  <a:pt x="133142" y="12129"/>
                </a:cubicBezTo>
                <a:cubicBezTo>
                  <a:pt x="133139" y="12105"/>
                  <a:pt x="133139" y="12077"/>
                  <a:pt x="133135" y="12050"/>
                </a:cubicBezTo>
                <a:cubicBezTo>
                  <a:pt x="133221" y="11576"/>
                  <a:pt x="133315" y="11107"/>
                  <a:pt x="133440" y="10653"/>
                </a:cubicBezTo>
                <a:cubicBezTo>
                  <a:pt x="133655" y="9858"/>
                  <a:pt x="133980" y="8191"/>
                  <a:pt x="134751" y="8077"/>
                </a:cubicBezTo>
                <a:cubicBezTo>
                  <a:pt x="134785" y="8070"/>
                  <a:pt x="134786" y="7999"/>
                  <a:pt x="134754" y="7999"/>
                </a:cubicBezTo>
                <a:cubicBezTo>
                  <a:pt x="134753" y="7999"/>
                  <a:pt x="134752" y="7999"/>
                  <a:pt x="134751" y="7999"/>
                </a:cubicBezTo>
                <a:cubicBezTo>
                  <a:pt x="134208" y="8066"/>
                  <a:pt x="133894" y="8755"/>
                  <a:pt x="133659" y="9329"/>
                </a:cubicBezTo>
                <a:cubicBezTo>
                  <a:pt x="133436" y="9878"/>
                  <a:pt x="133233" y="10426"/>
                  <a:pt x="133053" y="10989"/>
                </a:cubicBezTo>
                <a:cubicBezTo>
                  <a:pt x="133030" y="10657"/>
                  <a:pt x="133006" y="10324"/>
                  <a:pt x="132983" y="9995"/>
                </a:cubicBezTo>
                <a:cubicBezTo>
                  <a:pt x="132920" y="8892"/>
                  <a:pt x="132830" y="7788"/>
                  <a:pt x="132799" y="6680"/>
                </a:cubicBezTo>
                <a:cubicBezTo>
                  <a:pt x="132786" y="6202"/>
                  <a:pt x="132763" y="5721"/>
                  <a:pt x="132748" y="5240"/>
                </a:cubicBezTo>
                <a:cubicBezTo>
                  <a:pt x="132739" y="4849"/>
                  <a:pt x="132626" y="3552"/>
                  <a:pt x="133014" y="3451"/>
                </a:cubicBezTo>
                <a:cubicBezTo>
                  <a:pt x="133081" y="3432"/>
                  <a:pt x="133055" y="3309"/>
                  <a:pt x="132994" y="3309"/>
                </a:cubicBezTo>
                <a:cubicBezTo>
                  <a:pt x="132992" y="3309"/>
                  <a:pt x="132989" y="3310"/>
                  <a:pt x="132986" y="3310"/>
                </a:cubicBezTo>
                <a:cubicBezTo>
                  <a:pt x="132481" y="3404"/>
                  <a:pt x="132560" y="4304"/>
                  <a:pt x="132513" y="4802"/>
                </a:cubicBezTo>
                <a:cubicBezTo>
                  <a:pt x="132396" y="6018"/>
                  <a:pt x="132387" y="7244"/>
                  <a:pt x="132349" y="8465"/>
                </a:cubicBezTo>
                <a:cubicBezTo>
                  <a:pt x="132297" y="10124"/>
                  <a:pt x="132333" y="11780"/>
                  <a:pt x="132430" y="13431"/>
                </a:cubicBezTo>
                <a:cubicBezTo>
                  <a:pt x="132340" y="13831"/>
                  <a:pt x="132258" y="14234"/>
                  <a:pt x="132176" y="14637"/>
                </a:cubicBezTo>
                <a:cubicBezTo>
                  <a:pt x="132043" y="13397"/>
                  <a:pt x="131926" y="12147"/>
                  <a:pt x="132078" y="10935"/>
                </a:cubicBezTo>
                <a:cubicBezTo>
                  <a:pt x="132088" y="10850"/>
                  <a:pt x="132033" y="10793"/>
                  <a:pt x="131983" y="10793"/>
                </a:cubicBezTo>
                <a:cubicBezTo>
                  <a:pt x="131950" y="10793"/>
                  <a:pt x="131919" y="10818"/>
                  <a:pt x="131910" y="10876"/>
                </a:cubicBezTo>
                <a:cubicBezTo>
                  <a:pt x="131832" y="11381"/>
                  <a:pt x="131789" y="11894"/>
                  <a:pt x="131765" y="12406"/>
                </a:cubicBezTo>
                <a:cubicBezTo>
                  <a:pt x="131722" y="11123"/>
                  <a:pt x="131746" y="9823"/>
                  <a:pt x="132125" y="8704"/>
                </a:cubicBezTo>
                <a:cubicBezTo>
                  <a:pt x="132141" y="8656"/>
                  <a:pt x="132110" y="8611"/>
                  <a:pt x="132080" y="8611"/>
                </a:cubicBezTo>
                <a:cubicBezTo>
                  <a:pt x="132066" y="8611"/>
                  <a:pt x="132052" y="8621"/>
                  <a:pt x="132043" y="8645"/>
                </a:cubicBezTo>
                <a:cubicBezTo>
                  <a:pt x="131503" y="10081"/>
                  <a:pt x="131417" y="11701"/>
                  <a:pt x="131370" y="13287"/>
                </a:cubicBezTo>
                <a:cubicBezTo>
                  <a:pt x="131320" y="13155"/>
                  <a:pt x="131253" y="13065"/>
                  <a:pt x="131160" y="13065"/>
                </a:cubicBezTo>
                <a:cubicBezTo>
                  <a:pt x="131150" y="13065"/>
                  <a:pt x="131141" y="13066"/>
                  <a:pt x="131131" y="13068"/>
                </a:cubicBezTo>
                <a:cubicBezTo>
                  <a:pt x="131072" y="12300"/>
                  <a:pt x="131021" y="11533"/>
                  <a:pt x="130971" y="10762"/>
                </a:cubicBezTo>
                <a:cubicBezTo>
                  <a:pt x="130908" y="9780"/>
                  <a:pt x="130864" y="8786"/>
                  <a:pt x="130846" y="7799"/>
                </a:cubicBezTo>
                <a:cubicBezTo>
                  <a:pt x="130826" y="6755"/>
                  <a:pt x="130720" y="5725"/>
                  <a:pt x="130958" y="4708"/>
                </a:cubicBezTo>
                <a:cubicBezTo>
                  <a:pt x="130966" y="4668"/>
                  <a:pt x="130944" y="4644"/>
                  <a:pt x="130920" y="4644"/>
                </a:cubicBezTo>
                <a:cubicBezTo>
                  <a:pt x="130905" y="4644"/>
                  <a:pt x="130888" y="4655"/>
                  <a:pt x="130880" y="4680"/>
                </a:cubicBezTo>
                <a:cubicBezTo>
                  <a:pt x="130646" y="5521"/>
                  <a:pt x="130630" y="6406"/>
                  <a:pt x="130611" y="7295"/>
                </a:cubicBezTo>
                <a:cubicBezTo>
                  <a:pt x="130591" y="8222"/>
                  <a:pt x="130552" y="9150"/>
                  <a:pt x="130536" y="10077"/>
                </a:cubicBezTo>
                <a:cubicBezTo>
                  <a:pt x="130423" y="9620"/>
                  <a:pt x="130286" y="9165"/>
                  <a:pt x="130149" y="8719"/>
                </a:cubicBezTo>
                <a:cubicBezTo>
                  <a:pt x="130055" y="8402"/>
                  <a:pt x="130012" y="8050"/>
                  <a:pt x="129878" y="7761"/>
                </a:cubicBezTo>
                <a:cubicBezTo>
                  <a:pt x="129864" y="7727"/>
                  <a:pt x="129843" y="7713"/>
                  <a:pt x="129822" y="7713"/>
                </a:cubicBezTo>
                <a:cubicBezTo>
                  <a:pt x="129782" y="7713"/>
                  <a:pt x="129741" y="7766"/>
                  <a:pt x="129750" y="7831"/>
                </a:cubicBezTo>
                <a:cubicBezTo>
                  <a:pt x="129750" y="7850"/>
                  <a:pt x="129753" y="7866"/>
                  <a:pt x="129753" y="7886"/>
                </a:cubicBezTo>
                <a:cubicBezTo>
                  <a:pt x="129757" y="7897"/>
                  <a:pt x="129761" y="7909"/>
                  <a:pt x="129765" y="7917"/>
                </a:cubicBezTo>
                <a:cubicBezTo>
                  <a:pt x="130012" y="9154"/>
                  <a:pt x="130180" y="10438"/>
                  <a:pt x="130317" y="11717"/>
                </a:cubicBezTo>
                <a:cubicBezTo>
                  <a:pt x="130277" y="11627"/>
                  <a:pt x="130239" y="11533"/>
                  <a:pt x="130199" y="11439"/>
                </a:cubicBezTo>
                <a:cubicBezTo>
                  <a:pt x="130165" y="10790"/>
                  <a:pt x="130121" y="10128"/>
                  <a:pt x="129937" y="9533"/>
                </a:cubicBezTo>
                <a:cubicBezTo>
                  <a:pt x="129931" y="9512"/>
                  <a:pt x="129917" y="9503"/>
                  <a:pt x="129904" y="9503"/>
                </a:cubicBezTo>
                <a:cubicBezTo>
                  <a:pt x="129885" y="9503"/>
                  <a:pt x="129868" y="9522"/>
                  <a:pt x="129874" y="9557"/>
                </a:cubicBezTo>
                <a:cubicBezTo>
                  <a:pt x="129957" y="9976"/>
                  <a:pt x="129981" y="10422"/>
                  <a:pt x="129977" y="10872"/>
                </a:cubicBezTo>
                <a:cubicBezTo>
                  <a:pt x="129972" y="10856"/>
                  <a:pt x="129968" y="10845"/>
                  <a:pt x="129965" y="10832"/>
                </a:cubicBezTo>
                <a:cubicBezTo>
                  <a:pt x="129890" y="9921"/>
                  <a:pt x="129827" y="9009"/>
                  <a:pt x="129757" y="8104"/>
                </a:cubicBezTo>
                <a:cubicBezTo>
                  <a:pt x="129755" y="8066"/>
                  <a:pt x="129734" y="8046"/>
                  <a:pt x="129712" y="8046"/>
                </a:cubicBezTo>
                <a:cubicBezTo>
                  <a:pt x="129690" y="8046"/>
                  <a:pt x="129667" y="8066"/>
                  <a:pt x="129663" y="8104"/>
                </a:cubicBezTo>
                <a:cubicBezTo>
                  <a:pt x="129632" y="8543"/>
                  <a:pt x="129605" y="8982"/>
                  <a:pt x="129581" y="9423"/>
                </a:cubicBezTo>
                <a:cubicBezTo>
                  <a:pt x="129578" y="9423"/>
                  <a:pt x="129574" y="9422"/>
                  <a:pt x="129570" y="9422"/>
                </a:cubicBezTo>
                <a:cubicBezTo>
                  <a:pt x="129538" y="9422"/>
                  <a:pt x="129508" y="9450"/>
                  <a:pt x="129511" y="9506"/>
                </a:cubicBezTo>
                <a:cubicBezTo>
                  <a:pt x="129515" y="9670"/>
                  <a:pt x="129531" y="9835"/>
                  <a:pt x="129558" y="9999"/>
                </a:cubicBezTo>
                <a:cubicBezTo>
                  <a:pt x="129464" y="12371"/>
                  <a:pt x="129534" y="14786"/>
                  <a:pt x="129824" y="17138"/>
                </a:cubicBezTo>
                <a:cubicBezTo>
                  <a:pt x="129824" y="17165"/>
                  <a:pt x="129824" y="17196"/>
                  <a:pt x="129820" y="17228"/>
                </a:cubicBezTo>
                <a:cubicBezTo>
                  <a:pt x="129679" y="17487"/>
                  <a:pt x="129562" y="17756"/>
                  <a:pt x="129460" y="18042"/>
                </a:cubicBezTo>
                <a:cubicBezTo>
                  <a:pt x="129409" y="17561"/>
                  <a:pt x="129354" y="17079"/>
                  <a:pt x="129296" y="16602"/>
                </a:cubicBezTo>
                <a:cubicBezTo>
                  <a:pt x="129159" y="15431"/>
                  <a:pt x="128982" y="14253"/>
                  <a:pt x="128759" y="13091"/>
                </a:cubicBezTo>
                <a:cubicBezTo>
                  <a:pt x="128790" y="12692"/>
                  <a:pt x="128834" y="12293"/>
                  <a:pt x="128884" y="11898"/>
                </a:cubicBezTo>
                <a:cubicBezTo>
                  <a:pt x="128982" y="11185"/>
                  <a:pt x="129123" y="10504"/>
                  <a:pt x="129103" y="9776"/>
                </a:cubicBezTo>
                <a:cubicBezTo>
                  <a:pt x="129103" y="9739"/>
                  <a:pt x="129083" y="9721"/>
                  <a:pt x="129063" y="9721"/>
                </a:cubicBezTo>
                <a:cubicBezTo>
                  <a:pt x="129042" y="9721"/>
                  <a:pt x="129020" y="9740"/>
                  <a:pt x="129018" y="9776"/>
                </a:cubicBezTo>
                <a:cubicBezTo>
                  <a:pt x="128962" y="10590"/>
                  <a:pt x="128728" y="11325"/>
                  <a:pt x="128559" y="12100"/>
                </a:cubicBezTo>
                <a:cubicBezTo>
                  <a:pt x="128422" y="11466"/>
                  <a:pt x="128274" y="10837"/>
                  <a:pt x="128106" y="10214"/>
                </a:cubicBezTo>
                <a:cubicBezTo>
                  <a:pt x="128106" y="10109"/>
                  <a:pt x="128109" y="9999"/>
                  <a:pt x="128106" y="9889"/>
                </a:cubicBezTo>
                <a:cubicBezTo>
                  <a:pt x="128106" y="9837"/>
                  <a:pt x="128073" y="9808"/>
                  <a:pt x="128039" y="9808"/>
                </a:cubicBezTo>
                <a:cubicBezTo>
                  <a:pt x="128022" y="9808"/>
                  <a:pt x="128005" y="9815"/>
                  <a:pt x="127992" y="9831"/>
                </a:cubicBezTo>
                <a:cubicBezTo>
                  <a:pt x="127945" y="9663"/>
                  <a:pt x="127898" y="9490"/>
                  <a:pt x="127847" y="9322"/>
                </a:cubicBezTo>
                <a:cubicBezTo>
                  <a:pt x="127703" y="8845"/>
                  <a:pt x="127535" y="8383"/>
                  <a:pt x="127358" y="7929"/>
                </a:cubicBezTo>
                <a:cubicBezTo>
                  <a:pt x="127409" y="7709"/>
                  <a:pt x="127464" y="7486"/>
                  <a:pt x="127526" y="7268"/>
                </a:cubicBezTo>
                <a:cubicBezTo>
                  <a:pt x="127545" y="7197"/>
                  <a:pt x="127743" y="6623"/>
                  <a:pt x="127879" y="6623"/>
                </a:cubicBezTo>
                <a:cubicBezTo>
                  <a:pt x="127909" y="6623"/>
                  <a:pt x="127936" y="6651"/>
                  <a:pt x="127957" y="6719"/>
                </a:cubicBezTo>
                <a:cubicBezTo>
                  <a:pt x="127965" y="6743"/>
                  <a:pt x="127981" y="6753"/>
                  <a:pt x="127997" y="6753"/>
                </a:cubicBezTo>
                <a:cubicBezTo>
                  <a:pt x="128021" y="6753"/>
                  <a:pt x="128043" y="6730"/>
                  <a:pt x="128031" y="6692"/>
                </a:cubicBezTo>
                <a:cubicBezTo>
                  <a:pt x="127991" y="6536"/>
                  <a:pt x="127937" y="6469"/>
                  <a:pt x="127873" y="6469"/>
                </a:cubicBezTo>
                <a:cubicBezTo>
                  <a:pt x="127692" y="6469"/>
                  <a:pt x="127436" y="7018"/>
                  <a:pt x="127221" y="7580"/>
                </a:cubicBezTo>
                <a:cubicBezTo>
                  <a:pt x="127041" y="7122"/>
                  <a:pt x="126854" y="6665"/>
                  <a:pt x="126673" y="6202"/>
                </a:cubicBezTo>
                <a:cubicBezTo>
                  <a:pt x="126442" y="5624"/>
                  <a:pt x="126188" y="5068"/>
                  <a:pt x="125969" y="4484"/>
                </a:cubicBezTo>
                <a:cubicBezTo>
                  <a:pt x="125777" y="3984"/>
                  <a:pt x="125440" y="3467"/>
                  <a:pt x="125331" y="2927"/>
                </a:cubicBezTo>
                <a:cubicBezTo>
                  <a:pt x="125324" y="2894"/>
                  <a:pt x="125302" y="2878"/>
                  <a:pt x="125280" y="2878"/>
                </a:cubicBezTo>
                <a:cubicBezTo>
                  <a:pt x="125253" y="2878"/>
                  <a:pt x="125226" y="2901"/>
                  <a:pt x="125229" y="2942"/>
                </a:cubicBezTo>
                <a:cubicBezTo>
                  <a:pt x="125257" y="3310"/>
                  <a:pt x="125421" y="3628"/>
                  <a:pt x="125526" y="3964"/>
                </a:cubicBezTo>
                <a:cubicBezTo>
                  <a:pt x="125718" y="4559"/>
                  <a:pt x="125875" y="5165"/>
                  <a:pt x="126043" y="5768"/>
                </a:cubicBezTo>
                <a:cubicBezTo>
                  <a:pt x="126129" y="6085"/>
                  <a:pt x="126223" y="6399"/>
                  <a:pt x="126313" y="6715"/>
                </a:cubicBezTo>
                <a:cubicBezTo>
                  <a:pt x="126269" y="6658"/>
                  <a:pt x="126226" y="6632"/>
                  <a:pt x="126185" y="6632"/>
                </a:cubicBezTo>
                <a:cubicBezTo>
                  <a:pt x="126084" y="6632"/>
                  <a:pt x="125995" y="6787"/>
                  <a:pt x="125925" y="7005"/>
                </a:cubicBezTo>
                <a:cubicBezTo>
                  <a:pt x="125660" y="7799"/>
                  <a:pt x="125557" y="8825"/>
                  <a:pt x="125507" y="9678"/>
                </a:cubicBezTo>
                <a:cubicBezTo>
                  <a:pt x="125495" y="9874"/>
                  <a:pt x="125487" y="10070"/>
                  <a:pt x="125476" y="10265"/>
                </a:cubicBezTo>
                <a:cubicBezTo>
                  <a:pt x="125413" y="9823"/>
                  <a:pt x="125331" y="9389"/>
                  <a:pt x="125194" y="8989"/>
                </a:cubicBezTo>
                <a:cubicBezTo>
                  <a:pt x="125186" y="8970"/>
                  <a:pt x="125178" y="8962"/>
                  <a:pt x="125167" y="8958"/>
                </a:cubicBezTo>
                <a:cubicBezTo>
                  <a:pt x="125100" y="8774"/>
                  <a:pt x="125022" y="8614"/>
                  <a:pt x="124919" y="8507"/>
                </a:cubicBezTo>
                <a:cubicBezTo>
                  <a:pt x="124912" y="8500"/>
                  <a:pt x="124904" y="8497"/>
                  <a:pt x="124896" y="8497"/>
                </a:cubicBezTo>
                <a:cubicBezTo>
                  <a:pt x="124868" y="8497"/>
                  <a:pt x="124844" y="8540"/>
                  <a:pt x="124869" y="8574"/>
                </a:cubicBezTo>
                <a:cubicBezTo>
                  <a:pt x="125022" y="8786"/>
                  <a:pt x="125060" y="9157"/>
                  <a:pt x="125084" y="9494"/>
                </a:cubicBezTo>
                <a:cubicBezTo>
                  <a:pt x="124932" y="9576"/>
                  <a:pt x="124782" y="9678"/>
                  <a:pt x="124634" y="9792"/>
                </a:cubicBezTo>
                <a:cubicBezTo>
                  <a:pt x="124626" y="9639"/>
                  <a:pt x="124618" y="9482"/>
                  <a:pt x="124610" y="9329"/>
                </a:cubicBezTo>
                <a:cubicBezTo>
                  <a:pt x="124607" y="9289"/>
                  <a:pt x="124583" y="9268"/>
                  <a:pt x="124560" y="9268"/>
                </a:cubicBezTo>
                <a:cubicBezTo>
                  <a:pt x="124536" y="9268"/>
                  <a:pt x="124513" y="9289"/>
                  <a:pt x="124509" y="9329"/>
                </a:cubicBezTo>
                <a:cubicBezTo>
                  <a:pt x="124497" y="9529"/>
                  <a:pt x="124482" y="9733"/>
                  <a:pt x="124466" y="9932"/>
                </a:cubicBezTo>
                <a:cubicBezTo>
                  <a:pt x="124348" y="10034"/>
                  <a:pt x="124235" y="10140"/>
                  <a:pt x="124121" y="10254"/>
                </a:cubicBezTo>
                <a:cubicBezTo>
                  <a:pt x="124112" y="10235"/>
                  <a:pt x="124097" y="10222"/>
                  <a:pt x="124080" y="10222"/>
                </a:cubicBezTo>
                <a:cubicBezTo>
                  <a:pt x="124067" y="10222"/>
                  <a:pt x="124055" y="10229"/>
                  <a:pt x="124043" y="10245"/>
                </a:cubicBezTo>
                <a:lnTo>
                  <a:pt x="123922" y="10433"/>
                </a:lnTo>
                <a:cubicBezTo>
                  <a:pt x="123913" y="10445"/>
                  <a:pt x="123910" y="10461"/>
                  <a:pt x="123910" y="10473"/>
                </a:cubicBezTo>
                <a:cubicBezTo>
                  <a:pt x="123886" y="10500"/>
                  <a:pt x="123859" y="10532"/>
                  <a:pt x="123835" y="10559"/>
                </a:cubicBezTo>
                <a:cubicBezTo>
                  <a:pt x="124000" y="9651"/>
                  <a:pt x="124235" y="8061"/>
                  <a:pt x="124959" y="7725"/>
                </a:cubicBezTo>
                <a:cubicBezTo>
                  <a:pt x="125008" y="7700"/>
                  <a:pt x="124994" y="7608"/>
                  <a:pt x="124950" y="7608"/>
                </a:cubicBezTo>
                <a:cubicBezTo>
                  <a:pt x="124946" y="7608"/>
                  <a:pt x="124941" y="7609"/>
                  <a:pt x="124935" y="7611"/>
                </a:cubicBezTo>
                <a:cubicBezTo>
                  <a:pt x="124329" y="7839"/>
                  <a:pt x="124059" y="8724"/>
                  <a:pt x="123820" y="9385"/>
                </a:cubicBezTo>
                <a:cubicBezTo>
                  <a:pt x="123628" y="9913"/>
                  <a:pt x="123479" y="10457"/>
                  <a:pt x="123358" y="11009"/>
                </a:cubicBezTo>
                <a:cubicBezTo>
                  <a:pt x="123311" y="10856"/>
                  <a:pt x="123261" y="10704"/>
                  <a:pt x="123201" y="10559"/>
                </a:cubicBezTo>
                <a:cubicBezTo>
                  <a:pt x="122971" y="9997"/>
                  <a:pt x="122747" y="9889"/>
                  <a:pt x="122383" y="9889"/>
                </a:cubicBezTo>
                <a:cubicBezTo>
                  <a:pt x="122377" y="9889"/>
                  <a:pt x="122370" y="9889"/>
                  <a:pt x="122364" y="9889"/>
                </a:cubicBezTo>
                <a:cubicBezTo>
                  <a:pt x="122395" y="9549"/>
                  <a:pt x="122457" y="9224"/>
                  <a:pt x="122587" y="8935"/>
                </a:cubicBezTo>
                <a:cubicBezTo>
                  <a:pt x="122617" y="8867"/>
                  <a:pt x="122572" y="8805"/>
                  <a:pt x="122526" y="8805"/>
                </a:cubicBezTo>
                <a:cubicBezTo>
                  <a:pt x="122505" y="8805"/>
                  <a:pt x="122484" y="8818"/>
                  <a:pt x="122470" y="8848"/>
                </a:cubicBezTo>
                <a:cubicBezTo>
                  <a:pt x="122313" y="9188"/>
                  <a:pt x="122235" y="9537"/>
                  <a:pt x="122188" y="9893"/>
                </a:cubicBezTo>
                <a:cubicBezTo>
                  <a:pt x="122133" y="9898"/>
                  <a:pt x="122074" y="9901"/>
                  <a:pt x="122008" y="9905"/>
                </a:cubicBezTo>
                <a:cubicBezTo>
                  <a:pt x="121973" y="9909"/>
                  <a:pt x="121973" y="9979"/>
                  <a:pt x="122008" y="9979"/>
                </a:cubicBezTo>
                <a:cubicBezTo>
                  <a:pt x="122063" y="9979"/>
                  <a:pt x="122121" y="9976"/>
                  <a:pt x="122180" y="9972"/>
                </a:cubicBezTo>
                <a:lnTo>
                  <a:pt x="122180" y="9972"/>
                </a:lnTo>
                <a:cubicBezTo>
                  <a:pt x="122129" y="10406"/>
                  <a:pt x="122129" y="10852"/>
                  <a:pt x="122110" y="11314"/>
                </a:cubicBezTo>
                <a:cubicBezTo>
                  <a:pt x="122105" y="11361"/>
                  <a:pt x="122105" y="11412"/>
                  <a:pt x="122101" y="11463"/>
                </a:cubicBezTo>
                <a:cubicBezTo>
                  <a:pt x="121863" y="10226"/>
                  <a:pt x="121577" y="9013"/>
                  <a:pt x="121249" y="7819"/>
                </a:cubicBezTo>
                <a:cubicBezTo>
                  <a:pt x="121245" y="7808"/>
                  <a:pt x="121241" y="7795"/>
                  <a:pt x="121233" y="7788"/>
                </a:cubicBezTo>
                <a:cubicBezTo>
                  <a:pt x="121053" y="6946"/>
                  <a:pt x="120889" y="6097"/>
                  <a:pt x="120755" y="5240"/>
                </a:cubicBezTo>
                <a:cubicBezTo>
                  <a:pt x="120751" y="5204"/>
                  <a:pt x="120732" y="5188"/>
                  <a:pt x="120712" y="5188"/>
                </a:cubicBezTo>
                <a:cubicBezTo>
                  <a:pt x="120682" y="5188"/>
                  <a:pt x="120649" y="5223"/>
                  <a:pt x="120654" y="5275"/>
                </a:cubicBezTo>
                <a:cubicBezTo>
                  <a:pt x="120955" y="7897"/>
                  <a:pt x="121358" y="10500"/>
                  <a:pt x="121742" y="13103"/>
                </a:cubicBezTo>
                <a:cubicBezTo>
                  <a:pt x="121617" y="13271"/>
                  <a:pt x="121495" y="13439"/>
                  <a:pt x="121373" y="13608"/>
                </a:cubicBezTo>
                <a:cubicBezTo>
                  <a:pt x="121296" y="13185"/>
                  <a:pt x="121202" y="12763"/>
                  <a:pt x="121088" y="12359"/>
                </a:cubicBezTo>
                <a:cubicBezTo>
                  <a:pt x="121006" y="12062"/>
                  <a:pt x="120924" y="11694"/>
                  <a:pt x="120661" y="11647"/>
                </a:cubicBezTo>
                <a:cubicBezTo>
                  <a:pt x="120270" y="10081"/>
                  <a:pt x="119812" y="8547"/>
                  <a:pt x="119491" y="6950"/>
                </a:cubicBezTo>
                <a:cubicBezTo>
                  <a:pt x="119485" y="6918"/>
                  <a:pt x="119465" y="6904"/>
                  <a:pt x="119446" y="6904"/>
                </a:cubicBezTo>
                <a:cubicBezTo>
                  <a:pt x="119415" y="6904"/>
                  <a:pt x="119384" y="6936"/>
                  <a:pt x="119393" y="6986"/>
                </a:cubicBezTo>
                <a:cubicBezTo>
                  <a:pt x="119883" y="9537"/>
                  <a:pt x="120320" y="12109"/>
                  <a:pt x="120642" y="14707"/>
                </a:cubicBezTo>
                <a:cubicBezTo>
                  <a:pt x="120458" y="14994"/>
                  <a:pt x="120274" y="15279"/>
                  <a:pt x="120094" y="15572"/>
                </a:cubicBezTo>
                <a:cubicBezTo>
                  <a:pt x="120035" y="15388"/>
                  <a:pt x="119977" y="15205"/>
                  <a:pt x="119918" y="15021"/>
                </a:cubicBezTo>
                <a:cubicBezTo>
                  <a:pt x="119632" y="14156"/>
                  <a:pt x="119296" y="13322"/>
                  <a:pt x="118971" y="12481"/>
                </a:cubicBezTo>
                <a:cubicBezTo>
                  <a:pt x="118987" y="12441"/>
                  <a:pt x="119002" y="12406"/>
                  <a:pt x="119025" y="12375"/>
                </a:cubicBezTo>
                <a:cubicBezTo>
                  <a:pt x="119080" y="12302"/>
                  <a:pt x="119031" y="12208"/>
                  <a:pt x="118970" y="12208"/>
                </a:cubicBezTo>
                <a:cubicBezTo>
                  <a:pt x="118952" y="12208"/>
                  <a:pt x="118934" y="12216"/>
                  <a:pt x="118916" y="12234"/>
                </a:cubicBezTo>
                <a:cubicBezTo>
                  <a:pt x="118908" y="12246"/>
                  <a:pt x="118896" y="12257"/>
                  <a:pt x="118888" y="12273"/>
                </a:cubicBezTo>
                <a:cubicBezTo>
                  <a:pt x="118850" y="12167"/>
                  <a:pt x="118806" y="12066"/>
                  <a:pt x="118767" y="11964"/>
                </a:cubicBezTo>
                <a:cubicBezTo>
                  <a:pt x="118767" y="11744"/>
                  <a:pt x="118763" y="11526"/>
                  <a:pt x="118763" y="11302"/>
                </a:cubicBezTo>
                <a:cubicBezTo>
                  <a:pt x="118763" y="10375"/>
                  <a:pt x="118685" y="9114"/>
                  <a:pt x="119084" y="8312"/>
                </a:cubicBezTo>
                <a:cubicBezTo>
                  <a:pt x="119109" y="8263"/>
                  <a:pt x="119072" y="8215"/>
                  <a:pt x="119036" y="8215"/>
                </a:cubicBezTo>
                <a:cubicBezTo>
                  <a:pt x="119020" y="8215"/>
                  <a:pt x="119005" y="8224"/>
                  <a:pt x="118994" y="8245"/>
                </a:cubicBezTo>
                <a:cubicBezTo>
                  <a:pt x="118638" y="8946"/>
                  <a:pt x="118642" y="9741"/>
                  <a:pt x="118548" y="10551"/>
                </a:cubicBezTo>
                <a:cubicBezTo>
                  <a:pt x="118524" y="10770"/>
                  <a:pt x="118505" y="10989"/>
                  <a:pt x="118485" y="11208"/>
                </a:cubicBezTo>
                <a:cubicBezTo>
                  <a:pt x="118344" y="10814"/>
                  <a:pt x="118207" y="10418"/>
                  <a:pt x="118082" y="10010"/>
                </a:cubicBezTo>
                <a:cubicBezTo>
                  <a:pt x="118073" y="9978"/>
                  <a:pt x="118051" y="9964"/>
                  <a:pt x="118030" y="9964"/>
                </a:cubicBezTo>
                <a:cubicBezTo>
                  <a:pt x="117998" y="9964"/>
                  <a:pt x="117966" y="9996"/>
                  <a:pt x="117981" y="10046"/>
                </a:cubicBezTo>
                <a:cubicBezTo>
                  <a:pt x="118133" y="10602"/>
                  <a:pt x="118293" y="11150"/>
                  <a:pt x="118454" y="11697"/>
                </a:cubicBezTo>
                <a:cubicBezTo>
                  <a:pt x="118423" y="12300"/>
                  <a:pt x="118403" y="12904"/>
                  <a:pt x="118368" y="13502"/>
                </a:cubicBezTo>
                <a:cubicBezTo>
                  <a:pt x="118368" y="13553"/>
                  <a:pt x="118364" y="13603"/>
                  <a:pt x="118360" y="13655"/>
                </a:cubicBezTo>
                <a:cubicBezTo>
                  <a:pt x="118290" y="14069"/>
                  <a:pt x="118227" y="14488"/>
                  <a:pt x="118172" y="14903"/>
                </a:cubicBezTo>
                <a:cubicBezTo>
                  <a:pt x="118071" y="14609"/>
                  <a:pt x="117972" y="14316"/>
                  <a:pt x="117871" y="14022"/>
                </a:cubicBezTo>
                <a:cubicBezTo>
                  <a:pt x="117625" y="13310"/>
                  <a:pt x="117397" y="12512"/>
                  <a:pt x="117100" y="11795"/>
                </a:cubicBezTo>
                <a:cubicBezTo>
                  <a:pt x="117092" y="11733"/>
                  <a:pt x="117085" y="11674"/>
                  <a:pt x="117076" y="11616"/>
                </a:cubicBezTo>
                <a:cubicBezTo>
                  <a:pt x="117022" y="11275"/>
                  <a:pt x="117103" y="10821"/>
                  <a:pt x="116775" y="10767"/>
                </a:cubicBezTo>
                <a:cubicBezTo>
                  <a:pt x="116773" y="10766"/>
                  <a:pt x="116772" y="10766"/>
                  <a:pt x="116771" y="10766"/>
                </a:cubicBezTo>
                <a:cubicBezTo>
                  <a:pt x="116732" y="10766"/>
                  <a:pt x="116725" y="10852"/>
                  <a:pt x="116763" y="10864"/>
                </a:cubicBezTo>
                <a:cubicBezTo>
                  <a:pt x="116881" y="10895"/>
                  <a:pt x="116931" y="11138"/>
                  <a:pt x="116951" y="11463"/>
                </a:cubicBezTo>
                <a:cubicBezTo>
                  <a:pt x="116897" y="11338"/>
                  <a:pt x="116834" y="11217"/>
                  <a:pt x="116771" y="11099"/>
                </a:cubicBezTo>
                <a:cubicBezTo>
                  <a:pt x="116736" y="11036"/>
                  <a:pt x="116700" y="10982"/>
                  <a:pt x="116666" y="10931"/>
                </a:cubicBezTo>
                <a:cubicBezTo>
                  <a:pt x="116693" y="10281"/>
                  <a:pt x="116790" y="9690"/>
                  <a:pt x="117092" y="9663"/>
                </a:cubicBezTo>
                <a:cubicBezTo>
                  <a:pt x="117159" y="9654"/>
                  <a:pt x="117162" y="9522"/>
                  <a:pt x="117092" y="9522"/>
                </a:cubicBezTo>
                <a:cubicBezTo>
                  <a:pt x="116583" y="9526"/>
                  <a:pt x="116568" y="10101"/>
                  <a:pt x="116481" y="10649"/>
                </a:cubicBezTo>
                <a:cubicBezTo>
                  <a:pt x="116478" y="10673"/>
                  <a:pt x="116478" y="10700"/>
                  <a:pt x="116474" y="10723"/>
                </a:cubicBezTo>
                <a:cubicBezTo>
                  <a:pt x="116454" y="10707"/>
                  <a:pt x="116434" y="10691"/>
                  <a:pt x="116415" y="10684"/>
                </a:cubicBezTo>
                <a:cubicBezTo>
                  <a:pt x="116415" y="10668"/>
                  <a:pt x="116419" y="10657"/>
                  <a:pt x="116419" y="10641"/>
                </a:cubicBezTo>
                <a:cubicBezTo>
                  <a:pt x="116419" y="10603"/>
                  <a:pt x="116395" y="10581"/>
                  <a:pt x="116369" y="10581"/>
                </a:cubicBezTo>
                <a:cubicBezTo>
                  <a:pt x="116365" y="10581"/>
                  <a:pt x="116361" y="10581"/>
                  <a:pt x="116357" y="10582"/>
                </a:cubicBezTo>
                <a:cubicBezTo>
                  <a:pt x="116313" y="10590"/>
                  <a:pt x="116274" y="10597"/>
                  <a:pt x="116231" y="10606"/>
                </a:cubicBezTo>
                <a:cubicBezTo>
                  <a:pt x="116216" y="10610"/>
                  <a:pt x="116207" y="10629"/>
                  <a:pt x="116211" y="10644"/>
                </a:cubicBezTo>
                <a:cubicBezTo>
                  <a:pt x="116086" y="10660"/>
                  <a:pt x="115949" y="10738"/>
                  <a:pt x="115793" y="10884"/>
                </a:cubicBezTo>
                <a:cubicBezTo>
                  <a:pt x="115754" y="10919"/>
                  <a:pt x="115777" y="10996"/>
                  <a:pt x="115815" y="10996"/>
                </a:cubicBezTo>
                <a:cubicBezTo>
                  <a:pt x="115823" y="10996"/>
                  <a:pt x="115831" y="10993"/>
                  <a:pt x="115840" y="10985"/>
                </a:cubicBezTo>
                <a:cubicBezTo>
                  <a:pt x="115918" y="10916"/>
                  <a:pt x="115993" y="10885"/>
                  <a:pt x="116066" y="10885"/>
                </a:cubicBezTo>
                <a:cubicBezTo>
                  <a:pt x="116113" y="10885"/>
                  <a:pt x="116159" y="10898"/>
                  <a:pt x="116203" y="10922"/>
                </a:cubicBezTo>
                <a:cubicBezTo>
                  <a:pt x="116109" y="11166"/>
                  <a:pt x="115922" y="11522"/>
                  <a:pt x="115891" y="11588"/>
                </a:cubicBezTo>
                <a:cubicBezTo>
                  <a:pt x="115710" y="11988"/>
                  <a:pt x="115506" y="12363"/>
                  <a:pt x="115354" y="12781"/>
                </a:cubicBezTo>
                <a:cubicBezTo>
                  <a:pt x="115088" y="13498"/>
                  <a:pt x="114845" y="14222"/>
                  <a:pt x="114642" y="14974"/>
                </a:cubicBezTo>
                <a:cubicBezTo>
                  <a:pt x="114560" y="14050"/>
                  <a:pt x="114426" y="13122"/>
                  <a:pt x="114274" y="12214"/>
                </a:cubicBezTo>
                <a:cubicBezTo>
                  <a:pt x="114144" y="11424"/>
                  <a:pt x="113953" y="10633"/>
                  <a:pt x="113855" y="9835"/>
                </a:cubicBezTo>
                <a:cubicBezTo>
                  <a:pt x="113850" y="9800"/>
                  <a:pt x="113829" y="9785"/>
                  <a:pt x="113807" y="9785"/>
                </a:cubicBezTo>
                <a:cubicBezTo>
                  <a:pt x="113779" y="9785"/>
                  <a:pt x="113750" y="9810"/>
                  <a:pt x="113750" y="9854"/>
                </a:cubicBezTo>
                <a:cubicBezTo>
                  <a:pt x="113765" y="10657"/>
                  <a:pt x="113863" y="11479"/>
                  <a:pt x="113938" y="12273"/>
                </a:cubicBezTo>
                <a:cubicBezTo>
                  <a:pt x="114035" y="13283"/>
                  <a:pt x="114074" y="14297"/>
                  <a:pt x="114133" y="15306"/>
                </a:cubicBezTo>
                <a:cubicBezTo>
                  <a:pt x="114160" y="15803"/>
                  <a:pt x="114180" y="16296"/>
                  <a:pt x="114200" y="16793"/>
                </a:cubicBezTo>
                <a:cubicBezTo>
                  <a:pt x="114086" y="17306"/>
                  <a:pt x="113980" y="17819"/>
                  <a:pt x="113882" y="18336"/>
                </a:cubicBezTo>
                <a:cubicBezTo>
                  <a:pt x="113891" y="17545"/>
                  <a:pt x="113871" y="16743"/>
                  <a:pt x="113812" y="15960"/>
                </a:cubicBezTo>
                <a:cubicBezTo>
                  <a:pt x="113785" y="15592"/>
                  <a:pt x="113730" y="15220"/>
                  <a:pt x="113604" y="14895"/>
                </a:cubicBezTo>
                <a:cubicBezTo>
                  <a:pt x="113636" y="14809"/>
                  <a:pt x="113679" y="14731"/>
                  <a:pt x="113726" y="14653"/>
                </a:cubicBezTo>
                <a:cubicBezTo>
                  <a:pt x="113777" y="14575"/>
                  <a:pt x="113725" y="14470"/>
                  <a:pt x="113666" y="14470"/>
                </a:cubicBezTo>
                <a:cubicBezTo>
                  <a:pt x="113648" y="14470"/>
                  <a:pt x="113629" y="14480"/>
                  <a:pt x="113613" y="14504"/>
                </a:cubicBezTo>
                <a:cubicBezTo>
                  <a:pt x="113573" y="14559"/>
                  <a:pt x="113542" y="14618"/>
                  <a:pt x="113510" y="14680"/>
                </a:cubicBezTo>
                <a:cubicBezTo>
                  <a:pt x="113479" y="14618"/>
                  <a:pt x="113445" y="14559"/>
                  <a:pt x="113409" y="14504"/>
                </a:cubicBezTo>
                <a:cubicBezTo>
                  <a:pt x="113392" y="14480"/>
                  <a:pt x="113373" y="14470"/>
                  <a:pt x="113355" y="14470"/>
                </a:cubicBezTo>
                <a:cubicBezTo>
                  <a:pt x="113296" y="14470"/>
                  <a:pt x="113244" y="14575"/>
                  <a:pt x="113295" y="14653"/>
                </a:cubicBezTo>
                <a:cubicBezTo>
                  <a:pt x="113342" y="14731"/>
                  <a:pt x="113382" y="14809"/>
                  <a:pt x="113416" y="14895"/>
                </a:cubicBezTo>
                <a:cubicBezTo>
                  <a:pt x="113291" y="15220"/>
                  <a:pt x="113237" y="15592"/>
                  <a:pt x="113210" y="15960"/>
                </a:cubicBezTo>
                <a:cubicBezTo>
                  <a:pt x="113151" y="16743"/>
                  <a:pt x="113127" y="17545"/>
                  <a:pt x="113135" y="18336"/>
                </a:cubicBezTo>
                <a:cubicBezTo>
                  <a:pt x="113037" y="17819"/>
                  <a:pt x="112932" y="17306"/>
                  <a:pt x="112822" y="16793"/>
                </a:cubicBezTo>
                <a:cubicBezTo>
                  <a:pt x="112842" y="16296"/>
                  <a:pt x="112861" y="15803"/>
                  <a:pt x="112889" y="15306"/>
                </a:cubicBezTo>
                <a:cubicBezTo>
                  <a:pt x="112943" y="14297"/>
                  <a:pt x="112986" y="13283"/>
                  <a:pt x="113080" y="12273"/>
                </a:cubicBezTo>
                <a:cubicBezTo>
                  <a:pt x="113158" y="11479"/>
                  <a:pt x="113252" y="10657"/>
                  <a:pt x="113268" y="9854"/>
                </a:cubicBezTo>
                <a:cubicBezTo>
                  <a:pt x="113270" y="9810"/>
                  <a:pt x="113240" y="9785"/>
                  <a:pt x="113212" y="9785"/>
                </a:cubicBezTo>
                <a:cubicBezTo>
                  <a:pt x="113191" y="9785"/>
                  <a:pt x="113170" y="9800"/>
                  <a:pt x="113167" y="9835"/>
                </a:cubicBezTo>
                <a:cubicBezTo>
                  <a:pt x="113064" y="10633"/>
                  <a:pt x="112876" y="11424"/>
                  <a:pt x="112748" y="12214"/>
                </a:cubicBezTo>
                <a:cubicBezTo>
                  <a:pt x="112594" y="13122"/>
                  <a:pt x="112462" y="14050"/>
                  <a:pt x="112379" y="14970"/>
                </a:cubicBezTo>
                <a:cubicBezTo>
                  <a:pt x="112172" y="14222"/>
                  <a:pt x="111933" y="13498"/>
                  <a:pt x="111667" y="12781"/>
                </a:cubicBezTo>
                <a:cubicBezTo>
                  <a:pt x="111514" y="12363"/>
                  <a:pt x="111311" y="11988"/>
                  <a:pt x="111131" y="11588"/>
                </a:cubicBezTo>
                <a:cubicBezTo>
                  <a:pt x="111100" y="11522"/>
                  <a:pt x="110912" y="11166"/>
                  <a:pt x="110818" y="10922"/>
                </a:cubicBezTo>
                <a:cubicBezTo>
                  <a:pt x="110863" y="10898"/>
                  <a:pt x="110909" y="10885"/>
                  <a:pt x="110956" y="10885"/>
                </a:cubicBezTo>
                <a:cubicBezTo>
                  <a:pt x="111028" y="10885"/>
                  <a:pt x="111104" y="10916"/>
                  <a:pt x="111182" y="10985"/>
                </a:cubicBezTo>
                <a:cubicBezTo>
                  <a:pt x="111190" y="10993"/>
                  <a:pt x="111197" y="10996"/>
                  <a:pt x="111205" y="10996"/>
                </a:cubicBezTo>
                <a:cubicBezTo>
                  <a:pt x="111241" y="10996"/>
                  <a:pt x="111264" y="10919"/>
                  <a:pt x="111225" y="10884"/>
                </a:cubicBezTo>
                <a:cubicBezTo>
                  <a:pt x="111068" y="10738"/>
                  <a:pt x="110936" y="10660"/>
                  <a:pt x="110810" y="10644"/>
                </a:cubicBezTo>
                <a:cubicBezTo>
                  <a:pt x="110810" y="10629"/>
                  <a:pt x="110806" y="10610"/>
                  <a:pt x="110791" y="10606"/>
                </a:cubicBezTo>
                <a:cubicBezTo>
                  <a:pt x="110748" y="10597"/>
                  <a:pt x="110705" y="10590"/>
                  <a:pt x="110661" y="10582"/>
                </a:cubicBezTo>
                <a:cubicBezTo>
                  <a:pt x="110658" y="10581"/>
                  <a:pt x="110654" y="10581"/>
                  <a:pt x="110650" y="10581"/>
                </a:cubicBezTo>
                <a:cubicBezTo>
                  <a:pt x="110625" y="10581"/>
                  <a:pt x="110598" y="10603"/>
                  <a:pt x="110598" y="10641"/>
                </a:cubicBezTo>
                <a:cubicBezTo>
                  <a:pt x="110598" y="10657"/>
                  <a:pt x="110603" y="10668"/>
                  <a:pt x="110603" y="10684"/>
                </a:cubicBezTo>
                <a:cubicBezTo>
                  <a:pt x="110583" y="10691"/>
                  <a:pt x="110567" y="10707"/>
                  <a:pt x="110548" y="10723"/>
                </a:cubicBezTo>
                <a:cubicBezTo>
                  <a:pt x="110544" y="10700"/>
                  <a:pt x="110540" y="10673"/>
                  <a:pt x="110536" y="10649"/>
                </a:cubicBezTo>
                <a:cubicBezTo>
                  <a:pt x="110454" y="10101"/>
                  <a:pt x="110434" y="9526"/>
                  <a:pt x="109926" y="9522"/>
                </a:cubicBezTo>
                <a:cubicBezTo>
                  <a:pt x="109859" y="9522"/>
                  <a:pt x="109859" y="9654"/>
                  <a:pt x="109926" y="9663"/>
                </a:cubicBezTo>
                <a:cubicBezTo>
                  <a:pt x="110231" y="9690"/>
                  <a:pt x="110329" y="10281"/>
                  <a:pt x="110352" y="10931"/>
                </a:cubicBezTo>
                <a:cubicBezTo>
                  <a:pt x="110321" y="10982"/>
                  <a:pt x="110286" y="11036"/>
                  <a:pt x="110251" y="11099"/>
                </a:cubicBezTo>
                <a:cubicBezTo>
                  <a:pt x="110188" y="11217"/>
                  <a:pt x="110125" y="11338"/>
                  <a:pt x="110067" y="11463"/>
                </a:cubicBezTo>
                <a:cubicBezTo>
                  <a:pt x="110086" y="11138"/>
                  <a:pt x="110141" y="10895"/>
                  <a:pt x="110258" y="10864"/>
                </a:cubicBezTo>
                <a:cubicBezTo>
                  <a:pt x="110297" y="10852"/>
                  <a:pt x="110290" y="10766"/>
                  <a:pt x="110249" y="10766"/>
                </a:cubicBezTo>
                <a:cubicBezTo>
                  <a:pt x="110248" y="10766"/>
                  <a:pt x="110247" y="10766"/>
                  <a:pt x="110246" y="10767"/>
                </a:cubicBezTo>
                <a:cubicBezTo>
                  <a:pt x="109917" y="10821"/>
                  <a:pt x="110000" y="11275"/>
                  <a:pt x="109946" y="11616"/>
                </a:cubicBezTo>
                <a:cubicBezTo>
                  <a:pt x="109937" y="11674"/>
                  <a:pt x="109930" y="11733"/>
                  <a:pt x="109922" y="11795"/>
                </a:cubicBezTo>
                <a:cubicBezTo>
                  <a:pt x="109624" y="12512"/>
                  <a:pt x="109397" y="13310"/>
                  <a:pt x="109147" y="14022"/>
                </a:cubicBezTo>
                <a:cubicBezTo>
                  <a:pt x="109049" y="14316"/>
                  <a:pt x="108947" y="14609"/>
                  <a:pt x="108849" y="14903"/>
                </a:cubicBezTo>
                <a:cubicBezTo>
                  <a:pt x="108795" y="14484"/>
                  <a:pt x="108732" y="14069"/>
                  <a:pt x="108658" y="13655"/>
                </a:cubicBezTo>
                <a:cubicBezTo>
                  <a:pt x="108658" y="13603"/>
                  <a:pt x="108654" y="13553"/>
                  <a:pt x="108649" y="13502"/>
                </a:cubicBezTo>
                <a:cubicBezTo>
                  <a:pt x="108618" y="12904"/>
                  <a:pt x="108599" y="12300"/>
                  <a:pt x="108564" y="11697"/>
                </a:cubicBezTo>
                <a:cubicBezTo>
                  <a:pt x="108724" y="11150"/>
                  <a:pt x="108884" y="10602"/>
                  <a:pt x="109041" y="10046"/>
                </a:cubicBezTo>
                <a:cubicBezTo>
                  <a:pt x="109053" y="9996"/>
                  <a:pt x="109022" y="9964"/>
                  <a:pt x="108990" y="9964"/>
                </a:cubicBezTo>
                <a:cubicBezTo>
                  <a:pt x="108969" y="9964"/>
                  <a:pt x="108947" y="9978"/>
                  <a:pt x="108936" y="10010"/>
                </a:cubicBezTo>
                <a:cubicBezTo>
                  <a:pt x="108814" y="10418"/>
                  <a:pt x="108677" y="10814"/>
                  <a:pt x="108532" y="11208"/>
                </a:cubicBezTo>
                <a:cubicBezTo>
                  <a:pt x="108517" y="10989"/>
                  <a:pt x="108497" y="10770"/>
                  <a:pt x="108474" y="10551"/>
                </a:cubicBezTo>
                <a:cubicBezTo>
                  <a:pt x="108380" y="9741"/>
                  <a:pt x="108380" y="8946"/>
                  <a:pt x="108024" y="8245"/>
                </a:cubicBezTo>
                <a:cubicBezTo>
                  <a:pt x="108013" y="8224"/>
                  <a:pt x="107998" y="8215"/>
                  <a:pt x="107983" y="8215"/>
                </a:cubicBezTo>
                <a:cubicBezTo>
                  <a:pt x="107947" y="8215"/>
                  <a:pt x="107913" y="8263"/>
                  <a:pt x="107937" y="8312"/>
                </a:cubicBezTo>
                <a:cubicBezTo>
                  <a:pt x="108337" y="9114"/>
                  <a:pt x="108259" y="10375"/>
                  <a:pt x="108255" y="11302"/>
                </a:cubicBezTo>
                <a:cubicBezTo>
                  <a:pt x="108255" y="11526"/>
                  <a:pt x="108255" y="11744"/>
                  <a:pt x="108250" y="11964"/>
                </a:cubicBezTo>
                <a:cubicBezTo>
                  <a:pt x="108212" y="12066"/>
                  <a:pt x="108172" y="12167"/>
                  <a:pt x="108133" y="12273"/>
                </a:cubicBezTo>
                <a:cubicBezTo>
                  <a:pt x="108121" y="12257"/>
                  <a:pt x="108114" y="12246"/>
                  <a:pt x="108102" y="12234"/>
                </a:cubicBezTo>
                <a:cubicBezTo>
                  <a:pt x="108085" y="12216"/>
                  <a:pt x="108067" y="12208"/>
                  <a:pt x="108050" y="12208"/>
                </a:cubicBezTo>
                <a:cubicBezTo>
                  <a:pt x="107989" y="12208"/>
                  <a:pt x="107937" y="12302"/>
                  <a:pt x="107992" y="12375"/>
                </a:cubicBezTo>
                <a:cubicBezTo>
                  <a:pt x="108015" y="12406"/>
                  <a:pt x="108035" y="12441"/>
                  <a:pt x="108051" y="12481"/>
                </a:cubicBezTo>
                <a:cubicBezTo>
                  <a:pt x="107722" y="13322"/>
                  <a:pt x="107390" y="14156"/>
                  <a:pt x="107104" y="15021"/>
                </a:cubicBezTo>
                <a:cubicBezTo>
                  <a:pt x="107041" y="15205"/>
                  <a:pt x="106987" y="15388"/>
                  <a:pt x="106928" y="15572"/>
                </a:cubicBezTo>
                <a:cubicBezTo>
                  <a:pt x="106747" y="15279"/>
                  <a:pt x="106564" y="14994"/>
                  <a:pt x="106376" y="14703"/>
                </a:cubicBezTo>
                <a:cubicBezTo>
                  <a:pt x="106700" y="12109"/>
                  <a:pt x="107135" y="9537"/>
                  <a:pt x="107628" y="6986"/>
                </a:cubicBezTo>
                <a:cubicBezTo>
                  <a:pt x="107638" y="6936"/>
                  <a:pt x="107606" y="6904"/>
                  <a:pt x="107576" y="6904"/>
                </a:cubicBezTo>
                <a:cubicBezTo>
                  <a:pt x="107556" y="6904"/>
                  <a:pt x="107537" y="6918"/>
                  <a:pt x="107531" y="6950"/>
                </a:cubicBezTo>
                <a:cubicBezTo>
                  <a:pt x="107209" y="8547"/>
                  <a:pt x="106752" y="10081"/>
                  <a:pt x="106360" y="11647"/>
                </a:cubicBezTo>
                <a:cubicBezTo>
                  <a:pt x="106094" y="11694"/>
                  <a:pt x="106015" y="12062"/>
                  <a:pt x="105934" y="12359"/>
                </a:cubicBezTo>
                <a:cubicBezTo>
                  <a:pt x="105816" y="12763"/>
                  <a:pt x="105726" y="13185"/>
                  <a:pt x="105648" y="13608"/>
                </a:cubicBezTo>
                <a:cubicBezTo>
                  <a:pt x="105526" y="13439"/>
                  <a:pt x="105401" y="13271"/>
                  <a:pt x="105276" y="13103"/>
                </a:cubicBezTo>
                <a:cubicBezTo>
                  <a:pt x="105659" y="10500"/>
                  <a:pt x="106062" y="7897"/>
                  <a:pt x="106364" y="5275"/>
                </a:cubicBezTo>
                <a:cubicBezTo>
                  <a:pt x="106371" y="5223"/>
                  <a:pt x="106338" y="5188"/>
                  <a:pt x="106308" y="5188"/>
                </a:cubicBezTo>
                <a:cubicBezTo>
                  <a:pt x="106288" y="5188"/>
                  <a:pt x="106268" y="5204"/>
                  <a:pt x="106262" y="5240"/>
                </a:cubicBezTo>
                <a:cubicBezTo>
                  <a:pt x="106133" y="6097"/>
                  <a:pt x="105968" y="6946"/>
                  <a:pt x="105784" y="7788"/>
                </a:cubicBezTo>
                <a:cubicBezTo>
                  <a:pt x="105781" y="7795"/>
                  <a:pt x="105773" y="7808"/>
                  <a:pt x="105769" y="7819"/>
                </a:cubicBezTo>
                <a:cubicBezTo>
                  <a:pt x="105441" y="9013"/>
                  <a:pt x="105155" y="10226"/>
                  <a:pt x="104915" y="11463"/>
                </a:cubicBezTo>
                <a:cubicBezTo>
                  <a:pt x="104915" y="11412"/>
                  <a:pt x="104915" y="11361"/>
                  <a:pt x="104912" y="11314"/>
                </a:cubicBezTo>
                <a:cubicBezTo>
                  <a:pt x="104892" y="10852"/>
                  <a:pt x="104888" y="10406"/>
                  <a:pt x="104841" y="9972"/>
                </a:cubicBezTo>
                <a:lnTo>
                  <a:pt x="104841" y="9972"/>
                </a:lnTo>
                <a:cubicBezTo>
                  <a:pt x="104900" y="9976"/>
                  <a:pt x="104959" y="9979"/>
                  <a:pt x="105009" y="9979"/>
                </a:cubicBezTo>
                <a:cubicBezTo>
                  <a:pt x="105045" y="9979"/>
                  <a:pt x="105045" y="9909"/>
                  <a:pt x="105009" y="9905"/>
                </a:cubicBezTo>
                <a:cubicBezTo>
                  <a:pt x="104947" y="9901"/>
                  <a:pt x="104888" y="9898"/>
                  <a:pt x="104830" y="9893"/>
                </a:cubicBezTo>
                <a:cubicBezTo>
                  <a:pt x="104787" y="9537"/>
                  <a:pt x="104704" y="9188"/>
                  <a:pt x="104548" y="8848"/>
                </a:cubicBezTo>
                <a:cubicBezTo>
                  <a:pt x="104535" y="8818"/>
                  <a:pt x="104514" y="8805"/>
                  <a:pt x="104494" y="8805"/>
                </a:cubicBezTo>
                <a:cubicBezTo>
                  <a:pt x="104449" y="8805"/>
                  <a:pt x="104405" y="8867"/>
                  <a:pt x="104435" y="8935"/>
                </a:cubicBezTo>
                <a:cubicBezTo>
                  <a:pt x="104559" y="9224"/>
                  <a:pt x="104626" y="9549"/>
                  <a:pt x="104657" y="9889"/>
                </a:cubicBezTo>
                <a:cubicBezTo>
                  <a:pt x="104651" y="9889"/>
                  <a:pt x="104644" y="9889"/>
                  <a:pt x="104638" y="9889"/>
                </a:cubicBezTo>
                <a:cubicBezTo>
                  <a:pt x="104274" y="9889"/>
                  <a:pt x="104051" y="9997"/>
                  <a:pt x="103816" y="10559"/>
                </a:cubicBezTo>
                <a:cubicBezTo>
                  <a:pt x="103757" y="10704"/>
                  <a:pt x="103707" y="10856"/>
                  <a:pt x="103663" y="11009"/>
                </a:cubicBezTo>
                <a:cubicBezTo>
                  <a:pt x="103538" y="10457"/>
                  <a:pt x="103389" y="9913"/>
                  <a:pt x="103201" y="9385"/>
                </a:cubicBezTo>
                <a:cubicBezTo>
                  <a:pt x="102959" y="8724"/>
                  <a:pt x="102689" y="7839"/>
                  <a:pt x="102086" y="7611"/>
                </a:cubicBezTo>
                <a:cubicBezTo>
                  <a:pt x="102081" y="7609"/>
                  <a:pt x="102076" y="7608"/>
                  <a:pt x="102071" y="7608"/>
                </a:cubicBezTo>
                <a:cubicBezTo>
                  <a:pt x="102028" y="7608"/>
                  <a:pt x="102013" y="7700"/>
                  <a:pt x="102063" y="7725"/>
                </a:cubicBezTo>
                <a:cubicBezTo>
                  <a:pt x="102783" y="8061"/>
                  <a:pt x="103022" y="9651"/>
                  <a:pt x="103186" y="10559"/>
                </a:cubicBezTo>
                <a:cubicBezTo>
                  <a:pt x="103159" y="10532"/>
                  <a:pt x="103135" y="10500"/>
                  <a:pt x="103107" y="10473"/>
                </a:cubicBezTo>
                <a:cubicBezTo>
                  <a:pt x="103112" y="10461"/>
                  <a:pt x="103107" y="10445"/>
                  <a:pt x="103100" y="10433"/>
                </a:cubicBezTo>
                <a:lnTo>
                  <a:pt x="102975" y="10245"/>
                </a:lnTo>
                <a:cubicBezTo>
                  <a:pt x="102965" y="10229"/>
                  <a:pt x="102953" y="10222"/>
                  <a:pt x="102941" y="10222"/>
                </a:cubicBezTo>
                <a:cubicBezTo>
                  <a:pt x="102924" y="10222"/>
                  <a:pt x="102907" y="10235"/>
                  <a:pt x="102896" y="10254"/>
                </a:cubicBezTo>
                <a:cubicBezTo>
                  <a:pt x="102787" y="10140"/>
                  <a:pt x="102670" y="10034"/>
                  <a:pt x="102556" y="9932"/>
                </a:cubicBezTo>
                <a:cubicBezTo>
                  <a:pt x="102540" y="9733"/>
                  <a:pt x="102525" y="9529"/>
                  <a:pt x="102509" y="9329"/>
                </a:cubicBezTo>
                <a:cubicBezTo>
                  <a:pt x="102505" y="9289"/>
                  <a:pt x="102482" y="9268"/>
                  <a:pt x="102459" y="9268"/>
                </a:cubicBezTo>
                <a:cubicBezTo>
                  <a:pt x="102436" y="9268"/>
                  <a:pt x="102413" y="9289"/>
                  <a:pt x="102411" y="9329"/>
                </a:cubicBezTo>
                <a:cubicBezTo>
                  <a:pt x="102399" y="9482"/>
                  <a:pt x="102391" y="9639"/>
                  <a:pt x="102384" y="9792"/>
                </a:cubicBezTo>
                <a:cubicBezTo>
                  <a:pt x="102238" y="9678"/>
                  <a:pt x="102086" y="9576"/>
                  <a:pt x="101938" y="9494"/>
                </a:cubicBezTo>
                <a:cubicBezTo>
                  <a:pt x="101961" y="9157"/>
                  <a:pt x="102000" y="8786"/>
                  <a:pt x="102149" y="8574"/>
                </a:cubicBezTo>
                <a:cubicBezTo>
                  <a:pt x="102174" y="8540"/>
                  <a:pt x="102150" y="8497"/>
                  <a:pt x="102121" y="8497"/>
                </a:cubicBezTo>
                <a:cubicBezTo>
                  <a:pt x="102113" y="8497"/>
                  <a:pt x="102105" y="8500"/>
                  <a:pt x="102097" y="8507"/>
                </a:cubicBezTo>
                <a:cubicBezTo>
                  <a:pt x="101996" y="8614"/>
                  <a:pt x="101918" y="8774"/>
                  <a:pt x="101855" y="8958"/>
                </a:cubicBezTo>
                <a:cubicBezTo>
                  <a:pt x="101844" y="8962"/>
                  <a:pt x="101832" y="8970"/>
                  <a:pt x="101824" y="8989"/>
                </a:cubicBezTo>
                <a:cubicBezTo>
                  <a:pt x="101691" y="9389"/>
                  <a:pt x="101604" y="9823"/>
                  <a:pt x="101546" y="10261"/>
                </a:cubicBezTo>
                <a:cubicBezTo>
                  <a:pt x="101534" y="10070"/>
                  <a:pt x="101523" y="9874"/>
                  <a:pt x="101510" y="9678"/>
                </a:cubicBezTo>
                <a:cubicBezTo>
                  <a:pt x="101460" y="8825"/>
                  <a:pt x="101358" y="7799"/>
                  <a:pt x="101096" y="7005"/>
                </a:cubicBezTo>
                <a:cubicBezTo>
                  <a:pt x="101023" y="6787"/>
                  <a:pt x="100933" y="6632"/>
                  <a:pt x="100832" y="6632"/>
                </a:cubicBezTo>
                <a:cubicBezTo>
                  <a:pt x="100791" y="6632"/>
                  <a:pt x="100749" y="6658"/>
                  <a:pt x="100704" y="6715"/>
                </a:cubicBezTo>
                <a:cubicBezTo>
                  <a:pt x="100798" y="6399"/>
                  <a:pt x="100889" y="6085"/>
                  <a:pt x="100979" y="5768"/>
                </a:cubicBezTo>
                <a:cubicBezTo>
                  <a:pt x="101147" y="5165"/>
                  <a:pt x="101304" y="4559"/>
                  <a:pt x="101492" y="3964"/>
                </a:cubicBezTo>
                <a:cubicBezTo>
                  <a:pt x="101601" y="3628"/>
                  <a:pt x="101761" y="3310"/>
                  <a:pt x="101788" y="2942"/>
                </a:cubicBezTo>
                <a:cubicBezTo>
                  <a:pt x="101793" y="2901"/>
                  <a:pt x="101767" y="2878"/>
                  <a:pt x="101740" y="2878"/>
                </a:cubicBezTo>
                <a:cubicBezTo>
                  <a:pt x="101718" y="2878"/>
                  <a:pt x="101696" y="2894"/>
                  <a:pt x="101691" y="2927"/>
                </a:cubicBezTo>
                <a:cubicBezTo>
                  <a:pt x="101581" y="3467"/>
                  <a:pt x="101241" y="3984"/>
                  <a:pt x="101053" y="4484"/>
                </a:cubicBezTo>
                <a:cubicBezTo>
                  <a:pt x="100834" y="5068"/>
                  <a:pt x="100576" y="5624"/>
                  <a:pt x="100348" y="6202"/>
                </a:cubicBezTo>
                <a:cubicBezTo>
                  <a:pt x="100168" y="6665"/>
                  <a:pt x="99980" y="7122"/>
                  <a:pt x="99796" y="7580"/>
                </a:cubicBezTo>
                <a:cubicBezTo>
                  <a:pt x="99582" y="7015"/>
                  <a:pt x="99329" y="6469"/>
                  <a:pt x="99147" y="6469"/>
                </a:cubicBezTo>
                <a:cubicBezTo>
                  <a:pt x="99083" y="6469"/>
                  <a:pt x="99028" y="6535"/>
                  <a:pt x="98986" y="6692"/>
                </a:cubicBezTo>
                <a:cubicBezTo>
                  <a:pt x="98977" y="6730"/>
                  <a:pt x="99000" y="6753"/>
                  <a:pt x="99024" y="6753"/>
                </a:cubicBezTo>
                <a:cubicBezTo>
                  <a:pt x="99040" y="6753"/>
                  <a:pt x="99056" y="6743"/>
                  <a:pt x="99064" y="6719"/>
                </a:cubicBezTo>
                <a:cubicBezTo>
                  <a:pt x="99086" y="6651"/>
                  <a:pt x="99113" y="6623"/>
                  <a:pt x="99142" y="6623"/>
                </a:cubicBezTo>
                <a:cubicBezTo>
                  <a:pt x="99277" y="6623"/>
                  <a:pt x="99472" y="7197"/>
                  <a:pt x="99496" y="7268"/>
                </a:cubicBezTo>
                <a:cubicBezTo>
                  <a:pt x="99558" y="7486"/>
                  <a:pt x="99608" y="7709"/>
                  <a:pt x="99660" y="7929"/>
                </a:cubicBezTo>
                <a:cubicBezTo>
                  <a:pt x="99487" y="8383"/>
                  <a:pt x="99319" y="8845"/>
                  <a:pt x="99174" y="9322"/>
                </a:cubicBezTo>
                <a:cubicBezTo>
                  <a:pt x="99120" y="9490"/>
                  <a:pt x="99073" y="9663"/>
                  <a:pt x="99026" y="9831"/>
                </a:cubicBezTo>
                <a:cubicBezTo>
                  <a:pt x="99014" y="9815"/>
                  <a:pt x="98998" y="9808"/>
                  <a:pt x="98981" y="9808"/>
                </a:cubicBezTo>
                <a:cubicBezTo>
                  <a:pt x="98948" y="9808"/>
                  <a:pt x="98915" y="9837"/>
                  <a:pt x="98912" y="9889"/>
                </a:cubicBezTo>
                <a:cubicBezTo>
                  <a:pt x="98912" y="9999"/>
                  <a:pt x="98916" y="10109"/>
                  <a:pt x="98916" y="10214"/>
                </a:cubicBezTo>
                <a:cubicBezTo>
                  <a:pt x="98748" y="10837"/>
                  <a:pt x="98595" y="11466"/>
                  <a:pt x="98458" y="12105"/>
                </a:cubicBezTo>
                <a:cubicBezTo>
                  <a:pt x="98293" y="11325"/>
                  <a:pt x="98058" y="10590"/>
                  <a:pt x="98000" y="9776"/>
                </a:cubicBezTo>
                <a:cubicBezTo>
                  <a:pt x="97998" y="9740"/>
                  <a:pt x="97977" y="9721"/>
                  <a:pt x="97956" y="9721"/>
                </a:cubicBezTo>
                <a:cubicBezTo>
                  <a:pt x="97936" y="9721"/>
                  <a:pt x="97916" y="9739"/>
                  <a:pt x="97914" y="9776"/>
                </a:cubicBezTo>
                <a:cubicBezTo>
                  <a:pt x="97899" y="10504"/>
                  <a:pt x="98035" y="11185"/>
                  <a:pt x="98133" y="11898"/>
                </a:cubicBezTo>
                <a:cubicBezTo>
                  <a:pt x="98188" y="12293"/>
                  <a:pt x="98227" y="12692"/>
                  <a:pt x="98258" y="13091"/>
                </a:cubicBezTo>
                <a:cubicBezTo>
                  <a:pt x="98040" y="14253"/>
                  <a:pt x="97863" y="15431"/>
                  <a:pt x="97722" y="16602"/>
                </a:cubicBezTo>
                <a:cubicBezTo>
                  <a:pt x="97668" y="17079"/>
                  <a:pt x="97612" y="17561"/>
                  <a:pt x="97558" y="18042"/>
                </a:cubicBezTo>
                <a:cubicBezTo>
                  <a:pt x="97460" y="17756"/>
                  <a:pt x="97343" y="17487"/>
                  <a:pt x="97198" y="17224"/>
                </a:cubicBezTo>
                <a:cubicBezTo>
                  <a:pt x="97198" y="17196"/>
                  <a:pt x="97198" y="17169"/>
                  <a:pt x="97194" y="17142"/>
                </a:cubicBezTo>
                <a:cubicBezTo>
                  <a:pt x="97483" y="14790"/>
                  <a:pt x="97558" y="12371"/>
                  <a:pt x="97464" y="9999"/>
                </a:cubicBezTo>
                <a:cubicBezTo>
                  <a:pt x="97487" y="9835"/>
                  <a:pt x="97503" y="9670"/>
                  <a:pt x="97511" y="9506"/>
                </a:cubicBezTo>
                <a:cubicBezTo>
                  <a:pt x="97511" y="9450"/>
                  <a:pt x="97483" y="9422"/>
                  <a:pt x="97449" y="9422"/>
                </a:cubicBezTo>
                <a:cubicBezTo>
                  <a:pt x="97445" y="9422"/>
                  <a:pt x="97441" y="9423"/>
                  <a:pt x="97436" y="9423"/>
                </a:cubicBezTo>
                <a:cubicBezTo>
                  <a:pt x="97417" y="8982"/>
                  <a:pt x="97390" y="8543"/>
                  <a:pt x="97354" y="8104"/>
                </a:cubicBezTo>
                <a:cubicBezTo>
                  <a:pt x="97352" y="8066"/>
                  <a:pt x="97331" y="8046"/>
                  <a:pt x="97309" y="8046"/>
                </a:cubicBezTo>
                <a:cubicBezTo>
                  <a:pt x="97287" y="8046"/>
                  <a:pt x="97264" y="8066"/>
                  <a:pt x="97260" y="8104"/>
                </a:cubicBezTo>
                <a:cubicBezTo>
                  <a:pt x="97194" y="9009"/>
                  <a:pt x="97127" y="9921"/>
                  <a:pt x="97057" y="10832"/>
                </a:cubicBezTo>
                <a:cubicBezTo>
                  <a:pt x="97053" y="10845"/>
                  <a:pt x="97045" y="10856"/>
                  <a:pt x="97041" y="10868"/>
                </a:cubicBezTo>
                <a:cubicBezTo>
                  <a:pt x="97041" y="10418"/>
                  <a:pt x="97065" y="9976"/>
                  <a:pt x="97147" y="9557"/>
                </a:cubicBezTo>
                <a:cubicBezTo>
                  <a:pt x="97154" y="9522"/>
                  <a:pt x="97135" y="9503"/>
                  <a:pt x="97115" y="9503"/>
                </a:cubicBezTo>
                <a:cubicBezTo>
                  <a:pt x="97101" y="9503"/>
                  <a:pt x="97087" y="9512"/>
                  <a:pt x="97080" y="9533"/>
                </a:cubicBezTo>
                <a:cubicBezTo>
                  <a:pt x="96896" y="10128"/>
                  <a:pt x="96857" y="10790"/>
                  <a:pt x="96822" y="11439"/>
                </a:cubicBezTo>
                <a:cubicBezTo>
                  <a:pt x="96783" y="11537"/>
                  <a:pt x="96743" y="11627"/>
                  <a:pt x="96705" y="11721"/>
                </a:cubicBezTo>
                <a:cubicBezTo>
                  <a:pt x="96842" y="10438"/>
                  <a:pt x="97010" y="9154"/>
                  <a:pt x="97256" y="7917"/>
                </a:cubicBezTo>
                <a:cubicBezTo>
                  <a:pt x="97260" y="7909"/>
                  <a:pt x="97265" y="7897"/>
                  <a:pt x="97265" y="7886"/>
                </a:cubicBezTo>
                <a:cubicBezTo>
                  <a:pt x="97268" y="7866"/>
                  <a:pt x="97268" y="7850"/>
                  <a:pt x="97272" y="7831"/>
                </a:cubicBezTo>
                <a:cubicBezTo>
                  <a:pt x="97280" y="7766"/>
                  <a:pt x="97240" y="7713"/>
                  <a:pt x="97199" y="7713"/>
                </a:cubicBezTo>
                <a:cubicBezTo>
                  <a:pt x="97178" y="7713"/>
                  <a:pt x="97157" y="7727"/>
                  <a:pt x="97142" y="7761"/>
                </a:cubicBezTo>
                <a:cubicBezTo>
                  <a:pt x="97010" y="8050"/>
                  <a:pt x="96967" y="8402"/>
                  <a:pt x="96869" y="8719"/>
                </a:cubicBezTo>
                <a:cubicBezTo>
                  <a:pt x="96736" y="9165"/>
                  <a:pt x="96599" y="9620"/>
                  <a:pt x="96485" y="10077"/>
                </a:cubicBezTo>
                <a:cubicBezTo>
                  <a:pt x="96466" y="9150"/>
                  <a:pt x="96427" y="8222"/>
                  <a:pt x="96411" y="7295"/>
                </a:cubicBezTo>
                <a:cubicBezTo>
                  <a:pt x="96391" y="6406"/>
                  <a:pt x="96376" y="5521"/>
                  <a:pt x="96137" y="4680"/>
                </a:cubicBezTo>
                <a:cubicBezTo>
                  <a:pt x="96131" y="4655"/>
                  <a:pt x="96115" y="4644"/>
                  <a:pt x="96099" y="4644"/>
                </a:cubicBezTo>
                <a:cubicBezTo>
                  <a:pt x="96076" y="4644"/>
                  <a:pt x="96053" y="4668"/>
                  <a:pt x="96062" y="4708"/>
                </a:cubicBezTo>
                <a:cubicBezTo>
                  <a:pt x="96302" y="5725"/>
                  <a:pt x="96196" y="6755"/>
                  <a:pt x="96172" y="7799"/>
                </a:cubicBezTo>
                <a:cubicBezTo>
                  <a:pt x="96152" y="8786"/>
                  <a:pt x="96114" y="9780"/>
                  <a:pt x="96051" y="10762"/>
                </a:cubicBezTo>
                <a:cubicBezTo>
                  <a:pt x="96000" y="11533"/>
                  <a:pt x="95945" y="12300"/>
                  <a:pt x="95890" y="13068"/>
                </a:cubicBezTo>
                <a:cubicBezTo>
                  <a:pt x="95880" y="13066"/>
                  <a:pt x="95870" y="13065"/>
                  <a:pt x="95861" y="13065"/>
                </a:cubicBezTo>
                <a:cubicBezTo>
                  <a:pt x="95764" y="13065"/>
                  <a:pt x="95698" y="13155"/>
                  <a:pt x="95652" y="13287"/>
                </a:cubicBezTo>
                <a:cubicBezTo>
                  <a:pt x="95605" y="11701"/>
                  <a:pt x="95518" y="10081"/>
                  <a:pt x="94978" y="8645"/>
                </a:cubicBezTo>
                <a:cubicBezTo>
                  <a:pt x="94970" y="8621"/>
                  <a:pt x="94956" y="8611"/>
                  <a:pt x="94942" y="8611"/>
                </a:cubicBezTo>
                <a:cubicBezTo>
                  <a:pt x="94912" y="8611"/>
                  <a:pt x="94881" y="8656"/>
                  <a:pt x="94897" y="8704"/>
                </a:cubicBezTo>
                <a:cubicBezTo>
                  <a:pt x="95276" y="9823"/>
                  <a:pt x="95300" y="11119"/>
                  <a:pt x="95253" y="12398"/>
                </a:cubicBezTo>
                <a:cubicBezTo>
                  <a:pt x="95229" y="11885"/>
                  <a:pt x="95190" y="11377"/>
                  <a:pt x="95112" y="10876"/>
                </a:cubicBezTo>
                <a:cubicBezTo>
                  <a:pt x="95102" y="10818"/>
                  <a:pt x="95071" y="10793"/>
                  <a:pt x="95037" y="10793"/>
                </a:cubicBezTo>
                <a:cubicBezTo>
                  <a:pt x="94987" y="10793"/>
                  <a:pt x="94932" y="10850"/>
                  <a:pt x="94944" y="10935"/>
                </a:cubicBezTo>
                <a:cubicBezTo>
                  <a:pt x="95096" y="12147"/>
                  <a:pt x="94975" y="13397"/>
                  <a:pt x="94841" y="14637"/>
                </a:cubicBezTo>
                <a:cubicBezTo>
                  <a:pt x="94763" y="14234"/>
                  <a:pt x="94681" y="13831"/>
                  <a:pt x="94591" y="13431"/>
                </a:cubicBezTo>
                <a:cubicBezTo>
                  <a:pt x="94689" y="11780"/>
                  <a:pt x="94724" y="10124"/>
                  <a:pt x="94669" y="8465"/>
                </a:cubicBezTo>
                <a:cubicBezTo>
                  <a:pt x="94630" y="7244"/>
                  <a:pt x="94622" y="6018"/>
                  <a:pt x="94505" y="4802"/>
                </a:cubicBezTo>
                <a:cubicBezTo>
                  <a:pt x="94458" y="4304"/>
                  <a:pt x="94541" y="3404"/>
                  <a:pt x="94035" y="3310"/>
                </a:cubicBezTo>
                <a:cubicBezTo>
                  <a:pt x="94032" y="3310"/>
                  <a:pt x="94030" y="3309"/>
                  <a:pt x="94027" y="3309"/>
                </a:cubicBezTo>
                <a:cubicBezTo>
                  <a:pt x="93962" y="3309"/>
                  <a:pt x="93937" y="3432"/>
                  <a:pt x="94004" y="3451"/>
                </a:cubicBezTo>
                <a:cubicBezTo>
                  <a:pt x="94395" y="3552"/>
                  <a:pt x="94282" y="4849"/>
                  <a:pt x="94270" y="5240"/>
                </a:cubicBezTo>
                <a:cubicBezTo>
                  <a:pt x="94259" y="5721"/>
                  <a:pt x="94235" y="6202"/>
                  <a:pt x="94223" y="6680"/>
                </a:cubicBezTo>
                <a:cubicBezTo>
                  <a:pt x="94192" y="7788"/>
                  <a:pt x="94102" y="8892"/>
                  <a:pt x="94035" y="9995"/>
                </a:cubicBezTo>
                <a:cubicBezTo>
                  <a:pt x="94015" y="10324"/>
                  <a:pt x="93992" y="10657"/>
                  <a:pt x="93968" y="10989"/>
                </a:cubicBezTo>
                <a:cubicBezTo>
                  <a:pt x="93789" y="10426"/>
                  <a:pt x="93581" y="9878"/>
                  <a:pt x="93362" y="9329"/>
                </a:cubicBezTo>
                <a:cubicBezTo>
                  <a:pt x="93127" y="8755"/>
                  <a:pt x="92814" y="8066"/>
                  <a:pt x="92270" y="7999"/>
                </a:cubicBezTo>
                <a:cubicBezTo>
                  <a:pt x="92269" y="7999"/>
                  <a:pt x="92268" y="7999"/>
                  <a:pt x="92267" y="7999"/>
                </a:cubicBezTo>
                <a:cubicBezTo>
                  <a:pt x="92231" y="7999"/>
                  <a:pt x="92232" y="8070"/>
                  <a:pt x="92270" y="8077"/>
                </a:cubicBezTo>
                <a:cubicBezTo>
                  <a:pt x="93041" y="8191"/>
                  <a:pt x="93366" y="9858"/>
                  <a:pt x="93581" y="10653"/>
                </a:cubicBezTo>
                <a:cubicBezTo>
                  <a:pt x="93703" y="11107"/>
                  <a:pt x="93797" y="11576"/>
                  <a:pt x="93887" y="12046"/>
                </a:cubicBezTo>
                <a:cubicBezTo>
                  <a:pt x="93883" y="12073"/>
                  <a:pt x="93878" y="12100"/>
                  <a:pt x="93878" y="12129"/>
                </a:cubicBezTo>
                <a:cubicBezTo>
                  <a:pt x="93542" y="12406"/>
                  <a:pt x="93264" y="13169"/>
                  <a:pt x="93080" y="13725"/>
                </a:cubicBezTo>
                <a:cubicBezTo>
                  <a:pt x="93002" y="13502"/>
                  <a:pt x="92920" y="13283"/>
                  <a:pt x="92830" y="13068"/>
                </a:cubicBezTo>
                <a:lnTo>
                  <a:pt x="92830" y="13063"/>
                </a:lnTo>
                <a:cubicBezTo>
                  <a:pt x="92798" y="12927"/>
                  <a:pt x="92767" y="12790"/>
                  <a:pt x="92736" y="12649"/>
                </a:cubicBezTo>
                <a:cubicBezTo>
                  <a:pt x="92888" y="12152"/>
                  <a:pt x="93119" y="11717"/>
                  <a:pt x="93468" y="11701"/>
                </a:cubicBezTo>
                <a:cubicBezTo>
                  <a:pt x="93542" y="11697"/>
                  <a:pt x="93542" y="11557"/>
                  <a:pt x="93468" y="11557"/>
                </a:cubicBezTo>
                <a:cubicBezTo>
                  <a:pt x="93463" y="11557"/>
                  <a:pt x="93458" y="11556"/>
                  <a:pt x="93452" y="11556"/>
                </a:cubicBezTo>
                <a:cubicBezTo>
                  <a:pt x="93029" y="11556"/>
                  <a:pt x="92878" y="11712"/>
                  <a:pt x="92673" y="12218"/>
                </a:cubicBezTo>
                <a:cubicBezTo>
                  <a:pt x="92666" y="12241"/>
                  <a:pt x="92657" y="12261"/>
                  <a:pt x="92646" y="12285"/>
                </a:cubicBezTo>
                <a:cubicBezTo>
                  <a:pt x="92622" y="12179"/>
                  <a:pt x="92599" y="12073"/>
                  <a:pt x="92572" y="11972"/>
                </a:cubicBezTo>
                <a:cubicBezTo>
                  <a:pt x="92650" y="11780"/>
                  <a:pt x="92769" y="11654"/>
                  <a:pt x="92958" y="11654"/>
                </a:cubicBezTo>
                <a:cubicBezTo>
                  <a:pt x="92966" y="11654"/>
                  <a:pt x="92974" y="11654"/>
                  <a:pt x="92982" y="11654"/>
                </a:cubicBezTo>
                <a:cubicBezTo>
                  <a:pt x="92983" y="11654"/>
                  <a:pt x="92985" y="11654"/>
                  <a:pt x="92986" y="11654"/>
                </a:cubicBezTo>
                <a:cubicBezTo>
                  <a:pt x="93065" y="11654"/>
                  <a:pt x="93060" y="11498"/>
                  <a:pt x="92982" y="11490"/>
                </a:cubicBezTo>
                <a:cubicBezTo>
                  <a:pt x="92931" y="11485"/>
                  <a:pt x="92884" y="11482"/>
                  <a:pt x="92840" y="11482"/>
                </a:cubicBezTo>
                <a:cubicBezTo>
                  <a:pt x="92677" y="11482"/>
                  <a:pt x="92564" y="11522"/>
                  <a:pt x="92478" y="11643"/>
                </a:cubicBezTo>
                <a:cubicBezTo>
                  <a:pt x="92368" y="11310"/>
                  <a:pt x="92247" y="10978"/>
                  <a:pt x="92169" y="10637"/>
                </a:cubicBezTo>
                <a:cubicBezTo>
                  <a:pt x="92145" y="10520"/>
                  <a:pt x="92113" y="10395"/>
                  <a:pt x="92082" y="10265"/>
                </a:cubicBezTo>
                <a:cubicBezTo>
                  <a:pt x="92090" y="9846"/>
                  <a:pt x="92079" y="9392"/>
                  <a:pt x="91929" y="9111"/>
                </a:cubicBezTo>
                <a:cubicBezTo>
                  <a:pt x="91916" y="9087"/>
                  <a:pt x="91897" y="9075"/>
                  <a:pt x="91877" y="9075"/>
                </a:cubicBezTo>
                <a:cubicBezTo>
                  <a:pt x="91874" y="9075"/>
                  <a:pt x="91870" y="9075"/>
                  <a:pt x="91867" y="9076"/>
                </a:cubicBezTo>
                <a:cubicBezTo>
                  <a:pt x="91835" y="8739"/>
                  <a:pt x="91840" y="8410"/>
                  <a:pt x="91914" y="8120"/>
                </a:cubicBezTo>
                <a:cubicBezTo>
                  <a:pt x="91923" y="8078"/>
                  <a:pt x="91899" y="8051"/>
                  <a:pt x="91873" y="8051"/>
                </a:cubicBezTo>
                <a:cubicBezTo>
                  <a:pt x="91856" y="8051"/>
                  <a:pt x="91839" y="8063"/>
                  <a:pt x="91832" y="8089"/>
                </a:cubicBezTo>
                <a:cubicBezTo>
                  <a:pt x="91589" y="8939"/>
                  <a:pt x="91632" y="9936"/>
                  <a:pt x="91757" y="10915"/>
                </a:cubicBezTo>
                <a:cubicBezTo>
                  <a:pt x="91754" y="10931"/>
                  <a:pt x="91754" y="10946"/>
                  <a:pt x="91750" y="10958"/>
                </a:cubicBezTo>
                <a:cubicBezTo>
                  <a:pt x="91566" y="10680"/>
                  <a:pt x="91366" y="10426"/>
                  <a:pt x="91170" y="10164"/>
                </a:cubicBezTo>
                <a:cubicBezTo>
                  <a:pt x="91107" y="10081"/>
                  <a:pt x="90717" y="9667"/>
                  <a:pt x="90532" y="9400"/>
                </a:cubicBezTo>
                <a:cubicBezTo>
                  <a:pt x="90536" y="9204"/>
                  <a:pt x="90540" y="9005"/>
                  <a:pt x="90532" y="8805"/>
                </a:cubicBezTo>
                <a:cubicBezTo>
                  <a:pt x="90531" y="8745"/>
                  <a:pt x="90498" y="8716"/>
                  <a:pt x="90464" y="8716"/>
                </a:cubicBezTo>
                <a:cubicBezTo>
                  <a:pt x="90430" y="8716"/>
                  <a:pt x="90395" y="8746"/>
                  <a:pt x="90392" y="8805"/>
                </a:cubicBezTo>
                <a:cubicBezTo>
                  <a:pt x="90384" y="8923"/>
                  <a:pt x="90368" y="9040"/>
                  <a:pt x="90352" y="9157"/>
                </a:cubicBezTo>
                <a:cubicBezTo>
                  <a:pt x="90341" y="9170"/>
                  <a:pt x="90332" y="9181"/>
                  <a:pt x="90325" y="9193"/>
                </a:cubicBezTo>
                <a:cubicBezTo>
                  <a:pt x="90267" y="7861"/>
                  <a:pt x="90192" y="6617"/>
                  <a:pt x="90127" y="6617"/>
                </a:cubicBezTo>
                <a:cubicBezTo>
                  <a:pt x="90126" y="6617"/>
                  <a:pt x="90126" y="6617"/>
                  <a:pt x="90126" y="6618"/>
                </a:cubicBezTo>
                <a:cubicBezTo>
                  <a:pt x="90211" y="6602"/>
                  <a:pt x="90211" y="6457"/>
                  <a:pt x="90126" y="6441"/>
                </a:cubicBezTo>
                <a:cubicBezTo>
                  <a:pt x="90106" y="6437"/>
                  <a:pt x="90082" y="6433"/>
                  <a:pt x="90059" y="6430"/>
                </a:cubicBezTo>
                <a:cubicBezTo>
                  <a:pt x="90058" y="6429"/>
                  <a:pt x="90056" y="6429"/>
                  <a:pt x="90055" y="6429"/>
                </a:cubicBezTo>
                <a:cubicBezTo>
                  <a:pt x="90028" y="6429"/>
                  <a:pt x="89992" y="6466"/>
                  <a:pt x="89989" y="6504"/>
                </a:cubicBezTo>
                <a:cubicBezTo>
                  <a:pt x="89777" y="8531"/>
                  <a:pt x="89698" y="10570"/>
                  <a:pt x="89609" y="12610"/>
                </a:cubicBezTo>
                <a:cubicBezTo>
                  <a:pt x="89530" y="12367"/>
                  <a:pt x="89429" y="12163"/>
                  <a:pt x="89201" y="12053"/>
                </a:cubicBezTo>
                <a:cubicBezTo>
                  <a:pt x="89195" y="12050"/>
                  <a:pt x="89189" y="12049"/>
                  <a:pt x="89183" y="12049"/>
                </a:cubicBezTo>
                <a:cubicBezTo>
                  <a:pt x="89132" y="12049"/>
                  <a:pt x="89106" y="12160"/>
                  <a:pt x="89158" y="12194"/>
                </a:cubicBezTo>
                <a:cubicBezTo>
                  <a:pt x="89452" y="12406"/>
                  <a:pt x="89499" y="12997"/>
                  <a:pt x="89554" y="13431"/>
                </a:cubicBezTo>
                <a:cubicBezTo>
                  <a:pt x="89546" y="13475"/>
                  <a:pt x="89539" y="13522"/>
                  <a:pt x="89530" y="13569"/>
                </a:cubicBezTo>
                <a:cubicBezTo>
                  <a:pt x="89510" y="13486"/>
                  <a:pt x="89492" y="13404"/>
                  <a:pt x="89472" y="13322"/>
                </a:cubicBezTo>
                <a:cubicBezTo>
                  <a:pt x="89436" y="13173"/>
                  <a:pt x="89190" y="12626"/>
                  <a:pt x="89252" y="12481"/>
                </a:cubicBezTo>
                <a:cubicBezTo>
                  <a:pt x="89279" y="12420"/>
                  <a:pt x="89243" y="12365"/>
                  <a:pt x="89203" y="12365"/>
                </a:cubicBezTo>
                <a:cubicBezTo>
                  <a:pt x="89189" y="12365"/>
                  <a:pt x="89175" y="12372"/>
                  <a:pt x="89163" y="12387"/>
                </a:cubicBezTo>
                <a:cubicBezTo>
                  <a:pt x="88970" y="12602"/>
                  <a:pt x="89123" y="13310"/>
                  <a:pt x="89143" y="13600"/>
                </a:cubicBezTo>
                <a:cubicBezTo>
                  <a:pt x="89163" y="13831"/>
                  <a:pt x="89178" y="14058"/>
                  <a:pt x="89198" y="14289"/>
                </a:cubicBezTo>
                <a:cubicBezTo>
                  <a:pt x="89151" y="14116"/>
                  <a:pt x="89107" y="13948"/>
                  <a:pt x="89060" y="13776"/>
                </a:cubicBezTo>
                <a:cubicBezTo>
                  <a:pt x="88955" y="13373"/>
                  <a:pt x="88845" y="12946"/>
                  <a:pt x="88717" y="12535"/>
                </a:cubicBezTo>
                <a:cubicBezTo>
                  <a:pt x="88829" y="11894"/>
                  <a:pt x="89026" y="11307"/>
                  <a:pt x="89503" y="10950"/>
                </a:cubicBezTo>
                <a:cubicBezTo>
                  <a:pt x="89566" y="10903"/>
                  <a:pt x="89527" y="10789"/>
                  <a:pt x="89469" y="10789"/>
                </a:cubicBezTo>
                <a:cubicBezTo>
                  <a:pt x="89458" y="10789"/>
                  <a:pt x="89447" y="10793"/>
                  <a:pt x="89436" y="10801"/>
                </a:cubicBezTo>
                <a:cubicBezTo>
                  <a:pt x="89026" y="11091"/>
                  <a:pt x="88755" y="11557"/>
                  <a:pt x="88564" y="12097"/>
                </a:cubicBezTo>
                <a:cubicBezTo>
                  <a:pt x="88501" y="11941"/>
                  <a:pt x="88439" y="11788"/>
                  <a:pt x="88368" y="11647"/>
                </a:cubicBezTo>
                <a:cubicBezTo>
                  <a:pt x="88355" y="11618"/>
                  <a:pt x="88335" y="11605"/>
                  <a:pt x="88313" y="11605"/>
                </a:cubicBezTo>
                <a:cubicBezTo>
                  <a:pt x="88308" y="11605"/>
                  <a:pt x="88303" y="11606"/>
                  <a:pt x="88298" y="11607"/>
                </a:cubicBezTo>
                <a:cubicBezTo>
                  <a:pt x="88235" y="11619"/>
                  <a:pt x="88231" y="11631"/>
                  <a:pt x="88184" y="11690"/>
                </a:cubicBezTo>
                <a:cubicBezTo>
                  <a:pt x="88180" y="11697"/>
                  <a:pt x="88177" y="11701"/>
                  <a:pt x="88172" y="11710"/>
                </a:cubicBezTo>
                <a:cubicBezTo>
                  <a:pt x="88121" y="11674"/>
                  <a:pt x="88063" y="11647"/>
                  <a:pt x="87992" y="11631"/>
                </a:cubicBezTo>
                <a:cubicBezTo>
                  <a:pt x="87991" y="11631"/>
                  <a:pt x="87989" y="11630"/>
                  <a:pt x="87987" y="11630"/>
                </a:cubicBezTo>
                <a:cubicBezTo>
                  <a:pt x="87932" y="11630"/>
                  <a:pt x="87908" y="11737"/>
                  <a:pt x="87965" y="11753"/>
                </a:cubicBezTo>
                <a:cubicBezTo>
                  <a:pt x="88184" y="11807"/>
                  <a:pt x="88329" y="12124"/>
                  <a:pt x="88430" y="12523"/>
                </a:cubicBezTo>
                <a:cubicBezTo>
                  <a:pt x="88239" y="13209"/>
                  <a:pt x="88137" y="13960"/>
                  <a:pt x="88020" y="14613"/>
                </a:cubicBezTo>
                <a:cubicBezTo>
                  <a:pt x="87886" y="13972"/>
                  <a:pt x="87738" y="13338"/>
                  <a:pt x="87613" y="12696"/>
                </a:cubicBezTo>
                <a:cubicBezTo>
                  <a:pt x="87608" y="12512"/>
                  <a:pt x="87601" y="12331"/>
                  <a:pt x="87589" y="12152"/>
                </a:cubicBezTo>
                <a:cubicBezTo>
                  <a:pt x="87730" y="11592"/>
                  <a:pt x="87867" y="11032"/>
                  <a:pt x="88023" y="10480"/>
                </a:cubicBezTo>
                <a:cubicBezTo>
                  <a:pt x="88148" y="10046"/>
                  <a:pt x="88219" y="9588"/>
                  <a:pt x="88341" y="9154"/>
                </a:cubicBezTo>
                <a:cubicBezTo>
                  <a:pt x="88419" y="8860"/>
                  <a:pt x="88501" y="7878"/>
                  <a:pt x="88818" y="7811"/>
                </a:cubicBezTo>
                <a:cubicBezTo>
                  <a:pt x="88868" y="7796"/>
                  <a:pt x="88858" y="7682"/>
                  <a:pt x="88805" y="7682"/>
                </a:cubicBezTo>
                <a:cubicBezTo>
                  <a:pt x="88804" y="7682"/>
                  <a:pt x="88803" y="7682"/>
                  <a:pt x="88802" y="7682"/>
                </a:cubicBezTo>
                <a:cubicBezTo>
                  <a:pt x="88270" y="7737"/>
                  <a:pt x="88211" y="8426"/>
                  <a:pt x="87953" y="8942"/>
                </a:cubicBezTo>
                <a:cubicBezTo>
                  <a:pt x="87726" y="9396"/>
                  <a:pt x="87523" y="9882"/>
                  <a:pt x="87335" y="10379"/>
                </a:cubicBezTo>
                <a:cubicBezTo>
                  <a:pt x="87315" y="9983"/>
                  <a:pt x="87331" y="9611"/>
                  <a:pt x="87460" y="9580"/>
                </a:cubicBezTo>
                <a:cubicBezTo>
                  <a:pt x="87519" y="9569"/>
                  <a:pt x="87514" y="9443"/>
                  <a:pt x="87460" y="9428"/>
                </a:cubicBezTo>
                <a:cubicBezTo>
                  <a:pt x="87441" y="9423"/>
                  <a:pt x="87422" y="9421"/>
                  <a:pt x="87404" y="9421"/>
                </a:cubicBezTo>
                <a:cubicBezTo>
                  <a:pt x="87207" y="9421"/>
                  <a:pt x="87090" y="9713"/>
                  <a:pt x="87021" y="10136"/>
                </a:cubicBezTo>
                <a:cubicBezTo>
                  <a:pt x="86974" y="10117"/>
                  <a:pt x="86923" y="10097"/>
                  <a:pt x="86865" y="10081"/>
                </a:cubicBezTo>
                <a:cubicBezTo>
                  <a:pt x="86858" y="10079"/>
                  <a:pt x="86852" y="10079"/>
                  <a:pt x="86845" y="10079"/>
                </a:cubicBezTo>
                <a:cubicBezTo>
                  <a:pt x="86739" y="10079"/>
                  <a:pt x="86699" y="10280"/>
                  <a:pt x="86815" y="10324"/>
                </a:cubicBezTo>
                <a:cubicBezTo>
                  <a:pt x="86877" y="10351"/>
                  <a:pt x="86936" y="10398"/>
                  <a:pt x="86979" y="10457"/>
                </a:cubicBezTo>
                <a:cubicBezTo>
                  <a:pt x="86947" y="10782"/>
                  <a:pt x="86936" y="11154"/>
                  <a:pt x="86936" y="11513"/>
                </a:cubicBezTo>
                <a:cubicBezTo>
                  <a:pt x="86927" y="11542"/>
                  <a:pt x="86920" y="11565"/>
                  <a:pt x="86912" y="11592"/>
                </a:cubicBezTo>
                <a:cubicBezTo>
                  <a:pt x="86799" y="11932"/>
                  <a:pt x="86692" y="12273"/>
                  <a:pt x="86587" y="12613"/>
                </a:cubicBezTo>
                <a:cubicBezTo>
                  <a:pt x="86607" y="12026"/>
                  <a:pt x="86595" y="11439"/>
                  <a:pt x="86528" y="10872"/>
                </a:cubicBezTo>
                <a:cubicBezTo>
                  <a:pt x="86522" y="10811"/>
                  <a:pt x="86473" y="10779"/>
                  <a:pt x="86430" y="10779"/>
                </a:cubicBezTo>
                <a:cubicBezTo>
                  <a:pt x="86423" y="10779"/>
                  <a:pt x="86417" y="10780"/>
                  <a:pt x="86411" y="10782"/>
                </a:cubicBezTo>
                <a:cubicBezTo>
                  <a:pt x="86368" y="10798"/>
                  <a:pt x="86325" y="10809"/>
                  <a:pt x="86282" y="10821"/>
                </a:cubicBezTo>
                <a:cubicBezTo>
                  <a:pt x="86219" y="10837"/>
                  <a:pt x="86219" y="10969"/>
                  <a:pt x="86282" y="10989"/>
                </a:cubicBezTo>
                <a:cubicBezTo>
                  <a:pt x="86427" y="11029"/>
                  <a:pt x="86270" y="12116"/>
                  <a:pt x="86078" y="13197"/>
                </a:cubicBezTo>
                <a:cubicBezTo>
                  <a:pt x="85973" y="12852"/>
                  <a:pt x="85863" y="12508"/>
                  <a:pt x="85738" y="12179"/>
                </a:cubicBezTo>
                <a:cubicBezTo>
                  <a:pt x="85749" y="12085"/>
                  <a:pt x="85758" y="11991"/>
                  <a:pt x="85765" y="11898"/>
                </a:cubicBezTo>
                <a:cubicBezTo>
                  <a:pt x="85777" y="11889"/>
                  <a:pt x="85785" y="11882"/>
                  <a:pt x="85796" y="11878"/>
                </a:cubicBezTo>
                <a:cubicBezTo>
                  <a:pt x="85858" y="11847"/>
                  <a:pt x="85840" y="11725"/>
                  <a:pt x="85787" y="11725"/>
                </a:cubicBezTo>
                <a:cubicBezTo>
                  <a:pt x="85787" y="11725"/>
                  <a:pt x="85786" y="11725"/>
                  <a:pt x="85785" y="11725"/>
                </a:cubicBezTo>
                <a:cubicBezTo>
                  <a:pt x="85843" y="11217"/>
                  <a:pt x="85917" y="10711"/>
                  <a:pt x="86027" y="10230"/>
                </a:cubicBezTo>
                <a:cubicBezTo>
                  <a:pt x="86172" y="10073"/>
                  <a:pt x="86352" y="9972"/>
                  <a:pt x="86580" y="9948"/>
                </a:cubicBezTo>
                <a:cubicBezTo>
                  <a:pt x="86637" y="9945"/>
                  <a:pt x="86638" y="9831"/>
                  <a:pt x="86582" y="9831"/>
                </a:cubicBezTo>
                <a:cubicBezTo>
                  <a:pt x="86582" y="9831"/>
                  <a:pt x="86581" y="9831"/>
                  <a:pt x="86580" y="9831"/>
                </a:cubicBezTo>
                <a:cubicBezTo>
                  <a:pt x="86392" y="9842"/>
                  <a:pt x="86227" y="9905"/>
                  <a:pt x="86078" y="10007"/>
                </a:cubicBezTo>
                <a:cubicBezTo>
                  <a:pt x="86251" y="9267"/>
                  <a:pt x="86427" y="8520"/>
                  <a:pt x="86493" y="7756"/>
                </a:cubicBezTo>
                <a:cubicBezTo>
                  <a:pt x="86498" y="7708"/>
                  <a:pt x="86463" y="7681"/>
                  <a:pt x="86431" y="7681"/>
                </a:cubicBezTo>
                <a:cubicBezTo>
                  <a:pt x="86406" y="7681"/>
                  <a:pt x="86383" y="7697"/>
                  <a:pt x="86380" y="7733"/>
                </a:cubicBezTo>
                <a:cubicBezTo>
                  <a:pt x="86262" y="8739"/>
                  <a:pt x="85855" y="9607"/>
                  <a:pt x="85601" y="10559"/>
                </a:cubicBezTo>
                <a:cubicBezTo>
                  <a:pt x="85597" y="10570"/>
                  <a:pt x="85593" y="10586"/>
                  <a:pt x="85589" y="10597"/>
                </a:cubicBezTo>
                <a:cubicBezTo>
                  <a:pt x="85503" y="10762"/>
                  <a:pt x="85429" y="10942"/>
                  <a:pt x="85362" y="11134"/>
                </a:cubicBezTo>
                <a:cubicBezTo>
                  <a:pt x="85182" y="10602"/>
                  <a:pt x="85037" y="10054"/>
                  <a:pt x="84983" y="9486"/>
                </a:cubicBezTo>
                <a:cubicBezTo>
                  <a:pt x="84979" y="9447"/>
                  <a:pt x="84953" y="9426"/>
                  <a:pt x="84930" y="9426"/>
                </a:cubicBezTo>
                <a:cubicBezTo>
                  <a:pt x="84907" y="9426"/>
                  <a:pt x="84887" y="9446"/>
                  <a:pt x="84889" y="9486"/>
                </a:cubicBezTo>
                <a:cubicBezTo>
                  <a:pt x="84908" y="10151"/>
                  <a:pt x="85049" y="10754"/>
                  <a:pt x="85189" y="11392"/>
                </a:cubicBezTo>
                <a:cubicBezTo>
                  <a:pt x="85202" y="11451"/>
                  <a:pt x="85218" y="11510"/>
                  <a:pt x="85229" y="11569"/>
                </a:cubicBezTo>
                <a:cubicBezTo>
                  <a:pt x="85100" y="12050"/>
                  <a:pt x="85014" y="12551"/>
                  <a:pt x="84936" y="12962"/>
                </a:cubicBezTo>
                <a:cubicBezTo>
                  <a:pt x="84924" y="13016"/>
                  <a:pt x="84916" y="13075"/>
                  <a:pt x="84904" y="13134"/>
                </a:cubicBezTo>
                <a:cubicBezTo>
                  <a:pt x="84880" y="13240"/>
                  <a:pt x="84857" y="13345"/>
                  <a:pt x="84837" y="13455"/>
                </a:cubicBezTo>
                <a:cubicBezTo>
                  <a:pt x="84756" y="12719"/>
                  <a:pt x="84678" y="11983"/>
                  <a:pt x="84591" y="11248"/>
                </a:cubicBezTo>
                <a:cubicBezTo>
                  <a:pt x="84505" y="10547"/>
                  <a:pt x="84431" y="9846"/>
                  <a:pt x="84364" y="9146"/>
                </a:cubicBezTo>
                <a:cubicBezTo>
                  <a:pt x="84544" y="8375"/>
                  <a:pt x="84759" y="7620"/>
                  <a:pt x="84971" y="6864"/>
                </a:cubicBezTo>
                <a:cubicBezTo>
                  <a:pt x="85135" y="6285"/>
                  <a:pt x="85339" y="5725"/>
                  <a:pt x="85527" y="5162"/>
                </a:cubicBezTo>
                <a:cubicBezTo>
                  <a:pt x="85593" y="4958"/>
                  <a:pt x="85648" y="4755"/>
                  <a:pt x="85718" y="4551"/>
                </a:cubicBezTo>
                <a:cubicBezTo>
                  <a:pt x="85781" y="4367"/>
                  <a:pt x="85863" y="4199"/>
                  <a:pt x="85961" y="4042"/>
                </a:cubicBezTo>
                <a:cubicBezTo>
                  <a:pt x="86026" y="3924"/>
                  <a:pt x="86124" y="3867"/>
                  <a:pt x="86253" y="3867"/>
                </a:cubicBezTo>
                <a:cubicBezTo>
                  <a:pt x="86278" y="3867"/>
                  <a:pt x="86305" y="3869"/>
                  <a:pt x="86333" y="3874"/>
                </a:cubicBezTo>
                <a:cubicBezTo>
                  <a:pt x="86336" y="3891"/>
                  <a:pt x="86346" y="3898"/>
                  <a:pt x="86356" y="3898"/>
                </a:cubicBezTo>
                <a:cubicBezTo>
                  <a:pt x="86370" y="3898"/>
                  <a:pt x="86383" y="3886"/>
                  <a:pt x="86383" y="3866"/>
                </a:cubicBezTo>
                <a:cubicBezTo>
                  <a:pt x="86381" y="3695"/>
                  <a:pt x="86333" y="3632"/>
                  <a:pt x="86264" y="3632"/>
                </a:cubicBezTo>
                <a:cubicBezTo>
                  <a:pt x="86098" y="3632"/>
                  <a:pt x="85813" y="3991"/>
                  <a:pt x="85758" y="4065"/>
                </a:cubicBezTo>
                <a:cubicBezTo>
                  <a:pt x="85480" y="4426"/>
                  <a:pt x="85339" y="4974"/>
                  <a:pt x="85147" y="5412"/>
                </a:cubicBezTo>
                <a:cubicBezTo>
                  <a:pt x="84904" y="5964"/>
                  <a:pt x="84685" y="6540"/>
                  <a:pt x="84485" y="7118"/>
                </a:cubicBezTo>
                <a:cubicBezTo>
                  <a:pt x="84400" y="7357"/>
                  <a:pt x="84321" y="7600"/>
                  <a:pt x="84243" y="7846"/>
                </a:cubicBezTo>
                <a:cubicBezTo>
                  <a:pt x="84227" y="7686"/>
                  <a:pt x="84212" y="7530"/>
                  <a:pt x="84199" y="7369"/>
                </a:cubicBezTo>
                <a:cubicBezTo>
                  <a:pt x="84152" y="6802"/>
                  <a:pt x="84071" y="6242"/>
                  <a:pt x="84012" y="5678"/>
                </a:cubicBezTo>
                <a:cubicBezTo>
                  <a:pt x="83968" y="5275"/>
                  <a:pt x="83968" y="4919"/>
                  <a:pt x="83809" y="4562"/>
                </a:cubicBezTo>
                <a:cubicBezTo>
                  <a:pt x="83794" y="4530"/>
                  <a:pt x="83773" y="4517"/>
                  <a:pt x="83754" y="4517"/>
                </a:cubicBezTo>
                <a:cubicBezTo>
                  <a:pt x="83711" y="4517"/>
                  <a:pt x="83671" y="4579"/>
                  <a:pt x="83695" y="4649"/>
                </a:cubicBezTo>
                <a:cubicBezTo>
                  <a:pt x="83883" y="5212"/>
                  <a:pt x="83812" y="6054"/>
                  <a:pt x="83827" y="6661"/>
                </a:cubicBezTo>
                <a:cubicBezTo>
                  <a:pt x="83843" y="7224"/>
                  <a:pt x="83804" y="7788"/>
                  <a:pt x="83809" y="8352"/>
                </a:cubicBezTo>
                <a:cubicBezTo>
                  <a:pt x="83812" y="8653"/>
                  <a:pt x="83820" y="8954"/>
                  <a:pt x="83824" y="9255"/>
                </a:cubicBezTo>
                <a:cubicBezTo>
                  <a:pt x="83785" y="9405"/>
                  <a:pt x="83746" y="9549"/>
                  <a:pt x="83710" y="9698"/>
                </a:cubicBezTo>
                <a:cubicBezTo>
                  <a:pt x="83695" y="9576"/>
                  <a:pt x="83679" y="9455"/>
                  <a:pt x="83663" y="9334"/>
                </a:cubicBezTo>
                <a:cubicBezTo>
                  <a:pt x="83656" y="9279"/>
                  <a:pt x="83648" y="9212"/>
                  <a:pt x="83632" y="9142"/>
                </a:cubicBezTo>
                <a:lnTo>
                  <a:pt x="83636" y="9142"/>
                </a:lnTo>
                <a:cubicBezTo>
                  <a:pt x="83641" y="9144"/>
                  <a:pt x="83646" y="9145"/>
                  <a:pt x="83651" y="9145"/>
                </a:cubicBezTo>
                <a:cubicBezTo>
                  <a:pt x="83699" y="9145"/>
                  <a:pt x="83713" y="9045"/>
                  <a:pt x="83659" y="9017"/>
                </a:cubicBezTo>
                <a:cubicBezTo>
                  <a:pt x="83640" y="9009"/>
                  <a:pt x="83621" y="9001"/>
                  <a:pt x="83601" y="8989"/>
                </a:cubicBezTo>
                <a:cubicBezTo>
                  <a:pt x="83558" y="8809"/>
                  <a:pt x="83484" y="8645"/>
                  <a:pt x="83347" y="8625"/>
                </a:cubicBezTo>
                <a:cubicBezTo>
                  <a:pt x="83344" y="8624"/>
                  <a:pt x="83341" y="8624"/>
                  <a:pt x="83339" y="8624"/>
                </a:cubicBezTo>
                <a:cubicBezTo>
                  <a:pt x="83275" y="8624"/>
                  <a:pt x="83258" y="8756"/>
                  <a:pt x="83311" y="8798"/>
                </a:cubicBezTo>
                <a:cubicBezTo>
                  <a:pt x="83401" y="8864"/>
                  <a:pt x="83358" y="9318"/>
                  <a:pt x="83307" y="9741"/>
                </a:cubicBezTo>
                <a:cubicBezTo>
                  <a:pt x="83240" y="9107"/>
                  <a:pt x="83175" y="8476"/>
                  <a:pt x="83108" y="7842"/>
                </a:cubicBezTo>
                <a:cubicBezTo>
                  <a:pt x="83115" y="7811"/>
                  <a:pt x="83112" y="7772"/>
                  <a:pt x="83096" y="7745"/>
                </a:cubicBezTo>
                <a:cubicBezTo>
                  <a:pt x="83049" y="7310"/>
                  <a:pt x="83002" y="6876"/>
                  <a:pt x="82959" y="6441"/>
                </a:cubicBezTo>
                <a:cubicBezTo>
                  <a:pt x="82873" y="5612"/>
                  <a:pt x="82810" y="4766"/>
                  <a:pt x="82465" y="4038"/>
                </a:cubicBezTo>
                <a:cubicBezTo>
                  <a:pt x="82451" y="4009"/>
                  <a:pt x="82430" y="3997"/>
                  <a:pt x="82410" y="3997"/>
                </a:cubicBezTo>
                <a:cubicBezTo>
                  <a:pt x="82366" y="3997"/>
                  <a:pt x="82323" y="4057"/>
                  <a:pt x="82353" y="4125"/>
                </a:cubicBezTo>
                <a:cubicBezTo>
                  <a:pt x="82771" y="5040"/>
                  <a:pt x="82720" y="6179"/>
                  <a:pt x="82767" y="7212"/>
                </a:cubicBezTo>
                <a:cubicBezTo>
                  <a:pt x="82775" y="7439"/>
                  <a:pt x="82783" y="7667"/>
                  <a:pt x="82790" y="7893"/>
                </a:cubicBezTo>
                <a:cubicBezTo>
                  <a:pt x="82427" y="8320"/>
                  <a:pt x="82235" y="9020"/>
                  <a:pt x="82082" y="9604"/>
                </a:cubicBezTo>
                <a:cubicBezTo>
                  <a:pt x="82075" y="9639"/>
                  <a:pt x="82066" y="9674"/>
                  <a:pt x="82059" y="9710"/>
                </a:cubicBezTo>
                <a:cubicBezTo>
                  <a:pt x="82047" y="9455"/>
                  <a:pt x="82035" y="9204"/>
                  <a:pt x="82028" y="8954"/>
                </a:cubicBezTo>
                <a:cubicBezTo>
                  <a:pt x="82012" y="8273"/>
                  <a:pt x="81589" y="7286"/>
                  <a:pt x="81844" y="6649"/>
                </a:cubicBezTo>
                <a:cubicBezTo>
                  <a:pt x="81862" y="6600"/>
                  <a:pt x="81833" y="6557"/>
                  <a:pt x="81801" y="6557"/>
                </a:cubicBezTo>
                <a:cubicBezTo>
                  <a:pt x="81787" y="6557"/>
                  <a:pt x="81772" y="6566"/>
                  <a:pt x="81761" y="6587"/>
                </a:cubicBezTo>
                <a:cubicBezTo>
                  <a:pt x="81515" y="7060"/>
                  <a:pt x="81644" y="7960"/>
                  <a:pt x="81699" y="8496"/>
                </a:cubicBezTo>
                <a:cubicBezTo>
                  <a:pt x="81777" y="9314"/>
                  <a:pt x="81679" y="10238"/>
                  <a:pt x="81628" y="11067"/>
                </a:cubicBezTo>
                <a:cubicBezTo>
                  <a:pt x="81613" y="11009"/>
                  <a:pt x="81601" y="10946"/>
                  <a:pt x="81582" y="10888"/>
                </a:cubicBezTo>
                <a:cubicBezTo>
                  <a:pt x="81288" y="9839"/>
                  <a:pt x="80962" y="8821"/>
                  <a:pt x="80650" y="7779"/>
                </a:cubicBezTo>
                <a:cubicBezTo>
                  <a:pt x="80637" y="7735"/>
                  <a:pt x="80608" y="7715"/>
                  <a:pt x="80580" y="7715"/>
                </a:cubicBezTo>
                <a:cubicBezTo>
                  <a:pt x="80538" y="7715"/>
                  <a:pt x="80497" y="7758"/>
                  <a:pt x="80509" y="7831"/>
                </a:cubicBezTo>
                <a:cubicBezTo>
                  <a:pt x="80962" y="10226"/>
                  <a:pt x="81194" y="12696"/>
                  <a:pt x="81244" y="15173"/>
                </a:cubicBezTo>
                <a:cubicBezTo>
                  <a:pt x="81197" y="15819"/>
                  <a:pt x="81166" y="16468"/>
                  <a:pt x="81147" y="17118"/>
                </a:cubicBezTo>
                <a:cubicBezTo>
                  <a:pt x="81116" y="17330"/>
                  <a:pt x="81085" y="17541"/>
                  <a:pt x="81049" y="17749"/>
                </a:cubicBezTo>
                <a:cubicBezTo>
                  <a:pt x="80854" y="16347"/>
                  <a:pt x="80685" y="14938"/>
                  <a:pt x="80591" y="13518"/>
                </a:cubicBezTo>
                <a:cubicBezTo>
                  <a:pt x="80529" y="12570"/>
                  <a:pt x="80513" y="11592"/>
                  <a:pt x="80399" y="10653"/>
                </a:cubicBezTo>
                <a:cubicBezTo>
                  <a:pt x="80310" y="9916"/>
                  <a:pt x="80160" y="9240"/>
                  <a:pt x="79981" y="8551"/>
                </a:cubicBezTo>
                <a:cubicBezTo>
                  <a:pt x="79969" y="8308"/>
                  <a:pt x="79957" y="8061"/>
                  <a:pt x="79922" y="7823"/>
                </a:cubicBezTo>
                <a:cubicBezTo>
                  <a:pt x="79867" y="7412"/>
                  <a:pt x="79761" y="7067"/>
                  <a:pt x="79652" y="6680"/>
                </a:cubicBezTo>
                <a:cubicBezTo>
                  <a:pt x="79641" y="6641"/>
                  <a:pt x="79614" y="6624"/>
                  <a:pt x="79588" y="6624"/>
                </a:cubicBezTo>
                <a:cubicBezTo>
                  <a:pt x="79549" y="6624"/>
                  <a:pt x="79510" y="6664"/>
                  <a:pt x="79526" y="6727"/>
                </a:cubicBezTo>
                <a:cubicBezTo>
                  <a:pt x="79632" y="7122"/>
                  <a:pt x="79714" y="7479"/>
                  <a:pt x="79738" y="7889"/>
                </a:cubicBezTo>
                <a:cubicBezTo>
                  <a:pt x="79731" y="7888"/>
                  <a:pt x="79724" y="7887"/>
                  <a:pt x="79717" y="7887"/>
                </a:cubicBezTo>
                <a:cubicBezTo>
                  <a:pt x="79653" y="7887"/>
                  <a:pt x="79596" y="7951"/>
                  <a:pt x="79620" y="8054"/>
                </a:cubicBezTo>
                <a:cubicBezTo>
                  <a:pt x="79663" y="8222"/>
                  <a:pt x="79699" y="8395"/>
                  <a:pt x="79730" y="8567"/>
                </a:cubicBezTo>
                <a:cubicBezTo>
                  <a:pt x="79714" y="8868"/>
                  <a:pt x="79694" y="9170"/>
                  <a:pt x="79699" y="9467"/>
                </a:cubicBezTo>
                <a:cubicBezTo>
                  <a:pt x="79703" y="9686"/>
                  <a:pt x="79699" y="9909"/>
                  <a:pt x="79699" y="10128"/>
                </a:cubicBezTo>
                <a:cubicBezTo>
                  <a:pt x="79660" y="9823"/>
                  <a:pt x="79620" y="9439"/>
                  <a:pt x="79687" y="9224"/>
                </a:cubicBezTo>
                <a:cubicBezTo>
                  <a:pt x="79710" y="9144"/>
                  <a:pt x="79655" y="9088"/>
                  <a:pt x="79600" y="9088"/>
                </a:cubicBezTo>
                <a:cubicBezTo>
                  <a:pt x="79572" y="9088"/>
                  <a:pt x="79544" y="9103"/>
                  <a:pt x="79526" y="9138"/>
                </a:cubicBezTo>
                <a:cubicBezTo>
                  <a:pt x="79335" y="9537"/>
                  <a:pt x="79405" y="10195"/>
                  <a:pt x="79362" y="10644"/>
                </a:cubicBezTo>
                <a:cubicBezTo>
                  <a:pt x="79323" y="11072"/>
                  <a:pt x="79315" y="11498"/>
                  <a:pt x="79319" y="11925"/>
                </a:cubicBezTo>
                <a:cubicBezTo>
                  <a:pt x="79182" y="11466"/>
                  <a:pt x="79022" y="11025"/>
                  <a:pt x="78865" y="10574"/>
                </a:cubicBezTo>
                <a:cubicBezTo>
                  <a:pt x="78849" y="10104"/>
                  <a:pt x="78838" y="9631"/>
                  <a:pt x="78834" y="9154"/>
                </a:cubicBezTo>
                <a:cubicBezTo>
                  <a:pt x="78832" y="9112"/>
                  <a:pt x="78808" y="9092"/>
                  <a:pt x="78784" y="9092"/>
                </a:cubicBezTo>
                <a:cubicBezTo>
                  <a:pt x="78760" y="9092"/>
                  <a:pt x="78736" y="9112"/>
                  <a:pt x="78736" y="9154"/>
                </a:cubicBezTo>
                <a:cubicBezTo>
                  <a:pt x="78732" y="9475"/>
                  <a:pt x="78724" y="9795"/>
                  <a:pt x="78713" y="10120"/>
                </a:cubicBezTo>
                <a:cubicBezTo>
                  <a:pt x="78654" y="9936"/>
                  <a:pt x="78599" y="9752"/>
                  <a:pt x="78552" y="9564"/>
                </a:cubicBezTo>
                <a:cubicBezTo>
                  <a:pt x="78533" y="9495"/>
                  <a:pt x="78491" y="9464"/>
                  <a:pt x="78449" y="9464"/>
                </a:cubicBezTo>
                <a:cubicBezTo>
                  <a:pt x="78387" y="9464"/>
                  <a:pt x="78326" y="9532"/>
                  <a:pt x="78345" y="9639"/>
                </a:cubicBezTo>
                <a:cubicBezTo>
                  <a:pt x="78462" y="10335"/>
                  <a:pt x="78548" y="11060"/>
                  <a:pt x="78623" y="11768"/>
                </a:cubicBezTo>
                <a:cubicBezTo>
                  <a:pt x="78560" y="12613"/>
                  <a:pt x="78470" y="13459"/>
                  <a:pt x="78348" y="14293"/>
                </a:cubicBezTo>
                <a:cubicBezTo>
                  <a:pt x="78329" y="13838"/>
                  <a:pt x="78309" y="13381"/>
                  <a:pt x="78298" y="12927"/>
                </a:cubicBezTo>
                <a:cubicBezTo>
                  <a:pt x="78285" y="12598"/>
                  <a:pt x="78274" y="12265"/>
                  <a:pt x="78220" y="11948"/>
                </a:cubicBezTo>
                <a:cubicBezTo>
                  <a:pt x="78204" y="11858"/>
                  <a:pt x="78204" y="11002"/>
                  <a:pt x="78114" y="10927"/>
                </a:cubicBezTo>
                <a:lnTo>
                  <a:pt x="78114" y="10927"/>
                </a:lnTo>
                <a:cubicBezTo>
                  <a:pt x="78122" y="10933"/>
                  <a:pt x="78129" y="10935"/>
                  <a:pt x="78136" y="10935"/>
                </a:cubicBezTo>
                <a:cubicBezTo>
                  <a:pt x="78171" y="10935"/>
                  <a:pt x="78197" y="10875"/>
                  <a:pt x="78168" y="10832"/>
                </a:cubicBezTo>
                <a:cubicBezTo>
                  <a:pt x="78133" y="10785"/>
                  <a:pt x="78129" y="10790"/>
                  <a:pt x="78079" y="10751"/>
                </a:cubicBezTo>
                <a:cubicBezTo>
                  <a:pt x="78069" y="10744"/>
                  <a:pt x="78059" y="10742"/>
                  <a:pt x="78050" y="10742"/>
                </a:cubicBezTo>
                <a:cubicBezTo>
                  <a:pt x="78019" y="10742"/>
                  <a:pt x="77994" y="10774"/>
                  <a:pt x="77989" y="10817"/>
                </a:cubicBezTo>
                <a:cubicBezTo>
                  <a:pt x="77953" y="11166"/>
                  <a:pt x="77929" y="11513"/>
                  <a:pt x="77910" y="11866"/>
                </a:cubicBezTo>
                <a:cubicBezTo>
                  <a:pt x="77867" y="11654"/>
                  <a:pt x="77820" y="11443"/>
                  <a:pt x="77769" y="11232"/>
                </a:cubicBezTo>
                <a:cubicBezTo>
                  <a:pt x="77730" y="9604"/>
                  <a:pt x="77675" y="7498"/>
                  <a:pt x="77691" y="7498"/>
                </a:cubicBezTo>
                <a:cubicBezTo>
                  <a:pt x="77788" y="7498"/>
                  <a:pt x="77788" y="7302"/>
                  <a:pt x="77691" y="7302"/>
                </a:cubicBezTo>
                <a:lnTo>
                  <a:pt x="77648" y="7302"/>
                </a:lnTo>
                <a:cubicBezTo>
                  <a:pt x="77613" y="7302"/>
                  <a:pt x="77586" y="7333"/>
                  <a:pt x="77573" y="7373"/>
                </a:cubicBezTo>
                <a:cubicBezTo>
                  <a:pt x="77429" y="7886"/>
                  <a:pt x="77413" y="8476"/>
                  <a:pt x="77389" y="9040"/>
                </a:cubicBezTo>
                <a:lnTo>
                  <a:pt x="77382" y="9040"/>
                </a:lnTo>
                <a:cubicBezTo>
                  <a:pt x="77229" y="9056"/>
                  <a:pt x="77100" y="9130"/>
                  <a:pt x="76983" y="9240"/>
                </a:cubicBezTo>
                <a:cubicBezTo>
                  <a:pt x="76963" y="8876"/>
                  <a:pt x="76932" y="8430"/>
                  <a:pt x="77017" y="8085"/>
                </a:cubicBezTo>
                <a:cubicBezTo>
                  <a:pt x="77030" y="8074"/>
                  <a:pt x="77037" y="8061"/>
                  <a:pt x="77037" y="8043"/>
                </a:cubicBezTo>
                <a:cubicBezTo>
                  <a:pt x="77045" y="8014"/>
                  <a:pt x="77049" y="7987"/>
                  <a:pt x="77053" y="7960"/>
                </a:cubicBezTo>
                <a:cubicBezTo>
                  <a:pt x="77068" y="7876"/>
                  <a:pt x="77021" y="7823"/>
                  <a:pt x="76972" y="7823"/>
                </a:cubicBezTo>
                <a:cubicBezTo>
                  <a:pt x="76970" y="7823"/>
                  <a:pt x="76968" y="7823"/>
                  <a:pt x="76967" y="7823"/>
                </a:cubicBezTo>
                <a:cubicBezTo>
                  <a:pt x="77026" y="7463"/>
                  <a:pt x="77073" y="7098"/>
                  <a:pt x="77092" y="6735"/>
                </a:cubicBezTo>
                <a:cubicBezTo>
                  <a:pt x="77104" y="6515"/>
                  <a:pt x="77188" y="5866"/>
                  <a:pt x="76917" y="5866"/>
                </a:cubicBezTo>
                <a:cubicBezTo>
                  <a:pt x="76913" y="5866"/>
                  <a:pt x="76909" y="5866"/>
                  <a:pt x="76905" y="5866"/>
                </a:cubicBezTo>
                <a:cubicBezTo>
                  <a:pt x="76853" y="5870"/>
                  <a:pt x="76853" y="5968"/>
                  <a:pt x="76905" y="5968"/>
                </a:cubicBezTo>
                <a:cubicBezTo>
                  <a:pt x="77217" y="5968"/>
                  <a:pt x="76364" y="8770"/>
                  <a:pt x="76286" y="9001"/>
                </a:cubicBezTo>
                <a:cubicBezTo>
                  <a:pt x="76204" y="9248"/>
                  <a:pt x="76133" y="9502"/>
                  <a:pt x="76067" y="9757"/>
                </a:cubicBezTo>
                <a:cubicBezTo>
                  <a:pt x="76047" y="9569"/>
                  <a:pt x="76031" y="9318"/>
                  <a:pt x="75989" y="9095"/>
                </a:cubicBezTo>
                <a:cubicBezTo>
                  <a:pt x="76117" y="8786"/>
                  <a:pt x="76255" y="8480"/>
                  <a:pt x="76407" y="8191"/>
                </a:cubicBezTo>
                <a:cubicBezTo>
                  <a:pt x="76437" y="8134"/>
                  <a:pt x="76397" y="8085"/>
                  <a:pt x="76355" y="8085"/>
                </a:cubicBezTo>
                <a:cubicBezTo>
                  <a:pt x="76342" y="8085"/>
                  <a:pt x="76329" y="8089"/>
                  <a:pt x="76317" y="8101"/>
                </a:cubicBezTo>
                <a:cubicBezTo>
                  <a:pt x="76168" y="8258"/>
                  <a:pt x="76031" y="8442"/>
                  <a:pt x="75910" y="8641"/>
                </a:cubicBezTo>
                <a:cubicBezTo>
                  <a:pt x="75824" y="8097"/>
                  <a:pt x="75714" y="7561"/>
                  <a:pt x="75554" y="7021"/>
                </a:cubicBezTo>
                <a:cubicBezTo>
                  <a:pt x="75311" y="6215"/>
                  <a:pt x="75049" y="5380"/>
                  <a:pt x="74533" y="4809"/>
                </a:cubicBezTo>
                <a:cubicBezTo>
                  <a:pt x="74519" y="4794"/>
                  <a:pt x="74504" y="4787"/>
                  <a:pt x="74489" y="4787"/>
                </a:cubicBezTo>
                <a:cubicBezTo>
                  <a:pt x="74437" y="4787"/>
                  <a:pt x="74394" y="4869"/>
                  <a:pt x="74443" y="4927"/>
                </a:cubicBezTo>
                <a:cubicBezTo>
                  <a:pt x="75068" y="5674"/>
                  <a:pt x="75378" y="6986"/>
                  <a:pt x="75491" y="8061"/>
                </a:cubicBezTo>
                <a:cubicBezTo>
                  <a:pt x="75530" y="8449"/>
                  <a:pt x="75558" y="8841"/>
                  <a:pt x="75585" y="9232"/>
                </a:cubicBezTo>
                <a:cubicBezTo>
                  <a:pt x="75433" y="9533"/>
                  <a:pt x="75296" y="9846"/>
                  <a:pt x="75155" y="10133"/>
                </a:cubicBezTo>
                <a:cubicBezTo>
                  <a:pt x="74959" y="10535"/>
                  <a:pt x="74768" y="10942"/>
                  <a:pt x="74575" y="11349"/>
                </a:cubicBezTo>
                <a:cubicBezTo>
                  <a:pt x="74614" y="10801"/>
                  <a:pt x="74618" y="9099"/>
                  <a:pt x="75171" y="8845"/>
                </a:cubicBezTo>
                <a:cubicBezTo>
                  <a:pt x="75218" y="8823"/>
                  <a:pt x="75204" y="8733"/>
                  <a:pt x="75158" y="8733"/>
                </a:cubicBezTo>
                <a:cubicBezTo>
                  <a:pt x="75155" y="8733"/>
                  <a:pt x="75151" y="8734"/>
                  <a:pt x="75147" y="8735"/>
                </a:cubicBezTo>
                <a:cubicBezTo>
                  <a:pt x="74818" y="8836"/>
                  <a:pt x="74665" y="9232"/>
                  <a:pt x="74544" y="9611"/>
                </a:cubicBezTo>
                <a:cubicBezTo>
                  <a:pt x="74423" y="9999"/>
                  <a:pt x="74317" y="10391"/>
                  <a:pt x="74235" y="10790"/>
                </a:cubicBezTo>
                <a:cubicBezTo>
                  <a:pt x="74223" y="10676"/>
                  <a:pt x="74215" y="10563"/>
                  <a:pt x="74196" y="10453"/>
                </a:cubicBezTo>
                <a:cubicBezTo>
                  <a:pt x="74190" y="10424"/>
                  <a:pt x="74172" y="10411"/>
                  <a:pt x="74155" y="10411"/>
                </a:cubicBezTo>
                <a:cubicBezTo>
                  <a:pt x="74139" y="10411"/>
                  <a:pt x="74123" y="10421"/>
                  <a:pt x="74114" y="10438"/>
                </a:cubicBezTo>
                <a:cubicBezTo>
                  <a:pt x="74011" y="10610"/>
                  <a:pt x="74043" y="10535"/>
                  <a:pt x="73993" y="10720"/>
                </a:cubicBezTo>
                <a:cubicBezTo>
                  <a:pt x="73987" y="10743"/>
                  <a:pt x="74005" y="10763"/>
                  <a:pt x="74021" y="10763"/>
                </a:cubicBezTo>
                <a:cubicBezTo>
                  <a:pt x="74028" y="10763"/>
                  <a:pt x="74036" y="10758"/>
                  <a:pt x="74040" y="10747"/>
                </a:cubicBezTo>
                <a:cubicBezTo>
                  <a:pt x="74063" y="10683"/>
                  <a:pt x="74079" y="10658"/>
                  <a:pt x="74090" y="10658"/>
                </a:cubicBezTo>
                <a:cubicBezTo>
                  <a:pt x="74136" y="10658"/>
                  <a:pt x="74098" y="11078"/>
                  <a:pt x="74098" y="11087"/>
                </a:cubicBezTo>
                <a:cubicBezTo>
                  <a:pt x="74082" y="11287"/>
                  <a:pt x="74058" y="11486"/>
                  <a:pt x="74035" y="11686"/>
                </a:cubicBezTo>
                <a:cubicBezTo>
                  <a:pt x="74031" y="11690"/>
                  <a:pt x="74031" y="11697"/>
                  <a:pt x="74031" y="11701"/>
                </a:cubicBezTo>
                <a:cubicBezTo>
                  <a:pt x="73996" y="11377"/>
                  <a:pt x="73969" y="11052"/>
                  <a:pt x="73941" y="10723"/>
                </a:cubicBezTo>
                <a:cubicBezTo>
                  <a:pt x="73906" y="10297"/>
                  <a:pt x="73859" y="9851"/>
                  <a:pt x="73875" y="9416"/>
                </a:cubicBezTo>
                <a:cubicBezTo>
                  <a:pt x="73890" y="9005"/>
                  <a:pt x="73769" y="8320"/>
                  <a:pt x="73996" y="7991"/>
                </a:cubicBezTo>
                <a:cubicBezTo>
                  <a:pt x="74045" y="7924"/>
                  <a:pt x="74001" y="7845"/>
                  <a:pt x="73948" y="7845"/>
                </a:cubicBezTo>
                <a:cubicBezTo>
                  <a:pt x="73933" y="7845"/>
                  <a:pt x="73917" y="7851"/>
                  <a:pt x="73902" y="7866"/>
                </a:cubicBezTo>
                <a:cubicBezTo>
                  <a:pt x="73453" y="8336"/>
                  <a:pt x="73511" y="9607"/>
                  <a:pt x="73460" y="10285"/>
                </a:cubicBezTo>
                <a:cubicBezTo>
                  <a:pt x="73448" y="10473"/>
                  <a:pt x="73440" y="10660"/>
                  <a:pt x="73433" y="10848"/>
                </a:cubicBezTo>
                <a:cubicBezTo>
                  <a:pt x="73359" y="10762"/>
                  <a:pt x="73280" y="10688"/>
                  <a:pt x="73190" y="10626"/>
                </a:cubicBezTo>
                <a:cubicBezTo>
                  <a:pt x="73198" y="10023"/>
                  <a:pt x="73205" y="9416"/>
                  <a:pt x="73213" y="8813"/>
                </a:cubicBezTo>
                <a:cubicBezTo>
                  <a:pt x="73221" y="8809"/>
                  <a:pt x="73225" y="8801"/>
                  <a:pt x="73233" y="8798"/>
                </a:cubicBezTo>
                <a:cubicBezTo>
                  <a:pt x="73276" y="8755"/>
                  <a:pt x="73256" y="8672"/>
                  <a:pt x="73218" y="8661"/>
                </a:cubicBezTo>
                <a:cubicBezTo>
                  <a:pt x="73218" y="8359"/>
                  <a:pt x="73221" y="8058"/>
                  <a:pt x="73225" y="7756"/>
                </a:cubicBezTo>
                <a:cubicBezTo>
                  <a:pt x="73225" y="7690"/>
                  <a:pt x="73186" y="7657"/>
                  <a:pt x="73146" y="7657"/>
                </a:cubicBezTo>
                <a:cubicBezTo>
                  <a:pt x="73107" y="7657"/>
                  <a:pt x="73066" y="7690"/>
                  <a:pt x="73065" y="7756"/>
                </a:cubicBezTo>
                <a:cubicBezTo>
                  <a:pt x="73061" y="8117"/>
                  <a:pt x="73034" y="8476"/>
                  <a:pt x="72998" y="8836"/>
                </a:cubicBezTo>
                <a:cubicBezTo>
                  <a:pt x="72239" y="9663"/>
                  <a:pt x="72062" y="11310"/>
                  <a:pt x="71953" y="12606"/>
                </a:cubicBezTo>
                <a:cubicBezTo>
                  <a:pt x="71863" y="11878"/>
                  <a:pt x="71773" y="11142"/>
                  <a:pt x="71601" y="10442"/>
                </a:cubicBezTo>
                <a:cubicBezTo>
                  <a:pt x="71378" y="9526"/>
                  <a:pt x="71081" y="8648"/>
                  <a:pt x="70850" y="7729"/>
                </a:cubicBezTo>
                <a:cubicBezTo>
                  <a:pt x="70842" y="7698"/>
                  <a:pt x="70823" y="7684"/>
                  <a:pt x="70805" y="7684"/>
                </a:cubicBezTo>
                <a:cubicBezTo>
                  <a:pt x="70777" y="7684"/>
                  <a:pt x="70748" y="7715"/>
                  <a:pt x="70756" y="7764"/>
                </a:cubicBezTo>
                <a:cubicBezTo>
                  <a:pt x="70873" y="8536"/>
                  <a:pt x="70947" y="9302"/>
                  <a:pt x="71010" y="10073"/>
                </a:cubicBezTo>
                <a:cubicBezTo>
                  <a:pt x="70855" y="9527"/>
                  <a:pt x="70695" y="9032"/>
                  <a:pt x="70628" y="9032"/>
                </a:cubicBezTo>
                <a:cubicBezTo>
                  <a:pt x="70627" y="9032"/>
                  <a:pt x="70627" y="9032"/>
                  <a:pt x="70626" y="9033"/>
                </a:cubicBezTo>
                <a:cubicBezTo>
                  <a:pt x="70693" y="9024"/>
                  <a:pt x="70693" y="8903"/>
                  <a:pt x="70626" y="8895"/>
                </a:cubicBezTo>
                <a:cubicBezTo>
                  <a:pt x="70611" y="8892"/>
                  <a:pt x="70595" y="8892"/>
                  <a:pt x="70579" y="8888"/>
                </a:cubicBezTo>
                <a:cubicBezTo>
                  <a:pt x="70578" y="8888"/>
                  <a:pt x="70576" y="8888"/>
                  <a:pt x="70575" y="8888"/>
                </a:cubicBezTo>
                <a:cubicBezTo>
                  <a:pt x="70539" y="8888"/>
                  <a:pt x="70521" y="8944"/>
                  <a:pt x="70525" y="8986"/>
                </a:cubicBezTo>
                <a:cubicBezTo>
                  <a:pt x="70552" y="9204"/>
                  <a:pt x="70588" y="9420"/>
                  <a:pt x="70622" y="9635"/>
                </a:cubicBezTo>
                <a:cubicBezTo>
                  <a:pt x="70497" y="9259"/>
                  <a:pt x="70368" y="8888"/>
                  <a:pt x="70235" y="8516"/>
                </a:cubicBezTo>
                <a:cubicBezTo>
                  <a:pt x="70196" y="7737"/>
                  <a:pt x="70156" y="6958"/>
                  <a:pt x="70118" y="6179"/>
                </a:cubicBezTo>
                <a:cubicBezTo>
                  <a:pt x="70112" y="6071"/>
                  <a:pt x="70051" y="6018"/>
                  <a:pt x="69990" y="6018"/>
                </a:cubicBezTo>
                <a:cubicBezTo>
                  <a:pt x="69930" y="6018"/>
                  <a:pt x="69869" y="6071"/>
                  <a:pt x="69863" y="6179"/>
                </a:cubicBezTo>
                <a:cubicBezTo>
                  <a:pt x="69844" y="6578"/>
                  <a:pt x="69824" y="6977"/>
                  <a:pt x="69808" y="7377"/>
                </a:cubicBezTo>
                <a:cubicBezTo>
                  <a:pt x="69714" y="7134"/>
                  <a:pt x="69620" y="6899"/>
                  <a:pt x="69526" y="6661"/>
                </a:cubicBezTo>
                <a:cubicBezTo>
                  <a:pt x="69300" y="6112"/>
                  <a:pt x="69088" y="5565"/>
                  <a:pt x="68888" y="5001"/>
                </a:cubicBezTo>
                <a:cubicBezTo>
                  <a:pt x="68791" y="4727"/>
                  <a:pt x="68685" y="4609"/>
                  <a:pt x="68462" y="4528"/>
                </a:cubicBezTo>
                <a:cubicBezTo>
                  <a:pt x="68455" y="4525"/>
                  <a:pt x="68448" y="4523"/>
                  <a:pt x="68442" y="4523"/>
                </a:cubicBezTo>
                <a:cubicBezTo>
                  <a:pt x="68380" y="4523"/>
                  <a:pt x="68363" y="4652"/>
                  <a:pt x="68431" y="4684"/>
                </a:cubicBezTo>
                <a:cubicBezTo>
                  <a:pt x="68763" y="4844"/>
                  <a:pt x="68771" y="5361"/>
                  <a:pt x="68873" y="5718"/>
                </a:cubicBezTo>
                <a:cubicBezTo>
                  <a:pt x="68963" y="6014"/>
                  <a:pt x="69065" y="6305"/>
                  <a:pt x="69150" y="6605"/>
                </a:cubicBezTo>
                <a:cubicBezTo>
                  <a:pt x="69284" y="7087"/>
                  <a:pt x="69448" y="7577"/>
                  <a:pt x="69582" y="8066"/>
                </a:cubicBezTo>
                <a:cubicBezTo>
                  <a:pt x="69578" y="8074"/>
                  <a:pt x="69573" y="8081"/>
                  <a:pt x="69569" y="8089"/>
                </a:cubicBezTo>
                <a:cubicBezTo>
                  <a:pt x="69296" y="7537"/>
                  <a:pt x="69022" y="6981"/>
                  <a:pt x="68740" y="6437"/>
                </a:cubicBezTo>
                <a:cubicBezTo>
                  <a:pt x="68728" y="6332"/>
                  <a:pt x="68724" y="6230"/>
                  <a:pt x="68713" y="6124"/>
                </a:cubicBezTo>
                <a:cubicBezTo>
                  <a:pt x="68708" y="6089"/>
                  <a:pt x="68686" y="6070"/>
                  <a:pt x="68665" y="6070"/>
                </a:cubicBezTo>
                <a:cubicBezTo>
                  <a:pt x="68645" y="6070"/>
                  <a:pt x="68626" y="6088"/>
                  <a:pt x="68626" y="6124"/>
                </a:cubicBezTo>
                <a:cubicBezTo>
                  <a:pt x="68626" y="6155"/>
                  <a:pt x="68622" y="6187"/>
                  <a:pt x="68622" y="6218"/>
                </a:cubicBezTo>
                <a:cubicBezTo>
                  <a:pt x="68357" y="5709"/>
                  <a:pt x="68086" y="5209"/>
                  <a:pt x="67801" y="4715"/>
                </a:cubicBezTo>
                <a:cubicBezTo>
                  <a:pt x="67488" y="4175"/>
                  <a:pt x="67010" y="3142"/>
                  <a:pt x="66431" y="3091"/>
                </a:cubicBezTo>
                <a:cubicBezTo>
                  <a:pt x="66408" y="3091"/>
                  <a:pt x="66408" y="3138"/>
                  <a:pt x="66431" y="3142"/>
                </a:cubicBezTo>
                <a:cubicBezTo>
                  <a:pt x="66892" y="3212"/>
                  <a:pt x="67358" y="4183"/>
                  <a:pt x="67585" y="4618"/>
                </a:cubicBezTo>
                <a:cubicBezTo>
                  <a:pt x="67864" y="5162"/>
                  <a:pt x="68137" y="5713"/>
                  <a:pt x="68407" y="6265"/>
                </a:cubicBezTo>
                <a:cubicBezTo>
                  <a:pt x="68474" y="6402"/>
                  <a:pt x="68540" y="6543"/>
                  <a:pt x="68607" y="6684"/>
                </a:cubicBezTo>
                <a:cubicBezTo>
                  <a:pt x="68545" y="8672"/>
                  <a:pt x="68415" y="10657"/>
                  <a:pt x="68352" y="12649"/>
                </a:cubicBezTo>
                <a:cubicBezTo>
                  <a:pt x="68328" y="13498"/>
                  <a:pt x="68305" y="14347"/>
                  <a:pt x="68282" y="15196"/>
                </a:cubicBezTo>
                <a:cubicBezTo>
                  <a:pt x="68239" y="15012"/>
                  <a:pt x="68192" y="14824"/>
                  <a:pt x="68145" y="14645"/>
                </a:cubicBezTo>
                <a:cubicBezTo>
                  <a:pt x="67770" y="13204"/>
                  <a:pt x="67421" y="11439"/>
                  <a:pt x="66657" y="10254"/>
                </a:cubicBezTo>
                <a:cubicBezTo>
                  <a:pt x="66649" y="10240"/>
                  <a:pt x="66638" y="10234"/>
                  <a:pt x="66627" y="10234"/>
                </a:cubicBezTo>
                <a:cubicBezTo>
                  <a:pt x="66596" y="10234"/>
                  <a:pt x="66566" y="10284"/>
                  <a:pt x="66583" y="10328"/>
                </a:cubicBezTo>
                <a:cubicBezTo>
                  <a:pt x="67136" y="11643"/>
                  <a:pt x="67315" y="13350"/>
                  <a:pt x="67499" y="14840"/>
                </a:cubicBezTo>
                <a:cubicBezTo>
                  <a:pt x="67478" y="14828"/>
                  <a:pt x="67456" y="14822"/>
                  <a:pt x="67433" y="14822"/>
                </a:cubicBezTo>
                <a:cubicBezTo>
                  <a:pt x="67413" y="14822"/>
                  <a:pt x="67393" y="14827"/>
                  <a:pt x="67374" y="14837"/>
                </a:cubicBezTo>
                <a:cubicBezTo>
                  <a:pt x="67342" y="14434"/>
                  <a:pt x="67323" y="14026"/>
                  <a:pt x="67319" y="13616"/>
                </a:cubicBezTo>
                <a:cubicBezTo>
                  <a:pt x="67319" y="13547"/>
                  <a:pt x="67278" y="13513"/>
                  <a:pt x="67237" y="13513"/>
                </a:cubicBezTo>
                <a:cubicBezTo>
                  <a:pt x="67195" y="13513"/>
                  <a:pt x="67154" y="13547"/>
                  <a:pt x="67154" y="13616"/>
                </a:cubicBezTo>
                <a:cubicBezTo>
                  <a:pt x="67151" y="14461"/>
                  <a:pt x="67116" y="15306"/>
                  <a:pt x="67116" y="16152"/>
                </a:cubicBezTo>
                <a:cubicBezTo>
                  <a:pt x="67116" y="16555"/>
                  <a:pt x="67170" y="16990"/>
                  <a:pt x="67241" y="17420"/>
                </a:cubicBezTo>
                <a:cubicBezTo>
                  <a:pt x="67237" y="17557"/>
                  <a:pt x="67237" y="17698"/>
                  <a:pt x="67233" y="17835"/>
                </a:cubicBezTo>
                <a:cubicBezTo>
                  <a:pt x="67057" y="16492"/>
                  <a:pt x="66873" y="15149"/>
                  <a:pt x="66650" y="13823"/>
                </a:cubicBezTo>
                <a:cubicBezTo>
                  <a:pt x="66540" y="13173"/>
                  <a:pt x="66415" y="12532"/>
                  <a:pt x="66285" y="11889"/>
                </a:cubicBezTo>
                <a:cubicBezTo>
                  <a:pt x="66274" y="11533"/>
                  <a:pt x="66262" y="11173"/>
                  <a:pt x="66254" y="10817"/>
                </a:cubicBezTo>
                <a:cubicBezTo>
                  <a:pt x="66253" y="10741"/>
                  <a:pt x="66209" y="10702"/>
                  <a:pt x="66165" y="10702"/>
                </a:cubicBezTo>
                <a:cubicBezTo>
                  <a:pt x="66121" y="10702"/>
                  <a:pt x="66076" y="10741"/>
                  <a:pt x="66074" y="10817"/>
                </a:cubicBezTo>
                <a:lnTo>
                  <a:pt x="66074" y="10861"/>
                </a:lnTo>
                <a:cubicBezTo>
                  <a:pt x="66055" y="10774"/>
                  <a:pt x="66036" y="10684"/>
                  <a:pt x="66020" y="10597"/>
                </a:cubicBezTo>
                <a:cubicBezTo>
                  <a:pt x="65965" y="10344"/>
                  <a:pt x="65451" y="8038"/>
                  <a:pt x="65393" y="8038"/>
                </a:cubicBezTo>
                <a:cubicBezTo>
                  <a:pt x="65393" y="8038"/>
                  <a:pt x="65393" y="8038"/>
                  <a:pt x="65393" y="8038"/>
                </a:cubicBezTo>
                <a:lnTo>
                  <a:pt x="65393" y="8038"/>
                </a:lnTo>
                <a:cubicBezTo>
                  <a:pt x="65436" y="8030"/>
                  <a:pt x="65436" y="7929"/>
                  <a:pt x="65393" y="7920"/>
                </a:cubicBezTo>
                <a:cubicBezTo>
                  <a:pt x="65378" y="7917"/>
                  <a:pt x="65366" y="7913"/>
                  <a:pt x="65351" y="7913"/>
                </a:cubicBezTo>
                <a:cubicBezTo>
                  <a:pt x="65347" y="7912"/>
                  <a:pt x="65343" y="7912"/>
                  <a:pt x="65339" y="7912"/>
                </a:cubicBezTo>
                <a:cubicBezTo>
                  <a:pt x="65310" y="7912"/>
                  <a:pt x="65281" y="7935"/>
                  <a:pt x="65284" y="7980"/>
                </a:cubicBezTo>
                <a:cubicBezTo>
                  <a:pt x="65433" y="10128"/>
                  <a:pt x="65667" y="12277"/>
                  <a:pt x="65918" y="14422"/>
                </a:cubicBezTo>
                <a:cubicBezTo>
                  <a:pt x="65902" y="14750"/>
                  <a:pt x="65886" y="15079"/>
                  <a:pt x="65879" y="15404"/>
                </a:cubicBezTo>
                <a:cubicBezTo>
                  <a:pt x="65789" y="14692"/>
                  <a:pt x="65698" y="13984"/>
                  <a:pt x="65601" y="13271"/>
                </a:cubicBezTo>
                <a:cubicBezTo>
                  <a:pt x="65448" y="12132"/>
                  <a:pt x="65315" y="10985"/>
                  <a:pt x="65198" y="9839"/>
                </a:cubicBezTo>
                <a:cubicBezTo>
                  <a:pt x="65143" y="9275"/>
                  <a:pt x="65069" y="8715"/>
                  <a:pt x="65017" y="8151"/>
                </a:cubicBezTo>
                <a:cubicBezTo>
                  <a:pt x="64990" y="7858"/>
                  <a:pt x="64842" y="7127"/>
                  <a:pt x="64975" y="6849"/>
                </a:cubicBezTo>
                <a:cubicBezTo>
                  <a:pt x="64995" y="6807"/>
                  <a:pt x="64963" y="6760"/>
                  <a:pt x="64933" y="6760"/>
                </a:cubicBezTo>
                <a:cubicBezTo>
                  <a:pt x="64923" y="6760"/>
                  <a:pt x="64912" y="6765"/>
                  <a:pt x="64905" y="6778"/>
                </a:cubicBezTo>
                <a:cubicBezTo>
                  <a:pt x="64818" y="6919"/>
                  <a:pt x="64822" y="7048"/>
                  <a:pt x="64826" y="7228"/>
                </a:cubicBezTo>
                <a:cubicBezTo>
                  <a:pt x="64838" y="7764"/>
                  <a:pt x="64822" y="8305"/>
                  <a:pt x="64849" y="8845"/>
                </a:cubicBezTo>
                <a:cubicBezTo>
                  <a:pt x="64908" y="10097"/>
                  <a:pt x="64955" y="11354"/>
                  <a:pt x="65053" y="12606"/>
                </a:cubicBezTo>
                <a:cubicBezTo>
                  <a:pt x="65061" y="12669"/>
                  <a:pt x="65064" y="12731"/>
                  <a:pt x="65073" y="12794"/>
                </a:cubicBezTo>
                <a:cubicBezTo>
                  <a:pt x="65053" y="13287"/>
                  <a:pt x="65049" y="13776"/>
                  <a:pt x="65084" y="14269"/>
                </a:cubicBezTo>
                <a:cubicBezTo>
                  <a:pt x="65120" y="14719"/>
                  <a:pt x="65178" y="15162"/>
                  <a:pt x="65248" y="15604"/>
                </a:cubicBezTo>
                <a:cubicBezTo>
                  <a:pt x="65030" y="14801"/>
                  <a:pt x="64811" y="13999"/>
                  <a:pt x="64591" y="13193"/>
                </a:cubicBezTo>
                <a:cubicBezTo>
                  <a:pt x="64533" y="12434"/>
                  <a:pt x="64454" y="11678"/>
                  <a:pt x="64349" y="10922"/>
                </a:cubicBezTo>
                <a:cubicBezTo>
                  <a:pt x="64347" y="10899"/>
                  <a:pt x="64329" y="10886"/>
                  <a:pt x="64312" y="10886"/>
                </a:cubicBezTo>
                <a:cubicBezTo>
                  <a:pt x="64296" y="10886"/>
                  <a:pt x="64280" y="10898"/>
                  <a:pt x="64278" y="10922"/>
                </a:cubicBezTo>
                <a:cubicBezTo>
                  <a:pt x="64242" y="11232"/>
                  <a:pt x="64235" y="11549"/>
                  <a:pt x="64239" y="11870"/>
                </a:cubicBezTo>
                <a:cubicBezTo>
                  <a:pt x="64184" y="11654"/>
                  <a:pt x="64125" y="11439"/>
                  <a:pt x="64070" y="11224"/>
                </a:cubicBezTo>
                <a:cubicBezTo>
                  <a:pt x="64004" y="10962"/>
                  <a:pt x="63933" y="10700"/>
                  <a:pt x="63863" y="10433"/>
                </a:cubicBezTo>
                <a:cubicBezTo>
                  <a:pt x="63867" y="10406"/>
                  <a:pt x="63867" y="10379"/>
                  <a:pt x="63871" y="10348"/>
                </a:cubicBezTo>
                <a:cubicBezTo>
                  <a:pt x="63902" y="9846"/>
                  <a:pt x="63922" y="9342"/>
                  <a:pt x="63973" y="8841"/>
                </a:cubicBezTo>
                <a:cubicBezTo>
                  <a:pt x="64012" y="8430"/>
                  <a:pt x="63993" y="7185"/>
                  <a:pt x="64372" y="6966"/>
                </a:cubicBezTo>
                <a:cubicBezTo>
                  <a:pt x="64400" y="6951"/>
                  <a:pt x="64383" y="6902"/>
                  <a:pt x="64359" y="6902"/>
                </a:cubicBezTo>
                <a:cubicBezTo>
                  <a:pt x="64357" y="6902"/>
                  <a:pt x="64355" y="6902"/>
                  <a:pt x="64352" y="6903"/>
                </a:cubicBezTo>
                <a:cubicBezTo>
                  <a:pt x="63910" y="7075"/>
                  <a:pt x="63820" y="8320"/>
                  <a:pt x="63745" y="8801"/>
                </a:cubicBezTo>
                <a:cubicBezTo>
                  <a:pt x="63707" y="9064"/>
                  <a:pt x="63668" y="9322"/>
                  <a:pt x="63628" y="9584"/>
                </a:cubicBezTo>
                <a:cubicBezTo>
                  <a:pt x="63429" y="8892"/>
                  <a:pt x="63225" y="8202"/>
                  <a:pt x="63014" y="7517"/>
                </a:cubicBezTo>
                <a:cubicBezTo>
                  <a:pt x="62849" y="6981"/>
                  <a:pt x="62705" y="6417"/>
                  <a:pt x="62513" y="5897"/>
                </a:cubicBezTo>
                <a:cubicBezTo>
                  <a:pt x="62407" y="5612"/>
                  <a:pt x="62305" y="5318"/>
                  <a:pt x="62204" y="5032"/>
                </a:cubicBezTo>
                <a:cubicBezTo>
                  <a:pt x="62082" y="4692"/>
                  <a:pt x="61867" y="4379"/>
                  <a:pt x="61773" y="4027"/>
                </a:cubicBezTo>
                <a:cubicBezTo>
                  <a:pt x="61767" y="4001"/>
                  <a:pt x="61751" y="3990"/>
                  <a:pt x="61735" y="3990"/>
                </a:cubicBezTo>
                <a:cubicBezTo>
                  <a:pt x="61712" y="3990"/>
                  <a:pt x="61689" y="4014"/>
                  <a:pt x="61699" y="4054"/>
                </a:cubicBezTo>
                <a:cubicBezTo>
                  <a:pt x="61793" y="4492"/>
                  <a:pt x="62008" y="4891"/>
                  <a:pt x="62114" y="5337"/>
                </a:cubicBezTo>
                <a:cubicBezTo>
                  <a:pt x="62259" y="5948"/>
                  <a:pt x="62423" y="6574"/>
                  <a:pt x="62509" y="7201"/>
                </a:cubicBezTo>
                <a:cubicBezTo>
                  <a:pt x="62634" y="8124"/>
                  <a:pt x="62826" y="9060"/>
                  <a:pt x="63018" y="9983"/>
                </a:cubicBezTo>
                <a:cubicBezTo>
                  <a:pt x="63026" y="10442"/>
                  <a:pt x="63057" y="10899"/>
                  <a:pt x="63104" y="11357"/>
                </a:cubicBezTo>
                <a:cubicBezTo>
                  <a:pt x="63002" y="11936"/>
                  <a:pt x="62927" y="12523"/>
                  <a:pt x="62830" y="13103"/>
                </a:cubicBezTo>
                <a:cubicBezTo>
                  <a:pt x="62786" y="13350"/>
                  <a:pt x="62744" y="13600"/>
                  <a:pt x="62701" y="13847"/>
                </a:cubicBezTo>
                <a:cubicBezTo>
                  <a:pt x="62580" y="13529"/>
                  <a:pt x="62462" y="13209"/>
                  <a:pt x="62340" y="12891"/>
                </a:cubicBezTo>
                <a:cubicBezTo>
                  <a:pt x="62313" y="12582"/>
                  <a:pt x="62286" y="12269"/>
                  <a:pt x="62278" y="11956"/>
                </a:cubicBezTo>
                <a:cubicBezTo>
                  <a:pt x="62276" y="11893"/>
                  <a:pt x="62240" y="11862"/>
                  <a:pt x="62205" y="11862"/>
                </a:cubicBezTo>
                <a:cubicBezTo>
                  <a:pt x="62169" y="11862"/>
                  <a:pt x="62134" y="11893"/>
                  <a:pt x="62134" y="11956"/>
                </a:cubicBezTo>
                <a:cubicBezTo>
                  <a:pt x="62129" y="12085"/>
                  <a:pt x="62134" y="12214"/>
                  <a:pt x="62134" y="12344"/>
                </a:cubicBezTo>
                <a:cubicBezTo>
                  <a:pt x="62078" y="12203"/>
                  <a:pt x="62024" y="12058"/>
                  <a:pt x="61961" y="11909"/>
                </a:cubicBezTo>
                <a:cubicBezTo>
                  <a:pt x="61965" y="11674"/>
                  <a:pt x="62004" y="11475"/>
                  <a:pt x="62114" y="11392"/>
                </a:cubicBezTo>
                <a:cubicBezTo>
                  <a:pt x="62160" y="11359"/>
                  <a:pt x="62133" y="11280"/>
                  <a:pt x="62090" y="11280"/>
                </a:cubicBezTo>
                <a:cubicBezTo>
                  <a:pt x="62082" y="11280"/>
                  <a:pt x="62075" y="11282"/>
                  <a:pt x="62067" y="11287"/>
                </a:cubicBezTo>
                <a:cubicBezTo>
                  <a:pt x="61953" y="11361"/>
                  <a:pt x="61890" y="11498"/>
                  <a:pt x="61856" y="11659"/>
                </a:cubicBezTo>
                <a:cubicBezTo>
                  <a:pt x="61828" y="11596"/>
                  <a:pt x="61800" y="11533"/>
                  <a:pt x="61773" y="11471"/>
                </a:cubicBezTo>
                <a:cubicBezTo>
                  <a:pt x="61726" y="10966"/>
                  <a:pt x="61675" y="10457"/>
                  <a:pt x="61644" y="9948"/>
                </a:cubicBezTo>
                <a:lnTo>
                  <a:pt x="61644" y="9948"/>
                </a:lnTo>
                <a:cubicBezTo>
                  <a:pt x="61655" y="9972"/>
                  <a:pt x="61664" y="9995"/>
                  <a:pt x="61679" y="10019"/>
                </a:cubicBezTo>
                <a:cubicBezTo>
                  <a:pt x="61682" y="10024"/>
                  <a:pt x="61687" y="10027"/>
                  <a:pt x="61692" y="10027"/>
                </a:cubicBezTo>
                <a:cubicBezTo>
                  <a:pt x="61702" y="10027"/>
                  <a:pt x="61712" y="10018"/>
                  <a:pt x="61706" y="10003"/>
                </a:cubicBezTo>
                <a:cubicBezTo>
                  <a:pt x="61655" y="9858"/>
                  <a:pt x="61628" y="9705"/>
                  <a:pt x="61621" y="9545"/>
                </a:cubicBezTo>
                <a:cubicBezTo>
                  <a:pt x="61619" y="9492"/>
                  <a:pt x="61589" y="9466"/>
                  <a:pt x="61560" y="9466"/>
                </a:cubicBezTo>
                <a:cubicBezTo>
                  <a:pt x="61530" y="9466"/>
                  <a:pt x="61499" y="9492"/>
                  <a:pt x="61495" y="9545"/>
                </a:cubicBezTo>
                <a:cubicBezTo>
                  <a:pt x="61480" y="9960"/>
                  <a:pt x="61456" y="10375"/>
                  <a:pt x="61433" y="10790"/>
                </a:cubicBezTo>
                <a:cubicBezTo>
                  <a:pt x="61292" y="10532"/>
                  <a:pt x="61135" y="10288"/>
                  <a:pt x="60967" y="10081"/>
                </a:cubicBezTo>
                <a:cubicBezTo>
                  <a:pt x="60958" y="10069"/>
                  <a:pt x="60948" y="10064"/>
                  <a:pt x="60937" y="10064"/>
                </a:cubicBezTo>
                <a:cubicBezTo>
                  <a:pt x="60905" y="10064"/>
                  <a:pt x="60873" y="10110"/>
                  <a:pt x="60896" y="10151"/>
                </a:cubicBezTo>
                <a:cubicBezTo>
                  <a:pt x="61104" y="10535"/>
                  <a:pt x="61260" y="10982"/>
                  <a:pt x="61397" y="11439"/>
                </a:cubicBezTo>
                <a:cubicBezTo>
                  <a:pt x="61343" y="12457"/>
                  <a:pt x="61280" y="13478"/>
                  <a:pt x="61245" y="14500"/>
                </a:cubicBezTo>
                <a:cubicBezTo>
                  <a:pt x="61182" y="14246"/>
                  <a:pt x="61108" y="13991"/>
                  <a:pt x="61045" y="13749"/>
                </a:cubicBezTo>
                <a:cubicBezTo>
                  <a:pt x="61034" y="13709"/>
                  <a:pt x="61014" y="13682"/>
                  <a:pt x="60990" y="13663"/>
                </a:cubicBezTo>
                <a:cubicBezTo>
                  <a:pt x="61025" y="13388"/>
                  <a:pt x="61053" y="13110"/>
                  <a:pt x="61068" y="12828"/>
                </a:cubicBezTo>
                <a:cubicBezTo>
                  <a:pt x="61073" y="12767"/>
                  <a:pt x="61041" y="12737"/>
                  <a:pt x="61005" y="12737"/>
                </a:cubicBezTo>
                <a:cubicBezTo>
                  <a:pt x="60969" y="12737"/>
                  <a:pt x="60930" y="12769"/>
                  <a:pt x="60924" y="12828"/>
                </a:cubicBezTo>
                <a:cubicBezTo>
                  <a:pt x="60896" y="13134"/>
                  <a:pt x="60834" y="13428"/>
                  <a:pt x="60759" y="13713"/>
                </a:cubicBezTo>
                <a:cubicBezTo>
                  <a:pt x="60759" y="13588"/>
                  <a:pt x="60756" y="13459"/>
                  <a:pt x="60752" y="13330"/>
                </a:cubicBezTo>
                <a:cubicBezTo>
                  <a:pt x="60759" y="13326"/>
                  <a:pt x="60763" y="13318"/>
                  <a:pt x="60772" y="13314"/>
                </a:cubicBezTo>
                <a:cubicBezTo>
                  <a:pt x="60831" y="13295"/>
                  <a:pt x="60812" y="13188"/>
                  <a:pt x="60757" y="13188"/>
                </a:cubicBezTo>
                <a:cubicBezTo>
                  <a:pt x="60754" y="13188"/>
                  <a:pt x="60751" y="13189"/>
                  <a:pt x="60748" y="13189"/>
                </a:cubicBezTo>
                <a:cubicBezTo>
                  <a:pt x="60736" y="12805"/>
                  <a:pt x="60720" y="12425"/>
                  <a:pt x="60689" y="12042"/>
                </a:cubicBezTo>
                <a:cubicBezTo>
                  <a:pt x="60681" y="11963"/>
                  <a:pt x="60631" y="11923"/>
                  <a:pt x="60585" y="11923"/>
                </a:cubicBezTo>
                <a:cubicBezTo>
                  <a:pt x="60540" y="11923"/>
                  <a:pt x="60497" y="11962"/>
                  <a:pt x="60501" y="12042"/>
                </a:cubicBezTo>
                <a:cubicBezTo>
                  <a:pt x="60528" y="12884"/>
                  <a:pt x="60450" y="13729"/>
                  <a:pt x="60333" y="14566"/>
                </a:cubicBezTo>
                <a:cubicBezTo>
                  <a:pt x="60262" y="14324"/>
                  <a:pt x="60192" y="14081"/>
                  <a:pt x="60122" y="13838"/>
                </a:cubicBezTo>
                <a:cubicBezTo>
                  <a:pt x="59800" y="12739"/>
                  <a:pt x="59448" y="11654"/>
                  <a:pt x="59029" y="10610"/>
                </a:cubicBezTo>
                <a:cubicBezTo>
                  <a:pt x="58850" y="10164"/>
                  <a:pt x="58622" y="9741"/>
                  <a:pt x="58419" y="9314"/>
                </a:cubicBezTo>
                <a:cubicBezTo>
                  <a:pt x="58344" y="9154"/>
                  <a:pt x="58247" y="9013"/>
                  <a:pt x="58149" y="8876"/>
                </a:cubicBezTo>
                <a:cubicBezTo>
                  <a:pt x="58203" y="8339"/>
                  <a:pt x="58239" y="7761"/>
                  <a:pt x="58078" y="7318"/>
                </a:cubicBezTo>
                <a:cubicBezTo>
                  <a:pt x="58072" y="7303"/>
                  <a:pt x="58061" y="7296"/>
                  <a:pt x="58050" y="7296"/>
                </a:cubicBezTo>
                <a:cubicBezTo>
                  <a:pt x="58028" y="7296"/>
                  <a:pt x="58004" y="7322"/>
                  <a:pt x="58012" y="7353"/>
                </a:cubicBezTo>
                <a:cubicBezTo>
                  <a:pt x="58102" y="7667"/>
                  <a:pt x="57922" y="8167"/>
                  <a:pt x="57851" y="8484"/>
                </a:cubicBezTo>
                <a:cubicBezTo>
                  <a:pt x="57781" y="8386"/>
                  <a:pt x="57710" y="8285"/>
                  <a:pt x="57648" y="8179"/>
                </a:cubicBezTo>
                <a:cubicBezTo>
                  <a:pt x="57648" y="8175"/>
                  <a:pt x="57644" y="8167"/>
                  <a:pt x="57640" y="8164"/>
                </a:cubicBezTo>
                <a:cubicBezTo>
                  <a:pt x="57629" y="8140"/>
                  <a:pt x="57613" y="8120"/>
                  <a:pt x="57601" y="8097"/>
                </a:cubicBezTo>
                <a:cubicBezTo>
                  <a:pt x="57590" y="8079"/>
                  <a:pt x="57576" y="8072"/>
                  <a:pt x="57564" y="8072"/>
                </a:cubicBezTo>
                <a:cubicBezTo>
                  <a:pt x="57525" y="8072"/>
                  <a:pt x="57490" y="8138"/>
                  <a:pt x="57507" y="8191"/>
                </a:cubicBezTo>
                <a:cubicBezTo>
                  <a:pt x="57585" y="8422"/>
                  <a:pt x="57679" y="8637"/>
                  <a:pt x="57773" y="8856"/>
                </a:cubicBezTo>
                <a:cubicBezTo>
                  <a:pt x="57687" y="9228"/>
                  <a:pt x="57601" y="9600"/>
                  <a:pt x="57499" y="9963"/>
                </a:cubicBezTo>
                <a:cubicBezTo>
                  <a:pt x="57257" y="10832"/>
                  <a:pt x="57116" y="11776"/>
                  <a:pt x="57002" y="12696"/>
                </a:cubicBezTo>
                <a:cubicBezTo>
                  <a:pt x="56959" y="12359"/>
                  <a:pt x="56924" y="12022"/>
                  <a:pt x="56885" y="11682"/>
                </a:cubicBezTo>
                <a:cubicBezTo>
                  <a:pt x="56822" y="11142"/>
                  <a:pt x="56763" y="10586"/>
                  <a:pt x="56728" y="10042"/>
                </a:cubicBezTo>
                <a:cubicBezTo>
                  <a:pt x="56689" y="9498"/>
                  <a:pt x="56560" y="8758"/>
                  <a:pt x="56677" y="8230"/>
                </a:cubicBezTo>
                <a:cubicBezTo>
                  <a:pt x="56689" y="8176"/>
                  <a:pt x="56658" y="8143"/>
                  <a:pt x="56626" y="8143"/>
                </a:cubicBezTo>
                <a:cubicBezTo>
                  <a:pt x="56605" y="8143"/>
                  <a:pt x="56583" y="8158"/>
                  <a:pt x="56572" y="8191"/>
                </a:cubicBezTo>
                <a:cubicBezTo>
                  <a:pt x="56462" y="8539"/>
                  <a:pt x="56493" y="8930"/>
                  <a:pt x="56482" y="9302"/>
                </a:cubicBezTo>
                <a:cubicBezTo>
                  <a:pt x="56462" y="9870"/>
                  <a:pt x="56446" y="10442"/>
                  <a:pt x="56458" y="11009"/>
                </a:cubicBezTo>
                <a:cubicBezTo>
                  <a:pt x="56485" y="12085"/>
                  <a:pt x="56513" y="13157"/>
                  <a:pt x="56587" y="14230"/>
                </a:cubicBezTo>
                <a:cubicBezTo>
                  <a:pt x="56592" y="14308"/>
                  <a:pt x="56599" y="14391"/>
                  <a:pt x="56607" y="14468"/>
                </a:cubicBezTo>
                <a:cubicBezTo>
                  <a:pt x="56536" y="14328"/>
                  <a:pt x="56466" y="14190"/>
                  <a:pt x="56395" y="14046"/>
                </a:cubicBezTo>
                <a:cubicBezTo>
                  <a:pt x="56375" y="13529"/>
                  <a:pt x="56364" y="13005"/>
                  <a:pt x="56360" y="12481"/>
                </a:cubicBezTo>
                <a:cubicBezTo>
                  <a:pt x="56359" y="12428"/>
                  <a:pt x="56329" y="12403"/>
                  <a:pt x="56299" y="12403"/>
                </a:cubicBezTo>
                <a:cubicBezTo>
                  <a:pt x="56268" y="12403"/>
                  <a:pt x="56237" y="12429"/>
                  <a:pt x="56235" y="12481"/>
                </a:cubicBezTo>
                <a:cubicBezTo>
                  <a:pt x="56231" y="12880"/>
                  <a:pt x="56223" y="13279"/>
                  <a:pt x="56211" y="13678"/>
                </a:cubicBezTo>
                <a:cubicBezTo>
                  <a:pt x="56039" y="13326"/>
                  <a:pt x="55867" y="12969"/>
                  <a:pt x="55687" y="12617"/>
                </a:cubicBezTo>
                <a:cubicBezTo>
                  <a:pt x="55726" y="11847"/>
                  <a:pt x="55773" y="11076"/>
                  <a:pt x="55875" y="10316"/>
                </a:cubicBezTo>
                <a:cubicBezTo>
                  <a:pt x="55985" y="9510"/>
                  <a:pt x="56090" y="8442"/>
                  <a:pt x="56607" y="7897"/>
                </a:cubicBezTo>
                <a:cubicBezTo>
                  <a:pt x="56633" y="7868"/>
                  <a:pt x="56608" y="7815"/>
                  <a:pt x="56580" y="7815"/>
                </a:cubicBezTo>
                <a:cubicBezTo>
                  <a:pt x="56575" y="7815"/>
                  <a:pt x="56569" y="7817"/>
                  <a:pt x="56563" y="7823"/>
                </a:cubicBezTo>
                <a:cubicBezTo>
                  <a:pt x="56153" y="8214"/>
                  <a:pt x="55976" y="8817"/>
                  <a:pt x="55801" y="9416"/>
                </a:cubicBezTo>
                <a:cubicBezTo>
                  <a:pt x="55562" y="10203"/>
                  <a:pt x="55425" y="11079"/>
                  <a:pt x="55331" y="11929"/>
                </a:cubicBezTo>
                <a:cubicBezTo>
                  <a:pt x="55154" y="11592"/>
                  <a:pt x="54975" y="11255"/>
                  <a:pt x="54795" y="10926"/>
                </a:cubicBezTo>
                <a:cubicBezTo>
                  <a:pt x="54634" y="10637"/>
                  <a:pt x="54470" y="10355"/>
                  <a:pt x="54301" y="10073"/>
                </a:cubicBezTo>
                <a:cubicBezTo>
                  <a:pt x="54243" y="9204"/>
                  <a:pt x="54200" y="8332"/>
                  <a:pt x="54188" y="7459"/>
                </a:cubicBezTo>
                <a:cubicBezTo>
                  <a:pt x="54188" y="7414"/>
                  <a:pt x="54162" y="7392"/>
                  <a:pt x="54137" y="7392"/>
                </a:cubicBezTo>
                <a:cubicBezTo>
                  <a:pt x="54111" y="7392"/>
                  <a:pt x="54084" y="7414"/>
                  <a:pt x="54083" y="7459"/>
                </a:cubicBezTo>
                <a:cubicBezTo>
                  <a:pt x="54070" y="8195"/>
                  <a:pt x="54055" y="8923"/>
                  <a:pt x="54043" y="9654"/>
                </a:cubicBezTo>
                <a:cubicBezTo>
                  <a:pt x="53769" y="9208"/>
                  <a:pt x="53483" y="8770"/>
                  <a:pt x="53201" y="8332"/>
                </a:cubicBezTo>
                <a:cubicBezTo>
                  <a:pt x="53124" y="8211"/>
                  <a:pt x="53046" y="8097"/>
                  <a:pt x="52963" y="7983"/>
                </a:cubicBezTo>
                <a:cubicBezTo>
                  <a:pt x="52939" y="7479"/>
                  <a:pt x="52932" y="6977"/>
                  <a:pt x="52939" y="6473"/>
                </a:cubicBezTo>
                <a:cubicBezTo>
                  <a:pt x="52941" y="6432"/>
                  <a:pt x="52918" y="6411"/>
                  <a:pt x="52893" y="6411"/>
                </a:cubicBezTo>
                <a:cubicBezTo>
                  <a:pt x="52869" y="6411"/>
                  <a:pt x="52844" y="6432"/>
                  <a:pt x="52842" y="6473"/>
                </a:cubicBezTo>
                <a:cubicBezTo>
                  <a:pt x="52822" y="6907"/>
                  <a:pt x="52814" y="7338"/>
                  <a:pt x="52811" y="7772"/>
                </a:cubicBezTo>
                <a:cubicBezTo>
                  <a:pt x="52642" y="7537"/>
                  <a:pt x="52466" y="7306"/>
                  <a:pt x="52302" y="7071"/>
                </a:cubicBezTo>
                <a:cubicBezTo>
                  <a:pt x="52227" y="6970"/>
                  <a:pt x="51816" y="6273"/>
                  <a:pt x="51824" y="6273"/>
                </a:cubicBezTo>
                <a:cubicBezTo>
                  <a:pt x="51855" y="6269"/>
                  <a:pt x="51855" y="6215"/>
                  <a:pt x="51824" y="6211"/>
                </a:cubicBezTo>
                <a:cubicBezTo>
                  <a:pt x="51796" y="6206"/>
                  <a:pt x="51765" y="6202"/>
                  <a:pt x="51734" y="6199"/>
                </a:cubicBezTo>
                <a:cubicBezTo>
                  <a:pt x="51715" y="6199"/>
                  <a:pt x="51702" y="6230"/>
                  <a:pt x="51707" y="6253"/>
                </a:cubicBezTo>
                <a:cubicBezTo>
                  <a:pt x="51758" y="6524"/>
                  <a:pt x="51930" y="6778"/>
                  <a:pt x="52051" y="7009"/>
                </a:cubicBezTo>
                <a:cubicBezTo>
                  <a:pt x="52302" y="7483"/>
                  <a:pt x="52520" y="7980"/>
                  <a:pt x="52759" y="8461"/>
                </a:cubicBezTo>
                <a:cubicBezTo>
                  <a:pt x="52779" y="8492"/>
                  <a:pt x="52795" y="8527"/>
                  <a:pt x="52811" y="8563"/>
                </a:cubicBezTo>
                <a:cubicBezTo>
                  <a:pt x="52818" y="9940"/>
                  <a:pt x="52873" y="11314"/>
                  <a:pt x="52865" y="12700"/>
                </a:cubicBezTo>
                <a:cubicBezTo>
                  <a:pt x="52787" y="12434"/>
                  <a:pt x="52708" y="12171"/>
                  <a:pt x="52630" y="11909"/>
                </a:cubicBezTo>
                <a:cubicBezTo>
                  <a:pt x="52368" y="11056"/>
                  <a:pt x="52071" y="10156"/>
                  <a:pt x="51695" y="9376"/>
                </a:cubicBezTo>
                <a:cubicBezTo>
                  <a:pt x="51499" y="8973"/>
                  <a:pt x="51346" y="8531"/>
                  <a:pt x="51147" y="8132"/>
                </a:cubicBezTo>
                <a:cubicBezTo>
                  <a:pt x="51077" y="7991"/>
                  <a:pt x="50544" y="7114"/>
                  <a:pt x="50599" y="6950"/>
                </a:cubicBezTo>
                <a:cubicBezTo>
                  <a:pt x="50609" y="6927"/>
                  <a:pt x="50595" y="6906"/>
                  <a:pt x="50580" y="6906"/>
                </a:cubicBezTo>
                <a:cubicBezTo>
                  <a:pt x="50573" y="6906"/>
                  <a:pt x="50565" y="6911"/>
                  <a:pt x="50560" y="6923"/>
                </a:cubicBezTo>
                <a:cubicBezTo>
                  <a:pt x="50517" y="7001"/>
                  <a:pt x="50501" y="7028"/>
                  <a:pt x="50544" y="7134"/>
                </a:cubicBezTo>
                <a:cubicBezTo>
                  <a:pt x="50689" y="7498"/>
                  <a:pt x="50822" y="7858"/>
                  <a:pt x="50936" y="8245"/>
                </a:cubicBezTo>
                <a:cubicBezTo>
                  <a:pt x="51225" y="9228"/>
                  <a:pt x="51444" y="10234"/>
                  <a:pt x="51699" y="11228"/>
                </a:cubicBezTo>
                <a:cubicBezTo>
                  <a:pt x="51886" y="11964"/>
                  <a:pt x="52067" y="12707"/>
                  <a:pt x="52242" y="13451"/>
                </a:cubicBezTo>
                <a:cubicBezTo>
                  <a:pt x="51989" y="13561"/>
                  <a:pt x="52083" y="13937"/>
                  <a:pt x="52133" y="14199"/>
                </a:cubicBezTo>
                <a:cubicBezTo>
                  <a:pt x="52289" y="15012"/>
                  <a:pt x="52564" y="15792"/>
                  <a:pt x="52802" y="16567"/>
                </a:cubicBezTo>
                <a:cubicBezTo>
                  <a:pt x="52795" y="16993"/>
                  <a:pt x="52783" y="17420"/>
                  <a:pt x="52768" y="17843"/>
                </a:cubicBezTo>
                <a:cubicBezTo>
                  <a:pt x="52732" y="17694"/>
                  <a:pt x="52697" y="17541"/>
                  <a:pt x="52665" y="17389"/>
                </a:cubicBezTo>
                <a:cubicBezTo>
                  <a:pt x="52524" y="16750"/>
                  <a:pt x="52388" y="16109"/>
                  <a:pt x="52251" y="15471"/>
                </a:cubicBezTo>
                <a:cubicBezTo>
                  <a:pt x="52258" y="15318"/>
                  <a:pt x="52266" y="15165"/>
                  <a:pt x="52274" y="15017"/>
                </a:cubicBezTo>
                <a:cubicBezTo>
                  <a:pt x="52286" y="14848"/>
                  <a:pt x="52195" y="14766"/>
                  <a:pt x="52098" y="14759"/>
                </a:cubicBezTo>
                <a:cubicBezTo>
                  <a:pt x="51808" y="13408"/>
                  <a:pt x="51519" y="12058"/>
                  <a:pt x="51221" y="10711"/>
                </a:cubicBezTo>
                <a:cubicBezTo>
                  <a:pt x="50967" y="9553"/>
                  <a:pt x="50674" y="8410"/>
                  <a:pt x="50415" y="7252"/>
                </a:cubicBezTo>
                <a:cubicBezTo>
                  <a:pt x="50383" y="7118"/>
                  <a:pt x="50352" y="6981"/>
                  <a:pt x="50321" y="6840"/>
                </a:cubicBezTo>
                <a:lnTo>
                  <a:pt x="50321" y="6774"/>
                </a:lnTo>
                <a:cubicBezTo>
                  <a:pt x="50306" y="6637"/>
                  <a:pt x="50306" y="6496"/>
                  <a:pt x="50317" y="6355"/>
                </a:cubicBezTo>
                <a:cubicBezTo>
                  <a:pt x="50306" y="6328"/>
                  <a:pt x="50293" y="6305"/>
                  <a:pt x="50282" y="6281"/>
                </a:cubicBezTo>
                <a:cubicBezTo>
                  <a:pt x="50290" y="6277"/>
                  <a:pt x="50302" y="6269"/>
                  <a:pt x="50306" y="6253"/>
                </a:cubicBezTo>
                <a:cubicBezTo>
                  <a:pt x="50306" y="6234"/>
                  <a:pt x="50309" y="6218"/>
                  <a:pt x="50309" y="6199"/>
                </a:cubicBezTo>
                <a:cubicBezTo>
                  <a:pt x="50317" y="6155"/>
                  <a:pt x="50293" y="6128"/>
                  <a:pt x="50269" y="6128"/>
                </a:cubicBezTo>
                <a:cubicBezTo>
                  <a:pt x="50252" y="6128"/>
                  <a:pt x="50235" y="6141"/>
                  <a:pt x="50228" y="6168"/>
                </a:cubicBezTo>
                <a:cubicBezTo>
                  <a:pt x="50215" y="6215"/>
                  <a:pt x="50204" y="6262"/>
                  <a:pt x="50192" y="6305"/>
                </a:cubicBezTo>
                <a:cubicBezTo>
                  <a:pt x="50031" y="5651"/>
                  <a:pt x="49843" y="4993"/>
                  <a:pt x="49597" y="4414"/>
                </a:cubicBezTo>
                <a:cubicBezTo>
                  <a:pt x="49589" y="4393"/>
                  <a:pt x="49576" y="4385"/>
                  <a:pt x="49563" y="4385"/>
                </a:cubicBezTo>
                <a:cubicBezTo>
                  <a:pt x="49533" y="4385"/>
                  <a:pt x="49502" y="4428"/>
                  <a:pt x="49518" y="4477"/>
                </a:cubicBezTo>
                <a:cubicBezTo>
                  <a:pt x="49800" y="5216"/>
                  <a:pt x="49934" y="6077"/>
                  <a:pt x="50067" y="6907"/>
                </a:cubicBezTo>
                <a:cubicBezTo>
                  <a:pt x="49965" y="7564"/>
                  <a:pt x="49934" y="8273"/>
                  <a:pt x="49887" y="8907"/>
                </a:cubicBezTo>
                <a:cubicBezTo>
                  <a:pt x="49879" y="9001"/>
                  <a:pt x="49871" y="9095"/>
                  <a:pt x="49867" y="9185"/>
                </a:cubicBezTo>
                <a:cubicBezTo>
                  <a:pt x="49856" y="9134"/>
                  <a:pt x="49847" y="9080"/>
                  <a:pt x="49836" y="9024"/>
                </a:cubicBezTo>
                <a:cubicBezTo>
                  <a:pt x="49822" y="8945"/>
                  <a:pt x="49777" y="8911"/>
                  <a:pt x="49730" y="8911"/>
                </a:cubicBezTo>
                <a:cubicBezTo>
                  <a:pt x="49659" y="8911"/>
                  <a:pt x="49582" y="8990"/>
                  <a:pt x="49601" y="9111"/>
                </a:cubicBezTo>
                <a:cubicBezTo>
                  <a:pt x="49659" y="9479"/>
                  <a:pt x="49730" y="9851"/>
                  <a:pt x="49796" y="10218"/>
                </a:cubicBezTo>
                <a:cubicBezTo>
                  <a:pt x="49762" y="10767"/>
                  <a:pt x="49734" y="11314"/>
                  <a:pt x="49730" y="11866"/>
                </a:cubicBezTo>
                <a:cubicBezTo>
                  <a:pt x="49531" y="11338"/>
                  <a:pt x="49323" y="10809"/>
                  <a:pt x="49108" y="10285"/>
                </a:cubicBezTo>
                <a:cubicBezTo>
                  <a:pt x="49108" y="9972"/>
                  <a:pt x="49112" y="9658"/>
                  <a:pt x="49115" y="9345"/>
                </a:cubicBezTo>
                <a:cubicBezTo>
                  <a:pt x="49124" y="8328"/>
                  <a:pt x="49065" y="7024"/>
                  <a:pt x="49359" y="6077"/>
                </a:cubicBezTo>
                <a:cubicBezTo>
                  <a:pt x="49366" y="6054"/>
                  <a:pt x="49350" y="6036"/>
                  <a:pt x="49335" y="6036"/>
                </a:cubicBezTo>
                <a:cubicBezTo>
                  <a:pt x="49327" y="6036"/>
                  <a:pt x="49319" y="6041"/>
                  <a:pt x="49315" y="6054"/>
                </a:cubicBezTo>
                <a:cubicBezTo>
                  <a:pt x="49218" y="6324"/>
                  <a:pt x="49155" y="6621"/>
                  <a:pt x="49108" y="6930"/>
                </a:cubicBezTo>
                <a:cubicBezTo>
                  <a:pt x="49100" y="6930"/>
                  <a:pt x="49088" y="6939"/>
                  <a:pt x="49084" y="6958"/>
                </a:cubicBezTo>
                <a:cubicBezTo>
                  <a:pt x="48920" y="7768"/>
                  <a:pt x="48819" y="8598"/>
                  <a:pt x="48748" y="9432"/>
                </a:cubicBezTo>
                <a:cubicBezTo>
                  <a:pt x="48572" y="9048"/>
                  <a:pt x="48380" y="8653"/>
                  <a:pt x="48212" y="8245"/>
                </a:cubicBezTo>
                <a:cubicBezTo>
                  <a:pt x="48255" y="7964"/>
                  <a:pt x="48317" y="7694"/>
                  <a:pt x="48400" y="7432"/>
                </a:cubicBezTo>
                <a:cubicBezTo>
                  <a:pt x="48418" y="7381"/>
                  <a:pt x="48386" y="7334"/>
                  <a:pt x="48355" y="7334"/>
                </a:cubicBezTo>
                <a:cubicBezTo>
                  <a:pt x="48340" y="7334"/>
                  <a:pt x="48326" y="7344"/>
                  <a:pt x="48317" y="7369"/>
                </a:cubicBezTo>
                <a:cubicBezTo>
                  <a:pt x="48239" y="7573"/>
                  <a:pt x="48172" y="7788"/>
                  <a:pt x="48114" y="8007"/>
                </a:cubicBezTo>
                <a:cubicBezTo>
                  <a:pt x="47937" y="7545"/>
                  <a:pt x="47804" y="7071"/>
                  <a:pt x="47777" y="6590"/>
                </a:cubicBezTo>
                <a:cubicBezTo>
                  <a:pt x="47775" y="6555"/>
                  <a:pt x="47755" y="6537"/>
                  <a:pt x="47735" y="6537"/>
                </a:cubicBezTo>
                <a:cubicBezTo>
                  <a:pt x="47715" y="6537"/>
                  <a:pt x="47695" y="6555"/>
                  <a:pt x="47695" y="6590"/>
                </a:cubicBezTo>
                <a:cubicBezTo>
                  <a:pt x="47710" y="7208"/>
                  <a:pt x="47875" y="7756"/>
                  <a:pt x="48039" y="8308"/>
                </a:cubicBezTo>
                <a:cubicBezTo>
                  <a:pt x="47903" y="8915"/>
                  <a:pt x="47820" y="9545"/>
                  <a:pt x="47766" y="10160"/>
                </a:cubicBezTo>
                <a:cubicBezTo>
                  <a:pt x="47742" y="10382"/>
                  <a:pt x="47722" y="10610"/>
                  <a:pt x="47699" y="10837"/>
                </a:cubicBezTo>
                <a:cubicBezTo>
                  <a:pt x="47695" y="10836"/>
                  <a:pt x="47690" y="10836"/>
                  <a:pt x="47686" y="10836"/>
                </a:cubicBezTo>
                <a:cubicBezTo>
                  <a:pt x="47652" y="10836"/>
                  <a:pt x="47622" y="10853"/>
                  <a:pt x="47601" y="10895"/>
                </a:cubicBezTo>
                <a:cubicBezTo>
                  <a:pt x="47589" y="10332"/>
                  <a:pt x="47578" y="9768"/>
                  <a:pt x="47565" y="9201"/>
                </a:cubicBezTo>
                <a:cubicBezTo>
                  <a:pt x="47609" y="8930"/>
                  <a:pt x="47687" y="8684"/>
                  <a:pt x="47844" y="8539"/>
                </a:cubicBezTo>
                <a:cubicBezTo>
                  <a:pt x="47873" y="8513"/>
                  <a:pt x="47856" y="8453"/>
                  <a:pt x="47827" y="8453"/>
                </a:cubicBezTo>
                <a:cubicBezTo>
                  <a:pt x="47821" y="8453"/>
                  <a:pt x="47815" y="8456"/>
                  <a:pt x="47809" y="8461"/>
                </a:cubicBezTo>
                <a:cubicBezTo>
                  <a:pt x="47706" y="8539"/>
                  <a:pt x="47625" y="8653"/>
                  <a:pt x="47562" y="8782"/>
                </a:cubicBezTo>
                <a:cubicBezTo>
                  <a:pt x="47558" y="8641"/>
                  <a:pt x="47558" y="8504"/>
                  <a:pt x="47554" y="8367"/>
                </a:cubicBezTo>
                <a:cubicBezTo>
                  <a:pt x="47554" y="8324"/>
                  <a:pt x="47530" y="8302"/>
                  <a:pt x="47505" y="8302"/>
                </a:cubicBezTo>
                <a:cubicBezTo>
                  <a:pt x="47480" y="8302"/>
                  <a:pt x="47454" y="8324"/>
                  <a:pt x="47452" y="8367"/>
                </a:cubicBezTo>
                <a:cubicBezTo>
                  <a:pt x="47452" y="8606"/>
                  <a:pt x="47448" y="8841"/>
                  <a:pt x="47444" y="9080"/>
                </a:cubicBezTo>
                <a:cubicBezTo>
                  <a:pt x="47358" y="9369"/>
                  <a:pt x="47311" y="9694"/>
                  <a:pt x="47272" y="9968"/>
                </a:cubicBezTo>
                <a:cubicBezTo>
                  <a:pt x="47202" y="10426"/>
                  <a:pt x="47041" y="10872"/>
                  <a:pt x="46963" y="11338"/>
                </a:cubicBezTo>
                <a:cubicBezTo>
                  <a:pt x="46904" y="11710"/>
                  <a:pt x="46841" y="12077"/>
                  <a:pt x="46783" y="12449"/>
                </a:cubicBezTo>
                <a:cubicBezTo>
                  <a:pt x="46583" y="11776"/>
                  <a:pt x="46395" y="11095"/>
                  <a:pt x="46231" y="10410"/>
                </a:cubicBezTo>
                <a:cubicBezTo>
                  <a:pt x="46278" y="9788"/>
                  <a:pt x="46317" y="9165"/>
                  <a:pt x="46341" y="8543"/>
                </a:cubicBezTo>
                <a:cubicBezTo>
                  <a:pt x="46342" y="8505"/>
                  <a:pt x="46321" y="8486"/>
                  <a:pt x="46299" y="8486"/>
                </a:cubicBezTo>
                <a:cubicBezTo>
                  <a:pt x="46276" y="8486"/>
                  <a:pt x="46252" y="8506"/>
                  <a:pt x="46250" y="8543"/>
                </a:cubicBezTo>
                <a:cubicBezTo>
                  <a:pt x="46216" y="9001"/>
                  <a:pt x="46169" y="9459"/>
                  <a:pt x="46118" y="9913"/>
                </a:cubicBezTo>
                <a:cubicBezTo>
                  <a:pt x="45887" y="8868"/>
                  <a:pt x="45538" y="7353"/>
                  <a:pt x="45988" y="6379"/>
                </a:cubicBezTo>
                <a:cubicBezTo>
                  <a:pt x="46004" y="6344"/>
                  <a:pt x="45982" y="6313"/>
                  <a:pt x="45958" y="6313"/>
                </a:cubicBezTo>
                <a:cubicBezTo>
                  <a:pt x="45946" y="6313"/>
                  <a:pt x="45934" y="6320"/>
                  <a:pt x="45925" y="6336"/>
                </a:cubicBezTo>
                <a:cubicBezTo>
                  <a:pt x="45578" y="6997"/>
                  <a:pt x="45613" y="7913"/>
                  <a:pt x="45613" y="8688"/>
                </a:cubicBezTo>
                <a:cubicBezTo>
                  <a:pt x="45613" y="9643"/>
                  <a:pt x="45761" y="10594"/>
                  <a:pt x="45925" y="11522"/>
                </a:cubicBezTo>
                <a:cubicBezTo>
                  <a:pt x="45894" y="11772"/>
                  <a:pt x="45863" y="12019"/>
                  <a:pt x="45831" y="12265"/>
                </a:cubicBezTo>
                <a:cubicBezTo>
                  <a:pt x="45636" y="12304"/>
                  <a:pt x="45475" y="12492"/>
                  <a:pt x="45503" y="12828"/>
                </a:cubicBezTo>
                <a:cubicBezTo>
                  <a:pt x="45503" y="12844"/>
                  <a:pt x="45503" y="12857"/>
                  <a:pt x="45507" y="12872"/>
                </a:cubicBezTo>
                <a:cubicBezTo>
                  <a:pt x="45468" y="12786"/>
                  <a:pt x="45432" y="12700"/>
                  <a:pt x="45394" y="12617"/>
                </a:cubicBezTo>
                <a:cubicBezTo>
                  <a:pt x="45394" y="11823"/>
                  <a:pt x="45323" y="10954"/>
                  <a:pt x="44881" y="10418"/>
                </a:cubicBezTo>
                <a:cubicBezTo>
                  <a:pt x="45029" y="9737"/>
                  <a:pt x="45182" y="9064"/>
                  <a:pt x="45320" y="8379"/>
                </a:cubicBezTo>
                <a:cubicBezTo>
                  <a:pt x="45432" y="7815"/>
                  <a:pt x="45573" y="7239"/>
                  <a:pt x="45734" y="6696"/>
                </a:cubicBezTo>
                <a:cubicBezTo>
                  <a:pt x="45844" y="6324"/>
                  <a:pt x="45981" y="5537"/>
                  <a:pt x="46321" y="5400"/>
                </a:cubicBezTo>
                <a:cubicBezTo>
                  <a:pt x="46340" y="5389"/>
                  <a:pt x="46341" y="5345"/>
                  <a:pt x="46316" y="5345"/>
                </a:cubicBezTo>
                <a:cubicBezTo>
                  <a:pt x="46315" y="5345"/>
                  <a:pt x="46314" y="5346"/>
                  <a:pt x="46313" y="5346"/>
                </a:cubicBezTo>
                <a:cubicBezTo>
                  <a:pt x="45813" y="5353"/>
                  <a:pt x="45601" y="6336"/>
                  <a:pt x="45437" y="6813"/>
                </a:cubicBezTo>
                <a:cubicBezTo>
                  <a:pt x="45065" y="7909"/>
                  <a:pt x="44728" y="9024"/>
                  <a:pt x="44435" y="10160"/>
                </a:cubicBezTo>
                <a:cubicBezTo>
                  <a:pt x="44352" y="9095"/>
                  <a:pt x="44227" y="8030"/>
                  <a:pt x="43989" y="7040"/>
                </a:cubicBezTo>
                <a:cubicBezTo>
                  <a:pt x="43982" y="7012"/>
                  <a:pt x="43965" y="7000"/>
                  <a:pt x="43948" y="7000"/>
                </a:cubicBezTo>
                <a:cubicBezTo>
                  <a:pt x="43923" y="7000"/>
                  <a:pt x="43897" y="7027"/>
                  <a:pt x="43906" y="7067"/>
                </a:cubicBezTo>
                <a:cubicBezTo>
                  <a:pt x="44137" y="8074"/>
                  <a:pt x="44149" y="9103"/>
                  <a:pt x="44247" y="10136"/>
                </a:cubicBezTo>
                <a:cubicBezTo>
                  <a:pt x="44254" y="10226"/>
                  <a:pt x="44258" y="10316"/>
                  <a:pt x="44267" y="10406"/>
                </a:cubicBezTo>
                <a:cubicBezTo>
                  <a:pt x="44063" y="9992"/>
                  <a:pt x="43840" y="9510"/>
                  <a:pt x="43785" y="9064"/>
                </a:cubicBezTo>
                <a:cubicBezTo>
                  <a:pt x="43781" y="9029"/>
                  <a:pt x="43761" y="9014"/>
                  <a:pt x="43740" y="9014"/>
                </a:cubicBezTo>
                <a:cubicBezTo>
                  <a:pt x="43713" y="9014"/>
                  <a:pt x="43685" y="9038"/>
                  <a:pt x="43687" y="9080"/>
                </a:cubicBezTo>
                <a:cubicBezTo>
                  <a:pt x="43695" y="9788"/>
                  <a:pt x="43981" y="10445"/>
                  <a:pt x="44196" y="11095"/>
                </a:cubicBezTo>
                <a:cubicBezTo>
                  <a:pt x="44079" y="11584"/>
                  <a:pt x="43965" y="12077"/>
                  <a:pt x="43864" y="12570"/>
                </a:cubicBezTo>
                <a:cubicBezTo>
                  <a:pt x="43620" y="11682"/>
                  <a:pt x="43370" y="10794"/>
                  <a:pt x="43147" y="9898"/>
                </a:cubicBezTo>
                <a:cubicBezTo>
                  <a:pt x="43049" y="8198"/>
                  <a:pt x="42845" y="6508"/>
                  <a:pt x="42509" y="4853"/>
                </a:cubicBezTo>
                <a:cubicBezTo>
                  <a:pt x="42504" y="4826"/>
                  <a:pt x="42489" y="4814"/>
                  <a:pt x="42473" y="4814"/>
                </a:cubicBezTo>
                <a:cubicBezTo>
                  <a:pt x="42449" y="4814"/>
                  <a:pt x="42424" y="4840"/>
                  <a:pt x="42431" y="4880"/>
                </a:cubicBezTo>
                <a:cubicBezTo>
                  <a:pt x="42673" y="6215"/>
                  <a:pt x="42830" y="7584"/>
                  <a:pt x="42908" y="8970"/>
                </a:cubicBezTo>
                <a:cubicBezTo>
                  <a:pt x="42904" y="8968"/>
                  <a:pt x="42899" y="8967"/>
                  <a:pt x="42894" y="8967"/>
                </a:cubicBezTo>
                <a:cubicBezTo>
                  <a:pt x="42867" y="8967"/>
                  <a:pt x="42840" y="8993"/>
                  <a:pt x="42849" y="9036"/>
                </a:cubicBezTo>
                <a:cubicBezTo>
                  <a:pt x="42877" y="9185"/>
                  <a:pt x="42905" y="9338"/>
                  <a:pt x="42932" y="9486"/>
                </a:cubicBezTo>
                <a:cubicBezTo>
                  <a:pt x="43013" y="11404"/>
                  <a:pt x="42955" y="13350"/>
                  <a:pt x="42779" y="15252"/>
                </a:cubicBezTo>
                <a:cubicBezTo>
                  <a:pt x="42361" y="12129"/>
                  <a:pt x="42016" y="8923"/>
                  <a:pt x="41883" y="5893"/>
                </a:cubicBezTo>
                <a:lnTo>
                  <a:pt x="41883" y="5893"/>
                </a:lnTo>
                <a:cubicBezTo>
                  <a:pt x="41884" y="5919"/>
                  <a:pt x="41899" y="5931"/>
                  <a:pt x="41914" y="5931"/>
                </a:cubicBezTo>
                <a:cubicBezTo>
                  <a:pt x="41929" y="5931"/>
                  <a:pt x="41944" y="5919"/>
                  <a:pt x="41945" y="5893"/>
                </a:cubicBezTo>
                <a:cubicBezTo>
                  <a:pt x="41945" y="5874"/>
                  <a:pt x="41945" y="5854"/>
                  <a:pt x="41949" y="5835"/>
                </a:cubicBezTo>
                <a:cubicBezTo>
                  <a:pt x="41949" y="5808"/>
                  <a:pt x="41933" y="5793"/>
                  <a:pt x="41916" y="5793"/>
                </a:cubicBezTo>
                <a:cubicBezTo>
                  <a:pt x="41904" y="5793"/>
                  <a:pt x="41891" y="5801"/>
                  <a:pt x="41883" y="5815"/>
                </a:cubicBezTo>
                <a:cubicBezTo>
                  <a:pt x="41781" y="5999"/>
                  <a:pt x="41816" y="6211"/>
                  <a:pt x="41805" y="6437"/>
                </a:cubicBezTo>
                <a:cubicBezTo>
                  <a:pt x="41774" y="6990"/>
                  <a:pt x="41738" y="7541"/>
                  <a:pt x="41750" y="8093"/>
                </a:cubicBezTo>
                <a:cubicBezTo>
                  <a:pt x="41758" y="8430"/>
                  <a:pt x="41765" y="8766"/>
                  <a:pt x="41769" y="9107"/>
                </a:cubicBezTo>
                <a:cubicBezTo>
                  <a:pt x="41718" y="9071"/>
                  <a:pt x="41664" y="9044"/>
                  <a:pt x="41597" y="9033"/>
                </a:cubicBezTo>
                <a:cubicBezTo>
                  <a:pt x="41593" y="9032"/>
                  <a:pt x="41590" y="9032"/>
                  <a:pt x="41586" y="9032"/>
                </a:cubicBezTo>
                <a:cubicBezTo>
                  <a:pt x="41480" y="9032"/>
                  <a:pt x="41487" y="9256"/>
                  <a:pt x="41597" y="9275"/>
                </a:cubicBezTo>
                <a:cubicBezTo>
                  <a:pt x="41671" y="9287"/>
                  <a:pt x="41727" y="9334"/>
                  <a:pt x="41774" y="9405"/>
                </a:cubicBezTo>
                <a:cubicBezTo>
                  <a:pt x="41785" y="10093"/>
                  <a:pt x="41785" y="10782"/>
                  <a:pt x="41754" y="11451"/>
                </a:cubicBezTo>
                <a:cubicBezTo>
                  <a:pt x="41727" y="12003"/>
                  <a:pt x="41789" y="12613"/>
                  <a:pt x="41812" y="13169"/>
                </a:cubicBezTo>
                <a:cubicBezTo>
                  <a:pt x="41824" y="13444"/>
                  <a:pt x="41839" y="13709"/>
                  <a:pt x="41855" y="13979"/>
                </a:cubicBezTo>
                <a:lnTo>
                  <a:pt x="41855" y="14011"/>
                </a:lnTo>
                <a:cubicBezTo>
                  <a:pt x="41821" y="13811"/>
                  <a:pt x="41785" y="13616"/>
                  <a:pt x="41750" y="13420"/>
                </a:cubicBezTo>
                <a:cubicBezTo>
                  <a:pt x="41675" y="12993"/>
                  <a:pt x="41648" y="12288"/>
                  <a:pt x="41382" y="11975"/>
                </a:cubicBezTo>
                <a:cubicBezTo>
                  <a:pt x="41378" y="11972"/>
                  <a:pt x="41378" y="11972"/>
                  <a:pt x="41374" y="11972"/>
                </a:cubicBezTo>
                <a:cubicBezTo>
                  <a:pt x="41261" y="11408"/>
                  <a:pt x="41151" y="10841"/>
                  <a:pt x="41041" y="10277"/>
                </a:cubicBezTo>
                <a:cubicBezTo>
                  <a:pt x="40952" y="9799"/>
                  <a:pt x="40815" y="9338"/>
                  <a:pt x="40681" y="8879"/>
                </a:cubicBezTo>
                <a:cubicBezTo>
                  <a:pt x="40670" y="8836"/>
                  <a:pt x="40595" y="8637"/>
                  <a:pt x="40517" y="8406"/>
                </a:cubicBezTo>
                <a:cubicBezTo>
                  <a:pt x="40646" y="7967"/>
                  <a:pt x="40775" y="7530"/>
                  <a:pt x="40892" y="7083"/>
                </a:cubicBezTo>
                <a:cubicBezTo>
                  <a:pt x="41120" y="6211"/>
                  <a:pt x="41499" y="5263"/>
                  <a:pt x="41530" y="4327"/>
                </a:cubicBezTo>
                <a:cubicBezTo>
                  <a:pt x="41530" y="4314"/>
                  <a:pt x="41521" y="4306"/>
                  <a:pt x="41512" y="4306"/>
                </a:cubicBezTo>
                <a:cubicBezTo>
                  <a:pt x="41504" y="4306"/>
                  <a:pt x="41497" y="4312"/>
                  <a:pt x="41496" y="4324"/>
                </a:cubicBezTo>
                <a:cubicBezTo>
                  <a:pt x="41299" y="5537"/>
                  <a:pt x="40759" y="6711"/>
                  <a:pt x="40345" y="7819"/>
                </a:cubicBezTo>
                <a:cubicBezTo>
                  <a:pt x="40321" y="7690"/>
                  <a:pt x="40313" y="7588"/>
                  <a:pt x="40341" y="7549"/>
                </a:cubicBezTo>
                <a:cubicBezTo>
                  <a:pt x="40363" y="7517"/>
                  <a:pt x="40343" y="7466"/>
                  <a:pt x="40314" y="7466"/>
                </a:cubicBezTo>
                <a:cubicBezTo>
                  <a:pt x="40308" y="7466"/>
                  <a:pt x="40301" y="7469"/>
                  <a:pt x="40294" y="7474"/>
                </a:cubicBezTo>
                <a:cubicBezTo>
                  <a:pt x="40172" y="7573"/>
                  <a:pt x="40195" y="7842"/>
                  <a:pt x="40242" y="8093"/>
                </a:cubicBezTo>
                <a:cubicBezTo>
                  <a:pt x="40114" y="8442"/>
                  <a:pt x="39984" y="8786"/>
                  <a:pt x="39855" y="9134"/>
                </a:cubicBezTo>
                <a:cubicBezTo>
                  <a:pt x="39742" y="8191"/>
                  <a:pt x="39601" y="7259"/>
                  <a:pt x="39417" y="6343"/>
                </a:cubicBezTo>
                <a:cubicBezTo>
                  <a:pt x="39413" y="6320"/>
                  <a:pt x="39402" y="6312"/>
                  <a:pt x="39390" y="6312"/>
                </a:cubicBezTo>
                <a:cubicBezTo>
                  <a:pt x="39707" y="5662"/>
                  <a:pt x="40024" y="5021"/>
                  <a:pt x="40336" y="4371"/>
                </a:cubicBezTo>
                <a:cubicBezTo>
                  <a:pt x="40611" y="3796"/>
                  <a:pt x="40806" y="3181"/>
                  <a:pt x="41061" y="2594"/>
                </a:cubicBezTo>
                <a:cubicBezTo>
                  <a:pt x="41315" y="2015"/>
                  <a:pt x="41566" y="1224"/>
                  <a:pt x="42012" y="875"/>
                </a:cubicBezTo>
                <a:cubicBezTo>
                  <a:pt x="42033" y="859"/>
                  <a:pt x="42020" y="826"/>
                  <a:pt x="42001" y="826"/>
                </a:cubicBezTo>
                <a:cubicBezTo>
                  <a:pt x="41998" y="826"/>
                  <a:pt x="41995" y="827"/>
                  <a:pt x="41992" y="828"/>
                </a:cubicBezTo>
                <a:cubicBezTo>
                  <a:pt x="41586" y="1087"/>
                  <a:pt x="41468" y="1486"/>
                  <a:pt x="41198" y="1928"/>
                </a:cubicBezTo>
                <a:cubicBezTo>
                  <a:pt x="40877" y="2449"/>
                  <a:pt x="40638" y="3032"/>
                  <a:pt x="40376" y="3604"/>
                </a:cubicBezTo>
                <a:cubicBezTo>
                  <a:pt x="39836" y="4762"/>
                  <a:pt x="39162" y="5835"/>
                  <a:pt x="38544" y="6934"/>
                </a:cubicBezTo>
                <a:cubicBezTo>
                  <a:pt x="38524" y="6934"/>
                  <a:pt x="38501" y="6946"/>
                  <a:pt x="38490" y="6977"/>
                </a:cubicBezTo>
                <a:cubicBezTo>
                  <a:pt x="38481" y="7009"/>
                  <a:pt x="38474" y="7040"/>
                  <a:pt x="38466" y="7071"/>
                </a:cubicBezTo>
                <a:cubicBezTo>
                  <a:pt x="38458" y="7087"/>
                  <a:pt x="38450" y="7103"/>
                  <a:pt x="38443" y="7118"/>
                </a:cubicBezTo>
                <a:cubicBezTo>
                  <a:pt x="38340" y="6649"/>
                  <a:pt x="38184" y="5906"/>
                  <a:pt x="37852" y="5768"/>
                </a:cubicBezTo>
                <a:cubicBezTo>
                  <a:pt x="37847" y="5766"/>
                  <a:pt x="37842" y="5765"/>
                  <a:pt x="37837" y="5765"/>
                </a:cubicBezTo>
                <a:cubicBezTo>
                  <a:pt x="37794" y="5765"/>
                  <a:pt x="37767" y="5857"/>
                  <a:pt x="37812" y="5886"/>
                </a:cubicBezTo>
                <a:cubicBezTo>
                  <a:pt x="38098" y="6058"/>
                  <a:pt x="38176" y="6833"/>
                  <a:pt x="38235" y="7177"/>
                </a:cubicBezTo>
                <a:cubicBezTo>
                  <a:pt x="38246" y="7263"/>
                  <a:pt x="38262" y="7346"/>
                  <a:pt x="38275" y="7427"/>
                </a:cubicBezTo>
                <a:cubicBezTo>
                  <a:pt x="38223" y="7526"/>
                  <a:pt x="38172" y="7615"/>
                  <a:pt x="38121" y="7714"/>
                </a:cubicBezTo>
                <a:cubicBezTo>
                  <a:pt x="38035" y="7878"/>
                  <a:pt x="37950" y="8050"/>
                  <a:pt x="37863" y="8218"/>
                </a:cubicBezTo>
                <a:cubicBezTo>
                  <a:pt x="37809" y="8038"/>
                  <a:pt x="37753" y="7862"/>
                  <a:pt x="37699" y="7682"/>
                </a:cubicBezTo>
                <a:cubicBezTo>
                  <a:pt x="37656" y="7530"/>
                  <a:pt x="37585" y="7380"/>
                  <a:pt x="37531" y="7236"/>
                </a:cubicBezTo>
                <a:cubicBezTo>
                  <a:pt x="37502" y="7160"/>
                  <a:pt x="37386" y="7112"/>
                  <a:pt x="37392" y="7112"/>
                </a:cubicBezTo>
                <a:lnTo>
                  <a:pt x="37392" y="7112"/>
                </a:lnTo>
                <a:cubicBezTo>
                  <a:pt x="37394" y="7112"/>
                  <a:pt x="37414" y="7119"/>
                  <a:pt x="37464" y="7134"/>
                </a:cubicBezTo>
                <a:cubicBezTo>
                  <a:pt x="37465" y="7134"/>
                  <a:pt x="37466" y="7134"/>
                  <a:pt x="37467" y="7134"/>
                </a:cubicBezTo>
                <a:cubicBezTo>
                  <a:pt x="37485" y="7134"/>
                  <a:pt x="37494" y="7103"/>
                  <a:pt x="37480" y="7091"/>
                </a:cubicBezTo>
                <a:cubicBezTo>
                  <a:pt x="37440" y="7044"/>
                  <a:pt x="37406" y="6997"/>
                  <a:pt x="37366" y="6954"/>
                </a:cubicBezTo>
                <a:cubicBezTo>
                  <a:pt x="37358" y="6940"/>
                  <a:pt x="37348" y="6935"/>
                  <a:pt x="37337" y="6935"/>
                </a:cubicBezTo>
                <a:cubicBezTo>
                  <a:pt x="37309" y="6935"/>
                  <a:pt x="37281" y="6970"/>
                  <a:pt x="37292" y="7009"/>
                </a:cubicBezTo>
                <a:cubicBezTo>
                  <a:pt x="37453" y="7537"/>
                  <a:pt x="37570" y="8081"/>
                  <a:pt x="37664" y="8625"/>
                </a:cubicBezTo>
                <a:cubicBezTo>
                  <a:pt x="37471" y="9024"/>
                  <a:pt x="37284" y="9428"/>
                  <a:pt x="37100" y="9835"/>
                </a:cubicBezTo>
                <a:cubicBezTo>
                  <a:pt x="37030" y="9682"/>
                  <a:pt x="36959" y="9533"/>
                  <a:pt x="36889" y="9381"/>
                </a:cubicBezTo>
                <a:cubicBezTo>
                  <a:pt x="36834" y="8578"/>
                  <a:pt x="36673" y="7608"/>
                  <a:pt x="36916" y="6899"/>
                </a:cubicBezTo>
                <a:cubicBezTo>
                  <a:pt x="36927" y="6867"/>
                  <a:pt x="36908" y="6839"/>
                  <a:pt x="36889" y="6839"/>
                </a:cubicBezTo>
                <a:cubicBezTo>
                  <a:pt x="36880" y="6839"/>
                  <a:pt x="36872" y="6845"/>
                  <a:pt x="36866" y="6860"/>
                </a:cubicBezTo>
                <a:cubicBezTo>
                  <a:pt x="36607" y="7486"/>
                  <a:pt x="36678" y="8187"/>
                  <a:pt x="36646" y="8883"/>
                </a:cubicBezTo>
                <a:cubicBezTo>
                  <a:pt x="36478" y="8554"/>
                  <a:pt x="36306" y="8226"/>
                  <a:pt x="36125" y="7905"/>
                </a:cubicBezTo>
                <a:cubicBezTo>
                  <a:pt x="36117" y="7892"/>
                  <a:pt x="36106" y="7886"/>
                  <a:pt x="36095" y="7886"/>
                </a:cubicBezTo>
                <a:cubicBezTo>
                  <a:pt x="36069" y="7886"/>
                  <a:pt x="36043" y="7919"/>
                  <a:pt x="36062" y="7952"/>
                </a:cubicBezTo>
                <a:cubicBezTo>
                  <a:pt x="36270" y="8332"/>
                  <a:pt x="36462" y="8700"/>
                  <a:pt x="36642" y="9080"/>
                </a:cubicBezTo>
                <a:cubicBezTo>
                  <a:pt x="36626" y="9428"/>
                  <a:pt x="36619" y="9772"/>
                  <a:pt x="36615" y="10120"/>
                </a:cubicBezTo>
                <a:cubicBezTo>
                  <a:pt x="36466" y="9819"/>
                  <a:pt x="36306" y="9506"/>
                  <a:pt x="36270" y="9154"/>
                </a:cubicBezTo>
                <a:cubicBezTo>
                  <a:pt x="36268" y="9118"/>
                  <a:pt x="36245" y="9099"/>
                  <a:pt x="36223" y="9099"/>
                </a:cubicBezTo>
                <a:cubicBezTo>
                  <a:pt x="36202" y="9099"/>
                  <a:pt x="36182" y="9117"/>
                  <a:pt x="36185" y="9154"/>
                </a:cubicBezTo>
                <a:cubicBezTo>
                  <a:pt x="36212" y="9482"/>
                  <a:pt x="36309" y="9737"/>
                  <a:pt x="36443" y="10015"/>
                </a:cubicBezTo>
                <a:cubicBezTo>
                  <a:pt x="36505" y="10144"/>
                  <a:pt x="36560" y="10285"/>
                  <a:pt x="36615" y="10429"/>
                </a:cubicBezTo>
                <a:cubicBezTo>
                  <a:pt x="36615" y="10597"/>
                  <a:pt x="36611" y="10770"/>
                  <a:pt x="36611" y="10942"/>
                </a:cubicBezTo>
                <a:cubicBezTo>
                  <a:pt x="36505" y="11197"/>
                  <a:pt x="36403" y="11459"/>
                  <a:pt x="36297" y="11717"/>
                </a:cubicBezTo>
                <a:cubicBezTo>
                  <a:pt x="36274" y="11663"/>
                  <a:pt x="36247" y="11612"/>
                  <a:pt x="36223" y="11557"/>
                </a:cubicBezTo>
                <a:cubicBezTo>
                  <a:pt x="36208" y="11526"/>
                  <a:pt x="36186" y="11513"/>
                  <a:pt x="36164" y="11513"/>
                </a:cubicBezTo>
                <a:cubicBezTo>
                  <a:pt x="36114" y="11513"/>
                  <a:pt x="36065" y="11580"/>
                  <a:pt x="36098" y="11650"/>
                </a:cubicBezTo>
                <a:cubicBezTo>
                  <a:pt x="36141" y="11737"/>
                  <a:pt x="36176" y="11827"/>
                  <a:pt x="36216" y="11917"/>
                </a:cubicBezTo>
                <a:cubicBezTo>
                  <a:pt x="36024" y="12394"/>
                  <a:pt x="35840" y="12880"/>
                  <a:pt x="35659" y="13369"/>
                </a:cubicBezTo>
                <a:cubicBezTo>
                  <a:pt x="35605" y="12833"/>
                  <a:pt x="35538" y="12300"/>
                  <a:pt x="35460" y="11772"/>
                </a:cubicBezTo>
                <a:cubicBezTo>
                  <a:pt x="35296" y="10657"/>
                  <a:pt x="35038" y="9560"/>
                  <a:pt x="34669" y="8527"/>
                </a:cubicBezTo>
                <a:cubicBezTo>
                  <a:pt x="34380" y="7714"/>
                  <a:pt x="34071" y="7009"/>
                  <a:pt x="33503" y="6469"/>
                </a:cubicBezTo>
                <a:cubicBezTo>
                  <a:pt x="33493" y="6460"/>
                  <a:pt x="33484" y="6456"/>
                  <a:pt x="33475" y="6456"/>
                </a:cubicBezTo>
                <a:cubicBezTo>
                  <a:pt x="33434" y="6456"/>
                  <a:pt x="33406" y="6544"/>
                  <a:pt x="33448" y="6590"/>
                </a:cubicBezTo>
                <a:cubicBezTo>
                  <a:pt x="34079" y="7221"/>
                  <a:pt x="34364" y="8136"/>
                  <a:pt x="34588" y="9091"/>
                </a:cubicBezTo>
                <a:cubicBezTo>
                  <a:pt x="34576" y="9081"/>
                  <a:pt x="34562" y="9076"/>
                  <a:pt x="34547" y="9076"/>
                </a:cubicBezTo>
                <a:cubicBezTo>
                  <a:pt x="34521" y="9076"/>
                  <a:pt x="34495" y="9093"/>
                  <a:pt x="34489" y="9134"/>
                </a:cubicBezTo>
                <a:cubicBezTo>
                  <a:pt x="34442" y="9533"/>
                  <a:pt x="34423" y="9940"/>
                  <a:pt x="34427" y="10348"/>
                </a:cubicBezTo>
                <a:cubicBezTo>
                  <a:pt x="34333" y="9898"/>
                  <a:pt x="34223" y="9447"/>
                  <a:pt x="33992" y="9091"/>
                </a:cubicBezTo>
                <a:cubicBezTo>
                  <a:pt x="33979" y="9072"/>
                  <a:pt x="33965" y="9064"/>
                  <a:pt x="33950" y="9064"/>
                </a:cubicBezTo>
                <a:cubicBezTo>
                  <a:pt x="33902" y="9064"/>
                  <a:pt x="33856" y="9150"/>
                  <a:pt x="33898" y="9217"/>
                </a:cubicBezTo>
                <a:cubicBezTo>
                  <a:pt x="34169" y="9631"/>
                  <a:pt x="34180" y="10113"/>
                  <a:pt x="34278" y="10613"/>
                </a:cubicBezTo>
                <a:cubicBezTo>
                  <a:pt x="34317" y="10817"/>
                  <a:pt x="34357" y="11020"/>
                  <a:pt x="34395" y="11228"/>
                </a:cubicBezTo>
                <a:cubicBezTo>
                  <a:pt x="34227" y="10962"/>
                  <a:pt x="34055" y="10707"/>
                  <a:pt x="33875" y="10465"/>
                </a:cubicBezTo>
                <a:cubicBezTo>
                  <a:pt x="33777" y="10328"/>
                  <a:pt x="33676" y="10179"/>
                  <a:pt x="33566" y="10030"/>
                </a:cubicBezTo>
                <a:cubicBezTo>
                  <a:pt x="33511" y="9412"/>
                  <a:pt x="33464" y="8794"/>
                  <a:pt x="33414" y="8179"/>
                </a:cubicBezTo>
                <a:cubicBezTo>
                  <a:pt x="33300" y="6892"/>
                  <a:pt x="33179" y="5545"/>
                  <a:pt x="33445" y="4277"/>
                </a:cubicBezTo>
                <a:cubicBezTo>
                  <a:pt x="33449" y="4257"/>
                  <a:pt x="33438" y="4244"/>
                  <a:pt x="33426" y="4244"/>
                </a:cubicBezTo>
                <a:cubicBezTo>
                  <a:pt x="33417" y="4244"/>
                  <a:pt x="33409" y="4250"/>
                  <a:pt x="33405" y="4265"/>
                </a:cubicBezTo>
                <a:cubicBezTo>
                  <a:pt x="33132" y="5357"/>
                  <a:pt x="33112" y="6558"/>
                  <a:pt x="33159" y="7698"/>
                </a:cubicBezTo>
                <a:cubicBezTo>
                  <a:pt x="33170" y="8061"/>
                  <a:pt x="33186" y="8426"/>
                  <a:pt x="33197" y="8789"/>
                </a:cubicBezTo>
                <a:cubicBezTo>
                  <a:pt x="33182" y="8789"/>
                  <a:pt x="33170" y="8798"/>
                  <a:pt x="33163" y="8817"/>
                </a:cubicBezTo>
                <a:cubicBezTo>
                  <a:pt x="33096" y="8958"/>
                  <a:pt x="33033" y="9107"/>
                  <a:pt x="32979" y="9255"/>
                </a:cubicBezTo>
                <a:cubicBezTo>
                  <a:pt x="32760" y="9001"/>
                  <a:pt x="32532" y="8778"/>
                  <a:pt x="32286" y="8633"/>
                </a:cubicBezTo>
                <a:cubicBezTo>
                  <a:pt x="32281" y="8630"/>
                  <a:pt x="32275" y="8628"/>
                  <a:pt x="32269" y="8628"/>
                </a:cubicBezTo>
                <a:cubicBezTo>
                  <a:pt x="32244" y="8628"/>
                  <a:pt x="32223" y="8662"/>
                  <a:pt x="32239" y="8700"/>
                </a:cubicBezTo>
                <a:cubicBezTo>
                  <a:pt x="32254" y="8735"/>
                  <a:pt x="32270" y="8774"/>
                  <a:pt x="32286" y="8813"/>
                </a:cubicBezTo>
                <a:cubicBezTo>
                  <a:pt x="32292" y="8829"/>
                  <a:pt x="32301" y="8835"/>
                  <a:pt x="32311" y="8835"/>
                </a:cubicBezTo>
                <a:cubicBezTo>
                  <a:pt x="32332" y="8835"/>
                  <a:pt x="32354" y="8802"/>
                  <a:pt x="32341" y="8766"/>
                </a:cubicBezTo>
                <a:cubicBezTo>
                  <a:pt x="32325" y="8722"/>
                  <a:pt x="32320" y="8704"/>
                  <a:pt x="32322" y="8704"/>
                </a:cubicBezTo>
                <a:lnTo>
                  <a:pt x="32322" y="8704"/>
                </a:lnTo>
                <a:cubicBezTo>
                  <a:pt x="32331" y="8704"/>
                  <a:pt x="32488" y="9071"/>
                  <a:pt x="32498" y="9087"/>
                </a:cubicBezTo>
                <a:cubicBezTo>
                  <a:pt x="32587" y="9259"/>
                  <a:pt x="32697" y="9423"/>
                  <a:pt x="32795" y="9592"/>
                </a:cubicBezTo>
                <a:cubicBezTo>
                  <a:pt x="32810" y="9616"/>
                  <a:pt x="32822" y="9643"/>
                  <a:pt x="32838" y="9670"/>
                </a:cubicBezTo>
                <a:cubicBezTo>
                  <a:pt x="32760" y="9913"/>
                  <a:pt x="32693" y="10164"/>
                  <a:pt x="32619" y="10414"/>
                </a:cubicBezTo>
                <a:cubicBezTo>
                  <a:pt x="32489" y="10019"/>
                  <a:pt x="32361" y="9620"/>
                  <a:pt x="32227" y="9224"/>
                </a:cubicBezTo>
                <a:lnTo>
                  <a:pt x="32227" y="9220"/>
                </a:lnTo>
                <a:cubicBezTo>
                  <a:pt x="31938" y="7866"/>
                  <a:pt x="31562" y="6511"/>
                  <a:pt x="30892" y="5467"/>
                </a:cubicBezTo>
                <a:cubicBezTo>
                  <a:pt x="30670" y="4923"/>
                  <a:pt x="30426" y="4390"/>
                  <a:pt x="30164" y="3870"/>
                </a:cubicBezTo>
                <a:cubicBezTo>
                  <a:pt x="30154" y="3849"/>
                  <a:pt x="30139" y="3840"/>
                  <a:pt x="30123" y="3840"/>
                </a:cubicBezTo>
                <a:cubicBezTo>
                  <a:pt x="30087" y="3840"/>
                  <a:pt x="30050" y="3888"/>
                  <a:pt x="30074" y="3940"/>
                </a:cubicBezTo>
                <a:cubicBezTo>
                  <a:pt x="30258" y="4304"/>
                  <a:pt x="30435" y="4680"/>
                  <a:pt x="30596" y="5064"/>
                </a:cubicBezTo>
                <a:cubicBezTo>
                  <a:pt x="30594" y="5064"/>
                  <a:pt x="30593" y="5064"/>
                  <a:pt x="30592" y="5064"/>
                </a:cubicBezTo>
                <a:cubicBezTo>
                  <a:pt x="30554" y="5064"/>
                  <a:pt x="30518" y="5127"/>
                  <a:pt x="30552" y="5178"/>
                </a:cubicBezTo>
                <a:cubicBezTo>
                  <a:pt x="30642" y="5302"/>
                  <a:pt x="30724" y="5431"/>
                  <a:pt x="30798" y="5565"/>
                </a:cubicBezTo>
                <a:cubicBezTo>
                  <a:pt x="31107" y="6343"/>
                  <a:pt x="31378" y="7150"/>
                  <a:pt x="31613" y="7976"/>
                </a:cubicBezTo>
                <a:cubicBezTo>
                  <a:pt x="31609" y="8120"/>
                  <a:pt x="31656" y="8289"/>
                  <a:pt x="31714" y="8453"/>
                </a:cubicBezTo>
                <a:cubicBezTo>
                  <a:pt x="31891" y="9526"/>
                  <a:pt x="32090" y="10597"/>
                  <a:pt x="32227" y="11678"/>
                </a:cubicBezTo>
                <a:cubicBezTo>
                  <a:pt x="32094" y="11029"/>
                  <a:pt x="31953" y="10382"/>
                  <a:pt x="31793" y="9745"/>
                </a:cubicBezTo>
                <a:cubicBezTo>
                  <a:pt x="31784" y="9704"/>
                  <a:pt x="31758" y="9687"/>
                  <a:pt x="31732" y="9687"/>
                </a:cubicBezTo>
                <a:cubicBezTo>
                  <a:pt x="31693" y="9687"/>
                  <a:pt x="31653" y="9727"/>
                  <a:pt x="31667" y="9788"/>
                </a:cubicBezTo>
                <a:cubicBezTo>
                  <a:pt x="31867" y="10597"/>
                  <a:pt x="32005" y="11428"/>
                  <a:pt x="32126" y="12265"/>
                </a:cubicBezTo>
                <a:cubicBezTo>
                  <a:pt x="32113" y="12312"/>
                  <a:pt x="32106" y="12359"/>
                  <a:pt x="32098" y="12406"/>
                </a:cubicBezTo>
                <a:cubicBezTo>
                  <a:pt x="31942" y="12026"/>
                  <a:pt x="31773" y="11654"/>
                  <a:pt x="31597" y="11291"/>
                </a:cubicBezTo>
                <a:cubicBezTo>
                  <a:pt x="31649" y="10770"/>
                  <a:pt x="31638" y="10204"/>
                  <a:pt x="31308" y="10204"/>
                </a:cubicBezTo>
                <a:cubicBezTo>
                  <a:pt x="31288" y="10204"/>
                  <a:pt x="31267" y="10206"/>
                  <a:pt x="31245" y="10210"/>
                </a:cubicBezTo>
                <a:cubicBezTo>
                  <a:pt x="31173" y="10226"/>
                  <a:pt x="31189" y="10375"/>
                  <a:pt x="31254" y="10375"/>
                </a:cubicBezTo>
                <a:cubicBezTo>
                  <a:pt x="31256" y="10375"/>
                  <a:pt x="31258" y="10375"/>
                  <a:pt x="31261" y="10375"/>
                </a:cubicBezTo>
                <a:cubicBezTo>
                  <a:pt x="31267" y="10374"/>
                  <a:pt x="31274" y="10373"/>
                  <a:pt x="31280" y="10373"/>
                </a:cubicBezTo>
                <a:cubicBezTo>
                  <a:pt x="31416" y="10373"/>
                  <a:pt x="31451" y="10610"/>
                  <a:pt x="31432" y="10962"/>
                </a:cubicBezTo>
                <a:cubicBezTo>
                  <a:pt x="31351" y="10805"/>
                  <a:pt x="31272" y="10644"/>
                  <a:pt x="31190" y="10489"/>
                </a:cubicBezTo>
                <a:cubicBezTo>
                  <a:pt x="31127" y="10210"/>
                  <a:pt x="31042" y="9929"/>
                  <a:pt x="30896" y="9717"/>
                </a:cubicBezTo>
                <a:cubicBezTo>
                  <a:pt x="30849" y="9318"/>
                  <a:pt x="30798" y="8915"/>
                  <a:pt x="30748" y="8512"/>
                </a:cubicBezTo>
                <a:cubicBezTo>
                  <a:pt x="30697" y="8108"/>
                  <a:pt x="30549" y="7369"/>
                  <a:pt x="30658" y="6946"/>
                </a:cubicBezTo>
                <a:cubicBezTo>
                  <a:pt x="30665" y="6916"/>
                  <a:pt x="30647" y="6895"/>
                  <a:pt x="30627" y="6895"/>
                </a:cubicBezTo>
                <a:cubicBezTo>
                  <a:pt x="30615" y="6895"/>
                  <a:pt x="30604" y="6901"/>
                  <a:pt x="30596" y="6915"/>
                </a:cubicBezTo>
                <a:cubicBezTo>
                  <a:pt x="30482" y="7122"/>
                  <a:pt x="30513" y="7330"/>
                  <a:pt x="30497" y="7584"/>
                </a:cubicBezTo>
                <a:cubicBezTo>
                  <a:pt x="30473" y="8081"/>
                  <a:pt x="30497" y="8570"/>
                  <a:pt x="30509" y="9067"/>
                </a:cubicBezTo>
                <a:cubicBezTo>
                  <a:pt x="30509" y="9126"/>
                  <a:pt x="30513" y="9188"/>
                  <a:pt x="30513" y="9248"/>
                </a:cubicBezTo>
                <a:cubicBezTo>
                  <a:pt x="30470" y="9165"/>
                  <a:pt x="30426" y="9087"/>
                  <a:pt x="30379" y="9005"/>
                </a:cubicBezTo>
                <a:cubicBezTo>
                  <a:pt x="30374" y="8994"/>
                  <a:pt x="30366" y="8990"/>
                  <a:pt x="30358" y="8990"/>
                </a:cubicBezTo>
                <a:cubicBezTo>
                  <a:pt x="30340" y="8990"/>
                  <a:pt x="30324" y="9013"/>
                  <a:pt x="30337" y="9040"/>
                </a:cubicBezTo>
                <a:cubicBezTo>
                  <a:pt x="30399" y="9177"/>
                  <a:pt x="30462" y="9318"/>
                  <a:pt x="30520" y="9459"/>
                </a:cubicBezTo>
                <a:cubicBezTo>
                  <a:pt x="30552" y="10386"/>
                  <a:pt x="30607" y="11314"/>
                  <a:pt x="30685" y="12234"/>
                </a:cubicBezTo>
                <a:cubicBezTo>
                  <a:pt x="30513" y="11616"/>
                  <a:pt x="30314" y="11005"/>
                  <a:pt x="30102" y="10398"/>
                </a:cubicBezTo>
                <a:cubicBezTo>
                  <a:pt x="29985" y="9412"/>
                  <a:pt x="29832" y="8437"/>
                  <a:pt x="29605" y="7474"/>
                </a:cubicBezTo>
                <a:cubicBezTo>
                  <a:pt x="29601" y="7455"/>
                  <a:pt x="29593" y="7432"/>
                  <a:pt x="29590" y="7408"/>
                </a:cubicBezTo>
                <a:cubicBezTo>
                  <a:pt x="29593" y="7279"/>
                  <a:pt x="29593" y="7154"/>
                  <a:pt x="29597" y="7028"/>
                </a:cubicBezTo>
                <a:cubicBezTo>
                  <a:pt x="29613" y="6535"/>
                  <a:pt x="29738" y="6085"/>
                  <a:pt x="29769" y="5604"/>
                </a:cubicBezTo>
                <a:cubicBezTo>
                  <a:pt x="29771" y="5575"/>
                  <a:pt x="29756" y="5561"/>
                  <a:pt x="29740" y="5561"/>
                </a:cubicBezTo>
                <a:cubicBezTo>
                  <a:pt x="29723" y="5561"/>
                  <a:pt x="29705" y="5576"/>
                  <a:pt x="29703" y="5604"/>
                </a:cubicBezTo>
                <a:cubicBezTo>
                  <a:pt x="29660" y="6046"/>
                  <a:pt x="29530" y="6464"/>
                  <a:pt x="29472" y="6907"/>
                </a:cubicBezTo>
                <a:cubicBezTo>
                  <a:pt x="29304" y="6199"/>
                  <a:pt x="29084" y="5396"/>
                  <a:pt x="28736" y="4923"/>
                </a:cubicBezTo>
                <a:cubicBezTo>
                  <a:pt x="28729" y="4913"/>
                  <a:pt x="28720" y="4909"/>
                  <a:pt x="28712" y="4909"/>
                </a:cubicBezTo>
                <a:cubicBezTo>
                  <a:pt x="28687" y="4909"/>
                  <a:pt x="28664" y="4945"/>
                  <a:pt x="28681" y="4977"/>
                </a:cubicBezTo>
                <a:cubicBezTo>
                  <a:pt x="28920" y="5412"/>
                  <a:pt x="29053" y="6136"/>
                  <a:pt x="29171" y="6637"/>
                </a:cubicBezTo>
                <a:cubicBezTo>
                  <a:pt x="29257" y="7005"/>
                  <a:pt x="29327" y="7377"/>
                  <a:pt x="29389" y="7748"/>
                </a:cubicBezTo>
                <a:cubicBezTo>
                  <a:pt x="29370" y="7999"/>
                  <a:pt x="29351" y="8249"/>
                  <a:pt x="29339" y="8500"/>
                </a:cubicBezTo>
                <a:cubicBezTo>
                  <a:pt x="29057" y="7882"/>
                  <a:pt x="28764" y="7279"/>
                  <a:pt x="28462" y="6684"/>
                </a:cubicBezTo>
                <a:cubicBezTo>
                  <a:pt x="28415" y="6594"/>
                  <a:pt x="28368" y="6500"/>
                  <a:pt x="28318" y="6410"/>
                </a:cubicBezTo>
                <a:cubicBezTo>
                  <a:pt x="28349" y="6379"/>
                  <a:pt x="28380" y="6347"/>
                  <a:pt x="28412" y="6320"/>
                </a:cubicBezTo>
                <a:cubicBezTo>
                  <a:pt x="28432" y="6307"/>
                  <a:pt x="28420" y="6273"/>
                  <a:pt x="28402" y="6273"/>
                </a:cubicBezTo>
                <a:cubicBezTo>
                  <a:pt x="28399" y="6273"/>
                  <a:pt x="28395" y="6274"/>
                  <a:pt x="28392" y="6277"/>
                </a:cubicBezTo>
                <a:lnTo>
                  <a:pt x="28286" y="6347"/>
                </a:lnTo>
                <a:cubicBezTo>
                  <a:pt x="28078" y="5956"/>
                  <a:pt x="27863" y="5581"/>
                  <a:pt x="27648" y="5196"/>
                </a:cubicBezTo>
                <a:cubicBezTo>
                  <a:pt x="27359" y="4688"/>
                  <a:pt x="27010" y="4238"/>
                  <a:pt x="26779" y="3678"/>
                </a:cubicBezTo>
                <a:cubicBezTo>
                  <a:pt x="26774" y="3668"/>
                  <a:pt x="26767" y="3664"/>
                  <a:pt x="26761" y="3664"/>
                </a:cubicBezTo>
                <a:cubicBezTo>
                  <a:pt x="26746" y="3664"/>
                  <a:pt x="26732" y="3684"/>
                  <a:pt x="26740" y="3706"/>
                </a:cubicBezTo>
                <a:cubicBezTo>
                  <a:pt x="27115" y="4668"/>
                  <a:pt x="27652" y="5510"/>
                  <a:pt x="28016" y="6493"/>
                </a:cubicBezTo>
                <a:cubicBezTo>
                  <a:pt x="28020" y="6500"/>
                  <a:pt x="28024" y="6508"/>
                  <a:pt x="28024" y="6516"/>
                </a:cubicBezTo>
                <a:cubicBezTo>
                  <a:pt x="27828" y="6645"/>
                  <a:pt x="27640" y="6778"/>
                  <a:pt x="27453" y="6954"/>
                </a:cubicBezTo>
                <a:cubicBezTo>
                  <a:pt x="27445" y="6945"/>
                  <a:pt x="27435" y="6941"/>
                  <a:pt x="27425" y="6941"/>
                </a:cubicBezTo>
                <a:cubicBezTo>
                  <a:pt x="27407" y="6941"/>
                  <a:pt x="27388" y="6954"/>
                  <a:pt x="27386" y="6981"/>
                </a:cubicBezTo>
                <a:cubicBezTo>
                  <a:pt x="27382" y="7001"/>
                  <a:pt x="27378" y="7017"/>
                  <a:pt x="27374" y="7036"/>
                </a:cubicBezTo>
                <a:cubicBezTo>
                  <a:pt x="27359" y="7056"/>
                  <a:pt x="27339" y="7075"/>
                  <a:pt x="27319" y="7095"/>
                </a:cubicBezTo>
                <a:cubicBezTo>
                  <a:pt x="27073" y="7369"/>
                  <a:pt x="26818" y="7639"/>
                  <a:pt x="26564" y="7902"/>
                </a:cubicBezTo>
                <a:cubicBezTo>
                  <a:pt x="26223" y="6868"/>
                  <a:pt x="25809" y="5893"/>
                  <a:pt x="25256" y="5084"/>
                </a:cubicBezTo>
                <a:cubicBezTo>
                  <a:pt x="25246" y="5069"/>
                  <a:pt x="25235" y="5063"/>
                  <a:pt x="25223" y="5063"/>
                </a:cubicBezTo>
                <a:cubicBezTo>
                  <a:pt x="25186" y="5063"/>
                  <a:pt x="25153" y="5128"/>
                  <a:pt x="25186" y="5173"/>
                </a:cubicBezTo>
                <a:cubicBezTo>
                  <a:pt x="25397" y="5490"/>
                  <a:pt x="25589" y="5835"/>
                  <a:pt x="25762" y="6195"/>
                </a:cubicBezTo>
                <a:cubicBezTo>
                  <a:pt x="25756" y="6195"/>
                  <a:pt x="25753" y="6193"/>
                  <a:pt x="25749" y="6193"/>
                </a:cubicBezTo>
                <a:cubicBezTo>
                  <a:pt x="25747" y="6193"/>
                  <a:pt x="25745" y="6194"/>
                  <a:pt x="25742" y="6195"/>
                </a:cubicBezTo>
                <a:cubicBezTo>
                  <a:pt x="25581" y="6253"/>
                  <a:pt x="25453" y="6402"/>
                  <a:pt x="25347" y="6594"/>
                </a:cubicBezTo>
                <a:cubicBezTo>
                  <a:pt x="25280" y="6179"/>
                  <a:pt x="25202" y="5772"/>
                  <a:pt x="25108" y="5365"/>
                </a:cubicBezTo>
                <a:cubicBezTo>
                  <a:pt x="25010" y="4919"/>
                  <a:pt x="24803" y="4520"/>
                  <a:pt x="24709" y="4085"/>
                </a:cubicBezTo>
                <a:cubicBezTo>
                  <a:pt x="24703" y="4060"/>
                  <a:pt x="24685" y="4048"/>
                  <a:pt x="24668" y="4048"/>
                </a:cubicBezTo>
                <a:cubicBezTo>
                  <a:pt x="24648" y="4048"/>
                  <a:pt x="24628" y="4065"/>
                  <a:pt x="24631" y="4097"/>
                </a:cubicBezTo>
                <a:cubicBezTo>
                  <a:pt x="24631" y="4116"/>
                  <a:pt x="24635" y="4136"/>
                  <a:pt x="24635" y="4156"/>
                </a:cubicBezTo>
                <a:cubicBezTo>
                  <a:pt x="24635" y="4179"/>
                  <a:pt x="24646" y="4187"/>
                  <a:pt x="24658" y="4195"/>
                </a:cubicBezTo>
                <a:cubicBezTo>
                  <a:pt x="24650" y="4222"/>
                  <a:pt x="24642" y="4253"/>
                  <a:pt x="24646" y="4273"/>
                </a:cubicBezTo>
                <a:cubicBezTo>
                  <a:pt x="24693" y="4453"/>
                  <a:pt x="24728" y="4618"/>
                  <a:pt x="24748" y="4806"/>
                </a:cubicBezTo>
                <a:cubicBezTo>
                  <a:pt x="24810" y="5314"/>
                  <a:pt x="24857" y="5823"/>
                  <a:pt x="24857" y="6339"/>
                </a:cubicBezTo>
                <a:cubicBezTo>
                  <a:pt x="24857" y="6883"/>
                  <a:pt x="24850" y="7423"/>
                  <a:pt x="24834" y="7964"/>
                </a:cubicBezTo>
                <a:cubicBezTo>
                  <a:pt x="24615" y="8661"/>
                  <a:pt x="24447" y="9423"/>
                  <a:pt x="24313" y="10171"/>
                </a:cubicBezTo>
                <a:cubicBezTo>
                  <a:pt x="24274" y="10214"/>
                  <a:pt x="24232" y="10261"/>
                  <a:pt x="24188" y="10304"/>
                </a:cubicBezTo>
                <a:cubicBezTo>
                  <a:pt x="24172" y="9858"/>
                  <a:pt x="24129" y="9405"/>
                  <a:pt x="23981" y="9040"/>
                </a:cubicBezTo>
                <a:cubicBezTo>
                  <a:pt x="23972" y="9020"/>
                  <a:pt x="23960" y="9012"/>
                  <a:pt x="23948" y="9012"/>
                </a:cubicBezTo>
                <a:cubicBezTo>
                  <a:pt x="23921" y="9012"/>
                  <a:pt x="23894" y="9052"/>
                  <a:pt x="23910" y="9095"/>
                </a:cubicBezTo>
                <a:cubicBezTo>
                  <a:pt x="24051" y="9467"/>
                  <a:pt x="24062" y="9979"/>
                  <a:pt x="24062" y="10438"/>
                </a:cubicBezTo>
                <a:cubicBezTo>
                  <a:pt x="23961" y="10547"/>
                  <a:pt x="23856" y="10657"/>
                  <a:pt x="23753" y="10767"/>
                </a:cubicBezTo>
                <a:cubicBezTo>
                  <a:pt x="23668" y="9851"/>
                  <a:pt x="23598" y="8935"/>
                  <a:pt x="23542" y="8023"/>
                </a:cubicBezTo>
                <a:cubicBezTo>
                  <a:pt x="23397" y="5525"/>
                  <a:pt x="22975" y="3056"/>
                  <a:pt x="22823" y="563"/>
                </a:cubicBezTo>
                <a:cubicBezTo>
                  <a:pt x="22823" y="547"/>
                  <a:pt x="22813" y="539"/>
                  <a:pt x="22803" y="539"/>
                </a:cubicBezTo>
                <a:cubicBezTo>
                  <a:pt x="22793" y="539"/>
                  <a:pt x="22783" y="547"/>
                  <a:pt x="22783" y="563"/>
                </a:cubicBezTo>
                <a:cubicBezTo>
                  <a:pt x="22767" y="1764"/>
                  <a:pt x="22814" y="2989"/>
                  <a:pt x="22826" y="4191"/>
                </a:cubicBezTo>
                <a:cubicBezTo>
                  <a:pt x="22846" y="5549"/>
                  <a:pt x="22791" y="6907"/>
                  <a:pt x="22814" y="8261"/>
                </a:cubicBezTo>
                <a:cubicBezTo>
                  <a:pt x="22693" y="7698"/>
                  <a:pt x="22552" y="7145"/>
                  <a:pt x="22380" y="6602"/>
                </a:cubicBezTo>
                <a:cubicBezTo>
                  <a:pt x="22376" y="6582"/>
                  <a:pt x="22368" y="6574"/>
                  <a:pt x="22357" y="6567"/>
                </a:cubicBezTo>
                <a:cubicBezTo>
                  <a:pt x="22212" y="6050"/>
                  <a:pt x="22059" y="5537"/>
                  <a:pt x="21907" y="5021"/>
                </a:cubicBezTo>
                <a:cubicBezTo>
                  <a:pt x="21761" y="4535"/>
                  <a:pt x="21398" y="4101"/>
                  <a:pt x="21499" y="3529"/>
                </a:cubicBezTo>
                <a:cubicBezTo>
                  <a:pt x="21505" y="3501"/>
                  <a:pt x="21488" y="3481"/>
                  <a:pt x="21470" y="3481"/>
                </a:cubicBezTo>
                <a:cubicBezTo>
                  <a:pt x="21461" y="3481"/>
                  <a:pt x="21451" y="3486"/>
                  <a:pt x="21445" y="3498"/>
                </a:cubicBezTo>
                <a:cubicBezTo>
                  <a:pt x="21170" y="4007"/>
                  <a:pt x="21456" y="4872"/>
                  <a:pt x="21546" y="5412"/>
                </a:cubicBezTo>
                <a:cubicBezTo>
                  <a:pt x="21750" y="6657"/>
                  <a:pt x="21918" y="7909"/>
                  <a:pt x="22126" y="9150"/>
                </a:cubicBezTo>
                <a:cubicBezTo>
                  <a:pt x="22203" y="9610"/>
                  <a:pt x="22277" y="10074"/>
                  <a:pt x="22356" y="10539"/>
                </a:cubicBezTo>
                <a:lnTo>
                  <a:pt x="22356" y="10539"/>
                </a:lnTo>
                <a:cubicBezTo>
                  <a:pt x="22349" y="10537"/>
                  <a:pt x="22342" y="10536"/>
                  <a:pt x="22336" y="10536"/>
                </a:cubicBezTo>
                <a:cubicBezTo>
                  <a:pt x="22249" y="10536"/>
                  <a:pt x="22219" y="10710"/>
                  <a:pt x="22313" y="10743"/>
                </a:cubicBezTo>
                <a:cubicBezTo>
                  <a:pt x="22451" y="10790"/>
                  <a:pt x="22458" y="11338"/>
                  <a:pt x="22431" y="11964"/>
                </a:cubicBezTo>
                <a:cubicBezTo>
                  <a:pt x="22357" y="11721"/>
                  <a:pt x="22294" y="11475"/>
                  <a:pt x="22254" y="11213"/>
                </a:cubicBezTo>
                <a:cubicBezTo>
                  <a:pt x="22251" y="11191"/>
                  <a:pt x="22240" y="11182"/>
                  <a:pt x="22228" y="11182"/>
                </a:cubicBezTo>
                <a:cubicBezTo>
                  <a:pt x="22212" y="11182"/>
                  <a:pt x="22194" y="11199"/>
                  <a:pt x="22192" y="11224"/>
                </a:cubicBezTo>
                <a:cubicBezTo>
                  <a:pt x="22145" y="11713"/>
                  <a:pt x="22192" y="12147"/>
                  <a:pt x="22263" y="12610"/>
                </a:cubicBezTo>
                <a:cubicBezTo>
                  <a:pt x="22180" y="12719"/>
                  <a:pt x="22098" y="12833"/>
                  <a:pt x="22016" y="12942"/>
                </a:cubicBezTo>
                <a:cubicBezTo>
                  <a:pt x="21981" y="12680"/>
                  <a:pt x="21945" y="12414"/>
                  <a:pt x="21910" y="12152"/>
                </a:cubicBezTo>
                <a:cubicBezTo>
                  <a:pt x="21891" y="12038"/>
                  <a:pt x="21832" y="11988"/>
                  <a:pt x="21770" y="11979"/>
                </a:cubicBezTo>
                <a:cubicBezTo>
                  <a:pt x="21640" y="11404"/>
                  <a:pt x="21511" y="10829"/>
                  <a:pt x="21374" y="10261"/>
                </a:cubicBezTo>
                <a:cubicBezTo>
                  <a:pt x="21370" y="10062"/>
                  <a:pt x="21367" y="9858"/>
                  <a:pt x="21354" y="9658"/>
                </a:cubicBezTo>
                <a:cubicBezTo>
                  <a:pt x="21353" y="9645"/>
                  <a:pt x="21344" y="9638"/>
                  <a:pt x="21336" y="9638"/>
                </a:cubicBezTo>
                <a:cubicBezTo>
                  <a:pt x="21327" y="9638"/>
                  <a:pt x="21320" y="9645"/>
                  <a:pt x="21320" y="9658"/>
                </a:cubicBezTo>
                <a:cubicBezTo>
                  <a:pt x="21311" y="9757"/>
                  <a:pt x="21304" y="9854"/>
                  <a:pt x="21296" y="9952"/>
                </a:cubicBezTo>
                <a:cubicBezTo>
                  <a:pt x="21217" y="9643"/>
                  <a:pt x="21136" y="9334"/>
                  <a:pt x="21045" y="9029"/>
                </a:cubicBezTo>
                <a:cubicBezTo>
                  <a:pt x="21116" y="7933"/>
                  <a:pt x="21206" y="6840"/>
                  <a:pt x="21335" y="5752"/>
                </a:cubicBezTo>
                <a:cubicBezTo>
                  <a:pt x="21358" y="5530"/>
                  <a:pt x="21249" y="5369"/>
                  <a:pt x="21120" y="5310"/>
                </a:cubicBezTo>
                <a:cubicBezTo>
                  <a:pt x="21155" y="5201"/>
                  <a:pt x="21190" y="5091"/>
                  <a:pt x="21229" y="4981"/>
                </a:cubicBezTo>
                <a:cubicBezTo>
                  <a:pt x="21246" y="4939"/>
                  <a:pt x="21217" y="4899"/>
                  <a:pt x="21190" y="4899"/>
                </a:cubicBezTo>
                <a:cubicBezTo>
                  <a:pt x="21178" y="4899"/>
                  <a:pt x="21166" y="4907"/>
                  <a:pt x="21159" y="4927"/>
                </a:cubicBezTo>
                <a:cubicBezTo>
                  <a:pt x="21112" y="5044"/>
                  <a:pt x="21073" y="5165"/>
                  <a:pt x="21033" y="5287"/>
                </a:cubicBezTo>
                <a:cubicBezTo>
                  <a:pt x="21028" y="5286"/>
                  <a:pt x="21023" y="5286"/>
                  <a:pt x="21018" y="5286"/>
                </a:cubicBezTo>
                <a:cubicBezTo>
                  <a:pt x="20911" y="5286"/>
                  <a:pt x="20809" y="5366"/>
                  <a:pt x="20783" y="5557"/>
                </a:cubicBezTo>
                <a:cubicBezTo>
                  <a:pt x="20701" y="6183"/>
                  <a:pt x="20623" y="6809"/>
                  <a:pt x="20552" y="7432"/>
                </a:cubicBezTo>
                <a:cubicBezTo>
                  <a:pt x="20501" y="7295"/>
                  <a:pt x="20455" y="7154"/>
                  <a:pt x="20404" y="7013"/>
                </a:cubicBezTo>
                <a:cubicBezTo>
                  <a:pt x="20380" y="6899"/>
                  <a:pt x="20337" y="6802"/>
                  <a:pt x="20278" y="6711"/>
                </a:cubicBezTo>
                <a:cubicBezTo>
                  <a:pt x="20247" y="6672"/>
                  <a:pt x="20220" y="6641"/>
                  <a:pt x="20196" y="6614"/>
                </a:cubicBezTo>
                <a:cubicBezTo>
                  <a:pt x="20204" y="6605"/>
                  <a:pt x="20207" y="6594"/>
                  <a:pt x="20204" y="6578"/>
                </a:cubicBezTo>
                <a:cubicBezTo>
                  <a:pt x="20196" y="6540"/>
                  <a:pt x="20188" y="6500"/>
                  <a:pt x="20180" y="6457"/>
                </a:cubicBezTo>
                <a:cubicBezTo>
                  <a:pt x="20173" y="6429"/>
                  <a:pt x="20154" y="6416"/>
                  <a:pt x="20136" y="6416"/>
                </a:cubicBezTo>
                <a:cubicBezTo>
                  <a:pt x="20113" y="6416"/>
                  <a:pt x="20090" y="6436"/>
                  <a:pt x="20090" y="6473"/>
                </a:cubicBezTo>
                <a:cubicBezTo>
                  <a:pt x="20102" y="6770"/>
                  <a:pt x="20211" y="7028"/>
                  <a:pt x="20270" y="7318"/>
                </a:cubicBezTo>
                <a:cubicBezTo>
                  <a:pt x="20329" y="7608"/>
                  <a:pt x="20392" y="7897"/>
                  <a:pt x="20458" y="8187"/>
                </a:cubicBezTo>
                <a:cubicBezTo>
                  <a:pt x="20431" y="8442"/>
                  <a:pt x="20408" y="8695"/>
                  <a:pt x="20388" y="8950"/>
                </a:cubicBezTo>
                <a:cubicBezTo>
                  <a:pt x="20298" y="9846"/>
                  <a:pt x="20231" y="10743"/>
                  <a:pt x="20169" y="11639"/>
                </a:cubicBezTo>
                <a:cubicBezTo>
                  <a:pt x="19942" y="9862"/>
                  <a:pt x="19765" y="8061"/>
                  <a:pt x="19554" y="6285"/>
                </a:cubicBezTo>
                <a:cubicBezTo>
                  <a:pt x="19551" y="6255"/>
                  <a:pt x="19536" y="6243"/>
                  <a:pt x="19520" y="6243"/>
                </a:cubicBezTo>
                <a:cubicBezTo>
                  <a:pt x="19499" y="6243"/>
                  <a:pt x="19474" y="6266"/>
                  <a:pt x="19472" y="6300"/>
                </a:cubicBezTo>
                <a:cubicBezTo>
                  <a:pt x="19378" y="7232"/>
                  <a:pt x="19445" y="8226"/>
                  <a:pt x="19421" y="9170"/>
                </a:cubicBezTo>
                <a:cubicBezTo>
                  <a:pt x="19409" y="9490"/>
                  <a:pt x="19405" y="9808"/>
                  <a:pt x="19398" y="10128"/>
                </a:cubicBezTo>
                <a:cubicBezTo>
                  <a:pt x="19391" y="10125"/>
                  <a:pt x="19384" y="10124"/>
                  <a:pt x="19378" y="10124"/>
                </a:cubicBezTo>
                <a:cubicBezTo>
                  <a:pt x="19319" y="10124"/>
                  <a:pt x="19299" y="10249"/>
                  <a:pt x="19366" y="10281"/>
                </a:cubicBezTo>
                <a:cubicBezTo>
                  <a:pt x="19378" y="10285"/>
                  <a:pt x="19386" y="10297"/>
                  <a:pt x="19398" y="10304"/>
                </a:cubicBezTo>
                <a:cubicBezTo>
                  <a:pt x="19389" y="10931"/>
                  <a:pt x="19394" y="11560"/>
                  <a:pt x="19425" y="12183"/>
                </a:cubicBezTo>
                <a:cubicBezTo>
                  <a:pt x="19362" y="11948"/>
                  <a:pt x="19292" y="11710"/>
                  <a:pt x="19217" y="11475"/>
                </a:cubicBezTo>
                <a:cubicBezTo>
                  <a:pt x="19077" y="11032"/>
                  <a:pt x="18916" y="10606"/>
                  <a:pt x="18751" y="10179"/>
                </a:cubicBezTo>
                <a:cubicBezTo>
                  <a:pt x="18732" y="10128"/>
                  <a:pt x="18681" y="9976"/>
                  <a:pt x="18627" y="9792"/>
                </a:cubicBezTo>
                <a:cubicBezTo>
                  <a:pt x="18643" y="9690"/>
                  <a:pt x="18658" y="9584"/>
                  <a:pt x="18674" y="9479"/>
                </a:cubicBezTo>
                <a:cubicBezTo>
                  <a:pt x="18818" y="8536"/>
                  <a:pt x="18920" y="7322"/>
                  <a:pt x="19308" y="6488"/>
                </a:cubicBezTo>
                <a:cubicBezTo>
                  <a:pt x="19343" y="6421"/>
                  <a:pt x="19294" y="6355"/>
                  <a:pt x="19244" y="6355"/>
                </a:cubicBezTo>
                <a:cubicBezTo>
                  <a:pt x="19228" y="6355"/>
                  <a:pt x="19211" y="6362"/>
                  <a:pt x="19198" y="6379"/>
                </a:cubicBezTo>
                <a:cubicBezTo>
                  <a:pt x="18912" y="6708"/>
                  <a:pt x="18771" y="7208"/>
                  <a:pt x="18623" y="7655"/>
                </a:cubicBezTo>
                <a:cubicBezTo>
                  <a:pt x="18473" y="8117"/>
                  <a:pt x="18329" y="8570"/>
                  <a:pt x="18196" y="9044"/>
                </a:cubicBezTo>
                <a:cubicBezTo>
                  <a:pt x="18188" y="9071"/>
                  <a:pt x="18184" y="9095"/>
                  <a:pt x="18177" y="9123"/>
                </a:cubicBezTo>
                <a:cubicBezTo>
                  <a:pt x="18114" y="8841"/>
                  <a:pt x="18051" y="8559"/>
                  <a:pt x="17985" y="8277"/>
                </a:cubicBezTo>
                <a:cubicBezTo>
                  <a:pt x="17899" y="7913"/>
                  <a:pt x="17758" y="6684"/>
                  <a:pt x="17389" y="6551"/>
                </a:cubicBezTo>
                <a:cubicBezTo>
                  <a:pt x="17387" y="6550"/>
                  <a:pt x="17384" y="6549"/>
                  <a:pt x="17382" y="6549"/>
                </a:cubicBezTo>
                <a:cubicBezTo>
                  <a:pt x="17355" y="6549"/>
                  <a:pt x="17338" y="6603"/>
                  <a:pt x="17366" y="6621"/>
                </a:cubicBezTo>
                <a:cubicBezTo>
                  <a:pt x="17593" y="6778"/>
                  <a:pt x="17633" y="7870"/>
                  <a:pt x="17656" y="8093"/>
                </a:cubicBezTo>
                <a:cubicBezTo>
                  <a:pt x="17703" y="8598"/>
                  <a:pt x="17754" y="9107"/>
                  <a:pt x="17808" y="9611"/>
                </a:cubicBezTo>
                <a:cubicBezTo>
                  <a:pt x="17832" y="9831"/>
                  <a:pt x="17852" y="10050"/>
                  <a:pt x="17871" y="10269"/>
                </a:cubicBezTo>
                <a:cubicBezTo>
                  <a:pt x="17761" y="10707"/>
                  <a:pt x="17656" y="11150"/>
                  <a:pt x="17558" y="11592"/>
                </a:cubicBezTo>
                <a:cubicBezTo>
                  <a:pt x="17499" y="11260"/>
                  <a:pt x="17436" y="10926"/>
                  <a:pt x="17370" y="10590"/>
                </a:cubicBezTo>
                <a:cubicBezTo>
                  <a:pt x="17135" y="9420"/>
                  <a:pt x="16802" y="8336"/>
                  <a:pt x="16744" y="7111"/>
                </a:cubicBezTo>
                <a:cubicBezTo>
                  <a:pt x="16744" y="7083"/>
                  <a:pt x="16729" y="7070"/>
                  <a:pt x="16714" y="7070"/>
                </a:cubicBezTo>
                <a:cubicBezTo>
                  <a:pt x="16699" y="7070"/>
                  <a:pt x="16683" y="7083"/>
                  <a:pt x="16681" y="7111"/>
                </a:cubicBezTo>
                <a:cubicBezTo>
                  <a:pt x="16646" y="8977"/>
                  <a:pt x="16849" y="10864"/>
                  <a:pt x="16928" y="12731"/>
                </a:cubicBezTo>
                <a:cubicBezTo>
                  <a:pt x="16952" y="13279"/>
                  <a:pt x="16986" y="13823"/>
                  <a:pt x="17022" y="14367"/>
                </a:cubicBezTo>
                <a:cubicBezTo>
                  <a:pt x="16963" y="14712"/>
                  <a:pt x="16905" y="15059"/>
                  <a:pt x="16853" y="15408"/>
                </a:cubicBezTo>
                <a:cubicBezTo>
                  <a:pt x="16842" y="15247"/>
                  <a:pt x="16787" y="15126"/>
                  <a:pt x="16705" y="15044"/>
                </a:cubicBezTo>
                <a:cubicBezTo>
                  <a:pt x="16697" y="15017"/>
                  <a:pt x="16685" y="14989"/>
                  <a:pt x="16677" y="14962"/>
                </a:cubicBezTo>
                <a:cubicBezTo>
                  <a:pt x="16697" y="13928"/>
                  <a:pt x="16685" y="12891"/>
                  <a:pt x="16630" y="11866"/>
                </a:cubicBezTo>
                <a:cubicBezTo>
                  <a:pt x="16568" y="10758"/>
                  <a:pt x="16454" y="9607"/>
                  <a:pt x="16251" y="8523"/>
                </a:cubicBezTo>
                <a:cubicBezTo>
                  <a:pt x="16168" y="8089"/>
                  <a:pt x="16118" y="7647"/>
                  <a:pt x="16040" y="7208"/>
                </a:cubicBezTo>
                <a:cubicBezTo>
                  <a:pt x="16219" y="5999"/>
                  <a:pt x="16427" y="4793"/>
                  <a:pt x="16615" y="3572"/>
                </a:cubicBezTo>
                <a:cubicBezTo>
                  <a:pt x="16624" y="3519"/>
                  <a:pt x="16590" y="3483"/>
                  <a:pt x="16558" y="3483"/>
                </a:cubicBezTo>
                <a:cubicBezTo>
                  <a:pt x="16536" y="3483"/>
                  <a:pt x="16515" y="3499"/>
                  <a:pt x="16509" y="3537"/>
                </a:cubicBezTo>
                <a:cubicBezTo>
                  <a:pt x="16333" y="4621"/>
                  <a:pt x="16137" y="5698"/>
                  <a:pt x="15953" y="6778"/>
                </a:cubicBezTo>
                <a:cubicBezTo>
                  <a:pt x="15859" y="6320"/>
                  <a:pt x="15840" y="5830"/>
                  <a:pt x="15726" y="5384"/>
                </a:cubicBezTo>
                <a:cubicBezTo>
                  <a:pt x="15980" y="4649"/>
                  <a:pt x="16231" y="3913"/>
                  <a:pt x="16423" y="3138"/>
                </a:cubicBezTo>
                <a:cubicBezTo>
                  <a:pt x="16437" y="3077"/>
                  <a:pt x="16399" y="3039"/>
                  <a:pt x="16362" y="3039"/>
                </a:cubicBezTo>
                <a:cubicBezTo>
                  <a:pt x="16336" y="3039"/>
                  <a:pt x="16311" y="3056"/>
                  <a:pt x="16302" y="3095"/>
                </a:cubicBezTo>
                <a:cubicBezTo>
                  <a:pt x="16106" y="3866"/>
                  <a:pt x="15852" y="4605"/>
                  <a:pt x="15593" y="5337"/>
                </a:cubicBezTo>
                <a:cubicBezTo>
                  <a:pt x="15566" y="5169"/>
                  <a:pt x="15534" y="5005"/>
                  <a:pt x="15491" y="4840"/>
                </a:cubicBezTo>
                <a:cubicBezTo>
                  <a:pt x="15480" y="4792"/>
                  <a:pt x="15453" y="4771"/>
                  <a:pt x="15425" y="4771"/>
                </a:cubicBezTo>
                <a:cubicBezTo>
                  <a:pt x="15383" y="4771"/>
                  <a:pt x="15340" y="4818"/>
                  <a:pt x="15346" y="4891"/>
                </a:cubicBezTo>
                <a:cubicBezTo>
                  <a:pt x="15390" y="5225"/>
                  <a:pt x="15393" y="5581"/>
                  <a:pt x="15378" y="5940"/>
                </a:cubicBezTo>
                <a:cubicBezTo>
                  <a:pt x="15280" y="6218"/>
                  <a:pt x="15182" y="6500"/>
                  <a:pt x="15084" y="6786"/>
                </a:cubicBezTo>
                <a:cubicBezTo>
                  <a:pt x="14725" y="7878"/>
                  <a:pt x="14450" y="9005"/>
                  <a:pt x="14153" y="10124"/>
                </a:cubicBezTo>
                <a:cubicBezTo>
                  <a:pt x="14031" y="10579"/>
                  <a:pt x="13914" y="11032"/>
                  <a:pt x="13797" y="11482"/>
                </a:cubicBezTo>
                <a:cubicBezTo>
                  <a:pt x="13777" y="11244"/>
                  <a:pt x="13753" y="11001"/>
                  <a:pt x="13735" y="10758"/>
                </a:cubicBezTo>
                <a:cubicBezTo>
                  <a:pt x="13581" y="8872"/>
                  <a:pt x="13695" y="6970"/>
                  <a:pt x="13715" y="5084"/>
                </a:cubicBezTo>
                <a:cubicBezTo>
                  <a:pt x="13715" y="5066"/>
                  <a:pt x="13702" y="5055"/>
                  <a:pt x="13691" y="5055"/>
                </a:cubicBezTo>
                <a:cubicBezTo>
                  <a:pt x="13682" y="5055"/>
                  <a:pt x="13673" y="5062"/>
                  <a:pt x="13672" y="5075"/>
                </a:cubicBezTo>
                <a:cubicBezTo>
                  <a:pt x="13464" y="6727"/>
                  <a:pt x="13272" y="8367"/>
                  <a:pt x="13159" y="10030"/>
                </a:cubicBezTo>
                <a:cubicBezTo>
                  <a:pt x="13135" y="9772"/>
                  <a:pt x="13112" y="9517"/>
                  <a:pt x="13085" y="9259"/>
                </a:cubicBezTo>
                <a:cubicBezTo>
                  <a:pt x="13045" y="8848"/>
                  <a:pt x="13002" y="8433"/>
                  <a:pt x="12955" y="8023"/>
                </a:cubicBezTo>
                <a:cubicBezTo>
                  <a:pt x="12928" y="7788"/>
                  <a:pt x="12900" y="7553"/>
                  <a:pt x="12869" y="7318"/>
                </a:cubicBezTo>
                <a:cubicBezTo>
                  <a:pt x="12834" y="7044"/>
                  <a:pt x="12654" y="6578"/>
                  <a:pt x="12736" y="6305"/>
                </a:cubicBezTo>
                <a:cubicBezTo>
                  <a:pt x="12741" y="6284"/>
                  <a:pt x="12729" y="6273"/>
                  <a:pt x="12716" y="6273"/>
                </a:cubicBezTo>
                <a:cubicBezTo>
                  <a:pt x="12708" y="6273"/>
                  <a:pt x="12701" y="6276"/>
                  <a:pt x="12697" y="6285"/>
                </a:cubicBezTo>
                <a:cubicBezTo>
                  <a:pt x="12638" y="6390"/>
                  <a:pt x="12631" y="6473"/>
                  <a:pt x="12635" y="6567"/>
                </a:cubicBezTo>
                <a:cubicBezTo>
                  <a:pt x="12595" y="6218"/>
                  <a:pt x="12552" y="5877"/>
                  <a:pt x="12497" y="5534"/>
                </a:cubicBezTo>
                <a:cubicBezTo>
                  <a:pt x="12423" y="5079"/>
                  <a:pt x="12388" y="4559"/>
                  <a:pt x="12274" y="4121"/>
                </a:cubicBezTo>
                <a:cubicBezTo>
                  <a:pt x="12235" y="3960"/>
                  <a:pt x="12203" y="3878"/>
                  <a:pt x="12082" y="3827"/>
                </a:cubicBezTo>
                <a:cubicBezTo>
                  <a:pt x="12076" y="3824"/>
                  <a:pt x="12070" y="3823"/>
                  <a:pt x="12064" y="3823"/>
                </a:cubicBezTo>
                <a:cubicBezTo>
                  <a:pt x="12009" y="3823"/>
                  <a:pt x="11979" y="3932"/>
                  <a:pt x="12035" y="3971"/>
                </a:cubicBezTo>
                <a:cubicBezTo>
                  <a:pt x="12216" y="4109"/>
                  <a:pt x="12145" y="5149"/>
                  <a:pt x="12153" y="5377"/>
                </a:cubicBezTo>
                <a:cubicBezTo>
                  <a:pt x="12180" y="5917"/>
                  <a:pt x="12212" y="6446"/>
                  <a:pt x="12192" y="6986"/>
                </a:cubicBezTo>
                <a:cubicBezTo>
                  <a:pt x="12145" y="8128"/>
                  <a:pt x="12141" y="9271"/>
                  <a:pt x="12098" y="10414"/>
                </a:cubicBezTo>
                <a:cubicBezTo>
                  <a:pt x="12094" y="10535"/>
                  <a:pt x="12086" y="10657"/>
                  <a:pt x="12082" y="10778"/>
                </a:cubicBezTo>
                <a:cubicBezTo>
                  <a:pt x="12024" y="10539"/>
                  <a:pt x="11969" y="10297"/>
                  <a:pt x="11945" y="10066"/>
                </a:cubicBezTo>
                <a:cubicBezTo>
                  <a:pt x="11943" y="10038"/>
                  <a:pt x="11926" y="10023"/>
                  <a:pt x="11910" y="10023"/>
                </a:cubicBezTo>
                <a:cubicBezTo>
                  <a:pt x="11894" y="10023"/>
                  <a:pt x="11879" y="10037"/>
                  <a:pt x="11879" y="10066"/>
                </a:cubicBezTo>
                <a:cubicBezTo>
                  <a:pt x="11891" y="10543"/>
                  <a:pt x="11950" y="11020"/>
                  <a:pt x="11997" y="11495"/>
                </a:cubicBezTo>
                <a:cubicBezTo>
                  <a:pt x="11930" y="11650"/>
                  <a:pt x="11867" y="11804"/>
                  <a:pt x="11813" y="11964"/>
                </a:cubicBezTo>
                <a:cubicBezTo>
                  <a:pt x="11683" y="12340"/>
                  <a:pt x="11546" y="12711"/>
                  <a:pt x="11425" y="13091"/>
                </a:cubicBezTo>
                <a:cubicBezTo>
                  <a:pt x="11397" y="13173"/>
                  <a:pt x="11374" y="13260"/>
                  <a:pt x="11350" y="13341"/>
                </a:cubicBezTo>
                <a:cubicBezTo>
                  <a:pt x="11319" y="12985"/>
                  <a:pt x="11284" y="12629"/>
                  <a:pt x="11253" y="12273"/>
                </a:cubicBezTo>
                <a:cubicBezTo>
                  <a:pt x="11182" y="11408"/>
                  <a:pt x="11014" y="10555"/>
                  <a:pt x="10838" y="9717"/>
                </a:cubicBezTo>
                <a:cubicBezTo>
                  <a:pt x="11006" y="7588"/>
                  <a:pt x="11401" y="5518"/>
                  <a:pt x="11910" y="3482"/>
                </a:cubicBezTo>
                <a:cubicBezTo>
                  <a:pt x="11920" y="3438"/>
                  <a:pt x="11891" y="3409"/>
                  <a:pt x="11863" y="3409"/>
                </a:cubicBezTo>
                <a:cubicBezTo>
                  <a:pt x="11843" y="3409"/>
                  <a:pt x="11824" y="3421"/>
                  <a:pt x="11816" y="3451"/>
                </a:cubicBezTo>
                <a:cubicBezTo>
                  <a:pt x="11339" y="5290"/>
                  <a:pt x="10917" y="7181"/>
                  <a:pt x="10700" y="9111"/>
                </a:cubicBezTo>
                <a:cubicBezTo>
                  <a:pt x="10642" y="8864"/>
                  <a:pt x="10583" y="8614"/>
                  <a:pt x="10525" y="8363"/>
                </a:cubicBezTo>
                <a:cubicBezTo>
                  <a:pt x="10545" y="8164"/>
                  <a:pt x="10564" y="7967"/>
                  <a:pt x="10583" y="7768"/>
                </a:cubicBezTo>
                <a:cubicBezTo>
                  <a:pt x="10689" y="6727"/>
                  <a:pt x="10729" y="5471"/>
                  <a:pt x="11085" y="4515"/>
                </a:cubicBezTo>
                <a:cubicBezTo>
                  <a:pt x="11093" y="4498"/>
                  <a:pt x="11082" y="4476"/>
                  <a:pt x="11070" y="4476"/>
                </a:cubicBezTo>
                <a:cubicBezTo>
                  <a:pt x="11066" y="4476"/>
                  <a:pt x="11061" y="4478"/>
                  <a:pt x="11057" y="4484"/>
                </a:cubicBezTo>
                <a:cubicBezTo>
                  <a:pt x="10599" y="5162"/>
                  <a:pt x="10376" y="6183"/>
                  <a:pt x="10200" y="7048"/>
                </a:cubicBezTo>
                <a:cubicBezTo>
                  <a:pt x="9981" y="8136"/>
                  <a:pt x="9707" y="9188"/>
                  <a:pt x="9550" y="10301"/>
                </a:cubicBezTo>
                <a:cubicBezTo>
                  <a:pt x="9542" y="10265"/>
                  <a:pt x="9535" y="10226"/>
                  <a:pt x="9526" y="10191"/>
                </a:cubicBezTo>
                <a:cubicBezTo>
                  <a:pt x="9441" y="9835"/>
                  <a:pt x="9358" y="9470"/>
                  <a:pt x="9273" y="9107"/>
                </a:cubicBezTo>
                <a:cubicBezTo>
                  <a:pt x="9508" y="8305"/>
                  <a:pt x="9750" y="7510"/>
                  <a:pt x="10004" y="6723"/>
                </a:cubicBezTo>
                <a:cubicBezTo>
                  <a:pt x="10384" y="5553"/>
                  <a:pt x="10814" y="4414"/>
                  <a:pt x="11260" y="3283"/>
                </a:cubicBezTo>
                <a:cubicBezTo>
                  <a:pt x="11640" y="2336"/>
                  <a:pt x="12185" y="1126"/>
                  <a:pt x="12212" y="42"/>
                </a:cubicBezTo>
                <a:cubicBezTo>
                  <a:pt x="12212" y="18"/>
                  <a:pt x="12194" y="1"/>
                  <a:pt x="1217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5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5"/>
          <p:cNvSpPr txBox="1"/>
          <p:nvPr>
            <p:ph type="title"/>
          </p:nvPr>
        </p:nvSpPr>
        <p:spPr>
          <a:xfrm>
            <a:off x="713225" y="539500"/>
            <a:ext cx="77178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1" name="Google Shape;111;p5"/>
          <p:cNvSpPr txBox="1"/>
          <p:nvPr>
            <p:ph idx="2" type="title"/>
          </p:nvPr>
        </p:nvSpPr>
        <p:spPr>
          <a:xfrm>
            <a:off x="1722113" y="2229000"/>
            <a:ext cx="2518500" cy="42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2" name="Google Shape;112;p5"/>
          <p:cNvSpPr txBox="1"/>
          <p:nvPr>
            <p:ph idx="1" type="subTitle"/>
          </p:nvPr>
        </p:nvSpPr>
        <p:spPr>
          <a:xfrm>
            <a:off x="1722125" y="2654700"/>
            <a:ext cx="2518500" cy="111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5"/>
          <p:cNvSpPr txBox="1"/>
          <p:nvPr>
            <p:ph idx="3" type="title"/>
          </p:nvPr>
        </p:nvSpPr>
        <p:spPr>
          <a:xfrm>
            <a:off x="4903450" y="2229000"/>
            <a:ext cx="2518500" cy="42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4" name="Google Shape;114;p5"/>
          <p:cNvSpPr txBox="1"/>
          <p:nvPr>
            <p:ph idx="4" type="subTitle"/>
          </p:nvPr>
        </p:nvSpPr>
        <p:spPr>
          <a:xfrm>
            <a:off x="4903327" y="2654700"/>
            <a:ext cx="2518500" cy="111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4" y="4179512"/>
            <a:ext cx="9144002" cy="963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" y="4179512"/>
            <a:ext cx="9144002" cy="963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6"/>
          <p:cNvSpPr/>
          <p:nvPr/>
        </p:nvSpPr>
        <p:spPr>
          <a:xfrm rot="899843">
            <a:off x="8430398" y="3242171"/>
            <a:ext cx="398547" cy="1759928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"/>
          <p:cNvSpPr/>
          <p:nvPr/>
        </p:nvSpPr>
        <p:spPr>
          <a:xfrm rot="1308817">
            <a:off x="8542518" y="3601370"/>
            <a:ext cx="310325" cy="1370354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76" y="4180037"/>
            <a:ext cx="9144002" cy="963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6"/>
          <p:cNvPicPr preferRelativeResize="0"/>
          <p:nvPr/>
        </p:nvPicPr>
        <p:blipFill rotWithShape="1">
          <a:blip r:embed="rId3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6"/>
          <p:cNvSpPr txBox="1"/>
          <p:nvPr>
            <p:ph type="title"/>
          </p:nvPr>
        </p:nvSpPr>
        <p:spPr>
          <a:xfrm>
            <a:off x="713175" y="539500"/>
            <a:ext cx="77178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" name="Google Shape;126;p7"/>
          <p:cNvGrpSpPr/>
          <p:nvPr/>
        </p:nvGrpSpPr>
        <p:grpSpPr>
          <a:xfrm>
            <a:off x="7906834" y="3511898"/>
            <a:ext cx="271107" cy="531809"/>
            <a:chOff x="9836150" y="3750788"/>
            <a:chExt cx="196725" cy="385900"/>
          </a:xfrm>
        </p:grpSpPr>
        <p:sp>
          <p:nvSpPr>
            <p:cNvPr id="127" name="Google Shape;127;p7"/>
            <p:cNvSpPr/>
            <p:nvPr/>
          </p:nvSpPr>
          <p:spPr>
            <a:xfrm>
              <a:off x="9920500" y="4011713"/>
              <a:ext cx="25900" cy="124975"/>
            </a:xfrm>
            <a:custGeom>
              <a:rect b="b" l="l" r="r" t="t"/>
              <a:pathLst>
                <a:path extrusionOk="0" h="4999" w="1036">
                  <a:moveTo>
                    <a:pt x="1" y="0"/>
                  </a:moveTo>
                  <a:lnTo>
                    <a:pt x="1" y="4999"/>
                  </a:lnTo>
                  <a:lnTo>
                    <a:pt x="1036" y="4999"/>
                  </a:lnTo>
                  <a:lnTo>
                    <a:pt x="10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9865575" y="3750788"/>
              <a:ext cx="137750" cy="279850"/>
            </a:xfrm>
            <a:custGeom>
              <a:rect b="b" l="l" r="r" t="t"/>
              <a:pathLst>
                <a:path extrusionOk="0" h="11194" w="5510">
                  <a:moveTo>
                    <a:pt x="2757" y="1"/>
                  </a:moveTo>
                  <a:cubicBezTo>
                    <a:pt x="1236" y="1"/>
                    <a:pt x="0" y="2507"/>
                    <a:pt x="0" y="5597"/>
                  </a:cubicBezTo>
                  <a:cubicBezTo>
                    <a:pt x="0" y="8687"/>
                    <a:pt x="1236" y="11193"/>
                    <a:pt x="2757" y="11193"/>
                  </a:cubicBezTo>
                  <a:cubicBezTo>
                    <a:pt x="4278" y="11193"/>
                    <a:pt x="5509" y="8687"/>
                    <a:pt x="5509" y="5597"/>
                  </a:cubicBezTo>
                  <a:cubicBezTo>
                    <a:pt x="5509" y="2507"/>
                    <a:pt x="4278" y="1"/>
                    <a:pt x="2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9836150" y="3790363"/>
              <a:ext cx="131125" cy="219425"/>
            </a:xfrm>
            <a:custGeom>
              <a:rect b="b" l="l" r="r" t="t"/>
              <a:pathLst>
                <a:path extrusionOk="0" h="8777" w="5245">
                  <a:moveTo>
                    <a:pt x="3267" y="1"/>
                  </a:moveTo>
                  <a:cubicBezTo>
                    <a:pt x="2135" y="1"/>
                    <a:pt x="914" y="1698"/>
                    <a:pt x="471" y="3969"/>
                  </a:cubicBezTo>
                  <a:cubicBezTo>
                    <a:pt x="0" y="6382"/>
                    <a:pt x="579" y="8526"/>
                    <a:pt x="1766" y="8757"/>
                  </a:cubicBezTo>
                  <a:cubicBezTo>
                    <a:pt x="1836" y="8770"/>
                    <a:pt x="1906" y="8777"/>
                    <a:pt x="1977" y="8777"/>
                  </a:cubicBezTo>
                  <a:cubicBezTo>
                    <a:pt x="3109" y="8777"/>
                    <a:pt x="4325" y="7079"/>
                    <a:pt x="4773" y="4808"/>
                  </a:cubicBezTo>
                  <a:cubicBezTo>
                    <a:pt x="5244" y="2395"/>
                    <a:pt x="4665" y="252"/>
                    <a:pt x="3479" y="21"/>
                  </a:cubicBezTo>
                  <a:cubicBezTo>
                    <a:pt x="3409" y="7"/>
                    <a:pt x="3338" y="1"/>
                    <a:pt x="3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9901775" y="3790363"/>
              <a:ext cx="131100" cy="219425"/>
            </a:xfrm>
            <a:custGeom>
              <a:rect b="b" l="l" r="r" t="t"/>
              <a:pathLst>
                <a:path extrusionOk="0" h="8777" w="5244">
                  <a:moveTo>
                    <a:pt x="1977" y="1"/>
                  </a:moveTo>
                  <a:cubicBezTo>
                    <a:pt x="1906" y="1"/>
                    <a:pt x="1836" y="7"/>
                    <a:pt x="1766" y="21"/>
                  </a:cubicBezTo>
                  <a:cubicBezTo>
                    <a:pt x="578" y="252"/>
                    <a:pt x="0" y="2395"/>
                    <a:pt x="471" y="4808"/>
                  </a:cubicBezTo>
                  <a:cubicBezTo>
                    <a:pt x="914" y="7079"/>
                    <a:pt x="2130" y="8777"/>
                    <a:pt x="3261" y="8777"/>
                  </a:cubicBezTo>
                  <a:cubicBezTo>
                    <a:pt x="3332" y="8777"/>
                    <a:pt x="3403" y="8770"/>
                    <a:pt x="3473" y="8757"/>
                  </a:cubicBezTo>
                  <a:cubicBezTo>
                    <a:pt x="4659" y="8526"/>
                    <a:pt x="5243" y="6382"/>
                    <a:pt x="4768" y="3969"/>
                  </a:cubicBezTo>
                  <a:cubicBezTo>
                    <a:pt x="4324" y="1698"/>
                    <a:pt x="3108" y="1"/>
                    <a:pt x="1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" name="Google Shape;131;p7"/>
          <p:cNvGrpSpPr/>
          <p:nvPr/>
        </p:nvGrpSpPr>
        <p:grpSpPr>
          <a:xfrm>
            <a:off x="6430823" y="2306433"/>
            <a:ext cx="1566107" cy="1905355"/>
            <a:chOff x="6908154" y="-2095350"/>
            <a:chExt cx="1136425" cy="1382596"/>
          </a:xfrm>
        </p:grpSpPr>
        <p:sp>
          <p:nvSpPr>
            <p:cNvPr id="132" name="Google Shape;132;p7"/>
            <p:cNvSpPr/>
            <p:nvPr/>
          </p:nvSpPr>
          <p:spPr>
            <a:xfrm>
              <a:off x="7384065" y="-1478840"/>
              <a:ext cx="538217" cy="766086"/>
            </a:xfrm>
            <a:custGeom>
              <a:rect b="b" l="l" r="r" t="t"/>
              <a:pathLst>
                <a:path extrusionOk="0" h="24633" w="17306">
                  <a:moveTo>
                    <a:pt x="1054" y="1"/>
                  </a:moveTo>
                  <a:lnTo>
                    <a:pt x="1054" y="19536"/>
                  </a:lnTo>
                  <a:lnTo>
                    <a:pt x="1" y="19536"/>
                  </a:lnTo>
                  <a:lnTo>
                    <a:pt x="1" y="24633"/>
                  </a:lnTo>
                  <a:lnTo>
                    <a:pt x="17305" y="24633"/>
                  </a:lnTo>
                  <a:lnTo>
                    <a:pt x="17305" y="19536"/>
                  </a:lnTo>
                  <a:lnTo>
                    <a:pt x="16701" y="19536"/>
                  </a:lnTo>
                  <a:lnTo>
                    <a:pt x="1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7531569" y="-830112"/>
              <a:ext cx="99178" cy="115350"/>
            </a:xfrm>
            <a:custGeom>
              <a:rect b="b" l="l" r="r" t="t"/>
              <a:pathLst>
                <a:path extrusionOk="0" h="3709" w="3189">
                  <a:moveTo>
                    <a:pt x="1" y="0"/>
                  </a:moveTo>
                  <a:lnTo>
                    <a:pt x="1" y="3708"/>
                  </a:lnTo>
                  <a:lnTo>
                    <a:pt x="3188" y="3708"/>
                  </a:lnTo>
                  <a:lnTo>
                    <a:pt x="3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7768140" y="-1007688"/>
              <a:ext cx="31629" cy="36822"/>
            </a:xfrm>
            <a:custGeom>
              <a:rect b="b" l="l" r="r" t="t"/>
              <a:pathLst>
                <a:path extrusionOk="0" h="1184" w="1017">
                  <a:moveTo>
                    <a:pt x="0" y="1"/>
                  </a:moveTo>
                  <a:lnTo>
                    <a:pt x="0" y="1184"/>
                  </a:lnTo>
                  <a:lnTo>
                    <a:pt x="1016" y="1184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7768140" y="-1147510"/>
              <a:ext cx="31629" cy="36791"/>
            </a:xfrm>
            <a:custGeom>
              <a:rect b="b" l="l" r="r" t="t"/>
              <a:pathLst>
                <a:path extrusionOk="0" h="1183" w="1017">
                  <a:moveTo>
                    <a:pt x="0" y="0"/>
                  </a:moveTo>
                  <a:lnTo>
                    <a:pt x="0" y="1182"/>
                  </a:lnTo>
                  <a:lnTo>
                    <a:pt x="1016" y="1182"/>
                  </a:lnTo>
                  <a:lnTo>
                    <a:pt x="10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7768140" y="-1282543"/>
              <a:ext cx="31629" cy="36947"/>
            </a:xfrm>
            <a:custGeom>
              <a:rect b="b" l="l" r="r" t="t"/>
              <a:pathLst>
                <a:path extrusionOk="0" h="1188" w="1017">
                  <a:moveTo>
                    <a:pt x="0" y="1"/>
                  </a:moveTo>
                  <a:lnTo>
                    <a:pt x="0" y="1187"/>
                  </a:lnTo>
                  <a:lnTo>
                    <a:pt x="1016" y="1187"/>
                  </a:lnTo>
                  <a:lnTo>
                    <a:pt x="10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7416688" y="-1418415"/>
              <a:ext cx="486373" cy="26373"/>
            </a:xfrm>
            <a:custGeom>
              <a:rect b="b" l="l" r="r" t="t"/>
              <a:pathLst>
                <a:path extrusionOk="0" h="848" w="15639">
                  <a:moveTo>
                    <a:pt x="15638" y="0"/>
                  </a:moveTo>
                  <a:lnTo>
                    <a:pt x="1" y="48"/>
                  </a:lnTo>
                  <a:lnTo>
                    <a:pt x="1" y="848"/>
                  </a:lnTo>
                  <a:lnTo>
                    <a:pt x="15638" y="848"/>
                  </a:lnTo>
                  <a:lnTo>
                    <a:pt x="156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7389725" y="-1704589"/>
              <a:ext cx="541078" cy="295357"/>
            </a:xfrm>
            <a:custGeom>
              <a:rect b="b" l="l" r="r" t="t"/>
              <a:pathLst>
                <a:path extrusionOk="0" h="9497" w="17398">
                  <a:moveTo>
                    <a:pt x="8736" y="0"/>
                  </a:moveTo>
                  <a:cubicBezTo>
                    <a:pt x="7534" y="0"/>
                    <a:pt x="5463" y="1418"/>
                    <a:pt x="3639" y="3242"/>
                  </a:cubicBezTo>
                  <a:cubicBezTo>
                    <a:pt x="3575" y="3238"/>
                    <a:pt x="3507" y="3233"/>
                    <a:pt x="3443" y="3233"/>
                  </a:cubicBezTo>
                  <a:cubicBezTo>
                    <a:pt x="2443" y="3233"/>
                    <a:pt x="1628" y="3993"/>
                    <a:pt x="1608" y="4940"/>
                  </a:cubicBezTo>
                  <a:lnTo>
                    <a:pt x="1608" y="5606"/>
                  </a:lnTo>
                  <a:cubicBezTo>
                    <a:pt x="648" y="6936"/>
                    <a:pt x="0" y="8265"/>
                    <a:pt x="0" y="9295"/>
                  </a:cubicBezTo>
                  <a:cubicBezTo>
                    <a:pt x="0" y="9300"/>
                    <a:pt x="1236" y="9497"/>
                    <a:pt x="8564" y="9497"/>
                  </a:cubicBezTo>
                  <a:cubicBezTo>
                    <a:pt x="15926" y="9497"/>
                    <a:pt x="17397" y="9314"/>
                    <a:pt x="17397" y="9295"/>
                  </a:cubicBezTo>
                  <a:cubicBezTo>
                    <a:pt x="17397" y="6058"/>
                    <a:pt x="11507" y="0"/>
                    <a:pt x="8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7428009" y="-883634"/>
              <a:ext cx="468646" cy="13466"/>
            </a:xfrm>
            <a:custGeom>
              <a:rect b="b" l="l" r="r" t="t"/>
              <a:pathLst>
                <a:path extrusionOk="0" h="433" w="15069">
                  <a:moveTo>
                    <a:pt x="0" y="0"/>
                  </a:moveTo>
                  <a:lnTo>
                    <a:pt x="0" y="432"/>
                  </a:lnTo>
                  <a:lnTo>
                    <a:pt x="15068" y="432"/>
                  </a:lnTo>
                  <a:lnTo>
                    <a:pt x="150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7126440" y="-2079676"/>
              <a:ext cx="293024" cy="471663"/>
            </a:xfrm>
            <a:custGeom>
              <a:rect b="b" l="l" r="r" t="t"/>
              <a:pathLst>
                <a:path extrusionOk="0" h="15166" w="9422">
                  <a:moveTo>
                    <a:pt x="2443" y="0"/>
                  </a:moveTo>
                  <a:lnTo>
                    <a:pt x="0" y="1222"/>
                  </a:lnTo>
                  <a:lnTo>
                    <a:pt x="6979" y="15166"/>
                  </a:lnTo>
                  <a:lnTo>
                    <a:pt x="9422" y="13945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7555515" y="-1459030"/>
              <a:ext cx="293055" cy="471725"/>
            </a:xfrm>
            <a:custGeom>
              <a:rect b="b" l="l" r="r" t="t"/>
              <a:pathLst>
                <a:path extrusionOk="0" h="15168" w="9423">
                  <a:moveTo>
                    <a:pt x="2443" y="1"/>
                  </a:moveTo>
                  <a:lnTo>
                    <a:pt x="0" y="1223"/>
                  </a:lnTo>
                  <a:lnTo>
                    <a:pt x="6980" y="15167"/>
                  </a:lnTo>
                  <a:lnTo>
                    <a:pt x="9422" y="13945"/>
                  </a:lnTo>
                  <a:lnTo>
                    <a:pt x="24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6930266" y="-1461767"/>
              <a:ext cx="471694" cy="293055"/>
            </a:xfrm>
            <a:custGeom>
              <a:rect b="b" l="l" r="r" t="t"/>
              <a:pathLst>
                <a:path extrusionOk="0" h="9423" w="15167">
                  <a:moveTo>
                    <a:pt x="13945" y="0"/>
                  </a:moveTo>
                  <a:lnTo>
                    <a:pt x="1" y="6980"/>
                  </a:lnTo>
                  <a:lnTo>
                    <a:pt x="1222" y="9422"/>
                  </a:lnTo>
                  <a:lnTo>
                    <a:pt x="15166" y="2443"/>
                  </a:lnTo>
                  <a:lnTo>
                    <a:pt x="13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7550788" y="-1890842"/>
              <a:ext cx="471818" cy="293086"/>
            </a:xfrm>
            <a:custGeom>
              <a:rect b="b" l="l" r="r" t="t"/>
              <a:pathLst>
                <a:path extrusionOk="0" h="9424" w="15171">
                  <a:moveTo>
                    <a:pt x="13945" y="0"/>
                  </a:moveTo>
                  <a:lnTo>
                    <a:pt x="1" y="6981"/>
                  </a:lnTo>
                  <a:lnTo>
                    <a:pt x="1226" y="9423"/>
                  </a:lnTo>
                  <a:lnTo>
                    <a:pt x="15171" y="2443"/>
                  </a:lnTo>
                  <a:lnTo>
                    <a:pt x="139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6908154" y="-2095350"/>
              <a:ext cx="1136425" cy="1123674"/>
            </a:xfrm>
            <a:custGeom>
              <a:rect b="b" l="l" r="r" t="t"/>
              <a:pathLst>
                <a:path extrusionOk="0" h="36131" w="36541">
                  <a:moveTo>
                    <a:pt x="10168" y="1903"/>
                  </a:moveTo>
                  <a:lnTo>
                    <a:pt x="10924" y="3413"/>
                  </a:lnTo>
                  <a:lnTo>
                    <a:pt x="10222" y="3766"/>
                  </a:lnTo>
                  <a:lnTo>
                    <a:pt x="9462" y="2250"/>
                  </a:lnTo>
                  <a:lnTo>
                    <a:pt x="10168" y="1903"/>
                  </a:lnTo>
                  <a:close/>
                  <a:moveTo>
                    <a:pt x="9349" y="2309"/>
                  </a:moveTo>
                  <a:lnTo>
                    <a:pt x="10104" y="3825"/>
                  </a:lnTo>
                  <a:lnTo>
                    <a:pt x="9339" y="4208"/>
                  </a:lnTo>
                  <a:lnTo>
                    <a:pt x="8583" y="2691"/>
                  </a:lnTo>
                  <a:lnTo>
                    <a:pt x="9349" y="2309"/>
                  </a:lnTo>
                  <a:close/>
                  <a:moveTo>
                    <a:pt x="10983" y="3531"/>
                  </a:moveTo>
                  <a:lnTo>
                    <a:pt x="11737" y="5046"/>
                  </a:lnTo>
                  <a:lnTo>
                    <a:pt x="11037" y="5394"/>
                  </a:lnTo>
                  <a:lnTo>
                    <a:pt x="10281" y="3884"/>
                  </a:lnTo>
                  <a:lnTo>
                    <a:pt x="10983" y="3531"/>
                  </a:lnTo>
                  <a:close/>
                  <a:moveTo>
                    <a:pt x="10163" y="3938"/>
                  </a:moveTo>
                  <a:lnTo>
                    <a:pt x="10924" y="5453"/>
                  </a:lnTo>
                  <a:lnTo>
                    <a:pt x="10158" y="5836"/>
                  </a:lnTo>
                  <a:lnTo>
                    <a:pt x="9398" y="4321"/>
                  </a:lnTo>
                  <a:lnTo>
                    <a:pt x="10163" y="3938"/>
                  </a:lnTo>
                  <a:close/>
                  <a:moveTo>
                    <a:pt x="11796" y="5159"/>
                  </a:moveTo>
                  <a:lnTo>
                    <a:pt x="12556" y="6675"/>
                  </a:lnTo>
                  <a:lnTo>
                    <a:pt x="11850" y="7028"/>
                  </a:lnTo>
                  <a:lnTo>
                    <a:pt x="11096" y="5512"/>
                  </a:lnTo>
                  <a:lnTo>
                    <a:pt x="11796" y="5159"/>
                  </a:lnTo>
                  <a:close/>
                  <a:moveTo>
                    <a:pt x="10978" y="5571"/>
                  </a:moveTo>
                  <a:lnTo>
                    <a:pt x="11737" y="7082"/>
                  </a:lnTo>
                  <a:lnTo>
                    <a:pt x="10972" y="7470"/>
                  </a:lnTo>
                  <a:lnTo>
                    <a:pt x="10213" y="5953"/>
                  </a:lnTo>
                  <a:lnTo>
                    <a:pt x="10978" y="5571"/>
                  </a:lnTo>
                  <a:close/>
                  <a:moveTo>
                    <a:pt x="12611" y="6788"/>
                  </a:moveTo>
                  <a:lnTo>
                    <a:pt x="13371" y="8303"/>
                  </a:lnTo>
                  <a:lnTo>
                    <a:pt x="12669" y="8656"/>
                  </a:lnTo>
                  <a:lnTo>
                    <a:pt x="11909" y="7141"/>
                  </a:lnTo>
                  <a:lnTo>
                    <a:pt x="12611" y="6788"/>
                  </a:lnTo>
                  <a:close/>
                  <a:moveTo>
                    <a:pt x="11796" y="7200"/>
                  </a:moveTo>
                  <a:lnTo>
                    <a:pt x="12552" y="8715"/>
                  </a:lnTo>
                  <a:lnTo>
                    <a:pt x="11787" y="9098"/>
                  </a:lnTo>
                  <a:lnTo>
                    <a:pt x="11031" y="7583"/>
                  </a:lnTo>
                  <a:lnTo>
                    <a:pt x="11796" y="7200"/>
                  </a:lnTo>
                  <a:close/>
                  <a:moveTo>
                    <a:pt x="33643" y="8136"/>
                  </a:moveTo>
                  <a:lnTo>
                    <a:pt x="34025" y="8901"/>
                  </a:lnTo>
                  <a:lnTo>
                    <a:pt x="32514" y="9661"/>
                  </a:lnTo>
                  <a:lnTo>
                    <a:pt x="32127" y="8896"/>
                  </a:lnTo>
                  <a:lnTo>
                    <a:pt x="33643" y="8136"/>
                  </a:lnTo>
                  <a:close/>
                  <a:moveTo>
                    <a:pt x="13430" y="8421"/>
                  </a:moveTo>
                  <a:lnTo>
                    <a:pt x="14186" y="9931"/>
                  </a:lnTo>
                  <a:lnTo>
                    <a:pt x="13484" y="10284"/>
                  </a:lnTo>
                  <a:lnTo>
                    <a:pt x="12724" y="8769"/>
                  </a:lnTo>
                  <a:lnTo>
                    <a:pt x="13430" y="8421"/>
                  </a:lnTo>
                  <a:close/>
                  <a:moveTo>
                    <a:pt x="32014" y="8955"/>
                  </a:moveTo>
                  <a:lnTo>
                    <a:pt x="32396" y="9720"/>
                  </a:lnTo>
                  <a:lnTo>
                    <a:pt x="30881" y="10476"/>
                  </a:lnTo>
                  <a:lnTo>
                    <a:pt x="30499" y="9711"/>
                  </a:lnTo>
                  <a:lnTo>
                    <a:pt x="32014" y="8955"/>
                  </a:lnTo>
                  <a:close/>
                  <a:moveTo>
                    <a:pt x="34084" y="9019"/>
                  </a:moveTo>
                  <a:lnTo>
                    <a:pt x="34437" y="9720"/>
                  </a:lnTo>
                  <a:lnTo>
                    <a:pt x="32921" y="10481"/>
                  </a:lnTo>
                  <a:lnTo>
                    <a:pt x="32568" y="9774"/>
                  </a:lnTo>
                  <a:lnTo>
                    <a:pt x="34084" y="9019"/>
                  </a:lnTo>
                  <a:close/>
                  <a:moveTo>
                    <a:pt x="12611" y="8828"/>
                  </a:moveTo>
                  <a:lnTo>
                    <a:pt x="13371" y="10343"/>
                  </a:lnTo>
                  <a:lnTo>
                    <a:pt x="12601" y="10726"/>
                  </a:lnTo>
                  <a:lnTo>
                    <a:pt x="11845" y="9211"/>
                  </a:lnTo>
                  <a:lnTo>
                    <a:pt x="12611" y="8828"/>
                  </a:lnTo>
                  <a:close/>
                  <a:moveTo>
                    <a:pt x="30386" y="9770"/>
                  </a:moveTo>
                  <a:lnTo>
                    <a:pt x="30768" y="10535"/>
                  </a:lnTo>
                  <a:lnTo>
                    <a:pt x="29253" y="11295"/>
                  </a:lnTo>
                  <a:lnTo>
                    <a:pt x="28871" y="10525"/>
                  </a:lnTo>
                  <a:lnTo>
                    <a:pt x="30386" y="9770"/>
                  </a:lnTo>
                  <a:close/>
                  <a:moveTo>
                    <a:pt x="32455" y="9833"/>
                  </a:moveTo>
                  <a:lnTo>
                    <a:pt x="32808" y="10535"/>
                  </a:lnTo>
                  <a:lnTo>
                    <a:pt x="31293" y="11295"/>
                  </a:lnTo>
                  <a:lnTo>
                    <a:pt x="30940" y="10594"/>
                  </a:lnTo>
                  <a:lnTo>
                    <a:pt x="32455" y="9833"/>
                  </a:lnTo>
                  <a:close/>
                  <a:moveTo>
                    <a:pt x="14244" y="10049"/>
                  </a:moveTo>
                  <a:lnTo>
                    <a:pt x="15004" y="11565"/>
                  </a:lnTo>
                  <a:lnTo>
                    <a:pt x="14297" y="11913"/>
                  </a:lnTo>
                  <a:lnTo>
                    <a:pt x="13543" y="10397"/>
                  </a:lnTo>
                  <a:lnTo>
                    <a:pt x="14244" y="10049"/>
                  </a:lnTo>
                  <a:close/>
                  <a:moveTo>
                    <a:pt x="28758" y="10584"/>
                  </a:moveTo>
                  <a:lnTo>
                    <a:pt x="29140" y="11349"/>
                  </a:lnTo>
                  <a:lnTo>
                    <a:pt x="27624" y="12109"/>
                  </a:lnTo>
                  <a:lnTo>
                    <a:pt x="27241" y="11344"/>
                  </a:lnTo>
                  <a:lnTo>
                    <a:pt x="28758" y="10584"/>
                  </a:lnTo>
                  <a:close/>
                  <a:moveTo>
                    <a:pt x="30827" y="10648"/>
                  </a:moveTo>
                  <a:lnTo>
                    <a:pt x="31175" y="11354"/>
                  </a:lnTo>
                  <a:lnTo>
                    <a:pt x="29665" y="12109"/>
                  </a:lnTo>
                  <a:lnTo>
                    <a:pt x="29312" y="11408"/>
                  </a:lnTo>
                  <a:lnTo>
                    <a:pt x="30827" y="10648"/>
                  </a:lnTo>
                  <a:close/>
                  <a:moveTo>
                    <a:pt x="13425" y="10456"/>
                  </a:moveTo>
                  <a:lnTo>
                    <a:pt x="14186" y="11972"/>
                  </a:lnTo>
                  <a:lnTo>
                    <a:pt x="13420" y="12355"/>
                  </a:lnTo>
                  <a:lnTo>
                    <a:pt x="12660" y="10839"/>
                  </a:lnTo>
                  <a:lnTo>
                    <a:pt x="13425" y="10456"/>
                  </a:lnTo>
                  <a:close/>
                  <a:moveTo>
                    <a:pt x="27124" y="11398"/>
                  </a:moveTo>
                  <a:lnTo>
                    <a:pt x="27511" y="12168"/>
                  </a:lnTo>
                  <a:lnTo>
                    <a:pt x="25996" y="12923"/>
                  </a:lnTo>
                  <a:lnTo>
                    <a:pt x="25613" y="12158"/>
                  </a:lnTo>
                  <a:lnTo>
                    <a:pt x="27124" y="11398"/>
                  </a:lnTo>
                  <a:close/>
                  <a:moveTo>
                    <a:pt x="29194" y="11467"/>
                  </a:moveTo>
                  <a:lnTo>
                    <a:pt x="29547" y="12168"/>
                  </a:lnTo>
                  <a:lnTo>
                    <a:pt x="28031" y="12928"/>
                  </a:lnTo>
                  <a:lnTo>
                    <a:pt x="27683" y="12222"/>
                  </a:lnTo>
                  <a:lnTo>
                    <a:pt x="29194" y="11467"/>
                  </a:lnTo>
                  <a:close/>
                  <a:moveTo>
                    <a:pt x="15058" y="11678"/>
                  </a:moveTo>
                  <a:lnTo>
                    <a:pt x="15818" y="13193"/>
                  </a:lnTo>
                  <a:lnTo>
                    <a:pt x="15117" y="13541"/>
                  </a:lnTo>
                  <a:lnTo>
                    <a:pt x="14356" y="12031"/>
                  </a:lnTo>
                  <a:lnTo>
                    <a:pt x="15058" y="11678"/>
                  </a:lnTo>
                  <a:close/>
                  <a:moveTo>
                    <a:pt x="25496" y="12217"/>
                  </a:moveTo>
                  <a:lnTo>
                    <a:pt x="25878" y="12982"/>
                  </a:lnTo>
                  <a:lnTo>
                    <a:pt x="24368" y="13738"/>
                  </a:lnTo>
                  <a:lnTo>
                    <a:pt x="23979" y="12973"/>
                  </a:lnTo>
                  <a:lnTo>
                    <a:pt x="25496" y="12217"/>
                  </a:lnTo>
                  <a:close/>
                  <a:moveTo>
                    <a:pt x="27565" y="12281"/>
                  </a:moveTo>
                  <a:lnTo>
                    <a:pt x="27918" y="12982"/>
                  </a:lnTo>
                  <a:lnTo>
                    <a:pt x="26403" y="13743"/>
                  </a:lnTo>
                  <a:lnTo>
                    <a:pt x="26050" y="13041"/>
                  </a:lnTo>
                  <a:lnTo>
                    <a:pt x="27565" y="12281"/>
                  </a:lnTo>
                  <a:close/>
                  <a:moveTo>
                    <a:pt x="14244" y="12085"/>
                  </a:moveTo>
                  <a:lnTo>
                    <a:pt x="14999" y="13600"/>
                  </a:lnTo>
                  <a:lnTo>
                    <a:pt x="14234" y="13983"/>
                  </a:lnTo>
                  <a:lnTo>
                    <a:pt x="13473" y="12472"/>
                  </a:lnTo>
                  <a:lnTo>
                    <a:pt x="14244" y="12085"/>
                  </a:lnTo>
                  <a:close/>
                  <a:moveTo>
                    <a:pt x="23868" y="13032"/>
                  </a:moveTo>
                  <a:lnTo>
                    <a:pt x="24250" y="13797"/>
                  </a:lnTo>
                  <a:lnTo>
                    <a:pt x="22734" y="14557"/>
                  </a:lnTo>
                  <a:lnTo>
                    <a:pt x="22351" y="13792"/>
                  </a:lnTo>
                  <a:lnTo>
                    <a:pt x="23868" y="13032"/>
                  </a:lnTo>
                  <a:close/>
                  <a:moveTo>
                    <a:pt x="25937" y="13095"/>
                  </a:moveTo>
                  <a:lnTo>
                    <a:pt x="26290" y="13801"/>
                  </a:lnTo>
                  <a:lnTo>
                    <a:pt x="24774" y="14557"/>
                  </a:lnTo>
                  <a:lnTo>
                    <a:pt x="24421" y="13856"/>
                  </a:lnTo>
                  <a:lnTo>
                    <a:pt x="25937" y="13095"/>
                  </a:lnTo>
                  <a:close/>
                  <a:moveTo>
                    <a:pt x="24309" y="13914"/>
                  </a:moveTo>
                  <a:lnTo>
                    <a:pt x="24662" y="14616"/>
                  </a:lnTo>
                  <a:lnTo>
                    <a:pt x="23146" y="15371"/>
                  </a:lnTo>
                  <a:lnTo>
                    <a:pt x="22793" y="14669"/>
                  </a:lnTo>
                  <a:lnTo>
                    <a:pt x="24309" y="13914"/>
                  </a:lnTo>
                  <a:close/>
                  <a:moveTo>
                    <a:pt x="13396" y="20996"/>
                  </a:moveTo>
                  <a:lnTo>
                    <a:pt x="13749" y="21702"/>
                  </a:lnTo>
                  <a:lnTo>
                    <a:pt x="12233" y="22458"/>
                  </a:lnTo>
                  <a:lnTo>
                    <a:pt x="11884" y="21757"/>
                  </a:lnTo>
                  <a:lnTo>
                    <a:pt x="13396" y="20996"/>
                  </a:lnTo>
                  <a:close/>
                  <a:moveTo>
                    <a:pt x="11766" y="21815"/>
                  </a:moveTo>
                  <a:lnTo>
                    <a:pt x="12120" y="22517"/>
                  </a:lnTo>
                  <a:lnTo>
                    <a:pt x="10605" y="23273"/>
                  </a:lnTo>
                  <a:lnTo>
                    <a:pt x="10251" y="22571"/>
                  </a:lnTo>
                  <a:lnTo>
                    <a:pt x="11766" y="21815"/>
                  </a:lnTo>
                  <a:close/>
                  <a:moveTo>
                    <a:pt x="13808" y="21815"/>
                  </a:moveTo>
                  <a:lnTo>
                    <a:pt x="14190" y="22581"/>
                  </a:lnTo>
                  <a:lnTo>
                    <a:pt x="12674" y="23341"/>
                  </a:lnTo>
                  <a:lnTo>
                    <a:pt x="12292" y="22576"/>
                  </a:lnTo>
                  <a:lnTo>
                    <a:pt x="13808" y="21815"/>
                  </a:lnTo>
                  <a:close/>
                  <a:moveTo>
                    <a:pt x="23028" y="22144"/>
                  </a:moveTo>
                  <a:lnTo>
                    <a:pt x="23784" y="23660"/>
                  </a:lnTo>
                  <a:lnTo>
                    <a:pt x="23019" y="24043"/>
                  </a:lnTo>
                  <a:lnTo>
                    <a:pt x="22258" y="22532"/>
                  </a:lnTo>
                  <a:lnTo>
                    <a:pt x="23028" y="22144"/>
                  </a:lnTo>
                  <a:close/>
                  <a:moveTo>
                    <a:pt x="10138" y="22630"/>
                  </a:moveTo>
                  <a:lnTo>
                    <a:pt x="10492" y="23332"/>
                  </a:lnTo>
                  <a:lnTo>
                    <a:pt x="8977" y="24092"/>
                  </a:lnTo>
                  <a:lnTo>
                    <a:pt x="8623" y="23386"/>
                  </a:lnTo>
                  <a:lnTo>
                    <a:pt x="10138" y="22630"/>
                  </a:lnTo>
                  <a:close/>
                  <a:moveTo>
                    <a:pt x="12178" y="22630"/>
                  </a:moveTo>
                  <a:lnTo>
                    <a:pt x="12561" y="23395"/>
                  </a:lnTo>
                  <a:lnTo>
                    <a:pt x="11046" y="24156"/>
                  </a:lnTo>
                  <a:lnTo>
                    <a:pt x="10663" y="23391"/>
                  </a:lnTo>
                  <a:lnTo>
                    <a:pt x="12178" y="22630"/>
                  </a:lnTo>
                  <a:close/>
                  <a:moveTo>
                    <a:pt x="22145" y="22585"/>
                  </a:moveTo>
                  <a:lnTo>
                    <a:pt x="22906" y="24102"/>
                  </a:lnTo>
                  <a:lnTo>
                    <a:pt x="22200" y="24455"/>
                  </a:lnTo>
                  <a:lnTo>
                    <a:pt x="21444" y="22938"/>
                  </a:lnTo>
                  <a:lnTo>
                    <a:pt x="22145" y="22585"/>
                  </a:lnTo>
                  <a:close/>
                  <a:moveTo>
                    <a:pt x="8510" y="23445"/>
                  </a:moveTo>
                  <a:lnTo>
                    <a:pt x="8859" y="24145"/>
                  </a:lnTo>
                  <a:lnTo>
                    <a:pt x="7347" y="24906"/>
                  </a:lnTo>
                  <a:lnTo>
                    <a:pt x="6994" y="24204"/>
                  </a:lnTo>
                  <a:lnTo>
                    <a:pt x="8510" y="23445"/>
                  </a:lnTo>
                  <a:close/>
                  <a:moveTo>
                    <a:pt x="10546" y="23449"/>
                  </a:moveTo>
                  <a:lnTo>
                    <a:pt x="10933" y="24215"/>
                  </a:lnTo>
                  <a:lnTo>
                    <a:pt x="9418" y="24969"/>
                  </a:lnTo>
                  <a:lnTo>
                    <a:pt x="9035" y="24204"/>
                  </a:lnTo>
                  <a:lnTo>
                    <a:pt x="10546" y="23449"/>
                  </a:lnTo>
                  <a:close/>
                  <a:moveTo>
                    <a:pt x="23843" y="23778"/>
                  </a:moveTo>
                  <a:lnTo>
                    <a:pt x="24597" y="25288"/>
                  </a:lnTo>
                  <a:lnTo>
                    <a:pt x="23832" y="25675"/>
                  </a:lnTo>
                  <a:lnTo>
                    <a:pt x="23078" y="24160"/>
                  </a:lnTo>
                  <a:lnTo>
                    <a:pt x="23843" y="23778"/>
                  </a:lnTo>
                  <a:close/>
                  <a:moveTo>
                    <a:pt x="6881" y="24258"/>
                  </a:moveTo>
                  <a:lnTo>
                    <a:pt x="7230" y="24964"/>
                  </a:lnTo>
                  <a:lnTo>
                    <a:pt x="5715" y="25720"/>
                  </a:lnTo>
                  <a:lnTo>
                    <a:pt x="5366" y="25019"/>
                  </a:lnTo>
                  <a:lnTo>
                    <a:pt x="6881" y="24258"/>
                  </a:lnTo>
                  <a:close/>
                  <a:moveTo>
                    <a:pt x="8918" y="24263"/>
                  </a:moveTo>
                  <a:lnTo>
                    <a:pt x="9300" y="25028"/>
                  </a:lnTo>
                  <a:lnTo>
                    <a:pt x="7789" y="25788"/>
                  </a:lnTo>
                  <a:lnTo>
                    <a:pt x="7402" y="25019"/>
                  </a:lnTo>
                  <a:lnTo>
                    <a:pt x="8918" y="24263"/>
                  </a:lnTo>
                  <a:close/>
                  <a:moveTo>
                    <a:pt x="22960" y="24219"/>
                  </a:moveTo>
                  <a:lnTo>
                    <a:pt x="23721" y="25730"/>
                  </a:lnTo>
                  <a:lnTo>
                    <a:pt x="23019" y="26083"/>
                  </a:lnTo>
                  <a:lnTo>
                    <a:pt x="22258" y="24568"/>
                  </a:lnTo>
                  <a:lnTo>
                    <a:pt x="22960" y="24219"/>
                  </a:lnTo>
                  <a:close/>
                  <a:moveTo>
                    <a:pt x="5249" y="25077"/>
                  </a:moveTo>
                  <a:lnTo>
                    <a:pt x="5602" y="25779"/>
                  </a:lnTo>
                  <a:lnTo>
                    <a:pt x="4086" y="26539"/>
                  </a:lnTo>
                  <a:lnTo>
                    <a:pt x="3738" y="25833"/>
                  </a:lnTo>
                  <a:lnTo>
                    <a:pt x="5249" y="25077"/>
                  </a:lnTo>
                  <a:close/>
                  <a:moveTo>
                    <a:pt x="7289" y="25077"/>
                  </a:moveTo>
                  <a:lnTo>
                    <a:pt x="7671" y="25843"/>
                  </a:lnTo>
                  <a:lnTo>
                    <a:pt x="6156" y="26603"/>
                  </a:lnTo>
                  <a:lnTo>
                    <a:pt x="5774" y="25838"/>
                  </a:lnTo>
                  <a:lnTo>
                    <a:pt x="7289" y="25077"/>
                  </a:lnTo>
                  <a:close/>
                  <a:moveTo>
                    <a:pt x="24656" y="25406"/>
                  </a:moveTo>
                  <a:lnTo>
                    <a:pt x="25417" y="26922"/>
                  </a:lnTo>
                  <a:lnTo>
                    <a:pt x="24652" y="27305"/>
                  </a:lnTo>
                  <a:lnTo>
                    <a:pt x="23891" y="25788"/>
                  </a:lnTo>
                  <a:lnTo>
                    <a:pt x="24656" y="25406"/>
                  </a:lnTo>
                  <a:close/>
                  <a:moveTo>
                    <a:pt x="3621" y="25892"/>
                  </a:moveTo>
                  <a:lnTo>
                    <a:pt x="3974" y="26594"/>
                  </a:lnTo>
                  <a:lnTo>
                    <a:pt x="2458" y="27353"/>
                  </a:lnTo>
                  <a:lnTo>
                    <a:pt x="2104" y="26652"/>
                  </a:lnTo>
                  <a:lnTo>
                    <a:pt x="3621" y="25892"/>
                  </a:lnTo>
                  <a:close/>
                  <a:moveTo>
                    <a:pt x="5661" y="25892"/>
                  </a:moveTo>
                  <a:lnTo>
                    <a:pt x="6043" y="26662"/>
                  </a:lnTo>
                  <a:lnTo>
                    <a:pt x="4527" y="27418"/>
                  </a:lnTo>
                  <a:lnTo>
                    <a:pt x="4144" y="26652"/>
                  </a:lnTo>
                  <a:lnTo>
                    <a:pt x="5661" y="25892"/>
                  </a:lnTo>
                  <a:close/>
                  <a:moveTo>
                    <a:pt x="23779" y="25847"/>
                  </a:moveTo>
                  <a:lnTo>
                    <a:pt x="24534" y="27363"/>
                  </a:lnTo>
                  <a:lnTo>
                    <a:pt x="23832" y="27712"/>
                  </a:lnTo>
                  <a:lnTo>
                    <a:pt x="23073" y="26200"/>
                  </a:lnTo>
                  <a:lnTo>
                    <a:pt x="23779" y="25847"/>
                  </a:lnTo>
                  <a:close/>
                  <a:moveTo>
                    <a:pt x="4033" y="26711"/>
                  </a:moveTo>
                  <a:lnTo>
                    <a:pt x="4415" y="27476"/>
                  </a:lnTo>
                  <a:lnTo>
                    <a:pt x="2899" y="28231"/>
                  </a:lnTo>
                  <a:lnTo>
                    <a:pt x="2516" y="27466"/>
                  </a:lnTo>
                  <a:lnTo>
                    <a:pt x="4033" y="26711"/>
                  </a:lnTo>
                  <a:close/>
                  <a:moveTo>
                    <a:pt x="25471" y="27035"/>
                  </a:moveTo>
                  <a:lnTo>
                    <a:pt x="26231" y="28550"/>
                  </a:lnTo>
                  <a:lnTo>
                    <a:pt x="25466" y="28933"/>
                  </a:lnTo>
                  <a:lnTo>
                    <a:pt x="24706" y="27418"/>
                  </a:lnTo>
                  <a:lnTo>
                    <a:pt x="25471" y="27035"/>
                  </a:lnTo>
                  <a:close/>
                  <a:moveTo>
                    <a:pt x="24593" y="27476"/>
                  </a:moveTo>
                  <a:lnTo>
                    <a:pt x="25349" y="28991"/>
                  </a:lnTo>
                  <a:lnTo>
                    <a:pt x="24647" y="29345"/>
                  </a:lnTo>
                  <a:lnTo>
                    <a:pt x="23891" y="27830"/>
                  </a:lnTo>
                  <a:lnTo>
                    <a:pt x="24593" y="27476"/>
                  </a:lnTo>
                  <a:close/>
                  <a:moveTo>
                    <a:pt x="26290" y="28663"/>
                  </a:moveTo>
                  <a:lnTo>
                    <a:pt x="27046" y="30178"/>
                  </a:lnTo>
                  <a:lnTo>
                    <a:pt x="26281" y="30561"/>
                  </a:lnTo>
                  <a:lnTo>
                    <a:pt x="25525" y="29050"/>
                  </a:lnTo>
                  <a:lnTo>
                    <a:pt x="26290" y="28663"/>
                  </a:lnTo>
                  <a:close/>
                  <a:moveTo>
                    <a:pt x="25407" y="29104"/>
                  </a:moveTo>
                  <a:lnTo>
                    <a:pt x="26168" y="30619"/>
                  </a:lnTo>
                  <a:lnTo>
                    <a:pt x="25462" y="30973"/>
                  </a:lnTo>
                  <a:lnTo>
                    <a:pt x="24706" y="29458"/>
                  </a:lnTo>
                  <a:lnTo>
                    <a:pt x="25407" y="29104"/>
                  </a:lnTo>
                  <a:close/>
                  <a:moveTo>
                    <a:pt x="27105" y="30296"/>
                  </a:moveTo>
                  <a:lnTo>
                    <a:pt x="27864" y="31807"/>
                  </a:lnTo>
                  <a:lnTo>
                    <a:pt x="27094" y="32194"/>
                  </a:lnTo>
                  <a:lnTo>
                    <a:pt x="26340" y="30678"/>
                  </a:lnTo>
                  <a:lnTo>
                    <a:pt x="27105" y="30296"/>
                  </a:lnTo>
                  <a:close/>
                  <a:moveTo>
                    <a:pt x="26222" y="30737"/>
                  </a:moveTo>
                  <a:lnTo>
                    <a:pt x="26981" y="32249"/>
                  </a:lnTo>
                  <a:lnTo>
                    <a:pt x="26281" y="32602"/>
                  </a:lnTo>
                  <a:lnTo>
                    <a:pt x="25520" y="31086"/>
                  </a:lnTo>
                  <a:lnTo>
                    <a:pt x="26222" y="30737"/>
                  </a:lnTo>
                  <a:close/>
                  <a:moveTo>
                    <a:pt x="27918" y="31925"/>
                  </a:moveTo>
                  <a:lnTo>
                    <a:pt x="28679" y="33440"/>
                  </a:lnTo>
                  <a:lnTo>
                    <a:pt x="27914" y="33822"/>
                  </a:lnTo>
                  <a:lnTo>
                    <a:pt x="27153" y="32307"/>
                  </a:lnTo>
                  <a:lnTo>
                    <a:pt x="27918" y="31925"/>
                  </a:lnTo>
                  <a:close/>
                  <a:moveTo>
                    <a:pt x="27040" y="32366"/>
                  </a:moveTo>
                  <a:lnTo>
                    <a:pt x="27796" y="33881"/>
                  </a:lnTo>
                  <a:lnTo>
                    <a:pt x="27094" y="34230"/>
                  </a:lnTo>
                  <a:lnTo>
                    <a:pt x="26334" y="32715"/>
                  </a:lnTo>
                  <a:lnTo>
                    <a:pt x="27040" y="32366"/>
                  </a:lnTo>
                  <a:close/>
                  <a:moveTo>
                    <a:pt x="10749" y="0"/>
                  </a:moveTo>
                  <a:cubicBezTo>
                    <a:pt x="10569" y="0"/>
                    <a:pt x="10346" y="60"/>
                    <a:pt x="10066" y="201"/>
                  </a:cubicBezTo>
                  <a:lnTo>
                    <a:pt x="9466" y="504"/>
                  </a:lnTo>
                  <a:lnTo>
                    <a:pt x="10109" y="1785"/>
                  </a:lnTo>
                  <a:lnTo>
                    <a:pt x="9407" y="2138"/>
                  </a:lnTo>
                  <a:lnTo>
                    <a:pt x="8775" y="873"/>
                  </a:lnTo>
                  <a:lnTo>
                    <a:pt x="8658" y="932"/>
                  </a:lnTo>
                  <a:lnTo>
                    <a:pt x="9290" y="2197"/>
                  </a:lnTo>
                  <a:lnTo>
                    <a:pt x="8525" y="2580"/>
                  </a:lnTo>
                  <a:lnTo>
                    <a:pt x="7892" y="1314"/>
                  </a:lnTo>
                  <a:lnTo>
                    <a:pt x="7779" y="1373"/>
                  </a:lnTo>
                  <a:lnTo>
                    <a:pt x="8412" y="2638"/>
                  </a:lnTo>
                  <a:lnTo>
                    <a:pt x="7662" y="3010"/>
                  </a:lnTo>
                  <a:lnTo>
                    <a:pt x="7721" y="3123"/>
                  </a:lnTo>
                  <a:lnTo>
                    <a:pt x="8466" y="2750"/>
                  </a:lnTo>
                  <a:lnTo>
                    <a:pt x="9226" y="4266"/>
                  </a:lnTo>
                  <a:lnTo>
                    <a:pt x="8481" y="4640"/>
                  </a:lnTo>
                  <a:lnTo>
                    <a:pt x="8535" y="4751"/>
                  </a:lnTo>
                  <a:lnTo>
                    <a:pt x="9285" y="4379"/>
                  </a:lnTo>
                  <a:lnTo>
                    <a:pt x="10041" y="5894"/>
                  </a:lnTo>
                  <a:lnTo>
                    <a:pt x="9294" y="6268"/>
                  </a:lnTo>
                  <a:lnTo>
                    <a:pt x="9353" y="6385"/>
                  </a:lnTo>
                  <a:lnTo>
                    <a:pt x="10100" y="6007"/>
                  </a:lnTo>
                  <a:lnTo>
                    <a:pt x="10854" y="7524"/>
                  </a:lnTo>
                  <a:lnTo>
                    <a:pt x="10109" y="7896"/>
                  </a:lnTo>
                  <a:lnTo>
                    <a:pt x="10168" y="8013"/>
                  </a:lnTo>
                  <a:lnTo>
                    <a:pt x="10913" y="7641"/>
                  </a:lnTo>
                  <a:lnTo>
                    <a:pt x="11673" y="9152"/>
                  </a:lnTo>
                  <a:lnTo>
                    <a:pt x="10924" y="9530"/>
                  </a:lnTo>
                  <a:lnTo>
                    <a:pt x="10983" y="9643"/>
                  </a:lnTo>
                  <a:lnTo>
                    <a:pt x="11728" y="9269"/>
                  </a:lnTo>
                  <a:lnTo>
                    <a:pt x="12488" y="10784"/>
                  </a:lnTo>
                  <a:lnTo>
                    <a:pt x="11743" y="11158"/>
                  </a:lnTo>
                  <a:lnTo>
                    <a:pt x="11802" y="11271"/>
                  </a:lnTo>
                  <a:lnTo>
                    <a:pt x="12547" y="10897"/>
                  </a:lnTo>
                  <a:lnTo>
                    <a:pt x="13303" y="12414"/>
                  </a:lnTo>
                  <a:lnTo>
                    <a:pt x="12556" y="12786"/>
                  </a:lnTo>
                  <a:lnTo>
                    <a:pt x="12615" y="12903"/>
                  </a:lnTo>
                  <a:lnTo>
                    <a:pt x="13362" y="12527"/>
                  </a:lnTo>
                  <a:lnTo>
                    <a:pt x="14121" y="14042"/>
                  </a:lnTo>
                  <a:lnTo>
                    <a:pt x="13371" y="14415"/>
                  </a:lnTo>
                  <a:lnTo>
                    <a:pt x="13430" y="14532"/>
                  </a:lnTo>
                  <a:lnTo>
                    <a:pt x="14175" y="14159"/>
                  </a:lnTo>
                  <a:lnTo>
                    <a:pt x="14749" y="15298"/>
                  </a:lnTo>
                  <a:lnTo>
                    <a:pt x="14862" y="15243"/>
                  </a:lnTo>
                  <a:lnTo>
                    <a:pt x="14293" y="14100"/>
                  </a:lnTo>
                  <a:lnTo>
                    <a:pt x="15058" y="13718"/>
                  </a:lnTo>
                  <a:lnTo>
                    <a:pt x="15628" y="14856"/>
                  </a:lnTo>
                  <a:lnTo>
                    <a:pt x="15745" y="14802"/>
                  </a:lnTo>
                  <a:lnTo>
                    <a:pt x="15171" y="13659"/>
                  </a:lnTo>
                  <a:lnTo>
                    <a:pt x="15877" y="13306"/>
                  </a:lnTo>
                  <a:lnTo>
                    <a:pt x="17858" y="17269"/>
                  </a:lnTo>
                  <a:cubicBezTo>
                    <a:pt x="17770" y="17435"/>
                    <a:pt x="17711" y="17622"/>
                    <a:pt x="17711" y="17824"/>
                  </a:cubicBezTo>
                  <a:lnTo>
                    <a:pt x="17706" y="17824"/>
                  </a:lnTo>
                  <a:lnTo>
                    <a:pt x="17706" y="18093"/>
                  </a:lnTo>
                  <a:lnTo>
                    <a:pt x="14229" y="19830"/>
                  </a:lnTo>
                  <a:lnTo>
                    <a:pt x="13061" y="19207"/>
                  </a:lnTo>
                  <a:cubicBezTo>
                    <a:pt x="13061" y="19207"/>
                    <a:pt x="721" y="25381"/>
                    <a:pt x="717" y="25387"/>
                  </a:cubicBezTo>
                  <a:cubicBezTo>
                    <a:pt x="270" y="25607"/>
                    <a:pt x="1" y="25936"/>
                    <a:pt x="407" y="26750"/>
                  </a:cubicBezTo>
                  <a:lnTo>
                    <a:pt x="707" y="27348"/>
                  </a:lnTo>
                  <a:lnTo>
                    <a:pt x="1991" y="26705"/>
                  </a:lnTo>
                  <a:lnTo>
                    <a:pt x="2345" y="27412"/>
                  </a:lnTo>
                  <a:lnTo>
                    <a:pt x="1079" y="28045"/>
                  </a:lnTo>
                  <a:lnTo>
                    <a:pt x="1138" y="28158"/>
                  </a:lnTo>
                  <a:lnTo>
                    <a:pt x="2399" y="27525"/>
                  </a:lnTo>
                  <a:lnTo>
                    <a:pt x="2781" y="28290"/>
                  </a:lnTo>
                  <a:lnTo>
                    <a:pt x="1521" y="28923"/>
                  </a:lnTo>
                  <a:lnTo>
                    <a:pt x="1575" y="29041"/>
                  </a:lnTo>
                  <a:lnTo>
                    <a:pt x="2840" y="28408"/>
                  </a:lnTo>
                  <a:lnTo>
                    <a:pt x="3213" y="29154"/>
                  </a:lnTo>
                  <a:lnTo>
                    <a:pt x="3331" y="29095"/>
                  </a:lnTo>
                  <a:lnTo>
                    <a:pt x="2958" y="28349"/>
                  </a:lnTo>
                  <a:lnTo>
                    <a:pt x="4468" y="27588"/>
                  </a:lnTo>
                  <a:lnTo>
                    <a:pt x="4846" y="28339"/>
                  </a:lnTo>
                  <a:lnTo>
                    <a:pt x="4959" y="28280"/>
                  </a:lnTo>
                  <a:lnTo>
                    <a:pt x="4586" y="27535"/>
                  </a:lnTo>
                  <a:lnTo>
                    <a:pt x="6102" y="26775"/>
                  </a:lnTo>
                  <a:lnTo>
                    <a:pt x="6475" y="27520"/>
                  </a:lnTo>
                  <a:lnTo>
                    <a:pt x="6587" y="27466"/>
                  </a:lnTo>
                  <a:lnTo>
                    <a:pt x="6215" y="26716"/>
                  </a:lnTo>
                  <a:lnTo>
                    <a:pt x="7730" y="25960"/>
                  </a:lnTo>
                  <a:lnTo>
                    <a:pt x="8103" y="26705"/>
                  </a:lnTo>
                  <a:lnTo>
                    <a:pt x="8216" y="26647"/>
                  </a:lnTo>
                  <a:lnTo>
                    <a:pt x="7843" y="25901"/>
                  </a:lnTo>
                  <a:lnTo>
                    <a:pt x="9359" y="25141"/>
                  </a:lnTo>
                  <a:lnTo>
                    <a:pt x="9731" y="25892"/>
                  </a:lnTo>
                  <a:lnTo>
                    <a:pt x="9849" y="25833"/>
                  </a:lnTo>
                  <a:lnTo>
                    <a:pt x="9477" y="25087"/>
                  </a:lnTo>
                  <a:lnTo>
                    <a:pt x="10987" y="24328"/>
                  </a:lnTo>
                  <a:lnTo>
                    <a:pt x="11360" y="25073"/>
                  </a:lnTo>
                  <a:lnTo>
                    <a:pt x="11478" y="25019"/>
                  </a:lnTo>
                  <a:lnTo>
                    <a:pt x="11105" y="24269"/>
                  </a:lnTo>
                  <a:lnTo>
                    <a:pt x="12620" y="23513"/>
                  </a:lnTo>
                  <a:lnTo>
                    <a:pt x="12993" y="24258"/>
                  </a:lnTo>
                  <a:lnTo>
                    <a:pt x="13106" y="24199"/>
                  </a:lnTo>
                  <a:lnTo>
                    <a:pt x="12733" y="23454"/>
                  </a:lnTo>
                  <a:lnTo>
                    <a:pt x="14249" y="22698"/>
                  </a:lnTo>
                  <a:lnTo>
                    <a:pt x="14621" y="23445"/>
                  </a:lnTo>
                  <a:lnTo>
                    <a:pt x="14734" y="23386"/>
                  </a:lnTo>
                  <a:lnTo>
                    <a:pt x="14362" y="22640"/>
                  </a:lnTo>
                  <a:lnTo>
                    <a:pt x="15504" y="22066"/>
                  </a:lnTo>
                  <a:lnTo>
                    <a:pt x="15445" y="21953"/>
                  </a:lnTo>
                  <a:lnTo>
                    <a:pt x="14303" y="22522"/>
                  </a:lnTo>
                  <a:lnTo>
                    <a:pt x="13921" y="21757"/>
                  </a:lnTo>
                  <a:lnTo>
                    <a:pt x="15063" y="21188"/>
                  </a:lnTo>
                  <a:lnTo>
                    <a:pt x="15004" y="21070"/>
                  </a:lnTo>
                  <a:lnTo>
                    <a:pt x="13867" y="21644"/>
                  </a:lnTo>
                  <a:lnTo>
                    <a:pt x="13513" y="20943"/>
                  </a:lnTo>
                  <a:lnTo>
                    <a:pt x="17706" y="18843"/>
                  </a:lnTo>
                  <a:lnTo>
                    <a:pt x="17706" y="20521"/>
                  </a:lnTo>
                  <a:lnTo>
                    <a:pt x="19483" y="20521"/>
                  </a:lnTo>
                  <a:lnTo>
                    <a:pt x="20277" y="22105"/>
                  </a:lnTo>
                  <a:lnTo>
                    <a:pt x="19649" y="23273"/>
                  </a:lnTo>
                  <a:cubicBezTo>
                    <a:pt x="19649" y="23273"/>
                    <a:pt x="25829" y="35613"/>
                    <a:pt x="25829" y="35622"/>
                  </a:cubicBezTo>
                  <a:cubicBezTo>
                    <a:pt x="25977" y="35912"/>
                    <a:pt x="26168" y="36131"/>
                    <a:pt x="26513" y="36131"/>
                  </a:cubicBezTo>
                  <a:cubicBezTo>
                    <a:pt x="26692" y="36131"/>
                    <a:pt x="26914" y="36072"/>
                    <a:pt x="27193" y="35932"/>
                  </a:cubicBezTo>
                  <a:lnTo>
                    <a:pt x="27796" y="35628"/>
                  </a:lnTo>
                  <a:lnTo>
                    <a:pt x="27153" y="34347"/>
                  </a:lnTo>
                  <a:lnTo>
                    <a:pt x="27855" y="33994"/>
                  </a:lnTo>
                  <a:lnTo>
                    <a:pt x="28488" y="35260"/>
                  </a:lnTo>
                  <a:lnTo>
                    <a:pt x="28600" y="35201"/>
                  </a:lnTo>
                  <a:lnTo>
                    <a:pt x="27968" y="33935"/>
                  </a:lnTo>
                  <a:lnTo>
                    <a:pt x="28738" y="33553"/>
                  </a:lnTo>
                  <a:lnTo>
                    <a:pt x="29371" y="34818"/>
                  </a:lnTo>
                  <a:lnTo>
                    <a:pt x="29483" y="34759"/>
                  </a:lnTo>
                  <a:lnTo>
                    <a:pt x="28851" y="33494"/>
                  </a:lnTo>
                  <a:lnTo>
                    <a:pt x="29596" y="33121"/>
                  </a:lnTo>
                  <a:lnTo>
                    <a:pt x="29542" y="33009"/>
                  </a:lnTo>
                  <a:lnTo>
                    <a:pt x="28792" y="33381"/>
                  </a:lnTo>
                  <a:lnTo>
                    <a:pt x="28036" y="31866"/>
                  </a:lnTo>
                  <a:lnTo>
                    <a:pt x="28782" y="31493"/>
                  </a:lnTo>
                  <a:lnTo>
                    <a:pt x="28723" y="31375"/>
                  </a:lnTo>
                  <a:lnTo>
                    <a:pt x="27977" y="31753"/>
                  </a:lnTo>
                  <a:lnTo>
                    <a:pt x="27217" y="30237"/>
                  </a:lnTo>
                  <a:lnTo>
                    <a:pt x="27968" y="29865"/>
                  </a:lnTo>
                  <a:lnTo>
                    <a:pt x="27909" y="29747"/>
                  </a:lnTo>
                  <a:lnTo>
                    <a:pt x="27164" y="30119"/>
                  </a:lnTo>
                  <a:lnTo>
                    <a:pt x="26403" y="28609"/>
                  </a:lnTo>
                  <a:lnTo>
                    <a:pt x="27148" y="28231"/>
                  </a:lnTo>
                  <a:lnTo>
                    <a:pt x="27094" y="28118"/>
                  </a:lnTo>
                  <a:lnTo>
                    <a:pt x="26344" y="28491"/>
                  </a:lnTo>
                  <a:lnTo>
                    <a:pt x="25589" y="26976"/>
                  </a:lnTo>
                  <a:lnTo>
                    <a:pt x="26334" y="26603"/>
                  </a:lnTo>
                  <a:lnTo>
                    <a:pt x="26275" y="26490"/>
                  </a:lnTo>
                  <a:lnTo>
                    <a:pt x="25530" y="26863"/>
                  </a:lnTo>
                  <a:lnTo>
                    <a:pt x="24774" y="25347"/>
                  </a:lnTo>
                  <a:lnTo>
                    <a:pt x="25520" y="24975"/>
                  </a:lnTo>
                  <a:lnTo>
                    <a:pt x="25462" y="24862"/>
                  </a:lnTo>
                  <a:lnTo>
                    <a:pt x="24715" y="25234"/>
                  </a:lnTo>
                  <a:lnTo>
                    <a:pt x="23956" y="23719"/>
                  </a:lnTo>
                  <a:lnTo>
                    <a:pt x="24706" y="23346"/>
                  </a:lnTo>
                  <a:lnTo>
                    <a:pt x="24647" y="23228"/>
                  </a:lnTo>
                  <a:lnTo>
                    <a:pt x="23902" y="23606"/>
                  </a:lnTo>
                  <a:lnTo>
                    <a:pt x="23141" y="22091"/>
                  </a:lnTo>
                  <a:lnTo>
                    <a:pt x="23886" y="21718"/>
                  </a:lnTo>
                  <a:lnTo>
                    <a:pt x="23832" y="21600"/>
                  </a:lnTo>
                  <a:lnTo>
                    <a:pt x="23082" y="21973"/>
                  </a:lnTo>
                  <a:lnTo>
                    <a:pt x="22514" y="20835"/>
                  </a:lnTo>
                  <a:lnTo>
                    <a:pt x="22396" y="20889"/>
                  </a:lnTo>
                  <a:lnTo>
                    <a:pt x="22969" y="22032"/>
                  </a:lnTo>
                  <a:lnTo>
                    <a:pt x="22204" y="22415"/>
                  </a:lnTo>
                  <a:lnTo>
                    <a:pt x="21631" y="21272"/>
                  </a:lnTo>
                  <a:lnTo>
                    <a:pt x="21518" y="21331"/>
                  </a:lnTo>
                  <a:lnTo>
                    <a:pt x="22087" y="22474"/>
                  </a:lnTo>
                  <a:lnTo>
                    <a:pt x="21385" y="22827"/>
                  </a:lnTo>
                  <a:lnTo>
                    <a:pt x="20149" y="20355"/>
                  </a:lnTo>
                  <a:lnTo>
                    <a:pt x="20149" y="17824"/>
                  </a:lnTo>
                  <a:lnTo>
                    <a:pt x="20144" y="17824"/>
                  </a:lnTo>
                  <a:cubicBezTo>
                    <a:pt x="20144" y="17759"/>
                    <a:pt x="20135" y="17695"/>
                    <a:pt x="20124" y="17637"/>
                  </a:cubicBezTo>
                  <a:lnTo>
                    <a:pt x="22313" y="16538"/>
                  </a:lnTo>
                  <a:lnTo>
                    <a:pt x="23479" y="17166"/>
                  </a:lnTo>
                  <a:cubicBezTo>
                    <a:pt x="23479" y="17166"/>
                    <a:pt x="35821" y="10990"/>
                    <a:pt x="35825" y="10986"/>
                  </a:cubicBezTo>
                  <a:cubicBezTo>
                    <a:pt x="36271" y="10761"/>
                    <a:pt x="36541" y="10437"/>
                    <a:pt x="36134" y="9623"/>
                  </a:cubicBezTo>
                  <a:lnTo>
                    <a:pt x="35835" y="9025"/>
                  </a:lnTo>
                  <a:lnTo>
                    <a:pt x="34550" y="9661"/>
                  </a:lnTo>
                  <a:lnTo>
                    <a:pt x="34202" y="8960"/>
                  </a:lnTo>
                  <a:lnTo>
                    <a:pt x="35463" y="8328"/>
                  </a:lnTo>
                  <a:lnTo>
                    <a:pt x="35409" y="8215"/>
                  </a:lnTo>
                  <a:lnTo>
                    <a:pt x="34143" y="8848"/>
                  </a:lnTo>
                  <a:lnTo>
                    <a:pt x="33760" y="8083"/>
                  </a:lnTo>
                  <a:lnTo>
                    <a:pt x="35021" y="7450"/>
                  </a:lnTo>
                  <a:lnTo>
                    <a:pt x="34967" y="7332"/>
                  </a:lnTo>
                  <a:lnTo>
                    <a:pt x="33702" y="7965"/>
                  </a:lnTo>
                  <a:lnTo>
                    <a:pt x="33328" y="7219"/>
                  </a:lnTo>
                  <a:lnTo>
                    <a:pt x="33211" y="7278"/>
                  </a:lnTo>
                  <a:lnTo>
                    <a:pt x="33589" y="8024"/>
                  </a:lnTo>
                  <a:lnTo>
                    <a:pt x="32072" y="8779"/>
                  </a:lnTo>
                  <a:lnTo>
                    <a:pt x="31700" y="8033"/>
                  </a:lnTo>
                  <a:lnTo>
                    <a:pt x="31583" y="8092"/>
                  </a:lnTo>
                  <a:lnTo>
                    <a:pt x="31955" y="8837"/>
                  </a:lnTo>
                  <a:lnTo>
                    <a:pt x="30444" y="9598"/>
                  </a:lnTo>
                  <a:lnTo>
                    <a:pt x="30067" y="8853"/>
                  </a:lnTo>
                  <a:lnTo>
                    <a:pt x="29954" y="8907"/>
                  </a:lnTo>
                  <a:lnTo>
                    <a:pt x="30327" y="9652"/>
                  </a:lnTo>
                  <a:lnTo>
                    <a:pt x="28812" y="10412"/>
                  </a:lnTo>
                  <a:lnTo>
                    <a:pt x="28439" y="9666"/>
                  </a:lnTo>
                  <a:lnTo>
                    <a:pt x="28326" y="9725"/>
                  </a:lnTo>
                  <a:lnTo>
                    <a:pt x="28699" y="10471"/>
                  </a:lnTo>
                  <a:lnTo>
                    <a:pt x="27183" y="11226"/>
                  </a:lnTo>
                  <a:lnTo>
                    <a:pt x="26811" y="10481"/>
                  </a:lnTo>
                  <a:lnTo>
                    <a:pt x="26693" y="10540"/>
                  </a:lnTo>
                  <a:lnTo>
                    <a:pt x="27070" y="11285"/>
                  </a:lnTo>
                  <a:lnTo>
                    <a:pt x="25555" y="12045"/>
                  </a:lnTo>
                  <a:lnTo>
                    <a:pt x="25181" y="11295"/>
                  </a:lnTo>
                  <a:lnTo>
                    <a:pt x="25064" y="11354"/>
                  </a:lnTo>
                  <a:lnTo>
                    <a:pt x="25437" y="12099"/>
                  </a:lnTo>
                  <a:lnTo>
                    <a:pt x="23927" y="12860"/>
                  </a:lnTo>
                  <a:lnTo>
                    <a:pt x="23549" y="12115"/>
                  </a:lnTo>
                  <a:lnTo>
                    <a:pt x="23436" y="12168"/>
                  </a:lnTo>
                  <a:lnTo>
                    <a:pt x="23809" y="12919"/>
                  </a:lnTo>
                  <a:lnTo>
                    <a:pt x="22293" y="13674"/>
                  </a:lnTo>
                  <a:lnTo>
                    <a:pt x="21919" y="12928"/>
                  </a:lnTo>
                  <a:lnTo>
                    <a:pt x="21808" y="12987"/>
                  </a:lnTo>
                  <a:lnTo>
                    <a:pt x="22180" y="13733"/>
                  </a:lnTo>
                  <a:lnTo>
                    <a:pt x="21037" y="14302"/>
                  </a:lnTo>
                  <a:lnTo>
                    <a:pt x="21095" y="14419"/>
                  </a:lnTo>
                  <a:lnTo>
                    <a:pt x="22238" y="13845"/>
                  </a:lnTo>
                  <a:lnTo>
                    <a:pt x="22621" y="14610"/>
                  </a:lnTo>
                  <a:lnTo>
                    <a:pt x="21478" y="15185"/>
                  </a:lnTo>
                  <a:lnTo>
                    <a:pt x="21537" y="15298"/>
                  </a:lnTo>
                  <a:lnTo>
                    <a:pt x="22680" y="14728"/>
                  </a:lnTo>
                  <a:lnTo>
                    <a:pt x="23028" y="15429"/>
                  </a:lnTo>
                  <a:lnTo>
                    <a:pt x="19830" y="17034"/>
                  </a:lnTo>
                  <a:cubicBezTo>
                    <a:pt x="19610" y="16783"/>
                    <a:pt x="19291" y="16622"/>
                    <a:pt x="18928" y="16622"/>
                  </a:cubicBezTo>
                  <a:cubicBezTo>
                    <a:pt x="18722" y="16622"/>
                    <a:pt x="18530" y="16681"/>
                    <a:pt x="18359" y="16769"/>
                  </a:cubicBezTo>
                  <a:lnTo>
                    <a:pt x="16986" y="14027"/>
                  </a:lnTo>
                  <a:lnTo>
                    <a:pt x="17609" y="12860"/>
                  </a:lnTo>
                  <a:cubicBezTo>
                    <a:pt x="17609" y="12860"/>
                    <a:pt x="11433" y="520"/>
                    <a:pt x="11429" y="509"/>
                  </a:cubicBezTo>
                  <a:cubicBezTo>
                    <a:pt x="11284" y="217"/>
                    <a:pt x="11093" y="0"/>
                    <a:pt x="10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7456962" y="-1553727"/>
              <a:ext cx="56198" cy="46246"/>
            </a:xfrm>
            <a:custGeom>
              <a:rect b="b" l="l" r="r" t="t"/>
              <a:pathLst>
                <a:path extrusionOk="0" h="1487" w="1807">
                  <a:moveTo>
                    <a:pt x="741" y="0"/>
                  </a:moveTo>
                  <a:cubicBezTo>
                    <a:pt x="329" y="0"/>
                    <a:pt x="1" y="334"/>
                    <a:pt x="1" y="741"/>
                  </a:cubicBezTo>
                  <a:cubicBezTo>
                    <a:pt x="1" y="1153"/>
                    <a:pt x="329" y="1486"/>
                    <a:pt x="741" y="1486"/>
                  </a:cubicBezTo>
                  <a:lnTo>
                    <a:pt x="1065" y="1486"/>
                  </a:lnTo>
                  <a:cubicBezTo>
                    <a:pt x="1472" y="1486"/>
                    <a:pt x="1806" y="1153"/>
                    <a:pt x="1806" y="741"/>
                  </a:cubicBezTo>
                  <a:cubicBezTo>
                    <a:pt x="1806" y="334"/>
                    <a:pt x="1472" y="0"/>
                    <a:pt x="10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7465359" y="-1545330"/>
              <a:ext cx="29296" cy="29296"/>
            </a:xfrm>
            <a:custGeom>
              <a:rect b="b" l="l" r="r" t="t"/>
              <a:pathLst>
                <a:path extrusionOk="0" h="942" w="942">
                  <a:moveTo>
                    <a:pt x="471" y="0"/>
                  </a:moveTo>
                  <a:cubicBezTo>
                    <a:pt x="212" y="0"/>
                    <a:pt x="0" y="211"/>
                    <a:pt x="0" y="471"/>
                  </a:cubicBezTo>
                  <a:cubicBezTo>
                    <a:pt x="0" y="731"/>
                    <a:pt x="212" y="942"/>
                    <a:pt x="471" y="942"/>
                  </a:cubicBezTo>
                  <a:cubicBezTo>
                    <a:pt x="731" y="942"/>
                    <a:pt x="942" y="731"/>
                    <a:pt x="942" y="471"/>
                  </a:cubicBezTo>
                  <a:cubicBezTo>
                    <a:pt x="942" y="211"/>
                    <a:pt x="731" y="0"/>
                    <a:pt x="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7455905" y="-1412506"/>
              <a:ext cx="34023" cy="542353"/>
            </a:xfrm>
            <a:custGeom>
              <a:rect b="b" l="l" r="r" t="t"/>
              <a:pathLst>
                <a:path extrusionOk="0" h="17439" w="1094">
                  <a:moveTo>
                    <a:pt x="0" y="1"/>
                  </a:moveTo>
                  <a:lnTo>
                    <a:pt x="0" y="17438"/>
                  </a:lnTo>
                  <a:lnTo>
                    <a:pt x="1094" y="17438"/>
                  </a:lnTo>
                  <a:lnTo>
                    <a:pt x="10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400703" y="-871318"/>
              <a:ext cx="16638" cy="157926"/>
            </a:xfrm>
            <a:custGeom>
              <a:rect b="b" l="l" r="r" t="t"/>
              <a:pathLst>
                <a:path extrusionOk="0" h="5078" w="535">
                  <a:moveTo>
                    <a:pt x="0" y="1"/>
                  </a:moveTo>
                  <a:lnTo>
                    <a:pt x="0" y="5078"/>
                  </a:lnTo>
                  <a:lnTo>
                    <a:pt x="535" y="5078"/>
                  </a:lnTo>
                  <a:lnTo>
                    <a:pt x="5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" name="Google Shape;149;p7"/>
          <p:cNvSpPr/>
          <p:nvPr/>
        </p:nvSpPr>
        <p:spPr>
          <a:xfrm>
            <a:off x="181967" y="3668675"/>
            <a:ext cx="8780066" cy="1315013"/>
          </a:xfrm>
          <a:custGeom>
            <a:rect b="b" l="l" r="r" t="t"/>
            <a:pathLst>
              <a:path extrusionOk="0" h="28876" w="192799">
                <a:moveTo>
                  <a:pt x="52222" y="0"/>
                </a:moveTo>
                <a:cubicBezTo>
                  <a:pt x="47169" y="0"/>
                  <a:pt x="42309" y="339"/>
                  <a:pt x="37729" y="903"/>
                </a:cubicBezTo>
                <a:cubicBezTo>
                  <a:pt x="36899" y="1006"/>
                  <a:pt x="36075" y="1114"/>
                  <a:pt x="35261" y="1231"/>
                </a:cubicBezTo>
                <a:cubicBezTo>
                  <a:pt x="34447" y="1344"/>
                  <a:pt x="33643" y="1467"/>
                  <a:pt x="32848" y="1600"/>
                </a:cubicBezTo>
                <a:cubicBezTo>
                  <a:pt x="30067" y="2051"/>
                  <a:pt x="27408" y="2571"/>
                  <a:pt x="24898" y="3139"/>
                </a:cubicBezTo>
                <a:cubicBezTo>
                  <a:pt x="24539" y="3218"/>
                  <a:pt x="24185" y="3302"/>
                  <a:pt x="23832" y="3384"/>
                </a:cubicBezTo>
                <a:cubicBezTo>
                  <a:pt x="9369" y="6769"/>
                  <a:pt x="1" y="11483"/>
                  <a:pt x="1" y="11483"/>
                </a:cubicBezTo>
                <a:lnTo>
                  <a:pt x="1" y="13537"/>
                </a:lnTo>
                <a:lnTo>
                  <a:pt x="1" y="28876"/>
                </a:lnTo>
                <a:lnTo>
                  <a:pt x="192779" y="28876"/>
                </a:lnTo>
                <a:cubicBezTo>
                  <a:pt x="192779" y="28876"/>
                  <a:pt x="192765" y="28856"/>
                  <a:pt x="192735" y="28811"/>
                </a:cubicBezTo>
                <a:lnTo>
                  <a:pt x="192735" y="28733"/>
                </a:lnTo>
                <a:cubicBezTo>
                  <a:pt x="192770" y="28826"/>
                  <a:pt x="192779" y="28876"/>
                  <a:pt x="192779" y="28876"/>
                </a:cubicBezTo>
                <a:lnTo>
                  <a:pt x="192799" y="18879"/>
                </a:lnTo>
                <a:lnTo>
                  <a:pt x="192799" y="16412"/>
                </a:lnTo>
                <a:cubicBezTo>
                  <a:pt x="186791" y="13150"/>
                  <a:pt x="179796" y="11571"/>
                  <a:pt x="173131" y="10571"/>
                </a:cubicBezTo>
                <a:cubicBezTo>
                  <a:pt x="168235" y="9836"/>
                  <a:pt x="163286" y="9552"/>
                  <a:pt x="158335" y="9552"/>
                </a:cubicBezTo>
                <a:cubicBezTo>
                  <a:pt x="155187" y="9552"/>
                  <a:pt x="152037" y="9667"/>
                  <a:pt x="148900" y="9854"/>
                </a:cubicBezTo>
                <a:cubicBezTo>
                  <a:pt x="147003" y="9967"/>
                  <a:pt x="145119" y="10144"/>
                  <a:pt x="143255" y="10374"/>
                </a:cubicBezTo>
                <a:cubicBezTo>
                  <a:pt x="143221" y="10379"/>
                  <a:pt x="143187" y="10379"/>
                  <a:pt x="143157" y="10384"/>
                </a:cubicBezTo>
                <a:cubicBezTo>
                  <a:pt x="142657" y="10418"/>
                  <a:pt x="142161" y="10458"/>
                  <a:pt x="141666" y="10492"/>
                </a:cubicBezTo>
                <a:cubicBezTo>
                  <a:pt x="141470" y="10506"/>
                  <a:pt x="141269" y="10521"/>
                  <a:pt x="141072" y="10536"/>
                </a:cubicBezTo>
                <a:cubicBezTo>
                  <a:pt x="140818" y="10556"/>
                  <a:pt x="140563" y="10576"/>
                  <a:pt x="140312" y="10594"/>
                </a:cubicBezTo>
                <a:cubicBezTo>
                  <a:pt x="139915" y="10624"/>
                  <a:pt x="139517" y="10653"/>
                  <a:pt x="139125" y="10678"/>
                </a:cubicBezTo>
                <a:cubicBezTo>
                  <a:pt x="138998" y="10689"/>
                  <a:pt x="138870" y="10698"/>
                  <a:pt x="138743" y="10707"/>
                </a:cubicBezTo>
                <a:cubicBezTo>
                  <a:pt x="138444" y="10727"/>
                  <a:pt x="138145" y="10752"/>
                  <a:pt x="137846" y="10771"/>
                </a:cubicBezTo>
                <a:cubicBezTo>
                  <a:pt x="137708" y="10782"/>
                  <a:pt x="137570" y="10791"/>
                  <a:pt x="137434" y="10800"/>
                </a:cubicBezTo>
                <a:cubicBezTo>
                  <a:pt x="137051" y="10825"/>
                  <a:pt x="136669" y="10850"/>
                  <a:pt x="136286" y="10875"/>
                </a:cubicBezTo>
                <a:cubicBezTo>
                  <a:pt x="136251" y="10879"/>
                  <a:pt x="136221" y="10879"/>
                  <a:pt x="136187" y="10884"/>
                </a:cubicBezTo>
                <a:cubicBezTo>
                  <a:pt x="135786" y="10909"/>
                  <a:pt x="135383" y="10933"/>
                  <a:pt x="134981" y="10958"/>
                </a:cubicBezTo>
                <a:cubicBezTo>
                  <a:pt x="134863" y="10963"/>
                  <a:pt x="134740" y="10972"/>
                  <a:pt x="134618" y="10977"/>
                </a:cubicBezTo>
                <a:cubicBezTo>
                  <a:pt x="134314" y="10997"/>
                  <a:pt x="134009" y="11012"/>
                  <a:pt x="133706" y="11026"/>
                </a:cubicBezTo>
                <a:cubicBezTo>
                  <a:pt x="133593" y="11031"/>
                  <a:pt x="133480" y="11042"/>
                  <a:pt x="133367" y="11046"/>
                </a:cubicBezTo>
                <a:cubicBezTo>
                  <a:pt x="132965" y="11065"/>
                  <a:pt x="132567" y="11085"/>
                  <a:pt x="132171" y="11101"/>
                </a:cubicBezTo>
                <a:cubicBezTo>
                  <a:pt x="132112" y="11105"/>
                  <a:pt x="132058" y="11105"/>
                  <a:pt x="131999" y="11110"/>
                </a:cubicBezTo>
                <a:cubicBezTo>
                  <a:pt x="131660" y="11124"/>
                  <a:pt x="131317" y="11135"/>
                  <a:pt x="130978" y="11144"/>
                </a:cubicBezTo>
                <a:cubicBezTo>
                  <a:pt x="130861" y="11149"/>
                  <a:pt x="130743" y="11154"/>
                  <a:pt x="130625" y="11159"/>
                </a:cubicBezTo>
                <a:cubicBezTo>
                  <a:pt x="130317" y="11169"/>
                  <a:pt x="130012" y="11174"/>
                  <a:pt x="129708" y="11183"/>
                </a:cubicBezTo>
                <a:cubicBezTo>
                  <a:pt x="129615" y="11183"/>
                  <a:pt x="129522" y="11189"/>
                  <a:pt x="129429" y="11189"/>
                </a:cubicBezTo>
                <a:cubicBezTo>
                  <a:pt x="129041" y="11194"/>
                  <a:pt x="128658" y="11198"/>
                  <a:pt x="128275" y="11203"/>
                </a:cubicBezTo>
                <a:lnTo>
                  <a:pt x="127114" y="11203"/>
                </a:lnTo>
                <a:cubicBezTo>
                  <a:pt x="127001" y="11203"/>
                  <a:pt x="126883" y="11198"/>
                  <a:pt x="126770" y="11198"/>
                </a:cubicBezTo>
                <a:cubicBezTo>
                  <a:pt x="126451" y="11194"/>
                  <a:pt x="126133" y="11189"/>
                  <a:pt x="125814" y="11183"/>
                </a:cubicBezTo>
                <a:cubicBezTo>
                  <a:pt x="125755" y="11178"/>
                  <a:pt x="125692" y="11178"/>
                  <a:pt x="125627" y="11178"/>
                </a:cubicBezTo>
                <a:cubicBezTo>
                  <a:pt x="125255" y="11169"/>
                  <a:pt x="124886" y="11154"/>
                  <a:pt x="124519" y="11139"/>
                </a:cubicBezTo>
                <a:cubicBezTo>
                  <a:pt x="124420" y="11135"/>
                  <a:pt x="124323" y="11130"/>
                  <a:pt x="124225" y="11124"/>
                </a:cubicBezTo>
                <a:cubicBezTo>
                  <a:pt x="123945" y="11110"/>
                  <a:pt x="123661" y="11095"/>
                  <a:pt x="123381" y="11076"/>
                </a:cubicBezTo>
                <a:cubicBezTo>
                  <a:pt x="123278" y="11071"/>
                  <a:pt x="123170" y="11061"/>
                  <a:pt x="123067" y="11056"/>
                </a:cubicBezTo>
                <a:cubicBezTo>
                  <a:pt x="122699" y="11031"/>
                  <a:pt x="122337" y="11002"/>
                  <a:pt x="121973" y="10968"/>
                </a:cubicBezTo>
                <a:cubicBezTo>
                  <a:pt x="119177" y="10712"/>
                  <a:pt x="116529" y="10394"/>
                  <a:pt x="113984" y="10021"/>
                </a:cubicBezTo>
                <a:cubicBezTo>
                  <a:pt x="109535" y="9138"/>
                  <a:pt x="104409" y="8147"/>
                  <a:pt x="99009" y="7147"/>
                </a:cubicBezTo>
                <a:cubicBezTo>
                  <a:pt x="84687" y="3875"/>
                  <a:pt x="72023" y="0"/>
                  <a:pt x="52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6448025" y="4036675"/>
            <a:ext cx="2514000" cy="445175"/>
          </a:xfrm>
          <a:custGeom>
            <a:rect b="b" l="l" r="r" t="t"/>
            <a:pathLst>
              <a:path extrusionOk="0" h="17807" w="100560">
                <a:moveTo>
                  <a:pt x="83197" y="1"/>
                </a:moveTo>
                <a:cubicBezTo>
                  <a:pt x="75247" y="1"/>
                  <a:pt x="65153" y="1177"/>
                  <a:pt x="54175" y="4868"/>
                </a:cubicBezTo>
                <a:cubicBezTo>
                  <a:pt x="40033" y="9620"/>
                  <a:pt x="20758" y="17340"/>
                  <a:pt x="1" y="17777"/>
                </a:cubicBezTo>
                <a:lnTo>
                  <a:pt x="13464" y="17782"/>
                </a:lnTo>
                <a:lnTo>
                  <a:pt x="100559" y="17806"/>
                </a:lnTo>
                <a:lnTo>
                  <a:pt x="100559" y="4721"/>
                </a:lnTo>
                <a:lnTo>
                  <a:pt x="100559" y="2985"/>
                </a:lnTo>
                <a:cubicBezTo>
                  <a:pt x="100106" y="1947"/>
                  <a:pt x="93425" y="1"/>
                  <a:pt x="83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7"/>
          <p:cNvGrpSpPr/>
          <p:nvPr/>
        </p:nvGrpSpPr>
        <p:grpSpPr>
          <a:xfrm>
            <a:off x="6605215" y="3677205"/>
            <a:ext cx="430277" cy="465247"/>
            <a:chOff x="10139750" y="3799463"/>
            <a:chExt cx="312225" cy="337600"/>
          </a:xfrm>
        </p:grpSpPr>
        <p:sp>
          <p:nvSpPr>
            <p:cNvPr id="152" name="Google Shape;152;p7"/>
            <p:cNvSpPr/>
            <p:nvPr/>
          </p:nvSpPr>
          <p:spPr>
            <a:xfrm>
              <a:off x="10227700" y="4082213"/>
              <a:ext cx="146950" cy="54750"/>
            </a:xfrm>
            <a:custGeom>
              <a:rect b="b" l="l" r="r" t="t"/>
              <a:pathLst>
                <a:path extrusionOk="0" h="2190" w="5878">
                  <a:moveTo>
                    <a:pt x="2335" y="0"/>
                  </a:moveTo>
                  <a:cubicBezTo>
                    <a:pt x="2318" y="0"/>
                    <a:pt x="2302" y="1"/>
                    <a:pt x="2285" y="1"/>
                  </a:cubicBezTo>
                  <a:cubicBezTo>
                    <a:pt x="294" y="35"/>
                    <a:pt x="0" y="2189"/>
                    <a:pt x="0" y="2189"/>
                  </a:cubicBezTo>
                  <a:lnTo>
                    <a:pt x="4919" y="2189"/>
                  </a:lnTo>
                  <a:cubicBezTo>
                    <a:pt x="5878" y="1712"/>
                    <a:pt x="4304" y="0"/>
                    <a:pt x="2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10225725" y="4027413"/>
              <a:ext cx="22600" cy="109275"/>
            </a:xfrm>
            <a:custGeom>
              <a:rect b="b" l="l" r="r" t="t"/>
              <a:pathLst>
                <a:path extrusionOk="0" h="4371" w="904">
                  <a:moveTo>
                    <a:pt x="0" y="1"/>
                  </a:moveTo>
                  <a:lnTo>
                    <a:pt x="0" y="4371"/>
                  </a:lnTo>
                  <a:lnTo>
                    <a:pt x="903" y="4371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10177775" y="3799463"/>
              <a:ext cx="120300" cy="244525"/>
            </a:xfrm>
            <a:custGeom>
              <a:rect b="b" l="l" r="r" t="t"/>
              <a:pathLst>
                <a:path extrusionOk="0" h="9781" w="4812">
                  <a:moveTo>
                    <a:pt x="2403" y="1"/>
                  </a:moveTo>
                  <a:cubicBezTo>
                    <a:pt x="1074" y="1"/>
                    <a:pt x="1" y="2188"/>
                    <a:pt x="1" y="4891"/>
                  </a:cubicBezTo>
                  <a:cubicBezTo>
                    <a:pt x="1" y="7593"/>
                    <a:pt x="1074" y="9781"/>
                    <a:pt x="2403" y="9781"/>
                  </a:cubicBezTo>
                  <a:cubicBezTo>
                    <a:pt x="3733" y="9781"/>
                    <a:pt x="4812" y="7593"/>
                    <a:pt x="4812" y="4891"/>
                  </a:cubicBezTo>
                  <a:cubicBezTo>
                    <a:pt x="4812" y="2188"/>
                    <a:pt x="3733" y="1"/>
                    <a:pt x="2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10152025" y="3834088"/>
              <a:ext cx="114525" cy="191725"/>
            </a:xfrm>
            <a:custGeom>
              <a:rect b="b" l="l" r="r" t="t"/>
              <a:pathLst>
                <a:path extrusionOk="0" h="7669" w="4581">
                  <a:moveTo>
                    <a:pt x="2848" y="0"/>
                  </a:moveTo>
                  <a:cubicBezTo>
                    <a:pt x="1859" y="0"/>
                    <a:pt x="800" y="1484"/>
                    <a:pt x="413" y="3467"/>
                  </a:cubicBezTo>
                  <a:cubicBezTo>
                    <a:pt x="1" y="5575"/>
                    <a:pt x="506" y="7449"/>
                    <a:pt x="1540" y="7650"/>
                  </a:cubicBezTo>
                  <a:cubicBezTo>
                    <a:pt x="1602" y="7662"/>
                    <a:pt x="1663" y="7668"/>
                    <a:pt x="1725" y="7668"/>
                  </a:cubicBezTo>
                  <a:cubicBezTo>
                    <a:pt x="2716" y="7668"/>
                    <a:pt x="3781" y="6186"/>
                    <a:pt x="4169" y="4202"/>
                  </a:cubicBezTo>
                  <a:cubicBezTo>
                    <a:pt x="4581" y="2093"/>
                    <a:pt x="4071" y="219"/>
                    <a:pt x="3037" y="19"/>
                  </a:cubicBezTo>
                  <a:cubicBezTo>
                    <a:pt x="2974" y="6"/>
                    <a:pt x="2911" y="0"/>
                    <a:pt x="28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10209300" y="3834088"/>
              <a:ext cx="114525" cy="191725"/>
            </a:xfrm>
            <a:custGeom>
              <a:rect b="b" l="l" r="r" t="t"/>
              <a:pathLst>
                <a:path extrusionOk="0" h="7669" w="4581">
                  <a:moveTo>
                    <a:pt x="1733" y="0"/>
                  </a:moveTo>
                  <a:cubicBezTo>
                    <a:pt x="1670" y="0"/>
                    <a:pt x="1607" y="6"/>
                    <a:pt x="1545" y="19"/>
                  </a:cubicBezTo>
                  <a:cubicBezTo>
                    <a:pt x="505" y="219"/>
                    <a:pt x="0" y="2093"/>
                    <a:pt x="412" y="4202"/>
                  </a:cubicBezTo>
                  <a:cubicBezTo>
                    <a:pt x="800" y="6186"/>
                    <a:pt x="1865" y="7668"/>
                    <a:pt x="2852" y="7668"/>
                  </a:cubicBezTo>
                  <a:cubicBezTo>
                    <a:pt x="2914" y="7668"/>
                    <a:pt x="2975" y="7662"/>
                    <a:pt x="3036" y="7650"/>
                  </a:cubicBezTo>
                  <a:cubicBezTo>
                    <a:pt x="4076" y="7449"/>
                    <a:pt x="4581" y="5575"/>
                    <a:pt x="4169" y="3467"/>
                  </a:cubicBezTo>
                  <a:cubicBezTo>
                    <a:pt x="3781" y="1484"/>
                    <a:pt x="2718" y="0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10341100" y="4111413"/>
              <a:ext cx="110875" cy="25275"/>
            </a:xfrm>
            <a:custGeom>
              <a:rect b="b" l="l" r="r" t="t"/>
              <a:pathLst>
                <a:path extrusionOk="0" h="1011" w="4435">
                  <a:moveTo>
                    <a:pt x="2139" y="1"/>
                  </a:moveTo>
                  <a:cubicBezTo>
                    <a:pt x="682" y="1"/>
                    <a:pt x="1" y="1011"/>
                    <a:pt x="1" y="1011"/>
                  </a:cubicBezTo>
                  <a:lnTo>
                    <a:pt x="4434" y="1011"/>
                  </a:lnTo>
                  <a:cubicBezTo>
                    <a:pt x="4434" y="1011"/>
                    <a:pt x="3596" y="1"/>
                    <a:pt x="21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10139750" y="4101338"/>
              <a:ext cx="110025" cy="35725"/>
            </a:xfrm>
            <a:custGeom>
              <a:rect b="b" l="l" r="r" t="t"/>
              <a:pathLst>
                <a:path extrusionOk="0" h="1429" w="4401">
                  <a:moveTo>
                    <a:pt x="2247" y="1"/>
                  </a:moveTo>
                  <a:cubicBezTo>
                    <a:pt x="619" y="1"/>
                    <a:pt x="1" y="1429"/>
                    <a:pt x="1" y="1429"/>
                  </a:cubicBezTo>
                  <a:cubicBezTo>
                    <a:pt x="1" y="1429"/>
                    <a:pt x="1956" y="1418"/>
                    <a:pt x="3260" y="1418"/>
                  </a:cubicBezTo>
                  <a:cubicBezTo>
                    <a:pt x="3908" y="1418"/>
                    <a:pt x="4395" y="1421"/>
                    <a:pt x="4401" y="1429"/>
                  </a:cubicBezTo>
                  <a:lnTo>
                    <a:pt x="4401" y="1429"/>
                  </a:lnTo>
                  <a:cubicBezTo>
                    <a:pt x="4395" y="1412"/>
                    <a:pt x="3866" y="1"/>
                    <a:pt x="2247" y="1"/>
                  </a:cubicBezTo>
                  <a:close/>
                  <a:moveTo>
                    <a:pt x="4401" y="1429"/>
                  </a:moveTo>
                  <a:cubicBezTo>
                    <a:pt x="4401" y="1429"/>
                    <a:pt x="4401" y="1429"/>
                    <a:pt x="4401" y="1429"/>
                  </a:cubicBezTo>
                  <a:cubicBezTo>
                    <a:pt x="4401" y="1429"/>
                    <a:pt x="4401" y="1429"/>
                    <a:pt x="4401" y="14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7"/>
          <p:cNvSpPr/>
          <p:nvPr/>
        </p:nvSpPr>
        <p:spPr>
          <a:xfrm>
            <a:off x="7464368" y="3815043"/>
            <a:ext cx="1480562" cy="406023"/>
          </a:xfrm>
          <a:custGeom>
            <a:rect b="b" l="l" r="r" t="t"/>
            <a:pathLst>
              <a:path extrusionOk="0" h="11785" w="42974">
                <a:moveTo>
                  <a:pt x="42208" y="0"/>
                </a:moveTo>
                <a:cubicBezTo>
                  <a:pt x="41974" y="0"/>
                  <a:pt x="41718" y="46"/>
                  <a:pt x="41434" y="148"/>
                </a:cubicBezTo>
                <a:cubicBezTo>
                  <a:pt x="40825" y="364"/>
                  <a:pt x="40487" y="776"/>
                  <a:pt x="40055" y="1223"/>
                </a:cubicBezTo>
                <a:cubicBezTo>
                  <a:pt x="39756" y="1526"/>
                  <a:pt x="39437" y="1766"/>
                  <a:pt x="39104" y="1968"/>
                </a:cubicBezTo>
                <a:cubicBezTo>
                  <a:pt x="39091" y="1968"/>
                  <a:pt x="39077" y="1968"/>
                  <a:pt x="39064" y="1968"/>
                </a:cubicBezTo>
                <a:cubicBezTo>
                  <a:pt x="38361" y="1968"/>
                  <a:pt x="37681" y="1700"/>
                  <a:pt x="36877" y="1551"/>
                </a:cubicBezTo>
                <a:cubicBezTo>
                  <a:pt x="36644" y="1506"/>
                  <a:pt x="36405" y="1487"/>
                  <a:pt x="36162" y="1487"/>
                </a:cubicBezTo>
                <a:cubicBezTo>
                  <a:pt x="35395" y="1487"/>
                  <a:pt x="34596" y="1678"/>
                  <a:pt x="33885" y="1865"/>
                </a:cubicBezTo>
                <a:cubicBezTo>
                  <a:pt x="32409" y="2253"/>
                  <a:pt x="31080" y="2988"/>
                  <a:pt x="30285" y="4209"/>
                </a:cubicBezTo>
                <a:cubicBezTo>
                  <a:pt x="30256" y="4211"/>
                  <a:pt x="30227" y="4212"/>
                  <a:pt x="30198" y="4212"/>
                </a:cubicBezTo>
                <a:cubicBezTo>
                  <a:pt x="30141" y="4212"/>
                  <a:pt x="30085" y="4209"/>
                  <a:pt x="30030" y="4209"/>
                </a:cubicBezTo>
                <a:cubicBezTo>
                  <a:pt x="29093" y="4164"/>
                  <a:pt x="28456" y="3680"/>
                  <a:pt x="27465" y="3680"/>
                </a:cubicBezTo>
                <a:cubicBezTo>
                  <a:pt x="27387" y="3680"/>
                  <a:pt x="27307" y="3683"/>
                  <a:pt x="27224" y="3690"/>
                </a:cubicBezTo>
                <a:cubicBezTo>
                  <a:pt x="27122" y="3699"/>
                  <a:pt x="27020" y="3701"/>
                  <a:pt x="26918" y="3701"/>
                </a:cubicBezTo>
                <a:cubicBezTo>
                  <a:pt x="26851" y="3701"/>
                  <a:pt x="26783" y="3700"/>
                  <a:pt x="26716" y="3700"/>
                </a:cubicBezTo>
                <a:cubicBezTo>
                  <a:pt x="26504" y="3700"/>
                  <a:pt x="26292" y="3708"/>
                  <a:pt x="26081" y="3773"/>
                </a:cubicBezTo>
                <a:cubicBezTo>
                  <a:pt x="25635" y="3915"/>
                  <a:pt x="25203" y="4249"/>
                  <a:pt x="24748" y="4254"/>
                </a:cubicBezTo>
                <a:cubicBezTo>
                  <a:pt x="24745" y="4254"/>
                  <a:pt x="24742" y="4254"/>
                  <a:pt x="24739" y="4254"/>
                </a:cubicBezTo>
                <a:cubicBezTo>
                  <a:pt x="24108" y="4254"/>
                  <a:pt x="23396" y="3738"/>
                  <a:pt x="22771" y="3602"/>
                </a:cubicBezTo>
                <a:cubicBezTo>
                  <a:pt x="22432" y="3527"/>
                  <a:pt x="22146" y="3486"/>
                  <a:pt x="21881" y="3486"/>
                </a:cubicBezTo>
                <a:cubicBezTo>
                  <a:pt x="21294" y="3486"/>
                  <a:pt x="20818" y="3689"/>
                  <a:pt x="20118" y="4180"/>
                </a:cubicBezTo>
                <a:cubicBezTo>
                  <a:pt x="19931" y="4317"/>
                  <a:pt x="19485" y="4519"/>
                  <a:pt x="19279" y="4548"/>
                </a:cubicBezTo>
                <a:cubicBezTo>
                  <a:pt x="19254" y="4552"/>
                  <a:pt x="19229" y="4553"/>
                  <a:pt x="19205" y="4553"/>
                </a:cubicBezTo>
                <a:cubicBezTo>
                  <a:pt x="18835" y="4553"/>
                  <a:pt x="18522" y="4159"/>
                  <a:pt x="18140" y="4131"/>
                </a:cubicBezTo>
                <a:cubicBezTo>
                  <a:pt x="18112" y="4129"/>
                  <a:pt x="18084" y="4127"/>
                  <a:pt x="18057" y="4127"/>
                </a:cubicBezTo>
                <a:cubicBezTo>
                  <a:pt x="17775" y="4127"/>
                  <a:pt x="17555" y="4264"/>
                  <a:pt x="17282" y="4469"/>
                </a:cubicBezTo>
                <a:cubicBezTo>
                  <a:pt x="16987" y="4690"/>
                  <a:pt x="16688" y="4747"/>
                  <a:pt x="16390" y="4747"/>
                </a:cubicBezTo>
                <a:cubicBezTo>
                  <a:pt x="16066" y="4747"/>
                  <a:pt x="15741" y="4679"/>
                  <a:pt x="15421" y="4679"/>
                </a:cubicBezTo>
                <a:cubicBezTo>
                  <a:pt x="15079" y="4679"/>
                  <a:pt x="14741" y="4757"/>
                  <a:pt x="14413" y="5078"/>
                </a:cubicBezTo>
                <a:cubicBezTo>
                  <a:pt x="14158" y="5327"/>
                  <a:pt x="13834" y="5474"/>
                  <a:pt x="13555" y="5632"/>
                </a:cubicBezTo>
                <a:cubicBezTo>
                  <a:pt x="13480" y="5674"/>
                  <a:pt x="13391" y="5690"/>
                  <a:pt x="13295" y="5690"/>
                </a:cubicBezTo>
                <a:cubicBezTo>
                  <a:pt x="12994" y="5690"/>
                  <a:pt x="12624" y="5525"/>
                  <a:pt x="12378" y="5451"/>
                </a:cubicBezTo>
                <a:cubicBezTo>
                  <a:pt x="12082" y="5361"/>
                  <a:pt x="11805" y="5317"/>
                  <a:pt x="11538" y="5317"/>
                </a:cubicBezTo>
                <a:cubicBezTo>
                  <a:pt x="10862" y="5317"/>
                  <a:pt x="10258" y="5594"/>
                  <a:pt x="9612" y="6083"/>
                </a:cubicBezTo>
                <a:cubicBezTo>
                  <a:pt x="9288" y="6323"/>
                  <a:pt x="8817" y="6716"/>
                  <a:pt x="8302" y="7138"/>
                </a:cubicBezTo>
                <a:cubicBezTo>
                  <a:pt x="8061" y="7255"/>
                  <a:pt x="7821" y="7364"/>
                  <a:pt x="7571" y="7446"/>
                </a:cubicBezTo>
                <a:cubicBezTo>
                  <a:pt x="6747" y="7726"/>
                  <a:pt x="5904" y="7903"/>
                  <a:pt x="5089" y="8217"/>
                </a:cubicBezTo>
                <a:cubicBezTo>
                  <a:pt x="3451" y="8845"/>
                  <a:pt x="2259" y="10218"/>
                  <a:pt x="601" y="10762"/>
                </a:cubicBezTo>
                <a:cubicBezTo>
                  <a:pt x="0" y="10964"/>
                  <a:pt x="188" y="11784"/>
                  <a:pt x="758" y="11784"/>
                </a:cubicBezTo>
                <a:cubicBezTo>
                  <a:pt x="797" y="11784"/>
                  <a:pt x="838" y="11780"/>
                  <a:pt x="881" y="11772"/>
                </a:cubicBezTo>
                <a:cubicBezTo>
                  <a:pt x="2710" y="11414"/>
                  <a:pt x="4260" y="9954"/>
                  <a:pt x="6006" y="9291"/>
                </a:cubicBezTo>
                <a:cubicBezTo>
                  <a:pt x="6139" y="9241"/>
                  <a:pt x="6280" y="9193"/>
                  <a:pt x="6428" y="9144"/>
                </a:cubicBezTo>
                <a:cubicBezTo>
                  <a:pt x="6486" y="9232"/>
                  <a:pt x="6575" y="9306"/>
                  <a:pt x="6692" y="9345"/>
                </a:cubicBezTo>
                <a:cubicBezTo>
                  <a:pt x="8236" y="9812"/>
                  <a:pt x="9874" y="9993"/>
                  <a:pt x="11556" y="9993"/>
                </a:cubicBezTo>
                <a:cubicBezTo>
                  <a:pt x="16037" y="9993"/>
                  <a:pt x="20823" y="8704"/>
                  <a:pt x="24915" y="8094"/>
                </a:cubicBezTo>
                <a:cubicBezTo>
                  <a:pt x="27515" y="7705"/>
                  <a:pt x="30151" y="7365"/>
                  <a:pt x="32769" y="7365"/>
                </a:cubicBezTo>
                <a:cubicBezTo>
                  <a:pt x="36166" y="7365"/>
                  <a:pt x="39530" y="7938"/>
                  <a:pt x="42738" y="9723"/>
                </a:cubicBezTo>
                <a:lnTo>
                  <a:pt x="42974" y="9526"/>
                </a:lnTo>
                <a:lnTo>
                  <a:pt x="42974" y="9399"/>
                </a:lnTo>
                <a:cubicBezTo>
                  <a:pt x="42964" y="9384"/>
                  <a:pt x="42955" y="9370"/>
                  <a:pt x="42944" y="9350"/>
                </a:cubicBezTo>
                <a:lnTo>
                  <a:pt x="42974" y="9350"/>
                </a:lnTo>
                <a:lnTo>
                  <a:pt x="42974" y="183"/>
                </a:lnTo>
                <a:cubicBezTo>
                  <a:pt x="42743" y="67"/>
                  <a:pt x="42491" y="0"/>
                  <a:pt x="422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5695702" y="539500"/>
            <a:ext cx="1031271" cy="1031271"/>
          </a:xfrm>
          <a:custGeom>
            <a:rect b="b" l="l" r="r" t="t"/>
            <a:pathLst>
              <a:path extrusionOk="0" h="35218" w="35218">
                <a:moveTo>
                  <a:pt x="17609" y="0"/>
                </a:moveTo>
                <a:cubicBezTo>
                  <a:pt x="7887" y="0"/>
                  <a:pt x="0" y="7887"/>
                  <a:pt x="0" y="17610"/>
                </a:cubicBezTo>
                <a:cubicBezTo>
                  <a:pt x="0" y="27335"/>
                  <a:pt x="7887" y="35217"/>
                  <a:pt x="17609" y="35217"/>
                </a:cubicBezTo>
                <a:cubicBezTo>
                  <a:pt x="27335" y="35217"/>
                  <a:pt x="35217" y="27335"/>
                  <a:pt x="35217" y="17610"/>
                </a:cubicBezTo>
                <a:cubicBezTo>
                  <a:pt x="35217" y="7887"/>
                  <a:pt x="27335" y="0"/>
                  <a:pt x="1760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3589100" y="4094025"/>
            <a:ext cx="14125" cy="14400"/>
          </a:xfrm>
          <a:custGeom>
            <a:rect b="b" l="l" r="r" t="t"/>
            <a:pathLst>
              <a:path extrusionOk="0" h="576" w="565">
                <a:moveTo>
                  <a:pt x="228" y="0"/>
                </a:moveTo>
                <a:cubicBezTo>
                  <a:pt x="214" y="0"/>
                  <a:pt x="199" y="4"/>
                  <a:pt x="186" y="12"/>
                </a:cubicBezTo>
                <a:cubicBezTo>
                  <a:pt x="143" y="41"/>
                  <a:pt x="113" y="81"/>
                  <a:pt x="73" y="115"/>
                </a:cubicBezTo>
                <a:cubicBezTo>
                  <a:pt x="0" y="174"/>
                  <a:pt x="10" y="277"/>
                  <a:pt x="44" y="351"/>
                </a:cubicBezTo>
                <a:cubicBezTo>
                  <a:pt x="92" y="467"/>
                  <a:pt x="222" y="575"/>
                  <a:pt x="346" y="575"/>
                </a:cubicBezTo>
                <a:cubicBezTo>
                  <a:pt x="402" y="575"/>
                  <a:pt x="455" y="554"/>
                  <a:pt x="501" y="503"/>
                </a:cubicBezTo>
                <a:cubicBezTo>
                  <a:pt x="539" y="464"/>
                  <a:pt x="564" y="385"/>
                  <a:pt x="525" y="331"/>
                </a:cubicBezTo>
                <a:cubicBezTo>
                  <a:pt x="490" y="287"/>
                  <a:pt x="437" y="258"/>
                  <a:pt x="402" y="218"/>
                </a:cubicBezTo>
                <a:cubicBezTo>
                  <a:pt x="392" y="204"/>
                  <a:pt x="383" y="165"/>
                  <a:pt x="378" y="154"/>
                </a:cubicBezTo>
                <a:cubicBezTo>
                  <a:pt x="363" y="130"/>
                  <a:pt x="343" y="111"/>
                  <a:pt x="319" y="91"/>
                </a:cubicBezTo>
                <a:lnTo>
                  <a:pt x="319" y="86"/>
                </a:lnTo>
                <a:cubicBezTo>
                  <a:pt x="323" y="38"/>
                  <a:pt x="275" y="0"/>
                  <a:pt x="2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5556680" y="4049777"/>
            <a:ext cx="32023" cy="155042"/>
          </a:xfrm>
          <a:custGeom>
            <a:rect b="b" l="l" r="r" t="t"/>
            <a:pathLst>
              <a:path extrusionOk="0" h="4372" w="903">
                <a:moveTo>
                  <a:pt x="0" y="0"/>
                </a:moveTo>
                <a:lnTo>
                  <a:pt x="0" y="4371"/>
                </a:lnTo>
                <a:lnTo>
                  <a:pt x="903" y="4371"/>
                </a:lnTo>
                <a:lnTo>
                  <a:pt x="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5852901" y="4049777"/>
            <a:ext cx="32058" cy="155042"/>
          </a:xfrm>
          <a:custGeom>
            <a:rect b="b" l="l" r="r" t="t"/>
            <a:pathLst>
              <a:path extrusionOk="0" h="4372" w="904">
                <a:moveTo>
                  <a:pt x="0" y="0"/>
                </a:moveTo>
                <a:lnTo>
                  <a:pt x="0" y="4371"/>
                </a:lnTo>
                <a:lnTo>
                  <a:pt x="903" y="4371"/>
                </a:lnTo>
                <a:lnTo>
                  <a:pt x="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5543630" y="4117263"/>
            <a:ext cx="243202" cy="88266"/>
          </a:xfrm>
          <a:custGeom>
            <a:rect b="b" l="l" r="r" t="t"/>
            <a:pathLst>
              <a:path extrusionOk="0" h="2489" w="6858">
                <a:moveTo>
                  <a:pt x="3752" y="1"/>
                </a:moveTo>
                <a:cubicBezTo>
                  <a:pt x="3430" y="1"/>
                  <a:pt x="3095" y="55"/>
                  <a:pt x="2752" y="173"/>
                </a:cubicBezTo>
                <a:cubicBezTo>
                  <a:pt x="1045" y="761"/>
                  <a:pt x="1" y="2488"/>
                  <a:pt x="1" y="2488"/>
                </a:cubicBezTo>
                <a:lnTo>
                  <a:pt x="6858" y="2488"/>
                </a:lnTo>
                <a:cubicBezTo>
                  <a:pt x="6462" y="1171"/>
                  <a:pt x="5251" y="1"/>
                  <a:pt x="375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5456321" y="4139711"/>
            <a:ext cx="200576" cy="65818"/>
          </a:xfrm>
          <a:custGeom>
            <a:rect b="b" l="l" r="r" t="t"/>
            <a:pathLst>
              <a:path extrusionOk="0" h="1856" w="5656">
                <a:moveTo>
                  <a:pt x="3154" y="0"/>
                </a:moveTo>
                <a:cubicBezTo>
                  <a:pt x="2885" y="0"/>
                  <a:pt x="2591" y="30"/>
                  <a:pt x="2271" y="94"/>
                </a:cubicBezTo>
                <a:cubicBezTo>
                  <a:pt x="815" y="388"/>
                  <a:pt x="0" y="1855"/>
                  <a:pt x="0" y="1855"/>
                </a:cubicBezTo>
                <a:lnTo>
                  <a:pt x="5655" y="1855"/>
                </a:lnTo>
                <a:cubicBezTo>
                  <a:pt x="5322" y="832"/>
                  <a:pt x="4576" y="0"/>
                  <a:pt x="31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5782649" y="4111624"/>
            <a:ext cx="228024" cy="93905"/>
          </a:xfrm>
          <a:custGeom>
            <a:rect b="b" l="l" r="r" t="t"/>
            <a:pathLst>
              <a:path extrusionOk="0" h="2648" w="6430">
                <a:moveTo>
                  <a:pt x="4357" y="0"/>
                </a:moveTo>
                <a:cubicBezTo>
                  <a:pt x="3787" y="0"/>
                  <a:pt x="3165" y="147"/>
                  <a:pt x="2580" y="332"/>
                </a:cubicBezTo>
                <a:cubicBezTo>
                  <a:pt x="956" y="846"/>
                  <a:pt x="0" y="2647"/>
                  <a:pt x="0" y="2647"/>
                </a:cubicBezTo>
                <a:lnTo>
                  <a:pt x="6430" y="2647"/>
                </a:lnTo>
                <a:cubicBezTo>
                  <a:pt x="6430" y="590"/>
                  <a:pt x="5498" y="0"/>
                  <a:pt x="43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5451959" y="3726463"/>
            <a:ext cx="243734" cy="346859"/>
          </a:xfrm>
          <a:custGeom>
            <a:rect b="b" l="l" r="r" t="t"/>
            <a:pathLst>
              <a:path extrusionOk="0" h="9781" w="6873">
                <a:moveTo>
                  <a:pt x="3439" y="0"/>
                </a:moveTo>
                <a:cubicBezTo>
                  <a:pt x="2547" y="0"/>
                  <a:pt x="1767" y="990"/>
                  <a:pt x="1350" y="2457"/>
                </a:cubicBezTo>
                <a:cubicBezTo>
                  <a:pt x="938" y="3070"/>
                  <a:pt x="599" y="3904"/>
                  <a:pt x="413" y="4850"/>
                </a:cubicBezTo>
                <a:cubicBezTo>
                  <a:pt x="1" y="6960"/>
                  <a:pt x="506" y="8834"/>
                  <a:pt x="1546" y="9035"/>
                </a:cubicBezTo>
                <a:cubicBezTo>
                  <a:pt x="1606" y="9048"/>
                  <a:pt x="1667" y="9053"/>
                  <a:pt x="1729" y="9053"/>
                </a:cubicBezTo>
                <a:cubicBezTo>
                  <a:pt x="1858" y="9053"/>
                  <a:pt x="1990" y="9027"/>
                  <a:pt x="2120" y="8981"/>
                </a:cubicBezTo>
                <a:cubicBezTo>
                  <a:pt x="2498" y="9486"/>
                  <a:pt x="2948" y="9780"/>
                  <a:pt x="3439" y="9780"/>
                </a:cubicBezTo>
                <a:cubicBezTo>
                  <a:pt x="3924" y="9780"/>
                  <a:pt x="4376" y="9486"/>
                  <a:pt x="4759" y="8981"/>
                </a:cubicBezTo>
                <a:cubicBezTo>
                  <a:pt x="4888" y="9027"/>
                  <a:pt x="5018" y="9053"/>
                  <a:pt x="5148" y="9053"/>
                </a:cubicBezTo>
                <a:cubicBezTo>
                  <a:pt x="5209" y="9053"/>
                  <a:pt x="5271" y="9048"/>
                  <a:pt x="5332" y="9035"/>
                </a:cubicBezTo>
                <a:cubicBezTo>
                  <a:pt x="6367" y="8834"/>
                  <a:pt x="6873" y="6960"/>
                  <a:pt x="6461" y="4850"/>
                </a:cubicBezTo>
                <a:cubicBezTo>
                  <a:pt x="6279" y="3904"/>
                  <a:pt x="5936" y="3070"/>
                  <a:pt x="5524" y="2457"/>
                </a:cubicBezTo>
                <a:cubicBezTo>
                  <a:pt x="5107" y="990"/>
                  <a:pt x="4332" y="0"/>
                  <a:pt x="3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"/>
          <p:cNvSpPr/>
          <p:nvPr/>
        </p:nvSpPr>
        <p:spPr>
          <a:xfrm>
            <a:off x="5741938" y="3673730"/>
            <a:ext cx="253628" cy="390690"/>
          </a:xfrm>
          <a:custGeom>
            <a:rect b="b" l="l" r="r" t="t"/>
            <a:pathLst>
              <a:path extrusionOk="0" h="11017" w="7152">
                <a:moveTo>
                  <a:pt x="3615" y="1"/>
                </a:moveTo>
                <a:cubicBezTo>
                  <a:pt x="3144" y="1"/>
                  <a:pt x="2522" y="976"/>
                  <a:pt x="2026" y="2291"/>
                </a:cubicBezTo>
                <a:cubicBezTo>
                  <a:pt x="2006" y="2287"/>
                  <a:pt x="1981" y="2276"/>
                  <a:pt x="1963" y="2271"/>
                </a:cubicBezTo>
                <a:cubicBezTo>
                  <a:pt x="1911" y="2260"/>
                  <a:pt x="1859" y="2254"/>
                  <a:pt x="1806" y="2254"/>
                </a:cubicBezTo>
                <a:cubicBezTo>
                  <a:pt x="1257" y="2254"/>
                  <a:pt x="693" y="2868"/>
                  <a:pt x="501" y="3718"/>
                </a:cubicBezTo>
                <a:cubicBezTo>
                  <a:pt x="329" y="4469"/>
                  <a:pt x="496" y="5175"/>
                  <a:pt x="874" y="5494"/>
                </a:cubicBezTo>
                <a:cubicBezTo>
                  <a:pt x="790" y="5700"/>
                  <a:pt x="711" y="5911"/>
                  <a:pt x="643" y="6131"/>
                </a:cubicBezTo>
                <a:cubicBezTo>
                  <a:pt x="0" y="8182"/>
                  <a:pt x="299" y="10099"/>
                  <a:pt x="1305" y="10418"/>
                </a:cubicBezTo>
                <a:cubicBezTo>
                  <a:pt x="1399" y="10447"/>
                  <a:pt x="1495" y="10461"/>
                  <a:pt x="1593" y="10461"/>
                </a:cubicBezTo>
                <a:cubicBezTo>
                  <a:pt x="1765" y="10461"/>
                  <a:pt x="1942" y="10418"/>
                  <a:pt x="2124" y="10340"/>
                </a:cubicBezTo>
                <a:cubicBezTo>
                  <a:pt x="2486" y="10772"/>
                  <a:pt x="2973" y="11016"/>
                  <a:pt x="3615" y="11016"/>
                </a:cubicBezTo>
                <a:cubicBezTo>
                  <a:pt x="4213" y="11016"/>
                  <a:pt x="4679" y="10796"/>
                  <a:pt x="5037" y="10404"/>
                </a:cubicBezTo>
                <a:cubicBezTo>
                  <a:pt x="5193" y="10466"/>
                  <a:pt x="5349" y="10500"/>
                  <a:pt x="5502" y="10500"/>
                </a:cubicBezTo>
                <a:cubicBezTo>
                  <a:pt x="5581" y="10500"/>
                  <a:pt x="5658" y="10491"/>
                  <a:pt x="5734" y="10473"/>
                </a:cubicBezTo>
                <a:cubicBezTo>
                  <a:pt x="6760" y="10208"/>
                  <a:pt x="7152" y="8304"/>
                  <a:pt x="6612" y="6225"/>
                </a:cubicBezTo>
                <a:cubicBezTo>
                  <a:pt x="6524" y="5877"/>
                  <a:pt x="6411" y="5549"/>
                  <a:pt x="6283" y="5234"/>
                </a:cubicBezTo>
                <a:cubicBezTo>
                  <a:pt x="6504" y="4866"/>
                  <a:pt x="6577" y="4307"/>
                  <a:pt x="6445" y="3718"/>
                </a:cubicBezTo>
                <a:cubicBezTo>
                  <a:pt x="6249" y="2868"/>
                  <a:pt x="5689" y="2257"/>
                  <a:pt x="5141" y="2257"/>
                </a:cubicBezTo>
                <a:cubicBezTo>
                  <a:pt x="5139" y="2257"/>
                  <a:pt x="5137" y="2257"/>
                  <a:pt x="5135" y="2257"/>
                </a:cubicBezTo>
                <a:cubicBezTo>
                  <a:pt x="4621" y="962"/>
                  <a:pt x="4003" y="1"/>
                  <a:pt x="3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7"/>
          <p:cNvSpPr/>
          <p:nvPr/>
        </p:nvSpPr>
        <p:spPr>
          <a:xfrm>
            <a:off x="-35514" y="4204832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7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-1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7"/>
          <p:cNvSpPr txBox="1"/>
          <p:nvPr>
            <p:ph type="title"/>
          </p:nvPr>
        </p:nvSpPr>
        <p:spPr>
          <a:xfrm>
            <a:off x="713225" y="539500"/>
            <a:ext cx="40836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2" name="Google Shape;172;p7"/>
          <p:cNvSpPr txBox="1"/>
          <p:nvPr>
            <p:ph idx="1" type="subTitle"/>
          </p:nvPr>
        </p:nvSpPr>
        <p:spPr>
          <a:xfrm>
            <a:off x="713225" y="1298650"/>
            <a:ext cx="4083600" cy="207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"/>
          <p:cNvSpPr/>
          <p:nvPr/>
        </p:nvSpPr>
        <p:spPr>
          <a:xfrm>
            <a:off x="181975" y="3951051"/>
            <a:ext cx="8780066" cy="1192434"/>
          </a:xfrm>
          <a:custGeom>
            <a:rect b="b" l="l" r="r" t="t"/>
            <a:pathLst>
              <a:path extrusionOk="0" h="28876" w="192799">
                <a:moveTo>
                  <a:pt x="52222" y="0"/>
                </a:moveTo>
                <a:cubicBezTo>
                  <a:pt x="47169" y="0"/>
                  <a:pt x="42309" y="339"/>
                  <a:pt x="37729" y="903"/>
                </a:cubicBezTo>
                <a:cubicBezTo>
                  <a:pt x="36899" y="1006"/>
                  <a:pt x="36075" y="1114"/>
                  <a:pt x="35261" y="1231"/>
                </a:cubicBezTo>
                <a:cubicBezTo>
                  <a:pt x="34447" y="1344"/>
                  <a:pt x="33643" y="1467"/>
                  <a:pt x="32848" y="1600"/>
                </a:cubicBezTo>
                <a:cubicBezTo>
                  <a:pt x="30067" y="2051"/>
                  <a:pt x="27408" y="2571"/>
                  <a:pt x="24898" y="3139"/>
                </a:cubicBezTo>
                <a:cubicBezTo>
                  <a:pt x="24539" y="3218"/>
                  <a:pt x="24185" y="3302"/>
                  <a:pt x="23832" y="3384"/>
                </a:cubicBezTo>
                <a:cubicBezTo>
                  <a:pt x="9369" y="6769"/>
                  <a:pt x="1" y="11483"/>
                  <a:pt x="1" y="11483"/>
                </a:cubicBezTo>
                <a:lnTo>
                  <a:pt x="1" y="13537"/>
                </a:lnTo>
                <a:lnTo>
                  <a:pt x="1" y="28876"/>
                </a:lnTo>
                <a:lnTo>
                  <a:pt x="192779" y="28876"/>
                </a:lnTo>
                <a:cubicBezTo>
                  <a:pt x="192779" y="28876"/>
                  <a:pt x="192765" y="28856"/>
                  <a:pt x="192735" y="28811"/>
                </a:cubicBezTo>
                <a:lnTo>
                  <a:pt x="192735" y="28733"/>
                </a:lnTo>
                <a:cubicBezTo>
                  <a:pt x="192770" y="28826"/>
                  <a:pt x="192779" y="28876"/>
                  <a:pt x="192779" y="28876"/>
                </a:cubicBezTo>
                <a:lnTo>
                  <a:pt x="192799" y="18879"/>
                </a:lnTo>
                <a:lnTo>
                  <a:pt x="192799" y="16412"/>
                </a:lnTo>
                <a:cubicBezTo>
                  <a:pt x="186791" y="13150"/>
                  <a:pt x="179796" y="11571"/>
                  <a:pt x="173131" y="10571"/>
                </a:cubicBezTo>
                <a:cubicBezTo>
                  <a:pt x="168235" y="9836"/>
                  <a:pt x="163286" y="9552"/>
                  <a:pt x="158335" y="9552"/>
                </a:cubicBezTo>
                <a:cubicBezTo>
                  <a:pt x="155187" y="9552"/>
                  <a:pt x="152037" y="9667"/>
                  <a:pt x="148900" y="9854"/>
                </a:cubicBezTo>
                <a:cubicBezTo>
                  <a:pt x="147003" y="9967"/>
                  <a:pt x="145119" y="10144"/>
                  <a:pt x="143255" y="10374"/>
                </a:cubicBezTo>
                <a:cubicBezTo>
                  <a:pt x="143221" y="10379"/>
                  <a:pt x="143187" y="10379"/>
                  <a:pt x="143157" y="10384"/>
                </a:cubicBezTo>
                <a:cubicBezTo>
                  <a:pt x="142657" y="10418"/>
                  <a:pt x="142161" y="10458"/>
                  <a:pt x="141666" y="10492"/>
                </a:cubicBezTo>
                <a:cubicBezTo>
                  <a:pt x="141470" y="10506"/>
                  <a:pt x="141269" y="10521"/>
                  <a:pt x="141072" y="10536"/>
                </a:cubicBezTo>
                <a:cubicBezTo>
                  <a:pt x="140818" y="10556"/>
                  <a:pt x="140563" y="10576"/>
                  <a:pt x="140312" y="10594"/>
                </a:cubicBezTo>
                <a:cubicBezTo>
                  <a:pt x="139915" y="10624"/>
                  <a:pt x="139517" y="10653"/>
                  <a:pt x="139125" y="10678"/>
                </a:cubicBezTo>
                <a:cubicBezTo>
                  <a:pt x="138998" y="10689"/>
                  <a:pt x="138870" y="10698"/>
                  <a:pt x="138743" y="10707"/>
                </a:cubicBezTo>
                <a:cubicBezTo>
                  <a:pt x="138444" y="10727"/>
                  <a:pt x="138145" y="10752"/>
                  <a:pt x="137846" y="10771"/>
                </a:cubicBezTo>
                <a:cubicBezTo>
                  <a:pt x="137708" y="10782"/>
                  <a:pt x="137570" y="10791"/>
                  <a:pt x="137434" y="10800"/>
                </a:cubicBezTo>
                <a:cubicBezTo>
                  <a:pt x="137051" y="10825"/>
                  <a:pt x="136669" y="10850"/>
                  <a:pt x="136286" y="10875"/>
                </a:cubicBezTo>
                <a:cubicBezTo>
                  <a:pt x="136251" y="10879"/>
                  <a:pt x="136221" y="10879"/>
                  <a:pt x="136187" y="10884"/>
                </a:cubicBezTo>
                <a:cubicBezTo>
                  <a:pt x="135786" y="10909"/>
                  <a:pt x="135383" y="10933"/>
                  <a:pt x="134981" y="10958"/>
                </a:cubicBezTo>
                <a:cubicBezTo>
                  <a:pt x="134863" y="10963"/>
                  <a:pt x="134740" y="10972"/>
                  <a:pt x="134618" y="10977"/>
                </a:cubicBezTo>
                <a:cubicBezTo>
                  <a:pt x="134314" y="10997"/>
                  <a:pt x="134009" y="11012"/>
                  <a:pt x="133706" y="11026"/>
                </a:cubicBezTo>
                <a:cubicBezTo>
                  <a:pt x="133593" y="11031"/>
                  <a:pt x="133480" y="11042"/>
                  <a:pt x="133367" y="11046"/>
                </a:cubicBezTo>
                <a:cubicBezTo>
                  <a:pt x="132965" y="11065"/>
                  <a:pt x="132567" y="11085"/>
                  <a:pt x="132171" y="11101"/>
                </a:cubicBezTo>
                <a:cubicBezTo>
                  <a:pt x="132112" y="11105"/>
                  <a:pt x="132058" y="11105"/>
                  <a:pt x="131999" y="11110"/>
                </a:cubicBezTo>
                <a:cubicBezTo>
                  <a:pt x="131660" y="11124"/>
                  <a:pt x="131317" y="11135"/>
                  <a:pt x="130978" y="11144"/>
                </a:cubicBezTo>
                <a:cubicBezTo>
                  <a:pt x="130861" y="11149"/>
                  <a:pt x="130743" y="11154"/>
                  <a:pt x="130625" y="11159"/>
                </a:cubicBezTo>
                <a:cubicBezTo>
                  <a:pt x="130317" y="11169"/>
                  <a:pt x="130012" y="11174"/>
                  <a:pt x="129708" y="11183"/>
                </a:cubicBezTo>
                <a:cubicBezTo>
                  <a:pt x="129615" y="11183"/>
                  <a:pt x="129522" y="11189"/>
                  <a:pt x="129429" y="11189"/>
                </a:cubicBezTo>
                <a:cubicBezTo>
                  <a:pt x="129041" y="11194"/>
                  <a:pt x="128658" y="11198"/>
                  <a:pt x="128275" y="11203"/>
                </a:cubicBezTo>
                <a:lnTo>
                  <a:pt x="127114" y="11203"/>
                </a:lnTo>
                <a:cubicBezTo>
                  <a:pt x="127001" y="11203"/>
                  <a:pt x="126883" y="11198"/>
                  <a:pt x="126770" y="11198"/>
                </a:cubicBezTo>
                <a:cubicBezTo>
                  <a:pt x="126451" y="11194"/>
                  <a:pt x="126133" y="11189"/>
                  <a:pt x="125814" y="11183"/>
                </a:cubicBezTo>
                <a:cubicBezTo>
                  <a:pt x="125755" y="11178"/>
                  <a:pt x="125692" y="11178"/>
                  <a:pt x="125627" y="11178"/>
                </a:cubicBezTo>
                <a:cubicBezTo>
                  <a:pt x="125255" y="11169"/>
                  <a:pt x="124886" y="11154"/>
                  <a:pt x="124519" y="11139"/>
                </a:cubicBezTo>
                <a:cubicBezTo>
                  <a:pt x="124420" y="11135"/>
                  <a:pt x="124323" y="11130"/>
                  <a:pt x="124225" y="11124"/>
                </a:cubicBezTo>
                <a:cubicBezTo>
                  <a:pt x="123945" y="11110"/>
                  <a:pt x="123661" y="11095"/>
                  <a:pt x="123381" y="11076"/>
                </a:cubicBezTo>
                <a:cubicBezTo>
                  <a:pt x="123278" y="11071"/>
                  <a:pt x="123170" y="11061"/>
                  <a:pt x="123067" y="11056"/>
                </a:cubicBezTo>
                <a:cubicBezTo>
                  <a:pt x="122699" y="11031"/>
                  <a:pt x="122337" y="11002"/>
                  <a:pt x="121973" y="10968"/>
                </a:cubicBezTo>
                <a:cubicBezTo>
                  <a:pt x="119177" y="10712"/>
                  <a:pt x="116529" y="10394"/>
                  <a:pt x="113984" y="10021"/>
                </a:cubicBezTo>
                <a:cubicBezTo>
                  <a:pt x="109535" y="9138"/>
                  <a:pt x="104409" y="8147"/>
                  <a:pt x="99009" y="7147"/>
                </a:cubicBezTo>
                <a:cubicBezTo>
                  <a:pt x="84687" y="3875"/>
                  <a:pt x="72023" y="0"/>
                  <a:pt x="522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" name="Google Shape;176;p8"/>
          <p:cNvGrpSpPr/>
          <p:nvPr/>
        </p:nvGrpSpPr>
        <p:grpSpPr>
          <a:xfrm>
            <a:off x="5381498" y="3634193"/>
            <a:ext cx="2431219" cy="748713"/>
            <a:chOff x="5381498" y="3695193"/>
            <a:chExt cx="2431219" cy="748713"/>
          </a:xfrm>
        </p:grpSpPr>
        <p:grpSp>
          <p:nvGrpSpPr>
            <p:cNvPr id="177" name="Google Shape;177;p8"/>
            <p:cNvGrpSpPr/>
            <p:nvPr/>
          </p:nvGrpSpPr>
          <p:grpSpPr>
            <a:xfrm>
              <a:off x="5381498" y="4235873"/>
              <a:ext cx="512325" cy="208033"/>
              <a:chOff x="9466075" y="3998588"/>
              <a:chExt cx="340800" cy="138375"/>
            </a:xfrm>
          </p:grpSpPr>
          <p:sp>
            <p:nvSpPr>
              <p:cNvPr id="178" name="Google Shape;178;p8"/>
              <p:cNvSpPr/>
              <p:nvPr/>
            </p:nvSpPr>
            <p:spPr>
              <a:xfrm flipH="1">
                <a:off x="9617900" y="3998588"/>
                <a:ext cx="188975" cy="138375"/>
              </a:xfrm>
              <a:custGeom>
                <a:rect b="b" l="l" r="r" t="t"/>
                <a:pathLst>
                  <a:path extrusionOk="0" h="5535" w="7559">
                    <a:moveTo>
                      <a:pt x="2927" y="1"/>
                    </a:moveTo>
                    <a:cubicBezTo>
                      <a:pt x="1449" y="1"/>
                      <a:pt x="104" y="448"/>
                      <a:pt x="38" y="448"/>
                    </a:cubicBezTo>
                    <a:cubicBezTo>
                      <a:pt x="37" y="448"/>
                      <a:pt x="36" y="448"/>
                      <a:pt x="36" y="448"/>
                    </a:cubicBezTo>
                    <a:cubicBezTo>
                      <a:pt x="35" y="447"/>
                      <a:pt x="35" y="447"/>
                      <a:pt x="35" y="447"/>
                    </a:cubicBezTo>
                    <a:cubicBezTo>
                      <a:pt x="1" y="447"/>
                      <a:pt x="36" y="5534"/>
                      <a:pt x="36" y="5534"/>
                    </a:cubicBezTo>
                    <a:lnTo>
                      <a:pt x="4817" y="5499"/>
                    </a:lnTo>
                    <a:cubicBezTo>
                      <a:pt x="4817" y="5499"/>
                      <a:pt x="7559" y="4602"/>
                      <a:pt x="6534" y="2032"/>
                    </a:cubicBezTo>
                    <a:cubicBezTo>
                      <a:pt x="5886" y="413"/>
                      <a:pt x="4345" y="1"/>
                      <a:pt x="29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8"/>
              <p:cNvSpPr/>
              <p:nvPr/>
            </p:nvSpPr>
            <p:spPr>
              <a:xfrm flipH="1">
                <a:off x="9466075" y="4078413"/>
                <a:ext cx="229450" cy="58550"/>
              </a:xfrm>
              <a:custGeom>
                <a:rect b="b" l="l" r="r" t="t"/>
                <a:pathLst>
                  <a:path extrusionOk="0" h="2342" w="9178">
                    <a:moveTo>
                      <a:pt x="4023" y="1"/>
                    </a:moveTo>
                    <a:cubicBezTo>
                      <a:pt x="1897" y="1"/>
                      <a:pt x="323" y="1119"/>
                      <a:pt x="246" y="1119"/>
                    </a:cubicBezTo>
                    <a:lnTo>
                      <a:pt x="1" y="2321"/>
                    </a:lnTo>
                    <a:lnTo>
                      <a:pt x="9178" y="2341"/>
                    </a:lnTo>
                    <a:cubicBezTo>
                      <a:pt x="9178" y="2341"/>
                      <a:pt x="8825" y="1246"/>
                      <a:pt x="5837" y="286"/>
                    </a:cubicBezTo>
                    <a:cubicBezTo>
                      <a:pt x="5205" y="81"/>
                      <a:pt x="4594" y="1"/>
                      <a:pt x="40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" name="Google Shape;180;p8"/>
            <p:cNvGrpSpPr/>
            <p:nvPr/>
          </p:nvGrpSpPr>
          <p:grpSpPr>
            <a:xfrm>
              <a:off x="5824763" y="3695193"/>
              <a:ext cx="1987954" cy="747193"/>
              <a:chOff x="6078300" y="3695435"/>
              <a:chExt cx="1322393" cy="497002"/>
            </a:xfrm>
          </p:grpSpPr>
          <p:sp>
            <p:nvSpPr>
              <p:cNvPr id="181" name="Google Shape;181;p8"/>
              <p:cNvSpPr/>
              <p:nvPr/>
            </p:nvSpPr>
            <p:spPr>
              <a:xfrm>
                <a:off x="6125602" y="3730702"/>
                <a:ext cx="246810" cy="461617"/>
              </a:xfrm>
              <a:custGeom>
                <a:rect b="b" l="l" r="r" t="t"/>
                <a:pathLst>
                  <a:path extrusionOk="0" h="14843" w="7936">
                    <a:moveTo>
                      <a:pt x="3733" y="1"/>
                    </a:moveTo>
                    <a:lnTo>
                      <a:pt x="1" y="4287"/>
                    </a:lnTo>
                    <a:lnTo>
                      <a:pt x="1" y="14842"/>
                    </a:lnTo>
                    <a:lnTo>
                      <a:pt x="7936" y="14842"/>
                    </a:lnTo>
                    <a:lnTo>
                      <a:pt x="7936" y="4287"/>
                    </a:lnTo>
                    <a:lnTo>
                      <a:pt x="373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8"/>
              <p:cNvSpPr/>
              <p:nvPr/>
            </p:nvSpPr>
            <p:spPr>
              <a:xfrm>
                <a:off x="6372094" y="3863993"/>
                <a:ext cx="940122" cy="328323"/>
              </a:xfrm>
              <a:custGeom>
                <a:rect b="b" l="l" r="r" t="t"/>
                <a:pathLst>
                  <a:path extrusionOk="0" h="10557" w="30229">
                    <a:moveTo>
                      <a:pt x="1" y="1"/>
                    </a:moveTo>
                    <a:lnTo>
                      <a:pt x="1" y="10556"/>
                    </a:lnTo>
                    <a:lnTo>
                      <a:pt x="30229" y="10556"/>
                    </a:lnTo>
                    <a:lnTo>
                      <a:pt x="3022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8"/>
              <p:cNvSpPr/>
              <p:nvPr/>
            </p:nvSpPr>
            <p:spPr>
              <a:xfrm>
                <a:off x="6078300" y="3695435"/>
                <a:ext cx="1287913" cy="191483"/>
              </a:xfrm>
              <a:custGeom>
                <a:rect b="b" l="l" r="r" t="t"/>
                <a:pathLst>
                  <a:path extrusionOk="0" h="6157" w="41412">
                    <a:moveTo>
                      <a:pt x="4189" y="1"/>
                    </a:moveTo>
                    <a:lnTo>
                      <a:pt x="1" y="6156"/>
                    </a:lnTo>
                    <a:lnTo>
                      <a:pt x="1526" y="6156"/>
                    </a:lnTo>
                    <a:lnTo>
                      <a:pt x="5048" y="1306"/>
                    </a:lnTo>
                    <a:lnTo>
                      <a:pt x="8732" y="6156"/>
                    </a:lnTo>
                    <a:lnTo>
                      <a:pt x="41412" y="6156"/>
                    </a:lnTo>
                    <a:lnTo>
                      <a:pt x="3690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8"/>
              <p:cNvSpPr/>
              <p:nvPr/>
            </p:nvSpPr>
            <p:spPr>
              <a:xfrm>
                <a:off x="6100567" y="3716832"/>
                <a:ext cx="134756" cy="170863"/>
              </a:xfrm>
              <a:custGeom>
                <a:rect b="b" l="l" r="r" t="t"/>
                <a:pathLst>
                  <a:path extrusionOk="0" h="5494" w="4333">
                    <a:moveTo>
                      <a:pt x="3866" y="0"/>
                    </a:moveTo>
                    <a:lnTo>
                      <a:pt x="1" y="5493"/>
                    </a:lnTo>
                    <a:lnTo>
                      <a:pt x="810" y="5493"/>
                    </a:lnTo>
                    <a:lnTo>
                      <a:pt x="4332" y="618"/>
                    </a:lnTo>
                    <a:lnTo>
                      <a:pt x="386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6152596" y="3962546"/>
                <a:ext cx="187968" cy="229891"/>
              </a:xfrm>
              <a:custGeom>
                <a:rect b="b" l="l" r="r" t="t"/>
                <a:pathLst>
                  <a:path extrusionOk="0" h="7392" w="6044">
                    <a:moveTo>
                      <a:pt x="0" y="1"/>
                    </a:moveTo>
                    <a:lnTo>
                      <a:pt x="0" y="7392"/>
                    </a:lnTo>
                    <a:lnTo>
                      <a:pt x="6044" y="7392"/>
                    </a:lnTo>
                    <a:lnTo>
                      <a:pt x="6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6456591" y="4101653"/>
                <a:ext cx="944103" cy="90657"/>
              </a:xfrm>
              <a:custGeom>
                <a:rect b="b" l="l" r="r" t="t"/>
                <a:pathLst>
                  <a:path extrusionOk="0" h="2915" w="30357">
                    <a:moveTo>
                      <a:pt x="1125" y="1"/>
                    </a:moveTo>
                    <a:lnTo>
                      <a:pt x="869" y="550"/>
                    </a:lnTo>
                    <a:lnTo>
                      <a:pt x="0" y="550"/>
                    </a:lnTo>
                    <a:lnTo>
                      <a:pt x="0" y="997"/>
                    </a:lnTo>
                    <a:lnTo>
                      <a:pt x="864" y="997"/>
                    </a:lnTo>
                    <a:lnTo>
                      <a:pt x="864" y="2914"/>
                    </a:lnTo>
                    <a:lnTo>
                      <a:pt x="1365" y="2914"/>
                    </a:lnTo>
                    <a:lnTo>
                      <a:pt x="1365" y="997"/>
                    </a:lnTo>
                    <a:lnTo>
                      <a:pt x="2610" y="997"/>
                    </a:lnTo>
                    <a:lnTo>
                      <a:pt x="2610" y="2914"/>
                    </a:lnTo>
                    <a:lnTo>
                      <a:pt x="3115" y="2914"/>
                    </a:lnTo>
                    <a:lnTo>
                      <a:pt x="3115" y="997"/>
                    </a:lnTo>
                    <a:lnTo>
                      <a:pt x="4356" y="997"/>
                    </a:lnTo>
                    <a:lnTo>
                      <a:pt x="4356" y="2914"/>
                    </a:lnTo>
                    <a:lnTo>
                      <a:pt x="4862" y="2914"/>
                    </a:lnTo>
                    <a:lnTo>
                      <a:pt x="4862" y="997"/>
                    </a:lnTo>
                    <a:lnTo>
                      <a:pt x="6103" y="997"/>
                    </a:lnTo>
                    <a:lnTo>
                      <a:pt x="6103" y="2914"/>
                    </a:lnTo>
                    <a:lnTo>
                      <a:pt x="6608" y="2914"/>
                    </a:lnTo>
                    <a:lnTo>
                      <a:pt x="6608" y="997"/>
                    </a:lnTo>
                    <a:lnTo>
                      <a:pt x="7848" y="997"/>
                    </a:lnTo>
                    <a:lnTo>
                      <a:pt x="7848" y="2914"/>
                    </a:lnTo>
                    <a:lnTo>
                      <a:pt x="8353" y="2914"/>
                    </a:lnTo>
                    <a:lnTo>
                      <a:pt x="8353" y="997"/>
                    </a:lnTo>
                    <a:lnTo>
                      <a:pt x="9600" y="997"/>
                    </a:lnTo>
                    <a:lnTo>
                      <a:pt x="9600" y="2914"/>
                    </a:lnTo>
                    <a:lnTo>
                      <a:pt x="10100" y="2914"/>
                    </a:lnTo>
                    <a:lnTo>
                      <a:pt x="10100" y="997"/>
                    </a:lnTo>
                    <a:lnTo>
                      <a:pt x="11346" y="997"/>
                    </a:lnTo>
                    <a:lnTo>
                      <a:pt x="11346" y="2914"/>
                    </a:lnTo>
                    <a:lnTo>
                      <a:pt x="11851" y="2914"/>
                    </a:lnTo>
                    <a:lnTo>
                      <a:pt x="11851" y="997"/>
                    </a:lnTo>
                    <a:lnTo>
                      <a:pt x="13092" y="997"/>
                    </a:lnTo>
                    <a:lnTo>
                      <a:pt x="13092" y="2914"/>
                    </a:lnTo>
                    <a:lnTo>
                      <a:pt x="13597" y="2914"/>
                    </a:lnTo>
                    <a:lnTo>
                      <a:pt x="13597" y="997"/>
                    </a:lnTo>
                    <a:lnTo>
                      <a:pt x="14838" y="997"/>
                    </a:lnTo>
                    <a:lnTo>
                      <a:pt x="14838" y="2914"/>
                    </a:lnTo>
                    <a:lnTo>
                      <a:pt x="15343" y="2914"/>
                    </a:lnTo>
                    <a:lnTo>
                      <a:pt x="15343" y="997"/>
                    </a:lnTo>
                    <a:lnTo>
                      <a:pt x="16589" y="997"/>
                    </a:lnTo>
                    <a:lnTo>
                      <a:pt x="16589" y="2914"/>
                    </a:lnTo>
                    <a:lnTo>
                      <a:pt x="17089" y="2914"/>
                    </a:lnTo>
                    <a:lnTo>
                      <a:pt x="17089" y="997"/>
                    </a:lnTo>
                    <a:lnTo>
                      <a:pt x="18335" y="997"/>
                    </a:lnTo>
                    <a:lnTo>
                      <a:pt x="18335" y="2914"/>
                    </a:lnTo>
                    <a:lnTo>
                      <a:pt x="18841" y="2914"/>
                    </a:lnTo>
                    <a:lnTo>
                      <a:pt x="18841" y="997"/>
                    </a:lnTo>
                    <a:lnTo>
                      <a:pt x="20081" y="997"/>
                    </a:lnTo>
                    <a:lnTo>
                      <a:pt x="20081" y="2914"/>
                    </a:lnTo>
                    <a:lnTo>
                      <a:pt x="20586" y="2914"/>
                    </a:lnTo>
                    <a:lnTo>
                      <a:pt x="20586" y="997"/>
                    </a:lnTo>
                    <a:lnTo>
                      <a:pt x="21827" y="997"/>
                    </a:lnTo>
                    <a:lnTo>
                      <a:pt x="21827" y="2914"/>
                    </a:lnTo>
                    <a:lnTo>
                      <a:pt x="22332" y="2914"/>
                    </a:lnTo>
                    <a:lnTo>
                      <a:pt x="22332" y="997"/>
                    </a:lnTo>
                    <a:lnTo>
                      <a:pt x="23573" y="997"/>
                    </a:lnTo>
                    <a:lnTo>
                      <a:pt x="23573" y="2914"/>
                    </a:lnTo>
                    <a:lnTo>
                      <a:pt x="24079" y="2914"/>
                    </a:lnTo>
                    <a:lnTo>
                      <a:pt x="24079" y="997"/>
                    </a:lnTo>
                    <a:lnTo>
                      <a:pt x="25325" y="997"/>
                    </a:lnTo>
                    <a:lnTo>
                      <a:pt x="25325" y="2914"/>
                    </a:lnTo>
                    <a:lnTo>
                      <a:pt x="25825" y="2914"/>
                    </a:lnTo>
                    <a:lnTo>
                      <a:pt x="25825" y="997"/>
                    </a:lnTo>
                    <a:lnTo>
                      <a:pt x="27070" y="997"/>
                    </a:lnTo>
                    <a:lnTo>
                      <a:pt x="27070" y="2914"/>
                    </a:lnTo>
                    <a:lnTo>
                      <a:pt x="27575" y="2914"/>
                    </a:lnTo>
                    <a:lnTo>
                      <a:pt x="27575" y="997"/>
                    </a:lnTo>
                    <a:lnTo>
                      <a:pt x="28817" y="997"/>
                    </a:lnTo>
                    <a:lnTo>
                      <a:pt x="28817" y="2914"/>
                    </a:lnTo>
                    <a:lnTo>
                      <a:pt x="29322" y="2914"/>
                    </a:lnTo>
                    <a:lnTo>
                      <a:pt x="29322" y="997"/>
                    </a:lnTo>
                    <a:lnTo>
                      <a:pt x="30357" y="997"/>
                    </a:lnTo>
                    <a:lnTo>
                      <a:pt x="30357" y="550"/>
                    </a:lnTo>
                    <a:lnTo>
                      <a:pt x="29317" y="550"/>
                    </a:lnTo>
                    <a:lnTo>
                      <a:pt x="29076" y="1"/>
                    </a:lnTo>
                    <a:lnTo>
                      <a:pt x="28822" y="550"/>
                    </a:lnTo>
                    <a:lnTo>
                      <a:pt x="27571" y="550"/>
                    </a:lnTo>
                    <a:lnTo>
                      <a:pt x="27330" y="1"/>
                    </a:lnTo>
                    <a:lnTo>
                      <a:pt x="27075" y="550"/>
                    </a:lnTo>
                    <a:lnTo>
                      <a:pt x="25825" y="550"/>
                    </a:lnTo>
                    <a:lnTo>
                      <a:pt x="25585" y="1"/>
                    </a:lnTo>
                    <a:lnTo>
                      <a:pt x="25329" y="550"/>
                    </a:lnTo>
                    <a:lnTo>
                      <a:pt x="24073" y="550"/>
                    </a:lnTo>
                    <a:lnTo>
                      <a:pt x="23838" y="1"/>
                    </a:lnTo>
                    <a:lnTo>
                      <a:pt x="23579" y="550"/>
                    </a:lnTo>
                    <a:lnTo>
                      <a:pt x="22328" y="550"/>
                    </a:lnTo>
                    <a:lnTo>
                      <a:pt x="22087" y="1"/>
                    </a:lnTo>
                    <a:lnTo>
                      <a:pt x="21832" y="550"/>
                    </a:lnTo>
                    <a:lnTo>
                      <a:pt x="20582" y="550"/>
                    </a:lnTo>
                    <a:lnTo>
                      <a:pt x="20342" y="1"/>
                    </a:lnTo>
                    <a:lnTo>
                      <a:pt x="20086" y="550"/>
                    </a:lnTo>
                    <a:lnTo>
                      <a:pt x="18835" y="550"/>
                    </a:lnTo>
                    <a:lnTo>
                      <a:pt x="18595" y="1"/>
                    </a:lnTo>
                    <a:lnTo>
                      <a:pt x="18340" y="550"/>
                    </a:lnTo>
                    <a:lnTo>
                      <a:pt x="17084" y="550"/>
                    </a:lnTo>
                    <a:lnTo>
                      <a:pt x="16849" y="1"/>
                    </a:lnTo>
                    <a:lnTo>
                      <a:pt x="16594" y="550"/>
                    </a:lnTo>
                    <a:lnTo>
                      <a:pt x="15339" y="550"/>
                    </a:lnTo>
                    <a:lnTo>
                      <a:pt x="15097" y="1"/>
                    </a:lnTo>
                    <a:lnTo>
                      <a:pt x="14843" y="550"/>
                    </a:lnTo>
                    <a:lnTo>
                      <a:pt x="13592" y="550"/>
                    </a:lnTo>
                    <a:lnTo>
                      <a:pt x="13352" y="1"/>
                    </a:lnTo>
                    <a:lnTo>
                      <a:pt x="13096" y="550"/>
                    </a:lnTo>
                    <a:lnTo>
                      <a:pt x="11846" y="550"/>
                    </a:lnTo>
                    <a:lnTo>
                      <a:pt x="11606" y="1"/>
                    </a:lnTo>
                    <a:lnTo>
                      <a:pt x="11351" y="550"/>
                    </a:lnTo>
                    <a:lnTo>
                      <a:pt x="10100" y="550"/>
                    </a:lnTo>
                    <a:lnTo>
                      <a:pt x="9859" y="1"/>
                    </a:lnTo>
                    <a:lnTo>
                      <a:pt x="9605" y="550"/>
                    </a:lnTo>
                    <a:lnTo>
                      <a:pt x="8349" y="550"/>
                    </a:lnTo>
                    <a:lnTo>
                      <a:pt x="8113" y="1"/>
                    </a:lnTo>
                    <a:lnTo>
                      <a:pt x="7853" y="550"/>
                    </a:lnTo>
                    <a:lnTo>
                      <a:pt x="6603" y="550"/>
                    </a:lnTo>
                    <a:lnTo>
                      <a:pt x="6363" y="1"/>
                    </a:lnTo>
                    <a:lnTo>
                      <a:pt x="6107" y="550"/>
                    </a:lnTo>
                    <a:lnTo>
                      <a:pt x="4856" y="550"/>
                    </a:lnTo>
                    <a:lnTo>
                      <a:pt x="4616" y="1"/>
                    </a:lnTo>
                    <a:lnTo>
                      <a:pt x="4362" y="550"/>
                    </a:lnTo>
                    <a:lnTo>
                      <a:pt x="3110" y="550"/>
                    </a:lnTo>
                    <a:lnTo>
                      <a:pt x="2870" y="1"/>
                    </a:lnTo>
                    <a:lnTo>
                      <a:pt x="2615" y="550"/>
                    </a:lnTo>
                    <a:lnTo>
                      <a:pt x="1360" y="550"/>
                    </a:lnTo>
                    <a:lnTo>
                      <a:pt x="11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8"/>
              <p:cNvSpPr/>
              <p:nvPr/>
            </p:nvSpPr>
            <p:spPr>
              <a:xfrm>
                <a:off x="6323455" y="3708901"/>
                <a:ext cx="143558" cy="178016"/>
              </a:xfrm>
              <a:custGeom>
                <a:rect b="b" l="l" r="r" t="t"/>
                <a:pathLst>
                  <a:path extrusionOk="0" h="5724" w="4616">
                    <a:moveTo>
                      <a:pt x="0" y="0"/>
                    </a:moveTo>
                    <a:lnTo>
                      <a:pt x="4095" y="5723"/>
                    </a:lnTo>
                    <a:lnTo>
                      <a:pt x="4616" y="5723"/>
                    </a:lnTo>
                    <a:lnTo>
                      <a:pt x="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8"/>
              <p:cNvSpPr/>
              <p:nvPr/>
            </p:nvSpPr>
            <p:spPr>
              <a:xfrm>
                <a:off x="6488187" y="3708901"/>
                <a:ext cx="144646" cy="178016"/>
              </a:xfrm>
              <a:custGeom>
                <a:rect b="b" l="l" r="r" t="t"/>
                <a:pathLst>
                  <a:path extrusionOk="0" h="5724" w="4651">
                    <a:moveTo>
                      <a:pt x="0" y="0"/>
                    </a:moveTo>
                    <a:lnTo>
                      <a:pt x="4134" y="5723"/>
                    </a:lnTo>
                    <a:lnTo>
                      <a:pt x="4650" y="5723"/>
                    </a:lnTo>
                    <a:lnTo>
                      <a:pt x="53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8"/>
              <p:cNvSpPr/>
              <p:nvPr/>
            </p:nvSpPr>
            <p:spPr>
              <a:xfrm>
                <a:off x="6653075" y="3708901"/>
                <a:ext cx="145704" cy="178016"/>
              </a:xfrm>
              <a:custGeom>
                <a:rect b="b" l="l" r="r" t="t"/>
                <a:pathLst>
                  <a:path extrusionOk="0" h="5724" w="4685">
                    <a:moveTo>
                      <a:pt x="0" y="0"/>
                    </a:moveTo>
                    <a:lnTo>
                      <a:pt x="4165" y="5723"/>
                    </a:lnTo>
                    <a:lnTo>
                      <a:pt x="4684" y="5723"/>
                    </a:lnTo>
                    <a:lnTo>
                      <a:pt x="5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8"/>
              <p:cNvSpPr/>
              <p:nvPr/>
            </p:nvSpPr>
            <p:spPr>
              <a:xfrm>
                <a:off x="6817808" y="3708901"/>
                <a:ext cx="146761" cy="178016"/>
              </a:xfrm>
              <a:custGeom>
                <a:rect b="b" l="l" r="r" t="t"/>
                <a:pathLst>
                  <a:path extrusionOk="0" h="5724" w="4719">
                    <a:moveTo>
                      <a:pt x="0" y="0"/>
                    </a:moveTo>
                    <a:lnTo>
                      <a:pt x="4204" y="5723"/>
                    </a:lnTo>
                    <a:lnTo>
                      <a:pt x="4718" y="5723"/>
                    </a:lnTo>
                    <a:lnTo>
                      <a:pt x="5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8"/>
              <p:cNvSpPr/>
              <p:nvPr/>
            </p:nvSpPr>
            <p:spPr>
              <a:xfrm>
                <a:off x="6982696" y="3708901"/>
                <a:ext cx="147849" cy="178016"/>
              </a:xfrm>
              <a:custGeom>
                <a:rect b="b" l="l" r="r" t="t"/>
                <a:pathLst>
                  <a:path extrusionOk="0" h="5724" w="4754">
                    <a:moveTo>
                      <a:pt x="0" y="0"/>
                    </a:moveTo>
                    <a:lnTo>
                      <a:pt x="4233" y="5723"/>
                    </a:lnTo>
                    <a:lnTo>
                      <a:pt x="4754" y="5723"/>
                    </a:lnTo>
                    <a:lnTo>
                      <a:pt x="58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8"/>
              <p:cNvSpPr/>
              <p:nvPr/>
            </p:nvSpPr>
            <p:spPr>
              <a:xfrm>
                <a:off x="7147583" y="3708901"/>
                <a:ext cx="148751" cy="178016"/>
              </a:xfrm>
              <a:custGeom>
                <a:rect b="b" l="l" r="r" t="t"/>
                <a:pathLst>
                  <a:path extrusionOk="0" h="5724" w="4783">
                    <a:moveTo>
                      <a:pt x="0" y="0"/>
                    </a:moveTo>
                    <a:lnTo>
                      <a:pt x="4267" y="5723"/>
                    </a:lnTo>
                    <a:lnTo>
                      <a:pt x="4783" y="5723"/>
                    </a:lnTo>
                    <a:lnTo>
                      <a:pt x="59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8"/>
              <p:cNvSpPr/>
              <p:nvPr/>
            </p:nvSpPr>
            <p:spPr>
              <a:xfrm>
                <a:off x="6371939" y="3886726"/>
                <a:ext cx="928522" cy="20930"/>
              </a:xfrm>
              <a:custGeom>
                <a:rect b="b" l="l" r="r" t="t"/>
                <a:pathLst>
                  <a:path extrusionOk="0" h="673" w="29856">
                    <a:moveTo>
                      <a:pt x="1" y="1"/>
                    </a:moveTo>
                    <a:lnTo>
                      <a:pt x="1" y="673"/>
                    </a:lnTo>
                    <a:lnTo>
                      <a:pt x="29856" y="673"/>
                    </a:lnTo>
                    <a:lnTo>
                      <a:pt x="2985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8"/>
              <p:cNvSpPr/>
              <p:nvPr/>
            </p:nvSpPr>
            <p:spPr>
              <a:xfrm>
                <a:off x="6208575" y="3695435"/>
                <a:ext cx="1027544" cy="13777"/>
              </a:xfrm>
              <a:custGeom>
                <a:rect b="b" l="l" r="r" t="t"/>
                <a:pathLst>
                  <a:path extrusionOk="0" h="443" w="33040">
                    <a:moveTo>
                      <a:pt x="0" y="1"/>
                    </a:moveTo>
                    <a:lnTo>
                      <a:pt x="294" y="442"/>
                    </a:lnTo>
                    <a:lnTo>
                      <a:pt x="33039" y="442"/>
                    </a:lnTo>
                    <a:lnTo>
                      <a:pt x="3271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8"/>
              <p:cNvSpPr/>
              <p:nvPr/>
            </p:nvSpPr>
            <p:spPr>
              <a:xfrm>
                <a:off x="6339440" y="3873012"/>
                <a:ext cx="1026767" cy="13902"/>
              </a:xfrm>
              <a:custGeom>
                <a:rect b="b" l="l" r="r" t="t"/>
                <a:pathLst>
                  <a:path extrusionOk="0" h="447" w="33015">
                    <a:moveTo>
                      <a:pt x="0" y="0"/>
                    </a:moveTo>
                    <a:lnTo>
                      <a:pt x="335" y="446"/>
                    </a:lnTo>
                    <a:lnTo>
                      <a:pt x="33015" y="446"/>
                    </a:lnTo>
                    <a:lnTo>
                      <a:pt x="3268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8"/>
              <p:cNvSpPr/>
              <p:nvPr/>
            </p:nvSpPr>
            <p:spPr>
              <a:xfrm>
                <a:off x="6518665" y="3959809"/>
                <a:ext cx="40026" cy="39995"/>
              </a:xfrm>
              <a:custGeom>
                <a:rect b="b" l="l" r="r" t="t"/>
                <a:pathLst>
                  <a:path extrusionOk="0" h="1286" w="1287">
                    <a:moveTo>
                      <a:pt x="1" y="0"/>
                    </a:moveTo>
                    <a:lnTo>
                      <a:pt x="1" y="1286"/>
                    </a:lnTo>
                    <a:lnTo>
                      <a:pt x="1286" y="128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8"/>
              <p:cNvSpPr/>
              <p:nvPr/>
            </p:nvSpPr>
            <p:spPr>
              <a:xfrm>
                <a:off x="7148827" y="3959809"/>
                <a:ext cx="39963" cy="39995"/>
              </a:xfrm>
              <a:custGeom>
                <a:rect b="b" l="l" r="r" t="t"/>
                <a:pathLst>
                  <a:path extrusionOk="0" h="1286" w="1285">
                    <a:moveTo>
                      <a:pt x="0" y="0"/>
                    </a:moveTo>
                    <a:lnTo>
                      <a:pt x="0" y="1286"/>
                    </a:lnTo>
                    <a:lnTo>
                      <a:pt x="1285" y="1286"/>
                    </a:lnTo>
                    <a:lnTo>
                      <a:pt x="128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6744445" y="3959809"/>
                <a:ext cx="39995" cy="39995"/>
              </a:xfrm>
              <a:custGeom>
                <a:rect b="b" l="l" r="r" t="t"/>
                <a:pathLst>
                  <a:path extrusionOk="0" h="1286" w="1286">
                    <a:moveTo>
                      <a:pt x="0" y="0"/>
                    </a:moveTo>
                    <a:lnTo>
                      <a:pt x="0" y="1286"/>
                    </a:lnTo>
                    <a:lnTo>
                      <a:pt x="1286" y="128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6934958" y="3959809"/>
                <a:ext cx="39995" cy="39995"/>
              </a:xfrm>
              <a:custGeom>
                <a:rect b="b" l="l" r="r" t="t"/>
                <a:pathLst>
                  <a:path extrusionOk="0" h="1286" w="1286">
                    <a:moveTo>
                      <a:pt x="0" y="0"/>
                    </a:moveTo>
                    <a:lnTo>
                      <a:pt x="0" y="1286"/>
                    </a:lnTo>
                    <a:lnTo>
                      <a:pt x="1286" y="1286"/>
                    </a:lnTo>
                    <a:lnTo>
                      <a:pt x="128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0" name="Google Shape;200;p8"/>
          <p:cNvSpPr/>
          <p:nvPr/>
        </p:nvSpPr>
        <p:spPr>
          <a:xfrm>
            <a:off x="7917455" y="4327102"/>
            <a:ext cx="32023" cy="155042"/>
          </a:xfrm>
          <a:custGeom>
            <a:rect b="b" l="l" r="r" t="t"/>
            <a:pathLst>
              <a:path extrusionOk="0" h="4372" w="903">
                <a:moveTo>
                  <a:pt x="0" y="0"/>
                </a:moveTo>
                <a:lnTo>
                  <a:pt x="0" y="4371"/>
                </a:lnTo>
                <a:lnTo>
                  <a:pt x="903" y="4371"/>
                </a:lnTo>
                <a:lnTo>
                  <a:pt x="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8"/>
          <p:cNvSpPr/>
          <p:nvPr/>
        </p:nvSpPr>
        <p:spPr>
          <a:xfrm>
            <a:off x="8213676" y="4327102"/>
            <a:ext cx="32058" cy="155042"/>
          </a:xfrm>
          <a:custGeom>
            <a:rect b="b" l="l" r="r" t="t"/>
            <a:pathLst>
              <a:path extrusionOk="0" h="4372" w="904">
                <a:moveTo>
                  <a:pt x="0" y="0"/>
                </a:moveTo>
                <a:lnTo>
                  <a:pt x="0" y="4371"/>
                </a:lnTo>
                <a:lnTo>
                  <a:pt x="903" y="4371"/>
                </a:lnTo>
                <a:lnTo>
                  <a:pt x="9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8"/>
          <p:cNvSpPr/>
          <p:nvPr/>
        </p:nvSpPr>
        <p:spPr>
          <a:xfrm>
            <a:off x="7904405" y="4394588"/>
            <a:ext cx="243202" cy="88266"/>
          </a:xfrm>
          <a:custGeom>
            <a:rect b="b" l="l" r="r" t="t"/>
            <a:pathLst>
              <a:path extrusionOk="0" h="2489" w="6858">
                <a:moveTo>
                  <a:pt x="3752" y="1"/>
                </a:moveTo>
                <a:cubicBezTo>
                  <a:pt x="3430" y="1"/>
                  <a:pt x="3095" y="55"/>
                  <a:pt x="2752" y="173"/>
                </a:cubicBezTo>
                <a:cubicBezTo>
                  <a:pt x="1045" y="761"/>
                  <a:pt x="1" y="2488"/>
                  <a:pt x="1" y="2488"/>
                </a:cubicBezTo>
                <a:lnTo>
                  <a:pt x="6858" y="2488"/>
                </a:lnTo>
                <a:cubicBezTo>
                  <a:pt x="6462" y="1171"/>
                  <a:pt x="5251" y="1"/>
                  <a:pt x="375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8"/>
          <p:cNvSpPr/>
          <p:nvPr/>
        </p:nvSpPr>
        <p:spPr>
          <a:xfrm>
            <a:off x="7817096" y="4417036"/>
            <a:ext cx="200576" cy="65818"/>
          </a:xfrm>
          <a:custGeom>
            <a:rect b="b" l="l" r="r" t="t"/>
            <a:pathLst>
              <a:path extrusionOk="0" h="1856" w="5656">
                <a:moveTo>
                  <a:pt x="3154" y="0"/>
                </a:moveTo>
                <a:cubicBezTo>
                  <a:pt x="2885" y="0"/>
                  <a:pt x="2591" y="30"/>
                  <a:pt x="2271" y="94"/>
                </a:cubicBezTo>
                <a:cubicBezTo>
                  <a:pt x="815" y="388"/>
                  <a:pt x="0" y="1855"/>
                  <a:pt x="0" y="1855"/>
                </a:cubicBezTo>
                <a:lnTo>
                  <a:pt x="5655" y="1855"/>
                </a:lnTo>
                <a:cubicBezTo>
                  <a:pt x="5322" y="832"/>
                  <a:pt x="4576" y="0"/>
                  <a:pt x="315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8"/>
          <p:cNvSpPr/>
          <p:nvPr/>
        </p:nvSpPr>
        <p:spPr>
          <a:xfrm>
            <a:off x="8143424" y="4388949"/>
            <a:ext cx="228024" cy="93905"/>
          </a:xfrm>
          <a:custGeom>
            <a:rect b="b" l="l" r="r" t="t"/>
            <a:pathLst>
              <a:path extrusionOk="0" h="2648" w="6430">
                <a:moveTo>
                  <a:pt x="4357" y="0"/>
                </a:moveTo>
                <a:cubicBezTo>
                  <a:pt x="3787" y="0"/>
                  <a:pt x="3165" y="147"/>
                  <a:pt x="2580" y="332"/>
                </a:cubicBezTo>
                <a:cubicBezTo>
                  <a:pt x="956" y="846"/>
                  <a:pt x="0" y="2647"/>
                  <a:pt x="0" y="2647"/>
                </a:cubicBezTo>
                <a:lnTo>
                  <a:pt x="6430" y="2647"/>
                </a:lnTo>
                <a:cubicBezTo>
                  <a:pt x="6430" y="590"/>
                  <a:pt x="5498" y="0"/>
                  <a:pt x="43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8"/>
          <p:cNvSpPr/>
          <p:nvPr/>
        </p:nvSpPr>
        <p:spPr>
          <a:xfrm>
            <a:off x="7812734" y="4003788"/>
            <a:ext cx="243734" cy="346859"/>
          </a:xfrm>
          <a:custGeom>
            <a:rect b="b" l="l" r="r" t="t"/>
            <a:pathLst>
              <a:path extrusionOk="0" h="9781" w="6873">
                <a:moveTo>
                  <a:pt x="3439" y="0"/>
                </a:moveTo>
                <a:cubicBezTo>
                  <a:pt x="2547" y="0"/>
                  <a:pt x="1767" y="990"/>
                  <a:pt x="1350" y="2457"/>
                </a:cubicBezTo>
                <a:cubicBezTo>
                  <a:pt x="938" y="3070"/>
                  <a:pt x="599" y="3904"/>
                  <a:pt x="413" y="4850"/>
                </a:cubicBezTo>
                <a:cubicBezTo>
                  <a:pt x="1" y="6960"/>
                  <a:pt x="506" y="8834"/>
                  <a:pt x="1546" y="9035"/>
                </a:cubicBezTo>
                <a:cubicBezTo>
                  <a:pt x="1606" y="9048"/>
                  <a:pt x="1667" y="9053"/>
                  <a:pt x="1729" y="9053"/>
                </a:cubicBezTo>
                <a:cubicBezTo>
                  <a:pt x="1858" y="9053"/>
                  <a:pt x="1990" y="9027"/>
                  <a:pt x="2120" y="8981"/>
                </a:cubicBezTo>
                <a:cubicBezTo>
                  <a:pt x="2498" y="9486"/>
                  <a:pt x="2948" y="9780"/>
                  <a:pt x="3439" y="9780"/>
                </a:cubicBezTo>
                <a:cubicBezTo>
                  <a:pt x="3924" y="9780"/>
                  <a:pt x="4376" y="9486"/>
                  <a:pt x="4759" y="8981"/>
                </a:cubicBezTo>
                <a:cubicBezTo>
                  <a:pt x="4888" y="9027"/>
                  <a:pt x="5018" y="9053"/>
                  <a:pt x="5148" y="9053"/>
                </a:cubicBezTo>
                <a:cubicBezTo>
                  <a:pt x="5209" y="9053"/>
                  <a:pt x="5271" y="9048"/>
                  <a:pt x="5332" y="9035"/>
                </a:cubicBezTo>
                <a:cubicBezTo>
                  <a:pt x="6367" y="8834"/>
                  <a:pt x="6873" y="6960"/>
                  <a:pt x="6461" y="4850"/>
                </a:cubicBezTo>
                <a:cubicBezTo>
                  <a:pt x="6279" y="3904"/>
                  <a:pt x="5936" y="3070"/>
                  <a:pt x="5524" y="2457"/>
                </a:cubicBezTo>
                <a:cubicBezTo>
                  <a:pt x="5107" y="990"/>
                  <a:pt x="4332" y="0"/>
                  <a:pt x="343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8"/>
          <p:cNvSpPr/>
          <p:nvPr/>
        </p:nvSpPr>
        <p:spPr>
          <a:xfrm>
            <a:off x="8102713" y="3951055"/>
            <a:ext cx="253628" cy="390690"/>
          </a:xfrm>
          <a:custGeom>
            <a:rect b="b" l="l" r="r" t="t"/>
            <a:pathLst>
              <a:path extrusionOk="0" h="11017" w="7152">
                <a:moveTo>
                  <a:pt x="3615" y="1"/>
                </a:moveTo>
                <a:cubicBezTo>
                  <a:pt x="3144" y="1"/>
                  <a:pt x="2522" y="976"/>
                  <a:pt x="2026" y="2291"/>
                </a:cubicBezTo>
                <a:cubicBezTo>
                  <a:pt x="2006" y="2287"/>
                  <a:pt x="1981" y="2276"/>
                  <a:pt x="1963" y="2271"/>
                </a:cubicBezTo>
                <a:cubicBezTo>
                  <a:pt x="1911" y="2260"/>
                  <a:pt x="1859" y="2254"/>
                  <a:pt x="1806" y="2254"/>
                </a:cubicBezTo>
                <a:cubicBezTo>
                  <a:pt x="1257" y="2254"/>
                  <a:pt x="693" y="2868"/>
                  <a:pt x="501" y="3718"/>
                </a:cubicBezTo>
                <a:cubicBezTo>
                  <a:pt x="329" y="4469"/>
                  <a:pt x="496" y="5175"/>
                  <a:pt x="874" y="5494"/>
                </a:cubicBezTo>
                <a:cubicBezTo>
                  <a:pt x="790" y="5700"/>
                  <a:pt x="711" y="5911"/>
                  <a:pt x="643" y="6131"/>
                </a:cubicBezTo>
                <a:cubicBezTo>
                  <a:pt x="0" y="8182"/>
                  <a:pt x="299" y="10099"/>
                  <a:pt x="1305" y="10418"/>
                </a:cubicBezTo>
                <a:cubicBezTo>
                  <a:pt x="1399" y="10447"/>
                  <a:pt x="1495" y="10461"/>
                  <a:pt x="1593" y="10461"/>
                </a:cubicBezTo>
                <a:cubicBezTo>
                  <a:pt x="1765" y="10461"/>
                  <a:pt x="1942" y="10418"/>
                  <a:pt x="2124" y="10340"/>
                </a:cubicBezTo>
                <a:cubicBezTo>
                  <a:pt x="2486" y="10772"/>
                  <a:pt x="2973" y="11016"/>
                  <a:pt x="3615" y="11016"/>
                </a:cubicBezTo>
                <a:cubicBezTo>
                  <a:pt x="4213" y="11016"/>
                  <a:pt x="4679" y="10796"/>
                  <a:pt x="5037" y="10404"/>
                </a:cubicBezTo>
                <a:cubicBezTo>
                  <a:pt x="5193" y="10466"/>
                  <a:pt x="5349" y="10500"/>
                  <a:pt x="5502" y="10500"/>
                </a:cubicBezTo>
                <a:cubicBezTo>
                  <a:pt x="5581" y="10500"/>
                  <a:pt x="5658" y="10491"/>
                  <a:pt x="5734" y="10473"/>
                </a:cubicBezTo>
                <a:cubicBezTo>
                  <a:pt x="6760" y="10208"/>
                  <a:pt x="7152" y="8304"/>
                  <a:pt x="6612" y="6225"/>
                </a:cubicBezTo>
                <a:cubicBezTo>
                  <a:pt x="6524" y="5877"/>
                  <a:pt x="6411" y="5549"/>
                  <a:pt x="6283" y="5234"/>
                </a:cubicBezTo>
                <a:cubicBezTo>
                  <a:pt x="6504" y="4866"/>
                  <a:pt x="6577" y="4307"/>
                  <a:pt x="6445" y="3718"/>
                </a:cubicBezTo>
                <a:cubicBezTo>
                  <a:pt x="6249" y="2868"/>
                  <a:pt x="5689" y="2257"/>
                  <a:pt x="5141" y="2257"/>
                </a:cubicBezTo>
                <a:cubicBezTo>
                  <a:pt x="5139" y="2257"/>
                  <a:pt x="5137" y="2257"/>
                  <a:pt x="5135" y="2257"/>
                </a:cubicBezTo>
                <a:cubicBezTo>
                  <a:pt x="4621" y="962"/>
                  <a:pt x="4003" y="1"/>
                  <a:pt x="3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8"/>
          <p:cNvSpPr/>
          <p:nvPr/>
        </p:nvSpPr>
        <p:spPr>
          <a:xfrm>
            <a:off x="1402813" y="2407093"/>
            <a:ext cx="599999" cy="2649516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8"/>
          <p:cNvSpPr/>
          <p:nvPr/>
        </p:nvSpPr>
        <p:spPr>
          <a:xfrm rot="900050">
            <a:off x="1745896" y="2717017"/>
            <a:ext cx="526414" cy="2324575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8"/>
          <p:cNvSpPr/>
          <p:nvPr/>
        </p:nvSpPr>
        <p:spPr>
          <a:xfrm>
            <a:off x="141" y="4272812"/>
            <a:ext cx="9143717" cy="888335"/>
          </a:xfrm>
          <a:custGeom>
            <a:rect b="b" l="l" r="r" t="t"/>
            <a:pathLst>
              <a:path extrusionOk="0" h="22054" w="227018">
                <a:moveTo>
                  <a:pt x="5719" y="6355"/>
                </a:moveTo>
                <a:cubicBezTo>
                  <a:pt x="5727" y="6355"/>
                  <a:pt x="5732" y="6377"/>
                  <a:pt x="5734" y="6433"/>
                </a:cubicBezTo>
                <a:cubicBezTo>
                  <a:pt x="5695" y="6567"/>
                  <a:pt x="5652" y="6704"/>
                  <a:pt x="5609" y="6836"/>
                </a:cubicBezTo>
                <a:cubicBezTo>
                  <a:pt x="5617" y="6766"/>
                  <a:pt x="5624" y="6699"/>
                  <a:pt x="5640" y="6629"/>
                </a:cubicBezTo>
                <a:cubicBezTo>
                  <a:pt x="5646" y="6596"/>
                  <a:pt x="5694" y="6355"/>
                  <a:pt x="5719" y="6355"/>
                </a:cubicBezTo>
                <a:close/>
                <a:moveTo>
                  <a:pt x="221299" y="6355"/>
                </a:moveTo>
                <a:cubicBezTo>
                  <a:pt x="221325" y="6355"/>
                  <a:pt x="221376" y="6596"/>
                  <a:pt x="221381" y="6629"/>
                </a:cubicBezTo>
                <a:cubicBezTo>
                  <a:pt x="221393" y="6699"/>
                  <a:pt x="221405" y="6766"/>
                  <a:pt x="221409" y="6836"/>
                </a:cubicBezTo>
                <a:cubicBezTo>
                  <a:pt x="221365" y="6704"/>
                  <a:pt x="221327" y="6567"/>
                  <a:pt x="221284" y="6433"/>
                </a:cubicBezTo>
                <a:cubicBezTo>
                  <a:pt x="221285" y="6377"/>
                  <a:pt x="221291" y="6355"/>
                  <a:pt x="221299" y="6355"/>
                </a:cubicBezTo>
                <a:close/>
                <a:moveTo>
                  <a:pt x="6227" y="6872"/>
                </a:moveTo>
                <a:lnTo>
                  <a:pt x="6227" y="6872"/>
                </a:lnTo>
                <a:cubicBezTo>
                  <a:pt x="6235" y="6883"/>
                  <a:pt x="6243" y="6899"/>
                  <a:pt x="6262" y="6930"/>
                </a:cubicBezTo>
                <a:cubicBezTo>
                  <a:pt x="6258" y="6939"/>
                  <a:pt x="6251" y="6974"/>
                  <a:pt x="6247" y="7017"/>
                </a:cubicBezTo>
                <a:cubicBezTo>
                  <a:pt x="6247" y="7009"/>
                  <a:pt x="6247" y="7001"/>
                  <a:pt x="6243" y="6997"/>
                </a:cubicBezTo>
                <a:cubicBezTo>
                  <a:pt x="6239" y="6954"/>
                  <a:pt x="6231" y="6915"/>
                  <a:pt x="6227" y="6872"/>
                </a:cubicBezTo>
                <a:close/>
                <a:moveTo>
                  <a:pt x="220794" y="6872"/>
                </a:moveTo>
                <a:lnTo>
                  <a:pt x="220794" y="6872"/>
                </a:lnTo>
                <a:cubicBezTo>
                  <a:pt x="220787" y="6915"/>
                  <a:pt x="220782" y="6954"/>
                  <a:pt x="220775" y="6997"/>
                </a:cubicBezTo>
                <a:lnTo>
                  <a:pt x="220775" y="7017"/>
                </a:lnTo>
                <a:cubicBezTo>
                  <a:pt x="220771" y="6974"/>
                  <a:pt x="220763" y="6939"/>
                  <a:pt x="220759" y="6930"/>
                </a:cubicBezTo>
                <a:cubicBezTo>
                  <a:pt x="220778" y="6899"/>
                  <a:pt x="220787" y="6883"/>
                  <a:pt x="220794" y="6872"/>
                </a:cubicBezTo>
                <a:close/>
                <a:moveTo>
                  <a:pt x="15335" y="6531"/>
                </a:moveTo>
                <a:lnTo>
                  <a:pt x="15335" y="6531"/>
                </a:lnTo>
                <a:cubicBezTo>
                  <a:pt x="15299" y="6907"/>
                  <a:pt x="15245" y="7283"/>
                  <a:pt x="15186" y="7643"/>
                </a:cubicBezTo>
                <a:cubicBezTo>
                  <a:pt x="15167" y="7486"/>
                  <a:pt x="15151" y="7315"/>
                  <a:pt x="15147" y="7150"/>
                </a:cubicBezTo>
                <a:cubicBezTo>
                  <a:pt x="15206" y="6943"/>
                  <a:pt x="15268" y="6735"/>
                  <a:pt x="15335" y="6531"/>
                </a:cubicBezTo>
                <a:close/>
                <a:moveTo>
                  <a:pt x="211683" y="6531"/>
                </a:moveTo>
                <a:lnTo>
                  <a:pt x="211683" y="6531"/>
                </a:lnTo>
                <a:cubicBezTo>
                  <a:pt x="211749" y="6735"/>
                  <a:pt x="211811" y="6946"/>
                  <a:pt x="211874" y="7154"/>
                </a:cubicBezTo>
                <a:cubicBezTo>
                  <a:pt x="211871" y="7315"/>
                  <a:pt x="211851" y="7486"/>
                  <a:pt x="211831" y="7643"/>
                </a:cubicBezTo>
                <a:cubicBezTo>
                  <a:pt x="211777" y="7283"/>
                  <a:pt x="211722" y="6907"/>
                  <a:pt x="211683" y="6531"/>
                </a:cubicBezTo>
                <a:close/>
                <a:moveTo>
                  <a:pt x="214371" y="6692"/>
                </a:moveTo>
                <a:lnTo>
                  <a:pt x="214371" y="6692"/>
                </a:lnTo>
                <a:cubicBezTo>
                  <a:pt x="214320" y="7142"/>
                  <a:pt x="214282" y="7592"/>
                  <a:pt x="214246" y="8043"/>
                </a:cubicBezTo>
                <a:cubicBezTo>
                  <a:pt x="214266" y="7604"/>
                  <a:pt x="214301" y="7165"/>
                  <a:pt x="214364" y="6731"/>
                </a:cubicBezTo>
                <a:cubicBezTo>
                  <a:pt x="214367" y="6715"/>
                  <a:pt x="214367" y="6708"/>
                  <a:pt x="214371" y="6692"/>
                </a:cubicBezTo>
                <a:close/>
                <a:moveTo>
                  <a:pt x="12646" y="6668"/>
                </a:moveTo>
                <a:lnTo>
                  <a:pt x="12646" y="6668"/>
                </a:lnTo>
                <a:cubicBezTo>
                  <a:pt x="12650" y="6692"/>
                  <a:pt x="12650" y="6708"/>
                  <a:pt x="12654" y="6731"/>
                </a:cubicBezTo>
                <a:cubicBezTo>
                  <a:pt x="12720" y="7174"/>
                  <a:pt x="12756" y="7620"/>
                  <a:pt x="12775" y="8070"/>
                </a:cubicBezTo>
                <a:cubicBezTo>
                  <a:pt x="12740" y="7600"/>
                  <a:pt x="12701" y="7134"/>
                  <a:pt x="12646" y="6668"/>
                </a:cubicBezTo>
                <a:close/>
                <a:moveTo>
                  <a:pt x="15684" y="5514"/>
                </a:moveTo>
                <a:cubicBezTo>
                  <a:pt x="15793" y="6175"/>
                  <a:pt x="15801" y="6911"/>
                  <a:pt x="15820" y="7604"/>
                </a:cubicBezTo>
                <a:cubicBezTo>
                  <a:pt x="15785" y="7839"/>
                  <a:pt x="15746" y="8077"/>
                  <a:pt x="15715" y="8312"/>
                </a:cubicBezTo>
                <a:cubicBezTo>
                  <a:pt x="15722" y="8011"/>
                  <a:pt x="15726" y="7705"/>
                  <a:pt x="15726" y="7404"/>
                </a:cubicBezTo>
                <a:cubicBezTo>
                  <a:pt x="15718" y="6829"/>
                  <a:pt x="15707" y="6230"/>
                  <a:pt x="15637" y="5651"/>
                </a:cubicBezTo>
                <a:cubicBezTo>
                  <a:pt x="15652" y="5604"/>
                  <a:pt x="15668" y="5561"/>
                  <a:pt x="15684" y="5514"/>
                </a:cubicBezTo>
                <a:close/>
                <a:moveTo>
                  <a:pt x="211338" y="5514"/>
                </a:moveTo>
                <a:cubicBezTo>
                  <a:pt x="211354" y="5561"/>
                  <a:pt x="211370" y="5604"/>
                  <a:pt x="211385" y="5651"/>
                </a:cubicBezTo>
                <a:cubicBezTo>
                  <a:pt x="211315" y="6230"/>
                  <a:pt x="211299" y="6829"/>
                  <a:pt x="211295" y="7404"/>
                </a:cubicBezTo>
                <a:cubicBezTo>
                  <a:pt x="211291" y="7705"/>
                  <a:pt x="211299" y="8011"/>
                  <a:pt x="211307" y="8312"/>
                </a:cubicBezTo>
                <a:cubicBezTo>
                  <a:pt x="211271" y="8077"/>
                  <a:pt x="211237" y="7839"/>
                  <a:pt x="211197" y="7604"/>
                </a:cubicBezTo>
                <a:cubicBezTo>
                  <a:pt x="211217" y="6911"/>
                  <a:pt x="211229" y="6175"/>
                  <a:pt x="211338" y="5514"/>
                </a:cubicBezTo>
                <a:close/>
                <a:moveTo>
                  <a:pt x="27026" y="8061"/>
                </a:moveTo>
                <a:lnTo>
                  <a:pt x="27026" y="8061"/>
                </a:lnTo>
                <a:cubicBezTo>
                  <a:pt x="27010" y="8104"/>
                  <a:pt x="26994" y="8148"/>
                  <a:pt x="26983" y="8191"/>
                </a:cubicBezTo>
                <a:cubicBezTo>
                  <a:pt x="26924" y="8375"/>
                  <a:pt x="26873" y="8559"/>
                  <a:pt x="26818" y="8747"/>
                </a:cubicBezTo>
                <a:cubicBezTo>
                  <a:pt x="26787" y="8645"/>
                  <a:pt x="26759" y="8539"/>
                  <a:pt x="26728" y="8437"/>
                </a:cubicBezTo>
                <a:cubicBezTo>
                  <a:pt x="26830" y="8312"/>
                  <a:pt x="26927" y="8187"/>
                  <a:pt x="27026" y="8061"/>
                </a:cubicBezTo>
                <a:close/>
                <a:moveTo>
                  <a:pt x="199992" y="8061"/>
                </a:moveTo>
                <a:cubicBezTo>
                  <a:pt x="200093" y="8187"/>
                  <a:pt x="200192" y="8312"/>
                  <a:pt x="200290" y="8437"/>
                </a:cubicBezTo>
                <a:cubicBezTo>
                  <a:pt x="200262" y="8539"/>
                  <a:pt x="200230" y="8645"/>
                  <a:pt x="200203" y="8747"/>
                </a:cubicBezTo>
                <a:cubicBezTo>
                  <a:pt x="200149" y="8563"/>
                  <a:pt x="200093" y="8375"/>
                  <a:pt x="200039" y="8191"/>
                </a:cubicBezTo>
                <a:cubicBezTo>
                  <a:pt x="200023" y="8148"/>
                  <a:pt x="200008" y="8104"/>
                  <a:pt x="199992" y="8061"/>
                </a:cubicBezTo>
                <a:close/>
                <a:moveTo>
                  <a:pt x="25812" y="6296"/>
                </a:moveTo>
                <a:cubicBezTo>
                  <a:pt x="26063" y="6833"/>
                  <a:pt x="26278" y="7408"/>
                  <a:pt x="26466" y="8003"/>
                </a:cubicBezTo>
                <a:cubicBezTo>
                  <a:pt x="26275" y="8195"/>
                  <a:pt x="26087" y="8390"/>
                  <a:pt x="25894" y="8583"/>
                </a:cubicBezTo>
                <a:cubicBezTo>
                  <a:pt x="25793" y="8684"/>
                  <a:pt x="25691" y="8786"/>
                  <a:pt x="25589" y="8888"/>
                </a:cubicBezTo>
                <a:cubicBezTo>
                  <a:pt x="25550" y="8289"/>
                  <a:pt x="25500" y="7690"/>
                  <a:pt x="25421" y="7098"/>
                </a:cubicBezTo>
                <a:cubicBezTo>
                  <a:pt x="25444" y="7024"/>
                  <a:pt x="25468" y="6950"/>
                  <a:pt x="25495" y="6880"/>
                </a:cubicBezTo>
                <a:cubicBezTo>
                  <a:pt x="25578" y="6680"/>
                  <a:pt x="25722" y="6464"/>
                  <a:pt x="25711" y="6370"/>
                </a:cubicBezTo>
                <a:lnTo>
                  <a:pt x="25711" y="6370"/>
                </a:lnTo>
                <a:cubicBezTo>
                  <a:pt x="25715" y="6400"/>
                  <a:pt x="25736" y="6415"/>
                  <a:pt x="25758" y="6415"/>
                </a:cubicBezTo>
                <a:cubicBezTo>
                  <a:pt x="25779" y="6415"/>
                  <a:pt x="25801" y="6400"/>
                  <a:pt x="25805" y="6370"/>
                </a:cubicBezTo>
                <a:cubicBezTo>
                  <a:pt x="25805" y="6347"/>
                  <a:pt x="25809" y="6320"/>
                  <a:pt x="25812" y="6296"/>
                </a:cubicBezTo>
                <a:close/>
                <a:moveTo>
                  <a:pt x="201209" y="6296"/>
                </a:moveTo>
                <a:cubicBezTo>
                  <a:pt x="201213" y="6320"/>
                  <a:pt x="201213" y="6347"/>
                  <a:pt x="201217" y="6370"/>
                </a:cubicBezTo>
                <a:cubicBezTo>
                  <a:pt x="201221" y="6400"/>
                  <a:pt x="201243" y="6415"/>
                  <a:pt x="201264" y="6415"/>
                </a:cubicBezTo>
                <a:cubicBezTo>
                  <a:pt x="201284" y="6415"/>
                  <a:pt x="201304" y="6400"/>
                  <a:pt x="201307" y="6372"/>
                </a:cubicBezTo>
                <a:lnTo>
                  <a:pt x="201307" y="6372"/>
                </a:lnTo>
                <a:cubicBezTo>
                  <a:pt x="201301" y="6466"/>
                  <a:pt x="201441" y="6681"/>
                  <a:pt x="201522" y="6880"/>
                </a:cubicBezTo>
                <a:cubicBezTo>
                  <a:pt x="201554" y="6950"/>
                  <a:pt x="201573" y="7024"/>
                  <a:pt x="201601" y="7098"/>
                </a:cubicBezTo>
                <a:cubicBezTo>
                  <a:pt x="201518" y="7694"/>
                  <a:pt x="201467" y="8289"/>
                  <a:pt x="201432" y="8888"/>
                </a:cubicBezTo>
                <a:cubicBezTo>
                  <a:pt x="201330" y="8786"/>
                  <a:pt x="201229" y="8684"/>
                  <a:pt x="201127" y="8583"/>
                </a:cubicBezTo>
                <a:cubicBezTo>
                  <a:pt x="200935" y="8390"/>
                  <a:pt x="200743" y="8195"/>
                  <a:pt x="200555" y="7999"/>
                </a:cubicBezTo>
                <a:cubicBezTo>
                  <a:pt x="200743" y="7408"/>
                  <a:pt x="200955" y="6833"/>
                  <a:pt x="201209" y="6296"/>
                </a:cubicBezTo>
                <a:close/>
                <a:moveTo>
                  <a:pt x="6478" y="8778"/>
                </a:moveTo>
                <a:cubicBezTo>
                  <a:pt x="6520" y="9024"/>
                  <a:pt x="6556" y="9271"/>
                  <a:pt x="6576" y="9522"/>
                </a:cubicBezTo>
                <a:cubicBezTo>
                  <a:pt x="6549" y="9329"/>
                  <a:pt x="6525" y="9138"/>
                  <a:pt x="6497" y="8942"/>
                </a:cubicBezTo>
                <a:cubicBezTo>
                  <a:pt x="6493" y="8888"/>
                  <a:pt x="6486" y="8832"/>
                  <a:pt x="6478" y="8778"/>
                </a:cubicBezTo>
                <a:close/>
                <a:moveTo>
                  <a:pt x="220543" y="8782"/>
                </a:moveTo>
                <a:lnTo>
                  <a:pt x="220543" y="8782"/>
                </a:lnTo>
                <a:cubicBezTo>
                  <a:pt x="220536" y="8836"/>
                  <a:pt x="220528" y="8888"/>
                  <a:pt x="220520" y="8942"/>
                </a:cubicBezTo>
                <a:cubicBezTo>
                  <a:pt x="220496" y="9134"/>
                  <a:pt x="220469" y="9326"/>
                  <a:pt x="220446" y="9522"/>
                </a:cubicBezTo>
                <a:cubicBezTo>
                  <a:pt x="220465" y="9271"/>
                  <a:pt x="220500" y="9024"/>
                  <a:pt x="220543" y="8782"/>
                </a:cubicBezTo>
                <a:close/>
                <a:moveTo>
                  <a:pt x="33202" y="8973"/>
                </a:moveTo>
                <a:cubicBezTo>
                  <a:pt x="33210" y="9170"/>
                  <a:pt x="33217" y="9365"/>
                  <a:pt x="33226" y="9560"/>
                </a:cubicBezTo>
                <a:cubicBezTo>
                  <a:pt x="33174" y="9494"/>
                  <a:pt x="33120" y="9428"/>
                  <a:pt x="33069" y="9361"/>
                </a:cubicBezTo>
                <a:cubicBezTo>
                  <a:pt x="33108" y="9228"/>
                  <a:pt x="33155" y="9095"/>
                  <a:pt x="33202" y="8973"/>
                </a:cubicBezTo>
                <a:close/>
                <a:moveTo>
                  <a:pt x="193816" y="8973"/>
                </a:moveTo>
                <a:cubicBezTo>
                  <a:pt x="193866" y="9095"/>
                  <a:pt x="193910" y="9228"/>
                  <a:pt x="193953" y="9361"/>
                </a:cubicBezTo>
                <a:cubicBezTo>
                  <a:pt x="193898" y="9428"/>
                  <a:pt x="193847" y="9494"/>
                  <a:pt x="193796" y="9560"/>
                </a:cubicBezTo>
                <a:cubicBezTo>
                  <a:pt x="193800" y="9365"/>
                  <a:pt x="193808" y="9170"/>
                  <a:pt x="193816" y="8973"/>
                </a:cubicBezTo>
                <a:close/>
                <a:moveTo>
                  <a:pt x="49021" y="7886"/>
                </a:moveTo>
                <a:cubicBezTo>
                  <a:pt x="49006" y="8124"/>
                  <a:pt x="48994" y="8359"/>
                  <a:pt x="48974" y="8583"/>
                </a:cubicBezTo>
                <a:cubicBezTo>
                  <a:pt x="48947" y="8982"/>
                  <a:pt x="48924" y="9385"/>
                  <a:pt x="48904" y="9788"/>
                </a:cubicBezTo>
                <a:cubicBezTo>
                  <a:pt x="48897" y="9768"/>
                  <a:pt x="48889" y="9748"/>
                  <a:pt x="48881" y="9733"/>
                </a:cubicBezTo>
                <a:cubicBezTo>
                  <a:pt x="48904" y="9114"/>
                  <a:pt x="48947" y="8496"/>
                  <a:pt x="49021" y="7886"/>
                </a:cubicBezTo>
                <a:close/>
                <a:moveTo>
                  <a:pt x="178000" y="7889"/>
                </a:moveTo>
                <a:cubicBezTo>
                  <a:pt x="178071" y="8500"/>
                  <a:pt x="178113" y="9114"/>
                  <a:pt x="178141" y="9733"/>
                </a:cubicBezTo>
                <a:cubicBezTo>
                  <a:pt x="178133" y="9748"/>
                  <a:pt x="178125" y="9768"/>
                  <a:pt x="178118" y="9788"/>
                </a:cubicBezTo>
                <a:cubicBezTo>
                  <a:pt x="178094" y="9385"/>
                  <a:pt x="178071" y="8982"/>
                  <a:pt x="178042" y="8583"/>
                </a:cubicBezTo>
                <a:cubicBezTo>
                  <a:pt x="178027" y="8359"/>
                  <a:pt x="178015" y="8128"/>
                  <a:pt x="178000" y="7889"/>
                </a:cubicBezTo>
                <a:close/>
                <a:moveTo>
                  <a:pt x="39350" y="6390"/>
                </a:moveTo>
                <a:cubicBezTo>
                  <a:pt x="39530" y="7380"/>
                  <a:pt x="39660" y="8386"/>
                  <a:pt x="39749" y="9408"/>
                </a:cubicBezTo>
                <a:cubicBezTo>
                  <a:pt x="39652" y="9670"/>
                  <a:pt x="39554" y="9936"/>
                  <a:pt x="39456" y="10198"/>
                </a:cubicBezTo>
                <a:cubicBezTo>
                  <a:pt x="39339" y="9804"/>
                  <a:pt x="39209" y="9408"/>
                  <a:pt x="39065" y="9029"/>
                </a:cubicBezTo>
                <a:cubicBezTo>
                  <a:pt x="38940" y="8692"/>
                  <a:pt x="38752" y="8285"/>
                  <a:pt x="38646" y="7873"/>
                </a:cubicBezTo>
                <a:cubicBezTo>
                  <a:pt x="38873" y="7373"/>
                  <a:pt x="39112" y="6883"/>
                  <a:pt x="39350" y="6390"/>
                </a:cubicBezTo>
                <a:close/>
                <a:moveTo>
                  <a:pt x="187667" y="6390"/>
                </a:moveTo>
                <a:cubicBezTo>
                  <a:pt x="187910" y="6883"/>
                  <a:pt x="188145" y="7373"/>
                  <a:pt x="188375" y="7873"/>
                </a:cubicBezTo>
                <a:cubicBezTo>
                  <a:pt x="188266" y="8285"/>
                  <a:pt x="188078" y="8692"/>
                  <a:pt x="187952" y="9029"/>
                </a:cubicBezTo>
                <a:cubicBezTo>
                  <a:pt x="187811" y="9408"/>
                  <a:pt x="187683" y="9804"/>
                  <a:pt x="187565" y="10198"/>
                </a:cubicBezTo>
                <a:cubicBezTo>
                  <a:pt x="187468" y="9936"/>
                  <a:pt x="187365" y="9670"/>
                  <a:pt x="187268" y="9408"/>
                </a:cubicBezTo>
                <a:cubicBezTo>
                  <a:pt x="187362" y="8386"/>
                  <a:pt x="187487" y="7380"/>
                  <a:pt x="187667" y="6390"/>
                </a:cubicBezTo>
                <a:close/>
                <a:moveTo>
                  <a:pt x="36904" y="9674"/>
                </a:moveTo>
                <a:cubicBezTo>
                  <a:pt x="36947" y="9776"/>
                  <a:pt x="36990" y="9882"/>
                  <a:pt x="37030" y="9983"/>
                </a:cubicBezTo>
                <a:cubicBezTo>
                  <a:pt x="36994" y="10062"/>
                  <a:pt x="36959" y="10140"/>
                  <a:pt x="36924" y="10218"/>
                </a:cubicBezTo>
                <a:cubicBezTo>
                  <a:pt x="36920" y="10039"/>
                  <a:pt x="36913" y="9854"/>
                  <a:pt x="36904" y="9674"/>
                </a:cubicBezTo>
                <a:close/>
                <a:moveTo>
                  <a:pt x="190113" y="9674"/>
                </a:moveTo>
                <a:lnTo>
                  <a:pt x="190113" y="9674"/>
                </a:lnTo>
                <a:cubicBezTo>
                  <a:pt x="190109" y="9854"/>
                  <a:pt x="190102" y="10039"/>
                  <a:pt x="190094" y="10218"/>
                </a:cubicBezTo>
                <a:cubicBezTo>
                  <a:pt x="190062" y="10140"/>
                  <a:pt x="190024" y="10062"/>
                  <a:pt x="189988" y="9983"/>
                </a:cubicBezTo>
                <a:cubicBezTo>
                  <a:pt x="190031" y="9882"/>
                  <a:pt x="190071" y="9776"/>
                  <a:pt x="190113" y="9674"/>
                </a:cubicBezTo>
                <a:close/>
                <a:moveTo>
                  <a:pt x="25890" y="9459"/>
                </a:moveTo>
                <a:lnTo>
                  <a:pt x="25890" y="9459"/>
                </a:lnTo>
                <a:cubicBezTo>
                  <a:pt x="25836" y="9851"/>
                  <a:pt x="25753" y="10241"/>
                  <a:pt x="25672" y="10633"/>
                </a:cubicBezTo>
                <a:cubicBezTo>
                  <a:pt x="25664" y="10367"/>
                  <a:pt x="25652" y="10109"/>
                  <a:pt x="25641" y="9846"/>
                </a:cubicBezTo>
                <a:cubicBezTo>
                  <a:pt x="25641" y="9815"/>
                  <a:pt x="25636" y="9788"/>
                  <a:pt x="25636" y="9757"/>
                </a:cubicBezTo>
                <a:cubicBezTo>
                  <a:pt x="25722" y="9658"/>
                  <a:pt x="25805" y="9557"/>
                  <a:pt x="25890" y="9459"/>
                </a:cubicBezTo>
                <a:close/>
                <a:moveTo>
                  <a:pt x="201131" y="9459"/>
                </a:moveTo>
                <a:lnTo>
                  <a:pt x="201131" y="9459"/>
                </a:lnTo>
                <a:cubicBezTo>
                  <a:pt x="201213" y="9557"/>
                  <a:pt x="201299" y="9658"/>
                  <a:pt x="201385" y="9757"/>
                </a:cubicBezTo>
                <a:cubicBezTo>
                  <a:pt x="201381" y="9788"/>
                  <a:pt x="201381" y="9815"/>
                  <a:pt x="201381" y="9846"/>
                </a:cubicBezTo>
                <a:cubicBezTo>
                  <a:pt x="201370" y="10109"/>
                  <a:pt x="201358" y="10367"/>
                  <a:pt x="201346" y="10633"/>
                </a:cubicBezTo>
                <a:cubicBezTo>
                  <a:pt x="201264" y="10241"/>
                  <a:pt x="201182" y="9851"/>
                  <a:pt x="201131" y="9459"/>
                </a:cubicBezTo>
                <a:close/>
                <a:moveTo>
                  <a:pt x="58063" y="9717"/>
                </a:moveTo>
                <a:cubicBezTo>
                  <a:pt x="58075" y="9772"/>
                  <a:pt x="58090" y="9823"/>
                  <a:pt x="58102" y="9874"/>
                </a:cubicBezTo>
                <a:cubicBezTo>
                  <a:pt x="58125" y="10151"/>
                  <a:pt x="58137" y="10429"/>
                  <a:pt x="58149" y="10707"/>
                </a:cubicBezTo>
                <a:cubicBezTo>
                  <a:pt x="58113" y="10597"/>
                  <a:pt x="58078" y="10492"/>
                  <a:pt x="58039" y="10386"/>
                </a:cubicBezTo>
                <a:cubicBezTo>
                  <a:pt x="58032" y="10367"/>
                  <a:pt x="58019" y="10359"/>
                  <a:pt x="58008" y="10359"/>
                </a:cubicBezTo>
                <a:cubicBezTo>
                  <a:pt x="58024" y="10144"/>
                  <a:pt x="58043" y="9932"/>
                  <a:pt x="58063" y="9717"/>
                </a:cubicBezTo>
                <a:close/>
                <a:moveTo>
                  <a:pt x="168959" y="9717"/>
                </a:moveTo>
                <a:cubicBezTo>
                  <a:pt x="168978" y="9932"/>
                  <a:pt x="168994" y="10144"/>
                  <a:pt x="169014" y="10359"/>
                </a:cubicBezTo>
                <a:cubicBezTo>
                  <a:pt x="169001" y="10359"/>
                  <a:pt x="168990" y="10367"/>
                  <a:pt x="168983" y="10386"/>
                </a:cubicBezTo>
                <a:cubicBezTo>
                  <a:pt x="168943" y="10492"/>
                  <a:pt x="168907" y="10597"/>
                  <a:pt x="168869" y="10707"/>
                </a:cubicBezTo>
                <a:cubicBezTo>
                  <a:pt x="168880" y="10429"/>
                  <a:pt x="168896" y="10151"/>
                  <a:pt x="168916" y="9874"/>
                </a:cubicBezTo>
                <a:cubicBezTo>
                  <a:pt x="168931" y="9823"/>
                  <a:pt x="168943" y="9772"/>
                  <a:pt x="168959" y="9717"/>
                </a:cubicBezTo>
                <a:close/>
                <a:moveTo>
                  <a:pt x="31026" y="10767"/>
                </a:moveTo>
                <a:lnTo>
                  <a:pt x="31026" y="10767"/>
                </a:lnTo>
                <a:cubicBezTo>
                  <a:pt x="31042" y="10817"/>
                  <a:pt x="31057" y="10868"/>
                  <a:pt x="31073" y="10919"/>
                </a:cubicBezTo>
                <a:cubicBezTo>
                  <a:pt x="31089" y="11110"/>
                  <a:pt x="31100" y="11294"/>
                  <a:pt x="31112" y="11459"/>
                </a:cubicBezTo>
                <a:cubicBezTo>
                  <a:pt x="31080" y="11228"/>
                  <a:pt x="31053" y="10997"/>
                  <a:pt x="31026" y="10767"/>
                </a:cubicBezTo>
                <a:close/>
                <a:moveTo>
                  <a:pt x="195996" y="10767"/>
                </a:moveTo>
                <a:lnTo>
                  <a:pt x="195996" y="10767"/>
                </a:lnTo>
                <a:cubicBezTo>
                  <a:pt x="195969" y="11001"/>
                  <a:pt x="195937" y="11236"/>
                  <a:pt x="195906" y="11471"/>
                </a:cubicBezTo>
                <a:cubicBezTo>
                  <a:pt x="195918" y="11302"/>
                  <a:pt x="195929" y="11114"/>
                  <a:pt x="195945" y="10922"/>
                </a:cubicBezTo>
                <a:cubicBezTo>
                  <a:pt x="195965" y="10872"/>
                  <a:pt x="195980" y="10817"/>
                  <a:pt x="195996" y="10767"/>
                </a:cubicBezTo>
                <a:close/>
                <a:moveTo>
                  <a:pt x="158231" y="7064"/>
                </a:moveTo>
                <a:lnTo>
                  <a:pt x="158231" y="7064"/>
                </a:lnTo>
                <a:cubicBezTo>
                  <a:pt x="158129" y="8386"/>
                  <a:pt x="158058" y="9717"/>
                  <a:pt x="158011" y="11048"/>
                </a:cubicBezTo>
                <a:cubicBezTo>
                  <a:pt x="158007" y="10621"/>
                  <a:pt x="158020" y="10195"/>
                  <a:pt x="158063" y="9768"/>
                </a:cubicBezTo>
                <a:cubicBezTo>
                  <a:pt x="158069" y="9692"/>
                  <a:pt x="158017" y="9649"/>
                  <a:pt x="157967" y="9649"/>
                </a:cubicBezTo>
                <a:cubicBezTo>
                  <a:pt x="157927" y="9649"/>
                  <a:pt x="157887" y="9676"/>
                  <a:pt x="157879" y="9733"/>
                </a:cubicBezTo>
                <a:cubicBezTo>
                  <a:pt x="157785" y="10402"/>
                  <a:pt x="157714" y="11056"/>
                  <a:pt x="157667" y="11713"/>
                </a:cubicBezTo>
                <a:cubicBezTo>
                  <a:pt x="157655" y="10852"/>
                  <a:pt x="157655" y="9987"/>
                  <a:pt x="157597" y="9138"/>
                </a:cubicBezTo>
                <a:cubicBezTo>
                  <a:pt x="157588" y="8970"/>
                  <a:pt x="157581" y="8739"/>
                  <a:pt x="157554" y="8516"/>
                </a:cubicBezTo>
                <a:cubicBezTo>
                  <a:pt x="157776" y="8030"/>
                  <a:pt x="158004" y="7545"/>
                  <a:pt x="158231" y="7064"/>
                </a:cubicBezTo>
                <a:close/>
                <a:moveTo>
                  <a:pt x="68787" y="7064"/>
                </a:moveTo>
                <a:lnTo>
                  <a:pt x="68787" y="7064"/>
                </a:lnTo>
                <a:cubicBezTo>
                  <a:pt x="69018" y="7545"/>
                  <a:pt x="69244" y="8027"/>
                  <a:pt x="69464" y="8512"/>
                </a:cubicBezTo>
                <a:cubicBezTo>
                  <a:pt x="69437" y="8735"/>
                  <a:pt x="69432" y="8970"/>
                  <a:pt x="69421" y="9138"/>
                </a:cubicBezTo>
                <a:cubicBezTo>
                  <a:pt x="69366" y="9992"/>
                  <a:pt x="69366" y="10856"/>
                  <a:pt x="69354" y="11721"/>
                </a:cubicBezTo>
                <a:cubicBezTo>
                  <a:pt x="69307" y="11060"/>
                  <a:pt x="69237" y="10402"/>
                  <a:pt x="69139" y="9733"/>
                </a:cubicBezTo>
                <a:cubicBezTo>
                  <a:pt x="69130" y="9676"/>
                  <a:pt x="69091" y="9649"/>
                  <a:pt x="69051" y="9649"/>
                </a:cubicBezTo>
                <a:cubicBezTo>
                  <a:pt x="69001" y="9649"/>
                  <a:pt x="68950" y="9692"/>
                  <a:pt x="68959" y="9768"/>
                </a:cubicBezTo>
                <a:cubicBezTo>
                  <a:pt x="68998" y="10198"/>
                  <a:pt x="69014" y="10629"/>
                  <a:pt x="69006" y="11056"/>
                </a:cubicBezTo>
                <a:cubicBezTo>
                  <a:pt x="68963" y="9721"/>
                  <a:pt x="68892" y="8390"/>
                  <a:pt x="68787" y="7064"/>
                </a:cubicBezTo>
                <a:close/>
                <a:moveTo>
                  <a:pt x="39839" y="10555"/>
                </a:moveTo>
                <a:cubicBezTo>
                  <a:pt x="39863" y="10942"/>
                  <a:pt x="39883" y="11338"/>
                  <a:pt x="39899" y="11729"/>
                </a:cubicBezTo>
                <a:cubicBezTo>
                  <a:pt x="39867" y="11616"/>
                  <a:pt x="39836" y="11506"/>
                  <a:pt x="39801" y="11392"/>
                </a:cubicBezTo>
                <a:cubicBezTo>
                  <a:pt x="39796" y="11157"/>
                  <a:pt x="39796" y="10926"/>
                  <a:pt x="39793" y="10691"/>
                </a:cubicBezTo>
                <a:cubicBezTo>
                  <a:pt x="39808" y="10644"/>
                  <a:pt x="39824" y="10597"/>
                  <a:pt x="39839" y="10555"/>
                </a:cubicBezTo>
                <a:close/>
                <a:moveTo>
                  <a:pt x="187182" y="10551"/>
                </a:moveTo>
                <a:cubicBezTo>
                  <a:pt x="187197" y="10597"/>
                  <a:pt x="187213" y="10644"/>
                  <a:pt x="187224" y="10691"/>
                </a:cubicBezTo>
                <a:cubicBezTo>
                  <a:pt x="187224" y="10926"/>
                  <a:pt x="187221" y="11157"/>
                  <a:pt x="187217" y="11392"/>
                </a:cubicBezTo>
                <a:cubicBezTo>
                  <a:pt x="187186" y="11506"/>
                  <a:pt x="187154" y="11619"/>
                  <a:pt x="187119" y="11733"/>
                </a:cubicBezTo>
                <a:cubicBezTo>
                  <a:pt x="187135" y="11338"/>
                  <a:pt x="187154" y="10946"/>
                  <a:pt x="187182" y="10551"/>
                </a:cubicBezTo>
                <a:close/>
                <a:moveTo>
                  <a:pt x="27045" y="9134"/>
                </a:moveTo>
                <a:cubicBezTo>
                  <a:pt x="27413" y="9235"/>
                  <a:pt x="27738" y="9392"/>
                  <a:pt x="28004" y="9823"/>
                </a:cubicBezTo>
                <a:cubicBezTo>
                  <a:pt x="28047" y="9889"/>
                  <a:pt x="28083" y="9960"/>
                  <a:pt x="28121" y="10030"/>
                </a:cubicBezTo>
                <a:cubicBezTo>
                  <a:pt x="28141" y="10171"/>
                  <a:pt x="28161" y="10312"/>
                  <a:pt x="28181" y="10453"/>
                </a:cubicBezTo>
                <a:cubicBezTo>
                  <a:pt x="27840" y="10673"/>
                  <a:pt x="27702" y="11404"/>
                  <a:pt x="27561" y="11807"/>
                </a:cubicBezTo>
                <a:cubicBezTo>
                  <a:pt x="27558" y="11819"/>
                  <a:pt x="27554" y="11831"/>
                  <a:pt x="27550" y="11842"/>
                </a:cubicBezTo>
                <a:cubicBezTo>
                  <a:pt x="27523" y="11697"/>
                  <a:pt x="27496" y="11549"/>
                  <a:pt x="27464" y="11404"/>
                </a:cubicBezTo>
                <a:cubicBezTo>
                  <a:pt x="27323" y="10762"/>
                  <a:pt x="27171" y="10097"/>
                  <a:pt x="26998" y="9428"/>
                </a:cubicBezTo>
                <a:cubicBezTo>
                  <a:pt x="27018" y="9329"/>
                  <a:pt x="27030" y="9232"/>
                  <a:pt x="27045" y="9134"/>
                </a:cubicBezTo>
                <a:close/>
                <a:moveTo>
                  <a:pt x="199976" y="9134"/>
                </a:moveTo>
                <a:cubicBezTo>
                  <a:pt x="199988" y="9232"/>
                  <a:pt x="200004" y="9329"/>
                  <a:pt x="200019" y="9428"/>
                </a:cubicBezTo>
                <a:cubicBezTo>
                  <a:pt x="199847" y="10097"/>
                  <a:pt x="199699" y="10762"/>
                  <a:pt x="199558" y="11404"/>
                </a:cubicBezTo>
                <a:cubicBezTo>
                  <a:pt x="199526" y="11549"/>
                  <a:pt x="199499" y="11697"/>
                  <a:pt x="199471" y="11842"/>
                </a:cubicBezTo>
                <a:cubicBezTo>
                  <a:pt x="199464" y="11831"/>
                  <a:pt x="199464" y="11819"/>
                  <a:pt x="199455" y="11807"/>
                </a:cubicBezTo>
                <a:cubicBezTo>
                  <a:pt x="199315" y="11404"/>
                  <a:pt x="199177" y="10673"/>
                  <a:pt x="198837" y="10453"/>
                </a:cubicBezTo>
                <a:cubicBezTo>
                  <a:pt x="198857" y="10312"/>
                  <a:pt x="198877" y="10171"/>
                  <a:pt x="198900" y="10034"/>
                </a:cubicBezTo>
                <a:cubicBezTo>
                  <a:pt x="198939" y="9963"/>
                  <a:pt x="198975" y="9893"/>
                  <a:pt x="199018" y="9823"/>
                </a:cubicBezTo>
                <a:cubicBezTo>
                  <a:pt x="199284" y="9392"/>
                  <a:pt x="199609" y="9235"/>
                  <a:pt x="199976" y="9134"/>
                </a:cubicBezTo>
                <a:close/>
                <a:moveTo>
                  <a:pt x="26634" y="8559"/>
                </a:moveTo>
                <a:cubicBezTo>
                  <a:pt x="26669" y="8677"/>
                  <a:pt x="26705" y="8794"/>
                  <a:pt x="26736" y="8911"/>
                </a:cubicBezTo>
                <a:cubicBezTo>
                  <a:pt x="26697" y="8942"/>
                  <a:pt x="26693" y="9017"/>
                  <a:pt x="26728" y="9044"/>
                </a:cubicBezTo>
                <a:cubicBezTo>
                  <a:pt x="26654" y="9306"/>
                  <a:pt x="26575" y="9569"/>
                  <a:pt x="26497" y="9831"/>
                </a:cubicBezTo>
                <a:cubicBezTo>
                  <a:pt x="26396" y="10164"/>
                  <a:pt x="26309" y="10496"/>
                  <a:pt x="26228" y="10832"/>
                </a:cubicBezTo>
                <a:cubicBezTo>
                  <a:pt x="26098" y="11161"/>
                  <a:pt x="25997" y="11506"/>
                  <a:pt x="25899" y="11858"/>
                </a:cubicBezTo>
                <a:cubicBezTo>
                  <a:pt x="25899" y="11800"/>
                  <a:pt x="25899" y="11744"/>
                  <a:pt x="25894" y="11686"/>
                </a:cubicBezTo>
                <a:cubicBezTo>
                  <a:pt x="25871" y="10899"/>
                  <a:pt x="25941" y="10124"/>
                  <a:pt x="25984" y="9345"/>
                </a:cubicBezTo>
                <a:cubicBezTo>
                  <a:pt x="26028" y="9298"/>
                  <a:pt x="26067" y="9251"/>
                  <a:pt x="26106" y="9204"/>
                </a:cubicBezTo>
                <a:cubicBezTo>
                  <a:pt x="26286" y="8993"/>
                  <a:pt x="26462" y="8778"/>
                  <a:pt x="26634" y="8559"/>
                </a:cubicBezTo>
                <a:close/>
                <a:moveTo>
                  <a:pt x="200387" y="8559"/>
                </a:moveTo>
                <a:cubicBezTo>
                  <a:pt x="200559" y="8778"/>
                  <a:pt x="200736" y="8993"/>
                  <a:pt x="200915" y="9204"/>
                </a:cubicBezTo>
                <a:cubicBezTo>
                  <a:pt x="200955" y="9251"/>
                  <a:pt x="200994" y="9298"/>
                  <a:pt x="201033" y="9345"/>
                </a:cubicBezTo>
                <a:cubicBezTo>
                  <a:pt x="201076" y="10124"/>
                  <a:pt x="201150" y="10899"/>
                  <a:pt x="201123" y="11686"/>
                </a:cubicBezTo>
                <a:lnTo>
                  <a:pt x="201123" y="11858"/>
                </a:lnTo>
                <a:cubicBezTo>
                  <a:pt x="201025" y="11506"/>
                  <a:pt x="200920" y="11161"/>
                  <a:pt x="200790" y="10832"/>
                </a:cubicBezTo>
                <a:cubicBezTo>
                  <a:pt x="200712" y="10496"/>
                  <a:pt x="200626" y="10160"/>
                  <a:pt x="200524" y="9831"/>
                </a:cubicBezTo>
                <a:cubicBezTo>
                  <a:pt x="200442" y="9569"/>
                  <a:pt x="200368" y="9306"/>
                  <a:pt x="200290" y="9044"/>
                </a:cubicBezTo>
                <a:cubicBezTo>
                  <a:pt x="200328" y="9017"/>
                  <a:pt x="200321" y="8942"/>
                  <a:pt x="200286" y="8911"/>
                </a:cubicBezTo>
                <a:cubicBezTo>
                  <a:pt x="200317" y="8794"/>
                  <a:pt x="200352" y="8677"/>
                  <a:pt x="200387" y="8559"/>
                </a:cubicBezTo>
                <a:close/>
                <a:moveTo>
                  <a:pt x="18517" y="10492"/>
                </a:moveTo>
                <a:cubicBezTo>
                  <a:pt x="18544" y="10649"/>
                  <a:pt x="18572" y="10805"/>
                  <a:pt x="18596" y="10966"/>
                </a:cubicBezTo>
                <a:cubicBezTo>
                  <a:pt x="18643" y="11279"/>
                  <a:pt x="18685" y="11596"/>
                  <a:pt x="18724" y="11913"/>
                </a:cubicBezTo>
                <a:cubicBezTo>
                  <a:pt x="18708" y="11823"/>
                  <a:pt x="18689" y="11733"/>
                  <a:pt x="18674" y="11647"/>
                </a:cubicBezTo>
                <a:cubicBezTo>
                  <a:pt x="18611" y="11322"/>
                  <a:pt x="18549" y="11001"/>
                  <a:pt x="18486" y="10680"/>
                </a:cubicBezTo>
                <a:cubicBezTo>
                  <a:pt x="18497" y="10617"/>
                  <a:pt x="18505" y="10555"/>
                  <a:pt x="18517" y="10492"/>
                </a:cubicBezTo>
                <a:close/>
                <a:moveTo>
                  <a:pt x="77378" y="9235"/>
                </a:moveTo>
                <a:lnTo>
                  <a:pt x="77378" y="9235"/>
                </a:lnTo>
                <a:cubicBezTo>
                  <a:pt x="77370" y="9353"/>
                  <a:pt x="77362" y="9470"/>
                  <a:pt x="77355" y="9588"/>
                </a:cubicBezTo>
                <a:cubicBezTo>
                  <a:pt x="77339" y="9714"/>
                  <a:pt x="77327" y="9842"/>
                  <a:pt x="77315" y="9972"/>
                </a:cubicBezTo>
                <a:cubicBezTo>
                  <a:pt x="77315" y="9968"/>
                  <a:pt x="77311" y="9963"/>
                  <a:pt x="77311" y="9960"/>
                </a:cubicBezTo>
                <a:cubicBezTo>
                  <a:pt x="77295" y="9928"/>
                  <a:pt x="77272" y="9915"/>
                  <a:pt x="77250" y="9915"/>
                </a:cubicBezTo>
                <a:cubicBezTo>
                  <a:pt x="77200" y="9915"/>
                  <a:pt x="77154" y="9981"/>
                  <a:pt x="77186" y="10054"/>
                </a:cubicBezTo>
                <a:cubicBezTo>
                  <a:pt x="77221" y="10140"/>
                  <a:pt x="77257" y="10234"/>
                  <a:pt x="77284" y="10335"/>
                </a:cubicBezTo>
                <a:cubicBezTo>
                  <a:pt x="77233" y="10861"/>
                  <a:pt x="77186" y="11385"/>
                  <a:pt x="77147" y="11913"/>
                </a:cubicBezTo>
                <a:cubicBezTo>
                  <a:pt x="77123" y="11619"/>
                  <a:pt x="77100" y="11322"/>
                  <a:pt x="77076" y="11029"/>
                </a:cubicBezTo>
                <a:cubicBezTo>
                  <a:pt x="77041" y="10566"/>
                  <a:pt x="77022" y="10104"/>
                  <a:pt x="77002" y="9639"/>
                </a:cubicBezTo>
                <a:cubicBezTo>
                  <a:pt x="77088" y="9423"/>
                  <a:pt x="77210" y="9267"/>
                  <a:pt x="77378" y="9235"/>
                </a:cubicBezTo>
                <a:close/>
                <a:moveTo>
                  <a:pt x="149644" y="9235"/>
                </a:moveTo>
                <a:lnTo>
                  <a:pt x="149644" y="9235"/>
                </a:lnTo>
                <a:cubicBezTo>
                  <a:pt x="149812" y="9267"/>
                  <a:pt x="149929" y="9423"/>
                  <a:pt x="150019" y="9639"/>
                </a:cubicBezTo>
                <a:cubicBezTo>
                  <a:pt x="150000" y="10104"/>
                  <a:pt x="149980" y="10566"/>
                  <a:pt x="149941" y="11029"/>
                </a:cubicBezTo>
                <a:cubicBezTo>
                  <a:pt x="149918" y="11322"/>
                  <a:pt x="149898" y="11616"/>
                  <a:pt x="149875" y="11913"/>
                </a:cubicBezTo>
                <a:cubicBezTo>
                  <a:pt x="149831" y="11385"/>
                  <a:pt x="149788" y="10861"/>
                  <a:pt x="149738" y="10335"/>
                </a:cubicBezTo>
                <a:cubicBezTo>
                  <a:pt x="149765" y="10234"/>
                  <a:pt x="149797" y="10140"/>
                  <a:pt x="149835" y="10054"/>
                </a:cubicBezTo>
                <a:cubicBezTo>
                  <a:pt x="149868" y="9981"/>
                  <a:pt x="149820" y="9915"/>
                  <a:pt x="149770" y="9915"/>
                </a:cubicBezTo>
                <a:cubicBezTo>
                  <a:pt x="149748" y="9915"/>
                  <a:pt x="149726" y="9928"/>
                  <a:pt x="149710" y="9960"/>
                </a:cubicBezTo>
                <a:cubicBezTo>
                  <a:pt x="149707" y="9963"/>
                  <a:pt x="149707" y="9968"/>
                  <a:pt x="149707" y="9972"/>
                </a:cubicBezTo>
                <a:cubicBezTo>
                  <a:pt x="149691" y="9842"/>
                  <a:pt x="149679" y="9714"/>
                  <a:pt x="149667" y="9588"/>
                </a:cubicBezTo>
                <a:cubicBezTo>
                  <a:pt x="149656" y="9470"/>
                  <a:pt x="149647" y="9353"/>
                  <a:pt x="149644" y="9235"/>
                </a:cubicBezTo>
                <a:close/>
                <a:moveTo>
                  <a:pt x="208505" y="10492"/>
                </a:moveTo>
                <a:cubicBezTo>
                  <a:pt x="208512" y="10555"/>
                  <a:pt x="208524" y="10617"/>
                  <a:pt x="208532" y="10680"/>
                </a:cubicBezTo>
                <a:cubicBezTo>
                  <a:pt x="208469" y="11001"/>
                  <a:pt x="208411" y="11322"/>
                  <a:pt x="208348" y="11647"/>
                </a:cubicBezTo>
                <a:cubicBezTo>
                  <a:pt x="208328" y="11733"/>
                  <a:pt x="208312" y="11823"/>
                  <a:pt x="208297" y="11913"/>
                </a:cubicBezTo>
                <a:cubicBezTo>
                  <a:pt x="208336" y="11596"/>
                  <a:pt x="208375" y="11279"/>
                  <a:pt x="208422" y="10966"/>
                </a:cubicBezTo>
                <a:cubicBezTo>
                  <a:pt x="208446" y="10805"/>
                  <a:pt x="208473" y="10649"/>
                  <a:pt x="208505" y="10492"/>
                </a:cubicBezTo>
                <a:close/>
                <a:moveTo>
                  <a:pt x="75624" y="10019"/>
                </a:moveTo>
                <a:cubicBezTo>
                  <a:pt x="75640" y="10492"/>
                  <a:pt x="75648" y="10962"/>
                  <a:pt x="75640" y="11432"/>
                </a:cubicBezTo>
                <a:cubicBezTo>
                  <a:pt x="75640" y="11573"/>
                  <a:pt x="75636" y="11713"/>
                  <a:pt x="75636" y="11854"/>
                </a:cubicBezTo>
                <a:cubicBezTo>
                  <a:pt x="75628" y="11894"/>
                  <a:pt x="75624" y="11925"/>
                  <a:pt x="75617" y="11964"/>
                </a:cubicBezTo>
                <a:cubicBezTo>
                  <a:pt x="75554" y="11502"/>
                  <a:pt x="75491" y="11040"/>
                  <a:pt x="75425" y="10579"/>
                </a:cubicBezTo>
                <a:cubicBezTo>
                  <a:pt x="75491" y="10391"/>
                  <a:pt x="75558" y="10207"/>
                  <a:pt x="75624" y="10019"/>
                </a:cubicBezTo>
                <a:close/>
                <a:moveTo>
                  <a:pt x="151397" y="10019"/>
                </a:moveTo>
                <a:cubicBezTo>
                  <a:pt x="151464" y="10207"/>
                  <a:pt x="151530" y="10395"/>
                  <a:pt x="151593" y="10582"/>
                </a:cubicBezTo>
                <a:cubicBezTo>
                  <a:pt x="151530" y="11040"/>
                  <a:pt x="151468" y="11502"/>
                  <a:pt x="151401" y="11964"/>
                </a:cubicBezTo>
                <a:cubicBezTo>
                  <a:pt x="151397" y="11925"/>
                  <a:pt x="151389" y="11894"/>
                  <a:pt x="151381" y="11854"/>
                </a:cubicBezTo>
                <a:cubicBezTo>
                  <a:pt x="151381" y="11713"/>
                  <a:pt x="151381" y="11573"/>
                  <a:pt x="151378" y="11432"/>
                </a:cubicBezTo>
                <a:cubicBezTo>
                  <a:pt x="151374" y="10962"/>
                  <a:pt x="151381" y="10489"/>
                  <a:pt x="151397" y="10019"/>
                </a:cubicBezTo>
                <a:close/>
                <a:moveTo>
                  <a:pt x="22615" y="12105"/>
                </a:moveTo>
                <a:cubicBezTo>
                  <a:pt x="22619" y="12113"/>
                  <a:pt x="22619" y="12120"/>
                  <a:pt x="22622" y="12132"/>
                </a:cubicBezTo>
                <a:cubicBezTo>
                  <a:pt x="22619" y="12132"/>
                  <a:pt x="22619" y="12132"/>
                  <a:pt x="22619" y="12136"/>
                </a:cubicBezTo>
                <a:cubicBezTo>
                  <a:pt x="22619" y="12124"/>
                  <a:pt x="22619" y="12113"/>
                  <a:pt x="22615" y="12105"/>
                </a:cubicBezTo>
                <a:close/>
                <a:moveTo>
                  <a:pt x="204403" y="12105"/>
                </a:moveTo>
                <a:lnTo>
                  <a:pt x="204403" y="12136"/>
                </a:lnTo>
                <a:cubicBezTo>
                  <a:pt x="204403" y="12132"/>
                  <a:pt x="204399" y="12132"/>
                  <a:pt x="204399" y="12132"/>
                </a:cubicBezTo>
                <a:cubicBezTo>
                  <a:pt x="204399" y="12120"/>
                  <a:pt x="204403" y="12113"/>
                  <a:pt x="204403" y="12105"/>
                </a:cubicBezTo>
                <a:close/>
                <a:moveTo>
                  <a:pt x="38427" y="8355"/>
                </a:moveTo>
                <a:cubicBezTo>
                  <a:pt x="38439" y="8426"/>
                  <a:pt x="38446" y="8496"/>
                  <a:pt x="38458" y="8563"/>
                </a:cubicBezTo>
                <a:cubicBezTo>
                  <a:pt x="38575" y="9275"/>
                  <a:pt x="38669" y="9995"/>
                  <a:pt x="38756" y="10715"/>
                </a:cubicBezTo>
                <a:cubicBezTo>
                  <a:pt x="38662" y="10410"/>
                  <a:pt x="38587" y="10097"/>
                  <a:pt x="38564" y="9768"/>
                </a:cubicBezTo>
                <a:cubicBezTo>
                  <a:pt x="38560" y="9723"/>
                  <a:pt x="38533" y="9700"/>
                  <a:pt x="38507" y="9700"/>
                </a:cubicBezTo>
                <a:cubicBezTo>
                  <a:pt x="38481" y="9700"/>
                  <a:pt x="38456" y="9723"/>
                  <a:pt x="38458" y="9768"/>
                </a:cubicBezTo>
                <a:cubicBezTo>
                  <a:pt x="38481" y="10402"/>
                  <a:pt x="38669" y="10978"/>
                  <a:pt x="38862" y="11557"/>
                </a:cubicBezTo>
                <a:cubicBezTo>
                  <a:pt x="38862" y="11569"/>
                  <a:pt x="38862" y="11580"/>
                  <a:pt x="38865" y="11592"/>
                </a:cubicBezTo>
                <a:cubicBezTo>
                  <a:pt x="38873" y="11654"/>
                  <a:pt x="38877" y="11717"/>
                  <a:pt x="38885" y="11784"/>
                </a:cubicBezTo>
                <a:cubicBezTo>
                  <a:pt x="38833" y="11925"/>
                  <a:pt x="38787" y="12066"/>
                  <a:pt x="38736" y="12210"/>
                </a:cubicBezTo>
                <a:cubicBezTo>
                  <a:pt x="38540" y="11197"/>
                  <a:pt x="38364" y="10183"/>
                  <a:pt x="38137" y="9181"/>
                </a:cubicBezTo>
                <a:cubicBezTo>
                  <a:pt x="38129" y="9146"/>
                  <a:pt x="38118" y="9114"/>
                  <a:pt x="38110" y="9080"/>
                </a:cubicBezTo>
                <a:cubicBezTo>
                  <a:pt x="38212" y="8836"/>
                  <a:pt x="38317" y="8598"/>
                  <a:pt x="38427" y="8355"/>
                </a:cubicBezTo>
                <a:close/>
                <a:moveTo>
                  <a:pt x="188595" y="8359"/>
                </a:moveTo>
                <a:cubicBezTo>
                  <a:pt x="188700" y="8598"/>
                  <a:pt x="188806" y="8836"/>
                  <a:pt x="188911" y="9080"/>
                </a:cubicBezTo>
                <a:cubicBezTo>
                  <a:pt x="188904" y="9114"/>
                  <a:pt x="188892" y="9146"/>
                  <a:pt x="188884" y="9181"/>
                </a:cubicBezTo>
                <a:cubicBezTo>
                  <a:pt x="188657" y="10183"/>
                  <a:pt x="188477" y="11197"/>
                  <a:pt x="188281" y="12210"/>
                </a:cubicBezTo>
                <a:cubicBezTo>
                  <a:pt x="188234" y="12069"/>
                  <a:pt x="188183" y="11925"/>
                  <a:pt x="188136" y="11784"/>
                </a:cubicBezTo>
                <a:cubicBezTo>
                  <a:pt x="188145" y="11721"/>
                  <a:pt x="188149" y="11654"/>
                  <a:pt x="188156" y="11592"/>
                </a:cubicBezTo>
                <a:cubicBezTo>
                  <a:pt x="188156" y="11580"/>
                  <a:pt x="188160" y="11569"/>
                  <a:pt x="188160" y="11557"/>
                </a:cubicBezTo>
                <a:cubicBezTo>
                  <a:pt x="188352" y="10978"/>
                  <a:pt x="188536" y="10402"/>
                  <a:pt x="188563" y="9768"/>
                </a:cubicBezTo>
                <a:cubicBezTo>
                  <a:pt x="188565" y="9723"/>
                  <a:pt x="188540" y="9700"/>
                  <a:pt x="188514" y="9700"/>
                </a:cubicBezTo>
                <a:cubicBezTo>
                  <a:pt x="188487" y="9700"/>
                  <a:pt x="188460" y="9723"/>
                  <a:pt x="188458" y="9768"/>
                </a:cubicBezTo>
                <a:cubicBezTo>
                  <a:pt x="188431" y="10097"/>
                  <a:pt x="188360" y="10410"/>
                  <a:pt x="188262" y="10715"/>
                </a:cubicBezTo>
                <a:cubicBezTo>
                  <a:pt x="188352" y="9995"/>
                  <a:pt x="188446" y="9275"/>
                  <a:pt x="188559" y="8563"/>
                </a:cubicBezTo>
                <a:cubicBezTo>
                  <a:pt x="188571" y="8496"/>
                  <a:pt x="188583" y="8426"/>
                  <a:pt x="188595" y="8359"/>
                </a:cubicBezTo>
                <a:close/>
                <a:moveTo>
                  <a:pt x="104666" y="9976"/>
                </a:moveTo>
                <a:lnTo>
                  <a:pt x="104666" y="9976"/>
                </a:lnTo>
                <a:cubicBezTo>
                  <a:pt x="104716" y="10657"/>
                  <a:pt x="104634" y="11388"/>
                  <a:pt x="104591" y="12026"/>
                </a:cubicBezTo>
                <a:cubicBezTo>
                  <a:pt x="104587" y="12093"/>
                  <a:pt x="104583" y="12160"/>
                  <a:pt x="104579" y="12226"/>
                </a:cubicBezTo>
                <a:cubicBezTo>
                  <a:pt x="104344" y="11941"/>
                  <a:pt x="104106" y="11650"/>
                  <a:pt x="103871" y="11365"/>
                </a:cubicBezTo>
                <a:cubicBezTo>
                  <a:pt x="103891" y="11260"/>
                  <a:pt x="103910" y="11154"/>
                  <a:pt x="103929" y="11052"/>
                </a:cubicBezTo>
                <a:cubicBezTo>
                  <a:pt x="103985" y="10805"/>
                  <a:pt x="104055" y="10570"/>
                  <a:pt x="104141" y="10339"/>
                </a:cubicBezTo>
                <a:cubicBezTo>
                  <a:pt x="104247" y="10054"/>
                  <a:pt x="104454" y="9987"/>
                  <a:pt x="104666" y="9976"/>
                </a:cubicBezTo>
                <a:close/>
                <a:moveTo>
                  <a:pt x="122356" y="9976"/>
                </a:moveTo>
                <a:cubicBezTo>
                  <a:pt x="122567" y="9987"/>
                  <a:pt x="122775" y="10054"/>
                  <a:pt x="122880" y="10339"/>
                </a:cubicBezTo>
                <a:cubicBezTo>
                  <a:pt x="122963" y="10570"/>
                  <a:pt x="123037" y="10805"/>
                  <a:pt x="123088" y="11052"/>
                </a:cubicBezTo>
                <a:cubicBezTo>
                  <a:pt x="123111" y="11154"/>
                  <a:pt x="123131" y="11260"/>
                  <a:pt x="123151" y="11365"/>
                </a:cubicBezTo>
                <a:cubicBezTo>
                  <a:pt x="122912" y="11650"/>
                  <a:pt x="122677" y="11941"/>
                  <a:pt x="122439" y="12226"/>
                </a:cubicBezTo>
                <a:cubicBezTo>
                  <a:pt x="122434" y="12160"/>
                  <a:pt x="122434" y="12093"/>
                  <a:pt x="122430" y="12026"/>
                </a:cubicBezTo>
                <a:cubicBezTo>
                  <a:pt x="122387" y="11388"/>
                  <a:pt x="122305" y="10657"/>
                  <a:pt x="122356" y="9976"/>
                </a:cubicBezTo>
                <a:close/>
                <a:moveTo>
                  <a:pt x="44841" y="10594"/>
                </a:moveTo>
                <a:cubicBezTo>
                  <a:pt x="45159" y="11036"/>
                  <a:pt x="45217" y="11659"/>
                  <a:pt x="45210" y="12261"/>
                </a:cubicBezTo>
                <a:cubicBezTo>
                  <a:pt x="45170" y="12191"/>
                  <a:pt x="45132" y="12116"/>
                  <a:pt x="45092" y="12050"/>
                </a:cubicBezTo>
                <a:cubicBezTo>
                  <a:pt x="45042" y="11968"/>
                  <a:pt x="44995" y="11878"/>
                  <a:pt x="44944" y="11791"/>
                </a:cubicBezTo>
                <a:cubicBezTo>
                  <a:pt x="44948" y="11757"/>
                  <a:pt x="44948" y="11725"/>
                  <a:pt x="44948" y="11690"/>
                </a:cubicBezTo>
                <a:cubicBezTo>
                  <a:pt x="44948" y="11587"/>
                  <a:pt x="44885" y="11532"/>
                  <a:pt x="44823" y="11532"/>
                </a:cubicBezTo>
                <a:cubicBezTo>
                  <a:pt x="44819" y="11532"/>
                  <a:pt x="44814" y="11533"/>
                  <a:pt x="44810" y="11533"/>
                </a:cubicBezTo>
                <a:cubicBezTo>
                  <a:pt x="44771" y="11451"/>
                  <a:pt x="44732" y="11372"/>
                  <a:pt x="44693" y="11291"/>
                </a:cubicBezTo>
                <a:cubicBezTo>
                  <a:pt x="44740" y="11060"/>
                  <a:pt x="44791" y="10825"/>
                  <a:pt x="44841" y="10594"/>
                </a:cubicBezTo>
                <a:close/>
                <a:moveTo>
                  <a:pt x="182180" y="10594"/>
                </a:moveTo>
                <a:cubicBezTo>
                  <a:pt x="182231" y="10825"/>
                  <a:pt x="182278" y="11060"/>
                  <a:pt x="182325" y="11291"/>
                </a:cubicBezTo>
                <a:cubicBezTo>
                  <a:pt x="182285" y="11372"/>
                  <a:pt x="182246" y="11451"/>
                  <a:pt x="182207" y="11533"/>
                </a:cubicBezTo>
                <a:cubicBezTo>
                  <a:pt x="182203" y="11533"/>
                  <a:pt x="182199" y="11532"/>
                  <a:pt x="182195" y="11532"/>
                </a:cubicBezTo>
                <a:cubicBezTo>
                  <a:pt x="182133" y="11532"/>
                  <a:pt x="182074" y="11587"/>
                  <a:pt x="182074" y="11690"/>
                </a:cubicBezTo>
                <a:lnTo>
                  <a:pt x="182074" y="11791"/>
                </a:lnTo>
                <a:cubicBezTo>
                  <a:pt x="182027" y="11878"/>
                  <a:pt x="181980" y="11968"/>
                  <a:pt x="181929" y="12050"/>
                </a:cubicBezTo>
                <a:cubicBezTo>
                  <a:pt x="181886" y="12116"/>
                  <a:pt x="181847" y="12191"/>
                  <a:pt x="181808" y="12261"/>
                </a:cubicBezTo>
                <a:cubicBezTo>
                  <a:pt x="181804" y="11659"/>
                  <a:pt x="181859" y="11036"/>
                  <a:pt x="182180" y="10594"/>
                </a:cubicBezTo>
                <a:close/>
                <a:moveTo>
                  <a:pt x="206066" y="10954"/>
                </a:moveTo>
                <a:cubicBezTo>
                  <a:pt x="206081" y="11404"/>
                  <a:pt x="206094" y="11851"/>
                  <a:pt x="206105" y="12300"/>
                </a:cubicBezTo>
                <a:cubicBezTo>
                  <a:pt x="206054" y="12085"/>
                  <a:pt x="206007" y="11866"/>
                  <a:pt x="205969" y="11650"/>
                </a:cubicBezTo>
                <a:cubicBezTo>
                  <a:pt x="206000" y="11419"/>
                  <a:pt x="206035" y="11185"/>
                  <a:pt x="206066" y="10954"/>
                </a:cubicBezTo>
                <a:close/>
                <a:moveTo>
                  <a:pt x="20955" y="10950"/>
                </a:moveTo>
                <a:cubicBezTo>
                  <a:pt x="20986" y="11185"/>
                  <a:pt x="21022" y="11416"/>
                  <a:pt x="21053" y="11650"/>
                </a:cubicBezTo>
                <a:cubicBezTo>
                  <a:pt x="21010" y="11870"/>
                  <a:pt x="20963" y="12085"/>
                  <a:pt x="20916" y="12304"/>
                </a:cubicBezTo>
                <a:cubicBezTo>
                  <a:pt x="20924" y="11854"/>
                  <a:pt x="20935" y="11401"/>
                  <a:pt x="20955" y="10950"/>
                </a:cubicBezTo>
                <a:close/>
                <a:moveTo>
                  <a:pt x="99965" y="9416"/>
                </a:moveTo>
                <a:cubicBezTo>
                  <a:pt x="100074" y="10077"/>
                  <a:pt x="100153" y="10751"/>
                  <a:pt x="100235" y="11419"/>
                </a:cubicBezTo>
                <a:cubicBezTo>
                  <a:pt x="100195" y="11717"/>
                  <a:pt x="100148" y="12015"/>
                  <a:pt x="100101" y="12308"/>
                </a:cubicBezTo>
                <a:cubicBezTo>
                  <a:pt x="100094" y="12261"/>
                  <a:pt x="100090" y="12210"/>
                  <a:pt x="100083" y="12163"/>
                </a:cubicBezTo>
                <a:cubicBezTo>
                  <a:pt x="100020" y="11737"/>
                  <a:pt x="99933" y="11291"/>
                  <a:pt x="99808" y="10891"/>
                </a:cubicBezTo>
                <a:cubicBezTo>
                  <a:pt x="99769" y="10767"/>
                  <a:pt x="99726" y="10704"/>
                  <a:pt x="99683" y="10649"/>
                </a:cubicBezTo>
                <a:cubicBezTo>
                  <a:pt x="99769" y="10234"/>
                  <a:pt x="99867" y="9823"/>
                  <a:pt x="99965" y="9416"/>
                </a:cubicBezTo>
                <a:close/>
                <a:moveTo>
                  <a:pt x="127053" y="9416"/>
                </a:moveTo>
                <a:cubicBezTo>
                  <a:pt x="127154" y="9823"/>
                  <a:pt x="127248" y="10234"/>
                  <a:pt x="127338" y="10649"/>
                </a:cubicBezTo>
                <a:cubicBezTo>
                  <a:pt x="127291" y="10704"/>
                  <a:pt x="127248" y="10767"/>
                  <a:pt x="127210" y="10891"/>
                </a:cubicBezTo>
                <a:cubicBezTo>
                  <a:pt x="127088" y="11291"/>
                  <a:pt x="127002" y="11737"/>
                  <a:pt x="126939" y="12163"/>
                </a:cubicBezTo>
                <a:cubicBezTo>
                  <a:pt x="126932" y="12214"/>
                  <a:pt x="126924" y="12261"/>
                  <a:pt x="126916" y="12312"/>
                </a:cubicBezTo>
                <a:cubicBezTo>
                  <a:pt x="126869" y="12015"/>
                  <a:pt x="126825" y="11717"/>
                  <a:pt x="126783" y="11419"/>
                </a:cubicBezTo>
                <a:cubicBezTo>
                  <a:pt x="126869" y="10751"/>
                  <a:pt x="126947" y="10077"/>
                  <a:pt x="127053" y="9416"/>
                </a:cubicBezTo>
                <a:close/>
                <a:moveTo>
                  <a:pt x="100751" y="6885"/>
                </a:moveTo>
                <a:cubicBezTo>
                  <a:pt x="100930" y="6885"/>
                  <a:pt x="101002" y="8054"/>
                  <a:pt x="101002" y="8054"/>
                </a:cubicBezTo>
                <a:cubicBezTo>
                  <a:pt x="101013" y="8590"/>
                  <a:pt x="101053" y="9150"/>
                  <a:pt x="101026" y="9678"/>
                </a:cubicBezTo>
                <a:cubicBezTo>
                  <a:pt x="100979" y="10570"/>
                  <a:pt x="100970" y="11459"/>
                  <a:pt x="100959" y="12351"/>
                </a:cubicBezTo>
                <a:cubicBezTo>
                  <a:pt x="100842" y="11580"/>
                  <a:pt x="100704" y="10817"/>
                  <a:pt x="100529" y="10066"/>
                </a:cubicBezTo>
                <a:cubicBezTo>
                  <a:pt x="100536" y="9678"/>
                  <a:pt x="100540" y="9291"/>
                  <a:pt x="100536" y="8907"/>
                </a:cubicBezTo>
                <a:cubicBezTo>
                  <a:pt x="100536" y="8870"/>
                  <a:pt x="100515" y="8851"/>
                  <a:pt x="100493" y="8851"/>
                </a:cubicBezTo>
                <a:cubicBezTo>
                  <a:pt x="100471" y="8851"/>
                  <a:pt x="100450" y="8870"/>
                  <a:pt x="100450" y="8907"/>
                </a:cubicBezTo>
                <a:cubicBezTo>
                  <a:pt x="100442" y="9138"/>
                  <a:pt x="100435" y="9373"/>
                  <a:pt x="100419" y="9604"/>
                </a:cubicBezTo>
                <a:cubicBezTo>
                  <a:pt x="100352" y="9334"/>
                  <a:pt x="100282" y="9067"/>
                  <a:pt x="100208" y="8801"/>
                </a:cubicBezTo>
                <a:cubicBezTo>
                  <a:pt x="100204" y="8786"/>
                  <a:pt x="100188" y="8731"/>
                  <a:pt x="100161" y="8653"/>
                </a:cubicBezTo>
                <a:cubicBezTo>
                  <a:pt x="100317" y="8074"/>
                  <a:pt x="100477" y="7498"/>
                  <a:pt x="100646" y="6927"/>
                </a:cubicBezTo>
                <a:cubicBezTo>
                  <a:pt x="100653" y="6932"/>
                  <a:pt x="100660" y="6935"/>
                  <a:pt x="100668" y="6935"/>
                </a:cubicBezTo>
                <a:cubicBezTo>
                  <a:pt x="100678" y="6935"/>
                  <a:pt x="100688" y="6930"/>
                  <a:pt x="100697" y="6919"/>
                </a:cubicBezTo>
                <a:cubicBezTo>
                  <a:pt x="100716" y="6896"/>
                  <a:pt x="100734" y="6885"/>
                  <a:pt x="100751" y="6885"/>
                </a:cubicBezTo>
                <a:close/>
                <a:moveTo>
                  <a:pt x="126271" y="6885"/>
                </a:moveTo>
                <a:cubicBezTo>
                  <a:pt x="126288" y="6885"/>
                  <a:pt x="126306" y="6896"/>
                  <a:pt x="126325" y="6919"/>
                </a:cubicBezTo>
                <a:cubicBezTo>
                  <a:pt x="126334" y="6930"/>
                  <a:pt x="126344" y="6935"/>
                  <a:pt x="126354" y="6935"/>
                </a:cubicBezTo>
                <a:cubicBezTo>
                  <a:pt x="126361" y="6935"/>
                  <a:pt x="126369" y="6932"/>
                  <a:pt x="126375" y="6927"/>
                </a:cubicBezTo>
                <a:cubicBezTo>
                  <a:pt x="126540" y="7498"/>
                  <a:pt x="126704" y="8074"/>
                  <a:pt x="126857" y="8653"/>
                </a:cubicBezTo>
                <a:cubicBezTo>
                  <a:pt x="126834" y="8731"/>
                  <a:pt x="126818" y="8786"/>
                  <a:pt x="126814" y="8801"/>
                </a:cubicBezTo>
                <a:cubicBezTo>
                  <a:pt x="126736" y="9067"/>
                  <a:pt x="126666" y="9334"/>
                  <a:pt x="126599" y="9604"/>
                </a:cubicBezTo>
                <a:cubicBezTo>
                  <a:pt x="126587" y="9373"/>
                  <a:pt x="126576" y="9138"/>
                  <a:pt x="126572" y="8907"/>
                </a:cubicBezTo>
                <a:cubicBezTo>
                  <a:pt x="126572" y="8870"/>
                  <a:pt x="126550" y="8851"/>
                  <a:pt x="126529" y="8851"/>
                </a:cubicBezTo>
                <a:cubicBezTo>
                  <a:pt x="126507" y="8851"/>
                  <a:pt x="126485" y="8870"/>
                  <a:pt x="126485" y="8907"/>
                </a:cubicBezTo>
                <a:cubicBezTo>
                  <a:pt x="126478" y="9291"/>
                  <a:pt x="126482" y="9678"/>
                  <a:pt x="126489" y="10066"/>
                </a:cubicBezTo>
                <a:cubicBezTo>
                  <a:pt x="126317" y="10817"/>
                  <a:pt x="126176" y="11580"/>
                  <a:pt x="126059" y="12351"/>
                </a:cubicBezTo>
                <a:cubicBezTo>
                  <a:pt x="126050" y="11459"/>
                  <a:pt x="126043" y="10566"/>
                  <a:pt x="125996" y="9678"/>
                </a:cubicBezTo>
                <a:cubicBezTo>
                  <a:pt x="125965" y="9150"/>
                  <a:pt x="126008" y="8590"/>
                  <a:pt x="126016" y="8054"/>
                </a:cubicBezTo>
                <a:cubicBezTo>
                  <a:pt x="126016" y="8054"/>
                  <a:pt x="126091" y="6885"/>
                  <a:pt x="126271" y="6885"/>
                </a:cubicBezTo>
                <a:close/>
                <a:moveTo>
                  <a:pt x="106266" y="12022"/>
                </a:moveTo>
                <a:lnTo>
                  <a:pt x="106266" y="12022"/>
                </a:lnTo>
                <a:cubicBezTo>
                  <a:pt x="106239" y="12140"/>
                  <a:pt x="106212" y="12261"/>
                  <a:pt x="106184" y="12382"/>
                </a:cubicBezTo>
                <a:cubicBezTo>
                  <a:pt x="106203" y="12238"/>
                  <a:pt x="106231" y="12116"/>
                  <a:pt x="106266" y="12022"/>
                </a:cubicBezTo>
                <a:close/>
                <a:moveTo>
                  <a:pt x="120755" y="12022"/>
                </a:moveTo>
                <a:cubicBezTo>
                  <a:pt x="120786" y="12116"/>
                  <a:pt x="120814" y="12241"/>
                  <a:pt x="120837" y="12382"/>
                </a:cubicBezTo>
                <a:cubicBezTo>
                  <a:pt x="120810" y="12265"/>
                  <a:pt x="120783" y="12144"/>
                  <a:pt x="120755" y="12022"/>
                </a:cubicBezTo>
                <a:close/>
                <a:moveTo>
                  <a:pt x="50352" y="8633"/>
                </a:moveTo>
                <a:lnTo>
                  <a:pt x="50352" y="8633"/>
                </a:lnTo>
                <a:cubicBezTo>
                  <a:pt x="50474" y="9423"/>
                  <a:pt x="50580" y="10218"/>
                  <a:pt x="50701" y="11005"/>
                </a:cubicBezTo>
                <a:cubicBezTo>
                  <a:pt x="50615" y="11267"/>
                  <a:pt x="50568" y="11573"/>
                  <a:pt x="50548" y="11889"/>
                </a:cubicBezTo>
                <a:cubicBezTo>
                  <a:pt x="50524" y="11913"/>
                  <a:pt x="50513" y="11956"/>
                  <a:pt x="50533" y="11999"/>
                </a:cubicBezTo>
                <a:cubicBezTo>
                  <a:pt x="50533" y="12006"/>
                  <a:pt x="50537" y="12015"/>
                  <a:pt x="50540" y="12022"/>
                </a:cubicBezTo>
                <a:cubicBezTo>
                  <a:pt x="50533" y="12144"/>
                  <a:pt x="50533" y="12265"/>
                  <a:pt x="50537" y="12387"/>
                </a:cubicBezTo>
                <a:cubicBezTo>
                  <a:pt x="50528" y="12324"/>
                  <a:pt x="50524" y="12265"/>
                  <a:pt x="50521" y="12203"/>
                </a:cubicBezTo>
                <a:cubicBezTo>
                  <a:pt x="50443" y="11103"/>
                  <a:pt x="50411" y="10007"/>
                  <a:pt x="50364" y="8907"/>
                </a:cubicBezTo>
                <a:cubicBezTo>
                  <a:pt x="50360" y="8817"/>
                  <a:pt x="50356" y="8727"/>
                  <a:pt x="50352" y="8633"/>
                </a:cubicBezTo>
                <a:close/>
                <a:moveTo>
                  <a:pt x="176669" y="8633"/>
                </a:moveTo>
                <a:lnTo>
                  <a:pt x="176669" y="8633"/>
                </a:lnTo>
                <a:cubicBezTo>
                  <a:pt x="176665" y="8727"/>
                  <a:pt x="176662" y="8817"/>
                  <a:pt x="176657" y="8907"/>
                </a:cubicBezTo>
                <a:cubicBezTo>
                  <a:pt x="176606" y="10007"/>
                  <a:pt x="176579" y="11103"/>
                  <a:pt x="176501" y="12203"/>
                </a:cubicBezTo>
                <a:cubicBezTo>
                  <a:pt x="176497" y="12261"/>
                  <a:pt x="176489" y="12324"/>
                  <a:pt x="176485" y="12387"/>
                </a:cubicBezTo>
                <a:cubicBezTo>
                  <a:pt x="176485" y="12265"/>
                  <a:pt x="176485" y="12144"/>
                  <a:pt x="176481" y="12022"/>
                </a:cubicBezTo>
                <a:cubicBezTo>
                  <a:pt x="176485" y="12015"/>
                  <a:pt x="176485" y="12006"/>
                  <a:pt x="176489" y="11999"/>
                </a:cubicBezTo>
                <a:cubicBezTo>
                  <a:pt x="176509" y="11956"/>
                  <a:pt x="176497" y="11913"/>
                  <a:pt x="176474" y="11889"/>
                </a:cubicBezTo>
                <a:cubicBezTo>
                  <a:pt x="176454" y="11573"/>
                  <a:pt x="176407" y="11267"/>
                  <a:pt x="176321" y="11005"/>
                </a:cubicBezTo>
                <a:cubicBezTo>
                  <a:pt x="176438" y="10218"/>
                  <a:pt x="176548" y="9423"/>
                  <a:pt x="176669" y="8633"/>
                </a:cubicBezTo>
                <a:close/>
                <a:moveTo>
                  <a:pt x="34611" y="9185"/>
                </a:moveTo>
                <a:lnTo>
                  <a:pt x="34611" y="9185"/>
                </a:lnTo>
                <a:cubicBezTo>
                  <a:pt x="34630" y="9271"/>
                  <a:pt x="34650" y="9361"/>
                  <a:pt x="34669" y="9447"/>
                </a:cubicBezTo>
                <a:cubicBezTo>
                  <a:pt x="34885" y="10395"/>
                  <a:pt x="34994" y="11369"/>
                  <a:pt x="35061" y="12351"/>
                </a:cubicBezTo>
                <a:cubicBezTo>
                  <a:pt x="35061" y="12363"/>
                  <a:pt x="35057" y="12378"/>
                  <a:pt x="35057" y="12391"/>
                </a:cubicBezTo>
                <a:lnTo>
                  <a:pt x="35057" y="12394"/>
                </a:lnTo>
                <a:cubicBezTo>
                  <a:pt x="35041" y="12363"/>
                  <a:pt x="35025" y="12335"/>
                  <a:pt x="35010" y="12304"/>
                </a:cubicBezTo>
                <a:cubicBezTo>
                  <a:pt x="35002" y="12285"/>
                  <a:pt x="34998" y="12265"/>
                  <a:pt x="34991" y="12241"/>
                </a:cubicBezTo>
                <a:cubicBezTo>
                  <a:pt x="34685" y="11263"/>
                  <a:pt x="34513" y="10241"/>
                  <a:pt x="34611" y="9185"/>
                </a:cubicBezTo>
                <a:close/>
                <a:moveTo>
                  <a:pt x="192410" y="9185"/>
                </a:moveTo>
                <a:lnTo>
                  <a:pt x="192410" y="9185"/>
                </a:lnTo>
                <a:cubicBezTo>
                  <a:pt x="192508" y="10241"/>
                  <a:pt x="192336" y="11263"/>
                  <a:pt x="192031" y="12241"/>
                </a:cubicBezTo>
                <a:cubicBezTo>
                  <a:pt x="192023" y="12265"/>
                  <a:pt x="192015" y="12285"/>
                  <a:pt x="192011" y="12308"/>
                </a:cubicBezTo>
                <a:cubicBezTo>
                  <a:pt x="191996" y="12335"/>
                  <a:pt x="191980" y="12367"/>
                  <a:pt x="191964" y="12394"/>
                </a:cubicBezTo>
                <a:lnTo>
                  <a:pt x="191964" y="12391"/>
                </a:lnTo>
                <a:cubicBezTo>
                  <a:pt x="191961" y="12378"/>
                  <a:pt x="191961" y="12363"/>
                  <a:pt x="191957" y="12351"/>
                </a:cubicBezTo>
                <a:cubicBezTo>
                  <a:pt x="192027" y="11369"/>
                  <a:pt x="192137" y="10395"/>
                  <a:pt x="192348" y="9447"/>
                </a:cubicBezTo>
                <a:cubicBezTo>
                  <a:pt x="192367" y="9361"/>
                  <a:pt x="192387" y="9271"/>
                  <a:pt x="192410" y="9185"/>
                </a:cubicBezTo>
                <a:close/>
                <a:moveTo>
                  <a:pt x="50739" y="11267"/>
                </a:moveTo>
                <a:cubicBezTo>
                  <a:pt x="50799" y="11650"/>
                  <a:pt x="50862" y="12030"/>
                  <a:pt x="50924" y="12410"/>
                </a:cubicBezTo>
                <a:cubicBezTo>
                  <a:pt x="50862" y="12261"/>
                  <a:pt x="50783" y="12136"/>
                  <a:pt x="50697" y="11983"/>
                </a:cubicBezTo>
                <a:cubicBezTo>
                  <a:pt x="50693" y="11733"/>
                  <a:pt x="50705" y="11490"/>
                  <a:pt x="50739" y="11267"/>
                </a:cubicBezTo>
                <a:close/>
                <a:moveTo>
                  <a:pt x="176281" y="11267"/>
                </a:moveTo>
                <a:cubicBezTo>
                  <a:pt x="176317" y="11490"/>
                  <a:pt x="176328" y="11733"/>
                  <a:pt x="176324" y="11983"/>
                </a:cubicBezTo>
                <a:cubicBezTo>
                  <a:pt x="176239" y="12136"/>
                  <a:pt x="176160" y="12261"/>
                  <a:pt x="176098" y="12410"/>
                </a:cubicBezTo>
                <a:cubicBezTo>
                  <a:pt x="176160" y="12030"/>
                  <a:pt x="176219" y="11647"/>
                  <a:pt x="176281" y="11267"/>
                </a:cubicBezTo>
                <a:close/>
                <a:moveTo>
                  <a:pt x="37824" y="9752"/>
                </a:moveTo>
                <a:cubicBezTo>
                  <a:pt x="37930" y="10602"/>
                  <a:pt x="37997" y="11463"/>
                  <a:pt x="38090" y="12320"/>
                </a:cubicBezTo>
                <a:cubicBezTo>
                  <a:pt x="38098" y="12382"/>
                  <a:pt x="38105" y="12449"/>
                  <a:pt x="38114" y="12512"/>
                </a:cubicBezTo>
                <a:cubicBezTo>
                  <a:pt x="37914" y="11885"/>
                  <a:pt x="37695" y="11267"/>
                  <a:pt x="37453" y="10668"/>
                </a:cubicBezTo>
                <a:cubicBezTo>
                  <a:pt x="37574" y="10359"/>
                  <a:pt x="37699" y="10054"/>
                  <a:pt x="37824" y="9752"/>
                </a:cubicBezTo>
                <a:close/>
                <a:moveTo>
                  <a:pt x="189193" y="9752"/>
                </a:moveTo>
                <a:cubicBezTo>
                  <a:pt x="189323" y="10054"/>
                  <a:pt x="189444" y="10359"/>
                  <a:pt x="189565" y="10668"/>
                </a:cubicBezTo>
                <a:cubicBezTo>
                  <a:pt x="189323" y="11271"/>
                  <a:pt x="189103" y="11885"/>
                  <a:pt x="188908" y="12512"/>
                </a:cubicBezTo>
                <a:cubicBezTo>
                  <a:pt x="188911" y="12449"/>
                  <a:pt x="188924" y="12382"/>
                  <a:pt x="188927" y="12320"/>
                </a:cubicBezTo>
                <a:cubicBezTo>
                  <a:pt x="189021" y="11463"/>
                  <a:pt x="189092" y="10602"/>
                  <a:pt x="189193" y="9752"/>
                </a:cubicBezTo>
                <a:close/>
                <a:moveTo>
                  <a:pt x="163816" y="12144"/>
                </a:moveTo>
                <a:cubicBezTo>
                  <a:pt x="163828" y="12285"/>
                  <a:pt x="163840" y="12434"/>
                  <a:pt x="163847" y="12575"/>
                </a:cubicBezTo>
                <a:cubicBezTo>
                  <a:pt x="163843" y="12563"/>
                  <a:pt x="163843" y="12547"/>
                  <a:pt x="163840" y="12532"/>
                </a:cubicBezTo>
                <a:cubicBezTo>
                  <a:pt x="163828" y="12441"/>
                  <a:pt x="163812" y="12351"/>
                  <a:pt x="163800" y="12261"/>
                </a:cubicBezTo>
                <a:cubicBezTo>
                  <a:pt x="163804" y="12223"/>
                  <a:pt x="163812" y="12183"/>
                  <a:pt x="163816" y="12144"/>
                </a:cubicBezTo>
                <a:close/>
                <a:moveTo>
                  <a:pt x="63202" y="12144"/>
                </a:moveTo>
                <a:cubicBezTo>
                  <a:pt x="63209" y="12183"/>
                  <a:pt x="63214" y="12223"/>
                  <a:pt x="63221" y="12261"/>
                </a:cubicBezTo>
                <a:cubicBezTo>
                  <a:pt x="63205" y="12351"/>
                  <a:pt x="63194" y="12441"/>
                  <a:pt x="63178" y="12532"/>
                </a:cubicBezTo>
                <a:cubicBezTo>
                  <a:pt x="63178" y="12551"/>
                  <a:pt x="63174" y="12566"/>
                  <a:pt x="63171" y="12582"/>
                </a:cubicBezTo>
                <a:cubicBezTo>
                  <a:pt x="63182" y="12438"/>
                  <a:pt x="63190" y="12288"/>
                  <a:pt x="63202" y="12144"/>
                </a:cubicBezTo>
                <a:close/>
                <a:moveTo>
                  <a:pt x="57992" y="10527"/>
                </a:moveTo>
                <a:cubicBezTo>
                  <a:pt x="58066" y="10774"/>
                  <a:pt x="58125" y="11029"/>
                  <a:pt x="58180" y="11287"/>
                </a:cubicBezTo>
                <a:lnTo>
                  <a:pt x="58180" y="11291"/>
                </a:lnTo>
                <a:cubicBezTo>
                  <a:pt x="58180" y="11307"/>
                  <a:pt x="58180" y="11322"/>
                  <a:pt x="58184" y="11338"/>
                </a:cubicBezTo>
                <a:cubicBezTo>
                  <a:pt x="58071" y="11721"/>
                  <a:pt x="57981" y="12116"/>
                  <a:pt x="57907" y="12523"/>
                </a:cubicBezTo>
                <a:cubicBezTo>
                  <a:pt x="57878" y="12563"/>
                  <a:pt x="57851" y="12613"/>
                  <a:pt x="57828" y="12664"/>
                </a:cubicBezTo>
                <a:cubicBezTo>
                  <a:pt x="57836" y="12539"/>
                  <a:pt x="57847" y="12414"/>
                  <a:pt x="57855" y="12288"/>
                </a:cubicBezTo>
                <a:cubicBezTo>
                  <a:pt x="57902" y="11701"/>
                  <a:pt x="57945" y="11114"/>
                  <a:pt x="57992" y="10527"/>
                </a:cubicBezTo>
                <a:close/>
                <a:moveTo>
                  <a:pt x="169025" y="10527"/>
                </a:moveTo>
                <a:cubicBezTo>
                  <a:pt x="169072" y="11114"/>
                  <a:pt x="169119" y="11701"/>
                  <a:pt x="169166" y="12288"/>
                </a:cubicBezTo>
                <a:cubicBezTo>
                  <a:pt x="169174" y="12414"/>
                  <a:pt x="169182" y="12539"/>
                  <a:pt x="169194" y="12664"/>
                </a:cubicBezTo>
                <a:cubicBezTo>
                  <a:pt x="169170" y="12613"/>
                  <a:pt x="169142" y="12566"/>
                  <a:pt x="169115" y="12523"/>
                </a:cubicBezTo>
                <a:cubicBezTo>
                  <a:pt x="169041" y="12116"/>
                  <a:pt x="168951" y="11721"/>
                  <a:pt x="168837" y="11338"/>
                </a:cubicBezTo>
                <a:cubicBezTo>
                  <a:pt x="168837" y="11322"/>
                  <a:pt x="168837" y="11307"/>
                  <a:pt x="168842" y="11291"/>
                </a:cubicBezTo>
                <a:lnTo>
                  <a:pt x="168842" y="11287"/>
                </a:lnTo>
                <a:cubicBezTo>
                  <a:pt x="168892" y="11029"/>
                  <a:pt x="168954" y="10774"/>
                  <a:pt x="169025" y="10527"/>
                </a:cubicBezTo>
                <a:close/>
                <a:moveTo>
                  <a:pt x="24062" y="11670"/>
                </a:moveTo>
                <a:lnTo>
                  <a:pt x="24062" y="11815"/>
                </a:lnTo>
                <a:cubicBezTo>
                  <a:pt x="24024" y="12109"/>
                  <a:pt x="23988" y="12398"/>
                  <a:pt x="23954" y="12692"/>
                </a:cubicBezTo>
                <a:cubicBezTo>
                  <a:pt x="23926" y="12434"/>
                  <a:pt x="23894" y="12179"/>
                  <a:pt x="23867" y="11925"/>
                </a:cubicBezTo>
                <a:cubicBezTo>
                  <a:pt x="23934" y="11838"/>
                  <a:pt x="24000" y="11757"/>
                  <a:pt x="24062" y="11670"/>
                </a:cubicBezTo>
                <a:close/>
                <a:moveTo>
                  <a:pt x="202954" y="11670"/>
                </a:moveTo>
                <a:cubicBezTo>
                  <a:pt x="203021" y="11757"/>
                  <a:pt x="203088" y="11838"/>
                  <a:pt x="203151" y="11925"/>
                </a:cubicBezTo>
                <a:cubicBezTo>
                  <a:pt x="203127" y="12179"/>
                  <a:pt x="203095" y="12438"/>
                  <a:pt x="203068" y="12692"/>
                </a:cubicBezTo>
                <a:cubicBezTo>
                  <a:pt x="203033" y="12398"/>
                  <a:pt x="202994" y="12109"/>
                  <a:pt x="202954" y="11815"/>
                </a:cubicBezTo>
                <a:lnTo>
                  <a:pt x="202954" y="11670"/>
                </a:lnTo>
                <a:close/>
                <a:moveTo>
                  <a:pt x="25965" y="12277"/>
                </a:moveTo>
                <a:lnTo>
                  <a:pt x="25965" y="12277"/>
                </a:lnTo>
                <a:cubicBezTo>
                  <a:pt x="25946" y="12434"/>
                  <a:pt x="25926" y="12590"/>
                  <a:pt x="25910" y="12750"/>
                </a:cubicBezTo>
                <a:cubicBezTo>
                  <a:pt x="25910" y="12684"/>
                  <a:pt x="25906" y="12617"/>
                  <a:pt x="25906" y="12551"/>
                </a:cubicBezTo>
                <a:cubicBezTo>
                  <a:pt x="25926" y="12472"/>
                  <a:pt x="25937" y="12398"/>
                  <a:pt x="25957" y="12324"/>
                </a:cubicBezTo>
                <a:cubicBezTo>
                  <a:pt x="25961" y="12308"/>
                  <a:pt x="25961" y="12293"/>
                  <a:pt x="25965" y="12277"/>
                </a:cubicBezTo>
                <a:close/>
                <a:moveTo>
                  <a:pt x="201052" y="12281"/>
                </a:moveTo>
                <a:cubicBezTo>
                  <a:pt x="201056" y="12297"/>
                  <a:pt x="201061" y="12308"/>
                  <a:pt x="201065" y="12324"/>
                </a:cubicBezTo>
                <a:cubicBezTo>
                  <a:pt x="201080" y="12398"/>
                  <a:pt x="201096" y="12476"/>
                  <a:pt x="201111" y="12551"/>
                </a:cubicBezTo>
                <a:lnTo>
                  <a:pt x="201111" y="12750"/>
                </a:lnTo>
                <a:cubicBezTo>
                  <a:pt x="201096" y="12594"/>
                  <a:pt x="201072" y="12438"/>
                  <a:pt x="201052" y="12281"/>
                </a:cubicBezTo>
                <a:close/>
                <a:moveTo>
                  <a:pt x="101926" y="9654"/>
                </a:moveTo>
                <a:cubicBezTo>
                  <a:pt x="102082" y="9764"/>
                  <a:pt x="102231" y="9893"/>
                  <a:pt x="102372" y="10042"/>
                </a:cubicBezTo>
                <a:cubicBezTo>
                  <a:pt x="102329" y="10946"/>
                  <a:pt x="102314" y="11854"/>
                  <a:pt x="102285" y="12763"/>
                </a:cubicBezTo>
                <a:cubicBezTo>
                  <a:pt x="102278" y="12579"/>
                  <a:pt x="102262" y="12398"/>
                  <a:pt x="102223" y="12238"/>
                </a:cubicBezTo>
                <a:cubicBezTo>
                  <a:pt x="102137" y="11885"/>
                  <a:pt x="102004" y="11733"/>
                  <a:pt x="101808" y="11670"/>
                </a:cubicBezTo>
                <a:cubicBezTo>
                  <a:pt x="101808" y="11592"/>
                  <a:pt x="101808" y="11513"/>
                  <a:pt x="101812" y="11439"/>
                </a:cubicBezTo>
                <a:cubicBezTo>
                  <a:pt x="101832" y="10938"/>
                  <a:pt x="101851" y="10398"/>
                  <a:pt x="101906" y="9905"/>
                </a:cubicBezTo>
                <a:cubicBezTo>
                  <a:pt x="101914" y="9827"/>
                  <a:pt x="101922" y="9745"/>
                  <a:pt x="101926" y="9654"/>
                </a:cubicBezTo>
                <a:close/>
                <a:moveTo>
                  <a:pt x="125096" y="9654"/>
                </a:moveTo>
                <a:cubicBezTo>
                  <a:pt x="125100" y="9745"/>
                  <a:pt x="125107" y="9827"/>
                  <a:pt x="125116" y="9905"/>
                </a:cubicBezTo>
                <a:cubicBezTo>
                  <a:pt x="125170" y="10398"/>
                  <a:pt x="125190" y="10938"/>
                  <a:pt x="125210" y="11439"/>
                </a:cubicBezTo>
                <a:cubicBezTo>
                  <a:pt x="125210" y="11513"/>
                  <a:pt x="125213" y="11592"/>
                  <a:pt x="125213" y="11670"/>
                </a:cubicBezTo>
                <a:cubicBezTo>
                  <a:pt x="125017" y="11733"/>
                  <a:pt x="124885" y="11885"/>
                  <a:pt x="124798" y="12238"/>
                </a:cubicBezTo>
                <a:cubicBezTo>
                  <a:pt x="124759" y="12394"/>
                  <a:pt x="124744" y="12579"/>
                  <a:pt x="124735" y="12763"/>
                </a:cubicBezTo>
                <a:cubicBezTo>
                  <a:pt x="124708" y="11854"/>
                  <a:pt x="124693" y="10946"/>
                  <a:pt x="124650" y="10042"/>
                </a:cubicBezTo>
                <a:cubicBezTo>
                  <a:pt x="124791" y="9893"/>
                  <a:pt x="124939" y="9764"/>
                  <a:pt x="125096" y="9654"/>
                </a:cubicBezTo>
                <a:close/>
                <a:moveTo>
                  <a:pt x="28078" y="6665"/>
                </a:moveTo>
                <a:cubicBezTo>
                  <a:pt x="28459" y="7714"/>
                  <a:pt x="28799" y="8836"/>
                  <a:pt x="29084" y="9932"/>
                </a:cubicBezTo>
                <a:cubicBezTo>
                  <a:pt x="29135" y="10136"/>
                  <a:pt x="29190" y="10335"/>
                  <a:pt x="29249" y="10539"/>
                </a:cubicBezTo>
                <a:cubicBezTo>
                  <a:pt x="29229" y="11087"/>
                  <a:pt x="29210" y="11639"/>
                  <a:pt x="29202" y="12191"/>
                </a:cubicBezTo>
                <a:lnTo>
                  <a:pt x="29202" y="12817"/>
                </a:lnTo>
                <a:cubicBezTo>
                  <a:pt x="29143" y="12570"/>
                  <a:pt x="29080" y="12324"/>
                  <a:pt x="29010" y="12077"/>
                </a:cubicBezTo>
                <a:cubicBezTo>
                  <a:pt x="28908" y="11522"/>
                  <a:pt x="28764" y="10973"/>
                  <a:pt x="28548" y="10496"/>
                </a:cubicBezTo>
                <a:cubicBezTo>
                  <a:pt x="28583" y="10261"/>
                  <a:pt x="28623" y="10026"/>
                  <a:pt x="28677" y="9795"/>
                </a:cubicBezTo>
                <a:cubicBezTo>
                  <a:pt x="28689" y="9741"/>
                  <a:pt x="28657" y="9707"/>
                  <a:pt x="28625" y="9707"/>
                </a:cubicBezTo>
                <a:cubicBezTo>
                  <a:pt x="28604" y="9707"/>
                  <a:pt x="28583" y="9722"/>
                  <a:pt x="28576" y="9757"/>
                </a:cubicBezTo>
                <a:cubicBezTo>
                  <a:pt x="28529" y="9932"/>
                  <a:pt x="28490" y="10101"/>
                  <a:pt x="28446" y="10273"/>
                </a:cubicBezTo>
                <a:cubicBezTo>
                  <a:pt x="28289" y="9780"/>
                  <a:pt x="28125" y="9291"/>
                  <a:pt x="27949" y="8821"/>
                </a:cubicBezTo>
                <a:cubicBezTo>
                  <a:pt x="27943" y="8804"/>
                  <a:pt x="27931" y="8797"/>
                  <a:pt x="27918" y="8797"/>
                </a:cubicBezTo>
                <a:cubicBezTo>
                  <a:pt x="27892" y="8797"/>
                  <a:pt x="27865" y="8826"/>
                  <a:pt x="27875" y="8860"/>
                </a:cubicBezTo>
                <a:cubicBezTo>
                  <a:pt x="27949" y="9099"/>
                  <a:pt x="28004" y="9345"/>
                  <a:pt x="28047" y="9596"/>
                </a:cubicBezTo>
                <a:cubicBezTo>
                  <a:pt x="27953" y="9463"/>
                  <a:pt x="27852" y="9342"/>
                  <a:pt x="27738" y="9255"/>
                </a:cubicBezTo>
                <a:cubicBezTo>
                  <a:pt x="27527" y="9087"/>
                  <a:pt x="27303" y="9017"/>
                  <a:pt x="27068" y="8962"/>
                </a:cubicBezTo>
                <a:cubicBezTo>
                  <a:pt x="27100" y="8727"/>
                  <a:pt x="27131" y="8489"/>
                  <a:pt x="27171" y="8261"/>
                </a:cubicBezTo>
                <a:cubicBezTo>
                  <a:pt x="27205" y="8066"/>
                  <a:pt x="27261" y="7882"/>
                  <a:pt x="27312" y="7694"/>
                </a:cubicBezTo>
                <a:cubicBezTo>
                  <a:pt x="27319" y="7690"/>
                  <a:pt x="27323" y="7682"/>
                  <a:pt x="27327" y="7678"/>
                </a:cubicBezTo>
                <a:cubicBezTo>
                  <a:pt x="27593" y="7338"/>
                  <a:pt x="27812" y="6977"/>
                  <a:pt x="28078" y="6665"/>
                </a:cubicBezTo>
                <a:close/>
                <a:moveTo>
                  <a:pt x="198943" y="6665"/>
                </a:moveTo>
                <a:cubicBezTo>
                  <a:pt x="199209" y="6977"/>
                  <a:pt x="199424" y="7338"/>
                  <a:pt x="199694" y="7678"/>
                </a:cubicBezTo>
                <a:cubicBezTo>
                  <a:pt x="199699" y="7682"/>
                  <a:pt x="199702" y="7690"/>
                  <a:pt x="199706" y="7694"/>
                </a:cubicBezTo>
                <a:cubicBezTo>
                  <a:pt x="199761" y="7882"/>
                  <a:pt x="199816" y="8066"/>
                  <a:pt x="199847" y="8261"/>
                </a:cubicBezTo>
                <a:cubicBezTo>
                  <a:pt x="199887" y="8489"/>
                  <a:pt x="199918" y="8727"/>
                  <a:pt x="199949" y="8962"/>
                </a:cubicBezTo>
                <a:cubicBezTo>
                  <a:pt x="199718" y="9017"/>
                  <a:pt x="199495" y="9087"/>
                  <a:pt x="199284" y="9255"/>
                </a:cubicBezTo>
                <a:cubicBezTo>
                  <a:pt x="199170" y="9342"/>
                  <a:pt x="199068" y="9463"/>
                  <a:pt x="198971" y="9596"/>
                </a:cubicBezTo>
                <a:cubicBezTo>
                  <a:pt x="199018" y="9345"/>
                  <a:pt x="199072" y="9099"/>
                  <a:pt x="199143" y="8860"/>
                </a:cubicBezTo>
                <a:cubicBezTo>
                  <a:pt x="199156" y="8826"/>
                  <a:pt x="199129" y="8797"/>
                  <a:pt x="199103" y="8797"/>
                </a:cubicBezTo>
                <a:cubicBezTo>
                  <a:pt x="199091" y="8797"/>
                  <a:pt x="199079" y="8804"/>
                  <a:pt x="199072" y="8821"/>
                </a:cubicBezTo>
                <a:cubicBezTo>
                  <a:pt x="198896" y="9291"/>
                  <a:pt x="198731" y="9780"/>
                  <a:pt x="198572" y="10273"/>
                </a:cubicBezTo>
                <a:cubicBezTo>
                  <a:pt x="198532" y="10101"/>
                  <a:pt x="198489" y="9932"/>
                  <a:pt x="198446" y="9757"/>
                </a:cubicBezTo>
                <a:cubicBezTo>
                  <a:pt x="198438" y="9722"/>
                  <a:pt x="198417" y="9707"/>
                  <a:pt x="198396" y="9707"/>
                </a:cubicBezTo>
                <a:cubicBezTo>
                  <a:pt x="198364" y="9707"/>
                  <a:pt x="198332" y="9741"/>
                  <a:pt x="198344" y="9795"/>
                </a:cubicBezTo>
                <a:cubicBezTo>
                  <a:pt x="198395" y="10026"/>
                  <a:pt x="198434" y="10261"/>
                  <a:pt x="198469" y="10496"/>
                </a:cubicBezTo>
                <a:cubicBezTo>
                  <a:pt x="198258" y="10973"/>
                  <a:pt x="198113" y="11518"/>
                  <a:pt x="198008" y="12077"/>
                </a:cubicBezTo>
                <a:cubicBezTo>
                  <a:pt x="197941" y="12320"/>
                  <a:pt x="197875" y="12566"/>
                  <a:pt x="197820" y="12817"/>
                </a:cubicBezTo>
                <a:cubicBezTo>
                  <a:pt x="197820" y="12610"/>
                  <a:pt x="197820" y="12398"/>
                  <a:pt x="197815" y="12191"/>
                </a:cubicBezTo>
                <a:cubicBezTo>
                  <a:pt x="197808" y="11639"/>
                  <a:pt x="197792" y="11087"/>
                  <a:pt x="197773" y="10539"/>
                </a:cubicBezTo>
                <a:cubicBezTo>
                  <a:pt x="197828" y="10335"/>
                  <a:pt x="197882" y="10136"/>
                  <a:pt x="197937" y="9932"/>
                </a:cubicBezTo>
                <a:cubicBezTo>
                  <a:pt x="198219" y="8836"/>
                  <a:pt x="198559" y="7714"/>
                  <a:pt x="198943" y="6665"/>
                </a:cubicBezTo>
                <a:close/>
                <a:moveTo>
                  <a:pt x="157424" y="8801"/>
                </a:moveTo>
                <a:lnTo>
                  <a:pt x="157424" y="8801"/>
                </a:lnTo>
                <a:cubicBezTo>
                  <a:pt x="157467" y="9502"/>
                  <a:pt x="157386" y="10445"/>
                  <a:pt x="157377" y="10704"/>
                </a:cubicBezTo>
                <a:cubicBezTo>
                  <a:pt x="157366" y="11432"/>
                  <a:pt x="157350" y="12160"/>
                  <a:pt x="157330" y="12888"/>
                </a:cubicBezTo>
                <a:cubicBezTo>
                  <a:pt x="157339" y="11631"/>
                  <a:pt x="157319" y="10379"/>
                  <a:pt x="157279" y="9123"/>
                </a:cubicBezTo>
                <a:cubicBezTo>
                  <a:pt x="157326" y="9013"/>
                  <a:pt x="157377" y="8907"/>
                  <a:pt x="157424" y="8801"/>
                </a:cubicBezTo>
                <a:close/>
                <a:moveTo>
                  <a:pt x="69593" y="8798"/>
                </a:moveTo>
                <a:lnTo>
                  <a:pt x="69593" y="8798"/>
                </a:lnTo>
                <a:cubicBezTo>
                  <a:pt x="69644" y="8907"/>
                  <a:pt x="69695" y="9013"/>
                  <a:pt x="69742" y="9123"/>
                </a:cubicBezTo>
                <a:cubicBezTo>
                  <a:pt x="69703" y="10379"/>
                  <a:pt x="69683" y="11635"/>
                  <a:pt x="69687" y="12891"/>
                </a:cubicBezTo>
                <a:cubicBezTo>
                  <a:pt x="69672" y="12163"/>
                  <a:pt x="69656" y="11432"/>
                  <a:pt x="69640" y="10704"/>
                </a:cubicBezTo>
                <a:cubicBezTo>
                  <a:pt x="69636" y="10445"/>
                  <a:pt x="69554" y="9502"/>
                  <a:pt x="69593" y="8798"/>
                </a:cubicBezTo>
                <a:close/>
                <a:moveTo>
                  <a:pt x="72967" y="9130"/>
                </a:moveTo>
                <a:lnTo>
                  <a:pt x="72967" y="9130"/>
                </a:lnTo>
                <a:cubicBezTo>
                  <a:pt x="72893" y="9761"/>
                  <a:pt x="72787" y="10386"/>
                  <a:pt x="72709" y="11016"/>
                </a:cubicBezTo>
                <a:cubicBezTo>
                  <a:pt x="72626" y="11643"/>
                  <a:pt x="72560" y="12273"/>
                  <a:pt x="72509" y="12904"/>
                </a:cubicBezTo>
                <a:cubicBezTo>
                  <a:pt x="72501" y="12598"/>
                  <a:pt x="72493" y="12293"/>
                  <a:pt x="72490" y="11988"/>
                </a:cubicBezTo>
                <a:cubicBezTo>
                  <a:pt x="72490" y="11885"/>
                  <a:pt x="72493" y="11784"/>
                  <a:pt x="72497" y="11678"/>
                </a:cubicBezTo>
                <a:cubicBezTo>
                  <a:pt x="72513" y="10911"/>
                  <a:pt x="72571" y="9804"/>
                  <a:pt x="72967" y="9130"/>
                </a:cubicBezTo>
                <a:close/>
                <a:moveTo>
                  <a:pt x="154055" y="9130"/>
                </a:moveTo>
                <a:lnTo>
                  <a:pt x="154055" y="9130"/>
                </a:lnTo>
                <a:cubicBezTo>
                  <a:pt x="154450" y="9804"/>
                  <a:pt x="154508" y="10911"/>
                  <a:pt x="154524" y="11678"/>
                </a:cubicBezTo>
                <a:cubicBezTo>
                  <a:pt x="154524" y="11784"/>
                  <a:pt x="154528" y="11885"/>
                  <a:pt x="154532" y="11991"/>
                </a:cubicBezTo>
                <a:cubicBezTo>
                  <a:pt x="154524" y="12293"/>
                  <a:pt x="154521" y="12598"/>
                  <a:pt x="154512" y="12904"/>
                </a:cubicBezTo>
                <a:cubicBezTo>
                  <a:pt x="154458" y="12273"/>
                  <a:pt x="154395" y="11643"/>
                  <a:pt x="154313" y="11016"/>
                </a:cubicBezTo>
                <a:cubicBezTo>
                  <a:pt x="154230" y="10391"/>
                  <a:pt x="154129" y="9761"/>
                  <a:pt x="154055" y="9130"/>
                </a:cubicBezTo>
                <a:close/>
                <a:moveTo>
                  <a:pt x="90520" y="9682"/>
                </a:moveTo>
                <a:cubicBezTo>
                  <a:pt x="90708" y="9983"/>
                  <a:pt x="90888" y="10273"/>
                  <a:pt x="91065" y="10574"/>
                </a:cubicBezTo>
                <a:cubicBezTo>
                  <a:pt x="90771" y="10852"/>
                  <a:pt x="90697" y="11498"/>
                  <a:pt x="90626" y="11929"/>
                </a:cubicBezTo>
                <a:cubicBezTo>
                  <a:pt x="90572" y="12257"/>
                  <a:pt x="90516" y="12586"/>
                  <a:pt x="90466" y="12915"/>
                </a:cubicBezTo>
                <a:cubicBezTo>
                  <a:pt x="90466" y="12410"/>
                  <a:pt x="90473" y="11909"/>
                  <a:pt x="90458" y="11404"/>
                </a:cubicBezTo>
                <a:cubicBezTo>
                  <a:pt x="90442" y="10829"/>
                  <a:pt x="90493" y="10257"/>
                  <a:pt x="90520" y="9682"/>
                </a:cubicBezTo>
                <a:close/>
                <a:moveTo>
                  <a:pt x="136500" y="9682"/>
                </a:moveTo>
                <a:cubicBezTo>
                  <a:pt x="136529" y="10257"/>
                  <a:pt x="136579" y="10829"/>
                  <a:pt x="136563" y="11404"/>
                </a:cubicBezTo>
                <a:cubicBezTo>
                  <a:pt x="136547" y="11905"/>
                  <a:pt x="136552" y="12410"/>
                  <a:pt x="136556" y="12915"/>
                </a:cubicBezTo>
                <a:cubicBezTo>
                  <a:pt x="136500" y="12586"/>
                  <a:pt x="136446" y="12257"/>
                  <a:pt x="136392" y="11929"/>
                </a:cubicBezTo>
                <a:cubicBezTo>
                  <a:pt x="136321" y="11498"/>
                  <a:pt x="136251" y="10852"/>
                  <a:pt x="135957" y="10574"/>
                </a:cubicBezTo>
                <a:cubicBezTo>
                  <a:pt x="136129" y="10273"/>
                  <a:pt x="136313" y="9983"/>
                  <a:pt x="136500" y="9682"/>
                </a:cubicBezTo>
                <a:close/>
                <a:moveTo>
                  <a:pt x="44560" y="12308"/>
                </a:moveTo>
                <a:cubicBezTo>
                  <a:pt x="44587" y="12398"/>
                  <a:pt x="44615" y="12485"/>
                  <a:pt x="44646" y="12570"/>
                </a:cubicBezTo>
                <a:cubicBezTo>
                  <a:pt x="44630" y="12707"/>
                  <a:pt x="44610" y="12841"/>
                  <a:pt x="44592" y="12974"/>
                </a:cubicBezTo>
                <a:cubicBezTo>
                  <a:pt x="44587" y="12860"/>
                  <a:pt x="44579" y="12743"/>
                  <a:pt x="44576" y="12626"/>
                </a:cubicBezTo>
                <a:cubicBezTo>
                  <a:pt x="44568" y="12523"/>
                  <a:pt x="44563" y="12414"/>
                  <a:pt x="44560" y="12308"/>
                </a:cubicBezTo>
                <a:close/>
                <a:moveTo>
                  <a:pt x="182462" y="12312"/>
                </a:moveTo>
                <a:cubicBezTo>
                  <a:pt x="182457" y="12418"/>
                  <a:pt x="182450" y="12523"/>
                  <a:pt x="182446" y="12626"/>
                </a:cubicBezTo>
                <a:cubicBezTo>
                  <a:pt x="182439" y="12743"/>
                  <a:pt x="182434" y="12860"/>
                  <a:pt x="182430" y="12974"/>
                </a:cubicBezTo>
                <a:cubicBezTo>
                  <a:pt x="182407" y="12844"/>
                  <a:pt x="182392" y="12711"/>
                  <a:pt x="182376" y="12579"/>
                </a:cubicBezTo>
                <a:cubicBezTo>
                  <a:pt x="182403" y="12488"/>
                  <a:pt x="182434" y="12398"/>
                  <a:pt x="182462" y="12312"/>
                </a:cubicBezTo>
                <a:close/>
                <a:moveTo>
                  <a:pt x="32935" y="9851"/>
                </a:moveTo>
                <a:cubicBezTo>
                  <a:pt x="33049" y="10081"/>
                  <a:pt x="33151" y="10316"/>
                  <a:pt x="33268" y="10543"/>
                </a:cubicBezTo>
                <a:cubicBezTo>
                  <a:pt x="33288" y="10888"/>
                  <a:pt x="33307" y="11236"/>
                  <a:pt x="33335" y="11584"/>
                </a:cubicBezTo>
                <a:cubicBezTo>
                  <a:pt x="33374" y="12105"/>
                  <a:pt x="33417" y="12626"/>
                  <a:pt x="33460" y="13146"/>
                </a:cubicBezTo>
                <a:cubicBezTo>
                  <a:pt x="33268" y="12500"/>
                  <a:pt x="33076" y="11854"/>
                  <a:pt x="32877" y="11217"/>
                </a:cubicBezTo>
                <a:cubicBezTo>
                  <a:pt x="32865" y="11048"/>
                  <a:pt x="32854" y="10805"/>
                  <a:pt x="32791" y="10629"/>
                </a:cubicBezTo>
                <a:cubicBezTo>
                  <a:pt x="32830" y="10367"/>
                  <a:pt x="32873" y="10104"/>
                  <a:pt x="32935" y="9851"/>
                </a:cubicBezTo>
                <a:close/>
                <a:moveTo>
                  <a:pt x="194086" y="9851"/>
                </a:moveTo>
                <a:cubicBezTo>
                  <a:pt x="194144" y="10104"/>
                  <a:pt x="194191" y="10367"/>
                  <a:pt x="194231" y="10629"/>
                </a:cubicBezTo>
                <a:cubicBezTo>
                  <a:pt x="194164" y="10805"/>
                  <a:pt x="194157" y="11048"/>
                  <a:pt x="194144" y="11213"/>
                </a:cubicBezTo>
                <a:cubicBezTo>
                  <a:pt x="193941" y="11854"/>
                  <a:pt x="193753" y="12500"/>
                  <a:pt x="193561" y="13146"/>
                </a:cubicBezTo>
                <a:cubicBezTo>
                  <a:pt x="193604" y="12626"/>
                  <a:pt x="193648" y="12105"/>
                  <a:pt x="193687" y="11584"/>
                </a:cubicBezTo>
                <a:cubicBezTo>
                  <a:pt x="193714" y="11236"/>
                  <a:pt x="193734" y="10888"/>
                  <a:pt x="193749" y="10543"/>
                </a:cubicBezTo>
                <a:cubicBezTo>
                  <a:pt x="193866" y="10316"/>
                  <a:pt x="193973" y="10081"/>
                  <a:pt x="194086" y="9851"/>
                </a:cubicBezTo>
                <a:close/>
                <a:moveTo>
                  <a:pt x="8959" y="10203"/>
                </a:moveTo>
                <a:cubicBezTo>
                  <a:pt x="8998" y="10512"/>
                  <a:pt x="9038" y="10814"/>
                  <a:pt x="9085" y="11107"/>
                </a:cubicBezTo>
                <a:cubicBezTo>
                  <a:pt x="9167" y="11674"/>
                  <a:pt x="9245" y="12238"/>
                  <a:pt x="9311" y="12810"/>
                </a:cubicBezTo>
                <a:cubicBezTo>
                  <a:pt x="9291" y="12907"/>
                  <a:pt x="9268" y="13005"/>
                  <a:pt x="9245" y="13106"/>
                </a:cubicBezTo>
                <a:cubicBezTo>
                  <a:pt x="9241" y="13126"/>
                  <a:pt x="9237" y="13150"/>
                  <a:pt x="9233" y="13169"/>
                </a:cubicBezTo>
                <a:cubicBezTo>
                  <a:pt x="9183" y="12888"/>
                  <a:pt x="9127" y="12606"/>
                  <a:pt x="9073" y="12324"/>
                </a:cubicBezTo>
                <a:cubicBezTo>
                  <a:pt x="8982" y="11874"/>
                  <a:pt x="8865" y="11432"/>
                  <a:pt x="8740" y="10997"/>
                </a:cubicBezTo>
                <a:cubicBezTo>
                  <a:pt x="8811" y="10731"/>
                  <a:pt x="8885" y="10469"/>
                  <a:pt x="8959" y="10203"/>
                </a:cubicBezTo>
                <a:close/>
                <a:moveTo>
                  <a:pt x="218063" y="10203"/>
                </a:moveTo>
                <a:cubicBezTo>
                  <a:pt x="218137" y="10469"/>
                  <a:pt x="218207" y="10731"/>
                  <a:pt x="218282" y="10997"/>
                </a:cubicBezTo>
                <a:cubicBezTo>
                  <a:pt x="218152" y="11432"/>
                  <a:pt x="218034" y="11874"/>
                  <a:pt x="217945" y="12324"/>
                </a:cubicBezTo>
                <a:cubicBezTo>
                  <a:pt x="217890" y="12606"/>
                  <a:pt x="217839" y="12888"/>
                  <a:pt x="217785" y="13169"/>
                </a:cubicBezTo>
                <a:cubicBezTo>
                  <a:pt x="217781" y="13150"/>
                  <a:pt x="217776" y="13126"/>
                  <a:pt x="217772" y="13106"/>
                </a:cubicBezTo>
                <a:cubicBezTo>
                  <a:pt x="217753" y="13005"/>
                  <a:pt x="217729" y="12907"/>
                  <a:pt x="217706" y="12810"/>
                </a:cubicBezTo>
                <a:cubicBezTo>
                  <a:pt x="217776" y="12238"/>
                  <a:pt x="217851" y="11674"/>
                  <a:pt x="217937" y="11107"/>
                </a:cubicBezTo>
                <a:cubicBezTo>
                  <a:pt x="217980" y="10814"/>
                  <a:pt x="218023" y="10512"/>
                  <a:pt x="218063" y="10203"/>
                </a:cubicBezTo>
                <a:close/>
                <a:moveTo>
                  <a:pt x="15859" y="8500"/>
                </a:moveTo>
                <a:cubicBezTo>
                  <a:pt x="15902" y="9452"/>
                  <a:pt x="15946" y="10414"/>
                  <a:pt x="15899" y="11361"/>
                </a:cubicBezTo>
                <a:cubicBezTo>
                  <a:pt x="15890" y="11560"/>
                  <a:pt x="15883" y="11757"/>
                  <a:pt x="15875" y="11956"/>
                </a:cubicBezTo>
                <a:cubicBezTo>
                  <a:pt x="15840" y="11968"/>
                  <a:pt x="15812" y="12006"/>
                  <a:pt x="15820" y="12066"/>
                </a:cubicBezTo>
                <a:cubicBezTo>
                  <a:pt x="15836" y="12140"/>
                  <a:pt x="15848" y="12210"/>
                  <a:pt x="15859" y="12285"/>
                </a:cubicBezTo>
                <a:cubicBezTo>
                  <a:pt x="15848" y="12582"/>
                  <a:pt x="15836" y="12880"/>
                  <a:pt x="15825" y="13173"/>
                </a:cubicBezTo>
                <a:cubicBezTo>
                  <a:pt x="15778" y="13119"/>
                  <a:pt x="15734" y="13063"/>
                  <a:pt x="15684" y="13013"/>
                </a:cubicBezTo>
                <a:cubicBezTo>
                  <a:pt x="15666" y="12993"/>
                  <a:pt x="15646" y="12985"/>
                  <a:pt x="15627" y="12985"/>
                </a:cubicBezTo>
                <a:cubicBezTo>
                  <a:pt x="15599" y="12985"/>
                  <a:pt x="15572" y="13002"/>
                  <a:pt x="15554" y="13025"/>
                </a:cubicBezTo>
                <a:cubicBezTo>
                  <a:pt x="15554" y="12794"/>
                  <a:pt x="15558" y="12559"/>
                  <a:pt x="15554" y="12328"/>
                </a:cubicBezTo>
                <a:cubicBezTo>
                  <a:pt x="15554" y="12156"/>
                  <a:pt x="15546" y="11983"/>
                  <a:pt x="15534" y="11807"/>
                </a:cubicBezTo>
                <a:cubicBezTo>
                  <a:pt x="15577" y="11197"/>
                  <a:pt x="15628" y="10586"/>
                  <a:pt x="15687" y="9976"/>
                </a:cubicBezTo>
                <a:cubicBezTo>
                  <a:pt x="15738" y="9479"/>
                  <a:pt x="15793" y="8989"/>
                  <a:pt x="15859" y="8500"/>
                </a:cubicBezTo>
                <a:close/>
                <a:moveTo>
                  <a:pt x="211162" y="8500"/>
                </a:moveTo>
                <a:cubicBezTo>
                  <a:pt x="211224" y="8989"/>
                  <a:pt x="211284" y="9479"/>
                  <a:pt x="211330" y="9976"/>
                </a:cubicBezTo>
                <a:cubicBezTo>
                  <a:pt x="211393" y="10582"/>
                  <a:pt x="211440" y="11193"/>
                  <a:pt x="211483" y="11807"/>
                </a:cubicBezTo>
                <a:cubicBezTo>
                  <a:pt x="211475" y="11979"/>
                  <a:pt x="211468" y="12152"/>
                  <a:pt x="211464" y="12328"/>
                </a:cubicBezTo>
                <a:lnTo>
                  <a:pt x="211464" y="13025"/>
                </a:lnTo>
                <a:cubicBezTo>
                  <a:pt x="211445" y="13002"/>
                  <a:pt x="211420" y="12985"/>
                  <a:pt x="211393" y="12985"/>
                </a:cubicBezTo>
                <a:cubicBezTo>
                  <a:pt x="211375" y="12985"/>
                  <a:pt x="211356" y="12993"/>
                  <a:pt x="211338" y="13013"/>
                </a:cubicBezTo>
                <a:cubicBezTo>
                  <a:pt x="211287" y="13063"/>
                  <a:pt x="211240" y="13119"/>
                  <a:pt x="211197" y="13177"/>
                </a:cubicBezTo>
                <a:cubicBezTo>
                  <a:pt x="211186" y="12880"/>
                  <a:pt x="211170" y="12582"/>
                  <a:pt x="211159" y="12288"/>
                </a:cubicBezTo>
                <a:cubicBezTo>
                  <a:pt x="211174" y="12214"/>
                  <a:pt x="211186" y="12140"/>
                  <a:pt x="211197" y="12066"/>
                </a:cubicBezTo>
                <a:cubicBezTo>
                  <a:pt x="211209" y="12006"/>
                  <a:pt x="211177" y="11968"/>
                  <a:pt x="211143" y="11956"/>
                </a:cubicBezTo>
                <a:cubicBezTo>
                  <a:pt x="211135" y="11757"/>
                  <a:pt x="211127" y="11560"/>
                  <a:pt x="211119" y="11361"/>
                </a:cubicBezTo>
                <a:cubicBezTo>
                  <a:pt x="211072" y="10414"/>
                  <a:pt x="211115" y="9452"/>
                  <a:pt x="211162" y="8500"/>
                </a:cubicBezTo>
                <a:close/>
                <a:moveTo>
                  <a:pt x="127412" y="10997"/>
                </a:moveTo>
                <a:cubicBezTo>
                  <a:pt x="127472" y="11271"/>
                  <a:pt x="127526" y="11545"/>
                  <a:pt x="127582" y="11823"/>
                </a:cubicBezTo>
                <a:cubicBezTo>
                  <a:pt x="127550" y="12022"/>
                  <a:pt x="127515" y="12223"/>
                  <a:pt x="127475" y="12422"/>
                </a:cubicBezTo>
                <a:cubicBezTo>
                  <a:pt x="127409" y="12727"/>
                  <a:pt x="127362" y="13044"/>
                  <a:pt x="127323" y="13369"/>
                </a:cubicBezTo>
                <a:cubicBezTo>
                  <a:pt x="127319" y="13072"/>
                  <a:pt x="127315" y="12770"/>
                  <a:pt x="127307" y="12472"/>
                </a:cubicBezTo>
                <a:cubicBezTo>
                  <a:pt x="127303" y="12089"/>
                  <a:pt x="127385" y="11706"/>
                  <a:pt x="127374" y="11318"/>
                </a:cubicBezTo>
                <a:cubicBezTo>
                  <a:pt x="127370" y="11197"/>
                  <a:pt x="127385" y="11095"/>
                  <a:pt x="127412" y="10997"/>
                </a:cubicBezTo>
                <a:close/>
                <a:moveTo>
                  <a:pt x="99604" y="10997"/>
                </a:moveTo>
                <a:cubicBezTo>
                  <a:pt x="99632" y="11095"/>
                  <a:pt x="99651" y="11197"/>
                  <a:pt x="99648" y="11318"/>
                </a:cubicBezTo>
                <a:cubicBezTo>
                  <a:pt x="99632" y="11706"/>
                  <a:pt x="99718" y="12089"/>
                  <a:pt x="99711" y="12472"/>
                </a:cubicBezTo>
                <a:cubicBezTo>
                  <a:pt x="99707" y="12770"/>
                  <a:pt x="99702" y="13072"/>
                  <a:pt x="99698" y="13373"/>
                </a:cubicBezTo>
                <a:cubicBezTo>
                  <a:pt x="99660" y="13048"/>
                  <a:pt x="99608" y="12727"/>
                  <a:pt x="99546" y="12422"/>
                </a:cubicBezTo>
                <a:cubicBezTo>
                  <a:pt x="99503" y="12223"/>
                  <a:pt x="99472" y="12022"/>
                  <a:pt x="99440" y="11823"/>
                </a:cubicBezTo>
                <a:cubicBezTo>
                  <a:pt x="99496" y="11545"/>
                  <a:pt x="99550" y="11271"/>
                  <a:pt x="99604" y="10997"/>
                </a:cubicBezTo>
                <a:close/>
                <a:moveTo>
                  <a:pt x="6661" y="10198"/>
                </a:moveTo>
                <a:lnTo>
                  <a:pt x="6661" y="10198"/>
                </a:lnTo>
                <a:cubicBezTo>
                  <a:pt x="6708" y="10433"/>
                  <a:pt x="6764" y="10668"/>
                  <a:pt x="6807" y="10895"/>
                </a:cubicBezTo>
                <a:cubicBezTo>
                  <a:pt x="6908" y="11459"/>
                  <a:pt x="6943" y="12038"/>
                  <a:pt x="7002" y="12613"/>
                </a:cubicBezTo>
                <a:cubicBezTo>
                  <a:pt x="7030" y="12884"/>
                  <a:pt x="7057" y="13157"/>
                  <a:pt x="7084" y="13431"/>
                </a:cubicBezTo>
                <a:cubicBezTo>
                  <a:pt x="6943" y="12355"/>
                  <a:pt x="6802" y="11275"/>
                  <a:pt x="6661" y="10198"/>
                </a:cubicBezTo>
                <a:close/>
                <a:moveTo>
                  <a:pt x="220359" y="10198"/>
                </a:moveTo>
                <a:cubicBezTo>
                  <a:pt x="220218" y="11279"/>
                  <a:pt x="220078" y="12355"/>
                  <a:pt x="219933" y="13435"/>
                </a:cubicBezTo>
                <a:cubicBezTo>
                  <a:pt x="219960" y="13162"/>
                  <a:pt x="219988" y="12888"/>
                  <a:pt x="220019" y="12613"/>
                </a:cubicBezTo>
                <a:cubicBezTo>
                  <a:pt x="220078" y="12038"/>
                  <a:pt x="220113" y="11459"/>
                  <a:pt x="220215" y="10895"/>
                </a:cubicBezTo>
                <a:cubicBezTo>
                  <a:pt x="220254" y="10668"/>
                  <a:pt x="220312" y="10433"/>
                  <a:pt x="220359" y="10198"/>
                </a:cubicBezTo>
                <a:close/>
                <a:moveTo>
                  <a:pt x="92035" y="12786"/>
                </a:moveTo>
                <a:cubicBezTo>
                  <a:pt x="92051" y="12833"/>
                  <a:pt x="92066" y="12875"/>
                  <a:pt x="92079" y="12919"/>
                </a:cubicBezTo>
                <a:cubicBezTo>
                  <a:pt x="92086" y="12954"/>
                  <a:pt x="92090" y="12989"/>
                  <a:pt x="92098" y="13025"/>
                </a:cubicBezTo>
                <a:cubicBezTo>
                  <a:pt x="92066" y="13213"/>
                  <a:pt x="92039" y="13404"/>
                  <a:pt x="92016" y="13596"/>
                </a:cubicBezTo>
                <a:cubicBezTo>
                  <a:pt x="92019" y="13326"/>
                  <a:pt x="92028" y="13056"/>
                  <a:pt x="92035" y="12786"/>
                </a:cubicBezTo>
                <a:close/>
                <a:moveTo>
                  <a:pt x="134986" y="12786"/>
                </a:moveTo>
                <a:cubicBezTo>
                  <a:pt x="134994" y="13056"/>
                  <a:pt x="135002" y="13326"/>
                  <a:pt x="135006" y="13596"/>
                </a:cubicBezTo>
                <a:cubicBezTo>
                  <a:pt x="134979" y="13404"/>
                  <a:pt x="134955" y="13213"/>
                  <a:pt x="134923" y="13021"/>
                </a:cubicBezTo>
                <a:cubicBezTo>
                  <a:pt x="134927" y="12989"/>
                  <a:pt x="134932" y="12954"/>
                  <a:pt x="134939" y="12922"/>
                </a:cubicBezTo>
                <a:cubicBezTo>
                  <a:pt x="134955" y="12875"/>
                  <a:pt x="134970" y="12833"/>
                  <a:pt x="134986" y="12786"/>
                </a:cubicBezTo>
                <a:close/>
                <a:moveTo>
                  <a:pt x="40388" y="8825"/>
                </a:moveTo>
                <a:cubicBezTo>
                  <a:pt x="40544" y="9780"/>
                  <a:pt x="40670" y="10731"/>
                  <a:pt x="40787" y="11701"/>
                </a:cubicBezTo>
                <a:cubicBezTo>
                  <a:pt x="40826" y="12050"/>
                  <a:pt x="40869" y="12398"/>
                  <a:pt x="40912" y="12750"/>
                </a:cubicBezTo>
                <a:cubicBezTo>
                  <a:pt x="40646" y="12766"/>
                  <a:pt x="40356" y="13063"/>
                  <a:pt x="40407" y="13518"/>
                </a:cubicBezTo>
                <a:cubicBezTo>
                  <a:pt x="40412" y="13572"/>
                  <a:pt x="40419" y="13623"/>
                  <a:pt x="40423" y="13678"/>
                </a:cubicBezTo>
                <a:cubicBezTo>
                  <a:pt x="40333" y="13303"/>
                  <a:pt x="40235" y="12931"/>
                  <a:pt x="40134" y="12559"/>
                </a:cubicBezTo>
                <a:cubicBezTo>
                  <a:pt x="40094" y="11757"/>
                  <a:pt x="40040" y="10958"/>
                  <a:pt x="39965" y="10164"/>
                </a:cubicBezTo>
                <a:cubicBezTo>
                  <a:pt x="40106" y="9717"/>
                  <a:pt x="40251" y="9275"/>
                  <a:pt x="40388" y="8825"/>
                </a:cubicBezTo>
                <a:close/>
                <a:moveTo>
                  <a:pt x="186630" y="8825"/>
                </a:moveTo>
                <a:cubicBezTo>
                  <a:pt x="186771" y="9275"/>
                  <a:pt x="186912" y="9717"/>
                  <a:pt x="187056" y="10164"/>
                </a:cubicBezTo>
                <a:cubicBezTo>
                  <a:pt x="186982" y="10958"/>
                  <a:pt x="186924" y="11760"/>
                  <a:pt x="186884" y="12563"/>
                </a:cubicBezTo>
                <a:cubicBezTo>
                  <a:pt x="186783" y="12931"/>
                  <a:pt x="186684" y="13303"/>
                  <a:pt x="186595" y="13678"/>
                </a:cubicBezTo>
                <a:cubicBezTo>
                  <a:pt x="186603" y="13623"/>
                  <a:pt x="186606" y="13572"/>
                  <a:pt x="186614" y="13518"/>
                </a:cubicBezTo>
                <a:cubicBezTo>
                  <a:pt x="186665" y="13063"/>
                  <a:pt x="186375" y="12766"/>
                  <a:pt x="186109" y="12750"/>
                </a:cubicBezTo>
                <a:cubicBezTo>
                  <a:pt x="186153" y="12398"/>
                  <a:pt x="186191" y="12050"/>
                  <a:pt x="186234" y="11701"/>
                </a:cubicBezTo>
                <a:cubicBezTo>
                  <a:pt x="186352" y="10731"/>
                  <a:pt x="186473" y="9780"/>
                  <a:pt x="186630" y="8825"/>
                </a:cubicBezTo>
                <a:close/>
                <a:moveTo>
                  <a:pt x="44348" y="13291"/>
                </a:moveTo>
                <a:cubicBezTo>
                  <a:pt x="44348" y="13431"/>
                  <a:pt x="44352" y="13576"/>
                  <a:pt x="44352" y="13721"/>
                </a:cubicBezTo>
                <a:cubicBezTo>
                  <a:pt x="44333" y="13713"/>
                  <a:pt x="44310" y="13706"/>
                  <a:pt x="44290" y="13702"/>
                </a:cubicBezTo>
                <a:cubicBezTo>
                  <a:pt x="44310" y="13565"/>
                  <a:pt x="44329" y="13428"/>
                  <a:pt x="44348" y="13291"/>
                </a:cubicBezTo>
                <a:close/>
                <a:moveTo>
                  <a:pt x="182669" y="13291"/>
                </a:moveTo>
                <a:cubicBezTo>
                  <a:pt x="182692" y="13428"/>
                  <a:pt x="182708" y="13565"/>
                  <a:pt x="182728" y="13702"/>
                </a:cubicBezTo>
                <a:cubicBezTo>
                  <a:pt x="182708" y="13706"/>
                  <a:pt x="182688" y="13713"/>
                  <a:pt x="182669" y="13721"/>
                </a:cubicBezTo>
                <a:lnTo>
                  <a:pt x="182669" y="13291"/>
                </a:lnTo>
                <a:close/>
                <a:moveTo>
                  <a:pt x="28196" y="10566"/>
                </a:moveTo>
                <a:cubicBezTo>
                  <a:pt x="28219" y="10731"/>
                  <a:pt x="28243" y="10891"/>
                  <a:pt x="28266" y="11052"/>
                </a:cubicBezTo>
                <a:cubicBezTo>
                  <a:pt x="28161" y="11529"/>
                  <a:pt x="28074" y="12011"/>
                  <a:pt x="28012" y="12519"/>
                </a:cubicBezTo>
                <a:cubicBezTo>
                  <a:pt x="27961" y="12942"/>
                  <a:pt x="27933" y="13365"/>
                  <a:pt x="27910" y="13791"/>
                </a:cubicBezTo>
                <a:cubicBezTo>
                  <a:pt x="27859" y="13475"/>
                  <a:pt x="27805" y="13162"/>
                  <a:pt x="27746" y="12848"/>
                </a:cubicBezTo>
                <a:cubicBezTo>
                  <a:pt x="27789" y="12559"/>
                  <a:pt x="27828" y="12265"/>
                  <a:pt x="27867" y="11972"/>
                </a:cubicBezTo>
                <a:cubicBezTo>
                  <a:pt x="27910" y="11659"/>
                  <a:pt x="27965" y="10884"/>
                  <a:pt x="28196" y="10566"/>
                </a:cubicBezTo>
                <a:close/>
                <a:moveTo>
                  <a:pt x="198821" y="10566"/>
                </a:moveTo>
                <a:cubicBezTo>
                  <a:pt x="199052" y="10884"/>
                  <a:pt x="199112" y="11659"/>
                  <a:pt x="199154" y="11972"/>
                </a:cubicBezTo>
                <a:cubicBezTo>
                  <a:pt x="199193" y="12265"/>
                  <a:pt x="199233" y="12559"/>
                  <a:pt x="199271" y="12848"/>
                </a:cubicBezTo>
                <a:cubicBezTo>
                  <a:pt x="199217" y="13162"/>
                  <a:pt x="199162" y="13478"/>
                  <a:pt x="199112" y="13791"/>
                </a:cubicBezTo>
                <a:cubicBezTo>
                  <a:pt x="199088" y="13365"/>
                  <a:pt x="199060" y="12942"/>
                  <a:pt x="199009" y="12519"/>
                </a:cubicBezTo>
                <a:cubicBezTo>
                  <a:pt x="198947" y="12011"/>
                  <a:pt x="198857" y="11529"/>
                  <a:pt x="198751" y="11052"/>
                </a:cubicBezTo>
                <a:cubicBezTo>
                  <a:pt x="198778" y="10891"/>
                  <a:pt x="198802" y="10731"/>
                  <a:pt x="198821" y="10566"/>
                </a:cubicBezTo>
                <a:close/>
                <a:moveTo>
                  <a:pt x="29621" y="11835"/>
                </a:moveTo>
                <a:lnTo>
                  <a:pt x="29621" y="11835"/>
                </a:lnTo>
                <a:cubicBezTo>
                  <a:pt x="29628" y="11862"/>
                  <a:pt x="29640" y="11894"/>
                  <a:pt x="29648" y="11925"/>
                </a:cubicBezTo>
                <a:cubicBezTo>
                  <a:pt x="29680" y="12551"/>
                  <a:pt x="29698" y="13177"/>
                  <a:pt x="29707" y="13803"/>
                </a:cubicBezTo>
                <a:cubicBezTo>
                  <a:pt x="29667" y="13150"/>
                  <a:pt x="29636" y="12492"/>
                  <a:pt x="29621" y="11835"/>
                </a:cubicBezTo>
                <a:close/>
                <a:moveTo>
                  <a:pt x="197401" y="11835"/>
                </a:moveTo>
                <a:cubicBezTo>
                  <a:pt x="197385" y="12492"/>
                  <a:pt x="197354" y="13150"/>
                  <a:pt x="197315" y="13807"/>
                </a:cubicBezTo>
                <a:cubicBezTo>
                  <a:pt x="197322" y="13181"/>
                  <a:pt x="197342" y="12555"/>
                  <a:pt x="197374" y="11929"/>
                </a:cubicBezTo>
                <a:cubicBezTo>
                  <a:pt x="197381" y="11898"/>
                  <a:pt x="197389" y="11866"/>
                  <a:pt x="197401" y="11835"/>
                </a:cubicBezTo>
                <a:close/>
                <a:moveTo>
                  <a:pt x="119068" y="13819"/>
                </a:moveTo>
                <a:lnTo>
                  <a:pt x="119068" y="13819"/>
                </a:lnTo>
                <a:cubicBezTo>
                  <a:pt x="119069" y="13822"/>
                  <a:pt x="119070" y="13824"/>
                  <a:pt x="119070" y="13827"/>
                </a:cubicBezTo>
                <a:lnTo>
                  <a:pt x="119070" y="13827"/>
                </a:lnTo>
                <a:cubicBezTo>
                  <a:pt x="119068" y="13825"/>
                  <a:pt x="119068" y="13822"/>
                  <a:pt x="119068" y="13819"/>
                </a:cubicBezTo>
                <a:close/>
                <a:moveTo>
                  <a:pt x="10482" y="8876"/>
                </a:moveTo>
                <a:cubicBezTo>
                  <a:pt x="10509" y="9071"/>
                  <a:pt x="10532" y="9271"/>
                  <a:pt x="10548" y="9467"/>
                </a:cubicBezTo>
                <a:cubicBezTo>
                  <a:pt x="10572" y="9748"/>
                  <a:pt x="10588" y="10026"/>
                  <a:pt x="10599" y="10304"/>
                </a:cubicBezTo>
                <a:cubicBezTo>
                  <a:pt x="10517" y="11502"/>
                  <a:pt x="10478" y="12700"/>
                  <a:pt x="10466" y="13901"/>
                </a:cubicBezTo>
                <a:cubicBezTo>
                  <a:pt x="10341" y="12911"/>
                  <a:pt x="10294" y="11901"/>
                  <a:pt x="10344" y="10899"/>
                </a:cubicBezTo>
                <a:cubicBezTo>
                  <a:pt x="10380" y="10222"/>
                  <a:pt x="10423" y="9549"/>
                  <a:pt x="10482" y="8876"/>
                </a:cubicBezTo>
                <a:close/>
                <a:moveTo>
                  <a:pt x="216540" y="8876"/>
                </a:moveTo>
                <a:cubicBezTo>
                  <a:pt x="216594" y="9549"/>
                  <a:pt x="216641" y="10222"/>
                  <a:pt x="216672" y="10899"/>
                </a:cubicBezTo>
                <a:cubicBezTo>
                  <a:pt x="216724" y="11901"/>
                  <a:pt x="216677" y="12907"/>
                  <a:pt x="216555" y="13901"/>
                </a:cubicBezTo>
                <a:cubicBezTo>
                  <a:pt x="216544" y="12700"/>
                  <a:pt x="216504" y="11498"/>
                  <a:pt x="216423" y="10301"/>
                </a:cubicBezTo>
                <a:cubicBezTo>
                  <a:pt x="216434" y="10023"/>
                  <a:pt x="216450" y="9748"/>
                  <a:pt x="216470" y="9467"/>
                </a:cubicBezTo>
                <a:cubicBezTo>
                  <a:pt x="216489" y="9271"/>
                  <a:pt x="216513" y="9071"/>
                  <a:pt x="216540" y="8876"/>
                </a:cubicBezTo>
                <a:close/>
                <a:moveTo>
                  <a:pt x="50736" y="12602"/>
                </a:moveTo>
                <a:cubicBezTo>
                  <a:pt x="50849" y="13036"/>
                  <a:pt x="50909" y="13478"/>
                  <a:pt x="50963" y="13941"/>
                </a:cubicBezTo>
                <a:cubicBezTo>
                  <a:pt x="50932" y="13791"/>
                  <a:pt x="50900" y="13643"/>
                  <a:pt x="50873" y="13491"/>
                </a:cubicBezTo>
                <a:cubicBezTo>
                  <a:pt x="50822" y="13244"/>
                  <a:pt x="50771" y="12931"/>
                  <a:pt x="50736" y="12602"/>
                </a:cubicBezTo>
                <a:close/>
                <a:moveTo>
                  <a:pt x="176286" y="12602"/>
                </a:moveTo>
                <a:cubicBezTo>
                  <a:pt x="176250" y="12931"/>
                  <a:pt x="176199" y="13244"/>
                  <a:pt x="176149" y="13491"/>
                </a:cubicBezTo>
                <a:cubicBezTo>
                  <a:pt x="176121" y="13643"/>
                  <a:pt x="176086" y="13791"/>
                  <a:pt x="176055" y="13941"/>
                </a:cubicBezTo>
                <a:cubicBezTo>
                  <a:pt x="176113" y="13478"/>
                  <a:pt x="176168" y="13036"/>
                  <a:pt x="176286" y="12602"/>
                </a:cubicBezTo>
                <a:close/>
                <a:moveTo>
                  <a:pt x="47428" y="10516"/>
                </a:moveTo>
                <a:lnTo>
                  <a:pt x="47428" y="10516"/>
                </a:lnTo>
                <a:cubicBezTo>
                  <a:pt x="47425" y="11126"/>
                  <a:pt x="47417" y="11737"/>
                  <a:pt x="47417" y="12347"/>
                </a:cubicBezTo>
                <a:cubicBezTo>
                  <a:pt x="47354" y="12899"/>
                  <a:pt x="47300" y="13451"/>
                  <a:pt x="47256" y="14007"/>
                </a:cubicBezTo>
                <a:cubicBezTo>
                  <a:pt x="47229" y="13921"/>
                  <a:pt x="47202" y="13834"/>
                  <a:pt x="47175" y="13749"/>
                </a:cubicBezTo>
                <a:cubicBezTo>
                  <a:pt x="47229" y="12828"/>
                  <a:pt x="47253" y="11901"/>
                  <a:pt x="47366" y="10989"/>
                </a:cubicBezTo>
                <a:cubicBezTo>
                  <a:pt x="47386" y="10832"/>
                  <a:pt x="47410" y="10673"/>
                  <a:pt x="47428" y="10516"/>
                </a:cubicBezTo>
                <a:close/>
                <a:moveTo>
                  <a:pt x="179589" y="10516"/>
                </a:moveTo>
                <a:lnTo>
                  <a:pt x="179589" y="10516"/>
                </a:lnTo>
                <a:cubicBezTo>
                  <a:pt x="179612" y="10673"/>
                  <a:pt x="179636" y="10832"/>
                  <a:pt x="179655" y="10989"/>
                </a:cubicBezTo>
                <a:cubicBezTo>
                  <a:pt x="179765" y="11901"/>
                  <a:pt x="179792" y="12828"/>
                  <a:pt x="179847" y="13749"/>
                </a:cubicBezTo>
                <a:cubicBezTo>
                  <a:pt x="179820" y="13834"/>
                  <a:pt x="179792" y="13921"/>
                  <a:pt x="179765" y="14007"/>
                </a:cubicBezTo>
                <a:cubicBezTo>
                  <a:pt x="179722" y="13451"/>
                  <a:pt x="179667" y="12899"/>
                  <a:pt x="179605" y="12347"/>
                </a:cubicBezTo>
                <a:cubicBezTo>
                  <a:pt x="179601" y="11737"/>
                  <a:pt x="179597" y="11126"/>
                  <a:pt x="179589" y="10516"/>
                </a:cubicBezTo>
                <a:close/>
                <a:moveTo>
                  <a:pt x="187988" y="13142"/>
                </a:moveTo>
                <a:cubicBezTo>
                  <a:pt x="188012" y="13220"/>
                  <a:pt x="188035" y="13294"/>
                  <a:pt x="188059" y="13373"/>
                </a:cubicBezTo>
                <a:cubicBezTo>
                  <a:pt x="188008" y="13635"/>
                  <a:pt x="187952" y="13897"/>
                  <a:pt x="187902" y="14159"/>
                </a:cubicBezTo>
                <a:cubicBezTo>
                  <a:pt x="187929" y="13823"/>
                  <a:pt x="187957" y="13482"/>
                  <a:pt x="187988" y="13142"/>
                </a:cubicBezTo>
                <a:close/>
                <a:moveTo>
                  <a:pt x="39030" y="13142"/>
                </a:moveTo>
                <a:cubicBezTo>
                  <a:pt x="39065" y="13482"/>
                  <a:pt x="39088" y="13823"/>
                  <a:pt x="39120" y="14163"/>
                </a:cubicBezTo>
                <a:cubicBezTo>
                  <a:pt x="39065" y="13897"/>
                  <a:pt x="39014" y="13635"/>
                  <a:pt x="38963" y="13373"/>
                </a:cubicBezTo>
                <a:cubicBezTo>
                  <a:pt x="38983" y="13294"/>
                  <a:pt x="39010" y="13220"/>
                  <a:pt x="39030" y="13142"/>
                </a:cubicBezTo>
                <a:close/>
                <a:moveTo>
                  <a:pt x="37366" y="10888"/>
                </a:moveTo>
                <a:cubicBezTo>
                  <a:pt x="37609" y="11576"/>
                  <a:pt x="37832" y="12281"/>
                  <a:pt x="38016" y="13001"/>
                </a:cubicBezTo>
                <a:cubicBezTo>
                  <a:pt x="38087" y="13271"/>
                  <a:pt x="38152" y="13541"/>
                  <a:pt x="38212" y="13815"/>
                </a:cubicBezTo>
                <a:cubicBezTo>
                  <a:pt x="38172" y="13937"/>
                  <a:pt x="38137" y="14062"/>
                  <a:pt x="38098" y="14183"/>
                </a:cubicBezTo>
                <a:cubicBezTo>
                  <a:pt x="37824" y="13400"/>
                  <a:pt x="37531" y="12633"/>
                  <a:pt x="37272" y="11838"/>
                </a:cubicBezTo>
                <a:cubicBezTo>
                  <a:pt x="37233" y="11713"/>
                  <a:pt x="37186" y="11588"/>
                  <a:pt x="37143" y="11459"/>
                </a:cubicBezTo>
                <a:cubicBezTo>
                  <a:pt x="37218" y="11267"/>
                  <a:pt x="37292" y="11076"/>
                  <a:pt x="37366" y="10888"/>
                </a:cubicBezTo>
                <a:close/>
                <a:moveTo>
                  <a:pt x="189655" y="10888"/>
                </a:moveTo>
                <a:cubicBezTo>
                  <a:pt x="189730" y="11076"/>
                  <a:pt x="189804" y="11267"/>
                  <a:pt x="189874" y="11459"/>
                </a:cubicBezTo>
                <a:cubicBezTo>
                  <a:pt x="189831" y="11588"/>
                  <a:pt x="189789" y="11713"/>
                  <a:pt x="189746" y="11838"/>
                </a:cubicBezTo>
                <a:cubicBezTo>
                  <a:pt x="189491" y="12633"/>
                  <a:pt x="189193" y="13400"/>
                  <a:pt x="188920" y="14183"/>
                </a:cubicBezTo>
                <a:cubicBezTo>
                  <a:pt x="188884" y="14058"/>
                  <a:pt x="188845" y="13937"/>
                  <a:pt x="188806" y="13815"/>
                </a:cubicBezTo>
                <a:cubicBezTo>
                  <a:pt x="188868" y="13541"/>
                  <a:pt x="188931" y="13271"/>
                  <a:pt x="189002" y="13001"/>
                </a:cubicBezTo>
                <a:cubicBezTo>
                  <a:pt x="189189" y="12281"/>
                  <a:pt x="189413" y="11576"/>
                  <a:pt x="189655" y="10888"/>
                </a:cubicBezTo>
                <a:close/>
                <a:moveTo>
                  <a:pt x="21198" y="12763"/>
                </a:moveTo>
                <a:cubicBezTo>
                  <a:pt x="21241" y="13162"/>
                  <a:pt x="21276" y="13561"/>
                  <a:pt x="21307" y="13964"/>
                </a:cubicBezTo>
                <a:cubicBezTo>
                  <a:pt x="21237" y="14069"/>
                  <a:pt x="21170" y="14179"/>
                  <a:pt x="21100" y="14284"/>
                </a:cubicBezTo>
                <a:cubicBezTo>
                  <a:pt x="21085" y="14112"/>
                  <a:pt x="21069" y="13941"/>
                  <a:pt x="21053" y="13772"/>
                </a:cubicBezTo>
                <a:cubicBezTo>
                  <a:pt x="21104" y="13435"/>
                  <a:pt x="21155" y="13099"/>
                  <a:pt x="21198" y="12763"/>
                </a:cubicBezTo>
                <a:close/>
                <a:moveTo>
                  <a:pt x="205823" y="12763"/>
                </a:moveTo>
                <a:cubicBezTo>
                  <a:pt x="205866" y="13099"/>
                  <a:pt x="205917" y="13435"/>
                  <a:pt x="205964" y="13772"/>
                </a:cubicBezTo>
                <a:cubicBezTo>
                  <a:pt x="205949" y="13944"/>
                  <a:pt x="205933" y="14112"/>
                  <a:pt x="205922" y="14284"/>
                </a:cubicBezTo>
                <a:cubicBezTo>
                  <a:pt x="205851" y="14179"/>
                  <a:pt x="205781" y="14069"/>
                  <a:pt x="205710" y="13964"/>
                </a:cubicBezTo>
                <a:cubicBezTo>
                  <a:pt x="205741" y="13561"/>
                  <a:pt x="205781" y="13162"/>
                  <a:pt x="205823" y="12763"/>
                </a:cubicBezTo>
                <a:close/>
                <a:moveTo>
                  <a:pt x="31488" y="12300"/>
                </a:moveTo>
                <a:lnTo>
                  <a:pt x="31488" y="12300"/>
                </a:lnTo>
                <a:cubicBezTo>
                  <a:pt x="31633" y="12852"/>
                  <a:pt x="31757" y="13412"/>
                  <a:pt x="31867" y="13979"/>
                </a:cubicBezTo>
                <a:cubicBezTo>
                  <a:pt x="31851" y="14085"/>
                  <a:pt x="31844" y="14187"/>
                  <a:pt x="31828" y="14289"/>
                </a:cubicBezTo>
                <a:cubicBezTo>
                  <a:pt x="31814" y="14286"/>
                  <a:pt x="31798" y="14283"/>
                  <a:pt x="31783" y="14283"/>
                </a:cubicBezTo>
                <a:cubicBezTo>
                  <a:pt x="31777" y="14283"/>
                  <a:pt x="31771" y="14283"/>
                  <a:pt x="31765" y="14284"/>
                </a:cubicBezTo>
                <a:cubicBezTo>
                  <a:pt x="31718" y="13960"/>
                  <a:pt x="31671" y="13639"/>
                  <a:pt x="31624" y="13318"/>
                </a:cubicBezTo>
                <a:cubicBezTo>
                  <a:pt x="31573" y="12982"/>
                  <a:pt x="31530" y="12641"/>
                  <a:pt x="31488" y="12300"/>
                </a:cubicBezTo>
                <a:close/>
                <a:moveTo>
                  <a:pt x="195534" y="12297"/>
                </a:moveTo>
                <a:lnTo>
                  <a:pt x="195534" y="12297"/>
                </a:lnTo>
                <a:cubicBezTo>
                  <a:pt x="195491" y="12637"/>
                  <a:pt x="195448" y="12982"/>
                  <a:pt x="195397" y="13318"/>
                </a:cubicBezTo>
                <a:cubicBezTo>
                  <a:pt x="195346" y="13639"/>
                  <a:pt x="195303" y="13960"/>
                  <a:pt x="195256" y="14284"/>
                </a:cubicBezTo>
                <a:cubicBezTo>
                  <a:pt x="195249" y="14283"/>
                  <a:pt x="195243" y="14283"/>
                  <a:pt x="195236" y="14283"/>
                </a:cubicBezTo>
                <a:cubicBezTo>
                  <a:pt x="195221" y="14283"/>
                  <a:pt x="195207" y="14286"/>
                  <a:pt x="195190" y="14289"/>
                </a:cubicBezTo>
                <a:cubicBezTo>
                  <a:pt x="195178" y="14187"/>
                  <a:pt x="195166" y="14085"/>
                  <a:pt x="195154" y="13979"/>
                </a:cubicBezTo>
                <a:cubicBezTo>
                  <a:pt x="195264" y="13412"/>
                  <a:pt x="195389" y="12848"/>
                  <a:pt x="195534" y="12297"/>
                </a:cubicBezTo>
                <a:close/>
                <a:moveTo>
                  <a:pt x="48153" y="8688"/>
                </a:moveTo>
                <a:cubicBezTo>
                  <a:pt x="48200" y="8860"/>
                  <a:pt x="48247" y="9033"/>
                  <a:pt x="48290" y="9208"/>
                </a:cubicBezTo>
                <a:cubicBezTo>
                  <a:pt x="48400" y="9705"/>
                  <a:pt x="48532" y="10198"/>
                  <a:pt x="48665" y="10684"/>
                </a:cubicBezTo>
                <a:cubicBezTo>
                  <a:pt x="48638" y="11307"/>
                  <a:pt x="48622" y="11932"/>
                  <a:pt x="48615" y="12555"/>
                </a:cubicBezTo>
                <a:cubicBezTo>
                  <a:pt x="48501" y="13189"/>
                  <a:pt x="48454" y="13843"/>
                  <a:pt x="48450" y="14504"/>
                </a:cubicBezTo>
                <a:cubicBezTo>
                  <a:pt x="48356" y="13807"/>
                  <a:pt x="48243" y="13110"/>
                  <a:pt x="48094" y="12434"/>
                </a:cubicBezTo>
                <a:cubicBezTo>
                  <a:pt x="48091" y="12414"/>
                  <a:pt x="48082" y="12398"/>
                  <a:pt x="48075" y="12382"/>
                </a:cubicBezTo>
                <a:cubicBezTo>
                  <a:pt x="48071" y="11889"/>
                  <a:pt x="48067" y="11401"/>
                  <a:pt x="48078" y="10911"/>
                </a:cubicBezTo>
                <a:cubicBezTo>
                  <a:pt x="48091" y="10195"/>
                  <a:pt x="48078" y="9428"/>
                  <a:pt x="48153" y="8688"/>
                </a:cubicBezTo>
                <a:close/>
                <a:moveTo>
                  <a:pt x="178869" y="8688"/>
                </a:moveTo>
                <a:cubicBezTo>
                  <a:pt x="178943" y="9428"/>
                  <a:pt x="178927" y="10195"/>
                  <a:pt x="178943" y="10911"/>
                </a:cubicBezTo>
                <a:cubicBezTo>
                  <a:pt x="178951" y="11401"/>
                  <a:pt x="178951" y="11889"/>
                  <a:pt x="178947" y="12378"/>
                </a:cubicBezTo>
                <a:cubicBezTo>
                  <a:pt x="178935" y="12394"/>
                  <a:pt x="178927" y="12414"/>
                  <a:pt x="178924" y="12434"/>
                </a:cubicBezTo>
                <a:cubicBezTo>
                  <a:pt x="178779" y="13110"/>
                  <a:pt x="178665" y="13807"/>
                  <a:pt x="178571" y="14504"/>
                </a:cubicBezTo>
                <a:cubicBezTo>
                  <a:pt x="178564" y="13843"/>
                  <a:pt x="178517" y="13189"/>
                  <a:pt x="178403" y="12555"/>
                </a:cubicBezTo>
                <a:cubicBezTo>
                  <a:pt x="178395" y="11932"/>
                  <a:pt x="178380" y="11310"/>
                  <a:pt x="178352" y="10684"/>
                </a:cubicBezTo>
                <a:cubicBezTo>
                  <a:pt x="178489" y="10198"/>
                  <a:pt x="178622" y="9705"/>
                  <a:pt x="178732" y="9208"/>
                </a:cubicBezTo>
                <a:cubicBezTo>
                  <a:pt x="178770" y="9033"/>
                  <a:pt x="178817" y="8860"/>
                  <a:pt x="178869" y="8688"/>
                </a:cubicBezTo>
                <a:close/>
                <a:moveTo>
                  <a:pt x="26943" y="9745"/>
                </a:moveTo>
                <a:cubicBezTo>
                  <a:pt x="27115" y="10485"/>
                  <a:pt x="27265" y="11228"/>
                  <a:pt x="27397" y="11936"/>
                </a:cubicBezTo>
                <a:cubicBezTo>
                  <a:pt x="27413" y="12015"/>
                  <a:pt x="27425" y="12089"/>
                  <a:pt x="27440" y="12167"/>
                </a:cubicBezTo>
                <a:cubicBezTo>
                  <a:pt x="27178" y="12935"/>
                  <a:pt x="26943" y="13709"/>
                  <a:pt x="26748" y="14508"/>
                </a:cubicBezTo>
                <a:cubicBezTo>
                  <a:pt x="26736" y="14190"/>
                  <a:pt x="26732" y="13870"/>
                  <a:pt x="26728" y="13549"/>
                </a:cubicBezTo>
                <a:cubicBezTo>
                  <a:pt x="26916" y="12848"/>
                  <a:pt x="27178" y="12073"/>
                  <a:pt x="27159" y="11341"/>
                </a:cubicBezTo>
                <a:cubicBezTo>
                  <a:pt x="27159" y="11301"/>
                  <a:pt x="27130" y="11264"/>
                  <a:pt x="27100" y="11264"/>
                </a:cubicBezTo>
                <a:cubicBezTo>
                  <a:pt x="27095" y="11264"/>
                  <a:pt x="27089" y="11265"/>
                  <a:pt x="27084" y="11267"/>
                </a:cubicBezTo>
                <a:cubicBezTo>
                  <a:pt x="27018" y="11302"/>
                  <a:pt x="26951" y="11338"/>
                  <a:pt x="26885" y="11369"/>
                </a:cubicBezTo>
                <a:cubicBezTo>
                  <a:pt x="26831" y="11393"/>
                  <a:pt x="26846" y="11493"/>
                  <a:pt x="26896" y="11493"/>
                </a:cubicBezTo>
                <a:cubicBezTo>
                  <a:pt x="26901" y="11493"/>
                  <a:pt x="26907" y="11492"/>
                  <a:pt x="26912" y="11490"/>
                </a:cubicBezTo>
                <a:cubicBezTo>
                  <a:pt x="26935" y="11481"/>
                  <a:pt x="26953" y="11477"/>
                  <a:pt x="26968" y="11477"/>
                </a:cubicBezTo>
                <a:cubicBezTo>
                  <a:pt x="27114" y="11477"/>
                  <a:pt x="26923" y="11859"/>
                  <a:pt x="26877" y="11975"/>
                </a:cubicBezTo>
                <a:cubicBezTo>
                  <a:pt x="26822" y="12124"/>
                  <a:pt x="26791" y="12312"/>
                  <a:pt x="26748" y="12469"/>
                </a:cubicBezTo>
                <a:cubicBezTo>
                  <a:pt x="26740" y="12485"/>
                  <a:pt x="26736" y="12504"/>
                  <a:pt x="26732" y="12519"/>
                </a:cubicBezTo>
                <a:cubicBezTo>
                  <a:pt x="26736" y="11596"/>
                  <a:pt x="26759" y="10633"/>
                  <a:pt x="26943" y="9745"/>
                </a:cubicBezTo>
                <a:close/>
                <a:moveTo>
                  <a:pt x="200078" y="9745"/>
                </a:moveTo>
                <a:cubicBezTo>
                  <a:pt x="200262" y="10633"/>
                  <a:pt x="200281" y="11596"/>
                  <a:pt x="200290" y="12523"/>
                </a:cubicBezTo>
                <a:cubicBezTo>
                  <a:pt x="200286" y="12504"/>
                  <a:pt x="200277" y="12485"/>
                  <a:pt x="200274" y="12469"/>
                </a:cubicBezTo>
                <a:cubicBezTo>
                  <a:pt x="200230" y="12312"/>
                  <a:pt x="200199" y="12124"/>
                  <a:pt x="200140" y="11975"/>
                </a:cubicBezTo>
                <a:cubicBezTo>
                  <a:pt x="200098" y="11859"/>
                  <a:pt x="199907" y="11477"/>
                  <a:pt x="200053" y="11477"/>
                </a:cubicBezTo>
                <a:cubicBezTo>
                  <a:pt x="200068" y="11477"/>
                  <a:pt x="200087" y="11481"/>
                  <a:pt x="200109" y="11490"/>
                </a:cubicBezTo>
                <a:cubicBezTo>
                  <a:pt x="200115" y="11492"/>
                  <a:pt x="200120" y="11493"/>
                  <a:pt x="200124" y="11493"/>
                </a:cubicBezTo>
                <a:cubicBezTo>
                  <a:pt x="200172" y="11493"/>
                  <a:pt x="200187" y="11393"/>
                  <a:pt x="200133" y="11369"/>
                </a:cubicBezTo>
                <a:cubicBezTo>
                  <a:pt x="200066" y="11338"/>
                  <a:pt x="199999" y="11302"/>
                  <a:pt x="199934" y="11267"/>
                </a:cubicBezTo>
                <a:cubicBezTo>
                  <a:pt x="199928" y="11265"/>
                  <a:pt x="199923" y="11264"/>
                  <a:pt x="199918" y="11264"/>
                </a:cubicBezTo>
                <a:cubicBezTo>
                  <a:pt x="199889" y="11264"/>
                  <a:pt x="199863" y="11301"/>
                  <a:pt x="199863" y="11341"/>
                </a:cubicBezTo>
                <a:cubicBezTo>
                  <a:pt x="199843" y="12073"/>
                  <a:pt x="200105" y="12844"/>
                  <a:pt x="200290" y="13545"/>
                </a:cubicBezTo>
                <a:cubicBezTo>
                  <a:pt x="200286" y="13870"/>
                  <a:pt x="200281" y="14190"/>
                  <a:pt x="200274" y="14508"/>
                </a:cubicBezTo>
                <a:cubicBezTo>
                  <a:pt x="200078" y="13709"/>
                  <a:pt x="199840" y="12935"/>
                  <a:pt x="199581" y="12167"/>
                </a:cubicBezTo>
                <a:cubicBezTo>
                  <a:pt x="199593" y="12089"/>
                  <a:pt x="199609" y="12015"/>
                  <a:pt x="199624" y="11936"/>
                </a:cubicBezTo>
                <a:cubicBezTo>
                  <a:pt x="199757" y="11228"/>
                  <a:pt x="199902" y="10485"/>
                  <a:pt x="200078" y="9745"/>
                </a:cubicBezTo>
                <a:close/>
                <a:moveTo>
                  <a:pt x="55042" y="13451"/>
                </a:moveTo>
                <a:lnTo>
                  <a:pt x="55042" y="13451"/>
                </a:lnTo>
                <a:cubicBezTo>
                  <a:pt x="55080" y="13541"/>
                  <a:pt x="55123" y="13632"/>
                  <a:pt x="55167" y="13721"/>
                </a:cubicBezTo>
                <a:cubicBezTo>
                  <a:pt x="55143" y="13988"/>
                  <a:pt x="55127" y="14253"/>
                  <a:pt x="55107" y="14519"/>
                </a:cubicBezTo>
                <a:cubicBezTo>
                  <a:pt x="55098" y="14513"/>
                  <a:pt x="55088" y="14507"/>
                  <a:pt x="55077" y="14507"/>
                </a:cubicBezTo>
                <a:cubicBezTo>
                  <a:pt x="55074" y="14507"/>
                  <a:pt x="55072" y="14507"/>
                  <a:pt x="55069" y="14508"/>
                </a:cubicBezTo>
                <a:lnTo>
                  <a:pt x="55060" y="14508"/>
                </a:lnTo>
                <a:cubicBezTo>
                  <a:pt x="55049" y="14156"/>
                  <a:pt x="55045" y="13803"/>
                  <a:pt x="55042" y="13451"/>
                </a:cubicBezTo>
                <a:close/>
                <a:moveTo>
                  <a:pt x="171980" y="13451"/>
                </a:moveTo>
                <a:lnTo>
                  <a:pt x="171980" y="13451"/>
                </a:lnTo>
                <a:cubicBezTo>
                  <a:pt x="171976" y="13803"/>
                  <a:pt x="171969" y="14156"/>
                  <a:pt x="171957" y="14508"/>
                </a:cubicBezTo>
                <a:lnTo>
                  <a:pt x="171949" y="14508"/>
                </a:lnTo>
                <a:cubicBezTo>
                  <a:pt x="171946" y="14507"/>
                  <a:pt x="171943" y="14507"/>
                  <a:pt x="171941" y="14507"/>
                </a:cubicBezTo>
                <a:cubicBezTo>
                  <a:pt x="171929" y="14507"/>
                  <a:pt x="171920" y="14513"/>
                  <a:pt x="171913" y="14519"/>
                </a:cubicBezTo>
                <a:cubicBezTo>
                  <a:pt x="171895" y="14253"/>
                  <a:pt x="171875" y="13988"/>
                  <a:pt x="171855" y="13721"/>
                </a:cubicBezTo>
                <a:cubicBezTo>
                  <a:pt x="171895" y="13632"/>
                  <a:pt x="171937" y="13541"/>
                  <a:pt x="171980" y="13451"/>
                </a:cubicBezTo>
                <a:close/>
                <a:moveTo>
                  <a:pt x="54486" y="12257"/>
                </a:moveTo>
                <a:lnTo>
                  <a:pt x="54486" y="12257"/>
                </a:lnTo>
                <a:cubicBezTo>
                  <a:pt x="54607" y="12523"/>
                  <a:pt x="54732" y="12786"/>
                  <a:pt x="54854" y="13052"/>
                </a:cubicBezTo>
                <a:cubicBezTo>
                  <a:pt x="54826" y="13549"/>
                  <a:pt x="54779" y="14046"/>
                  <a:pt x="54740" y="14539"/>
                </a:cubicBezTo>
                <a:cubicBezTo>
                  <a:pt x="54650" y="13780"/>
                  <a:pt x="54560" y="13021"/>
                  <a:pt x="54486" y="12257"/>
                </a:cubicBezTo>
                <a:close/>
                <a:moveTo>
                  <a:pt x="172536" y="12257"/>
                </a:moveTo>
                <a:lnTo>
                  <a:pt x="172536" y="12257"/>
                </a:lnTo>
                <a:cubicBezTo>
                  <a:pt x="172458" y="13021"/>
                  <a:pt x="172372" y="13780"/>
                  <a:pt x="172278" y="14539"/>
                </a:cubicBezTo>
                <a:cubicBezTo>
                  <a:pt x="172238" y="14046"/>
                  <a:pt x="172191" y="13549"/>
                  <a:pt x="172164" y="13052"/>
                </a:cubicBezTo>
                <a:cubicBezTo>
                  <a:pt x="172289" y="12786"/>
                  <a:pt x="172411" y="12523"/>
                  <a:pt x="172536" y="12257"/>
                </a:cubicBezTo>
                <a:close/>
                <a:moveTo>
                  <a:pt x="9476" y="14378"/>
                </a:moveTo>
                <a:cubicBezTo>
                  <a:pt x="9484" y="14481"/>
                  <a:pt x="9492" y="14586"/>
                  <a:pt x="9499" y="14692"/>
                </a:cubicBezTo>
                <a:cubicBezTo>
                  <a:pt x="9488" y="14618"/>
                  <a:pt x="9476" y="14547"/>
                  <a:pt x="9464" y="14477"/>
                </a:cubicBezTo>
                <a:cubicBezTo>
                  <a:pt x="9468" y="14441"/>
                  <a:pt x="9472" y="14410"/>
                  <a:pt x="9476" y="14378"/>
                </a:cubicBezTo>
                <a:close/>
                <a:moveTo>
                  <a:pt x="217541" y="14378"/>
                </a:moveTo>
                <a:cubicBezTo>
                  <a:pt x="217550" y="14410"/>
                  <a:pt x="217550" y="14441"/>
                  <a:pt x="217557" y="14477"/>
                </a:cubicBezTo>
                <a:cubicBezTo>
                  <a:pt x="217546" y="14547"/>
                  <a:pt x="217530" y="14622"/>
                  <a:pt x="217518" y="14692"/>
                </a:cubicBezTo>
                <a:cubicBezTo>
                  <a:pt x="217530" y="14586"/>
                  <a:pt x="217534" y="14481"/>
                  <a:pt x="217541" y="14378"/>
                </a:cubicBezTo>
                <a:close/>
                <a:moveTo>
                  <a:pt x="15014" y="7608"/>
                </a:moveTo>
                <a:cubicBezTo>
                  <a:pt x="15018" y="7855"/>
                  <a:pt x="15034" y="8093"/>
                  <a:pt x="15037" y="8265"/>
                </a:cubicBezTo>
                <a:lnTo>
                  <a:pt x="15037" y="8594"/>
                </a:lnTo>
                <a:cubicBezTo>
                  <a:pt x="14896" y="9470"/>
                  <a:pt x="14772" y="10348"/>
                  <a:pt x="14665" y="11232"/>
                </a:cubicBezTo>
                <a:cubicBezTo>
                  <a:pt x="14591" y="11831"/>
                  <a:pt x="14517" y="12434"/>
                  <a:pt x="14450" y="13040"/>
                </a:cubicBezTo>
                <a:cubicBezTo>
                  <a:pt x="14439" y="13009"/>
                  <a:pt x="14431" y="12978"/>
                  <a:pt x="14419" y="12951"/>
                </a:cubicBezTo>
                <a:cubicBezTo>
                  <a:pt x="14405" y="12911"/>
                  <a:pt x="14381" y="12895"/>
                  <a:pt x="14356" y="12895"/>
                </a:cubicBezTo>
                <a:cubicBezTo>
                  <a:pt x="14302" y="12895"/>
                  <a:pt x="14245" y="12974"/>
                  <a:pt x="14275" y="13059"/>
                </a:cubicBezTo>
                <a:cubicBezTo>
                  <a:pt x="14322" y="13185"/>
                  <a:pt x="14364" y="13310"/>
                  <a:pt x="14403" y="13439"/>
                </a:cubicBezTo>
                <a:cubicBezTo>
                  <a:pt x="14353" y="13862"/>
                  <a:pt x="14306" y="14284"/>
                  <a:pt x="14255" y="14707"/>
                </a:cubicBezTo>
                <a:cubicBezTo>
                  <a:pt x="14212" y="14242"/>
                  <a:pt x="14165" y="13780"/>
                  <a:pt x="14114" y="13318"/>
                </a:cubicBezTo>
                <a:cubicBezTo>
                  <a:pt x="14075" y="12904"/>
                  <a:pt x="14000" y="12496"/>
                  <a:pt x="13879" y="12120"/>
                </a:cubicBezTo>
                <a:cubicBezTo>
                  <a:pt x="14051" y="11404"/>
                  <a:pt x="14231" y="10691"/>
                  <a:pt x="14403" y="9976"/>
                </a:cubicBezTo>
                <a:cubicBezTo>
                  <a:pt x="14595" y="9177"/>
                  <a:pt x="14791" y="8386"/>
                  <a:pt x="15014" y="7608"/>
                </a:cubicBezTo>
                <a:close/>
                <a:moveTo>
                  <a:pt x="212008" y="7608"/>
                </a:moveTo>
                <a:cubicBezTo>
                  <a:pt x="212227" y="8386"/>
                  <a:pt x="212422" y="9177"/>
                  <a:pt x="212618" y="9976"/>
                </a:cubicBezTo>
                <a:cubicBezTo>
                  <a:pt x="212790" y="10691"/>
                  <a:pt x="212967" y="11404"/>
                  <a:pt x="213142" y="12120"/>
                </a:cubicBezTo>
                <a:cubicBezTo>
                  <a:pt x="213018" y="12496"/>
                  <a:pt x="212947" y="12904"/>
                  <a:pt x="212904" y="13318"/>
                </a:cubicBezTo>
                <a:cubicBezTo>
                  <a:pt x="212857" y="13780"/>
                  <a:pt x="212810" y="14242"/>
                  <a:pt x="212763" y="14707"/>
                </a:cubicBezTo>
                <a:cubicBezTo>
                  <a:pt x="212716" y="14284"/>
                  <a:pt x="212665" y="13862"/>
                  <a:pt x="212618" y="13439"/>
                </a:cubicBezTo>
                <a:cubicBezTo>
                  <a:pt x="212657" y="13310"/>
                  <a:pt x="212700" y="13185"/>
                  <a:pt x="212743" y="13059"/>
                </a:cubicBezTo>
                <a:cubicBezTo>
                  <a:pt x="212776" y="12974"/>
                  <a:pt x="212719" y="12895"/>
                  <a:pt x="212665" y="12895"/>
                </a:cubicBezTo>
                <a:cubicBezTo>
                  <a:pt x="212641" y="12895"/>
                  <a:pt x="212617" y="12911"/>
                  <a:pt x="212602" y="12951"/>
                </a:cubicBezTo>
                <a:cubicBezTo>
                  <a:pt x="212591" y="12978"/>
                  <a:pt x="212583" y="13009"/>
                  <a:pt x="212571" y="13040"/>
                </a:cubicBezTo>
                <a:cubicBezTo>
                  <a:pt x="212501" y="12434"/>
                  <a:pt x="212430" y="11831"/>
                  <a:pt x="212356" y="11232"/>
                </a:cubicBezTo>
                <a:cubicBezTo>
                  <a:pt x="212246" y="10348"/>
                  <a:pt x="212125" y="9470"/>
                  <a:pt x="211984" y="8594"/>
                </a:cubicBezTo>
                <a:cubicBezTo>
                  <a:pt x="211984" y="8484"/>
                  <a:pt x="211980" y="8375"/>
                  <a:pt x="211984" y="8265"/>
                </a:cubicBezTo>
                <a:cubicBezTo>
                  <a:pt x="211984" y="8093"/>
                  <a:pt x="212004" y="7855"/>
                  <a:pt x="212008" y="7608"/>
                </a:cubicBezTo>
                <a:close/>
                <a:moveTo>
                  <a:pt x="73182" y="10922"/>
                </a:moveTo>
                <a:cubicBezTo>
                  <a:pt x="73272" y="11025"/>
                  <a:pt x="73350" y="11154"/>
                  <a:pt x="73421" y="11298"/>
                </a:cubicBezTo>
                <a:cubicBezTo>
                  <a:pt x="73409" y="12089"/>
                  <a:pt x="73456" y="12880"/>
                  <a:pt x="73534" y="13670"/>
                </a:cubicBezTo>
                <a:cubicBezTo>
                  <a:pt x="73538" y="13690"/>
                  <a:pt x="73542" y="13713"/>
                  <a:pt x="73542" y="13733"/>
                </a:cubicBezTo>
                <a:cubicBezTo>
                  <a:pt x="73409" y="14062"/>
                  <a:pt x="73276" y="14387"/>
                  <a:pt x="73147" y="14716"/>
                </a:cubicBezTo>
                <a:lnTo>
                  <a:pt x="73147" y="13834"/>
                </a:lnTo>
                <a:cubicBezTo>
                  <a:pt x="73151" y="12864"/>
                  <a:pt x="73166" y="11894"/>
                  <a:pt x="73182" y="10922"/>
                </a:cubicBezTo>
                <a:close/>
                <a:moveTo>
                  <a:pt x="153836" y="10922"/>
                </a:moveTo>
                <a:cubicBezTo>
                  <a:pt x="153851" y="11894"/>
                  <a:pt x="153871" y="12864"/>
                  <a:pt x="153874" y="13834"/>
                </a:cubicBezTo>
                <a:lnTo>
                  <a:pt x="153874" y="14716"/>
                </a:lnTo>
                <a:cubicBezTo>
                  <a:pt x="153746" y="14387"/>
                  <a:pt x="153612" y="14062"/>
                  <a:pt x="153475" y="13733"/>
                </a:cubicBezTo>
                <a:cubicBezTo>
                  <a:pt x="153479" y="13713"/>
                  <a:pt x="153484" y="13690"/>
                  <a:pt x="153484" y="13670"/>
                </a:cubicBezTo>
                <a:cubicBezTo>
                  <a:pt x="153565" y="12880"/>
                  <a:pt x="153609" y="12089"/>
                  <a:pt x="153601" y="11298"/>
                </a:cubicBezTo>
                <a:cubicBezTo>
                  <a:pt x="153667" y="11154"/>
                  <a:pt x="153746" y="11025"/>
                  <a:pt x="153836" y="10922"/>
                </a:cubicBezTo>
                <a:close/>
                <a:moveTo>
                  <a:pt x="75265" y="11060"/>
                </a:moveTo>
                <a:cubicBezTo>
                  <a:pt x="75331" y="11674"/>
                  <a:pt x="75402" y="12288"/>
                  <a:pt x="75464" y="12904"/>
                </a:cubicBezTo>
                <a:cubicBezTo>
                  <a:pt x="75362" y="13538"/>
                  <a:pt x="75268" y="14167"/>
                  <a:pt x="75182" y="14801"/>
                </a:cubicBezTo>
                <a:cubicBezTo>
                  <a:pt x="75045" y="14437"/>
                  <a:pt x="74909" y="14069"/>
                  <a:pt x="74768" y="13702"/>
                </a:cubicBezTo>
                <a:cubicBezTo>
                  <a:pt x="74697" y="13518"/>
                  <a:pt x="74630" y="13322"/>
                  <a:pt x="74560" y="13126"/>
                </a:cubicBezTo>
                <a:cubicBezTo>
                  <a:pt x="74806" y="12453"/>
                  <a:pt x="75033" y="11757"/>
                  <a:pt x="75265" y="11060"/>
                </a:cubicBezTo>
                <a:close/>
                <a:moveTo>
                  <a:pt x="151757" y="11060"/>
                </a:moveTo>
                <a:cubicBezTo>
                  <a:pt x="151988" y="11757"/>
                  <a:pt x="152211" y="12453"/>
                  <a:pt x="152462" y="13126"/>
                </a:cubicBezTo>
                <a:cubicBezTo>
                  <a:pt x="152391" y="13322"/>
                  <a:pt x="152324" y="13518"/>
                  <a:pt x="152250" y="13702"/>
                </a:cubicBezTo>
                <a:cubicBezTo>
                  <a:pt x="152109" y="14069"/>
                  <a:pt x="151976" y="14437"/>
                  <a:pt x="151840" y="14801"/>
                </a:cubicBezTo>
                <a:cubicBezTo>
                  <a:pt x="151753" y="14167"/>
                  <a:pt x="151659" y="13538"/>
                  <a:pt x="151558" y="12904"/>
                </a:cubicBezTo>
                <a:cubicBezTo>
                  <a:pt x="151620" y="12288"/>
                  <a:pt x="151687" y="11674"/>
                  <a:pt x="151757" y="11060"/>
                </a:cubicBezTo>
                <a:close/>
                <a:moveTo>
                  <a:pt x="55096" y="14653"/>
                </a:moveTo>
                <a:cubicBezTo>
                  <a:pt x="55092" y="14727"/>
                  <a:pt x="55084" y="14801"/>
                  <a:pt x="55080" y="14880"/>
                </a:cubicBezTo>
                <a:cubicBezTo>
                  <a:pt x="55076" y="14809"/>
                  <a:pt x="55073" y="14739"/>
                  <a:pt x="55069" y="14672"/>
                </a:cubicBezTo>
                <a:cubicBezTo>
                  <a:pt x="55076" y="14669"/>
                  <a:pt x="55076" y="14660"/>
                  <a:pt x="55084" y="14656"/>
                </a:cubicBezTo>
                <a:cubicBezTo>
                  <a:pt x="55089" y="14656"/>
                  <a:pt x="55092" y="14653"/>
                  <a:pt x="55096" y="14653"/>
                </a:cubicBezTo>
                <a:close/>
                <a:moveTo>
                  <a:pt x="171922" y="14653"/>
                </a:moveTo>
                <a:cubicBezTo>
                  <a:pt x="171929" y="14653"/>
                  <a:pt x="171929" y="14656"/>
                  <a:pt x="171933" y="14656"/>
                </a:cubicBezTo>
                <a:cubicBezTo>
                  <a:pt x="171941" y="14660"/>
                  <a:pt x="171945" y="14669"/>
                  <a:pt x="171949" y="14672"/>
                </a:cubicBezTo>
                <a:cubicBezTo>
                  <a:pt x="171949" y="14743"/>
                  <a:pt x="171945" y="14813"/>
                  <a:pt x="171941" y="14884"/>
                </a:cubicBezTo>
                <a:cubicBezTo>
                  <a:pt x="171933" y="14806"/>
                  <a:pt x="171929" y="14727"/>
                  <a:pt x="171922" y="14653"/>
                </a:cubicBezTo>
                <a:close/>
                <a:moveTo>
                  <a:pt x="5996" y="6018"/>
                </a:moveTo>
                <a:cubicBezTo>
                  <a:pt x="6024" y="6281"/>
                  <a:pt x="6055" y="6543"/>
                  <a:pt x="6086" y="6805"/>
                </a:cubicBezTo>
                <a:cubicBezTo>
                  <a:pt x="6211" y="7949"/>
                  <a:pt x="6372" y="9083"/>
                  <a:pt x="6493" y="10226"/>
                </a:cubicBezTo>
                <a:cubicBezTo>
                  <a:pt x="6623" y="11495"/>
                  <a:pt x="6795" y="12754"/>
                  <a:pt x="6967" y="14015"/>
                </a:cubicBezTo>
                <a:cubicBezTo>
                  <a:pt x="6896" y="14324"/>
                  <a:pt x="6826" y="14637"/>
                  <a:pt x="6760" y="14947"/>
                </a:cubicBezTo>
                <a:cubicBezTo>
                  <a:pt x="6713" y="13991"/>
                  <a:pt x="6619" y="13040"/>
                  <a:pt x="6455" y="12129"/>
                </a:cubicBezTo>
                <a:cubicBezTo>
                  <a:pt x="6262" y="11079"/>
                  <a:pt x="5977" y="10070"/>
                  <a:pt x="5774" y="9024"/>
                </a:cubicBezTo>
                <a:cubicBezTo>
                  <a:pt x="5675" y="8531"/>
                  <a:pt x="5640" y="8023"/>
                  <a:pt x="5613" y="7514"/>
                </a:cubicBezTo>
                <a:cubicBezTo>
                  <a:pt x="5754" y="7024"/>
                  <a:pt x="5868" y="6520"/>
                  <a:pt x="5996" y="6018"/>
                </a:cubicBezTo>
                <a:close/>
                <a:moveTo>
                  <a:pt x="221025" y="6018"/>
                </a:moveTo>
                <a:cubicBezTo>
                  <a:pt x="221150" y="6520"/>
                  <a:pt x="221264" y="7024"/>
                  <a:pt x="221405" y="7514"/>
                </a:cubicBezTo>
                <a:cubicBezTo>
                  <a:pt x="221378" y="8023"/>
                  <a:pt x="221342" y="8531"/>
                  <a:pt x="221248" y="9024"/>
                </a:cubicBezTo>
                <a:cubicBezTo>
                  <a:pt x="221045" y="10070"/>
                  <a:pt x="220755" y="11079"/>
                  <a:pt x="220567" y="12129"/>
                </a:cubicBezTo>
                <a:cubicBezTo>
                  <a:pt x="220399" y="13040"/>
                  <a:pt x="220309" y="13991"/>
                  <a:pt x="220258" y="14947"/>
                </a:cubicBezTo>
                <a:cubicBezTo>
                  <a:pt x="220191" y="14637"/>
                  <a:pt x="220124" y="14328"/>
                  <a:pt x="220050" y="14019"/>
                </a:cubicBezTo>
                <a:cubicBezTo>
                  <a:pt x="220223" y="12758"/>
                  <a:pt x="220395" y="11495"/>
                  <a:pt x="220528" y="10226"/>
                </a:cubicBezTo>
                <a:cubicBezTo>
                  <a:pt x="220646" y="9083"/>
                  <a:pt x="220810" y="7949"/>
                  <a:pt x="220935" y="6805"/>
                </a:cubicBezTo>
                <a:cubicBezTo>
                  <a:pt x="220962" y="6543"/>
                  <a:pt x="220993" y="6281"/>
                  <a:pt x="221025" y="6018"/>
                </a:cubicBezTo>
                <a:close/>
                <a:moveTo>
                  <a:pt x="37030" y="11753"/>
                </a:moveTo>
                <a:cubicBezTo>
                  <a:pt x="37272" y="12559"/>
                  <a:pt x="37527" y="13361"/>
                  <a:pt x="37765" y="14172"/>
                </a:cubicBezTo>
                <a:cubicBezTo>
                  <a:pt x="37824" y="14363"/>
                  <a:pt x="37875" y="14555"/>
                  <a:pt x="37934" y="14747"/>
                </a:cubicBezTo>
                <a:cubicBezTo>
                  <a:pt x="37906" y="14833"/>
                  <a:pt x="37883" y="14918"/>
                  <a:pt x="37859" y="15005"/>
                </a:cubicBezTo>
                <a:cubicBezTo>
                  <a:pt x="37679" y="14629"/>
                  <a:pt x="37503" y="14253"/>
                  <a:pt x="37327" y="13878"/>
                </a:cubicBezTo>
                <a:cubicBezTo>
                  <a:pt x="37296" y="13650"/>
                  <a:pt x="37265" y="13424"/>
                  <a:pt x="37233" y="13197"/>
                </a:cubicBezTo>
                <a:cubicBezTo>
                  <a:pt x="37218" y="13079"/>
                  <a:pt x="37159" y="13021"/>
                  <a:pt x="37092" y="13005"/>
                </a:cubicBezTo>
                <a:cubicBezTo>
                  <a:pt x="37077" y="12810"/>
                  <a:pt x="37065" y="12617"/>
                  <a:pt x="37045" y="12422"/>
                </a:cubicBezTo>
                <a:cubicBezTo>
                  <a:pt x="37030" y="12223"/>
                  <a:pt x="37014" y="12022"/>
                  <a:pt x="37002" y="11823"/>
                </a:cubicBezTo>
                <a:cubicBezTo>
                  <a:pt x="37014" y="11800"/>
                  <a:pt x="37021" y="11776"/>
                  <a:pt x="37030" y="11753"/>
                </a:cubicBezTo>
                <a:close/>
                <a:moveTo>
                  <a:pt x="189988" y="11753"/>
                </a:moveTo>
                <a:cubicBezTo>
                  <a:pt x="190000" y="11776"/>
                  <a:pt x="190008" y="11800"/>
                  <a:pt x="190015" y="11823"/>
                </a:cubicBezTo>
                <a:cubicBezTo>
                  <a:pt x="190004" y="12022"/>
                  <a:pt x="189992" y="12223"/>
                  <a:pt x="189972" y="12422"/>
                </a:cubicBezTo>
                <a:cubicBezTo>
                  <a:pt x="189957" y="12617"/>
                  <a:pt x="189941" y="12810"/>
                  <a:pt x="189925" y="13005"/>
                </a:cubicBezTo>
                <a:cubicBezTo>
                  <a:pt x="189859" y="13021"/>
                  <a:pt x="189804" y="13079"/>
                  <a:pt x="189789" y="13197"/>
                </a:cubicBezTo>
                <a:cubicBezTo>
                  <a:pt x="189757" y="13424"/>
                  <a:pt x="189726" y="13650"/>
                  <a:pt x="189695" y="13878"/>
                </a:cubicBezTo>
                <a:cubicBezTo>
                  <a:pt x="189514" y="14253"/>
                  <a:pt x="189338" y="14629"/>
                  <a:pt x="189162" y="15005"/>
                </a:cubicBezTo>
                <a:cubicBezTo>
                  <a:pt x="189139" y="14918"/>
                  <a:pt x="189112" y="14833"/>
                  <a:pt x="189088" y="14747"/>
                </a:cubicBezTo>
                <a:cubicBezTo>
                  <a:pt x="189143" y="14555"/>
                  <a:pt x="189197" y="14363"/>
                  <a:pt x="189252" y="14172"/>
                </a:cubicBezTo>
                <a:cubicBezTo>
                  <a:pt x="189491" y="13361"/>
                  <a:pt x="189746" y="12559"/>
                  <a:pt x="189988" y="11753"/>
                </a:cubicBezTo>
                <a:close/>
                <a:moveTo>
                  <a:pt x="22297" y="14187"/>
                </a:moveTo>
                <a:cubicBezTo>
                  <a:pt x="22294" y="14468"/>
                  <a:pt x="22290" y="14750"/>
                  <a:pt x="22286" y="15032"/>
                </a:cubicBezTo>
                <a:cubicBezTo>
                  <a:pt x="22259" y="14801"/>
                  <a:pt x="22227" y="14571"/>
                  <a:pt x="22200" y="14340"/>
                </a:cubicBezTo>
                <a:cubicBezTo>
                  <a:pt x="22231" y="14289"/>
                  <a:pt x="22266" y="14237"/>
                  <a:pt x="22297" y="14187"/>
                </a:cubicBezTo>
                <a:close/>
                <a:moveTo>
                  <a:pt x="204719" y="14187"/>
                </a:moveTo>
                <a:cubicBezTo>
                  <a:pt x="204755" y="14237"/>
                  <a:pt x="204786" y="14289"/>
                  <a:pt x="204822" y="14340"/>
                </a:cubicBezTo>
                <a:cubicBezTo>
                  <a:pt x="204790" y="14571"/>
                  <a:pt x="204763" y="14801"/>
                  <a:pt x="204732" y="15032"/>
                </a:cubicBezTo>
                <a:cubicBezTo>
                  <a:pt x="204728" y="14750"/>
                  <a:pt x="204724" y="14468"/>
                  <a:pt x="204719" y="14187"/>
                </a:cubicBezTo>
                <a:close/>
                <a:moveTo>
                  <a:pt x="91150" y="10727"/>
                </a:moveTo>
                <a:cubicBezTo>
                  <a:pt x="91331" y="11048"/>
                  <a:pt x="91499" y="11381"/>
                  <a:pt x="91647" y="11744"/>
                </a:cubicBezTo>
                <a:cubicBezTo>
                  <a:pt x="91640" y="11807"/>
                  <a:pt x="91632" y="11870"/>
                  <a:pt x="91624" y="11929"/>
                </a:cubicBezTo>
                <a:cubicBezTo>
                  <a:pt x="91585" y="12210"/>
                  <a:pt x="91550" y="12488"/>
                  <a:pt x="91519" y="12770"/>
                </a:cubicBezTo>
                <a:cubicBezTo>
                  <a:pt x="91493" y="12738"/>
                  <a:pt x="91457" y="12722"/>
                  <a:pt x="91419" y="12722"/>
                </a:cubicBezTo>
                <a:cubicBezTo>
                  <a:pt x="91342" y="12722"/>
                  <a:pt x="91258" y="12789"/>
                  <a:pt x="91244" y="12915"/>
                </a:cubicBezTo>
                <a:cubicBezTo>
                  <a:pt x="91178" y="13627"/>
                  <a:pt x="91112" y="14331"/>
                  <a:pt x="91042" y="15041"/>
                </a:cubicBezTo>
                <a:cubicBezTo>
                  <a:pt x="91018" y="14786"/>
                  <a:pt x="90998" y="14535"/>
                  <a:pt x="90986" y="14281"/>
                </a:cubicBezTo>
                <a:cubicBezTo>
                  <a:pt x="90971" y="13932"/>
                  <a:pt x="90838" y="13392"/>
                  <a:pt x="91026" y="13079"/>
                </a:cubicBezTo>
                <a:cubicBezTo>
                  <a:pt x="91065" y="13016"/>
                  <a:pt x="91025" y="12932"/>
                  <a:pt x="90978" y="12932"/>
                </a:cubicBezTo>
                <a:cubicBezTo>
                  <a:pt x="90964" y="12932"/>
                  <a:pt x="90949" y="12940"/>
                  <a:pt x="90935" y="12958"/>
                </a:cubicBezTo>
                <a:cubicBezTo>
                  <a:pt x="90877" y="13036"/>
                  <a:pt x="90838" y="13126"/>
                  <a:pt x="90807" y="13220"/>
                </a:cubicBezTo>
                <a:cubicBezTo>
                  <a:pt x="90814" y="12535"/>
                  <a:pt x="90830" y="11157"/>
                  <a:pt x="91150" y="10727"/>
                </a:cubicBezTo>
                <a:close/>
                <a:moveTo>
                  <a:pt x="135871" y="10727"/>
                </a:moveTo>
                <a:cubicBezTo>
                  <a:pt x="136191" y="11157"/>
                  <a:pt x="136207" y="12535"/>
                  <a:pt x="136211" y="13220"/>
                </a:cubicBezTo>
                <a:cubicBezTo>
                  <a:pt x="136184" y="13126"/>
                  <a:pt x="136144" y="13036"/>
                  <a:pt x="136086" y="12958"/>
                </a:cubicBezTo>
                <a:cubicBezTo>
                  <a:pt x="136072" y="12940"/>
                  <a:pt x="136056" y="12932"/>
                  <a:pt x="136042" y="12932"/>
                </a:cubicBezTo>
                <a:cubicBezTo>
                  <a:pt x="135994" y="12932"/>
                  <a:pt x="135956" y="13016"/>
                  <a:pt x="135992" y="13079"/>
                </a:cubicBezTo>
                <a:cubicBezTo>
                  <a:pt x="136184" y="13392"/>
                  <a:pt x="136051" y="13932"/>
                  <a:pt x="136031" y="14281"/>
                </a:cubicBezTo>
                <a:cubicBezTo>
                  <a:pt x="136020" y="14535"/>
                  <a:pt x="136000" y="14786"/>
                  <a:pt x="135980" y="15041"/>
                </a:cubicBezTo>
                <a:cubicBezTo>
                  <a:pt x="135910" y="14336"/>
                  <a:pt x="135843" y="13627"/>
                  <a:pt x="135773" y="12915"/>
                </a:cubicBezTo>
                <a:cubicBezTo>
                  <a:pt x="135760" y="12789"/>
                  <a:pt x="135678" y="12722"/>
                  <a:pt x="135601" y="12722"/>
                </a:cubicBezTo>
                <a:cubicBezTo>
                  <a:pt x="135564" y="12722"/>
                  <a:pt x="135528" y="12738"/>
                  <a:pt x="135503" y="12770"/>
                </a:cubicBezTo>
                <a:cubicBezTo>
                  <a:pt x="135472" y="12488"/>
                  <a:pt x="135436" y="12210"/>
                  <a:pt x="135397" y="11929"/>
                </a:cubicBezTo>
                <a:cubicBezTo>
                  <a:pt x="135386" y="11870"/>
                  <a:pt x="135382" y="11807"/>
                  <a:pt x="135370" y="11744"/>
                </a:cubicBezTo>
                <a:cubicBezTo>
                  <a:pt x="135523" y="11381"/>
                  <a:pt x="135691" y="11048"/>
                  <a:pt x="135871" y="10727"/>
                </a:cubicBezTo>
                <a:close/>
                <a:moveTo>
                  <a:pt x="103859" y="12038"/>
                </a:moveTo>
                <a:lnTo>
                  <a:pt x="103859" y="12038"/>
                </a:lnTo>
                <a:cubicBezTo>
                  <a:pt x="104090" y="12382"/>
                  <a:pt x="104313" y="12739"/>
                  <a:pt x="104528" y="13103"/>
                </a:cubicBezTo>
                <a:cubicBezTo>
                  <a:pt x="104525" y="13244"/>
                  <a:pt x="104516" y="13384"/>
                  <a:pt x="104509" y="13529"/>
                </a:cubicBezTo>
                <a:cubicBezTo>
                  <a:pt x="104407" y="14035"/>
                  <a:pt x="104310" y="14539"/>
                  <a:pt x="104216" y="15048"/>
                </a:cubicBezTo>
                <a:cubicBezTo>
                  <a:pt x="104164" y="14316"/>
                  <a:pt x="104090" y="13592"/>
                  <a:pt x="103988" y="12868"/>
                </a:cubicBezTo>
                <a:cubicBezTo>
                  <a:pt x="103949" y="12590"/>
                  <a:pt x="103906" y="12312"/>
                  <a:pt x="103859" y="12038"/>
                </a:cubicBezTo>
                <a:close/>
                <a:moveTo>
                  <a:pt x="123158" y="12038"/>
                </a:moveTo>
                <a:lnTo>
                  <a:pt x="123158" y="12038"/>
                </a:lnTo>
                <a:cubicBezTo>
                  <a:pt x="123111" y="12316"/>
                  <a:pt x="123073" y="12590"/>
                  <a:pt x="123030" y="12868"/>
                </a:cubicBezTo>
                <a:cubicBezTo>
                  <a:pt x="122932" y="13592"/>
                  <a:pt x="122857" y="14316"/>
                  <a:pt x="122802" y="15048"/>
                </a:cubicBezTo>
                <a:cubicBezTo>
                  <a:pt x="122708" y="14543"/>
                  <a:pt x="122614" y="14038"/>
                  <a:pt x="122509" y="13533"/>
                </a:cubicBezTo>
                <a:cubicBezTo>
                  <a:pt x="122504" y="13388"/>
                  <a:pt x="122497" y="13244"/>
                  <a:pt x="122489" y="13099"/>
                </a:cubicBezTo>
                <a:cubicBezTo>
                  <a:pt x="122708" y="12739"/>
                  <a:pt x="122927" y="12382"/>
                  <a:pt x="123158" y="12038"/>
                </a:cubicBezTo>
                <a:close/>
                <a:moveTo>
                  <a:pt x="93844" y="12555"/>
                </a:moveTo>
                <a:lnTo>
                  <a:pt x="93844" y="12555"/>
                </a:lnTo>
                <a:cubicBezTo>
                  <a:pt x="93761" y="13462"/>
                  <a:pt x="93667" y="14371"/>
                  <a:pt x="93566" y="15275"/>
                </a:cubicBezTo>
                <a:cubicBezTo>
                  <a:pt x="93479" y="14954"/>
                  <a:pt x="93390" y="14637"/>
                  <a:pt x="93287" y="14324"/>
                </a:cubicBezTo>
                <a:cubicBezTo>
                  <a:pt x="93350" y="14022"/>
                  <a:pt x="93550" y="13052"/>
                  <a:pt x="93844" y="12555"/>
                </a:cubicBezTo>
                <a:close/>
                <a:moveTo>
                  <a:pt x="133178" y="12555"/>
                </a:moveTo>
                <a:lnTo>
                  <a:pt x="133178" y="12555"/>
                </a:lnTo>
                <a:cubicBezTo>
                  <a:pt x="133467" y="13052"/>
                  <a:pt x="133671" y="14022"/>
                  <a:pt x="133734" y="14324"/>
                </a:cubicBezTo>
                <a:cubicBezTo>
                  <a:pt x="133632" y="14637"/>
                  <a:pt x="133538" y="14954"/>
                  <a:pt x="133452" y="15275"/>
                </a:cubicBezTo>
                <a:cubicBezTo>
                  <a:pt x="133350" y="14371"/>
                  <a:pt x="133260" y="13462"/>
                  <a:pt x="133178" y="12555"/>
                </a:cubicBezTo>
                <a:close/>
                <a:moveTo>
                  <a:pt x="70384" y="11401"/>
                </a:moveTo>
                <a:cubicBezTo>
                  <a:pt x="70400" y="11416"/>
                  <a:pt x="70411" y="11432"/>
                  <a:pt x="70427" y="11448"/>
                </a:cubicBezTo>
                <a:cubicBezTo>
                  <a:pt x="70470" y="11619"/>
                  <a:pt x="70512" y="11788"/>
                  <a:pt x="70552" y="11960"/>
                </a:cubicBezTo>
                <a:cubicBezTo>
                  <a:pt x="70724" y="12664"/>
                  <a:pt x="70888" y="13373"/>
                  <a:pt x="71045" y="14085"/>
                </a:cubicBezTo>
                <a:cubicBezTo>
                  <a:pt x="70935" y="14434"/>
                  <a:pt x="70814" y="14778"/>
                  <a:pt x="70713" y="15115"/>
                </a:cubicBezTo>
                <a:cubicBezTo>
                  <a:pt x="70685" y="15209"/>
                  <a:pt x="70658" y="15306"/>
                  <a:pt x="70626" y="15400"/>
                </a:cubicBezTo>
                <a:cubicBezTo>
                  <a:pt x="70536" y="14069"/>
                  <a:pt x="70458" y="12734"/>
                  <a:pt x="70384" y="11401"/>
                </a:cubicBezTo>
                <a:close/>
                <a:moveTo>
                  <a:pt x="156634" y="11401"/>
                </a:moveTo>
                <a:lnTo>
                  <a:pt x="156634" y="11401"/>
                </a:lnTo>
                <a:cubicBezTo>
                  <a:pt x="156564" y="12734"/>
                  <a:pt x="156485" y="14069"/>
                  <a:pt x="156391" y="15400"/>
                </a:cubicBezTo>
                <a:cubicBezTo>
                  <a:pt x="156364" y="15306"/>
                  <a:pt x="156336" y="15209"/>
                  <a:pt x="156309" y="15115"/>
                </a:cubicBezTo>
                <a:cubicBezTo>
                  <a:pt x="156208" y="14778"/>
                  <a:pt x="156086" y="14434"/>
                  <a:pt x="155977" y="14085"/>
                </a:cubicBezTo>
                <a:cubicBezTo>
                  <a:pt x="156133" y="13373"/>
                  <a:pt x="156297" y="12664"/>
                  <a:pt x="156466" y="11960"/>
                </a:cubicBezTo>
                <a:cubicBezTo>
                  <a:pt x="156508" y="11788"/>
                  <a:pt x="156551" y="11619"/>
                  <a:pt x="156595" y="11448"/>
                </a:cubicBezTo>
                <a:cubicBezTo>
                  <a:pt x="156607" y="11432"/>
                  <a:pt x="156622" y="11416"/>
                  <a:pt x="156634" y="11401"/>
                </a:cubicBezTo>
                <a:close/>
                <a:moveTo>
                  <a:pt x="101804" y="11791"/>
                </a:moveTo>
                <a:cubicBezTo>
                  <a:pt x="101906" y="11831"/>
                  <a:pt x="101989" y="11921"/>
                  <a:pt x="102012" y="12132"/>
                </a:cubicBezTo>
                <a:cubicBezTo>
                  <a:pt x="102043" y="12371"/>
                  <a:pt x="102039" y="12664"/>
                  <a:pt x="102027" y="12907"/>
                </a:cubicBezTo>
                <a:cubicBezTo>
                  <a:pt x="102004" y="13326"/>
                  <a:pt x="101980" y="13744"/>
                  <a:pt x="101953" y="14163"/>
                </a:cubicBezTo>
                <a:cubicBezTo>
                  <a:pt x="101922" y="14590"/>
                  <a:pt x="101875" y="15021"/>
                  <a:pt x="101824" y="15451"/>
                </a:cubicBezTo>
                <a:cubicBezTo>
                  <a:pt x="101816" y="15075"/>
                  <a:pt x="101808" y="14703"/>
                  <a:pt x="101804" y="14328"/>
                </a:cubicBezTo>
                <a:cubicBezTo>
                  <a:pt x="101792" y="13482"/>
                  <a:pt x="101781" y="12637"/>
                  <a:pt x="101804" y="11791"/>
                </a:cubicBezTo>
                <a:close/>
                <a:moveTo>
                  <a:pt x="125217" y="11791"/>
                </a:moveTo>
                <a:cubicBezTo>
                  <a:pt x="125237" y="12637"/>
                  <a:pt x="125229" y="13482"/>
                  <a:pt x="125217" y="14328"/>
                </a:cubicBezTo>
                <a:cubicBezTo>
                  <a:pt x="125210" y="14703"/>
                  <a:pt x="125205" y="15079"/>
                  <a:pt x="125198" y="15451"/>
                </a:cubicBezTo>
                <a:cubicBezTo>
                  <a:pt x="125143" y="15021"/>
                  <a:pt x="125096" y="14590"/>
                  <a:pt x="125069" y="14163"/>
                </a:cubicBezTo>
                <a:cubicBezTo>
                  <a:pt x="125037" y="13744"/>
                  <a:pt x="125017" y="13326"/>
                  <a:pt x="124994" y="12907"/>
                </a:cubicBezTo>
                <a:cubicBezTo>
                  <a:pt x="124982" y="12664"/>
                  <a:pt x="124979" y="12371"/>
                  <a:pt x="125006" y="12132"/>
                </a:cubicBezTo>
                <a:cubicBezTo>
                  <a:pt x="125029" y="11921"/>
                  <a:pt x="125111" y="11831"/>
                  <a:pt x="125217" y="11791"/>
                </a:cubicBezTo>
                <a:close/>
                <a:moveTo>
                  <a:pt x="188544" y="15193"/>
                </a:moveTo>
                <a:cubicBezTo>
                  <a:pt x="188552" y="15220"/>
                  <a:pt x="188555" y="15247"/>
                  <a:pt x="188559" y="15271"/>
                </a:cubicBezTo>
                <a:cubicBezTo>
                  <a:pt x="188539" y="15346"/>
                  <a:pt x="188516" y="15420"/>
                  <a:pt x="188492" y="15494"/>
                </a:cubicBezTo>
                <a:cubicBezTo>
                  <a:pt x="188508" y="15393"/>
                  <a:pt x="188528" y="15294"/>
                  <a:pt x="188544" y="15193"/>
                </a:cubicBezTo>
                <a:close/>
                <a:moveTo>
                  <a:pt x="38477" y="15193"/>
                </a:moveTo>
                <a:cubicBezTo>
                  <a:pt x="38493" y="15294"/>
                  <a:pt x="38513" y="15397"/>
                  <a:pt x="38528" y="15498"/>
                </a:cubicBezTo>
                <a:cubicBezTo>
                  <a:pt x="38505" y="15424"/>
                  <a:pt x="38481" y="15350"/>
                  <a:pt x="38458" y="15275"/>
                </a:cubicBezTo>
                <a:cubicBezTo>
                  <a:pt x="38466" y="15247"/>
                  <a:pt x="38470" y="15220"/>
                  <a:pt x="38477" y="15193"/>
                </a:cubicBezTo>
                <a:close/>
                <a:moveTo>
                  <a:pt x="45456" y="15177"/>
                </a:moveTo>
                <a:cubicBezTo>
                  <a:pt x="45475" y="15236"/>
                  <a:pt x="45491" y="15294"/>
                  <a:pt x="45507" y="15353"/>
                </a:cubicBezTo>
                <a:cubicBezTo>
                  <a:pt x="45503" y="15404"/>
                  <a:pt x="45499" y="15459"/>
                  <a:pt x="45495" y="15514"/>
                </a:cubicBezTo>
                <a:cubicBezTo>
                  <a:pt x="45484" y="15400"/>
                  <a:pt x="45468" y="15287"/>
                  <a:pt x="45456" y="15177"/>
                </a:cubicBezTo>
                <a:close/>
                <a:moveTo>
                  <a:pt x="181561" y="15177"/>
                </a:moveTo>
                <a:cubicBezTo>
                  <a:pt x="181550" y="15290"/>
                  <a:pt x="181538" y="15400"/>
                  <a:pt x="181526" y="15514"/>
                </a:cubicBezTo>
                <a:cubicBezTo>
                  <a:pt x="181518" y="15459"/>
                  <a:pt x="181514" y="15408"/>
                  <a:pt x="181510" y="15353"/>
                </a:cubicBezTo>
                <a:cubicBezTo>
                  <a:pt x="181530" y="15294"/>
                  <a:pt x="181546" y="15236"/>
                  <a:pt x="181561" y="15177"/>
                </a:cubicBezTo>
                <a:close/>
                <a:moveTo>
                  <a:pt x="48912" y="14801"/>
                </a:moveTo>
                <a:lnTo>
                  <a:pt x="48912" y="14801"/>
                </a:lnTo>
                <a:cubicBezTo>
                  <a:pt x="48928" y="15059"/>
                  <a:pt x="48943" y="15318"/>
                  <a:pt x="48967" y="15576"/>
                </a:cubicBezTo>
                <a:cubicBezTo>
                  <a:pt x="48959" y="15534"/>
                  <a:pt x="48947" y="15490"/>
                  <a:pt x="48940" y="15447"/>
                </a:cubicBezTo>
                <a:cubicBezTo>
                  <a:pt x="48931" y="15232"/>
                  <a:pt x="48920" y="15017"/>
                  <a:pt x="48912" y="14801"/>
                </a:cubicBezTo>
                <a:close/>
                <a:moveTo>
                  <a:pt x="178109" y="14797"/>
                </a:moveTo>
                <a:cubicBezTo>
                  <a:pt x="178102" y="15017"/>
                  <a:pt x="178089" y="15232"/>
                  <a:pt x="178078" y="15447"/>
                </a:cubicBezTo>
                <a:cubicBezTo>
                  <a:pt x="178071" y="15490"/>
                  <a:pt x="178062" y="15534"/>
                  <a:pt x="178055" y="15576"/>
                </a:cubicBezTo>
                <a:cubicBezTo>
                  <a:pt x="178074" y="15318"/>
                  <a:pt x="178094" y="15059"/>
                  <a:pt x="178109" y="14797"/>
                </a:cubicBezTo>
                <a:close/>
                <a:moveTo>
                  <a:pt x="50880" y="15224"/>
                </a:moveTo>
                <a:cubicBezTo>
                  <a:pt x="50904" y="15346"/>
                  <a:pt x="50932" y="15467"/>
                  <a:pt x="50959" y="15592"/>
                </a:cubicBezTo>
                <a:cubicBezTo>
                  <a:pt x="50943" y="15541"/>
                  <a:pt x="50927" y="15490"/>
                  <a:pt x="50916" y="15440"/>
                </a:cubicBezTo>
                <a:cubicBezTo>
                  <a:pt x="50900" y="15369"/>
                  <a:pt x="50893" y="15294"/>
                  <a:pt x="50880" y="15224"/>
                </a:cubicBezTo>
                <a:close/>
                <a:moveTo>
                  <a:pt x="176140" y="15224"/>
                </a:moveTo>
                <a:cubicBezTo>
                  <a:pt x="176129" y="15294"/>
                  <a:pt x="176117" y="15369"/>
                  <a:pt x="176106" y="15440"/>
                </a:cubicBezTo>
                <a:cubicBezTo>
                  <a:pt x="176090" y="15490"/>
                  <a:pt x="176075" y="15541"/>
                  <a:pt x="176059" y="15592"/>
                </a:cubicBezTo>
                <a:cubicBezTo>
                  <a:pt x="176090" y="15467"/>
                  <a:pt x="176117" y="15346"/>
                  <a:pt x="176140" y="15224"/>
                </a:cubicBezTo>
                <a:close/>
                <a:moveTo>
                  <a:pt x="44810" y="13216"/>
                </a:moveTo>
                <a:cubicBezTo>
                  <a:pt x="44873" y="13787"/>
                  <a:pt x="44939" y="14360"/>
                  <a:pt x="45002" y="14931"/>
                </a:cubicBezTo>
                <a:cubicBezTo>
                  <a:pt x="44963" y="15205"/>
                  <a:pt x="44920" y="15478"/>
                  <a:pt x="44877" y="15753"/>
                </a:cubicBezTo>
                <a:cubicBezTo>
                  <a:pt x="44845" y="15435"/>
                  <a:pt x="44814" y="15056"/>
                  <a:pt x="44736" y="14707"/>
                </a:cubicBezTo>
                <a:cubicBezTo>
                  <a:pt x="44728" y="14578"/>
                  <a:pt x="44724" y="14445"/>
                  <a:pt x="44717" y="14316"/>
                </a:cubicBezTo>
                <a:cubicBezTo>
                  <a:pt x="44713" y="14195"/>
                  <a:pt x="44686" y="14093"/>
                  <a:pt x="44646" y="14007"/>
                </a:cubicBezTo>
                <a:cubicBezTo>
                  <a:pt x="44709" y="13744"/>
                  <a:pt x="44763" y="13482"/>
                  <a:pt x="44810" y="13216"/>
                </a:cubicBezTo>
                <a:close/>
                <a:moveTo>
                  <a:pt x="182207" y="13216"/>
                </a:moveTo>
                <a:cubicBezTo>
                  <a:pt x="182254" y="13482"/>
                  <a:pt x="182313" y="13744"/>
                  <a:pt x="182376" y="14007"/>
                </a:cubicBezTo>
                <a:cubicBezTo>
                  <a:pt x="182336" y="14093"/>
                  <a:pt x="182309" y="14195"/>
                  <a:pt x="182301" y="14316"/>
                </a:cubicBezTo>
                <a:cubicBezTo>
                  <a:pt x="182298" y="14445"/>
                  <a:pt x="182289" y="14578"/>
                  <a:pt x="182282" y="14707"/>
                </a:cubicBezTo>
                <a:cubicBezTo>
                  <a:pt x="182207" y="15056"/>
                  <a:pt x="182172" y="15435"/>
                  <a:pt x="182141" y="15753"/>
                </a:cubicBezTo>
                <a:cubicBezTo>
                  <a:pt x="182101" y="15478"/>
                  <a:pt x="182058" y="15205"/>
                  <a:pt x="182020" y="14931"/>
                </a:cubicBezTo>
                <a:cubicBezTo>
                  <a:pt x="182082" y="14360"/>
                  <a:pt x="182144" y="13787"/>
                  <a:pt x="182207" y="13216"/>
                </a:cubicBezTo>
                <a:close/>
                <a:moveTo>
                  <a:pt x="37495" y="15091"/>
                </a:moveTo>
                <a:lnTo>
                  <a:pt x="37495" y="15091"/>
                </a:lnTo>
                <a:cubicBezTo>
                  <a:pt x="37562" y="15263"/>
                  <a:pt x="37628" y="15435"/>
                  <a:pt x="37695" y="15608"/>
                </a:cubicBezTo>
                <a:cubicBezTo>
                  <a:pt x="37668" y="15713"/>
                  <a:pt x="37641" y="15815"/>
                  <a:pt x="37612" y="15921"/>
                </a:cubicBezTo>
                <a:cubicBezTo>
                  <a:pt x="37574" y="15646"/>
                  <a:pt x="37534" y="15369"/>
                  <a:pt x="37495" y="15091"/>
                </a:cubicBezTo>
                <a:close/>
                <a:moveTo>
                  <a:pt x="189526" y="15091"/>
                </a:moveTo>
                <a:lnTo>
                  <a:pt x="189526" y="15091"/>
                </a:lnTo>
                <a:cubicBezTo>
                  <a:pt x="189487" y="15369"/>
                  <a:pt x="189448" y="15646"/>
                  <a:pt x="189408" y="15921"/>
                </a:cubicBezTo>
                <a:cubicBezTo>
                  <a:pt x="189381" y="15815"/>
                  <a:pt x="189354" y="15713"/>
                  <a:pt x="189327" y="15608"/>
                </a:cubicBezTo>
                <a:cubicBezTo>
                  <a:pt x="189393" y="15435"/>
                  <a:pt x="189460" y="15263"/>
                  <a:pt x="189526" y="15091"/>
                </a:cubicBezTo>
                <a:close/>
                <a:moveTo>
                  <a:pt x="102583" y="10273"/>
                </a:moveTo>
                <a:lnTo>
                  <a:pt x="102583" y="10273"/>
                </a:lnTo>
                <a:cubicBezTo>
                  <a:pt x="102751" y="10473"/>
                  <a:pt x="102912" y="10684"/>
                  <a:pt x="103065" y="10899"/>
                </a:cubicBezTo>
                <a:cubicBezTo>
                  <a:pt x="103131" y="11166"/>
                  <a:pt x="103178" y="11435"/>
                  <a:pt x="103217" y="11710"/>
                </a:cubicBezTo>
                <a:cubicBezTo>
                  <a:pt x="103186" y="11631"/>
                  <a:pt x="103154" y="11560"/>
                  <a:pt x="103119" y="11490"/>
                </a:cubicBezTo>
                <a:cubicBezTo>
                  <a:pt x="103110" y="11471"/>
                  <a:pt x="103096" y="11463"/>
                  <a:pt x="103082" y="11463"/>
                </a:cubicBezTo>
                <a:cubicBezTo>
                  <a:pt x="103052" y="11463"/>
                  <a:pt x="103023" y="11502"/>
                  <a:pt x="103045" y="11545"/>
                </a:cubicBezTo>
                <a:cubicBezTo>
                  <a:pt x="103464" y="12438"/>
                  <a:pt x="103233" y="13431"/>
                  <a:pt x="103080" y="14383"/>
                </a:cubicBezTo>
                <a:cubicBezTo>
                  <a:pt x="102995" y="14900"/>
                  <a:pt x="102901" y="15412"/>
                  <a:pt x="102798" y="15924"/>
                </a:cubicBezTo>
                <a:cubicBezTo>
                  <a:pt x="102814" y="15615"/>
                  <a:pt x="102825" y="15310"/>
                  <a:pt x="102825" y="15001"/>
                </a:cubicBezTo>
                <a:cubicBezTo>
                  <a:pt x="102838" y="13424"/>
                  <a:pt x="102704" y="11847"/>
                  <a:pt x="102583" y="10273"/>
                </a:cubicBezTo>
                <a:close/>
                <a:moveTo>
                  <a:pt x="124439" y="10273"/>
                </a:moveTo>
                <a:lnTo>
                  <a:pt x="124439" y="10273"/>
                </a:lnTo>
                <a:cubicBezTo>
                  <a:pt x="124317" y="11847"/>
                  <a:pt x="124184" y="13424"/>
                  <a:pt x="124191" y="15001"/>
                </a:cubicBezTo>
                <a:cubicBezTo>
                  <a:pt x="124195" y="15310"/>
                  <a:pt x="124207" y="15615"/>
                  <a:pt x="124223" y="15924"/>
                </a:cubicBezTo>
                <a:cubicBezTo>
                  <a:pt x="124121" y="15412"/>
                  <a:pt x="124023" y="14900"/>
                  <a:pt x="123942" y="14383"/>
                </a:cubicBezTo>
                <a:cubicBezTo>
                  <a:pt x="123785" y="13431"/>
                  <a:pt x="123557" y="12438"/>
                  <a:pt x="123976" y="11545"/>
                </a:cubicBezTo>
                <a:cubicBezTo>
                  <a:pt x="123995" y="11502"/>
                  <a:pt x="123968" y="11463"/>
                  <a:pt x="123938" y="11463"/>
                </a:cubicBezTo>
                <a:cubicBezTo>
                  <a:pt x="123925" y="11463"/>
                  <a:pt x="123912" y="11471"/>
                  <a:pt x="123902" y="11490"/>
                </a:cubicBezTo>
                <a:cubicBezTo>
                  <a:pt x="123866" y="11557"/>
                  <a:pt x="123835" y="11631"/>
                  <a:pt x="123804" y="11706"/>
                </a:cubicBezTo>
                <a:cubicBezTo>
                  <a:pt x="123839" y="11432"/>
                  <a:pt x="123886" y="11161"/>
                  <a:pt x="123953" y="10899"/>
                </a:cubicBezTo>
                <a:cubicBezTo>
                  <a:pt x="124110" y="10684"/>
                  <a:pt x="124270" y="10473"/>
                  <a:pt x="124439" y="10273"/>
                </a:cubicBezTo>
                <a:close/>
                <a:moveTo>
                  <a:pt x="60712" y="15588"/>
                </a:moveTo>
                <a:cubicBezTo>
                  <a:pt x="60725" y="15737"/>
                  <a:pt x="60736" y="15890"/>
                  <a:pt x="60756" y="16042"/>
                </a:cubicBezTo>
                <a:cubicBezTo>
                  <a:pt x="60736" y="15975"/>
                  <a:pt x="60716" y="15913"/>
                  <a:pt x="60696" y="15846"/>
                </a:cubicBezTo>
                <a:cubicBezTo>
                  <a:pt x="60705" y="15760"/>
                  <a:pt x="60709" y="15675"/>
                  <a:pt x="60712" y="15588"/>
                </a:cubicBezTo>
                <a:close/>
                <a:moveTo>
                  <a:pt x="166309" y="15584"/>
                </a:moveTo>
                <a:cubicBezTo>
                  <a:pt x="166313" y="15670"/>
                  <a:pt x="166317" y="15760"/>
                  <a:pt x="166321" y="15846"/>
                </a:cubicBezTo>
                <a:cubicBezTo>
                  <a:pt x="166301" y="15913"/>
                  <a:pt x="166286" y="15975"/>
                  <a:pt x="166266" y="16042"/>
                </a:cubicBezTo>
                <a:cubicBezTo>
                  <a:pt x="166282" y="15890"/>
                  <a:pt x="166293" y="15737"/>
                  <a:pt x="166309" y="15584"/>
                </a:cubicBezTo>
                <a:close/>
                <a:moveTo>
                  <a:pt x="83527" y="14073"/>
                </a:moveTo>
                <a:cubicBezTo>
                  <a:pt x="83612" y="14735"/>
                  <a:pt x="83710" y="15393"/>
                  <a:pt x="83824" y="16046"/>
                </a:cubicBezTo>
                <a:cubicBezTo>
                  <a:pt x="83785" y="15862"/>
                  <a:pt x="83746" y="15678"/>
                  <a:pt x="83706" y="15490"/>
                </a:cubicBezTo>
                <a:cubicBezTo>
                  <a:pt x="83659" y="15247"/>
                  <a:pt x="83616" y="15001"/>
                  <a:pt x="83578" y="14754"/>
                </a:cubicBezTo>
                <a:cubicBezTo>
                  <a:pt x="83562" y="14531"/>
                  <a:pt x="83546" y="14304"/>
                  <a:pt x="83522" y="14078"/>
                </a:cubicBezTo>
                <a:cubicBezTo>
                  <a:pt x="83527" y="14078"/>
                  <a:pt x="83527" y="14073"/>
                  <a:pt x="83527" y="14073"/>
                </a:cubicBezTo>
                <a:close/>
                <a:moveTo>
                  <a:pt x="143495" y="14069"/>
                </a:moveTo>
                <a:lnTo>
                  <a:pt x="143495" y="14078"/>
                </a:lnTo>
                <a:cubicBezTo>
                  <a:pt x="143475" y="14304"/>
                  <a:pt x="143460" y="14528"/>
                  <a:pt x="143444" y="14754"/>
                </a:cubicBezTo>
                <a:cubicBezTo>
                  <a:pt x="143405" y="15001"/>
                  <a:pt x="143362" y="15247"/>
                  <a:pt x="143311" y="15490"/>
                </a:cubicBezTo>
                <a:cubicBezTo>
                  <a:pt x="143276" y="15678"/>
                  <a:pt x="143233" y="15862"/>
                  <a:pt x="143193" y="16046"/>
                </a:cubicBezTo>
                <a:cubicBezTo>
                  <a:pt x="143307" y="15393"/>
                  <a:pt x="143409" y="14731"/>
                  <a:pt x="143495" y="14069"/>
                </a:cubicBezTo>
                <a:close/>
                <a:moveTo>
                  <a:pt x="116662" y="11612"/>
                </a:moveTo>
                <a:lnTo>
                  <a:pt x="116662" y="11612"/>
                </a:lnTo>
                <a:cubicBezTo>
                  <a:pt x="116767" y="11878"/>
                  <a:pt x="116861" y="12183"/>
                  <a:pt x="116939" y="12472"/>
                </a:cubicBezTo>
                <a:cubicBezTo>
                  <a:pt x="116915" y="12821"/>
                  <a:pt x="116888" y="13115"/>
                  <a:pt x="116881" y="13220"/>
                </a:cubicBezTo>
                <a:cubicBezTo>
                  <a:pt x="116794" y="14183"/>
                  <a:pt x="116700" y="15142"/>
                  <a:pt x="116591" y="16097"/>
                </a:cubicBezTo>
                <a:cubicBezTo>
                  <a:pt x="116595" y="15909"/>
                  <a:pt x="116599" y="15717"/>
                  <a:pt x="116606" y="15529"/>
                </a:cubicBezTo>
                <a:cubicBezTo>
                  <a:pt x="116642" y="14519"/>
                  <a:pt x="116673" y="13509"/>
                  <a:pt x="116685" y="12504"/>
                </a:cubicBezTo>
                <a:cubicBezTo>
                  <a:pt x="116685" y="12340"/>
                  <a:pt x="116669" y="11999"/>
                  <a:pt x="116662" y="11612"/>
                </a:cubicBezTo>
                <a:close/>
                <a:moveTo>
                  <a:pt x="110360" y="11612"/>
                </a:moveTo>
                <a:lnTo>
                  <a:pt x="110360" y="11612"/>
                </a:lnTo>
                <a:cubicBezTo>
                  <a:pt x="110352" y="11999"/>
                  <a:pt x="110333" y="12340"/>
                  <a:pt x="110336" y="12504"/>
                </a:cubicBezTo>
                <a:cubicBezTo>
                  <a:pt x="110349" y="13509"/>
                  <a:pt x="110376" y="14519"/>
                  <a:pt x="110415" y="15529"/>
                </a:cubicBezTo>
                <a:cubicBezTo>
                  <a:pt x="110423" y="15717"/>
                  <a:pt x="110427" y="15909"/>
                  <a:pt x="110430" y="16101"/>
                </a:cubicBezTo>
                <a:cubicBezTo>
                  <a:pt x="110321" y="15142"/>
                  <a:pt x="110227" y="14183"/>
                  <a:pt x="110141" y="13220"/>
                </a:cubicBezTo>
                <a:cubicBezTo>
                  <a:pt x="110133" y="13115"/>
                  <a:pt x="110102" y="12821"/>
                  <a:pt x="110082" y="12472"/>
                </a:cubicBezTo>
                <a:cubicBezTo>
                  <a:pt x="110161" y="12183"/>
                  <a:pt x="110251" y="11878"/>
                  <a:pt x="110360" y="11612"/>
                </a:cubicBezTo>
                <a:close/>
                <a:moveTo>
                  <a:pt x="100388" y="12837"/>
                </a:moveTo>
                <a:cubicBezTo>
                  <a:pt x="100450" y="13509"/>
                  <a:pt x="100489" y="14187"/>
                  <a:pt x="100524" y="14864"/>
                </a:cubicBezTo>
                <a:cubicBezTo>
                  <a:pt x="100493" y="14871"/>
                  <a:pt x="100466" y="14903"/>
                  <a:pt x="100477" y="14947"/>
                </a:cubicBezTo>
                <a:cubicBezTo>
                  <a:pt x="100599" y="15314"/>
                  <a:pt x="100509" y="15717"/>
                  <a:pt x="100341" y="16105"/>
                </a:cubicBezTo>
                <a:cubicBezTo>
                  <a:pt x="100325" y="16054"/>
                  <a:pt x="100309" y="16007"/>
                  <a:pt x="100294" y="15956"/>
                </a:cubicBezTo>
                <a:cubicBezTo>
                  <a:pt x="100305" y="15612"/>
                  <a:pt x="100313" y="15267"/>
                  <a:pt x="100309" y="14923"/>
                </a:cubicBezTo>
                <a:cubicBezTo>
                  <a:pt x="100309" y="14633"/>
                  <a:pt x="100298" y="14347"/>
                  <a:pt x="100282" y="14062"/>
                </a:cubicBezTo>
                <a:cubicBezTo>
                  <a:pt x="100321" y="13655"/>
                  <a:pt x="100356" y="13247"/>
                  <a:pt x="100388" y="12837"/>
                </a:cubicBezTo>
                <a:close/>
                <a:moveTo>
                  <a:pt x="126630" y="12837"/>
                </a:moveTo>
                <a:cubicBezTo>
                  <a:pt x="126661" y="13247"/>
                  <a:pt x="126700" y="13655"/>
                  <a:pt x="126740" y="14062"/>
                </a:cubicBezTo>
                <a:cubicBezTo>
                  <a:pt x="126724" y="14347"/>
                  <a:pt x="126708" y="14633"/>
                  <a:pt x="126708" y="14923"/>
                </a:cubicBezTo>
                <a:cubicBezTo>
                  <a:pt x="126708" y="15267"/>
                  <a:pt x="126716" y="15612"/>
                  <a:pt x="126724" y="15956"/>
                </a:cubicBezTo>
                <a:cubicBezTo>
                  <a:pt x="126708" y="16007"/>
                  <a:pt x="126693" y="16054"/>
                  <a:pt x="126677" y="16105"/>
                </a:cubicBezTo>
                <a:cubicBezTo>
                  <a:pt x="126513" y="15717"/>
                  <a:pt x="126422" y="15314"/>
                  <a:pt x="126540" y="14947"/>
                </a:cubicBezTo>
                <a:cubicBezTo>
                  <a:pt x="126556" y="14903"/>
                  <a:pt x="126525" y="14871"/>
                  <a:pt x="126497" y="14864"/>
                </a:cubicBezTo>
                <a:cubicBezTo>
                  <a:pt x="126529" y="14187"/>
                  <a:pt x="126572" y="13509"/>
                  <a:pt x="126630" y="12837"/>
                </a:cubicBezTo>
                <a:close/>
                <a:moveTo>
                  <a:pt x="60904" y="14226"/>
                </a:moveTo>
                <a:cubicBezTo>
                  <a:pt x="61049" y="14860"/>
                  <a:pt x="61135" y="15478"/>
                  <a:pt x="61072" y="16136"/>
                </a:cubicBezTo>
                <a:cubicBezTo>
                  <a:pt x="60963" y="15670"/>
                  <a:pt x="60865" y="15228"/>
                  <a:pt x="60795" y="14837"/>
                </a:cubicBezTo>
                <a:cubicBezTo>
                  <a:pt x="60834" y="14633"/>
                  <a:pt x="60873" y="14430"/>
                  <a:pt x="60904" y="14226"/>
                </a:cubicBezTo>
                <a:close/>
                <a:moveTo>
                  <a:pt x="166113" y="14226"/>
                </a:moveTo>
                <a:cubicBezTo>
                  <a:pt x="166149" y="14430"/>
                  <a:pt x="166188" y="14633"/>
                  <a:pt x="166227" y="14837"/>
                </a:cubicBezTo>
                <a:cubicBezTo>
                  <a:pt x="166152" y="15228"/>
                  <a:pt x="166058" y="15670"/>
                  <a:pt x="165949" y="16140"/>
                </a:cubicBezTo>
                <a:cubicBezTo>
                  <a:pt x="165887" y="15478"/>
                  <a:pt x="165972" y="14860"/>
                  <a:pt x="166113" y="14226"/>
                </a:cubicBezTo>
                <a:close/>
                <a:moveTo>
                  <a:pt x="25832" y="14985"/>
                </a:moveTo>
                <a:cubicBezTo>
                  <a:pt x="25832" y="15228"/>
                  <a:pt x="25843" y="15475"/>
                  <a:pt x="25856" y="15717"/>
                </a:cubicBezTo>
                <a:cubicBezTo>
                  <a:pt x="25816" y="15890"/>
                  <a:pt x="25777" y="16062"/>
                  <a:pt x="25742" y="16233"/>
                </a:cubicBezTo>
                <a:lnTo>
                  <a:pt x="25742" y="16168"/>
                </a:lnTo>
                <a:cubicBezTo>
                  <a:pt x="25773" y="15772"/>
                  <a:pt x="25805" y="15381"/>
                  <a:pt x="25832" y="14985"/>
                </a:cubicBezTo>
                <a:close/>
                <a:moveTo>
                  <a:pt x="201189" y="14985"/>
                </a:moveTo>
                <a:cubicBezTo>
                  <a:pt x="201217" y="15381"/>
                  <a:pt x="201249" y="15772"/>
                  <a:pt x="201280" y="16168"/>
                </a:cubicBezTo>
                <a:lnTo>
                  <a:pt x="201280" y="16233"/>
                </a:lnTo>
                <a:cubicBezTo>
                  <a:pt x="201240" y="16062"/>
                  <a:pt x="201205" y="15890"/>
                  <a:pt x="201166" y="15722"/>
                </a:cubicBezTo>
                <a:cubicBezTo>
                  <a:pt x="201173" y="15475"/>
                  <a:pt x="201186" y="15228"/>
                  <a:pt x="201189" y="14985"/>
                </a:cubicBezTo>
                <a:close/>
                <a:moveTo>
                  <a:pt x="944" y="15353"/>
                </a:moveTo>
                <a:cubicBezTo>
                  <a:pt x="944" y="15455"/>
                  <a:pt x="947" y="15561"/>
                  <a:pt x="947" y="15666"/>
                </a:cubicBezTo>
                <a:lnTo>
                  <a:pt x="947" y="16238"/>
                </a:lnTo>
                <a:cubicBezTo>
                  <a:pt x="940" y="16218"/>
                  <a:pt x="936" y="16199"/>
                  <a:pt x="928" y="16183"/>
                </a:cubicBezTo>
                <a:lnTo>
                  <a:pt x="928" y="16179"/>
                </a:lnTo>
                <a:cubicBezTo>
                  <a:pt x="928" y="15905"/>
                  <a:pt x="931" y="15628"/>
                  <a:pt x="944" y="15353"/>
                </a:cubicBezTo>
                <a:close/>
                <a:moveTo>
                  <a:pt x="226078" y="15346"/>
                </a:moveTo>
                <a:cubicBezTo>
                  <a:pt x="226086" y="15623"/>
                  <a:pt x="226094" y="15901"/>
                  <a:pt x="226089" y="16179"/>
                </a:cubicBezTo>
                <a:lnTo>
                  <a:pt x="226089" y="16183"/>
                </a:lnTo>
                <a:cubicBezTo>
                  <a:pt x="226086" y="16199"/>
                  <a:pt x="226078" y="16218"/>
                  <a:pt x="226074" y="16238"/>
                </a:cubicBezTo>
                <a:cubicBezTo>
                  <a:pt x="226074" y="16046"/>
                  <a:pt x="226074" y="15854"/>
                  <a:pt x="226070" y="15666"/>
                </a:cubicBezTo>
                <a:cubicBezTo>
                  <a:pt x="226070" y="15557"/>
                  <a:pt x="226074" y="15451"/>
                  <a:pt x="226078" y="15346"/>
                </a:cubicBezTo>
                <a:close/>
                <a:moveTo>
                  <a:pt x="74833" y="15800"/>
                </a:moveTo>
                <a:cubicBezTo>
                  <a:pt x="74889" y="15964"/>
                  <a:pt x="74939" y="16125"/>
                  <a:pt x="74994" y="16289"/>
                </a:cubicBezTo>
                <a:cubicBezTo>
                  <a:pt x="74990" y="16309"/>
                  <a:pt x="74990" y="16332"/>
                  <a:pt x="74986" y="16356"/>
                </a:cubicBezTo>
                <a:cubicBezTo>
                  <a:pt x="74932" y="16175"/>
                  <a:pt x="74880" y="15995"/>
                  <a:pt x="74830" y="15815"/>
                </a:cubicBezTo>
                <a:cubicBezTo>
                  <a:pt x="74833" y="15811"/>
                  <a:pt x="74833" y="15803"/>
                  <a:pt x="74833" y="15800"/>
                </a:cubicBezTo>
                <a:close/>
                <a:moveTo>
                  <a:pt x="152184" y="15800"/>
                </a:moveTo>
                <a:cubicBezTo>
                  <a:pt x="152184" y="15803"/>
                  <a:pt x="152187" y="15811"/>
                  <a:pt x="152187" y="15815"/>
                </a:cubicBezTo>
                <a:cubicBezTo>
                  <a:pt x="152137" y="15995"/>
                  <a:pt x="152086" y="16175"/>
                  <a:pt x="152035" y="16356"/>
                </a:cubicBezTo>
                <a:cubicBezTo>
                  <a:pt x="152031" y="16332"/>
                  <a:pt x="152028" y="16309"/>
                  <a:pt x="152028" y="16289"/>
                </a:cubicBezTo>
                <a:cubicBezTo>
                  <a:pt x="152078" y="16125"/>
                  <a:pt x="152133" y="15964"/>
                  <a:pt x="152184" y="15800"/>
                </a:cubicBezTo>
                <a:close/>
                <a:moveTo>
                  <a:pt x="107949" y="13819"/>
                </a:moveTo>
                <a:lnTo>
                  <a:pt x="107949" y="13827"/>
                </a:lnTo>
                <a:cubicBezTo>
                  <a:pt x="107874" y="14300"/>
                  <a:pt x="107789" y="14774"/>
                  <a:pt x="107730" y="15252"/>
                </a:cubicBezTo>
                <a:cubicBezTo>
                  <a:pt x="107726" y="15306"/>
                  <a:pt x="107718" y="15357"/>
                  <a:pt x="107715" y="15408"/>
                </a:cubicBezTo>
                <a:cubicBezTo>
                  <a:pt x="107585" y="15725"/>
                  <a:pt x="107507" y="16085"/>
                  <a:pt x="107440" y="16426"/>
                </a:cubicBezTo>
                <a:cubicBezTo>
                  <a:pt x="107397" y="16351"/>
                  <a:pt x="107354" y="16285"/>
                  <a:pt x="107311" y="16210"/>
                </a:cubicBezTo>
                <a:cubicBezTo>
                  <a:pt x="107413" y="15819"/>
                  <a:pt x="107518" y="15431"/>
                  <a:pt x="107616" y="15041"/>
                </a:cubicBezTo>
                <a:cubicBezTo>
                  <a:pt x="107726" y="14633"/>
                  <a:pt x="107836" y="14226"/>
                  <a:pt x="107949" y="13819"/>
                </a:cubicBezTo>
                <a:close/>
                <a:moveTo>
                  <a:pt x="119074" y="13840"/>
                </a:moveTo>
                <a:lnTo>
                  <a:pt x="119074" y="13840"/>
                </a:lnTo>
                <a:cubicBezTo>
                  <a:pt x="119186" y="14240"/>
                  <a:pt x="119298" y="14640"/>
                  <a:pt x="119401" y="15041"/>
                </a:cubicBezTo>
                <a:cubicBezTo>
                  <a:pt x="119503" y="15431"/>
                  <a:pt x="119605" y="15819"/>
                  <a:pt x="119710" y="16210"/>
                </a:cubicBezTo>
                <a:cubicBezTo>
                  <a:pt x="119668" y="16285"/>
                  <a:pt x="119621" y="16351"/>
                  <a:pt x="119577" y="16426"/>
                </a:cubicBezTo>
                <a:cubicBezTo>
                  <a:pt x="119515" y="16085"/>
                  <a:pt x="119433" y="15725"/>
                  <a:pt x="119307" y="15408"/>
                </a:cubicBezTo>
                <a:cubicBezTo>
                  <a:pt x="119299" y="15357"/>
                  <a:pt x="119296" y="15306"/>
                  <a:pt x="119287" y="15252"/>
                </a:cubicBezTo>
                <a:cubicBezTo>
                  <a:pt x="119233" y="14778"/>
                  <a:pt x="119148" y="14309"/>
                  <a:pt x="119074" y="13840"/>
                </a:cubicBezTo>
                <a:close/>
                <a:moveTo>
                  <a:pt x="12016" y="12179"/>
                </a:moveTo>
                <a:lnTo>
                  <a:pt x="12016" y="12179"/>
                </a:lnTo>
                <a:cubicBezTo>
                  <a:pt x="11938" y="13545"/>
                  <a:pt x="11832" y="14903"/>
                  <a:pt x="11699" y="16262"/>
                </a:cubicBezTo>
                <a:cubicBezTo>
                  <a:pt x="11687" y="16316"/>
                  <a:pt x="11672" y="16374"/>
                  <a:pt x="11656" y="16434"/>
                </a:cubicBezTo>
                <a:cubicBezTo>
                  <a:pt x="11585" y="15733"/>
                  <a:pt x="11511" y="15036"/>
                  <a:pt x="11444" y="14340"/>
                </a:cubicBezTo>
                <a:cubicBezTo>
                  <a:pt x="11558" y="13803"/>
                  <a:pt x="11683" y="13271"/>
                  <a:pt x="11832" y="12754"/>
                </a:cubicBezTo>
                <a:cubicBezTo>
                  <a:pt x="11887" y="12563"/>
                  <a:pt x="11950" y="12371"/>
                  <a:pt x="12016" y="12179"/>
                </a:cubicBezTo>
                <a:close/>
                <a:moveTo>
                  <a:pt x="215005" y="12179"/>
                </a:moveTo>
                <a:lnTo>
                  <a:pt x="215005" y="12179"/>
                </a:lnTo>
                <a:cubicBezTo>
                  <a:pt x="215072" y="12371"/>
                  <a:pt x="215135" y="12563"/>
                  <a:pt x="215189" y="12754"/>
                </a:cubicBezTo>
                <a:cubicBezTo>
                  <a:pt x="215339" y="13271"/>
                  <a:pt x="215464" y="13803"/>
                  <a:pt x="215577" y="14340"/>
                </a:cubicBezTo>
                <a:cubicBezTo>
                  <a:pt x="215507" y="15036"/>
                  <a:pt x="215436" y="15737"/>
                  <a:pt x="215362" y="16434"/>
                </a:cubicBezTo>
                <a:cubicBezTo>
                  <a:pt x="215350" y="16374"/>
                  <a:pt x="215334" y="16316"/>
                  <a:pt x="215319" y="16262"/>
                </a:cubicBezTo>
                <a:cubicBezTo>
                  <a:pt x="215189" y="14903"/>
                  <a:pt x="215084" y="13545"/>
                  <a:pt x="215005" y="12179"/>
                </a:cubicBezTo>
                <a:close/>
                <a:moveTo>
                  <a:pt x="36622" y="12864"/>
                </a:moveTo>
                <a:cubicBezTo>
                  <a:pt x="36631" y="12884"/>
                  <a:pt x="36638" y="12899"/>
                  <a:pt x="36646" y="12915"/>
                </a:cubicBezTo>
                <a:cubicBezTo>
                  <a:pt x="36673" y="14112"/>
                  <a:pt x="36712" y="15306"/>
                  <a:pt x="36783" y="16500"/>
                </a:cubicBezTo>
                <a:cubicBezTo>
                  <a:pt x="36541" y="15862"/>
                  <a:pt x="36294" y="15228"/>
                  <a:pt x="36035" y="14602"/>
                </a:cubicBezTo>
                <a:cubicBezTo>
                  <a:pt x="36223" y="14019"/>
                  <a:pt x="36419" y="13439"/>
                  <a:pt x="36622" y="12864"/>
                </a:cubicBezTo>
                <a:close/>
                <a:moveTo>
                  <a:pt x="190395" y="12864"/>
                </a:moveTo>
                <a:cubicBezTo>
                  <a:pt x="190602" y="13439"/>
                  <a:pt x="190799" y="14019"/>
                  <a:pt x="190986" y="14602"/>
                </a:cubicBezTo>
                <a:cubicBezTo>
                  <a:pt x="190728" y="15228"/>
                  <a:pt x="190477" y="15862"/>
                  <a:pt x="190235" y="16500"/>
                </a:cubicBezTo>
                <a:cubicBezTo>
                  <a:pt x="190309" y="15306"/>
                  <a:pt x="190348" y="14112"/>
                  <a:pt x="190376" y="12915"/>
                </a:cubicBezTo>
                <a:cubicBezTo>
                  <a:pt x="190383" y="12899"/>
                  <a:pt x="190391" y="12880"/>
                  <a:pt x="190395" y="12864"/>
                </a:cubicBezTo>
                <a:close/>
                <a:moveTo>
                  <a:pt x="108215" y="15568"/>
                </a:moveTo>
                <a:cubicBezTo>
                  <a:pt x="108219" y="15834"/>
                  <a:pt x="108219" y="16097"/>
                  <a:pt x="108223" y="16359"/>
                </a:cubicBezTo>
                <a:cubicBezTo>
                  <a:pt x="108208" y="16418"/>
                  <a:pt x="108196" y="16477"/>
                  <a:pt x="108180" y="16535"/>
                </a:cubicBezTo>
                <a:cubicBezTo>
                  <a:pt x="108192" y="16215"/>
                  <a:pt x="108203" y="15893"/>
                  <a:pt x="108215" y="15568"/>
                </a:cubicBezTo>
                <a:close/>
                <a:moveTo>
                  <a:pt x="118803" y="15568"/>
                </a:moveTo>
                <a:cubicBezTo>
                  <a:pt x="118814" y="15893"/>
                  <a:pt x="118830" y="16215"/>
                  <a:pt x="118841" y="16535"/>
                </a:cubicBezTo>
                <a:cubicBezTo>
                  <a:pt x="118826" y="16477"/>
                  <a:pt x="118810" y="16418"/>
                  <a:pt x="118799" y="16359"/>
                </a:cubicBezTo>
                <a:cubicBezTo>
                  <a:pt x="118799" y="16097"/>
                  <a:pt x="118803" y="15834"/>
                  <a:pt x="118803" y="15568"/>
                </a:cubicBezTo>
                <a:close/>
                <a:moveTo>
                  <a:pt x="107636" y="16109"/>
                </a:moveTo>
                <a:lnTo>
                  <a:pt x="107636" y="16109"/>
                </a:lnTo>
                <a:cubicBezTo>
                  <a:pt x="107612" y="16293"/>
                  <a:pt x="107593" y="16473"/>
                  <a:pt x="107574" y="16652"/>
                </a:cubicBezTo>
                <a:cubicBezTo>
                  <a:pt x="107569" y="16645"/>
                  <a:pt x="107565" y="16633"/>
                  <a:pt x="107558" y="16625"/>
                </a:cubicBezTo>
                <a:cubicBezTo>
                  <a:pt x="107578" y="16450"/>
                  <a:pt x="107601" y="16277"/>
                  <a:pt x="107636" y="16109"/>
                </a:cubicBezTo>
                <a:close/>
                <a:moveTo>
                  <a:pt x="119386" y="16112"/>
                </a:moveTo>
                <a:cubicBezTo>
                  <a:pt x="119417" y="16277"/>
                  <a:pt x="119440" y="16453"/>
                  <a:pt x="119460" y="16625"/>
                </a:cubicBezTo>
                <a:cubicBezTo>
                  <a:pt x="119456" y="16633"/>
                  <a:pt x="119452" y="16645"/>
                  <a:pt x="119444" y="16652"/>
                </a:cubicBezTo>
                <a:cubicBezTo>
                  <a:pt x="119424" y="16473"/>
                  <a:pt x="119405" y="16293"/>
                  <a:pt x="119386" y="16112"/>
                </a:cubicBezTo>
                <a:close/>
                <a:moveTo>
                  <a:pt x="92404" y="14821"/>
                </a:moveTo>
                <a:cubicBezTo>
                  <a:pt x="92451" y="15075"/>
                  <a:pt x="92501" y="15334"/>
                  <a:pt x="92548" y="15588"/>
                </a:cubicBezTo>
                <a:cubicBezTo>
                  <a:pt x="92462" y="15999"/>
                  <a:pt x="92388" y="16414"/>
                  <a:pt x="92328" y="16833"/>
                </a:cubicBezTo>
                <a:cubicBezTo>
                  <a:pt x="92337" y="16665"/>
                  <a:pt x="92341" y="16492"/>
                  <a:pt x="92348" y="16320"/>
                </a:cubicBezTo>
                <a:cubicBezTo>
                  <a:pt x="92372" y="15823"/>
                  <a:pt x="92388" y="15322"/>
                  <a:pt x="92404" y="14821"/>
                </a:cubicBezTo>
                <a:close/>
                <a:moveTo>
                  <a:pt x="134614" y="14821"/>
                </a:moveTo>
                <a:cubicBezTo>
                  <a:pt x="134630" y="15322"/>
                  <a:pt x="134645" y="15823"/>
                  <a:pt x="134669" y="16320"/>
                </a:cubicBezTo>
                <a:cubicBezTo>
                  <a:pt x="134677" y="16492"/>
                  <a:pt x="134685" y="16665"/>
                  <a:pt x="134692" y="16833"/>
                </a:cubicBezTo>
                <a:cubicBezTo>
                  <a:pt x="134634" y="16414"/>
                  <a:pt x="134560" y="15999"/>
                  <a:pt x="134470" y="15588"/>
                </a:cubicBezTo>
                <a:cubicBezTo>
                  <a:pt x="134520" y="15334"/>
                  <a:pt x="134567" y="15075"/>
                  <a:pt x="134614" y="14821"/>
                </a:cubicBezTo>
                <a:close/>
                <a:moveTo>
                  <a:pt x="33714" y="11396"/>
                </a:moveTo>
                <a:cubicBezTo>
                  <a:pt x="34004" y="11999"/>
                  <a:pt x="34263" y="12637"/>
                  <a:pt x="34513" y="13251"/>
                </a:cubicBezTo>
                <a:cubicBezTo>
                  <a:pt x="34599" y="13467"/>
                  <a:pt x="34682" y="13678"/>
                  <a:pt x="34763" y="13894"/>
                </a:cubicBezTo>
                <a:cubicBezTo>
                  <a:pt x="34783" y="14073"/>
                  <a:pt x="34803" y="14257"/>
                  <a:pt x="34823" y="14437"/>
                </a:cubicBezTo>
                <a:cubicBezTo>
                  <a:pt x="34841" y="14613"/>
                  <a:pt x="34861" y="14793"/>
                  <a:pt x="34881" y="14970"/>
                </a:cubicBezTo>
                <a:cubicBezTo>
                  <a:pt x="34865" y="15236"/>
                  <a:pt x="34850" y="15502"/>
                  <a:pt x="34830" y="15769"/>
                </a:cubicBezTo>
                <a:cubicBezTo>
                  <a:pt x="34756" y="16007"/>
                  <a:pt x="34673" y="16242"/>
                  <a:pt x="34599" y="16481"/>
                </a:cubicBezTo>
                <a:cubicBezTo>
                  <a:pt x="34556" y="16609"/>
                  <a:pt x="34517" y="16743"/>
                  <a:pt x="34478" y="16872"/>
                </a:cubicBezTo>
                <a:cubicBezTo>
                  <a:pt x="34454" y="16688"/>
                  <a:pt x="34427" y="16508"/>
                  <a:pt x="34404" y="16324"/>
                </a:cubicBezTo>
                <a:cubicBezTo>
                  <a:pt x="34395" y="16269"/>
                  <a:pt x="34384" y="16226"/>
                  <a:pt x="34364" y="16191"/>
                </a:cubicBezTo>
                <a:cubicBezTo>
                  <a:pt x="34184" y="14790"/>
                  <a:pt x="34019" y="13388"/>
                  <a:pt x="33801" y="11999"/>
                </a:cubicBezTo>
                <a:cubicBezTo>
                  <a:pt x="33770" y="11800"/>
                  <a:pt x="33742" y="11600"/>
                  <a:pt x="33714" y="11396"/>
                </a:cubicBezTo>
                <a:close/>
                <a:moveTo>
                  <a:pt x="193307" y="11396"/>
                </a:moveTo>
                <a:lnTo>
                  <a:pt x="193307" y="11396"/>
                </a:lnTo>
                <a:cubicBezTo>
                  <a:pt x="193279" y="11600"/>
                  <a:pt x="193252" y="11800"/>
                  <a:pt x="193221" y="11999"/>
                </a:cubicBezTo>
                <a:cubicBezTo>
                  <a:pt x="193001" y="13388"/>
                  <a:pt x="192833" y="14793"/>
                  <a:pt x="192657" y="16195"/>
                </a:cubicBezTo>
                <a:cubicBezTo>
                  <a:pt x="192638" y="16230"/>
                  <a:pt x="192622" y="16273"/>
                  <a:pt x="192618" y="16324"/>
                </a:cubicBezTo>
                <a:cubicBezTo>
                  <a:pt x="192591" y="16508"/>
                  <a:pt x="192567" y="16688"/>
                  <a:pt x="192544" y="16872"/>
                </a:cubicBezTo>
                <a:cubicBezTo>
                  <a:pt x="192504" y="16743"/>
                  <a:pt x="192461" y="16609"/>
                  <a:pt x="192423" y="16481"/>
                </a:cubicBezTo>
                <a:cubicBezTo>
                  <a:pt x="192348" y="16242"/>
                  <a:pt x="192266" y="16007"/>
                  <a:pt x="192188" y="15769"/>
                </a:cubicBezTo>
                <a:cubicBezTo>
                  <a:pt x="192172" y="15502"/>
                  <a:pt x="192156" y="15236"/>
                  <a:pt x="192137" y="14970"/>
                </a:cubicBezTo>
                <a:cubicBezTo>
                  <a:pt x="192156" y="14793"/>
                  <a:pt x="192176" y="14613"/>
                  <a:pt x="192195" y="14437"/>
                </a:cubicBezTo>
                <a:cubicBezTo>
                  <a:pt x="192215" y="14257"/>
                  <a:pt x="192235" y="14073"/>
                  <a:pt x="192255" y="13894"/>
                </a:cubicBezTo>
                <a:cubicBezTo>
                  <a:pt x="192340" y="13678"/>
                  <a:pt x="192419" y="13467"/>
                  <a:pt x="192504" y="13251"/>
                </a:cubicBezTo>
                <a:cubicBezTo>
                  <a:pt x="192755" y="12637"/>
                  <a:pt x="193017" y="11999"/>
                  <a:pt x="193307" y="11396"/>
                </a:cubicBezTo>
                <a:close/>
                <a:moveTo>
                  <a:pt x="61937" y="13740"/>
                </a:moveTo>
                <a:cubicBezTo>
                  <a:pt x="61993" y="14289"/>
                  <a:pt x="62063" y="14833"/>
                  <a:pt x="62121" y="15381"/>
                </a:cubicBezTo>
                <a:cubicBezTo>
                  <a:pt x="62165" y="15780"/>
                  <a:pt x="62215" y="16175"/>
                  <a:pt x="62266" y="16574"/>
                </a:cubicBezTo>
                <a:cubicBezTo>
                  <a:pt x="62251" y="16680"/>
                  <a:pt x="62235" y="16782"/>
                  <a:pt x="62219" y="16883"/>
                </a:cubicBezTo>
                <a:cubicBezTo>
                  <a:pt x="62188" y="16633"/>
                  <a:pt x="62161" y="16383"/>
                  <a:pt x="62129" y="16132"/>
                </a:cubicBezTo>
                <a:cubicBezTo>
                  <a:pt x="62071" y="15659"/>
                  <a:pt x="62024" y="15181"/>
                  <a:pt x="61977" y="14707"/>
                </a:cubicBezTo>
                <a:cubicBezTo>
                  <a:pt x="61965" y="14387"/>
                  <a:pt x="61953" y="14066"/>
                  <a:pt x="61937" y="13740"/>
                </a:cubicBezTo>
                <a:close/>
                <a:moveTo>
                  <a:pt x="165084" y="13740"/>
                </a:moveTo>
                <a:lnTo>
                  <a:pt x="165084" y="13740"/>
                </a:lnTo>
                <a:cubicBezTo>
                  <a:pt x="165068" y="14042"/>
                  <a:pt x="165061" y="14340"/>
                  <a:pt x="165049" y="14641"/>
                </a:cubicBezTo>
                <a:cubicBezTo>
                  <a:pt x="165002" y="15138"/>
                  <a:pt x="164951" y="15635"/>
                  <a:pt x="164892" y="16132"/>
                </a:cubicBezTo>
                <a:cubicBezTo>
                  <a:pt x="164861" y="16383"/>
                  <a:pt x="164830" y="16633"/>
                  <a:pt x="164798" y="16883"/>
                </a:cubicBezTo>
                <a:cubicBezTo>
                  <a:pt x="164783" y="16782"/>
                  <a:pt x="164767" y="16676"/>
                  <a:pt x="164756" y="16574"/>
                </a:cubicBezTo>
                <a:cubicBezTo>
                  <a:pt x="164806" y="16175"/>
                  <a:pt x="164857" y="15776"/>
                  <a:pt x="164900" y="15381"/>
                </a:cubicBezTo>
                <a:cubicBezTo>
                  <a:pt x="164958" y="14833"/>
                  <a:pt x="165025" y="14289"/>
                  <a:pt x="165084" y="13740"/>
                </a:cubicBezTo>
                <a:close/>
                <a:moveTo>
                  <a:pt x="4204" y="14649"/>
                </a:moveTo>
                <a:cubicBezTo>
                  <a:pt x="4235" y="14997"/>
                  <a:pt x="4262" y="15341"/>
                  <a:pt x="4294" y="15686"/>
                </a:cubicBezTo>
                <a:cubicBezTo>
                  <a:pt x="4235" y="15987"/>
                  <a:pt x="4172" y="16285"/>
                  <a:pt x="4134" y="16578"/>
                </a:cubicBezTo>
                <a:cubicBezTo>
                  <a:pt x="4118" y="16688"/>
                  <a:pt x="4106" y="16797"/>
                  <a:pt x="4090" y="16911"/>
                </a:cubicBezTo>
                <a:cubicBezTo>
                  <a:pt x="4083" y="16571"/>
                  <a:pt x="4078" y="16233"/>
                  <a:pt x="4078" y="15893"/>
                </a:cubicBezTo>
                <a:cubicBezTo>
                  <a:pt x="4118" y="15478"/>
                  <a:pt x="4161" y="15064"/>
                  <a:pt x="4204" y="14649"/>
                </a:cubicBezTo>
                <a:close/>
                <a:moveTo>
                  <a:pt x="222814" y="14649"/>
                </a:moveTo>
                <a:cubicBezTo>
                  <a:pt x="222861" y="15064"/>
                  <a:pt x="222904" y="15478"/>
                  <a:pt x="222942" y="15893"/>
                </a:cubicBezTo>
                <a:cubicBezTo>
                  <a:pt x="222942" y="16233"/>
                  <a:pt x="222935" y="16571"/>
                  <a:pt x="222927" y="16911"/>
                </a:cubicBezTo>
                <a:cubicBezTo>
                  <a:pt x="222915" y="16797"/>
                  <a:pt x="222904" y="16688"/>
                  <a:pt x="222888" y="16578"/>
                </a:cubicBezTo>
                <a:cubicBezTo>
                  <a:pt x="222845" y="16285"/>
                  <a:pt x="222787" y="15987"/>
                  <a:pt x="222724" y="15686"/>
                </a:cubicBezTo>
                <a:cubicBezTo>
                  <a:pt x="222755" y="15341"/>
                  <a:pt x="222787" y="14994"/>
                  <a:pt x="222814" y="14649"/>
                </a:cubicBezTo>
                <a:close/>
                <a:moveTo>
                  <a:pt x="100576" y="16027"/>
                </a:moveTo>
                <a:cubicBezTo>
                  <a:pt x="100583" y="16324"/>
                  <a:pt x="100595" y="16621"/>
                  <a:pt x="100603" y="16914"/>
                </a:cubicBezTo>
                <a:cubicBezTo>
                  <a:pt x="100548" y="16746"/>
                  <a:pt x="100489" y="16574"/>
                  <a:pt x="100435" y="16403"/>
                </a:cubicBezTo>
                <a:cubicBezTo>
                  <a:pt x="100477" y="16289"/>
                  <a:pt x="100520" y="16175"/>
                  <a:pt x="100564" y="16062"/>
                </a:cubicBezTo>
                <a:cubicBezTo>
                  <a:pt x="100567" y="16050"/>
                  <a:pt x="100571" y="16038"/>
                  <a:pt x="100576" y="16027"/>
                </a:cubicBezTo>
                <a:close/>
                <a:moveTo>
                  <a:pt x="126446" y="16027"/>
                </a:moveTo>
                <a:cubicBezTo>
                  <a:pt x="126450" y="16038"/>
                  <a:pt x="126454" y="16050"/>
                  <a:pt x="126458" y="16062"/>
                </a:cubicBezTo>
                <a:cubicBezTo>
                  <a:pt x="126497" y="16175"/>
                  <a:pt x="126540" y="16289"/>
                  <a:pt x="126583" y="16403"/>
                </a:cubicBezTo>
                <a:cubicBezTo>
                  <a:pt x="126529" y="16574"/>
                  <a:pt x="126473" y="16746"/>
                  <a:pt x="126419" y="16914"/>
                </a:cubicBezTo>
                <a:cubicBezTo>
                  <a:pt x="126426" y="16621"/>
                  <a:pt x="126435" y="16324"/>
                  <a:pt x="126446" y="16027"/>
                </a:cubicBezTo>
                <a:close/>
                <a:moveTo>
                  <a:pt x="85648" y="13404"/>
                </a:moveTo>
                <a:cubicBezTo>
                  <a:pt x="85683" y="13569"/>
                  <a:pt x="85722" y="13733"/>
                  <a:pt x="85758" y="13901"/>
                </a:cubicBezTo>
                <a:cubicBezTo>
                  <a:pt x="85793" y="14062"/>
                  <a:pt x="85824" y="14226"/>
                  <a:pt x="85855" y="14391"/>
                </a:cubicBezTo>
                <a:cubicBezTo>
                  <a:pt x="85769" y="14848"/>
                  <a:pt x="85699" y="15205"/>
                  <a:pt x="85679" y="15318"/>
                </a:cubicBezTo>
                <a:cubicBezTo>
                  <a:pt x="85608" y="15776"/>
                  <a:pt x="85546" y="16230"/>
                  <a:pt x="85483" y="16688"/>
                </a:cubicBezTo>
                <a:cubicBezTo>
                  <a:pt x="85476" y="16719"/>
                  <a:pt x="85468" y="16746"/>
                  <a:pt x="85464" y="16778"/>
                </a:cubicBezTo>
                <a:cubicBezTo>
                  <a:pt x="85440" y="16829"/>
                  <a:pt x="85421" y="16880"/>
                  <a:pt x="85397" y="16930"/>
                </a:cubicBezTo>
                <a:cubicBezTo>
                  <a:pt x="85487" y="15756"/>
                  <a:pt x="85570" y="14582"/>
                  <a:pt x="85648" y="13404"/>
                </a:cubicBezTo>
                <a:close/>
                <a:moveTo>
                  <a:pt x="141374" y="13412"/>
                </a:moveTo>
                <a:cubicBezTo>
                  <a:pt x="141448" y="14586"/>
                  <a:pt x="141534" y="15760"/>
                  <a:pt x="141625" y="16930"/>
                </a:cubicBezTo>
                <a:cubicBezTo>
                  <a:pt x="141601" y="16883"/>
                  <a:pt x="141581" y="16833"/>
                  <a:pt x="141558" y="16782"/>
                </a:cubicBezTo>
                <a:cubicBezTo>
                  <a:pt x="141549" y="16750"/>
                  <a:pt x="141542" y="16715"/>
                  <a:pt x="141538" y="16684"/>
                </a:cubicBezTo>
                <a:cubicBezTo>
                  <a:pt x="141475" y="16230"/>
                  <a:pt x="141408" y="15776"/>
                  <a:pt x="141338" y="15318"/>
                </a:cubicBezTo>
                <a:cubicBezTo>
                  <a:pt x="141323" y="15205"/>
                  <a:pt x="141253" y="14848"/>
                  <a:pt x="141162" y="14391"/>
                </a:cubicBezTo>
                <a:cubicBezTo>
                  <a:pt x="141197" y="14226"/>
                  <a:pt x="141229" y="14062"/>
                  <a:pt x="141264" y="13901"/>
                </a:cubicBezTo>
                <a:cubicBezTo>
                  <a:pt x="141300" y="13737"/>
                  <a:pt x="141338" y="13576"/>
                  <a:pt x="141374" y="13412"/>
                </a:cubicBezTo>
                <a:close/>
                <a:moveTo>
                  <a:pt x="53022" y="9005"/>
                </a:moveTo>
                <a:lnTo>
                  <a:pt x="53022" y="9005"/>
                </a:lnTo>
                <a:cubicBezTo>
                  <a:pt x="53362" y="9741"/>
                  <a:pt x="53667" y="10504"/>
                  <a:pt x="54012" y="11236"/>
                </a:cubicBezTo>
                <a:cubicBezTo>
                  <a:pt x="54020" y="11255"/>
                  <a:pt x="54027" y="11279"/>
                  <a:pt x="54036" y="11298"/>
                </a:cubicBezTo>
                <a:cubicBezTo>
                  <a:pt x="54043" y="12019"/>
                  <a:pt x="54059" y="12747"/>
                  <a:pt x="54090" y="13475"/>
                </a:cubicBezTo>
                <a:cubicBezTo>
                  <a:pt x="54094" y="13592"/>
                  <a:pt x="54102" y="13706"/>
                  <a:pt x="54110" y="13819"/>
                </a:cubicBezTo>
                <a:cubicBezTo>
                  <a:pt x="54070" y="13831"/>
                  <a:pt x="54027" y="13890"/>
                  <a:pt x="54036" y="13948"/>
                </a:cubicBezTo>
                <a:cubicBezTo>
                  <a:pt x="54063" y="14266"/>
                  <a:pt x="54114" y="14586"/>
                  <a:pt x="54177" y="14903"/>
                </a:cubicBezTo>
                <a:cubicBezTo>
                  <a:pt x="54180" y="15001"/>
                  <a:pt x="54188" y="15095"/>
                  <a:pt x="54196" y="15189"/>
                </a:cubicBezTo>
                <a:cubicBezTo>
                  <a:pt x="54157" y="15787"/>
                  <a:pt x="54114" y="16387"/>
                  <a:pt x="54063" y="16985"/>
                </a:cubicBezTo>
                <a:cubicBezTo>
                  <a:pt x="54027" y="16649"/>
                  <a:pt x="53996" y="16316"/>
                  <a:pt x="53965" y="15980"/>
                </a:cubicBezTo>
                <a:cubicBezTo>
                  <a:pt x="53947" y="15798"/>
                  <a:pt x="53830" y="15712"/>
                  <a:pt x="53723" y="15712"/>
                </a:cubicBezTo>
                <a:cubicBezTo>
                  <a:pt x="53716" y="15712"/>
                  <a:pt x="53710" y="15712"/>
                  <a:pt x="53703" y="15713"/>
                </a:cubicBezTo>
                <a:cubicBezTo>
                  <a:pt x="53589" y="15290"/>
                  <a:pt x="53480" y="14868"/>
                  <a:pt x="53366" y="14449"/>
                </a:cubicBezTo>
                <a:cubicBezTo>
                  <a:pt x="53351" y="13874"/>
                  <a:pt x="53331" y="13298"/>
                  <a:pt x="53304" y="12719"/>
                </a:cubicBezTo>
                <a:cubicBezTo>
                  <a:pt x="53237" y="11482"/>
                  <a:pt x="53108" y="10245"/>
                  <a:pt x="53022" y="9005"/>
                </a:cubicBezTo>
                <a:close/>
                <a:moveTo>
                  <a:pt x="174000" y="9005"/>
                </a:moveTo>
                <a:cubicBezTo>
                  <a:pt x="173914" y="10245"/>
                  <a:pt x="173784" y="11482"/>
                  <a:pt x="173718" y="12719"/>
                </a:cubicBezTo>
                <a:cubicBezTo>
                  <a:pt x="173687" y="13298"/>
                  <a:pt x="173667" y="13874"/>
                  <a:pt x="173656" y="14449"/>
                </a:cubicBezTo>
                <a:cubicBezTo>
                  <a:pt x="173538" y="14871"/>
                  <a:pt x="173428" y="15290"/>
                  <a:pt x="173319" y="15713"/>
                </a:cubicBezTo>
                <a:cubicBezTo>
                  <a:pt x="173312" y="15712"/>
                  <a:pt x="173305" y="15712"/>
                  <a:pt x="173299" y="15712"/>
                </a:cubicBezTo>
                <a:cubicBezTo>
                  <a:pt x="173190" y="15712"/>
                  <a:pt x="173075" y="15798"/>
                  <a:pt x="173056" y="15980"/>
                </a:cubicBezTo>
                <a:cubicBezTo>
                  <a:pt x="173022" y="16316"/>
                  <a:pt x="172990" y="16649"/>
                  <a:pt x="172959" y="16985"/>
                </a:cubicBezTo>
                <a:cubicBezTo>
                  <a:pt x="172908" y="16390"/>
                  <a:pt x="172861" y="15792"/>
                  <a:pt x="172822" y="15193"/>
                </a:cubicBezTo>
                <a:cubicBezTo>
                  <a:pt x="172829" y="15095"/>
                  <a:pt x="172838" y="15001"/>
                  <a:pt x="172845" y="14903"/>
                </a:cubicBezTo>
                <a:cubicBezTo>
                  <a:pt x="172908" y="14586"/>
                  <a:pt x="172959" y="14266"/>
                  <a:pt x="172986" y="13948"/>
                </a:cubicBezTo>
                <a:cubicBezTo>
                  <a:pt x="172990" y="13890"/>
                  <a:pt x="172951" y="13831"/>
                  <a:pt x="172912" y="13819"/>
                </a:cubicBezTo>
                <a:cubicBezTo>
                  <a:pt x="172916" y="13706"/>
                  <a:pt x="172923" y="13592"/>
                  <a:pt x="172928" y="13475"/>
                </a:cubicBezTo>
                <a:cubicBezTo>
                  <a:pt x="172963" y="12747"/>
                  <a:pt x="172978" y="12019"/>
                  <a:pt x="172982" y="11298"/>
                </a:cubicBezTo>
                <a:cubicBezTo>
                  <a:pt x="172990" y="11279"/>
                  <a:pt x="173002" y="11255"/>
                  <a:pt x="173009" y="11236"/>
                </a:cubicBezTo>
                <a:cubicBezTo>
                  <a:pt x="173354" y="10504"/>
                  <a:pt x="173660" y="9741"/>
                  <a:pt x="174000" y="9005"/>
                </a:cubicBezTo>
                <a:close/>
                <a:moveTo>
                  <a:pt x="96705" y="13287"/>
                </a:moveTo>
                <a:cubicBezTo>
                  <a:pt x="96665" y="14003"/>
                  <a:pt x="96634" y="14727"/>
                  <a:pt x="96584" y="15444"/>
                </a:cubicBezTo>
                <a:cubicBezTo>
                  <a:pt x="96575" y="15541"/>
                  <a:pt x="96568" y="15639"/>
                  <a:pt x="96564" y="15737"/>
                </a:cubicBezTo>
                <a:cubicBezTo>
                  <a:pt x="96508" y="16132"/>
                  <a:pt x="96454" y="16524"/>
                  <a:pt x="96391" y="16911"/>
                </a:cubicBezTo>
                <a:cubicBezTo>
                  <a:pt x="96376" y="16943"/>
                  <a:pt x="96360" y="16974"/>
                  <a:pt x="96349" y="17005"/>
                </a:cubicBezTo>
                <a:cubicBezTo>
                  <a:pt x="96325" y="16876"/>
                  <a:pt x="96306" y="16743"/>
                  <a:pt x="96282" y="16614"/>
                </a:cubicBezTo>
                <a:cubicBezTo>
                  <a:pt x="96333" y="15800"/>
                  <a:pt x="96399" y="14994"/>
                  <a:pt x="96470" y="14187"/>
                </a:cubicBezTo>
                <a:cubicBezTo>
                  <a:pt x="96513" y="14015"/>
                  <a:pt x="96555" y="13843"/>
                  <a:pt x="96602" y="13666"/>
                </a:cubicBezTo>
                <a:cubicBezTo>
                  <a:pt x="96634" y="13541"/>
                  <a:pt x="96669" y="13412"/>
                  <a:pt x="96705" y="13287"/>
                </a:cubicBezTo>
                <a:close/>
                <a:moveTo>
                  <a:pt x="106219" y="16046"/>
                </a:moveTo>
                <a:cubicBezTo>
                  <a:pt x="106337" y="16262"/>
                  <a:pt x="106450" y="16477"/>
                  <a:pt x="106564" y="16692"/>
                </a:cubicBezTo>
                <a:cubicBezTo>
                  <a:pt x="106532" y="16797"/>
                  <a:pt x="106497" y="16899"/>
                  <a:pt x="106462" y="17005"/>
                </a:cubicBezTo>
                <a:cubicBezTo>
                  <a:pt x="106407" y="16806"/>
                  <a:pt x="106317" y="16633"/>
                  <a:pt x="106172" y="16484"/>
                </a:cubicBezTo>
                <a:cubicBezTo>
                  <a:pt x="106188" y="16340"/>
                  <a:pt x="106203" y="16191"/>
                  <a:pt x="106219" y="16046"/>
                </a:cubicBezTo>
                <a:close/>
                <a:moveTo>
                  <a:pt x="120799" y="16046"/>
                </a:moveTo>
                <a:cubicBezTo>
                  <a:pt x="120814" y="16195"/>
                  <a:pt x="120833" y="16340"/>
                  <a:pt x="120846" y="16484"/>
                </a:cubicBezTo>
                <a:cubicBezTo>
                  <a:pt x="120705" y="16633"/>
                  <a:pt x="120615" y="16806"/>
                  <a:pt x="120555" y="17005"/>
                </a:cubicBezTo>
                <a:cubicBezTo>
                  <a:pt x="120524" y="16899"/>
                  <a:pt x="120490" y="16797"/>
                  <a:pt x="120454" y="16692"/>
                </a:cubicBezTo>
                <a:cubicBezTo>
                  <a:pt x="120571" y="16477"/>
                  <a:pt x="120685" y="16262"/>
                  <a:pt x="120799" y="16046"/>
                </a:cubicBezTo>
                <a:close/>
                <a:moveTo>
                  <a:pt x="130313" y="13287"/>
                </a:moveTo>
                <a:lnTo>
                  <a:pt x="130313" y="13287"/>
                </a:lnTo>
                <a:cubicBezTo>
                  <a:pt x="130348" y="13412"/>
                  <a:pt x="130384" y="13541"/>
                  <a:pt x="130418" y="13666"/>
                </a:cubicBezTo>
                <a:cubicBezTo>
                  <a:pt x="130465" y="13843"/>
                  <a:pt x="130508" y="14015"/>
                  <a:pt x="130552" y="14190"/>
                </a:cubicBezTo>
                <a:cubicBezTo>
                  <a:pt x="130622" y="14994"/>
                  <a:pt x="130689" y="15803"/>
                  <a:pt x="130736" y="16614"/>
                </a:cubicBezTo>
                <a:cubicBezTo>
                  <a:pt x="130716" y="16743"/>
                  <a:pt x="130693" y="16876"/>
                  <a:pt x="130673" y="17005"/>
                </a:cubicBezTo>
                <a:cubicBezTo>
                  <a:pt x="130658" y="16974"/>
                  <a:pt x="130646" y="16943"/>
                  <a:pt x="130630" y="16911"/>
                </a:cubicBezTo>
                <a:cubicBezTo>
                  <a:pt x="130564" y="16508"/>
                  <a:pt x="130505" y="16101"/>
                  <a:pt x="130450" y="15698"/>
                </a:cubicBezTo>
                <a:cubicBezTo>
                  <a:pt x="130446" y="15612"/>
                  <a:pt x="130446" y="15525"/>
                  <a:pt x="130438" y="15444"/>
                </a:cubicBezTo>
                <a:cubicBezTo>
                  <a:pt x="130384" y="14727"/>
                  <a:pt x="130353" y="14007"/>
                  <a:pt x="130313" y="13287"/>
                </a:cubicBezTo>
                <a:close/>
                <a:moveTo>
                  <a:pt x="71213" y="14880"/>
                </a:moveTo>
                <a:cubicBezTo>
                  <a:pt x="71256" y="15087"/>
                  <a:pt x="71296" y="15299"/>
                  <a:pt x="71339" y="15505"/>
                </a:cubicBezTo>
                <a:cubicBezTo>
                  <a:pt x="71363" y="15792"/>
                  <a:pt x="71386" y="16081"/>
                  <a:pt x="71405" y="16367"/>
                </a:cubicBezTo>
                <a:cubicBezTo>
                  <a:pt x="71327" y="16609"/>
                  <a:pt x="71253" y="16860"/>
                  <a:pt x="71186" y="17115"/>
                </a:cubicBezTo>
                <a:cubicBezTo>
                  <a:pt x="71061" y="16696"/>
                  <a:pt x="70967" y="16336"/>
                  <a:pt x="71002" y="16293"/>
                </a:cubicBezTo>
                <a:cubicBezTo>
                  <a:pt x="71049" y="16246"/>
                  <a:pt x="71038" y="16168"/>
                  <a:pt x="71002" y="16121"/>
                </a:cubicBezTo>
                <a:cubicBezTo>
                  <a:pt x="71072" y="15706"/>
                  <a:pt x="71139" y="15290"/>
                  <a:pt x="71213" y="14880"/>
                </a:cubicBezTo>
                <a:close/>
                <a:moveTo>
                  <a:pt x="155808" y="14880"/>
                </a:moveTo>
                <a:cubicBezTo>
                  <a:pt x="155879" y="15290"/>
                  <a:pt x="155949" y="15706"/>
                  <a:pt x="156015" y="16121"/>
                </a:cubicBezTo>
                <a:cubicBezTo>
                  <a:pt x="155980" y="16168"/>
                  <a:pt x="155968" y="16246"/>
                  <a:pt x="156015" y="16293"/>
                </a:cubicBezTo>
                <a:cubicBezTo>
                  <a:pt x="156055" y="16336"/>
                  <a:pt x="155961" y="16696"/>
                  <a:pt x="155836" y="17115"/>
                </a:cubicBezTo>
                <a:cubicBezTo>
                  <a:pt x="155765" y="16860"/>
                  <a:pt x="155695" y="16609"/>
                  <a:pt x="155612" y="16367"/>
                </a:cubicBezTo>
                <a:cubicBezTo>
                  <a:pt x="155636" y="16078"/>
                  <a:pt x="155659" y="15792"/>
                  <a:pt x="155683" y="15505"/>
                </a:cubicBezTo>
                <a:cubicBezTo>
                  <a:pt x="155722" y="15294"/>
                  <a:pt x="155765" y="15087"/>
                  <a:pt x="155808" y="14880"/>
                </a:cubicBezTo>
                <a:close/>
                <a:moveTo>
                  <a:pt x="58682" y="11975"/>
                </a:moveTo>
                <a:cubicBezTo>
                  <a:pt x="58857" y="12622"/>
                  <a:pt x="59038" y="13267"/>
                  <a:pt x="59213" y="13913"/>
                </a:cubicBezTo>
                <a:cubicBezTo>
                  <a:pt x="59460" y="14824"/>
                  <a:pt x="59699" y="15737"/>
                  <a:pt x="59937" y="16652"/>
                </a:cubicBezTo>
                <a:cubicBezTo>
                  <a:pt x="59898" y="16809"/>
                  <a:pt x="59859" y="16966"/>
                  <a:pt x="59824" y="17122"/>
                </a:cubicBezTo>
                <a:cubicBezTo>
                  <a:pt x="59534" y="15662"/>
                  <a:pt x="59206" y="14219"/>
                  <a:pt x="58810" y="12810"/>
                </a:cubicBezTo>
                <a:cubicBezTo>
                  <a:pt x="58767" y="12532"/>
                  <a:pt x="58724" y="12254"/>
                  <a:pt x="58682" y="11975"/>
                </a:cubicBezTo>
                <a:close/>
                <a:moveTo>
                  <a:pt x="113510" y="15240"/>
                </a:moveTo>
                <a:cubicBezTo>
                  <a:pt x="113604" y="15733"/>
                  <a:pt x="113542" y="16296"/>
                  <a:pt x="113526" y="16797"/>
                </a:cubicBezTo>
                <a:cubicBezTo>
                  <a:pt x="113523" y="16903"/>
                  <a:pt x="113515" y="17013"/>
                  <a:pt x="113510" y="17122"/>
                </a:cubicBezTo>
                <a:cubicBezTo>
                  <a:pt x="113503" y="17013"/>
                  <a:pt x="113499" y="16903"/>
                  <a:pt x="113495" y="16797"/>
                </a:cubicBezTo>
                <a:cubicBezTo>
                  <a:pt x="113479" y="16296"/>
                  <a:pt x="113416" y="15733"/>
                  <a:pt x="113510" y="15240"/>
                </a:cubicBezTo>
                <a:close/>
                <a:moveTo>
                  <a:pt x="168340" y="11975"/>
                </a:moveTo>
                <a:lnTo>
                  <a:pt x="168340" y="11975"/>
                </a:lnTo>
                <a:cubicBezTo>
                  <a:pt x="168293" y="12254"/>
                  <a:pt x="168250" y="12532"/>
                  <a:pt x="168211" y="12810"/>
                </a:cubicBezTo>
                <a:cubicBezTo>
                  <a:pt x="167812" y="14219"/>
                  <a:pt x="167483" y="15662"/>
                  <a:pt x="167198" y="17122"/>
                </a:cubicBezTo>
                <a:cubicBezTo>
                  <a:pt x="167158" y="16966"/>
                  <a:pt x="167123" y="16809"/>
                  <a:pt x="167084" y="16652"/>
                </a:cubicBezTo>
                <a:cubicBezTo>
                  <a:pt x="167323" y="15737"/>
                  <a:pt x="167561" y="14824"/>
                  <a:pt x="167808" y="13913"/>
                </a:cubicBezTo>
                <a:cubicBezTo>
                  <a:pt x="167984" y="13267"/>
                  <a:pt x="168161" y="12622"/>
                  <a:pt x="168340" y="11975"/>
                </a:cubicBezTo>
                <a:close/>
                <a:moveTo>
                  <a:pt x="21414" y="15646"/>
                </a:moveTo>
                <a:cubicBezTo>
                  <a:pt x="21441" y="16230"/>
                  <a:pt x="21461" y="16813"/>
                  <a:pt x="21476" y="17389"/>
                </a:cubicBezTo>
                <a:cubicBezTo>
                  <a:pt x="21398" y="17169"/>
                  <a:pt x="21323" y="16946"/>
                  <a:pt x="21253" y="16727"/>
                </a:cubicBezTo>
                <a:cubicBezTo>
                  <a:pt x="21244" y="16621"/>
                  <a:pt x="21241" y="16520"/>
                  <a:pt x="21237" y="16418"/>
                </a:cubicBezTo>
                <a:cubicBezTo>
                  <a:pt x="21229" y="16277"/>
                  <a:pt x="21221" y="16140"/>
                  <a:pt x="21213" y="16003"/>
                </a:cubicBezTo>
                <a:cubicBezTo>
                  <a:pt x="21280" y="15886"/>
                  <a:pt x="21343" y="15764"/>
                  <a:pt x="21414" y="15646"/>
                </a:cubicBezTo>
                <a:close/>
                <a:moveTo>
                  <a:pt x="205608" y="15646"/>
                </a:moveTo>
                <a:cubicBezTo>
                  <a:pt x="205675" y="15764"/>
                  <a:pt x="205741" y="15886"/>
                  <a:pt x="205808" y="16003"/>
                </a:cubicBezTo>
                <a:cubicBezTo>
                  <a:pt x="205800" y="16140"/>
                  <a:pt x="205792" y="16277"/>
                  <a:pt x="205785" y="16418"/>
                </a:cubicBezTo>
                <a:cubicBezTo>
                  <a:pt x="205776" y="16520"/>
                  <a:pt x="205772" y="16621"/>
                  <a:pt x="205769" y="16727"/>
                </a:cubicBezTo>
                <a:cubicBezTo>
                  <a:pt x="205698" y="16946"/>
                  <a:pt x="205620" y="17169"/>
                  <a:pt x="205541" y="17389"/>
                </a:cubicBezTo>
                <a:cubicBezTo>
                  <a:pt x="205561" y="16813"/>
                  <a:pt x="205581" y="16230"/>
                  <a:pt x="205608" y="15646"/>
                </a:cubicBezTo>
                <a:close/>
                <a:moveTo>
                  <a:pt x="88587" y="13491"/>
                </a:moveTo>
                <a:cubicBezTo>
                  <a:pt x="88623" y="13807"/>
                  <a:pt x="88642" y="14093"/>
                  <a:pt x="88661" y="14261"/>
                </a:cubicBezTo>
                <a:cubicBezTo>
                  <a:pt x="88744" y="15099"/>
                  <a:pt x="88782" y="15933"/>
                  <a:pt x="88822" y="16778"/>
                </a:cubicBezTo>
                <a:cubicBezTo>
                  <a:pt x="88822" y="16821"/>
                  <a:pt x="88822" y="16864"/>
                  <a:pt x="88826" y="16907"/>
                </a:cubicBezTo>
                <a:cubicBezTo>
                  <a:pt x="88782" y="17091"/>
                  <a:pt x="88744" y="17271"/>
                  <a:pt x="88701" y="17451"/>
                </a:cubicBezTo>
                <a:cubicBezTo>
                  <a:pt x="88627" y="17173"/>
                  <a:pt x="88556" y="16896"/>
                  <a:pt x="88486" y="16618"/>
                </a:cubicBezTo>
                <a:cubicBezTo>
                  <a:pt x="88477" y="16356"/>
                  <a:pt x="88473" y="16093"/>
                  <a:pt x="88470" y="15831"/>
                </a:cubicBezTo>
                <a:cubicBezTo>
                  <a:pt x="88466" y="15044"/>
                  <a:pt x="88505" y="14266"/>
                  <a:pt x="88587" y="13491"/>
                </a:cubicBezTo>
                <a:close/>
                <a:moveTo>
                  <a:pt x="138431" y="13486"/>
                </a:moveTo>
                <a:cubicBezTo>
                  <a:pt x="138516" y="14261"/>
                  <a:pt x="138556" y="15044"/>
                  <a:pt x="138548" y="15831"/>
                </a:cubicBezTo>
                <a:cubicBezTo>
                  <a:pt x="138548" y="16093"/>
                  <a:pt x="138540" y="16356"/>
                  <a:pt x="138536" y="16618"/>
                </a:cubicBezTo>
                <a:cubicBezTo>
                  <a:pt x="138466" y="16896"/>
                  <a:pt x="138395" y="17173"/>
                  <a:pt x="138321" y="17451"/>
                </a:cubicBezTo>
                <a:cubicBezTo>
                  <a:pt x="138278" y="17271"/>
                  <a:pt x="138234" y="17091"/>
                  <a:pt x="138196" y="16911"/>
                </a:cubicBezTo>
                <a:cubicBezTo>
                  <a:pt x="138196" y="16864"/>
                  <a:pt x="138196" y="16821"/>
                  <a:pt x="138200" y="16778"/>
                </a:cubicBezTo>
                <a:cubicBezTo>
                  <a:pt x="138238" y="15933"/>
                  <a:pt x="138274" y="15099"/>
                  <a:pt x="138360" y="14261"/>
                </a:cubicBezTo>
                <a:cubicBezTo>
                  <a:pt x="138375" y="14093"/>
                  <a:pt x="138395" y="13807"/>
                  <a:pt x="138431" y="13486"/>
                </a:cubicBezTo>
                <a:close/>
                <a:moveTo>
                  <a:pt x="43198" y="10982"/>
                </a:moveTo>
                <a:lnTo>
                  <a:pt x="43198" y="10982"/>
                </a:lnTo>
                <a:cubicBezTo>
                  <a:pt x="43347" y="11894"/>
                  <a:pt x="43488" y="12813"/>
                  <a:pt x="43629" y="13729"/>
                </a:cubicBezTo>
                <a:cubicBezTo>
                  <a:pt x="43398" y="14958"/>
                  <a:pt x="43210" y="16202"/>
                  <a:pt x="43089" y="17471"/>
                </a:cubicBezTo>
                <a:cubicBezTo>
                  <a:pt x="43057" y="17248"/>
                  <a:pt x="43026" y="17024"/>
                  <a:pt x="42995" y="16802"/>
                </a:cubicBezTo>
                <a:cubicBezTo>
                  <a:pt x="43178" y="14871"/>
                  <a:pt x="43257" y="12922"/>
                  <a:pt x="43198" y="10982"/>
                </a:cubicBezTo>
                <a:close/>
                <a:moveTo>
                  <a:pt x="56646" y="16891"/>
                </a:moveTo>
                <a:cubicBezTo>
                  <a:pt x="56673" y="16950"/>
                  <a:pt x="56700" y="17008"/>
                  <a:pt x="56728" y="17068"/>
                </a:cubicBezTo>
                <a:cubicBezTo>
                  <a:pt x="56728" y="17201"/>
                  <a:pt x="56736" y="17337"/>
                  <a:pt x="56736" y="17471"/>
                </a:cubicBezTo>
                <a:cubicBezTo>
                  <a:pt x="56704" y="17279"/>
                  <a:pt x="56673" y="17084"/>
                  <a:pt x="56646" y="16891"/>
                </a:cubicBezTo>
                <a:close/>
                <a:moveTo>
                  <a:pt x="170376" y="16891"/>
                </a:moveTo>
                <a:lnTo>
                  <a:pt x="170376" y="16891"/>
                </a:lnTo>
                <a:cubicBezTo>
                  <a:pt x="170345" y="17084"/>
                  <a:pt x="170316" y="17279"/>
                  <a:pt x="170282" y="17471"/>
                </a:cubicBezTo>
                <a:cubicBezTo>
                  <a:pt x="170285" y="17337"/>
                  <a:pt x="170289" y="17201"/>
                  <a:pt x="170293" y="17068"/>
                </a:cubicBezTo>
                <a:cubicBezTo>
                  <a:pt x="170321" y="17008"/>
                  <a:pt x="170348" y="16950"/>
                  <a:pt x="170376" y="16891"/>
                </a:cubicBezTo>
                <a:close/>
                <a:moveTo>
                  <a:pt x="183824" y="10982"/>
                </a:moveTo>
                <a:cubicBezTo>
                  <a:pt x="183765" y="12922"/>
                  <a:pt x="183839" y="14871"/>
                  <a:pt x="184027" y="16802"/>
                </a:cubicBezTo>
                <a:cubicBezTo>
                  <a:pt x="183996" y="17024"/>
                  <a:pt x="183965" y="17248"/>
                  <a:pt x="183933" y="17471"/>
                </a:cubicBezTo>
                <a:cubicBezTo>
                  <a:pt x="183808" y="16202"/>
                  <a:pt x="183624" y="14958"/>
                  <a:pt x="183393" y="13729"/>
                </a:cubicBezTo>
                <a:cubicBezTo>
                  <a:pt x="183530" y="12813"/>
                  <a:pt x="183671" y="11894"/>
                  <a:pt x="183824" y="10982"/>
                </a:cubicBezTo>
                <a:close/>
                <a:moveTo>
                  <a:pt x="73448" y="16379"/>
                </a:moveTo>
                <a:cubicBezTo>
                  <a:pt x="73413" y="16770"/>
                  <a:pt x="73374" y="17165"/>
                  <a:pt x="73339" y="17561"/>
                </a:cubicBezTo>
                <a:cubicBezTo>
                  <a:pt x="73299" y="17424"/>
                  <a:pt x="73260" y="17286"/>
                  <a:pt x="73221" y="17149"/>
                </a:cubicBezTo>
                <a:cubicBezTo>
                  <a:pt x="73292" y="16891"/>
                  <a:pt x="73370" y="16633"/>
                  <a:pt x="73448" y="16379"/>
                </a:cubicBezTo>
                <a:close/>
                <a:moveTo>
                  <a:pt x="153573" y="16379"/>
                </a:moveTo>
                <a:cubicBezTo>
                  <a:pt x="153652" y="16637"/>
                  <a:pt x="153726" y="16891"/>
                  <a:pt x="153800" y="17154"/>
                </a:cubicBezTo>
                <a:cubicBezTo>
                  <a:pt x="153757" y="17286"/>
                  <a:pt x="153718" y="17424"/>
                  <a:pt x="153679" y="17561"/>
                </a:cubicBezTo>
                <a:cubicBezTo>
                  <a:pt x="153643" y="17165"/>
                  <a:pt x="153609" y="16774"/>
                  <a:pt x="153573" y="16379"/>
                </a:cubicBezTo>
                <a:close/>
                <a:moveTo>
                  <a:pt x="106153" y="16684"/>
                </a:moveTo>
                <a:cubicBezTo>
                  <a:pt x="106286" y="16907"/>
                  <a:pt x="106309" y="17205"/>
                  <a:pt x="106301" y="17510"/>
                </a:cubicBezTo>
                <a:cubicBezTo>
                  <a:pt x="106293" y="17541"/>
                  <a:pt x="106286" y="17568"/>
                  <a:pt x="106274" y="17596"/>
                </a:cubicBezTo>
                <a:cubicBezTo>
                  <a:pt x="106262" y="17534"/>
                  <a:pt x="106250" y="17467"/>
                  <a:pt x="106239" y="17400"/>
                </a:cubicBezTo>
                <a:cubicBezTo>
                  <a:pt x="106212" y="17232"/>
                  <a:pt x="106172" y="17048"/>
                  <a:pt x="106137" y="16853"/>
                </a:cubicBezTo>
                <a:cubicBezTo>
                  <a:pt x="106145" y="16797"/>
                  <a:pt x="106149" y="16739"/>
                  <a:pt x="106153" y="16684"/>
                </a:cubicBezTo>
                <a:close/>
                <a:moveTo>
                  <a:pt x="120865" y="16684"/>
                </a:moveTo>
                <a:cubicBezTo>
                  <a:pt x="120873" y="16743"/>
                  <a:pt x="120877" y="16797"/>
                  <a:pt x="120880" y="16856"/>
                </a:cubicBezTo>
                <a:cubicBezTo>
                  <a:pt x="120846" y="17048"/>
                  <a:pt x="120810" y="17236"/>
                  <a:pt x="120783" y="17400"/>
                </a:cubicBezTo>
                <a:cubicBezTo>
                  <a:pt x="120771" y="17467"/>
                  <a:pt x="120755" y="17530"/>
                  <a:pt x="120743" y="17596"/>
                </a:cubicBezTo>
                <a:cubicBezTo>
                  <a:pt x="120736" y="17568"/>
                  <a:pt x="120728" y="17541"/>
                  <a:pt x="120716" y="17510"/>
                </a:cubicBezTo>
                <a:cubicBezTo>
                  <a:pt x="120708" y="17205"/>
                  <a:pt x="120736" y="16907"/>
                  <a:pt x="120865" y="16684"/>
                </a:cubicBezTo>
                <a:close/>
                <a:moveTo>
                  <a:pt x="54317" y="16656"/>
                </a:moveTo>
                <a:cubicBezTo>
                  <a:pt x="54337" y="16883"/>
                  <a:pt x="54361" y="17115"/>
                  <a:pt x="54379" y="17346"/>
                </a:cubicBezTo>
                <a:cubicBezTo>
                  <a:pt x="54364" y="17389"/>
                  <a:pt x="54345" y="17440"/>
                  <a:pt x="54325" y="17483"/>
                </a:cubicBezTo>
                <a:cubicBezTo>
                  <a:pt x="54309" y="17530"/>
                  <a:pt x="54290" y="17577"/>
                  <a:pt x="54270" y="17624"/>
                </a:cubicBezTo>
                <a:cubicBezTo>
                  <a:pt x="54290" y="17299"/>
                  <a:pt x="54301" y="16977"/>
                  <a:pt x="54317" y="16656"/>
                </a:cubicBezTo>
                <a:close/>
                <a:moveTo>
                  <a:pt x="172704" y="16656"/>
                </a:moveTo>
                <a:cubicBezTo>
                  <a:pt x="172716" y="16977"/>
                  <a:pt x="172731" y="17299"/>
                  <a:pt x="172747" y="17624"/>
                </a:cubicBezTo>
                <a:cubicBezTo>
                  <a:pt x="172731" y="17577"/>
                  <a:pt x="172712" y="17530"/>
                  <a:pt x="172693" y="17483"/>
                </a:cubicBezTo>
                <a:cubicBezTo>
                  <a:pt x="172677" y="17440"/>
                  <a:pt x="172657" y="17393"/>
                  <a:pt x="172638" y="17346"/>
                </a:cubicBezTo>
                <a:cubicBezTo>
                  <a:pt x="172661" y="17115"/>
                  <a:pt x="172681" y="16887"/>
                  <a:pt x="172704" y="16656"/>
                </a:cubicBezTo>
                <a:close/>
                <a:moveTo>
                  <a:pt x="49147" y="12453"/>
                </a:moveTo>
                <a:lnTo>
                  <a:pt x="49147" y="12453"/>
                </a:lnTo>
                <a:cubicBezTo>
                  <a:pt x="49429" y="13522"/>
                  <a:pt x="49718" y="14586"/>
                  <a:pt x="50016" y="15646"/>
                </a:cubicBezTo>
                <a:cubicBezTo>
                  <a:pt x="50040" y="15823"/>
                  <a:pt x="50071" y="15995"/>
                  <a:pt x="50098" y="16168"/>
                </a:cubicBezTo>
                <a:cubicBezTo>
                  <a:pt x="49906" y="15729"/>
                  <a:pt x="49699" y="15299"/>
                  <a:pt x="49558" y="14829"/>
                </a:cubicBezTo>
                <a:lnTo>
                  <a:pt x="49558" y="14829"/>
                </a:lnTo>
                <a:cubicBezTo>
                  <a:pt x="49559" y="14829"/>
                  <a:pt x="49560" y="14829"/>
                  <a:pt x="49561" y="14829"/>
                </a:cubicBezTo>
                <a:cubicBezTo>
                  <a:pt x="49617" y="14829"/>
                  <a:pt x="49627" y="14730"/>
                  <a:pt x="49585" y="14696"/>
                </a:cubicBezTo>
                <a:cubicBezTo>
                  <a:pt x="49547" y="14665"/>
                  <a:pt x="49507" y="14629"/>
                  <a:pt x="49471" y="14598"/>
                </a:cubicBezTo>
                <a:cubicBezTo>
                  <a:pt x="49457" y="14586"/>
                  <a:pt x="49442" y="14581"/>
                  <a:pt x="49428" y="14581"/>
                </a:cubicBezTo>
                <a:cubicBezTo>
                  <a:pt x="49381" y="14581"/>
                  <a:pt x="49341" y="14637"/>
                  <a:pt x="49335" y="14700"/>
                </a:cubicBezTo>
                <a:cubicBezTo>
                  <a:pt x="49296" y="15200"/>
                  <a:pt x="49484" y="15787"/>
                  <a:pt x="49589" y="16265"/>
                </a:cubicBezTo>
                <a:cubicBezTo>
                  <a:pt x="49659" y="16605"/>
                  <a:pt x="49726" y="16950"/>
                  <a:pt x="49793" y="17295"/>
                </a:cubicBezTo>
                <a:cubicBezTo>
                  <a:pt x="49742" y="17451"/>
                  <a:pt x="49695" y="17611"/>
                  <a:pt x="49652" y="17776"/>
                </a:cubicBezTo>
                <a:cubicBezTo>
                  <a:pt x="49628" y="17627"/>
                  <a:pt x="49612" y="17478"/>
                  <a:pt x="49594" y="17333"/>
                </a:cubicBezTo>
                <a:cubicBezTo>
                  <a:pt x="49597" y="17259"/>
                  <a:pt x="49601" y="17189"/>
                  <a:pt x="49605" y="17115"/>
                </a:cubicBezTo>
                <a:cubicBezTo>
                  <a:pt x="49612" y="16977"/>
                  <a:pt x="49574" y="16876"/>
                  <a:pt x="49518" y="16802"/>
                </a:cubicBezTo>
                <a:cubicBezTo>
                  <a:pt x="49335" y="15365"/>
                  <a:pt x="49209" y="13913"/>
                  <a:pt x="49147" y="12453"/>
                </a:cubicBezTo>
                <a:close/>
                <a:moveTo>
                  <a:pt x="177871" y="12453"/>
                </a:moveTo>
                <a:cubicBezTo>
                  <a:pt x="177808" y="13913"/>
                  <a:pt x="177683" y="15365"/>
                  <a:pt x="177499" y="16802"/>
                </a:cubicBezTo>
                <a:cubicBezTo>
                  <a:pt x="177444" y="16876"/>
                  <a:pt x="177408" y="16977"/>
                  <a:pt x="177417" y="17115"/>
                </a:cubicBezTo>
                <a:cubicBezTo>
                  <a:pt x="177421" y="17189"/>
                  <a:pt x="177424" y="17263"/>
                  <a:pt x="177428" y="17333"/>
                </a:cubicBezTo>
                <a:cubicBezTo>
                  <a:pt x="177405" y="17483"/>
                  <a:pt x="177390" y="17627"/>
                  <a:pt x="177366" y="17776"/>
                </a:cubicBezTo>
                <a:cubicBezTo>
                  <a:pt x="177323" y="17611"/>
                  <a:pt x="177276" y="17451"/>
                  <a:pt x="177229" y="17295"/>
                </a:cubicBezTo>
                <a:cubicBezTo>
                  <a:pt x="177296" y="16950"/>
                  <a:pt x="177358" y="16605"/>
                  <a:pt x="177432" y="16265"/>
                </a:cubicBezTo>
                <a:cubicBezTo>
                  <a:pt x="177534" y="15787"/>
                  <a:pt x="177726" y="15200"/>
                  <a:pt x="177686" y="14700"/>
                </a:cubicBezTo>
                <a:cubicBezTo>
                  <a:pt x="177681" y="14637"/>
                  <a:pt x="177640" y="14581"/>
                  <a:pt x="177593" y="14581"/>
                </a:cubicBezTo>
                <a:cubicBezTo>
                  <a:pt x="177579" y="14581"/>
                  <a:pt x="177564" y="14586"/>
                  <a:pt x="177549" y="14598"/>
                </a:cubicBezTo>
                <a:cubicBezTo>
                  <a:pt x="177511" y="14629"/>
                  <a:pt x="177471" y="14665"/>
                  <a:pt x="177432" y="14696"/>
                </a:cubicBezTo>
                <a:cubicBezTo>
                  <a:pt x="177390" y="14730"/>
                  <a:pt x="177404" y="14829"/>
                  <a:pt x="177461" y="14829"/>
                </a:cubicBezTo>
                <a:cubicBezTo>
                  <a:pt x="177462" y="14829"/>
                  <a:pt x="177463" y="14829"/>
                  <a:pt x="177464" y="14829"/>
                </a:cubicBezTo>
                <a:lnTo>
                  <a:pt x="177464" y="14829"/>
                </a:lnTo>
                <a:cubicBezTo>
                  <a:pt x="177323" y="15299"/>
                  <a:pt x="177115" y="15729"/>
                  <a:pt x="176924" y="16168"/>
                </a:cubicBezTo>
                <a:cubicBezTo>
                  <a:pt x="176951" y="15995"/>
                  <a:pt x="176978" y="15823"/>
                  <a:pt x="177005" y="15646"/>
                </a:cubicBezTo>
                <a:cubicBezTo>
                  <a:pt x="177303" y="14586"/>
                  <a:pt x="177589" y="13522"/>
                  <a:pt x="177871" y="12453"/>
                </a:cubicBezTo>
                <a:close/>
                <a:moveTo>
                  <a:pt x="63608" y="14472"/>
                </a:moveTo>
                <a:cubicBezTo>
                  <a:pt x="63621" y="14528"/>
                  <a:pt x="63628" y="14582"/>
                  <a:pt x="63640" y="14633"/>
                </a:cubicBezTo>
                <a:cubicBezTo>
                  <a:pt x="63761" y="15263"/>
                  <a:pt x="63899" y="15886"/>
                  <a:pt x="64047" y="16508"/>
                </a:cubicBezTo>
                <a:cubicBezTo>
                  <a:pt x="64047" y="16993"/>
                  <a:pt x="64055" y="17478"/>
                  <a:pt x="64063" y="17964"/>
                </a:cubicBezTo>
                <a:cubicBezTo>
                  <a:pt x="63883" y="17337"/>
                  <a:pt x="63699" y="16712"/>
                  <a:pt x="63499" y="16097"/>
                </a:cubicBezTo>
                <a:cubicBezTo>
                  <a:pt x="63538" y="15557"/>
                  <a:pt x="63574" y="15012"/>
                  <a:pt x="63608" y="14472"/>
                </a:cubicBezTo>
                <a:close/>
                <a:moveTo>
                  <a:pt x="163412" y="14477"/>
                </a:moveTo>
                <a:cubicBezTo>
                  <a:pt x="163448" y="15017"/>
                  <a:pt x="163479" y="15557"/>
                  <a:pt x="163518" y="16097"/>
                </a:cubicBezTo>
                <a:cubicBezTo>
                  <a:pt x="163318" y="16712"/>
                  <a:pt x="163135" y="17337"/>
                  <a:pt x="162959" y="17964"/>
                </a:cubicBezTo>
                <a:cubicBezTo>
                  <a:pt x="162966" y="17478"/>
                  <a:pt x="162971" y="16993"/>
                  <a:pt x="162971" y="16508"/>
                </a:cubicBezTo>
                <a:cubicBezTo>
                  <a:pt x="163119" y="15886"/>
                  <a:pt x="163256" y="15263"/>
                  <a:pt x="163381" y="14633"/>
                </a:cubicBezTo>
                <a:cubicBezTo>
                  <a:pt x="163389" y="14582"/>
                  <a:pt x="163401" y="14528"/>
                  <a:pt x="163412" y="14477"/>
                </a:cubicBezTo>
                <a:close/>
                <a:moveTo>
                  <a:pt x="8455" y="12089"/>
                </a:moveTo>
                <a:cubicBezTo>
                  <a:pt x="8458" y="12116"/>
                  <a:pt x="8462" y="12144"/>
                  <a:pt x="8466" y="12176"/>
                </a:cubicBezTo>
                <a:cubicBezTo>
                  <a:pt x="8572" y="13247"/>
                  <a:pt x="8686" y="14320"/>
                  <a:pt x="8783" y="15397"/>
                </a:cubicBezTo>
                <a:cubicBezTo>
                  <a:pt x="8713" y="15776"/>
                  <a:pt x="8646" y="16156"/>
                  <a:pt x="8592" y="16539"/>
                </a:cubicBezTo>
                <a:cubicBezTo>
                  <a:pt x="8521" y="17013"/>
                  <a:pt x="8458" y="17490"/>
                  <a:pt x="8399" y="17967"/>
                </a:cubicBezTo>
                <a:cubicBezTo>
                  <a:pt x="8243" y="16778"/>
                  <a:pt x="8090" y="15592"/>
                  <a:pt x="7911" y="14410"/>
                </a:cubicBezTo>
                <a:cubicBezTo>
                  <a:pt x="7914" y="14383"/>
                  <a:pt x="7922" y="14355"/>
                  <a:pt x="7926" y="14328"/>
                </a:cubicBezTo>
                <a:cubicBezTo>
                  <a:pt x="8090" y="13580"/>
                  <a:pt x="8267" y="12833"/>
                  <a:pt x="8455" y="12089"/>
                </a:cubicBezTo>
                <a:close/>
                <a:moveTo>
                  <a:pt x="218563" y="12089"/>
                </a:moveTo>
                <a:cubicBezTo>
                  <a:pt x="218751" y="12833"/>
                  <a:pt x="218932" y="13580"/>
                  <a:pt x="219091" y="14328"/>
                </a:cubicBezTo>
                <a:cubicBezTo>
                  <a:pt x="219100" y="14355"/>
                  <a:pt x="219103" y="14383"/>
                  <a:pt x="219111" y="14410"/>
                </a:cubicBezTo>
                <a:cubicBezTo>
                  <a:pt x="218927" y="15592"/>
                  <a:pt x="218775" y="16778"/>
                  <a:pt x="218618" y="17967"/>
                </a:cubicBezTo>
                <a:cubicBezTo>
                  <a:pt x="218563" y="17490"/>
                  <a:pt x="218500" y="17013"/>
                  <a:pt x="218430" y="16539"/>
                </a:cubicBezTo>
                <a:cubicBezTo>
                  <a:pt x="218372" y="16156"/>
                  <a:pt x="218305" y="15776"/>
                  <a:pt x="218238" y="15400"/>
                </a:cubicBezTo>
                <a:cubicBezTo>
                  <a:pt x="218336" y="14324"/>
                  <a:pt x="218450" y="13247"/>
                  <a:pt x="218556" y="12176"/>
                </a:cubicBezTo>
                <a:cubicBezTo>
                  <a:pt x="218560" y="12144"/>
                  <a:pt x="218560" y="12116"/>
                  <a:pt x="218563" y="12089"/>
                </a:cubicBezTo>
                <a:close/>
                <a:moveTo>
                  <a:pt x="55605" y="14660"/>
                </a:moveTo>
                <a:cubicBezTo>
                  <a:pt x="55801" y="15083"/>
                  <a:pt x="55996" y="15502"/>
                  <a:pt x="56192" y="15924"/>
                </a:cubicBezTo>
                <a:cubicBezTo>
                  <a:pt x="56204" y="16637"/>
                  <a:pt x="56243" y="17349"/>
                  <a:pt x="56329" y="18061"/>
                </a:cubicBezTo>
                <a:cubicBezTo>
                  <a:pt x="56227" y="17839"/>
                  <a:pt x="56129" y="17615"/>
                  <a:pt x="56032" y="17389"/>
                </a:cubicBezTo>
                <a:cubicBezTo>
                  <a:pt x="56016" y="17353"/>
                  <a:pt x="55801" y="16899"/>
                  <a:pt x="55573" y="16374"/>
                </a:cubicBezTo>
                <a:cubicBezTo>
                  <a:pt x="55577" y="15803"/>
                  <a:pt x="55586" y="15232"/>
                  <a:pt x="55605" y="14660"/>
                </a:cubicBezTo>
                <a:close/>
                <a:moveTo>
                  <a:pt x="171416" y="14660"/>
                </a:moveTo>
                <a:cubicBezTo>
                  <a:pt x="171432" y="15232"/>
                  <a:pt x="171444" y="15803"/>
                  <a:pt x="171448" y="16374"/>
                </a:cubicBezTo>
                <a:cubicBezTo>
                  <a:pt x="171221" y="16899"/>
                  <a:pt x="171006" y="17353"/>
                  <a:pt x="170990" y="17389"/>
                </a:cubicBezTo>
                <a:cubicBezTo>
                  <a:pt x="170888" y="17615"/>
                  <a:pt x="170791" y="17839"/>
                  <a:pt x="170692" y="18061"/>
                </a:cubicBezTo>
                <a:cubicBezTo>
                  <a:pt x="170779" y="17349"/>
                  <a:pt x="170814" y="16637"/>
                  <a:pt x="170826" y="15924"/>
                </a:cubicBezTo>
                <a:cubicBezTo>
                  <a:pt x="171021" y="15502"/>
                  <a:pt x="171221" y="15083"/>
                  <a:pt x="171416" y="14660"/>
                </a:cubicBezTo>
                <a:close/>
                <a:moveTo>
                  <a:pt x="24759" y="12167"/>
                </a:moveTo>
                <a:cubicBezTo>
                  <a:pt x="24759" y="13267"/>
                  <a:pt x="24767" y="14367"/>
                  <a:pt x="24763" y="15463"/>
                </a:cubicBezTo>
                <a:cubicBezTo>
                  <a:pt x="24759" y="16093"/>
                  <a:pt x="24756" y="16719"/>
                  <a:pt x="24748" y="17349"/>
                </a:cubicBezTo>
                <a:cubicBezTo>
                  <a:pt x="24728" y="17600"/>
                  <a:pt x="24712" y="17854"/>
                  <a:pt x="24701" y="18108"/>
                </a:cubicBezTo>
                <a:cubicBezTo>
                  <a:pt x="24631" y="17741"/>
                  <a:pt x="24568" y="17373"/>
                  <a:pt x="24509" y="17001"/>
                </a:cubicBezTo>
                <a:cubicBezTo>
                  <a:pt x="24564" y="15388"/>
                  <a:pt x="24669" y="13776"/>
                  <a:pt x="24759" y="12167"/>
                </a:cubicBezTo>
                <a:close/>
                <a:moveTo>
                  <a:pt x="202258" y="12167"/>
                </a:moveTo>
                <a:cubicBezTo>
                  <a:pt x="202352" y="13780"/>
                  <a:pt x="202458" y="15388"/>
                  <a:pt x="202512" y="17001"/>
                </a:cubicBezTo>
                <a:cubicBezTo>
                  <a:pt x="202450" y="17373"/>
                  <a:pt x="202387" y="17741"/>
                  <a:pt x="202320" y="18108"/>
                </a:cubicBezTo>
                <a:cubicBezTo>
                  <a:pt x="202309" y="17854"/>
                  <a:pt x="202293" y="17600"/>
                  <a:pt x="202273" y="17349"/>
                </a:cubicBezTo>
                <a:cubicBezTo>
                  <a:pt x="202266" y="16719"/>
                  <a:pt x="202262" y="16093"/>
                  <a:pt x="202258" y="15463"/>
                </a:cubicBezTo>
                <a:cubicBezTo>
                  <a:pt x="202250" y="14367"/>
                  <a:pt x="202258" y="13267"/>
                  <a:pt x="202258" y="12167"/>
                </a:cubicBezTo>
                <a:close/>
                <a:moveTo>
                  <a:pt x="71471" y="17306"/>
                </a:moveTo>
                <a:cubicBezTo>
                  <a:pt x="71487" y="17561"/>
                  <a:pt x="71503" y="17819"/>
                  <a:pt x="71518" y="18077"/>
                </a:cubicBezTo>
                <a:lnTo>
                  <a:pt x="71518" y="18144"/>
                </a:lnTo>
                <a:cubicBezTo>
                  <a:pt x="71480" y="18027"/>
                  <a:pt x="71433" y="17882"/>
                  <a:pt x="71381" y="17729"/>
                </a:cubicBezTo>
                <a:cubicBezTo>
                  <a:pt x="71409" y="17588"/>
                  <a:pt x="71440" y="17447"/>
                  <a:pt x="71471" y="17306"/>
                </a:cubicBezTo>
                <a:close/>
                <a:moveTo>
                  <a:pt x="155550" y="17306"/>
                </a:moveTo>
                <a:cubicBezTo>
                  <a:pt x="155581" y="17447"/>
                  <a:pt x="155608" y="17588"/>
                  <a:pt x="155639" y="17729"/>
                </a:cubicBezTo>
                <a:cubicBezTo>
                  <a:pt x="155589" y="17882"/>
                  <a:pt x="155542" y="18027"/>
                  <a:pt x="155503" y="18144"/>
                </a:cubicBezTo>
                <a:lnTo>
                  <a:pt x="155503" y="18081"/>
                </a:lnTo>
                <a:cubicBezTo>
                  <a:pt x="155518" y="17823"/>
                  <a:pt x="155530" y="17565"/>
                  <a:pt x="155550" y="17306"/>
                </a:cubicBezTo>
                <a:close/>
                <a:moveTo>
                  <a:pt x="47065" y="16218"/>
                </a:moveTo>
                <a:cubicBezTo>
                  <a:pt x="47108" y="16356"/>
                  <a:pt x="47151" y="16492"/>
                  <a:pt x="47194" y="16629"/>
                </a:cubicBezTo>
                <a:cubicBezTo>
                  <a:pt x="47209" y="17024"/>
                  <a:pt x="47229" y="17420"/>
                  <a:pt x="47256" y="17815"/>
                </a:cubicBezTo>
                <a:cubicBezTo>
                  <a:pt x="47253" y="17929"/>
                  <a:pt x="47249" y="18042"/>
                  <a:pt x="47245" y="18155"/>
                </a:cubicBezTo>
                <a:cubicBezTo>
                  <a:pt x="47178" y="17905"/>
                  <a:pt x="47108" y="17651"/>
                  <a:pt x="47038" y="17400"/>
                </a:cubicBezTo>
                <a:cubicBezTo>
                  <a:pt x="47045" y="17005"/>
                  <a:pt x="47053" y="16609"/>
                  <a:pt x="47065" y="16218"/>
                </a:cubicBezTo>
                <a:close/>
                <a:moveTo>
                  <a:pt x="179957" y="16218"/>
                </a:moveTo>
                <a:cubicBezTo>
                  <a:pt x="179968" y="16609"/>
                  <a:pt x="179977" y="17005"/>
                  <a:pt x="179984" y="17400"/>
                </a:cubicBezTo>
                <a:cubicBezTo>
                  <a:pt x="179910" y="17651"/>
                  <a:pt x="179843" y="17905"/>
                  <a:pt x="179773" y="18159"/>
                </a:cubicBezTo>
                <a:cubicBezTo>
                  <a:pt x="179769" y="18046"/>
                  <a:pt x="179769" y="17929"/>
                  <a:pt x="179765" y="17815"/>
                </a:cubicBezTo>
                <a:cubicBezTo>
                  <a:pt x="179792" y="17420"/>
                  <a:pt x="179812" y="17024"/>
                  <a:pt x="179823" y="16629"/>
                </a:cubicBezTo>
                <a:cubicBezTo>
                  <a:pt x="179870" y="16492"/>
                  <a:pt x="179914" y="16356"/>
                  <a:pt x="179957" y="16218"/>
                </a:cubicBezTo>
                <a:close/>
                <a:moveTo>
                  <a:pt x="69891" y="18050"/>
                </a:moveTo>
                <a:cubicBezTo>
                  <a:pt x="69894" y="18132"/>
                  <a:pt x="69902" y="18218"/>
                  <a:pt x="69910" y="18305"/>
                </a:cubicBezTo>
                <a:cubicBezTo>
                  <a:pt x="69907" y="18305"/>
                  <a:pt x="69907" y="18308"/>
                  <a:pt x="69907" y="18308"/>
                </a:cubicBezTo>
                <a:cubicBezTo>
                  <a:pt x="69902" y="18222"/>
                  <a:pt x="69894" y="18136"/>
                  <a:pt x="69891" y="18050"/>
                </a:cubicBezTo>
                <a:close/>
                <a:moveTo>
                  <a:pt x="157131" y="18054"/>
                </a:moveTo>
                <a:cubicBezTo>
                  <a:pt x="157124" y="18140"/>
                  <a:pt x="157119" y="18226"/>
                  <a:pt x="157111" y="18312"/>
                </a:cubicBezTo>
                <a:lnTo>
                  <a:pt x="157111" y="18305"/>
                </a:lnTo>
                <a:cubicBezTo>
                  <a:pt x="157119" y="18218"/>
                  <a:pt x="157124" y="18136"/>
                  <a:pt x="157131" y="18054"/>
                </a:cubicBezTo>
                <a:close/>
                <a:moveTo>
                  <a:pt x="18861" y="18081"/>
                </a:moveTo>
                <a:cubicBezTo>
                  <a:pt x="18877" y="18152"/>
                  <a:pt x="18889" y="18226"/>
                  <a:pt x="18905" y="18296"/>
                </a:cubicBezTo>
                <a:cubicBezTo>
                  <a:pt x="18892" y="18316"/>
                  <a:pt x="18885" y="18336"/>
                  <a:pt x="18877" y="18359"/>
                </a:cubicBezTo>
                <a:cubicBezTo>
                  <a:pt x="18873" y="18265"/>
                  <a:pt x="18869" y="18175"/>
                  <a:pt x="18861" y="18081"/>
                </a:cubicBezTo>
                <a:close/>
                <a:moveTo>
                  <a:pt x="208156" y="18077"/>
                </a:moveTo>
                <a:lnTo>
                  <a:pt x="208156" y="18077"/>
                </a:lnTo>
                <a:cubicBezTo>
                  <a:pt x="208153" y="18171"/>
                  <a:pt x="208148" y="18265"/>
                  <a:pt x="208141" y="18359"/>
                </a:cubicBezTo>
                <a:cubicBezTo>
                  <a:pt x="208133" y="18339"/>
                  <a:pt x="208125" y="18316"/>
                  <a:pt x="208117" y="18296"/>
                </a:cubicBezTo>
                <a:cubicBezTo>
                  <a:pt x="208133" y="18222"/>
                  <a:pt x="208144" y="18152"/>
                  <a:pt x="208156" y="18077"/>
                </a:cubicBezTo>
                <a:close/>
                <a:moveTo>
                  <a:pt x="168798" y="12136"/>
                </a:moveTo>
                <a:lnTo>
                  <a:pt x="168798" y="12136"/>
                </a:lnTo>
                <a:cubicBezTo>
                  <a:pt x="169014" y="13709"/>
                  <a:pt x="168845" y="15451"/>
                  <a:pt x="168720" y="16974"/>
                </a:cubicBezTo>
                <a:cubicBezTo>
                  <a:pt x="168681" y="17447"/>
                  <a:pt x="168626" y="17920"/>
                  <a:pt x="168564" y="18393"/>
                </a:cubicBezTo>
                <a:lnTo>
                  <a:pt x="168564" y="18393"/>
                </a:lnTo>
                <a:cubicBezTo>
                  <a:pt x="168595" y="16872"/>
                  <a:pt x="168630" y="15348"/>
                  <a:pt x="168712" y="13831"/>
                </a:cubicBezTo>
                <a:cubicBezTo>
                  <a:pt x="168743" y="13267"/>
                  <a:pt x="168771" y="12700"/>
                  <a:pt x="168798" y="12136"/>
                </a:cubicBezTo>
                <a:close/>
                <a:moveTo>
                  <a:pt x="58223" y="12136"/>
                </a:moveTo>
                <a:lnTo>
                  <a:pt x="58223" y="12136"/>
                </a:lnTo>
                <a:cubicBezTo>
                  <a:pt x="58250" y="12700"/>
                  <a:pt x="58278" y="13267"/>
                  <a:pt x="58310" y="13831"/>
                </a:cubicBezTo>
                <a:cubicBezTo>
                  <a:pt x="58388" y="15350"/>
                  <a:pt x="58423" y="16876"/>
                  <a:pt x="58458" y="18399"/>
                </a:cubicBezTo>
                <a:lnTo>
                  <a:pt x="58458" y="18399"/>
                </a:lnTo>
                <a:cubicBezTo>
                  <a:pt x="58458" y="18398"/>
                  <a:pt x="58458" y="18394"/>
                  <a:pt x="58454" y="18394"/>
                </a:cubicBezTo>
                <a:cubicBezTo>
                  <a:pt x="58391" y="17921"/>
                  <a:pt x="58341" y="17447"/>
                  <a:pt x="58301" y="16974"/>
                </a:cubicBezTo>
                <a:cubicBezTo>
                  <a:pt x="58176" y="15451"/>
                  <a:pt x="58008" y="13709"/>
                  <a:pt x="58223" y="12136"/>
                </a:cubicBezTo>
                <a:close/>
                <a:moveTo>
                  <a:pt x="70787" y="17412"/>
                </a:moveTo>
                <a:cubicBezTo>
                  <a:pt x="70790" y="17451"/>
                  <a:pt x="70794" y="17483"/>
                  <a:pt x="70799" y="17510"/>
                </a:cubicBezTo>
                <a:cubicBezTo>
                  <a:pt x="70822" y="17768"/>
                  <a:pt x="70853" y="18027"/>
                  <a:pt x="70888" y="18281"/>
                </a:cubicBezTo>
                <a:cubicBezTo>
                  <a:pt x="70877" y="18320"/>
                  <a:pt x="70869" y="18359"/>
                  <a:pt x="70857" y="18399"/>
                </a:cubicBezTo>
                <a:cubicBezTo>
                  <a:pt x="70853" y="18359"/>
                  <a:pt x="70850" y="18323"/>
                  <a:pt x="70841" y="18289"/>
                </a:cubicBezTo>
                <a:cubicBezTo>
                  <a:pt x="70834" y="18155"/>
                  <a:pt x="70822" y="18027"/>
                  <a:pt x="70814" y="17893"/>
                </a:cubicBezTo>
                <a:cubicBezTo>
                  <a:pt x="70799" y="17752"/>
                  <a:pt x="70790" y="17608"/>
                  <a:pt x="70779" y="17467"/>
                </a:cubicBezTo>
                <a:cubicBezTo>
                  <a:pt x="70783" y="17447"/>
                  <a:pt x="70787" y="17431"/>
                  <a:pt x="70787" y="17412"/>
                </a:cubicBezTo>
                <a:close/>
                <a:moveTo>
                  <a:pt x="156231" y="17412"/>
                </a:moveTo>
                <a:cubicBezTo>
                  <a:pt x="156235" y="17431"/>
                  <a:pt x="156239" y="17447"/>
                  <a:pt x="156242" y="17467"/>
                </a:cubicBezTo>
                <a:cubicBezTo>
                  <a:pt x="156231" y="17608"/>
                  <a:pt x="156219" y="17752"/>
                  <a:pt x="156208" y="17893"/>
                </a:cubicBezTo>
                <a:cubicBezTo>
                  <a:pt x="156195" y="18027"/>
                  <a:pt x="156188" y="18159"/>
                  <a:pt x="156176" y="18292"/>
                </a:cubicBezTo>
                <a:cubicBezTo>
                  <a:pt x="156172" y="18328"/>
                  <a:pt x="156168" y="18363"/>
                  <a:pt x="156161" y="18399"/>
                </a:cubicBezTo>
                <a:cubicBezTo>
                  <a:pt x="156152" y="18359"/>
                  <a:pt x="156141" y="18320"/>
                  <a:pt x="156133" y="18281"/>
                </a:cubicBezTo>
                <a:cubicBezTo>
                  <a:pt x="156164" y="18027"/>
                  <a:pt x="156195" y="17768"/>
                  <a:pt x="156223" y="17510"/>
                </a:cubicBezTo>
                <a:cubicBezTo>
                  <a:pt x="156223" y="17487"/>
                  <a:pt x="156226" y="17451"/>
                  <a:pt x="156231" y="17412"/>
                </a:cubicBezTo>
                <a:close/>
                <a:moveTo>
                  <a:pt x="106059" y="17686"/>
                </a:moveTo>
                <a:cubicBezTo>
                  <a:pt x="106078" y="17827"/>
                  <a:pt x="106094" y="17967"/>
                  <a:pt x="106113" y="18108"/>
                </a:cubicBezTo>
                <a:cubicBezTo>
                  <a:pt x="106075" y="18234"/>
                  <a:pt x="106035" y="18355"/>
                  <a:pt x="105996" y="18480"/>
                </a:cubicBezTo>
                <a:cubicBezTo>
                  <a:pt x="106015" y="18215"/>
                  <a:pt x="106035" y="17952"/>
                  <a:pt x="106059" y="17686"/>
                </a:cubicBezTo>
                <a:close/>
                <a:moveTo>
                  <a:pt x="120959" y="17713"/>
                </a:moveTo>
                <a:cubicBezTo>
                  <a:pt x="120978" y="17967"/>
                  <a:pt x="121006" y="18222"/>
                  <a:pt x="121025" y="18480"/>
                </a:cubicBezTo>
                <a:cubicBezTo>
                  <a:pt x="120986" y="18355"/>
                  <a:pt x="120947" y="18234"/>
                  <a:pt x="120908" y="18112"/>
                </a:cubicBezTo>
                <a:cubicBezTo>
                  <a:pt x="120924" y="17980"/>
                  <a:pt x="120940" y="17846"/>
                  <a:pt x="120959" y="17713"/>
                </a:cubicBezTo>
                <a:close/>
                <a:moveTo>
                  <a:pt x="45159" y="16512"/>
                </a:moveTo>
                <a:cubicBezTo>
                  <a:pt x="45213" y="17087"/>
                  <a:pt x="45264" y="17662"/>
                  <a:pt x="45307" y="18238"/>
                </a:cubicBezTo>
                <a:cubicBezTo>
                  <a:pt x="45304" y="18323"/>
                  <a:pt x="45300" y="18406"/>
                  <a:pt x="45296" y="18493"/>
                </a:cubicBezTo>
                <a:cubicBezTo>
                  <a:pt x="45213" y="18155"/>
                  <a:pt x="45132" y="17823"/>
                  <a:pt x="45053" y="17490"/>
                </a:cubicBezTo>
                <a:cubicBezTo>
                  <a:pt x="45092" y="17165"/>
                  <a:pt x="45127" y="16837"/>
                  <a:pt x="45159" y="16512"/>
                </a:cubicBezTo>
                <a:close/>
                <a:moveTo>
                  <a:pt x="181859" y="16512"/>
                </a:moveTo>
                <a:cubicBezTo>
                  <a:pt x="181894" y="16837"/>
                  <a:pt x="181929" y="17165"/>
                  <a:pt x="181964" y="17490"/>
                </a:cubicBezTo>
                <a:cubicBezTo>
                  <a:pt x="181886" y="17823"/>
                  <a:pt x="181808" y="18155"/>
                  <a:pt x="181726" y="18493"/>
                </a:cubicBezTo>
                <a:cubicBezTo>
                  <a:pt x="181718" y="18406"/>
                  <a:pt x="181714" y="18323"/>
                  <a:pt x="181711" y="18238"/>
                </a:cubicBezTo>
                <a:cubicBezTo>
                  <a:pt x="181753" y="17662"/>
                  <a:pt x="181804" y="17087"/>
                  <a:pt x="181859" y="16512"/>
                </a:cubicBezTo>
                <a:close/>
                <a:moveTo>
                  <a:pt x="67605" y="15612"/>
                </a:moveTo>
                <a:lnTo>
                  <a:pt x="67605" y="15612"/>
                </a:lnTo>
                <a:cubicBezTo>
                  <a:pt x="67734" y="16586"/>
                  <a:pt x="67882" y="17561"/>
                  <a:pt x="68028" y="18535"/>
                </a:cubicBezTo>
                <a:cubicBezTo>
                  <a:pt x="67867" y="17929"/>
                  <a:pt x="67730" y="17314"/>
                  <a:pt x="67616" y="16696"/>
                </a:cubicBezTo>
                <a:cubicBezTo>
                  <a:pt x="67613" y="16336"/>
                  <a:pt x="67609" y="15971"/>
                  <a:pt x="67605" y="15612"/>
                </a:cubicBezTo>
                <a:close/>
                <a:moveTo>
                  <a:pt x="159416" y="15612"/>
                </a:moveTo>
                <a:lnTo>
                  <a:pt x="159416" y="15612"/>
                </a:lnTo>
                <a:cubicBezTo>
                  <a:pt x="159413" y="15971"/>
                  <a:pt x="159409" y="16336"/>
                  <a:pt x="159401" y="16696"/>
                </a:cubicBezTo>
                <a:cubicBezTo>
                  <a:pt x="159291" y="17314"/>
                  <a:pt x="159151" y="17929"/>
                  <a:pt x="158994" y="18535"/>
                </a:cubicBezTo>
                <a:cubicBezTo>
                  <a:pt x="159138" y="17561"/>
                  <a:pt x="159284" y="16586"/>
                  <a:pt x="159416" y="15612"/>
                </a:cubicBezTo>
                <a:close/>
                <a:moveTo>
                  <a:pt x="105132" y="14101"/>
                </a:moveTo>
                <a:cubicBezTo>
                  <a:pt x="105155" y="14140"/>
                  <a:pt x="105174" y="14175"/>
                  <a:pt x="105197" y="14210"/>
                </a:cubicBezTo>
                <a:cubicBezTo>
                  <a:pt x="105291" y="14363"/>
                  <a:pt x="105378" y="14515"/>
                  <a:pt x="105468" y="14672"/>
                </a:cubicBezTo>
                <a:cubicBezTo>
                  <a:pt x="105460" y="14707"/>
                  <a:pt x="105456" y="14743"/>
                  <a:pt x="105452" y="14778"/>
                </a:cubicBezTo>
                <a:cubicBezTo>
                  <a:pt x="105432" y="14895"/>
                  <a:pt x="105417" y="15012"/>
                  <a:pt x="105397" y="15130"/>
                </a:cubicBezTo>
                <a:cubicBezTo>
                  <a:pt x="105380" y="15108"/>
                  <a:pt x="105357" y="15095"/>
                  <a:pt x="105336" y="15095"/>
                </a:cubicBezTo>
                <a:cubicBezTo>
                  <a:pt x="105308" y="15095"/>
                  <a:pt x="105283" y="15117"/>
                  <a:pt x="105276" y="15165"/>
                </a:cubicBezTo>
                <a:cubicBezTo>
                  <a:pt x="105190" y="15740"/>
                  <a:pt x="105150" y="16324"/>
                  <a:pt x="105135" y="16907"/>
                </a:cubicBezTo>
                <a:cubicBezTo>
                  <a:pt x="105049" y="17506"/>
                  <a:pt x="104967" y="18101"/>
                  <a:pt x="104892" y="18699"/>
                </a:cubicBezTo>
                <a:cubicBezTo>
                  <a:pt x="104892" y="18081"/>
                  <a:pt x="104900" y="17467"/>
                  <a:pt x="104924" y="16853"/>
                </a:cubicBezTo>
                <a:cubicBezTo>
                  <a:pt x="104939" y="16562"/>
                  <a:pt x="104951" y="16273"/>
                  <a:pt x="104959" y="15984"/>
                </a:cubicBezTo>
                <a:cubicBezTo>
                  <a:pt x="104975" y="15623"/>
                  <a:pt x="104998" y="15263"/>
                  <a:pt x="105018" y="14900"/>
                </a:cubicBezTo>
                <a:cubicBezTo>
                  <a:pt x="105056" y="14633"/>
                  <a:pt x="105092" y="14367"/>
                  <a:pt x="105132" y="14101"/>
                </a:cubicBezTo>
                <a:close/>
                <a:moveTo>
                  <a:pt x="121886" y="14101"/>
                </a:moveTo>
                <a:cubicBezTo>
                  <a:pt x="121926" y="14371"/>
                  <a:pt x="121964" y="14637"/>
                  <a:pt x="122000" y="14903"/>
                </a:cubicBezTo>
                <a:cubicBezTo>
                  <a:pt x="122024" y="15263"/>
                  <a:pt x="122043" y="15623"/>
                  <a:pt x="122063" y="15984"/>
                </a:cubicBezTo>
                <a:cubicBezTo>
                  <a:pt x="122070" y="16273"/>
                  <a:pt x="122082" y="16562"/>
                  <a:pt x="122098" y="16853"/>
                </a:cubicBezTo>
                <a:cubicBezTo>
                  <a:pt x="122117" y="17467"/>
                  <a:pt x="122129" y="18081"/>
                  <a:pt x="122129" y="18699"/>
                </a:cubicBezTo>
                <a:cubicBezTo>
                  <a:pt x="122051" y="18101"/>
                  <a:pt x="121969" y="17506"/>
                  <a:pt x="121886" y="16907"/>
                </a:cubicBezTo>
                <a:cubicBezTo>
                  <a:pt x="121870" y="16324"/>
                  <a:pt x="121828" y="15740"/>
                  <a:pt x="121745" y="15165"/>
                </a:cubicBezTo>
                <a:cubicBezTo>
                  <a:pt x="121739" y="15117"/>
                  <a:pt x="121712" y="15095"/>
                  <a:pt x="121684" y="15095"/>
                </a:cubicBezTo>
                <a:cubicBezTo>
                  <a:pt x="121662" y="15095"/>
                  <a:pt x="121639" y="15108"/>
                  <a:pt x="121624" y="15130"/>
                </a:cubicBezTo>
                <a:cubicBezTo>
                  <a:pt x="121605" y="15012"/>
                  <a:pt x="121589" y="14895"/>
                  <a:pt x="121570" y="14778"/>
                </a:cubicBezTo>
                <a:cubicBezTo>
                  <a:pt x="121565" y="14743"/>
                  <a:pt x="121558" y="14707"/>
                  <a:pt x="121554" y="14672"/>
                </a:cubicBezTo>
                <a:cubicBezTo>
                  <a:pt x="121640" y="14515"/>
                  <a:pt x="121729" y="14363"/>
                  <a:pt x="121820" y="14210"/>
                </a:cubicBezTo>
                <a:cubicBezTo>
                  <a:pt x="121843" y="14175"/>
                  <a:pt x="121867" y="14140"/>
                  <a:pt x="121886" y="14101"/>
                </a:cubicBezTo>
                <a:close/>
                <a:moveTo>
                  <a:pt x="45797" y="16793"/>
                </a:moveTo>
                <a:cubicBezTo>
                  <a:pt x="45840" y="17451"/>
                  <a:pt x="45878" y="18112"/>
                  <a:pt x="45910" y="18774"/>
                </a:cubicBezTo>
                <a:cubicBezTo>
                  <a:pt x="45882" y="18754"/>
                  <a:pt x="45852" y="18742"/>
                  <a:pt x="45824" y="18742"/>
                </a:cubicBezTo>
                <a:cubicBezTo>
                  <a:pt x="45820" y="18742"/>
                  <a:pt x="45816" y="18742"/>
                  <a:pt x="45813" y="18742"/>
                </a:cubicBezTo>
                <a:cubicBezTo>
                  <a:pt x="45797" y="18543"/>
                  <a:pt x="45777" y="18343"/>
                  <a:pt x="45757" y="18144"/>
                </a:cubicBezTo>
                <a:cubicBezTo>
                  <a:pt x="45769" y="17694"/>
                  <a:pt x="45781" y="17243"/>
                  <a:pt x="45797" y="16793"/>
                </a:cubicBezTo>
                <a:close/>
                <a:moveTo>
                  <a:pt x="181225" y="16793"/>
                </a:moveTo>
                <a:cubicBezTo>
                  <a:pt x="181236" y="17243"/>
                  <a:pt x="181248" y="17694"/>
                  <a:pt x="181260" y="18144"/>
                </a:cubicBezTo>
                <a:cubicBezTo>
                  <a:pt x="181245" y="18343"/>
                  <a:pt x="181225" y="18543"/>
                  <a:pt x="181209" y="18742"/>
                </a:cubicBezTo>
                <a:cubicBezTo>
                  <a:pt x="181205" y="18742"/>
                  <a:pt x="181201" y="18742"/>
                  <a:pt x="181196" y="18742"/>
                </a:cubicBezTo>
                <a:cubicBezTo>
                  <a:pt x="181166" y="18742"/>
                  <a:pt x="181135" y="18754"/>
                  <a:pt x="181111" y="18774"/>
                </a:cubicBezTo>
                <a:cubicBezTo>
                  <a:pt x="181142" y="18112"/>
                  <a:pt x="181182" y="17451"/>
                  <a:pt x="181225" y="16793"/>
                </a:cubicBezTo>
                <a:close/>
                <a:moveTo>
                  <a:pt x="28681" y="14629"/>
                </a:moveTo>
                <a:cubicBezTo>
                  <a:pt x="28822" y="16015"/>
                  <a:pt x="28905" y="17400"/>
                  <a:pt x="28928" y="18798"/>
                </a:cubicBezTo>
                <a:cubicBezTo>
                  <a:pt x="28811" y="17830"/>
                  <a:pt x="28721" y="16856"/>
                  <a:pt x="28642" y="15877"/>
                </a:cubicBezTo>
                <a:cubicBezTo>
                  <a:pt x="28661" y="15459"/>
                  <a:pt x="28677" y="15044"/>
                  <a:pt x="28681" y="14629"/>
                </a:cubicBezTo>
                <a:close/>
                <a:moveTo>
                  <a:pt x="198337" y="14625"/>
                </a:moveTo>
                <a:cubicBezTo>
                  <a:pt x="198344" y="15044"/>
                  <a:pt x="198355" y="15463"/>
                  <a:pt x="198379" y="15881"/>
                </a:cubicBezTo>
                <a:cubicBezTo>
                  <a:pt x="198297" y="16856"/>
                  <a:pt x="198207" y="17830"/>
                  <a:pt x="198090" y="18798"/>
                </a:cubicBezTo>
                <a:cubicBezTo>
                  <a:pt x="198117" y="17400"/>
                  <a:pt x="198200" y="16015"/>
                  <a:pt x="198337" y="14625"/>
                </a:cubicBezTo>
                <a:close/>
                <a:moveTo>
                  <a:pt x="73730" y="17901"/>
                </a:moveTo>
                <a:cubicBezTo>
                  <a:pt x="73730" y="17987"/>
                  <a:pt x="73726" y="18077"/>
                  <a:pt x="73726" y="18164"/>
                </a:cubicBezTo>
                <a:cubicBezTo>
                  <a:pt x="73722" y="18343"/>
                  <a:pt x="73722" y="18520"/>
                  <a:pt x="73722" y="18695"/>
                </a:cubicBezTo>
                <a:cubicBezTo>
                  <a:pt x="73711" y="18751"/>
                  <a:pt x="73702" y="18805"/>
                  <a:pt x="73691" y="18856"/>
                </a:cubicBezTo>
                <a:cubicBezTo>
                  <a:pt x="73683" y="18825"/>
                  <a:pt x="73675" y="18793"/>
                  <a:pt x="73668" y="18762"/>
                </a:cubicBezTo>
                <a:cubicBezTo>
                  <a:pt x="73687" y="18477"/>
                  <a:pt x="73711" y="18187"/>
                  <a:pt x="73730" y="17901"/>
                </a:cubicBezTo>
                <a:close/>
                <a:moveTo>
                  <a:pt x="153291" y="17921"/>
                </a:moveTo>
                <a:lnTo>
                  <a:pt x="153291" y="17921"/>
                </a:lnTo>
                <a:cubicBezTo>
                  <a:pt x="153311" y="18199"/>
                  <a:pt x="153330" y="18480"/>
                  <a:pt x="153354" y="18762"/>
                </a:cubicBezTo>
                <a:cubicBezTo>
                  <a:pt x="153346" y="18793"/>
                  <a:pt x="153338" y="18825"/>
                  <a:pt x="153330" y="18856"/>
                </a:cubicBezTo>
                <a:cubicBezTo>
                  <a:pt x="153319" y="18802"/>
                  <a:pt x="153307" y="18746"/>
                  <a:pt x="153296" y="18695"/>
                </a:cubicBezTo>
                <a:lnTo>
                  <a:pt x="153296" y="18164"/>
                </a:lnTo>
                <a:cubicBezTo>
                  <a:pt x="153296" y="18081"/>
                  <a:pt x="153291" y="17999"/>
                  <a:pt x="153291" y="17921"/>
                </a:cubicBezTo>
                <a:close/>
                <a:moveTo>
                  <a:pt x="38149" y="16755"/>
                </a:moveTo>
                <a:cubicBezTo>
                  <a:pt x="38219" y="16927"/>
                  <a:pt x="38290" y="17095"/>
                  <a:pt x="38360" y="17267"/>
                </a:cubicBezTo>
                <a:cubicBezTo>
                  <a:pt x="38255" y="17846"/>
                  <a:pt x="38152" y="18430"/>
                  <a:pt x="38055" y="19009"/>
                </a:cubicBezTo>
                <a:lnTo>
                  <a:pt x="38043" y="19009"/>
                </a:lnTo>
                <a:cubicBezTo>
                  <a:pt x="38004" y="18727"/>
                  <a:pt x="37965" y="18441"/>
                  <a:pt x="37926" y="18159"/>
                </a:cubicBezTo>
                <a:cubicBezTo>
                  <a:pt x="37961" y="17874"/>
                  <a:pt x="38004" y="17592"/>
                  <a:pt x="38047" y="17306"/>
                </a:cubicBezTo>
                <a:cubicBezTo>
                  <a:pt x="38078" y="17122"/>
                  <a:pt x="38114" y="16938"/>
                  <a:pt x="38149" y="16755"/>
                </a:cubicBezTo>
                <a:close/>
                <a:moveTo>
                  <a:pt x="188868" y="16755"/>
                </a:moveTo>
                <a:cubicBezTo>
                  <a:pt x="188904" y="16938"/>
                  <a:pt x="188943" y="17122"/>
                  <a:pt x="188971" y="17306"/>
                </a:cubicBezTo>
                <a:cubicBezTo>
                  <a:pt x="189018" y="17592"/>
                  <a:pt x="189056" y="17874"/>
                  <a:pt x="189096" y="18159"/>
                </a:cubicBezTo>
                <a:cubicBezTo>
                  <a:pt x="189056" y="18441"/>
                  <a:pt x="189018" y="18727"/>
                  <a:pt x="188978" y="19009"/>
                </a:cubicBezTo>
                <a:lnTo>
                  <a:pt x="188967" y="19009"/>
                </a:lnTo>
                <a:cubicBezTo>
                  <a:pt x="188864" y="18430"/>
                  <a:pt x="188767" y="17846"/>
                  <a:pt x="188657" y="17267"/>
                </a:cubicBezTo>
                <a:cubicBezTo>
                  <a:pt x="188727" y="17095"/>
                  <a:pt x="188802" y="16927"/>
                  <a:pt x="188868" y="16755"/>
                </a:cubicBezTo>
                <a:close/>
                <a:moveTo>
                  <a:pt x="33284" y="15534"/>
                </a:moveTo>
                <a:cubicBezTo>
                  <a:pt x="33472" y="16434"/>
                  <a:pt x="33660" y="17333"/>
                  <a:pt x="33851" y="18230"/>
                </a:cubicBezTo>
                <a:cubicBezTo>
                  <a:pt x="33887" y="18383"/>
                  <a:pt x="33918" y="18531"/>
                  <a:pt x="33954" y="18684"/>
                </a:cubicBezTo>
                <a:cubicBezTo>
                  <a:pt x="33910" y="18833"/>
                  <a:pt x="33875" y="18981"/>
                  <a:pt x="33836" y="19130"/>
                </a:cubicBezTo>
                <a:cubicBezTo>
                  <a:pt x="33816" y="19056"/>
                  <a:pt x="33797" y="18981"/>
                  <a:pt x="33781" y="18907"/>
                </a:cubicBezTo>
                <a:lnTo>
                  <a:pt x="33836" y="18558"/>
                </a:lnTo>
                <a:cubicBezTo>
                  <a:pt x="33887" y="18253"/>
                  <a:pt x="33734" y="18038"/>
                  <a:pt x="33554" y="17971"/>
                </a:cubicBezTo>
                <a:cubicBezTo>
                  <a:pt x="33499" y="17733"/>
                  <a:pt x="33441" y="17498"/>
                  <a:pt x="33385" y="17259"/>
                </a:cubicBezTo>
                <a:cubicBezTo>
                  <a:pt x="33362" y="16684"/>
                  <a:pt x="33323" y="16109"/>
                  <a:pt x="33284" y="15534"/>
                </a:cubicBezTo>
                <a:close/>
                <a:moveTo>
                  <a:pt x="193738" y="15534"/>
                </a:moveTo>
                <a:lnTo>
                  <a:pt x="193738" y="15534"/>
                </a:lnTo>
                <a:cubicBezTo>
                  <a:pt x="193695" y="16105"/>
                  <a:pt x="193659" y="16684"/>
                  <a:pt x="193632" y="17259"/>
                </a:cubicBezTo>
                <a:cubicBezTo>
                  <a:pt x="193577" y="17498"/>
                  <a:pt x="193523" y="17733"/>
                  <a:pt x="193463" y="17971"/>
                </a:cubicBezTo>
                <a:cubicBezTo>
                  <a:pt x="193288" y="18038"/>
                  <a:pt x="193135" y="18253"/>
                  <a:pt x="193185" y="18558"/>
                </a:cubicBezTo>
                <a:lnTo>
                  <a:pt x="193241" y="18907"/>
                </a:lnTo>
                <a:cubicBezTo>
                  <a:pt x="193221" y="18981"/>
                  <a:pt x="193201" y="19056"/>
                  <a:pt x="193185" y="19130"/>
                </a:cubicBezTo>
                <a:cubicBezTo>
                  <a:pt x="193147" y="18981"/>
                  <a:pt x="193107" y="18833"/>
                  <a:pt x="193068" y="18684"/>
                </a:cubicBezTo>
                <a:cubicBezTo>
                  <a:pt x="193100" y="18531"/>
                  <a:pt x="193135" y="18383"/>
                  <a:pt x="193166" y="18230"/>
                </a:cubicBezTo>
                <a:cubicBezTo>
                  <a:pt x="193358" y="17333"/>
                  <a:pt x="193550" y="16434"/>
                  <a:pt x="193738" y="15534"/>
                </a:cubicBezTo>
                <a:close/>
                <a:moveTo>
                  <a:pt x="204188" y="17541"/>
                </a:moveTo>
                <a:lnTo>
                  <a:pt x="204188" y="17541"/>
                </a:lnTo>
                <a:cubicBezTo>
                  <a:pt x="204152" y="18074"/>
                  <a:pt x="204117" y="18610"/>
                  <a:pt x="204085" y="19142"/>
                </a:cubicBezTo>
                <a:cubicBezTo>
                  <a:pt x="204090" y="18715"/>
                  <a:pt x="204109" y="18292"/>
                  <a:pt x="204137" y="17866"/>
                </a:cubicBezTo>
                <a:cubicBezTo>
                  <a:pt x="204152" y="17760"/>
                  <a:pt x="204172" y="17651"/>
                  <a:pt x="204188" y="17541"/>
                </a:cubicBezTo>
                <a:close/>
                <a:moveTo>
                  <a:pt x="22830" y="17541"/>
                </a:moveTo>
                <a:lnTo>
                  <a:pt x="22830" y="17541"/>
                </a:lnTo>
                <a:cubicBezTo>
                  <a:pt x="22850" y="17651"/>
                  <a:pt x="22865" y="17756"/>
                  <a:pt x="22885" y="17862"/>
                </a:cubicBezTo>
                <a:cubicBezTo>
                  <a:pt x="22912" y="18292"/>
                  <a:pt x="22928" y="18723"/>
                  <a:pt x="22935" y="19150"/>
                </a:cubicBezTo>
                <a:cubicBezTo>
                  <a:pt x="22901" y="18614"/>
                  <a:pt x="22870" y="18077"/>
                  <a:pt x="22830" y="17541"/>
                </a:cubicBezTo>
                <a:close/>
                <a:moveTo>
                  <a:pt x="74517" y="17983"/>
                </a:moveTo>
                <a:lnTo>
                  <a:pt x="74517" y="17983"/>
                </a:lnTo>
                <a:cubicBezTo>
                  <a:pt x="74583" y="18195"/>
                  <a:pt x="74654" y="18402"/>
                  <a:pt x="74724" y="18610"/>
                </a:cubicBezTo>
                <a:cubicBezTo>
                  <a:pt x="74712" y="18695"/>
                  <a:pt x="74697" y="18782"/>
                  <a:pt x="74685" y="18868"/>
                </a:cubicBezTo>
                <a:cubicBezTo>
                  <a:pt x="74634" y="18966"/>
                  <a:pt x="74583" y="19071"/>
                  <a:pt x="74537" y="19174"/>
                </a:cubicBezTo>
                <a:cubicBezTo>
                  <a:pt x="74524" y="18778"/>
                  <a:pt x="74517" y="18383"/>
                  <a:pt x="74517" y="17983"/>
                </a:cubicBezTo>
                <a:close/>
                <a:moveTo>
                  <a:pt x="152505" y="17983"/>
                </a:moveTo>
                <a:cubicBezTo>
                  <a:pt x="152501" y="18383"/>
                  <a:pt x="152497" y="18778"/>
                  <a:pt x="152485" y="19174"/>
                </a:cubicBezTo>
                <a:cubicBezTo>
                  <a:pt x="152434" y="19071"/>
                  <a:pt x="152387" y="18966"/>
                  <a:pt x="152337" y="18868"/>
                </a:cubicBezTo>
                <a:cubicBezTo>
                  <a:pt x="152324" y="18782"/>
                  <a:pt x="152309" y="18695"/>
                  <a:pt x="152297" y="18610"/>
                </a:cubicBezTo>
                <a:cubicBezTo>
                  <a:pt x="152368" y="18402"/>
                  <a:pt x="152434" y="18195"/>
                  <a:pt x="152505" y="17983"/>
                </a:cubicBezTo>
                <a:close/>
                <a:moveTo>
                  <a:pt x="60466" y="18692"/>
                </a:moveTo>
                <a:cubicBezTo>
                  <a:pt x="60481" y="18751"/>
                  <a:pt x="60497" y="18809"/>
                  <a:pt x="60513" y="18872"/>
                </a:cubicBezTo>
                <a:cubicBezTo>
                  <a:pt x="60481" y="18986"/>
                  <a:pt x="60447" y="19098"/>
                  <a:pt x="60415" y="19212"/>
                </a:cubicBezTo>
                <a:cubicBezTo>
                  <a:pt x="60431" y="19040"/>
                  <a:pt x="60447" y="18864"/>
                  <a:pt x="60466" y="18692"/>
                </a:cubicBezTo>
                <a:close/>
                <a:moveTo>
                  <a:pt x="166555" y="18692"/>
                </a:moveTo>
                <a:cubicBezTo>
                  <a:pt x="166571" y="18864"/>
                  <a:pt x="166587" y="19040"/>
                  <a:pt x="166606" y="19212"/>
                </a:cubicBezTo>
                <a:cubicBezTo>
                  <a:pt x="166571" y="19098"/>
                  <a:pt x="166540" y="18986"/>
                  <a:pt x="166508" y="18872"/>
                </a:cubicBezTo>
                <a:cubicBezTo>
                  <a:pt x="166524" y="18813"/>
                  <a:pt x="166540" y="18751"/>
                  <a:pt x="166555" y="18692"/>
                </a:cubicBezTo>
                <a:close/>
                <a:moveTo>
                  <a:pt x="132537" y="15940"/>
                </a:moveTo>
                <a:cubicBezTo>
                  <a:pt x="132611" y="16974"/>
                  <a:pt x="132689" y="18003"/>
                  <a:pt x="132775" y="19033"/>
                </a:cubicBezTo>
                <a:cubicBezTo>
                  <a:pt x="132763" y="19111"/>
                  <a:pt x="132755" y="19189"/>
                  <a:pt x="132748" y="19263"/>
                </a:cubicBezTo>
                <a:cubicBezTo>
                  <a:pt x="132634" y="18892"/>
                  <a:pt x="132524" y="18511"/>
                  <a:pt x="132419" y="18136"/>
                </a:cubicBezTo>
                <a:cubicBezTo>
                  <a:pt x="132414" y="17913"/>
                  <a:pt x="132403" y="17689"/>
                  <a:pt x="132399" y="17467"/>
                </a:cubicBezTo>
                <a:cubicBezTo>
                  <a:pt x="132438" y="16958"/>
                  <a:pt x="132481" y="16450"/>
                  <a:pt x="132537" y="15940"/>
                </a:cubicBezTo>
                <a:close/>
                <a:moveTo>
                  <a:pt x="94485" y="15940"/>
                </a:moveTo>
                <a:cubicBezTo>
                  <a:pt x="94541" y="16450"/>
                  <a:pt x="94583" y="16958"/>
                  <a:pt x="94622" y="17467"/>
                </a:cubicBezTo>
                <a:cubicBezTo>
                  <a:pt x="94615" y="17689"/>
                  <a:pt x="94606" y="17913"/>
                  <a:pt x="94603" y="18136"/>
                </a:cubicBezTo>
                <a:cubicBezTo>
                  <a:pt x="94497" y="18516"/>
                  <a:pt x="94384" y="18892"/>
                  <a:pt x="94274" y="19268"/>
                </a:cubicBezTo>
                <a:cubicBezTo>
                  <a:pt x="94262" y="19189"/>
                  <a:pt x="94254" y="19111"/>
                  <a:pt x="94247" y="19036"/>
                </a:cubicBezTo>
                <a:cubicBezTo>
                  <a:pt x="94333" y="18003"/>
                  <a:pt x="94411" y="16974"/>
                  <a:pt x="94485" y="15940"/>
                </a:cubicBezTo>
                <a:close/>
                <a:moveTo>
                  <a:pt x="54431" y="17839"/>
                </a:moveTo>
                <a:cubicBezTo>
                  <a:pt x="54478" y="18320"/>
                  <a:pt x="54525" y="18802"/>
                  <a:pt x="54576" y="19279"/>
                </a:cubicBezTo>
                <a:cubicBezTo>
                  <a:pt x="54493" y="18923"/>
                  <a:pt x="54408" y="18563"/>
                  <a:pt x="54321" y="18202"/>
                </a:cubicBezTo>
                <a:cubicBezTo>
                  <a:pt x="54356" y="18081"/>
                  <a:pt x="54392" y="17960"/>
                  <a:pt x="54431" y="17839"/>
                </a:cubicBezTo>
                <a:close/>
                <a:moveTo>
                  <a:pt x="172591" y="17839"/>
                </a:moveTo>
                <a:cubicBezTo>
                  <a:pt x="172626" y="17960"/>
                  <a:pt x="172661" y="18081"/>
                  <a:pt x="172700" y="18206"/>
                </a:cubicBezTo>
                <a:cubicBezTo>
                  <a:pt x="172614" y="18563"/>
                  <a:pt x="172529" y="18923"/>
                  <a:pt x="172446" y="19279"/>
                </a:cubicBezTo>
                <a:cubicBezTo>
                  <a:pt x="172497" y="18802"/>
                  <a:pt x="172544" y="18320"/>
                  <a:pt x="172591" y="17839"/>
                </a:cubicBezTo>
                <a:close/>
                <a:moveTo>
                  <a:pt x="73178" y="18919"/>
                </a:moveTo>
                <a:cubicBezTo>
                  <a:pt x="73190" y="18966"/>
                  <a:pt x="73198" y="19013"/>
                  <a:pt x="73209" y="19060"/>
                </a:cubicBezTo>
                <a:cubicBezTo>
                  <a:pt x="73205" y="19134"/>
                  <a:pt x="73198" y="19208"/>
                  <a:pt x="73190" y="19286"/>
                </a:cubicBezTo>
                <a:cubicBezTo>
                  <a:pt x="73186" y="19271"/>
                  <a:pt x="73182" y="19255"/>
                  <a:pt x="73182" y="19239"/>
                </a:cubicBezTo>
                <a:cubicBezTo>
                  <a:pt x="73178" y="19134"/>
                  <a:pt x="73178" y="19028"/>
                  <a:pt x="73178" y="18919"/>
                </a:cubicBezTo>
                <a:close/>
                <a:moveTo>
                  <a:pt x="153843" y="18919"/>
                </a:moveTo>
                <a:lnTo>
                  <a:pt x="153843" y="18919"/>
                </a:lnTo>
                <a:cubicBezTo>
                  <a:pt x="153840" y="19028"/>
                  <a:pt x="153840" y="19134"/>
                  <a:pt x="153840" y="19239"/>
                </a:cubicBezTo>
                <a:cubicBezTo>
                  <a:pt x="153836" y="19255"/>
                  <a:pt x="153831" y="19271"/>
                  <a:pt x="153827" y="19286"/>
                </a:cubicBezTo>
                <a:cubicBezTo>
                  <a:pt x="153824" y="19208"/>
                  <a:pt x="153816" y="19134"/>
                  <a:pt x="153808" y="19060"/>
                </a:cubicBezTo>
                <a:lnTo>
                  <a:pt x="153843" y="18919"/>
                </a:lnTo>
                <a:close/>
                <a:moveTo>
                  <a:pt x="35029" y="18061"/>
                </a:moveTo>
                <a:cubicBezTo>
                  <a:pt x="35061" y="18261"/>
                  <a:pt x="35088" y="18469"/>
                  <a:pt x="35112" y="18672"/>
                </a:cubicBezTo>
                <a:cubicBezTo>
                  <a:pt x="35104" y="18786"/>
                  <a:pt x="35104" y="18896"/>
                  <a:pt x="35096" y="19005"/>
                </a:cubicBezTo>
                <a:cubicBezTo>
                  <a:pt x="35092" y="19067"/>
                  <a:pt x="35088" y="19127"/>
                  <a:pt x="35085" y="19185"/>
                </a:cubicBezTo>
                <a:cubicBezTo>
                  <a:pt x="35076" y="19232"/>
                  <a:pt x="35069" y="19275"/>
                  <a:pt x="35061" y="19322"/>
                </a:cubicBezTo>
                <a:cubicBezTo>
                  <a:pt x="35041" y="19248"/>
                  <a:pt x="35022" y="19174"/>
                  <a:pt x="35006" y="19103"/>
                </a:cubicBezTo>
                <a:cubicBezTo>
                  <a:pt x="34994" y="19060"/>
                  <a:pt x="34982" y="19017"/>
                  <a:pt x="34975" y="18970"/>
                </a:cubicBezTo>
                <a:cubicBezTo>
                  <a:pt x="34978" y="18872"/>
                  <a:pt x="34987" y="18770"/>
                  <a:pt x="34994" y="18668"/>
                </a:cubicBezTo>
                <a:cubicBezTo>
                  <a:pt x="35006" y="18464"/>
                  <a:pt x="35018" y="18261"/>
                  <a:pt x="35029" y="18061"/>
                </a:cubicBezTo>
                <a:close/>
                <a:moveTo>
                  <a:pt x="191992" y="18058"/>
                </a:moveTo>
                <a:cubicBezTo>
                  <a:pt x="192004" y="18261"/>
                  <a:pt x="192015" y="18464"/>
                  <a:pt x="192027" y="18668"/>
                </a:cubicBezTo>
                <a:cubicBezTo>
                  <a:pt x="192035" y="18770"/>
                  <a:pt x="192038" y="18868"/>
                  <a:pt x="192047" y="18970"/>
                </a:cubicBezTo>
                <a:cubicBezTo>
                  <a:pt x="192035" y="19013"/>
                  <a:pt x="192023" y="19060"/>
                  <a:pt x="192015" y="19103"/>
                </a:cubicBezTo>
                <a:cubicBezTo>
                  <a:pt x="191996" y="19174"/>
                  <a:pt x="191976" y="19248"/>
                  <a:pt x="191961" y="19322"/>
                </a:cubicBezTo>
                <a:cubicBezTo>
                  <a:pt x="191953" y="19275"/>
                  <a:pt x="191945" y="19232"/>
                  <a:pt x="191937" y="19185"/>
                </a:cubicBezTo>
                <a:cubicBezTo>
                  <a:pt x="191933" y="19127"/>
                  <a:pt x="191930" y="19067"/>
                  <a:pt x="191926" y="19005"/>
                </a:cubicBezTo>
                <a:cubicBezTo>
                  <a:pt x="191917" y="18896"/>
                  <a:pt x="191914" y="18782"/>
                  <a:pt x="191910" y="18672"/>
                </a:cubicBezTo>
                <a:cubicBezTo>
                  <a:pt x="191930" y="18464"/>
                  <a:pt x="191957" y="18261"/>
                  <a:pt x="191992" y="18058"/>
                </a:cubicBezTo>
                <a:close/>
                <a:moveTo>
                  <a:pt x="30596" y="16387"/>
                </a:moveTo>
                <a:cubicBezTo>
                  <a:pt x="30623" y="16551"/>
                  <a:pt x="30646" y="16712"/>
                  <a:pt x="30673" y="16876"/>
                </a:cubicBezTo>
                <a:cubicBezTo>
                  <a:pt x="30717" y="17173"/>
                  <a:pt x="30760" y="17471"/>
                  <a:pt x="30795" y="17768"/>
                </a:cubicBezTo>
                <a:cubicBezTo>
                  <a:pt x="30681" y="18289"/>
                  <a:pt x="30567" y="18813"/>
                  <a:pt x="30458" y="19333"/>
                </a:cubicBezTo>
                <a:cubicBezTo>
                  <a:pt x="30458" y="19205"/>
                  <a:pt x="30450" y="19075"/>
                  <a:pt x="30455" y="18943"/>
                </a:cubicBezTo>
                <a:cubicBezTo>
                  <a:pt x="30458" y="18711"/>
                  <a:pt x="30361" y="18061"/>
                  <a:pt x="30525" y="17901"/>
                </a:cubicBezTo>
                <a:cubicBezTo>
                  <a:pt x="30576" y="17854"/>
                  <a:pt x="30560" y="17745"/>
                  <a:pt x="30493" y="17745"/>
                </a:cubicBezTo>
                <a:cubicBezTo>
                  <a:pt x="30490" y="17745"/>
                  <a:pt x="30487" y="17745"/>
                  <a:pt x="30483" y="17745"/>
                </a:cubicBezTo>
                <a:cubicBezTo>
                  <a:pt x="30414" y="17745"/>
                  <a:pt x="30358" y="17783"/>
                  <a:pt x="30309" y="17846"/>
                </a:cubicBezTo>
                <a:cubicBezTo>
                  <a:pt x="30309" y="17772"/>
                  <a:pt x="30314" y="17698"/>
                  <a:pt x="30314" y="17624"/>
                </a:cubicBezTo>
                <a:cubicBezTo>
                  <a:pt x="30408" y="17212"/>
                  <a:pt x="30502" y="16797"/>
                  <a:pt x="30596" y="16387"/>
                </a:cubicBezTo>
                <a:close/>
                <a:moveTo>
                  <a:pt x="196426" y="16383"/>
                </a:moveTo>
                <a:cubicBezTo>
                  <a:pt x="196516" y="16797"/>
                  <a:pt x="196610" y="17212"/>
                  <a:pt x="196704" y="17624"/>
                </a:cubicBezTo>
                <a:cubicBezTo>
                  <a:pt x="196708" y="17698"/>
                  <a:pt x="196708" y="17772"/>
                  <a:pt x="196712" y="17846"/>
                </a:cubicBezTo>
                <a:cubicBezTo>
                  <a:pt x="196663" y="17783"/>
                  <a:pt x="196608" y="17745"/>
                  <a:pt x="196538" y="17745"/>
                </a:cubicBezTo>
                <a:cubicBezTo>
                  <a:pt x="196535" y="17745"/>
                  <a:pt x="196532" y="17745"/>
                  <a:pt x="196528" y="17745"/>
                </a:cubicBezTo>
                <a:cubicBezTo>
                  <a:pt x="196458" y="17745"/>
                  <a:pt x="196446" y="17854"/>
                  <a:pt x="196497" y="17901"/>
                </a:cubicBezTo>
                <a:cubicBezTo>
                  <a:pt x="196661" y="18061"/>
                  <a:pt x="196563" y="18711"/>
                  <a:pt x="196567" y="18943"/>
                </a:cubicBezTo>
                <a:cubicBezTo>
                  <a:pt x="196567" y="19071"/>
                  <a:pt x="196563" y="19205"/>
                  <a:pt x="196563" y="19333"/>
                </a:cubicBezTo>
                <a:cubicBezTo>
                  <a:pt x="196450" y="18809"/>
                  <a:pt x="196336" y="18289"/>
                  <a:pt x="196223" y="17768"/>
                </a:cubicBezTo>
                <a:cubicBezTo>
                  <a:pt x="196262" y="17471"/>
                  <a:pt x="196301" y="17173"/>
                  <a:pt x="196348" y="16876"/>
                </a:cubicBezTo>
                <a:cubicBezTo>
                  <a:pt x="196372" y="16712"/>
                  <a:pt x="196399" y="16547"/>
                  <a:pt x="196426" y="16383"/>
                </a:cubicBezTo>
                <a:close/>
                <a:moveTo>
                  <a:pt x="15558" y="13166"/>
                </a:moveTo>
                <a:cubicBezTo>
                  <a:pt x="15558" y="13166"/>
                  <a:pt x="15558" y="13169"/>
                  <a:pt x="15562" y="13169"/>
                </a:cubicBezTo>
                <a:cubicBezTo>
                  <a:pt x="15652" y="13267"/>
                  <a:pt x="15734" y="13369"/>
                  <a:pt x="15812" y="13482"/>
                </a:cubicBezTo>
                <a:cubicBezTo>
                  <a:pt x="15754" y="14974"/>
                  <a:pt x="15695" y="16468"/>
                  <a:pt x="15585" y="17956"/>
                </a:cubicBezTo>
                <a:cubicBezTo>
                  <a:pt x="15554" y="18417"/>
                  <a:pt x="15515" y="18880"/>
                  <a:pt x="15480" y="19338"/>
                </a:cubicBezTo>
                <a:cubicBezTo>
                  <a:pt x="15456" y="19103"/>
                  <a:pt x="15429" y="18868"/>
                  <a:pt x="15409" y="18625"/>
                </a:cubicBezTo>
                <a:cubicBezTo>
                  <a:pt x="15409" y="18558"/>
                  <a:pt x="15413" y="18488"/>
                  <a:pt x="15417" y="18422"/>
                </a:cubicBezTo>
                <a:cubicBezTo>
                  <a:pt x="15500" y="16665"/>
                  <a:pt x="15558" y="14918"/>
                  <a:pt x="15558" y="13166"/>
                </a:cubicBezTo>
                <a:close/>
                <a:moveTo>
                  <a:pt x="211464" y="13166"/>
                </a:moveTo>
                <a:cubicBezTo>
                  <a:pt x="211464" y="14918"/>
                  <a:pt x="211522" y="16665"/>
                  <a:pt x="211605" y="18422"/>
                </a:cubicBezTo>
                <a:cubicBezTo>
                  <a:pt x="211609" y="18488"/>
                  <a:pt x="211609" y="18555"/>
                  <a:pt x="211612" y="18625"/>
                </a:cubicBezTo>
                <a:cubicBezTo>
                  <a:pt x="211589" y="18864"/>
                  <a:pt x="211565" y="19103"/>
                  <a:pt x="211538" y="19338"/>
                </a:cubicBezTo>
                <a:cubicBezTo>
                  <a:pt x="211502" y="18880"/>
                  <a:pt x="211468" y="18417"/>
                  <a:pt x="211432" y="17956"/>
                </a:cubicBezTo>
                <a:cubicBezTo>
                  <a:pt x="211323" y="16468"/>
                  <a:pt x="211268" y="14974"/>
                  <a:pt x="211209" y="13482"/>
                </a:cubicBezTo>
                <a:cubicBezTo>
                  <a:pt x="211287" y="13373"/>
                  <a:pt x="211370" y="13267"/>
                  <a:pt x="211459" y="13169"/>
                </a:cubicBezTo>
                <a:lnTo>
                  <a:pt x="211464" y="13166"/>
                </a:lnTo>
                <a:close/>
                <a:moveTo>
                  <a:pt x="107433" y="18328"/>
                </a:moveTo>
                <a:cubicBezTo>
                  <a:pt x="107437" y="18332"/>
                  <a:pt x="107437" y="18336"/>
                  <a:pt x="107440" y="18343"/>
                </a:cubicBezTo>
                <a:cubicBezTo>
                  <a:pt x="107421" y="18708"/>
                  <a:pt x="107401" y="19075"/>
                  <a:pt x="107386" y="19443"/>
                </a:cubicBezTo>
                <a:cubicBezTo>
                  <a:pt x="107382" y="19450"/>
                  <a:pt x="107378" y="19458"/>
                  <a:pt x="107377" y="19465"/>
                </a:cubicBezTo>
                <a:lnTo>
                  <a:pt x="107377" y="19465"/>
                </a:lnTo>
                <a:cubicBezTo>
                  <a:pt x="107390" y="19086"/>
                  <a:pt x="107409" y="18707"/>
                  <a:pt x="107433" y="18328"/>
                </a:cubicBezTo>
                <a:close/>
                <a:moveTo>
                  <a:pt x="119589" y="18328"/>
                </a:moveTo>
                <a:cubicBezTo>
                  <a:pt x="119612" y="18708"/>
                  <a:pt x="119632" y="19087"/>
                  <a:pt x="119644" y="19467"/>
                </a:cubicBezTo>
                <a:cubicBezTo>
                  <a:pt x="119639" y="19459"/>
                  <a:pt x="119639" y="19451"/>
                  <a:pt x="119636" y="19443"/>
                </a:cubicBezTo>
                <a:cubicBezTo>
                  <a:pt x="119621" y="19075"/>
                  <a:pt x="119601" y="18708"/>
                  <a:pt x="119581" y="18339"/>
                </a:cubicBezTo>
                <a:cubicBezTo>
                  <a:pt x="119581" y="18336"/>
                  <a:pt x="119585" y="18332"/>
                  <a:pt x="119589" y="18328"/>
                </a:cubicBezTo>
                <a:close/>
                <a:moveTo>
                  <a:pt x="20935" y="18829"/>
                </a:moveTo>
                <a:lnTo>
                  <a:pt x="20935" y="18829"/>
                </a:lnTo>
                <a:cubicBezTo>
                  <a:pt x="20982" y="18946"/>
                  <a:pt x="21029" y="19060"/>
                  <a:pt x="21073" y="19174"/>
                </a:cubicBezTo>
                <a:cubicBezTo>
                  <a:pt x="21076" y="19369"/>
                  <a:pt x="21076" y="19564"/>
                  <a:pt x="21076" y="19761"/>
                </a:cubicBezTo>
                <a:cubicBezTo>
                  <a:pt x="21033" y="19592"/>
                  <a:pt x="20998" y="19420"/>
                  <a:pt x="20971" y="19248"/>
                </a:cubicBezTo>
                <a:cubicBezTo>
                  <a:pt x="20967" y="19224"/>
                  <a:pt x="20959" y="19208"/>
                  <a:pt x="20948" y="19197"/>
                </a:cubicBezTo>
                <a:cubicBezTo>
                  <a:pt x="20944" y="19075"/>
                  <a:pt x="20939" y="18954"/>
                  <a:pt x="20935" y="18829"/>
                </a:cubicBezTo>
                <a:close/>
                <a:moveTo>
                  <a:pt x="206081" y="18833"/>
                </a:moveTo>
                <a:cubicBezTo>
                  <a:pt x="206078" y="18954"/>
                  <a:pt x="206078" y="19075"/>
                  <a:pt x="206074" y="19197"/>
                </a:cubicBezTo>
                <a:cubicBezTo>
                  <a:pt x="206063" y="19208"/>
                  <a:pt x="206054" y="19224"/>
                  <a:pt x="206050" y="19248"/>
                </a:cubicBezTo>
                <a:cubicBezTo>
                  <a:pt x="206023" y="19420"/>
                  <a:pt x="205984" y="19592"/>
                  <a:pt x="205945" y="19761"/>
                </a:cubicBezTo>
                <a:lnTo>
                  <a:pt x="205945" y="19174"/>
                </a:lnTo>
                <a:cubicBezTo>
                  <a:pt x="205992" y="19060"/>
                  <a:pt x="206039" y="18946"/>
                  <a:pt x="206081" y="18833"/>
                </a:cubicBezTo>
                <a:close/>
                <a:moveTo>
                  <a:pt x="5315" y="8531"/>
                </a:moveTo>
                <a:cubicBezTo>
                  <a:pt x="5315" y="9486"/>
                  <a:pt x="5440" y="10426"/>
                  <a:pt x="5534" y="11372"/>
                </a:cubicBezTo>
                <a:cubicBezTo>
                  <a:pt x="5754" y="13623"/>
                  <a:pt x="5886" y="15854"/>
                  <a:pt x="5824" y="18128"/>
                </a:cubicBezTo>
                <a:cubicBezTo>
                  <a:pt x="5808" y="18676"/>
                  <a:pt x="5785" y="19228"/>
                  <a:pt x="5754" y="19776"/>
                </a:cubicBezTo>
                <a:cubicBezTo>
                  <a:pt x="5637" y="19111"/>
                  <a:pt x="5515" y="18441"/>
                  <a:pt x="5405" y="17772"/>
                </a:cubicBezTo>
                <a:cubicBezTo>
                  <a:pt x="5425" y="16524"/>
                  <a:pt x="5480" y="15279"/>
                  <a:pt x="5566" y="14054"/>
                </a:cubicBezTo>
                <a:cubicBezTo>
                  <a:pt x="5574" y="13932"/>
                  <a:pt x="5507" y="13872"/>
                  <a:pt x="5435" y="13872"/>
                </a:cubicBezTo>
                <a:cubicBezTo>
                  <a:pt x="5362" y="13872"/>
                  <a:pt x="5284" y="13934"/>
                  <a:pt x="5272" y="14054"/>
                </a:cubicBezTo>
                <a:cubicBezTo>
                  <a:pt x="5225" y="14653"/>
                  <a:pt x="5167" y="15252"/>
                  <a:pt x="5108" y="15846"/>
                </a:cubicBezTo>
                <a:cubicBezTo>
                  <a:pt x="5002" y="15099"/>
                  <a:pt x="4916" y="14351"/>
                  <a:pt x="4865" y="13600"/>
                </a:cubicBezTo>
                <a:cubicBezTo>
                  <a:pt x="4863" y="13584"/>
                  <a:pt x="4855" y="13576"/>
                  <a:pt x="4846" y="13576"/>
                </a:cubicBezTo>
                <a:cubicBezTo>
                  <a:pt x="4838" y="13576"/>
                  <a:pt x="4830" y="13584"/>
                  <a:pt x="4830" y="13600"/>
                </a:cubicBezTo>
                <a:cubicBezTo>
                  <a:pt x="4752" y="15111"/>
                  <a:pt x="4795" y="16633"/>
                  <a:pt x="4881" y="18152"/>
                </a:cubicBezTo>
                <a:cubicBezTo>
                  <a:pt x="4838" y="18625"/>
                  <a:pt x="4799" y="19098"/>
                  <a:pt x="4768" y="19577"/>
                </a:cubicBezTo>
                <a:cubicBezTo>
                  <a:pt x="4708" y="18789"/>
                  <a:pt x="4642" y="18007"/>
                  <a:pt x="4571" y="17224"/>
                </a:cubicBezTo>
                <a:cubicBezTo>
                  <a:pt x="4544" y="16324"/>
                  <a:pt x="4553" y="15420"/>
                  <a:pt x="4591" y="14524"/>
                </a:cubicBezTo>
                <a:cubicBezTo>
                  <a:pt x="4593" y="14479"/>
                  <a:pt x="4568" y="14458"/>
                  <a:pt x="4542" y="14458"/>
                </a:cubicBezTo>
                <a:cubicBezTo>
                  <a:pt x="4515" y="14458"/>
                  <a:pt x="4486" y="14480"/>
                  <a:pt x="4482" y="14524"/>
                </a:cubicBezTo>
                <a:cubicBezTo>
                  <a:pt x="4462" y="14743"/>
                  <a:pt x="4430" y="14962"/>
                  <a:pt x="4392" y="15181"/>
                </a:cubicBezTo>
                <a:cubicBezTo>
                  <a:pt x="4356" y="14774"/>
                  <a:pt x="4321" y="14371"/>
                  <a:pt x="4286" y="13968"/>
                </a:cubicBezTo>
                <a:cubicBezTo>
                  <a:pt x="4407" y="12954"/>
                  <a:pt x="4556" y="11944"/>
                  <a:pt x="4759" y="10935"/>
                </a:cubicBezTo>
                <a:cubicBezTo>
                  <a:pt x="4924" y="10117"/>
                  <a:pt x="5100" y="9318"/>
                  <a:pt x="5315" y="8531"/>
                </a:cubicBezTo>
                <a:close/>
                <a:moveTo>
                  <a:pt x="221706" y="8531"/>
                </a:moveTo>
                <a:cubicBezTo>
                  <a:pt x="221921" y="9318"/>
                  <a:pt x="222093" y="10117"/>
                  <a:pt x="222258" y="10935"/>
                </a:cubicBezTo>
                <a:cubicBezTo>
                  <a:pt x="222462" y="11944"/>
                  <a:pt x="222610" y="12954"/>
                  <a:pt x="222736" y="13964"/>
                </a:cubicBezTo>
                <a:cubicBezTo>
                  <a:pt x="222700" y="14371"/>
                  <a:pt x="222665" y="14774"/>
                  <a:pt x="222630" y="15181"/>
                </a:cubicBezTo>
                <a:cubicBezTo>
                  <a:pt x="222590" y="14958"/>
                  <a:pt x="222555" y="14739"/>
                  <a:pt x="222540" y="14524"/>
                </a:cubicBezTo>
                <a:cubicBezTo>
                  <a:pt x="222536" y="14480"/>
                  <a:pt x="222507" y="14458"/>
                  <a:pt x="222480" y="14458"/>
                </a:cubicBezTo>
                <a:cubicBezTo>
                  <a:pt x="222453" y="14458"/>
                  <a:pt x="222428" y="14479"/>
                  <a:pt x="222431" y="14524"/>
                </a:cubicBezTo>
                <a:cubicBezTo>
                  <a:pt x="222465" y="15416"/>
                  <a:pt x="222473" y="16312"/>
                  <a:pt x="222446" y="17209"/>
                </a:cubicBezTo>
                <a:cubicBezTo>
                  <a:pt x="222379" y="17999"/>
                  <a:pt x="222313" y="18786"/>
                  <a:pt x="222250" y="19577"/>
                </a:cubicBezTo>
                <a:cubicBezTo>
                  <a:pt x="222219" y="19098"/>
                  <a:pt x="222180" y="18625"/>
                  <a:pt x="222140" y="18152"/>
                </a:cubicBezTo>
                <a:cubicBezTo>
                  <a:pt x="222227" y="16633"/>
                  <a:pt x="222270" y="15111"/>
                  <a:pt x="222191" y="13600"/>
                </a:cubicBezTo>
                <a:cubicBezTo>
                  <a:pt x="222189" y="13584"/>
                  <a:pt x="222180" y="13576"/>
                  <a:pt x="222172" y="13576"/>
                </a:cubicBezTo>
                <a:cubicBezTo>
                  <a:pt x="222164" y="13576"/>
                  <a:pt x="222156" y="13584"/>
                  <a:pt x="222156" y="13600"/>
                </a:cubicBezTo>
                <a:cubicBezTo>
                  <a:pt x="222102" y="14351"/>
                  <a:pt x="222015" y="15099"/>
                  <a:pt x="221914" y="15846"/>
                </a:cubicBezTo>
                <a:cubicBezTo>
                  <a:pt x="221855" y="15252"/>
                  <a:pt x="221797" y="14653"/>
                  <a:pt x="221745" y="14054"/>
                </a:cubicBezTo>
                <a:cubicBezTo>
                  <a:pt x="221735" y="13934"/>
                  <a:pt x="221657" y="13872"/>
                  <a:pt x="221584" y="13872"/>
                </a:cubicBezTo>
                <a:cubicBezTo>
                  <a:pt x="221512" y="13872"/>
                  <a:pt x="221446" y="13932"/>
                  <a:pt x="221456" y="14054"/>
                </a:cubicBezTo>
                <a:cubicBezTo>
                  <a:pt x="221542" y="15279"/>
                  <a:pt x="221596" y="16527"/>
                  <a:pt x="221616" y="17772"/>
                </a:cubicBezTo>
                <a:cubicBezTo>
                  <a:pt x="221502" y="18441"/>
                  <a:pt x="221385" y="19111"/>
                  <a:pt x="221268" y="19776"/>
                </a:cubicBezTo>
                <a:cubicBezTo>
                  <a:pt x="221237" y="19228"/>
                  <a:pt x="221213" y="18676"/>
                  <a:pt x="221197" y="18128"/>
                </a:cubicBezTo>
                <a:cubicBezTo>
                  <a:pt x="221134" y="15854"/>
                  <a:pt x="221264" y="13623"/>
                  <a:pt x="221487" y="11372"/>
                </a:cubicBezTo>
                <a:cubicBezTo>
                  <a:pt x="221580" y="10426"/>
                  <a:pt x="221706" y="9486"/>
                  <a:pt x="221706" y="8531"/>
                </a:cubicBezTo>
                <a:close/>
                <a:moveTo>
                  <a:pt x="97272" y="18527"/>
                </a:moveTo>
                <a:cubicBezTo>
                  <a:pt x="97307" y="18774"/>
                  <a:pt x="97339" y="19028"/>
                  <a:pt x="97386" y="19279"/>
                </a:cubicBezTo>
                <a:cubicBezTo>
                  <a:pt x="97397" y="19342"/>
                  <a:pt x="97406" y="19400"/>
                  <a:pt x="97417" y="19459"/>
                </a:cubicBezTo>
                <a:cubicBezTo>
                  <a:pt x="97406" y="19584"/>
                  <a:pt x="97397" y="19714"/>
                  <a:pt x="97386" y="19839"/>
                </a:cubicBezTo>
                <a:cubicBezTo>
                  <a:pt x="97343" y="19400"/>
                  <a:pt x="97303" y="18966"/>
                  <a:pt x="97272" y="18527"/>
                </a:cubicBezTo>
                <a:close/>
                <a:moveTo>
                  <a:pt x="129746" y="18527"/>
                </a:moveTo>
                <a:lnTo>
                  <a:pt x="129746" y="18527"/>
                </a:lnTo>
                <a:cubicBezTo>
                  <a:pt x="129719" y="18966"/>
                  <a:pt x="129679" y="19400"/>
                  <a:pt x="129632" y="19839"/>
                </a:cubicBezTo>
                <a:cubicBezTo>
                  <a:pt x="129620" y="19714"/>
                  <a:pt x="129612" y="19584"/>
                  <a:pt x="129601" y="19459"/>
                </a:cubicBezTo>
                <a:cubicBezTo>
                  <a:pt x="129612" y="19400"/>
                  <a:pt x="129625" y="19342"/>
                  <a:pt x="129636" y="19279"/>
                </a:cubicBezTo>
                <a:cubicBezTo>
                  <a:pt x="129683" y="19028"/>
                  <a:pt x="129714" y="18774"/>
                  <a:pt x="129746" y="18527"/>
                </a:cubicBezTo>
                <a:close/>
                <a:moveTo>
                  <a:pt x="43891" y="17671"/>
                </a:moveTo>
                <a:cubicBezTo>
                  <a:pt x="43914" y="18089"/>
                  <a:pt x="43938" y="18511"/>
                  <a:pt x="43961" y="18930"/>
                </a:cubicBezTo>
                <a:cubicBezTo>
                  <a:pt x="43906" y="19248"/>
                  <a:pt x="43851" y="19561"/>
                  <a:pt x="43797" y="19870"/>
                </a:cubicBezTo>
                <a:cubicBezTo>
                  <a:pt x="43808" y="19447"/>
                  <a:pt x="43824" y="19020"/>
                  <a:pt x="43844" y="18594"/>
                </a:cubicBezTo>
                <a:cubicBezTo>
                  <a:pt x="43855" y="18289"/>
                  <a:pt x="43875" y="17980"/>
                  <a:pt x="43891" y="17671"/>
                </a:cubicBezTo>
                <a:close/>
                <a:moveTo>
                  <a:pt x="183127" y="17674"/>
                </a:moveTo>
                <a:cubicBezTo>
                  <a:pt x="183147" y="17980"/>
                  <a:pt x="183166" y="18289"/>
                  <a:pt x="183178" y="18594"/>
                </a:cubicBezTo>
                <a:cubicBezTo>
                  <a:pt x="183197" y="19020"/>
                  <a:pt x="183213" y="19447"/>
                  <a:pt x="183225" y="19873"/>
                </a:cubicBezTo>
                <a:cubicBezTo>
                  <a:pt x="183166" y="19561"/>
                  <a:pt x="183111" y="19248"/>
                  <a:pt x="183060" y="18930"/>
                </a:cubicBezTo>
                <a:cubicBezTo>
                  <a:pt x="183084" y="18511"/>
                  <a:pt x="183104" y="18093"/>
                  <a:pt x="183127" y="17674"/>
                </a:cubicBezTo>
                <a:close/>
                <a:moveTo>
                  <a:pt x="53355" y="18516"/>
                </a:moveTo>
                <a:cubicBezTo>
                  <a:pt x="53425" y="18802"/>
                  <a:pt x="53495" y="19091"/>
                  <a:pt x="53566" y="19376"/>
                </a:cubicBezTo>
                <a:cubicBezTo>
                  <a:pt x="53480" y="19580"/>
                  <a:pt x="53398" y="19784"/>
                  <a:pt x="53319" y="19991"/>
                </a:cubicBezTo>
                <a:cubicBezTo>
                  <a:pt x="53327" y="19694"/>
                  <a:pt x="53335" y="19400"/>
                  <a:pt x="53342" y="19103"/>
                </a:cubicBezTo>
                <a:cubicBezTo>
                  <a:pt x="53346" y="18907"/>
                  <a:pt x="53351" y="18711"/>
                  <a:pt x="53355" y="18516"/>
                </a:cubicBezTo>
                <a:close/>
                <a:moveTo>
                  <a:pt x="173667" y="18516"/>
                </a:moveTo>
                <a:cubicBezTo>
                  <a:pt x="173671" y="18711"/>
                  <a:pt x="173675" y="18907"/>
                  <a:pt x="173679" y="19103"/>
                </a:cubicBezTo>
                <a:cubicBezTo>
                  <a:pt x="173687" y="19400"/>
                  <a:pt x="173694" y="19694"/>
                  <a:pt x="173703" y="19991"/>
                </a:cubicBezTo>
                <a:cubicBezTo>
                  <a:pt x="173620" y="19784"/>
                  <a:pt x="173538" y="19580"/>
                  <a:pt x="173456" y="19380"/>
                </a:cubicBezTo>
                <a:cubicBezTo>
                  <a:pt x="173522" y="19091"/>
                  <a:pt x="173593" y="18802"/>
                  <a:pt x="173667" y="18516"/>
                </a:cubicBezTo>
                <a:close/>
                <a:moveTo>
                  <a:pt x="36646" y="19248"/>
                </a:moveTo>
                <a:lnTo>
                  <a:pt x="36646" y="19248"/>
                </a:lnTo>
                <a:cubicBezTo>
                  <a:pt x="36725" y="19451"/>
                  <a:pt x="36803" y="19655"/>
                  <a:pt x="36881" y="19858"/>
                </a:cubicBezTo>
                <a:cubicBezTo>
                  <a:pt x="36869" y="19933"/>
                  <a:pt x="36861" y="20007"/>
                  <a:pt x="36853" y="20077"/>
                </a:cubicBezTo>
                <a:cubicBezTo>
                  <a:pt x="36779" y="19803"/>
                  <a:pt x="36712" y="19526"/>
                  <a:pt x="36646" y="19248"/>
                </a:cubicBezTo>
                <a:close/>
                <a:moveTo>
                  <a:pt x="190376" y="19244"/>
                </a:moveTo>
                <a:lnTo>
                  <a:pt x="190376" y="19244"/>
                </a:lnTo>
                <a:cubicBezTo>
                  <a:pt x="190309" y="19526"/>
                  <a:pt x="190239" y="19803"/>
                  <a:pt x="190168" y="20077"/>
                </a:cubicBezTo>
                <a:cubicBezTo>
                  <a:pt x="190160" y="20007"/>
                  <a:pt x="190149" y="19933"/>
                  <a:pt x="190141" y="19858"/>
                </a:cubicBezTo>
                <a:cubicBezTo>
                  <a:pt x="190219" y="19655"/>
                  <a:pt x="190297" y="19451"/>
                  <a:pt x="190376" y="19244"/>
                </a:cubicBezTo>
                <a:close/>
                <a:moveTo>
                  <a:pt x="18102" y="13134"/>
                </a:moveTo>
                <a:cubicBezTo>
                  <a:pt x="18114" y="13166"/>
                  <a:pt x="18126" y="13197"/>
                  <a:pt x="18133" y="13228"/>
                </a:cubicBezTo>
                <a:cubicBezTo>
                  <a:pt x="18141" y="13287"/>
                  <a:pt x="18145" y="13345"/>
                  <a:pt x="18153" y="13404"/>
                </a:cubicBezTo>
                <a:cubicBezTo>
                  <a:pt x="18243" y="14246"/>
                  <a:pt x="18352" y="15075"/>
                  <a:pt x="18478" y="15901"/>
                </a:cubicBezTo>
                <a:cubicBezTo>
                  <a:pt x="18478" y="15913"/>
                  <a:pt x="18482" y="15924"/>
                  <a:pt x="18482" y="15937"/>
                </a:cubicBezTo>
                <a:cubicBezTo>
                  <a:pt x="18509" y="16977"/>
                  <a:pt x="18544" y="18007"/>
                  <a:pt x="18596" y="19040"/>
                </a:cubicBezTo>
                <a:cubicBezTo>
                  <a:pt x="18458" y="19380"/>
                  <a:pt x="18333" y="19729"/>
                  <a:pt x="18215" y="20081"/>
                </a:cubicBezTo>
                <a:cubicBezTo>
                  <a:pt x="18314" y="18159"/>
                  <a:pt x="18149" y="16195"/>
                  <a:pt x="17938" y="14293"/>
                </a:cubicBezTo>
                <a:cubicBezTo>
                  <a:pt x="17993" y="13905"/>
                  <a:pt x="18047" y="13522"/>
                  <a:pt x="18102" y="13134"/>
                </a:cubicBezTo>
                <a:close/>
                <a:moveTo>
                  <a:pt x="208915" y="13134"/>
                </a:moveTo>
                <a:cubicBezTo>
                  <a:pt x="208975" y="13518"/>
                  <a:pt x="209029" y="13905"/>
                  <a:pt x="209084" y="14289"/>
                </a:cubicBezTo>
                <a:cubicBezTo>
                  <a:pt x="208872" y="16191"/>
                  <a:pt x="208704" y="18159"/>
                  <a:pt x="208806" y="20081"/>
                </a:cubicBezTo>
                <a:cubicBezTo>
                  <a:pt x="208688" y="19729"/>
                  <a:pt x="208559" y="19380"/>
                  <a:pt x="208426" y="19040"/>
                </a:cubicBezTo>
                <a:cubicBezTo>
                  <a:pt x="208473" y="18007"/>
                  <a:pt x="208509" y="16977"/>
                  <a:pt x="208540" y="15937"/>
                </a:cubicBezTo>
                <a:lnTo>
                  <a:pt x="208540" y="15897"/>
                </a:lnTo>
                <a:cubicBezTo>
                  <a:pt x="208669" y="15075"/>
                  <a:pt x="208775" y="14246"/>
                  <a:pt x="208868" y="13404"/>
                </a:cubicBezTo>
                <a:cubicBezTo>
                  <a:pt x="208872" y="13345"/>
                  <a:pt x="208881" y="13291"/>
                  <a:pt x="208884" y="13232"/>
                </a:cubicBezTo>
                <a:cubicBezTo>
                  <a:pt x="208896" y="13200"/>
                  <a:pt x="208904" y="13166"/>
                  <a:pt x="208915" y="13134"/>
                </a:cubicBezTo>
                <a:close/>
                <a:moveTo>
                  <a:pt x="50165" y="18911"/>
                </a:moveTo>
                <a:cubicBezTo>
                  <a:pt x="50184" y="19001"/>
                  <a:pt x="50204" y="19087"/>
                  <a:pt x="50223" y="19177"/>
                </a:cubicBezTo>
                <a:cubicBezTo>
                  <a:pt x="50215" y="19396"/>
                  <a:pt x="50208" y="19611"/>
                  <a:pt x="50196" y="19826"/>
                </a:cubicBezTo>
                <a:cubicBezTo>
                  <a:pt x="50165" y="19996"/>
                  <a:pt x="50134" y="20167"/>
                  <a:pt x="50098" y="20336"/>
                </a:cubicBezTo>
                <a:cubicBezTo>
                  <a:pt x="50078" y="20234"/>
                  <a:pt x="50058" y="20136"/>
                  <a:pt x="50040" y="20034"/>
                </a:cubicBezTo>
                <a:cubicBezTo>
                  <a:pt x="50082" y="19658"/>
                  <a:pt x="50121" y="19286"/>
                  <a:pt x="50165" y="18911"/>
                </a:cubicBezTo>
                <a:close/>
                <a:moveTo>
                  <a:pt x="176857" y="18911"/>
                </a:moveTo>
                <a:cubicBezTo>
                  <a:pt x="176896" y="19286"/>
                  <a:pt x="176939" y="19658"/>
                  <a:pt x="176982" y="20034"/>
                </a:cubicBezTo>
                <a:cubicBezTo>
                  <a:pt x="176962" y="20136"/>
                  <a:pt x="176943" y="20238"/>
                  <a:pt x="176924" y="20339"/>
                </a:cubicBezTo>
                <a:cubicBezTo>
                  <a:pt x="176888" y="20167"/>
                  <a:pt x="176857" y="19999"/>
                  <a:pt x="176826" y="19826"/>
                </a:cubicBezTo>
                <a:cubicBezTo>
                  <a:pt x="176814" y="19611"/>
                  <a:pt x="176806" y="19392"/>
                  <a:pt x="176798" y="19177"/>
                </a:cubicBezTo>
                <a:cubicBezTo>
                  <a:pt x="176818" y="19087"/>
                  <a:pt x="176837" y="18997"/>
                  <a:pt x="176857" y="18911"/>
                </a:cubicBezTo>
                <a:close/>
                <a:moveTo>
                  <a:pt x="106978" y="17463"/>
                </a:moveTo>
                <a:cubicBezTo>
                  <a:pt x="107052" y="17604"/>
                  <a:pt x="107128" y="17745"/>
                  <a:pt x="107202" y="17886"/>
                </a:cubicBezTo>
                <a:cubicBezTo>
                  <a:pt x="107123" y="18473"/>
                  <a:pt x="107057" y="19064"/>
                  <a:pt x="107005" y="19655"/>
                </a:cubicBezTo>
                <a:cubicBezTo>
                  <a:pt x="106982" y="19944"/>
                  <a:pt x="106959" y="20238"/>
                  <a:pt x="106943" y="20527"/>
                </a:cubicBezTo>
                <a:cubicBezTo>
                  <a:pt x="106884" y="20308"/>
                  <a:pt x="106834" y="20085"/>
                  <a:pt x="106779" y="19866"/>
                </a:cubicBezTo>
                <a:cubicBezTo>
                  <a:pt x="106728" y="19467"/>
                  <a:pt x="106685" y="19071"/>
                  <a:pt x="106649" y="18672"/>
                </a:cubicBezTo>
                <a:cubicBezTo>
                  <a:pt x="106759" y="18273"/>
                  <a:pt x="106869" y="17866"/>
                  <a:pt x="106978" y="17463"/>
                </a:cubicBezTo>
                <a:close/>
                <a:moveTo>
                  <a:pt x="120043" y="17463"/>
                </a:moveTo>
                <a:cubicBezTo>
                  <a:pt x="120152" y="17866"/>
                  <a:pt x="120259" y="18273"/>
                  <a:pt x="120372" y="18672"/>
                </a:cubicBezTo>
                <a:cubicBezTo>
                  <a:pt x="120336" y="19071"/>
                  <a:pt x="120290" y="19470"/>
                  <a:pt x="120239" y="19866"/>
                </a:cubicBezTo>
                <a:cubicBezTo>
                  <a:pt x="120188" y="20089"/>
                  <a:pt x="120133" y="20308"/>
                  <a:pt x="120078" y="20527"/>
                </a:cubicBezTo>
                <a:cubicBezTo>
                  <a:pt x="120058" y="20238"/>
                  <a:pt x="120039" y="19944"/>
                  <a:pt x="120011" y="19655"/>
                </a:cubicBezTo>
                <a:cubicBezTo>
                  <a:pt x="119961" y="19064"/>
                  <a:pt x="119898" y="18473"/>
                  <a:pt x="119820" y="17886"/>
                </a:cubicBezTo>
                <a:cubicBezTo>
                  <a:pt x="119894" y="17745"/>
                  <a:pt x="119968" y="17604"/>
                  <a:pt x="120043" y="17463"/>
                </a:cubicBezTo>
                <a:close/>
                <a:moveTo>
                  <a:pt x="31002" y="19761"/>
                </a:moveTo>
                <a:cubicBezTo>
                  <a:pt x="31022" y="20023"/>
                  <a:pt x="31042" y="20285"/>
                  <a:pt x="31053" y="20551"/>
                </a:cubicBezTo>
                <a:cubicBezTo>
                  <a:pt x="31037" y="20500"/>
                  <a:pt x="31022" y="20449"/>
                  <a:pt x="31006" y="20402"/>
                </a:cubicBezTo>
                <a:cubicBezTo>
                  <a:pt x="30990" y="20339"/>
                  <a:pt x="30955" y="20245"/>
                  <a:pt x="30924" y="20140"/>
                </a:cubicBezTo>
                <a:cubicBezTo>
                  <a:pt x="30948" y="20011"/>
                  <a:pt x="30975" y="19886"/>
                  <a:pt x="31002" y="19761"/>
                </a:cubicBezTo>
                <a:close/>
                <a:moveTo>
                  <a:pt x="196019" y="19761"/>
                </a:moveTo>
                <a:cubicBezTo>
                  <a:pt x="196047" y="19886"/>
                  <a:pt x="196070" y="20014"/>
                  <a:pt x="196097" y="20140"/>
                </a:cubicBezTo>
                <a:cubicBezTo>
                  <a:pt x="196063" y="20245"/>
                  <a:pt x="196031" y="20339"/>
                  <a:pt x="196012" y="20402"/>
                </a:cubicBezTo>
                <a:cubicBezTo>
                  <a:pt x="195996" y="20449"/>
                  <a:pt x="195980" y="20500"/>
                  <a:pt x="195965" y="20551"/>
                </a:cubicBezTo>
                <a:cubicBezTo>
                  <a:pt x="195980" y="20289"/>
                  <a:pt x="196000" y="20023"/>
                  <a:pt x="196019" y="19761"/>
                </a:cubicBezTo>
                <a:close/>
                <a:moveTo>
                  <a:pt x="7589" y="19189"/>
                </a:moveTo>
                <a:cubicBezTo>
                  <a:pt x="7593" y="19236"/>
                  <a:pt x="7597" y="19286"/>
                  <a:pt x="7601" y="19333"/>
                </a:cubicBezTo>
                <a:cubicBezTo>
                  <a:pt x="7617" y="19545"/>
                  <a:pt x="7640" y="19752"/>
                  <a:pt x="7667" y="19960"/>
                </a:cubicBezTo>
                <a:cubicBezTo>
                  <a:pt x="7687" y="20198"/>
                  <a:pt x="7711" y="20437"/>
                  <a:pt x="7730" y="20677"/>
                </a:cubicBezTo>
                <a:cubicBezTo>
                  <a:pt x="7680" y="20375"/>
                  <a:pt x="7629" y="20077"/>
                  <a:pt x="7573" y="19776"/>
                </a:cubicBezTo>
                <a:cubicBezTo>
                  <a:pt x="7582" y="19580"/>
                  <a:pt x="7586" y="19385"/>
                  <a:pt x="7589" y="19189"/>
                </a:cubicBezTo>
                <a:close/>
                <a:moveTo>
                  <a:pt x="219428" y="19189"/>
                </a:moveTo>
                <a:cubicBezTo>
                  <a:pt x="219436" y="19385"/>
                  <a:pt x="219440" y="19580"/>
                  <a:pt x="219443" y="19776"/>
                </a:cubicBezTo>
                <a:cubicBezTo>
                  <a:pt x="219393" y="20077"/>
                  <a:pt x="219342" y="20375"/>
                  <a:pt x="219291" y="20677"/>
                </a:cubicBezTo>
                <a:cubicBezTo>
                  <a:pt x="219311" y="20429"/>
                  <a:pt x="219335" y="20179"/>
                  <a:pt x="219358" y="19933"/>
                </a:cubicBezTo>
                <a:cubicBezTo>
                  <a:pt x="219381" y="19732"/>
                  <a:pt x="219401" y="19533"/>
                  <a:pt x="219416" y="19333"/>
                </a:cubicBezTo>
                <a:cubicBezTo>
                  <a:pt x="219420" y="19286"/>
                  <a:pt x="219425" y="19236"/>
                  <a:pt x="219428" y="19189"/>
                </a:cubicBezTo>
                <a:close/>
                <a:moveTo>
                  <a:pt x="110677" y="11036"/>
                </a:moveTo>
                <a:cubicBezTo>
                  <a:pt x="110689" y="11067"/>
                  <a:pt x="110701" y="11099"/>
                  <a:pt x="110712" y="11134"/>
                </a:cubicBezTo>
                <a:cubicBezTo>
                  <a:pt x="110861" y="11549"/>
                  <a:pt x="110932" y="11995"/>
                  <a:pt x="111077" y="12410"/>
                </a:cubicBezTo>
                <a:cubicBezTo>
                  <a:pt x="111373" y="13251"/>
                  <a:pt x="111491" y="14242"/>
                  <a:pt x="111667" y="15138"/>
                </a:cubicBezTo>
                <a:cubicBezTo>
                  <a:pt x="111749" y="15561"/>
                  <a:pt x="111828" y="15987"/>
                  <a:pt x="111902" y="16414"/>
                </a:cubicBezTo>
                <a:cubicBezTo>
                  <a:pt x="111843" y="17866"/>
                  <a:pt x="111597" y="19333"/>
                  <a:pt x="111295" y="20747"/>
                </a:cubicBezTo>
                <a:cubicBezTo>
                  <a:pt x="111288" y="20715"/>
                  <a:pt x="111279" y="20684"/>
                  <a:pt x="111272" y="20657"/>
                </a:cubicBezTo>
                <a:cubicBezTo>
                  <a:pt x="111268" y="20406"/>
                  <a:pt x="111256" y="20164"/>
                  <a:pt x="111252" y="19917"/>
                </a:cubicBezTo>
                <a:cubicBezTo>
                  <a:pt x="111261" y="19577"/>
                  <a:pt x="111264" y="19236"/>
                  <a:pt x="111276" y="18896"/>
                </a:cubicBezTo>
                <a:cubicBezTo>
                  <a:pt x="111279" y="18789"/>
                  <a:pt x="111284" y="18680"/>
                  <a:pt x="111284" y="18571"/>
                </a:cubicBezTo>
                <a:cubicBezTo>
                  <a:pt x="111335" y="17874"/>
                  <a:pt x="111370" y="17178"/>
                  <a:pt x="111386" y="16481"/>
                </a:cubicBezTo>
                <a:cubicBezTo>
                  <a:pt x="111405" y="16379"/>
                  <a:pt x="111429" y="16277"/>
                  <a:pt x="111456" y="16179"/>
                </a:cubicBezTo>
                <a:cubicBezTo>
                  <a:pt x="111476" y="16116"/>
                  <a:pt x="111433" y="16065"/>
                  <a:pt x="111389" y="16062"/>
                </a:cubicBezTo>
                <a:cubicBezTo>
                  <a:pt x="111393" y="15917"/>
                  <a:pt x="111393" y="15772"/>
                  <a:pt x="111393" y="15628"/>
                </a:cubicBezTo>
                <a:cubicBezTo>
                  <a:pt x="111393" y="15567"/>
                  <a:pt x="111358" y="15536"/>
                  <a:pt x="111322" y="15536"/>
                </a:cubicBezTo>
                <a:cubicBezTo>
                  <a:pt x="111286" y="15536"/>
                  <a:pt x="111250" y="15567"/>
                  <a:pt x="111248" y="15628"/>
                </a:cubicBezTo>
                <a:cubicBezTo>
                  <a:pt x="111241" y="15913"/>
                  <a:pt x="111221" y="16202"/>
                  <a:pt x="111198" y="16492"/>
                </a:cubicBezTo>
                <a:cubicBezTo>
                  <a:pt x="111162" y="16602"/>
                  <a:pt x="111135" y="16719"/>
                  <a:pt x="111108" y="16837"/>
                </a:cubicBezTo>
                <a:cubicBezTo>
                  <a:pt x="111045" y="15893"/>
                  <a:pt x="110974" y="14954"/>
                  <a:pt x="110880" y="14015"/>
                </a:cubicBezTo>
                <a:cubicBezTo>
                  <a:pt x="110786" y="13059"/>
                  <a:pt x="110724" y="12085"/>
                  <a:pt x="110603" y="11134"/>
                </a:cubicBezTo>
                <a:cubicBezTo>
                  <a:pt x="110627" y="11099"/>
                  <a:pt x="110650" y="11063"/>
                  <a:pt x="110677" y="11036"/>
                </a:cubicBezTo>
                <a:close/>
                <a:moveTo>
                  <a:pt x="116341" y="11036"/>
                </a:moveTo>
                <a:cubicBezTo>
                  <a:pt x="116368" y="11063"/>
                  <a:pt x="116395" y="11099"/>
                  <a:pt x="116419" y="11134"/>
                </a:cubicBezTo>
                <a:cubicBezTo>
                  <a:pt x="116297" y="12089"/>
                  <a:pt x="116231" y="13059"/>
                  <a:pt x="116137" y="14015"/>
                </a:cubicBezTo>
                <a:cubicBezTo>
                  <a:pt x="116047" y="14954"/>
                  <a:pt x="115972" y="15893"/>
                  <a:pt x="115914" y="16837"/>
                </a:cubicBezTo>
                <a:cubicBezTo>
                  <a:pt x="115882" y="16719"/>
                  <a:pt x="115855" y="16602"/>
                  <a:pt x="115824" y="16492"/>
                </a:cubicBezTo>
                <a:cubicBezTo>
                  <a:pt x="115797" y="16202"/>
                  <a:pt x="115781" y="15913"/>
                  <a:pt x="115773" y="15628"/>
                </a:cubicBezTo>
                <a:cubicBezTo>
                  <a:pt x="115771" y="15567"/>
                  <a:pt x="115735" y="15536"/>
                  <a:pt x="115699" y="15536"/>
                </a:cubicBezTo>
                <a:cubicBezTo>
                  <a:pt x="115664" y="15536"/>
                  <a:pt x="115629" y="15567"/>
                  <a:pt x="115629" y="15628"/>
                </a:cubicBezTo>
                <a:cubicBezTo>
                  <a:pt x="115624" y="15772"/>
                  <a:pt x="115629" y="15917"/>
                  <a:pt x="115629" y="16062"/>
                </a:cubicBezTo>
                <a:cubicBezTo>
                  <a:pt x="115585" y="16065"/>
                  <a:pt x="115542" y="16116"/>
                  <a:pt x="115562" y="16179"/>
                </a:cubicBezTo>
                <a:cubicBezTo>
                  <a:pt x="115593" y="16277"/>
                  <a:pt x="115616" y="16379"/>
                  <a:pt x="115636" y="16481"/>
                </a:cubicBezTo>
                <a:cubicBezTo>
                  <a:pt x="115652" y="17178"/>
                  <a:pt x="115687" y="17874"/>
                  <a:pt x="115737" y="18571"/>
                </a:cubicBezTo>
                <a:cubicBezTo>
                  <a:pt x="115737" y="18680"/>
                  <a:pt x="115737" y="18789"/>
                  <a:pt x="115741" y="18896"/>
                </a:cubicBezTo>
                <a:cubicBezTo>
                  <a:pt x="115753" y="19236"/>
                  <a:pt x="115761" y="19577"/>
                  <a:pt x="115769" y="19917"/>
                </a:cubicBezTo>
                <a:cubicBezTo>
                  <a:pt x="115761" y="20164"/>
                  <a:pt x="115753" y="20410"/>
                  <a:pt x="115750" y="20657"/>
                </a:cubicBezTo>
                <a:cubicBezTo>
                  <a:pt x="115741" y="20684"/>
                  <a:pt x="115730" y="20715"/>
                  <a:pt x="115722" y="20747"/>
                </a:cubicBezTo>
                <a:cubicBezTo>
                  <a:pt x="115425" y="19333"/>
                  <a:pt x="115178" y="17870"/>
                  <a:pt x="115119" y="16414"/>
                </a:cubicBezTo>
                <a:cubicBezTo>
                  <a:pt x="115194" y="15987"/>
                  <a:pt x="115272" y="15561"/>
                  <a:pt x="115354" y="15138"/>
                </a:cubicBezTo>
                <a:cubicBezTo>
                  <a:pt x="115530" y="14242"/>
                  <a:pt x="115644" y="13251"/>
                  <a:pt x="115945" y="12410"/>
                </a:cubicBezTo>
                <a:cubicBezTo>
                  <a:pt x="116090" y="11995"/>
                  <a:pt x="116156" y="11549"/>
                  <a:pt x="116310" y="11134"/>
                </a:cubicBezTo>
                <a:cubicBezTo>
                  <a:pt x="116321" y="11099"/>
                  <a:pt x="116333" y="11067"/>
                  <a:pt x="116341" y="11036"/>
                </a:cubicBezTo>
                <a:close/>
                <a:moveTo>
                  <a:pt x="186665" y="17705"/>
                </a:moveTo>
                <a:cubicBezTo>
                  <a:pt x="186712" y="17917"/>
                  <a:pt x="186759" y="18132"/>
                  <a:pt x="186806" y="18343"/>
                </a:cubicBezTo>
                <a:cubicBezTo>
                  <a:pt x="186778" y="18731"/>
                  <a:pt x="186755" y="19118"/>
                  <a:pt x="186731" y="19506"/>
                </a:cubicBezTo>
                <a:cubicBezTo>
                  <a:pt x="186579" y="19831"/>
                  <a:pt x="186407" y="20132"/>
                  <a:pt x="186317" y="20516"/>
                </a:cubicBezTo>
                <a:cubicBezTo>
                  <a:pt x="186290" y="20617"/>
                  <a:pt x="186270" y="20719"/>
                  <a:pt x="186247" y="20821"/>
                </a:cubicBezTo>
                <a:cubicBezTo>
                  <a:pt x="186223" y="20708"/>
                  <a:pt x="186203" y="20590"/>
                  <a:pt x="186180" y="20476"/>
                </a:cubicBezTo>
                <a:cubicBezTo>
                  <a:pt x="186325" y="19639"/>
                  <a:pt x="186469" y="18805"/>
                  <a:pt x="186619" y="17967"/>
                </a:cubicBezTo>
                <a:cubicBezTo>
                  <a:pt x="186634" y="17882"/>
                  <a:pt x="186650" y="17792"/>
                  <a:pt x="186665" y="17705"/>
                </a:cubicBezTo>
                <a:close/>
                <a:moveTo>
                  <a:pt x="40352" y="17705"/>
                </a:moveTo>
                <a:cubicBezTo>
                  <a:pt x="40368" y="17792"/>
                  <a:pt x="40388" y="17882"/>
                  <a:pt x="40399" y="17967"/>
                </a:cubicBezTo>
                <a:cubicBezTo>
                  <a:pt x="40548" y="18805"/>
                  <a:pt x="40697" y="19639"/>
                  <a:pt x="40838" y="20476"/>
                </a:cubicBezTo>
                <a:cubicBezTo>
                  <a:pt x="40818" y="20590"/>
                  <a:pt x="40795" y="20708"/>
                  <a:pt x="40771" y="20825"/>
                </a:cubicBezTo>
                <a:cubicBezTo>
                  <a:pt x="40752" y="20719"/>
                  <a:pt x="40728" y="20617"/>
                  <a:pt x="40705" y="20516"/>
                </a:cubicBezTo>
                <a:cubicBezTo>
                  <a:pt x="40611" y="20132"/>
                  <a:pt x="40439" y="19831"/>
                  <a:pt x="40286" y="19502"/>
                </a:cubicBezTo>
                <a:cubicBezTo>
                  <a:pt x="40266" y="19118"/>
                  <a:pt x="40242" y="18731"/>
                  <a:pt x="40215" y="18343"/>
                </a:cubicBezTo>
                <a:cubicBezTo>
                  <a:pt x="40262" y="18132"/>
                  <a:pt x="40309" y="17917"/>
                  <a:pt x="40352" y="17705"/>
                </a:cubicBezTo>
                <a:close/>
                <a:moveTo>
                  <a:pt x="78865" y="13518"/>
                </a:moveTo>
                <a:cubicBezTo>
                  <a:pt x="78919" y="13874"/>
                  <a:pt x="78971" y="14234"/>
                  <a:pt x="79002" y="14594"/>
                </a:cubicBezTo>
                <a:cubicBezTo>
                  <a:pt x="79042" y="15036"/>
                  <a:pt x="79073" y="15478"/>
                  <a:pt x="79092" y="15921"/>
                </a:cubicBezTo>
                <a:cubicBezTo>
                  <a:pt x="78998" y="16042"/>
                  <a:pt x="79010" y="16242"/>
                  <a:pt x="78986" y="16445"/>
                </a:cubicBezTo>
                <a:cubicBezTo>
                  <a:pt x="78901" y="17115"/>
                  <a:pt x="78877" y="17792"/>
                  <a:pt x="78834" y="18469"/>
                </a:cubicBezTo>
                <a:cubicBezTo>
                  <a:pt x="78779" y="19263"/>
                  <a:pt x="78736" y="20046"/>
                  <a:pt x="78677" y="20832"/>
                </a:cubicBezTo>
                <a:cubicBezTo>
                  <a:pt x="78670" y="20789"/>
                  <a:pt x="78657" y="20747"/>
                  <a:pt x="78646" y="20704"/>
                </a:cubicBezTo>
                <a:cubicBezTo>
                  <a:pt x="78556" y="20328"/>
                  <a:pt x="78470" y="19952"/>
                  <a:pt x="78379" y="19577"/>
                </a:cubicBezTo>
                <a:cubicBezTo>
                  <a:pt x="78408" y="18805"/>
                  <a:pt x="78435" y="18046"/>
                  <a:pt x="78439" y="17286"/>
                </a:cubicBezTo>
                <a:cubicBezTo>
                  <a:pt x="78572" y="16496"/>
                  <a:pt x="78673" y="15698"/>
                  <a:pt x="78748" y="14880"/>
                </a:cubicBezTo>
                <a:cubicBezTo>
                  <a:pt x="78787" y="14437"/>
                  <a:pt x="78830" y="13979"/>
                  <a:pt x="78865" y="13518"/>
                </a:cubicBezTo>
                <a:close/>
                <a:moveTo>
                  <a:pt x="148157" y="13518"/>
                </a:moveTo>
                <a:cubicBezTo>
                  <a:pt x="148188" y="13979"/>
                  <a:pt x="148235" y="14437"/>
                  <a:pt x="148274" y="14880"/>
                </a:cubicBezTo>
                <a:cubicBezTo>
                  <a:pt x="148348" y="15698"/>
                  <a:pt x="148450" y="16500"/>
                  <a:pt x="148583" y="17290"/>
                </a:cubicBezTo>
                <a:cubicBezTo>
                  <a:pt x="148587" y="18050"/>
                  <a:pt x="148610" y="18809"/>
                  <a:pt x="148641" y="19577"/>
                </a:cubicBezTo>
                <a:cubicBezTo>
                  <a:pt x="148552" y="19952"/>
                  <a:pt x="148466" y="20328"/>
                  <a:pt x="148372" y="20704"/>
                </a:cubicBezTo>
                <a:cubicBezTo>
                  <a:pt x="148364" y="20747"/>
                  <a:pt x="148352" y="20789"/>
                  <a:pt x="148341" y="20832"/>
                </a:cubicBezTo>
                <a:cubicBezTo>
                  <a:pt x="148282" y="20046"/>
                  <a:pt x="148238" y="19263"/>
                  <a:pt x="148188" y="18469"/>
                </a:cubicBezTo>
                <a:cubicBezTo>
                  <a:pt x="148141" y="17792"/>
                  <a:pt x="148121" y="17115"/>
                  <a:pt x="148035" y="16445"/>
                </a:cubicBezTo>
                <a:cubicBezTo>
                  <a:pt x="148007" y="16242"/>
                  <a:pt x="148020" y="16042"/>
                  <a:pt x="147926" y="15921"/>
                </a:cubicBezTo>
                <a:cubicBezTo>
                  <a:pt x="147949" y="15478"/>
                  <a:pt x="147976" y="15036"/>
                  <a:pt x="148020" y="14594"/>
                </a:cubicBezTo>
                <a:cubicBezTo>
                  <a:pt x="148051" y="14234"/>
                  <a:pt x="148101" y="13874"/>
                  <a:pt x="148157" y="13518"/>
                </a:cubicBezTo>
                <a:close/>
                <a:moveTo>
                  <a:pt x="27660" y="13455"/>
                </a:moveTo>
                <a:cubicBezTo>
                  <a:pt x="27731" y="13917"/>
                  <a:pt x="27796" y="14383"/>
                  <a:pt x="27859" y="14848"/>
                </a:cubicBezTo>
                <a:cubicBezTo>
                  <a:pt x="27852" y="15021"/>
                  <a:pt x="27843" y="15189"/>
                  <a:pt x="27836" y="15357"/>
                </a:cubicBezTo>
                <a:cubicBezTo>
                  <a:pt x="27778" y="16304"/>
                  <a:pt x="27820" y="17283"/>
                  <a:pt x="27914" y="18258"/>
                </a:cubicBezTo>
                <a:cubicBezTo>
                  <a:pt x="27796" y="19127"/>
                  <a:pt x="27660" y="19991"/>
                  <a:pt x="27511" y="20852"/>
                </a:cubicBezTo>
                <a:cubicBezTo>
                  <a:pt x="27378" y="20245"/>
                  <a:pt x="27256" y="19635"/>
                  <a:pt x="27159" y="19017"/>
                </a:cubicBezTo>
                <a:cubicBezTo>
                  <a:pt x="27155" y="17960"/>
                  <a:pt x="27218" y="16903"/>
                  <a:pt x="27350" y="15866"/>
                </a:cubicBezTo>
                <a:cubicBezTo>
                  <a:pt x="27453" y="15064"/>
                  <a:pt x="27538" y="14253"/>
                  <a:pt x="27660" y="13455"/>
                </a:cubicBezTo>
                <a:close/>
                <a:moveTo>
                  <a:pt x="199362" y="13455"/>
                </a:moveTo>
                <a:cubicBezTo>
                  <a:pt x="199479" y="14253"/>
                  <a:pt x="199569" y="15064"/>
                  <a:pt x="199671" y="15866"/>
                </a:cubicBezTo>
                <a:cubicBezTo>
                  <a:pt x="199804" y="16903"/>
                  <a:pt x="199867" y="17960"/>
                  <a:pt x="199858" y="19017"/>
                </a:cubicBezTo>
                <a:cubicBezTo>
                  <a:pt x="199761" y="19635"/>
                  <a:pt x="199643" y="20245"/>
                  <a:pt x="199511" y="20852"/>
                </a:cubicBezTo>
                <a:cubicBezTo>
                  <a:pt x="199362" y="19991"/>
                  <a:pt x="199224" y="19127"/>
                  <a:pt x="199107" y="18258"/>
                </a:cubicBezTo>
                <a:cubicBezTo>
                  <a:pt x="199197" y="17283"/>
                  <a:pt x="199240" y="16304"/>
                  <a:pt x="199186" y="15357"/>
                </a:cubicBezTo>
                <a:cubicBezTo>
                  <a:pt x="199174" y="15189"/>
                  <a:pt x="199166" y="15017"/>
                  <a:pt x="199159" y="14848"/>
                </a:cubicBezTo>
                <a:cubicBezTo>
                  <a:pt x="199221" y="14383"/>
                  <a:pt x="199287" y="13917"/>
                  <a:pt x="199362" y="13455"/>
                </a:cubicBezTo>
                <a:close/>
                <a:moveTo>
                  <a:pt x="21354" y="19846"/>
                </a:moveTo>
                <a:lnTo>
                  <a:pt x="21354" y="19846"/>
                </a:lnTo>
                <a:cubicBezTo>
                  <a:pt x="21409" y="19972"/>
                  <a:pt x="21461" y="20101"/>
                  <a:pt x="21519" y="20226"/>
                </a:cubicBezTo>
                <a:cubicBezTo>
                  <a:pt x="21515" y="20507"/>
                  <a:pt x="21511" y="20785"/>
                  <a:pt x="21503" y="21067"/>
                </a:cubicBezTo>
                <a:cubicBezTo>
                  <a:pt x="21452" y="20942"/>
                  <a:pt x="21405" y="20813"/>
                  <a:pt x="21362" y="20684"/>
                </a:cubicBezTo>
                <a:cubicBezTo>
                  <a:pt x="21362" y="20406"/>
                  <a:pt x="21358" y="20124"/>
                  <a:pt x="21354" y="19846"/>
                </a:cubicBezTo>
                <a:close/>
                <a:moveTo>
                  <a:pt x="205667" y="19846"/>
                </a:moveTo>
                <a:lnTo>
                  <a:pt x="205667" y="19846"/>
                </a:lnTo>
                <a:cubicBezTo>
                  <a:pt x="205663" y="20124"/>
                  <a:pt x="205659" y="20406"/>
                  <a:pt x="205659" y="20684"/>
                </a:cubicBezTo>
                <a:cubicBezTo>
                  <a:pt x="205612" y="20813"/>
                  <a:pt x="205565" y="20942"/>
                  <a:pt x="205514" y="21067"/>
                </a:cubicBezTo>
                <a:cubicBezTo>
                  <a:pt x="205510" y="20785"/>
                  <a:pt x="205507" y="20507"/>
                  <a:pt x="205503" y="20226"/>
                </a:cubicBezTo>
                <a:cubicBezTo>
                  <a:pt x="205557" y="20101"/>
                  <a:pt x="205612" y="19972"/>
                  <a:pt x="205667" y="19846"/>
                </a:cubicBezTo>
                <a:close/>
                <a:moveTo>
                  <a:pt x="92865" y="17201"/>
                </a:moveTo>
                <a:cubicBezTo>
                  <a:pt x="92962" y="17686"/>
                  <a:pt x="93061" y="18168"/>
                  <a:pt x="93159" y="18652"/>
                </a:cubicBezTo>
                <a:cubicBezTo>
                  <a:pt x="93049" y="19490"/>
                  <a:pt x="92928" y="20328"/>
                  <a:pt x="92803" y="21161"/>
                </a:cubicBezTo>
                <a:cubicBezTo>
                  <a:pt x="92751" y="19850"/>
                  <a:pt x="92744" y="18500"/>
                  <a:pt x="92865" y="17201"/>
                </a:cubicBezTo>
                <a:close/>
                <a:moveTo>
                  <a:pt x="134157" y="17201"/>
                </a:moveTo>
                <a:cubicBezTo>
                  <a:pt x="134274" y="18500"/>
                  <a:pt x="134266" y="19850"/>
                  <a:pt x="134215" y="21161"/>
                </a:cubicBezTo>
                <a:cubicBezTo>
                  <a:pt x="134090" y="20328"/>
                  <a:pt x="133973" y="19490"/>
                  <a:pt x="133863" y="18652"/>
                </a:cubicBezTo>
                <a:cubicBezTo>
                  <a:pt x="133961" y="18171"/>
                  <a:pt x="134058" y="17686"/>
                  <a:pt x="134157" y="17201"/>
                </a:cubicBezTo>
                <a:close/>
                <a:moveTo>
                  <a:pt x="102485" y="20242"/>
                </a:moveTo>
                <a:lnTo>
                  <a:pt x="102485" y="20242"/>
                </a:lnTo>
                <a:cubicBezTo>
                  <a:pt x="102458" y="20414"/>
                  <a:pt x="102431" y="20590"/>
                  <a:pt x="102403" y="20762"/>
                </a:cubicBezTo>
                <a:cubicBezTo>
                  <a:pt x="102372" y="20966"/>
                  <a:pt x="102341" y="21165"/>
                  <a:pt x="102309" y="21369"/>
                </a:cubicBezTo>
                <a:cubicBezTo>
                  <a:pt x="102298" y="21306"/>
                  <a:pt x="102290" y="21244"/>
                  <a:pt x="102278" y="21185"/>
                </a:cubicBezTo>
                <a:cubicBezTo>
                  <a:pt x="102348" y="20872"/>
                  <a:pt x="102419" y="20554"/>
                  <a:pt x="102485" y="20242"/>
                </a:cubicBezTo>
                <a:close/>
                <a:moveTo>
                  <a:pt x="124536" y="20245"/>
                </a:moveTo>
                <a:cubicBezTo>
                  <a:pt x="124603" y="20559"/>
                  <a:pt x="124673" y="20872"/>
                  <a:pt x="124744" y="21185"/>
                </a:cubicBezTo>
                <a:cubicBezTo>
                  <a:pt x="124732" y="21244"/>
                  <a:pt x="124724" y="21306"/>
                  <a:pt x="124712" y="21369"/>
                </a:cubicBezTo>
                <a:cubicBezTo>
                  <a:pt x="124681" y="21165"/>
                  <a:pt x="124650" y="20966"/>
                  <a:pt x="124618" y="20762"/>
                </a:cubicBezTo>
                <a:cubicBezTo>
                  <a:pt x="124591" y="20590"/>
                  <a:pt x="124563" y="20418"/>
                  <a:pt x="124536" y="20245"/>
                </a:cubicBezTo>
                <a:close/>
                <a:moveTo>
                  <a:pt x="224642" y="12160"/>
                </a:moveTo>
                <a:cubicBezTo>
                  <a:pt x="224708" y="12904"/>
                  <a:pt x="224747" y="13650"/>
                  <a:pt x="224794" y="14398"/>
                </a:cubicBezTo>
                <a:cubicBezTo>
                  <a:pt x="224915" y="16257"/>
                  <a:pt x="224958" y="18105"/>
                  <a:pt x="224990" y="19967"/>
                </a:cubicBezTo>
                <a:cubicBezTo>
                  <a:pt x="225002" y="20445"/>
                  <a:pt x="224994" y="20923"/>
                  <a:pt x="224978" y="21396"/>
                </a:cubicBezTo>
                <a:cubicBezTo>
                  <a:pt x="224911" y="20320"/>
                  <a:pt x="224814" y="19252"/>
                  <a:pt x="224665" y="18179"/>
                </a:cubicBezTo>
                <a:cubicBezTo>
                  <a:pt x="224552" y="17357"/>
                  <a:pt x="224505" y="16515"/>
                  <a:pt x="224351" y="15706"/>
                </a:cubicBezTo>
                <a:cubicBezTo>
                  <a:pt x="224317" y="15505"/>
                  <a:pt x="224309" y="15236"/>
                  <a:pt x="224239" y="15021"/>
                </a:cubicBezTo>
                <a:cubicBezTo>
                  <a:pt x="224239" y="14950"/>
                  <a:pt x="224234" y="14880"/>
                  <a:pt x="224230" y="14809"/>
                </a:cubicBezTo>
                <a:cubicBezTo>
                  <a:pt x="224239" y="14418"/>
                  <a:pt x="224246" y="14031"/>
                  <a:pt x="224246" y="13643"/>
                </a:cubicBezTo>
                <a:cubicBezTo>
                  <a:pt x="224380" y="13146"/>
                  <a:pt x="224508" y="12653"/>
                  <a:pt x="224642" y="12160"/>
                </a:cubicBezTo>
                <a:close/>
                <a:moveTo>
                  <a:pt x="2380" y="12160"/>
                </a:moveTo>
                <a:cubicBezTo>
                  <a:pt x="2510" y="12653"/>
                  <a:pt x="2642" y="13146"/>
                  <a:pt x="2772" y="13643"/>
                </a:cubicBezTo>
                <a:cubicBezTo>
                  <a:pt x="2775" y="14031"/>
                  <a:pt x="2783" y="14418"/>
                  <a:pt x="2791" y="14806"/>
                </a:cubicBezTo>
                <a:cubicBezTo>
                  <a:pt x="2787" y="14876"/>
                  <a:pt x="2783" y="14950"/>
                  <a:pt x="2779" y="15025"/>
                </a:cubicBezTo>
                <a:cubicBezTo>
                  <a:pt x="2712" y="15236"/>
                  <a:pt x="2705" y="15505"/>
                  <a:pt x="2665" y="15706"/>
                </a:cubicBezTo>
                <a:cubicBezTo>
                  <a:pt x="2517" y="16515"/>
                  <a:pt x="2470" y="17357"/>
                  <a:pt x="2356" y="18179"/>
                </a:cubicBezTo>
                <a:cubicBezTo>
                  <a:pt x="2204" y="19252"/>
                  <a:pt x="2106" y="20320"/>
                  <a:pt x="2040" y="21400"/>
                </a:cubicBezTo>
                <a:cubicBezTo>
                  <a:pt x="2028" y="20923"/>
                  <a:pt x="2020" y="20445"/>
                  <a:pt x="2028" y="19967"/>
                </a:cubicBezTo>
                <a:cubicBezTo>
                  <a:pt x="2063" y="18105"/>
                  <a:pt x="2102" y="16257"/>
                  <a:pt x="2223" y="14398"/>
                </a:cubicBezTo>
                <a:cubicBezTo>
                  <a:pt x="2275" y="13650"/>
                  <a:pt x="2309" y="12904"/>
                  <a:pt x="2380" y="12160"/>
                </a:cubicBezTo>
                <a:close/>
                <a:moveTo>
                  <a:pt x="69273" y="17232"/>
                </a:moveTo>
                <a:cubicBezTo>
                  <a:pt x="69280" y="18187"/>
                  <a:pt x="69304" y="19138"/>
                  <a:pt x="69350" y="20089"/>
                </a:cubicBezTo>
                <a:cubicBezTo>
                  <a:pt x="69374" y="20527"/>
                  <a:pt x="69413" y="20966"/>
                  <a:pt x="69460" y="21405"/>
                </a:cubicBezTo>
                <a:cubicBezTo>
                  <a:pt x="69417" y="21412"/>
                  <a:pt x="69378" y="21428"/>
                  <a:pt x="69338" y="21455"/>
                </a:cubicBezTo>
                <a:cubicBezTo>
                  <a:pt x="69284" y="20962"/>
                  <a:pt x="69221" y="20473"/>
                  <a:pt x="69150" y="19987"/>
                </a:cubicBezTo>
                <a:cubicBezTo>
                  <a:pt x="69147" y="19952"/>
                  <a:pt x="69143" y="19917"/>
                  <a:pt x="69135" y="19882"/>
                </a:cubicBezTo>
                <a:lnTo>
                  <a:pt x="69135" y="19701"/>
                </a:lnTo>
                <a:cubicBezTo>
                  <a:pt x="69170" y="18880"/>
                  <a:pt x="69217" y="18054"/>
                  <a:pt x="69273" y="17232"/>
                </a:cubicBezTo>
                <a:close/>
                <a:moveTo>
                  <a:pt x="157749" y="17240"/>
                </a:moveTo>
                <a:cubicBezTo>
                  <a:pt x="157800" y="18061"/>
                  <a:pt x="157851" y="18883"/>
                  <a:pt x="157886" y="19709"/>
                </a:cubicBezTo>
                <a:cubicBezTo>
                  <a:pt x="157886" y="19768"/>
                  <a:pt x="157882" y="19826"/>
                  <a:pt x="157882" y="19882"/>
                </a:cubicBezTo>
                <a:cubicBezTo>
                  <a:pt x="157879" y="19917"/>
                  <a:pt x="157875" y="19952"/>
                  <a:pt x="157867" y="19987"/>
                </a:cubicBezTo>
                <a:cubicBezTo>
                  <a:pt x="157796" y="20473"/>
                  <a:pt x="157738" y="20962"/>
                  <a:pt x="157682" y="21455"/>
                </a:cubicBezTo>
                <a:cubicBezTo>
                  <a:pt x="157644" y="21428"/>
                  <a:pt x="157601" y="21412"/>
                  <a:pt x="157561" y="21405"/>
                </a:cubicBezTo>
                <a:cubicBezTo>
                  <a:pt x="157604" y="20966"/>
                  <a:pt x="157648" y="20527"/>
                  <a:pt x="157667" y="20089"/>
                </a:cubicBezTo>
                <a:cubicBezTo>
                  <a:pt x="157718" y="19138"/>
                  <a:pt x="157742" y="18191"/>
                  <a:pt x="157749" y="17240"/>
                </a:cubicBezTo>
                <a:close/>
                <a:moveTo>
                  <a:pt x="138258" y="21240"/>
                </a:moveTo>
                <a:lnTo>
                  <a:pt x="138294" y="21381"/>
                </a:lnTo>
                <a:cubicBezTo>
                  <a:pt x="138290" y="21408"/>
                  <a:pt x="138285" y="21439"/>
                  <a:pt x="138285" y="21467"/>
                </a:cubicBezTo>
                <a:cubicBezTo>
                  <a:pt x="138274" y="21405"/>
                  <a:pt x="138258" y="21338"/>
                  <a:pt x="138250" y="21271"/>
                </a:cubicBezTo>
                <a:cubicBezTo>
                  <a:pt x="138250" y="21259"/>
                  <a:pt x="138254" y="21251"/>
                  <a:pt x="138258" y="21240"/>
                </a:cubicBezTo>
                <a:close/>
                <a:moveTo>
                  <a:pt x="88764" y="21240"/>
                </a:moveTo>
                <a:cubicBezTo>
                  <a:pt x="88767" y="21251"/>
                  <a:pt x="88767" y="21259"/>
                  <a:pt x="88771" y="21271"/>
                </a:cubicBezTo>
                <a:cubicBezTo>
                  <a:pt x="88759" y="21338"/>
                  <a:pt x="88748" y="21405"/>
                  <a:pt x="88735" y="21470"/>
                </a:cubicBezTo>
                <a:cubicBezTo>
                  <a:pt x="88732" y="21439"/>
                  <a:pt x="88728" y="21412"/>
                  <a:pt x="88728" y="21381"/>
                </a:cubicBezTo>
                <a:lnTo>
                  <a:pt x="88764" y="21240"/>
                </a:lnTo>
                <a:close/>
                <a:moveTo>
                  <a:pt x="83632" y="18950"/>
                </a:moveTo>
                <a:cubicBezTo>
                  <a:pt x="83753" y="19498"/>
                  <a:pt x="83883" y="20042"/>
                  <a:pt x="84020" y="20578"/>
                </a:cubicBezTo>
                <a:cubicBezTo>
                  <a:pt x="83984" y="20789"/>
                  <a:pt x="83953" y="20997"/>
                  <a:pt x="83930" y="21201"/>
                </a:cubicBezTo>
                <a:cubicBezTo>
                  <a:pt x="83918" y="21298"/>
                  <a:pt x="83906" y="21396"/>
                  <a:pt x="83890" y="21494"/>
                </a:cubicBezTo>
                <a:cubicBezTo>
                  <a:pt x="83836" y="21212"/>
                  <a:pt x="83785" y="20930"/>
                  <a:pt x="83738" y="20648"/>
                </a:cubicBezTo>
                <a:cubicBezTo>
                  <a:pt x="83679" y="20292"/>
                  <a:pt x="83628" y="19929"/>
                  <a:pt x="83581" y="19568"/>
                </a:cubicBezTo>
                <a:cubicBezTo>
                  <a:pt x="83601" y="19361"/>
                  <a:pt x="83616" y="19154"/>
                  <a:pt x="83632" y="18950"/>
                </a:cubicBezTo>
                <a:close/>
                <a:moveTo>
                  <a:pt x="143386" y="18950"/>
                </a:moveTo>
                <a:cubicBezTo>
                  <a:pt x="143401" y="19158"/>
                  <a:pt x="143417" y="19361"/>
                  <a:pt x="143437" y="19568"/>
                </a:cubicBezTo>
                <a:cubicBezTo>
                  <a:pt x="143393" y="19929"/>
                  <a:pt x="143343" y="20292"/>
                  <a:pt x="143280" y="20648"/>
                </a:cubicBezTo>
                <a:cubicBezTo>
                  <a:pt x="143233" y="20930"/>
                  <a:pt x="143182" y="21212"/>
                  <a:pt x="143127" y="21494"/>
                </a:cubicBezTo>
                <a:cubicBezTo>
                  <a:pt x="143115" y="21396"/>
                  <a:pt x="143104" y="21298"/>
                  <a:pt x="143092" y="21201"/>
                </a:cubicBezTo>
                <a:cubicBezTo>
                  <a:pt x="143065" y="20997"/>
                  <a:pt x="143034" y="20789"/>
                  <a:pt x="142998" y="20578"/>
                </a:cubicBezTo>
                <a:cubicBezTo>
                  <a:pt x="143135" y="20042"/>
                  <a:pt x="143268" y="19498"/>
                  <a:pt x="143386" y="18950"/>
                </a:cubicBezTo>
                <a:close/>
                <a:moveTo>
                  <a:pt x="53734" y="20128"/>
                </a:moveTo>
                <a:cubicBezTo>
                  <a:pt x="53738" y="20148"/>
                  <a:pt x="53742" y="20164"/>
                  <a:pt x="53742" y="20179"/>
                </a:cubicBezTo>
                <a:cubicBezTo>
                  <a:pt x="53695" y="20633"/>
                  <a:pt x="53648" y="21087"/>
                  <a:pt x="53597" y="21541"/>
                </a:cubicBezTo>
                <a:cubicBezTo>
                  <a:pt x="53554" y="21345"/>
                  <a:pt x="53511" y="21150"/>
                  <a:pt x="53468" y="20958"/>
                </a:cubicBezTo>
                <a:cubicBezTo>
                  <a:pt x="53557" y="20680"/>
                  <a:pt x="53644" y="20406"/>
                  <a:pt x="53734" y="20128"/>
                </a:cubicBezTo>
                <a:close/>
                <a:moveTo>
                  <a:pt x="173288" y="20132"/>
                </a:moveTo>
                <a:cubicBezTo>
                  <a:pt x="173374" y="20406"/>
                  <a:pt x="173463" y="20680"/>
                  <a:pt x="173553" y="20954"/>
                </a:cubicBezTo>
                <a:cubicBezTo>
                  <a:pt x="173506" y="21150"/>
                  <a:pt x="173463" y="21345"/>
                  <a:pt x="173421" y="21541"/>
                </a:cubicBezTo>
                <a:cubicBezTo>
                  <a:pt x="173374" y="21087"/>
                  <a:pt x="173327" y="20633"/>
                  <a:pt x="173275" y="20179"/>
                </a:cubicBezTo>
                <a:cubicBezTo>
                  <a:pt x="173280" y="20164"/>
                  <a:pt x="173284" y="20148"/>
                  <a:pt x="173288" y="20132"/>
                </a:cubicBezTo>
                <a:close/>
                <a:moveTo>
                  <a:pt x="100204" y="17651"/>
                </a:moveTo>
                <a:cubicBezTo>
                  <a:pt x="100219" y="17713"/>
                  <a:pt x="100235" y="17776"/>
                  <a:pt x="100251" y="17835"/>
                </a:cubicBezTo>
                <a:cubicBezTo>
                  <a:pt x="100383" y="18355"/>
                  <a:pt x="100505" y="18876"/>
                  <a:pt x="100626" y="19400"/>
                </a:cubicBezTo>
                <a:cubicBezTo>
                  <a:pt x="100618" y="19862"/>
                  <a:pt x="100607" y="20328"/>
                  <a:pt x="100587" y="20789"/>
                </a:cubicBezTo>
                <a:cubicBezTo>
                  <a:pt x="100540" y="21052"/>
                  <a:pt x="100489" y="21314"/>
                  <a:pt x="100442" y="21580"/>
                </a:cubicBezTo>
                <a:cubicBezTo>
                  <a:pt x="100368" y="20598"/>
                  <a:pt x="100254" y="19627"/>
                  <a:pt x="100106" y="18661"/>
                </a:cubicBezTo>
                <a:cubicBezTo>
                  <a:pt x="100141" y="18323"/>
                  <a:pt x="100177" y="17987"/>
                  <a:pt x="100204" y="17651"/>
                </a:cubicBezTo>
                <a:close/>
                <a:moveTo>
                  <a:pt x="126818" y="17651"/>
                </a:moveTo>
                <a:cubicBezTo>
                  <a:pt x="126845" y="17995"/>
                  <a:pt x="126877" y="18336"/>
                  <a:pt x="126912" y="18676"/>
                </a:cubicBezTo>
                <a:cubicBezTo>
                  <a:pt x="126763" y="19635"/>
                  <a:pt x="126653" y="20606"/>
                  <a:pt x="126576" y="21580"/>
                </a:cubicBezTo>
                <a:cubicBezTo>
                  <a:pt x="126529" y="21318"/>
                  <a:pt x="126482" y="21052"/>
                  <a:pt x="126435" y="20789"/>
                </a:cubicBezTo>
                <a:cubicBezTo>
                  <a:pt x="126415" y="20324"/>
                  <a:pt x="126399" y="19862"/>
                  <a:pt x="126395" y="19396"/>
                </a:cubicBezTo>
                <a:cubicBezTo>
                  <a:pt x="126513" y="18876"/>
                  <a:pt x="126638" y="18355"/>
                  <a:pt x="126771" y="17835"/>
                </a:cubicBezTo>
                <a:cubicBezTo>
                  <a:pt x="126787" y="17776"/>
                  <a:pt x="126802" y="17713"/>
                  <a:pt x="126818" y="17651"/>
                </a:cubicBezTo>
                <a:close/>
                <a:moveTo>
                  <a:pt x="71061" y="19416"/>
                </a:moveTo>
                <a:cubicBezTo>
                  <a:pt x="71166" y="20038"/>
                  <a:pt x="71287" y="20657"/>
                  <a:pt x="71397" y="21267"/>
                </a:cubicBezTo>
                <a:cubicBezTo>
                  <a:pt x="71378" y="21423"/>
                  <a:pt x="71358" y="21576"/>
                  <a:pt x="71343" y="21729"/>
                </a:cubicBezTo>
                <a:cubicBezTo>
                  <a:pt x="71225" y="21020"/>
                  <a:pt x="71123" y="20312"/>
                  <a:pt x="71025" y="19604"/>
                </a:cubicBezTo>
                <a:cubicBezTo>
                  <a:pt x="71029" y="19584"/>
                  <a:pt x="71034" y="19568"/>
                  <a:pt x="71034" y="19549"/>
                </a:cubicBezTo>
                <a:cubicBezTo>
                  <a:pt x="71045" y="19506"/>
                  <a:pt x="71053" y="19459"/>
                  <a:pt x="71061" y="19416"/>
                </a:cubicBezTo>
                <a:close/>
                <a:moveTo>
                  <a:pt x="155961" y="19416"/>
                </a:moveTo>
                <a:cubicBezTo>
                  <a:pt x="155968" y="19459"/>
                  <a:pt x="155977" y="19506"/>
                  <a:pt x="155984" y="19549"/>
                </a:cubicBezTo>
                <a:cubicBezTo>
                  <a:pt x="155988" y="19568"/>
                  <a:pt x="155992" y="19584"/>
                  <a:pt x="155996" y="19604"/>
                </a:cubicBezTo>
                <a:cubicBezTo>
                  <a:pt x="155894" y="20312"/>
                  <a:pt x="155792" y="21020"/>
                  <a:pt x="155679" y="21729"/>
                </a:cubicBezTo>
                <a:cubicBezTo>
                  <a:pt x="155659" y="21576"/>
                  <a:pt x="155644" y="21423"/>
                  <a:pt x="155621" y="21267"/>
                </a:cubicBezTo>
                <a:cubicBezTo>
                  <a:pt x="155733" y="20657"/>
                  <a:pt x="155855" y="20038"/>
                  <a:pt x="155961" y="19416"/>
                </a:cubicBezTo>
                <a:close/>
                <a:moveTo>
                  <a:pt x="13054" y="20296"/>
                </a:moveTo>
                <a:cubicBezTo>
                  <a:pt x="13100" y="20762"/>
                  <a:pt x="13151" y="21220"/>
                  <a:pt x="13206" y="21682"/>
                </a:cubicBezTo>
                <a:cubicBezTo>
                  <a:pt x="13206" y="21741"/>
                  <a:pt x="13209" y="21795"/>
                  <a:pt x="13209" y="21854"/>
                </a:cubicBezTo>
                <a:cubicBezTo>
                  <a:pt x="13198" y="21909"/>
                  <a:pt x="13186" y="21963"/>
                  <a:pt x="13175" y="22023"/>
                </a:cubicBezTo>
                <a:cubicBezTo>
                  <a:pt x="13104" y="21885"/>
                  <a:pt x="13030" y="21748"/>
                  <a:pt x="12960" y="21611"/>
                </a:cubicBezTo>
                <a:cubicBezTo>
                  <a:pt x="13007" y="21177"/>
                  <a:pt x="13034" y="20739"/>
                  <a:pt x="13054" y="20296"/>
                </a:cubicBezTo>
                <a:close/>
                <a:moveTo>
                  <a:pt x="213968" y="20296"/>
                </a:moveTo>
                <a:cubicBezTo>
                  <a:pt x="213984" y="20739"/>
                  <a:pt x="214015" y="21177"/>
                  <a:pt x="214058" y="21611"/>
                </a:cubicBezTo>
                <a:cubicBezTo>
                  <a:pt x="213988" y="21748"/>
                  <a:pt x="213917" y="21885"/>
                  <a:pt x="213843" y="22023"/>
                </a:cubicBezTo>
                <a:cubicBezTo>
                  <a:pt x="213831" y="21963"/>
                  <a:pt x="213820" y="21909"/>
                  <a:pt x="213812" y="21854"/>
                </a:cubicBezTo>
                <a:cubicBezTo>
                  <a:pt x="213812" y="21795"/>
                  <a:pt x="213812" y="21737"/>
                  <a:pt x="213816" y="21682"/>
                </a:cubicBezTo>
                <a:cubicBezTo>
                  <a:pt x="213867" y="21220"/>
                  <a:pt x="213921" y="20758"/>
                  <a:pt x="213968" y="20296"/>
                </a:cubicBezTo>
                <a:close/>
                <a:moveTo>
                  <a:pt x="82803" y="8222"/>
                </a:moveTo>
                <a:cubicBezTo>
                  <a:pt x="82834" y="9118"/>
                  <a:pt x="82857" y="10019"/>
                  <a:pt x="82861" y="10919"/>
                </a:cubicBezTo>
                <a:lnTo>
                  <a:pt x="82861" y="10922"/>
                </a:lnTo>
                <a:lnTo>
                  <a:pt x="82857" y="10919"/>
                </a:lnTo>
                <a:cubicBezTo>
                  <a:pt x="82842" y="10899"/>
                  <a:pt x="82822" y="10890"/>
                  <a:pt x="82804" y="10890"/>
                </a:cubicBezTo>
                <a:cubicBezTo>
                  <a:pt x="82770" y="10890"/>
                  <a:pt x="82738" y="10918"/>
                  <a:pt x="82728" y="10966"/>
                </a:cubicBezTo>
                <a:cubicBezTo>
                  <a:pt x="82603" y="11545"/>
                  <a:pt x="82622" y="12234"/>
                  <a:pt x="82595" y="12833"/>
                </a:cubicBezTo>
                <a:cubicBezTo>
                  <a:pt x="82552" y="13674"/>
                  <a:pt x="82528" y="14515"/>
                  <a:pt x="82525" y="15357"/>
                </a:cubicBezTo>
                <a:cubicBezTo>
                  <a:pt x="82521" y="15803"/>
                  <a:pt x="82525" y="16246"/>
                  <a:pt x="82532" y="16692"/>
                </a:cubicBezTo>
                <a:cubicBezTo>
                  <a:pt x="82450" y="17642"/>
                  <a:pt x="82395" y="18610"/>
                  <a:pt x="82376" y="19580"/>
                </a:cubicBezTo>
                <a:cubicBezTo>
                  <a:pt x="82274" y="20398"/>
                  <a:pt x="82156" y="21220"/>
                  <a:pt x="82019" y="22030"/>
                </a:cubicBezTo>
                <a:cubicBezTo>
                  <a:pt x="82024" y="21529"/>
                  <a:pt x="82024" y="21029"/>
                  <a:pt x="82024" y="20523"/>
                </a:cubicBezTo>
                <a:cubicBezTo>
                  <a:pt x="82172" y="18680"/>
                  <a:pt x="82184" y="16829"/>
                  <a:pt x="82102" y="14978"/>
                </a:cubicBezTo>
                <a:cubicBezTo>
                  <a:pt x="82109" y="14915"/>
                  <a:pt x="82122" y="14848"/>
                  <a:pt x="82129" y="14786"/>
                </a:cubicBezTo>
                <a:cubicBezTo>
                  <a:pt x="82239" y="13932"/>
                  <a:pt x="82356" y="13072"/>
                  <a:pt x="82364" y="12203"/>
                </a:cubicBezTo>
                <a:cubicBezTo>
                  <a:pt x="82368" y="11768"/>
                  <a:pt x="82364" y="11338"/>
                  <a:pt x="82356" y="10903"/>
                </a:cubicBezTo>
                <a:cubicBezTo>
                  <a:pt x="82356" y="10817"/>
                  <a:pt x="82337" y="10715"/>
                  <a:pt x="82309" y="10617"/>
                </a:cubicBezTo>
                <a:cubicBezTo>
                  <a:pt x="82368" y="9878"/>
                  <a:pt x="82431" y="8836"/>
                  <a:pt x="82803" y="8222"/>
                </a:cubicBezTo>
                <a:close/>
                <a:moveTo>
                  <a:pt x="144219" y="8222"/>
                </a:moveTo>
                <a:cubicBezTo>
                  <a:pt x="144587" y="8832"/>
                  <a:pt x="144654" y="9882"/>
                  <a:pt x="144712" y="10617"/>
                </a:cubicBezTo>
                <a:cubicBezTo>
                  <a:pt x="144685" y="10720"/>
                  <a:pt x="144665" y="10817"/>
                  <a:pt x="144661" y="10903"/>
                </a:cubicBezTo>
                <a:cubicBezTo>
                  <a:pt x="144658" y="11338"/>
                  <a:pt x="144649" y="11768"/>
                  <a:pt x="144654" y="12203"/>
                </a:cubicBezTo>
                <a:cubicBezTo>
                  <a:pt x="144665" y="13072"/>
                  <a:pt x="144779" y="13932"/>
                  <a:pt x="144892" y="14786"/>
                </a:cubicBezTo>
                <a:cubicBezTo>
                  <a:pt x="144900" y="14853"/>
                  <a:pt x="144908" y="14915"/>
                  <a:pt x="144920" y="14978"/>
                </a:cubicBezTo>
                <a:cubicBezTo>
                  <a:pt x="144833" y="16829"/>
                  <a:pt x="144849" y="18680"/>
                  <a:pt x="144998" y="20523"/>
                </a:cubicBezTo>
                <a:lnTo>
                  <a:pt x="144998" y="22030"/>
                </a:lnTo>
                <a:cubicBezTo>
                  <a:pt x="144861" y="21220"/>
                  <a:pt x="144748" y="20398"/>
                  <a:pt x="144645" y="19577"/>
                </a:cubicBezTo>
                <a:cubicBezTo>
                  <a:pt x="144622" y="18610"/>
                  <a:pt x="144571" y="17642"/>
                  <a:pt x="144485" y="16692"/>
                </a:cubicBezTo>
                <a:cubicBezTo>
                  <a:pt x="144497" y="16246"/>
                  <a:pt x="144501" y="15803"/>
                  <a:pt x="144497" y="15357"/>
                </a:cubicBezTo>
                <a:cubicBezTo>
                  <a:pt x="144490" y="14515"/>
                  <a:pt x="144470" y="13674"/>
                  <a:pt x="144427" y="12833"/>
                </a:cubicBezTo>
                <a:cubicBezTo>
                  <a:pt x="144396" y="12234"/>
                  <a:pt x="144419" y="11545"/>
                  <a:pt x="144293" y="10966"/>
                </a:cubicBezTo>
                <a:cubicBezTo>
                  <a:pt x="144284" y="10918"/>
                  <a:pt x="144249" y="10890"/>
                  <a:pt x="144215" y="10890"/>
                </a:cubicBezTo>
                <a:cubicBezTo>
                  <a:pt x="144196" y="10890"/>
                  <a:pt x="144176" y="10899"/>
                  <a:pt x="144161" y="10919"/>
                </a:cubicBezTo>
                <a:cubicBezTo>
                  <a:pt x="144161" y="10015"/>
                  <a:pt x="144188" y="9118"/>
                  <a:pt x="144219" y="8222"/>
                </a:cubicBezTo>
                <a:close/>
                <a:moveTo>
                  <a:pt x="12177" y="1"/>
                </a:moveTo>
                <a:cubicBezTo>
                  <a:pt x="12167" y="1"/>
                  <a:pt x="12157" y="7"/>
                  <a:pt x="12153" y="22"/>
                </a:cubicBezTo>
                <a:cubicBezTo>
                  <a:pt x="12141" y="62"/>
                  <a:pt x="12125" y="100"/>
                  <a:pt x="12114" y="140"/>
                </a:cubicBezTo>
                <a:cubicBezTo>
                  <a:pt x="12106" y="167"/>
                  <a:pt x="12122" y="192"/>
                  <a:pt x="12138" y="192"/>
                </a:cubicBezTo>
                <a:cubicBezTo>
                  <a:pt x="12144" y="192"/>
                  <a:pt x="12151" y="188"/>
                  <a:pt x="12155" y="178"/>
                </a:cubicBezTo>
                <a:lnTo>
                  <a:pt x="12155" y="178"/>
                </a:lnTo>
                <a:cubicBezTo>
                  <a:pt x="11811" y="984"/>
                  <a:pt x="11292" y="2255"/>
                  <a:pt x="10803" y="3205"/>
                </a:cubicBezTo>
                <a:cubicBezTo>
                  <a:pt x="10223" y="4332"/>
                  <a:pt x="9683" y="5463"/>
                  <a:pt x="9214" y="6672"/>
                </a:cubicBezTo>
                <a:cubicBezTo>
                  <a:pt x="9096" y="6981"/>
                  <a:pt x="8982" y="7295"/>
                  <a:pt x="8869" y="7608"/>
                </a:cubicBezTo>
                <a:cubicBezTo>
                  <a:pt x="8579" y="6684"/>
                  <a:pt x="8211" y="5815"/>
                  <a:pt x="7664" y="5091"/>
                </a:cubicBezTo>
                <a:cubicBezTo>
                  <a:pt x="7654" y="5078"/>
                  <a:pt x="7644" y="5073"/>
                  <a:pt x="7634" y="5073"/>
                </a:cubicBezTo>
                <a:cubicBezTo>
                  <a:pt x="7602" y="5073"/>
                  <a:pt x="7575" y="5128"/>
                  <a:pt x="7605" y="5169"/>
                </a:cubicBezTo>
                <a:cubicBezTo>
                  <a:pt x="8173" y="5999"/>
                  <a:pt x="8466" y="7060"/>
                  <a:pt x="8666" y="8167"/>
                </a:cubicBezTo>
                <a:cubicBezTo>
                  <a:pt x="8525" y="8567"/>
                  <a:pt x="8388" y="8970"/>
                  <a:pt x="8254" y="9376"/>
                </a:cubicBezTo>
                <a:cubicBezTo>
                  <a:pt x="8036" y="8715"/>
                  <a:pt x="7774" y="8070"/>
                  <a:pt x="7711" y="7342"/>
                </a:cubicBezTo>
                <a:cubicBezTo>
                  <a:pt x="7711" y="7325"/>
                  <a:pt x="7700" y="7316"/>
                  <a:pt x="7690" y="7316"/>
                </a:cubicBezTo>
                <a:cubicBezTo>
                  <a:pt x="7680" y="7316"/>
                  <a:pt x="7671" y="7324"/>
                  <a:pt x="7671" y="7342"/>
                </a:cubicBezTo>
                <a:cubicBezTo>
                  <a:pt x="7660" y="8081"/>
                  <a:pt x="7851" y="8742"/>
                  <a:pt x="8008" y="9439"/>
                </a:cubicBezTo>
                <a:cubicBezTo>
                  <a:pt x="8039" y="9580"/>
                  <a:pt x="8070" y="9725"/>
                  <a:pt x="8099" y="9870"/>
                </a:cubicBezTo>
                <a:cubicBezTo>
                  <a:pt x="7918" y="10445"/>
                  <a:pt x="7750" y="11020"/>
                  <a:pt x="7589" y="11604"/>
                </a:cubicBezTo>
                <a:cubicBezTo>
                  <a:pt x="7573" y="11150"/>
                  <a:pt x="7535" y="10688"/>
                  <a:pt x="7386" y="10312"/>
                </a:cubicBezTo>
                <a:cubicBezTo>
                  <a:pt x="7367" y="10264"/>
                  <a:pt x="7338" y="10245"/>
                  <a:pt x="7307" y="10245"/>
                </a:cubicBezTo>
                <a:cubicBezTo>
                  <a:pt x="7240" y="10245"/>
                  <a:pt x="7169" y="10340"/>
                  <a:pt x="7210" y="10445"/>
                </a:cubicBezTo>
                <a:cubicBezTo>
                  <a:pt x="7311" y="10700"/>
                  <a:pt x="7347" y="11016"/>
                  <a:pt x="7358" y="11338"/>
                </a:cubicBezTo>
                <a:cubicBezTo>
                  <a:pt x="7253" y="10837"/>
                  <a:pt x="7131" y="10335"/>
                  <a:pt x="6990" y="9831"/>
                </a:cubicBezTo>
                <a:cubicBezTo>
                  <a:pt x="6713" y="8841"/>
                  <a:pt x="6439" y="7784"/>
                  <a:pt x="6247" y="6755"/>
                </a:cubicBezTo>
                <a:cubicBezTo>
                  <a:pt x="6242" y="6742"/>
                  <a:pt x="6235" y="6736"/>
                  <a:pt x="6226" y="6736"/>
                </a:cubicBezTo>
                <a:cubicBezTo>
                  <a:pt x="6220" y="6736"/>
                  <a:pt x="6213" y="6740"/>
                  <a:pt x="6208" y="6746"/>
                </a:cubicBezTo>
                <a:cubicBezTo>
                  <a:pt x="6161" y="6433"/>
                  <a:pt x="6098" y="6101"/>
                  <a:pt x="6055" y="5776"/>
                </a:cubicBezTo>
                <a:cubicBezTo>
                  <a:pt x="6161" y="5384"/>
                  <a:pt x="6274" y="4997"/>
                  <a:pt x="6423" y="4633"/>
                </a:cubicBezTo>
                <a:cubicBezTo>
                  <a:pt x="6431" y="4611"/>
                  <a:pt x="6417" y="4592"/>
                  <a:pt x="6402" y="4592"/>
                </a:cubicBezTo>
                <a:cubicBezTo>
                  <a:pt x="6396" y="4592"/>
                  <a:pt x="6389" y="4596"/>
                  <a:pt x="6384" y="4605"/>
                </a:cubicBezTo>
                <a:cubicBezTo>
                  <a:pt x="6251" y="4896"/>
                  <a:pt x="6133" y="5205"/>
                  <a:pt x="6027" y="5518"/>
                </a:cubicBezTo>
                <a:cubicBezTo>
                  <a:pt x="6016" y="5384"/>
                  <a:pt x="6009" y="5256"/>
                  <a:pt x="6012" y="5131"/>
                </a:cubicBezTo>
                <a:cubicBezTo>
                  <a:pt x="6016" y="4799"/>
                  <a:pt x="6201" y="3583"/>
                  <a:pt x="5776" y="3583"/>
                </a:cubicBezTo>
                <a:cubicBezTo>
                  <a:pt x="5769" y="3583"/>
                  <a:pt x="5762" y="3584"/>
                  <a:pt x="5754" y="3584"/>
                </a:cubicBezTo>
                <a:cubicBezTo>
                  <a:pt x="5699" y="3592"/>
                  <a:pt x="5699" y="3698"/>
                  <a:pt x="5751" y="3698"/>
                </a:cubicBezTo>
                <a:cubicBezTo>
                  <a:pt x="5752" y="3698"/>
                  <a:pt x="5753" y="3698"/>
                  <a:pt x="5754" y="3698"/>
                </a:cubicBezTo>
                <a:cubicBezTo>
                  <a:pt x="5756" y="3698"/>
                  <a:pt x="5758" y="3698"/>
                  <a:pt x="5759" y="3698"/>
                </a:cubicBezTo>
                <a:cubicBezTo>
                  <a:pt x="6034" y="3698"/>
                  <a:pt x="5903" y="5170"/>
                  <a:pt x="5922" y="5365"/>
                </a:cubicBezTo>
                <a:cubicBezTo>
                  <a:pt x="5933" y="5483"/>
                  <a:pt x="5949" y="5600"/>
                  <a:pt x="5962" y="5718"/>
                </a:cubicBezTo>
                <a:cubicBezTo>
                  <a:pt x="5899" y="5909"/>
                  <a:pt x="5836" y="6101"/>
                  <a:pt x="5777" y="6296"/>
                </a:cubicBezTo>
                <a:lnTo>
                  <a:pt x="5777" y="6269"/>
                </a:lnTo>
                <a:cubicBezTo>
                  <a:pt x="5780" y="6248"/>
                  <a:pt x="5769" y="6238"/>
                  <a:pt x="5756" y="6238"/>
                </a:cubicBezTo>
                <a:cubicBezTo>
                  <a:pt x="5750" y="6238"/>
                  <a:pt x="5743" y="6240"/>
                  <a:pt x="5738" y="6246"/>
                </a:cubicBezTo>
                <a:cubicBezTo>
                  <a:pt x="5460" y="6543"/>
                  <a:pt x="5378" y="7111"/>
                  <a:pt x="5346" y="7624"/>
                </a:cubicBezTo>
                <a:cubicBezTo>
                  <a:pt x="5002" y="8594"/>
                  <a:pt x="4708" y="9560"/>
                  <a:pt x="4446" y="10579"/>
                </a:cubicBezTo>
                <a:cubicBezTo>
                  <a:pt x="4329" y="11020"/>
                  <a:pt x="4228" y="11459"/>
                  <a:pt x="4130" y="11901"/>
                </a:cubicBezTo>
                <a:cubicBezTo>
                  <a:pt x="4134" y="11757"/>
                  <a:pt x="4137" y="11612"/>
                  <a:pt x="4141" y="11463"/>
                </a:cubicBezTo>
                <a:cubicBezTo>
                  <a:pt x="4168" y="10332"/>
                  <a:pt x="4177" y="9201"/>
                  <a:pt x="4247" y="8070"/>
                </a:cubicBezTo>
                <a:cubicBezTo>
                  <a:pt x="4278" y="7530"/>
                  <a:pt x="4309" y="6986"/>
                  <a:pt x="4356" y="6446"/>
                </a:cubicBezTo>
                <a:cubicBezTo>
                  <a:pt x="4399" y="5995"/>
                  <a:pt x="4345" y="5271"/>
                  <a:pt x="4506" y="4860"/>
                </a:cubicBezTo>
                <a:cubicBezTo>
                  <a:pt x="4513" y="4844"/>
                  <a:pt x="4503" y="4828"/>
                  <a:pt x="4492" y="4828"/>
                </a:cubicBezTo>
                <a:cubicBezTo>
                  <a:pt x="4487" y="4828"/>
                  <a:pt x="4481" y="4832"/>
                  <a:pt x="4477" y="4840"/>
                </a:cubicBezTo>
                <a:cubicBezTo>
                  <a:pt x="4337" y="5118"/>
                  <a:pt x="4341" y="5490"/>
                  <a:pt x="4290" y="5807"/>
                </a:cubicBezTo>
                <a:cubicBezTo>
                  <a:pt x="4212" y="6308"/>
                  <a:pt x="4149" y="6813"/>
                  <a:pt x="4094" y="7315"/>
                </a:cubicBezTo>
                <a:cubicBezTo>
                  <a:pt x="4031" y="7902"/>
                  <a:pt x="3969" y="8480"/>
                  <a:pt x="3919" y="9064"/>
                </a:cubicBezTo>
                <a:cubicBezTo>
                  <a:pt x="3805" y="7459"/>
                  <a:pt x="3671" y="5859"/>
                  <a:pt x="3578" y="4253"/>
                </a:cubicBezTo>
                <a:cubicBezTo>
                  <a:pt x="3576" y="4222"/>
                  <a:pt x="3556" y="4207"/>
                  <a:pt x="3538" y="4207"/>
                </a:cubicBezTo>
                <a:cubicBezTo>
                  <a:pt x="3519" y="4207"/>
                  <a:pt x="3501" y="4222"/>
                  <a:pt x="3503" y="4253"/>
                </a:cubicBezTo>
                <a:cubicBezTo>
                  <a:pt x="3593" y="6124"/>
                  <a:pt x="3742" y="7996"/>
                  <a:pt x="3856" y="9866"/>
                </a:cubicBezTo>
                <a:cubicBezTo>
                  <a:pt x="3840" y="10073"/>
                  <a:pt x="3828" y="10277"/>
                  <a:pt x="3816" y="10485"/>
                </a:cubicBezTo>
                <a:cubicBezTo>
                  <a:pt x="3765" y="11365"/>
                  <a:pt x="3711" y="12246"/>
                  <a:pt x="3655" y="13122"/>
                </a:cubicBezTo>
                <a:cubicBezTo>
                  <a:pt x="3644" y="12794"/>
                  <a:pt x="3637" y="12461"/>
                  <a:pt x="3621" y="12129"/>
                </a:cubicBezTo>
                <a:cubicBezTo>
                  <a:pt x="3581" y="11197"/>
                  <a:pt x="3511" y="10265"/>
                  <a:pt x="3453" y="9334"/>
                </a:cubicBezTo>
                <a:cubicBezTo>
                  <a:pt x="3402" y="8504"/>
                  <a:pt x="3397" y="7705"/>
                  <a:pt x="3390" y="6880"/>
                </a:cubicBezTo>
                <a:cubicBezTo>
                  <a:pt x="3390" y="6835"/>
                  <a:pt x="3366" y="6813"/>
                  <a:pt x="3341" y="6813"/>
                </a:cubicBezTo>
                <a:cubicBezTo>
                  <a:pt x="3315" y="6813"/>
                  <a:pt x="3288" y="6836"/>
                  <a:pt x="3284" y="6880"/>
                </a:cubicBezTo>
                <a:cubicBezTo>
                  <a:pt x="3147" y="8711"/>
                  <a:pt x="3006" y="10543"/>
                  <a:pt x="2900" y="12382"/>
                </a:cubicBezTo>
                <a:cubicBezTo>
                  <a:pt x="2889" y="12579"/>
                  <a:pt x="2881" y="12774"/>
                  <a:pt x="2869" y="12974"/>
                </a:cubicBezTo>
                <a:cubicBezTo>
                  <a:pt x="2728" y="12485"/>
                  <a:pt x="2591" y="11995"/>
                  <a:pt x="2450" y="11502"/>
                </a:cubicBezTo>
                <a:cubicBezTo>
                  <a:pt x="2544" y="10735"/>
                  <a:pt x="2560" y="9940"/>
                  <a:pt x="2674" y="9181"/>
                </a:cubicBezTo>
                <a:cubicBezTo>
                  <a:pt x="2685" y="9106"/>
                  <a:pt x="2640" y="9057"/>
                  <a:pt x="2596" y="9057"/>
                </a:cubicBezTo>
                <a:cubicBezTo>
                  <a:pt x="2566" y="9057"/>
                  <a:pt x="2537" y="9078"/>
                  <a:pt x="2525" y="9126"/>
                </a:cubicBezTo>
                <a:cubicBezTo>
                  <a:pt x="2407" y="9588"/>
                  <a:pt x="2290" y="10054"/>
                  <a:pt x="2176" y="10516"/>
                </a:cubicBezTo>
                <a:cubicBezTo>
                  <a:pt x="1946" y="9654"/>
                  <a:pt x="1730" y="8782"/>
                  <a:pt x="1519" y="7909"/>
                </a:cubicBezTo>
                <a:cubicBezTo>
                  <a:pt x="1300" y="7009"/>
                  <a:pt x="1135" y="6089"/>
                  <a:pt x="740" y="5290"/>
                </a:cubicBezTo>
                <a:cubicBezTo>
                  <a:pt x="735" y="5280"/>
                  <a:pt x="728" y="5275"/>
                  <a:pt x="721" y="5275"/>
                </a:cubicBezTo>
                <a:cubicBezTo>
                  <a:pt x="706" y="5275"/>
                  <a:pt x="690" y="5298"/>
                  <a:pt x="701" y="5322"/>
                </a:cubicBezTo>
                <a:cubicBezTo>
                  <a:pt x="1143" y="6269"/>
                  <a:pt x="1272" y="7373"/>
                  <a:pt x="1491" y="8430"/>
                </a:cubicBezTo>
                <a:cubicBezTo>
                  <a:pt x="1668" y="9279"/>
                  <a:pt x="1863" y="10124"/>
                  <a:pt x="2071" y="10958"/>
                </a:cubicBezTo>
                <a:cubicBezTo>
                  <a:pt x="1777" y="12207"/>
                  <a:pt x="1523" y="13471"/>
                  <a:pt x="1386" y="14762"/>
                </a:cubicBezTo>
                <a:cubicBezTo>
                  <a:pt x="1366" y="14911"/>
                  <a:pt x="1354" y="15064"/>
                  <a:pt x="1343" y="15212"/>
                </a:cubicBezTo>
                <a:cubicBezTo>
                  <a:pt x="1284" y="14759"/>
                  <a:pt x="1218" y="14308"/>
                  <a:pt x="1139" y="13862"/>
                </a:cubicBezTo>
                <a:cubicBezTo>
                  <a:pt x="1119" y="13737"/>
                  <a:pt x="1092" y="13608"/>
                  <a:pt x="1065" y="13482"/>
                </a:cubicBezTo>
                <a:cubicBezTo>
                  <a:pt x="1104" y="13091"/>
                  <a:pt x="1178" y="12649"/>
                  <a:pt x="1410" y="12559"/>
                </a:cubicBezTo>
                <a:cubicBezTo>
                  <a:pt x="1480" y="12535"/>
                  <a:pt x="1468" y="12394"/>
                  <a:pt x="1394" y="12394"/>
                </a:cubicBezTo>
                <a:cubicBezTo>
                  <a:pt x="1178" y="12394"/>
                  <a:pt x="1030" y="12579"/>
                  <a:pt x="920" y="12801"/>
                </a:cubicBezTo>
                <a:cubicBezTo>
                  <a:pt x="842" y="12429"/>
                  <a:pt x="767" y="12058"/>
                  <a:pt x="732" y="11686"/>
                </a:cubicBezTo>
                <a:cubicBezTo>
                  <a:pt x="732" y="11670"/>
                  <a:pt x="722" y="11662"/>
                  <a:pt x="713" y="11662"/>
                </a:cubicBezTo>
                <a:cubicBezTo>
                  <a:pt x="703" y="11662"/>
                  <a:pt x="693" y="11670"/>
                  <a:pt x="693" y="11686"/>
                </a:cubicBezTo>
                <a:cubicBezTo>
                  <a:pt x="709" y="12140"/>
                  <a:pt x="776" y="12590"/>
                  <a:pt x="822" y="13040"/>
                </a:cubicBezTo>
                <a:cubicBezTo>
                  <a:pt x="803" y="13099"/>
                  <a:pt x="783" y="13153"/>
                  <a:pt x="767" y="13209"/>
                </a:cubicBezTo>
                <a:cubicBezTo>
                  <a:pt x="622" y="13686"/>
                  <a:pt x="481" y="14190"/>
                  <a:pt x="384" y="14696"/>
                </a:cubicBezTo>
                <a:cubicBezTo>
                  <a:pt x="294" y="14441"/>
                  <a:pt x="219" y="14183"/>
                  <a:pt x="185" y="13928"/>
                </a:cubicBezTo>
                <a:cubicBezTo>
                  <a:pt x="178" y="13897"/>
                  <a:pt x="158" y="13883"/>
                  <a:pt x="137" y="13883"/>
                </a:cubicBezTo>
                <a:cubicBezTo>
                  <a:pt x="132" y="13883"/>
                  <a:pt x="127" y="13884"/>
                  <a:pt x="122" y="13885"/>
                </a:cubicBezTo>
                <a:cubicBezTo>
                  <a:pt x="110" y="13885"/>
                  <a:pt x="94" y="13890"/>
                  <a:pt x="79" y="13894"/>
                </a:cubicBezTo>
                <a:cubicBezTo>
                  <a:pt x="39" y="13901"/>
                  <a:pt x="39" y="13991"/>
                  <a:pt x="79" y="13999"/>
                </a:cubicBezTo>
                <a:cubicBezTo>
                  <a:pt x="91" y="14003"/>
                  <a:pt x="216" y="15177"/>
                  <a:pt x="232" y="15283"/>
                </a:cubicBezTo>
                <a:cubicBezTo>
                  <a:pt x="239" y="15361"/>
                  <a:pt x="247" y="15444"/>
                  <a:pt x="259" y="15521"/>
                </a:cubicBezTo>
                <a:cubicBezTo>
                  <a:pt x="39" y="17514"/>
                  <a:pt x="1" y="19592"/>
                  <a:pt x="102" y="21596"/>
                </a:cubicBezTo>
                <a:cubicBezTo>
                  <a:pt x="110" y="21748"/>
                  <a:pt x="122" y="21901"/>
                  <a:pt x="129" y="22054"/>
                </a:cubicBezTo>
                <a:lnTo>
                  <a:pt x="3617" y="22054"/>
                </a:lnTo>
                <a:cubicBezTo>
                  <a:pt x="3621" y="21913"/>
                  <a:pt x="3624" y="21772"/>
                  <a:pt x="3628" y="21631"/>
                </a:cubicBezTo>
                <a:cubicBezTo>
                  <a:pt x="3644" y="21772"/>
                  <a:pt x="3664" y="21913"/>
                  <a:pt x="3679" y="22054"/>
                </a:cubicBezTo>
                <a:lnTo>
                  <a:pt x="9002" y="22054"/>
                </a:lnTo>
                <a:cubicBezTo>
                  <a:pt x="8955" y="21705"/>
                  <a:pt x="8897" y="21361"/>
                  <a:pt x="8842" y="21017"/>
                </a:cubicBezTo>
                <a:cubicBezTo>
                  <a:pt x="8889" y="20238"/>
                  <a:pt x="8944" y="19467"/>
                  <a:pt x="9010" y="18695"/>
                </a:cubicBezTo>
                <a:cubicBezTo>
                  <a:pt x="9061" y="19815"/>
                  <a:pt x="9089" y="20935"/>
                  <a:pt x="9100" y="22054"/>
                </a:cubicBezTo>
                <a:lnTo>
                  <a:pt x="14278" y="22054"/>
                </a:lnTo>
                <a:cubicBezTo>
                  <a:pt x="14278" y="21987"/>
                  <a:pt x="14282" y="21925"/>
                  <a:pt x="14282" y="21858"/>
                </a:cubicBezTo>
                <a:cubicBezTo>
                  <a:pt x="14286" y="21925"/>
                  <a:pt x="14290" y="21987"/>
                  <a:pt x="14293" y="22054"/>
                </a:cubicBezTo>
                <a:lnTo>
                  <a:pt x="25871" y="22054"/>
                </a:lnTo>
                <a:cubicBezTo>
                  <a:pt x="25800" y="21663"/>
                  <a:pt x="25746" y="21271"/>
                  <a:pt x="25703" y="20876"/>
                </a:cubicBezTo>
                <a:cubicBezTo>
                  <a:pt x="25785" y="19858"/>
                  <a:pt x="25894" y="18849"/>
                  <a:pt x="26016" y="17839"/>
                </a:cubicBezTo>
                <a:cubicBezTo>
                  <a:pt x="26067" y="18323"/>
                  <a:pt x="26129" y="18809"/>
                  <a:pt x="26199" y="19291"/>
                </a:cubicBezTo>
                <a:cubicBezTo>
                  <a:pt x="26204" y="19682"/>
                  <a:pt x="26219" y="20073"/>
                  <a:pt x="26243" y="20460"/>
                </a:cubicBezTo>
                <a:cubicBezTo>
                  <a:pt x="26184" y="20989"/>
                  <a:pt x="26129" y="21522"/>
                  <a:pt x="26078" y="22054"/>
                </a:cubicBezTo>
                <a:lnTo>
                  <a:pt x="27937" y="22054"/>
                </a:lnTo>
                <a:cubicBezTo>
                  <a:pt x="28024" y="21498"/>
                  <a:pt x="28106" y="20942"/>
                  <a:pt x="28181" y="20386"/>
                </a:cubicBezTo>
                <a:cubicBezTo>
                  <a:pt x="28227" y="20684"/>
                  <a:pt x="28271" y="20977"/>
                  <a:pt x="28318" y="21271"/>
                </a:cubicBezTo>
                <a:cubicBezTo>
                  <a:pt x="28352" y="21482"/>
                  <a:pt x="28392" y="21698"/>
                  <a:pt x="28430" y="21909"/>
                </a:cubicBezTo>
                <a:cubicBezTo>
                  <a:pt x="28430" y="21956"/>
                  <a:pt x="28435" y="22007"/>
                  <a:pt x="28435" y="22054"/>
                </a:cubicBezTo>
                <a:lnTo>
                  <a:pt x="38736" y="22054"/>
                </a:lnTo>
                <a:cubicBezTo>
                  <a:pt x="38587" y="21557"/>
                  <a:pt x="38430" y="21071"/>
                  <a:pt x="38266" y="20586"/>
                </a:cubicBezTo>
                <a:cubicBezTo>
                  <a:pt x="38259" y="20536"/>
                  <a:pt x="38251" y="20484"/>
                  <a:pt x="38243" y="20437"/>
                </a:cubicBezTo>
                <a:cubicBezTo>
                  <a:pt x="38380" y="19624"/>
                  <a:pt x="38521" y="18813"/>
                  <a:pt x="38669" y="18003"/>
                </a:cubicBezTo>
                <a:cubicBezTo>
                  <a:pt x="38748" y="18195"/>
                  <a:pt x="38830" y="18383"/>
                  <a:pt x="38909" y="18571"/>
                </a:cubicBezTo>
                <a:cubicBezTo>
                  <a:pt x="38916" y="18680"/>
                  <a:pt x="38927" y="18793"/>
                  <a:pt x="38936" y="18903"/>
                </a:cubicBezTo>
                <a:cubicBezTo>
                  <a:pt x="38990" y="19615"/>
                  <a:pt x="39041" y="20332"/>
                  <a:pt x="39084" y="21052"/>
                </a:cubicBezTo>
                <a:cubicBezTo>
                  <a:pt x="39081" y="21083"/>
                  <a:pt x="39077" y="21118"/>
                  <a:pt x="39073" y="21154"/>
                </a:cubicBezTo>
                <a:cubicBezTo>
                  <a:pt x="39041" y="21451"/>
                  <a:pt x="39003" y="21752"/>
                  <a:pt x="38967" y="22054"/>
                </a:cubicBezTo>
                <a:lnTo>
                  <a:pt x="43898" y="22054"/>
                </a:lnTo>
                <a:cubicBezTo>
                  <a:pt x="43875" y="21948"/>
                  <a:pt x="43851" y="21846"/>
                  <a:pt x="43828" y="21741"/>
                </a:cubicBezTo>
                <a:cubicBezTo>
                  <a:pt x="43911" y="21376"/>
                  <a:pt x="43985" y="21013"/>
                  <a:pt x="44059" y="20645"/>
                </a:cubicBezTo>
                <a:cubicBezTo>
                  <a:pt x="44063" y="20766"/>
                  <a:pt x="44070" y="20883"/>
                  <a:pt x="44079" y="21005"/>
                </a:cubicBezTo>
                <a:cubicBezTo>
                  <a:pt x="44032" y="21353"/>
                  <a:pt x="43985" y="21705"/>
                  <a:pt x="43942" y="22054"/>
                </a:cubicBezTo>
                <a:lnTo>
                  <a:pt x="50486" y="22054"/>
                </a:lnTo>
                <a:cubicBezTo>
                  <a:pt x="50533" y="21811"/>
                  <a:pt x="50580" y="21569"/>
                  <a:pt x="50627" y="21326"/>
                </a:cubicBezTo>
                <a:cubicBezTo>
                  <a:pt x="50654" y="21494"/>
                  <a:pt x="50681" y="21667"/>
                  <a:pt x="50705" y="21838"/>
                </a:cubicBezTo>
                <a:cubicBezTo>
                  <a:pt x="50693" y="21909"/>
                  <a:pt x="50685" y="21983"/>
                  <a:pt x="50674" y="22054"/>
                </a:cubicBezTo>
                <a:lnTo>
                  <a:pt x="56525" y="22054"/>
                </a:lnTo>
                <a:cubicBezTo>
                  <a:pt x="56525" y="22050"/>
                  <a:pt x="56521" y="22042"/>
                  <a:pt x="56521" y="22039"/>
                </a:cubicBezTo>
                <a:cubicBezTo>
                  <a:pt x="56258" y="20895"/>
                  <a:pt x="56008" y="19748"/>
                  <a:pt x="55730" y="18610"/>
                </a:cubicBezTo>
                <a:cubicBezTo>
                  <a:pt x="55683" y="18414"/>
                  <a:pt x="55636" y="18218"/>
                  <a:pt x="55586" y="18027"/>
                </a:cubicBezTo>
                <a:lnTo>
                  <a:pt x="55586" y="18027"/>
                </a:lnTo>
                <a:cubicBezTo>
                  <a:pt x="55895" y="18974"/>
                  <a:pt x="56211" y="19925"/>
                  <a:pt x="56545" y="20856"/>
                </a:cubicBezTo>
                <a:cubicBezTo>
                  <a:pt x="56685" y="21259"/>
                  <a:pt x="56834" y="21654"/>
                  <a:pt x="56979" y="22054"/>
                </a:cubicBezTo>
                <a:lnTo>
                  <a:pt x="60669" y="22054"/>
                </a:lnTo>
                <a:cubicBezTo>
                  <a:pt x="60642" y="21869"/>
                  <a:pt x="60611" y="21686"/>
                  <a:pt x="60584" y="21502"/>
                </a:cubicBezTo>
                <a:cubicBezTo>
                  <a:pt x="60685" y="21087"/>
                  <a:pt x="60783" y="20672"/>
                  <a:pt x="60873" y="20258"/>
                </a:cubicBezTo>
                <a:cubicBezTo>
                  <a:pt x="60881" y="20292"/>
                  <a:pt x="60893" y="20328"/>
                  <a:pt x="60900" y="20363"/>
                </a:cubicBezTo>
                <a:cubicBezTo>
                  <a:pt x="60955" y="20567"/>
                  <a:pt x="61006" y="20774"/>
                  <a:pt x="61061" y="20982"/>
                </a:cubicBezTo>
                <a:cubicBezTo>
                  <a:pt x="61053" y="21107"/>
                  <a:pt x="61049" y="21235"/>
                  <a:pt x="61045" y="21361"/>
                </a:cubicBezTo>
                <a:cubicBezTo>
                  <a:pt x="61034" y="21592"/>
                  <a:pt x="61018" y="21823"/>
                  <a:pt x="61006" y="22054"/>
                </a:cubicBezTo>
                <a:lnTo>
                  <a:pt x="62994" y="22054"/>
                </a:lnTo>
                <a:cubicBezTo>
                  <a:pt x="63018" y="21827"/>
                  <a:pt x="63041" y="21604"/>
                  <a:pt x="63061" y="21376"/>
                </a:cubicBezTo>
                <a:cubicBezTo>
                  <a:pt x="63108" y="21604"/>
                  <a:pt x="63155" y="21827"/>
                  <a:pt x="63202" y="22054"/>
                </a:cubicBezTo>
                <a:lnTo>
                  <a:pt x="65190" y="22054"/>
                </a:lnTo>
                <a:cubicBezTo>
                  <a:pt x="65167" y="21979"/>
                  <a:pt x="65147" y="21909"/>
                  <a:pt x="65127" y="21835"/>
                </a:cubicBezTo>
                <a:cubicBezTo>
                  <a:pt x="65092" y="21701"/>
                  <a:pt x="65053" y="21573"/>
                  <a:pt x="65017" y="21439"/>
                </a:cubicBezTo>
                <a:cubicBezTo>
                  <a:pt x="65017" y="21423"/>
                  <a:pt x="65017" y="21408"/>
                  <a:pt x="65014" y="21396"/>
                </a:cubicBezTo>
                <a:cubicBezTo>
                  <a:pt x="65002" y="20872"/>
                  <a:pt x="64986" y="20348"/>
                  <a:pt x="64959" y="19826"/>
                </a:cubicBezTo>
                <a:lnTo>
                  <a:pt x="64959" y="19826"/>
                </a:lnTo>
                <a:cubicBezTo>
                  <a:pt x="64975" y="19882"/>
                  <a:pt x="64994" y="19936"/>
                  <a:pt x="65010" y="19991"/>
                </a:cubicBezTo>
                <a:cubicBezTo>
                  <a:pt x="65225" y="20680"/>
                  <a:pt x="65452" y="21369"/>
                  <a:pt x="65687" y="22054"/>
                </a:cubicBezTo>
                <a:lnTo>
                  <a:pt x="67864" y="22054"/>
                </a:lnTo>
                <a:cubicBezTo>
                  <a:pt x="67797" y="21271"/>
                  <a:pt x="67746" y="20489"/>
                  <a:pt x="67707" y="19701"/>
                </a:cubicBezTo>
                <a:lnTo>
                  <a:pt x="67707" y="19701"/>
                </a:lnTo>
                <a:cubicBezTo>
                  <a:pt x="67840" y="20249"/>
                  <a:pt x="67981" y="20785"/>
                  <a:pt x="68137" y="21318"/>
                </a:cubicBezTo>
                <a:cubicBezTo>
                  <a:pt x="68129" y="21564"/>
                  <a:pt x="68117" y="21807"/>
                  <a:pt x="68110" y="22054"/>
                </a:cubicBezTo>
                <a:lnTo>
                  <a:pt x="86141" y="22054"/>
                </a:lnTo>
                <a:cubicBezTo>
                  <a:pt x="86074" y="21788"/>
                  <a:pt x="86008" y="21522"/>
                  <a:pt x="85941" y="21259"/>
                </a:cubicBezTo>
                <a:cubicBezTo>
                  <a:pt x="85953" y="21036"/>
                  <a:pt x="85964" y="20817"/>
                  <a:pt x="85977" y="20598"/>
                </a:cubicBezTo>
                <a:cubicBezTo>
                  <a:pt x="86016" y="19878"/>
                  <a:pt x="86055" y="19158"/>
                  <a:pt x="86102" y="18441"/>
                </a:cubicBezTo>
                <a:cubicBezTo>
                  <a:pt x="86188" y="17995"/>
                  <a:pt x="86274" y="17557"/>
                  <a:pt x="86368" y="17115"/>
                </a:cubicBezTo>
                <a:cubicBezTo>
                  <a:pt x="86372" y="17138"/>
                  <a:pt x="86376" y="17158"/>
                  <a:pt x="86380" y="17181"/>
                </a:cubicBezTo>
                <a:cubicBezTo>
                  <a:pt x="86258" y="18805"/>
                  <a:pt x="86235" y="20426"/>
                  <a:pt x="86352" y="22054"/>
                </a:cubicBezTo>
                <a:lnTo>
                  <a:pt x="96270" y="22054"/>
                </a:lnTo>
                <a:cubicBezTo>
                  <a:pt x="96262" y="21987"/>
                  <a:pt x="96259" y="21916"/>
                  <a:pt x="96255" y="21851"/>
                </a:cubicBezTo>
                <a:cubicBezTo>
                  <a:pt x="96255" y="21846"/>
                  <a:pt x="96255" y="21846"/>
                  <a:pt x="96259" y="21842"/>
                </a:cubicBezTo>
                <a:lnTo>
                  <a:pt x="96293" y="22054"/>
                </a:lnTo>
                <a:lnTo>
                  <a:pt x="103154" y="22054"/>
                </a:lnTo>
                <a:cubicBezTo>
                  <a:pt x="103190" y="21831"/>
                  <a:pt x="103225" y="21604"/>
                  <a:pt x="103260" y="21381"/>
                </a:cubicBezTo>
                <a:cubicBezTo>
                  <a:pt x="103272" y="21513"/>
                  <a:pt x="103288" y="21647"/>
                  <a:pt x="103300" y="21780"/>
                </a:cubicBezTo>
                <a:cubicBezTo>
                  <a:pt x="103295" y="21869"/>
                  <a:pt x="103288" y="21963"/>
                  <a:pt x="103280" y="22054"/>
                </a:cubicBezTo>
                <a:lnTo>
                  <a:pt x="105855" y="22054"/>
                </a:lnTo>
                <a:cubicBezTo>
                  <a:pt x="105851" y="21831"/>
                  <a:pt x="105851" y="21611"/>
                  <a:pt x="105855" y="21392"/>
                </a:cubicBezTo>
                <a:cubicBezTo>
                  <a:pt x="105968" y="21017"/>
                  <a:pt x="106082" y="20641"/>
                  <a:pt x="106196" y="20265"/>
                </a:cubicBezTo>
                <a:cubicBezTo>
                  <a:pt x="106207" y="20864"/>
                  <a:pt x="106254" y="21463"/>
                  <a:pt x="106324" y="22054"/>
                </a:cubicBezTo>
                <a:lnTo>
                  <a:pt x="108219" y="22054"/>
                </a:lnTo>
                <a:cubicBezTo>
                  <a:pt x="108196" y="21329"/>
                  <a:pt x="108176" y="20601"/>
                  <a:pt x="108165" y="19870"/>
                </a:cubicBezTo>
                <a:lnTo>
                  <a:pt x="108165" y="19870"/>
                </a:lnTo>
                <a:cubicBezTo>
                  <a:pt x="108203" y="19964"/>
                  <a:pt x="108243" y="20054"/>
                  <a:pt x="108282" y="20148"/>
                </a:cubicBezTo>
                <a:cubicBezTo>
                  <a:pt x="108286" y="20343"/>
                  <a:pt x="108290" y="20543"/>
                  <a:pt x="108293" y="20739"/>
                </a:cubicBezTo>
                <a:cubicBezTo>
                  <a:pt x="108297" y="21177"/>
                  <a:pt x="108306" y="21616"/>
                  <a:pt x="108313" y="22054"/>
                </a:cubicBezTo>
                <a:lnTo>
                  <a:pt x="110184" y="22054"/>
                </a:lnTo>
                <a:cubicBezTo>
                  <a:pt x="109957" y="21522"/>
                  <a:pt x="109726" y="21001"/>
                  <a:pt x="109495" y="20480"/>
                </a:cubicBezTo>
                <a:cubicBezTo>
                  <a:pt x="109448" y="19902"/>
                  <a:pt x="109386" y="19322"/>
                  <a:pt x="109315" y="18751"/>
                </a:cubicBezTo>
                <a:cubicBezTo>
                  <a:pt x="109319" y="18543"/>
                  <a:pt x="109327" y="18332"/>
                  <a:pt x="109335" y="18124"/>
                </a:cubicBezTo>
                <a:cubicBezTo>
                  <a:pt x="109366" y="17377"/>
                  <a:pt x="109249" y="16215"/>
                  <a:pt x="109742" y="15675"/>
                </a:cubicBezTo>
                <a:cubicBezTo>
                  <a:pt x="109779" y="15631"/>
                  <a:pt x="109745" y="15570"/>
                  <a:pt x="109706" y="15570"/>
                </a:cubicBezTo>
                <a:cubicBezTo>
                  <a:pt x="109696" y="15570"/>
                  <a:pt x="109685" y="15575"/>
                  <a:pt x="109675" y="15584"/>
                </a:cubicBezTo>
                <a:cubicBezTo>
                  <a:pt x="109343" y="15924"/>
                  <a:pt x="109221" y="16645"/>
                  <a:pt x="109158" y="17158"/>
                </a:cubicBezTo>
                <a:cubicBezTo>
                  <a:pt x="109151" y="17216"/>
                  <a:pt x="109142" y="17275"/>
                  <a:pt x="109135" y="17333"/>
                </a:cubicBezTo>
                <a:cubicBezTo>
                  <a:pt x="109111" y="17146"/>
                  <a:pt x="109092" y="16961"/>
                  <a:pt x="109072" y="16774"/>
                </a:cubicBezTo>
                <a:cubicBezTo>
                  <a:pt x="109095" y="16746"/>
                  <a:pt x="109124" y="16719"/>
                  <a:pt x="109155" y="16696"/>
                </a:cubicBezTo>
                <a:cubicBezTo>
                  <a:pt x="109246" y="16635"/>
                  <a:pt x="109188" y="16471"/>
                  <a:pt x="109100" y="16471"/>
                </a:cubicBezTo>
                <a:cubicBezTo>
                  <a:pt x="109086" y="16471"/>
                  <a:pt x="109072" y="16475"/>
                  <a:pt x="109057" y="16484"/>
                </a:cubicBezTo>
                <a:cubicBezTo>
                  <a:pt x="109053" y="16488"/>
                  <a:pt x="109045" y="16492"/>
                  <a:pt x="109041" y="16496"/>
                </a:cubicBezTo>
                <a:cubicBezTo>
                  <a:pt x="109072" y="16379"/>
                  <a:pt x="109104" y="16262"/>
                  <a:pt x="109135" y="16144"/>
                </a:cubicBezTo>
                <a:cubicBezTo>
                  <a:pt x="109366" y="15267"/>
                  <a:pt x="109605" y="14387"/>
                  <a:pt x="109828" y="13506"/>
                </a:cubicBezTo>
                <a:cubicBezTo>
                  <a:pt x="109828" y="13744"/>
                  <a:pt x="109832" y="13984"/>
                  <a:pt x="109832" y="14222"/>
                </a:cubicBezTo>
                <a:cubicBezTo>
                  <a:pt x="109859" y="16262"/>
                  <a:pt x="110008" y="18226"/>
                  <a:pt x="110345" y="20222"/>
                </a:cubicBezTo>
                <a:cubicBezTo>
                  <a:pt x="110376" y="20410"/>
                  <a:pt x="110415" y="20598"/>
                  <a:pt x="110454" y="20785"/>
                </a:cubicBezTo>
                <a:cubicBezTo>
                  <a:pt x="110450" y="20954"/>
                  <a:pt x="110450" y="21126"/>
                  <a:pt x="110446" y="21295"/>
                </a:cubicBezTo>
                <a:cubicBezTo>
                  <a:pt x="110399" y="21549"/>
                  <a:pt x="110352" y="21799"/>
                  <a:pt x="110305" y="22054"/>
                </a:cubicBezTo>
                <a:lnTo>
                  <a:pt x="111773" y="22054"/>
                </a:lnTo>
                <a:cubicBezTo>
                  <a:pt x="111906" y="21264"/>
                  <a:pt x="112012" y="20460"/>
                  <a:pt x="112083" y="19655"/>
                </a:cubicBezTo>
                <a:lnTo>
                  <a:pt x="112083" y="19655"/>
                </a:lnTo>
                <a:cubicBezTo>
                  <a:pt x="112063" y="20061"/>
                  <a:pt x="112039" y="20469"/>
                  <a:pt x="112020" y="20876"/>
                </a:cubicBezTo>
                <a:cubicBezTo>
                  <a:pt x="111996" y="21267"/>
                  <a:pt x="111976" y="21663"/>
                  <a:pt x="111957" y="22054"/>
                </a:cubicBezTo>
                <a:lnTo>
                  <a:pt x="115065" y="22054"/>
                </a:lnTo>
                <a:cubicBezTo>
                  <a:pt x="115041" y="21663"/>
                  <a:pt x="115022" y="21267"/>
                  <a:pt x="115002" y="20876"/>
                </a:cubicBezTo>
                <a:cubicBezTo>
                  <a:pt x="114979" y="20469"/>
                  <a:pt x="114959" y="20061"/>
                  <a:pt x="114939" y="19655"/>
                </a:cubicBezTo>
                <a:lnTo>
                  <a:pt x="114939" y="19655"/>
                </a:lnTo>
                <a:cubicBezTo>
                  <a:pt x="115010" y="20460"/>
                  <a:pt x="115112" y="21264"/>
                  <a:pt x="115248" y="22054"/>
                </a:cubicBezTo>
                <a:lnTo>
                  <a:pt x="116716" y="22054"/>
                </a:lnTo>
                <a:cubicBezTo>
                  <a:pt x="116666" y="21799"/>
                  <a:pt x="116619" y="21549"/>
                  <a:pt x="116572" y="21295"/>
                </a:cubicBezTo>
                <a:cubicBezTo>
                  <a:pt x="116572" y="21126"/>
                  <a:pt x="116568" y="20958"/>
                  <a:pt x="116568" y="20785"/>
                </a:cubicBezTo>
                <a:cubicBezTo>
                  <a:pt x="116606" y="20598"/>
                  <a:pt x="116642" y="20410"/>
                  <a:pt x="116677" y="20222"/>
                </a:cubicBezTo>
                <a:cubicBezTo>
                  <a:pt x="117009" y="18226"/>
                  <a:pt x="117162" y="16262"/>
                  <a:pt x="117186" y="14222"/>
                </a:cubicBezTo>
                <a:cubicBezTo>
                  <a:pt x="117190" y="13984"/>
                  <a:pt x="117193" y="13744"/>
                  <a:pt x="117193" y="13506"/>
                </a:cubicBezTo>
                <a:cubicBezTo>
                  <a:pt x="117417" y="14387"/>
                  <a:pt x="117652" y="15267"/>
                  <a:pt x="117883" y="16144"/>
                </a:cubicBezTo>
                <a:cubicBezTo>
                  <a:pt x="117914" y="16262"/>
                  <a:pt x="117945" y="16379"/>
                  <a:pt x="117977" y="16496"/>
                </a:cubicBezTo>
                <a:cubicBezTo>
                  <a:pt x="117972" y="16492"/>
                  <a:pt x="117968" y="16488"/>
                  <a:pt x="117961" y="16484"/>
                </a:cubicBezTo>
                <a:cubicBezTo>
                  <a:pt x="117947" y="16475"/>
                  <a:pt x="117932" y="16471"/>
                  <a:pt x="117919" y="16471"/>
                </a:cubicBezTo>
                <a:cubicBezTo>
                  <a:pt x="117832" y="16471"/>
                  <a:pt x="117772" y="16635"/>
                  <a:pt x="117867" y="16696"/>
                </a:cubicBezTo>
                <a:cubicBezTo>
                  <a:pt x="117898" y="16719"/>
                  <a:pt x="117925" y="16746"/>
                  <a:pt x="117949" y="16774"/>
                </a:cubicBezTo>
                <a:cubicBezTo>
                  <a:pt x="117930" y="16961"/>
                  <a:pt x="117906" y="17146"/>
                  <a:pt x="117887" y="17333"/>
                </a:cubicBezTo>
                <a:cubicBezTo>
                  <a:pt x="117878" y="17275"/>
                  <a:pt x="117871" y="17216"/>
                  <a:pt x="117863" y="17158"/>
                </a:cubicBezTo>
                <a:cubicBezTo>
                  <a:pt x="117797" y="16645"/>
                  <a:pt x="117679" y="15924"/>
                  <a:pt x="117343" y="15584"/>
                </a:cubicBezTo>
                <a:cubicBezTo>
                  <a:pt x="117333" y="15575"/>
                  <a:pt x="117322" y="15570"/>
                  <a:pt x="117312" y="15570"/>
                </a:cubicBezTo>
                <a:cubicBezTo>
                  <a:pt x="117273" y="15570"/>
                  <a:pt x="117239" y="15631"/>
                  <a:pt x="117276" y="15675"/>
                </a:cubicBezTo>
                <a:cubicBezTo>
                  <a:pt x="117769" y="16215"/>
                  <a:pt x="117652" y="17377"/>
                  <a:pt x="117687" y="18124"/>
                </a:cubicBezTo>
                <a:cubicBezTo>
                  <a:pt x="117695" y="18332"/>
                  <a:pt x="117699" y="18543"/>
                  <a:pt x="117706" y="18751"/>
                </a:cubicBezTo>
                <a:cubicBezTo>
                  <a:pt x="117632" y="19322"/>
                  <a:pt x="117573" y="19897"/>
                  <a:pt x="117526" y="20480"/>
                </a:cubicBezTo>
                <a:cubicBezTo>
                  <a:pt x="117296" y="21001"/>
                  <a:pt x="117065" y="21522"/>
                  <a:pt x="116837" y="22054"/>
                </a:cubicBezTo>
                <a:lnTo>
                  <a:pt x="118705" y="22054"/>
                </a:lnTo>
                <a:cubicBezTo>
                  <a:pt x="118712" y="21616"/>
                  <a:pt x="118720" y="21177"/>
                  <a:pt x="118728" y="20739"/>
                </a:cubicBezTo>
                <a:cubicBezTo>
                  <a:pt x="118732" y="20543"/>
                  <a:pt x="118736" y="20343"/>
                  <a:pt x="118740" y="20148"/>
                </a:cubicBezTo>
                <a:cubicBezTo>
                  <a:pt x="118779" y="20054"/>
                  <a:pt x="118818" y="19964"/>
                  <a:pt x="118857" y="19870"/>
                </a:cubicBezTo>
                <a:lnTo>
                  <a:pt x="118857" y="19870"/>
                </a:lnTo>
                <a:cubicBezTo>
                  <a:pt x="118841" y="20601"/>
                  <a:pt x="118826" y="21329"/>
                  <a:pt x="118799" y="22054"/>
                </a:cubicBezTo>
                <a:lnTo>
                  <a:pt x="120692" y="22054"/>
                </a:lnTo>
                <a:cubicBezTo>
                  <a:pt x="120767" y="21463"/>
                  <a:pt x="120814" y="20864"/>
                  <a:pt x="120826" y="20265"/>
                </a:cubicBezTo>
                <a:cubicBezTo>
                  <a:pt x="120936" y="20641"/>
                  <a:pt x="121048" y="21017"/>
                  <a:pt x="121166" y="21392"/>
                </a:cubicBezTo>
                <a:cubicBezTo>
                  <a:pt x="121171" y="21611"/>
                  <a:pt x="121166" y="21831"/>
                  <a:pt x="121166" y="22054"/>
                </a:cubicBezTo>
                <a:lnTo>
                  <a:pt x="123742" y="22054"/>
                </a:lnTo>
                <a:cubicBezTo>
                  <a:pt x="123734" y="21963"/>
                  <a:pt x="123726" y="21869"/>
                  <a:pt x="123718" y="21780"/>
                </a:cubicBezTo>
                <a:cubicBezTo>
                  <a:pt x="123734" y="21647"/>
                  <a:pt x="123749" y="21513"/>
                  <a:pt x="123761" y="21381"/>
                </a:cubicBezTo>
                <a:cubicBezTo>
                  <a:pt x="123796" y="21604"/>
                  <a:pt x="123828" y="21831"/>
                  <a:pt x="123863" y="22054"/>
                </a:cubicBezTo>
                <a:lnTo>
                  <a:pt x="130728" y="22054"/>
                </a:lnTo>
                <a:lnTo>
                  <a:pt x="130763" y="21842"/>
                </a:lnTo>
                <a:lnTo>
                  <a:pt x="130763" y="21851"/>
                </a:lnTo>
                <a:cubicBezTo>
                  <a:pt x="130759" y="21916"/>
                  <a:pt x="130756" y="21987"/>
                  <a:pt x="130752" y="22054"/>
                </a:cubicBezTo>
                <a:lnTo>
                  <a:pt x="140669" y="22054"/>
                </a:lnTo>
                <a:cubicBezTo>
                  <a:pt x="140783" y="20426"/>
                  <a:pt x="140763" y="18805"/>
                  <a:pt x="140638" y="17181"/>
                </a:cubicBezTo>
                <a:cubicBezTo>
                  <a:pt x="140642" y="17158"/>
                  <a:pt x="140646" y="17138"/>
                  <a:pt x="140650" y="17115"/>
                </a:cubicBezTo>
                <a:cubicBezTo>
                  <a:pt x="140743" y="17557"/>
                  <a:pt x="140834" y="17999"/>
                  <a:pt x="140915" y="18441"/>
                </a:cubicBezTo>
                <a:cubicBezTo>
                  <a:pt x="140962" y="19161"/>
                  <a:pt x="141006" y="19878"/>
                  <a:pt x="141045" y="20598"/>
                </a:cubicBezTo>
                <a:cubicBezTo>
                  <a:pt x="141056" y="20817"/>
                  <a:pt x="141068" y="21036"/>
                  <a:pt x="141076" y="21259"/>
                </a:cubicBezTo>
                <a:cubicBezTo>
                  <a:pt x="141009" y="21522"/>
                  <a:pt x="140944" y="21788"/>
                  <a:pt x="140877" y="22054"/>
                </a:cubicBezTo>
                <a:lnTo>
                  <a:pt x="158912" y="22054"/>
                </a:lnTo>
                <a:cubicBezTo>
                  <a:pt x="158900" y="21807"/>
                  <a:pt x="158892" y="21564"/>
                  <a:pt x="158880" y="21318"/>
                </a:cubicBezTo>
                <a:cubicBezTo>
                  <a:pt x="159037" y="20785"/>
                  <a:pt x="159182" y="20249"/>
                  <a:pt x="159311" y="19701"/>
                </a:cubicBezTo>
                <a:lnTo>
                  <a:pt x="159311" y="19701"/>
                </a:lnTo>
                <a:cubicBezTo>
                  <a:pt x="159276" y="20489"/>
                  <a:pt x="159225" y="21271"/>
                  <a:pt x="159154" y="22054"/>
                </a:cubicBezTo>
                <a:lnTo>
                  <a:pt x="161335" y="22054"/>
                </a:lnTo>
                <a:cubicBezTo>
                  <a:pt x="161569" y="21369"/>
                  <a:pt x="161797" y="20680"/>
                  <a:pt x="162012" y="19991"/>
                </a:cubicBezTo>
                <a:cubicBezTo>
                  <a:pt x="162027" y="19936"/>
                  <a:pt x="162043" y="19882"/>
                  <a:pt x="162059" y="19826"/>
                </a:cubicBezTo>
                <a:lnTo>
                  <a:pt x="162059" y="19826"/>
                </a:lnTo>
                <a:cubicBezTo>
                  <a:pt x="162035" y="20343"/>
                  <a:pt x="162019" y="20864"/>
                  <a:pt x="162003" y="21385"/>
                </a:cubicBezTo>
                <a:cubicBezTo>
                  <a:pt x="162003" y="21405"/>
                  <a:pt x="162003" y="21420"/>
                  <a:pt x="162000" y="21439"/>
                </a:cubicBezTo>
                <a:cubicBezTo>
                  <a:pt x="161965" y="21573"/>
                  <a:pt x="161929" y="21701"/>
                  <a:pt x="161894" y="21835"/>
                </a:cubicBezTo>
                <a:cubicBezTo>
                  <a:pt x="161871" y="21909"/>
                  <a:pt x="161851" y="21979"/>
                  <a:pt x="161831" y="22054"/>
                </a:cubicBezTo>
                <a:lnTo>
                  <a:pt x="163816" y="22054"/>
                </a:lnTo>
                <a:cubicBezTo>
                  <a:pt x="163867" y="21827"/>
                  <a:pt x="163914" y="21604"/>
                  <a:pt x="163957" y="21376"/>
                </a:cubicBezTo>
                <a:cubicBezTo>
                  <a:pt x="163981" y="21604"/>
                  <a:pt x="164004" y="21827"/>
                  <a:pt x="164023" y="22054"/>
                </a:cubicBezTo>
                <a:lnTo>
                  <a:pt x="166015" y="22054"/>
                </a:lnTo>
                <a:cubicBezTo>
                  <a:pt x="166004" y="21823"/>
                  <a:pt x="165988" y="21592"/>
                  <a:pt x="165977" y="21361"/>
                </a:cubicBezTo>
                <a:cubicBezTo>
                  <a:pt x="165972" y="21235"/>
                  <a:pt x="165965" y="21107"/>
                  <a:pt x="165961" y="20982"/>
                </a:cubicBezTo>
                <a:cubicBezTo>
                  <a:pt x="166011" y="20774"/>
                  <a:pt x="166066" y="20567"/>
                  <a:pt x="166118" y="20363"/>
                </a:cubicBezTo>
                <a:cubicBezTo>
                  <a:pt x="166129" y="20328"/>
                  <a:pt x="166136" y="20292"/>
                  <a:pt x="166149" y="20258"/>
                </a:cubicBezTo>
                <a:cubicBezTo>
                  <a:pt x="166239" y="20677"/>
                  <a:pt x="166336" y="21091"/>
                  <a:pt x="166438" y="21506"/>
                </a:cubicBezTo>
                <a:cubicBezTo>
                  <a:pt x="166411" y="21690"/>
                  <a:pt x="166380" y="21869"/>
                  <a:pt x="166352" y="22054"/>
                </a:cubicBezTo>
                <a:lnTo>
                  <a:pt x="170039" y="22054"/>
                </a:lnTo>
                <a:cubicBezTo>
                  <a:pt x="170188" y="21654"/>
                  <a:pt x="170332" y="21259"/>
                  <a:pt x="170477" y="20856"/>
                </a:cubicBezTo>
                <a:cubicBezTo>
                  <a:pt x="170810" y="19925"/>
                  <a:pt x="171123" y="18974"/>
                  <a:pt x="171432" y="18027"/>
                </a:cubicBezTo>
                <a:lnTo>
                  <a:pt x="171432" y="18027"/>
                </a:lnTo>
                <a:cubicBezTo>
                  <a:pt x="171385" y="18218"/>
                  <a:pt x="171335" y="18414"/>
                  <a:pt x="171288" y="18610"/>
                </a:cubicBezTo>
                <a:cubicBezTo>
                  <a:pt x="171013" y="19745"/>
                  <a:pt x="170763" y="20892"/>
                  <a:pt x="170501" y="22030"/>
                </a:cubicBezTo>
                <a:cubicBezTo>
                  <a:pt x="170501" y="22039"/>
                  <a:pt x="170497" y="22046"/>
                  <a:pt x="170493" y="22054"/>
                </a:cubicBezTo>
                <a:lnTo>
                  <a:pt x="176348" y="22054"/>
                </a:lnTo>
                <a:cubicBezTo>
                  <a:pt x="176337" y="21983"/>
                  <a:pt x="176324" y="21909"/>
                  <a:pt x="176313" y="21838"/>
                </a:cubicBezTo>
                <a:cubicBezTo>
                  <a:pt x="176340" y="21667"/>
                  <a:pt x="176368" y="21494"/>
                  <a:pt x="176395" y="21322"/>
                </a:cubicBezTo>
                <a:cubicBezTo>
                  <a:pt x="176442" y="21564"/>
                  <a:pt x="176489" y="21807"/>
                  <a:pt x="176536" y="22054"/>
                </a:cubicBezTo>
                <a:lnTo>
                  <a:pt x="183080" y="22054"/>
                </a:lnTo>
                <a:cubicBezTo>
                  <a:pt x="183033" y="21705"/>
                  <a:pt x="182990" y="21353"/>
                  <a:pt x="182943" y="21005"/>
                </a:cubicBezTo>
                <a:cubicBezTo>
                  <a:pt x="182947" y="20883"/>
                  <a:pt x="182955" y="20766"/>
                  <a:pt x="182963" y="20645"/>
                </a:cubicBezTo>
                <a:cubicBezTo>
                  <a:pt x="183033" y="21013"/>
                  <a:pt x="183111" y="21376"/>
                  <a:pt x="183190" y="21737"/>
                </a:cubicBezTo>
                <a:cubicBezTo>
                  <a:pt x="183170" y="21842"/>
                  <a:pt x="183147" y="21948"/>
                  <a:pt x="183123" y="22054"/>
                </a:cubicBezTo>
                <a:lnTo>
                  <a:pt x="188055" y="22054"/>
                </a:lnTo>
                <a:cubicBezTo>
                  <a:pt x="188015" y="21752"/>
                  <a:pt x="187981" y="21451"/>
                  <a:pt x="187945" y="21154"/>
                </a:cubicBezTo>
                <a:cubicBezTo>
                  <a:pt x="187941" y="21118"/>
                  <a:pt x="187937" y="21083"/>
                  <a:pt x="187934" y="21052"/>
                </a:cubicBezTo>
                <a:cubicBezTo>
                  <a:pt x="187981" y="20332"/>
                  <a:pt x="188031" y="19615"/>
                  <a:pt x="188086" y="18903"/>
                </a:cubicBezTo>
                <a:cubicBezTo>
                  <a:pt x="188093" y="18793"/>
                  <a:pt x="188102" y="18680"/>
                  <a:pt x="188113" y="18571"/>
                </a:cubicBezTo>
                <a:cubicBezTo>
                  <a:pt x="188192" y="18383"/>
                  <a:pt x="188274" y="18195"/>
                  <a:pt x="188352" y="18003"/>
                </a:cubicBezTo>
                <a:cubicBezTo>
                  <a:pt x="188501" y="18813"/>
                  <a:pt x="188638" y="19624"/>
                  <a:pt x="188774" y="20437"/>
                </a:cubicBezTo>
                <a:cubicBezTo>
                  <a:pt x="188767" y="20484"/>
                  <a:pt x="188763" y="20536"/>
                  <a:pt x="188756" y="20586"/>
                </a:cubicBezTo>
                <a:cubicBezTo>
                  <a:pt x="188591" y="21067"/>
                  <a:pt x="188431" y="21557"/>
                  <a:pt x="188286" y="22054"/>
                </a:cubicBezTo>
                <a:lnTo>
                  <a:pt x="198583" y="22054"/>
                </a:lnTo>
                <a:cubicBezTo>
                  <a:pt x="198583" y="22003"/>
                  <a:pt x="198587" y="21956"/>
                  <a:pt x="198587" y="21909"/>
                </a:cubicBezTo>
                <a:cubicBezTo>
                  <a:pt x="198626" y="21694"/>
                  <a:pt x="198665" y="21482"/>
                  <a:pt x="198700" y="21271"/>
                </a:cubicBezTo>
                <a:cubicBezTo>
                  <a:pt x="198747" y="20977"/>
                  <a:pt x="198794" y="20684"/>
                  <a:pt x="198837" y="20386"/>
                </a:cubicBezTo>
                <a:cubicBezTo>
                  <a:pt x="198915" y="20942"/>
                  <a:pt x="198994" y="21498"/>
                  <a:pt x="199083" y="22054"/>
                </a:cubicBezTo>
                <a:lnTo>
                  <a:pt x="200939" y="22054"/>
                </a:lnTo>
                <a:cubicBezTo>
                  <a:pt x="200892" y="21522"/>
                  <a:pt x="200833" y="20993"/>
                  <a:pt x="200779" y="20460"/>
                </a:cubicBezTo>
                <a:cubicBezTo>
                  <a:pt x="200802" y="20073"/>
                  <a:pt x="200817" y="19682"/>
                  <a:pt x="200821" y="19291"/>
                </a:cubicBezTo>
                <a:cubicBezTo>
                  <a:pt x="200892" y="18809"/>
                  <a:pt x="200951" y="18323"/>
                  <a:pt x="201005" y="17843"/>
                </a:cubicBezTo>
                <a:cubicBezTo>
                  <a:pt x="201127" y="18849"/>
                  <a:pt x="201233" y="19858"/>
                  <a:pt x="201319" y="20872"/>
                </a:cubicBezTo>
                <a:cubicBezTo>
                  <a:pt x="201272" y="21267"/>
                  <a:pt x="201217" y="21663"/>
                  <a:pt x="201150" y="22054"/>
                </a:cubicBezTo>
                <a:lnTo>
                  <a:pt x="212724" y="22054"/>
                </a:lnTo>
                <a:cubicBezTo>
                  <a:pt x="212727" y="21987"/>
                  <a:pt x="212732" y="21925"/>
                  <a:pt x="212736" y="21858"/>
                </a:cubicBezTo>
                <a:cubicBezTo>
                  <a:pt x="212739" y="21925"/>
                  <a:pt x="212739" y="21987"/>
                  <a:pt x="212743" y="22054"/>
                </a:cubicBezTo>
                <a:lnTo>
                  <a:pt x="217922" y="22054"/>
                </a:lnTo>
                <a:cubicBezTo>
                  <a:pt x="217933" y="20930"/>
                  <a:pt x="217957" y="19811"/>
                  <a:pt x="218007" y="18692"/>
                </a:cubicBezTo>
                <a:cubicBezTo>
                  <a:pt x="218078" y="19463"/>
                  <a:pt x="218133" y="20238"/>
                  <a:pt x="218175" y="21013"/>
                </a:cubicBezTo>
                <a:cubicBezTo>
                  <a:pt x="218121" y="21361"/>
                  <a:pt x="218066" y="21705"/>
                  <a:pt x="218016" y="22054"/>
                </a:cubicBezTo>
                <a:lnTo>
                  <a:pt x="223338" y="22054"/>
                </a:lnTo>
                <a:cubicBezTo>
                  <a:pt x="223358" y="21913"/>
                  <a:pt x="223374" y="21772"/>
                  <a:pt x="223393" y="21631"/>
                </a:cubicBezTo>
                <a:cubicBezTo>
                  <a:pt x="223397" y="21772"/>
                  <a:pt x="223397" y="21913"/>
                  <a:pt x="223405" y="22054"/>
                </a:cubicBezTo>
                <a:lnTo>
                  <a:pt x="226888" y="22054"/>
                </a:lnTo>
                <a:cubicBezTo>
                  <a:pt x="226900" y="21901"/>
                  <a:pt x="226907" y="21748"/>
                  <a:pt x="226916" y="21596"/>
                </a:cubicBezTo>
                <a:cubicBezTo>
                  <a:pt x="227017" y="19592"/>
                  <a:pt x="226982" y="17514"/>
                  <a:pt x="226763" y="15521"/>
                </a:cubicBezTo>
                <a:cubicBezTo>
                  <a:pt x="226770" y="15444"/>
                  <a:pt x="226779" y="15361"/>
                  <a:pt x="226790" y="15283"/>
                </a:cubicBezTo>
                <a:cubicBezTo>
                  <a:pt x="226802" y="15177"/>
                  <a:pt x="226931" y="14003"/>
                  <a:pt x="226939" y="13999"/>
                </a:cubicBezTo>
                <a:cubicBezTo>
                  <a:pt x="226982" y="13991"/>
                  <a:pt x="226982" y="13901"/>
                  <a:pt x="226939" y="13894"/>
                </a:cubicBezTo>
                <a:cubicBezTo>
                  <a:pt x="226927" y="13890"/>
                  <a:pt x="226911" y="13885"/>
                  <a:pt x="226896" y="13885"/>
                </a:cubicBezTo>
                <a:cubicBezTo>
                  <a:pt x="226892" y="13884"/>
                  <a:pt x="226887" y="13883"/>
                  <a:pt x="226882" y="13883"/>
                </a:cubicBezTo>
                <a:cubicBezTo>
                  <a:pt x="226862" y="13883"/>
                  <a:pt x="226840" y="13897"/>
                  <a:pt x="226837" y="13928"/>
                </a:cubicBezTo>
                <a:cubicBezTo>
                  <a:pt x="226798" y="14183"/>
                  <a:pt x="226723" y="14441"/>
                  <a:pt x="226638" y="14696"/>
                </a:cubicBezTo>
                <a:cubicBezTo>
                  <a:pt x="226535" y="14190"/>
                  <a:pt x="226395" y="13686"/>
                  <a:pt x="226254" y="13209"/>
                </a:cubicBezTo>
                <a:cubicBezTo>
                  <a:pt x="226235" y="13153"/>
                  <a:pt x="226219" y="13099"/>
                  <a:pt x="226199" y="13040"/>
                </a:cubicBezTo>
                <a:cubicBezTo>
                  <a:pt x="226246" y="12590"/>
                  <a:pt x="226313" y="12140"/>
                  <a:pt x="226324" y="11686"/>
                </a:cubicBezTo>
                <a:cubicBezTo>
                  <a:pt x="226326" y="11670"/>
                  <a:pt x="226318" y="11662"/>
                  <a:pt x="226308" y="11662"/>
                </a:cubicBezTo>
                <a:cubicBezTo>
                  <a:pt x="226298" y="11662"/>
                  <a:pt x="226287" y="11670"/>
                  <a:pt x="226286" y="11686"/>
                </a:cubicBezTo>
                <a:cubicBezTo>
                  <a:pt x="226254" y="12058"/>
                  <a:pt x="226179" y="12429"/>
                  <a:pt x="226101" y="12801"/>
                </a:cubicBezTo>
                <a:cubicBezTo>
                  <a:pt x="225992" y="12579"/>
                  <a:pt x="225843" y="12394"/>
                  <a:pt x="225628" y="12394"/>
                </a:cubicBezTo>
                <a:cubicBezTo>
                  <a:pt x="225554" y="12394"/>
                  <a:pt x="225542" y="12535"/>
                  <a:pt x="225608" y="12559"/>
                </a:cubicBezTo>
                <a:cubicBezTo>
                  <a:pt x="225839" y="12649"/>
                  <a:pt x="225917" y="13091"/>
                  <a:pt x="225953" y="13482"/>
                </a:cubicBezTo>
                <a:cubicBezTo>
                  <a:pt x="225925" y="13608"/>
                  <a:pt x="225901" y="13737"/>
                  <a:pt x="225878" y="13862"/>
                </a:cubicBezTo>
                <a:cubicBezTo>
                  <a:pt x="225800" y="14308"/>
                  <a:pt x="225737" y="14759"/>
                  <a:pt x="225679" y="15212"/>
                </a:cubicBezTo>
                <a:cubicBezTo>
                  <a:pt x="225663" y="15064"/>
                  <a:pt x="225652" y="14911"/>
                  <a:pt x="225636" y="14762"/>
                </a:cubicBezTo>
                <a:cubicBezTo>
                  <a:pt x="225498" y="13471"/>
                  <a:pt x="225244" y="12207"/>
                  <a:pt x="224947" y="10958"/>
                </a:cubicBezTo>
                <a:cubicBezTo>
                  <a:pt x="225158" y="10124"/>
                  <a:pt x="225354" y="9279"/>
                  <a:pt x="225530" y="8430"/>
                </a:cubicBezTo>
                <a:cubicBezTo>
                  <a:pt x="225745" y="7373"/>
                  <a:pt x="225878" y="6269"/>
                  <a:pt x="226320" y="5322"/>
                </a:cubicBezTo>
                <a:cubicBezTo>
                  <a:pt x="226331" y="5298"/>
                  <a:pt x="226314" y="5275"/>
                  <a:pt x="226297" y="5275"/>
                </a:cubicBezTo>
                <a:cubicBezTo>
                  <a:pt x="226290" y="5275"/>
                  <a:pt x="226282" y="5280"/>
                  <a:pt x="226277" y="5290"/>
                </a:cubicBezTo>
                <a:cubicBezTo>
                  <a:pt x="225883" y="6089"/>
                  <a:pt x="225718" y="7009"/>
                  <a:pt x="225498" y="7909"/>
                </a:cubicBezTo>
                <a:cubicBezTo>
                  <a:pt x="225287" y="8782"/>
                  <a:pt x="225072" y="9654"/>
                  <a:pt x="224841" y="10516"/>
                </a:cubicBezTo>
                <a:cubicBezTo>
                  <a:pt x="224727" y="10054"/>
                  <a:pt x="224610" y="9588"/>
                  <a:pt x="224492" y="9126"/>
                </a:cubicBezTo>
                <a:cubicBezTo>
                  <a:pt x="224480" y="9078"/>
                  <a:pt x="224452" y="9057"/>
                  <a:pt x="224423" y="9057"/>
                </a:cubicBezTo>
                <a:cubicBezTo>
                  <a:pt x="224379" y="9057"/>
                  <a:pt x="224334" y="9106"/>
                  <a:pt x="224344" y="9181"/>
                </a:cubicBezTo>
                <a:cubicBezTo>
                  <a:pt x="224461" y="9940"/>
                  <a:pt x="224474" y="10735"/>
                  <a:pt x="224571" y="11502"/>
                </a:cubicBezTo>
                <a:cubicBezTo>
                  <a:pt x="224430" y="11995"/>
                  <a:pt x="224289" y="12485"/>
                  <a:pt x="224149" y="12974"/>
                </a:cubicBezTo>
                <a:cubicBezTo>
                  <a:pt x="224140" y="12774"/>
                  <a:pt x="224129" y="12579"/>
                  <a:pt x="224117" y="12382"/>
                </a:cubicBezTo>
                <a:cubicBezTo>
                  <a:pt x="224015" y="10543"/>
                  <a:pt x="223871" y="8711"/>
                  <a:pt x="223733" y="6880"/>
                </a:cubicBezTo>
                <a:cubicBezTo>
                  <a:pt x="223732" y="6836"/>
                  <a:pt x="223705" y="6813"/>
                  <a:pt x="223679" y="6813"/>
                </a:cubicBezTo>
                <a:cubicBezTo>
                  <a:pt x="223653" y="6813"/>
                  <a:pt x="223628" y="6835"/>
                  <a:pt x="223628" y="6880"/>
                </a:cubicBezTo>
                <a:cubicBezTo>
                  <a:pt x="223624" y="7705"/>
                  <a:pt x="223616" y="8504"/>
                  <a:pt x="223569" y="9334"/>
                </a:cubicBezTo>
                <a:cubicBezTo>
                  <a:pt x="223511" y="10265"/>
                  <a:pt x="223440" y="11197"/>
                  <a:pt x="223397" y="12129"/>
                </a:cubicBezTo>
                <a:cubicBezTo>
                  <a:pt x="223385" y="12461"/>
                  <a:pt x="223374" y="12794"/>
                  <a:pt x="223365" y="13122"/>
                </a:cubicBezTo>
                <a:cubicBezTo>
                  <a:pt x="223311" y="12246"/>
                  <a:pt x="223252" y="11365"/>
                  <a:pt x="223206" y="10485"/>
                </a:cubicBezTo>
                <a:cubicBezTo>
                  <a:pt x="223193" y="10277"/>
                  <a:pt x="223177" y="10073"/>
                  <a:pt x="223166" y="9870"/>
                </a:cubicBezTo>
                <a:cubicBezTo>
                  <a:pt x="223280" y="7999"/>
                  <a:pt x="223424" y="6124"/>
                  <a:pt x="223518" y="4253"/>
                </a:cubicBezTo>
                <a:cubicBezTo>
                  <a:pt x="223518" y="4222"/>
                  <a:pt x="223500" y="4207"/>
                  <a:pt x="223481" y="4207"/>
                </a:cubicBezTo>
                <a:cubicBezTo>
                  <a:pt x="223462" y="4207"/>
                  <a:pt x="223442" y="4222"/>
                  <a:pt x="223440" y="4253"/>
                </a:cubicBezTo>
                <a:cubicBezTo>
                  <a:pt x="223350" y="5859"/>
                  <a:pt x="223217" y="7463"/>
                  <a:pt x="223099" y="9067"/>
                </a:cubicBezTo>
                <a:cubicBezTo>
                  <a:pt x="223049" y="8484"/>
                  <a:pt x="222989" y="7902"/>
                  <a:pt x="222927" y="7315"/>
                </a:cubicBezTo>
                <a:cubicBezTo>
                  <a:pt x="222872" y="6813"/>
                  <a:pt x="222806" y="6308"/>
                  <a:pt x="222731" y="5807"/>
                </a:cubicBezTo>
                <a:cubicBezTo>
                  <a:pt x="222680" y="5490"/>
                  <a:pt x="222684" y="5118"/>
                  <a:pt x="222543" y="4840"/>
                </a:cubicBezTo>
                <a:cubicBezTo>
                  <a:pt x="222540" y="4832"/>
                  <a:pt x="222534" y="4828"/>
                  <a:pt x="222528" y="4828"/>
                </a:cubicBezTo>
                <a:cubicBezTo>
                  <a:pt x="222517" y="4828"/>
                  <a:pt x="222505" y="4844"/>
                  <a:pt x="222512" y="4860"/>
                </a:cubicBezTo>
                <a:cubicBezTo>
                  <a:pt x="222673" y="5271"/>
                  <a:pt x="222622" y="5995"/>
                  <a:pt x="222661" y="6446"/>
                </a:cubicBezTo>
                <a:cubicBezTo>
                  <a:pt x="222712" y="6986"/>
                  <a:pt x="222743" y="7530"/>
                  <a:pt x="222774" y="8070"/>
                </a:cubicBezTo>
                <a:cubicBezTo>
                  <a:pt x="222841" y="9201"/>
                  <a:pt x="222849" y="10332"/>
                  <a:pt x="222877" y="11463"/>
                </a:cubicBezTo>
                <a:cubicBezTo>
                  <a:pt x="222881" y="11612"/>
                  <a:pt x="222884" y="11757"/>
                  <a:pt x="222888" y="11901"/>
                </a:cubicBezTo>
                <a:cubicBezTo>
                  <a:pt x="222794" y="11459"/>
                  <a:pt x="222689" y="11020"/>
                  <a:pt x="222575" y="10579"/>
                </a:cubicBezTo>
                <a:cubicBezTo>
                  <a:pt x="222308" y="9560"/>
                  <a:pt x="222019" y="8594"/>
                  <a:pt x="221674" y="7624"/>
                </a:cubicBezTo>
                <a:cubicBezTo>
                  <a:pt x="221643" y="7111"/>
                  <a:pt x="221562" y="6543"/>
                  <a:pt x="221284" y="6246"/>
                </a:cubicBezTo>
                <a:cubicBezTo>
                  <a:pt x="221278" y="6240"/>
                  <a:pt x="221272" y="6238"/>
                  <a:pt x="221265" y="6238"/>
                </a:cubicBezTo>
                <a:cubicBezTo>
                  <a:pt x="221253" y="6238"/>
                  <a:pt x="221240" y="6248"/>
                  <a:pt x="221240" y="6269"/>
                </a:cubicBezTo>
                <a:lnTo>
                  <a:pt x="221240" y="6296"/>
                </a:lnTo>
                <a:cubicBezTo>
                  <a:pt x="221181" y="6101"/>
                  <a:pt x="221123" y="5909"/>
                  <a:pt x="221060" y="5718"/>
                </a:cubicBezTo>
                <a:cubicBezTo>
                  <a:pt x="221072" y="5600"/>
                  <a:pt x="221087" y="5483"/>
                  <a:pt x="221100" y="5365"/>
                </a:cubicBezTo>
                <a:cubicBezTo>
                  <a:pt x="221119" y="5170"/>
                  <a:pt x="220984" y="3698"/>
                  <a:pt x="221258" y="3698"/>
                </a:cubicBezTo>
                <a:cubicBezTo>
                  <a:pt x="221260" y="3698"/>
                  <a:pt x="221262" y="3698"/>
                  <a:pt x="221264" y="3698"/>
                </a:cubicBezTo>
                <a:cubicBezTo>
                  <a:pt x="221265" y="3698"/>
                  <a:pt x="221266" y="3698"/>
                  <a:pt x="221267" y="3698"/>
                </a:cubicBezTo>
                <a:cubicBezTo>
                  <a:pt x="221318" y="3698"/>
                  <a:pt x="221317" y="3592"/>
                  <a:pt x="221264" y="3584"/>
                </a:cubicBezTo>
                <a:cubicBezTo>
                  <a:pt x="221256" y="3584"/>
                  <a:pt x="221249" y="3583"/>
                  <a:pt x="221241" y="3583"/>
                </a:cubicBezTo>
                <a:cubicBezTo>
                  <a:pt x="220817" y="3583"/>
                  <a:pt x="221002" y="4799"/>
                  <a:pt x="221009" y="5131"/>
                </a:cubicBezTo>
                <a:cubicBezTo>
                  <a:pt x="221009" y="5256"/>
                  <a:pt x="221002" y="5384"/>
                  <a:pt x="220990" y="5518"/>
                </a:cubicBezTo>
                <a:cubicBezTo>
                  <a:pt x="220884" y="5205"/>
                  <a:pt x="220771" y="4896"/>
                  <a:pt x="220637" y="4605"/>
                </a:cubicBezTo>
                <a:cubicBezTo>
                  <a:pt x="220633" y="4596"/>
                  <a:pt x="220626" y="4592"/>
                  <a:pt x="220619" y="4592"/>
                </a:cubicBezTo>
                <a:cubicBezTo>
                  <a:pt x="220605" y="4592"/>
                  <a:pt x="220590" y="4611"/>
                  <a:pt x="220599" y="4633"/>
                </a:cubicBezTo>
                <a:cubicBezTo>
                  <a:pt x="220747" y="4997"/>
                  <a:pt x="220861" y="5384"/>
                  <a:pt x="220962" y="5776"/>
                </a:cubicBezTo>
                <a:cubicBezTo>
                  <a:pt x="220923" y="6101"/>
                  <a:pt x="220861" y="6430"/>
                  <a:pt x="220810" y="6746"/>
                </a:cubicBezTo>
                <a:cubicBezTo>
                  <a:pt x="220806" y="6740"/>
                  <a:pt x="220800" y="6736"/>
                  <a:pt x="220793" y="6736"/>
                </a:cubicBezTo>
                <a:cubicBezTo>
                  <a:pt x="220785" y="6736"/>
                  <a:pt x="220777" y="6742"/>
                  <a:pt x="220775" y="6755"/>
                </a:cubicBezTo>
                <a:cubicBezTo>
                  <a:pt x="220583" y="7784"/>
                  <a:pt x="220309" y="8841"/>
                  <a:pt x="220031" y="9831"/>
                </a:cubicBezTo>
                <a:cubicBezTo>
                  <a:pt x="219886" y="10335"/>
                  <a:pt x="219768" y="10837"/>
                  <a:pt x="219663" y="11338"/>
                </a:cubicBezTo>
                <a:cubicBezTo>
                  <a:pt x="219675" y="11016"/>
                  <a:pt x="219710" y="10700"/>
                  <a:pt x="219808" y="10445"/>
                </a:cubicBezTo>
                <a:cubicBezTo>
                  <a:pt x="219848" y="10340"/>
                  <a:pt x="219779" y="10245"/>
                  <a:pt x="219712" y="10245"/>
                </a:cubicBezTo>
                <a:cubicBezTo>
                  <a:pt x="219681" y="10245"/>
                  <a:pt x="219651" y="10264"/>
                  <a:pt x="219631" y="10312"/>
                </a:cubicBezTo>
                <a:cubicBezTo>
                  <a:pt x="219483" y="10688"/>
                  <a:pt x="219448" y="11150"/>
                  <a:pt x="219432" y="11604"/>
                </a:cubicBezTo>
                <a:cubicBezTo>
                  <a:pt x="219268" y="11020"/>
                  <a:pt x="219100" y="10442"/>
                  <a:pt x="218919" y="9870"/>
                </a:cubicBezTo>
                <a:cubicBezTo>
                  <a:pt x="218950" y="9725"/>
                  <a:pt x="218982" y="9580"/>
                  <a:pt x="219013" y="9439"/>
                </a:cubicBezTo>
                <a:cubicBezTo>
                  <a:pt x="219170" y="8742"/>
                  <a:pt x="219362" y="8081"/>
                  <a:pt x="219346" y="7342"/>
                </a:cubicBezTo>
                <a:cubicBezTo>
                  <a:pt x="219346" y="7324"/>
                  <a:pt x="219338" y="7316"/>
                  <a:pt x="219329" y="7316"/>
                </a:cubicBezTo>
                <a:cubicBezTo>
                  <a:pt x="219319" y="7316"/>
                  <a:pt x="219309" y="7325"/>
                  <a:pt x="219307" y="7342"/>
                </a:cubicBezTo>
                <a:cubicBezTo>
                  <a:pt x="219248" y="8070"/>
                  <a:pt x="218986" y="8715"/>
                  <a:pt x="218762" y="9376"/>
                </a:cubicBezTo>
                <a:cubicBezTo>
                  <a:pt x="218634" y="8970"/>
                  <a:pt x="218493" y="8567"/>
                  <a:pt x="218356" y="8167"/>
                </a:cubicBezTo>
                <a:cubicBezTo>
                  <a:pt x="218551" y="7060"/>
                  <a:pt x="218849" y="5999"/>
                  <a:pt x="219416" y="5169"/>
                </a:cubicBezTo>
                <a:cubicBezTo>
                  <a:pt x="219443" y="5128"/>
                  <a:pt x="219416" y="5073"/>
                  <a:pt x="219384" y="5073"/>
                </a:cubicBezTo>
                <a:cubicBezTo>
                  <a:pt x="219374" y="5073"/>
                  <a:pt x="219363" y="5078"/>
                  <a:pt x="219354" y="5091"/>
                </a:cubicBezTo>
                <a:cubicBezTo>
                  <a:pt x="218806" y="5815"/>
                  <a:pt x="218438" y="6684"/>
                  <a:pt x="218152" y="7608"/>
                </a:cubicBezTo>
                <a:cubicBezTo>
                  <a:pt x="218039" y="7295"/>
                  <a:pt x="217926" y="6981"/>
                  <a:pt x="217808" y="6672"/>
                </a:cubicBezTo>
                <a:cubicBezTo>
                  <a:pt x="217335" y="5463"/>
                  <a:pt x="216798" y="4332"/>
                  <a:pt x="216219" y="3205"/>
                </a:cubicBezTo>
                <a:cubicBezTo>
                  <a:pt x="215730" y="2254"/>
                  <a:pt x="215210" y="983"/>
                  <a:pt x="214861" y="177"/>
                </a:cubicBezTo>
                <a:lnTo>
                  <a:pt x="214861" y="177"/>
                </a:lnTo>
                <a:cubicBezTo>
                  <a:pt x="214866" y="188"/>
                  <a:pt x="214873" y="192"/>
                  <a:pt x="214880" y="192"/>
                </a:cubicBezTo>
                <a:cubicBezTo>
                  <a:pt x="214898" y="192"/>
                  <a:pt x="214916" y="167"/>
                  <a:pt x="214907" y="140"/>
                </a:cubicBezTo>
                <a:cubicBezTo>
                  <a:pt x="214892" y="100"/>
                  <a:pt x="214876" y="62"/>
                  <a:pt x="214864" y="22"/>
                </a:cubicBezTo>
                <a:cubicBezTo>
                  <a:pt x="214860" y="7"/>
                  <a:pt x="214850" y="1"/>
                  <a:pt x="214841" y="1"/>
                </a:cubicBezTo>
                <a:cubicBezTo>
                  <a:pt x="214824" y="1"/>
                  <a:pt x="214807" y="18"/>
                  <a:pt x="214810" y="42"/>
                </a:cubicBezTo>
                <a:cubicBezTo>
                  <a:pt x="214837" y="1126"/>
                  <a:pt x="215381" y="2336"/>
                  <a:pt x="215757" y="3283"/>
                </a:cubicBezTo>
                <a:cubicBezTo>
                  <a:pt x="216203" y="4414"/>
                  <a:pt x="216634" y="5553"/>
                  <a:pt x="217013" y="6723"/>
                </a:cubicBezTo>
                <a:cubicBezTo>
                  <a:pt x="217268" y="7510"/>
                  <a:pt x="217514" y="8305"/>
                  <a:pt x="217749" y="9107"/>
                </a:cubicBezTo>
                <a:cubicBezTo>
                  <a:pt x="217663" y="9470"/>
                  <a:pt x="217577" y="9835"/>
                  <a:pt x="217494" y="10191"/>
                </a:cubicBezTo>
                <a:cubicBezTo>
                  <a:pt x="217487" y="10226"/>
                  <a:pt x="217479" y="10265"/>
                  <a:pt x="217471" y="10301"/>
                </a:cubicBezTo>
                <a:cubicBezTo>
                  <a:pt x="217315" y="9188"/>
                  <a:pt x="217041" y="8136"/>
                  <a:pt x="216822" y="7048"/>
                </a:cubicBezTo>
                <a:cubicBezTo>
                  <a:pt x="216645" y="6183"/>
                  <a:pt x="216423" y="5162"/>
                  <a:pt x="215964" y="4484"/>
                </a:cubicBezTo>
                <a:cubicBezTo>
                  <a:pt x="215960" y="4478"/>
                  <a:pt x="215956" y="4476"/>
                  <a:pt x="215952" y="4476"/>
                </a:cubicBezTo>
                <a:cubicBezTo>
                  <a:pt x="215939" y="4476"/>
                  <a:pt x="215928" y="4498"/>
                  <a:pt x="215933" y="4515"/>
                </a:cubicBezTo>
                <a:cubicBezTo>
                  <a:pt x="216289" y="5471"/>
                  <a:pt x="216332" y="6727"/>
                  <a:pt x="216438" y="7768"/>
                </a:cubicBezTo>
                <a:cubicBezTo>
                  <a:pt x="216457" y="7967"/>
                  <a:pt x="216477" y="8164"/>
                  <a:pt x="216493" y="8363"/>
                </a:cubicBezTo>
                <a:cubicBezTo>
                  <a:pt x="216438" y="8614"/>
                  <a:pt x="216376" y="8864"/>
                  <a:pt x="216316" y="9111"/>
                </a:cubicBezTo>
                <a:cubicBezTo>
                  <a:pt x="216105" y="7177"/>
                  <a:pt x="215682" y="5290"/>
                  <a:pt x="215201" y="3451"/>
                </a:cubicBezTo>
                <a:cubicBezTo>
                  <a:pt x="215194" y="3421"/>
                  <a:pt x="215174" y="3409"/>
                  <a:pt x="215156" y="3409"/>
                </a:cubicBezTo>
                <a:cubicBezTo>
                  <a:pt x="215127" y="3409"/>
                  <a:pt x="215099" y="3438"/>
                  <a:pt x="215111" y="3482"/>
                </a:cubicBezTo>
                <a:cubicBezTo>
                  <a:pt x="215620" y="5518"/>
                  <a:pt x="216015" y="7588"/>
                  <a:pt x="216179" y="9717"/>
                </a:cubicBezTo>
                <a:cubicBezTo>
                  <a:pt x="216004" y="10559"/>
                  <a:pt x="215839" y="11408"/>
                  <a:pt x="215765" y="12273"/>
                </a:cubicBezTo>
                <a:cubicBezTo>
                  <a:pt x="215738" y="12629"/>
                  <a:pt x="215702" y="12989"/>
                  <a:pt x="215671" y="13345"/>
                </a:cubicBezTo>
                <a:cubicBezTo>
                  <a:pt x="215644" y="13260"/>
                  <a:pt x="215620" y="13173"/>
                  <a:pt x="215597" y="13091"/>
                </a:cubicBezTo>
                <a:cubicBezTo>
                  <a:pt x="215475" y="12711"/>
                  <a:pt x="215339" y="12340"/>
                  <a:pt x="215209" y="11964"/>
                </a:cubicBezTo>
                <a:cubicBezTo>
                  <a:pt x="215154" y="11804"/>
                  <a:pt x="215088" y="11650"/>
                  <a:pt x="215025" y="11495"/>
                </a:cubicBezTo>
                <a:cubicBezTo>
                  <a:pt x="215072" y="11020"/>
                  <a:pt x="215127" y="10543"/>
                  <a:pt x="215139" y="10066"/>
                </a:cubicBezTo>
                <a:cubicBezTo>
                  <a:pt x="215140" y="10037"/>
                  <a:pt x="215126" y="10023"/>
                  <a:pt x="215111" y="10023"/>
                </a:cubicBezTo>
                <a:cubicBezTo>
                  <a:pt x="215094" y="10023"/>
                  <a:pt x="215076" y="10038"/>
                  <a:pt x="215072" y="10066"/>
                </a:cubicBezTo>
                <a:cubicBezTo>
                  <a:pt x="215048" y="10301"/>
                  <a:pt x="214998" y="10539"/>
                  <a:pt x="214939" y="10778"/>
                </a:cubicBezTo>
                <a:cubicBezTo>
                  <a:pt x="214931" y="10657"/>
                  <a:pt x="214927" y="10535"/>
                  <a:pt x="214923" y="10414"/>
                </a:cubicBezTo>
                <a:cubicBezTo>
                  <a:pt x="214880" y="9271"/>
                  <a:pt x="214876" y="8128"/>
                  <a:pt x="214829" y="6986"/>
                </a:cubicBezTo>
                <a:cubicBezTo>
                  <a:pt x="214806" y="6446"/>
                  <a:pt x="214841" y="5917"/>
                  <a:pt x="214864" y="5377"/>
                </a:cubicBezTo>
                <a:cubicBezTo>
                  <a:pt x="214876" y="5149"/>
                  <a:pt x="214806" y="4109"/>
                  <a:pt x="214986" y="3971"/>
                </a:cubicBezTo>
                <a:cubicBezTo>
                  <a:pt x="215039" y="3932"/>
                  <a:pt x="215012" y="3823"/>
                  <a:pt x="214957" y="3823"/>
                </a:cubicBezTo>
                <a:cubicBezTo>
                  <a:pt x="214952" y="3823"/>
                  <a:pt x="214946" y="3824"/>
                  <a:pt x="214939" y="3827"/>
                </a:cubicBezTo>
                <a:cubicBezTo>
                  <a:pt x="214817" y="3878"/>
                  <a:pt x="214786" y="3960"/>
                  <a:pt x="214747" y="4121"/>
                </a:cubicBezTo>
                <a:cubicBezTo>
                  <a:pt x="214634" y="4559"/>
                  <a:pt x="214598" y="5079"/>
                  <a:pt x="214524" y="5534"/>
                </a:cubicBezTo>
                <a:cubicBezTo>
                  <a:pt x="214470" y="5870"/>
                  <a:pt x="214427" y="6211"/>
                  <a:pt x="214387" y="6547"/>
                </a:cubicBezTo>
                <a:cubicBezTo>
                  <a:pt x="214391" y="6461"/>
                  <a:pt x="214380" y="6383"/>
                  <a:pt x="214324" y="6285"/>
                </a:cubicBezTo>
                <a:cubicBezTo>
                  <a:pt x="214320" y="6276"/>
                  <a:pt x="214313" y="6273"/>
                  <a:pt x="214305" y="6273"/>
                </a:cubicBezTo>
                <a:cubicBezTo>
                  <a:pt x="214293" y="6273"/>
                  <a:pt x="214280" y="6284"/>
                  <a:pt x="214286" y="6305"/>
                </a:cubicBezTo>
                <a:cubicBezTo>
                  <a:pt x="214367" y="6578"/>
                  <a:pt x="214188" y="7044"/>
                  <a:pt x="214148" y="7318"/>
                </a:cubicBezTo>
                <a:cubicBezTo>
                  <a:pt x="214121" y="7553"/>
                  <a:pt x="214089" y="7788"/>
                  <a:pt x="214066" y="8023"/>
                </a:cubicBezTo>
                <a:cubicBezTo>
                  <a:pt x="214019" y="8433"/>
                  <a:pt x="213977" y="8848"/>
                  <a:pt x="213933" y="9259"/>
                </a:cubicBezTo>
                <a:cubicBezTo>
                  <a:pt x="213910" y="9517"/>
                  <a:pt x="213886" y="9772"/>
                  <a:pt x="213863" y="10030"/>
                </a:cubicBezTo>
                <a:cubicBezTo>
                  <a:pt x="213749" y="8367"/>
                  <a:pt x="213558" y="6727"/>
                  <a:pt x="213350" y="5075"/>
                </a:cubicBezTo>
                <a:cubicBezTo>
                  <a:pt x="213348" y="5062"/>
                  <a:pt x="213340" y="5055"/>
                  <a:pt x="213331" y="5055"/>
                </a:cubicBezTo>
                <a:cubicBezTo>
                  <a:pt x="213319" y="5055"/>
                  <a:pt x="213307" y="5066"/>
                  <a:pt x="213307" y="5084"/>
                </a:cubicBezTo>
                <a:cubicBezTo>
                  <a:pt x="213323" y="6970"/>
                  <a:pt x="213440" y="8872"/>
                  <a:pt x="213283" y="10758"/>
                </a:cubicBezTo>
                <a:cubicBezTo>
                  <a:pt x="213264" y="11001"/>
                  <a:pt x="213244" y="11240"/>
                  <a:pt x="213220" y="11482"/>
                </a:cubicBezTo>
                <a:cubicBezTo>
                  <a:pt x="213103" y="11029"/>
                  <a:pt x="212986" y="10579"/>
                  <a:pt x="212868" y="10124"/>
                </a:cubicBezTo>
                <a:cubicBezTo>
                  <a:pt x="212571" y="9005"/>
                  <a:pt x="212297" y="7878"/>
                  <a:pt x="211934" y="6786"/>
                </a:cubicBezTo>
                <a:cubicBezTo>
                  <a:pt x="211840" y="6500"/>
                  <a:pt x="211741" y="6218"/>
                  <a:pt x="211640" y="5940"/>
                </a:cubicBezTo>
                <a:cubicBezTo>
                  <a:pt x="211624" y="5581"/>
                  <a:pt x="211632" y="5225"/>
                  <a:pt x="211671" y="4891"/>
                </a:cubicBezTo>
                <a:cubicBezTo>
                  <a:pt x="211680" y="4818"/>
                  <a:pt x="211638" y="4771"/>
                  <a:pt x="211595" y="4771"/>
                </a:cubicBezTo>
                <a:cubicBezTo>
                  <a:pt x="211567" y="4771"/>
                  <a:pt x="211539" y="4792"/>
                  <a:pt x="211526" y="4840"/>
                </a:cubicBezTo>
                <a:cubicBezTo>
                  <a:pt x="211487" y="5005"/>
                  <a:pt x="211455" y="5169"/>
                  <a:pt x="211428" y="5337"/>
                </a:cubicBezTo>
                <a:cubicBezTo>
                  <a:pt x="211166" y="4605"/>
                  <a:pt x="210915" y="3866"/>
                  <a:pt x="210720" y="3095"/>
                </a:cubicBezTo>
                <a:cubicBezTo>
                  <a:pt x="210710" y="3056"/>
                  <a:pt x="210685" y="3039"/>
                  <a:pt x="210660" y="3039"/>
                </a:cubicBezTo>
                <a:cubicBezTo>
                  <a:pt x="210622" y="3039"/>
                  <a:pt x="210585" y="3077"/>
                  <a:pt x="210599" y="3138"/>
                </a:cubicBezTo>
                <a:cubicBezTo>
                  <a:pt x="210790" y="3913"/>
                  <a:pt x="211036" y="4649"/>
                  <a:pt x="211291" y="5384"/>
                </a:cubicBezTo>
                <a:cubicBezTo>
                  <a:pt x="211182" y="5830"/>
                  <a:pt x="211159" y="6320"/>
                  <a:pt x="211065" y="6778"/>
                </a:cubicBezTo>
                <a:cubicBezTo>
                  <a:pt x="210884" y="5698"/>
                  <a:pt x="210689" y="4621"/>
                  <a:pt x="210512" y="3537"/>
                </a:cubicBezTo>
                <a:cubicBezTo>
                  <a:pt x="210506" y="3499"/>
                  <a:pt x="210485" y="3483"/>
                  <a:pt x="210463" y="3483"/>
                </a:cubicBezTo>
                <a:cubicBezTo>
                  <a:pt x="210431" y="3483"/>
                  <a:pt x="210398" y="3519"/>
                  <a:pt x="210407" y="3572"/>
                </a:cubicBezTo>
                <a:cubicBezTo>
                  <a:pt x="210595" y="4793"/>
                  <a:pt x="210798" y="5999"/>
                  <a:pt x="210982" y="7212"/>
                </a:cubicBezTo>
                <a:cubicBezTo>
                  <a:pt x="210900" y="7647"/>
                  <a:pt x="210849" y="8089"/>
                  <a:pt x="210767" y="8523"/>
                </a:cubicBezTo>
                <a:cubicBezTo>
                  <a:pt x="210567" y="9607"/>
                  <a:pt x="210449" y="10758"/>
                  <a:pt x="210391" y="11866"/>
                </a:cubicBezTo>
                <a:cubicBezTo>
                  <a:pt x="210332" y="12891"/>
                  <a:pt x="210324" y="13925"/>
                  <a:pt x="210340" y="14962"/>
                </a:cubicBezTo>
                <a:cubicBezTo>
                  <a:pt x="210332" y="14989"/>
                  <a:pt x="210324" y="15017"/>
                  <a:pt x="210317" y="15044"/>
                </a:cubicBezTo>
                <a:cubicBezTo>
                  <a:pt x="210234" y="15126"/>
                  <a:pt x="210176" y="15247"/>
                  <a:pt x="210164" y="15408"/>
                </a:cubicBezTo>
                <a:cubicBezTo>
                  <a:pt x="210113" y="15059"/>
                  <a:pt x="210059" y="14716"/>
                  <a:pt x="209999" y="14367"/>
                </a:cubicBezTo>
                <a:cubicBezTo>
                  <a:pt x="210035" y="13823"/>
                  <a:pt x="210070" y="13279"/>
                  <a:pt x="210090" y="12731"/>
                </a:cubicBezTo>
                <a:cubicBezTo>
                  <a:pt x="210168" y="10864"/>
                  <a:pt x="210375" y="8977"/>
                  <a:pt x="210337" y="7111"/>
                </a:cubicBezTo>
                <a:cubicBezTo>
                  <a:pt x="210337" y="7083"/>
                  <a:pt x="210322" y="7070"/>
                  <a:pt x="210307" y="7070"/>
                </a:cubicBezTo>
                <a:cubicBezTo>
                  <a:pt x="210291" y="7070"/>
                  <a:pt x="210276" y="7083"/>
                  <a:pt x="210274" y="7111"/>
                </a:cubicBezTo>
                <a:cubicBezTo>
                  <a:pt x="210219" y="8336"/>
                  <a:pt x="209886" y="9420"/>
                  <a:pt x="209651" y="10590"/>
                </a:cubicBezTo>
                <a:cubicBezTo>
                  <a:pt x="209580" y="10926"/>
                  <a:pt x="209522" y="11260"/>
                  <a:pt x="209463" y="11592"/>
                </a:cubicBezTo>
                <a:cubicBezTo>
                  <a:pt x="209362" y="11150"/>
                  <a:pt x="209260" y="10707"/>
                  <a:pt x="209147" y="10269"/>
                </a:cubicBezTo>
                <a:cubicBezTo>
                  <a:pt x="209170" y="10050"/>
                  <a:pt x="209190" y="9831"/>
                  <a:pt x="209213" y="9611"/>
                </a:cubicBezTo>
                <a:cubicBezTo>
                  <a:pt x="209268" y="9107"/>
                  <a:pt x="209318" y="8598"/>
                  <a:pt x="209365" y="8093"/>
                </a:cubicBezTo>
                <a:cubicBezTo>
                  <a:pt x="209389" y="7870"/>
                  <a:pt x="209428" y="6778"/>
                  <a:pt x="209656" y="6621"/>
                </a:cubicBezTo>
                <a:cubicBezTo>
                  <a:pt x="209681" y="6603"/>
                  <a:pt x="209666" y="6549"/>
                  <a:pt x="209640" y="6549"/>
                </a:cubicBezTo>
                <a:cubicBezTo>
                  <a:pt x="209637" y="6549"/>
                  <a:pt x="209635" y="6550"/>
                  <a:pt x="209632" y="6551"/>
                </a:cubicBezTo>
                <a:cubicBezTo>
                  <a:pt x="209260" y="6684"/>
                  <a:pt x="209123" y="7913"/>
                  <a:pt x="209033" y="8277"/>
                </a:cubicBezTo>
                <a:cubicBezTo>
                  <a:pt x="208966" y="8559"/>
                  <a:pt x="208904" y="8841"/>
                  <a:pt x="208845" y="9123"/>
                </a:cubicBezTo>
                <a:cubicBezTo>
                  <a:pt x="208837" y="9099"/>
                  <a:pt x="208829" y="9071"/>
                  <a:pt x="208822" y="9044"/>
                </a:cubicBezTo>
                <a:cubicBezTo>
                  <a:pt x="208688" y="8570"/>
                  <a:pt x="208547" y="8117"/>
                  <a:pt x="208395" y="7655"/>
                </a:cubicBezTo>
                <a:cubicBezTo>
                  <a:pt x="208250" y="7208"/>
                  <a:pt x="208106" y="6708"/>
                  <a:pt x="207824" y="6379"/>
                </a:cubicBezTo>
                <a:cubicBezTo>
                  <a:pt x="207809" y="6362"/>
                  <a:pt x="207792" y="6355"/>
                  <a:pt x="207775" y="6355"/>
                </a:cubicBezTo>
                <a:cubicBezTo>
                  <a:pt x="207724" y="6355"/>
                  <a:pt x="207676" y="6421"/>
                  <a:pt x="207714" y="6488"/>
                </a:cubicBezTo>
                <a:cubicBezTo>
                  <a:pt x="208101" y="7322"/>
                  <a:pt x="208200" y="8536"/>
                  <a:pt x="208344" y="9479"/>
                </a:cubicBezTo>
                <a:cubicBezTo>
                  <a:pt x="208359" y="9584"/>
                  <a:pt x="208379" y="9690"/>
                  <a:pt x="208395" y="9792"/>
                </a:cubicBezTo>
                <a:cubicBezTo>
                  <a:pt x="208336" y="9976"/>
                  <a:pt x="208289" y="10128"/>
                  <a:pt x="208270" y="10179"/>
                </a:cubicBezTo>
                <a:cubicBezTo>
                  <a:pt x="208106" y="10606"/>
                  <a:pt x="207945" y="11032"/>
                  <a:pt x="207804" y="11475"/>
                </a:cubicBezTo>
                <a:cubicBezTo>
                  <a:pt x="207725" y="11710"/>
                  <a:pt x="207660" y="11948"/>
                  <a:pt x="207593" y="12183"/>
                </a:cubicBezTo>
                <a:cubicBezTo>
                  <a:pt x="207628" y="11560"/>
                  <a:pt x="207631" y="10931"/>
                  <a:pt x="207624" y="10304"/>
                </a:cubicBezTo>
                <a:cubicBezTo>
                  <a:pt x="207636" y="10297"/>
                  <a:pt x="207644" y="10285"/>
                  <a:pt x="207655" y="10281"/>
                </a:cubicBezTo>
                <a:cubicBezTo>
                  <a:pt x="207719" y="10249"/>
                  <a:pt x="207702" y="10124"/>
                  <a:pt x="207643" y="10124"/>
                </a:cubicBezTo>
                <a:cubicBezTo>
                  <a:pt x="207637" y="10124"/>
                  <a:pt x="207631" y="10125"/>
                  <a:pt x="207624" y="10128"/>
                </a:cubicBezTo>
                <a:lnTo>
                  <a:pt x="207620" y="10128"/>
                </a:lnTo>
                <a:cubicBezTo>
                  <a:pt x="207616" y="9808"/>
                  <a:pt x="207608" y="9490"/>
                  <a:pt x="207600" y="9170"/>
                </a:cubicBezTo>
                <a:cubicBezTo>
                  <a:pt x="207573" y="8226"/>
                  <a:pt x="207644" y="7232"/>
                  <a:pt x="207550" y="6300"/>
                </a:cubicBezTo>
                <a:cubicBezTo>
                  <a:pt x="207545" y="6266"/>
                  <a:pt x="207520" y="6243"/>
                  <a:pt x="207498" y="6243"/>
                </a:cubicBezTo>
                <a:cubicBezTo>
                  <a:pt x="207481" y="6243"/>
                  <a:pt x="207467" y="6255"/>
                  <a:pt x="207463" y="6285"/>
                </a:cubicBezTo>
                <a:cubicBezTo>
                  <a:pt x="207252" y="8061"/>
                  <a:pt x="207080" y="9862"/>
                  <a:pt x="206849" y="11643"/>
                </a:cubicBezTo>
                <a:cubicBezTo>
                  <a:pt x="206791" y="10743"/>
                  <a:pt x="206720" y="9846"/>
                  <a:pt x="206634" y="8950"/>
                </a:cubicBezTo>
                <a:cubicBezTo>
                  <a:pt x="206614" y="8695"/>
                  <a:pt x="206591" y="8437"/>
                  <a:pt x="206563" y="8187"/>
                </a:cubicBezTo>
                <a:cubicBezTo>
                  <a:pt x="206626" y="7897"/>
                  <a:pt x="206692" y="7608"/>
                  <a:pt x="206751" y="7318"/>
                </a:cubicBezTo>
                <a:cubicBezTo>
                  <a:pt x="206806" y="7028"/>
                  <a:pt x="206919" y="6770"/>
                  <a:pt x="206927" y="6473"/>
                </a:cubicBezTo>
                <a:cubicBezTo>
                  <a:pt x="206929" y="6436"/>
                  <a:pt x="206906" y="6416"/>
                  <a:pt x="206883" y="6416"/>
                </a:cubicBezTo>
                <a:cubicBezTo>
                  <a:pt x="206865" y="6416"/>
                  <a:pt x="206846" y="6429"/>
                  <a:pt x="206841" y="6457"/>
                </a:cubicBezTo>
                <a:cubicBezTo>
                  <a:pt x="206833" y="6500"/>
                  <a:pt x="206822" y="6540"/>
                  <a:pt x="206814" y="6578"/>
                </a:cubicBezTo>
                <a:cubicBezTo>
                  <a:pt x="206809" y="6594"/>
                  <a:pt x="206818" y="6605"/>
                  <a:pt x="206825" y="6614"/>
                </a:cubicBezTo>
                <a:cubicBezTo>
                  <a:pt x="206802" y="6641"/>
                  <a:pt x="206775" y="6672"/>
                  <a:pt x="206739" y="6711"/>
                </a:cubicBezTo>
                <a:cubicBezTo>
                  <a:pt x="206681" y="6802"/>
                  <a:pt x="206641" y="6899"/>
                  <a:pt x="206614" y="7013"/>
                </a:cubicBezTo>
                <a:cubicBezTo>
                  <a:pt x="206567" y="7154"/>
                  <a:pt x="206516" y="7295"/>
                  <a:pt x="206469" y="7432"/>
                </a:cubicBezTo>
                <a:cubicBezTo>
                  <a:pt x="206399" y="6809"/>
                  <a:pt x="206321" y="6183"/>
                  <a:pt x="206235" y="5557"/>
                </a:cubicBezTo>
                <a:cubicBezTo>
                  <a:pt x="206209" y="5366"/>
                  <a:pt x="206110" y="5286"/>
                  <a:pt x="206002" y="5286"/>
                </a:cubicBezTo>
                <a:cubicBezTo>
                  <a:pt x="205997" y="5286"/>
                  <a:pt x="205993" y="5286"/>
                  <a:pt x="205988" y="5287"/>
                </a:cubicBezTo>
                <a:cubicBezTo>
                  <a:pt x="205949" y="5165"/>
                  <a:pt x="205906" y="5044"/>
                  <a:pt x="205863" y="4927"/>
                </a:cubicBezTo>
                <a:cubicBezTo>
                  <a:pt x="205855" y="4907"/>
                  <a:pt x="205843" y="4899"/>
                  <a:pt x="205831" y="4899"/>
                </a:cubicBezTo>
                <a:cubicBezTo>
                  <a:pt x="205804" y="4899"/>
                  <a:pt x="205776" y="4939"/>
                  <a:pt x="205792" y="4981"/>
                </a:cubicBezTo>
                <a:cubicBezTo>
                  <a:pt x="205832" y="5091"/>
                  <a:pt x="205866" y="5201"/>
                  <a:pt x="205902" y="5310"/>
                </a:cubicBezTo>
                <a:cubicBezTo>
                  <a:pt x="205772" y="5369"/>
                  <a:pt x="205659" y="5530"/>
                  <a:pt x="205687" y="5752"/>
                </a:cubicBezTo>
                <a:cubicBezTo>
                  <a:pt x="205812" y="6840"/>
                  <a:pt x="205906" y="7933"/>
                  <a:pt x="205973" y="9029"/>
                </a:cubicBezTo>
                <a:cubicBezTo>
                  <a:pt x="205886" y="9334"/>
                  <a:pt x="205800" y="9643"/>
                  <a:pt x="205722" y="9952"/>
                </a:cubicBezTo>
                <a:cubicBezTo>
                  <a:pt x="205718" y="9854"/>
                  <a:pt x="205706" y="9757"/>
                  <a:pt x="205702" y="9658"/>
                </a:cubicBezTo>
                <a:cubicBezTo>
                  <a:pt x="205700" y="9645"/>
                  <a:pt x="205691" y="9638"/>
                  <a:pt x="205683" y="9638"/>
                </a:cubicBezTo>
                <a:cubicBezTo>
                  <a:pt x="205675" y="9638"/>
                  <a:pt x="205667" y="9645"/>
                  <a:pt x="205667" y="9658"/>
                </a:cubicBezTo>
                <a:cubicBezTo>
                  <a:pt x="205655" y="9858"/>
                  <a:pt x="205648" y="10062"/>
                  <a:pt x="205648" y="10261"/>
                </a:cubicBezTo>
                <a:cubicBezTo>
                  <a:pt x="205510" y="10829"/>
                  <a:pt x="205382" y="11404"/>
                  <a:pt x="205252" y="11979"/>
                </a:cubicBezTo>
                <a:cubicBezTo>
                  <a:pt x="205185" y="11988"/>
                  <a:pt x="205127" y="12038"/>
                  <a:pt x="205111" y="12152"/>
                </a:cubicBezTo>
                <a:cubicBezTo>
                  <a:pt x="205072" y="12418"/>
                  <a:pt x="205041" y="12680"/>
                  <a:pt x="205006" y="12946"/>
                </a:cubicBezTo>
                <a:cubicBezTo>
                  <a:pt x="204923" y="12833"/>
                  <a:pt x="204842" y="12719"/>
                  <a:pt x="204759" y="12610"/>
                </a:cubicBezTo>
                <a:cubicBezTo>
                  <a:pt x="204829" y="12147"/>
                  <a:pt x="204873" y="11713"/>
                  <a:pt x="204826" y="11224"/>
                </a:cubicBezTo>
                <a:cubicBezTo>
                  <a:pt x="204823" y="11199"/>
                  <a:pt x="204806" y="11182"/>
                  <a:pt x="204789" y="11182"/>
                </a:cubicBezTo>
                <a:cubicBezTo>
                  <a:pt x="204777" y="11182"/>
                  <a:pt x="204766" y="11191"/>
                  <a:pt x="204763" y="11213"/>
                </a:cubicBezTo>
                <a:cubicBezTo>
                  <a:pt x="204724" y="11475"/>
                  <a:pt x="204665" y="11721"/>
                  <a:pt x="204591" y="11964"/>
                </a:cubicBezTo>
                <a:cubicBezTo>
                  <a:pt x="204560" y="11338"/>
                  <a:pt x="204571" y="10790"/>
                  <a:pt x="204708" y="10743"/>
                </a:cubicBezTo>
                <a:cubicBezTo>
                  <a:pt x="204799" y="10710"/>
                  <a:pt x="204771" y="10536"/>
                  <a:pt x="204686" y="10536"/>
                </a:cubicBezTo>
                <a:cubicBezTo>
                  <a:pt x="204679" y="10536"/>
                  <a:pt x="204672" y="10537"/>
                  <a:pt x="204665" y="10539"/>
                </a:cubicBezTo>
                <a:cubicBezTo>
                  <a:pt x="204665" y="10539"/>
                  <a:pt x="204665" y="10543"/>
                  <a:pt x="204661" y="10543"/>
                </a:cubicBezTo>
                <a:cubicBezTo>
                  <a:pt x="204739" y="10077"/>
                  <a:pt x="204818" y="9611"/>
                  <a:pt x="204892" y="9150"/>
                </a:cubicBezTo>
                <a:cubicBezTo>
                  <a:pt x="205104" y="7909"/>
                  <a:pt x="205268" y="6657"/>
                  <a:pt x="205476" y="5412"/>
                </a:cubicBezTo>
                <a:cubicBezTo>
                  <a:pt x="205565" y="4872"/>
                  <a:pt x="205851" y="4007"/>
                  <a:pt x="205577" y="3498"/>
                </a:cubicBezTo>
                <a:cubicBezTo>
                  <a:pt x="205570" y="3486"/>
                  <a:pt x="205561" y="3481"/>
                  <a:pt x="205552" y="3481"/>
                </a:cubicBezTo>
                <a:cubicBezTo>
                  <a:pt x="205534" y="3481"/>
                  <a:pt x="205517" y="3501"/>
                  <a:pt x="205523" y="3529"/>
                </a:cubicBezTo>
                <a:cubicBezTo>
                  <a:pt x="205624" y="4101"/>
                  <a:pt x="205260" y="4535"/>
                  <a:pt x="205115" y="5021"/>
                </a:cubicBezTo>
                <a:cubicBezTo>
                  <a:pt x="204959" y="5537"/>
                  <a:pt x="204810" y="6050"/>
                  <a:pt x="204661" y="6571"/>
                </a:cubicBezTo>
                <a:cubicBezTo>
                  <a:pt x="204654" y="6574"/>
                  <a:pt x="204641" y="6587"/>
                  <a:pt x="204638" y="6602"/>
                </a:cubicBezTo>
                <a:cubicBezTo>
                  <a:pt x="204470" y="7142"/>
                  <a:pt x="204329" y="7698"/>
                  <a:pt x="204208" y="8261"/>
                </a:cubicBezTo>
                <a:cubicBezTo>
                  <a:pt x="204231" y="6903"/>
                  <a:pt x="204176" y="5549"/>
                  <a:pt x="204192" y="4191"/>
                </a:cubicBezTo>
                <a:cubicBezTo>
                  <a:pt x="204208" y="2989"/>
                  <a:pt x="204254" y="1764"/>
                  <a:pt x="204239" y="563"/>
                </a:cubicBezTo>
                <a:cubicBezTo>
                  <a:pt x="204237" y="547"/>
                  <a:pt x="204227" y="539"/>
                  <a:pt x="204217" y="539"/>
                </a:cubicBezTo>
                <a:cubicBezTo>
                  <a:pt x="204208" y="539"/>
                  <a:pt x="204199" y="547"/>
                  <a:pt x="204199" y="563"/>
                </a:cubicBezTo>
                <a:cubicBezTo>
                  <a:pt x="204047" y="3056"/>
                  <a:pt x="203624" y="5525"/>
                  <a:pt x="203475" y="8023"/>
                </a:cubicBezTo>
                <a:cubicBezTo>
                  <a:pt x="203424" y="8935"/>
                  <a:pt x="203354" y="9851"/>
                  <a:pt x="203268" y="10767"/>
                </a:cubicBezTo>
                <a:cubicBezTo>
                  <a:pt x="203166" y="10657"/>
                  <a:pt x="203061" y="10547"/>
                  <a:pt x="202954" y="10438"/>
                </a:cubicBezTo>
                <a:cubicBezTo>
                  <a:pt x="202958" y="9976"/>
                  <a:pt x="202970" y="9467"/>
                  <a:pt x="203111" y="9095"/>
                </a:cubicBezTo>
                <a:cubicBezTo>
                  <a:pt x="203127" y="9052"/>
                  <a:pt x="203099" y="9012"/>
                  <a:pt x="203072" y="9012"/>
                </a:cubicBezTo>
                <a:cubicBezTo>
                  <a:pt x="203060" y="9012"/>
                  <a:pt x="203048" y="9020"/>
                  <a:pt x="203041" y="9040"/>
                </a:cubicBezTo>
                <a:cubicBezTo>
                  <a:pt x="202888" y="9405"/>
                  <a:pt x="202849" y="9858"/>
                  <a:pt x="202833" y="10304"/>
                </a:cubicBezTo>
                <a:cubicBezTo>
                  <a:pt x="202790" y="10261"/>
                  <a:pt x="202747" y="10214"/>
                  <a:pt x="202705" y="10171"/>
                </a:cubicBezTo>
                <a:cubicBezTo>
                  <a:pt x="202571" y="9423"/>
                  <a:pt x="202407" y="8661"/>
                  <a:pt x="202183" y="7964"/>
                </a:cubicBezTo>
                <a:cubicBezTo>
                  <a:pt x="202172" y="7423"/>
                  <a:pt x="202160" y="6883"/>
                  <a:pt x="202160" y="6339"/>
                </a:cubicBezTo>
                <a:cubicBezTo>
                  <a:pt x="202160" y="5823"/>
                  <a:pt x="202207" y="5314"/>
                  <a:pt x="202270" y="4806"/>
                </a:cubicBezTo>
                <a:cubicBezTo>
                  <a:pt x="202293" y="4618"/>
                  <a:pt x="202329" y="4453"/>
                  <a:pt x="202371" y="4273"/>
                </a:cubicBezTo>
                <a:cubicBezTo>
                  <a:pt x="202380" y="4253"/>
                  <a:pt x="202371" y="4222"/>
                  <a:pt x="202364" y="4195"/>
                </a:cubicBezTo>
                <a:cubicBezTo>
                  <a:pt x="202376" y="4187"/>
                  <a:pt x="202383" y="4179"/>
                  <a:pt x="202383" y="4156"/>
                </a:cubicBezTo>
                <a:cubicBezTo>
                  <a:pt x="202387" y="4136"/>
                  <a:pt x="202387" y="4116"/>
                  <a:pt x="202391" y="4097"/>
                </a:cubicBezTo>
                <a:cubicBezTo>
                  <a:pt x="202393" y="4065"/>
                  <a:pt x="202373" y="4048"/>
                  <a:pt x="202353" y="4048"/>
                </a:cubicBezTo>
                <a:cubicBezTo>
                  <a:pt x="202336" y="4048"/>
                  <a:pt x="202318" y="4060"/>
                  <a:pt x="202313" y="4085"/>
                </a:cubicBezTo>
                <a:cubicBezTo>
                  <a:pt x="202215" y="4520"/>
                  <a:pt x="202008" y="4919"/>
                  <a:pt x="201910" y="5365"/>
                </a:cubicBezTo>
                <a:cubicBezTo>
                  <a:pt x="201820" y="5772"/>
                  <a:pt x="201742" y="6179"/>
                  <a:pt x="201675" y="6594"/>
                </a:cubicBezTo>
                <a:cubicBezTo>
                  <a:pt x="201565" y="6402"/>
                  <a:pt x="201440" y="6253"/>
                  <a:pt x="201280" y="6195"/>
                </a:cubicBezTo>
                <a:cubicBezTo>
                  <a:pt x="201277" y="6194"/>
                  <a:pt x="201275" y="6193"/>
                  <a:pt x="201272" y="6193"/>
                </a:cubicBezTo>
                <a:cubicBezTo>
                  <a:pt x="201267" y="6193"/>
                  <a:pt x="201261" y="6195"/>
                  <a:pt x="201256" y="6195"/>
                </a:cubicBezTo>
                <a:cubicBezTo>
                  <a:pt x="201432" y="5835"/>
                  <a:pt x="201624" y="5490"/>
                  <a:pt x="201836" y="5173"/>
                </a:cubicBezTo>
                <a:cubicBezTo>
                  <a:pt x="201865" y="5128"/>
                  <a:pt x="201833" y="5063"/>
                  <a:pt x="201797" y="5063"/>
                </a:cubicBezTo>
                <a:cubicBezTo>
                  <a:pt x="201786" y="5063"/>
                  <a:pt x="201775" y="5069"/>
                  <a:pt x="201765" y="5084"/>
                </a:cubicBezTo>
                <a:cubicBezTo>
                  <a:pt x="201213" y="5893"/>
                  <a:pt x="200794" y="6868"/>
                  <a:pt x="200458" y="7902"/>
                </a:cubicBezTo>
                <a:cubicBezTo>
                  <a:pt x="200199" y="7639"/>
                  <a:pt x="199945" y="7369"/>
                  <a:pt x="199699" y="7095"/>
                </a:cubicBezTo>
                <a:cubicBezTo>
                  <a:pt x="199683" y="7075"/>
                  <a:pt x="199663" y="7056"/>
                  <a:pt x="199643" y="7036"/>
                </a:cubicBezTo>
                <a:cubicBezTo>
                  <a:pt x="199643" y="7017"/>
                  <a:pt x="199636" y="7001"/>
                  <a:pt x="199636" y="6981"/>
                </a:cubicBezTo>
                <a:cubicBezTo>
                  <a:pt x="199631" y="6954"/>
                  <a:pt x="199613" y="6941"/>
                  <a:pt x="199595" y="6941"/>
                </a:cubicBezTo>
                <a:cubicBezTo>
                  <a:pt x="199585" y="6941"/>
                  <a:pt x="199574" y="6945"/>
                  <a:pt x="199565" y="6954"/>
                </a:cubicBezTo>
                <a:cubicBezTo>
                  <a:pt x="199381" y="6778"/>
                  <a:pt x="199193" y="6645"/>
                  <a:pt x="198994" y="6516"/>
                </a:cubicBezTo>
                <a:cubicBezTo>
                  <a:pt x="198998" y="6508"/>
                  <a:pt x="199002" y="6500"/>
                  <a:pt x="199002" y="6493"/>
                </a:cubicBezTo>
                <a:cubicBezTo>
                  <a:pt x="199365" y="5510"/>
                  <a:pt x="199902" y="4668"/>
                  <a:pt x="200281" y="3706"/>
                </a:cubicBezTo>
                <a:cubicBezTo>
                  <a:pt x="200290" y="3684"/>
                  <a:pt x="200273" y="3664"/>
                  <a:pt x="200259" y="3664"/>
                </a:cubicBezTo>
                <a:cubicBezTo>
                  <a:pt x="200252" y="3664"/>
                  <a:pt x="200246" y="3668"/>
                  <a:pt x="200243" y="3678"/>
                </a:cubicBezTo>
                <a:cubicBezTo>
                  <a:pt x="200008" y="4238"/>
                  <a:pt x="199663" y="4688"/>
                  <a:pt x="199374" y="5196"/>
                </a:cubicBezTo>
                <a:cubicBezTo>
                  <a:pt x="199154" y="5581"/>
                  <a:pt x="198939" y="5956"/>
                  <a:pt x="198731" y="6347"/>
                </a:cubicBezTo>
                <a:cubicBezTo>
                  <a:pt x="198700" y="6324"/>
                  <a:pt x="198661" y="6300"/>
                  <a:pt x="198626" y="6277"/>
                </a:cubicBezTo>
                <a:cubicBezTo>
                  <a:pt x="198623" y="6274"/>
                  <a:pt x="198619" y="6273"/>
                  <a:pt x="198616" y="6273"/>
                </a:cubicBezTo>
                <a:cubicBezTo>
                  <a:pt x="198599" y="6273"/>
                  <a:pt x="198589" y="6307"/>
                  <a:pt x="198606" y="6320"/>
                </a:cubicBezTo>
                <a:cubicBezTo>
                  <a:pt x="198642" y="6347"/>
                  <a:pt x="198669" y="6379"/>
                  <a:pt x="198700" y="6410"/>
                </a:cubicBezTo>
                <a:cubicBezTo>
                  <a:pt x="198653" y="6500"/>
                  <a:pt x="198603" y="6594"/>
                  <a:pt x="198559" y="6684"/>
                </a:cubicBezTo>
                <a:cubicBezTo>
                  <a:pt x="198258" y="7279"/>
                  <a:pt x="197961" y="7882"/>
                  <a:pt x="197683" y="8500"/>
                </a:cubicBezTo>
                <a:cubicBezTo>
                  <a:pt x="197671" y="8249"/>
                  <a:pt x="197651" y="7999"/>
                  <a:pt x="197632" y="7748"/>
                </a:cubicBezTo>
                <a:cubicBezTo>
                  <a:pt x="197694" y="7377"/>
                  <a:pt x="197761" y="7005"/>
                  <a:pt x="197847" y="6637"/>
                </a:cubicBezTo>
                <a:cubicBezTo>
                  <a:pt x="197965" y="6136"/>
                  <a:pt x="198097" y="5412"/>
                  <a:pt x="198340" y="4977"/>
                </a:cubicBezTo>
                <a:cubicBezTo>
                  <a:pt x="198358" y="4945"/>
                  <a:pt x="198334" y="4909"/>
                  <a:pt x="198309" y="4909"/>
                </a:cubicBezTo>
                <a:cubicBezTo>
                  <a:pt x="198301" y="4909"/>
                  <a:pt x="198292" y="4913"/>
                  <a:pt x="198285" y="4923"/>
                </a:cubicBezTo>
                <a:cubicBezTo>
                  <a:pt x="197937" y="5396"/>
                  <a:pt x="197714" y="6199"/>
                  <a:pt x="197546" y="6907"/>
                </a:cubicBezTo>
                <a:cubicBezTo>
                  <a:pt x="197491" y="6464"/>
                  <a:pt x="197362" y="6046"/>
                  <a:pt x="197318" y="5604"/>
                </a:cubicBezTo>
                <a:cubicBezTo>
                  <a:pt x="197315" y="5576"/>
                  <a:pt x="197297" y="5561"/>
                  <a:pt x="197280" y="5561"/>
                </a:cubicBezTo>
                <a:cubicBezTo>
                  <a:pt x="197264" y="5561"/>
                  <a:pt x="197250" y="5575"/>
                  <a:pt x="197252" y="5604"/>
                </a:cubicBezTo>
                <a:cubicBezTo>
                  <a:pt x="197284" y="6085"/>
                  <a:pt x="197405" y="6535"/>
                  <a:pt x="197421" y="7028"/>
                </a:cubicBezTo>
                <a:cubicBezTo>
                  <a:pt x="197425" y="7154"/>
                  <a:pt x="197428" y="7283"/>
                  <a:pt x="197428" y="7408"/>
                </a:cubicBezTo>
                <a:cubicBezTo>
                  <a:pt x="197425" y="7432"/>
                  <a:pt x="197421" y="7455"/>
                  <a:pt x="197412" y="7474"/>
                </a:cubicBezTo>
                <a:cubicBezTo>
                  <a:pt x="197190" y="8437"/>
                  <a:pt x="197037" y="9408"/>
                  <a:pt x="196919" y="10398"/>
                </a:cubicBezTo>
                <a:cubicBezTo>
                  <a:pt x="196704" y="11001"/>
                  <a:pt x="196509" y="11616"/>
                  <a:pt x="196332" y="12234"/>
                </a:cubicBezTo>
                <a:cubicBezTo>
                  <a:pt x="196411" y="11314"/>
                  <a:pt x="196469" y="10386"/>
                  <a:pt x="196497" y="9459"/>
                </a:cubicBezTo>
                <a:cubicBezTo>
                  <a:pt x="196559" y="9318"/>
                  <a:pt x="196618" y="9177"/>
                  <a:pt x="196684" y="9040"/>
                </a:cubicBezTo>
                <a:cubicBezTo>
                  <a:pt x="196695" y="9013"/>
                  <a:pt x="196678" y="8990"/>
                  <a:pt x="196660" y="8990"/>
                </a:cubicBezTo>
                <a:cubicBezTo>
                  <a:pt x="196652" y="8990"/>
                  <a:pt x="196644" y="8994"/>
                  <a:pt x="196637" y="9005"/>
                </a:cubicBezTo>
                <a:cubicBezTo>
                  <a:pt x="196594" y="9087"/>
                  <a:pt x="196547" y="9165"/>
                  <a:pt x="196505" y="9248"/>
                </a:cubicBezTo>
                <a:cubicBezTo>
                  <a:pt x="196509" y="9188"/>
                  <a:pt x="196509" y="9126"/>
                  <a:pt x="196513" y="9067"/>
                </a:cubicBezTo>
                <a:cubicBezTo>
                  <a:pt x="196520" y="8570"/>
                  <a:pt x="196547" y="8081"/>
                  <a:pt x="196520" y="7584"/>
                </a:cubicBezTo>
                <a:cubicBezTo>
                  <a:pt x="196509" y="7330"/>
                  <a:pt x="196540" y="7122"/>
                  <a:pt x="196426" y="6915"/>
                </a:cubicBezTo>
                <a:cubicBezTo>
                  <a:pt x="196418" y="6901"/>
                  <a:pt x="196406" y="6895"/>
                  <a:pt x="196395" y="6895"/>
                </a:cubicBezTo>
                <a:cubicBezTo>
                  <a:pt x="196375" y="6895"/>
                  <a:pt x="196356" y="6916"/>
                  <a:pt x="196364" y="6946"/>
                </a:cubicBezTo>
                <a:cubicBezTo>
                  <a:pt x="196469" y="7369"/>
                  <a:pt x="196325" y="8108"/>
                  <a:pt x="196274" y="8512"/>
                </a:cubicBezTo>
                <a:cubicBezTo>
                  <a:pt x="196223" y="8915"/>
                  <a:pt x="196172" y="9314"/>
                  <a:pt x="196121" y="9717"/>
                </a:cubicBezTo>
                <a:cubicBezTo>
                  <a:pt x="195976" y="9929"/>
                  <a:pt x="195894" y="10210"/>
                  <a:pt x="195831" y="10492"/>
                </a:cubicBezTo>
                <a:cubicBezTo>
                  <a:pt x="195749" y="10649"/>
                  <a:pt x="195667" y="10805"/>
                  <a:pt x="195589" y="10962"/>
                </a:cubicBezTo>
                <a:cubicBezTo>
                  <a:pt x="195567" y="10610"/>
                  <a:pt x="195604" y="10373"/>
                  <a:pt x="195738" y="10373"/>
                </a:cubicBezTo>
                <a:cubicBezTo>
                  <a:pt x="195744" y="10373"/>
                  <a:pt x="195751" y="10374"/>
                  <a:pt x="195757" y="10375"/>
                </a:cubicBezTo>
                <a:cubicBezTo>
                  <a:pt x="195760" y="10375"/>
                  <a:pt x="195762" y="10375"/>
                  <a:pt x="195765" y="10375"/>
                </a:cubicBezTo>
                <a:cubicBezTo>
                  <a:pt x="195832" y="10375"/>
                  <a:pt x="195845" y="10226"/>
                  <a:pt x="195777" y="10210"/>
                </a:cubicBezTo>
                <a:cubicBezTo>
                  <a:pt x="195754" y="10206"/>
                  <a:pt x="195732" y="10204"/>
                  <a:pt x="195712" y="10204"/>
                </a:cubicBezTo>
                <a:cubicBezTo>
                  <a:pt x="195384" y="10204"/>
                  <a:pt x="195373" y="10771"/>
                  <a:pt x="195425" y="11291"/>
                </a:cubicBezTo>
                <a:cubicBezTo>
                  <a:pt x="195248" y="11654"/>
                  <a:pt x="195076" y="12026"/>
                  <a:pt x="194923" y="12406"/>
                </a:cubicBezTo>
                <a:cubicBezTo>
                  <a:pt x="194916" y="12359"/>
                  <a:pt x="194903" y="12312"/>
                  <a:pt x="194896" y="12261"/>
                </a:cubicBezTo>
                <a:cubicBezTo>
                  <a:pt x="195013" y="11428"/>
                  <a:pt x="195154" y="10597"/>
                  <a:pt x="195350" y="9788"/>
                </a:cubicBezTo>
                <a:cubicBezTo>
                  <a:pt x="195367" y="9727"/>
                  <a:pt x="195328" y="9687"/>
                  <a:pt x="195288" y="9687"/>
                </a:cubicBezTo>
                <a:cubicBezTo>
                  <a:pt x="195262" y="9687"/>
                  <a:pt x="195236" y="9704"/>
                  <a:pt x="195225" y="9745"/>
                </a:cubicBezTo>
                <a:cubicBezTo>
                  <a:pt x="195068" y="10382"/>
                  <a:pt x="194927" y="11029"/>
                  <a:pt x="194794" y="11678"/>
                </a:cubicBezTo>
                <a:cubicBezTo>
                  <a:pt x="194932" y="10597"/>
                  <a:pt x="195127" y="9529"/>
                  <a:pt x="195303" y="8457"/>
                </a:cubicBezTo>
                <a:cubicBezTo>
                  <a:pt x="195362" y="8292"/>
                  <a:pt x="195409" y="8120"/>
                  <a:pt x="195409" y="7976"/>
                </a:cubicBezTo>
                <a:cubicBezTo>
                  <a:pt x="195644" y="7150"/>
                  <a:pt x="195909" y="6343"/>
                  <a:pt x="196219" y="5565"/>
                </a:cubicBezTo>
                <a:cubicBezTo>
                  <a:pt x="196297" y="5431"/>
                  <a:pt x="196379" y="5302"/>
                  <a:pt x="196466" y="5178"/>
                </a:cubicBezTo>
                <a:cubicBezTo>
                  <a:pt x="196499" y="5127"/>
                  <a:pt x="196467" y="5064"/>
                  <a:pt x="196429" y="5064"/>
                </a:cubicBezTo>
                <a:cubicBezTo>
                  <a:pt x="196428" y="5064"/>
                  <a:pt x="196427" y="5064"/>
                  <a:pt x="196426" y="5064"/>
                </a:cubicBezTo>
                <a:cubicBezTo>
                  <a:pt x="196587" y="4680"/>
                  <a:pt x="196759" y="4304"/>
                  <a:pt x="196943" y="3940"/>
                </a:cubicBezTo>
                <a:cubicBezTo>
                  <a:pt x="196968" y="3888"/>
                  <a:pt x="196933" y="3840"/>
                  <a:pt x="196898" y="3840"/>
                </a:cubicBezTo>
                <a:cubicBezTo>
                  <a:pt x="196883" y="3840"/>
                  <a:pt x="196868" y="3849"/>
                  <a:pt x="196857" y="3870"/>
                </a:cubicBezTo>
                <a:cubicBezTo>
                  <a:pt x="196590" y="4390"/>
                  <a:pt x="196352" y="4923"/>
                  <a:pt x="196129" y="5467"/>
                </a:cubicBezTo>
                <a:cubicBezTo>
                  <a:pt x="195456" y="6511"/>
                  <a:pt x="195080" y="7866"/>
                  <a:pt x="194794" y="9220"/>
                </a:cubicBezTo>
                <a:cubicBezTo>
                  <a:pt x="194794" y="9224"/>
                  <a:pt x="194791" y="9224"/>
                  <a:pt x="194791" y="9224"/>
                </a:cubicBezTo>
                <a:cubicBezTo>
                  <a:pt x="194657" y="9620"/>
                  <a:pt x="194532" y="10019"/>
                  <a:pt x="194399" y="10414"/>
                </a:cubicBezTo>
                <a:cubicBezTo>
                  <a:pt x="194329" y="10164"/>
                  <a:pt x="194258" y="9913"/>
                  <a:pt x="194184" y="9670"/>
                </a:cubicBezTo>
                <a:cubicBezTo>
                  <a:pt x="194195" y="9643"/>
                  <a:pt x="194211" y="9616"/>
                  <a:pt x="194222" y="9592"/>
                </a:cubicBezTo>
                <a:cubicBezTo>
                  <a:pt x="194321" y="9423"/>
                  <a:pt x="194434" y="9259"/>
                  <a:pt x="194524" y="9087"/>
                </a:cubicBezTo>
                <a:cubicBezTo>
                  <a:pt x="194534" y="9071"/>
                  <a:pt x="194687" y="8704"/>
                  <a:pt x="194696" y="8704"/>
                </a:cubicBezTo>
                <a:lnTo>
                  <a:pt x="194696" y="8704"/>
                </a:lnTo>
                <a:cubicBezTo>
                  <a:pt x="194698" y="8704"/>
                  <a:pt x="194693" y="8722"/>
                  <a:pt x="194677" y="8766"/>
                </a:cubicBezTo>
                <a:cubicBezTo>
                  <a:pt x="194663" y="8802"/>
                  <a:pt x="194687" y="8835"/>
                  <a:pt x="194710" y="8835"/>
                </a:cubicBezTo>
                <a:cubicBezTo>
                  <a:pt x="194720" y="8835"/>
                  <a:pt x="194729" y="8829"/>
                  <a:pt x="194735" y="8813"/>
                </a:cubicBezTo>
                <a:cubicBezTo>
                  <a:pt x="194751" y="8774"/>
                  <a:pt x="194767" y="8735"/>
                  <a:pt x="194782" y="8700"/>
                </a:cubicBezTo>
                <a:cubicBezTo>
                  <a:pt x="194798" y="8662"/>
                  <a:pt x="194775" y="8628"/>
                  <a:pt x="194749" y="8628"/>
                </a:cubicBezTo>
                <a:cubicBezTo>
                  <a:pt x="194743" y="8628"/>
                  <a:pt x="194737" y="8630"/>
                  <a:pt x="194732" y="8633"/>
                </a:cubicBezTo>
                <a:cubicBezTo>
                  <a:pt x="194489" y="8778"/>
                  <a:pt x="194258" y="9001"/>
                  <a:pt x="194039" y="9255"/>
                </a:cubicBezTo>
                <a:cubicBezTo>
                  <a:pt x="193984" y="9107"/>
                  <a:pt x="193926" y="8958"/>
                  <a:pt x="193859" y="8817"/>
                </a:cubicBezTo>
                <a:cubicBezTo>
                  <a:pt x="193847" y="8798"/>
                  <a:pt x="193835" y="8789"/>
                  <a:pt x="193823" y="8789"/>
                </a:cubicBezTo>
                <a:cubicBezTo>
                  <a:pt x="193835" y="8426"/>
                  <a:pt x="193847" y="8061"/>
                  <a:pt x="193863" y="7698"/>
                </a:cubicBezTo>
                <a:cubicBezTo>
                  <a:pt x="193910" y="6558"/>
                  <a:pt x="193890" y="5357"/>
                  <a:pt x="193617" y="4265"/>
                </a:cubicBezTo>
                <a:cubicBezTo>
                  <a:pt x="193613" y="4250"/>
                  <a:pt x="193603" y="4244"/>
                  <a:pt x="193594" y="4244"/>
                </a:cubicBezTo>
                <a:cubicBezTo>
                  <a:pt x="193581" y="4244"/>
                  <a:pt x="193568" y="4257"/>
                  <a:pt x="193573" y="4277"/>
                </a:cubicBezTo>
                <a:cubicBezTo>
                  <a:pt x="193843" y="5545"/>
                  <a:pt x="193718" y="6892"/>
                  <a:pt x="193608" y="8179"/>
                </a:cubicBezTo>
                <a:cubicBezTo>
                  <a:pt x="193554" y="8794"/>
                  <a:pt x="193510" y="9412"/>
                  <a:pt x="193452" y="10030"/>
                </a:cubicBezTo>
                <a:cubicBezTo>
                  <a:pt x="193346" y="10179"/>
                  <a:pt x="193241" y="10328"/>
                  <a:pt x="193142" y="10465"/>
                </a:cubicBezTo>
                <a:cubicBezTo>
                  <a:pt x="192963" y="10707"/>
                  <a:pt x="192790" y="10966"/>
                  <a:pt x="192626" y="11228"/>
                </a:cubicBezTo>
                <a:cubicBezTo>
                  <a:pt x="192665" y="11020"/>
                  <a:pt x="192704" y="10817"/>
                  <a:pt x="192743" y="10613"/>
                </a:cubicBezTo>
                <a:cubicBezTo>
                  <a:pt x="192837" y="10113"/>
                  <a:pt x="192849" y="9631"/>
                  <a:pt x="193123" y="9217"/>
                </a:cubicBezTo>
                <a:cubicBezTo>
                  <a:pt x="193165" y="9150"/>
                  <a:pt x="193120" y="9064"/>
                  <a:pt x="193070" y="9064"/>
                </a:cubicBezTo>
                <a:cubicBezTo>
                  <a:pt x="193054" y="9064"/>
                  <a:pt x="193039" y="9072"/>
                  <a:pt x="193025" y="9091"/>
                </a:cubicBezTo>
                <a:cubicBezTo>
                  <a:pt x="192795" y="9447"/>
                  <a:pt x="192688" y="9898"/>
                  <a:pt x="192595" y="10348"/>
                </a:cubicBezTo>
                <a:cubicBezTo>
                  <a:pt x="192595" y="9940"/>
                  <a:pt x="192579" y="9533"/>
                  <a:pt x="192532" y="9134"/>
                </a:cubicBezTo>
                <a:cubicBezTo>
                  <a:pt x="192527" y="9093"/>
                  <a:pt x="192501" y="9076"/>
                  <a:pt x="192473" y="9076"/>
                </a:cubicBezTo>
                <a:cubicBezTo>
                  <a:pt x="192458" y="9076"/>
                  <a:pt x="192443" y="9081"/>
                  <a:pt x="192430" y="9091"/>
                </a:cubicBezTo>
                <a:cubicBezTo>
                  <a:pt x="192657" y="8136"/>
                  <a:pt x="192939" y="7221"/>
                  <a:pt x="193570" y="6590"/>
                </a:cubicBezTo>
                <a:cubicBezTo>
                  <a:pt x="193615" y="6544"/>
                  <a:pt x="193588" y="6456"/>
                  <a:pt x="193546" y="6456"/>
                </a:cubicBezTo>
                <a:cubicBezTo>
                  <a:pt x="193537" y="6456"/>
                  <a:pt x="193528" y="6460"/>
                  <a:pt x="193518" y="6469"/>
                </a:cubicBezTo>
                <a:cubicBezTo>
                  <a:pt x="192951" y="7009"/>
                  <a:pt x="192642" y="7714"/>
                  <a:pt x="192352" y="8527"/>
                </a:cubicBezTo>
                <a:cubicBezTo>
                  <a:pt x="191984" y="9560"/>
                  <a:pt x="191722" y="10657"/>
                  <a:pt x="191558" y="11772"/>
                </a:cubicBezTo>
                <a:cubicBezTo>
                  <a:pt x="191480" y="12300"/>
                  <a:pt x="191417" y="12833"/>
                  <a:pt x="191362" y="13369"/>
                </a:cubicBezTo>
                <a:cubicBezTo>
                  <a:pt x="191182" y="12880"/>
                  <a:pt x="190994" y="12394"/>
                  <a:pt x="190802" y="11917"/>
                </a:cubicBezTo>
                <a:cubicBezTo>
                  <a:pt x="190841" y="11827"/>
                  <a:pt x="190880" y="11737"/>
                  <a:pt x="190920" y="11650"/>
                </a:cubicBezTo>
                <a:cubicBezTo>
                  <a:pt x="190952" y="11580"/>
                  <a:pt x="190904" y="11513"/>
                  <a:pt x="190855" y="11513"/>
                </a:cubicBezTo>
                <a:cubicBezTo>
                  <a:pt x="190834" y="11513"/>
                  <a:pt x="190813" y="11526"/>
                  <a:pt x="190799" y="11557"/>
                </a:cubicBezTo>
                <a:cubicBezTo>
                  <a:pt x="190770" y="11612"/>
                  <a:pt x="190747" y="11663"/>
                  <a:pt x="190723" y="11717"/>
                </a:cubicBezTo>
                <a:cubicBezTo>
                  <a:pt x="190618" y="11459"/>
                  <a:pt x="190517" y="11197"/>
                  <a:pt x="190407" y="10942"/>
                </a:cubicBezTo>
                <a:lnTo>
                  <a:pt x="190407" y="10429"/>
                </a:lnTo>
                <a:cubicBezTo>
                  <a:pt x="190458" y="10285"/>
                  <a:pt x="190512" y="10148"/>
                  <a:pt x="190575" y="10015"/>
                </a:cubicBezTo>
                <a:cubicBezTo>
                  <a:pt x="190708" y="9737"/>
                  <a:pt x="190810" y="9482"/>
                  <a:pt x="190833" y="9154"/>
                </a:cubicBezTo>
                <a:cubicBezTo>
                  <a:pt x="190837" y="9117"/>
                  <a:pt x="190818" y="9099"/>
                  <a:pt x="190797" y="9099"/>
                </a:cubicBezTo>
                <a:cubicBezTo>
                  <a:pt x="190775" y="9099"/>
                  <a:pt x="190751" y="9118"/>
                  <a:pt x="190747" y="9154"/>
                </a:cubicBezTo>
                <a:cubicBezTo>
                  <a:pt x="190712" y="9506"/>
                  <a:pt x="190555" y="9819"/>
                  <a:pt x="190403" y="10124"/>
                </a:cubicBezTo>
                <a:cubicBezTo>
                  <a:pt x="190399" y="9776"/>
                  <a:pt x="190391" y="9428"/>
                  <a:pt x="190380" y="9080"/>
                </a:cubicBezTo>
                <a:cubicBezTo>
                  <a:pt x="190559" y="8700"/>
                  <a:pt x="190752" y="8332"/>
                  <a:pt x="190954" y="7952"/>
                </a:cubicBezTo>
                <a:cubicBezTo>
                  <a:pt x="190974" y="7919"/>
                  <a:pt x="190950" y="7886"/>
                  <a:pt x="190925" y="7886"/>
                </a:cubicBezTo>
                <a:cubicBezTo>
                  <a:pt x="190915" y="7886"/>
                  <a:pt x="190904" y="7892"/>
                  <a:pt x="190896" y="7905"/>
                </a:cubicBezTo>
                <a:cubicBezTo>
                  <a:pt x="190712" y="8226"/>
                  <a:pt x="190540" y="8554"/>
                  <a:pt x="190376" y="8883"/>
                </a:cubicBezTo>
                <a:cubicBezTo>
                  <a:pt x="190344" y="8187"/>
                  <a:pt x="190411" y="7486"/>
                  <a:pt x="190152" y="6860"/>
                </a:cubicBezTo>
                <a:cubicBezTo>
                  <a:pt x="190147" y="6845"/>
                  <a:pt x="190139" y="6839"/>
                  <a:pt x="190130" y="6839"/>
                </a:cubicBezTo>
                <a:cubicBezTo>
                  <a:pt x="190111" y="6839"/>
                  <a:pt x="190091" y="6867"/>
                  <a:pt x="190102" y="6899"/>
                </a:cubicBezTo>
                <a:cubicBezTo>
                  <a:pt x="190348" y="7608"/>
                  <a:pt x="190188" y="8578"/>
                  <a:pt x="190129" y="9381"/>
                </a:cubicBezTo>
                <a:cubicBezTo>
                  <a:pt x="190058" y="9533"/>
                  <a:pt x="189988" y="9682"/>
                  <a:pt x="189921" y="9835"/>
                </a:cubicBezTo>
                <a:cubicBezTo>
                  <a:pt x="189737" y="9428"/>
                  <a:pt x="189549" y="9024"/>
                  <a:pt x="189358" y="8625"/>
                </a:cubicBezTo>
                <a:cubicBezTo>
                  <a:pt x="189448" y="8081"/>
                  <a:pt x="189569" y="7537"/>
                  <a:pt x="189730" y="7009"/>
                </a:cubicBezTo>
                <a:cubicBezTo>
                  <a:pt x="189741" y="6970"/>
                  <a:pt x="189710" y="6935"/>
                  <a:pt x="189682" y="6935"/>
                </a:cubicBezTo>
                <a:cubicBezTo>
                  <a:pt x="189671" y="6935"/>
                  <a:pt x="189659" y="6940"/>
                  <a:pt x="189652" y="6954"/>
                </a:cubicBezTo>
                <a:cubicBezTo>
                  <a:pt x="189616" y="6997"/>
                  <a:pt x="189577" y="7044"/>
                  <a:pt x="189542" y="7091"/>
                </a:cubicBezTo>
                <a:cubicBezTo>
                  <a:pt x="189527" y="7103"/>
                  <a:pt x="189533" y="7134"/>
                  <a:pt x="189551" y="7134"/>
                </a:cubicBezTo>
                <a:cubicBezTo>
                  <a:pt x="189552" y="7134"/>
                  <a:pt x="189553" y="7134"/>
                  <a:pt x="189554" y="7134"/>
                </a:cubicBezTo>
                <a:cubicBezTo>
                  <a:pt x="189605" y="7119"/>
                  <a:pt x="189626" y="7112"/>
                  <a:pt x="189628" y="7112"/>
                </a:cubicBezTo>
                <a:lnTo>
                  <a:pt x="189628" y="7112"/>
                </a:lnTo>
                <a:cubicBezTo>
                  <a:pt x="189635" y="7112"/>
                  <a:pt x="189520" y="7160"/>
                  <a:pt x="189491" y="7236"/>
                </a:cubicBezTo>
                <a:cubicBezTo>
                  <a:pt x="189437" y="7380"/>
                  <a:pt x="189366" y="7530"/>
                  <a:pt x="189323" y="7682"/>
                </a:cubicBezTo>
                <a:cubicBezTo>
                  <a:pt x="189267" y="7862"/>
                  <a:pt x="189209" y="8038"/>
                  <a:pt x="189155" y="8218"/>
                </a:cubicBezTo>
                <a:cubicBezTo>
                  <a:pt x="189072" y="8050"/>
                  <a:pt x="188986" y="7878"/>
                  <a:pt x="188900" y="7714"/>
                </a:cubicBezTo>
                <a:cubicBezTo>
                  <a:pt x="188849" y="7615"/>
                  <a:pt x="188798" y="7526"/>
                  <a:pt x="188747" y="7432"/>
                </a:cubicBezTo>
                <a:cubicBezTo>
                  <a:pt x="188759" y="7346"/>
                  <a:pt x="188774" y="7263"/>
                  <a:pt x="188787" y="7177"/>
                </a:cubicBezTo>
                <a:cubicBezTo>
                  <a:pt x="188845" y="6833"/>
                  <a:pt x="188924" y="6058"/>
                  <a:pt x="189205" y="5886"/>
                </a:cubicBezTo>
                <a:cubicBezTo>
                  <a:pt x="189251" y="5857"/>
                  <a:pt x="189227" y="5765"/>
                  <a:pt x="189181" y="5765"/>
                </a:cubicBezTo>
                <a:cubicBezTo>
                  <a:pt x="189176" y="5765"/>
                  <a:pt x="189171" y="5766"/>
                  <a:pt x="189166" y="5768"/>
                </a:cubicBezTo>
                <a:cubicBezTo>
                  <a:pt x="188837" y="5906"/>
                  <a:pt x="188677" y="6649"/>
                  <a:pt x="188579" y="7122"/>
                </a:cubicBezTo>
                <a:cubicBezTo>
                  <a:pt x="188568" y="7103"/>
                  <a:pt x="188559" y="7087"/>
                  <a:pt x="188552" y="7071"/>
                </a:cubicBezTo>
                <a:cubicBezTo>
                  <a:pt x="188544" y="7040"/>
                  <a:pt x="188539" y="7009"/>
                  <a:pt x="188528" y="6977"/>
                </a:cubicBezTo>
                <a:cubicBezTo>
                  <a:pt x="188521" y="6946"/>
                  <a:pt x="188497" y="6934"/>
                  <a:pt x="188477" y="6934"/>
                </a:cubicBezTo>
                <a:cubicBezTo>
                  <a:pt x="187858" y="5835"/>
                  <a:pt x="187182" y="4762"/>
                  <a:pt x="186646" y="3604"/>
                </a:cubicBezTo>
                <a:cubicBezTo>
                  <a:pt x="186379" y="3032"/>
                  <a:pt x="186140" y="2449"/>
                  <a:pt x="185820" y="1928"/>
                </a:cubicBezTo>
                <a:cubicBezTo>
                  <a:pt x="185550" y="1486"/>
                  <a:pt x="185436" y="1087"/>
                  <a:pt x="185029" y="828"/>
                </a:cubicBezTo>
                <a:cubicBezTo>
                  <a:pt x="185026" y="827"/>
                  <a:pt x="185024" y="826"/>
                  <a:pt x="185021" y="826"/>
                </a:cubicBezTo>
                <a:cubicBezTo>
                  <a:pt x="185001" y="826"/>
                  <a:pt x="184988" y="859"/>
                  <a:pt x="185006" y="875"/>
                </a:cubicBezTo>
                <a:cubicBezTo>
                  <a:pt x="185456" y="1224"/>
                  <a:pt x="185706" y="2015"/>
                  <a:pt x="185961" y="2594"/>
                </a:cubicBezTo>
                <a:cubicBezTo>
                  <a:pt x="186215" y="3181"/>
                  <a:pt x="186407" y="3796"/>
                  <a:pt x="186684" y="4371"/>
                </a:cubicBezTo>
                <a:cubicBezTo>
                  <a:pt x="186994" y="5021"/>
                  <a:pt x="187315" y="5662"/>
                  <a:pt x="187628" y="6312"/>
                </a:cubicBezTo>
                <a:cubicBezTo>
                  <a:pt x="187616" y="6312"/>
                  <a:pt x="187605" y="6320"/>
                  <a:pt x="187600" y="6343"/>
                </a:cubicBezTo>
                <a:cubicBezTo>
                  <a:pt x="187417" y="7259"/>
                  <a:pt x="187276" y="8191"/>
                  <a:pt x="187166" y="9134"/>
                </a:cubicBezTo>
                <a:cubicBezTo>
                  <a:pt x="187037" y="8786"/>
                  <a:pt x="186904" y="8442"/>
                  <a:pt x="186774" y="8093"/>
                </a:cubicBezTo>
                <a:cubicBezTo>
                  <a:pt x="186825" y="7842"/>
                  <a:pt x="186845" y="7573"/>
                  <a:pt x="186724" y="7474"/>
                </a:cubicBezTo>
                <a:cubicBezTo>
                  <a:pt x="186718" y="7469"/>
                  <a:pt x="186711" y="7466"/>
                  <a:pt x="186705" y="7466"/>
                </a:cubicBezTo>
                <a:cubicBezTo>
                  <a:pt x="186677" y="7466"/>
                  <a:pt x="186655" y="7517"/>
                  <a:pt x="186681" y="7549"/>
                </a:cubicBezTo>
                <a:cubicBezTo>
                  <a:pt x="186708" y="7588"/>
                  <a:pt x="186700" y="7690"/>
                  <a:pt x="186673" y="7819"/>
                </a:cubicBezTo>
                <a:cubicBezTo>
                  <a:pt x="186262" y="6711"/>
                  <a:pt x="185721" y="5537"/>
                  <a:pt x="185522" y="4324"/>
                </a:cubicBezTo>
                <a:cubicBezTo>
                  <a:pt x="185521" y="4312"/>
                  <a:pt x="185513" y="4306"/>
                  <a:pt x="185506" y="4306"/>
                </a:cubicBezTo>
                <a:cubicBezTo>
                  <a:pt x="185496" y="4306"/>
                  <a:pt x="185487" y="4314"/>
                  <a:pt x="185487" y="4327"/>
                </a:cubicBezTo>
                <a:cubicBezTo>
                  <a:pt x="185522" y="5263"/>
                  <a:pt x="185902" y="6211"/>
                  <a:pt x="186129" y="7083"/>
                </a:cubicBezTo>
                <a:cubicBezTo>
                  <a:pt x="186247" y="7530"/>
                  <a:pt x="186371" y="7967"/>
                  <a:pt x="186505" y="8406"/>
                </a:cubicBezTo>
                <a:cubicBezTo>
                  <a:pt x="186426" y="8637"/>
                  <a:pt x="186352" y="8836"/>
                  <a:pt x="186340" y="8879"/>
                </a:cubicBezTo>
                <a:cubicBezTo>
                  <a:pt x="186203" y="9338"/>
                  <a:pt x="186066" y="9799"/>
                  <a:pt x="185976" y="10277"/>
                </a:cubicBezTo>
                <a:cubicBezTo>
                  <a:pt x="185867" y="10841"/>
                  <a:pt x="185757" y="11408"/>
                  <a:pt x="185644" y="11972"/>
                </a:cubicBezTo>
                <a:cubicBezTo>
                  <a:pt x="185644" y="11972"/>
                  <a:pt x="185640" y="11972"/>
                  <a:pt x="185640" y="11975"/>
                </a:cubicBezTo>
                <a:cubicBezTo>
                  <a:pt x="185374" y="12288"/>
                  <a:pt x="185346" y="12993"/>
                  <a:pt x="185268" y="13420"/>
                </a:cubicBezTo>
                <a:cubicBezTo>
                  <a:pt x="185233" y="13616"/>
                  <a:pt x="185197" y="13811"/>
                  <a:pt x="185166" y="14011"/>
                </a:cubicBezTo>
                <a:cubicBezTo>
                  <a:pt x="185163" y="13999"/>
                  <a:pt x="185163" y="13991"/>
                  <a:pt x="185163" y="13984"/>
                </a:cubicBezTo>
                <a:cubicBezTo>
                  <a:pt x="185181" y="13713"/>
                  <a:pt x="185197" y="13444"/>
                  <a:pt x="185210" y="13169"/>
                </a:cubicBezTo>
                <a:cubicBezTo>
                  <a:pt x="185233" y="12613"/>
                  <a:pt x="185295" y="12003"/>
                  <a:pt x="185268" y="11451"/>
                </a:cubicBezTo>
                <a:cubicBezTo>
                  <a:pt x="185233" y="10782"/>
                  <a:pt x="185233" y="10093"/>
                  <a:pt x="185244" y="9405"/>
                </a:cubicBezTo>
                <a:cubicBezTo>
                  <a:pt x="185291" y="9334"/>
                  <a:pt x="185350" y="9287"/>
                  <a:pt x="185421" y="9275"/>
                </a:cubicBezTo>
                <a:cubicBezTo>
                  <a:pt x="185535" y="9256"/>
                  <a:pt x="185542" y="9032"/>
                  <a:pt x="185432" y="9032"/>
                </a:cubicBezTo>
                <a:cubicBezTo>
                  <a:pt x="185429" y="9032"/>
                  <a:pt x="185425" y="9032"/>
                  <a:pt x="185421" y="9033"/>
                </a:cubicBezTo>
                <a:cubicBezTo>
                  <a:pt x="185358" y="9044"/>
                  <a:pt x="185303" y="9071"/>
                  <a:pt x="185248" y="9107"/>
                </a:cubicBezTo>
                <a:cubicBezTo>
                  <a:pt x="185257" y="8766"/>
                  <a:pt x="185264" y="8430"/>
                  <a:pt x="185272" y="8093"/>
                </a:cubicBezTo>
                <a:cubicBezTo>
                  <a:pt x="185280" y="7541"/>
                  <a:pt x="185244" y="6990"/>
                  <a:pt x="185213" y="6437"/>
                </a:cubicBezTo>
                <a:cubicBezTo>
                  <a:pt x="185201" y="6211"/>
                  <a:pt x="185241" y="5999"/>
                  <a:pt x="185134" y="5815"/>
                </a:cubicBezTo>
                <a:cubicBezTo>
                  <a:pt x="185128" y="5801"/>
                  <a:pt x="185116" y="5793"/>
                  <a:pt x="185104" y="5793"/>
                </a:cubicBezTo>
                <a:cubicBezTo>
                  <a:pt x="185087" y="5793"/>
                  <a:pt x="185070" y="5808"/>
                  <a:pt x="185072" y="5835"/>
                </a:cubicBezTo>
                <a:cubicBezTo>
                  <a:pt x="185072" y="5854"/>
                  <a:pt x="185072" y="5874"/>
                  <a:pt x="185076" y="5893"/>
                </a:cubicBezTo>
                <a:cubicBezTo>
                  <a:pt x="185076" y="5919"/>
                  <a:pt x="185091" y="5931"/>
                  <a:pt x="185106" y="5931"/>
                </a:cubicBezTo>
                <a:cubicBezTo>
                  <a:pt x="185121" y="5931"/>
                  <a:pt x="185137" y="5919"/>
                  <a:pt x="185139" y="5893"/>
                </a:cubicBezTo>
                <a:lnTo>
                  <a:pt x="185139" y="5893"/>
                </a:lnTo>
                <a:cubicBezTo>
                  <a:pt x="185006" y="8923"/>
                  <a:pt x="184661" y="12129"/>
                  <a:pt x="184242" y="15252"/>
                </a:cubicBezTo>
                <a:cubicBezTo>
                  <a:pt x="184066" y="13345"/>
                  <a:pt x="184007" y="11404"/>
                  <a:pt x="184090" y="9482"/>
                </a:cubicBezTo>
                <a:cubicBezTo>
                  <a:pt x="184117" y="9334"/>
                  <a:pt x="184144" y="9185"/>
                  <a:pt x="184172" y="9036"/>
                </a:cubicBezTo>
                <a:cubicBezTo>
                  <a:pt x="184182" y="8993"/>
                  <a:pt x="184155" y="8967"/>
                  <a:pt x="184128" y="8967"/>
                </a:cubicBezTo>
                <a:cubicBezTo>
                  <a:pt x="184123" y="8967"/>
                  <a:pt x="184118" y="8968"/>
                  <a:pt x="184113" y="8970"/>
                </a:cubicBezTo>
                <a:cubicBezTo>
                  <a:pt x="184191" y="7584"/>
                  <a:pt x="184348" y="6215"/>
                  <a:pt x="184591" y="4880"/>
                </a:cubicBezTo>
                <a:cubicBezTo>
                  <a:pt x="184598" y="4840"/>
                  <a:pt x="184573" y="4814"/>
                  <a:pt x="184548" y="4814"/>
                </a:cubicBezTo>
                <a:cubicBezTo>
                  <a:pt x="184531" y="4814"/>
                  <a:pt x="184515" y="4826"/>
                  <a:pt x="184509" y="4853"/>
                </a:cubicBezTo>
                <a:cubicBezTo>
                  <a:pt x="184176" y="6508"/>
                  <a:pt x="183972" y="8198"/>
                  <a:pt x="183871" y="9898"/>
                </a:cubicBezTo>
                <a:cubicBezTo>
                  <a:pt x="183647" y="10794"/>
                  <a:pt x="183401" y="11682"/>
                  <a:pt x="183158" y="12570"/>
                </a:cubicBezTo>
                <a:cubicBezTo>
                  <a:pt x="183053" y="12077"/>
                  <a:pt x="182943" y="11584"/>
                  <a:pt x="182822" y="11095"/>
                </a:cubicBezTo>
                <a:cubicBezTo>
                  <a:pt x="183041" y="10445"/>
                  <a:pt x="183322" y="9788"/>
                  <a:pt x="183335" y="9080"/>
                </a:cubicBezTo>
                <a:cubicBezTo>
                  <a:pt x="183335" y="9038"/>
                  <a:pt x="183307" y="9014"/>
                  <a:pt x="183280" y="9014"/>
                </a:cubicBezTo>
                <a:cubicBezTo>
                  <a:pt x="183258" y="9014"/>
                  <a:pt x="183238" y="9029"/>
                  <a:pt x="183232" y="9064"/>
                </a:cubicBezTo>
                <a:cubicBezTo>
                  <a:pt x="183178" y="9510"/>
                  <a:pt x="182959" y="9992"/>
                  <a:pt x="182751" y="10406"/>
                </a:cubicBezTo>
                <a:cubicBezTo>
                  <a:pt x="182759" y="10316"/>
                  <a:pt x="182763" y="10226"/>
                  <a:pt x="182775" y="10136"/>
                </a:cubicBezTo>
                <a:cubicBezTo>
                  <a:pt x="182869" y="9103"/>
                  <a:pt x="182880" y="8074"/>
                  <a:pt x="183115" y="7067"/>
                </a:cubicBezTo>
                <a:cubicBezTo>
                  <a:pt x="183124" y="7027"/>
                  <a:pt x="183099" y="7000"/>
                  <a:pt x="183073" y="7000"/>
                </a:cubicBezTo>
                <a:cubicBezTo>
                  <a:pt x="183056" y="7000"/>
                  <a:pt x="183039" y="7012"/>
                  <a:pt x="183033" y="7040"/>
                </a:cubicBezTo>
                <a:cubicBezTo>
                  <a:pt x="182791" y="8030"/>
                  <a:pt x="182669" y="9095"/>
                  <a:pt x="182587" y="10160"/>
                </a:cubicBezTo>
                <a:cubicBezTo>
                  <a:pt x="182289" y="9024"/>
                  <a:pt x="181957" y="7909"/>
                  <a:pt x="181581" y="6813"/>
                </a:cubicBezTo>
                <a:cubicBezTo>
                  <a:pt x="181420" y="6336"/>
                  <a:pt x="181209" y="5353"/>
                  <a:pt x="180704" y="5346"/>
                </a:cubicBezTo>
                <a:cubicBezTo>
                  <a:pt x="180704" y="5346"/>
                  <a:pt x="180703" y="5345"/>
                  <a:pt x="180702" y="5345"/>
                </a:cubicBezTo>
                <a:cubicBezTo>
                  <a:pt x="180681" y="5345"/>
                  <a:pt x="180678" y="5389"/>
                  <a:pt x="180701" y="5400"/>
                </a:cubicBezTo>
                <a:cubicBezTo>
                  <a:pt x="181041" y="5537"/>
                  <a:pt x="181178" y="6324"/>
                  <a:pt x="181288" y="6696"/>
                </a:cubicBezTo>
                <a:cubicBezTo>
                  <a:pt x="181448" y="7239"/>
                  <a:pt x="181588" y="7815"/>
                  <a:pt x="181702" y="8379"/>
                </a:cubicBezTo>
                <a:cubicBezTo>
                  <a:pt x="181839" y="9064"/>
                  <a:pt x="181992" y="9737"/>
                  <a:pt x="182141" y="10418"/>
                </a:cubicBezTo>
                <a:cubicBezTo>
                  <a:pt x="181698" y="10954"/>
                  <a:pt x="181628" y="11823"/>
                  <a:pt x="181628" y="12617"/>
                </a:cubicBezTo>
                <a:cubicBezTo>
                  <a:pt x="181588" y="12700"/>
                  <a:pt x="181550" y="12786"/>
                  <a:pt x="181514" y="12872"/>
                </a:cubicBezTo>
                <a:cubicBezTo>
                  <a:pt x="181514" y="12860"/>
                  <a:pt x="181514" y="12844"/>
                  <a:pt x="181518" y="12828"/>
                </a:cubicBezTo>
                <a:cubicBezTo>
                  <a:pt x="181546" y="12492"/>
                  <a:pt x="181382" y="12304"/>
                  <a:pt x="181189" y="12265"/>
                </a:cubicBezTo>
                <a:cubicBezTo>
                  <a:pt x="181158" y="12019"/>
                  <a:pt x="181127" y="11772"/>
                  <a:pt x="181095" y="11522"/>
                </a:cubicBezTo>
                <a:cubicBezTo>
                  <a:pt x="181260" y="10594"/>
                  <a:pt x="181409" y="9643"/>
                  <a:pt x="181409" y="8688"/>
                </a:cubicBezTo>
                <a:cubicBezTo>
                  <a:pt x="181409" y="7913"/>
                  <a:pt x="181440" y="6997"/>
                  <a:pt x="181092" y="6336"/>
                </a:cubicBezTo>
                <a:cubicBezTo>
                  <a:pt x="181084" y="6320"/>
                  <a:pt x="181073" y="6313"/>
                  <a:pt x="181062" y="6313"/>
                </a:cubicBezTo>
                <a:cubicBezTo>
                  <a:pt x="181039" y="6313"/>
                  <a:pt x="181016" y="6344"/>
                  <a:pt x="181030" y="6379"/>
                </a:cubicBezTo>
                <a:cubicBezTo>
                  <a:pt x="181479" y="7353"/>
                  <a:pt x="181135" y="8872"/>
                  <a:pt x="180904" y="9913"/>
                </a:cubicBezTo>
                <a:cubicBezTo>
                  <a:pt x="180853" y="9459"/>
                  <a:pt x="180806" y="9001"/>
                  <a:pt x="180766" y="8543"/>
                </a:cubicBezTo>
                <a:cubicBezTo>
                  <a:pt x="180765" y="8506"/>
                  <a:pt x="180741" y="8486"/>
                  <a:pt x="180718" y="8486"/>
                </a:cubicBezTo>
                <a:cubicBezTo>
                  <a:pt x="180696" y="8486"/>
                  <a:pt x="180675" y="8505"/>
                  <a:pt x="180677" y="8543"/>
                </a:cubicBezTo>
                <a:cubicBezTo>
                  <a:pt x="180704" y="9165"/>
                  <a:pt x="180739" y="9788"/>
                  <a:pt x="180786" y="10410"/>
                </a:cubicBezTo>
                <a:cubicBezTo>
                  <a:pt x="180626" y="11095"/>
                  <a:pt x="180434" y="11776"/>
                  <a:pt x="180239" y="12449"/>
                </a:cubicBezTo>
                <a:cubicBezTo>
                  <a:pt x="180179" y="12077"/>
                  <a:pt x="180114" y="11710"/>
                  <a:pt x="180054" y="11338"/>
                </a:cubicBezTo>
                <a:cubicBezTo>
                  <a:pt x="179980" y="10872"/>
                  <a:pt x="179820" y="10426"/>
                  <a:pt x="179749" y="9968"/>
                </a:cubicBezTo>
                <a:cubicBezTo>
                  <a:pt x="179706" y="9694"/>
                  <a:pt x="179663" y="9369"/>
                  <a:pt x="179574" y="9080"/>
                </a:cubicBezTo>
                <a:cubicBezTo>
                  <a:pt x="179574" y="8841"/>
                  <a:pt x="179569" y="8606"/>
                  <a:pt x="179565" y="8367"/>
                </a:cubicBezTo>
                <a:cubicBezTo>
                  <a:pt x="179565" y="8324"/>
                  <a:pt x="179540" y="8302"/>
                  <a:pt x="179514" y="8302"/>
                </a:cubicBezTo>
                <a:cubicBezTo>
                  <a:pt x="179489" y="8302"/>
                  <a:pt x="179464" y="8324"/>
                  <a:pt x="179464" y="8367"/>
                </a:cubicBezTo>
                <a:cubicBezTo>
                  <a:pt x="179464" y="8504"/>
                  <a:pt x="179460" y="8641"/>
                  <a:pt x="179460" y="8782"/>
                </a:cubicBezTo>
                <a:cubicBezTo>
                  <a:pt x="179393" y="8653"/>
                  <a:pt x="179315" y="8539"/>
                  <a:pt x="179213" y="8461"/>
                </a:cubicBezTo>
                <a:cubicBezTo>
                  <a:pt x="179207" y="8456"/>
                  <a:pt x="179201" y="8453"/>
                  <a:pt x="179195" y="8453"/>
                </a:cubicBezTo>
                <a:cubicBezTo>
                  <a:pt x="179165" y="8453"/>
                  <a:pt x="179145" y="8513"/>
                  <a:pt x="179178" y="8539"/>
                </a:cubicBezTo>
                <a:cubicBezTo>
                  <a:pt x="179334" y="8684"/>
                  <a:pt x="179409" y="8930"/>
                  <a:pt x="179451" y="9201"/>
                </a:cubicBezTo>
                <a:cubicBezTo>
                  <a:pt x="179444" y="9768"/>
                  <a:pt x="179433" y="10332"/>
                  <a:pt x="179417" y="10895"/>
                </a:cubicBezTo>
                <a:cubicBezTo>
                  <a:pt x="179399" y="10853"/>
                  <a:pt x="179366" y="10836"/>
                  <a:pt x="179332" y="10836"/>
                </a:cubicBezTo>
                <a:cubicBezTo>
                  <a:pt x="179328" y="10836"/>
                  <a:pt x="179323" y="10836"/>
                  <a:pt x="179319" y="10837"/>
                </a:cubicBezTo>
                <a:cubicBezTo>
                  <a:pt x="179299" y="10610"/>
                  <a:pt x="179280" y="10382"/>
                  <a:pt x="179256" y="10160"/>
                </a:cubicBezTo>
                <a:cubicBezTo>
                  <a:pt x="179198" y="9545"/>
                  <a:pt x="179115" y="8915"/>
                  <a:pt x="178978" y="8308"/>
                </a:cubicBezTo>
                <a:cubicBezTo>
                  <a:pt x="179146" y="7756"/>
                  <a:pt x="179311" y="7208"/>
                  <a:pt x="179326" y="6590"/>
                </a:cubicBezTo>
                <a:cubicBezTo>
                  <a:pt x="179326" y="6555"/>
                  <a:pt x="179306" y="6537"/>
                  <a:pt x="179285" y="6537"/>
                </a:cubicBezTo>
                <a:cubicBezTo>
                  <a:pt x="179264" y="6537"/>
                  <a:pt x="179242" y="6555"/>
                  <a:pt x="179240" y="6590"/>
                </a:cubicBezTo>
                <a:cubicBezTo>
                  <a:pt x="179213" y="7071"/>
                  <a:pt x="179080" y="7545"/>
                  <a:pt x="178904" y="8007"/>
                </a:cubicBezTo>
                <a:cubicBezTo>
                  <a:pt x="178846" y="7788"/>
                  <a:pt x="178783" y="7573"/>
                  <a:pt x="178705" y="7369"/>
                </a:cubicBezTo>
                <a:cubicBezTo>
                  <a:pt x="178696" y="7344"/>
                  <a:pt x="178681" y="7334"/>
                  <a:pt x="178667" y="7334"/>
                </a:cubicBezTo>
                <a:cubicBezTo>
                  <a:pt x="178635" y="7334"/>
                  <a:pt x="178602" y="7381"/>
                  <a:pt x="178618" y="7432"/>
                </a:cubicBezTo>
                <a:cubicBezTo>
                  <a:pt x="178705" y="7694"/>
                  <a:pt x="178767" y="7964"/>
                  <a:pt x="178810" y="8245"/>
                </a:cubicBezTo>
                <a:cubicBezTo>
                  <a:pt x="178642" y="8653"/>
                  <a:pt x="178446" y="9048"/>
                  <a:pt x="178274" y="9432"/>
                </a:cubicBezTo>
                <a:cubicBezTo>
                  <a:pt x="178203" y="8598"/>
                  <a:pt x="178098" y="7768"/>
                  <a:pt x="177933" y="6958"/>
                </a:cubicBezTo>
                <a:cubicBezTo>
                  <a:pt x="177930" y="6939"/>
                  <a:pt x="177921" y="6930"/>
                  <a:pt x="177910" y="6930"/>
                </a:cubicBezTo>
                <a:cubicBezTo>
                  <a:pt x="177867" y="6621"/>
                  <a:pt x="177804" y="6324"/>
                  <a:pt x="177706" y="6054"/>
                </a:cubicBezTo>
                <a:cubicBezTo>
                  <a:pt x="177702" y="6041"/>
                  <a:pt x="177694" y="6036"/>
                  <a:pt x="177686" y="6036"/>
                </a:cubicBezTo>
                <a:cubicBezTo>
                  <a:pt x="177671" y="6036"/>
                  <a:pt x="177654" y="6054"/>
                  <a:pt x="177659" y="6077"/>
                </a:cubicBezTo>
                <a:cubicBezTo>
                  <a:pt x="177957" y="7024"/>
                  <a:pt x="177894" y="8328"/>
                  <a:pt x="177906" y="9345"/>
                </a:cubicBezTo>
                <a:cubicBezTo>
                  <a:pt x="177910" y="9658"/>
                  <a:pt x="177910" y="9972"/>
                  <a:pt x="177910" y="10285"/>
                </a:cubicBezTo>
                <a:cubicBezTo>
                  <a:pt x="177699" y="10809"/>
                  <a:pt x="177487" y="11338"/>
                  <a:pt x="177287" y="11866"/>
                </a:cubicBezTo>
                <a:cubicBezTo>
                  <a:pt x="177283" y="11314"/>
                  <a:pt x="177256" y="10770"/>
                  <a:pt x="177225" y="10222"/>
                </a:cubicBezTo>
                <a:cubicBezTo>
                  <a:pt x="177291" y="9851"/>
                  <a:pt x="177358" y="9479"/>
                  <a:pt x="177417" y="9111"/>
                </a:cubicBezTo>
                <a:cubicBezTo>
                  <a:pt x="177438" y="8990"/>
                  <a:pt x="177361" y="8911"/>
                  <a:pt x="177288" y="8911"/>
                </a:cubicBezTo>
                <a:cubicBezTo>
                  <a:pt x="177241" y="8911"/>
                  <a:pt x="177196" y="8945"/>
                  <a:pt x="177182" y="9024"/>
                </a:cubicBezTo>
                <a:cubicBezTo>
                  <a:pt x="177174" y="9080"/>
                  <a:pt x="177162" y="9134"/>
                  <a:pt x="177155" y="9188"/>
                </a:cubicBezTo>
                <a:cubicBezTo>
                  <a:pt x="177146" y="9095"/>
                  <a:pt x="177143" y="9001"/>
                  <a:pt x="177135" y="8907"/>
                </a:cubicBezTo>
                <a:cubicBezTo>
                  <a:pt x="177088" y="8273"/>
                  <a:pt x="177056" y="7564"/>
                  <a:pt x="176951" y="6907"/>
                </a:cubicBezTo>
                <a:cubicBezTo>
                  <a:pt x="177084" y="6077"/>
                  <a:pt x="177221" y="5216"/>
                  <a:pt x="177499" y="4477"/>
                </a:cubicBezTo>
                <a:cubicBezTo>
                  <a:pt x="177517" y="4428"/>
                  <a:pt x="177488" y="4385"/>
                  <a:pt x="177457" y="4385"/>
                </a:cubicBezTo>
                <a:cubicBezTo>
                  <a:pt x="177444" y="4385"/>
                  <a:pt x="177430" y="4393"/>
                  <a:pt x="177421" y="4414"/>
                </a:cubicBezTo>
                <a:cubicBezTo>
                  <a:pt x="177178" y="4993"/>
                  <a:pt x="176990" y="5651"/>
                  <a:pt x="176830" y="6305"/>
                </a:cubicBezTo>
                <a:cubicBezTo>
                  <a:pt x="176814" y="6262"/>
                  <a:pt x="176806" y="6215"/>
                  <a:pt x="176794" y="6168"/>
                </a:cubicBezTo>
                <a:cubicBezTo>
                  <a:pt x="176785" y="6141"/>
                  <a:pt x="176767" y="6128"/>
                  <a:pt x="176750" y="6128"/>
                </a:cubicBezTo>
                <a:cubicBezTo>
                  <a:pt x="176725" y="6128"/>
                  <a:pt x="176701" y="6155"/>
                  <a:pt x="176709" y="6199"/>
                </a:cubicBezTo>
                <a:cubicBezTo>
                  <a:pt x="176712" y="6218"/>
                  <a:pt x="176712" y="6234"/>
                  <a:pt x="176716" y="6253"/>
                </a:cubicBezTo>
                <a:cubicBezTo>
                  <a:pt x="176720" y="6269"/>
                  <a:pt x="176727" y="6277"/>
                  <a:pt x="176740" y="6281"/>
                </a:cubicBezTo>
                <a:cubicBezTo>
                  <a:pt x="176727" y="6305"/>
                  <a:pt x="176716" y="6328"/>
                  <a:pt x="176700" y="6355"/>
                </a:cubicBezTo>
                <a:cubicBezTo>
                  <a:pt x="176712" y="6496"/>
                  <a:pt x="176712" y="6637"/>
                  <a:pt x="176700" y="6774"/>
                </a:cubicBezTo>
                <a:lnTo>
                  <a:pt x="176700" y="6840"/>
                </a:lnTo>
                <a:cubicBezTo>
                  <a:pt x="176669" y="6981"/>
                  <a:pt x="176638" y="7118"/>
                  <a:pt x="176606" y="7252"/>
                </a:cubicBezTo>
                <a:cubicBezTo>
                  <a:pt x="176348" y="8410"/>
                  <a:pt x="176055" y="9553"/>
                  <a:pt x="175796" y="10711"/>
                </a:cubicBezTo>
                <a:cubicBezTo>
                  <a:pt x="175499" y="12058"/>
                  <a:pt x="175213" y="13408"/>
                  <a:pt x="174924" y="14759"/>
                </a:cubicBezTo>
                <a:cubicBezTo>
                  <a:pt x="174825" y="14766"/>
                  <a:pt x="174736" y="14848"/>
                  <a:pt x="174744" y="15017"/>
                </a:cubicBezTo>
                <a:cubicBezTo>
                  <a:pt x="174751" y="15169"/>
                  <a:pt x="174763" y="15322"/>
                  <a:pt x="174771" y="15471"/>
                </a:cubicBezTo>
                <a:cubicBezTo>
                  <a:pt x="174634" y="16112"/>
                  <a:pt x="174496" y="16750"/>
                  <a:pt x="174356" y="17389"/>
                </a:cubicBezTo>
                <a:cubicBezTo>
                  <a:pt x="174321" y="17541"/>
                  <a:pt x="174285" y="17694"/>
                  <a:pt x="174254" y="17843"/>
                </a:cubicBezTo>
                <a:cubicBezTo>
                  <a:pt x="174238" y="17420"/>
                  <a:pt x="174227" y="16993"/>
                  <a:pt x="174215" y="16567"/>
                </a:cubicBezTo>
                <a:cubicBezTo>
                  <a:pt x="174458" y="15792"/>
                  <a:pt x="174731" y="15012"/>
                  <a:pt x="174888" y="14199"/>
                </a:cubicBezTo>
                <a:cubicBezTo>
                  <a:pt x="174939" y="13937"/>
                  <a:pt x="175029" y="13561"/>
                  <a:pt x="174778" y="13451"/>
                </a:cubicBezTo>
                <a:cubicBezTo>
                  <a:pt x="174955" y="12707"/>
                  <a:pt x="175135" y="11964"/>
                  <a:pt x="175323" y="11228"/>
                </a:cubicBezTo>
                <a:cubicBezTo>
                  <a:pt x="175577" y="10234"/>
                  <a:pt x="175793" y="9228"/>
                  <a:pt x="176082" y="8245"/>
                </a:cubicBezTo>
                <a:cubicBezTo>
                  <a:pt x="176199" y="7858"/>
                  <a:pt x="176333" y="7498"/>
                  <a:pt x="176478" y="7134"/>
                </a:cubicBezTo>
                <a:cubicBezTo>
                  <a:pt x="176516" y="7028"/>
                  <a:pt x="176501" y="7001"/>
                  <a:pt x="176462" y="6923"/>
                </a:cubicBezTo>
                <a:cubicBezTo>
                  <a:pt x="176455" y="6911"/>
                  <a:pt x="176447" y="6906"/>
                  <a:pt x="176439" y="6906"/>
                </a:cubicBezTo>
                <a:cubicBezTo>
                  <a:pt x="176424" y="6906"/>
                  <a:pt x="176411" y="6927"/>
                  <a:pt x="176418" y="6950"/>
                </a:cubicBezTo>
                <a:cubicBezTo>
                  <a:pt x="176474" y="7114"/>
                  <a:pt x="175945" y="7991"/>
                  <a:pt x="175874" y="8132"/>
                </a:cubicBezTo>
                <a:cubicBezTo>
                  <a:pt x="175671" y="8531"/>
                  <a:pt x="175522" y="8973"/>
                  <a:pt x="175327" y="9376"/>
                </a:cubicBezTo>
                <a:cubicBezTo>
                  <a:pt x="174947" y="10156"/>
                  <a:pt x="174653" y="11056"/>
                  <a:pt x="174391" y="11909"/>
                </a:cubicBezTo>
                <a:cubicBezTo>
                  <a:pt x="174309" y="12171"/>
                  <a:pt x="174231" y="12434"/>
                  <a:pt x="174153" y="12700"/>
                </a:cubicBezTo>
                <a:cubicBezTo>
                  <a:pt x="174149" y="11314"/>
                  <a:pt x="174200" y="9940"/>
                  <a:pt x="174211" y="8563"/>
                </a:cubicBezTo>
                <a:cubicBezTo>
                  <a:pt x="174227" y="8527"/>
                  <a:pt x="174243" y="8492"/>
                  <a:pt x="174258" y="8461"/>
                </a:cubicBezTo>
                <a:cubicBezTo>
                  <a:pt x="174501" y="7980"/>
                  <a:pt x="174720" y="7483"/>
                  <a:pt x="174971" y="7009"/>
                </a:cubicBezTo>
                <a:cubicBezTo>
                  <a:pt x="175088" y="6778"/>
                  <a:pt x="175264" y="6524"/>
                  <a:pt x="175315" y="6253"/>
                </a:cubicBezTo>
                <a:cubicBezTo>
                  <a:pt x="175318" y="6230"/>
                  <a:pt x="175303" y="6199"/>
                  <a:pt x="175284" y="6199"/>
                </a:cubicBezTo>
                <a:cubicBezTo>
                  <a:pt x="175256" y="6202"/>
                  <a:pt x="175224" y="6206"/>
                  <a:pt x="175193" y="6211"/>
                </a:cubicBezTo>
                <a:cubicBezTo>
                  <a:pt x="175166" y="6215"/>
                  <a:pt x="175166" y="6269"/>
                  <a:pt x="175193" y="6273"/>
                </a:cubicBezTo>
                <a:cubicBezTo>
                  <a:pt x="175206" y="6273"/>
                  <a:pt x="174790" y="6970"/>
                  <a:pt x="174720" y="7071"/>
                </a:cubicBezTo>
                <a:cubicBezTo>
                  <a:pt x="174552" y="7306"/>
                  <a:pt x="174379" y="7537"/>
                  <a:pt x="174207" y="7772"/>
                </a:cubicBezTo>
                <a:cubicBezTo>
                  <a:pt x="174207" y="7338"/>
                  <a:pt x="174196" y="6907"/>
                  <a:pt x="174176" y="6473"/>
                </a:cubicBezTo>
                <a:cubicBezTo>
                  <a:pt x="174176" y="6432"/>
                  <a:pt x="174152" y="6411"/>
                  <a:pt x="174127" y="6411"/>
                </a:cubicBezTo>
                <a:cubicBezTo>
                  <a:pt x="174103" y="6411"/>
                  <a:pt x="174078" y="6432"/>
                  <a:pt x="174078" y="6473"/>
                </a:cubicBezTo>
                <a:cubicBezTo>
                  <a:pt x="174090" y="6977"/>
                  <a:pt x="174078" y="7479"/>
                  <a:pt x="174059" y="7983"/>
                </a:cubicBezTo>
                <a:cubicBezTo>
                  <a:pt x="173976" y="8097"/>
                  <a:pt x="173898" y="8211"/>
                  <a:pt x="173820" y="8332"/>
                </a:cubicBezTo>
                <a:cubicBezTo>
                  <a:pt x="173534" y="8770"/>
                  <a:pt x="173252" y="9208"/>
                  <a:pt x="172975" y="9654"/>
                </a:cubicBezTo>
                <a:cubicBezTo>
                  <a:pt x="172966" y="8923"/>
                  <a:pt x="172951" y="8195"/>
                  <a:pt x="172935" y="7459"/>
                </a:cubicBezTo>
                <a:cubicBezTo>
                  <a:pt x="172935" y="7414"/>
                  <a:pt x="172910" y="7392"/>
                  <a:pt x="172884" y="7392"/>
                </a:cubicBezTo>
                <a:cubicBezTo>
                  <a:pt x="172858" y="7392"/>
                  <a:pt x="172831" y="7414"/>
                  <a:pt x="172829" y="7459"/>
                </a:cubicBezTo>
                <a:cubicBezTo>
                  <a:pt x="172818" y="8332"/>
                  <a:pt x="172778" y="9204"/>
                  <a:pt x="172720" y="10073"/>
                </a:cubicBezTo>
                <a:cubicBezTo>
                  <a:pt x="172552" y="10355"/>
                  <a:pt x="172388" y="10637"/>
                  <a:pt x="172227" y="10926"/>
                </a:cubicBezTo>
                <a:cubicBezTo>
                  <a:pt x="172043" y="11255"/>
                  <a:pt x="171863" y="11592"/>
                  <a:pt x="171687" y="11929"/>
                </a:cubicBezTo>
                <a:cubicBezTo>
                  <a:pt x="171597" y="11079"/>
                  <a:pt x="171456" y="10203"/>
                  <a:pt x="171221" y="9416"/>
                </a:cubicBezTo>
                <a:cubicBezTo>
                  <a:pt x="171041" y="8817"/>
                  <a:pt x="170869" y="8214"/>
                  <a:pt x="170457" y="7823"/>
                </a:cubicBezTo>
                <a:cubicBezTo>
                  <a:pt x="170452" y="7817"/>
                  <a:pt x="170446" y="7815"/>
                  <a:pt x="170441" y="7815"/>
                </a:cubicBezTo>
                <a:cubicBezTo>
                  <a:pt x="170414" y="7815"/>
                  <a:pt x="170389" y="7868"/>
                  <a:pt x="170415" y="7897"/>
                </a:cubicBezTo>
                <a:cubicBezTo>
                  <a:pt x="170927" y="8442"/>
                  <a:pt x="171037" y="9510"/>
                  <a:pt x="171143" y="10316"/>
                </a:cubicBezTo>
                <a:cubicBezTo>
                  <a:pt x="171244" y="11076"/>
                  <a:pt x="171295" y="11847"/>
                  <a:pt x="171331" y="12617"/>
                </a:cubicBezTo>
                <a:cubicBezTo>
                  <a:pt x="171154" y="12969"/>
                  <a:pt x="170982" y="13326"/>
                  <a:pt x="170806" y="13678"/>
                </a:cubicBezTo>
                <a:cubicBezTo>
                  <a:pt x="170798" y="13279"/>
                  <a:pt x="170791" y="12880"/>
                  <a:pt x="170782" y="12481"/>
                </a:cubicBezTo>
                <a:cubicBezTo>
                  <a:pt x="170782" y="12429"/>
                  <a:pt x="170751" y="12403"/>
                  <a:pt x="170721" y="12403"/>
                </a:cubicBezTo>
                <a:cubicBezTo>
                  <a:pt x="170691" y="12403"/>
                  <a:pt x="170661" y="12428"/>
                  <a:pt x="170661" y="12481"/>
                </a:cubicBezTo>
                <a:cubicBezTo>
                  <a:pt x="170657" y="13005"/>
                  <a:pt x="170645" y="13529"/>
                  <a:pt x="170626" y="14046"/>
                </a:cubicBezTo>
                <a:cubicBezTo>
                  <a:pt x="170556" y="14190"/>
                  <a:pt x="170486" y="14328"/>
                  <a:pt x="170415" y="14468"/>
                </a:cubicBezTo>
                <a:cubicBezTo>
                  <a:pt x="170423" y="14391"/>
                  <a:pt x="170426" y="14308"/>
                  <a:pt x="170434" y="14230"/>
                </a:cubicBezTo>
                <a:cubicBezTo>
                  <a:pt x="170504" y="13157"/>
                  <a:pt x="170536" y="12085"/>
                  <a:pt x="170560" y="11009"/>
                </a:cubicBezTo>
                <a:cubicBezTo>
                  <a:pt x="170575" y="10442"/>
                  <a:pt x="170560" y="9870"/>
                  <a:pt x="170540" y="9302"/>
                </a:cubicBezTo>
                <a:cubicBezTo>
                  <a:pt x="170528" y="8930"/>
                  <a:pt x="170556" y="8539"/>
                  <a:pt x="170446" y="8191"/>
                </a:cubicBezTo>
                <a:cubicBezTo>
                  <a:pt x="170437" y="8158"/>
                  <a:pt x="170415" y="8143"/>
                  <a:pt x="170393" y="8143"/>
                </a:cubicBezTo>
                <a:cubicBezTo>
                  <a:pt x="170361" y="8143"/>
                  <a:pt x="170329" y="8176"/>
                  <a:pt x="170340" y="8230"/>
                </a:cubicBezTo>
                <a:cubicBezTo>
                  <a:pt x="170462" y="8758"/>
                  <a:pt x="170332" y="9498"/>
                  <a:pt x="170293" y="10042"/>
                </a:cubicBezTo>
                <a:cubicBezTo>
                  <a:pt x="170254" y="10586"/>
                  <a:pt x="170199" y="11142"/>
                  <a:pt x="170137" y="11682"/>
                </a:cubicBezTo>
                <a:cubicBezTo>
                  <a:pt x="170098" y="12022"/>
                  <a:pt x="170058" y="12359"/>
                  <a:pt x="170020" y="12696"/>
                </a:cubicBezTo>
                <a:cubicBezTo>
                  <a:pt x="169902" y="11776"/>
                  <a:pt x="169765" y="10832"/>
                  <a:pt x="169523" y="9963"/>
                </a:cubicBezTo>
                <a:cubicBezTo>
                  <a:pt x="169420" y="9600"/>
                  <a:pt x="169330" y="9228"/>
                  <a:pt x="169248" y="8856"/>
                </a:cubicBezTo>
                <a:cubicBezTo>
                  <a:pt x="169339" y="8637"/>
                  <a:pt x="169436" y="8422"/>
                  <a:pt x="169514" y="8191"/>
                </a:cubicBezTo>
                <a:cubicBezTo>
                  <a:pt x="169532" y="8138"/>
                  <a:pt x="169497" y="8072"/>
                  <a:pt x="169458" y="8072"/>
                </a:cubicBezTo>
                <a:cubicBezTo>
                  <a:pt x="169445" y="8072"/>
                  <a:pt x="169432" y="8079"/>
                  <a:pt x="169420" y="8097"/>
                </a:cubicBezTo>
                <a:cubicBezTo>
                  <a:pt x="169405" y="8120"/>
                  <a:pt x="169393" y="8140"/>
                  <a:pt x="169377" y="8164"/>
                </a:cubicBezTo>
                <a:cubicBezTo>
                  <a:pt x="169377" y="8167"/>
                  <a:pt x="169373" y="8175"/>
                  <a:pt x="169373" y="8179"/>
                </a:cubicBezTo>
                <a:cubicBezTo>
                  <a:pt x="169311" y="8285"/>
                  <a:pt x="169241" y="8386"/>
                  <a:pt x="169170" y="8484"/>
                </a:cubicBezTo>
                <a:cubicBezTo>
                  <a:pt x="169100" y="8167"/>
                  <a:pt x="168920" y="7667"/>
                  <a:pt x="169006" y="7353"/>
                </a:cubicBezTo>
                <a:cubicBezTo>
                  <a:pt x="169016" y="7322"/>
                  <a:pt x="168992" y="7296"/>
                  <a:pt x="168970" y="7296"/>
                </a:cubicBezTo>
                <a:cubicBezTo>
                  <a:pt x="168959" y="7296"/>
                  <a:pt x="168948" y="7303"/>
                  <a:pt x="168943" y="7318"/>
                </a:cubicBezTo>
                <a:cubicBezTo>
                  <a:pt x="168783" y="7761"/>
                  <a:pt x="168813" y="8339"/>
                  <a:pt x="168873" y="8876"/>
                </a:cubicBezTo>
                <a:cubicBezTo>
                  <a:pt x="168771" y="9013"/>
                  <a:pt x="168677" y="9154"/>
                  <a:pt x="168602" y="9314"/>
                </a:cubicBezTo>
                <a:cubicBezTo>
                  <a:pt x="168395" y="9741"/>
                  <a:pt x="168172" y="10164"/>
                  <a:pt x="167992" y="10610"/>
                </a:cubicBezTo>
                <a:cubicBezTo>
                  <a:pt x="167574" y="11654"/>
                  <a:pt x="167217" y="12739"/>
                  <a:pt x="166896" y="13838"/>
                </a:cubicBezTo>
                <a:cubicBezTo>
                  <a:pt x="166826" y="14081"/>
                  <a:pt x="166759" y="14324"/>
                  <a:pt x="166689" y="14566"/>
                </a:cubicBezTo>
                <a:cubicBezTo>
                  <a:pt x="166571" y="13729"/>
                  <a:pt x="166493" y="12884"/>
                  <a:pt x="166521" y="12042"/>
                </a:cubicBezTo>
                <a:cubicBezTo>
                  <a:pt x="166522" y="11962"/>
                  <a:pt x="166479" y="11923"/>
                  <a:pt x="166433" y="11923"/>
                </a:cubicBezTo>
                <a:cubicBezTo>
                  <a:pt x="166387" y="11923"/>
                  <a:pt x="166338" y="11963"/>
                  <a:pt x="166333" y="12042"/>
                </a:cubicBezTo>
                <a:cubicBezTo>
                  <a:pt x="166301" y="12425"/>
                  <a:pt x="166282" y="12805"/>
                  <a:pt x="166274" y="13189"/>
                </a:cubicBezTo>
                <a:cubicBezTo>
                  <a:pt x="166270" y="13188"/>
                  <a:pt x="166266" y="13188"/>
                  <a:pt x="166263" y="13188"/>
                </a:cubicBezTo>
                <a:cubicBezTo>
                  <a:pt x="166208" y="13188"/>
                  <a:pt x="166187" y="13296"/>
                  <a:pt x="166246" y="13314"/>
                </a:cubicBezTo>
                <a:cubicBezTo>
                  <a:pt x="166254" y="13318"/>
                  <a:pt x="166262" y="13326"/>
                  <a:pt x="166270" y="13330"/>
                </a:cubicBezTo>
                <a:cubicBezTo>
                  <a:pt x="166266" y="13459"/>
                  <a:pt x="166262" y="13588"/>
                  <a:pt x="166259" y="13713"/>
                </a:cubicBezTo>
                <a:cubicBezTo>
                  <a:pt x="166183" y="13428"/>
                  <a:pt x="166125" y="13134"/>
                  <a:pt x="166098" y="12828"/>
                </a:cubicBezTo>
                <a:cubicBezTo>
                  <a:pt x="166092" y="12769"/>
                  <a:pt x="166052" y="12737"/>
                  <a:pt x="166016" y="12737"/>
                </a:cubicBezTo>
                <a:cubicBezTo>
                  <a:pt x="165980" y="12737"/>
                  <a:pt x="165947" y="12767"/>
                  <a:pt x="165949" y="12828"/>
                </a:cubicBezTo>
                <a:cubicBezTo>
                  <a:pt x="165965" y="13110"/>
                  <a:pt x="165996" y="13388"/>
                  <a:pt x="166031" y="13663"/>
                </a:cubicBezTo>
                <a:cubicBezTo>
                  <a:pt x="166008" y="13682"/>
                  <a:pt x="165984" y="13709"/>
                  <a:pt x="165977" y="13749"/>
                </a:cubicBezTo>
                <a:cubicBezTo>
                  <a:pt x="165914" y="13991"/>
                  <a:pt x="165840" y="14246"/>
                  <a:pt x="165773" y="14500"/>
                </a:cubicBezTo>
                <a:cubicBezTo>
                  <a:pt x="165737" y="13478"/>
                  <a:pt x="165679" y="12457"/>
                  <a:pt x="165620" y="11439"/>
                </a:cubicBezTo>
                <a:cubicBezTo>
                  <a:pt x="165757" y="10982"/>
                  <a:pt x="165914" y="10535"/>
                  <a:pt x="166125" y="10151"/>
                </a:cubicBezTo>
                <a:cubicBezTo>
                  <a:pt x="166146" y="10110"/>
                  <a:pt x="166113" y="10064"/>
                  <a:pt x="166081" y="10064"/>
                </a:cubicBezTo>
                <a:cubicBezTo>
                  <a:pt x="166070" y="10064"/>
                  <a:pt x="166059" y="10069"/>
                  <a:pt x="166051" y="10081"/>
                </a:cubicBezTo>
                <a:cubicBezTo>
                  <a:pt x="165883" y="10288"/>
                  <a:pt x="165730" y="10532"/>
                  <a:pt x="165585" y="10790"/>
                </a:cubicBezTo>
                <a:cubicBezTo>
                  <a:pt x="165562" y="10375"/>
                  <a:pt x="165542" y="9960"/>
                  <a:pt x="165522" y="9545"/>
                </a:cubicBezTo>
                <a:cubicBezTo>
                  <a:pt x="165520" y="9492"/>
                  <a:pt x="165491" y="9466"/>
                  <a:pt x="165461" y="9466"/>
                </a:cubicBezTo>
                <a:cubicBezTo>
                  <a:pt x="165432" y="9466"/>
                  <a:pt x="165403" y="9492"/>
                  <a:pt x="165401" y="9545"/>
                </a:cubicBezTo>
                <a:cubicBezTo>
                  <a:pt x="165393" y="9705"/>
                  <a:pt x="165361" y="9858"/>
                  <a:pt x="165311" y="10003"/>
                </a:cubicBezTo>
                <a:cubicBezTo>
                  <a:pt x="165308" y="10018"/>
                  <a:pt x="165317" y="10027"/>
                  <a:pt x="165327" y="10027"/>
                </a:cubicBezTo>
                <a:cubicBezTo>
                  <a:pt x="165333" y="10027"/>
                  <a:pt x="165338" y="10024"/>
                  <a:pt x="165343" y="10019"/>
                </a:cubicBezTo>
                <a:lnTo>
                  <a:pt x="165377" y="9948"/>
                </a:lnTo>
                <a:lnTo>
                  <a:pt x="165377" y="9948"/>
                </a:lnTo>
                <a:cubicBezTo>
                  <a:pt x="165346" y="10457"/>
                  <a:pt x="165296" y="10966"/>
                  <a:pt x="165244" y="11471"/>
                </a:cubicBezTo>
                <a:cubicBezTo>
                  <a:pt x="165217" y="11533"/>
                  <a:pt x="165190" y="11596"/>
                  <a:pt x="165162" y="11659"/>
                </a:cubicBezTo>
                <a:cubicBezTo>
                  <a:pt x="165131" y="11498"/>
                  <a:pt x="165068" y="11361"/>
                  <a:pt x="164951" y="11287"/>
                </a:cubicBezTo>
                <a:cubicBezTo>
                  <a:pt x="164944" y="11282"/>
                  <a:pt x="164936" y="11280"/>
                  <a:pt x="164929" y="11280"/>
                </a:cubicBezTo>
                <a:cubicBezTo>
                  <a:pt x="164888" y="11280"/>
                  <a:pt x="164857" y="11359"/>
                  <a:pt x="164904" y="11392"/>
                </a:cubicBezTo>
                <a:cubicBezTo>
                  <a:pt x="165018" y="11475"/>
                  <a:pt x="165056" y="11674"/>
                  <a:pt x="165056" y="11909"/>
                </a:cubicBezTo>
                <a:cubicBezTo>
                  <a:pt x="164998" y="12058"/>
                  <a:pt x="164939" y="12203"/>
                  <a:pt x="164884" y="12344"/>
                </a:cubicBezTo>
                <a:cubicBezTo>
                  <a:pt x="164884" y="12214"/>
                  <a:pt x="164892" y="12085"/>
                  <a:pt x="164888" y="11956"/>
                </a:cubicBezTo>
                <a:cubicBezTo>
                  <a:pt x="164888" y="11893"/>
                  <a:pt x="164853" y="11862"/>
                  <a:pt x="164817" y="11862"/>
                </a:cubicBezTo>
                <a:cubicBezTo>
                  <a:pt x="164781" y="11862"/>
                  <a:pt x="164745" y="11893"/>
                  <a:pt x="164743" y="11956"/>
                </a:cubicBezTo>
                <a:cubicBezTo>
                  <a:pt x="164732" y="12269"/>
                  <a:pt x="164709" y="12582"/>
                  <a:pt x="164677" y="12891"/>
                </a:cubicBezTo>
                <a:cubicBezTo>
                  <a:pt x="164556" y="13213"/>
                  <a:pt x="164438" y="13529"/>
                  <a:pt x="164321" y="13847"/>
                </a:cubicBezTo>
                <a:cubicBezTo>
                  <a:pt x="164277" y="13600"/>
                  <a:pt x="164234" y="13350"/>
                  <a:pt x="164192" y="13103"/>
                </a:cubicBezTo>
                <a:cubicBezTo>
                  <a:pt x="164090" y="12523"/>
                  <a:pt x="164015" y="11936"/>
                  <a:pt x="163914" y="11357"/>
                </a:cubicBezTo>
                <a:cubicBezTo>
                  <a:pt x="163965" y="10899"/>
                  <a:pt x="163992" y="10442"/>
                  <a:pt x="164004" y="9983"/>
                </a:cubicBezTo>
                <a:cubicBezTo>
                  <a:pt x="164192" y="9060"/>
                  <a:pt x="164384" y="8124"/>
                  <a:pt x="164512" y="7201"/>
                </a:cubicBezTo>
                <a:cubicBezTo>
                  <a:pt x="164599" y="6574"/>
                  <a:pt x="164763" y="5948"/>
                  <a:pt x="164904" y="5337"/>
                </a:cubicBezTo>
                <a:cubicBezTo>
                  <a:pt x="165009" y="4891"/>
                  <a:pt x="165225" y="4492"/>
                  <a:pt x="165323" y="4054"/>
                </a:cubicBezTo>
                <a:cubicBezTo>
                  <a:pt x="165330" y="4014"/>
                  <a:pt x="165306" y="3990"/>
                  <a:pt x="165283" y="3990"/>
                </a:cubicBezTo>
                <a:cubicBezTo>
                  <a:pt x="165267" y="3990"/>
                  <a:pt x="165251" y="4001"/>
                  <a:pt x="165244" y="4027"/>
                </a:cubicBezTo>
                <a:cubicBezTo>
                  <a:pt x="165155" y="4379"/>
                  <a:pt x="164935" y="4692"/>
                  <a:pt x="164814" y="5032"/>
                </a:cubicBezTo>
                <a:cubicBezTo>
                  <a:pt x="164712" y="5318"/>
                  <a:pt x="164615" y="5612"/>
                  <a:pt x="164509" y="5897"/>
                </a:cubicBezTo>
                <a:cubicBezTo>
                  <a:pt x="164317" y="6417"/>
                  <a:pt x="164172" y="6981"/>
                  <a:pt x="164008" y="7517"/>
                </a:cubicBezTo>
                <a:cubicBezTo>
                  <a:pt x="163797" y="8202"/>
                  <a:pt x="163589" y="8892"/>
                  <a:pt x="163394" y="9584"/>
                </a:cubicBezTo>
                <a:cubicBezTo>
                  <a:pt x="163354" y="9322"/>
                  <a:pt x="163315" y="9064"/>
                  <a:pt x="163276" y="8801"/>
                </a:cubicBezTo>
                <a:cubicBezTo>
                  <a:pt x="163201" y="8320"/>
                  <a:pt x="163107" y="7075"/>
                  <a:pt x="162669" y="6903"/>
                </a:cubicBezTo>
                <a:cubicBezTo>
                  <a:pt x="162667" y="6902"/>
                  <a:pt x="162664" y="6902"/>
                  <a:pt x="162661" y="6902"/>
                </a:cubicBezTo>
                <a:cubicBezTo>
                  <a:pt x="162634" y="6902"/>
                  <a:pt x="162621" y="6951"/>
                  <a:pt x="162646" y="6966"/>
                </a:cubicBezTo>
                <a:cubicBezTo>
                  <a:pt x="163029" y="7185"/>
                  <a:pt x="163009" y="8430"/>
                  <a:pt x="163049" y="8841"/>
                </a:cubicBezTo>
                <a:cubicBezTo>
                  <a:pt x="163096" y="9342"/>
                  <a:pt x="163119" y="9846"/>
                  <a:pt x="163150" y="10348"/>
                </a:cubicBezTo>
                <a:cubicBezTo>
                  <a:pt x="163150" y="10379"/>
                  <a:pt x="163154" y="10406"/>
                  <a:pt x="163154" y="10433"/>
                </a:cubicBezTo>
                <a:cubicBezTo>
                  <a:pt x="163084" y="10700"/>
                  <a:pt x="163013" y="10962"/>
                  <a:pt x="162947" y="11224"/>
                </a:cubicBezTo>
                <a:cubicBezTo>
                  <a:pt x="162892" y="11439"/>
                  <a:pt x="162837" y="11654"/>
                  <a:pt x="162778" y="11870"/>
                </a:cubicBezTo>
                <a:cubicBezTo>
                  <a:pt x="162783" y="11549"/>
                  <a:pt x="162775" y="11232"/>
                  <a:pt x="162744" y="10922"/>
                </a:cubicBezTo>
                <a:cubicBezTo>
                  <a:pt x="162740" y="10898"/>
                  <a:pt x="162724" y="10886"/>
                  <a:pt x="162707" y="10886"/>
                </a:cubicBezTo>
                <a:cubicBezTo>
                  <a:pt x="162690" y="10886"/>
                  <a:pt x="162673" y="10899"/>
                  <a:pt x="162669" y="10922"/>
                </a:cubicBezTo>
                <a:cubicBezTo>
                  <a:pt x="162563" y="11678"/>
                  <a:pt x="162489" y="12434"/>
                  <a:pt x="162426" y="13193"/>
                </a:cubicBezTo>
                <a:cubicBezTo>
                  <a:pt x="162211" y="13999"/>
                  <a:pt x="161992" y="14797"/>
                  <a:pt x="161769" y="15599"/>
                </a:cubicBezTo>
                <a:cubicBezTo>
                  <a:pt x="161844" y="15162"/>
                  <a:pt x="161902" y="14716"/>
                  <a:pt x="161933" y="14269"/>
                </a:cubicBezTo>
                <a:cubicBezTo>
                  <a:pt x="161972" y="13776"/>
                  <a:pt x="161969" y="13287"/>
                  <a:pt x="161949" y="12794"/>
                </a:cubicBezTo>
                <a:cubicBezTo>
                  <a:pt x="161953" y="12731"/>
                  <a:pt x="161961" y="12669"/>
                  <a:pt x="161965" y="12606"/>
                </a:cubicBezTo>
                <a:cubicBezTo>
                  <a:pt x="162066" y="11354"/>
                  <a:pt x="162113" y="10097"/>
                  <a:pt x="162172" y="8845"/>
                </a:cubicBezTo>
                <a:cubicBezTo>
                  <a:pt x="162196" y="8305"/>
                  <a:pt x="162180" y="7764"/>
                  <a:pt x="162191" y="7228"/>
                </a:cubicBezTo>
                <a:cubicBezTo>
                  <a:pt x="162200" y="7048"/>
                  <a:pt x="162203" y="6919"/>
                  <a:pt x="162117" y="6778"/>
                </a:cubicBezTo>
                <a:cubicBezTo>
                  <a:pt x="162108" y="6765"/>
                  <a:pt x="162098" y="6760"/>
                  <a:pt x="162087" y="6760"/>
                </a:cubicBezTo>
                <a:cubicBezTo>
                  <a:pt x="162056" y="6760"/>
                  <a:pt x="162025" y="6807"/>
                  <a:pt x="162043" y="6849"/>
                </a:cubicBezTo>
                <a:cubicBezTo>
                  <a:pt x="162180" y="7127"/>
                  <a:pt x="162027" y="7858"/>
                  <a:pt x="162000" y="8151"/>
                </a:cubicBezTo>
                <a:cubicBezTo>
                  <a:pt x="161953" y="8715"/>
                  <a:pt x="161878" y="9275"/>
                  <a:pt x="161820" y="9839"/>
                </a:cubicBezTo>
                <a:cubicBezTo>
                  <a:pt x="161703" y="10985"/>
                  <a:pt x="161573" y="12132"/>
                  <a:pt x="161416" y="13271"/>
                </a:cubicBezTo>
                <a:cubicBezTo>
                  <a:pt x="161319" y="13979"/>
                  <a:pt x="161228" y="14692"/>
                  <a:pt x="161143" y="15404"/>
                </a:cubicBezTo>
                <a:cubicBezTo>
                  <a:pt x="161131" y="15075"/>
                  <a:pt x="161119" y="14750"/>
                  <a:pt x="161103" y="14425"/>
                </a:cubicBezTo>
                <a:cubicBezTo>
                  <a:pt x="161354" y="12281"/>
                  <a:pt x="161585" y="10128"/>
                  <a:pt x="161738" y="7980"/>
                </a:cubicBezTo>
                <a:cubicBezTo>
                  <a:pt x="161741" y="7935"/>
                  <a:pt x="161712" y="7912"/>
                  <a:pt x="161683" y="7912"/>
                </a:cubicBezTo>
                <a:cubicBezTo>
                  <a:pt x="161679" y="7912"/>
                  <a:pt x="161675" y="7912"/>
                  <a:pt x="161671" y="7913"/>
                </a:cubicBezTo>
                <a:cubicBezTo>
                  <a:pt x="161656" y="7913"/>
                  <a:pt x="161640" y="7917"/>
                  <a:pt x="161628" y="7920"/>
                </a:cubicBezTo>
                <a:cubicBezTo>
                  <a:pt x="161581" y="7929"/>
                  <a:pt x="161581" y="8030"/>
                  <a:pt x="161627" y="8038"/>
                </a:cubicBezTo>
                <a:lnTo>
                  <a:pt x="161627" y="8038"/>
                </a:lnTo>
                <a:cubicBezTo>
                  <a:pt x="161627" y="8038"/>
                  <a:pt x="161627" y="8038"/>
                  <a:pt x="161627" y="8038"/>
                </a:cubicBezTo>
                <a:cubicBezTo>
                  <a:pt x="161567" y="8038"/>
                  <a:pt x="161056" y="10344"/>
                  <a:pt x="161002" y="10597"/>
                </a:cubicBezTo>
                <a:cubicBezTo>
                  <a:pt x="160982" y="10684"/>
                  <a:pt x="160966" y="10774"/>
                  <a:pt x="160947" y="10861"/>
                </a:cubicBezTo>
                <a:lnTo>
                  <a:pt x="160947" y="10817"/>
                </a:lnTo>
                <a:cubicBezTo>
                  <a:pt x="160945" y="10741"/>
                  <a:pt x="160900" y="10702"/>
                  <a:pt x="160855" y="10702"/>
                </a:cubicBezTo>
                <a:cubicBezTo>
                  <a:pt x="160810" y="10702"/>
                  <a:pt x="160765" y="10741"/>
                  <a:pt x="160763" y="10817"/>
                </a:cubicBezTo>
                <a:cubicBezTo>
                  <a:pt x="160759" y="11173"/>
                  <a:pt x="160747" y="11529"/>
                  <a:pt x="160735" y="11889"/>
                </a:cubicBezTo>
                <a:cubicBezTo>
                  <a:pt x="160607" y="12532"/>
                  <a:pt x="160482" y="13173"/>
                  <a:pt x="160372" y="13823"/>
                </a:cubicBezTo>
                <a:cubicBezTo>
                  <a:pt x="160148" y="15149"/>
                  <a:pt x="159965" y="16492"/>
                  <a:pt x="159785" y="17835"/>
                </a:cubicBezTo>
                <a:cubicBezTo>
                  <a:pt x="159785" y="17698"/>
                  <a:pt x="159781" y="17561"/>
                  <a:pt x="159781" y="17420"/>
                </a:cubicBezTo>
                <a:cubicBezTo>
                  <a:pt x="159851" y="16990"/>
                  <a:pt x="159902" y="16555"/>
                  <a:pt x="159902" y="16152"/>
                </a:cubicBezTo>
                <a:cubicBezTo>
                  <a:pt x="159902" y="15306"/>
                  <a:pt x="159866" y="14461"/>
                  <a:pt x="159863" y="13616"/>
                </a:cubicBezTo>
                <a:cubicBezTo>
                  <a:pt x="159863" y="13547"/>
                  <a:pt x="159822" y="13513"/>
                  <a:pt x="159780" y="13513"/>
                </a:cubicBezTo>
                <a:cubicBezTo>
                  <a:pt x="159739" y="13513"/>
                  <a:pt x="159698" y="13547"/>
                  <a:pt x="159698" y="13616"/>
                </a:cubicBezTo>
                <a:cubicBezTo>
                  <a:pt x="159698" y="14026"/>
                  <a:pt x="159678" y="14434"/>
                  <a:pt x="159644" y="14837"/>
                </a:cubicBezTo>
                <a:cubicBezTo>
                  <a:pt x="159625" y="14827"/>
                  <a:pt x="159604" y="14822"/>
                  <a:pt x="159584" y="14822"/>
                </a:cubicBezTo>
                <a:cubicBezTo>
                  <a:pt x="159561" y="14822"/>
                  <a:pt x="159539" y="14828"/>
                  <a:pt x="159519" y="14840"/>
                </a:cubicBezTo>
                <a:cubicBezTo>
                  <a:pt x="159702" y="13350"/>
                  <a:pt x="159886" y="11643"/>
                  <a:pt x="160435" y="10328"/>
                </a:cubicBezTo>
                <a:cubicBezTo>
                  <a:pt x="160455" y="10284"/>
                  <a:pt x="160425" y="10234"/>
                  <a:pt x="160392" y="10234"/>
                </a:cubicBezTo>
                <a:cubicBezTo>
                  <a:pt x="160381" y="10234"/>
                  <a:pt x="160370" y="10240"/>
                  <a:pt x="160360" y="10254"/>
                </a:cubicBezTo>
                <a:cubicBezTo>
                  <a:pt x="159601" y="11439"/>
                  <a:pt x="159248" y="13204"/>
                  <a:pt x="158873" y="14645"/>
                </a:cubicBezTo>
                <a:cubicBezTo>
                  <a:pt x="158826" y="14824"/>
                  <a:pt x="158782" y="15012"/>
                  <a:pt x="158735" y="15196"/>
                </a:cubicBezTo>
                <a:cubicBezTo>
                  <a:pt x="158716" y="14347"/>
                  <a:pt x="158692" y="13498"/>
                  <a:pt x="158665" y="12649"/>
                </a:cubicBezTo>
                <a:cubicBezTo>
                  <a:pt x="158603" y="10657"/>
                  <a:pt x="158477" y="8672"/>
                  <a:pt x="158415" y="6684"/>
                </a:cubicBezTo>
                <a:cubicBezTo>
                  <a:pt x="158481" y="6543"/>
                  <a:pt x="158544" y="6402"/>
                  <a:pt x="158614" y="6265"/>
                </a:cubicBezTo>
                <a:cubicBezTo>
                  <a:pt x="158880" y="5713"/>
                  <a:pt x="159154" y="5162"/>
                  <a:pt x="159436" y="4618"/>
                </a:cubicBezTo>
                <a:cubicBezTo>
                  <a:pt x="159660" y="4183"/>
                  <a:pt x="160129" y="3212"/>
                  <a:pt x="160587" y="3142"/>
                </a:cubicBezTo>
                <a:cubicBezTo>
                  <a:pt x="160610" y="3138"/>
                  <a:pt x="160614" y="3091"/>
                  <a:pt x="160587" y="3091"/>
                </a:cubicBezTo>
                <a:cubicBezTo>
                  <a:pt x="160012" y="3142"/>
                  <a:pt x="159530" y="4175"/>
                  <a:pt x="159217" y="4715"/>
                </a:cubicBezTo>
                <a:cubicBezTo>
                  <a:pt x="158935" y="5209"/>
                  <a:pt x="158661" y="5709"/>
                  <a:pt x="158395" y="6218"/>
                </a:cubicBezTo>
                <a:lnTo>
                  <a:pt x="158395" y="6124"/>
                </a:lnTo>
                <a:cubicBezTo>
                  <a:pt x="158394" y="6088"/>
                  <a:pt x="158373" y="6070"/>
                  <a:pt x="158353" y="6070"/>
                </a:cubicBezTo>
                <a:cubicBezTo>
                  <a:pt x="158331" y="6070"/>
                  <a:pt x="158309" y="6089"/>
                  <a:pt x="158305" y="6124"/>
                </a:cubicBezTo>
                <a:cubicBezTo>
                  <a:pt x="158298" y="6230"/>
                  <a:pt x="158289" y="6332"/>
                  <a:pt x="158282" y="6437"/>
                </a:cubicBezTo>
                <a:cubicBezTo>
                  <a:pt x="158000" y="6981"/>
                  <a:pt x="157722" y="7537"/>
                  <a:pt x="157452" y="8089"/>
                </a:cubicBezTo>
                <a:cubicBezTo>
                  <a:pt x="157448" y="8081"/>
                  <a:pt x="157444" y="8074"/>
                  <a:pt x="157440" y="8066"/>
                </a:cubicBezTo>
                <a:cubicBezTo>
                  <a:pt x="157573" y="7577"/>
                  <a:pt x="157734" y="7091"/>
                  <a:pt x="157870" y="6605"/>
                </a:cubicBezTo>
                <a:cubicBezTo>
                  <a:pt x="157953" y="6305"/>
                  <a:pt x="158058" y="6014"/>
                  <a:pt x="158145" y="5718"/>
                </a:cubicBezTo>
                <a:cubicBezTo>
                  <a:pt x="158251" y="5361"/>
                  <a:pt x="158258" y="4844"/>
                  <a:pt x="158591" y="4684"/>
                </a:cubicBezTo>
                <a:cubicBezTo>
                  <a:pt x="158658" y="4652"/>
                  <a:pt x="158639" y="4523"/>
                  <a:pt x="158576" y="4523"/>
                </a:cubicBezTo>
                <a:cubicBezTo>
                  <a:pt x="158570" y="4523"/>
                  <a:pt x="158563" y="4525"/>
                  <a:pt x="158556" y="4528"/>
                </a:cubicBezTo>
                <a:cubicBezTo>
                  <a:pt x="158336" y="4609"/>
                  <a:pt x="158231" y="4727"/>
                  <a:pt x="158133" y="5001"/>
                </a:cubicBezTo>
                <a:cubicBezTo>
                  <a:pt x="157929" y="5565"/>
                  <a:pt x="157718" y="6112"/>
                  <a:pt x="157495" y="6661"/>
                </a:cubicBezTo>
                <a:cubicBezTo>
                  <a:pt x="157401" y="6899"/>
                  <a:pt x="157307" y="7134"/>
                  <a:pt x="157213" y="7377"/>
                </a:cubicBezTo>
                <a:cubicBezTo>
                  <a:pt x="157194" y="6977"/>
                  <a:pt x="157178" y="6578"/>
                  <a:pt x="157158" y="6179"/>
                </a:cubicBezTo>
                <a:cubicBezTo>
                  <a:pt x="157153" y="6071"/>
                  <a:pt x="157091" y="6018"/>
                  <a:pt x="157029" y="6018"/>
                </a:cubicBezTo>
                <a:cubicBezTo>
                  <a:pt x="156968" y="6018"/>
                  <a:pt x="156906" y="6071"/>
                  <a:pt x="156900" y="6179"/>
                </a:cubicBezTo>
                <a:cubicBezTo>
                  <a:pt x="156861" y="6958"/>
                  <a:pt x="156826" y="7737"/>
                  <a:pt x="156786" y="8516"/>
                </a:cubicBezTo>
                <a:cubicBezTo>
                  <a:pt x="156649" y="8888"/>
                  <a:pt x="156524" y="9264"/>
                  <a:pt x="156396" y="9639"/>
                </a:cubicBezTo>
                <a:cubicBezTo>
                  <a:pt x="156434" y="9423"/>
                  <a:pt x="156466" y="9204"/>
                  <a:pt x="156497" y="8986"/>
                </a:cubicBezTo>
                <a:cubicBezTo>
                  <a:pt x="156501" y="8944"/>
                  <a:pt x="156482" y="8888"/>
                  <a:pt x="156443" y="8888"/>
                </a:cubicBezTo>
                <a:cubicBezTo>
                  <a:pt x="156441" y="8888"/>
                  <a:pt x="156439" y="8888"/>
                  <a:pt x="156438" y="8888"/>
                </a:cubicBezTo>
                <a:cubicBezTo>
                  <a:pt x="156423" y="8892"/>
                  <a:pt x="156411" y="8892"/>
                  <a:pt x="156396" y="8895"/>
                </a:cubicBezTo>
                <a:cubicBezTo>
                  <a:pt x="156325" y="8903"/>
                  <a:pt x="156325" y="9024"/>
                  <a:pt x="156396" y="9033"/>
                </a:cubicBezTo>
                <a:cubicBezTo>
                  <a:pt x="156395" y="9032"/>
                  <a:pt x="156394" y="9032"/>
                  <a:pt x="156394" y="9032"/>
                </a:cubicBezTo>
                <a:cubicBezTo>
                  <a:pt x="156322" y="9032"/>
                  <a:pt x="156163" y="9527"/>
                  <a:pt x="156011" y="10073"/>
                </a:cubicBezTo>
                <a:cubicBezTo>
                  <a:pt x="156071" y="9302"/>
                  <a:pt x="156148" y="8536"/>
                  <a:pt x="156266" y="7764"/>
                </a:cubicBezTo>
                <a:cubicBezTo>
                  <a:pt x="156273" y="7715"/>
                  <a:pt x="156244" y="7684"/>
                  <a:pt x="156215" y="7684"/>
                </a:cubicBezTo>
                <a:cubicBezTo>
                  <a:pt x="156195" y="7684"/>
                  <a:pt x="156176" y="7698"/>
                  <a:pt x="156168" y="7729"/>
                </a:cubicBezTo>
                <a:cubicBezTo>
                  <a:pt x="155941" y="8648"/>
                  <a:pt x="155644" y="9526"/>
                  <a:pt x="155417" y="10442"/>
                </a:cubicBezTo>
                <a:cubicBezTo>
                  <a:pt x="155249" y="11142"/>
                  <a:pt x="155158" y="11878"/>
                  <a:pt x="155068" y="12606"/>
                </a:cubicBezTo>
                <a:cubicBezTo>
                  <a:pt x="154958" y="11310"/>
                  <a:pt x="154779" y="9663"/>
                  <a:pt x="154024" y="8836"/>
                </a:cubicBezTo>
                <a:cubicBezTo>
                  <a:pt x="153984" y="8476"/>
                  <a:pt x="153957" y="8117"/>
                  <a:pt x="153953" y="7756"/>
                </a:cubicBezTo>
                <a:cubicBezTo>
                  <a:pt x="153953" y="7690"/>
                  <a:pt x="153914" y="7657"/>
                  <a:pt x="153875" y="7657"/>
                </a:cubicBezTo>
                <a:cubicBezTo>
                  <a:pt x="153836" y="7657"/>
                  <a:pt x="153796" y="7690"/>
                  <a:pt x="153796" y="7756"/>
                </a:cubicBezTo>
                <a:cubicBezTo>
                  <a:pt x="153796" y="8058"/>
                  <a:pt x="153800" y="8359"/>
                  <a:pt x="153804" y="8661"/>
                </a:cubicBezTo>
                <a:cubicBezTo>
                  <a:pt x="153765" y="8672"/>
                  <a:pt x="153742" y="8755"/>
                  <a:pt x="153789" y="8798"/>
                </a:cubicBezTo>
                <a:cubicBezTo>
                  <a:pt x="153796" y="8801"/>
                  <a:pt x="153800" y="8809"/>
                  <a:pt x="153804" y="8813"/>
                </a:cubicBezTo>
                <a:cubicBezTo>
                  <a:pt x="153812" y="9416"/>
                  <a:pt x="153820" y="10023"/>
                  <a:pt x="153831" y="10626"/>
                </a:cubicBezTo>
                <a:lnTo>
                  <a:pt x="153827" y="10626"/>
                </a:lnTo>
                <a:cubicBezTo>
                  <a:pt x="153737" y="10688"/>
                  <a:pt x="153663" y="10762"/>
                  <a:pt x="153589" y="10848"/>
                </a:cubicBezTo>
                <a:cubicBezTo>
                  <a:pt x="153581" y="10660"/>
                  <a:pt x="153573" y="10473"/>
                  <a:pt x="153558" y="10285"/>
                </a:cubicBezTo>
                <a:cubicBezTo>
                  <a:pt x="153507" y="9607"/>
                  <a:pt x="153569" y="8336"/>
                  <a:pt x="153115" y="7866"/>
                </a:cubicBezTo>
                <a:cubicBezTo>
                  <a:pt x="153101" y="7851"/>
                  <a:pt x="153085" y="7845"/>
                  <a:pt x="153070" y="7845"/>
                </a:cubicBezTo>
                <a:cubicBezTo>
                  <a:pt x="153018" y="7845"/>
                  <a:pt x="152975" y="7924"/>
                  <a:pt x="153021" y="7991"/>
                </a:cubicBezTo>
                <a:cubicBezTo>
                  <a:pt x="153253" y="8320"/>
                  <a:pt x="153127" y="9005"/>
                  <a:pt x="153143" y="9416"/>
                </a:cubicBezTo>
                <a:cubicBezTo>
                  <a:pt x="153162" y="9851"/>
                  <a:pt x="153115" y="10297"/>
                  <a:pt x="153080" y="10723"/>
                </a:cubicBezTo>
                <a:cubicBezTo>
                  <a:pt x="153052" y="11052"/>
                  <a:pt x="153021" y="11377"/>
                  <a:pt x="152990" y="11701"/>
                </a:cubicBezTo>
                <a:cubicBezTo>
                  <a:pt x="152986" y="11697"/>
                  <a:pt x="152986" y="11690"/>
                  <a:pt x="152986" y="11686"/>
                </a:cubicBezTo>
                <a:cubicBezTo>
                  <a:pt x="152959" y="11486"/>
                  <a:pt x="152939" y="11287"/>
                  <a:pt x="152924" y="11087"/>
                </a:cubicBezTo>
                <a:cubicBezTo>
                  <a:pt x="152924" y="11078"/>
                  <a:pt x="152883" y="10658"/>
                  <a:pt x="152928" y="10658"/>
                </a:cubicBezTo>
                <a:cubicBezTo>
                  <a:pt x="152939" y="10658"/>
                  <a:pt x="152955" y="10683"/>
                  <a:pt x="152978" y="10747"/>
                </a:cubicBezTo>
                <a:cubicBezTo>
                  <a:pt x="152983" y="10758"/>
                  <a:pt x="152992" y="10763"/>
                  <a:pt x="153000" y="10763"/>
                </a:cubicBezTo>
                <a:cubicBezTo>
                  <a:pt x="153017" y="10763"/>
                  <a:pt x="153035" y="10743"/>
                  <a:pt x="153029" y="10720"/>
                </a:cubicBezTo>
                <a:cubicBezTo>
                  <a:pt x="152978" y="10535"/>
                  <a:pt x="153005" y="10610"/>
                  <a:pt x="152908" y="10438"/>
                </a:cubicBezTo>
                <a:cubicBezTo>
                  <a:pt x="152897" y="10421"/>
                  <a:pt x="152880" y="10411"/>
                  <a:pt x="152864" y="10411"/>
                </a:cubicBezTo>
                <a:cubicBezTo>
                  <a:pt x="152846" y="10411"/>
                  <a:pt x="152830" y="10424"/>
                  <a:pt x="152826" y="10453"/>
                </a:cubicBezTo>
                <a:cubicBezTo>
                  <a:pt x="152806" y="10563"/>
                  <a:pt x="152794" y="10676"/>
                  <a:pt x="152787" y="10790"/>
                </a:cubicBezTo>
                <a:cubicBezTo>
                  <a:pt x="152700" y="10391"/>
                  <a:pt x="152595" y="9999"/>
                  <a:pt x="152474" y="9611"/>
                </a:cubicBezTo>
                <a:cubicBezTo>
                  <a:pt x="152356" y="9232"/>
                  <a:pt x="152200" y="8836"/>
                  <a:pt x="151871" y="8735"/>
                </a:cubicBezTo>
                <a:cubicBezTo>
                  <a:pt x="151867" y="8734"/>
                  <a:pt x="151864" y="8733"/>
                  <a:pt x="151860" y="8733"/>
                </a:cubicBezTo>
                <a:cubicBezTo>
                  <a:pt x="151817" y="8733"/>
                  <a:pt x="151800" y="8823"/>
                  <a:pt x="151851" y="8845"/>
                </a:cubicBezTo>
                <a:cubicBezTo>
                  <a:pt x="152399" y="9099"/>
                  <a:pt x="152403" y="10801"/>
                  <a:pt x="152442" y="11349"/>
                </a:cubicBezTo>
                <a:cubicBezTo>
                  <a:pt x="152254" y="10942"/>
                  <a:pt x="152062" y="10535"/>
                  <a:pt x="151867" y="10133"/>
                </a:cubicBezTo>
                <a:cubicBezTo>
                  <a:pt x="151726" y="9842"/>
                  <a:pt x="151585" y="9533"/>
                  <a:pt x="151436" y="9232"/>
                </a:cubicBezTo>
                <a:cubicBezTo>
                  <a:pt x="151459" y="8841"/>
                  <a:pt x="151491" y="8449"/>
                  <a:pt x="151530" y="8061"/>
                </a:cubicBezTo>
                <a:cubicBezTo>
                  <a:pt x="151643" y="6986"/>
                  <a:pt x="151952" y="5674"/>
                  <a:pt x="152579" y="4927"/>
                </a:cubicBezTo>
                <a:cubicBezTo>
                  <a:pt x="152628" y="4869"/>
                  <a:pt x="152582" y="4787"/>
                  <a:pt x="152529" y="4787"/>
                </a:cubicBezTo>
                <a:cubicBezTo>
                  <a:pt x="152514" y="4787"/>
                  <a:pt x="152499" y="4794"/>
                  <a:pt x="152485" y="4809"/>
                </a:cubicBezTo>
                <a:cubicBezTo>
                  <a:pt x="151972" y="5380"/>
                  <a:pt x="151710" y="6215"/>
                  <a:pt x="151468" y="7021"/>
                </a:cubicBezTo>
                <a:cubicBezTo>
                  <a:pt x="151307" y="7561"/>
                  <a:pt x="151197" y="8097"/>
                  <a:pt x="151112" y="8641"/>
                </a:cubicBezTo>
                <a:cubicBezTo>
                  <a:pt x="150986" y="8442"/>
                  <a:pt x="150853" y="8258"/>
                  <a:pt x="150700" y="8101"/>
                </a:cubicBezTo>
                <a:cubicBezTo>
                  <a:pt x="150689" y="8089"/>
                  <a:pt x="150676" y="8085"/>
                  <a:pt x="150663" y="8085"/>
                </a:cubicBezTo>
                <a:cubicBezTo>
                  <a:pt x="150621" y="8085"/>
                  <a:pt x="150581" y="8134"/>
                  <a:pt x="150610" y="8191"/>
                </a:cubicBezTo>
                <a:cubicBezTo>
                  <a:pt x="150763" y="8480"/>
                  <a:pt x="150900" y="8786"/>
                  <a:pt x="151033" y="9095"/>
                </a:cubicBezTo>
                <a:cubicBezTo>
                  <a:pt x="150990" y="9318"/>
                  <a:pt x="150975" y="9569"/>
                  <a:pt x="150955" y="9757"/>
                </a:cubicBezTo>
                <a:cubicBezTo>
                  <a:pt x="150888" y="9502"/>
                  <a:pt x="150818" y="9248"/>
                  <a:pt x="150736" y="9001"/>
                </a:cubicBezTo>
                <a:cubicBezTo>
                  <a:pt x="150657" y="8770"/>
                  <a:pt x="149800" y="5968"/>
                  <a:pt x="150117" y="5968"/>
                </a:cubicBezTo>
                <a:cubicBezTo>
                  <a:pt x="150168" y="5968"/>
                  <a:pt x="150168" y="5870"/>
                  <a:pt x="150117" y="5866"/>
                </a:cubicBezTo>
                <a:cubicBezTo>
                  <a:pt x="150113" y="5866"/>
                  <a:pt x="150109" y="5866"/>
                  <a:pt x="150105" y="5866"/>
                </a:cubicBezTo>
                <a:cubicBezTo>
                  <a:pt x="149830" y="5866"/>
                  <a:pt x="149918" y="6515"/>
                  <a:pt x="149929" y="6735"/>
                </a:cubicBezTo>
                <a:cubicBezTo>
                  <a:pt x="149949" y="7098"/>
                  <a:pt x="149996" y="7463"/>
                  <a:pt x="150055" y="7823"/>
                </a:cubicBezTo>
                <a:cubicBezTo>
                  <a:pt x="150053" y="7823"/>
                  <a:pt x="150051" y="7823"/>
                  <a:pt x="150050" y="7823"/>
                </a:cubicBezTo>
                <a:cubicBezTo>
                  <a:pt x="149997" y="7823"/>
                  <a:pt x="149953" y="7876"/>
                  <a:pt x="149965" y="7960"/>
                </a:cubicBezTo>
                <a:cubicBezTo>
                  <a:pt x="149972" y="7987"/>
                  <a:pt x="149976" y="8014"/>
                  <a:pt x="149980" y="8043"/>
                </a:cubicBezTo>
                <a:cubicBezTo>
                  <a:pt x="149985" y="8061"/>
                  <a:pt x="149992" y="8074"/>
                  <a:pt x="150003" y="8085"/>
                </a:cubicBezTo>
                <a:cubicBezTo>
                  <a:pt x="150090" y="8430"/>
                  <a:pt x="150059" y="8876"/>
                  <a:pt x="150039" y="9240"/>
                </a:cubicBezTo>
                <a:cubicBezTo>
                  <a:pt x="149922" y="9130"/>
                  <a:pt x="149788" y="9056"/>
                  <a:pt x="149640" y="9040"/>
                </a:cubicBezTo>
                <a:lnTo>
                  <a:pt x="149632" y="9040"/>
                </a:lnTo>
                <a:cubicBezTo>
                  <a:pt x="149604" y="8476"/>
                  <a:pt x="149593" y="7886"/>
                  <a:pt x="149444" y="7373"/>
                </a:cubicBezTo>
                <a:cubicBezTo>
                  <a:pt x="149432" y="7333"/>
                  <a:pt x="149409" y="7302"/>
                  <a:pt x="149374" y="7302"/>
                </a:cubicBezTo>
                <a:lnTo>
                  <a:pt x="149327" y="7302"/>
                </a:lnTo>
                <a:cubicBezTo>
                  <a:pt x="149233" y="7302"/>
                  <a:pt x="149233" y="7498"/>
                  <a:pt x="149327" y="7498"/>
                </a:cubicBezTo>
                <a:cubicBezTo>
                  <a:pt x="149346" y="7498"/>
                  <a:pt x="149291" y="9604"/>
                  <a:pt x="149252" y="11232"/>
                </a:cubicBezTo>
                <a:cubicBezTo>
                  <a:pt x="149197" y="11443"/>
                  <a:pt x="149154" y="11654"/>
                  <a:pt x="149111" y="11866"/>
                </a:cubicBezTo>
                <a:cubicBezTo>
                  <a:pt x="149092" y="11513"/>
                  <a:pt x="149064" y="11166"/>
                  <a:pt x="149029" y="10817"/>
                </a:cubicBezTo>
                <a:cubicBezTo>
                  <a:pt x="149026" y="10774"/>
                  <a:pt x="149002" y="10742"/>
                  <a:pt x="148971" y="10742"/>
                </a:cubicBezTo>
                <a:cubicBezTo>
                  <a:pt x="148962" y="10742"/>
                  <a:pt x="148953" y="10744"/>
                  <a:pt x="148943" y="10751"/>
                </a:cubicBezTo>
                <a:cubicBezTo>
                  <a:pt x="148888" y="10790"/>
                  <a:pt x="148888" y="10785"/>
                  <a:pt x="148853" y="10832"/>
                </a:cubicBezTo>
                <a:cubicBezTo>
                  <a:pt x="148821" y="10875"/>
                  <a:pt x="148847" y="10935"/>
                  <a:pt x="148884" y="10935"/>
                </a:cubicBezTo>
                <a:cubicBezTo>
                  <a:pt x="148892" y="10935"/>
                  <a:pt x="148900" y="10933"/>
                  <a:pt x="148908" y="10926"/>
                </a:cubicBezTo>
                <a:lnTo>
                  <a:pt x="148908" y="10926"/>
                </a:lnTo>
                <a:cubicBezTo>
                  <a:pt x="148818" y="10997"/>
                  <a:pt x="148818" y="11858"/>
                  <a:pt x="148802" y="11948"/>
                </a:cubicBezTo>
                <a:cubicBezTo>
                  <a:pt x="148744" y="12265"/>
                  <a:pt x="148735" y="12598"/>
                  <a:pt x="148724" y="12927"/>
                </a:cubicBezTo>
                <a:cubicBezTo>
                  <a:pt x="148708" y="13381"/>
                  <a:pt x="148693" y="13838"/>
                  <a:pt x="148673" y="14293"/>
                </a:cubicBezTo>
                <a:cubicBezTo>
                  <a:pt x="148547" y="13455"/>
                  <a:pt x="148458" y="12613"/>
                  <a:pt x="148395" y="11764"/>
                </a:cubicBezTo>
                <a:cubicBezTo>
                  <a:pt x="148469" y="11056"/>
                  <a:pt x="148556" y="10335"/>
                  <a:pt x="148677" y="9639"/>
                </a:cubicBezTo>
                <a:cubicBezTo>
                  <a:pt x="148696" y="9532"/>
                  <a:pt x="148633" y="9464"/>
                  <a:pt x="148571" y="9464"/>
                </a:cubicBezTo>
                <a:cubicBezTo>
                  <a:pt x="148529" y="9464"/>
                  <a:pt x="148487" y="9495"/>
                  <a:pt x="148469" y="9564"/>
                </a:cubicBezTo>
                <a:cubicBezTo>
                  <a:pt x="148419" y="9752"/>
                  <a:pt x="148364" y="9936"/>
                  <a:pt x="148305" y="10117"/>
                </a:cubicBezTo>
                <a:cubicBezTo>
                  <a:pt x="148298" y="9795"/>
                  <a:pt x="148289" y="9475"/>
                  <a:pt x="148285" y="9154"/>
                </a:cubicBezTo>
                <a:cubicBezTo>
                  <a:pt x="148285" y="9112"/>
                  <a:pt x="148261" y="9092"/>
                  <a:pt x="148236" y="9092"/>
                </a:cubicBezTo>
                <a:cubicBezTo>
                  <a:pt x="148212" y="9092"/>
                  <a:pt x="148188" y="9112"/>
                  <a:pt x="148188" y="9154"/>
                </a:cubicBezTo>
                <a:cubicBezTo>
                  <a:pt x="148184" y="9631"/>
                  <a:pt x="148168" y="10104"/>
                  <a:pt x="148153" y="10579"/>
                </a:cubicBezTo>
                <a:cubicBezTo>
                  <a:pt x="148000" y="11025"/>
                  <a:pt x="147835" y="11466"/>
                  <a:pt x="147702" y="11925"/>
                </a:cubicBezTo>
                <a:cubicBezTo>
                  <a:pt x="147702" y="11498"/>
                  <a:pt x="147698" y="11072"/>
                  <a:pt x="147655" y="10644"/>
                </a:cubicBezTo>
                <a:cubicBezTo>
                  <a:pt x="147613" y="10195"/>
                  <a:pt x="147683" y="9537"/>
                  <a:pt x="147491" y="9138"/>
                </a:cubicBezTo>
                <a:cubicBezTo>
                  <a:pt x="147473" y="9103"/>
                  <a:pt x="147445" y="9088"/>
                  <a:pt x="147417" y="9088"/>
                </a:cubicBezTo>
                <a:cubicBezTo>
                  <a:pt x="147363" y="9088"/>
                  <a:pt x="147309" y="9144"/>
                  <a:pt x="147335" y="9224"/>
                </a:cubicBezTo>
                <a:cubicBezTo>
                  <a:pt x="147397" y="9439"/>
                  <a:pt x="147358" y="9823"/>
                  <a:pt x="147323" y="10128"/>
                </a:cubicBezTo>
                <a:cubicBezTo>
                  <a:pt x="147319" y="9905"/>
                  <a:pt x="147319" y="9686"/>
                  <a:pt x="147319" y="9467"/>
                </a:cubicBezTo>
                <a:cubicBezTo>
                  <a:pt x="147323" y="9170"/>
                  <a:pt x="147303" y="8868"/>
                  <a:pt x="147292" y="8567"/>
                </a:cubicBezTo>
                <a:cubicBezTo>
                  <a:pt x="147319" y="8395"/>
                  <a:pt x="147354" y="8222"/>
                  <a:pt x="147401" y="8054"/>
                </a:cubicBezTo>
                <a:cubicBezTo>
                  <a:pt x="147426" y="7951"/>
                  <a:pt x="147364" y="7887"/>
                  <a:pt x="147304" y="7887"/>
                </a:cubicBezTo>
                <a:cubicBezTo>
                  <a:pt x="147297" y="7887"/>
                  <a:pt x="147291" y="7888"/>
                  <a:pt x="147284" y="7889"/>
                </a:cubicBezTo>
                <a:cubicBezTo>
                  <a:pt x="147303" y="7479"/>
                  <a:pt x="147389" y="7122"/>
                  <a:pt x="147495" y="6727"/>
                </a:cubicBezTo>
                <a:cubicBezTo>
                  <a:pt x="147512" y="6664"/>
                  <a:pt x="147473" y="6624"/>
                  <a:pt x="147433" y="6624"/>
                </a:cubicBezTo>
                <a:cubicBezTo>
                  <a:pt x="147407" y="6624"/>
                  <a:pt x="147380" y="6641"/>
                  <a:pt x="147369" y="6680"/>
                </a:cubicBezTo>
                <a:cubicBezTo>
                  <a:pt x="147261" y="7067"/>
                  <a:pt x="147154" y="7412"/>
                  <a:pt x="147096" y="7823"/>
                </a:cubicBezTo>
                <a:cubicBezTo>
                  <a:pt x="147064" y="8061"/>
                  <a:pt x="147053" y="8308"/>
                  <a:pt x="147041" y="8551"/>
                </a:cubicBezTo>
                <a:cubicBezTo>
                  <a:pt x="146861" y="9240"/>
                  <a:pt x="146708" y="9916"/>
                  <a:pt x="146622" y="10653"/>
                </a:cubicBezTo>
                <a:cubicBezTo>
                  <a:pt x="146509" y="11592"/>
                  <a:pt x="146489" y="12570"/>
                  <a:pt x="146426" y="13518"/>
                </a:cubicBezTo>
                <a:cubicBezTo>
                  <a:pt x="146332" y="14938"/>
                  <a:pt x="146164" y="16347"/>
                  <a:pt x="145969" y="17749"/>
                </a:cubicBezTo>
                <a:cubicBezTo>
                  <a:pt x="145937" y="17541"/>
                  <a:pt x="145906" y="17333"/>
                  <a:pt x="145875" y="17126"/>
                </a:cubicBezTo>
                <a:cubicBezTo>
                  <a:pt x="145852" y="16477"/>
                  <a:pt x="145823" y="15823"/>
                  <a:pt x="145776" y="15173"/>
                </a:cubicBezTo>
                <a:cubicBezTo>
                  <a:pt x="145823" y="12696"/>
                  <a:pt x="146058" y="10226"/>
                  <a:pt x="146509" y="7831"/>
                </a:cubicBezTo>
                <a:cubicBezTo>
                  <a:pt x="146523" y="7758"/>
                  <a:pt x="146483" y="7715"/>
                  <a:pt x="146441" y="7715"/>
                </a:cubicBezTo>
                <a:cubicBezTo>
                  <a:pt x="146412" y="7715"/>
                  <a:pt x="146382" y="7735"/>
                  <a:pt x="146368" y="7779"/>
                </a:cubicBezTo>
                <a:cubicBezTo>
                  <a:pt x="146058" y="8821"/>
                  <a:pt x="145734" y="9839"/>
                  <a:pt x="145436" y="10888"/>
                </a:cubicBezTo>
                <a:cubicBezTo>
                  <a:pt x="145420" y="10946"/>
                  <a:pt x="145409" y="11009"/>
                  <a:pt x="145393" y="11072"/>
                </a:cubicBezTo>
                <a:cubicBezTo>
                  <a:pt x="145339" y="10238"/>
                  <a:pt x="145245" y="9314"/>
                  <a:pt x="145323" y="8496"/>
                </a:cubicBezTo>
                <a:cubicBezTo>
                  <a:pt x="145373" y="7960"/>
                  <a:pt x="145503" y="7060"/>
                  <a:pt x="145256" y="6587"/>
                </a:cubicBezTo>
                <a:cubicBezTo>
                  <a:pt x="145245" y="6566"/>
                  <a:pt x="145231" y="6557"/>
                  <a:pt x="145216" y="6557"/>
                </a:cubicBezTo>
                <a:cubicBezTo>
                  <a:pt x="145185" y="6557"/>
                  <a:pt x="145155" y="6600"/>
                  <a:pt x="145174" y="6649"/>
                </a:cubicBezTo>
                <a:cubicBezTo>
                  <a:pt x="145429" y="7286"/>
                  <a:pt x="145010" y="8273"/>
                  <a:pt x="144990" y="8954"/>
                </a:cubicBezTo>
                <a:cubicBezTo>
                  <a:pt x="144986" y="9204"/>
                  <a:pt x="144974" y="9455"/>
                  <a:pt x="144963" y="9710"/>
                </a:cubicBezTo>
                <a:cubicBezTo>
                  <a:pt x="144954" y="9674"/>
                  <a:pt x="144947" y="9639"/>
                  <a:pt x="144936" y="9604"/>
                </a:cubicBezTo>
                <a:cubicBezTo>
                  <a:pt x="144783" y="9020"/>
                  <a:pt x="144595" y="8320"/>
                  <a:pt x="144231" y="7893"/>
                </a:cubicBezTo>
                <a:cubicBezTo>
                  <a:pt x="144239" y="7667"/>
                  <a:pt x="144242" y="7439"/>
                  <a:pt x="144255" y="7212"/>
                </a:cubicBezTo>
                <a:cubicBezTo>
                  <a:pt x="144302" y="6179"/>
                  <a:pt x="144250" y="5040"/>
                  <a:pt x="144669" y="4125"/>
                </a:cubicBezTo>
                <a:cubicBezTo>
                  <a:pt x="144699" y="4057"/>
                  <a:pt x="144654" y="3997"/>
                  <a:pt x="144609" y="3997"/>
                </a:cubicBezTo>
                <a:cubicBezTo>
                  <a:pt x="144589" y="3997"/>
                  <a:pt x="144569" y="4009"/>
                  <a:pt x="144555" y="4038"/>
                </a:cubicBezTo>
                <a:cubicBezTo>
                  <a:pt x="144211" y="4766"/>
                  <a:pt x="144145" y="5612"/>
                  <a:pt x="144058" y="6441"/>
                </a:cubicBezTo>
                <a:cubicBezTo>
                  <a:pt x="144015" y="6876"/>
                  <a:pt x="143968" y="7310"/>
                  <a:pt x="143921" y="7745"/>
                </a:cubicBezTo>
                <a:cubicBezTo>
                  <a:pt x="143910" y="7772"/>
                  <a:pt x="143906" y="7811"/>
                  <a:pt x="143914" y="7842"/>
                </a:cubicBezTo>
                <a:cubicBezTo>
                  <a:pt x="143847" y="8476"/>
                  <a:pt x="143780" y="9107"/>
                  <a:pt x="143715" y="9741"/>
                </a:cubicBezTo>
                <a:cubicBezTo>
                  <a:pt x="143663" y="9318"/>
                  <a:pt x="143621" y="8864"/>
                  <a:pt x="143710" y="8798"/>
                </a:cubicBezTo>
                <a:cubicBezTo>
                  <a:pt x="143763" y="8756"/>
                  <a:pt x="143747" y="8624"/>
                  <a:pt x="143680" y="8624"/>
                </a:cubicBezTo>
                <a:cubicBezTo>
                  <a:pt x="143677" y="8624"/>
                  <a:pt x="143674" y="8624"/>
                  <a:pt x="143671" y="8625"/>
                </a:cubicBezTo>
                <a:cubicBezTo>
                  <a:pt x="143534" y="8645"/>
                  <a:pt x="143464" y="8809"/>
                  <a:pt x="143417" y="8989"/>
                </a:cubicBezTo>
                <a:cubicBezTo>
                  <a:pt x="143397" y="9001"/>
                  <a:pt x="143377" y="9009"/>
                  <a:pt x="143358" y="9017"/>
                </a:cubicBezTo>
                <a:cubicBezTo>
                  <a:pt x="143305" y="9045"/>
                  <a:pt x="143319" y="9145"/>
                  <a:pt x="143370" y="9145"/>
                </a:cubicBezTo>
                <a:cubicBezTo>
                  <a:pt x="143375" y="9145"/>
                  <a:pt x="143380" y="9144"/>
                  <a:pt x="143386" y="9142"/>
                </a:cubicBezTo>
                <a:lnTo>
                  <a:pt x="143386" y="9142"/>
                </a:lnTo>
                <a:cubicBezTo>
                  <a:pt x="143374" y="9212"/>
                  <a:pt x="143366" y="9279"/>
                  <a:pt x="143358" y="9334"/>
                </a:cubicBezTo>
                <a:cubicBezTo>
                  <a:pt x="143339" y="9455"/>
                  <a:pt x="143327" y="9576"/>
                  <a:pt x="143311" y="9698"/>
                </a:cubicBezTo>
                <a:cubicBezTo>
                  <a:pt x="143272" y="9553"/>
                  <a:pt x="143236" y="9405"/>
                  <a:pt x="143193" y="9255"/>
                </a:cubicBezTo>
                <a:cubicBezTo>
                  <a:pt x="143202" y="8954"/>
                  <a:pt x="143205" y="8653"/>
                  <a:pt x="143209" y="8352"/>
                </a:cubicBezTo>
                <a:cubicBezTo>
                  <a:pt x="143217" y="7788"/>
                  <a:pt x="143178" y="7224"/>
                  <a:pt x="143193" y="6661"/>
                </a:cubicBezTo>
                <a:cubicBezTo>
                  <a:pt x="143209" y="6054"/>
                  <a:pt x="143139" y="5212"/>
                  <a:pt x="143327" y="4649"/>
                </a:cubicBezTo>
                <a:cubicBezTo>
                  <a:pt x="143351" y="4579"/>
                  <a:pt x="143309" y="4517"/>
                  <a:pt x="143266" y="4517"/>
                </a:cubicBezTo>
                <a:cubicBezTo>
                  <a:pt x="143247" y="4517"/>
                  <a:pt x="143227" y="4530"/>
                  <a:pt x="143213" y="4562"/>
                </a:cubicBezTo>
                <a:cubicBezTo>
                  <a:pt x="143049" y="4919"/>
                  <a:pt x="143052" y="5275"/>
                  <a:pt x="143010" y="5678"/>
                </a:cubicBezTo>
                <a:cubicBezTo>
                  <a:pt x="142947" y="6242"/>
                  <a:pt x="142869" y="6802"/>
                  <a:pt x="142822" y="7369"/>
                </a:cubicBezTo>
                <a:cubicBezTo>
                  <a:pt x="142806" y="7530"/>
                  <a:pt x="142790" y="7686"/>
                  <a:pt x="142779" y="7846"/>
                </a:cubicBezTo>
                <a:cubicBezTo>
                  <a:pt x="142700" y="7600"/>
                  <a:pt x="142618" y="7357"/>
                  <a:pt x="142536" y="7118"/>
                </a:cubicBezTo>
                <a:cubicBezTo>
                  <a:pt x="142337" y="6540"/>
                  <a:pt x="142113" y="5964"/>
                  <a:pt x="141874" y="5412"/>
                </a:cubicBezTo>
                <a:cubicBezTo>
                  <a:pt x="141683" y="4974"/>
                  <a:pt x="141542" y="4426"/>
                  <a:pt x="141264" y="4065"/>
                </a:cubicBezTo>
                <a:cubicBezTo>
                  <a:pt x="141209" y="3991"/>
                  <a:pt x="140922" y="3632"/>
                  <a:pt x="140755" y="3632"/>
                </a:cubicBezTo>
                <a:cubicBezTo>
                  <a:pt x="140685" y="3632"/>
                  <a:pt x="140636" y="3695"/>
                  <a:pt x="140634" y="3866"/>
                </a:cubicBezTo>
                <a:cubicBezTo>
                  <a:pt x="140634" y="3886"/>
                  <a:pt x="140649" y="3898"/>
                  <a:pt x="140662" y="3898"/>
                </a:cubicBezTo>
                <a:cubicBezTo>
                  <a:pt x="140673" y="3898"/>
                  <a:pt x="140683" y="3891"/>
                  <a:pt x="140685" y="3874"/>
                </a:cubicBezTo>
                <a:cubicBezTo>
                  <a:pt x="140713" y="3869"/>
                  <a:pt x="140740" y="3867"/>
                  <a:pt x="140765" y="3867"/>
                </a:cubicBezTo>
                <a:cubicBezTo>
                  <a:pt x="140894" y="3867"/>
                  <a:pt x="140991" y="3924"/>
                  <a:pt x="141056" y="4042"/>
                </a:cubicBezTo>
                <a:cubicBezTo>
                  <a:pt x="141159" y="4199"/>
                  <a:pt x="141237" y="4367"/>
                  <a:pt x="141303" y="4551"/>
                </a:cubicBezTo>
                <a:cubicBezTo>
                  <a:pt x="141370" y="4755"/>
                  <a:pt x="141424" y="4958"/>
                  <a:pt x="141495" y="5162"/>
                </a:cubicBezTo>
                <a:cubicBezTo>
                  <a:pt x="141683" y="5725"/>
                  <a:pt x="141887" y="6285"/>
                  <a:pt x="142047" y="6864"/>
                </a:cubicBezTo>
                <a:cubicBezTo>
                  <a:pt x="142262" y="7620"/>
                  <a:pt x="142477" y="8371"/>
                  <a:pt x="142658" y="9142"/>
                </a:cubicBezTo>
                <a:cubicBezTo>
                  <a:pt x="142587" y="9842"/>
                  <a:pt x="142512" y="10547"/>
                  <a:pt x="142430" y="11248"/>
                </a:cubicBezTo>
                <a:cubicBezTo>
                  <a:pt x="142344" y="11979"/>
                  <a:pt x="142262" y="12716"/>
                  <a:pt x="142183" y="13451"/>
                </a:cubicBezTo>
                <a:cubicBezTo>
                  <a:pt x="142165" y="13345"/>
                  <a:pt x="142141" y="13240"/>
                  <a:pt x="142118" y="13134"/>
                </a:cubicBezTo>
                <a:cubicBezTo>
                  <a:pt x="142105" y="13075"/>
                  <a:pt x="142094" y="13016"/>
                  <a:pt x="142086" y="12962"/>
                </a:cubicBezTo>
                <a:cubicBezTo>
                  <a:pt x="142004" y="12551"/>
                  <a:pt x="141918" y="12050"/>
                  <a:pt x="141793" y="11569"/>
                </a:cubicBezTo>
                <a:cubicBezTo>
                  <a:pt x="141804" y="11510"/>
                  <a:pt x="141816" y="11451"/>
                  <a:pt x="141831" y="11392"/>
                </a:cubicBezTo>
                <a:cubicBezTo>
                  <a:pt x="141972" y="10754"/>
                  <a:pt x="142109" y="10151"/>
                  <a:pt x="142129" y="9486"/>
                </a:cubicBezTo>
                <a:cubicBezTo>
                  <a:pt x="142131" y="9446"/>
                  <a:pt x="142110" y="9426"/>
                  <a:pt x="142087" y="9426"/>
                </a:cubicBezTo>
                <a:cubicBezTo>
                  <a:pt x="142064" y="9426"/>
                  <a:pt x="142039" y="9447"/>
                  <a:pt x="142035" y="9486"/>
                </a:cubicBezTo>
                <a:cubicBezTo>
                  <a:pt x="141984" y="10054"/>
                  <a:pt x="141836" y="10602"/>
                  <a:pt x="141659" y="11134"/>
                </a:cubicBezTo>
                <a:cubicBezTo>
                  <a:pt x="141593" y="10942"/>
                  <a:pt x="141518" y="10762"/>
                  <a:pt x="141428" y="10597"/>
                </a:cubicBezTo>
                <a:cubicBezTo>
                  <a:pt x="141424" y="10586"/>
                  <a:pt x="141424" y="10570"/>
                  <a:pt x="141421" y="10559"/>
                </a:cubicBezTo>
                <a:cubicBezTo>
                  <a:pt x="141166" y="9607"/>
                  <a:pt x="140759" y="8739"/>
                  <a:pt x="140642" y="7733"/>
                </a:cubicBezTo>
                <a:cubicBezTo>
                  <a:pt x="140637" y="7697"/>
                  <a:pt x="140613" y="7681"/>
                  <a:pt x="140588" y="7681"/>
                </a:cubicBezTo>
                <a:cubicBezTo>
                  <a:pt x="140556" y="7681"/>
                  <a:pt x="140522" y="7708"/>
                  <a:pt x="140525" y="7756"/>
                </a:cubicBezTo>
                <a:cubicBezTo>
                  <a:pt x="140591" y="8520"/>
                  <a:pt x="140771" y="9267"/>
                  <a:pt x="140939" y="10007"/>
                </a:cubicBezTo>
                <a:cubicBezTo>
                  <a:pt x="140794" y="9905"/>
                  <a:pt x="140630" y="9842"/>
                  <a:pt x="140438" y="9831"/>
                </a:cubicBezTo>
                <a:cubicBezTo>
                  <a:pt x="140437" y="9831"/>
                  <a:pt x="140436" y="9831"/>
                  <a:pt x="140435" y="9831"/>
                </a:cubicBezTo>
                <a:cubicBezTo>
                  <a:pt x="140380" y="9831"/>
                  <a:pt x="140381" y="9945"/>
                  <a:pt x="140438" y="9948"/>
                </a:cubicBezTo>
                <a:cubicBezTo>
                  <a:pt x="140669" y="9972"/>
                  <a:pt x="140845" y="10073"/>
                  <a:pt x="140990" y="10230"/>
                </a:cubicBezTo>
                <a:cubicBezTo>
                  <a:pt x="141103" y="10711"/>
                  <a:pt x="141178" y="11217"/>
                  <a:pt x="141233" y="11725"/>
                </a:cubicBezTo>
                <a:cubicBezTo>
                  <a:pt x="141178" y="11725"/>
                  <a:pt x="141162" y="11847"/>
                  <a:pt x="141225" y="11878"/>
                </a:cubicBezTo>
                <a:cubicBezTo>
                  <a:pt x="141233" y="11882"/>
                  <a:pt x="141240" y="11889"/>
                  <a:pt x="141253" y="11898"/>
                </a:cubicBezTo>
                <a:cubicBezTo>
                  <a:pt x="141264" y="11991"/>
                  <a:pt x="141272" y="12085"/>
                  <a:pt x="141280" y="12179"/>
                </a:cubicBezTo>
                <a:cubicBezTo>
                  <a:pt x="141159" y="12508"/>
                  <a:pt x="141045" y="12852"/>
                  <a:pt x="140944" y="13197"/>
                </a:cubicBezTo>
                <a:cubicBezTo>
                  <a:pt x="140751" y="12116"/>
                  <a:pt x="140591" y="11029"/>
                  <a:pt x="140736" y="10989"/>
                </a:cubicBezTo>
                <a:cubicBezTo>
                  <a:pt x="140803" y="10969"/>
                  <a:pt x="140803" y="10837"/>
                  <a:pt x="140736" y="10821"/>
                </a:cubicBezTo>
                <a:cubicBezTo>
                  <a:pt x="140693" y="10809"/>
                  <a:pt x="140653" y="10798"/>
                  <a:pt x="140610" y="10782"/>
                </a:cubicBezTo>
                <a:cubicBezTo>
                  <a:pt x="140604" y="10780"/>
                  <a:pt x="140597" y="10779"/>
                  <a:pt x="140591" y="10779"/>
                </a:cubicBezTo>
                <a:cubicBezTo>
                  <a:pt x="140547" y="10779"/>
                  <a:pt x="140500" y="10811"/>
                  <a:pt x="140493" y="10872"/>
                </a:cubicBezTo>
                <a:cubicBezTo>
                  <a:pt x="140422" y="11439"/>
                  <a:pt x="140415" y="12026"/>
                  <a:pt x="140434" y="12613"/>
                </a:cubicBezTo>
                <a:cubicBezTo>
                  <a:pt x="140328" y="12273"/>
                  <a:pt x="140219" y="11932"/>
                  <a:pt x="140109" y="11592"/>
                </a:cubicBezTo>
                <a:cubicBezTo>
                  <a:pt x="140102" y="11565"/>
                  <a:pt x="140090" y="11542"/>
                  <a:pt x="140082" y="11513"/>
                </a:cubicBezTo>
                <a:cubicBezTo>
                  <a:pt x="140082" y="11154"/>
                  <a:pt x="140070" y="10782"/>
                  <a:pt x="140039" y="10457"/>
                </a:cubicBezTo>
                <a:cubicBezTo>
                  <a:pt x="140086" y="10398"/>
                  <a:pt x="140140" y="10351"/>
                  <a:pt x="140207" y="10324"/>
                </a:cubicBezTo>
                <a:cubicBezTo>
                  <a:pt x="140321" y="10280"/>
                  <a:pt x="140283" y="10079"/>
                  <a:pt x="140176" y="10079"/>
                </a:cubicBezTo>
                <a:cubicBezTo>
                  <a:pt x="140170" y="10079"/>
                  <a:pt x="140163" y="10079"/>
                  <a:pt x="140156" y="10081"/>
                </a:cubicBezTo>
                <a:cubicBezTo>
                  <a:pt x="140098" y="10097"/>
                  <a:pt x="140043" y="10117"/>
                  <a:pt x="139999" y="10136"/>
                </a:cubicBezTo>
                <a:cubicBezTo>
                  <a:pt x="139928" y="9713"/>
                  <a:pt x="139810" y="9421"/>
                  <a:pt x="139616" y="9421"/>
                </a:cubicBezTo>
                <a:cubicBezTo>
                  <a:pt x="139599" y="9421"/>
                  <a:pt x="139581" y="9423"/>
                  <a:pt x="139562" y="9428"/>
                </a:cubicBezTo>
                <a:cubicBezTo>
                  <a:pt x="139503" y="9443"/>
                  <a:pt x="139503" y="9569"/>
                  <a:pt x="139562" y="9580"/>
                </a:cubicBezTo>
                <a:cubicBezTo>
                  <a:pt x="139690" y="9611"/>
                  <a:pt x="139706" y="9983"/>
                  <a:pt x="139683" y="10379"/>
                </a:cubicBezTo>
                <a:cubicBezTo>
                  <a:pt x="139499" y="9882"/>
                  <a:pt x="139295" y="9396"/>
                  <a:pt x="139065" y="8942"/>
                </a:cubicBezTo>
                <a:cubicBezTo>
                  <a:pt x="138807" y="8426"/>
                  <a:pt x="138747" y="7737"/>
                  <a:pt x="138219" y="7682"/>
                </a:cubicBezTo>
                <a:cubicBezTo>
                  <a:pt x="138219" y="7682"/>
                  <a:pt x="138218" y="7682"/>
                  <a:pt x="138217" y="7682"/>
                </a:cubicBezTo>
                <a:cubicBezTo>
                  <a:pt x="138160" y="7682"/>
                  <a:pt x="138150" y="7796"/>
                  <a:pt x="138203" y="7811"/>
                </a:cubicBezTo>
                <a:cubicBezTo>
                  <a:pt x="138516" y="7878"/>
                  <a:pt x="138599" y="8860"/>
                  <a:pt x="138681" y="9154"/>
                </a:cubicBezTo>
                <a:cubicBezTo>
                  <a:pt x="138798" y="9588"/>
                  <a:pt x="138872" y="10046"/>
                  <a:pt x="138994" y="10480"/>
                </a:cubicBezTo>
                <a:cubicBezTo>
                  <a:pt x="139150" y="11032"/>
                  <a:pt x="139291" y="11592"/>
                  <a:pt x="139428" y="12152"/>
                </a:cubicBezTo>
                <a:cubicBezTo>
                  <a:pt x="139417" y="12331"/>
                  <a:pt x="139409" y="12512"/>
                  <a:pt x="139405" y="12696"/>
                </a:cubicBezTo>
                <a:cubicBezTo>
                  <a:pt x="139284" y="13338"/>
                  <a:pt x="139131" y="13972"/>
                  <a:pt x="138998" y="14613"/>
                </a:cubicBezTo>
                <a:cubicBezTo>
                  <a:pt x="138885" y="13960"/>
                  <a:pt x="138783" y="13209"/>
                  <a:pt x="138591" y="12519"/>
                </a:cubicBezTo>
                <a:cubicBezTo>
                  <a:pt x="138689" y="12124"/>
                  <a:pt x="138834" y="11807"/>
                  <a:pt x="139053" y="11753"/>
                </a:cubicBezTo>
                <a:cubicBezTo>
                  <a:pt x="139114" y="11737"/>
                  <a:pt x="139090" y="11630"/>
                  <a:pt x="139035" y="11630"/>
                </a:cubicBezTo>
                <a:cubicBezTo>
                  <a:pt x="139033" y="11630"/>
                  <a:pt x="139031" y="11631"/>
                  <a:pt x="139029" y="11631"/>
                </a:cubicBezTo>
                <a:cubicBezTo>
                  <a:pt x="138959" y="11647"/>
                  <a:pt x="138900" y="11674"/>
                  <a:pt x="138849" y="11710"/>
                </a:cubicBezTo>
                <a:cubicBezTo>
                  <a:pt x="138845" y="11701"/>
                  <a:pt x="138841" y="11697"/>
                  <a:pt x="138838" y="11690"/>
                </a:cubicBezTo>
                <a:cubicBezTo>
                  <a:pt x="138787" y="11631"/>
                  <a:pt x="138787" y="11619"/>
                  <a:pt x="138724" y="11607"/>
                </a:cubicBezTo>
                <a:cubicBezTo>
                  <a:pt x="138718" y="11606"/>
                  <a:pt x="138712" y="11605"/>
                  <a:pt x="138707" y="11605"/>
                </a:cubicBezTo>
                <a:cubicBezTo>
                  <a:pt x="138683" y="11605"/>
                  <a:pt x="138663" y="11618"/>
                  <a:pt x="138650" y="11647"/>
                </a:cubicBezTo>
                <a:cubicBezTo>
                  <a:pt x="138579" y="11788"/>
                  <a:pt x="138516" y="11941"/>
                  <a:pt x="138458" y="12097"/>
                </a:cubicBezTo>
                <a:cubicBezTo>
                  <a:pt x="138262" y="11557"/>
                  <a:pt x="137992" y="11091"/>
                  <a:pt x="137585" y="10801"/>
                </a:cubicBezTo>
                <a:cubicBezTo>
                  <a:pt x="137574" y="10793"/>
                  <a:pt x="137563" y="10789"/>
                  <a:pt x="137552" y="10789"/>
                </a:cubicBezTo>
                <a:cubicBezTo>
                  <a:pt x="137492" y="10789"/>
                  <a:pt x="137451" y="10903"/>
                  <a:pt x="137515" y="10950"/>
                </a:cubicBezTo>
                <a:cubicBezTo>
                  <a:pt x="137992" y="11307"/>
                  <a:pt x="138191" y="11894"/>
                  <a:pt x="138305" y="12535"/>
                </a:cubicBezTo>
                <a:cubicBezTo>
                  <a:pt x="138172" y="12946"/>
                  <a:pt x="138063" y="13373"/>
                  <a:pt x="137956" y="13776"/>
                </a:cubicBezTo>
                <a:cubicBezTo>
                  <a:pt x="137914" y="13948"/>
                  <a:pt x="137867" y="14116"/>
                  <a:pt x="137824" y="14289"/>
                </a:cubicBezTo>
                <a:cubicBezTo>
                  <a:pt x="137839" y="14058"/>
                  <a:pt x="137859" y="13831"/>
                  <a:pt x="137875" y="13600"/>
                </a:cubicBezTo>
                <a:cubicBezTo>
                  <a:pt x="137898" y="13310"/>
                  <a:pt x="138050" y="12602"/>
                  <a:pt x="137859" y="12387"/>
                </a:cubicBezTo>
                <a:cubicBezTo>
                  <a:pt x="137846" y="12372"/>
                  <a:pt x="137831" y="12365"/>
                  <a:pt x="137816" y="12365"/>
                </a:cubicBezTo>
                <a:cubicBezTo>
                  <a:pt x="137775" y="12365"/>
                  <a:pt x="137739" y="12420"/>
                  <a:pt x="137765" y="12481"/>
                </a:cubicBezTo>
                <a:cubicBezTo>
                  <a:pt x="137832" y="12626"/>
                  <a:pt x="137585" y="13173"/>
                  <a:pt x="137550" y="13322"/>
                </a:cubicBezTo>
                <a:cubicBezTo>
                  <a:pt x="137530" y="13404"/>
                  <a:pt x="137510" y="13486"/>
                  <a:pt x="137487" y="13569"/>
                </a:cubicBezTo>
                <a:cubicBezTo>
                  <a:pt x="137479" y="13522"/>
                  <a:pt x="137476" y="13478"/>
                  <a:pt x="137468" y="13431"/>
                </a:cubicBezTo>
                <a:cubicBezTo>
                  <a:pt x="137522" y="12997"/>
                  <a:pt x="137566" y="12406"/>
                  <a:pt x="137863" y="12194"/>
                </a:cubicBezTo>
                <a:cubicBezTo>
                  <a:pt x="137916" y="12160"/>
                  <a:pt x="137886" y="12049"/>
                  <a:pt x="137834" y="12049"/>
                </a:cubicBezTo>
                <a:cubicBezTo>
                  <a:pt x="137828" y="12049"/>
                  <a:pt x="137822" y="12050"/>
                  <a:pt x="137816" y="12053"/>
                </a:cubicBezTo>
                <a:cubicBezTo>
                  <a:pt x="137593" y="12163"/>
                  <a:pt x="137487" y="12367"/>
                  <a:pt x="137413" y="12610"/>
                </a:cubicBezTo>
                <a:cubicBezTo>
                  <a:pt x="137322" y="10570"/>
                  <a:pt x="137244" y="8531"/>
                  <a:pt x="137033" y="6504"/>
                </a:cubicBezTo>
                <a:cubicBezTo>
                  <a:pt x="137030" y="6466"/>
                  <a:pt x="136993" y="6429"/>
                  <a:pt x="136963" y="6429"/>
                </a:cubicBezTo>
                <a:cubicBezTo>
                  <a:pt x="136962" y="6429"/>
                  <a:pt x="136960" y="6429"/>
                  <a:pt x="136959" y="6430"/>
                </a:cubicBezTo>
                <a:cubicBezTo>
                  <a:pt x="136939" y="6433"/>
                  <a:pt x="136916" y="6437"/>
                  <a:pt x="136892" y="6441"/>
                </a:cubicBezTo>
                <a:cubicBezTo>
                  <a:pt x="136806" y="6457"/>
                  <a:pt x="136806" y="6601"/>
                  <a:pt x="136892" y="6618"/>
                </a:cubicBezTo>
                <a:lnTo>
                  <a:pt x="136892" y="6618"/>
                </a:lnTo>
                <a:cubicBezTo>
                  <a:pt x="136892" y="6617"/>
                  <a:pt x="136892" y="6617"/>
                  <a:pt x="136891" y="6617"/>
                </a:cubicBezTo>
                <a:cubicBezTo>
                  <a:pt x="136829" y="6617"/>
                  <a:pt x="136755" y="7861"/>
                  <a:pt x="136697" y="9193"/>
                </a:cubicBezTo>
                <a:cubicBezTo>
                  <a:pt x="136688" y="9177"/>
                  <a:pt x="136677" y="9165"/>
                  <a:pt x="136665" y="9154"/>
                </a:cubicBezTo>
                <a:cubicBezTo>
                  <a:pt x="136650" y="9036"/>
                  <a:pt x="136638" y="8923"/>
                  <a:pt x="136630" y="8805"/>
                </a:cubicBezTo>
                <a:cubicBezTo>
                  <a:pt x="136624" y="8746"/>
                  <a:pt x="136588" y="8716"/>
                  <a:pt x="136554" y="8716"/>
                </a:cubicBezTo>
                <a:cubicBezTo>
                  <a:pt x="136520" y="8716"/>
                  <a:pt x="136487" y="8745"/>
                  <a:pt x="136485" y="8805"/>
                </a:cubicBezTo>
                <a:cubicBezTo>
                  <a:pt x="136482" y="9005"/>
                  <a:pt x="136482" y="9204"/>
                  <a:pt x="136489" y="9400"/>
                </a:cubicBezTo>
                <a:cubicBezTo>
                  <a:pt x="136305" y="9667"/>
                  <a:pt x="135910" y="10081"/>
                  <a:pt x="135851" y="10164"/>
                </a:cubicBezTo>
                <a:cubicBezTo>
                  <a:pt x="135655" y="10426"/>
                  <a:pt x="135452" y="10680"/>
                  <a:pt x="135268" y="10958"/>
                </a:cubicBezTo>
                <a:cubicBezTo>
                  <a:pt x="135268" y="10942"/>
                  <a:pt x="135264" y="10931"/>
                  <a:pt x="135264" y="10915"/>
                </a:cubicBezTo>
                <a:cubicBezTo>
                  <a:pt x="135389" y="9936"/>
                  <a:pt x="135432" y="8939"/>
                  <a:pt x="135190" y="8089"/>
                </a:cubicBezTo>
                <a:cubicBezTo>
                  <a:pt x="135182" y="8063"/>
                  <a:pt x="135164" y="8051"/>
                  <a:pt x="135147" y="8051"/>
                </a:cubicBezTo>
                <a:cubicBezTo>
                  <a:pt x="135121" y="8051"/>
                  <a:pt x="135096" y="8078"/>
                  <a:pt x="135107" y="8120"/>
                </a:cubicBezTo>
                <a:cubicBezTo>
                  <a:pt x="135178" y="8410"/>
                  <a:pt x="135182" y="8739"/>
                  <a:pt x="135151" y="9076"/>
                </a:cubicBezTo>
                <a:cubicBezTo>
                  <a:pt x="135148" y="9075"/>
                  <a:pt x="135145" y="9075"/>
                  <a:pt x="135142" y="9075"/>
                </a:cubicBezTo>
                <a:cubicBezTo>
                  <a:pt x="135125" y="9075"/>
                  <a:pt x="135105" y="9087"/>
                  <a:pt x="135091" y="9111"/>
                </a:cubicBezTo>
                <a:cubicBezTo>
                  <a:pt x="134943" y="9392"/>
                  <a:pt x="134932" y="9846"/>
                  <a:pt x="134936" y="10265"/>
                </a:cubicBezTo>
                <a:cubicBezTo>
                  <a:pt x="134908" y="10395"/>
                  <a:pt x="134876" y="10520"/>
                  <a:pt x="134849" y="10637"/>
                </a:cubicBezTo>
                <a:cubicBezTo>
                  <a:pt x="134775" y="10978"/>
                  <a:pt x="134650" y="11310"/>
                  <a:pt x="134544" y="11643"/>
                </a:cubicBezTo>
                <a:cubicBezTo>
                  <a:pt x="134454" y="11522"/>
                  <a:pt x="134343" y="11482"/>
                  <a:pt x="134181" y="11482"/>
                </a:cubicBezTo>
                <a:cubicBezTo>
                  <a:pt x="134137" y="11482"/>
                  <a:pt x="134091" y="11485"/>
                  <a:pt x="134039" y="11490"/>
                </a:cubicBezTo>
                <a:cubicBezTo>
                  <a:pt x="133958" y="11498"/>
                  <a:pt x="133957" y="11654"/>
                  <a:pt x="134036" y="11654"/>
                </a:cubicBezTo>
                <a:cubicBezTo>
                  <a:pt x="134037" y="11654"/>
                  <a:pt x="134038" y="11654"/>
                  <a:pt x="134039" y="11654"/>
                </a:cubicBezTo>
                <a:cubicBezTo>
                  <a:pt x="134048" y="11654"/>
                  <a:pt x="134056" y="11654"/>
                  <a:pt x="134064" y="11654"/>
                </a:cubicBezTo>
                <a:cubicBezTo>
                  <a:pt x="134252" y="11654"/>
                  <a:pt x="134371" y="11780"/>
                  <a:pt x="134446" y="11972"/>
                </a:cubicBezTo>
                <a:cubicBezTo>
                  <a:pt x="134419" y="12073"/>
                  <a:pt x="134395" y="12176"/>
                  <a:pt x="134368" y="12277"/>
                </a:cubicBezTo>
                <a:cubicBezTo>
                  <a:pt x="134360" y="12257"/>
                  <a:pt x="134352" y="12238"/>
                  <a:pt x="134345" y="12218"/>
                </a:cubicBezTo>
                <a:cubicBezTo>
                  <a:pt x="134143" y="11712"/>
                  <a:pt x="133991" y="11556"/>
                  <a:pt x="133566" y="11556"/>
                </a:cubicBezTo>
                <a:cubicBezTo>
                  <a:pt x="133560" y="11556"/>
                  <a:pt x="133555" y="11557"/>
                  <a:pt x="133550" y="11557"/>
                </a:cubicBezTo>
                <a:cubicBezTo>
                  <a:pt x="133480" y="11557"/>
                  <a:pt x="133480" y="11697"/>
                  <a:pt x="133550" y="11701"/>
                </a:cubicBezTo>
                <a:cubicBezTo>
                  <a:pt x="133902" y="11717"/>
                  <a:pt x="134129" y="12152"/>
                  <a:pt x="134286" y="12649"/>
                </a:cubicBezTo>
                <a:cubicBezTo>
                  <a:pt x="134255" y="12786"/>
                  <a:pt x="134227" y="12919"/>
                  <a:pt x="134195" y="13052"/>
                </a:cubicBezTo>
                <a:cubicBezTo>
                  <a:pt x="134192" y="13059"/>
                  <a:pt x="134192" y="13059"/>
                  <a:pt x="134188" y="13068"/>
                </a:cubicBezTo>
                <a:cubicBezTo>
                  <a:pt x="134101" y="13283"/>
                  <a:pt x="134020" y="13502"/>
                  <a:pt x="133937" y="13725"/>
                </a:cubicBezTo>
                <a:cubicBezTo>
                  <a:pt x="133758" y="13169"/>
                  <a:pt x="133476" y="12402"/>
                  <a:pt x="133142" y="12129"/>
                </a:cubicBezTo>
                <a:cubicBezTo>
                  <a:pt x="133139" y="12105"/>
                  <a:pt x="133139" y="12077"/>
                  <a:pt x="133135" y="12050"/>
                </a:cubicBezTo>
                <a:cubicBezTo>
                  <a:pt x="133221" y="11576"/>
                  <a:pt x="133315" y="11107"/>
                  <a:pt x="133440" y="10653"/>
                </a:cubicBezTo>
                <a:cubicBezTo>
                  <a:pt x="133655" y="9858"/>
                  <a:pt x="133980" y="8191"/>
                  <a:pt x="134751" y="8077"/>
                </a:cubicBezTo>
                <a:cubicBezTo>
                  <a:pt x="134785" y="8070"/>
                  <a:pt x="134786" y="7999"/>
                  <a:pt x="134754" y="7999"/>
                </a:cubicBezTo>
                <a:cubicBezTo>
                  <a:pt x="134753" y="7999"/>
                  <a:pt x="134752" y="7999"/>
                  <a:pt x="134751" y="7999"/>
                </a:cubicBezTo>
                <a:cubicBezTo>
                  <a:pt x="134208" y="8066"/>
                  <a:pt x="133894" y="8755"/>
                  <a:pt x="133659" y="9329"/>
                </a:cubicBezTo>
                <a:cubicBezTo>
                  <a:pt x="133436" y="9878"/>
                  <a:pt x="133233" y="10426"/>
                  <a:pt x="133053" y="10989"/>
                </a:cubicBezTo>
                <a:cubicBezTo>
                  <a:pt x="133030" y="10657"/>
                  <a:pt x="133006" y="10324"/>
                  <a:pt x="132983" y="9995"/>
                </a:cubicBezTo>
                <a:cubicBezTo>
                  <a:pt x="132920" y="8892"/>
                  <a:pt x="132830" y="7788"/>
                  <a:pt x="132799" y="6680"/>
                </a:cubicBezTo>
                <a:cubicBezTo>
                  <a:pt x="132786" y="6202"/>
                  <a:pt x="132763" y="5721"/>
                  <a:pt x="132748" y="5240"/>
                </a:cubicBezTo>
                <a:cubicBezTo>
                  <a:pt x="132739" y="4849"/>
                  <a:pt x="132626" y="3552"/>
                  <a:pt x="133014" y="3451"/>
                </a:cubicBezTo>
                <a:cubicBezTo>
                  <a:pt x="133081" y="3432"/>
                  <a:pt x="133055" y="3309"/>
                  <a:pt x="132994" y="3309"/>
                </a:cubicBezTo>
                <a:cubicBezTo>
                  <a:pt x="132992" y="3309"/>
                  <a:pt x="132989" y="3310"/>
                  <a:pt x="132986" y="3310"/>
                </a:cubicBezTo>
                <a:cubicBezTo>
                  <a:pt x="132481" y="3404"/>
                  <a:pt x="132560" y="4304"/>
                  <a:pt x="132513" y="4802"/>
                </a:cubicBezTo>
                <a:cubicBezTo>
                  <a:pt x="132396" y="6018"/>
                  <a:pt x="132387" y="7244"/>
                  <a:pt x="132349" y="8465"/>
                </a:cubicBezTo>
                <a:cubicBezTo>
                  <a:pt x="132297" y="10124"/>
                  <a:pt x="132333" y="11780"/>
                  <a:pt x="132430" y="13431"/>
                </a:cubicBezTo>
                <a:cubicBezTo>
                  <a:pt x="132340" y="13831"/>
                  <a:pt x="132258" y="14234"/>
                  <a:pt x="132176" y="14637"/>
                </a:cubicBezTo>
                <a:cubicBezTo>
                  <a:pt x="132043" y="13397"/>
                  <a:pt x="131926" y="12147"/>
                  <a:pt x="132078" y="10935"/>
                </a:cubicBezTo>
                <a:cubicBezTo>
                  <a:pt x="132088" y="10850"/>
                  <a:pt x="132033" y="10793"/>
                  <a:pt x="131983" y="10793"/>
                </a:cubicBezTo>
                <a:cubicBezTo>
                  <a:pt x="131950" y="10793"/>
                  <a:pt x="131919" y="10818"/>
                  <a:pt x="131910" y="10876"/>
                </a:cubicBezTo>
                <a:cubicBezTo>
                  <a:pt x="131832" y="11381"/>
                  <a:pt x="131789" y="11894"/>
                  <a:pt x="131765" y="12406"/>
                </a:cubicBezTo>
                <a:cubicBezTo>
                  <a:pt x="131722" y="11123"/>
                  <a:pt x="131746" y="9823"/>
                  <a:pt x="132125" y="8704"/>
                </a:cubicBezTo>
                <a:cubicBezTo>
                  <a:pt x="132141" y="8656"/>
                  <a:pt x="132110" y="8611"/>
                  <a:pt x="132080" y="8611"/>
                </a:cubicBezTo>
                <a:cubicBezTo>
                  <a:pt x="132066" y="8611"/>
                  <a:pt x="132052" y="8621"/>
                  <a:pt x="132043" y="8645"/>
                </a:cubicBezTo>
                <a:cubicBezTo>
                  <a:pt x="131503" y="10081"/>
                  <a:pt x="131417" y="11701"/>
                  <a:pt x="131370" y="13287"/>
                </a:cubicBezTo>
                <a:cubicBezTo>
                  <a:pt x="131320" y="13155"/>
                  <a:pt x="131253" y="13065"/>
                  <a:pt x="131160" y="13065"/>
                </a:cubicBezTo>
                <a:cubicBezTo>
                  <a:pt x="131150" y="13065"/>
                  <a:pt x="131141" y="13066"/>
                  <a:pt x="131131" y="13068"/>
                </a:cubicBezTo>
                <a:cubicBezTo>
                  <a:pt x="131072" y="12300"/>
                  <a:pt x="131021" y="11533"/>
                  <a:pt x="130971" y="10762"/>
                </a:cubicBezTo>
                <a:cubicBezTo>
                  <a:pt x="130908" y="9780"/>
                  <a:pt x="130864" y="8786"/>
                  <a:pt x="130846" y="7799"/>
                </a:cubicBezTo>
                <a:cubicBezTo>
                  <a:pt x="130826" y="6755"/>
                  <a:pt x="130720" y="5725"/>
                  <a:pt x="130958" y="4708"/>
                </a:cubicBezTo>
                <a:cubicBezTo>
                  <a:pt x="130966" y="4668"/>
                  <a:pt x="130944" y="4644"/>
                  <a:pt x="130920" y="4644"/>
                </a:cubicBezTo>
                <a:cubicBezTo>
                  <a:pt x="130905" y="4644"/>
                  <a:pt x="130888" y="4655"/>
                  <a:pt x="130880" y="4680"/>
                </a:cubicBezTo>
                <a:cubicBezTo>
                  <a:pt x="130646" y="5521"/>
                  <a:pt x="130630" y="6406"/>
                  <a:pt x="130611" y="7295"/>
                </a:cubicBezTo>
                <a:cubicBezTo>
                  <a:pt x="130591" y="8222"/>
                  <a:pt x="130552" y="9150"/>
                  <a:pt x="130536" y="10077"/>
                </a:cubicBezTo>
                <a:cubicBezTo>
                  <a:pt x="130423" y="9620"/>
                  <a:pt x="130286" y="9165"/>
                  <a:pt x="130149" y="8719"/>
                </a:cubicBezTo>
                <a:cubicBezTo>
                  <a:pt x="130055" y="8402"/>
                  <a:pt x="130012" y="8050"/>
                  <a:pt x="129878" y="7761"/>
                </a:cubicBezTo>
                <a:cubicBezTo>
                  <a:pt x="129864" y="7727"/>
                  <a:pt x="129843" y="7713"/>
                  <a:pt x="129822" y="7713"/>
                </a:cubicBezTo>
                <a:cubicBezTo>
                  <a:pt x="129782" y="7713"/>
                  <a:pt x="129741" y="7766"/>
                  <a:pt x="129750" y="7831"/>
                </a:cubicBezTo>
                <a:cubicBezTo>
                  <a:pt x="129750" y="7850"/>
                  <a:pt x="129753" y="7866"/>
                  <a:pt x="129753" y="7886"/>
                </a:cubicBezTo>
                <a:cubicBezTo>
                  <a:pt x="129757" y="7897"/>
                  <a:pt x="129761" y="7909"/>
                  <a:pt x="129765" y="7917"/>
                </a:cubicBezTo>
                <a:cubicBezTo>
                  <a:pt x="130012" y="9154"/>
                  <a:pt x="130180" y="10438"/>
                  <a:pt x="130317" y="11717"/>
                </a:cubicBezTo>
                <a:cubicBezTo>
                  <a:pt x="130277" y="11627"/>
                  <a:pt x="130239" y="11533"/>
                  <a:pt x="130199" y="11439"/>
                </a:cubicBezTo>
                <a:cubicBezTo>
                  <a:pt x="130165" y="10790"/>
                  <a:pt x="130121" y="10128"/>
                  <a:pt x="129937" y="9533"/>
                </a:cubicBezTo>
                <a:cubicBezTo>
                  <a:pt x="129931" y="9512"/>
                  <a:pt x="129917" y="9503"/>
                  <a:pt x="129904" y="9503"/>
                </a:cubicBezTo>
                <a:cubicBezTo>
                  <a:pt x="129885" y="9503"/>
                  <a:pt x="129868" y="9522"/>
                  <a:pt x="129874" y="9557"/>
                </a:cubicBezTo>
                <a:cubicBezTo>
                  <a:pt x="129957" y="9976"/>
                  <a:pt x="129981" y="10422"/>
                  <a:pt x="129977" y="10872"/>
                </a:cubicBezTo>
                <a:cubicBezTo>
                  <a:pt x="129972" y="10856"/>
                  <a:pt x="129968" y="10845"/>
                  <a:pt x="129965" y="10832"/>
                </a:cubicBezTo>
                <a:cubicBezTo>
                  <a:pt x="129890" y="9921"/>
                  <a:pt x="129827" y="9009"/>
                  <a:pt x="129757" y="8104"/>
                </a:cubicBezTo>
                <a:cubicBezTo>
                  <a:pt x="129755" y="8066"/>
                  <a:pt x="129734" y="8046"/>
                  <a:pt x="129712" y="8046"/>
                </a:cubicBezTo>
                <a:cubicBezTo>
                  <a:pt x="129690" y="8046"/>
                  <a:pt x="129667" y="8066"/>
                  <a:pt x="129663" y="8104"/>
                </a:cubicBezTo>
                <a:cubicBezTo>
                  <a:pt x="129632" y="8543"/>
                  <a:pt x="129605" y="8982"/>
                  <a:pt x="129581" y="9423"/>
                </a:cubicBezTo>
                <a:cubicBezTo>
                  <a:pt x="129578" y="9423"/>
                  <a:pt x="129574" y="9422"/>
                  <a:pt x="129570" y="9422"/>
                </a:cubicBezTo>
                <a:cubicBezTo>
                  <a:pt x="129538" y="9422"/>
                  <a:pt x="129508" y="9450"/>
                  <a:pt x="129511" y="9506"/>
                </a:cubicBezTo>
                <a:cubicBezTo>
                  <a:pt x="129515" y="9670"/>
                  <a:pt x="129531" y="9835"/>
                  <a:pt x="129558" y="9999"/>
                </a:cubicBezTo>
                <a:cubicBezTo>
                  <a:pt x="129464" y="12371"/>
                  <a:pt x="129534" y="14786"/>
                  <a:pt x="129824" y="17138"/>
                </a:cubicBezTo>
                <a:cubicBezTo>
                  <a:pt x="129824" y="17165"/>
                  <a:pt x="129824" y="17196"/>
                  <a:pt x="129820" y="17228"/>
                </a:cubicBezTo>
                <a:cubicBezTo>
                  <a:pt x="129679" y="17487"/>
                  <a:pt x="129562" y="17756"/>
                  <a:pt x="129460" y="18042"/>
                </a:cubicBezTo>
                <a:cubicBezTo>
                  <a:pt x="129409" y="17561"/>
                  <a:pt x="129354" y="17079"/>
                  <a:pt x="129296" y="16602"/>
                </a:cubicBezTo>
                <a:cubicBezTo>
                  <a:pt x="129159" y="15431"/>
                  <a:pt x="128982" y="14253"/>
                  <a:pt x="128759" y="13091"/>
                </a:cubicBezTo>
                <a:cubicBezTo>
                  <a:pt x="128790" y="12692"/>
                  <a:pt x="128834" y="12293"/>
                  <a:pt x="128884" y="11898"/>
                </a:cubicBezTo>
                <a:cubicBezTo>
                  <a:pt x="128982" y="11185"/>
                  <a:pt x="129123" y="10504"/>
                  <a:pt x="129103" y="9776"/>
                </a:cubicBezTo>
                <a:cubicBezTo>
                  <a:pt x="129103" y="9739"/>
                  <a:pt x="129083" y="9721"/>
                  <a:pt x="129063" y="9721"/>
                </a:cubicBezTo>
                <a:cubicBezTo>
                  <a:pt x="129042" y="9721"/>
                  <a:pt x="129020" y="9740"/>
                  <a:pt x="129018" y="9776"/>
                </a:cubicBezTo>
                <a:cubicBezTo>
                  <a:pt x="128962" y="10590"/>
                  <a:pt x="128728" y="11325"/>
                  <a:pt x="128559" y="12100"/>
                </a:cubicBezTo>
                <a:cubicBezTo>
                  <a:pt x="128422" y="11466"/>
                  <a:pt x="128274" y="10837"/>
                  <a:pt x="128106" y="10214"/>
                </a:cubicBezTo>
                <a:cubicBezTo>
                  <a:pt x="128106" y="10109"/>
                  <a:pt x="128109" y="9999"/>
                  <a:pt x="128106" y="9889"/>
                </a:cubicBezTo>
                <a:cubicBezTo>
                  <a:pt x="128106" y="9837"/>
                  <a:pt x="128073" y="9808"/>
                  <a:pt x="128039" y="9808"/>
                </a:cubicBezTo>
                <a:cubicBezTo>
                  <a:pt x="128022" y="9808"/>
                  <a:pt x="128005" y="9815"/>
                  <a:pt x="127992" y="9831"/>
                </a:cubicBezTo>
                <a:cubicBezTo>
                  <a:pt x="127945" y="9663"/>
                  <a:pt x="127898" y="9490"/>
                  <a:pt x="127847" y="9322"/>
                </a:cubicBezTo>
                <a:cubicBezTo>
                  <a:pt x="127703" y="8845"/>
                  <a:pt x="127535" y="8383"/>
                  <a:pt x="127358" y="7929"/>
                </a:cubicBezTo>
                <a:cubicBezTo>
                  <a:pt x="127409" y="7709"/>
                  <a:pt x="127464" y="7486"/>
                  <a:pt x="127526" y="7268"/>
                </a:cubicBezTo>
                <a:cubicBezTo>
                  <a:pt x="127545" y="7197"/>
                  <a:pt x="127743" y="6623"/>
                  <a:pt x="127879" y="6623"/>
                </a:cubicBezTo>
                <a:cubicBezTo>
                  <a:pt x="127909" y="6623"/>
                  <a:pt x="127936" y="6651"/>
                  <a:pt x="127957" y="6719"/>
                </a:cubicBezTo>
                <a:cubicBezTo>
                  <a:pt x="127965" y="6743"/>
                  <a:pt x="127981" y="6753"/>
                  <a:pt x="127997" y="6753"/>
                </a:cubicBezTo>
                <a:cubicBezTo>
                  <a:pt x="128021" y="6753"/>
                  <a:pt x="128043" y="6730"/>
                  <a:pt x="128031" y="6692"/>
                </a:cubicBezTo>
                <a:cubicBezTo>
                  <a:pt x="127991" y="6536"/>
                  <a:pt x="127937" y="6469"/>
                  <a:pt x="127873" y="6469"/>
                </a:cubicBezTo>
                <a:cubicBezTo>
                  <a:pt x="127692" y="6469"/>
                  <a:pt x="127436" y="7018"/>
                  <a:pt x="127221" y="7580"/>
                </a:cubicBezTo>
                <a:cubicBezTo>
                  <a:pt x="127041" y="7122"/>
                  <a:pt x="126854" y="6665"/>
                  <a:pt x="126673" y="6202"/>
                </a:cubicBezTo>
                <a:cubicBezTo>
                  <a:pt x="126442" y="5624"/>
                  <a:pt x="126188" y="5068"/>
                  <a:pt x="125969" y="4484"/>
                </a:cubicBezTo>
                <a:cubicBezTo>
                  <a:pt x="125777" y="3984"/>
                  <a:pt x="125440" y="3467"/>
                  <a:pt x="125331" y="2927"/>
                </a:cubicBezTo>
                <a:cubicBezTo>
                  <a:pt x="125324" y="2894"/>
                  <a:pt x="125302" y="2878"/>
                  <a:pt x="125280" y="2878"/>
                </a:cubicBezTo>
                <a:cubicBezTo>
                  <a:pt x="125253" y="2878"/>
                  <a:pt x="125226" y="2901"/>
                  <a:pt x="125229" y="2942"/>
                </a:cubicBezTo>
                <a:cubicBezTo>
                  <a:pt x="125257" y="3310"/>
                  <a:pt x="125421" y="3628"/>
                  <a:pt x="125526" y="3964"/>
                </a:cubicBezTo>
                <a:cubicBezTo>
                  <a:pt x="125718" y="4559"/>
                  <a:pt x="125875" y="5165"/>
                  <a:pt x="126043" y="5768"/>
                </a:cubicBezTo>
                <a:cubicBezTo>
                  <a:pt x="126129" y="6085"/>
                  <a:pt x="126223" y="6399"/>
                  <a:pt x="126313" y="6715"/>
                </a:cubicBezTo>
                <a:cubicBezTo>
                  <a:pt x="126269" y="6658"/>
                  <a:pt x="126226" y="6632"/>
                  <a:pt x="126185" y="6632"/>
                </a:cubicBezTo>
                <a:cubicBezTo>
                  <a:pt x="126084" y="6632"/>
                  <a:pt x="125995" y="6787"/>
                  <a:pt x="125925" y="7005"/>
                </a:cubicBezTo>
                <a:cubicBezTo>
                  <a:pt x="125660" y="7799"/>
                  <a:pt x="125557" y="8825"/>
                  <a:pt x="125507" y="9678"/>
                </a:cubicBezTo>
                <a:cubicBezTo>
                  <a:pt x="125495" y="9874"/>
                  <a:pt x="125487" y="10070"/>
                  <a:pt x="125476" y="10265"/>
                </a:cubicBezTo>
                <a:cubicBezTo>
                  <a:pt x="125413" y="9823"/>
                  <a:pt x="125331" y="9389"/>
                  <a:pt x="125194" y="8989"/>
                </a:cubicBezTo>
                <a:cubicBezTo>
                  <a:pt x="125186" y="8970"/>
                  <a:pt x="125178" y="8962"/>
                  <a:pt x="125167" y="8958"/>
                </a:cubicBezTo>
                <a:cubicBezTo>
                  <a:pt x="125100" y="8774"/>
                  <a:pt x="125022" y="8614"/>
                  <a:pt x="124919" y="8507"/>
                </a:cubicBezTo>
                <a:cubicBezTo>
                  <a:pt x="124912" y="8500"/>
                  <a:pt x="124904" y="8497"/>
                  <a:pt x="124896" y="8497"/>
                </a:cubicBezTo>
                <a:cubicBezTo>
                  <a:pt x="124868" y="8497"/>
                  <a:pt x="124844" y="8540"/>
                  <a:pt x="124869" y="8574"/>
                </a:cubicBezTo>
                <a:cubicBezTo>
                  <a:pt x="125022" y="8786"/>
                  <a:pt x="125060" y="9157"/>
                  <a:pt x="125084" y="9494"/>
                </a:cubicBezTo>
                <a:cubicBezTo>
                  <a:pt x="124932" y="9576"/>
                  <a:pt x="124782" y="9678"/>
                  <a:pt x="124634" y="9792"/>
                </a:cubicBezTo>
                <a:cubicBezTo>
                  <a:pt x="124626" y="9639"/>
                  <a:pt x="124618" y="9482"/>
                  <a:pt x="124610" y="9329"/>
                </a:cubicBezTo>
                <a:cubicBezTo>
                  <a:pt x="124607" y="9289"/>
                  <a:pt x="124583" y="9268"/>
                  <a:pt x="124560" y="9268"/>
                </a:cubicBezTo>
                <a:cubicBezTo>
                  <a:pt x="124536" y="9268"/>
                  <a:pt x="124513" y="9289"/>
                  <a:pt x="124509" y="9329"/>
                </a:cubicBezTo>
                <a:cubicBezTo>
                  <a:pt x="124497" y="9529"/>
                  <a:pt x="124482" y="9733"/>
                  <a:pt x="124466" y="9932"/>
                </a:cubicBezTo>
                <a:cubicBezTo>
                  <a:pt x="124348" y="10034"/>
                  <a:pt x="124235" y="10140"/>
                  <a:pt x="124121" y="10254"/>
                </a:cubicBezTo>
                <a:cubicBezTo>
                  <a:pt x="124112" y="10235"/>
                  <a:pt x="124097" y="10222"/>
                  <a:pt x="124080" y="10222"/>
                </a:cubicBezTo>
                <a:cubicBezTo>
                  <a:pt x="124067" y="10222"/>
                  <a:pt x="124055" y="10229"/>
                  <a:pt x="124043" y="10245"/>
                </a:cubicBezTo>
                <a:lnTo>
                  <a:pt x="123922" y="10433"/>
                </a:lnTo>
                <a:cubicBezTo>
                  <a:pt x="123913" y="10445"/>
                  <a:pt x="123910" y="10461"/>
                  <a:pt x="123910" y="10473"/>
                </a:cubicBezTo>
                <a:cubicBezTo>
                  <a:pt x="123886" y="10500"/>
                  <a:pt x="123859" y="10532"/>
                  <a:pt x="123835" y="10559"/>
                </a:cubicBezTo>
                <a:cubicBezTo>
                  <a:pt x="124000" y="9651"/>
                  <a:pt x="124235" y="8061"/>
                  <a:pt x="124959" y="7725"/>
                </a:cubicBezTo>
                <a:cubicBezTo>
                  <a:pt x="125008" y="7700"/>
                  <a:pt x="124994" y="7608"/>
                  <a:pt x="124950" y="7608"/>
                </a:cubicBezTo>
                <a:cubicBezTo>
                  <a:pt x="124946" y="7608"/>
                  <a:pt x="124941" y="7609"/>
                  <a:pt x="124935" y="7611"/>
                </a:cubicBezTo>
                <a:cubicBezTo>
                  <a:pt x="124329" y="7839"/>
                  <a:pt x="124059" y="8724"/>
                  <a:pt x="123820" y="9385"/>
                </a:cubicBezTo>
                <a:cubicBezTo>
                  <a:pt x="123628" y="9913"/>
                  <a:pt x="123479" y="10457"/>
                  <a:pt x="123358" y="11009"/>
                </a:cubicBezTo>
                <a:cubicBezTo>
                  <a:pt x="123311" y="10856"/>
                  <a:pt x="123261" y="10704"/>
                  <a:pt x="123201" y="10559"/>
                </a:cubicBezTo>
                <a:cubicBezTo>
                  <a:pt x="122971" y="9997"/>
                  <a:pt x="122747" y="9889"/>
                  <a:pt x="122383" y="9889"/>
                </a:cubicBezTo>
                <a:cubicBezTo>
                  <a:pt x="122377" y="9889"/>
                  <a:pt x="122370" y="9889"/>
                  <a:pt x="122364" y="9889"/>
                </a:cubicBezTo>
                <a:cubicBezTo>
                  <a:pt x="122395" y="9549"/>
                  <a:pt x="122457" y="9224"/>
                  <a:pt x="122587" y="8935"/>
                </a:cubicBezTo>
                <a:cubicBezTo>
                  <a:pt x="122617" y="8867"/>
                  <a:pt x="122572" y="8805"/>
                  <a:pt x="122526" y="8805"/>
                </a:cubicBezTo>
                <a:cubicBezTo>
                  <a:pt x="122505" y="8805"/>
                  <a:pt x="122484" y="8818"/>
                  <a:pt x="122470" y="8848"/>
                </a:cubicBezTo>
                <a:cubicBezTo>
                  <a:pt x="122313" y="9188"/>
                  <a:pt x="122235" y="9537"/>
                  <a:pt x="122188" y="9893"/>
                </a:cubicBezTo>
                <a:cubicBezTo>
                  <a:pt x="122133" y="9898"/>
                  <a:pt x="122074" y="9901"/>
                  <a:pt x="122008" y="9905"/>
                </a:cubicBezTo>
                <a:cubicBezTo>
                  <a:pt x="121973" y="9909"/>
                  <a:pt x="121973" y="9979"/>
                  <a:pt x="122008" y="9979"/>
                </a:cubicBezTo>
                <a:cubicBezTo>
                  <a:pt x="122063" y="9979"/>
                  <a:pt x="122121" y="9976"/>
                  <a:pt x="122180" y="9972"/>
                </a:cubicBezTo>
                <a:lnTo>
                  <a:pt x="122180" y="9972"/>
                </a:lnTo>
                <a:cubicBezTo>
                  <a:pt x="122129" y="10406"/>
                  <a:pt x="122129" y="10852"/>
                  <a:pt x="122110" y="11314"/>
                </a:cubicBezTo>
                <a:cubicBezTo>
                  <a:pt x="122105" y="11361"/>
                  <a:pt x="122105" y="11412"/>
                  <a:pt x="122101" y="11463"/>
                </a:cubicBezTo>
                <a:cubicBezTo>
                  <a:pt x="121863" y="10226"/>
                  <a:pt x="121577" y="9013"/>
                  <a:pt x="121249" y="7819"/>
                </a:cubicBezTo>
                <a:cubicBezTo>
                  <a:pt x="121245" y="7808"/>
                  <a:pt x="121241" y="7795"/>
                  <a:pt x="121233" y="7788"/>
                </a:cubicBezTo>
                <a:cubicBezTo>
                  <a:pt x="121053" y="6946"/>
                  <a:pt x="120889" y="6097"/>
                  <a:pt x="120755" y="5240"/>
                </a:cubicBezTo>
                <a:cubicBezTo>
                  <a:pt x="120751" y="5204"/>
                  <a:pt x="120732" y="5188"/>
                  <a:pt x="120712" y="5188"/>
                </a:cubicBezTo>
                <a:cubicBezTo>
                  <a:pt x="120682" y="5188"/>
                  <a:pt x="120649" y="5223"/>
                  <a:pt x="120654" y="5275"/>
                </a:cubicBezTo>
                <a:cubicBezTo>
                  <a:pt x="120955" y="7897"/>
                  <a:pt x="121358" y="10500"/>
                  <a:pt x="121742" y="13103"/>
                </a:cubicBezTo>
                <a:cubicBezTo>
                  <a:pt x="121617" y="13271"/>
                  <a:pt x="121495" y="13439"/>
                  <a:pt x="121373" y="13608"/>
                </a:cubicBezTo>
                <a:cubicBezTo>
                  <a:pt x="121296" y="13185"/>
                  <a:pt x="121202" y="12763"/>
                  <a:pt x="121088" y="12359"/>
                </a:cubicBezTo>
                <a:cubicBezTo>
                  <a:pt x="121006" y="12062"/>
                  <a:pt x="120924" y="11694"/>
                  <a:pt x="120661" y="11647"/>
                </a:cubicBezTo>
                <a:cubicBezTo>
                  <a:pt x="120270" y="10081"/>
                  <a:pt x="119812" y="8547"/>
                  <a:pt x="119491" y="6950"/>
                </a:cubicBezTo>
                <a:cubicBezTo>
                  <a:pt x="119485" y="6918"/>
                  <a:pt x="119465" y="6904"/>
                  <a:pt x="119446" y="6904"/>
                </a:cubicBezTo>
                <a:cubicBezTo>
                  <a:pt x="119415" y="6904"/>
                  <a:pt x="119384" y="6936"/>
                  <a:pt x="119393" y="6986"/>
                </a:cubicBezTo>
                <a:cubicBezTo>
                  <a:pt x="119883" y="9537"/>
                  <a:pt x="120320" y="12109"/>
                  <a:pt x="120642" y="14707"/>
                </a:cubicBezTo>
                <a:cubicBezTo>
                  <a:pt x="120458" y="14994"/>
                  <a:pt x="120274" y="15279"/>
                  <a:pt x="120094" y="15572"/>
                </a:cubicBezTo>
                <a:cubicBezTo>
                  <a:pt x="120035" y="15388"/>
                  <a:pt x="119977" y="15205"/>
                  <a:pt x="119918" y="15021"/>
                </a:cubicBezTo>
                <a:cubicBezTo>
                  <a:pt x="119632" y="14156"/>
                  <a:pt x="119296" y="13322"/>
                  <a:pt x="118971" y="12481"/>
                </a:cubicBezTo>
                <a:cubicBezTo>
                  <a:pt x="118987" y="12441"/>
                  <a:pt x="119002" y="12406"/>
                  <a:pt x="119025" y="12375"/>
                </a:cubicBezTo>
                <a:cubicBezTo>
                  <a:pt x="119080" y="12302"/>
                  <a:pt x="119031" y="12208"/>
                  <a:pt x="118970" y="12208"/>
                </a:cubicBezTo>
                <a:cubicBezTo>
                  <a:pt x="118952" y="12208"/>
                  <a:pt x="118934" y="12216"/>
                  <a:pt x="118916" y="12234"/>
                </a:cubicBezTo>
                <a:cubicBezTo>
                  <a:pt x="118908" y="12246"/>
                  <a:pt x="118896" y="12257"/>
                  <a:pt x="118888" y="12273"/>
                </a:cubicBezTo>
                <a:cubicBezTo>
                  <a:pt x="118850" y="12167"/>
                  <a:pt x="118806" y="12066"/>
                  <a:pt x="118767" y="11964"/>
                </a:cubicBezTo>
                <a:cubicBezTo>
                  <a:pt x="118767" y="11744"/>
                  <a:pt x="118763" y="11526"/>
                  <a:pt x="118763" y="11302"/>
                </a:cubicBezTo>
                <a:cubicBezTo>
                  <a:pt x="118763" y="10375"/>
                  <a:pt x="118685" y="9114"/>
                  <a:pt x="119084" y="8312"/>
                </a:cubicBezTo>
                <a:cubicBezTo>
                  <a:pt x="119109" y="8263"/>
                  <a:pt x="119072" y="8215"/>
                  <a:pt x="119036" y="8215"/>
                </a:cubicBezTo>
                <a:cubicBezTo>
                  <a:pt x="119020" y="8215"/>
                  <a:pt x="119005" y="8224"/>
                  <a:pt x="118994" y="8245"/>
                </a:cubicBezTo>
                <a:cubicBezTo>
                  <a:pt x="118638" y="8946"/>
                  <a:pt x="118642" y="9741"/>
                  <a:pt x="118548" y="10551"/>
                </a:cubicBezTo>
                <a:cubicBezTo>
                  <a:pt x="118524" y="10770"/>
                  <a:pt x="118505" y="10989"/>
                  <a:pt x="118485" y="11208"/>
                </a:cubicBezTo>
                <a:cubicBezTo>
                  <a:pt x="118344" y="10814"/>
                  <a:pt x="118207" y="10418"/>
                  <a:pt x="118082" y="10010"/>
                </a:cubicBezTo>
                <a:cubicBezTo>
                  <a:pt x="118073" y="9978"/>
                  <a:pt x="118051" y="9964"/>
                  <a:pt x="118030" y="9964"/>
                </a:cubicBezTo>
                <a:cubicBezTo>
                  <a:pt x="117998" y="9964"/>
                  <a:pt x="117966" y="9996"/>
                  <a:pt x="117981" y="10046"/>
                </a:cubicBezTo>
                <a:cubicBezTo>
                  <a:pt x="118133" y="10602"/>
                  <a:pt x="118293" y="11150"/>
                  <a:pt x="118454" y="11697"/>
                </a:cubicBezTo>
                <a:cubicBezTo>
                  <a:pt x="118423" y="12300"/>
                  <a:pt x="118403" y="12904"/>
                  <a:pt x="118368" y="13502"/>
                </a:cubicBezTo>
                <a:cubicBezTo>
                  <a:pt x="118368" y="13553"/>
                  <a:pt x="118364" y="13603"/>
                  <a:pt x="118360" y="13655"/>
                </a:cubicBezTo>
                <a:cubicBezTo>
                  <a:pt x="118290" y="14069"/>
                  <a:pt x="118227" y="14488"/>
                  <a:pt x="118172" y="14903"/>
                </a:cubicBezTo>
                <a:cubicBezTo>
                  <a:pt x="118071" y="14609"/>
                  <a:pt x="117972" y="14316"/>
                  <a:pt x="117871" y="14022"/>
                </a:cubicBezTo>
                <a:cubicBezTo>
                  <a:pt x="117625" y="13310"/>
                  <a:pt x="117397" y="12512"/>
                  <a:pt x="117100" y="11795"/>
                </a:cubicBezTo>
                <a:cubicBezTo>
                  <a:pt x="117092" y="11733"/>
                  <a:pt x="117085" y="11674"/>
                  <a:pt x="117076" y="11616"/>
                </a:cubicBezTo>
                <a:cubicBezTo>
                  <a:pt x="117022" y="11275"/>
                  <a:pt x="117103" y="10821"/>
                  <a:pt x="116775" y="10767"/>
                </a:cubicBezTo>
                <a:cubicBezTo>
                  <a:pt x="116773" y="10766"/>
                  <a:pt x="116772" y="10766"/>
                  <a:pt x="116771" y="10766"/>
                </a:cubicBezTo>
                <a:cubicBezTo>
                  <a:pt x="116732" y="10766"/>
                  <a:pt x="116725" y="10852"/>
                  <a:pt x="116763" y="10864"/>
                </a:cubicBezTo>
                <a:cubicBezTo>
                  <a:pt x="116881" y="10895"/>
                  <a:pt x="116931" y="11138"/>
                  <a:pt x="116951" y="11463"/>
                </a:cubicBezTo>
                <a:cubicBezTo>
                  <a:pt x="116897" y="11338"/>
                  <a:pt x="116834" y="11217"/>
                  <a:pt x="116771" y="11099"/>
                </a:cubicBezTo>
                <a:cubicBezTo>
                  <a:pt x="116736" y="11036"/>
                  <a:pt x="116700" y="10982"/>
                  <a:pt x="116666" y="10931"/>
                </a:cubicBezTo>
                <a:cubicBezTo>
                  <a:pt x="116693" y="10281"/>
                  <a:pt x="116790" y="9690"/>
                  <a:pt x="117092" y="9663"/>
                </a:cubicBezTo>
                <a:cubicBezTo>
                  <a:pt x="117159" y="9654"/>
                  <a:pt x="117162" y="9522"/>
                  <a:pt x="117092" y="9522"/>
                </a:cubicBezTo>
                <a:cubicBezTo>
                  <a:pt x="116583" y="9526"/>
                  <a:pt x="116568" y="10101"/>
                  <a:pt x="116481" y="10649"/>
                </a:cubicBezTo>
                <a:cubicBezTo>
                  <a:pt x="116478" y="10673"/>
                  <a:pt x="116478" y="10700"/>
                  <a:pt x="116474" y="10723"/>
                </a:cubicBezTo>
                <a:cubicBezTo>
                  <a:pt x="116454" y="10707"/>
                  <a:pt x="116434" y="10691"/>
                  <a:pt x="116415" y="10684"/>
                </a:cubicBezTo>
                <a:cubicBezTo>
                  <a:pt x="116415" y="10668"/>
                  <a:pt x="116419" y="10657"/>
                  <a:pt x="116419" y="10641"/>
                </a:cubicBezTo>
                <a:cubicBezTo>
                  <a:pt x="116419" y="10603"/>
                  <a:pt x="116395" y="10581"/>
                  <a:pt x="116369" y="10581"/>
                </a:cubicBezTo>
                <a:cubicBezTo>
                  <a:pt x="116365" y="10581"/>
                  <a:pt x="116361" y="10581"/>
                  <a:pt x="116357" y="10582"/>
                </a:cubicBezTo>
                <a:cubicBezTo>
                  <a:pt x="116313" y="10590"/>
                  <a:pt x="116274" y="10597"/>
                  <a:pt x="116231" y="10606"/>
                </a:cubicBezTo>
                <a:cubicBezTo>
                  <a:pt x="116216" y="10610"/>
                  <a:pt x="116207" y="10629"/>
                  <a:pt x="116211" y="10644"/>
                </a:cubicBezTo>
                <a:cubicBezTo>
                  <a:pt x="116086" y="10660"/>
                  <a:pt x="115949" y="10738"/>
                  <a:pt x="115793" y="10884"/>
                </a:cubicBezTo>
                <a:cubicBezTo>
                  <a:pt x="115754" y="10919"/>
                  <a:pt x="115777" y="10996"/>
                  <a:pt x="115815" y="10996"/>
                </a:cubicBezTo>
                <a:cubicBezTo>
                  <a:pt x="115823" y="10996"/>
                  <a:pt x="115831" y="10993"/>
                  <a:pt x="115840" y="10985"/>
                </a:cubicBezTo>
                <a:cubicBezTo>
                  <a:pt x="115918" y="10916"/>
                  <a:pt x="115993" y="10885"/>
                  <a:pt x="116066" y="10885"/>
                </a:cubicBezTo>
                <a:cubicBezTo>
                  <a:pt x="116113" y="10885"/>
                  <a:pt x="116159" y="10898"/>
                  <a:pt x="116203" y="10922"/>
                </a:cubicBezTo>
                <a:cubicBezTo>
                  <a:pt x="116109" y="11166"/>
                  <a:pt x="115922" y="11522"/>
                  <a:pt x="115891" y="11588"/>
                </a:cubicBezTo>
                <a:cubicBezTo>
                  <a:pt x="115710" y="11988"/>
                  <a:pt x="115506" y="12363"/>
                  <a:pt x="115354" y="12781"/>
                </a:cubicBezTo>
                <a:cubicBezTo>
                  <a:pt x="115088" y="13498"/>
                  <a:pt x="114845" y="14222"/>
                  <a:pt x="114642" y="14974"/>
                </a:cubicBezTo>
                <a:cubicBezTo>
                  <a:pt x="114560" y="14050"/>
                  <a:pt x="114426" y="13122"/>
                  <a:pt x="114274" y="12214"/>
                </a:cubicBezTo>
                <a:cubicBezTo>
                  <a:pt x="114144" y="11424"/>
                  <a:pt x="113953" y="10633"/>
                  <a:pt x="113855" y="9835"/>
                </a:cubicBezTo>
                <a:cubicBezTo>
                  <a:pt x="113850" y="9800"/>
                  <a:pt x="113829" y="9785"/>
                  <a:pt x="113807" y="9785"/>
                </a:cubicBezTo>
                <a:cubicBezTo>
                  <a:pt x="113779" y="9785"/>
                  <a:pt x="113750" y="9810"/>
                  <a:pt x="113750" y="9854"/>
                </a:cubicBezTo>
                <a:cubicBezTo>
                  <a:pt x="113765" y="10657"/>
                  <a:pt x="113863" y="11479"/>
                  <a:pt x="113938" y="12273"/>
                </a:cubicBezTo>
                <a:cubicBezTo>
                  <a:pt x="114035" y="13283"/>
                  <a:pt x="114074" y="14297"/>
                  <a:pt x="114133" y="15306"/>
                </a:cubicBezTo>
                <a:cubicBezTo>
                  <a:pt x="114160" y="15803"/>
                  <a:pt x="114180" y="16296"/>
                  <a:pt x="114200" y="16793"/>
                </a:cubicBezTo>
                <a:cubicBezTo>
                  <a:pt x="114086" y="17306"/>
                  <a:pt x="113980" y="17819"/>
                  <a:pt x="113882" y="18336"/>
                </a:cubicBezTo>
                <a:cubicBezTo>
                  <a:pt x="113891" y="17545"/>
                  <a:pt x="113871" y="16743"/>
                  <a:pt x="113812" y="15960"/>
                </a:cubicBezTo>
                <a:cubicBezTo>
                  <a:pt x="113785" y="15592"/>
                  <a:pt x="113730" y="15220"/>
                  <a:pt x="113604" y="14895"/>
                </a:cubicBezTo>
                <a:cubicBezTo>
                  <a:pt x="113636" y="14809"/>
                  <a:pt x="113679" y="14731"/>
                  <a:pt x="113726" y="14653"/>
                </a:cubicBezTo>
                <a:cubicBezTo>
                  <a:pt x="113777" y="14575"/>
                  <a:pt x="113725" y="14470"/>
                  <a:pt x="113666" y="14470"/>
                </a:cubicBezTo>
                <a:cubicBezTo>
                  <a:pt x="113648" y="14470"/>
                  <a:pt x="113629" y="14480"/>
                  <a:pt x="113613" y="14504"/>
                </a:cubicBezTo>
                <a:cubicBezTo>
                  <a:pt x="113573" y="14559"/>
                  <a:pt x="113542" y="14618"/>
                  <a:pt x="113510" y="14680"/>
                </a:cubicBezTo>
                <a:cubicBezTo>
                  <a:pt x="113479" y="14618"/>
                  <a:pt x="113445" y="14559"/>
                  <a:pt x="113409" y="14504"/>
                </a:cubicBezTo>
                <a:cubicBezTo>
                  <a:pt x="113392" y="14480"/>
                  <a:pt x="113373" y="14470"/>
                  <a:pt x="113355" y="14470"/>
                </a:cubicBezTo>
                <a:cubicBezTo>
                  <a:pt x="113296" y="14470"/>
                  <a:pt x="113244" y="14575"/>
                  <a:pt x="113295" y="14653"/>
                </a:cubicBezTo>
                <a:cubicBezTo>
                  <a:pt x="113342" y="14731"/>
                  <a:pt x="113382" y="14809"/>
                  <a:pt x="113416" y="14895"/>
                </a:cubicBezTo>
                <a:cubicBezTo>
                  <a:pt x="113291" y="15220"/>
                  <a:pt x="113237" y="15592"/>
                  <a:pt x="113210" y="15960"/>
                </a:cubicBezTo>
                <a:cubicBezTo>
                  <a:pt x="113151" y="16743"/>
                  <a:pt x="113127" y="17545"/>
                  <a:pt x="113135" y="18336"/>
                </a:cubicBezTo>
                <a:cubicBezTo>
                  <a:pt x="113037" y="17819"/>
                  <a:pt x="112932" y="17306"/>
                  <a:pt x="112822" y="16793"/>
                </a:cubicBezTo>
                <a:cubicBezTo>
                  <a:pt x="112842" y="16296"/>
                  <a:pt x="112861" y="15803"/>
                  <a:pt x="112889" y="15306"/>
                </a:cubicBezTo>
                <a:cubicBezTo>
                  <a:pt x="112943" y="14297"/>
                  <a:pt x="112986" y="13283"/>
                  <a:pt x="113080" y="12273"/>
                </a:cubicBezTo>
                <a:cubicBezTo>
                  <a:pt x="113158" y="11479"/>
                  <a:pt x="113252" y="10657"/>
                  <a:pt x="113268" y="9854"/>
                </a:cubicBezTo>
                <a:cubicBezTo>
                  <a:pt x="113270" y="9810"/>
                  <a:pt x="113240" y="9785"/>
                  <a:pt x="113212" y="9785"/>
                </a:cubicBezTo>
                <a:cubicBezTo>
                  <a:pt x="113191" y="9785"/>
                  <a:pt x="113170" y="9800"/>
                  <a:pt x="113167" y="9835"/>
                </a:cubicBezTo>
                <a:cubicBezTo>
                  <a:pt x="113064" y="10633"/>
                  <a:pt x="112876" y="11424"/>
                  <a:pt x="112748" y="12214"/>
                </a:cubicBezTo>
                <a:cubicBezTo>
                  <a:pt x="112594" y="13122"/>
                  <a:pt x="112462" y="14050"/>
                  <a:pt x="112379" y="14970"/>
                </a:cubicBezTo>
                <a:cubicBezTo>
                  <a:pt x="112172" y="14222"/>
                  <a:pt x="111933" y="13498"/>
                  <a:pt x="111667" y="12781"/>
                </a:cubicBezTo>
                <a:cubicBezTo>
                  <a:pt x="111514" y="12363"/>
                  <a:pt x="111311" y="11988"/>
                  <a:pt x="111131" y="11588"/>
                </a:cubicBezTo>
                <a:cubicBezTo>
                  <a:pt x="111100" y="11522"/>
                  <a:pt x="110912" y="11166"/>
                  <a:pt x="110818" y="10922"/>
                </a:cubicBezTo>
                <a:cubicBezTo>
                  <a:pt x="110863" y="10898"/>
                  <a:pt x="110909" y="10885"/>
                  <a:pt x="110956" y="10885"/>
                </a:cubicBezTo>
                <a:cubicBezTo>
                  <a:pt x="111028" y="10885"/>
                  <a:pt x="111104" y="10916"/>
                  <a:pt x="111182" y="10985"/>
                </a:cubicBezTo>
                <a:cubicBezTo>
                  <a:pt x="111190" y="10993"/>
                  <a:pt x="111197" y="10996"/>
                  <a:pt x="111205" y="10996"/>
                </a:cubicBezTo>
                <a:cubicBezTo>
                  <a:pt x="111241" y="10996"/>
                  <a:pt x="111264" y="10919"/>
                  <a:pt x="111225" y="10884"/>
                </a:cubicBezTo>
                <a:cubicBezTo>
                  <a:pt x="111068" y="10738"/>
                  <a:pt x="110936" y="10660"/>
                  <a:pt x="110810" y="10644"/>
                </a:cubicBezTo>
                <a:cubicBezTo>
                  <a:pt x="110810" y="10629"/>
                  <a:pt x="110806" y="10610"/>
                  <a:pt x="110791" y="10606"/>
                </a:cubicBezTo>
                <a:cubicBezTo>
                  <a:pt x="110748" y="10597"/>
                  <a:pt x="110705" y="10590"/>
                  <a:pt x="110661" y="10582"/>
                </a:cubicBezTo>
                <a:cubicBezTo>
                  <a:pt x="110658" y="10581"/>
                  <a:pt x="110654" y="10581"/>
                  <a:pt x="110650" y="10581"/>
                </a:cubicBezTo>
                <a:cubicBezTo>
                  <a:pt x="110625" y="10581"/>
                  <a:pt x="110598" y="10603"/>
                  <a:pt x="110598" y="10641"/>
                </a:cubicBezTo>
                <a:cubicBezTo>
                  <a:pt x="110598" y="10657"/>
                  <a:pt x="110603" y="10668"/>
                  <a:pt x="110603" y="10684"/>
                </a:cubicBezTo>
                <a:cubicBezTo>
                  <a:pt x="110583" y="10691"/>
                  <a:pt x="110567" y="10707"/>
                  <a:pt x="110548" y="10723"/>
                </a:cubicBezTo>
                <a:cubicBezTo>
                  <a:pt x="110544" y="10700"/>
                  <a:pt x="110540" y="10673"/>
                  <a:pt x="110536" y="10649"/>
                </a:cubicBezTo>
                <a:cubicBezTo>
                  <a:pt x="110454" y="10101"/>
                  <a:pt x="110434" y="9526"/>
                  <a:pt x="109926" y="9522"/>
                </a:cubicBezTo>
                <a:cubicBezTo>
                  <a:pt x="109859" y="9522"/>
                  <a:pt x="109859" y="9654"/>
                  <a:pt x="109926" y="9663"/>
                </a:cubicBezTo>
                <a:cubicBezTo>
                  <a:pt x="110231" y="9690"/>
                  <a:pt x="110329" y="10281"/>
                  <a:pt x="110352" y="10931"/>
                </a:cubicBezTo>
                <a:cubicBezTo>
                  <a:pt x="110321" y="10982"/>
                  <a:pt x="110286" y="11036"/>
                  <a:pt x="110251" y="11099"/>
                </a:cubicBezTo>
                <a:cubicBezTo>
                  <a:pt x="110188" y="11217"/>
                  <a:pt x="110125" y="11338"/>
                  <a:pt x="110067" y="11463"/>
                </a:cubicBezTo>
                <a:cubicBezTo>
                  <a:pt x="110086" y="11138"/>
                  <a:pt x="110141" y="10895"/>
                  <a:pt x="110258" y="10864"/>
                </a:cubicBezTo>
                <a:cubicBezTo>
                  <a:pt x="110297" y="10852"/>
                  <a:pt x="110290" y="10766"/>
                  <a:pt x="110249" y="10766"/>
                </a:cubicBezTo>
                <a:cubicBezTo>
                  <a:pt x="110248" y="10766"/>
                  <a:pt x="110247" y="10766"/>
                  <a:pt x="110246" y="10767"/>
                </a:cubicBezTo>
                <a:cubicBezTo>
                  <a:pt x="109917" y="10821"/>
                  <a:pt x="110000" y="11275"/>
                  <a:pt x="109946" y="11616"/>
                </a:cubicBezTo>
                <a:cubicBezTo>
                  <a:pt x="109937" y="11674"/>
                  <a:pt x="109930" y="11733"/>
                  <a:pt x="109922" y="11795"/>
                </a:cubicBezTo>
                <a:cubicBezTo>
                  <a:pt x="109624" y="12512"/>
                  <a:pt x="109397" y="13310"/>
                  <a:pt x="109147" y="14022"/>
                </a:cubicBezTo>
                <a:cubicBezTo>
                  <a:pt x="109049" y="14316"/>
                  <a:pt x="108947" y="14609"/>
                  <a:pt x="108849" y="14903"/>
                </a:cubicBezTo>
                <a:cubicBezTo>
                  <a:pt x="108795" y="14484"/>
                  <a:pt x="108732" y="14069"/>
                  <a:pt x="108658" y="13655"/>
                </a:cubicBezTo>
                <a:cubicBezTo>
                  <a:pt x="108658" y="13603"/>
                  <a:pt x="108654" y="13553"/>
                  <a:pt x="108649" y="13502"/>
                </a:cubicBezTo>
                <a:cubicBezTo>
                  <a:pt x="108618" y="12904"/>
                  <a:pt x="108599" y="12300"/>
                  <a:pt x="108564" y="11697"/>
                </a:cubicBezTo>
                <a:cubicBezTo>
                  <a:pt x="108724" y="11150"/>
                  <a:pt x="108884" y="10602"/>
                  <a:pt x="109041" y="10046"/>
                </a:cubicBezTo>
                <a:cubicBezTo>
                  <a:pt x="109053" y="9996"/>
                  <a:pt x="109022" y="9964"/>
                  <a:pt x="108990" y="9964"/>
                </a:cubicBezTo>
                <a:cubicBezTo>
                  <a:pt x="108969" y="9964"/>
                  <a:pt x="108947" y="9978"/>
                  <a:pt x="108936" y="10010"/>
                </a:cubicBezTo>
                <a:cubicBezTo>
                  <a:pt x="108814" y="10418"/>
                  <a:pt x="108677" y="10814"/>
                  <a:pt x="108532" y="11208"/>
                </a:cubicBezTo>
                <a:cubicBezTo>
                  <a:pt x="108517" y="10989"/>
                  <a:pt x="108497" y="10770"/>
                  <a:pt x="108474" y="10551"/>
                </a:cubicBezTo>
                <a:cubicBezTo>
                  <a:pt x="108380" y="9741"/>
                  <a:pt x="108380" y="8946"/>
                  <a:pt x="108024" y="8245"/>
                </a:cubicBezTo>
                <a:cubicBezTo>
                  <a:pt x="108013" y="8224"/>
                  <a:pt x="107998" y="8215"/>
                  <a:pt x="107983" y="8215"/>
                </a:cubicBezTo>
                <a:cubicBezTo>
                  <a:pt x="107947" y="8215"/>
                  <a:pt x="107913" y="8263"/>
                  <a:pt x="107937" y="8312"/>
                </a:cubicBezTo>
                <a:cubicBezTo>
                  <a:pt x="108337" y="9114"/>
                  <a:pt x="108259" y="10375"/>
                  <a:pt x="108255" y="11302"/>
                </a:cubicBezTo>
                <a:cubicBezTo>
                  <a:pt x="108255" y="11526"/>
                  <a:pt x="108255" y="11744"/>
                  <a:pt x="108250" y="11964"/>
                </a:cubicBezTo>
                <a:cubicBezTo>
                  <a:pt x="108212" y="12066"/>
                  <a:pt x="108172" y="12167"/>
                  <a:pt x="108133" y="12273"/>
                </a:cubicBezTo>
                <a:cubicBezTo>
                  <a:pt x="108121" y="12257"/>
                  <a:pt x="108114" y="12246"/>
                  <a:pt x="108102" y="12234"/>
                </a:cubicBezTo>
                <a:cubicBezTo>
                  <a:pt x="108085" y="12216"/>
                  <a:pt x="108067" y="12208"/>
                  <a:pt x="108050" y="12208"/>
                </a:cubicBezTo>
                <a:cubicBezTo>
                  <a:pt x="107989" y="12208"/>
                  <a:pt x="107937" y="12302"/>
                  <a:pt x="107992" y="12375"/>
                </a:cubicBezTo>
                <a:cubicBezTo>
                  <a:pt x="108015" y="12406"/>
                  <a:pt x="108035" y="12441"/>
                  <a:pt x="108051" y="12481"/>
                </a:cubicBezTo>
                <a:cubicBezTo>
                  <a:pt x="107722" y="13322"/>
                  <a:pt x="107390" y="14156"/>
                  <a:pt x="107104" y="15021"/>
                </a:cubicBezTo>
                <a:cubicBezTo>
                  <a:pt x="107041" y="15205"/>
                  <a:pt x="106987" y="15388"/>
                  <a:pt x="106928" y="15572"/>
                </a:cubicBezTo>
                <a:cubicBezTo>
                  <a:pt x="106747" y="15279"/>
                  <a:pt x="106564" y="14994"/>
                  <a:pt x="106376" y="14703"/>
                </a:cubicBezTo>
                <a:cubicBezTo>
                  <a:pt x="106700" y="12109"/>
                  <a:pt x="107135" y="9537"/>
                  <a:pt x="107628" y="6986"/>
                </a:cubicBezTo>
                <a:cubicBezTo>
                  <a:pt x="107638" y="6936"/>
                  <a:pt x="107606" y="6904"/>
                  <a:pt x="107576" y="6904"/>
                </a:cubicBezTo>
                <a:cubicBezTo>
                  <a:pt x="107556" y="6904"/>
                  <a:pt x="107537" y="6918"/>
                  <a:pt x="107531" y="6950"/>
                </a:cubicBezTo>
                <a:cubicBezTo>
                  <a:pt x="107209" y="8547"/>
                  <a:pt x="106752" y="10081"/>
                  <a:pt x="106360" y="11647"/>
                </a:cubicBezTo>
                <a:cubicBezTo>
                  <a:pt x="106094" y="11694"/>
                  <a:pt x="106015" y="12062"/>
                  <a:pt x="105934" y="12359"/>
                </a:cubicBezTo>
                <a:cubicBezTo>
                  <a:pt x="105816" y="12763"/>
                  <a:pt x="105726" y="13185"/>
                  <a:pt x="105648" y="13608"/>
                </a:cubicBezTo>
                <a:cubicBezTo>
                  <a:pt x="105526" y="13439"/>
                  <a:pt x="105401" y="13271"/>
                  <a:pt x="105276" y="13103"/>
                </a:cubicBezTo>
                <a:cubicBezTo>
                  <a:pt x="105659" y="10500"/>
                  <a:pt x="106062" y="7897"/>
                  <a:pt x="106364" y="5275"/>
                </a:cubicBezTo>
                <a:cubicBezTo>
                  <a:pt x="106371" y="5223"/>
                  <a:pt x="106338" y="5188"/>
                  <a:pt x="106308" y="5188"/>
                </a:cubicBezTo>
                <a:cubicBezTo>
                  <a:pt x="106288" y="5188"/>
                  <a:pt x="106268" y="5204"/>
                  <a:pt x="106262" y="5240"/>
                </a:cubicBezTo>
                <a:cubicBezTo>
                  <a:pt x="106133" y="6097"/>
                  <a:pt x="105968" y="6946"/>
                  <a:pt x="105784" y="7788"/>
                </a:cubicBezTo>
                <a:cubicBezTo>
                  <a:pt x="105781" y="7795"/>
                  <a:pt x="105773" y="7808"/>
                  <a:pt x="105769" y="7819"/>
                </a:cubicBezTo>
                <a:cubicBezTo>
                  <a:pt x="105441" y="9013"/>
                  <a:pt x="105155" y="10226"/>
                  <a:pt x="104915" y="11463"/>
                </a:cubicBezTo>
                <a:cubicBezTo>
                  <a:pt x="104915" y="11412"/>
                  <a:pt x="104915" y="11361"/>
                  <a:pt x="104912" y="11314"/>
                </a:cubicBezTo>
                <a:cubicBezTo>
                  <a:pt x="104892" y="10852"/>
                  <a:pt x="104888" y="10406"/>
                  <a:pt x="104841" y="9972"/>
                </a:cubicBezTo>
                <a:lnTo>
                  <a:pt x="104841" y="9972"/>
                </a:lnTo>
                <a:cubicBezTo>
                  <a:pt x="104900" y="9976"/>
                  <a:pt x="104959" y="9979"/>
                  <a:pt x="105009" y="9979"/>
                </a:cubicBezTo>
                <a:cubicBezTo>
                  <a:pt x="105045" y="9979"/>
                  <a:pt x="105045" y="9909"/>
                  <a:pt x="105009" y="9905"/>
                </a:cubicBezTo>
                <a:cubicBezTo>
                  <a:pt x="104947" y="9901"/>
                  <a:pt x="104888" y="9898"/>
                  <a:pt x="104830" y="9893"/>
                </a:cubicBezTo>
                <a:cubicBezTo>
                  <a:pt x="104787" y="9537"/>
                  <a:pt x="104704" y="9188"/>
                  <a:pt x="104548" y="8848"/>
                </a:cubicBezTo>
                <a:cubicBezTo>
                  <a:pt x="104535" y="8818"/>
                  <a:pt x="104514" y="8805"/>
                  <a:pt x="104494" y="8805"/>
                </a:cubicBezTo>
                <a:cubicBezTo>
                  <a:pt x="104449" y="8805"/>
                  <a:pt x="104405" y="8867"/>
                  <a:pt x="104435" y="8935"/>
                </a:cubicBezTo>
                <a:cubicBezTo>
                  <a:pt x="104559" y="9224"/>
                  <a:pt x="104626" y="9549"/>
                  <a:pt x="104657" y="9889"/>
                </a:cubicBezTo>
                <a:cubicBezTo>
                  <a:pt x="104651" y="9889"/>
                  <a:pt x="104644" y="9889"/>
                  <a:pt x="104638" y="9889"/>
                </a:cubicBezTo>
                <a:cubicBezTo>
                  <a:pt x="104274" y="9889"/>
                  <a:pt x="104051" y="9997"/>
                  <a:pt x="103816" y="10559"/>
                </a:cubicBezTo>
                <a:cubicBezTo>
                  <a:pt x="103757" y="10704"/>
                  <a:pt x="103707" y="10856"/>
                  <a:pt x="103663" y="11009"/>
                </a:cubicBezTo>
                <a:cubicBezTo>
                  <a:pt x="103538" y="10457"/>
                  <a:pt x="103389" y="9913"/>
                  <a:pt x="103201" y="9385"/>
                </a:cubicBezTo>
                <a:cubicBezTo>
                  <a:pt x="102959" y="8724"/>
                  <a:pt x="102689" y="7839"/>
                  <a:pt x="102086" y="7611"/>
                </a:cubicBezTo>
                <a:cubicBezTo>
                  <a:pt x="102081" y="7609"/>
                  <a:pt x="102076" y="7608"/>
                  <a:pt x="102071" y="7608"/>
                </a:cubicBezTo>
                <a:cubicBezTo>
                  <a:pt x="102028" y="7608"/>
                  <a:pt x="102013" y="7700"/>
                  <a:pt x="102063" y="7725"/>
                </a:cubicBezTo>
                <a:cubicBezTo>
                  <a:pt x="102783" y="8061"/>
                  <a:pt x="103022" y="9651"/>
                  <a:pt x="103186" y="10559"/>
                </a:cubicBezTo>
                <a:cubicBezTo>
                  <a:pt x="103159" y="10532"/>
                  <a:pt x="103135" y="10500"/>
                  <a:pt x="103107" y="10473"/>
                </a:cubicBezTo>
                <a:cubicBezTo>
                  <a:pt x="103112" y="10461"/>
                  <a:pt x="103107" y="10445"/>
                  <a:pt x="103100" y="10433"/>
                </a:cubicBezTo>
                <a:lnTo>
                  <a:pt x="102975" y="10245"/>
                </a:lnTo>
                <a:cubicBezTo>
                  <a:pt x="102965" y="10229"/>
                  <a:pt x="102953" y="10222"/>
                  <a:pt x="102941" y="10222"/>
                </a:cubicBezTo>
                <a:cubicBezTo>
                  <a:pt x="102924" y="10222"/>
                  <a:pt x="102907" y="10235"/>
                  <a:pt x="102896" y="10254"/>
                </a:cubicBezTo>
                <a:cubicBezTo>
                  <a:pt x="102787" y="10140"/>
                  <a:pt x="102670" y="10034"/>
                  <a:pt x="102556" y="9932"/>
                </a:cubicBezTo>
                <a:cubicBezTo>
                  <a:pt x="102540" y="9733"/>
                  <a:pt x="102525" y="9529"/>
                  <a:pt x="102509" y="9329"/>
                </a:cubicBezTo>
                <a:cubicBezTo>
                  <a:pt x="102505" y="9289"/>
                  <a:pt x="102482" y="9268"/>
                  <a:pt x="102459" y="9268"/>
                </a:cubicBezTo>
                <a:cubicBezTo>
                  <a:pt x="102436" y="9268"/>
                  <a:pt x="102413" y="9289"/>
                  <a:pt x="102411" y="9329"/>
                </a:cubicBezTo>
                <a:cubicBezTo>
                  <a:pt x="102399" y="9482"/>
                  <a:pt x="102391" y="9639"/>
                  <a:pt x="102384" y="9792"/>
                </a:cubicBezTo>
                <a:cubicBezTo>
                  <a:pt x="102238" y="9678"/>
                  <a:pt x="102086" y="9576"/>
                  <a:pt x="101938" y="9494"/>
                </a:cubicBezTo>
                <a:cubicBezTo>
                  <a:pt x="101961" y="9157"/>
                  <a:pt x="102000" y="8786"/>
                  <a:pt x="102149" y="8574"/>
                </a:cubicBezTo>
                <a:cubicBezTo>
                  <a:pt x="102174" y="8540"/>
                  <a:pt x="102150" y="8497"/>
                  <a:pt x="102121" y="8497"/>
                </a:cubicBezTo>
                <a:cubicBezTo>
                  <a:pt x="102113" y="8497"/>
                  <a:pt x="102105" y="8500"/>
                  <a:pt x="102097" y="8507"/>
                </a:cubicBezTo>
                <a:cubicBezTo>
                  <a:pt x="101996" y="8614"/>
                  <a:pt x="101918" y="8774"/>
                  <a:pt x="101855" y="8958"/>
                </a:cubicBezTo>
                <a:cubicBezTo>
                  <a:pt x="101844" y="8962"/>
                  <a:pt x="101832" y="8970"/>
                  <a:pt x="101824" y="8989"/>
                </a:cubicBezTo>
                <a:cubicBezTo>
                  <a:pt x="101691" y="9389"/>
                  <a:pt x="101604" y="9823"/>
                  <a:pt x="101546" y="10261"/>
                </a:cubicBezTo>
                <a:cubicBezTo>
                  <a:pt x="101534" y="10070"/>
                  <a:pt x="101523" y="9874"/>
                  <a:pt x="101510" y="9678"/>
                </a:cubicBezTo>
                <a:cubicBezTo>
                  <a:pt x="101460" y="8825"/>
                  <a:pt x="101358" y="7799"/>
                  <a:pt x="101096" y="7005"/>
                </a:cubicBezTo>
                <a:cubicBezTo>
                  <a:pt x="101023" y="6787"/>
                  <a:pt x="100933" y="6632"/>
                  <a:pt x="100832" y="6632"/>
                </a:cubicBezTo>
                <a:cubicBezTo>
                  <a:pt x="100791" y="6632"/>
                  <a:pt x="100749" y="6658"/>
                  <a:pt x="100704" y="6715"/>
                </a:cubicBezTo>
                <a:cubicBezTo>
                  <a:pt x="100798" y="6399"/>
                  <a:pt x="100889" y="6085"/>
                  <a:pt x="100979" y="5768"/>
                </a:cubicBezTo>
                <a:cubicBezTo>
                  <a:pt x="101147" y="5165"/>
                  <a:pt x="101304" y="4559"/>
                  <a:pt x="101492" y="3964"/>
                </a:cubicBezTo>
                <a:cubicBezTo>
                  <a:pt x="101601" y="3628"/>
                  <a:pt x="101761" y="3310"/>
                  <a:pt x="101788" y="2942"/>
                </a:cubicBezTo>
                <a:cubicBezTo>
                  <a:pt x="101793" y="2901"/>
                  <a:pt x="101767" y="2878"/>
                  <a:pt x="101740" y="2878"/>
                </a:cubicBezTo>
                <a:cubicBezTo>
                  <a:pt x="101718" y="2878"/>
                  <a:pt x="101696" y="2894"/>
                  <a:pt x="101691" y="2927"/>
                </a:cubicBezTo>
                <a:cubicBezTo>
                  <a:pt x="101581" y="3467"/>
                  <a:pt x="101241" y="3984"/>
                  <a:pt x="101053" y="4484"/>
                </a:cubicBezTo>
                <a:cubicBezTo>
                  <a:pt x="100834" y="5068"/>
                  <a:pt x="100576" y="5624"/>
                  <a:pt x="100348" y="6202"/>
                </a:cubicBezTo>
                <a:cubicBezTo>
                  <a:pt x="100168" y="6665"/>
                  <a:pt x="99980" y="7122"/>
                  <a:pt x="99796" y="7580"/>
                </a:cubicBezTo>
                <a:cubicBezTo>
                  <a:pt x="99582" y="7015"/>
                  <a:pt x="99329" y="6469"/>
                  <a:pt x="99147" y="6469"/>
                </a:cubicBezTo>
                <a:cubicBezTo>
                  <a:pt x="99083" y="6469"/>
                  <a:pt x="99028" y="6535"/>
                  <a:pt x="98986" y="6692"/>
                </a:cubicBezTo>
                <a:cubicBezTo>
                  <a:pt x="98977" y="6730"/>
                  <a:pt x="99000" y="6753"/>
                  <a:pt x="99024" y="6753"/>
                </a:cubicBezTo>
                <a:cubicBezTo>
                  <a:pt x="99040" y="6753"/>
                  <a:pt x="99056" y="6743"/>
                  <a:pt x="99064" y="6719"/>
                </a:cubicBezTo>
                <a:cubicBezTo>
                  <a:pt x="99086" y="6651"/>
                  <a:pt x="99113" y="6623"/>
                  <a:pt x="99142" y="6623"/>
                </a:cubicBezTo>
                <a:cubicBezTo>
                  <a:pt x="99277" y="6623"/>
                  <a:pt x="99472" y="7197"/>
                  <a:pt x="99496" y="7268"/>
                </a:cubicBezTo>
                <a:cubicBezTo>
                  <a:pt x="99558" y="7486"/>
                  <a:pt x="99608" y="7709"/>
                  <a:pt x="99660" y="7929"/>
                </a:cubicBezTo>
                <a:cubicBezTo>
                  <a:pt x="99487" y="8383"/>
                  <a:pt x="99319" y="8845"/>
                  <a:pt x="99174" y="9322"/>
                </a:cubicBezTo>
                <a:cubicBezTo>
                  <a:pt x="99120" y="9490"/>
                  <a:pt x="99073" y="9663"/>
                  <a:pt x="99026" y="9831"/>
                </a:cubicBezTo>
                <a:cubicBezTo>
                  <a:pt x="99014" y="9815"/>
                  <a:pt x="98998" y="9808"/>
                  <a:pt x="98981" y="9808"/>
                </a:cubicBezTo>
                <a:cubicBezTo>
                  <a:pt x="98948" y="9808"/>
                  <a:pt x="98915" y="9837"/>
                  <a:pt x="98912" y="9889"/>
                </a:cubicBezTo>
                <a:cubicBezTo>
                  <a:pt x="98912" y="9999"/>
                  <a:pt x="98916" y="10109"/>
                  <a:pt x="98916" y="10214"/>
                </a:cubicBezTo>
                <a:cubicBezTo>
                  <a:pt x="98748" y="10837"/>
                  <a:pt x="98595" y="11466"/>
                  <a:pt x="98458" y="12105"/>
                </a:cubicBezTo>
                <a:cubicBezTo>
                  <a:pt x="98293" y="11325"/>
                  <a:pt x="98058" y="10590"/>
                  <a:pt x="98000" y="9776"/>
                </a:cubicBezTo>
                <a:cubicBezTo>
                  <a:pt x="97998" y="9740"/>
                  <a:pt x="97977" y="9721"/>
                  <a:pt x="97956" y="9721"/>
                </a:cubicBezTo>
                <a:cubicBezTo>
                  <a:pt x="97936" y="9721"/>
                  <a:pt x="97916" y="9739"/>
                  <a:pt x="97914" y="9776"/>
                </a:cubicBezTo>
                <a:cubicBezTo>
                  <a:pt x="97899" y="10504"/>
                  <a:pt x="98035" y="11185"/>
                  <a:pt x="98133" y="11898"/>
                </a:cubicBezTo>
                <a:cubicBezTo>
                  <a:pt x="98188" y="12293"/>
                  <a:pt x="98227" y="12692"/>
                  <a:pt x="98258" y="13091"/>
                </a:cubicBezTo>
                <a:cubicBezTo>
                  <a:pt x="98040" y="14253"/>
                  <a:pt x="97863" y="15431"/>
                  <a:pt x="97722" y="16602"/>
                </a:cubicBezTo>
                <a:cubicBezTo>
                  <a:pt x="97668" y="17079"/>
                  <a:pt x="97612" y="17561"/>
                  <a:pt x="97558" y="18042"/>
                </a:cubicBezTo>
                <a:cubicBezTo>
                  <a:pt x="97460" y="17756"/>
                  <a:pt x="97343" y="17487"/>
                  <a:pt x="97198" y="17224"/>
                </a:cubicBezTo>
                <a:cubicBezTo>
                  <a:pt x="97198" y="17196"/>
                  <a:pt x="97198" y="17169"/>
                  <a:pt x="97194" y="17142"/>
                </a:cubicBezTo>
                <a:cubicBezTo>
                  <a:pt x="97483" y="14790"/>
                  <a:pt x="97558" y="12371"/>
                  <a:pt x="97464" y="9999"/>
                </a:cubicBezTo>
                <a:cubicBezTo>
                  <a:pt x="97487" y="9835"/>
                  <a:pt x="97503" y="9670"/>
                  <a:pt x="97511" y="9506"/>
                </a:cubicBezTo>
                <a:cubicBezTo>
                  <a:pt x="97511" y="9450"/>
                  <a:pt x="97483" y="9422"/>
                  <a:pt x="97449" y="9422"/>
                </a:cubicBezTo>
                <a:cubicBezTo>
                  <a:pt x="97445" y="9422"/>
                  <a:pt x="97441" y="9423"/>
                  <a:pt x="97436" y="9423"/>
                </a:cubicBezTo>
                <a:cubicBezTo>
                  <a:pt x="97417" y="8982"/>
                  <a:pt x="97390" y="8543"/>
                  <a:pt x="97354" y="8104"/>
                </a:cubicBezTo>
                <a:cubicBezTo>
                  <a:pt x="97352" y="8066"/>
                  <a:pt x="97331" y="8046"/>
                  <a:pt x="97309" y="8046"/>
                </a:cubicBezTo>
                <a:cubicBezTo>
                  <a:pt x="97287" y="8046"/>
                  <a:pt x="97264" y="8066"/>
                  <a:pt x="97260" y="8104"/>
                </a:cubicBezTo>
                <a:cubicBezTo>
                  <a:pt x="97194" y="9009"/>
                  <a:pt x="97127" y="9921"/>
                  <a:pt x="97057" y="10832"/>
                </a:cubicBezTo>
                <a:cubicBezTo>
                  <a:pt x="97053" y="10845"/>
                  <a:pt x="97045" y="10856"/>
                  <a:pt x="97041" y="10868"/>
                </a:cubicBezTo>
                <a:cubicBezTo>
                  <a:pt x="97041" y="10418"/>
                  <a:pt x="97065" y="9976"/>
                  <a:pt x="97147" y="9557"/>
                </a:cubicBezTo>
                <a:cubicBezTo>
                  <a:pt x="97154" y="9522"/>
                  <a:pt x="97135" y="9503"/>
                  <a:pt x="97115" y="9503"/>
                </a:cubicBezTo>
                <a:cubicBezTo>
                  <a:pt x="97101" y="9503"/>
                  <a:pt x="97087" y="9512"/>
                  <a:pt x="97080" y="9533"/>
                </a:cubicBezTo>
                <a:cubicBezTo>
                  <a:pt x="96896" y="10128"/>
                  <a:pt x="96857" y="10790"/>
                  <a:pt x="96822" y="11439"/>
                </a:cubicBezTo>
                <a:cubicBezTo>
                  <a:pt x="96783" y="11537"/>
                  <a:pt x="96743" y="11627"/>
                  <a:pt x="96705" y="11721"/>
                </a:cubicBezTo>
                <a:cubicBezTo>
                  <a:pt x="96842" y="10438"/>
                  <a:pt x="97010" y="9154"/>
                  <a:pt x="97256" y="7917"/>
                </a:cubicBezTo>
                <a:cubicBezTo>
                  <a:pt x="97260" y="7909"/>
                  <a:pt x="97265" y="7897"/>
                  <a:pt x="97265" y="7886"/>
                </a:cubicBezTo>
                <a:cubicBezTo>
                  <a:pt x="97268" y="7866"/>
                  <a:pt x="97268" y="7850"/>
                  <a:pt x="97272" y="7831"/>
                </a:cubicBezTo>
                <a:cubicBezTo>
                  <a:pt x="97280" y="7766"/>
                  <a:pt x="97240" y="7713"/>
                  <a:pt x="97199" y="7713"/>
                </a:cubicBezTo>
                <a:cubicBezTo>
                  <a:pt x="97178" y="7713"/>
                  <a:pt x="97157" y="7727"/>
                  <a:pt x="97142" y="7761"/>
                </a:cubicBezTo>
                <a:cubicBezTo>
                  <a:pt x="97010" y="8050"/>
                  <a:pt x="96967" y="8402"/>
                  <a:pt x="96869" y="8719"/>
                </a:cubicBezTo>
                <a:cubicBezTo>
                  <a:pt x="96736" y="9165"/>
                  <a:pt x="96599" y="9620"/>
                  <a:pt x="96485" y="10077"/>
                </a:cubicBezTo>
                <a:cubicBezTo>
                  <a:pt x="96466" y="9150"/>
                  <a:pt x="96427" y="8222"/>
                  <a:pt x="96411" y="7295"/>
                </a:cubicBezTo>
                <a:cubicBezTo>
                  <a:pt x="96391" y="6406"/>
                  <a:pt x="96376" y="5521"/>
                  <a:pt x="96137" y="4680"/>
                </a:cubicBezTo>
                <a:cubicBezTo>
                  <a:pt x="96131" y="4655"/>
                  <a:pt x="96115" y="4644"/>
                  <a:pt x="96099" y="4644"/>
                </a:cubicBezTo>
                <a:cubicBezTo>
                  <a:pt x="96076" y="4644"/>
                  <a:pt x="96053" y="4668"/>
                  <a:pt x="96062" y="4708"/>
                </a:cubicBezTo>
                <a:cubicBezTo>
                  <a:pt x="96302" y="5725"/>
                  <a:pt x="96196" y="6755"/>
                  <a:pt x="96172" y="7799"/>
                </a:cubicBezTo>
                <a:cubicBezTo>
                  <a:pt x="96152" y="8786"/>
                  <a:pt x="96114" y="9780"/>
                  <a:pt x="96051" y="10762"/>
                </a:cubicBezTo>
                <a:cubicBezTo>
                  <a:pt x="96000" y="11533"/>
                  <a:pt x="95945" y="12300"/>
                  <a:pt x="95890" y="13068"/>
                </a:cubicBezTo>
                <a:cubicBezTo>
                  <a:pt x="95880" y="13066"/>
                  <a:pt x="95870" y="13065"/>
                  <a:pt x="95861" y="13065"/>
                </a:cubicBezTo>
                <a:cubicBezTo>
                  <a:pt x="95764" y="13065"/>
                  <a:pt x="95698" y="13155"/>
                  <a:pt x="95652" y="13287"/>
                </a:cubicBezTo>
                <a:cubicBezTo>
                  <a:pt x="95605" y="11701"/>
                  <a:pt x="95518" y="10081"/>
                  <a:pt x="94978" y="8645"/>
                </a:cubicBezTo>
                <a:cubicBezTo>
                  <a:pt x="94970" y="8621"/>
                  <a:pt x="94956" y="8611"/>
                  <a:pt x="94942" y="8611"/>
                </a:cubicBezTo>
                <a:cubicBezTo>
                  <a:pt x="94912" y="8611"/>
                  <a:pt x="94881" y="8656"/>
                  <a:pt x="94897" y="8704"/>
                </a:cubicBezTo>
                <a:cubicBezTo>
                  <a:pt x="95276" y="9823"/>
                  <a:pt x="95300" y="11119"/>
                  <a:pt x="95253" y="12398"/>
                </a:cubicBezTo>
                <a:cubicBezTo>
                  <a:pt x="95229" y="11885"/>
                  <a:pt x="95190" y="11377"/>
                  <a:pt x="95112" y="10876"/>
                </a:cubicBezTo>
                <a:cubicBezTo>
                  <a:pt x="95102" y="10818"/>
                  <a:pt x="95071" y="10793"/>
                  <a:pt x="95037" y="10793"/>
                </a:cubicBezTo>
                <a:cubicBezTo>
                  <a:pt x="94987" y="10793"/>
                  <a:pt x="94932" y="10850"/>
                  <a:pt x="94944" y="10935"/>
                </a:cubicBezTo>
                <a:cubicBezTo>
                  <a:pt x="95096" y="12147"/>
                  <a:pt x="94975" y="13397"/>
                  <a:pt x="94841" y="14637"/>
                </a:cubicBezTo>
                <a:cubicBezTo>
                  <a:pt x="94763" y="14234"/>
                  <a:pt x="94681" y="13831"/>
                  <a:pt x="94591" y="13431"/>
                </a:cubicBezTo>
                <a:cubicBezTo>
                  <a:pt x="94689" y="11780"/>
                  <a:pt x="94724" y="10124"/>
                  <a:pt x="94669" y="8465"/>
                </a:cubicBezTo>
                <a:cubicBezTo>
                  <a:pt x="94630" y="7244"/>
                  <a:pt x="94622" y="6018"/>
                  <a:pt x="94505" y="4802"/>
                </a:cubicBezTo>
                <a:cubicBezTo>
                  <a:pt x="94458" y="4304"/>
                  <a:pt x="94541" y="3404"/>
                  <a:pt x="94035" y="3310"/>
                </a:cubicBezTo>
                <a:cubicBezTo>
                  <a:pt x="94032" y="3310"/>
                  <a:pt x="94030" y="3309"/>
                  <a:pt x="94027" y="3309"/>
                </a:cubicBezTo>
                <a:cubicBezTo>
                  <a:pt x="93962" y="3309"/>
                  <a:pt x="93937" y="3432"/>
                  <a:pt x="94004" y="3451"/>
                </a:cubicBezTo>
                <a:cubicBezTo>
                  <a:pt x="94395" y="3552"/>
                  <a:pt x="94282" y="4849"/>
                  <a:pt x="94270" y="5240"/>
                </a:cubicBezTo>
                <a:cubicBezTo>
                  <a:pt x="94259" y="5721"/>
                  <a:pt x="94235" y="6202"/>
                  <a:pt x="94223" y="6680"/>
                </a:cubicBezTo>
                <a:cubicBezTo>
                  <a:pt x="94192" y="7788"/>
                  <a:pt x="94102" y="8892"/>
                  <a:pt x="94035" y="9995"/>
                </a:cubicBezTo>
                <a:cubicBezTo>
                  <a:pt x="94015" y="10324"/>
                  <a:pt x="93992" y="10657"/>
                  <a:pt x="93968" y="10989"/>
                </a:cubicBezTo>
                <a:cubicBezTo>
                  <a:pt x="93789" y="10426"/>
                  <a:pt x="93581" y="9878"/>
                  <a:pt x="93362" y="9329"/>
                </a:cubicBezTo>
                <a:cubicBezTo>
                  <a:pt x="93127" y="8755"/>
                  <a:pt x="92814" y="8066"/>
                  <a:pt x="92270" y="7999"/>
                </a:cubicBezTo>
                <a:cubicBezTo>
                  <a:pt x="92269" y="7999"/>
                  <a:pt x="92268" y="7999"/>
                  <a:pt x="92267" y="7999"/>
                </a:cubicBezTo>
                <a:cubicBezTo>
                  <a:pt x="92231" y="7999"/>
                  <a:pt x="92232" y="8070"/>
                  <a:pt x="92270" y="8077"/>
                </a:cubicBezTo>
                <a:cubicBezTo>
                  <a:pt x="93041" y="8191"/>
                  <a:pt x="93366" y="9858"/>
                  <a:pt x="93581" y="10653"/>
                </a:cubicBezTo>
                <a:cubicBezTo>
                  <a:pt x="93703" y="11107"/>
                  <a:pt x="93797" y="11576"/>
                  <a:pt x="93887" y="12046"/>
                </a:cubicBezTo>
                <a:cubicBezTo>
                  <a:pt x="93883" y="12073"/>
                  <a:pt x="93878" y="12100"/>
                  <a:pt x="93878" y="12129"/>
                </a:cubicBezTo>
                <a:cubicBezTo>
                  <a:pt x="93542" y="12406"/>
                  <a:pt x="93264" y="13169"/>
                  <a:pt x="93080" y="13725"/>
                </a:cubicBezTo>
                <a:cubicBezTo>
                  <a:pt x="93002" y="13502"/>
                  <a:pt x="92920" y="13283"/>
                  <a:pt x="92830" y="13068"/>
                </a:cubicBezTo>
                <a:lnTo>
                  <a:pt x="92830" y="13063"/>
                </a:lnTo>
                <a:cubicBezTo>
                  <a:pt x="92798" y="12927"/>
                  <a:pt x="92767" y="12790"/>
                  <a:pt x="92736" y="12649"/>
                </a:cubicBezTo>
                <a:cubicBezTo>
                  <a:pt x="92888" y="12152"/>
                  <a:pt x="93119" y="11717"/>
                  <a:pt x="93468" y="11701"/>
                </a:cubicBezTo>
                <a:cubicBezTo>
                  <a:pt x="93542" y="11697"/>
                  <a:pt x="93542" y="11557"/>
                  <a:pt x="93468" y="11557"/>
                </a:cubicBezTo>
                <a:cubicBezTo>
                  <a:pt x="93463" y="11557"/>
                  <a:pt x="93458" y="11556"/>
                  <a:pt x="93452" y="11556"/>
                </a:cubicBezTo>
                <a:cubicBezTo>
                  <a:pt x="93029" y="11556"/>
                  <a:pt x="92878" y="11712"/>
                  <a:pt x="92673" y="12218"/>
                </a:cubicBezTo>
                <a:cubicBezTo>
                  <a:pt x="92666" y="12241"/>
                  <a:pt x="92657" y="12261"/>
                  <a:pt x="92646" y="12285"/>
                </a:cubicBezTo>
                <a:cubicBezTo>
                  <a:pt x="92622" y="12179"/>
                  <a:pt x="92599" y="12073"/>
                  <a:pt x="92572" y="11972"/>
                </a:cubicBezTo>
                <a:cubicBezTo>
                  <a:pt x="92650" y="11780"/>
                  <a:pt x="92769" y="11654"/>
                  <a:pt x="92958" y="11654"/>
                </a:cubicBezTo>
                <a:cubicBezTo>
                  <a:pt x="92966" y="11654"/>
                  <a:pt x="92974" y="11654"/>
                  <a:pt x="92982" y="11654"/>
                </a:cubicBezTo>
                <a:cubicBezTo>
                  <a:pt x="92983" y="11654"/>
                  <a:pt x="92985" y="11654"/>
                  <a:pt x="92986" y="11654"/>
                </a:cubicBezTo>
                <a:cubicBezTo>
                  <a:pt x="93065" y="11654"/>
                  <a:pt x="93060" y="11498"/>
                  <a:pt x="92982" y="11490"/>
                </a:cubicBezTo>
                <a:cubicBezTo>
                  <a:pt x="92931" y="11485"/>
                  <a:pt x="92884" y="11482"/>
                  <a:pt x="92840" y="11482"/>
                </a:cubicBezTo>
                <a:cubicBezTo>
                  <a:pt x="92677" y="11482"/>
                  <a:pt x="92564" y="11522"/>
                  <a:pt x="92478" y="11643"/>
                </a:cubicBezTo>
                <a:cubicBezTo>
                  <a:pt x="92368" y="11310"/>
                  <a:pt x="92247" y="10978"/>
                  <a:pt x="92169" y="10637"/>
                </a:cubicBezTo>
                <a:cubicBezTo>
                  <a:pt x="92145" y="10520"/>
                  <a:pt x="92113" y="10395"/>
                  <a:pt x="92082" y="10265"/>
                </a:cubicBezTo>
                <a:cubicBezTo>
                  <a:pt x="92090" y="9846"/>
                  <a:pt x="92079" y="9392"/>
                  <a:pt x="91929" y="9111"/>
                </a:cubicBezTo>
                <a:cubicBezTo>
                  <a:pt x="91916" y="9087"/>
                  <a:pt x="91897" y="9075"/>
                  <a:pt x="91877" y="9075"/>
                </a:cubicBezTo>
                <a:cubicBezTo>
                  <a:pt x="91874" y="9075"/>
                  <a:pt x="91870" y="9075"/>
                  <a:pt x="91867" y="9076"/>
                </a:cubicBezTo>
                <a:cubicBezTo>
                  <a:pt x="91835" y="8739"/>
                  <a:pt x="91840" y="8410"/>
                  <a:pt x="91914" y="8120"/>
                </a:cubicBezTo>
                <a:cubicBezTo>
                  <a:pt x="91923" y="8078"/>
                  <a:pt x="91899" y="8051"/>
                  <a:pt x="91873" y="8051"/>
                </a:cubicBezTo>
                <a:cubicBezTo>
                  <a:pt x="91856" y="8051"/>
                  <a:pt x="91839" y="8063"/>
                  <a:pt x="91832" y="8089"/>
                </a:cubicBezTo>
                <a:cubicBezTo>
                  <a:pt x="91589" y="8939"/>
                  <a:pt x="91632" y="9936"/>
                  <a:pt x="91757" y="10915"/>
                </a:cubicBezTo>
                <a:cubicBezTo>
                  <a:pt x="91754" y="10931"/>
                  <a:pt x="91754" y="10946"/>
                  <a:pt x="91750" y="10958"/>
                </a:cubicBezTo>
                <a:cubicBezTo>
                  <a:pt x="91566" y="10680"/>
                  <a:pt x="91366" y="10426"/>
                  <a:pt x="91170" y="10164"/>
                </a:cubicBezTo>
                <a:cubicBezTo>
                  <a:pt x="91107" y="10081"/>
                  <a:pt x="90717" y="9667"/>
                  <a:pt x="90532" y="9400"/>
                </a:cubicBezTo>
                <a:cubicBezTo>
                  <a:pt x="90536" y="9204"/>
                  <a:pt x="90540" y="9005"/>
                  <a:pt x="90532" y="8805"/>
                </a:cubicBezTo>
                <a:cubicBezTo>
                  <a:pt x="90531" y="8745"/>
                  <a:pt x="90498" y="8716"/>
                  <a:pt x="90464" y="8716"/>
                </a:cubicBezTo>
                <a:cubicBezTo>
                  <a:pt x="90430" y="8716"/>
                  <a:pt x="90395" y="8746"/>
                  <a:pt x="90392" y="8805"/>
                </a:cubicBezTo>
                <a:cubicBezTo>
                  <a:pt x="90384" y="8923"/>
                  <a:pt x="90368" y="9040"/>
                  <a:pt x="90352" y="9157"/>
                </a:cubicBezTo>
                <a:cubicBezTo>
                  <a:pt x="90341" y="9170"/>
                  <a:pt x="90332" y="9181"/>
                  <a:pt x="90325" y="9193"/>
                </a:cubicBezTo>
                <a:cubicBezTo>
                  <a:pt x="90267" y="7861"/>
                  <a:pt x="90192" y="6617"/>
                  <a:pt x="90127" y="6617"/>
                </a:cubicBezTo>
                <a:cubicBezTo>
                  <a:pt x="90126" y="6617"/>
                  <a:pt x="90126" y="6617"/>
                  <a:pt x="90126" y="6618"/>
                </a:cubicBezTo>
                <a:cubicBezTo>
                  <a:pt x="90211" y="6602"/>
                  <a:pt x="90211" y="6457"/>
                  <a:pt x="90126" y="6441"/>
                </a:cubicBezTo>
                <a:cubicBezTo>
                  <a:pt x="90106" y="6437"/>
                  <a:pt x="90082" y="6433"/>
                  <a:pt x="90059" y="6430"/>
                </a:cubicBezTo>
                <a:cubicBezTo>
                  <a:pt x="90058" y="6429"/>
                  <a:pt x="90056" y="6429"/>
                  <a:pt x="90055" y="6429"/>
                </a:cubicBezTo>
                <a:cubicBezTo>
                  <a:pt x="90028" y="6429"/>
                  <a:pt x="89992" y="6466"/>
                  <a:pt x="89989" y="6504"/>
                </a:cubicBezTo>
                <a:cubicBezTo>
                  <a:pt x="89777" y="8531"/>
                  <a:pt x="89698" y="10570"/>
                  <a:pt x="89609" y="12610"/>
                </a:cubicBezTo>
                <a:cubicBezTo>
                  <a:pt x="89530" y="12367"/>
                  <a:pt x="89429" y="12163"/>
                  <a:pt x="89201" y="12053"/>
                </a:cubicBezTo>
                <a:cubicBezTo>
                  <a:pt x="89195" y="12050"/>
                  <a:pt x="89189" y="12049"/>
                  <a:pt x="89183" y="12049"/>
                </a:cubicBezTo>
                <a:cubicBezTo>
                  <a:pt x="89132" y="12049"/>
                  <a:pt x="89106" y="12160"/>
                  <a:pt x="89158" y="12194"/>
                </a:cubicBezTo>
                <a:cubicBezTo>
                  <a:pt x="89452" y="12406"/>
                  <a:pt x="89499" y="12997"/>
                  <a:pt x="89554" y="13431"/>
                </a:cubicBezTo>
                <a:cubicBezTo>
                  <a:pt x="89546" y="13475"/>
                  <a:pt x="89539" y="13522"/>
                  <a:pt x="89530" y="13569"/>
                </a:cubicBezTo>
                <a:cubicBezTo>
                  <a:pt x="89510" y="13486"/>
                  <a:pt x="89492" y="13404"/>
                  <a:pt x="89472" y="13322"/>
                </a:cubicBezTo>
                <a:cubicBezTo>
                  <a:pt x="89436" y="13173"/>
                  <a:pt x="89190" y="12626"/>
                  <a:pt x="89252" y="12481"/>
                </a:cubicBezTo>
                <a:cubicBezTo>
                  <a:pt x="89279" y="12420"/>
                  <a:pt x="89243" y="12365"/>
                  <a:pt x="89203" y="12365"/>
                </a:cubicBezTo>
                <a:cubicBezTo>
                  <a:pt x="89189" y="12365"/>
                  <a:pt x="89175" y="12372"/>
                  <a:pt x="89163" y="12387"/>
                </a:cubicBezTo>
                <a:cubicBezTo>
                  <a:pt x="88970" y="12602"/>
                  <a:pt x="89123" y="13310"/>
                  <a:pt x="89143" y="13600"/>
                </a:cubicBezTo>
                <a:cubicBezTo>
                  <a:pt x="89163" y="13831"/>
                  <a:pt x="89178" y="14058"/>
                  <a:pt x="89198" y="14289"/>
                </a:cubicBezTo>
                <a:cubicBezTo>
                  <a:pt x="89151" y="14116"/>
                  <a:pt x="89107" y="13948"/>
                  <a:pt x="89060" y="13776"/>
                </a:cubicBezTo>
                <a:cubicBezTo>
                  <a:pt x="88955" y="13373"/>
                  <a:pt x="88845" y="12946"/>
                  <a:pt x="88717" y="12535"/>
                </a:cubicBezTo>
                <a:cubicBezTo>
                  <a:pt x="88829" y="11894"/>
                  <a:pt x="89026" y="11307"/>
                  <a:pt x="89503" y="10950"/>
                </a:cubicBezTo>
                <a:cubicBezTo>
                  <a:pt x="89566" y="10903"/>
                  <a:pt x="89527" y="10789"/>
                  <a:pt x="89469" y="10789"/>
                </a:cubicBezTo>
                <a:cubicBezTo>
                  <a:pt x="89458" y="10789"/>
                  <a:pt x="89447" y="10793"/>
                  <a:pt x="89436" y="10801"/>
                </a:cubicBezTo>
                <a:cubicBezTo>
                  <a:pt x="89026" y="11091"/>
                  <a:pt x="88755" y="11557"/>
                  <a:pt x="88564" y="12097"/>
                </a:cubicBezTo>
                <a:cubicBezTo>
                  <a:pt x="88501" y="11941"/>
                  <a:pt x="88439" y="11788"/>
                  <a:pt x="88368" y="11647"/>
                </a:cubicBezTo>
                <a:cubicBezTo>
                  <a:pt x="88355" y="11618"/>
                  <a:pt x="88335" y="11605"/>
                  <a:pt x="88313" y="11605"/>
                </a:cubicBezTo>
                <a:cubicBezTo>
                  <a:pt x="88308" y="11605"/>
                  <a:pt x="88303" y="11606"/>
                  <a:pt x="88298" y="11607"/>
                </a:cubicBezTo>
                <a:cubicBezTo>
                  <a:pt x="88235" y="11619"/>
                  <a:pt x="88231" y="11631"/>
                  <a:pt x="88184" y="11690"/>
                </a:cubicBezTo>
                <a:cubicBezTo>
                  <a:pt x="88180" y="11697"/>
                  <a:pt x="88177" y="11701"/>
                  <a:pt x="88172" y="11710"/>
                </a:cubicBezTo>
                <a:cubicBezTo>
                  <a:pt x="88121" y="11674"/>
                  <a:pt x="88063" y="11647"/>
                  <a:pt x="87992" y="11631"/>
                </a:cubicBezTo>
                <a:cubicBezTo>
                  <a:pt x="87991" y="11631"/>
                  <a:pt x="87989" y="11630"/>
                  <a:pt x="87987" y="11630"/>
                </a:cubicBezTo>
                <a:cubicBezTo>
                  <a:pt x="87932" y="11630"/>
                  <a:pt x="87908" y="11737"/>
                  <a:pt x="87965" y="11753"/>
                </a:cubicBezTo>
                <a:cubicBezTo>
                  <a:pt x="88184" y="11807"/>
                  <a:pt x="88329" y="12124"/>
                  <a:pt x="88430" y="12523"/>
                </a:cubicBezTo>
                <a:cubicBezTo>
                  <a:pt x="88239" y="13209"/>
                  <a:pt x="88137" y="13960"/>
                  <a:pt x="88020" y="14613"/>
                </a:cubicBezTo>
                <a:cubicBezTo>
                  <a:pt x="87886" y="13972"/>
                  <a:pt x="87738" y="13338"/>
                  <a:pt x="87613" y="12696"/>
                </a:cubicBezTo>
                <a:cubicBezTo>
                  <a:pt x="87608" y="12512"/>
                  <a:pt x="87601" y="12331"/>
                  <a:pt x="87589" y="12152"/>
                </a:cubicBezTo>
                <a:cubicBezTo>
                  <a:pt x="87730" y="11592"/>
                  <a:pt x="87867" y="11032"/>
                  <a:pt x="88023" y="10480"/>
                </a:cubicBezTo>
                <a:cubicBezTo>
                  <a:pt x="88148" y="10046"/>
                  <a:pt x="88219" y="9588"/>
                  <a:pt x="88341" y="9154"/>
                </a:cubicBezTo>
                <a:cubicBezTo>
                  <a:pt x="88419" y="8860"/>
                  <a:pt x="88501" y="7878"/>
                  <a:pt x="88818" y="7811"/>
                </a:cubicBezTo>
                <a:cubicBezTo>
                  <a:pt x="88868" y="7796"/>
                  <a:pt x="88858" y="7682"/>
                  <a:pt x="88805" y="7682"/>
                </a:cubicBezTo>
                <a:cubicBezTo>
                  <a:pt x="88804" y="7682"/>
                  <a:pt x="88803" y="7682"/>
                  <a:pt x="88802" y="7682"/>
                </a:cubicBezTo>
                <a:cubicBezTo>
                  <a:pt x="88270" y="7737"/>
                  <a:pt x="88211" y="8426"/>
                  <a:pt x="87953" y="8942"/>
                </a:cubicBezTo>
                <a:cubicBezTo>
                  <a:pt x="87726" y="9396"/>
                  <a:pt x="87523" y="9882"/>
                  <a:pt x="87335" y="10379"/>
                </a:cubicBezTo>
                <a:cubicBezTo>
                  <a:pt x="87315" y="9983"/>
                  <a:pt x="87331" y="9611"/>
                  <a:pt x="87460" y="9580"/>
                </a:cubicBezTo>
                <a:cubicBezTo>
                  <a:pt x="87519" y="9569"/>
                  <a:pt x="87514" y="9443"/>
                  <a:pt x="87460" y="9428"/>
                </a:cubicBezTo>
                <a:cubicBezTo>
                  <a:pt x="87441" y="9423"/>
                  <a:pt x="87422" y="9421"/>
                  <a:pt x="87404" y="9421"/>
                </a:cubicBezTo>
                <a:cubicBezTo>
                  <a:pt x="87207" y="9421"/>
                  <a:pt x="87090" y="9713"/>
                  <a:pt x="87021" y="10136"/>
                </a:cubicBezTo>
                <a:cubicBezTo>
                  <a:pt x="86974" y="10117"/>
                  <a:pt x="86923" y="10097"/>
                  <a:pt x="86865" y="10081"/>
                </a:cubicBezTo>
                <a:cubicBezTo>
                  <a:pt x="86858" y="10079"/>
                  <a:pt x="86852" y="10079"/>
                  <a:pt x="86845" y="10079"/>
                </a:cubicBezTo>
                <a:cubicBezTo>
                  <a:pt x="86739" y="10079"/>
                  <a:pt x="86699" y="10280"/>
                  <a:pt x="86815" y="10324"/>
                </a:cubicBezTo>
                <a:cubicBezTo>
                  <a:pt x="86877" y="10351"/>
                  <a:pt x="86936" y="10398"/>
                  <a:pt x="86979" y="10457"/>
                </a:cubicBezTo>
                <a:cubicBezTo>
                  <a:pt x="86947" y="10782"/>
                  <a:pt x="86936" y="11154"/>
                  <a:pt x="86936" y="11513"/>
                </a:cubicBezTo>
                <a:cubicBezTo>
                  <a:pt x="86927" y="11542"/>
                  <a:pt x="86920" y="11565"/>
                  <a:pt x="86912" y="11592"/>
                </a:cubicBezTo>
                <a:cubicBezTo>
                  <a:pt x="86799" y="11932"/>
                  <a:pt x="86692" y="12273"/>
                  <a:pt x="86587" y="12613"/>
                </a:cubicBezTo>
                <a:cubicBezTo>
                  <a:pt x="86607" y="12026"/>
                  <a:pt x="86595" y="11439"/>
                  <a:pt x="86528" y="10872"/>
                </a:cubicBezTo>
                <a:cubicBezTo>
                  <a:pt x="86522" y="10811"/>
                  <a:pt x="86473" y="10779"/>
                  <a:pt x="86430" y="10779"/>
                </a:cubicBezTo>
                <a:cubicBezTo>
                  <a:pt x="86423" y="10779"/>
                  <a:pt x="86417" y="10780"/>
                  <a:pt x="86411" y="10782"/>
                </a:cubicBezTo>
                <a:cubicBezTo>
                  <a:pt x="86368" y="10798"/>
                  <a:pt x="86325" y="10809"/>
                  <a:pt x="86282" y="10821"/>
                </a:cubicBezTo>
                <a:cubicBezTo>
                  <a:pt x="86219" y="10837"/>
                  <a:pt x="86219" y="10969"/>
                  <a:pt x="86282" y="10989"/>
                </a:cubicBezTo>
                <a:cubicBezTo>
                  <a:pt x="86427" y="11029"/>
                  <a:pt x="86270" y="12116"/>
                  <a:pt x="86078" y="13197"/>
                </a:cubicBezTo>
                <a:cubicBezTo>
                  <a:pt x="85973" y="12852"/>
                  <a:pt x="85863" y="12508"/>
                  <a:pt x="85738" y="12179"/>
                </a:cubicBezTo>
                <a:cubicBezTo>
                  <a:pt x="85749" y="12085"/>
                  <a:pt x="85758" y="11991"/>
                  <a:pt x="85765" y="11898"/>
                </a:cubicBezTo>
                <a:cubicBezTo>
                  <a:pt x="85777" y="11889"/>
                  <a:pt x="85785" y="11882"/>
                  <a:pt x="85796" y="11878"/>
                </a:cubicBezTo>
                <a:cubicBezTo>
                  <a:pt x="85858" y="11847"/>
                  <a:pt x="85840" y="11725"/>
                  <a:pt x="85787" y="11725"/>
                </a:cubicBezTo>
                <a:cubicBezTo>
                  <a:pt x="85787" y="11725"/>
                  <a:pt x="85786" y="11725"/>
                  <a:pt x="85785" y="11725"/>
                </a:cubicBezTo>
                <a:cubicBezTo>
                  <a:pt x="85843" y="11217"/>
                  <a:pt x="85917" y="10711"/>
                  <a:pt x="86027" y="10230"/>
                </a:cubicBezTo>
                <a:cubicBezTo>
                  <a:pt x="86172" y="10073"/>
                  <a:pt x="86352" y="9972"/>
                  <a:pt x="86580" y="9948"/>
                </a:cubicBezTo>
                <a:cubicBezTo>
                  <a:pt x="86637" y="9945"/>
                  <a:pt x="86638" y="9831"/>
                  <a:pt x="86582" y="9831"/>
                </a:cubicBezTo>
                <a:cubicBezTo>
                  <a:pt x="86582" y="9831"/>
                  <a:pt x="86581" y="9831"/>
                  <a:pt x="86580" y="9831"/>
                </a:cubicBezTo>
                <a:cubicBezTo>
                  <a:pt x="86392" y="9842"/>
                  <a:pt x="86227" y="9905"/>
                  <a:pt x="86078" y="10007"/>
                </a:cubicBezTo>
                <a:cubicBezTo>
                  <a:pt x="86251" y="9267"/>
                  <a:pt x="86427" y="8520"/>
                  <a:pt x="86493" y="7756"/>
                </a:cubicBezTo>
                <a:cubicBezTo>
                  <a:pt x="86498" y="7708"/>
                  <a:pt x="86463" y="7681"/>
                  <a:pt x="86431" y="7681"/>
                </a:cubicBezTo>
                <a:cubicBezTo>
                  <a:pt x="86406" y="7681"/>
                  <a:pt x="86383" y="7697"/>
                  <a:pt x="86380" y="7733"/>
                </a:cubicBezTo>
                <a:cubicBezTo>
                  <a:pt x="86262" y="8739"/>
                  <a:pt x="85855" y="9607"/>
                  <a:pt x="85601" y="10559"/>
                </a:cubicBezTo>
                <a:cubicBezTo>
                  <a:pt x="85597" y="10570"/>
                  <a:pt x="85593" y="10586"/>
                  <a:pt x="85589" y="10597"/>
                </a:cubicBezTo>
                <a:cubicBezTo>
                  <a:pt x="85503" y="10762"/>
                  <a:pt x="85429" y="10942"/>
                  <a:pt x="85362" y="11134"/>
                </a:cubicBezTo>
                <a:cubicBezTo>
                  <a:pt x="85182" y="10602"/>
                  <a:pt x="85037" y="10054"/>
                  <a:pt x="84983" y="9486"/>
                </a:cubicBezTo>
                <a:cubicBezTo>
                  <a:pt x="84979" y="9447"/>
                  <a:pt x="84953" y="9426"/>
                  <a:pt x="84930" y="9426"/>
                </a:cubicBezTo>
                <a:cubicBezTo>
                  <a:pt x="84907" y="9426"/>
                  <a:pt x="84887" y="9446"/>
                  <a:pt x="84889" y="9486"/>
                </a:cubicBezTo>
                <a:cubicBezTo>
                  <a:pt x="84908" y="10151"/>
                  <a:pt x="85049" y="10754"/>
                  <a:pt x="85189" y="11392"/>
                </a:cubicBezTo>
                <a:cubicBezTo>
                  <a:pt x="85202" y="11451"/>
                  <a:pt x="85218" y="11510"/>
                  <a:pt x="85229" y="11569"/>
                </a:cubicBezTo>
                <a:cubicBezTo>
                  <a:pt x="85100" y="12050"/>
                  <a:pt x="85014" y="12551"/>
                  <a:pt x="84936" y="12962"/>
                </a:cubicBezTo>
                <a:cubicBezTo>
                  <a:pt x="84924" y="13016"/>
                  <a:pt x="84916" y="13075"/>
                  <a:pt x="84904" y="13134"/>
                </a:cubicBezTo>
                <a:cubicBezTo>
                  <a:pt x="84880" y="13240"/>
                  <a:pt x="84857" y="13345"/>
                  <a:pt x="84837" y="13455"/>
                </a:cubicBezTo>
                <a:cubicBezTo>
                  <a:pt x="84756" y="12719"/>
                  <a:pt x="84678" y="11983"/>
                  <a:pt x="84591" y="11248"/>
                </a:cubicBezTo>
                <a:cubicBezTo>
                  <a:pt x="84505" y="10547"/>
                  <a:pt x="84431" y="9846"/>
                  <a:pt x="84364" y="9146"/>
                </a:cubicBezTo>
                <a:cubicBezTo>
                  <a:pt x="84544" y="8375"/>
                  <a:pt x="84759" y="7620"/>
                  <a:pt x="84971" y="6864"/>
                </a:cubicBezTo>
                <a:cubicBezTo>
                  <a:pt x="85135" y="6285"/>
                  <a:pt x="85339" y="5725"/>
                  <a:pt x="85527" y="5162"/>
                </a:cubicBezTo>
                <a:cubicBezTo>
                  <a:pt x="85593" y="4958"/>
                  <a:pt x="85648" y="4755"/>
                  <a:pt x="85718" y="4551"/>
                </a:cubicBezTo>
                <a:cubicBezTo>
                  <a:pt x="85781" y="4367"/>
                  <a:pt x="85863" y="4199"/>
                  <a:pt x="85961" y="4042"/>
                </a:cubicBezTo>
                <a:cubicBezTo>
                  <a:pt x="86026" y="3924"/>
                  <a:pt x="86124" y="3867"/>
                  <a:pt x="86253" y="3867"/>
                </a:cubicBezTo>
                <a:cubicBezTo>
                  <a:pt x="86278" y="3867"/>
                  <a:pt x="86305" y="3869"/>
                  <a:pt x="86333" y="3874"/>
                </a:cubicBezTo>
                <a:cubicBezTo>
                  <a:pt x="86336" y="3891"/>
                  <a:pt x="86346" y="3898"/>
                  <a:pt x="86356" y="3898"/>
                </a:cubicBezTo>
                <a:cubicBezTo>
                  <a:pt x="86370" y="3898"/>
                  <a:pt x="86383" y="3886"/>
                  <a:pt x="86383" y="3866"/>
                </a:cubicBezTo>
                <a:cubicBezTo>
                  <a:pt x="86381" y="3695"/>
                  <a:pt x="86333" y="3632"/>
                  <a:pt x="86264" y="3632"/>
                </a:cubicBezTo>
                <a:cubicBezTo>
                  <a:pt x="86098" y="3632"/>
                  <a:pt x="85813" y="3991"/>
                  <a:pt x="85758" y="4065"/>
                </a:cubicBezTo>
                <a:cubicBezTo>
                  <a:pt x="85480" y="4426"/>
                  <a:pt x="85339" y="4974"/>
                  <a:pt x="85147" y="5412"/>
                </a:cubicBezTo>
                <a:cubicBezTo>
                  <a:pt x="84904" y="5964"/>
                  <a:pt x="84685" y="6540"/>
                  <a:pt x="84485" y="7118"/>
                </a:cubicBezTo>
                <a:cubicBezTo>
                  <a:pt x="84400" y="7357"/>
                  <a:pt x="84321" y="7600"/>
                  <a:pt x="84243" y="7846"/>
                </a:cubicBezTo>
                <a:cubicBezTo>
                  <a:pt x="84227" y="7686"/>
                  <a:pt x="84212" y="7530"/>
                  <a:pt x="84199" y="7369"/>
                </a:cubicBezTo>
                <a:cubicBezTo>
                  <a:pt x="84152" y="6802"/>
                  <a:pt x="84071" y="6242"/>
                  <a:pt x="84012" y="5678"/>
                </a:cubicBezTo>
                <a:cubicBezTo>
                  <a:pt x="83968" y="5275"/>
                  <a:pt x="83968" y="4919"/>
                  <a:pt x="83809" y="4562"/>
                </a:cubicBezTo>
                <a:cubicBezTo>
                  <a:pt x="83794" y="4530"/>
                  <a:pt x="83773" y="4517"/>
                  <a:pt x="83754" y="4517"/>
                </a:cubicBezTo>
                <a:cubicBezTo>
                  <a:pt x="83711" y="4517"/>
                  <a:pt x="83671" y="4579"/>
                  <a:pt x="83695" y="4649"/>
                </a:cubicBezTo>
                <a:cubicBezTo>
                  <a:pt x="83883" y="5212"/>
                  <a:pt x="83812" y="6054"/>
                  <a:pt x="83827" y="6661"/>
                </a:cubicBezTo>
                <a:cubicBezTo>
                  <a:pt x="83843" y="7224"/>
                  <a:pt x="83804" y="7788"/>
                  <a:pt x="83809" y="8352"/>
                </a:cubicBezTo>
                <a:cubicBezTo>
                  <a:pt x="83812" y="8653"/>
                  <a:pt x="83820" y="8954"/>
                  <a:pt x="83824" y="9255"/>
                </a:cubicBezTo>
                <a:cubicBezTo>
                  <a:pt x="83785" y="9405"/>
                  <a:pt x="83746" y="9549"/>
                  <a:pt x="83710" y="9698"/>
                </a:cubicBezTo>
                <a:cubicBezTo>
                  <a:pt x="83695" y="9576"/>
                  <a:pt x="83679" y="9455"/>
                  <a:pt x="83663" y="9334"/>
                </a:cubicBezTo>
                <a:cubicBezTo>
                  <a:pt x="83656" y="9279"/>
                  <a:pt x="83648" y="9212"/>
                  <a:pt x="83632" y="9142"/>
                </a:cubicBezTo>
                <a:lnTo>
                  <a:pt x="83636" y="9142"/>
                </a:lnTo>
                <a:cubicBezTo>
                  <a:pt x="83641" y="9144"/>
                  <a:pt x="83646" y="9145"/>
                  <a:pt x="83651" y="9145"/>
                </a:cubicBezTo>
                <a:cubicBezTo>
                  <a:pt x="83699" y="9145"/>
                  <a:pt x="83713" y="9045"/>
                  <a:pt x="83659" y="9017"/>
                </a:cubicBezTo>
                <a:cubicBezTo>
                  <a:pt x="83640" y="9009"/>
                  <a:pt x="83621" y="9001"/>
                  <a:pt x="83601" y="8989"/>
                </a:cubicBezTo>
                <a:cubicBezTo>
                  <a:pt x="83558" y="8809"/>
                  <a:pt x="83484" y="8645"/>
                  <a:pt x="83347" y="8625"/>
                </a:cubicBezTo>
                <a:cubicBezTo>
                  <a:pt x="83344" y="8624"/>
                  <a:pt x="83341" y="8624"/>
                  <a:pt x="83339" y="8624"/>
                </a:cubicBezTo>
                <a:cubicBezTo>
                  <a:pt x="83275" y="8624"/>
                  <a:pt x="83258" y="8756"/>
                  <a:pt x="83311" y="8798"/>
                </a:cubicBezTo>
                <a:cubicBezTo>
                  <a:pt x="83401" y="8864"/>
                  <a:pt x="83358" y="9318"/>
                  <a:pt x="83307" y="9741"/>
                </a:cubicBezTo>
                <a:cubicBezTo>
                  <a:pt x="83240" y="9107"/>
                  <a:pt x="83175" y="8476"/>
                  <a:pt x="83108" y="7842"/>
                </a:cubicBezTo>
                <a:cubicBezTo>
                  <a:pt x="83115" y="7811"/>
                  <a:pt x="83112" y="7772"/>
                  <a:pt x="83096" y="7745"/>
                </a:cubicBezTo>
                <a:cubicBezTo>
                  <a:pt x="83049" y="7310"/>
                  <a:pt x="83002" y="6876"/>
                  <a:pt x="82959" y="6441"/>
                </a:cubicBezTo>
                <a:cubicBezTo>
                  <a:pt x="82873" y="5612"/>
                  <a:pt x="82810" y="4766"/>
                  <a:pt x="82465" y="4038"/>
                </a:cubicBezTo>
                <a:cubicBezTo>
                  <a:pt x="82451" y="4009"/>
                  <a:pt x="82430" y="3997"/>
                  <a:pt x="82410" y="3997"/>
                </a:cubicBezTo>
                <a:cubicBezTo>
                  <a:pt x="82366" y="3997"/>
                  <a:pt x="82323" y="4057"/>
                  <a:pt x="82353" y="4125"/>
                </a:cubicBezTo>
                <a:cubicBezTo>
                  <a:pt x="82771" y="5040"/>
                  <a:pt x="82720" y="6179"/>
                  <a:pt x="82767" y="7212"/>
                </a:cubicBezTo>
                <a:cubicBezTo>
                  <a:pt x="82775" y="7439"/>
                  <a:pt x="82783" y="7667"/>
                  <a:pt x="82790" y="7893"/>
                </a:cubicBezTo>
                <a:cubicBezTo>
                  <a:pt x="82427" y="8320"/>
                  <a:pt x="82235" y="9020"/>
                  <a:pt x="82082" y="9604"/>
                </a:cubicBezTo>
                <a:cubicBezTo>
                  <a:pt x="82075" y="9639"/>
                  <a:pt x="82066" y="9674"/>
                  <a:pt x="82059" y="9710"/>
                </a:cubicBezTo>
                <a:cubicBezTo>
                  <a:pt x="82047" y="9455"/>
                  <a:pt x="82035" y="9204"/>
                  <a:pt x="82028" y="8954"/>
                </a:cubicBezTo>
                <a:cubicBezTo>
                  <a:pt x="82012" y="8273"/>
                  <a:pt x="81589" y="7286"/>
                  <a:pt x="81844" y="6649"/>
                </a:cubicBezTo>
                <a:cubicBezTo>
                  <a:pt x="81862" y="6600"/>
                  <a:pt x="81833" y="6557"/>
                  <a:pt x="81801" y="6557"/>
                </a:cubicBezTo>
                <a:cubicBezTo>
                  <a:pt x="81787" y="6557"/>
                  <a:pt x="81772" y="6566"/>
                  <a:pt x="81761" y="6587"/>
                </a:cubicBezTo>
                <a:cubicBezTo>
                  <a:pt x="81515" y="7060"/>
                  <a:pt x="81644" y="7960"/>
                  <a:pt x="81699" y="8496"/>
                </a:cubicBezTo>
                <a:cubicBezTo>
                  <a:pt x="81777" y="9314"/>
                  <a:pt x="81679" y="10238"/>
                  <a:pt x="81628" y="11067"/>
                </a:cubicBezTo>
                <a:cubicBezTo>
                  <a:pt x="81613" y="11009"/>
                  <a:pt x="81601" y="10946"/>
                  <a:pt x="81582" y="10888"/>
                </a:cubicBezTo>
                <a:cubicBezTo>
                  <a:pt x="81288" y="9839"/>
                  <a:pt x="80962" y="8821"/>
                  <a:pt x="80650" y="7779"/>
                </a:cubicBezTo>
                <a:cubicBezTo>
                  <a:pt x="80637" y="7735"/>
                  <a:pt x="80608" y="7715"/>
                  <a:pt x="80580" y="7715"/>
                </a:cubicBezTo>
                <a:cubicBezTo>
                  <a:pt x="80538" y="7715"/>
                  <a:pt x="80497" y="7758"/>
                  <a:pt x="80509" y="7831"/>
                </a:cubicBezTo>
                <a:cubicBezTo>
                  <a:pt x="80962" y="10226"/>
                  <a:pt x="81194" y="12696"/>
                  <a:pt x="81244" y="15173"/>
                </a:cubicBezTo>
                <a:cubicBezTo>
                  <a:pt x="81197" y="15819"/>
                  <a:pt x="81166" y="16468"/>
                  <a:pt x="81147" y="17118"/>
                </a:cubicBezTo>
                <a:cubicBezTo>
                  <a:pt x="81116" y="17330"/>
                  <a:pt x="81085" y="17541"/>
                  <a:pt x="81049" y="17749"/>
                </a:cubicBezTo>
                <a:cubicBezTo>
                  <a:pt x="80854" y="16347"/>
                  <a:pt x="80685" y="14938"/>
                  <a:pt x="80591" y="13518"/>
                </a:cubicBezTo>
                <a:cubicBezTo>
                  <a:pt x="80529" y="12570"/>
                  <a:pt x="80513" y="11592"/>
                  <a:pt x="80399" y="10653"/>
                </a:cubicBezTo>
                <a:cubicBezTo>
                  <a:pt x="80310" y="9916"/>
                  <a:pt x="80160" y="9240"/>
                  <a:pt x="79981" y="8551"/>
                </a:cubicBezTo>
                <a:cubicBezTo>
                  <a:pt x="79969" y="8308"/>
                  <a:pt x="79957" y="8061"/>
                  <a:pt x="79922" y="7823"/>
                </a:cubicBezTo>
                <a:cubicBezTo>
                  <a:pt x="79867" y="7412"/>
                  <a:pt x="79761" y="7067"/>
                  <a:pt x="79652" y="6680"/>
                </a:cubicBezTo>
                <a:cubicBezTo>
                  <a:pt x="79641" y="6641"/>
                  <a:pt x="79614" y="6624"/>
                  <a:pt x="79588" y="6624"/>
                </a:cubicBezTo>
                <a:cubicBezTo>
                  <a:pt x="79549" y="6624"/>
                  <a:pt x="79510" y="6664"/>
                  <a:pt x="79526" y="6727"/>
                </a:cubicBezTo>
                <a:cubicBezTo>
                  <a:pt x="79632" y="7122"/>
                  <a:pt x="79714" y="7479"/>
                  <a:pt x="79738" y="7889"/>
                </a:cubicBezTo>
                <a:cubicBezTo>
                  <a:pt x="79731" y="7888"/>
                  <a:pt x="79724" y="7887"/>
                  <a:pt x="79717" y="7887"/>
                </a:cubicBezTo>
                <a:cubicBezTo>
                  <a:pt x="79653" y="7887"/>
                  <a:pt x="79596" y="7951"/>
                  <a:pt x="79620" y="8054"/>
                </a:cubicBezTo>
                <a:cubicBezTo>
                  <a:pt x="79663" y="8222"/>
                  <a:pt x="79699" y="8395"/>
                  <a:pt x="79730" y="8567"/>
                </a:cubicBezTo>
                <a:cubicBezTo>
                  <a:pt x="79714" y="8868"/>
                  <a:pt x="79694" y="9170"/>
                  <a:pt x="79699" y="9467"/>
                </a:cubicBezTo>
                <a:cubicBezTo>
                  <a:pt x="79703" y="9686"/>
                  <a:pt x="79699" y="9909"/>
                  <a:pt x="79699" y="10128"/>
                </a:cubicBezTo>
                <a:cubicBezTo>
                  <a:pt x="79660" y="9823"/>
                  <a:pt x="79620" y="9439"/>
                  <a:pt x="79687" y="9224"/>
                </a:cubicBezTo>
                <a:cubicBezTo>
                  <a:pt x="79710" y="9144"/>
                  <a:pt x="79655" y="9088"/>
                  <a:pt x="79600" y="9088"/>
                </a:cubicBezTo>
                <a:cubicBezTo>
                  <a:pt x="79572" y="9088"/>
                  <a:pt x="79544" y="9103"/>
                  <a:pt x="79526" y="9138"/>
                </a:cubicBezTo>
                <a:cubicBezTo>
                  <a:pt x="79335" y="9537"/>
                  <a:pt x="79405" y="10195"/>
                  <a:pt x="79362" y="10644"/>
                </a:cubicBezTo>
                <a:cubicBezTo>
                  <a:pt x="79323" y="11072"/>
                  <a:pt x="79315" y="11498"/>
                  <a:pt x="79319" y="11925"/>
                </a:cubicBezTo>
                <a:cubicBezTo>
                  <a:pt x="79182" y="11466"/>
                  <a:pt x="79022" y="11025"/>
                  <a:pt x="78865" y="10574"/>
                </a:cubicBezTo>
                <a:cubicBezTo>
                  <a:pt x="78849" y="10104"/>
                  <a:pt x="78838" y="9631"/>
                  <a:pt x="78834" y="9154"/>
                </a:cubicBezTo>
                <a:cubicBezTo>
                  <a:pt x="78832" y="9112"/>
                  <a:pt x="78808" y="9092"/>
                  <a:pt x="78784" y="9092"/>
                </a:cubicBezTo>
                <a:cubicBezTo>
                  <a:pt x="78760" y="9092"/>
                  <a:pt x="78736" y="9112"/>
                  <a:pt x="78736" y="9154"/>
                </a:cubicBezTo>
                <a:cubicBezTo>
                  <a:pt x="78732" y="9475"/>
                  <a:pt x="78724" y="9795"/>
                  <a:pt x="78713" y="10120"/>
                </a:cubicBezTo>
                <a:cubicBezTo>
                  <a:pt x="78654" y="9936"/>
                  <a:pt x="78599" y="9752"/>
                  <a:pt x="78552" y="9564"/>
                </a:cubicBezTo>
                <a:cubicBezTo>
                  <a:pt x="78533" y="9495"/>
                  <a:pt x="78491" y="9464"/>
                  <a:pt x="78449" y="9464"/>
                </a:cubicBezTo>
                <a:cubicBezTo>
                  <a:pt x="78387" y="9464"/>
                  <a:pt x="78326" y="9532"/>
                  <a:pt x="78345" y="9639"/>
                </a:cubicBezTo>
                <a:cubicBezTo>
                  <a:pt x="78462" y="10335"/>
                  <a:pt x="78548" y="11060"/>
                  <a:pt x="78623" y="11768"/>
                </a:cubicBezTo>
                <a:cubicBezTo>
                  <a:pt x="78560" y="12613"/>
                  <a:pt x="78470" y="13459"/>
                  <a:pt x="78348" y="14293"/>
                </a:cubicBezTo>
                <a:cubicBezTo>
                  <a:pt x="78329" y="13838"/>
                  <a:pt x="78309" y="13381"/>
                  <a:pt x="78298" y="12927"/>
                </a:cubicBezTo>
                <a:cubicBezTo>
                  <a:pt x="78285" y="12598"/>
                  <a:pt x="78274" y="12265"/>
                  <a:pt x="78220" y="11948"/>
                </a:cubicBezTo>
                <a:cubicBezTo>
                  <a:pt x="78204" y="11858"/>
                  <a:pt x="78204" y="11002"/>
                  <a:pt x="78114" y="10927"/>
                </a:cubicBezTo>
                <a:lnTo>
                  <a:pt x="78114" y="10927"/>
                </a:lnTo>
                <a:cubicBezTo>
                  <a:pt x="78122" y="10933"/>
                  <a:pt x="78129" y="10935"/>
                  <a:pt x="78136" y="10935"/>
                </a:cubicBezTo>
                <a:cubicBezTo>
                  <a:pt x="78171" y="10935"/>
                  <a:pt x="78197" y="10875"/>
                  <a:pt x="78168" y="10832"/>
                </a:cubicBezTo>
                <a:cubicBezTo>
                  <a:pt x="78133" y="10785"/>
                  <a:pt x="78129" y="10790"/>
                  <a:pt x="78079" y="10751"/>
                </a:cubicBezTo>
                <a:cubicBezTo>
                  <a:pt x="78069" y="10744"/>
                  <a:pt x="78059" y="10742"/>
                  <a:pt x="78050" y="10742"/>
                </a:cubicBezTo>
                <a:cubicBezTo>
                  <a:pt x="78019" y="10742"/>
                  <a:pt x="77994" y="10774"/>
                  <a:pt x="77989" y="10817"/>
                </a:cubicBezTo>
                <a:cubicBezTo>
                  <a:pt x="77953" y="11166"/>
                  <a:pt x="77929" y="11513"/>
                  <a:pt x="77910" y="11866"/>
                </a:cubicBezTo>
                <a:cubicBezTo>
                  <a:pt x="77867" y="11654"/>
                  <a:pt x="77820" y="11443"/>
                  <a:pt x="77769" y="11232"/>
                </a:cubicBezTo>
                <a:cubicBezTo>
                  <a:pt x="77730" y="9604"/>
                  <a:pt x="77675" y="7498"/>
                  <a:pt x="77691" y="7498"/>
                </a:cubicBezTo>
                <a:cubicBezTo>
                  <a:pt x="77788" y="7498"/>
                  <a:pt x="77788" y="7302"/>
                  <a:pt x="77691" y="7302"/>
                </a:cubicBezTo>
                <a:lnTo>
                  <a:pt x="77648" y="7302"/>
                </a:lnTo>
                <a:cubicBezTo>
                  <a:pt x="77613" y="7302"/>
                  <a:pt x="77586" y="7333"/>
                  <a:pt x="77573" y="7373"/>
                </a:cubicBezTo>
                <a:cubicBezTo>
                  <a:pt x="77429" y="7886"/>
                  <a:pt x="77413" y="8476"/>
                  <a:pt x="77389" y="9040"/>
                </a:cubicBezTo>
                <a:lnTo>
                  <a:pt x="77382" y="9040"/>
                </a:lnTo>
                <a:cubicBezTo>
                  <a:pt x="77229" y="9056"/>
                  <a:pt x="77100" y="9130"/>
                  <a:pt x="76983" y="9240"/>
                </a:cubicBezTo>
                <a:cubicBezTo>
                  <a:pt x="76963" y="8876"/>
                  <a:pt x="76932" y="8430"/>
                  <a:pt x="77017" y="8085"/>
                </a:cubicBezTo>
                <a:cubicBezTo>
                  <a:pt x="77030" y="8074"/>
                  <a:pt x="77037" y="8061"/>
                  <a:pt x="77037" y="8043"/>
                </a:cubicBezTo>
                <a:cubicBezTo>
                  <a:pt x="77045" y="8014"/>
                  <a:pt x="77049" y="7987"/>
                  <a:pt x="77053" y="7960"/>
                </a:cubicBezTo>
                <a:cubicBezTo>
                  <a:pt x="77068" y="7876"/>
                  <a:pt x="77021" y="7823"/>
                  <a:pt x="76972" y="7823"/>
                </a:cubicBezTo>
                <a:cubicBezTo>
                  <a:pt x="76970" y="7823"/>
                  <a:pt x="76968" y="7823"/>
                  <a:pt x="76967" y="7823"/>
                </a:cubicBezTo>
                <a:cubicBezTo>
                  <a:pt x="77026" y="7463"/>
                  <a:pt x="77073" y="7098"/>
                  <a:pt x="77092" y="6735"/>
                </a:cubicBezTo>
                <a:cubicBezTo>
                  <a:pt x="77104" y="6515"/>
                  <a:pt x="77188" y="5866"/>
                  <a:pt x="76917" y="5866"/>
                </a:cubicBezTo>
                <a:cubicBezTo>
                  <a:pt x="76913" y="5866"/>
                  <a:pt x="76909" y="5866"/>
                  <a:pt x="76905" y="5866"/>
                </a:cubicBezTo>
                <a:cubicBezTo>
                  <a:pt x="76853" y="5870"/>
                  <a:pt x="76853" y="5968"/>
                  <a:pt x="76905" y="5968"/>
                </a:cubicBezTo>
                <a:cubicBezTo>
                  <a:pt x="77217" y="5968"/>
                  <a:pt x="76364" y="8770"/>
                  <a:pt x="76286" y="9001"/>
                </a:cubicBezTo>
                <a:cubicBezTo>
                  <a:pt x="76204" y="9248"/>
                  <a:pt x="76133" y="9502"/>
                  <a:pt x="76067" y="9757"/>
                </a:cubicBezTo>
                <a:cubicBezTo>
                  <a:pt x="76047" y="9569"/>
                  <a:pt x="76031" y="9318"/>
                  <a:pt x="75989" y="9095"/>
                </a:cubicBezTo>
                <a:cubicBezTo>
                  <a:pt x="76117" y="8786"/>
                  <a:pt x="76255" y="8480"/>
                  <a:pt x="76407" y="8191"/>
                </a:cubicBezTo>
                <a:cubicBezTo>
                  <a:pt x="76437" y="8134"/>
                  <a:pt x="76397" y="8085"/>
                  <a:pt x="76355" y="8085"/>
                </a:cubicBezTo>
                <a:cubicBezTo>
                  <a:pt x="76342" y="8085"/>
                  <a:pt x="76329" y="8089"/>
                  <a:pt x="76317" y="8101"/>
                </a:cubicBezTo>
                <a:cubicBezTo>
                  <a:pt x="76168" y="8258"/>
                  <a:pt x="76031" y="8442"/>
                  <a:pt x="75910" y="8641"/>
                </a:cubicBezTo>
                <a:cubicBezTo>
                  <a:pt x="75824" y="8097"/>
                  <a:pt x="75714" y="7561"/>
                  <a:pt x="75554" y="7021"/>
                </a:cubicBezTo>
                <a:cubicBezTo>
                  <a:pt x="75311" y="6215"/>
                  <a:pt x="75049" y="5380"/>
                  <a:pt x="74533" y="4809"/>
                </a:cubicBezTo>
                <a:cubicBezTo>
                  <a:pt x="74519" y="4794"/>
                  <a:pt x="74504" y="4787"/>
                  <a:pt x="74489" y="4787"/>
                </a:cubicBezTo>
                <a:cubicBezTo>
                  <a:pt x="74437" y="4787"/>
                  <a:pt x="74394" y="4869"/>
                  <a:pt x="74443" y="4927"/>
                </a:cubicBezTo>
                <a:cubicBezTo>
                  <a:pt x="75068" y="5674"/>
                  <a:pt x="75378" y="6986"/>
                  <a:pt x="75491" y="8061"/>
                </a:cubicBezTo>
                <a:cubicBezTo>
                  <a:pt x="75530" y="8449"/>
                  <a:pt x="75558" y="8841"/>
                  <a:pt x="75585" y="9232"/>
                </a:cubicBezTo>
                <a:cubicBezTo>
                  <a:pt x="75433" y="9533"/>
                  <a:pt x="75296" y="9846"/>
                  <a:pt x="75155" y="10133"/>
                </a:cubicBezTo>
                <a:cubicBezTo>
                  <a:pt x="74959" y="10535"/>
                  <a:pt x="74768" y="10942"/>
                  <a:pt x="74575" y="11349"/>
                </a:cubicBezTo>
                <a:cubicBezTo>
                  <a:pt x="74614" y="10801"/>
                  <a:pt x="74618" y="9099"/>
                  <a:pt x="75171" y="8845"/>
                </a:cubicBezTo>
                <a:cubicBezTo>
                  <a:pt x="75218" y="8823"/>
                  <a:pt x="75204" y="8733"/>
                  <a:pt x="75158" y="8733"/>
                </a:cubicBezTo>
                <a:cubicBezTo>
                  <a:pt x="75155" y="8733"/>
                  <a:pt x="75151" y="8734"/>
                  <a:pt x="75147" y="8735"/>
                </a:cubicBezTo>
                <a:cubicBezTo>
                  <a:pt x="74818" y="8836"/>
                  <a:pt x="74665" y="9232"/>
                  <a:pt x="74544" y="9611"/>
                </a:cubicBezTo>
                <a:cubicBezTo>
                  <a:pt x="74423" y="9999"/>
                  <a:pt x="74317" y="10391"/>
                  <a:pt x="74235" y="10790"/>
                </a:cubicBezTo>
                <a:cubicBezTo>
                  <a:pt x="74223" y="10676"/>
                  <a:pt x="74215" y="10563"/>
                  <a:pt x="74196" y="10453"/>
                </a:cubicBezTo>
                <a:cubicBezTo>
                  <a:pt x="74190" y="10424"/>
                  <a:pt x="74172" y="10411"/>
                  <a:pt x="74155" y="10411"/>
                </a:cubicBezTo>
                <a:cubicBezTo>
                  <a:pt x="74139" y="10411"/>
                  <a:pt x="74123" y="10421"/>
                  <a:pt x="74114" y="10438"/>
                </a:cubicBezTo>
                <a:cubicBezTo>
                  <a:pt x="74011" y="10610"/>
                  <a:pt x="74043" y="10535"/>
                  <a:pt x="73993" y="10720"/>
                </a:cubicBezTo>
                <a:cubicBezTo>
                  <a:pt x="73987" y="10743"/>
                  <a:pt x="74005" y="10763"/>
                  <a:pt x="74021" y="10763"/>
                </a:cubicBezTo>
                <a:cubicBezTo>
                  <a:pt x="74028" y="10763"/>
                  <a:pt x="74036" y="10758"/>
                  <a:pt x="74040" y="10747"/>
                </a:cubicBezTo>
                <a:cubicBezTo>
                  <a:pt x="74063" y="10683"/>
                  <a:pt x="74079" y="10658"/>
                  <a:pt x="74090" y="10658"/>
                </a:cubicBezTo>
                <a:cubicBezTo>
                  <a:pt x="74136" y="10658"/>
                  <a:pt x="74098" y="11078"/>
                  <a:pt x="74098" y="11087"/>
                </a:cubicBezTo>
                <a:cubicBezTo>
                  <a:pt x="74082" y="11287"/>
                  <a:pt x="74058" y="11486"/>
                  <a:pt x="74035" y="11686"/>
                </a:cubicBezTo>
                <a:cubicBezTo>
                  <a:pt x="74031" y="11690"/>
                  <a:pt x="74031" y="11697"/>
                  <a:pt x="74031" y="11701"/>
                </a:cubicBezTo>
                <a:cubicBezTo>
                  <a:pt x="73996" y="11377"/>
                  <a:pt x="73969" y="11052"/>
                  <a:pt x="73941" y="10723"/>
                </a:cubicBezTo>
                <a:cubicBezTo>
                  <a:pt x="73906" y="10297"/>
                  <a:pt x="73859" y="9851"/>
                  <a:pt x="73875" y="9416"/>
                </a:cubicBezTo>
                <a:cubicBezTo>
                  <a:pt x="73890" y="9005"/>
                  <a:pt x="73769" y="8320"/>
                  <a:pt x="73996" y="7991"/>
                </a:cubicBezTo>
                <a:cubicBezTo>
                  <a:pt x="74045" y="7924"/>
                  <a:pt x="74001" y="7845"/>
                  <a:pt x="73948" y="7845"/>
                </a:cubicBezTo>
                <a:cubicBezTo>
                  <a:pt x="73933" y="7845"/>
                  <a:pt x="73917" y="7851"/>
                  <a:pt x="73902" y="7866"/>
                </a:cubicBezTo>
                <a:cubicBezTo>
                  <a:pt x="73453" y="8336"/>
                  <a:pt x="73511" y="9607"/>
                  <a:pt x="73460" y="10285"/>
                </a:cubicBezTo>
                <a:cubicBezTo>
                  <a:pt x="73448" y="10473"/>
                  <a:pt x="73440" y="10660"/>
                  <a:pt x="73433" y="10848"/>
                </a:cubicBezTo>
                <a:cubicBezTo>
                  <a:pt x="73359" y="10762"/>
                  <a:pt x="73280" y="10688"/>
                  <a:pt x="73190" y="10626"/>
                </a:cubicBezTo>
                <a:cubicBezTo>
                  <a:pt x="73198" y="10023"/>
                  <a:pt x="73205" y="9416"/>
                  <a:pt x="73213" y="8813"/>
                </a:cubicBezTo>
                <a:cubicBezTo>
                  <a:pt x="73221" y="8809"/>
                  <a:pt x="73225" y="8801"/>
                  <a:pt x="73233" y="8798"/>
                </a:cubicBezTo>
                <a:cubicBezTo>
                  <a:pt x="73276" y="8755"/>
                  <a:pt x="73256" y="8672"/>
                  <a:pt x="73218" y="8661"/>
                </a:cubicBezTo>
                <a:cubicBezTo>
                  <a:pt x="73218" y="8359"/>
                  <a:pt x="73221" y="8058"/>
                  <a:pt x="73225" y="7756"/>
                </a:cubicBezTo>
                <a:cubicBezTo>
                  <a:pt x="73225" y="7690"/>
                  <a:pt x="73186" y="7657"/>
                  <a:pt x="73146" y="7657"/>
                </a:cubicBezTo>
                <a:cubicBezTo>
                  <a:pt x="73107" y="7657"/>
                  <a:pt x="73066" y="7690"/>
                  <a:pt x="73065" y="7756"/>
                </a:cubicBezTo>
                <a:cubicBezTo>
                  <a:pt x="73061" y="8117"/>
                  <a:pt x="73034" y="8476"/>
                  <a:pt x="72998" y="8836"/>
                </a:cubicBezTo>
                <a:cubicBezTo>
                  <a:pt x="72239" y="9663"/>
                  <a:pt x="72062" y="11310"/>
                  <a:pt x="71953" y="12606"/>
                </a:cubicBezTo>
                <a:cubicBezTo>
                  <a:pt x="71863" y="11878"/>
                  <a:pt x="71773" y="11142"/>
                  <a:pt x="71601" y="10442"/>
                </a:cubicBezTo>
                <a:cubicBezTo>
                  <a:pt x="71378" y="9526"/>
                  <a:pt x="71081" y="8648"/>
                  <a:pt x="70850" y="7729"/>
                </a:cubicBezTo>
                <a:cubicBezTo>
                  <a:pt x="70842" y="7698"/>
                  <a:pt x="70823" y="7684"/>
                  <a:pt x="70805" y="7684"/>
                </a:cubicBezTo>
                <a:cubicBezTo>
                  <a:pt x="70777" y="7684"/>
                  <a:pt x="70748" y="7715"/>
                  <a:pt x="70756" y="7764"/>
                </a:cubicBezTo>
                <a:cubicBezTo>
                  <a:pt x="70873" y="8536"/>
                  <a:pt x="70947" y="9302"/>
                  <a:pt x="71010" y="10073"/>
                </a:cubicBezTo>
                <a:cubicBezTo>
                  <a:pt x="70855" y="9527"/>
                  <a:pt x="70695" y="9032"/>
                  <a:pt x="70628" y="9032"/>
                </a:cubicBezTo>
                <a:cubicBezTo>
                  <a:pt x="70627" y="9032"/>
                  <a:pt x="70627" y="9032"/>
                  <a:pt x="70626" y="9033"/>
                </a:cubicBezTo>
                <a:cubicBezTo>
                  <a:pt x="70693" y="9024"/>
                  <a:pt x="70693" y="8903"/>
                  <a:pt x="70626" y="8895"/>
                </a:cubicBezTo>
                <a:cubicBezTo>
                  <a:pt x="70611" y="8892"/>
                  <a:pt x="70595" y="8892"/>
                  <a:pt x="70579" y="8888"/>
                </a:cubicBezTo>
                <a:cubicBezTo>
                  <a:pt x="70578" y="8888"/>
                  <a:pt x="70576" y="8888"/>
                  <a:pt x="70575" y="8888"/>
                </a:cubicBezTo>
                <a:cubicBezTo>
                  <a:pt x="70539" y="8888"/>
                  <a:pt x="70521" y="8944"/>
                  <a:pt x="70525" y="8986"/>
                </a:cubicBezTo>
                <a:cubicBezTo>
                  <a:pt x="70552" y="9204"/>
                  <a:pt x="70588" y="9420"/>
                  <a:pt x="70622" y="9635"/>
                </a:cubicBezTo>
                <a:cubicBezTo>
                  <a:pt x="70497" y="9259"/>
                  <a:pt x="70368" y="8888"/>
                  <a:pt x="70235" y="8516"/>
                </a:cubicBezTo>
                <a:cubicBezTo>
                  <a:pt x="70196" y="7737"/>
                  <a:pt x="70156" y="6958"/>
                  <a:pt x="70118" y="6179"/>
                </a:cubicBezTo>
                <a:cubicBezTo>
                  <a:pt x="70112" y="6071"/>
                  <a:pt x="70051" y="6018"/>
                  <a:pt x="69990" y="6018"/>
                </a:cubicBezTo>
                <a:cubicBezTo>
                  <a:pt x="69930" y="6018"/>
                  <a:pt x="69869" y="6071"/>
                  <a:pt x="69863" y="6179"/>
                </a:cubicBezTo>
                <a:cubicBezTo>
                  <a:pt x="69844" y="6578"/>
                  <a:pt x="69824" y="6977"/>
                  <a:pt x="69808" y="7377"/>
                </a:cubicBezTo>
                <a:cubicBezTo>
                  <a:pt x="69714" y="7134"/>
                  <a:pt x="69620" y="6899"/>
                  <a:pt x="69526" y="6661"/>
                </a:cubicBezTo>
                <a:cubicBezTo>
                  <a:pt x="69300" y="6112"/>
                  <a:pt x="69088" y="5565"/>
                  <a:pt x="68888" y="5001"/>
                </a:cubicBezTo>
                <a:cubicBezTo>
                  <a:pt x="68791" y="4727"/>
                  <a:pt x="68685" y="4609"/>
                  <a:pt x="68462" y="4528"/>
                </a:cubicBezTo>
                <a:cubicBezTo>
                  <a:pt x="68455" y="4525"/>
                  <a:pt x="68448" y="4523"/>
                  <a:pt x="68442" y="4523"/>
                </a:cubicBezTo>
                <a:cubicBezTo>
                  <a:pt x="68380" y="4523"/>
                  <a:pt x="68363" y="4652"/>
                  <a:pt x="68431" y="4684"/>
                </a:cubicBezTo>
                <a:cubicBezTo>
                  <a:pt x="68763" y="4844"/>
                  <a:pt x="68771" y="5361"/>
                  <a:pt x="68873" y="5718"/>
                </a:cubicBezTo>
                <a:cubicBezTo>
                  <a:pt x="68963" y="6014"/>
                  <a:pt x="69065" y="6305"/>
                  <a:pt x="69150" y="6605"/>
                </a:cubicBezTo>
                <a:cubicBezTo>
                  <a:pt x="69284" y="7087"/>
                  <a:pt x="69448" y="7577"/>
                  <a:pt x="69582" y="8066"/>
                </a:cubicBezTo>
                <a:cubicBezTo>
                  <a:pt x="69578" y="8074"/>
                  <a:pt x="69573" y="8081"/>
                  <a:pt x="69569" y="8089"/>
                </a:cubicBezTo>
                <a:cubicBezTo>
                  <a:pt x="69296" y="7537"/>
                  <a:pt x="69022" y="6981"/>
                  <a:pt x="68740" y="6437"/>
                </a:cubicBezTo>
                <a:cubicBezTo>
                  <a:pt x="68728" y="6332"/>
                  <a:pt x="68724" y="6230"/>
                  <a:pt x="68713" y="6124"/>
                </a:cubicBezTo>
                <a:cubicBezTo>
                  <a:pt x="68708" y="6089"/>
                  <a:pt x="68686" y="6070"/>
                  <a:pt x="68665" y="6070"/>
                </a:cubicBezTo>
                <a:cubicBezTo>
                  <a:pt x="68645" y="6070"/>
                  <a:pt x="68626" y="6088"/>
                  <a:pt x="68626" y="6124"/>
                </a:cubicBezTo>
                <a:cubicBezTo>
                  <a:pt x="68626" y="6155"/>
                  <a:pt x="68622" y="6187"/>
                  <a:pt x="68622" y="6218"/>
                </a:cubicBezTo>
                <a:cubicBezTo>
                  <a:pt x="68357" y="5709"/>
                  <a:pt x="68086" y="5209"/>
                  <a:pt x="67801" y="4715"/>
                </a:cubicBezTo>
                <a:cubicBezTo>
                  <a:pt x="67488" y="4175"/>
                  <a:pt x="67010" y="3142"/>
                  <a:pt x="66431" y="3091"/>
                </a:cubicBezTo>
                <a:cubicBezTo>
                  <a:pt x="66408" y="3091"/>
                  <a:pt x="66408" y="3138"/>
                  <a:pt x="66431" y="3142"/>
                </a:cubicBezTo>
                <a:cubicBezTo>
                  <a:pt x="66892" y="3212"/>
                  <a:pt x="67358" y="4183"/>
                  <a:pt x="67585" y="4618"/>
                </a:cubicBezTo>
                <a:cubicBezTo>
                  <a:pt x="67864" y="5162"/>
                  <a:pt x="68137" y="5713"/>
                  <a:pt x="68407" y="6265"/>
                </a:cubicBezTo>
                <a:cubicBezTo>
                  <a:pt x="68474" y="6402"/>
                  <a:pt x="68540" y="6543"/>
                  <a:pt x="68607" y="6684"/>
                </a:cubicBezTo>
                <a:cubicBezTo>
                  <a:pt x="68545" y="8672"/>
                  <a:pt x="68415" y="10657"/>
                  <a:pt x="68352" y="12649"/>
                </a:cubicBezTo>
                <a:cubicBezTo>
                  <a:pt x="68328" y="13498"/>
                  <a:pt x="68305" y="14347"/>
                  <a:pt x="68282" y="15196"/>
                </a:cubicBezTo>
                <a:cubicBezTo>
                  <a:pt x="68239" y="15012"/>
                  <a:pt x="68192" y="14824"/>
                  <a:pt x="68145" y="14645"/>
                </a:cubicBezTo>
                <a:cubicBezTo>
                  <a:pt x="67770" y="13204"/>
                  <a:pt x="67421" y="11439"/>
                  <a:pt x="66657" y="10254"/>
                </a:cubicBezTo>
                <a:cubicBezTo>
                  <a:pt x="66649" y="10240"/>
                  <a:pt x="66638" y="10234"/>
                  <a:pt x="66627" y="10234"/>
                </a:cubicBezTo>
                <a:cubicBezTo>
                  <a:pt x="66596" y="10234"/>
                  <a:pt x="66566" y="10284"/>
                  <a:pt x="66583" y="10328"/>
                </a:cubicBezTo>
                <a:cubicBezTo>
                  <a:pt x="67136" y="11643"/>
                  <a:pt x="67315" y="13350"/>
                  <a:pt x="67499" y="14840"/>
                </a:cubicBezTo>
                <a:cubicBezTo>
                  <a:pt x="67478" y="14828"/>
                  <a:pt x="67456" y="14822"/>
                  <a:pt x="67433" y="14822"/>
                </a:cubicBezTo>
                <a:cubicBezTo>
                  <a:pt x="67413" y="14822"/>
                  <a:pt x="67393" y="14827"/>
                  <a:pt x="67374" y="14837"/>
                </a:cubicBezTo>
                <a:cubicBezTo>
                  <a:pt x="67342" y="14434"/>
                  <a:pt x="67323" y="14026"/>
                  <a:pt x="67319" y="13616"/>
                </a:cubicBezTo>
                <a:cubicBezTo>
                  <a:pt x="67319" y="13547"/>
                  <a:pt x="67278" y="13513"/>
                  <a:pt x="67237" y="13513"/>
                </a:cubicBezTo>
                <a:cubicBezTo>
                  <a:pt x="67195" y="13513"/>
                  <a:pt x="67154" y="13547"/>
                  <a:pt x="67154" y="13616"/>
                </a:cubicBezTo>
                <a:cubicBezTo>
                  <a:pt x="67151" y="14461"/>
                  <a:pt x="67116" y="15306"/>
                  <a:pt x="67116" y="16152"/>
                </a:cubicBezTo>
                <a:cubicBezTo>
                  <a:pt x="67116" y="16555"/>
                  <a:pt x="67170" y="16990"/>
                  <a:pt x="67241" y="17420"/>
                </a:cubicBezTo>
                <a:cubicBezTo>
                  <a:pt x="67237" y="17557"/>
                  <a:pt x="67237" y="17698"/>
                  <a:pt x="67233" y="17835"/>
                </a:cubicBezTo>
                <a:cubicBezTo>
                  <a:pt x="67057" y="16492"/>
                  <a:pt x="66873" y="15149"/>
                  <a:pt x="66650" y="13823"/>
                </a:cubicBezTo>
                <a:cubicBezTo>
                  <a:pt x="66540" y="13173"/>
                  <a:pt x="66415" y="12532"/>
                  <a:pt x="66285" y="11889"/>
                </a:cubicBezTo>
                <a:cubicBezTo>
                  <a:pt x="66274" y="11533"/>
                  <a:pt x="66262" y="11173"/>
                  <a:pt x="66254" y="10817"/>
                </a:cubicBezTo>
                <a:cubicBezTo>
                  <a:pt x="66253" y="10741"/>
                  <a:pt x="66209" y="10702"/>
                  <a:pt x="66165" y="10702"/>
                </a:cubicBezTo>
                <a:cubicBezTo>
                  <a:pt x="66121" y="10702"/>
                  <a:pt x="66076" y="10741"/>
                  <a:pt x="66074" y="10817"/>
                </a:cubicBezTo>
                <a:lnTo>
                  <a:pt x="66074" y="10861"/>
                </a:lnTo>
                <a:cubicBezTo>
                  <a:pt x="66055" y="10774"/>
                  <a:pt x="66036" y="10684"/>
                  <a:pt x="66020" y="10597"/>
                </a:cubicBezTo>
                <a:cubicBezTo>
                  <a:pt x="65965" y="10344"/>
                  <a:pt x="65451" y="8038"/>
                  <a:pt x="65393" y="8038"/>
                </a:cubicBezTo>
                <a:cubicBezTo>
                  <a:pt x="65393" y="8038"/>
                  <a:pt x="65393" y="8038"/>
                  <a:pt x="65393" y="8038"/>
                </a:cubicBezTo>
                <a:lnTo>
                  <a:pt x="65393" y="8038"/>
                </a:lnTo>
                <a:cubicBezTo>
                  <a:pt x="65436" y="8030"/>
                  <a:pt x="65436" y="7929"/>
                  <a:pt x="65393" y="7920"/>
                </a:cubicBezTo>
                <a:cubicBezTo>
                  <a:pt x="65378" y="7917"/>
                  <a:pt x="65366" y="7913"/>
                  <a:pt x="65351" y="7913"/>
                </a:cubicBezTo>
                <a:cubicBezTo>
                  <a:pt x="65347" y="7912"/>
                  <a:pt x="65343" y="7912"/>
                  <a:pt x="65339" y="7912"/>
                </a:cubicBezTo>
                <a:cubicBezTo>
                  <a:pt x="65310" y="7912"/>
                  <a:pt x="65281" y="7935"/>
                  <a:pt x="65284" y="7980"/>
                </a:cubicBezTo>
                <a:cubicBezTo>
                  <a:pt x="65433" y="10128"/>
                  <a:pt x="65667" y="12277"/>
                  <a:pt x="65918" y="14422"/>
                </a:cubicBezTo>
                <a:cubicBezTo>
                  <a:pt x="65902" y="14750"/>
                  <a:pt x="65886" y="15079"/>
                  <a:pt x="65879" y="15404"/>
                </a:cubicBezTo>
                <a:cubicBezTo>
                  <a:pt x="65789" y="14692"/>
                  <a:pt x="65698" y="13984"/>
                  <a:pt x="65601" y="13271"/>
                </a:cubicBezTo>
                <a:cubicBezTo>
                  <a:pt x="65448" y="12132"/>
                  <a:pt x="65315" y="10985"/>
                  <a:pt x="65198" y="9839"/>
                </a:cubicBezTo>
                <a:cubicBezTo>
                  <a:pt x="65143" y="9275"/>
                  <a:pt x="65069" y="8715"/>
                  <a:pt x="65017" y="8151"/>
                </a:cubicBezTo>
                <a:cubicBezTo>
                  <a:pt x="64990" y="7858"/>
                  <a:pt x="64842" y="7127"/>
                  <a:pt x="64975" y="6849"/>
                </a:cubicBezTo>
                <a:cubicBezTo>
                  <a:pt x="64995" y="6807"/>
                  <a:pt x="64963" y="6760"/>
                  <a:pt x="64933" y="6760"/>
                </a:cubicBezTo>
                <a:cubicBezTo>
                  <a:pt x="64923" y="6760"/>
                  <a:pt x="64912" y="6765"/>
                  <a:pt x="64905" y="6778"/>
                </a:cubicBezTo>
                <a:cubicBezTo>
                  <a:pt x="64818" y="6919"/>
                  <a:pt x="64822" y="7048"/>
                  <a:pt x="64826" y="7228"/>
                </a:cubicBezTo>
                <a:cubicBezTo>
                  <a:pt x="64838" y="7764"/>
                  <a:pt x="64822" y="8305"/>
                  <a:pt x="64849" y="8845"/>
                </a:cubicBezTo>
                <a:cubicBezTo>
                  <a:pt x="64908" y="10097"/>
                  <a:pt x="64955" y="11354"/>
                  <a:pt x="65053" y="12606"/>
                </a:cubicBezTo>
                <a:cubicBezTo>
                  <a:pt x="65061" y="12669"/>
                  <a:pt x="65064" y="12731"/>
                  <a:pt x="65073" y="12794"/>
                </a:cubicBezTo>
                <a:cubicBezTo>
                  <a:pt x="65053" y="13287"/>
                  <a:pt x="65049" y="13776"/>
                  <a:pt x="65084" y="14269"/>
                </a:cubicBezTo>
                <a:cubicBezTo>
                  <a:pt x="65120" y="14719"/>
                  <a:pt x="65178" y="15162"/>
                  <a:pt x="65248" y="15604"/>
                </a:cubicBezTo>
                <a:cubicBezTo>
                  <a:pt x="65030" y="14801"/>
                  <a:pt x="64811" y="13999"/>
                  <a:pt x="64591" y="13193"/>
                </a:cubicBezTo>
                <a:cubicBezTo>
                  <a:pt x="64533" y="12434"/>
                  <a:pt x="64454" y="11678"/>
                  <a:pt x="64349" y="10922"/>
                </a:cubicBezTo>
                <a:cubicBezTo>
                  <a:pt x="64347" y="10899"/>
                  <a:pt x="64329" y="10886"/>
                  <a:pt x="64312" y="10886"/>
                </a:cubicBezTo>
                <a:cubicBezTo>
                  <a:pt x="64296" y="10886"/>
                  <a:pt x="64280" y="10898"/>
                  <a:pt x="64278" y="10922"/>
                </a:cubicBezTo>
                <a:cubicBezTo>
                  <a:pt x="64242" y="11232"/>
                  <a:pt x="64235" y="11549"/>
                  <a:pt x="64239" y="11870"/>
                </a:cubicBezTo>
                <a:cubicBezTo>
                  <a:pt x="64184" y="11654"/>
                  <a:pt x="64125" y="11439"/>
                  <a:pt x="64070" y="11224"/>
                </a:cubicBezTo>
                <a:cubicBezTo>
                  <a:pt x="64004" y="10962"/>
                  <a:pt x="63933" y="10700"/>
                  <a:pt x="63863" y="10433"/>
                </a:cubicBezTo>
                <a:cubicBezTo>
                  <a:pt x="63867" y="10406"/>
                  <a:pt x="63867" y="10379"/>
                  <a:pt x="63871" y="10348"/>
                </a:cubicBezTo>
                <a:cubicBezTo>
                  <a:pt x="63902" y="9846"/>
                  <a:pt x="63922" y="9342"/>
                  <a:pt x="63973" y="8841"/>
                </a:cubicBezTo>
                <a:cubicBezTo>
                  <a:pt x="64012" y="8430"/>
                  <a:pt x="63993" y="7185"/>
                  <a:pt x="64372" y="6966"/>
                </a:cubicBezTo>
                <a:cubicBezTo>
                  <a:pt x="64400" y="6951"/>
                  <a:pt x="64383" y="6902"/>
                  <a:pt x="64359" y="6902"/>
                </a:cubicBezTo>
                <a:cubicBezTo>
                  <a:pt x="64357" y="6902"/>
                  <a:pt x="64355" y="6902"/>
                  <a:pt x="64352" y="6903"/>
                </a:cubicBezTo>
                <a:cubicBezTo>
                  <a:pt x="63910" y="7075"/>
                  <a:pt x="63820" y="8320"/>
                  <a:pt x="63745" y="8801"/>
                </a:cubicBezTo>
                <a:cubicBezTo>
                  <a:pt x="63707" y="9064"/>
                  <a:pt x="63668" y="9322"/>
                  <a:pt x="63628" y="9584"/>
                </a:cubicBezTo>
                <a:cubicBezTo>
                  <a:pt x="63429" y="8892"/>
                  <a:pt x="63225" y="8202"/>
                  <a:pt x="63014" y="7517"/>
                </a:cubicBezTo>
                <a:cubicBezTo>
                  <a:pt x="62849" y="6981"/>
                  <a:pt x="62705" y="6417"/>
                  <a:pt x="62513" y="5897"/>
                </a:cubicBezTo>
                <a:cubicBezTo>
                  <a:pt x="62407" y="5612"/>
                  <a:pt x="62305" y="5318"/>
                  <a:pt x="62204" y="5032"/>
                </a:cubicBezTo>
                <a:cubicBezTo>
                  <a:pt x="62082" y="4692"/>
                  <a:pt x="61867" y="4379"/>
                  <a:pt x="61773" y="4027"/>
                </a:cubicBezTo>
                <a:cubicBezTo>
                  <a:pt x="61767" y="4001"/>
                  <a:pt x="61751" y="3990"/>
                  <a:pt x="61735" y="3990"/>
                </a:cubicBezTo>
                <a:cubicBezTo>
                  <a:pt x="61712" y="3990"/>
                  <a:pt x="61689" y="4014"/>
                  <a:pt x="61699" y="4054"/>
                </a:cubicBezTo>
                <a:cubicBezTo>
                  <a:pt x="61793" y="4492"/>
                  <a:pt x="62008" y="4891"/>
                  <a:pt x="62114" y="5337"/>
                </a:cubicBezTo>
                <a:cubicBezTo>
                  <a:pt x="62259" y="5948"/>
                  <a:pt x="62423" y="6574"/>
                  <a:pt x="62509" y="7201"/>
                </a:cubicBezTo>
                <a:cubicBezTo>
                  <a:pt x="62634" y="8124"/>
                  <a:pt x="62826" y="9060"/>
                  <a:pt x="63018" y="9983"/>
                </a:cubicBezTo>
                <a:cubicBezTo>
                  <a:pt x="63026" y="10442"/>
                  <a:pt x="63057" y="10899"/>
                  <a:pt x="63104" y="11357"/>
                </a:cubicBezTo>
                <a:cubicBezTo>
                  <a:pt x="63002" y="11936"/>
                  <a:pt x="62927" y="12523"/>
                  <a:pt x="62830" y="13103"/>
                </a:cubicBezTo>
                <a:cubicBezTo>
                  <a:pt x="62786" y="13350"/>
                  <a:pt x="62744" y="13600"/>
                  <a:pt x="62701" y="13847"/>
                </a:cubicBezTo>
                <a:cubicBezTo>
                  <a:pt x="62580" y="13529"/>
                  <a:pt x="62462" y="13209"/>
                  <a:pt x="62340" y="12891"/>
                </a:cubicBezTo>
                <a:cubicBezTo>
                  <a:pt x="62313" y="12582"/>
                  <a:pt x="62286" y="12269"/>
                  <a:pt x="62278" y="11956"/>
                </a:cubicBezTo>
                <a:cubicBezTo>
                  <a:pt x="62276" y="11893"/>
                  <a:pt x="62240" y="11862"/>
                  <a:pt x="62205" y="11862"/>
                </a:cubicBezTo>
                <a:cubicBezTo>
                  <a:pt x="62169" y="11862"/>
                  <a:pt x="62134" y="11893"/>
                  <a:pt x="62134" y="11956"/>
                </a:cubicBezTo>
                <a:cubicBezTo>
                  <a:pt x="62129" y="12085"/>
                  <a:pt x="62134" y="12214"/>
                  <a:pt x="62134" y="12344"/>
                </a:cubicBezTo>
                <a:cubicBezTo>
                  <a:pt x="62078" y="12203"/>
                  <a:pt x="62024" y="12058"/>
                  <a:pt x="61961" y="11909"/>
                </a:cubicBezTo>
                <a:cubicBezTo>
                  <a:pt x="61965" y="11674"/>
                  <a:pt x="62004" y="11475"/>
                  <a:pt x="62114" y="11392"/>
                </a:cubicBezTo>
                <a:cubicBezTo>
                  <a:pt x="62160" y="11359"/>
                  <a:pt x="62133" y="11280"/>
                  <a:pt x="62090" y="11280"/>
                </a:cubicBezTo>
                <a:cubicBezTo>
                  <a:pt x="62082" y="11280"/>
                  <a:pt x="62075" y="11282"/>
                  <a:pt x="62067" y="11287"/>
                </a:cubicBezTo>
                <a:cubicBezTo>
                  <a:pt x="61953" y="11361"/>
                  <a:pt x="61890" y="11498"/>
                  <a:pt x="61856" y="11659"/>
                </a:cubicBezTo>
                <a:cubicBezTo>
                  <a:pt x="61828" y="11596"/>
                  <a:pt x="61800" y="11533"/>
                  <a:pt x="61773" y="11471"/>
                </a:cubicBezTo>
                <a:cubicBezTo>
                  <a:pt x="61726" y="10966"/>
                  <a:pt x="61675" y="10457"/>
                  <a:pt x="61644" y="9948"/>
                </a:cubicBezTo>
                <a:lnTo>
                  <a:pt x="61644" y="9948"/>
                </a:lnTo>
                <a:cubicBezTo>
                  <a:pt x="61655" y="9972"/>
                  <a:pt x="61664" y="9995"/>
                  <a:pt x="61679" y="10019"/>
                </a:cubicBezTo>
                <a:cubicBezTo>
                  <a:pt x="61682" y="10024"/>
                  <a:pt x="61687" y="10027"/>
                  <a:pt x="61692" y="10027"/>
                </a:cubicBezTo>
                <a:cubicBezTo>
                  <a:pt x="61702" y="10027"/>
                  <a:pt x="61712" y="10018"/>
                  <a:pt x="61706" y="10003"/>
                </a:cubicBezTo>
                <a:cubicBezTo>
                  <a:pt x="61655" y="9858"/>
                  <a:pt x="61628" y="9705"/>
                  <a:pt x="61621" y="9545"/>
                </a:cubicBezTo>
                <a:cubicBezTo>
                  <a:pt x="61619" y="9492"/>
                  <a:pt x="61589" y="9466"/>
                  <a:pt x="61560" y="9466"/>
                </a:cubicBezTo>
                <a:cubicBezTo>
                  <a:pt x="61530" y="9466"/>
                  <a:pt x="61499" y="9492"/>
                  <a:pt x="61495" y="9545"/>
                </a:cubicBezTo>
                <a:cubicBezTo>
                  <a:pt x="61480" y="9960"/>
                  <a:pt x="61456" y="10375"/>
                  <a:pt x="61433" y="10790"/>
                </a:cubicBezTo>
                <a:cubicBezTo>
                  <a:pt x="61292" y="10532"/>
                  <a:pt x="61135" y="10288"/>
                  <a:pt x="60967" y="10081"/>
                </a:cubicBezTo>
                <a:cubicBezTo>
                  <a:pt x="60958" y="10069"/>
                  <a:pt x="60948" y="10064"/>
                  <a:pt x="60937" y="10064"/>
                </a:cubicBezTo>
                <a:cubicBezTo>
                  <a:pt x="60905" y="10064"/>
                  <a:pt x="60873" y="10110"/>
                  <a:pt x="60896" y="10151"/>
                </a:cubicBezTo>
                <a:cubicBezTo>
                  <a:pt x="61104" y="10535"/>
                  <a:pt x="61260" y="10982"/>
                  <a:pt x="61397" y="11439"/>
                </a:cubicBezTo>
                <a:cubicBezTo>
                  <a:pt x="61343" y="12457"/>
                  <a:pt x="61280" y="13478"/>
                  <a:pt x="61245" y="14500"/>
                </a:cubicBezTo>
                <a:cubicBezTo>
                  <a:pt x="61182" y="14246"/>
                  <a:pt x="61108" y="13991"/>
                  <a:pt x="61045" y="13749"/>
                </a:cubicBezTo>
                <a:cubicBezTo>
                  <a:pt x="61034" y="13709"/>
                  <a:pt x="61014" y="13682"/>
                  <a:pt x="60990" y="13663"/>
                </a:cubicBezTo>
                <a:cubicBezTo>
                  <a:pt x="61025" y="13388"/>
                  <a:pt x="61053" y="13110"/>
                  <a:pt x="61068" y="12828"/>
                </a:cubicBezTo>
                <a:cubicBezTo>
                  <a:pt x="61073" y="12767"/>
                  <a:pt x="61041" y="12737"/>
                  <a:pt x="61005" y="12737"/>
                </a:cubicBezTo>
                <a:cubicBezTo>
                  <a:pt x="60969" y="12737"/>
                  <a:pt x="60930" y="12769"/>
                  <a:pt x="60924" y="12828"/>
                </a:cubicBezTo>
                <a:cubicBezTo>
                  <a:pt x="60896" y="13134"/>
                  <a:pt x="60834" y="13428"/>
                  <a:pt x="60759" y="13713"/>
                </a:cubicBezTo>
                <a:cubicBezTo>
                  <a:pt x="60759" y="13588"/>
                  <a:pt x="60756" y="13459"/>
                  <a:pt x="60752" y="13330"/>
                </a:cubicBezTo>
                <a:cubicBezTo>
                  <a:pt x="60759" y="13326"/>
                  <a:pt x="60763" y="13318"/>
                  <a:pt x="60772" y="13314"/>
                </a:cubicBezTo>
                <a:cubicBezTo>
                  <a:pt x="60831" y="13295"/>
                  <a:pt x="60812" y="13188"/>
                  <a:pt x="60757" y="13188"/>
                </a:cubicBezTo>
                <a:cubicBezTo>
                  <a:pt x="60754" y="13188"/>
                  <a:pt x="60751" y="13189"/>
                  <a:pt x="60748" y="13189"/>
                </a:cubicBezTo>
                <a:cubicBezTo>
                  <a:pt x="60736" y="12805"/>
                  <a:pt x="60720" y="12425"/>
                  <a:pt x="60689" y="12042"/>
                </a:cubicBezTo>
                <a:cubicBezTo>
                  <a:pt x="60681" y="11963"/>
                  <a:pt x="60631" y="11923"/>
                  <a:pt x="60585" y="11923"/>
                </a:cubicBezTo>
                <a:cubicBezTo>
                  <a:pt x="60540" y="11923"/>
                  <a:pt x="60497" y="11962"/>
                  <a:pt x="60501" y="12042"/>
                </a:cubicBezTo>
                <a:cubicBezTo>
                  <a:pt x="60528" y="12884"/>
                  <a:pt x="60450" y="13729"/>
                  <a:pt x="60333" y="14566"/>
                </a:cubicBezTo>
                <a:cubicBezTo>
                  <a:pt x="60262" y="14324"/>
                  <a:pt x="60192" y="14081"/>
                  <a:pt x="60122" y="13838"/>
                </a:cubicBezTo>
                <a:cubicBezTo>
                  <a:pt x="59800" y="12739"/>
                  <a:pt x="59448" y="11654"/>
                  <a:pt x="59029" y="10610"/>
                </a:cubicBezTo>
                <a:cubicBezTo>
                  <a:pt x="58850" y="10164"/>
                  <a:pt x="58622" y="9741"/>
                  <a:pt x="58419" y="9314"/>
                </a:cubicBezTo>
                <a:cubicBezTo>
                  <a:pt x="58344" y="9154"/>
                  <a:pt x="58247" y="9013"/>
                  <a:pt x="58149" y="8876"/>
                </a:cubicBezTo>
                <a:cubicBezTo>
                  <a:pt x="58203" y="8339"/>
                  <a:pt x="58239" y="7761"/>
                  <a:pt x="58078" y="7318"/>
                </a:cubicBezTo>
                <a:cubicBezTo>
                  <a:pt x="58072" y="7303"/>
                  <a:pt x="58061" y="7296"/>
                  <a:pt x="58050" y="7296"/>
                </a:cubicBezTo>
                <a:cubicBezTo>
                  <a:pt x="58028" y="7296"/>
                  <a:pt x="58004" y="7322"/>
                  <a:pt x="58012" y="7353"/>
                </a:cubicBezTo>
                <a:cubicBezTo>
                  <a:pt x="58102" y="7667"/>
                  <a:pt x="57922" y="8167"/>
                  <a:pt x="57851" y="8484"/>
                </a:cubicBezTo>
                <a:cubicBezTo>
                  <a:pt x="57781" y="8386"/>
                  <a:pt x="57710" y="8285"/>
                  <a:pt x="57648" y="8179"/>
                </a:cubicBezTo>
                <a:cubicBezTo>
                  <a:pt x="57648" y="8175"/>
                  <a:pt x="57644" y="8167"/>
                  <a:pt x="57640" y="8164"/>
                </a:cubicBezTo>
                <a:cubicBezTo>
                  <a:pt x="57629" y="8140"/>
                  <a:pt x="57613" y="8120"/>
                  <a:pt x="57601" y="8097"/>
                </a:cubicBezTo>
                <a:cubicBezTo>
                  <a:pt x="57590" y="8079"/>
                  <a:pt x="57576" y="8072"/>
                  <a:pt x="57564" y="8072"/>
                </a:cubicBezTo>
                <a:cubicBezTo>
                  <a:pt x="57525" y="8072"/>
                  <a:pt x="57490" y="8138"/>
                  <a:pt x="57507" y="8191"/>
                </a:cubicBezTo>
                <a:cubicBezTo>
                  <a:pt x="57585" y="8422"/>
                  <a:pt x="57679" y="8637"/>
                  <a:pt x="57773" y="8856"/>
                </a:cubicBezTo>
                <a:cubicBezTo>
                  <a:pt x="57687" y="9228"/>
                  <a:pt x="57601" y="9600"/>
                  <a:pt x="57499" y="9963"/>
                </a:cubicBezTo>
                <a:cubicBezTo>
                  <a:pt x="57257" y="10832"/>
                  <a:pt x="57116" y="11776"/>
                  <a:pt x="57002" y="12696"/>
                </a:cubicBezTo>
                <a:cubicBezTo>
                  <a:pt x="56959" y="12359"/>
                  <a:pt x="56924" y="12022"/>
                  <a:pt x="56885" y="11682"/>
                </a:cubicBezTo>
                <a:cubicBezTo>
                  <a:pt x="56822" y="11142"/>
                  <a:pt x="56763" y="10586"/>
                  <a:pt x="56728" y="10042"/>
                </a:cubicBezTo>
                <a:cubicBezTo>
                  <a:pt x="56689" y="9498"/>
                  <a:pt x="56560" y="8758"/>
                  <a:pt x="56677" y="8230"/>
                </a:cubicBezTo>
                <a:cubicBezTo>
                  <a:pt x="56689" y="8176"/>
                  <a:pt x="56658" y="8143"/>
                  <a:pt x="56626" y="8143"/>
                </a:cubicBezTo>
                <a:cubicBezTo>
                  <a:pt x="56605" y="8143"/>
                  <a:pt x="56583" y="8158"/>
                  <a:pt x="56572" y="8191"/>
                </a:cubicBezTo>
                <a:cubicBezTo>
                  <a:pt x="56462" y="8539"/>
                  <a:pt x="56493" y="8930"/>
                  <a:pt x="56482" y="9302"/>
                </a:cubicBezTo>
                <a:cubicBezTo>
                  <a:pt x="56462" y="9870"/>
                  <a:pt x="56446" y="10442"/>
                  <a:pt x="56458" y="11009"/>
                </a:cubicBezTo>
                <a:cubicBezTo>
                  <a:pt x="56485" y="12085"/>
                  <a:pt x="56513" y="13157"/>
                  <a:pt x="56587" y="14230"/>
                </a:cubicBezTo>
                <a:cubicBezTo>
                  <a:pt x="56592" y="14308"/>
                  <a:pt x="56599" y="14391"/>
                  <a:pt x="56607" y="14468"/>
                </a:cubicBezTo>
                <a:cubicBezTo>
                  <a:pt x="56536" y="14328"/>
                  <a:pt x="56466" y="14190"/>
                  <a:pt x="56395" y="14046"/>
                </a:cubicBezTo>
                <a:cubicBezTo>
                  <a:pt x="56375" y="13529"/>
                  <a:pt x="56364" y="13005"/>
                  <a:pt x="56360" y="12481"/>
                </a:cubicBezTo>
                <a:cubicBezTo>
                  <a:pt x="56359" y="12428"/>
                  <a:pt x="56329" y="12403"/>
                  <a:pt x="56299" y="12403"/>
                </a:cubicBezTo>
                <a:cubicBezTo>
                  <a:pt x="56268" y="12403"/>
                  <a:pt x="56237" y="12429"/>
                  <a:pt x="56235" y="12481"/>
                </a:cubicBezTo>
                <a:cubicBezTo>
                  <a:pt x="56231" y="12880"/>
                  <a:pt x="56223" y="13279"/>
                  <a:pt x="56211" y="13678"/>
                </a:cubicBezTo>
                <a:cubicBezTo>
                  <a:pt x="56039" y="13326"/>
                  <a:pt x="55867" y="12969"/>
                  <a:pt x="55687" y="12617"/>
                </a:cubicBezTo>
                <a:cubicBezTo>
                  <a:pt x="55726" y="11847"/>
                  <a:pt x="55773" y="11076"/>
                  <a:pt x="55875" y="10316"/>
                </a:cubicBezTo>
                <a:cubicBezTo>
                  <a:pt x="55985" y="9510"/>
                  <a:pt x="56090" y="8442"/>
                  <a:pt x="56607" y="7897"/>
                </a:cubicBezTo>
                <a:cubicBezTo>
                  <a:pt x="56633" y="7868"/>
                  <a:pt x="56608" y="7815"/>
                  <a:pt x="56580" y="7815"/>
                </a:cubicBezTo>
                <a:cubicBezTo>
                  <a:pt x="56575" y="7815"/>
                  <a:pt x="56569" y="7817"/>
                  <a:pt x="56563" y="7823"/>
                </a:cubicBezTo>
                <a:cubicBezTo>
                  <a:pt x="56153" y="8214"/>
                  <a:pt x="55976" y="8817"/>
                  <a:pt x="55801" y="9416"/>
                </a:cubicBezTo>
                <a:cubicBezTo>
                  <a:pt x="55562" y="10203"/>
                  <a:pt x="55425" y="11079"/>
                  <a:pt x="55331" y="11929"/>
                </a:cubicBezTo>
                <a:cubicBezTo>
                  <a:pt x="55154" y="11592"/>
                  <a:pt x="54975" y="11255"/>
                  <a:pt x="54795" y="10926"/>
                </a:cubicBezTo>
                <a:cubicBezTo>
                  <a:pt x="54634" y="10637"/>
                  <a:pt x="54470" y="10355"/>
                  <a:pt x="54301" y="10073"/>
                </a:cubicBezTo>
                <a:cubicBezTo>
                  <a:pt x="54243" y="9204"/>
                  <a:pt x="54200" y="8332"/>
                  <a:pt x="54188" y="7459"/>
                </a:cubicBezTo>
                <a:cubicBezTo>
                  <a:pt x="54188" y="7414"/>
                  <a:pt x="54162" y="7392"/>
                  <a:pt x="54137" y="7392"/>
                </a:cubicBezTo>
                <a:cubicBezTo>
                  <a:pt x="54111" y="7392"/>
                  <a:pt x="54084" y="7414"/>
                  <a:pt x="54083" y="7459"/>
                </a:cubicBezTo>
                <a:cubicBezTo>
                  <a:pt x="54070" y="8195"/>
                  <a:pt x="54055" y="8923"/>
                  <a:pt x="54043" y="9654"/>
                </a:cubicBezTo>
                <a:cubicBezTo>
                  <a:pt x="53769" y="9208"/>
                  <a:pt x="53483" y="8770"/>
                  <a:pt x="53201" y="8332"/>
                </a:cubicBezTo>
                <a:cubicBezTo>
                  <a:pt x="53124" y="8211"/>
                  <a:pt x="53046" y="8097"/>
                  <a:pt x="52963" y="7983"/>
                </a:cubicBezTo>
                <a:cubicBezTo>
                  <a:pt x="52939" y="7479"/>
                  <a:pt x="52932" y="6977"/>
                  <a:pt x="52939" y="6473"/>
                </a:cubicBezTo>
                <a:cubicBezTo>
                  <a:pt x="52941" y="6432"/>
                  <a:pt x="52918" y="6411"/>
                  <a:pt x="52893" y="6411"/>
                </a:cubicBezTo>
                <a:cubicBezTo>
                  <a:pt x="52869" y="6411"/>
                  <a:pt x="52844" y="6432"/>
                  <a:pt x="52842" y="6473"/>
                </a:cubicBezTo>
                <a:cubicBezTo>
                  <a:pt x="52822" y="6907"/>
                  <a:pt x="52814" y="7338"/>
                  <a:pt x="52811" y="7772"/>
                </a:cubicBezTo>
                <a:cubicBezTo>
                  <a:pt x="52642" y="7537"/>
                  <a:pt x="52466" y="7306"/>
                  <a:pt x="52302" y="7071"/>
                </a:cubicBezTo>
                <a:cubicBezTo>
                  <a:pt x="52227" y="6970"/>
                  <a:pt x="51816" y="6273"/>
                  <a:pt x="51824" y="6273"/>
                </a:cubicBezTo>
                <a:cubicBezTo>
                  <a:pt x="51855" y="6269"/>
                  <a:pt x="51855" y="6215"/>
                  <a:pt x="51824" y="6211"/>
                </a:cubicBezTo>
                <a:cubicBezTo>
                  <a:pt x="51796" y="6206"/>
                  <a:pt x="51765" y="6202"/>
                  <a:pt x="51734" y="6199"/>
                </a:cubicBezTo>
                <a:cubicBezTo>
                  <a:pt x="51715" y="6199"/>
                  <a:pt x="51702" y="6230"/>
                  <a:pt x="51707" y="6253"/>
                </a:cubicBezTo>
                <a:cubicBezTo>
                  <a:pt x="51758" y="6524"/>
                  <a:pt x="51930" y="6778"/>
                  <a:pt x="52051" y="7009"/>
                </a:cubicBezTo>
                <a:cubicBezTo>
                  <a:pt x="52302" y="7483"/>
                  <a:pt x="52520" y="7980"/>
                  <a:pt x="52759" y="8461"/>
                </a:cubicBezTo>
                <a:cubicBezTo>
                  <a:pt x="52779" y="8492"/>
                  <a:pt x="52795" y="8527"/>
                  <a:pt x="52811" y="8563"/>
                </a:cubicBezTo>
                <a:cubicBezTo>
                  <a:pt x="52818" y="9940"/>
                  <a:pt x="52873" y="11314"/>
                  <a:pt x="52865" y="12700"/>
                </a:cubicBezTo>
                <a:cubicBezTo>
                  <a:pt x="52787" y="12434"/>
                  <a:pt x="52708" y="12171"/>
                  <a:pt x="52630" y="11909"/>
                </a:cubicBezTo>
                <a:cubicBezTo>
                  <a:pt x="52368" y="11056"/>
                  <a:pt x="52071" y="10156"/>
                  <a:pt x="51695" y="9376"/>
                </a:cubicBezTo>
                <a:cubicBezTo>
                  <a:pt x="51499" y="8973"/>
                  <a:pt x="51346" y="8531"/>
                  <a:pt x="51147" y="8132"/>
                </a:cubicBezTo>
                <a:cubicBezTo>
                  <a:pt x="51077" y="7991"/>
                  <a:pt x="50544" y="7114"/>
                  <a:pt x="50599" y="6950"/>
                </a:cubicBezTo>
                <a:cubicBezTo>
                  <a:pt x="50609" y="6927"/>
                  <a:pt x="50595" y="6906"/>
                  <a:pt x="50580" y="6906"/>
                </a:cubicBezTo>
                <a:cubicBezTo>
                  <a:pt x="50573" y="6906"/>
                  <a:pt x="50565" y="6911"/>
                  <a:pt x="50560" y="6923"/>
                </a:cubicBezTo>
                <a:cubicBezTo>
                  <a:pt x="50517" y="7001"/>
                  <a:pt x="50501" y="7028"/>
                  <a:pt x="50544" y="7134"/>
                </a:cubicBezTo>
                <a:cubicBezTo>
                  <a:pt x="50689" y="7498"/>
                  <a:pt x="50822" y="7858"/>
                  <a:pt x="50936" y="8245"/>
                </a:cubicBezTo>
                <a:cubicBezTo>
                  <a:pt x="51225" y="9228"/>
                  <a:pt x="51444" y="10234"/>
                  <a:pt x="51699" y="11228"/>
                </a:cubicBezTo>
                <a:cubicBezTo>
                  <a:pt x="51886" y="11964"/>
                  <a:pt x="52067" y="12707"/>
                  <a:pt x="52242" y="13451"/>
                </a:cubicBezTo>
                <a:cubicBezTo>
                  <a:pt x="51989" y="13561"/>
                  <a:pt x="52083" y="13937"/>
                  <a:pt x="52133" y="14199"/>
                </a:cubicBezTo>
                <a:cubicBezTo>
                  <a:pt x="52289" y="15012"/>
                  <a:pt x="52564" y="15792"/>
                  <a:pt x="52802" y="16567"/>
                </a:cubicBezTo>
                <a:cubicBezTo>
                  <a:pt x="52795" y="16993"/>
                  <a:pt x="52783" y="17420"/>
                  <a:pt x="52768" y="17843"/>
                </a:cubicBezTo>
                <a:cubicBezTo>
                  <a:pt x="52732" y="17694"/>
                  <a:pt x="52697" y="17541"/>
                  <a:pt x="52665" y="17389"/>
                </a:cubicBezTo>
                <a:cubicBezTo>
                  <a:pt x="52524" y="16750"/>
                  <a:pt x="52388" y="16109"/>
                  <a:pt x="52251" y="15471"/>
                </a:cubicBezTo>
                <a:cubicBezTo>
                  <a:pt x="52258" y="15318"/>
                  <a:pt x="52266" y="15165"/>
                  <a:pt x="52274" y="15017"/>
                </a:cubicBezTo>
                <a:cubicBezTo>
                  <a:pt x="52286" y="14848"/>
                  <a:pt x="52195" y="14766"/>
                  <a:pt x="52098" y="14759"/>
                </a:cubicBezTo>
                <a:cubicBezTo>
                  <a:pt x="51808" y="13408"/>
                  <a:pt x="51519" y="12058"/>
                  <a:pt x="51221" y="10711"/>
                </a:cubicBezTo>
                <a:cubicBezTo>
                  <a:pt x="50967" y="9553"/>
                  <a:pt x="50674" y="8410"/>
                  <a:pt x="50415" y="7252"/>
                </a:cubicBezTo>
                <a:cubicBezTo>
                  <a:pt x="50383" y="7118"/>
                  <a:pt x="50352" y="6981"/>
                  <a:pt x="50321" y="6840"/>
                </a:cubicBezTo>
                <a:lnTo>
                  <a:pt x="50321" y="6774"/>
                </a:lnTo>
                <a:cubicBezTo>
                  <a:pt x="50306" y="6637"/>
                  <a:pt x="50306" y="6496"/>
                  <a:pt x="50317" y="6355"/>
                </a:cubicBezTo>
                <a:cubicBezTo>
                  <a:pt x="50306" y="6328"/>
                  <a:pt x="50293" y="6305"/>
                  <a:pt x="50282" y="6281"/>
                </a:cubicBezTo>
                <a:cubicBezTo>
                  <a:pt x="50290" y="6277"/>
                  <a:pt x="50302" y="6269"/>
                  <a:pt x="50306" y="6253"/>
                </a:cubicBezTo>
                <a:cubicBezTo>
                  <a:pt x="50306" y="6234"/>
                  <a:pt x="50309" y="6218"/>
                  <a:pt x="50309" y="6199"/>
                </a:cubicBezTo>
                <a:cubicBezTo>
                  <a:pt x="50317" y="6155"/>
                  <a:pt x="50293" y="6128"/>
                  <a:pt x="50269" y="6128"/>
                </a:cubicBezTo>
                <a:cubicBezTo>
                  <a:pt x="50252" y="6128"/>
                  <a:pt x="50235" y="6141"/>
                  <a:pt x="50228" y="6168"/>
                </a:cubicBezTo>
                <a:cubicBezTo>
                  <a:pt x="50215" y="6215"/>
                  <a:pt x="50204" y="6262"/>
                  <a:pt x="50192" y="6305"/>
                </a:cubicBezTo>
                <a:cubicBezTo>
                  <a:pt x="50031" y="5651"/>
                  <a:pt x="49843" y="4993"/>
                  <a:pt x="49597" y="4414"/>
                </a:cubicBezTo>
                <a:cubicBezTo>
                  <a:pt x="49589" y="4393"/>
                  <a:pt x="49576" y="4385"/>
                  <a:pt x="49563" y="4385"/>
                </a:cubicBezTo>
                <a:cubicBezTo>
                  <a:pt x="49533" y="4385"/>
                  <a:pt x="49502" y="4428"/>
                  <a:pt x="49518" y="4477"/>
                </a:cubicBezTo>
                <a:cubicBezTo>
                  <a:pt x="49800" y="5216"/>
                  <a:pt x="49934" y="6077"/>
                  <a:pt x="50067" y="6907"/>
                </a:cubicBezTo>
                <a:cubicBezTo>
                  <a:pt x="49965" y="7564"/>
                  <a:pt x="49934" y="8273"/>
                  <a:pt x="49887" y="8907"/>
                </a:cubicBezTo>
                <a:cubicBezTo>
                  <a:pt x="49879" y="9001"/>
                  <a:pt x="49871" y="9095"/>
                  <a:pt x="49867" y="9185"/>
                </a:cubicBezTo>
                <a:cubicBezTo>
                  <a:pt x="49856" y="9134"/>
                  <a:pt x="49847" y="9080"/>
                  <a:pt x="49836" y="9024"/>
                </a:cubicBezTo>
                <a:cubicBezTo>
                  <a:pt x="49822" y="8945"/>
                  <a:pt x="49777" y="8911"/>
                  <a:pt x="49730" y="8911"/>
                </a:cubicBezTo>
                <a:cubicBezTo>
                  <a:pt x="49659" y="8911"/>
                  <a:pt x="49582" y="8990"/>
                  <a:pt x="49601" y="9111"/>
                </a:cubicBezTo>
                <a:cubicBezTo>
                  <a:pt x="49659" y="9479"/>
                  <a:pt x="49730" y="9851"/>
                  <a:pt x="49796" y="10218"/>
                </a:cubicBezTo>
                <a:cubicBezTo>
                  <a:pt x="49762" y="10767"/>
                  <a:pt x="49734" y="11314"/>
                  <a:pt x="49730" y="11866"/>
                </a:cubicBezTo>
                <a:cubicBezTo>
                  <a:pt x="49531" y="11338"/>
                  <a:pt x="49323" y="10809"/>
                  <a:pt x="49108" y="10285"/>
                </a:cubicBezTo>
                <a:cubicBezTo>
                  <a:pt x="49108" y="9972"/>
                  <a:pt x="49112" y="9658"/>
                  <a:pt x="49115" y="9345"/>
                </a:cubicBezTo>
                <a:cubicBezTo>
                  <a:pt x="49124" y="8328"/>
                  <a:pt x="49065" y="7024"/>
                  <a:pt x="49359" y="6077"/>
                </a:cubicBezTo>
                <a:cubicBezTo>
                  <a:pt x="49366" y="6054"/>
                  <a:pt x="49350" y="6036"/>
                  <a:pt x="49335" y="6036"/>
                </a:cubicBezTo>
                <a:cubicBezTo>
                  <a:pt x="49327" y="6036"/>
                  <a:pt x="49319" y="6041"/>
                  <a:pt x="49315" y="6054"/>
                </a:cubicBezTo>
                <a:cubicBezTo>
                  <a:pt x="49218" y="6324"/>
                  <a:pt x="49155" y="6621"/>
                  <a:pt x="49108" y="6930"/>
                </a:cubicBezTo>
                <a:cubicBezTo>
                  <a:pt x="49100" y="6930"/>
                  <a:pt x="49088" y="6939"/>
                  <a:pt x="49084" y="6958"/>
                </a:cubicBezTo>
                <a:cubicBezTo>
                  <a:pt x="48920" y="7768"/>
                  <a:pt x="48819" y="8598"/>
                  <a:pt x="48748" y="9432"/>
                </a:cubicBezTo>
                <a:cubicBezTo>
                  <a:pt x="48572" y="9048"/>
                  <a:pt x="48380" y="8653"/>
                  <a:pt x="48212" y="8245"/>
                </a:cubicBezTo>
                <a:cubicBezTo>
                  <a:pt x="48255" y="7964"/>
                  <a:pt x="48317" y="7694"/>
                  <a:pt x="48400" y="7432"/>
                </a:cubicBezTo>
                <a:cubicBezTo>
                  <a:pt x="48418" y="7381"/>
                  <a:pt x="48386" y="7334"/>
                  <a:pt x="48355" y="7334"/>
                </a:cubicBezTo>
                <a:cubicBezTo>
                  <a:pt x="48340" y="7334"/>
                  <a:pt x="48326" y="7344"/>
                  <a:pt x="48317" y="7369"/>
                </a:cubicBezTo>
                <a:cubicBezTo>
                  <a:pt x="48239" y="7573"/>
                  <a:pt x="48172" y="7788"/>
                  <a:pt x="48114" y="8007"/>
                </a:cubicBezTo>
                <a:cubicBezTo>
                  <a:pt x="47937" y="7545"/>
                  <a:pt x="47804" y="7071"/>
                  <a:pt x="47777" y="6590"/>
                </a:cubicBezTo>
                <a:cubicBezTo>
                  <a:pt x="47775" y="6555"/>
                  <a:pt x="47755" y="6537"/>
                  <a:pt x="47735" y="6537"/>
                </a:cubicBezTo>
                <a:cubicBezTo>
                  <a:pt x="47715" y="6537"/>
                  <a:pt x="47695" y="6555"/>
                  <a:pt x="47695" y="6590"/>
                </a:cubicBezTo>
                <a:cubicBezTo>
                  <a:pt x="47710" y="7208"/>
                  <a:pt x="47875" y="7756"/>
                  <a:pt x="48039" y="8308"/>
                </a:cubicBezTo>
                <a:cubicBezTo>
                  <a:pt x="47903" y="8915"/>
                  <a:pt x="47820" y="9545"/>
                  <a:pt x="47766" y="10160"/>
                </a:cubicBezTo>
                <a:cubicBezTo>
                  <a:pt x="47742" y="10382"/>
                  <a:pt x="47722" y="10610"/>
                  <a:pt x="47699" y="10837"/>
                </a:cubicBezTo>
                <a:cubicBezTo>
                  <a:pt x="47695" y="10836"/>
                  <a:pt x="47690" y="10836"/>
                  <a:pt x="47686" y="10836"/>
                </a:cubicBezTo>
                <a:cubicBezTo>
                  <a:pt x="47652" y="10836"/>
                  <a:pt x="47622" y="10853"/>
                  <a:pt x="47601" y="10895"/>
                </a:cubicBezTo>
                <a:cubicBezTo>
                  <a:pt x="47589" y="10332"/>
                  <a:pt x="47578" y="9768"/>
                  <a:pt x="47565" y="9201"/>
                </a:cubicBezTo>
                <a:cubicBezTo>
                  <a:pt x="47609" y="8930"/>
                  <a:pt x="47687" y="8684"/>
                  <a:pt x="47844" y="8539"/>
                </a:cubicBezTo>
                <a:cubicBezTo>
                  <a:pt x="47873" y="8513"/>
                  <a:pt x="47856" y="8453"/>
                  <a:pt x="47827" y="8453"/>
                </a:cubicBezTo>
                <a:cubicBezTo>
                  <a:pt x="47821" y="8453"/>
                  <a:pt x="47815" y="8456"/>
                  <a:pt x="47809" y="8461"/>
                </a:cubicBezTo>
                <a:cubicBezTo>
                  <a:pt x="47706" y="8539"/>
                  <a:pt x="47625" y="8653"/>
                  <a:pt x="47562" y="8782"/>
                </a:cubicBezTo>
                <a:cubicBezTo>
                  <a:pt x="47558" y="8641"/>
                  <a:pt x="47558" y="8504"/>
                  <a:pt x="47554" y="8367"/>
                </a:cubicBezTo>
                <a:cubicBezTo>
                  <a:pt x="47554" y="8324"/>
                  <a:pt x="47530" y="8302"/>
                  <a:pt x="47505" y="8302"/>
                </a:cubicBezTo>
                <a:cubicBezTo>
                  <a:pt x="47480" y="8302"/>
                  <a:pt x="47454" y="8324"/>
                  <a:pt x="47452" y="8367"/>
                </a:cubicBezTo>
                <a:cubicBezTo>
                  <a:pt x="47452" y="8606"/>
                  <a:pt x="47448" y="8841"/>
                  <a:pt x="47444" y="9080"/>
                </a:cubicBezTo>
                <a:cubicBezTo>
                  <a:pt x="47358" y="9369"/>
                  <a:pt x="47311" y="9694"/>
                  <a:pt x="47272" y="9968"/>
                </a:cubicBezTo>
                <a:cubicBezTo>
                  <a:pt x="47202" y="10426"/>
                  <a:pt x="47041" y="10872"/>
                  <a:pt x="46963" y="11338"/>
                </a:cubicBezTo>
                <a:cubicBezTo>
                  <a:pt x="46904" y="11710"/>
                  <a:pt x="46841" y="12077"/>
                  <a:pt x="46783" y="12449"/>
                </a:cubicBezTo>
                <a:cubicBezTo>
                  <a:pt x="46583" y="11776"/>
                  <a:pt x="46395" y="11095"/>
                  <a:pt x="46231" y="10410"/>
                </a:cubicBezTo>
                <a:cubicBezTo>
                  <a:pt x="46278" y="9788"/>
                  <a:pt x="46317" y="9165"/>
                  <a:pt x="46341" y="8543"/>
                </a:cubicBezTo>
                <a:cubicBezTo>
                  <a:pt x="46342" y="8505"/>
                  <a:pt x="46321" y="8486"/>
                  <a:pt x="46299" y="8486"/>
                </a:cubicBezTo>
                <a:cubicBezTo>
                  <a:pt x="46276" y="8486"/>
                  <a:pt x="46252" y="8506"/>
                  <a:pt x="46250" y="8543"/>
                </a:cubicBezTo>
                <a:cubicBezTo>
                  <a:pt x="46216" y="9001"/>
                  <a:pt x="46169" y="9459"/>
                  <a:pt x="46118" y="9913"/>
                </a:cubicBezTo>
                <a:cubicBezTo>
                  <a:pt x="45887" y="8868"/>
                  <a:pt x="45538" y="7353"/>
                  <a:pt x="45988" y="6379"/>
                </a:cubicBezTo>
                <a:cubicBezTo>
                  <a:pt x="46004" y="6344"/>
                  <a:pt x="45982" y="6313"/>
                  <a:pt x="45958" y="6313"/>
                </a:cubicBezTo>
                <a:cubicBezTo>
                  <a:pt x="45946" y="6313"/>
                  <a:pt x="45934" y="6320"/>
                  <a:pt x="45925" y="6336"/>
                </a:cubicBezTo>
                <a:cubicBezTo>
                  <a:pt x="45578" y="6997"/>
                  <a:pt x="45613" y="7913"/>
                  <a:pt x="45613" y="8688"/>
                </a:cubicBezTo>
                <a:cubicBezTo>
                  <a:pt x="45613" y="9643"/>
                  <a:pt x="45761" y="10594"/>
                  <a:pt x="45925" y="11522"/>
                </a:cubicBezTo>
                <a:cubicBezTo>
                  <a:pt x="45894" y="11772"/>
                  <a:pt x="45863" y="12019"/>
                  <a:pt x="45831" y="12265"/>
                </a:cubicBezTo>
                <a:cubicBezTo>
                  <a:pt x="45636" y="12304"/>
                  <a:pt x="45475" y="12492"/>
                  <a:pt x="45503" y="12828"/>
                </a:cubicBezTo>
                <a:cubicBezTo>
                  <a:pt x="45503" y="12844"/>
                  <a:pt x="45503" y="12857"/>
                  <a:pt x="45507" y="12872"/>
                </a:cubicBezTo>
                <a:cubicBezTo>
                  <a:pt x="45468" y="12786"/>
                  <a:pt x="45432" y="12700"/>
                  <a:pt x="45394" y="12617"/>
                </a:cubicBezTo>
                <a:cubicBezTo>
                  <a:pt x="45394" y="11823"/>
                  <a:pt x="45323" y="10954"/>
                  <a:pt x="44881" y="10418"/>
                </a:cubicBezTo>
                <a:cubicBezTo>
                  <a:pt x="45029" y="9737"/>
                  <a:pt x="45182" y="9064"/>
                  <a:pt x="45320" y="8379"/>
                </a:cubicBezTo>
                <a:cubicBezTo>
                  <a:pt x="45432" y="7815"/>
                  <a:pt x="45573" y="7239"/>
                  <a:pt x="45734" y="6696"/>
                </a:cubicBezTo>
                <a:cubicBezTo>
                  <a:pt x="45844" y="6324"/>
                  <a:pt x="45981" y="5537"/>
                  <a:pt x="46321" y="5400"/>
                </a:cubicBezTo>
                <a:cubicBezTo>
                  <a:pt x="46340" y="5389"/>
                  <a:pt x="46341" y="5345"/>
                  <a:pt x="46316" y="5345"/>
                </a:cubicBezTo>
                <a:cubicBezTo>
                  <a:pt x="46315" y="5345"/>
                  <a:pt x="46314" y="5346"/>
                  <a:pt x="46313" y="5346"/>
                </a:cubicBezTo>
                <a:cubicBezTo>
                  <a:pt x="45813" y="5353"/>
                  <a:pt x="45601" y="6336"/>
                  <a:pt x="45437" y="6813"/>
                </a:cubicBezTo>
                <a:cubicBezTo>
                  <a:pt x="45065" y="7909"/>
                  <a:pt x="44728" y="9024"/>
                  <a:pt x="44435" y="10160"/>
                </a:cubicBezTo>
                <a:cubicBezTo>
                  <a:pt x="44352" y="9095"/>
                  <a:pt x="44227" y="8030"/>
                  <a:pt x="43989" y="7040"/>
                </a:cubicBezTo>
                <a:cubicBezTo>
                  <a:pt x="43982" y="7012"/>
                  <a:pt x="43965" y="7000"/>
                  <a:pt x="43948" y="7000"/>
                </a:cubicBezTo>
                <a:cubicBezTo>
                  <a:pt x="43923" y="7000"/>
                  <a:pt x="43897" y="7027"/>
                  <a:pt x="43906" y="7067"/>
                </a:cubicBezTo>
                <a:cubicBezTo>
                  <a:pt x="44137" y="8074"/>
                  <a:pt x="44149" y="9103"/>
                  <a:pt x="44247" y="10136"/>
                </a:cubicBezTo>
                <a:cubicBezTo>
                  <a:pt x="44254" y="10226"/>
                  <a:pt x="44258" y="10316"/>
                  <a:pt x="44267" y="10406"/>
                </a:cubicBezTo>
                <a:cubicBezTo>
                  <a:pt x="44063" y="9992"/>
                  <a:pt x="43840" y="9510"/>
                  <a:pt x="43785" y="9064"/>
                </a:cubicBezTo>
                <a:cubicBezTo>
                  <a:pt x="43781" y="9029"/>
                  <a:pt x="43761" y="9014"/>
                  <a:pt x="43740" y="9014"/>
                </a:cubicBezTo>
                <a:cubicBezTo>
                  <a:pt x="43713" y="9014"/>
                  <a:pt x="43685" y="9038"/>
                  <a:pt x="43687" y="9080"/>
                </a:cubicBezTo>
                <a:cubicBezTo>
                  <a:pt x="43695" y="9788"/>
                  <a:pt x="43981" y="10445"/>
                  <a:pt x="44196" y="11095"/>
                </a:cubicBezTo>
                <a:cubicBezTo>
                  <a:pt x="44079" y="11584"/>
                  <a:pt x="43965" y="12077"/>
                  <a:pt x="43864" y="12570"/>
                </a:cubicBezTo>
                <a:cubicBezTo>
                  <a:pt x="43620" y="11682"/>
                  <a:pt x="43370" y="10794"/>
                  <a:pt x="43147" y="9898"/>
                </a:cubicBezTo>
                <a:cubicBezTo>
                  <a:pt x="43049" y="8198"/>
                  <a:pt x="42845" y="6508"/>
                  <a:pt x="42509" y="4853"/>
                </a:cubicBezTo>
                <a:cubicBezTo>
                  <a:pt x="42504" y="4826"/>
                  <a:pt x="42489" y="4814"/>
                  <a:pt x="42473" y="4814"/>
                </a:cubicBezTo>
                <a:cubicBezTo>
                  <a:pt x="42449" y="4814"/>
                  <a:pt x="42424" y="4840"/>
                  <a:pt x="42431" y="4880"/>
                </a:cubicBezTo>
                <a:cubicBezTo>
                  <a:pt x="42673" y="6215"/>
                  <a:pt x="42830" y="7584"/>
                  <a:pt x="42908" y="8970"/>
                </a:cubicBezTo>
                <a:cubicBezTo>
                  <a:pt x="42904" y="8968"/>
                  <a:pt x="42899" y="8967"/>
                  <a:pt x="42894" y="8967"/>
                </a:cubicBezTo>
                <a:cubicBezTo>
                  <a:pt x="42867" y="8967"/>
                  <a:pt x="42840" y="8993"/>
                  <a:pt x="42849" y="9036"/>
                </a:cubicBezTo>
                <a:cubicBezTo>
                  <a:pt x="42877" y="9185"/>
                  <a:pt x="42905" y="9338"/>
                  <a:pt x="42932" y="9486"/>
                </a:cubicBezTo>
                <a:cubicBezTo>
                  <a:pt x="43013" y="11404"/>
                  <a:pt x="42955" y="13350"/>
                  <a:pt x="42779" y="15252"/>
                </a:cubicBezTo>
                <a:cubicBezTo>
                  <a:pt x="42361" y="12129"/>
                  <a:pt x="42016" y="8923"/>
                  <a:pt x="41883" y="5893"/>
                </a:cubicBezTo>
                <a:lnTo>
                  <a:pt x="41883" y="5893"/>
                </a:lnTo>
                <a:cubicBezTo>
                  <a:pt x="41884" y="5919"/>
                  <a:pt x="41899" y="5931"/>
                  <a:pt x="41914" y="5931"/>
                </a:cubicBezTo>
                <a:cubicBezTo>
                  <a:pt x="41929" y="5931"/>
                  <a:pt x="41944" y="5919"/>
                  <a:pt x="41945" y="5893"/>
                </a:cubicBezTo>
                <a:cubicBezTo>
                  <a:pt x="41945" y="5874"/>
                  <a:pt x="41945" y="5854"/>
                  <a:pt x="41949" y="5835"/>
                </a:cubicBezTo>
                <a:cubicBezTo>
                  <a:pt x="41949" y="5808"/>
                  <a:pt x="41933" y="5793"/>
                  <a:pt x="41916" y="5793"/>
                </a:cubicBezTo>
                <a:cubicBezTo>
                  <a:pt x="41904" y="5793"/>
                  <a:pt x="41891" y="5801"/>
                  <a:pt x="41883" y="5815"/>
                </a:cubicBezTo>
                <a:cubicBezTo>
                  <a:pt x="41781" y="5999"/>
                  <a:pt x="41816" y="6211"/>
                  <a:pt x="41805" y="6437"/>
                </a:cubicBezTo>
                <a:cubicBezTo>
                  <a:pt x="41774" y="6990"/>
                  <a:pt x="41738" y="7541"/>
                  <a:pt x="41750" y="8093"/>
                </a:cubicBezTo>
                <a:cubicBezTo>
                  <a:pt x="41758" y="8430"/>
                  <a:pt x="41765" y="8766"/>
                  <a:pt x="41769" y="9107"/>
                </a:cubicBezTo>
                <a:cubicBezTo>
                  <a:pt x="41718" y="9071"/>
                  <a:pt x="41664" y="9044"/>
                  <a:pt x="41597" y="9033"/>
                </a:cubicBezTo>
                <a:cubicBezTo>
                  <a:pt x="41593" y="9032"/>
                  <a:pt x="41590" y="9032"/>
                  <a:pt x="41586" y="9032"/>
                </a:cubicBezTo>
                <a:cubicBezTo>
                  <a:pt x="41480" y="9032"/>
                  <a:pt x="41487" y="9256"/>
                  <a:pt x="41597" y="9275"/>
                </a:cubicBezTo>
                <a:cubicBezTo>
                  <a:pt x="41671" y="9287"/>
                  <a:pt x="41727" y="9334"/>
                  <a:pt x="41774" y="9405"/>
                </a:cubicBezTo>
                <a:cubicBezTo>
                  <a:pt x="41785" y="10093"/>
                  <a:pt x="41785" y="10782"/>
                  <a:pt x="41754" y="11451"/>
                </a:cubicBezTo>
                <a:cubicBezTo>
                  <a:pt x="41727" y="12003"/>
                  <a:pt x="41789" y="12613"/>
                  <a:pt x="41812" y="13169"/>
                </a:cubicBezTo>
                <a:cubicBezTo>
                  <a:pt x="41824" y="13444"/>
                  <a:pt x="41839" y="13709"/>
                  <a:pt x="41855" y="13979"/>
                </a:cubicBezTo>
                <a:lnTo>
                  <a:pt x="41855" y="14011"/>
                </a:lnTo>
                <a:cubicBezTo>
                  <a:pt x="41821" y="13811"/>
                  <a:pt x="41785" y="13616"/>
                  <a:pt x="41750" y="13420"/>
                </a:cubicBezTo>
                <a:cubicBezTo>
                  <a:pt x="41675" y="12993"/>
                  <a:pt x="41648" y="12288"/>
                  <a:pt x="41382" y="11975"/>
                </a:cubicBezTo>
                <a:cubicBezTo>
                  <a:pt x="41378" y="11972"/>
                  <a:pt x="41378" y="11972"/>
                  <a:pt x="41374" y="11972"/>
                </a:cubicBezTo>
                <a:cubicBezTo>
                  <a:pt x="41261" y="11408"/>
                  <a:pt x="41151" y="10841"/>
                  <a:pt x="41041" y="10277"/>
                </a:cubicBezTo>
                <a:cubicBezTo>
                  <a:pt x="40952" y="9799"/>
                  <a:pt x="40815" y="9338"/>
                  <a:pt x="40681" y="8879"/>
                </a:cubicBezTo>
                <a:cubicBezTo>
                  <a:pt x="40670" y="8836"/>
                  <a:pt x="40595" y="8637"/>
                  <a:pt x="40517" y="8406"/>
                </a:cubicBezTo>
                <a:cubicBezTo>
                  <a:pt x="40646" y="7967"/>
                  <a:pt x="40775" y="7530"/>
                  <a:pt x="40892" y="7083"/>
                </a:cubicBezTo>
                <a:cubicBezTo>
                  <a:pt x="41120" y="6211"/>
                  <a:pt x="41499" y="5263"/>
                  <a:pt x="41530" y="4327"/>
                </a:cubicBezTo>
                <a:cubicBezTo>
                  <a:pt x="41530" y="4314"/>
                  <a:pt x="41521" y="4306"/>
                  <a:pt x="41512" y="4306"/>
                </a:cubicBezTo>
                <a:cubicBezTo>
                  <a:pt x="41504" y="4306"/>
                  <a:pt x="41497" y="4312"/>
                  <a:pt x="41496" y="4324"/>
                </a:cubicBezTo>
                <a:cubicBezTo>
                  <a:pt x="41299" y="5537"/>
                  <a:pt x="40759" y="6711"/>
                  <a:pt x="40345" y="7819"/>
                </a:cubicBezTo>
                <a:cubicBezTo>
                  <a:pt x="40321" y="7690"/>
                  <a:pt x="40313" y="7588"/>
                  <a:pt x="40341" y="7549"/>
                </a:cubicBezTo>
                <a:cubicBezTo>
                  <a:pt x="40363" y="7517"/>
                  <a:pt x="40343" y="7466"/>
                  <a:pt x="40314" y="7466"/>
                </a:cubicBezTo>
                <a:cubicBezTo>
                  <a:pt x="40308" y="7466"/>
                  <a:pt x="40301" y="7469"/>
                  <a:pt x="40294" y="7474"/>
                </a:cubicBezTo>
                <a:cubicBezTo>
                  <a:pt x="40172" y="7573"/>
                  <a:pt x="40195" y="7842"/>
                  <a:pt x="40242" y="8093"/>
                </a:cubicBezTo>
                <a:cubicBezTo>
                  <a:pt x="40114" y="8442"/>
                  <a:pt x="39984" y="8786"/>
                  <a:pt x="39855" y="9134"/>
                </a:cubicBezTo>
                <a:cubicBezTo>
                  <a:pt x="39742" y="8191"/>
                  <a:pt x="39601" y="7259"/>
                  <a:pt x="39417" y="6343"/>
                </a:cubicBezTo>
                <a:cubicBezTo>
                  <a:pt x="39413" y="6320"/>
                  <a:pt x="39402" y="6312"/>
                  <a:pt x="39390" y="6312"/>
                </a:cubicBezTo>
                <a:cubicBezTo>
                  <a:pt x="39707" y="5662"/>
                  <a:pt x="40024" y="5021"/>
                  <a:pt x="40336" y="4371"/>
                </a:cubicBezTo>
                <a:cubicBezTo>
                  <a:pt x="40611" y="3796"/>
                  <a:pt x="40806" y="3181"/>
                  <a:pt x="41061" y="2594"/>
                </a:cubicBezTo>
                <a:cubicBezTo>
                  <a:pt x="41315" y="2015"/>
                  <a:pt x="41566" y="1224"/>
                  <a:pt x="42012" y="875"/>
                </a:cubicBezTo>
                <a:cubicBezTo>
                  <a:pt x="42033" y="859"/>
                  <a:pt x="42020" y="826"/>
                  <a:pt x="42001" y="826"/>
                </a:cubicBezTo>
                <a:cubicBezTo>
                  <a:pt x="41998" y="826"/>
                  <a:pt x="41995" y="827"/>
                  <a:pt x="41992" y="828"/>
                </a:cubicBezTo>
                <a:cubicBezTo>
                  <a:pt x="41586" y="1087"/>
                  <a:pt x="41468" y="1486"/>
                  <a:pt x="41198" y="1928"/>
                </a:cubicBezTo>
                <a:cubicBezTo>
                  <a:pt x="40877" y="2449"/>
                  <a:pt x="40638" y="3032"/>
                  <a:pt x="40376" y="3604"/>
                </a:cubicBezTo>
                <a:cubicBezTo>
                  <a:pt x="39836" y="4762"/>
                  <a:pt x="39162" y="5835"/>
                  <a:pt x="38544" y="6934"/>
                </a:cubicBezTo>
                <a:cubicBezTo>
                  <a:pt x="38524" y="6934"/>
                  <a:pt x="38501" y="6946"/>
                  <a:pt x="38490" y="6977"/>
                </a:cubicBezTo>
                <a:cubicBezTo>
                  <a:pt x="38481" y="7009"/>
                  <a:pt x="38474" y="7040"/>
                  <a:pt x="38466" y="7071"/>
                </a:cubicBezTo>
                <a:cubicBezTo>
                  <a:pt x="38458" y="7087"/>
                  <a:pt x="38450" y="7103"/>
                  <a:pt x="38443" y="7118"/>
                </a:cubicBezTo>
                <a:cubicBezTo>
                  <a:pt x="38340" y="6649"/>
                  <a:pt x="38184" y="5906"/>
                  <a:pt x="37852" y="5768"/>
                </a:cubicBezTo>
                <a:cubicBezTo>
                  <a:pt x="37847" y="5766"/>
                  <a:pt x="37842" y="5765"/>
                  <a:pt x="37837" y="5765"/>
                </a:cubicBezTo>
                <a:cubicBezTo>
                  <a:pt x="37794" y="5765"/>
                  <a:pt x="37767" y="5857"/>
                  <a:pt x="37812" y="5886"/>
                </a:cubicBezTo>
                <a:cubicBezTo>
                  <a:pt x="38098" y="6058"/>
                  <a:pt x="38176" y="6833"/>
                  <a:pt x="38235" y="7177"/>
                </a:cubicBezTo>
                <a:cubicBezTo>
                  <a:pt x="38246" y="7263"/>
                  <a:pt x="38262" y="7346"/>
                  <a:pt x="38275" y="7427"/>
                </a:cubicBezTo>
                <a:cubicBezTo>
                  <a:pt x="38223" y="7526"/>
                  <a:pt x="38172" y="7615"/>
                  <a:pt x="38121" y="7714"/>
                </a:cubicBezTo>
                <a:cubicBezTo>
                  <a:pt x="38035" y="7878"/>
                  <a:pt x="37950" y="8050"/>
                  <a:pt x="37863" y="8218"/>
                </a:cubicBezTo>
                <a:cubicBezTo>
                  <a:pt x="37809" y="8038"/>
                  <a:pt x="37753" y="7862"/>
                  <a:pt x="37699" y="7682"/>
                </a:cubicBezTo>
                <a:cubicBezTo>
                  <a:pt x="37656" y="7530"/>
                  <a:pt x="37585" y="7380"/>
                  <a:pt x="37531" y="7236"/>
                </a:cubicBezTo>
                <a:cubicBezTo>
                  <a:pt x="37502" y="7160"/>
                  <a:pt x="37386" y="7112"/>
                  <a:pt x="37392" y="7112"/>
                </a:cubicBezTo>
                <a:lnTo>
                  <a:pt x="37392" y="7112"/>
                </a:lnTo>
                <a:cubicBezTo>
                  <a:pt x="37394" y="7112"/>
                  <a:pt x="37414" y="7119"/>
                  <a:pt x="37464" y="7134"/>
                </a:cubicBezTo>
                <a:cubicBezTo>
                  <a:pt x="37465" y="7134"/>
                  <a:pt x="37466" y="7134"/>
                  <a:pt x="37467" y="7134"/>
                </a:cubicBezTo>
                <a:cubicBezTo>
                  <a:pt x="37485" y="7134"/>
                  <a:pt x="37494" y="7103"/>
                  <a:pt x="37480" y="7091"/>
                </a:cubicBezTo>
                <a:cubicBezTo>
                  <a:pt x="37440" y="7044"/>
                  <a:pt x="37406" y="6997"/>
                  <a:pt x="37366" y="6954"/>
                </a:cubicBezTo>
                <a:cubicBezTo>
                  <a:pt x="37358" y="6940"/>
                  <a:pt x="37348" y="6935"/>
                  <a:pt x="37337" y="6935"/>
                </a:cubicBezTo>
                <a:cubicBezTo>
                  <a:pt x="37309" y="6935"/>
                  <a:pt x="37281" y="6970"/>
                  <a:pt x="37292" y="7009"/>
                </a:cubicBezTo>
                <a:cubicBezTo>
                  <a:pt x="37453" y="7537"/>
                  <a:pt x="37570" y="8081"/>
                  <a:pt x="37664" y="8625"/>
                </a:cubicBezTo>
                <a:cubicBezTo>
                  <a:pt x="37471" y="9024"/>
                  <a:pt x="37284" y="9428"/>
                  <a:pt x="37100" y="9835"/>
                </a:cubicBezTo>
                <a:cubicBezTo>
                  <a:pt x="37030" y="9682"/>
                  <a:pt x="36959" y="9533"/>
                  <a:pt x="36889" y="9381"/>
                </a:cubicBezTo>
                <a:cubicBezTo>
                  <a:pt x="36834" y="8578"/>
                  <a:pt x="36673" y="7608"/>
                  <a:pt x="36916" y="6899"/>
                </a:cubicBezTo>
                <a:cubicBezTo>
                  <a:pt x="36927" y="6867"/>
                  <a:pt x="36908" y="6839"/>
                  <a:pt x="36889" y="6839"/>
                </a:cubicBezTo>
                <a:cubicBezTo>
                  <a:pt x="36880" y="6839"/>
                  <a:pt x="36872" y="6845"/>
                  <a:pt x="36866" y="6860"/>
                </a:cubicBezTo>
                <a:cubicBezTo>
                  <a:pt x="36607" y="7486"/>
                  <a:pt x="36678" y="8187"/>
                  <a:pt x="36646" y="8883"/>
                </a:cubicBezTo>
                <a:cubicBezTo>
                  <a:pt x="36478" y="8554"/>
                  <a:pt x="36306" y="8226"/>
                  <a:pt x="36125" y="7905"/>
                </a:cubicBezTo>
                <a:cubicBezTo>
                  <a:pt x="36117" y="7892"/>
                  <a:pt x="36106" y="7886"/>
                  <a:pt x="36095" y="7886"/>
                </a:cubicBezTo>
                <a:cubicBezTo>
                  <a:pt x="36069" y="7886"/>
                  <a:pt x="36043" y="7919"/>
                  <a:pt x="36062" y="7952"/>
                </a:cubicBezTo>
                <a:cubicBezTo>
                  <a:pt x="36270" y="8332"/>
                  <a:pt x="36462" y="8700"/>
                  <a:pt x="36642" y="9080"/>
                </a:cubicBezTo>
                <a:cubicBezTo>
                  <a:pt x="36626" y="9428"/>
                  <a:pt x="36619" y="9772"/>
                  <a:pt x="36615" y="10120"/>
                </a:cubicBezTo>
                <a:cubicBezTo>
                  <a:pt x="36466" y="9819"/>
                  <a:pt x="36306" y="9506"/>
                  <a:pt x="36270" y="9154"/>
                </a:cubicBezTo>
                <a:cubicBezTo>
                  <a:pt x="36268" y="9118"/>
                  <a:pt x="36245" y="9099"/>
                  <a:pt x="36223" y="9099"/>
                </a:cubicBezTo>
                <a:cubicBezTo>
                  <a:pt x="36202" y="9099"/>
                  <a:pt x="36182" y="9117"/>
                  <a:pt x="36185" y="9154"/>
                </a:cubicBezTo>
                <a:cubicBezTo>
                  <a:pt x="36212" y="9482"/>
                  <a:pt x="36309" y="9737"/>
                  <a:pt x="36443" y="10015"/>
                </a:cubicBezTo>
                <a:cubicBezTo>
                  <a:pt x="36505" y="10144"/>
                  <a:pt x="36560" y="10285"/>
                  <a:pt x="36615" y="10429"/>
                </a:cubicBezTo>
                <a:cubicBezTo>
                  <a:pt x="36615" y="10597"/>
                  <a:pt x="36611" y="10770"/>
                  <a:pt x="36611" y="10942"/>
                </a:cubicBezTo>
                <a:cubicBezTo>
                  <a:pt x="36505" y="11197"/>
                  <a:pt x="36403" y="11459"/>
                  <a:pt x="36297" y="11717"/>
                </a:cubicBezTo>
                <a:cubicBezTo>
                  <a:pt x="36274" y="11663"/>
                  <a:pt x="36247" y="11612"/>
                  <a:pt x="36223" y="11557"/>
                </a:cubicBezTo>
                <a:cubicBezTo>
                  <a:pt x="36208" y="11526"/>
                  <a:pt x="36186" y="11513"/>
                  <a:pt x="36164" y="11513"/>
                </a:cubicBezTo>
                <a:cubicBezTo>
                  <a:pt x="36114" y="11513"/>
                  <a:pt x="36065" y="11580"/>
                  <a:pt x="36098" y="11650"/>
                </a:cubicBezTo>
                <a:cubicBezTo>
                  <a:pt x="36141" y="11737"/>
                  <a:pt x="36176" y="11827"/>
                  <a:pt x="36216" y="11917"/>
                </a:cubicBezTo>
                <a:cubicBezTo>
                  <a:pt x="36024" y="12394"/>
                  <a:pt x="35840" y="12880"/>
                  <a:pt x="35659" y="13369"/>
                </a:cubicBezTo>
                <a:cubicBezTo>
                  <a:pt x="35605" y="12833"/>
                  <a:pt x="35538" y="12300"/>
                  <a:pt x="35460" y="11772"/>
                </a:cubicBezTo>
                <a:cubicBezTo>
                  <a:pt x="35296" y="10657"/>
                  <a:pt x="35038" y="9560"/>
                  <a:pt x="34669" y="8527"/>
                </a:cubicBezTo>
                <a:cubicBezTo>
                  <a:pt x="34380" y="7714"/>
                  <a:pt x="34071" y="7009"/>
                  <a:pt x="33503" y="6469"/>
                </a:cubicBezTo>
                <a:cubicBezTo>
                  <a:pt x="33493" y="6460"/>
                  <a:pt x="33484" y="6456"/>
                  <a:pt x="33475" y="6456"/>
                </a:cubicBezTo>
                <a:cubicBezTo>
                  <a:pt x="33434" y="6456"/>
                  <a:pt x="33406" y="6544"/>
                  <a:pt x="33448" y="6590"/>
                </a:cubicBezTo>
                <a:cubicBezTo>
                  <a:pt x="34079" y="7221"/>
                  <a:pt x="34364" y="8136"/>
                  <a:pt x="34588" y="9091"/>
                </a:cubicBezTo>
                <a:cubicBezTo>
                  <a:pt x="34576" y="9081"/>
                  <a:pt x="34562" y="9076"/>
                  <a:pt x="34547" y="9076"/>
                </a:cubicBezTo>
                <a:cubicBezTo>
                  <a:pt x="34521" y="9076"/>
                  <a:pt x="34495" y="9093"/>
                  <a:pt x="34489" y="9134"/>
                </a:cubicBezTo>
                <a:cubicBezTo>
                  <a:pt x="34442" y="9533"/>
                  <a:pt x="34423" y="9940"/>
                  <a:pt x="34427" y="10348"/>
                </a:cubicBezTo>
                <a:cubicBezTo>
                  <a:pt x="34333" y="9898"/>
                  <a:pt x="34223" y="9447"/>
                  <a:pt x="33992" y="9091"/>
                </a:cubicBezTo>
                <a:cubicBezTo>
                  <a:pt x="33979" y="9072"/>
                  <a:pt x="33965" y="9064"/>
                  <a:pt x="33950" y="9064"/>
                </a:cubicBezTo>
                <a:cubicBezTo>
                  <a:pt x="33902" y="9064"/>
                  <a:pt x="33856" y="9150"/>
                  <a:pt x="33898" y="9217"/>
                </a:cubicBezTo>
                <a:cubicBezTo>
                  <a:pt x="34169" y="9631"/>
                  <a:pt x="34180" y="10113"/>
                  <a:pt x="34278" y="10613"/>
                </a:cubicBezTo>
                <a:cubicBezTo>
                  <a:pt x="34317" y="10817"/>
                  <a:pt x="34357" y="11020"/>
                  <a:pt x="34395" y="11228"/>
                </a:cubicBezTo>
                <a:cubicBezTo>
                  <a:pt x="34227" y="10962"/>
                  <a:pt x="34055" y="10707"/>
                  <a:pt x="33875" y="10465"/>
                </a:cubicBezTo>
                <a:cubicBezTo>
                  <a:pt x="33777" y="10328"/>
                  <a:pt x="33676" y="10179"/>
                  <a:pt x="33566" y="10030"/>
                </a:cubicBezTo>
                <a:cubicBezTo>
                  <a:pt x="33511" y="9412"/>
                  <a:pt x="33464" y="8794"/>
                  <a:pt x="33414" y="8179"/>
                </a:cubicBezTo>
                <a:cubicBezTo>
                  <a:pt x="33300" y="6892"/>
                  <a:pt x="33179" y="5545"/>
                  <a:pt x="33445" y="4277"/>
                </a:cubicBezTo>
                <a:cubicBezTo>
                  <a:pt x="33449" y="4257"/>
                  <a:pt x="33438" y="4244"/>
                  <a:pt x="33426" y="4244"/>
                </a:cubicBezTo>
                <a:cubicBezTo>
                  <a:pt x="33417" y="4244"/>
                  <a:pt x="33409" y="4250"/>
                  <a:pt x="33405" y="4265"/>
                </a:cubicBezTo>
                <a:cubicBezTo>
                  <a:pt x="33132" y="5357"/>
                  <a:pt x="33112" y="6558"/>
                  <a:pt x="33159" y="7698"/>
                </a:cubicBezTo>
                <a:cubicBezTo>
                  <a:pt x="33170" y="8061"/>
                  <a:pt x="33186" y="8426"/>
                  <a:pt x="33197" y="8789"/>
                </a:cubicBezTo>
                <a:cubicBezTo>
                  <a:pt x="33182" y="8789"/>
                  <a:pt x="33170" y="8798"/>
                  <a:pt x="33163" y="8817"/>
                </a:cubicBezTo>
                <a:cubicBezTo>
                  <a:pt x="33096" y="8958"/>
                  <a:pt x="33033" y="9107"/>
                  <a:pt x="32979" y="9255"/>
                </a:cubicBezTo>
                <a:cubicBezTo>
                  <a:pt x="32760" y="9001"/>
                  <a:pt x="32532" y="8778"/>
                  <a:pt x="32286" y="8633"/>
                </a:cubicBezTo>
                <a:cubicBezTo>
                  <a:pt x="32281" y="8630"/>
                  <a:pt x="32275" y="8628"/>
                  <a:pt x="32269" y="8628"/>
                </a:cubicBezTo>
                <a:cubicBezTo>
                  <a:pt x="32244" y="8628"/>
                  <a:pt x="32223" y="8662"/>
                  <a:pt x="32239" y="8700"/>
                </a:cubicBezTo>
                <a:cubicBezTo>
                  <a:pt x="32254" y="8735"/>
                  <a:pt x="32270" y="8774"/>
                  <a:pt x="32286" y="8813"/>
                </a:cubicBezTo>
                <a:cubicBezTo>
                  <a:pt x="32292" y="8829"/>
                  <a:pt x="32301" y="8835"/>
                  <a:pt x="32311" y="8835"/>
                </a:cubicBezTo>
                <a:cubicBezTo>
                  <a:pt x="32332" y="8835"/>
                  <a:pt x="32354" y="8802"/>
                  <a:pt x="32341" y="8766"/>
                </a:cubicBezTo>
                <a:cubicBezTo>
                  <a:pt x="32325" y="8722"/>
                  <a:pt x="32320" y="8704"/>
                  <a:pt x="32322" y="8704"/>
                </a:cubicBezTo>
                <a:lnTo>
                  <a:pt x="32322" y="8704"/>
                </a:lnTo>
                <a:cubicBezTo>
                  <a:pt x="32331" y="8704"/>
                  <a:pt x="32488" y="9071"/>
                  <a:pt x="32498" y="9087"/>
                </a:cubicBezTo>
                <a:cubicBezTo>
                  <a:pt x="32587" y="9259"/>
                  <a:pt x="32697" y="9423"/>
                  <a:pt x="32795" y="9592"/>
                </a:cubicBezTo>
                <a:cubicBezTo>
                  <a:pt x="32810" y="9616"/>
                  <a:pt x="32822" y="9643"/>
                  <a:pt x="32838" y="9670"/>
                </a:cubicBezTo>
                <a:cubicBezTo>
                  <a:pt x="32760" y="9913"/>
                  <a:pt x="32693" y="10164"/>
                  <a:pt x="32619" y="10414"/>
                </a:cubicBezTo>
                <a:cubicBezTo>
                  <a:pt x="32489" y="10019"/>
                  <a:pt x="32361" y="9620"/>
                  <a:pt x="32227" y="9224"/>
                </a:cubicBezTo>
                <a:lnTo>
                  <a:pt x="32227" y="9220"/>
                </a:lnTo>
                <a:cubicBezTo>
                  <a:pt x="31938" y="7866"/>
                  <a:pt x="31562" y="6511"/>
                  <a:pt x="30892" y="5467"/>
                </a:cubicBezTo>
                <a:cubicBezTo>
                  <a:pt x="30670" y="4923"/>
                  <a:pt x="30426" y="4390"/>
                  <a:pt x="30164" y="3870"/>
                </a:cubicBezTo>
                <a:cubicBezTo>
                  <a:pt x="30154" y="3849"/>
                  <a:pt x="30139" y="3840"/>
                  <a:pt x="30123" y="3840"/>
                </a:cubicBezTo>
                <a:cubicBezTo>
                  <a:pt x="30087" y="3840"/>
                  <a:pt x="30050" y="3888"/>
                  <a:pt x="30074" y="3940"/>
                </a:cubicBezTo>
                <a:cubicBezTo>
                  <a:pt x="30258" y="4304"/>
                  <a:pt x="30435" y="4680"/>
                  <a:pt x="30596" y="5064"/>
                </a:cubicBezTo>
                <a:cubicBezTo>
                  <a:pt x="30594" y="5064"/>
                  <a:pt x="30593" y="5064"/>
                  <a:pt x="30592" y="5064"/>
                </a:cubicBezTo>
                <a:cubicBezTo>
                  <a:pt x="30554" y="5064"/>
                  <a:pt x="30518" y="5127"/>
                  <a:pt x="30552" y="5178"/>
                </a:cubicBezTo>
                <a:cubicBezTo>
                  <a:pt x="30642" y="5302"/>
                  <a:pt x="30724" y="5431"/>
                  <a:pt x="30798" y="5565"/>
                </a:cubicBezTo>
                <a:cubicBezTo>
                  <a:pt x="31107" y="6343"/>
                  <a:pt x="31378" y="7150"/>
                  <a:pt x="31613" y="7976"/>
                </a:cubicBezTo>
                <a:cubicBezTo>
                  <a:pt x="31609" y="8120"/>
                  <a:pt x="31656" y="8289"/>
                  <a:pt x="31714" y="8453"/>
                </a:cubicBezTo>
                <a:cubicBezTo>
                  <a:pt x="31891" y="9526"/>
                  <a:pt x="32090" y="10597"/>
                  <a:pt x="32227" y="11678"/>
                </a:cubicBezTo>
                <a:cubicBezTo>
                  <a:pt x="32094" y="11029"/>
                  <a:pt x="31953" y="10382"/>
                  <a:pt x="31793" y="9745"/>
                </a:cubicBezTo>
                <a:cubicBezTo>
                  <a:pt x="31784" y="9704"/>
                  <a:pt x="31758" y="9687"/>
                  <a:pt x="31732" y="9687"/>
                </a:cubicBezTo>
                <a:cubicBezTo>
                  <a:pt x="31693" y="9687"/>
                  <a:pt x="31653" y="9727"/>
                  <a:pt x="31667" y="9788"/>
                </a:cubicBezTo>
                <a:cubicBezTo>
                  <a:pt x="31867" y="10597"/>
                  <a:pt x="32005" y="11428"/>
                  <a:pt x="32126" y="12265"/>
                </a:cubicBezTo>
                <a:cubicBezTo>
                  <a:pt x="32113" y="12312"/>
                  <a:pt x="32106" y="12359"/>
                  <a:pt x="32098" y="12406"/>
                </a:cubicBezTo>
                <a:cubicBezTo>
                  <a:pt x="31942" y="12026"/>
                  <a:pt x="31773" y="11654"/>
                  <a:pt x="31597" y="11291"/>
                </a:cubicBezTo>
                <a:cubicBezTo>
                  <a:pt x="31649" y="10770"/>
                  <a:pt x="31638" y="10204"/>
                  <a:pt x="31308" y="10204"/>
                </a:cubicBezTo>
                <a:cubicBezTo>
                  <a:pt x="31288" y="10204"/>
                  <a:pt x="31267" y="10206"/>
                  <a:pt x="31245" y="10210"/>
                </a:cubicBezTo>
                <a:cubicBezTo>
                  <a:pt x="31173" y="10226"/>
                  <a:pt x="31189" y="10375"/>
                  <a:pt x="31254" y="10375"/>
                </a:cubicBezTo>
                <a:cubicBezTo>
                  <a:pt x="31256" y="10375"/>
                  <a:pt x="31258" y="10375"/>
                  <a:pt x="31261" y="10375"/>
                </a:cubicBezTo>
                <a:cubicBezTo>
                  <a:pt x="31267" y="10374"/>
                  <a:pt x="31274" y="10373"/>
                  <a:pt x="31280" y="10373"/>
                </a:cubicBezTo>
                <a:cubicBezTo>
                  <a:pt x="31416" y="10373"/>
                  <a:pt x="31451" y="10610"/>
                  <a:pt x="31432" y="10962"/>
                </a:cubicBezTo>
                <a:cubicBezTo>
                  <a:pt x="31351" y="10805"/>
                  <a:pt x="31272" y="10644"/>
                  <a:pt x="31190" y="10489"/>
                </a:cubicBezTo>
                <a:cubicBezTo>
                  <a:pt x="31127" y="10210"/>
                  <a:pt x="31042" y="9929"/>
                  <a:pt x="30896" y="9717"/>
                </a:cubicBezTo>
                <a:cubicBezTo>
                  <a:pt x="30849" y="9318"/>
                  <a:pt x="30798" y="8915"/>
                  <a:pt x="30748" y="8512"/>
                </a:cubicBezTo>
                <a:cubicBezTo>
                  <a:pt x="30697" y="8108"/>
                  <a:pt x="30549" y="7369"/>
                  <a:pt x="30658" y="6946"/>
                </a:cubicBezTo>
                <a:cubicBezTo>
                  <a:pt x="30665" y="6916"/>
                  <a:pt x="30647" y="6895"/>
                  <a:pt x="30627" y="6895"/>
                </a:cubicBezTo>
                <a:cubicBezTo>
                  <a:pt x="30615" y="6895"/>
                  <a:pt x="30604" y="6901"/>
                  <a:pt x="30596" y="6915"/>
                </a:cubicBezTo>
                <a:cubicBezTo>
                  <a:pt x="30482" y="7122"/>
                  <a:pt x="30513" y="7330"/>
                  <a:pt x="30497" y="7584"/>
                </a:cubicBezTo>
                <a:cubicBezTo>
                  <a:pt x="30473" y="8081"/>
                  <a:pt x="30497" y="8570"/>
                  <a:pt x="30509" y="9067"/>
                </a:cubicBezTo>
                <a:cubicBezTo>
                  <a:pt x="30509" y="9126"/>
                  <a:pt x="30513" y="9188"/>
                  <a:pt x="30513" y="9248"/>
                </a:cubicBezTo>
                <a:cubicBezTo>
                  <a:pt x="30470" y="9165"/>
                  <a:pt x="30426" y="9087"/>
                  <a:pt x="30379" y="9005"/>
                </a:cubicBezTo>
                <a:cubicBezTo>
                  <a:pt x="30374" y="8994"/>
                  <a:pt x="30366" y="8990"/>
                  <a:pt x="30358" y="8990"/>
                </a:cubicBezTo>
                <a:cubicBezTo>
                  <a:pt x="30340" y="8990"/>
                  <a:pt x="30324" y="9013"/>
                  <a:pt x="30337" y="9040"/>
                </a:cubicBezTo>
                <a:cubicBezTo>
                  <a:pt x="30399" y="9177"/>
                  <a:pt x="30462" y="9318"/>
                  <a:pt x="30520" y="9459"/>
                </a:cubicBezTo>
                <a:cubicBezTo>
                  <a:pt x="30552" y="10386"/>
                  <a:pt x="30607" y="11314"/>
                  <a:pt x="30685" y="12234"/>
                </a:cubicBezTo>
                <a:cubicBezTo>
                  <a:pt x="30513" y="11616"/>
                  <a:pt x="30314" y="11005"/>
                  <a:pt x="30102" y="10398"/>
                </a:cubicBezTo>
                <a:cubicBezTo>
                  <a:pt x="29985" y="9412"/>
                  <a:pt x="29832" y="8437"/>
                  <a:pt x="29605" y="7474"/>
                </a:cubicBezTo>
                <a:cubicBezTo>
                  <a:pt x="29601" y="7455"/>
                  <a:pt x="29593" y="7432"/>
                  <a:pt x="29590" y="7408"/>
                </a:cubicBezTo>
                <a:cubicBezTo>
                  <a:pt x="29593" y="7279"/>
                  <a:pt x="29593" y="7154"/>
                  <a:pt x="29597" y="7028"/>
                </a:cubicBezTo>
                <a:cubicBezTo>
                  <a:pt x="29613" y="6535"/>
                  <a:pt x="29738" y="6085"/>
                  <a:pt x="29769" y="5604"/>
                </a:cubicBezTo>
                <a:cubicBezTo>
                  <a:pt x="29771" y="5575"/>
                  <a:pt x="29756" y="5561"/>
                  <a:pt x="29740" y="5561"/>
                </a:cubicBezTo>
                <a:cubicBezTo>
                  <a:pt x="29723" y="5561"/>
                  <a:pt x="29705" y="5576"/>
                  <a:pt x="29703" y="5604"/>
                </a:cubicBezTo>
                <a:cubicBezTo>
                  <a:pt x="29660" y="6046"/>
                  <a:pt x="29530" y="6464"/>
                  <a:pt x="29472" y="6907"/>
                </a:cubicBezTo>
                <a:cubicBezTo>
                  <a:pt x="29304" y="6199"/>
                  <a:pt x="29084" y="5396"/>
                  <a:pt x="28736" y="4923"/>
                </a:cubicBezTo>
                <a:cubicBezTo>
                  <a:pt x="28729" y="4913"/>
                  <a:pt x="28720" y="4909"/>
                  <a:pt x="28712" y="4909"/>
                </a:cubicBezTo>
                <a:cubicBezTo>
                  <a:pt x="28687" y="4909"/>
                  <a:pt x="28664" y="4945"/>
                  <a:pt x="28681" y="4977"/>
                </a:cubicBezTo>
                <a:cubicBezTo>
                  <a:pt x="28920" y="5412"/>
                  <a:pt x="29053" y="6136"/>
                  <a:pt x="29171" y="6637"/>
                </a:cubicBezTo>
                <a:cubicBezTo>
                  <a:pt x="29257" y="7005"/>
                  <a:pt x="29327" y="7377"/>
                  <a:pt x="29389" y="7748"/>
                </a:cubicBezTo>
                <a:cubicBezTo>
                  <a:pt x="29370" y="7999"/>
                  <a:pt x="29351" y="8249"/>
                  <a:pt x="29339" y="8500"/>
                </a:cubicBezTo>
                <a:cubicBezTo>
                  <a:pt x="29057" y="7882"/>
                  <a:pt x="28764" y="7279"/>
                  <a:pt x="28462" y="6684"/>
                </a:cubicBezTo>
                <a:cubicBezTo>
                  <a:pt x="28415" y="6594"/>
                  <a:pt x="28368" y="6500"/>
                  <a:pt x="28318" y="6410"/>
                </a:cubicBezTo>
                <a:cubicBezTo>
                  <a:pt x="28349" y="6379"/>
                  <a:pt x="28380" y="6347"/>
                  <a:pt x="28412" y="6320"/>
                </a:cubicBezTo>
                <a:cubicBezTo>
                  <a:pt x="28432" y="6307"/>
                  <a:pt x="28420" y="6273"/>
                  <a:pt x="28402" y="6273"/>
                </a:cubicBezTo>
                <a:cubicBezTo>
                  <a:pt x="28399" y="6273"/>
                  <a:pt x="28395" y="6274"/>
                  <a:pt x="28392" y="6277"/>
                </a:cubicBezTo>
                <a:lnTo>
                  <a:pt x="28286" y="6347"/>
                </a:lnTo>
                <a:cubicBezTo>
                  <a:pt x="28078" y="5956"/>
                  <a:pt x="27863" y="5581"/>
                  <a:pt x="27648" y="5196"/>
                </a:cubicBezTo>
                <a:cubicBezTo>
                  <a:pt x="27359" y="4688"/>
                  <a:pt x="27010" y="4238"/>
                  <a:pt x="26779" y="3678"/>
                </a:cubicBezTo>
                <a:cubicBezTo>
                  <a:pt x="26774" y="3668"/>
                  <a:pt x="26767" y="3664"/>
                  <a:pt x="26761" y="3664"/>
                </a:cubicBezTo>
                <a:cubicBezTo>
                  <a:pt x="26746" y="3664"/>
                  <a:pt x="26732" y="3684"/>
                  <a:pt x="26740" y="3706"/>
                </a:cubicBezTo>
                <a:cubicBezTo>
                  <a:pt x="27115" y="4668"/>
                  <a:pt x="27652" y="5510"/>
                  <a:pt x="28016" y="6493"/>
                </a:cubicBezTo>
                <a:cubicBezTo>
                  <a:pt x="28020" y="6500"/>
                  <a:pt x="28024" y="6508"/>
                  <a:pt x="28024" y="6516"/>
                </a:cubicBezTo>
                <a:cubicBezTo>
                  <a:pt x="27828" y="6645"/>
                  <a:pt x="27640" y="6778"/>
                  <a:pt x="27453" y="6954"/>
                </a:cubicBezTo>
                <a:cubicBezTo>
                  <a:pt x="27445" y="6945"/>
                  <a:pt x="27435" y="6941"/>
                  <a:pt x="27425" y="6941"/>
                </a:cubicBezTo>
                <a:cubicBezTo>
                  <a:pt x="27407" y="6941"/>
                  <a:pt x="27388" y="6954"/>
                  <a:pt x="27386" y="6981"/>
                </a:cubicBezTo>
                <a:cubicBezTo>
                  <a:pt x="27382" y="7001"/>
                  <a:pt x="27378" y="7017"/>
                  <a:pt x="27374" y="7036"/>
                </a:cubicBezTo>
                <a:cubicBezTo>
                  <a:pt x="27359" y="7056"/>
                  <a:pt x="27339" y="7075"/>
                  <a:pt x="27319" y="7095"/>
                </a:cubicBezTo>
                <a:cubicBezTo>
                  <a:pt x="27073" y="7369"/>
                  <a:pt x="26818" y="7639"/>
                  <a:pt x="26564" y="7902"/>
                </a:cubicBezTo>
                <a:cubicBezTo>
                  <a:pt x="26223" y="6868"/>
                  <a:pt x="25809" y="5893"/>
                  <a:pt x="25256" y="5084"/>
                </a:cubicBezTo>
                <a:cubicBezTo>
                  <a:pt x="25246" y="5069"/>
                  <a:pt x="25235" y="5063"/>
                  <a:pt x="25223" y="5063"/>
                </a:cubicBezTo>
                <a:cubicBezTo>
                  <a:pt x="25186" y="5063"/>
                  <a:pt x="25153" y="5128"/>
                  <a:pt x="25186" y="5173"/>
                </a:cubicBezTo>
                <a:cubicBezTo>
                  <a:pt x="25397" y="5490"/>
                  <a:pt x="25589" y="5835"/>
                  <a:pt x="25762" y="6195"/>
                </a:cubicBezTo>
                <a:cubicBezTo>
                  <a:pt x="25756" y="6195"/>
                  <a:pt x="25753" y="6193"/>
                  <a:pt x="25749" y="6193"/>
                </a:cubicBezTo>
                <a:cubicBezTo>
                  <a:pt x="25747" y="6193"/>
                  <a:pt x="25745" y="6194"/>
                  <a:pt x="25742" y="6195"/>
                </a:cubicBezTo>
                <a:cubicBezTo>
                  <a:pt x="25581" y="6253"/>
                  <a:pt x="25453" y="6402"/>
                  <a:pt x="25347" y="6594"/>
                </a:cubicBezTo>
                <a:cubicBezTo>
                  <a:pt x="25280" y="6179"/>
                  <a:pt x="25202" y="5772"/>
                  <a:pt x="25108" y="5365"/>
                </a:cubicBezTo>
                <a:cubicBezTo>
                  <a:pt x="25010" y="4919"/>
                  <a:pt x="24803" y="4520"/>
                  <a:pt x="24709" y="4085"/>
                </a:cubicBezTo>
                <a:cubicBezTo>
                  <a:pt x="24703" y="4060"/>
                  <a:pt x="24685" y="4048"/>
                  <a:pt x="24668" y="4048"/>
                </a:cubicBezTo>
                <a:cubicBezTo>
                  <a:pt x="24648" y="4048"/>
                  <a:pt x="24628" y="4065"/>
                  <a:pt x="24631" y="4097"/>
                </a:cubicBezTo>
                <a:cubicBezTo>
                  <a:pt x="24631" y="4116"/>
                  <a:pt x="24635" y="4136"/>
                  <a:pt x="24635" y="4156"/>
                </a:cubicBezTo>
                <a:cubicBezTo>
                  <a:pt x="24635" y="4179"/>
                  <a:pt x="24646" y="4187"/>
                  <a:pt x="24658" y="4195"/>
                </a:cubicBezTo>
                <a:cubicBezTo>
                  <a:pt x="24650" y="4222"/>
                  <a:pt x="24642" y="4253"/>
                  <a:pt x="24646" y="4273"/>
                </a:cubicBezTo>
                <a:cubicBezTo>
                  <a:pt x="24693" y="4453"/>
                  <a:pt x="24728" y="4618"/>
                  <a:pt x="24748" y="4806"/>
                </a:cubicBezTo>
                <a:cubicBezTo>
                  <a:pt x="24810" y="5314"/>
                  <a:pt x="24857" y="5823"/>
                  <a:pt x="24857" y="6339"/>
                </a:cubicBezTo>
                <a:cubicBezTo>
                  <a:pt x="24857" y="6883"/>
                  <a:pt x="24850" y="7423"/>
                  <a:pt x="24834" y="7964"/>
                </a:cubicBezTo>
                <a:cubicBezTo>
                  <a:pt x="24615" y="8661"/>
                  <a:pt x="24447" y="9423"/>
                  <a:pt x="24313" y="10171"/>
                </a:cubicBezTo>
                <a:cubicBezTo>
                  <a:pt x="24274" y="10214"/>
                  <a:pt x="24232" y="10261"/>
                  <a:pt x="24188" y="10304"/>
                </a:cubicBezTo>
                <a:cubicBezTo>
                  <a:pt x="24172" y="9858"/>
                  <a:pt x="24129" y="9405"/>
                  <a:pt x="23981" y="9040"/>
                </a:cubicBezTo>
                <a:cubicBezTo>
                  <a:pt x="23972" y="9020"/>
                  <a:pt x="23960" y="9012"/>
                  <a:pt x="23948" y="9012"/>
                </a:cubicBezTo>
                <a:cubicBezTo>
                  <a:pt x="23921" y="9012"/>
                  <a:pt x="23894" y="9052"/>
                  <a:pt x="23910" y="9095"/>
                </a:cubicBezTo>
                <a:cubicBezTo>
                  <a:pt x="24051" y="9467"/>
                  <a:pt x="24062" y="9979"/>
                  <a:pt x="24062" y="10438"/>
                </a:cubicBezTo>
                <a:cubicBezTo>
                  <a:pt x="23961" y="10547"/>
                  <a:pt x="23856" y="10657"/>
                  <a:pt x="23753" y="10767"/>
                </a:cubicBezTo>
                <a:cubicBezTo>
                  <a:pt x="23668" y="9851"/>
                  <a:pt x="23598" y="8935"/>
                  <a:pt x="23542" y="8023"/>
                </a:cubicBezTo>
                <a:cubicBezTo>
                  <a:pt x="23397" y="5525"/>
                  <a:pt x="22975" y="3056"/>
                  <a:pt x="22823" y="563"/>
                </a:cubicBezTo>
                <a:cubicBezTo>
                  <a:pt x="22823" y="547"/>
                  <a:pt x="22813" y="539"/>
                  <a:pt x="22803" y="539"/>
                </a:cubicBezTo>
                <a:cubicBezTo>
                  <a:pt x="22793" y="539"/>
                  <a:pt x="22783" y="547"/>
                  <a:pt x="22783" y="563"/>
                </a:cubicBezTo>
                <a:cubicBezTo>
                  <a:pt x="22767" y="1764"/>
                  <a:pt x="22814" y="2989"/>
                  <a:pt x="22826" y="4191"/>
                </a:cubicBezTo>
                <a:cubicBezTo>
                  <a:pt x="22846" y="5549"/>
                  <a:pt x="22791" y="6907"/>
                  <a:pt x="22814" y="8261"/>
                </a:cubicBezTo>
                <a:cubicBezTo>
                  <a:pt x="22693" y="7698"/>
                  <a:pt x="22552" y="7145"/>
                  <a:pt x="22380" y="6602"/>
                </a:cubicBezTo>
                <a:cubicBezTo>
                  <a:pt x="22376" y="6582"/>
                  <a:pt x="22368" y="6574"/>
                  <a:pt x="22357" y="6567"/>
                </a:cubicBezTo>
                <a:cubicBezTo>
                  <a:pt x="22212" y="6050"/>
                  <a:pt x="22059" y="5537"/>
                  <a:pt x="21907" y="5021"/>
                </a:cubicBezTo>
                <a:cubicBezTo>
                  <a:pt x="21761" y="4535"/>
                  <a:pt x="21398" y="4101"/>
                  <a:pt x="21499" y="3529"/>
                </a:cubicBezTo>
                <a:cubicBezTo>
                  <a:pt x="21505" y="3501"/>
                  <a:pt x="21488" y="3481"/>
                  <a:pt x="21470" y="3481"/>
                </a:cubicBezTo>
                <a:cubicBezTo>
                  <a:pt x="21461" y="3481"/>
                  <a:pt x="21451" y="3486"/>
                  <a:pt x="21445" y="3498"/>
                </a:cubicBezTo>
                <a:cubicBezTo>
                  <a:pt x="21170" y="4007"/>
                  <a:pt x="21456" y="4872"/>
                  <a:pt x="21546" y="5412"/>
                </a:cubicBezTo>
                <a:cubicBezTo>
                  <a:pt x="21750" y="6657"/>
                  <a:pt x="21918" y="7909"/>
                  <a:pt x="22126" y="9150"/>
                </a:cubicBezTo>
                <a:cubicBezTo>
                  <a:pt x="22203" y="9610"/>
                  <a:pt x="22277" y="10074"/>
                  <a:pt x="22356" y="10539"/>
                </a:cubicBezTo>
                <a:lnTo>
                  <a:pt x="22356" y="10539"/>
                </a:lnTo>
                <a:cubicBezTo>
                  <a:pt x="22349" y="10537"/>
                  <a:pt x="22342" y="10536"/>
                  <a:pt x="22336" y="10536"/>
                </a:cubicBezTo>
                <a:cubicBezTo>
                  <a:pt x="22249" y="10536"/>
                  <a:pt x="22219" y="10710"/>
                  <a:pt x="22313" y="10743"/>
                </a:cubicBezTo>
                <a:cubicBezTo>
                  <a:pt x="22451" y="10790"/>
                  <a:pt x="22458" y="11338"/>
                  <a:pt x="22431" y="11964"/>
                </a:cubicBezTo>
                <a:cubicBezTo>
                  <a:pt x="22357" y="11721"/>
                  <a:pt x="22294" y="11475"/>
                  <a:pt x="22254" y="11213"/>
                </a:cubicBezTo>
                <a:cubicBezTo>
                  <a:pt x="22251" y="11191"/>
                  <a:pt x="22240" y="11182"/>
                  <a:pt x="22228" y="11182"/>
                </a:cubicBezTo>
                <a:cubicBezTo>
                  <a:pt x="22212" y="11182"/>
                  <a:pt x="22194" y="11199"/>
                  <a:pt x="22192" y="11224"/>
                </a:cubicBezTo>
                <a:cubicBezTo>
                  <a:pt x="22145" y="11713"/>
                  <a:pt x="22192" y="12147"/>
                  <a:pt x="22263" y="12610"/>
                </a:cubicBezTo>
                <a:cubicBezTo>
                  <a:pt x="22180" y="12719"/>
                  <a:pt x="22098" y="12833"/>
                  <a:pt x="22016" y="12942"/>
                </a:cubicBezTo>
                <a:cubicBezTo>
                  <a:pt x="21981" y="12680"/>
                  <a:pt x="21945" y="12414"/>
                  <a:pt x="21910" y="12152"/>
                </a:cubicBezTo>
                <a:cubicBezTo>
                  <a:pt x="21891" y="12038"/>
                  <a:pt x="21832" y="11988"/>
                  <a:pt x="21770" y="11979"/>
                </a:cubicBezTo>
                <a:cubicBezTo>
                  <a:pt x="21640" y="11404"/>
                  <a:pt x="21511" y="10829"/>
                  <a:pt x="21374" y="10261"/>
                </a:cubicBezTo>
                <a:cubicBezTo>
                  <a:pt x="21370" y="10062"/>
                  <a:pt x="21367" y="9858"/>
                  <a:pt x="21354" y="9658"/>
                </a:cubicBezTo>
                <a:cubicBezTo>
                  <a:pt x="21353" y="9645"/>
                  <a:pt x="21344" y="9638"/>
                  <a:pt x="21336" y="9638"/>
                </a:cubicBezTo>
                <a:cubicBezTo>
                  <a:pt x="21327" y="9638"/>
                  <a:pt x="21320" y="9645"/>
                  <a:pt x="21320" y="9658"/>
                </a:cubicBezTo>
                <a:cubicBezTo>
                  <a:pt x="21311" y="9757"/>
                  <a:pt x="21304" y="9854"/>
                  <a:pt x="21296" y="9952"/>
                </a:cubicBezTo>
                <a:cubicBezTo>
                  <a:pt x="21217" y="9643"/>
                  <a:pt x="21136" y="9334"/>
                  <a:pt x="21045" y="9029"/>
                </a:cubicBezTo>
                <a:cubicBezTo>
                  <a:pt x="21116" y="7933"/>
                  <a:pt x="21206" y="6840"/>
                  <a:pt x="21335" y="5752"/>
                </a:cubicBezTo>
                <a:cubicBezTo>
                  <a:pt x="21358" y="5530"/>
                  <a:pt x="21249" y="5369"/>
                  <a:pt x="21120" y="5310"/>
                </a:cubicBezTo>
                <a:cubicBezTo>
                  <a:pt x="21155" y="5201"/>
                  <a:pt x="21190" y="5091"/>
                  <a:pt x="21229" y="4981"/>
                </a:cubicBezTo>
                <a:cubicBezTo>
                  <a:pt x="21246" y="4939"/>
                  <a:pt x="21217" y="4899"/>
                  <a:pt x="21190" y="4899"/>
                </a:cubicBezTo>
                <a:cubicBezTo>
                  <a:pt x="21178" y="4899"/>
                  <a:pt x="21166" y="4907"/>
                  <a:pt x="21159" y="4927"/>
                </a:cubicBezTo>
                <a:cubicBezTo>
                  <a:pt x="21112" y="5044"/>
                  <a:pt x="21073" y="5165"/>
                  <a:pt x="21033" y="5287"/>
                </a:cubicBezTo>
                <a:cubicBezTo>
                  <a:pt x="21028" y="5286"/>
                  <a:pt x="21023" y="5286"/>
                  <a:pt x="21018" y="5286"/>
                </a:cubicBezTo>
                <a:cubicBezTo>
                  <a:pt x="20911" y="5286"/>
                  <a:pt x="20809" y="5366"/>
                  <a:pt x="20783" y="5557"/>
                </a:cubicBezTo>
                <a:cubicBezTo>
                  <a:pt x="20701" y="6183"/>
                  <a:pt x="20623" y="6809"/>
                  <a:pt x="20552" y="7432"/>
                </a:cubicBezTo>
                <a:cubicBezTo>
                  <a:pt x="20501" y="7295"/>
                  <a:pt x="20455" y="7154"/>
                  <a:pt x="20404" y="7013"/>
                </a:cubicBezTo>
                <a:cubicBezTo>
                  <a:pt x="20380" y="6899"/>
                  <a:pt x="20337" y="6802"/>
                  <a:pt x="20278" y="6711"/>
                </a:cubicBezTo>
                <a:cubicBezTo>
                  <a:pt x="20247" y="6672"/>
                  <a:pt x="20220" y="6641"/>
                  <a:pt x="20196" y="6614"/>
                </a:cubicBezTo>
                <a:cubicBezTo>
                  <a:pt x="20204" y="6605"/>
                  <a:pt x="20207" y="6594"/>
                  <a:pt x="20204" y="6578"/>
                </a:cubicBezTo>
                <a:cubicBezTo>
                  <a:pt x="20196" y="6540"/>
                  <a:pt x="20188" y="6500"/>
                  <a:pt x="20180" y="6457"/>
                </a:cubicBezTo>
                <a:cubicBezTo>
                  <a:pt x="20173" y="6429"/>
                  <a:pt x="20154" y="6416"/>
                  <a:pt x="20136" y="6416"/>
                </a:cubicBezTo>
                <a:cubicBezTo>
                  <a:pt x="20113" y="6416"/>
                  <a:pt x="20090" y="6436"/>
                  <a:pt x="20090" y="6473"/>
                </a:cubicBezTo>
                <a:cubicBezTo>
                  <a:pt x="20102" y="6770"/>
                  <a:pt x="20211" y="7028"/>
                  <a:pt x="20270" y="7318"/>
                </a:cubicBezTo>
                <a:cubicBezTo>
                  <a:pt x="20329" y="7608"/>
                  <a:pt x="20392" y="7897"/>
                  <a:pt x="20458" y="8187"/>
                </a:cubicBezTo>
                <a:cubicBezTo>
                  <a:pt x="20431" y="8442"/>
                  <a:pt x="20408" y="8695"/>
                  <a:pt x="20388" y="8950"/>
                </a:cubicBezTo>
                <a:cubicBezTo>
                  <a:pt x="20298" y="9846"/>
                  <a:pt x="20231" y="10743"/>
                  <a:pt x="20169" y="11639"/>
                </a:cubicBezTo>
                <a:cubicBezTo>
                  <a:pt x="19942" y="9862"/>
                  <a:pt x="19765" y="8061"/>
                  <a:pt x="19554" y="6285"/>
                </a:cubicBezTo>
                <a:cubicBezTo>
                  <a:pt x="19551" y="6255"/>
                  <a:pt x="19536" y="6243"/>
                  <a:pt x="19520" y="6243"/>
                </a:cubicBezTo>
                <a:cubicBezTo>
                  <a:pt x="19499" y="6243"/>
                  <a:pt x="19474" y="6266"/>
                  <a:pt x="19472" y="6300"/>
                </a:cubicBezTo>
                <a:cubicBezTo>
                  <a:pt x="19378" y="7232"/>
                  <a:pt x="19445" y="8226"/>
                  <a:pt x="19421" y="9170"/>
                </a:cubicBezTo>
                <a:cubicBezTo>
                  <a:pt x="19409" y="9490"/>
                  <a:pt x="19405" y="9808"/>
                  <a:pt x="19398" y="10128"/>
                </a:cubicBezTo>
                <a:cubicBezTo>
                  <a:pt x="19391" y="10125"/>
                  <a:pt x="19384" y="10124"/>
                  <a:pt x="19378" y="10124"/>
                </a:cubicBezTo>
                <a:cubicBezTo>
                  <a:pt x="19319" y="10124"/>
                  <a:pt x="19299" y="10249"/>
                  <a:pt x="19366" y="10281"/>
                </a:cubicBezTo>
                <a:cubicBezTo>
                  <a:pt x="19378" y="10285"/>
                  <a:pt x="19386" y="10297"/>
                  <a:pt x="19398" y="10304"/>
                </a:cubicBezTo>
                <a:cubicBezTo>
                  <a:pt x="19389" y="10931"/>
                  <a:pt x="19394" y="11560"/>
                  <a:pt x="19425" y="12183"/>
                </a:cubicBezTo>
                <a:cubicBezTo>
                  <a:pt x="19362" y="11948"/>
                  <a:pt x="19292" y="11710"/>
                  <a:pt x="19217" y="11475"/>
                </a:cubicBezTo>
                <a:cubicBezTo>
                  <a:pt x="19077" y="11032"/>
                  <a:pt x="18916" y="10606"/>
                  <a:pt x="18751" y="10179"/>
                </a:cubicBezTo>
                <a:cubicBezTo>
                  <a:pt x="18732" y="10128"/>
                  <a:pt x="18681" y="9976"/>
                  <a:pt x="18627" y="9792"/>
                </a:cubicBezTo>
                <a:cubicBezTo>
                  <a:pt x="18643" y="9690"/>
                  <a:pt x="18658" y="9584"/>
                  <a:pt x="18674" y="9479"/>
                </a:cubicBezTo>
                <a:cubicBezTo>
                  <a:pt x="18818" y="8536"/>
                  <a:pt x="18920" y="7322"/>
                  <a:pt x="19308" y="6488"/>
                </a:cubicBezTo>
                <a:cubicBezTo>
                  <a:pt x="19343" y="6421"/>
                  <a:pt x="19294" y="6355"/>
                  <a:pt x="19244" y="6355"/>
                </a:cubicBezTo>
                <a:cubicBezTo>
                  <a:pt x="19228" y="6355"/>
                  <a:pt x="19211" y="6362"/>
                  <a:pt x="19198" y="6379"/>
                </a:cubicBezTo>
                <a:cubicBezTo>
                  <a:pt x="18912" y="6708"/>
                  <a:pt x="18771" y="7208"/>
                  <a:pt x="18623" y="7655"/>
                </a:cubicBezTo>
                <a:cubicBezTo>
                  <a:pt x="18473" y="8117"/>
                  <a:pt x="18329" y="8570"/>
                  <a:pt x="18196" y="9044"/>
                </a:cubicBezTo>
                <a:cubicBezTo>
                  <a:pt x="18188" y="9071"/>
                  <a:pt x="18184" y="9095"/>
                  <a:pt x="18177" y="9123"/>
                </a:cubicBezTo>
                <a:cubicBezTo>
                  <a:pt x="18114" y="8841"/>
                  <a:pt x="18051" y="8559"/>
                  <a:pt x="17985" y="8277"/>
                </a:cubicBezTo>
                <a:cubicBezTo>
                  <a:pt x="17899" y="7913"/>
                  <a:pt x="17758" y="6684"/>
                  <a:pt x="17389" y="6551"/>
                </a:cubicBezTo>
                <a:cubicBezTo>
                  <a:pt x="17387" y="6550"/>
                  <a:pt x="17384" y="6549"/>
                  <a:pt x="17382" y="6549"/>
                </a:cubicBezTo>
                <a:cubicBezTo>
                  <a:pt x="17355" y="6549"/>
                  <a:pt x="17338" y="6603"/>
                  <a:pt x="17366" y="6621"/>
                </a:cubicBezTo>
                <a:cubicBezTo>
                  <a:pt x="17593" y="6778"/>
                  <a:pt x="17633" y="7870"/>
                  <a:pt x="17656" y="8093"/>
                </a:cubicBezTo>
                <a:cubicBezTo>
                  <a:pt x="17703" y="8598"/>
                  <a:pt x="17754" y="9107"/>
                  <a:pt x="17808" y="9611"/>
                </a:cubicBezTo>
                <a:cubicBezTo>
                  <a:pt x="17832" y="9831"/>
                  <a:pt x="17852" y="10050"/>
                  <a:pt x="17871" y="10269"/>
                </a:cubicBezTo>
                <a:cubicBezTo>
                  <a:pt x="17761" y="10707"/>
                  <a:pt x="17656" y="11150"/>
                  <a:pt x="17558" y="11592"/>
                </a:cubicBezTo>
                <a:cubicBezTo>
                  <a:pt x="17499" y="11260"/>
                  <a:pt x="17436" y="10926"/>
                  <a:pt x="17370" y="10590"/>
                </a:cubicBezTo>
                <a:cubicBezTo>
                  <a:pt x="17135" y="9420"/>
                  <a:pt x="16802" y="8336"/>
                  <a:pt x="16744" y="7111"/>
                </a:cubicBezTo>
                <a:cubicBezTo>
                  <a:pt x="16744" y="7083"/>
                  <a:pt x="16729" y="7070"/>
                  <a:pt x="16714" y="7070"/>
                </a:cubicBezTo>
                <a:cubicBezTo>
                  <a:pt x="16699" y="7070"/>
                  <a:pt x="16683" y="7083"/>
                  <a:pt x="16681" y="7111"/>
                </a:cubicBezTo>
                <a:cubicBezTo>
                  <a:pt x="16646" y="8977"/>
                  <a:pt x="16849" y="10864"/>
                  <a:pt x="16928" y="12731"/>
                </a:cubicBezTo>
                <a:cubicBezTo>
                  <a:pt x="16952" y="13279"/>
                  <a:pt x="16986" y="13823"/>
                  <a:pt x="17022" y="14367"/>
                </a:cubicBezTo>
                <a:cubicBezTo>
                  <a:pt x="16963" y="14712"/>
                  <a:pt x="16905" y="15059"/>
                  <a:pt x="16853" y="15408"/>
                </a:cubicBezTo>
                <a:cubicBezTo>
                  <a:pt x="16842" y="15247"/>
                  <a:pt x="16787" y="15126"/>
                  <a:pt x="16705" y="15044"/>
                </a:cubicBezTo>
                <a:cubicBezTo>
                  <a:pt x="16697" y="15017"/>
                  <a:pt x="16685" y="14989"/>
                  <a:pt x="16677" y="14962"/>
                </a:cubicBezTo>
                <a:cubicBezTo>
                  <a:pt x="16697" y="13928"/>
                  <a:pt x="16685" y="12891"/>
                  <a:pt x="16630" y="11866"/>
                </a:cubicBezTo>
                <a:cubicBezTo>
                  <a:pt x="16568" y="10758"/>
                  <a:pt x="16454" y="9607"/>
                  <a:pt x="16251" y="8523"/>
                </a:cubicBezTo>
                <a:cubicBezTo>
                  <a:pt x="16168" y="8089"/>
                  <a:pt x="16118" y="7647"/>
                  <a:pt x="16040" y="7208"/>
                </a:cubicBezTo>
                <a:cubicBezTo>
                  <a:pt x="16219" y="5999"/>
                  <a:pt x="16427" y="4793"/>
                  <a:pt x="16615" y="3572"/>
                </a:cubicBezTo>
                <a:cubicBezTo>
                  <a:pt x="16624" y="3519"/>
                  <a:pt x="16590" y="3483"/>
                  <a:pt x="16558" y="3483"/>
                </a:cubicBezTo>
                <a:cubicBezTo>
                  <a:pt x="16536" y="3483"/>
                  <a:pt x="16515" y="3499"/>
                  <a:pt x="16509" y="3537"/>
                </a:cubicBezTo>
                <a:cubicBezTo>
                  <a:pt x="16333" y="4621"/>
                  <a:pt x="16137" y="5698"/>
                  <a:pt x="15953" y="6778"/>
                </a:cubicBezTo>
                <a:cubicBezTo>
                  <a:pt x="15859" y="6320"/>
                  <a:pt x="15840" y="5830"/>
                  <a:pt x="15726" y="5384"/>
                </a:cubicBezTo>
                <a:cubicBezTo>
                  <a:pt x="15980" y="4649"/>
                  <a:pt x="16231" y="3913"/>
                  <a:pt x="16423" y="3138"/>
                </a:cubicBezTo>
                <a:cubicBezTo>
                  <a:pt x="16437" y="3077"/>
                  <a:pt x="16399" y="3039"/>
                  <a:pt x="16362" y="3039"/>
                </a:cubicBezTo>
                <a:cubicBezTo>
                  <a:pt x="16336" y="3039"/>
                  <a:pt x="16311" y="3056"/>
                  <a:pt x="16302" y="3095"/>
                </a:cubicBezTo>
                <a:cubicBezTo>
                  <a:pt x="16106" y="3866"/>
                  <a:pt x="15852" y="4605"/>
                  <a:pt x="15593" y="5337"/>
                </a:cubicBezTo>
                <a:cubicBezTo>
                  <a:pt x="15566" y="5169"/>
                  <a:pt x="15534" y="5005"/>
                  <a:pt x="15491" y="4840"/>
                </a:cubicBezTo>
                <a:cubicBezTo>
                  <a:pt x="15480" y="4792"/>
                  <a:pt x="15453" y="4771"/>
                  <a:pt x="15425" y="4771"/>
                </a:cubicBezTo>
                <a:cubicBezTo>
                  <a:pt x="15383" y="4771"/>
                  <a:pt x="15340" y="4818"/>
                  <a:pt x="15346" y="4891"/>
                </a:cubicBezTo>
                <a:cubicBezTo>
                  <a:pt x="15390" y="5225"/>
                  <a:pt x="15393" y="5581"/>
                  <a:pt x="15378" y="5940"/>
                </a:cubicBezTo>
                <a:cubicBezTo>
                  <a:pt x="15280" y="6218"/>
                  <a:pt x="15182" y="6500"/>
                  <a:pt x="15084" y="6786"/>
                </a:cubicBezTo>
                <a:cubicBezTo>
                  <a:pt x="14725" y="7878"/>
                  <a:pt x="14450" y="9005"/>
                  <a:pt x="14153" y="10124"/>
                </a:cubicBezTo>
                <a:cubicBezTo>
                  <a:pt x="14031" y="10579"/>
                  <a:pt x="13914" y="11032"/>
                  <a:pt x="13797" y="11482"/>
                </a:cubicBezTo>
                <a:cubicBezTo>
                  <a:pt x="13777" y="11244"/>
                  <a:pt x="13753" y="11001"/>
                  <a:pt x="13735" y="10758"/>
                </a:cubicBezTo>
                <a:cubicBezTo>
                  <a:pt x="13581" y="8872"/>
                  <a:pt x="13695" y="6970"/>
                  <a:pt x="13715" y="5084"/>
                </a:cubicBezTo>
                <a:cubicBezTo>
                  <a:pt x="13715" y="5066"/>
                  <a:pt x="13702" y="5055"/>
                  <a:pt x="13691" y="5055"/>
                </a:cubicBezTo>
                <a:cubicBezTo>
                  <a:pt x="13682" y="5055"/>
                  <a:pt x="13673" y="5062"/>
                  <a:pt x="13672" y="5075"/>
                </a:cubicBezTo>
                <a:cubicBezTo>
                  <a:pt x="13464" y="6727"/>
                  <a:pt x="13272" y="8367"/>
                  <a:pt x="13159" y="10030"/>
                </a:cubicBezTo>
                <a:cubicBezTo>
                  <a:pt x="13135" y="9772"/>
                  <a:pt x="13112" y="9517"/>
                  <a:pt x="13085" y="9259"/>
                </a:cubicBezTo>
                <a:cubicBezTo>
                  <a:pt x="13045" y="8848"/>
                  <a:pt x="13002" y="8433"/>
                  <a:pt x="12955" y="8023"/>
                </a:cubicBezTo>
                <a:cubicBezTo>
                  <a:pt x="12928" y="7788"/>
                  <a:pt x="12900" y="7553"/>
                  <a:pt x="12869" y="7318"/>
                </a:cubicBezTo>
                <a:cubicBezTo>
                  <a:pt x="12834" y="7044"/>
                  <a:pt x="12654" y="6578"/>
                  <a:pt x="12736" y="6305"/>
                </a:cubicBezTo>
                <a:cubicBezTo>
                  <a:pt x="12741" y="6284"/>
                  <a:pt x="12729" y="6273"/>
                  <a:pt x="12716" y="6273"/>
                </a:cubicBezTo>
                <a:cubicBezTo>
                  <a:pt x="12708" y="6273"/>
                  <a:pt x="12701" y="6276"/>
                  <a:pt x="12697" y="6285"/>
                </a:cubicBezTo>
                <a:cubicBezTo>
                  <a:pt x="12638" y="6390"/>
                  <a:pt x="12631" y="6473"/>
                  <a:pt x="12635" y="6567"/>
                </a:cubicBezTo>
                <a:cubicBezTo>
                  <a:pt x="12595" y="6218"/>
                  <a:pt x="12552" y="5877"/>
                  <a:pt x="12497" y="5534"/>
                </a:cubicBezTo>
                <a:cubicBezTo>
                  <a:pt x="12423" y="5079"/>
                  <a:pt x="12388" y="4559"/>
                  <a:pt x="12274" y="4121"/>
                </a:cubicBezTo>
                <a:cubicBezTo>
                  <a:pt x="12235" y="3960"/>
                  <a:pt x="12203" y="3878"/>
                  <a:pt x="12082" y="3827"/>
                </a:cubicBezTo>
                <a:cubicBezTo>
                  <a:pt x="12076" y="3824"/>
                  <a:pt x="12070" y="3823"/>
                  <a:pt x="12064" y="3823"/>
                </a:cubicBezTo>
                <a:cubicBezTo>
                  <a:pt x="12009" y="3823"/>
                  <a:pt x="11979" y="3932"/>
                  <a:pt x="12035" y="3971"/>
                </a:cubicBezTo>
                <a:cubicBezTo>
                  <a:pt x="12216" y="4109"/>
                  <a:pt x="12145" y="5149"/>
                  <a:pt x="12153" y="5377"/>
                </a:cubicBezTo>
                <a:cubicBezTo>
                  <a:pt x="12180" y="5917"/>
                  <a:pt x="12212" y="6446"/>
                  <a:pt x="12192" y="6986"/>
                </a:cubicBezTo>
                <a:cubicBezTo>
                  <a:pt x="12145" y="8128"/>
                  <a:pt x="12141" y="9271"/>
                  <a:pt x="12098" y="10414"/>
                </a:cubicBezTo>
                <a:cubicBezTo>
                  <a:pt x="12094" y="10535"/>
                  <a:pt x="12086" y="10657"/>
                  <a:pt x="12082" y="10778"/>
                </a:cubicBezTo>
                <a:cubicBezTo>
                  <a:pt x="12024" y="10539"/>
                  <a:pt x="11969" y="10297"/>
                  <a:pt x="11945" y="10066"/>
                </a:cubicBezTo>
                <a:cubicBezTo>
                  <a:pt x="11943" y="10038"/>
                  <a:pt x="11926" y="10023"/>
                  <a:pt x="11910" y="10023"/>
                </a:cubicBezTo>
                <a:cubicBezTo>
                  <a:pt x="11894" y="10023"/>
                  <a:pt x="11879" y="10037"/>
                  <a:pt x="11879" y="10066"/>
                </a:cubicBezTo>
                <a:cubicBezTo>
                  <a:pt x="11891" y="10543"/>
                  <a:pt x="11950" y="11020"/>
                  <a:pt x="11997" y="11495"/>
                </a:cubicBezTo>
                <a:cubicBezTo>
                  <a:pt x="11930" y="11650"/>
                  <a:pt x="11867" y="11804"/>
                  <a:pt x="11813" y="11964"/>
                </a:cubicBezTo>
                <a:cubicBezTo>
                  <a:pt x="11683" y="12340"/>
                  <a:pt x="11546" y="12711"/>
                  <a:pt x="11425" y="13091"/>
                </a:cubicBezTo>
                <a:cubicBezTo>
                  <a:pt x="11397" y="13173"/>
                  <a:pt x="11374" y="13260"/>
                  <a:pt x="11350" y="13341"/>
                </a:cubicBezTo>
                <a:cubicBezTo>
                  <a:pt x="11319" y="12985"/>
                  <a:pt x="11284" y="12629"/>
                  <a:pt x="11253" y="12273"/>
                </a:cubicBezTo>
                <a:cubicBezTo>
                  <a:pt x="11182" y="11408"/>
                  <a:pt x="11014" y="10555"/>
                  <a:pt x="10838" y="9717"/>
                </a:cubicBezTo>
                <a:cubicBezTo>
                  <a:pt x="11006" y="7588"/>
                  <a:pt x="11401" y="5518"/>
                  <a:pt x="11910" y="3482"/>
                </a:cubicBezTo>
                <a:cubicBezTo>
                  <a:pt x="11920" y="3438"/>
                  <a:pt x="11891" y="3409"/>
                  <a:pt x="11863" y="3409"/>
                </a:cubicBezTo>
                <a:cubicBezTo>
                  <a:pt x="11843" y="3409"/>
                  <a:pt x="11824" y="3421"/>
                  <a:pt x="11816" y="3451"/>
                </a:cubicBezTo>
                <a:cubicBezTo>
                  <a:pt x="11339" y="5290"/>
                  <a:pt x="10917" y="7181"/>
                  <a:pt x="10700" y="9111"/>
                </a:cubicBezTo>
                <a:cubicBezTo>
                  <a:pt x="10642" y="8864"/>
                  <a:pt x="10583" y="8614"/>
                  <a:pt x="10525" y="8363"/>
                </a:cubicBezTo>
                <a:cubicBezTo>
                  <a:pt x="10545" y="8164"/>
                  <a:pt x="10564" y="7967"/>
                  <a:pt x="10583" y="7768"/>
                </a:cubicBezTo>
                <a:cubicBezTo>
                  <a:pt x="10689" y="6727"/>
                  <a:pt x="10729" y="5471"/>
                  <a:pt x="11085" y="4515"/>
                </a:cubicBezTo>
                <a:cubicBezTo>
                  <a:pt x="11093" y="4498"/>
                  <a:pt x="11082" y="4476"/>
                  <a:pt x="11070" y="4476"/>
                </a:cubicBezTo>
                <a:cubicBezTo>
                  <a:pt x="11066" y="4476"/>
                  <a:pt x="11061" y="4478"/>
                  <a:pt x="11057" y="4484"/>
                </a:cubicBezTo>
                <a:cubicBezTo>
                  <a:pt x="10599" y="5162"/>
                  <a:pt x="10376" y="6183"/>
                  <a:pt x="10200" y="7048"/>
                </a:cubicBezTo>
                <a:cubicBezTo>
                  <a:pt x="9981" y="8136"/>
                  <a:pt x="9707" y="9188"/>
                  <a:pt x="9550" y="10301"/>
                </a:cubicBezTo>
                <a:cubicBezTo>
                  <a:pt x="9542" y="10265"/>
                  <a:pt x="9535" y="10226"/>
                  <a:pt x="9526" y="10191"/>
                </a:cubicBezTo>
                <a:cubicBezTo>
                  <a:pt x="9441" y="9835"/>
                  <a:pt x="9358" y="9470"/>
                  <a:pt x="9273" y="9107"/>
                </a:cubicBezTo>
                <a:cubicBezTo>
                  <a:pt x="9508" y="8305"/>
                  <a:pt x="9750" y="7510"/>
                  <a:pt x="10004" y="6723"/>
                </a:cubicBezTo>
                <a:cubicBezTo>
                  <a:pt x="10384" y="5553"/>
                  <a:pt x="10814" y="4414"/>
                  <a:pt x="11260" y="3283"/>
                </a:cubicBezTo>
                <a:cubicBezTo>
                  <a:pt x="11640" y="2336"/>
                  <a:pt x="12185" y="1126"/>
                  <a:pt x="12212" y="42"/>
                </a:cubicBezTo>
                <a:cubicBezTo>
                  <a:pt x="12212" y="18"/>
                  <a:pt x="12194" y="1"/>
                  <a:pt x="1217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8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8"/>
          <p:cNvSpPr txBox="1"/>
          <p:nvPr>
            <p:ph type="title"/>
          </p:nvPr>
        </p:nvSpPr>
        <p:spPr>
          <a:xfrm>
            <a:off x="713325" y="883688"/>
            <a:ext cx="7717500" cy="131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9"/>
          <p:cNvSpPr/>
          <p:nvPr/>
        </p:nvSpPr>
        <p:spPr>
          <a:xfrm>
            <a:off x="197850" y="186300"/>
            <a:ext cx="8748300" cy="4770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9"/>
          <p:cNvSpPr/>
          <p:nvPr/>
        </p:nvSpPr>
        <p:spPr>
          <a:xfrm rot="842756">
            <a:off x="449194" y="401878"/>
            <a:ext cx="1020687" cy="4507216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9"/>
          <p:cNvSpPr/>
          <p:nvPr/>
        </p:nvSpPr>
        <p:spPr>
          <a:xfrm flipH="1" rot="-842925">
            <a:off x="243545" y="1739916"/>
            <a:ext cx="711817" cy="3143289"/>
          </a:xfrm>
          <a:custGeom>
            <a:rect b="b" l="l" r="r" t="t"/>
            <a:pathLst>
              <a:path extrusionOk="0" h="125808" w="28490">
                <a:moveTo>
                  <a:pt x="6009" y="3021"/>
                </a:moveTo>
                <a:lnTo>
                  <a:pt x="6009" y="3021"/>
                </a:lnTo>
                <a:cubicBezTo>
                  <a:pt x="6048" y="3030"/>
                  <a:pt x="6092" y="3041"/>
                  <a:pt x="6130" y="3045"/>
                </a:cubicBezTo>
                <a:cubicBezTo>
                  <a:pt x="6143" y="3045"/>
                  <a:pt x="6156" y="3043"/>
                  <a:pt x="6170" y="3043"/>
                </a:cubicBezTo>
                <a:cubicBezTo>
                  <a:pt x="6176" y="3043"/>
                  <a:pt x="6183" y="3043"/>
                  <a:pt x="6189" y="3045"/>
                </a:cubicBezTo>
                <a:cubicBezTo>
                  <a:pt x="6189" y="3088"/>
                  <a:pt x="6193" y="3131"/>
                  <a:pt x="6201" y="3178"/>
                </a:cubicBezTo>
                <a:cubicBezTo>
                  <a:pt x="6248" y="3409"/>
                  <a:pt x="6369" y="3601"/>
                  <a:pt x="6538" y="3742"/>
                </a:cubicBezTo>
                <a:cubicBezTo>
                  <a:pt x="6482" y="3895"/>
                  <a:pt x="6439" y="4047"/>
                  <a:pt x="6381" y="4184"/>
                </a:cubicBezTo>
                <a:cubicBezTo>
                  <a:pt x="6334" y="4282"/>
                  <a:pt x="6291" y="4376"/>
                  <a:pt x="6248" y="4473"/>
                </a:cubicBezTo>
                <a:cubicBezTo>
                  <a:pt x="6186" y="4016"/>
                  <a:pt x="6134" y="3495"/>
                  <a:pt x="6009" y="3021"/>
                </a:cubicBezTo>
                <a:close/>
                <a:moveTo>
                  <a:pt x="3637" y="6337"/>
                </a:moveTo>
                <a:cubicBezTo>
                  <a:pt x="3770" y="6422"/>
                  <a:pt x="3931" y="6473"/>
                  <a:pt x="4099" y="6478"/>
                </a:cubicBezTo>
                <a:cubicBezTo>
                  <a:pt x="4134" y="6591"/>
                  <a:pt x="4173" y="6704"/>
                  <a:pt x="4228" y="6814"/>
                </a:cubicBezTo>
                <a:cubicBezTo>
                  <a:pt x="4166" y="6778"/>
                  <a:pt x="4099" y="6744"/>
                  <a:pt x="4036" y="6700"/>
                </a:cubicBezTo>
                <a:cubicBezTo>
                  <a:pt x="3892" y="6603"/>
                  <a:pt x="3743" y="6505"/>
                  <a:pt x="3602" y="6403"/>
                </a:cubicBezTo>
                <a:cubicBezTo>
                  <a:pt x="3614" y="6379"/>
                  <a:pt x="3626" y="6360"/>
                  <a:pt x="3637" y="6337"/>
                </a:cubicBezTo>
                <a:close/>
                <a:moveTo>
                  <a:pt x="3368" y="6685"/>
                </a:moveTo>
                <a:cubicBezTo>
                  <a:pt x="3438" y="6798"/>
                  <a:pt x="3516" y="6912"/>
                  <a:pt x="3606" y="7025"/>
                </a:cubicBezTo>
                <a:cubicBezTo>
                  <a:pt x="3547" y="7025"/>
                  <a:pt x="3489" y="7029"/>
                  <a:pt x="3430" y="7033"/>
                </a:cubicBezTo>
                <a:cubicBezTo>
                  <a:pt x="3363" y="7037"/>
                  <a:pt x="3297" y="7049"/>
                  <a:pt x="3230" y="7069"/>
                </a:cubicBezTo>
                <a:cubicBezTo>
                  <a:pt x="3227" y="6998"/>
                  <a:pt x="3218" y="6932"/>
                  <a:pt x="3195" y="6861"/>
                </a:cubicBezTo>
                <a:cubicBezTo>
                  <a:pt x="3187" y="6845"/>
                  <a:pt x="3180" y="6825"/>
                  <a:pt x="3171" y="6810"/>
                </a:cubicBezTo>
                <a:cubicBezTo>
                  <a:pt x="3211" y="6791"/>
                  <a:pt x="3254" y="6771"/>
                  <a:pt x="3289" y="6744"/>
                </a:cubicBezTo>
                <a:cubicBezTo>
                  <a:pt x="3316" y="6728"/>
                  <a:pt x="3339" y="6704"/>
                  <a:pt x="3368" y="6685"/>
                </a:cubicBezTo>
                <a:close/>
                <a:moveTo>
                  <a:pt x="5727" y="10615"/>
                </a:moveTo>
                <a:cubicBezTo>
                  <a:pt x="5731" y="10618"/>
                  <a:pt x="5731" y="10618"/>
                  <a:pt x="5731" y="10622"/>
                </a:cubicBezTo>
                <a:cubicBezTo>
                  <a:pt x="5700" y="10649"/>
                  <a:pt x="5669" y="10681"/>
                  <a:pt x="5641" y="10716"/>
                </a:cubicBezTo>
                <a:cubicBezTo>
                  <a:pt x="5532" y="10857"/>
                  <a:pt x="5465" y="11021"/>
                  <a:pt x="5442" y="11186"/>
                </a:cubicBezTo>
                <a:cubicBezTo>
                  <a:pt x="5391" y="11178"/>
                  <a:pt x="5344" y="11170"/>
                  <a:pt x="5301" y="11166"/>
                </a:cubicBezTo>
                <a:cubicBezTo>
                  <a:pt x="5203" y="11155"/>
                  <a:pt x="5066" y="11139"/>
                  <a:pt x="4929" y="11139"/>
                </a:cubicBezTo>
                <a:cubicBezTo>
                  <a:pt x="5203" y="11034"/>
                  <a:pt x="5508" y="10814"/>
                  <a:pt x="5727" y="10615"/>
                </a:cubicBezTo>
                <a:close/>
                <a:moveTo>
                  <a:pt x="3500" y="12333"/>
                </a:moveTo>
                <a:lnTo>
                  <a:pt x="3500" y="12333"/>
                </a:lnTo>
                <a:cubicBezTo>
                  <a:pt x="3523" y="12356"/>
                  <a:pt x="3547" y="12383"/>
                  <a:pt x="3574" y="12407"/>
                </a:cubicBezTo>
                <a:cubicBezTo>
                  <a:pt x="3570" y="12411"/>
                  <a:pt x="3563" y="12414"/>
                  <a:pt x="3555" y="12414"/>
                </a:cubicBezTo>
                <a:cubicBezTo>
                  <a:pt x="3539" y="12387"/>
                  <a:pt x="3520" y="12360"/>
                  <a:pt x="3500" y="12333"/>
                </a:cubicBezTo>
                <a:close/>
                <a:moveTo>
                  <a:pt x="3661" y="17804"/>
                </a:moveTo>
                <a:cubicBezTo>
                  <a:pt x="3727" y="17906"/>
                  <a:pt x="3805" y="18008"/>
                  <a:pt x="3892" y="18097"/>
                </a:cubicBezTo>
                <a:cubicBezTo>
                  <a:pt x="3778" y="18113"/>
                  <a:pt x="3668" y="18144"/>
                  <a:pt x="3570" y="18188"/>
                </a:cubicBezTo>
                <a:cubicBezTo>
                  <a:pt x="3547" y="18160"/>
                  <a:pt x="3527" y="18129"/>
                  <a:pt x="3500" y="18097"/>
                </a:cubicBezTo>
                <a:cubicBezTo>
                  <a:pt x="3402" y="17996"/>
                  <a:pt x="3285" y="17925"/>
                  <a:pt x="3160" y="17882"/>
                </a:cubicBezTo>
                <a:lnTo>
                  <a:pt x="3160" y="17882"/>
                </a:lnTo>
                <a:cubicBezTo>
                  <a:pt x="3201" y="17888"/>
                  <a:pt x="3243" y="17891"/>
                  <a:pt x="3284" y="17891"/>
                </a:cubicBezTo>
                <a:cubicBezTo>
                  <a:pt x="3412" y="17891"/>
                  <a:pt x="3539" y="17863"/>
                  <a:pt x="3661" y="17804"/>
                </a:cubicBezTo>
                <a:close/>
                <a:moveTo>
                  <a:pt x="6526" y="17875"/>
                </a:moveTo>
                <a:cubicBezTo>
                  <a:pt x="6561" y="17886"/>
                  <a:pt x="6592" y="17902"/>
                  <a:pt x="6627" y="17914"/>
                </a:cubicBezTo>
                <a:cubicBezTo>
                  <a:pt x="6647" y="17918"/>
                  <a:pt x="6663" y="17922"/>
                  <a:pt x="6682" y="17925"/>
                </a:cubicBezTo>
                <a:cubicBezTo>
                  <a:pt x="6679" y="17969"/>
                  <a:pt x="6670" y="18012"/>
                  <a:pt x="6670" y="18059"/>
                </a:cubicBezTo>
                <a:cubicBezTo>
                  <a:pt x="6670" y="18106"/>
                  <a:pt x="6679" y="18153"/>
                  <a:pt x="6686" y="18200"/>
                </a:cubicBezTo>
                <a:cubicBezTo>
                  <a:pt x="6475" y="18223"/>
                  <a:pt x="6263" y="18243"/>
                  <a:pt x="6056" y="18278"/>
                </a:cubicBezTo>
                <a:cubicBezTo>
                  <a:pt x="6251" y="18173"/>
                  <a:pt x="6420" y="18039"/>
                  <a:pt x="6526" y="17875"/>
                </a:cubicBezTo>
                <a:close/>
                <a:moveTo>
                  <a:pt x="6807" y="18552"/>
                </a:moveTo>
                <a:cubicBezTo>
                  <a:pt x="6811" y="18560"/>
                  <a:pt x="6811" y="18567"/>
                  <a:pt x="6820" y="18576"/>
                </a:cubicBezTo>
                <a:cubicBezTo>
                  <a:pt x="6635" y="18650"/>
                  <a:pt x="6479" y="18787"/>
                  <a:pt x="6381" y="18975"/>
                </a:cubicBezTo>
                <a:cubicBezTo>
                  <a:pt x="6365" y="19002"/>
                  <a:pt x="6357" y="19033"/>
                  <a:pt x="6345" y="19065"/>
                </a:cubicBezTo>
                <a:cubicBezTo>
                  <a:pt x="6224" y="19045"/>
                  <a:pt x="6103" y="19029"/>
                  <a:pt x="5982" y="19018"/>
                </a:cubicBezTo>
                <a:cubicBezTo>
                  <a:pt x="5864" y="19002"/>
                  <a:pt x="5739" y="18982"/>
                  <a:pt x="5606" y="18963"/>
                </a:cubicBezTo>
                <a:cubicBezTo>
                  <a:pt x="5935" y="18818"/>
                  <a:pt x="6271" y="18763"/>
                  <a:pt x="6608" y="18650"/>
                </a:cubicBezTo>
                <a:cubicBezTo>
                  <a:pt x="6647" y="18634"/>
                  <a:pt x="6726" y="18599"/>
                  <a:pt x="6807" y="18552"/>
                </a:cubicBezTo>
                <a:close/>
                <a:moveTo>
                  <a:pt x="3711" y="25080"/>
                </a:moveTo>
                <a:cubicBezTo>
                  <a:pt x="3770" y="25194"/>
                  <a:pt x="3832" y="25307"/>
                  <a:pt x="3903" y="25420"/>
                </a:cubicBezTo>
                <a:cubicBezTo>
                  <a:pt x="3892" y="25417"/>
                  <a:pt x="3879" y="25413"/>
                  <a:pt x="3868" y="25409"/>
                </a:cubicBezTo>
                <a:cubicBezTo>
                  <a:pt x="3847" y="25406"/>
                  <a:pt x="3819" y="25404"/>
                  <a:pt x="3786" y="25404"/>
                </a:cubicBezTo>
                <a:cubicBezTo>
                  <a:pt x="3739" y="25404"/>
                  <a:pt x="3683" y="25407"/>
                  <a:pt x="3626" y="25409"/>
                </a:cubicBezTo>
                <a:cubicBezTo>
                  <a:pt x="3673" y="25311"/>
                  <a:pt x="3704" y="25202"/>
                  <a:pt x="3711" y="25084"/>
                </a:cubicBezTo>
                <a:lnTo>
                  <a:pt x="3711" y="25080"/>
                </a:lnTo>
                <a:close/>
                <a:moveTo>
                  <a:pt x="6827" y="25608"/>
                </a:moveTo>
                <a:cubicBezTo>
                  <a:pt x="6854" y="25621"/>
                  <a:pt x="6878" y="25632"/>
                  <a:pt x="6909" y="25640"/>
                </a:cubicBezTo>
                <a:cubicBezTo>
                  <a:pt x="6929" y="25648"/>
                  <a:pt x="6944" y="25648"/>
                  <a:pt x="6964" y="25652"/>
                </a:cubicBezTo>
                <a:cubicBezTo>
                  <a:pt x="6960" y="25695"/>
                  <a:pt x="6952" y="25742"/>
                  <a:pt x="6952" y="25785"/>
                </a:cubicBezTo>
                <a:cubicBezTo>
                  <a:pt x="6952" y="25852"/>
                  <a:pt x="6960" y="25914"/>
                  <a:pt x="6972" y="25973"/>
                </a:cubicBezTo>
                <a:cubicBezTo>
                  <a:pt x="6932" y="25980"/>
                  <a:pt x="6894" y="25988"/>
                  <a:pt x="6858" y="26000"/>
                </a:cubicBezTo>
                <a:cubicBezTo>
                  <a:pt x="6760" y="26027"/>
                  <a:pt x="6670" y="26067"/>
                  <a:pt x="6576" y="26105"/>
                </a:cubicBezTo>
                <a:cubicBezTo>
                  <a:pt x="6612" y="26043"/>
                  <a:pt x="6647" y="25977"/>
                  <a:pt x="6682" y="25914"/>
                </a:cubicBezTo>
                <a:cubicBezTo>
                  <a:pt x="6741" y="25808"/>
                  <a:pt x="6791" y="25711"/>
                  <a:pt x="6827" y="25608"/>
                </a:cubicBezTo>
                <a:close/>
                <a:moveTo>
                  <a:pt x="7078" y="26262"/>
                </a:moveTo>
                <a:cubicBezTo>
                  <a:pt x="7085" y="26274"/>
                  <a:pt x="7089" y="26289"/>
                  <a:pt x="7097" y="26305"/>
                </a:cubicBezTo>
                <a:cubicBezTo>
                  <a:pt x="6925" y="26376"/>
                  <a:pt x="6776" y="26501"/>
                  <a:pt x="6682" y="26677"/>
                </a:cubicBezTo>
                <a:cubicBezTo>
                  <a:pt x="6471" y="26704"/>
                  <a:pt x="6256" y="26767"/>
                  <a:pt x="6162" y="26795"/>
                </a:cubicBezTo>
                <a:cubicBezTo>
                  <a:pt x="6173" y="26779"/>
                  <a:pt x="6186" y="26763"/>
                  <a:pt x="6197" y="26744"/>
                </a:cubicBezTo>
                <a:cubicBezTo>
                  <a:pt x="6275" y="26712"/>
                  <a:pt x="6357" y="26673"/>
                  <a:pt x="6439" y="26630"/>
                </a:cubicBezTo>
                <a:cubicBezTo>
                  <a:pt x="6643" y="26520"/>
                  <a:pt x="6870" y="26399"/>
                  <a:pt x="7078" y="26262"/>
                </a:cubicBezTo>
                <a:close/>
                <a:moveTo>
                  <a:pt x="5790" y="0"/>
                </a:moveTo>
                <a:cubicBezTo>
                  <a:pt x="5715" y="0"/>
                  <a:pt x="5649" y="53"/>
                  <a:pt x="5641" y="129"/>
                </a:cubicBezTo>
                <a:cubicBezTo>
                  <a:pt x="5633" y="208"/>
                  <a:pt x="5692" y="278"/>
                  <a:pt x="5770" y="286"/>
                </a:cubicBezTo>
                <a:lnTo>
                  <a:pt x="5794" y="286"/>
                </a:lnTo>
                <a:cubicBezTo>
                  <a:pt x="5892" y="564"/>
                  <a:pt x="5946" y="1010"/>
                  <a:pt x="5974" y="1382"/>
                </a:cubicBezTo>
                <a:cubicBezTo>
                  <a:pt x="5962" y="1386"/>
                  <a:pt x="5951" y="1389"/>
                  <a:pt x="5942" y="1393"/>
                </a:cubicBezTo>
                <a:cubicBezTo>
                  <a:pt x="5822" y="1160"/>
                  <a:pt x="5582" y="739"/>
                  <a:pt x="5360" y="739"/>
                </a:cubicBezTo>
                <a:cubicBezTo>
                  <a:pt x="5307" y="739"/>
                  <a:pt x="5256" y="763"/>
                  <a:pt x="5207" y="818"/>
                </a:cubicBezTo>
                <a:cubicBezTo>
                  <a:pt x="4878" y="1198"/>
                  <a:pt x="5364" y="2215"/>
                  <a:pt x="5364" y="2215"/>
                </a:cubicBezTo>
                <a:cubicBezTo>
                  <a:pt x="5367" y="2462"/>
                  <a:pt x="5481" y="2685"/>
                  <a:pt x="5657" y="2838"/>
                </a:cubicBezTo>
                <a:cubicBezTo>
                  <a:pt x="5716" y="3730"/>
                  <a:pt x="5805" y="4614"/>
                  <a:pt x="5790" y="5503"/>
                </a:cubicBezTo>
                <a:cubicBezTo>
                  <a:pt x="5594" y="5969"/>
                  <a:pt x="5335" y="6548"/>
                  <a:pt x="5179" y="7119"/>
                </a:cubicBezTo>
                <a:cubicBezTo>
                  <a:pt x="4999" y="6955"/>
                  <a:pt x="4823" y="6791"/>
                  <a:pt x="4667" y="6610"/>
                </a:cubicBezTo>
                <a:cubicBezTo>
                  <a:pt x="4604" y="6540"/>
                  <a:pt x="4549" y="6466"/>
                  <a:pt x="4490" y="6388"/>
                </a:cubicBezTo>
                <a:cubicBezTo>
                  <a:pt x="4772" y="6243"/>
                  <a:pt x="4960" y="5953"/>
                  <a:pt x="4960" y="5628"/>
                </a:cubicBezTo>
                <a:cubicBezTo>
                  <a:pt x="4960" y="5628"/>
                  <a:pt x="5414" y="4599"/>
                  <a:pt x="5077" y="4227"/>
                </a:cubicBezTo>
                <a:cubicBezTo>
                  <a:pt x="5029" y="4174"/>
                  <a:pt x="4978" y="4151"/>
                  <a:pt x="4926" y="4151"/>
                </a:cubicBezTo>
                <a:cubicBezTo>
                  <a:pt x="4705" y="4151"/>
                  <a:pt x="4473" y="4579"/>
                  <a:pt x="4361" y="4818"/>
                </a:cubicBezTo>
                <a:cubicBezTo>
                  <a:pt x="4349" y="4814"/>
                  <a:pt x="4338" y="4811"/>
                  <a:pt x="4326" y="4806"/>
                </a:cubicBezTo>
                <a:cubicBezTo>
                  <a:pt x="4345" y="4435"/>
                  <a:pt x="4385" y="3989"/>
                  <a:pt x="4479" y="3707"/>
                </a:cubicBezTo>
                <a:lnTo>
                  <a:pt x="4502" y="3707"/>
                </a:lnTo>
                <a:cubicBezTo>
                  <a:pt x="4580" y="3698"/>
                  <a:pt x="4636" y="3628"/>
                  <a:pt x="4627" y="3550"/>
                </a:cubicBezTo>
                <a:cubicBezTo>
                  <a:pt x="4617" y="3477"/>
                  <a:pt x="4555" y="3424"/>
                  <a:pt x="4482" y="3424"/>
                </a:cubicBezTo>
                <a:cubicBezTo>
                  <a:pt x="4477" y="3424"/>
                  <a:pt x="4472" y="3424"/>
                  <a:pt x="4467" y="3425"/>
                </a:cubicBezTo>
                <a:cubicBezTo>
                  <a:pt x="4389" y="3433"/>
                  <a:pt x="4334" y="3503"/>
                  <a:pt x="4342" y="3581"/>
                </a:cubicBezTo>
                <a:cubicBezTo>
                  <a:pt x="4349" y="3628"/>
                  <a:pt x="4377" y="3667"/>
                  <a:pt x="4412" y="3687"/>
                </a:cubicBezTo>
                <a:cubicBezTo>
                  <a:pt x="4354" y="3863"/>
                  <a:pt x="4318" y="4094"/>
                  <a:pt x="4291" y="4329"/>
                </a:cubicBezTo>
                <a:cubicBezTo>
                  <a:pt x="4253" y="4120"/>
                  <a:pt x="4160" y="3941"/>
                  <a:pt x="3952" y="3941"/>
                </a:cubicBezTo>
                <a:cubicBezTo>
                  <a:pt x="3945" y="3941"/>
                  <a:pt x="3938" y="3941"/>
                  <a:pt x="3931" y="3942"/>
                </a:cubicBezTo>
                <a:lnTo>
                  <a:pt x="3908" y="3942"/>
                </a:lnTo>
                <a:cubicBezTo>
                  <a:pt x="3895" y="3945"/>
                  <a:pt x="3888" y="3945"/>
                  <a:pt x="3879" y="3945"/>
                </a:cubicBezTo>
                <a:cubicBezTo>
                  <a:pt x="3492" y="4020"/>
                  <a:pt x="3626" y="4591"/>
                  <a:pt x="3720" y="4873"/>
                </a:cubicBezTo>
                <a:cubicBezTo>
                  <a:pt x="3715" y="4876"/>
                  <a:pt x="3711" y="4876"/>
                  <a:pt x="3711" y="4881"/>
                </a:cubicBezTo>
                <a:cubicBezTo>
                  <a:pt x="3602" y="4517"/>
                  <a:pt x="3453" y="4083"/>
                  <a:pt x="3289" y="3824"/>
                </a:cubicBezTo>
                <a:cubicBezTo>
                  <a:pt x="3321" y="3792"/>
                  <a:pt x="3339" y="3749"/>
                  <a:pt x="3332" y="3707"/>
                </a:cubicBezTo>
                <a:cubicBezTo>
                  <a:pt x="3325" y="3635"/>
                  <a:pt x="3265" y="3580"/>
                  <a:pt x="3195" y="3580"/>
                </a:cubicBezTo>
                <a:cubicBezTo>
                  <a:pt x="3188" y="3580"/>
                  <a:pt x="3182" y="3580"/>
                  <a:pt x="3175" y="3581"/>
                </a:cubicBezTo>
                <a:cubicBezTo>
                  <a:pt x="3097" y="3589"/>
                  <a:pt x="3039" y="3660"/>
                  <a:pt x="3050" y="3738"/>
                </a:cubicBezTo>
                <a:cubicBezTo>
                  <a:pt x="3057" y="3809"/>
                  <a:pt x="3116" y="3864"/>
                  <a:pt x="3186" y="3864"/>
                </a:cubicBezTo>
                <a:cubicBezTo>
                  <a:pt x="3193" y="3864"/>
                  <a:pt x="3200" y="3864"/>
                  <a:pt x="3207" y="3863"/>
                </a:cubicBezTo>
                <a:cubicBezTo>
                  <a:pt x="3214" y="3863"/>
                  <a:pt x="3222" y="3863"/>
                  <a:pt x="3230" y="3859"/>
                </a:cubicBezTo>
                <a:cubicBezTo>
                  <a:pt x="3379" y="4098"/>
                  <a:pt x="3523" y="4497"/>
                  <a:pt x="3630" y="4845"/>
                </a:cubicBezTo>
                <a:cubicBezTo>
                  <a:pt x="3586" y="4798"/>
                  <a:pt x="3543" y="4748"/>
                  <a:pt x="3492" y="4697"/>
                </a:cubicBezTo>
                <a:cubicBezTo>
                  <a:pt x="3399" y="4356"/>
                  <a:pt x="3245" y="4012"/>
                  <a:pt x="2983" y="3913"/>
                </a:cubicBezTo>
                <a:cubicBezTo>
                  <a:pt x="2945" y="3899"/>
                  <a:pt x="2911" y="3893"/>
                  <a:pt x="2879" y="3893"/>
                </a:cubicBezTo>
                <a:cubicBezTo>
                  <a:pt x="2579" y="3893"/>
                  <a:pt x="2542" y="4481"/>
                  <a:pt x="2549" y="4842"/>
                </a:cubicBezTo>
                <a:cubicBezTo>
                  <a:pt x="2373" y="4450"/>
                  <a:pt x="2189" y="3980"/>
                  <a:pt x="2138" y="3651"/>
                </a:cubicBezTo>
                <a:cubicBezTo>
                  <a:pt x="2146" y="3648"/>
                  <a:pt x="2154" y="3644"/>
                  <a:pt x="2161" y="3640"/>
                </a:cubicBezTo>
                <a:cubicBezTo>
                  <a:pt x="2236" y="3589"/>
                  <a:pt x="2259" y="3483"/>
                  <a:pt x="2205" y="3405"/>
                </a:cubicBezTo>
                <a:cubicBezTo>
                  <a:pt x="2173" y="3359"/>
                  <a:pt x="2119" y="3332"/>
                  <a:pt x="2065" y="3332"/>
                </a:cubicBezTo>
                <a:cubicBezTo>
                  <a:pt x="2032" y="3332"/>
                  <a:pt x="1999" y="3342"/>
                  <a:pt x="1970" y="3362"/>
                </a:cubicBezTo>
                <a:cubicBezTo>
                  <a:pt x="1896" y="3413"/>
                  <a:pt x="1876" y="3519"/>
                  <a:pt x="1927" y="3597"/>
                </a:cubicBezTo>
                <a:cubicBezTo>
                  <a:pt x="1959" y="3640"/>
                  <a:pt x="2005" y="3667"/>
                  <a:pt x="2056" y="3667"/>
                </a:cubicBezTo>
                <a:cubicBezTo>
                  <a:pt x="2111" y="4027"/>
                  <a:pt x="2315" y="4529"/>
                  <a:pt x="2499" y="4935"/>
                </a:cubicBezTo>
                <a:lnTo>
                  <a:pt x="2490" y="4935"/>
                </a:lnTo>
                <a:cubicBezTo>
                  <a:pt x="2371" y="4664"/>
                  <a:pt x="2120" y="4182"/>
                  <a:pt x="1804" y="4182"/>
                </a:cubicBezTo>
                <a:cubicBezTo>
                  <a:pt x="1746" y="4182"/>
                  <a:pt x="1687" y="4198"/>
                  <a:pt x="1625" y="4235"/>
                </a:cubicBezTo>
                <a:cubicBezTo>
                  <a:pt x="1618" y="4238"/>
                  <a:pt x="1610" y="4242"/>
                  <a:pt x="1598" y="4251"/>
                </a:cubicBezTo>
                <a:cubicBezTo>
                  <a:pt x="1590" y="4258"/>
                  <a:pt x="1583" y="4262"/>
                  <a:pt x="1574" y="4270"/>
                </a:cubicBezTo>
                <a:cubicBezTo>
                  <a:pt x="1367" y="4430"/>
                  <a:pt x="1422" y="4673"/>
                  <a:pt x="1555" y="4896"/>
                </a:cubicBezTo>
                <a:cubicBezTo>
                  <a:pt x="1348" y="4704"/>
                  <a:pt x="1137" y="4529"/>
                  <a:pt x="949" y="4419"/>
                </a:cubicBezTo>
                <a:cubicBezTo>
                  <a:pt x="964" y="4368"/>
                  <a:pt x="960" y="4313"/>
                  <a:pt x="929" y="4270"/>
                </a:cubicBezTo>
                <a:cubicBezTo>
                  <a:pt x="897" y="4221"/>
                  <a:pt x="844" y="4195"/>
                  <a:pt x="790" y="4195"/>
                </a:cubicBezTo>
                <a:cubicBezTo>
                  <a:pt x="758" y="4195"/>
                  <a:pt x="726" y="4204"/>
                  <a:pt x="698" y="4223"/>
                </a:cubicBezTo>
                <a:cubicBezTo>
                  <a:pt x="620" y="4278"/>
                  <a:pt x="600" y="4383"/>
                  <a:pt x="651" y="4458"/>
                </a:cubicBezTo>
                <a:cubicBezTo>
                  <a:pt x="683" y="4507"/>
                  <a:pt x="737" y="4533"/>
                  <a:pt x="791" y="4533"/>
                </a:cubicBezTo>
                <a:cubicBezTo>
                  <a:pt x="824" y="4533"/>
                  <a:pt x="857" y="4524"/>
                  <a:pt x="886" y="4505"/>
                </a:cubicBezTo>
                <a:cubicBezTo>
                  <a:pt x="893" y="4497"/>
                  <a:pt x="897" y="4493"/>
                  <a:pt x="906" y="4486"/>
                </a:cubicBezTo>
                <a:cubicBezTo>
                  <a:pt x="1202" y="4665"/>
                  <a:pt x="1590" y="5029"/>
                  <a:pt x="1896" y="5351"/>
                </a:cubicBezTo>
                <a:cubicBezTo>
                  <a:pt x="1888" y="5362"/>
                  <a:pt x="1880" y="5369"/>
                  <a:pt x="1872" y="5382"/>
                </a:cubicBezTo>
                <a:cubicBezTo>
                  <a:pt x="1667" y="5292"/>
                  <a:pt x="1328" y="5161"/>
                  <a:pt x="1080" y="5161"/>
                </a:cubicBezTo>
                <a:cubicBezTo>
                  <a:pt x="906" y="5161"/>
                  <a:pt x="777" y="5226"/>
                  <a:pt x="772" y="5413"/>
                </a:cubicBezTo>
                <a:cubicBezTo>
                  <a:pt x="768" y="5707"/>
                  <a:pt x="1061" y="5996"/>
                  <a:pt x="1359" y="6211"/>
                </a:cubicBezTo>
                <a:cubicBezTo>
                  <a:pt x="1140" y="6227"/>
                  <a:pt x="933" y="6285"/>
                  <a:pt x="827" y="6431"/>
                </a:cubicBezTo>
                <a:cubicBezTo>
                  <a:pt x="608" y="6716"/>
                  <a:pt x="1144" y="6916"/>
                  <a:pt x="1473" y="7006"/>
                </a:cubicBezTo>
                <a:cubicBezTo>
                  <a:pt x="1217" y="7039"/>
                  <a:pt x="926" y="7069"/>
                  <a:pt x="680" y="7069"/>
                </a:cubicBezTo>
                <a:cubicBezTo>
                  <a:pt x="580" y="7069"/>
                  <a:pt x="488" y="7064"/>
                  <a:pt x="409" y="7053"/>
                </a:cubicBezTo>
                <a:cubicBezTo>
                  <a:pt x="409" y="7045"/>
                  <a:pt x="409" y="7037"/>
                  <a:pt x="404" y="7029"/>
                </a:cubicBezTo>
                <a:cubicBezTo>
                  <a:pt x="385" y="6970"/>
                  <a:pt x="328" y="6932"/>
                  <a:pt x="268" y="6932"/>
                </a:cubicBezTo>
                <a:cubicBezTo>
                  <a:pt x="254" y="6932"/>
                  <a:pt x="239" y="6934"/>
                  <a:pt x="225" y="6939"/>
                </a:cubicBezTo>
                <a:cubicBezTo>
                  <a:pt x="150" y="6963"/>
                  <a:pt x="107" y="7041"/>
                  <a:pt x="131" y="7116"/>
                </a:cubicBezTo>
                <a:cubicBezTo>
                  <a:pt x="150" y="7179"/>
                  <a:pt x="206" y="7216"/>
                  <a:pt x="266" y="7216"/>
                </a:cubicBezTo>
                <a:cubicBezTo>
                  <a:pt x="281" y="7216"/>
                  <a:pt x="296" y="7214"/>
                  <a:pt x="310" y="7210"/>
                </a:cubicBezTo>
                <a:cubicBezTo>
                  <a:pt x="353" y="7197"/>
                  <a:pt x="389" y="7163"/>
                  <a:pt x="400" y="7123"/>
                </a:cubicBezTo>
                <a:cubicBezTo>
                  <a:pt x="483" y="7134"/>
                  <a:pt x="578" y="7139"/>
                  <a:pt x="679" y="7139"/>
                </a:cubicBezTo>
                <a:cubicBezTo>
                  <a:pt x="949" y="7139"/>
                  <a:pt x="1265" y="7106"/>
                  <a:pt x="1536" y="7069"/>
                </a:cubicBezTo>
                <a:lnTo>
                  <a:pt x="1536" y="7076"/>
                </a:lnTo>
                <a:cubicBezTo>
                  <a:pt x="1238" y="7112"/>
                  <a:pt x="662" y="7229"/>
                  <a:pt x="756" y="7609"/>
                </a:cubicBezTo>
                <a:cubicBezTo>
                  <a:pt x="761" y="7616"/>
                  <a:pt x="761" y="7624"/>
                  <a:pt x="765" y="7632"/>
                </a:cubicBezTo>
                <a:cubicBezTo>
                  <a:pt x="768" y="7640"/>
                  <a:pt x="768" y="7647"/>
                  <a:pt x="772" y="7656"/>
                </a:cubicBezTo>
                <a:cubicBezTo>
                  <a:pt x="829" y="7801"/>
                  <a:pt x="946" y="7852"/>
                  <a:pt x="1083" y="7852"/>
                </a:cubicBezTo>
                <a:cubicBezTo>
                  <a:pt x="1145" y="7852"/>
                  <a:pt x="1211" y="7841"/>
                  <a:pt x="1278" y="7824"/>
                </a:cubicBezTo>
                <a:lnTo>
                  <a:pt x="1278" y="7824"/>
                </a:lnTo>
                <a:cubicBezTo>
                  <a:pt x="1070" y="7945"/>
                  <a:pt x="878" y="8075"/>
                  <a:pt x="745" y="8200"/>
                </a:cubicBezTo>
                <a:cubicBezTo>
                  <a:pt x="720" y="8184"/>
                  <a:pt x="691" y="8173"/>
                  <a:pt x="661" y="8173"/>
                </a:cubicBezTo>
                <a:cubicBezTo>
                  <a:pt x="647" y="8173"/>
                  <a:pt x="633" y="8175"/>
                  <a:pt x="620" y="8180"/>
                </a:cubicBezTo>
                <a:cubicBezTo>
                  <a:pt x="545" y="8203"/>
                  <a:pt x="503" y="8286"/>
                  <a:pt x="526" y="8360"/>
                </a:cubicBezTo>
                <a:cubicBezTo>
                  <a:pt x="545" y="8421"/>
                  <a:pt x="603" y="8461"/>
                  <a:pt x="664" y="8461"/>
                </a:cubicBezTo>
                <a:cubicBezTo>
                  <a:pt x="678" y="8461"/>
                  <a:pt x="692" y="8459"/>
                  <a:pt x="705" y="8454"/>
                </a:cubicBezTo>
                <a:cubicBezTo>
                  <a:pt x="780" y="8427"/>
                  <a:pt x="823" y="8348"/>
                  <a:pt x="799" y="8274"/>
                </a:cubicBezTo>
                <a:cubicBezTo>
                  <a:pt x="796" y="8266"/>
                  <a:pt x="792" y="8258"/>
                  <a:pt x="788" y="8250"/>
                </a:cubicBezTo>
                <a:cubicBezTo>
                  <a:pt x="1003" y="8051"/>
                  <a:pt x="1395" y="7828"/>
                  <a:pt x="1727" y="7656"/>
                </a:cubicBezTo>
                <a:cubicBezTo>
                  <a:pt x="1735" y="7667"/>
                  <a:pt x="1742" y="7676"/>
                  <a:pt x="1751" y="7683"/>
                </a:cubicBezTo>
                <a:cubicBezTo>
                  <a:pt x="1540" y="7929"/>
                  <a:pt x="1140" y="8465"/>
                  <a:pt x="1508" y="8583"/>
                </a:cubicBezTo>
                <a:cubicBezTo>
                  <a:pt x="1548" y="8596"/>
                  <a:pt x="1589" y="8602"/>
                  <a:pt x="1632" y="8602"/>
                </a:cubicBezTo>
                <a:cubicBezTo>
                  <a:pt x="2105" y="8602"/>
                  <a:pt x="2733" y="7894"/>
                  <a:pt x="2733" y="7894"/>
                </a:cubicBezTo>
                <a:cubicBezTo>
                  <a:pt x="2983" y="7781"/>
                  <a:pt x="3156" y="7558"/>
                  <a:pt x="3211" y="7304"/>
                </a:cubicBezTo>
                <a:cubicBezTo>
                  <a:pt x="3465" y="7315"/>
                  <a:pt x="3724" y="7354"/>
                  <a:pt x="3958" y="7421"/>
                </a:cubicBezTo>
                <a:cubicBezTo>
                  <a:pt x="3970" y="7425"/>
                  <a:pt x="3978" y="7428"/>
                  <a:pt x="3989" y="7432"/>
                </a:cubicBezTo>
                <a:cubicBezTo>
                  <a:pt x="4283" y="7694"/>
                  <a:pt x="4620" y="7878"/>
                  <a:pt x="4988" y="7910"/>
                </a:cubicBezTo>
                <a:cubicBezTo>
                  <a:pt x="4991" y="7911"/>
                  <a:pt x="4995" y="7911"/>
                  <a:pt x="4998" y="7911"/>
                </a:cubicBezTo>
                <a:cubicBezTo>
                  <a:pt x="5012" y="7911"/>
                  <a:pt x="5026" y="7906"/>
                  <a:pt x="5039" y="7906"/>
                </a:cubicBezTo>
                <a:cubicBezTo>
                  <a:pt x="5035" y="7969"/>
                  <a:pt x="5035" y="8028"/>
                  <a:pt x="5035" y="8086"/>
                </a:cubicBezTo>
                <a:cubicBezTo>
                  <a:pt x="4960" y="8328"/>
                  <a:pt x="4894" y="8572"/>
                  <a:pt x="4823" y="8814"/>
                </a:cubicBezTo>
                <a:cubicBezTo>
                  <a:pt x="4623" y="8783"/>
                  <a:pt x="4471" y="8700"/>
                  <a:pt x="4295" y="8595"/>
                </a:cubicBezTo>
                <a:cubicBezTo>
                  <a:pt x="4134" y="8497"/>
                  <a:pt x="3837" y="8322"/>
                  <a:pt x="3600" y="8322"/>
                </a:cubicBezTo>
                <a:cubicBezTo>
                  <a:pt x="3525" y="8322"/>
                  <a:pt x="3455" y="8340"/>
                  <a:pt x="3399" y="8384"/>
                </a:cubicBezTo>
                <a:lnTo>
                  <a:pt x="3395" y="8384"/>
                </a:lnTo>
                <a:cubicBezTo>
                  <a:pt x="3368" y="8411"/>
                  <a:pt x="3368" y="8462"/>
                  <a:pt x="3406" y="8481"/>
                </a:cubicBezTo>
                <a:cubicBezTo>
                  <a:pt x="3570" y="8552"/>
                  <a:pt x="3708" y="8689"/>
                  <a:pt x="3848" y="8794"/>
                </a:cubicBezTo>
                <a:cubicBezTo>
                  <a:pt x="4013" y="8920"/>
                  <a:pt x="4177" y="9045"/>
                  <a:pt x="4361" y="9139"/>
                </a:cubicBezTo>
                <a:cubicBezTo>
                  <a:pt x="4448" y="9186"/>
                  <a:pt x="4580" y="9225"/>
                  <a:pt x="4710" y="9233"/>
                </a:cubicBezTo>
                <a:cubicBezTo>
                  <a:pt x="4651" y="9448"/>
                  <a:pt x="4592" y="9659"/>
                  <a:pt x="4537" y="9874"/>
                </a:cubicBezTo>
                <a:cubicBezTo>
                  <a:pt x="4479" y="10086"/>
                  <a:pt x="4443" y="10297"/>
                  <a:pt x="4412" y="10509"/>
                </a:cubicBezTo>
                <a:cubicBezTo>
                  <a:pt x="4302" y="10348"/>
                  <a:pt x="4150" y="10212"/>
                  <a:pt x="4025" y="10062"/>
                </a:cubicBezTo>
                <a:cubicBezTo>
                  <a:pt x="3876" y="9890"/>
                  <a:pt x="3735" y="9706"/>
                  <a:pt x="3539" y="9585"/>
                </a:cubicBezTo>
                <a:cubicBezTo>
                  <a:pt x="3529" y="9579"/>
                  <a:pt x="3518" y="9577"/>
                  <a:pt x="3507" y="9577"/>
                </a:cubicBezTo>
                <a:cubicBezTo>
                  <a:pt x="3474" y="9577"/>
                  <a:pt x="3446" y="9602"/>
                  <a:pt x="3449" y="9640"/>
                </a:cubicBezTo>
                <a:cubicBezTo>
                  <a:pt x="3473" y="10090"/>
                  <a:pt x="3720" y="10794"/>
                  <a:pt x="4166" y="10978"/>
                </a:cubicBezTo>
                <a:cubicBezTo>
                  <a:pt x="4196" y="10991"/>
                  <a:pt x="4225" y="10997"/>
                  <a:pt x="4253" y="10997"/>
                </a:cubicBezTo>
                <a:cubicBezTo>
                  <a:pt x="4284" y="10997"/>
                  <a:pt x="4313" y="10990"/>
                  <a:pt x="4342" y="10978"/>
                </a:cubicBezTo>
                <a:cubicBezTo>
                  <a:pt x="4345" y="10987"/>
                  <a:pt x="4345" y="10990"/>
                  <a:pt x="4349" y="10998"/>
                </a:cubicBezTo>
                <a:cubicBezTo>
                  <a:pt x="4318" y="11401"/>
                  <a:pt x="4311" y="11809"/>
                  <a:pt x="4322" y="12215"/>
                </a:cubicBezTo>
                <a:cubicBezTo>
                  <a:pt x="4044" y="12141"/>
                  <a:pt x="3809" y="12000"/>
                  <a:pt x="3574" y="11851"/>
                </a:cubicBezTo>
                <a:cubicBezTo>
                  <a:pt x="3677" y="11464"/>
                  <a:pt x="3539" y="11045"/>
                  <a:pt x="3211" y="10799"/>
                </a:cubicBezTo>
                <a:cubicBezTo>
                  <a:pt x="3211" y="10799"/>
                  <a:pt x="2592" y="9685"/>
                  <a:pt x="2011" y="9685"/>
                </a:cubicBezTo>
                <a:cubicBezTo>
                  <a:pt x="1999" y="9685"/>
                  <a:pt x="1986" y="9686"/>
                  <a:pt x="1974" y="9687"/>
                </a:cubicBezTo>
                <a:cubicBezTo>
                  <a:pt x="1555" y="9726"/>
                  <a:pt x="1805" y="10356"/>
                  <a:pt x="1982" y="10712"/>
                </a:cubicBezTo>
                <a:cubicBezTo>
                  <a:pt x="1653" y="10434"/>
                  <a:pt x="1285" y="10094"/>
                  <a:pt x="1097" y="9820"/>
                </a:cubicBezTo>
                <a:cubicBezTo>
                  <a:pt x="1101" y="9812"/>
                  <a:pt x="1108" y="9804"/>
                  <a:pt x="1113" y="9797"/>
                </a:cubicBezTo>
                <a:cubicBezTo>
                  <a:pt x="1160" y="9719"/>
                  <a:pt x="1132" y="9612"/>
                  <a:pt x="1054" y="9565"/>
                </a:cubicBezTo>
                <a:cubicBezTo>
                  <a:pt x="1027" y="9550"/>
                  <a:pt x="998" y="9543"/>
                  <a:pt x="969" y="9543"/>
                </a:cubicBezTo>
                <a:cubicBezTo>
                  <a:pt x="911" y="9543"/>
                  <a:pt x="854" y="9573"/>
                  <a:pt x="823" y="9628"/>
                </a:cubicBezTo>
                <a:cubicBezTo>
                  <a:pt x="776" y="9706"/>
                  <a:pt x="803" y="9812"/>
                  <a:pt x="882" y="9859"/>
                </a:cubicBezTo>
                <a:cubicBezTo>
                  <a:pt x="907" y="9874"/>
                  <a:pt x="935" y="9881"/>
                  <a:pt x="962" y="9881"/>
                </a:cubicBezTo>
                <a:cubicBezTo>
                  <a:pt x="986" y="9881"/>
                  <a:pt x="1009" y="9876"/>
                  <a:pt x="1030" y="9867"/>
                </a:cubicBezTo>
                <a:cubicBezTo>
                  <a:pt x="1238" y="10165"/>
                  <a:pt x="1637" y="10532"/>
                  <a:pt x="1977" y="10818"/>
                </a:cubicBezTo>
                <a:cubicBezTo>
                  <a:pt x="1977" y="10822"/>
                  <a:pt x="1974" y="10822"/>
                  <a:pt x="1970" y="10826"/>
                </a:cubicBezTo>
                <a:cubicBezTo>
                  <a:pt x="1785" y="10660"/>
                  <a:pt x="1452" y="10407"/>
                  <a:pt x="1181" y="10407"/>
                </a:cubicBezTo>
                <a:cubicBezTo>
                  <a:pt x="1068" y="10407"/>
                  <a:pt x="966" y="10451"/>
                  <a:pt x="890" y="10564"/>
                </a:cubicBezTo>
                <a:cubicBezTo>
                  <a:pt x="882" y="10571"/>
                  <a:pt x="878" y="10579"/>
                  <a:pt x="870" y="10591"/>
                </a:cubicBezTo>
                <a:cubicBezTo>
                  <a:pt x="866" y="10599"/>
                  <a:pt x="862" y="10606"/>
                  <a:pt x="859" y="10618"/>
                </a:cubicBezTo>
                <a:cubicBezTo>
                  <a:pt x="741" y="10853"/>
                  <a:pt x="893" y="11049"/>
                  <a:pt x="1113" y="11190"/>
                </a:cubicBezTo>
                <a:cubicBezTo>
                  <a:pt x="843" y="11108"/>
                  <a:pt x="573" y="11041"/>
                  <a:pt x="357" y="11021"/>
                </a:cubicBezTo>
                <a:cubicBezTo>
                  <a:pt x="349" y="10971"/>
                  <a:pt x="322" y="10924"/>
                  <a:pt x="275" y="10896"/>
                </a:cubicBezTo>
                <a:cubicBezTo>
                  <a:pt x="249" y="10881"/>
                  <a:pt x="221" y="10874"/>
                  <a:pt x="192" y="10874"/>
                </a:cubicBezTo>
                <a:cubicBezTo>
                  <a:pt x="133" y="10874"/>
                  <a:pt x="76" y="10904"/>
                  <a:pt x="44" y="10958"/>
                </a:cubicBezTo>
                <a:cubicBezTo>
                  <a:pt x="1" y="11037"/>
                  <a:pt x="28" y="11143"/>
                  <a:pt x="107" y="11190"/>
                </a:cubicBezTo>
                <a:cubicBezTo>
                  <a:pt x="133" y="11205"/>
                  <a:pt x="162" y="11213"/>
                  <a:pt x="191" y="11213"/>
                </a:cubicBezTo>
                <a:cubicBezTo>
                  <a:pt x="249" y="11213"/>
                  <a:pt x="307" y="11182"/>
                  <a:pt x="338" y="11128"/>
                </a:cubicBezTo>
                <a:cubicBezTo>
                  <a:pt x="342" y="11119"/>
                  <a:pt x="346" y="11112"/>
                  <a:pt x="349" y="11104"/>
                </a:cubicBezTo>
                <a:cubicBezTo>
                  <a:pt x="694" y="11135"/>
                  <a:pt x="1199" y="11299"/>
                  <a:pt x="1614" y="11452"/>
                </a:cubicBezTo>
                <a:cubicBezTo>
                  <a:pt x="1614" y="11468"/>
                  <a:pt x="1610" y="11480"/>
                  <a:pt x="1610" y="11491"/>
                </a:cubicBezTo>
                <a:cubicBezTo>
                  <a:pt x="1226" y="11507"/>
                  <a:pt x="443" y="11581"/>
                  <a:pt x="631" y="11996"/>
                </a:cubicBezTo>
                <a:cubicBezTo>
                  <a:pt x="752" y="12262"/>
                  <a:pt x="1144" y="12396"/>
                  <a:pt x="1504" y="12461"/>
                </a:cubicBezTo>
                <a:cubicBezTo>
                  <a:pt x="1312" y="12571"/>
                  <a:pt x="1152" y="12716"/>
                  <a:pt x="1117" y="12889"/>
                </a:cubicBezTo>
                <a:cubicBezTo>
                  <a:pt x="1073" y="13110"/>
                  <a:pt x="1280" y="13172"/>
                  <a:pt x="1524" y="13172"/>
                </a:cubicBezTo>
                <a:cubicBezTo>
                  <a:pt x="1668" y="13172"/>
                  <a:pt x="1825" y="13150"/>
                  <a:pt x="1950" y="13127"/>
                </a:cubicBezTo>
                <a:lnTo>
                  <a:pt x="1950" y="13127"/>
                </a:lnTo>
                <a:cubicBezTo>
                  <a:pt x="1645" y="13327"/>
                  <a:pt x="1278" y="13546"/>
                  <a:pt x="1011" y="13632"/>
                </a:cubicBezTo>
                <a:cubicBezTo>
                  <a:pt x="1007" y="13624"/>
                  <a:pt x="1003" y="13621"/>
                  <a:pt x="999" y="13612"/>
                </a:cubicBezTo>
                <a:cubicBezTo>
                  <a:pt x="971" y="13584"/>
                  <a:pt x="933" y="13569"/>
                  <a:pt x="895" y="13569"/>
                </a:cubicBezTo>
                <a:cubicBezTo>
                  <a:pt x="860" y="13569"/>
                  <a:pt x="824" y="13582"/>
                  <a:pt x="796" y="13608"/>
                </a:cubicBezTo>
                <a:cubicBezTo>
                  <a:pt x="737" y="13664"/>
                  <a:pt x="737" y="13753"/>
                  <a:pt x="788" y="13808"/>
                </a:cubicBezTo>
                <a:cubicBezTo>
                  <a:pt x="817" y="13839"/>
                  <a:pt x="855" y="13855"/>
                  <a:pt x="894" y="13855"/>
                </a:cubicBezTo>
                <a:cubicBezTo>
                  <a:pt x="928" y="13855"/>
                  <a:pt x="963" y="13842"/>
                  <a:pt x="991" y="13816"/>
                </a:cubicBezTo>
                <a:cubicBezTo>
                  <a:pt x="1027" y="13785"/>
                  <a:pt x="1038" y="13742"/>
                  <a:pt x="1034" y="13699"/>
                </a:cubicBezTo>
                <a:cubicBezTo>
                  <a:pt x="1328" y="13605"/>
                  <a:pt x="1719" y="13366"/>
                  <a:pt x="2033" y="13158"/>
                </a:cubicBezTo>
                <a:cubicBezTo>
                  <a:pt x="2036" y="13158"/>
                  <a:pt x="2036" y="13162"/>
                  <a:pt x="2036" y="13166"/>
                </a:cubicBezTo>
                <a:cubicBezTo>
                  <a:pt x="1786" y="13323"/>
                  <a:pt x="1316" y="13679"/>
                  <a:pt x="1567" y="13980"/>
                </a:cubicBezTo>
                <a:cubicBezTo>
                  <a:pt x="1571" y="13988"/>
                  <a:pt x="1574" y="13996"/>
                  <a:pt x="1583" y="14000"/>
                </a:cubicBezTo>
                <a:cubicBezTo>
                  <a:pt x="1587" y="14008"/>
                  <a:pt x="1594" y="14011"/>
                  <a:pt x="1602" y="14020"/>
                </a:cubicBezTo>
                <a:cubicBezTo>
                  <a:pt x="1663" y="14078"/>
                  <a:pt x="1730" y="14103"/>
                  <a:pt x="1798" y="14103"/>
                </a:cubicBezTo>
                <a:cubicBezTo>
                  <a:pt x="1908" y="14103"/>
                  <a:pt x="2023" y="14039"/>
                  <a:pt x="2127" y="13949"/>
                </a:cubicBezTo>
                <a:lnTo>
                  <a:pt x="2127" y="13949"/>
                </a:lnTo>
                <a:cubicBezTo>
                  <a:pt x="1993" y="14148"/>
                  <a:pt x="1876" y="14352"/>
                  <a:pt x="1809" y="14520"/>
                </a:cubicBezTo>
                <a:cubicBezTo>
                  <a:pt x="1801" y="14519"/>
                  <a:pt x="1792" y="14518"/>
                  <a:pt x="1784" y="14518"/>
                </a:cubicBezTo>
                <a:cubicBezTo>
                  <a:pt x="1749" y="14518"/>
                  <a:pt x="1717" y="14530"/>
                  <a:pt x="1688" y="14556"/>
                </a:cubicBezTo>
                <a:cubicBezTo>
                  <a:pt x="1630" y="14611"/>
                  <a:pt x="1630" y="14701"/>
                  <a:pt x="1680" y="14759"/>
                </a:cubicBezTo>
                <a:cubicBezTo>
                  <a:pt x="1709" y="14790"/>
                  <a:pt x="1747" y="14805"/>
                  <a:pt x="1785" y="14805"/>
                </a:cubicBezTo>
                <a:cubicBezTo>
                  <a:pt x="1820" y="14805"/>
                  <a:pt x="1855" y="14792"/>
                  <a:pt x="1883" y="14767"/>
                </a:cubicBezTo>
                <a:cubicBezTo>
                  <a:pt x="1943" y="14712"/>
                  <a:pt x="1943" y="14622"/>
                  <a:pt x="1892" y="14564"/>
                </a:cubicBezTo>
                <a:cubicBezTo>
                  <a:pt x="1883" y="14560"/>
                  <a:pt x="1880" y="14551"/>
                  <a:pt x="1872" y="14548"/>
                </a:cubicBezTo>
                <a:cubicBezTo>
                  <a:pt x="1982" y="14274"/>
                  <a:pt x="2236" y="13906"/>
                  <a:pt x="2459" y="13605"/>
                </a:cubicBezTo>
                <a:cubicBezTo>
                  <a:pt x="2470" y="13612"/>
                  <a:pt x="2483" y="13617"/>
                  <a:pt x="2490" y="13621"/>
                </a:cubicBezTo>
                <a:cubicBezTo>
                  <a:pt x="2415" y="13922"/>
                  <a:pt x="2292" y="14539"/>
                  <a:pt x="2623" y="14539"/>
                </a:cubicBezTo>
                <a:cubicBezTo>
                  <a:pt x="2636" y="14539"/>
                  <a:pt x="2649" y="14538"/>
                  <a:pt x="2663" y="14536"/>
                </a:cubicBezTo>
                <a:cubicBezTo>
                  <a:pt x="3160" y="14466"/>
                  <a:pt x="3469" y="13386"/>
                  <a:pt x="3469" y="13386"/>
                </a:cubicBezTo>
                <a:cubicBezTo>
                  <a:pt x="3586" y="13249"/>
                  <a:pt x="3645" y="13088"/>
                  <a:pt x="3664" y="12920"/>
                </a:cubicBezTo>
                <a:cubicBezTo>
                  <a:pt x="3704" y="12920"/>
                  <a:pt x="3747" y="12920"/>
                  <a:pt x="3786" y="12924"/>
                </a:cubicBezTo>
                <a:cubicBezTo>
                  <a:pt x="4002" y="12943"/>
                  <a:pt x="4146" y="13077"/>
                  <a:pt x="4346" y="13077"/>
                </a:cubicBezTo>
                <a:cubicBezTo>
                  <a:pt x="4348" y="13077"/>
                  <a:pt x="4351" y="13077"/>
                  <a:pt x="4354" y="13077"/>
                </a:cubicBezTo>
                <a:cubicBezTo>
                  <a:pt x="4373" y="13460"/>
                  <a:pt x="4401" y="13828"/>
                  <a:pt x="4479" y="14215"/>
                </a:cubicBezTo>
                <a:cubicBezTo>
                  <a:pt x="4600" y="14857"/>
                  <a:pt x="4490" y="15530"/>
                  <a:pt x="4569" y="16184"/>
                </a:cubicBezTo>
                <a:cubicBezTo>
                  <a:pt x="4643" y="16779"/>
                  <a:pt x="4761" y="17409"/>
                  <a:pt x="4835" y="18039"/>
                </a:cubicBezTo>
                <a:cubicBezTo>
                  <a:pt x="4686" y="17972"/>
                  <a:pt x="4542" y="17891"/>
                  <a:pt x="4385" y="17792"/>
                </a:cubicBezTo>
                <a:cubicBezTo>
                  <a:pt x="4248" y="17710"/>
                  <a:pt x="4119" y="17609"/>
                  <a:pt x="3993" y="17510"/>
                </a:cubicBezTo>
                <a:cubicBezTo>
                  <a:pt x="4157" y="17260"/>
                  <a:pt x="4185" y="16935"/>
                  <a:pt x="4044" y="16657"/>
                </a:cubicBezTo>
                <a:cubicBezTo>
                  <a:pt x="4044" y="16657"/>
                  <a:pt x="3993" y="15534"/>
                  <a:pt x="3523" y="15355"/>
                </a:cubicBezTo>
                <a:cubicBezTo>
                  <a:pt x="3490" y="15342"/>
                  <a:pt x="3460" y="15336"/>
                  <a:pt x="3432" y="15336"/>
                </a:cubicBezTo>
                <a:cubicBezTo>
                  <a:pt x="3182" y="15336"/>
                  <a:pt x="3144" y="15826"/>
                  <a:pt x="3148" y="16133"/>
                </a:cubicBezTo>
                <a:cubicBezTo>
                  <a:pt x="2999" y="15801"/>
                  <a:pt x="2851" y="15402"/>
                  <a:pt x="2808" y="15123"/>
                </a:cubicBezTo>
                <a:cubicBezTo>
                  <a:pt x="2815" y="15123"/>
                  <a:pt x="2823" y="15120"/>
                  <a:pt x="2827" y="15111"/>
                </a:cubicBezTo>
                <a:cubicBezTo>
                  <a:pt x="2893" y="15068"/>
                  <a:pt x="2913" y="14983"/>
                  <a:pt x="2870" y="14916"/>
                </a:cubicBezTo>
                <a:cubicBezTo>
                  <a:pt x="2843" y="14874"/>
                  <a:pt x="2798" y="14852"/>
                  <a:pt x="2752" y="14852"/>
                </a:cubicBezTo>
                <a:cubicBezTo>
                  <a:pt x="2724" y="14852"/>
                  <a:pt x="2696" y="14860"/>
                  <a:pt x="2671" y="14876"/>
                </a:cubicBezTo>
                <a:cubicBezTo>
                  <a:pt x="2604" y="14920"/>
                  <a:pt x="2588" y="15010"/>
                  <a:pt x="2631" y="15073"/>
                </a:cubicBezTo>
                <a:cubicBezTo>
                  <a:pt x="2655" y="15111"/>
                  <a:pt x="2698" y="15135"/>
                  <a:pt x="2741" y="15135"/>
                </a:cubicBezTo>
                <a:cubicBezTo>
                  <a:pt x="2784" y="15440"/>
                  <a:pt x="2952" y="15866"/>
                  <a:pt x="3101" y="16211"/>
                </a:cubicBezTo>
                <a:cubicBezTo>
                  <a:pt x="3101" y="16211"/>
                  <a:pt x="3097" y="16211"/>
                  <a:pt x="3097" y="16215"/>
                </a:cubicBezTo>
                <a:cubicBezTo>
                  <a:pt x="2997" y="15979"/>
                  <a:pt x="2789" y="15570"/>
                  <a:pt x="2522" y="15570"/>
                </a:cubicBezTo>
                <a:cubicBezTo>
                  <a:pt x="2474" y="15570"/>
                  <a:pt x="2424" y="15583"/>
                  <a:pt x="2373" y="15613"/>
                </a:cubicBezTo>
                <a:cubicBezTo>
                  <a:pt x="2365" y="15617"/>
                  <a:pt x="2358" y="15620"/>
                  <a:pt x="2349" y="15624"/>
                </a:cubicBezTo>
                <a:cubicBezTo>
                  <a:pt x="2342" y="15628"/>
                  <a:pt x="2334" y="15636"/>
                  <a:pt x="2326" y="15640"/>
                </a:cubicBezTo>
                <a:cubicBezTo>
                  <a:pt x="2150" y="15777"/>
                  <a:pt x="2193" y="15980"/>
                  <a:pt x="2306" y="16172"/>
                </a:cubicBezTo>
                <a:cubicBezTo>
                  <a:pt x="2130" y="16007"/>
                  <a:pt x="1954" y="15855"/>
                  <a:pt x="1798" y="15761"/>
                </a:cubicBezTo>
                <a:cubicBezTo>
                  <a:pt x="1813" y="15718"/>
                  <a:pt x="1809" y="15675"/>
                  <a:pt x="1782" y="15636"/>
                </a:cubicBezTo>
                <a:cubicBezTo>
                  <a:pt x="1755" y="15595"/>
                  <a:pt x="1709" y="15571"/>
                  <a:pt x="1664" y="15571"/>
                </a:cubicBezTo>
                <a:cubicBezTo>
                  <a:pt x="1637" y="15571"/>
                  <a:pt x="1610" y="15579"/>
                  <a:pt x="1587" y="15597"/>
                </a:cubicBezTo>
                <a:cubicBezTo>
                  <a:pt x="1520" y="15640"/>
                  <a:pt x="1500" y="15726"/>
                  <a:pt x="1543" y="15792"/>
                </a:cubicBezTo>
                <a:cubicBezTo>
                  <a:pt x="1570" y="15834"/>
                  <a:pt x="1616" y="15856"/>
                  <a:pt x="1662" y="15856"/>
                </a:cubicBezTo>
                <a:cubicBezTo>
                  <a:pt x="1690" y="15856"/>
                  <a:pt x="1718" y="15848"/>
                  <a:pt x="1742" y="15832"/>
                </a:cubicBezTo>
                <a:cubicBezTo>
                  <a:pt x="1747" y="15828"/>
                  <a:pt x="1755" y="15824"/>
                  <a:pt x="1758" y="15820"/>
                </a:cubicBezTo>
                <a:cubicBezTo>
                  <a:pt x="2009" y="15973"/>
                  <a:pt x="2334" y="16285"/>
                  <a:pt x="2588" y="16556"/>
                </a:cubicBezTo>
                <a:cubicBezTo>
                  <a:pt x="2584" y="16567"/>
                  <a:pt x="2577" y="16576"/>
                  <a:pt x="2569" y="16587"/>
                </a:cubicBezTo>
                <a:cubicBezTo>
                  <a:pt x="2394" y="16507"/>
                  <a:pt x="2102" y="16390"/>
                  <a:pt x="1892" y="16390"/>
                </a:cubicBezTo>
                <a:cubicBezTo>
                  <a:pt x="1750" y="16390"/>
                  <a:pt x="1646" y="16444"/>
                  <a:pt x="1641" y="16599"/>
                </a:cubicBezTo>
                <a:cubicBezTo>
                  <a:pt x="1621" y="17104"/>
                  <a:pt x="2640" y="17593"/>
                  <a:pt x="2640" y="17593"/>
                </a:cubicBezTo>
                <a:cubicBezTo>
                  <a:pt x="2741" y="17710"/>
                  <a:pt x="2866" y="17797"/>
                  <a:pt x="3011" y="17844"/>
                </a:cubicBezTo>
                <a:cubicBezTo>
                  <a:pt x="2967" y="17837"/>
                  <a:pt x="2923" y="17834"/>
                  <a:pt x="2879" y="17834"/>
                </a:cubicBezTo>
                <a:cubicBezTo>
                  <a:pt x="2702" y="17834"/>
                  <a:pt x="2524" y="17887"/>
                  <a:pt x="2377" y="18000"/>
                </a:cubicBezTo>
                <a:cubicBezTo>
                  <a:pt x="2377" y="18000"/>
                  <a:pt x="1273" y="18243"/>
                  <a:pt x="1175" y="18736"/>
                </a:cubicBezTo>
                <a:cubicBezTo>
                  <a:pt x="1131" y="18956"/>
                  <a:pt x="1343" y="19016"/>
                  <a:pt x="1590" y="19016"/>
                </a:cubicBezTo>
                <a:cubicBezTo>
                  <a:pt x="1733" y="19016"/>
                  <a:pt x="1887" y="18996"/>
                  <a:pt x="2009" y="18975"/>
                </a:cubicBezTo>
                <a:lnTo>
                  <a:pt x="2009" y="18975"/>
                </a:lnTo>
                <a:cubicBezTo>
                  <a:pt x="1704" y="19174"/>
                  <a:pt x="1340" y="19389"/>
                  <a:pt x="1070" y="19475"/>
                </a:cubicBezTo>
                <a:cubicBezTo>
                  <a:pt x="1070" y="19472"/>
                  <a:pt x="1061" y="19464"/>
                  <a:pt x="1058" y="19459"/>
                </a:cubicBezTo>
                <a:cubicBezTo>
                  <a:pt x="1030" y="19429"/>
                  <a:pt x="992" y="19415"/>
                  <a:pt x="954" y="19415"/>
                </a:cubicBezTo>
                <a:cubicBezTo>
                  <a:pt x="918" y="19415"/>
                  <a:pt x="883" y="19427"/>
                  <a:pt x="855" y="19452"/>
                </a:cubicBezTo>
                <a:cubicBezTo>
                  <a:pt x="799" y="19506"/>
                  <a:pt x="796" y="19597"/>
                  <a:pt x="850" y="19656"/>
                </a:cubicBezTo>
                <a:cubicBezTo>
                  <a:pt x="878" y="19685"/>
                  <a:pt x="915" y="19700"/>
                  <a:pt x="952" y="19700"/>
                </a:cubicBezTo>
                <a:cubicBezTo>
                  <a:pt x="988" y="19700"/>
                  <a:pt x="1023" y="19686"/>
                  <a:pt x="1050" y="19660"/>
                </a:cubicBezTo>
                <a:cubicBezTo>
                  <a:pt x="1085" y="19629"/>
                  <a:pt x="1101" y="19585"/>
                  <a:pt x="1097" y="19542"/>
                </a:cubicBezTo>
                <a:cubicBezTo>
                  <a:pt x="1386" y="19448"/>
                  <a:pt x="1782" y="19210"/>
                  <a:pt x="2095" y="19002"/>
                </a:cubicBezTo>
                <a:cubicBezTo>
                  <a:pt x="2095" y="19006"/>
                  <a:pt x="2095" y="19006"/>
                  <a:pt x="2099" y="19009"/>
                </a:cubicBezTo>
                <a:cubicBezTo>
                  <a:pt x="1845" y="19170"/>
                  <a:pt x="1375" y="19522"/>
                  <a:pt x="1625" y="19828"/>
                </a:cubicBezTo>
                <a:cubicBezTo>
                  <a:pt x="1630" y="19831"/>
                  <a:pt x="1637" y="19840"/>
                  <a:pt x="1641" y="19847"/>
                </a:cubicBezTo>
                <a:cubicBezTo>
                  <a:pt x="1649" y="19851"/>
                  <a:pt x="1657" y="19859"/>
                  <a:pt x="1661" y="19863"/>
                </a:cubicBezTo>
                <a:cubicBezTo>
                  <a:pt x="1724" y="19922"/>
                  <a:pt x="1792" y="19946"/>
                  <a:pt x="1861" y="19946"/>
                </a:cubicBezTo>
                <a:cubicBezTo>
                  <a:pt x="1971" y="19946"/>
                  <a:pt x="2085" y="19883"/>
                  <a:pt x="2189" y="19797"/>
                </a:cubicBezTo>
                <a:lnTo>
                  <a:pt x="2189" y="19797"/>
                </a:lnTo>
                <a:cubicBezTo>
                  <a:pt x="2056" y="19996"/>
                  <a:pt x="1935" y="20196"/>
                  <a:pt x="1868" y="20364"/>
                </a:cubicBezTo>
                <a:cubicBezTo>
                  <a:pt x="1863" y="20364"/>
                  <a:pt x="1858" y="20363"/>
                  <a:pt x="1853" y="20363"/>
                </a:cubicBezTo>
                <a:cubicBezTo>
                  <a:pt x="1815" y="20363"/>
                  <a:pt x="1778" y="20375"/>
                  <a:pt x="1747" y="20403"/>
                </a:cubicBezTo>
                <a:cubicBezTo>
                  <a:pt x="1692" y="20458"/>
                  <a:pt x="1688" y="20548"/>
                  <a:pt x="1742" y="20603"/>
                </a:cubicBezTo>
                <a:cubicBezTo>
                  <a:pt x="1772" y="20634"/>
                  <a:pt x="1810" y="20649"/>
                  <a:pt x="1848" y="20649"/>
                </a:cubicBezTo>
                <a:cubicBezTo>
                  <a:pt x="1883" y="20649"/>
                  <a:pt x="1917" y="20636"/>
                  <a:pt x="1943" y="20610"/>
                </a:cubicBezTo>
                <a:cubicBezTo>
                  <a:pt x="2001" y="20556"/>
                  <a:pt x="2005" y="20465"/>
                  <a:pt x="1950" y="20407"/>
                </a:cubicBezTo>
                <a:cubicBezTo>
                  <a:pt x="1943" y="20403"/>
                  <a:pt x="1939" y="20399"/>
                  <a:pt x="1935" y="20395"/>
                </a:cubicBezTo>
                <a:cubicBezTo>
                  <a:pt x="2040" y="20122"/>
                  <a:pt x="2295" y="19750"/>
                  <a:pt x="2522" y="19452"/>
                </a:cubicBezTo>
                <a:cubicBezTo>
                  <a:pt x="2533" y="19456"/>
                  <a:pt x="2541" y="19459"/>
                  <a:pt x="2553" y="19464"/>
                </a:cubicBezTo>
                <a:cubicBezTo>
                  <a:pt x="2474" y="19765"/>
                  <a:pt x="2351" y="20383"/>
                  <a:pt x="2685" y="20383"/>
                </a:cubicBezTo>
                <a:cubicBezTo>
                  <a:pt x="2697" y="20383"/>
                  <a:pt x="2711" y="20382"/>
                  <a:pt x="2725" y="20380"/>
                </a:cubicBezTo>
                <a:cubicBezTo>
                  <a:pt x="3222" y="20313"/>
                  <a:pt x="3532" y="19229"/>
                  <a:pt x="3532" y="19229"/>
                </a:cubicBezTo>
                <a:cubicBezTo>
                  <a:pt x="3688" y="19045"/>
                  <a:pt x="3747" y="18807"/>
                  <a:pt x="3724" y="18579"/>
                </a:cubicBezTo>
                <a:lnTo>
                  <a:pt x="3724" y="18579"/>
                </a:lnTo>
                <a:cubicBezTo>
                  <a:pt x="3832" y="18607"/>
                  <a:pt x="3946" y="18626"/>
                  <a:pt x="4056" y="18657"/>
                </a:cubicBezTo>
                <a:cubicBezTo>
                  <a:pt x="4283" y="18716"/>
                  <a:pt x="4475" y="18830"/>
                  <a:pt x="4683" y="18919"/>
                </a:cubicBezTo>
                <a:cubicBezTo>
                  <a:pt x="4663" y="18939"/>
                  <a:pt x="4643" y="18959"/>
                  <a:pt x="4623" y="18978"/>
                </a:cubicBezTo>
                <a:cubicBezTo>
                  <a:pt x="4607" y="18998"/>
                  <a:pt x="4604" y="19018"/>
                  <a:pt x="4596" y="19037"/>
                </a:cubicBezTo>
                <a:cubicBezTo>
                  <a:pt x="4424" y="19127"/>
                  <a:pt x="4264" y="19241"/>
                  <a:pt x="4111" y="19365"/>
                </a:cubicBezTo>
                <a:cubicBezTo>
                  <a:pt x="3861" y="19569"/>
                  <a:pt x="3872" y="19902"/>
                  <a:pt x="3720" y="20153"/>
                </a:cubicBezTo>
                <a:cubicBezTo>
                  <a:pt x="3703" y="20180"/>
                  <a:pt x="3721" y="20218"/>
                  <a:pt x="3752" y="20218"/>
                </a:cubicBezTo>
                <a:cubicBezTo>
                  <a:pt x="3757" y="20218"/>
                  <a:pt x="3762" y="20218"/>
                  <a:pt x="3767" y="20216"/>
                </a:cubicBezTo>
                <a:cubicBezTo>
                  <a:pt x="3978" y="20125"/>
                  <a:pt x="4126" y="19918"/>
                  <a:pt x="4311" y="19781"/>
                </a:cubicBezTo>
                <a:cubicBezTo>
                  <a:pt x="4490" y="19647"/>
                  <a:pt x="4686" y="19530"/>
                  <a:pt x="4894" y="19444"/>
                </a:cubicBezTo>
                <a:lnTo>
                  <a:pt x="4894" y="19448"/>
                </a:lnTo>
                <a:cubicBezTo>
                  <a:pt x="4889" y="19538"/>
                  <a:pt x="4882" y="19632"/>
                  <a:pt x="4870" y="19726"/>
                </a:cubicBezTo>
                <a:cubicBezTo>
                  <a:pt x="4848" y="19876"/>
                  <a:pt x="4992" y="20354"/>
                  <a:pt x="4999" y="20354"/>
                </a:cubicBezTo>
                <a:cubicBezTo>
                  <a:pt x="4999" y="20354"/>
                  <a:pt x="4999" y="20354"/>
                  <a:pt x="4999" y="20353"/>
                </a:cubicBezTo>
                <a:lnTo>
                  <a:pt x="4999" y="20353"/>
                </a:lnTo>
                <a:cubicBezTo>
                  <a:pt x="5023" y="20721"/>
                  <a:pt x="5003" y="21096"/>
                  <a:pt x="4995" y="21464"/>
                </a:cubicBezTo>
                <a:cubicBezTo>
                  <a:pt x="4995" y="21542"/>
                  <a:pt x="4992" y="21616"/>
                  <a:pt x="4992" y="21695"/>
                </a:cubicBezTo>
                <a:cubicBezTo>
                  <a:pt x="4968" y="21640"/>
                  <a:pt x="4945" y="21585"/>
                  <a:pt x="4921" y="21531"/>
                </a:cubicBezTo>
                <a:cubicBezTo>
                  <a:pt x="4757" y="21178"/>
                  <a:pt x="4502" y="21029"/>
                  <a:pt x="4150" y="20912"/>
                </a:cubicBezTo>
                <a:cubicBezTo>
                  <a:pt x="4146" y="20910"/>
                  <a:pt x="4142" y="20910"/>
                  <a:pt x="4138" y="20910"/>
                </a:cubicBezTo>
                <a:cubicBezTo>
                  <a:pt x="4110" y="20910"/>
                  <a:pt x="4083" y="20943"/>
                  <a:pt x="4107" y="20971"/>
                </a:cubicBezTo>
                <a:cubicBezTo>
                  <a:pt x="4307" y="21190"/>
                  <a:pt x="4486" y="21394"/>
                  <a:pt x="4616" y="21663"/>
                </a:cubicBezTo>
                <a:cubicBezTo>
                  <a:pt x="4737" y="21902"/>
                  <a:pt x="4741" y="22180"/>
                  <a:pt x="4854" y="22423"/>
                </a:cubicBezTo>
                <a:cubicBezTo>
                  <a:pt x="4871" y="22456"/>
                  <a:pt x="4900" y="22471"/>
                  <a:pt x="4929" y="22471"/>
                </a:cubicBezTo>
                <a:cubicBezTo>
                  <a:pt x="4948" y="22471"/>
                  <a:pt x="4967" y="22465"/>
                  <a:pt x="4983" y="22454"/>
                </a:cubicBezTo>
                <a:cubicBezTo>
                  <a:pt x="4983" y="22759"/>
                  <a:pt x="4988" y="23068"/>
                  <a:pt x="5007" y="23381"/>
                </a:cubicBezTo>
                <a:cubicBezTo>
                  <a:pt x="5062" y="24293"/>
                  <a:pt x="5230" y="25202"/>
                  <a:pt x="5335" y="26110"/>
                </a:cubicBezTo>
                <a:cubicBezTo>
                  <a:pt x="5187" y="25996"/>
                  <a:pt x="5023" y="25906"/>
                  <a:pt x="4854" y="25828"/>
                </a:cubicBezTo>
                <a:cubicBezTo>
                  <a:pt x="4792" y="25776"/>
                  <a:pt x="4725" y="25726"/>
                  <a:pt x="4663" y="25683"/>
                </a:cubicBezTo>
                <a:cubicBezTo>
                  <a:pt x="4506" y="25570"/>
                  <a:pt x="4373" y="25424"/>
                  <a:pt x="4224" y="25303"/>
                </a:cubicBezTo>
                <a:cubicBezTo>
                  <a:pt x="4103" y="25198"/>
                  <a:pt x="3970" y="25108"/>
                  <a:pt x="3845" y="25006"/>
                </a:cubicBezTo>
                <a:cubicBezTo>
                  <a:pt x="4345" y="24884"/>
                  <a:pt x="4667" y="24411"/>
                  <a:pt x="4604" y="23914"/>
                </a:cubicBezTo>
                <a:cubicBezTo>
                  <a:pt x="4604" y="23914"/>
                  <a:pt x="5003" y="22642"/>
                  <a:pt x="4557" y="22250"/>
                </a:cubicBezTo>
                <a:cubicBezTo>
                  <a:pt x="4501" y="22202"/>
                  <a:pt x="4446" y="22180"/>
                  <a:pt x="4393" y="22180"/>
                </a:cubicBezTo>
                <a:cubicBezTo>
                  <a:pt x="4142" y="22180"/>
                  <a:pt x="3931" y="22653"/>
                  <a:pt x="3821" y="22963"/>
                </a:cubicBezTo>
                <a:cubicBezTo>
                  <a:pt x="3794" y="22532"/>
                  <a:pt x="3786" y="22031"/>
                  <a:pt x="3856" y="21706"/>
                </a:cubicBezTo>
                <a:cubicBezTo>
                  <a:pt x="3864" y="21706"/>
                  <a:pt x="3872" y="21706"/>
                  <a:pt x="3879" y="21703"/>
                </a:cubicBezTo>
                <a:cubicBezTo>
                  <a:pt x="3973" y="21683"/>
                  <a:pt x="4029" y="21589"/>
                  <a:pt x="4009" y="21499"/>
                </a:cubicBezTo>
                <a:cubicBezTo>
                  <a:pt x="3989" y="21421"/>
                  <a:pt x="3919" y="21370"/>
                  <a:pt x="3842" y="21370"/>
                </a:cubicBezTo>
                <a:cubicBezTo>
                  <a:pt x="3830" y="21370"/>
                  <a:pt x="3818" y="21371"/>
                  <a:pt x="3805" y="21374"/>
                </a:cubicBezTo>
                <a:cubicBezTo>
                  <a:pt x="3711" y="21397"/>
                  <a:pt x="3657" y="21487"/>
                  <a:pt x="3680" y="21578"/>
                </a:cubicBezTo>
                <a:cubicBezTo>
                  <a:pt x="3692" y="21632"/>
                  <a:pt x="3727" y="21672"/>
                  <a:pt x="3774" y="21690"/>
                </a:cubicBezTo>
                <a:cubicBezTo>
                  <a:pt x="3700" y="22047"/>
                  <a:pt x="3711" y="22587"/>
                  <a:pt x="3739" y="23034"/>
                </a:cubicBezTo>
                <a:lnTo>
                  <a:pt x="3731" y="23034"/>
                </a:lnTo>
                <a:cubicBezTo>
                  <a:pt x="3716" y="22700"/>
                  <a:pt x="3639" y="22065"/>
                  <a:pt x="3241" y="22065"/>
                </a:cubicBezTo>
                <a:cubicBezTo>
                  <a:pt x="3219" y="22065"/>
                  <a:pt x="3196" y="22067"/>
                  <a:pt x="3171" y="22071"/>
                </a:cubicBezTo>
                <a:cubicBezTo>
                  <a:pt x="3164" y="22071"/>
                  <a:pt x="3151" y="22075"/>
                  <a:pt x="3140" y="22075"/>
                </a:cubicBezTo>
                <a:cubicBezTo>
                  <a:pt x="3133" y="22078"/>
                  <a:pt x="3120" y="22082"/>
                  <a:pt x="3113" y="22082"/>
                </a:cubicBezTo>
                <a:cubicBezTo>
                  <a:pt x="2858" y="22160"/>
                  <a:pt x="2827" y="22407"/>
                  <a:pt x="2874" y="22665"/>
                </a:cubicBezTo>
                <a:cubicBezTo>
                  <a:pt x="2745" y="22411"/>
                  <a:pt x="2608" y="22168"/>
                  <a:pt x="2475" y="22004"/>
                </a:cubicBezTo>
                <a:cubicBezTo>
                  <a:pt x="2506" y="21961"/>
                  <a:pt x="2522" y="21910"/>
                  <a:pt x="2510" y="21855"/>
                </a:cubicBezTo>
                <a:cubicBezTo>
                  <a:pt x="2490" y="21779"/>
                  <a:pt x="2423" y="21728"/>
                  <a:pt x="2348" y="21728"/>
                </a:cubicBezTo>
                <a:cubicBezTo>
                  <a:pt x="2334" y="21728"/>
                  <a:pt x="2320" y="21730"/>
                  <a:pt x="2306" y="21734"/>
                </a:cubicBezTo>
                <a:cubicBezTo>
                  <a:pt x="2217" y="21753"/>
                  <a:pt x="2161" y="21843"/>
                  <a:pt x="2181" y="21934"/>
                </a:cubicBezTo>
                <a:cubicBezTo>
                  <a:pt x="2198" y="22013"/>
                  <a:pt x="2267" y="22064"/>
                  <a:pt x="2343" y="22064"/>
                </a:cubicBezTo>
                <a:cubicBezTo>
                  <a:pt x="2357" y="22064"/>
                  <a:pt x="2371" y="22062"/>
                  <a:pt x="2385" y="22059"/>
                </a:cubicBezTo>
                <a:cubicBezTo>
                  <a:pt x="2392" y="22059"/>
                  <a:pt x="2400" y="22055"/>
                  <a:pt x="2408" y="22051"/>
                </a:cubicBezTo>
                <a:cubicBezTo>
                  <a:pt x="2627" y="22321"/>
                  <a:pt x="2855" y="22803"/>
                  <a:pt x="3030" y="23209"/>
                </a:cubicBezTo>
                <a:cubicBezTo>
                  <a:pt x="3019" y="23217"/>
                  <a:pt x="3007" y="23225"/>
                  <a:pt x="2999" y="23233"/>
                </a:cubicBezTo>
                <a:cubicBezTo>
                  <a:pt x="2799" y="23039"/>
                  <a:pt x="2428" y="22711"/>
                  <a:pt x="2176" y="22711"/>
                </a:cubicBezTo>
                <a:cubicBezTo>
                  <a:pt x="2082" y="22711"/>
                  <a:pt x="2005" y="22756"/>
                  <a:pt x="1959" y="22869"/>
                </a:cubicBezTo>
                <a:cubicBezTo>
                  <a:pt x="1849" y="23143"/>
                  <a:pt x="2021" y="23518"/>
                  <a:pt x="2224" y="23824"/>
                </a:cubicBezTo>
                <a:cubicBezTo>
                  <a:pt x="2119" y="23793"/>
                  <a:pt x="2012" y="23773"/>
                  <a:pt x="1913" y="23773"/>
                </a:cubicBezTo>
                <a:cubicBezTo>
                  <a:pt x="1813" y="23773"/>
                  <a:pt x="1721" y="23793"/>
                  <a:pt x="1645" y="23840"/>
                </a:cubicBezTo>
                <a:cubicBezTo>
                  <a:pt x="1343" y="24031"/>
                  <a:pt x="1774" y="24407"/>
                  <a:pt x="2048" y="24607"/>
                </a:cubicBezTo>
                <a:cubicBezTo>
                  <a:pt x="1692" y="24524"/>
                  <a:pt x="1285" y="24411"/>
                  <a:pt x="1038" y="24278"/>
                </a:cubicBezTo>
                <a:cubicBezTo>
                  <a:pt x="1038" y="24270"/>
                  <a:pt x="1038" y="24262"/>
                  <a:pt x="1043" y="24255"/>
                </a:cubicBezTo>
                <a:cubicBezTo>
                  <a:pt x="1046" y="24176"/>
                  <a:pt x="983" y="24109"/>
                  <a:pt x="906" y="24105"/>
                </a:cubicBezTo>
                <a:cubicBezTo>
                  <a:pt x="901" y="24105"/>
                  <a:pt x="897" y="24105"/>
                  <a:pt x="893" y="24105"/>
                </a:cubicBezTo>
                <a:cubicBezTo>
                  <a:pt x="820" y="24105"/>
                  <a:pt x="761" y="24165"/>
                  <a:pt x="756" y="24239"/>
                </a:cubicBezTo>
                <a:cubicBezTo>
                  <a:pt x="752" y="24317"/>
                  <a:pt x="812" y="24383"/>
                  <a:pt x="890" y="24387"/>
                </a:cubicBezTo>
                <a:cubicBezTo>
                  <a:pt x="894" y="24387"/>
                  <a:pt x="898" y="24388"/>
                  <a:pt x="901" y="24388"/>
                </a:cubicBezTo>
                <a:cubicBezTo>
                  <a:pt x="944" y="24388"/>
                  <a:pt x="982" y="24369"/>
                  <a:pt x="1007" y="24340"/>
                </a:cubicBezTo>
                <a:cubicBezTo>
                  <a:pt x="1278" y="24485"/>
                  <a:pt x="1719" y="24607"/>
                  <a:pt x="2087" y="24689"/>
                </a:cubicBezTo>
                <a:cubicBezTo>
                  <a:pt x="2083" y="24692"/>
                  <a:pt x="2083" y="24692"/>
                  <a:pt x="2083" y="24696"/>
                </a:cubicBezTo>
                <a:cubicBezTo>
                  <a:pt x="1961" y="24665"/>
                  <a:pt x="1786" y="24630"/>
                  <a:pt x="1621" y="24630"/>
                </a:cubicBezTo>
                <a:cubicBezTo>
                  <a:pt x="1398" y="24630"/>
                  <a:pt x="1195" y="24694"/>
                  <a:pt x="1168" y="24920"/>
                </a:cubicBezTo>
                <a:cubicBezTo>
                  <a:pt x="1168" y="24927"/>
                  <a:pt x="1164" y="24936"/>
                  <a:pt x="1164" y="24943"/>
                </a:cubicBezTo>
                <a:lnTo>
                  <a:pt x="1164" y="24970"/>
                </a:lnTo>
                <a:cubicBezTo>
                  <a:pt x="1168" y="25194"/>
                  <a:pt x="1359" y="25280"/>
                  <a:pt x="1578" y="25303"/>
                </a:cubicBezTo>
                <a:cubicBezTo>
                  <a:pt x="1343" y="25346"/>
                  <a:pt x="1113" y="25397"/>
                  <a:pt x="944" y="25467"/>
                </a:cubicBezTo>
                <a:cubicBezTo>
                  <a:pt x="921" y="25433"/>
                  <a:pt x="882" y="25409"/>
                  <a:pt x="835" y="25405"/>
                </a:cubicBezTo>
                <a:cubicBezTo>
                  <a:pt x="832" y="25405"/>
                  <a:pt x="829" y="25405"/>
                  <a:pt x="826" y="25405"/>
                </a:cubicBezTo>
                <a:cubicBezTo>
                  <a:pt x="751" y="25405"/>
                  <a:pt x="690" y="25463"/>
                  <a:pt x="686" y="25538"/>
                </a:cubicBezTo>
                <a:cubicBezTo>
                  <a:pt x="682" y="25617"/>
                  <a:pt x="741" y="25687"/>
                  <a:pt x="819" y="25691"/>
                </a:cubicBezTo>
                <a:cubicBezTo>
                  <a:pt x="821" y="25691"/>
                  <a:pt x="824" y="25691"/>
                  <a:pt x="826" y="25691"/>
                </a:cubicBezTo>
                <a:cubicBezTo>
                  <a:pt x="901" y="25691"/>
                  <a:pt x="964" y="25630"/>
                  <a:pt x="972" y="25554"/>
                </a:cubicBezTo>
                <a:cubicBezTo>
                  <a:pt x="972" y="25546"/>
                  <a:pt x="972" y="25542"/>
                  <a:pt x="968" y="25530"/>
                </a:cubicBezTo>
                <a:cubicBezTo>
                  <a:pt x="1242" y="25420"/>
                  <a:pt x="1684" y="25350"/>
                  <a:pt x="2056" y="25307"/>
                </a:cubicBezTo>
                <a:cubicBezTo>
                  <a:pt x="2060" y="25319"/>
                  <a:pt x="2064" y="25330"/>
                  <a:pt x="2067" y="25339"/>
                </a:cubicBezTo>
                <a:cubicBezTo>
                  <a:pt x="1786" y="25495"/>
                  <a:pt x="1226" y="25855"/>
                  <a:pt x="1524" y="26094"/>
                </a:cubicBezTo>
                <a:cubicBezTo>
                  <a:pt x="1614" y="26166"/>
                  <a:pt x="1737" y="26193"/>
                  <a:pt x="1872" y="26193"/>
                </a:cubicBezTo>
                <a:cubicBezTo>
                  <a:pt x="2325" y="26193"/>
                  <a:pt x="2917" y="25883"/>
                  <a:pt x="2917" y="25883"/>
                </a:cubicBezTo>
                <a:cubicBezTo>
                  <a:pt x="3136" y="25870"/>
                  <a:pt x="3336" y="25769"/>
                  <a:pt x="3476" y="25617"/>
                </a:cubicBezTo>
                <a:cubicBezTo>
                  <a:pt x="3700" y="25729"/>
                  <a:pt x="3926" y="25839"/>
                  <a:pt x="4130" y="25980"/>
                </a:cubicBezTo>
                <a:cubicBezTo>
                  <a:pt x="4271" y="26078"/>
                  <a:pt x="4416" y="26164"/>
                  <a:pt x="4560" y="26246"/>
                </a:cubicBezTo>
                <a:cubicBezTo>
                  <a:pt x="4631" y="26321"/>
                  <a:pt x="4706" y="26392"/>
                  <a:pt x="4784" y="26457"/>
                </a:cubicBezTo>
                <a:lnTo>
                  <a:pt x="4639" y="26457"/>
                </a:lnTo>
                <a:cubicBezTo>
                  <a:pt x="4033" y="26489"/>
                  <a:pt x="3203" y="26677"/>
                  <a:pt x="2983" y="27331"/>
                </a:cubicBezTo>
                <a:cubicBezTo>
                  <a:pt x="2945" y="27452"/>
                  <a:pt x="3011" y="27632"/>
                  <a:pt x="3164" y="27632"/>
                </a:cubicBezTo>
                <a:cubicBezTo>
                  <a:pt x="3579" y="27632"/>
                  <a:pt x="3970" y="27707"/>
                  <a:pt x="4377" y="27769"/>
                </a:cubicBezTo>
                <a:cubicBezTo>
                  <a:pt x="4730" y="27824"/>
                  <a:pt x="4988" y="28016"/>
                  <a:pt x="5312" y="28106"/>
                </a:cubicBezTo>
                <a:cubicBezTo>
                  <a:pt x="5344" y="28117"/>
                  <a:pt x="5382" y="28121"/>
                  <a:pt x="5418" y="28129"/>
                </a:cubicBezTo>
                <a:cubicBezTo>
                  <a:pt x="5418" y="28493"/>
                  <a:pt x="5418" y="28857"/>
                  <a:pt x="5422" y="29221"/>
                </a:cubicBezTo>
                <a:cubicBezTo>
                  <a:pt x="5386" y="29217"/>
                  <a:pt x="5350" y="29214"/>
                  <a:pt x="5313" y="29214"/>
                </a:cubicBezTo>
                <a:cubicBezTo>
                  <a:pt x="5219" y="29214"/>
                  <a:pt x="5124" y="29229"/>
                  <a:pt x="5030" y="29260"/>
                </a:cubicBezTo>
                <a:cubicBezTo>
                  <a:pt x="4840" y="29317"/>
                  <a:pt x="4734" y="29350"/>
                  <a:pt x="4587" y="29350"/>
                </a:cubicBezTo>
                <a:cubicBezTo>
                  <a:pt x="4523" y="29350"/>
                  <a:pt x="4452" y="29344"/>
                  <a:pt x="4361" y="29331"/>
                </a:cubicBezTo>
                <a:cubicBezTo>
                  <a:pt x="4044" y="29288"/>
                  <a:pt x="3743" y="29127"/>
                  <a:pt x="3453" y="28994"/>
                </a:cubicBezTo>
                <a:cubicBezTo>
                  <a:pt x="3446" y="28991"/>
                  <a:pt x="3440" y="28989"/>
                  <a:pt x="3433" y="28989"/>
                </a:cubicBezTo>
                <a:cubicBezTo>
                  <a:pt x="3400" y="28989"/>
                  <a:pt x="3378" y="29027"/>
                  <a:pt x="3391" y="29057"/>
                </a:cubicBezTo>
                <a:lnTo>
                  <a:pt x="3386" y="29057"/>
                </a:lnTo>
                <a:cubicBezTo>
                  <a:pt x="3617" y="29491"/>
                  <a:pt x="3814" y="29875"/>
                  <a:pt x="4157" y="30227"/>
                </a:cubicBezTo>
                <a:cubicBezTo>
                  <a:pt x="4454" y="30530"/>
                  <a:pt x="4788" y="30722"/>
                  <a:pt x="5145" y="30722"/>
                </a:cubicBezTo>
                <a:cubicBezTo>
                  <a:pt x="5255" y="30722"/>
                  <a:pt x="5367" y="30704"/>
                  <a:pt x="5481" y="30666"/>
                </a:cubicBezTo>
                <a:cubicBezTo>
                  <a:pt x="5492" y="30849"/>
                  <a:pt x="5504" y="31029"/>
                  <a:pt x="5523" y="31210"/>
                </a:cubicBezTo>
                <a:cubicBezTo>
                  <a:pt x="5579" y="31737"/>
                  <a:pt x="5613" y="32270"/>
                  <a:pt x="5653" y="32794"/>
                </a:cubicBezTo>
                <a:cubicBezTo>
                  <a:pt x="5629" y="32803"/>
                  <a:pt x="5602" y="32810"/>
                  <a:pt x="5579" y="32818"/>
                </a:cubicBezTo>
                <a:cubicBezTo>
                  <a:pt x="5532" y="32834"/>
                  <a:pt x="5520" y="32842"/>
                  <a:pt x="5535" y="32842"/>
                </a:cubicBezTo>
                <a:cubicBezTo>
                  <a:pt x="5537" y="32842"/>
                  <a:pt x="5541" y="32842"/>
                  <a:pt x="5545" y="32841"/>
                </a:cubicBezTo>
                <a:lnTo>
                  <a:pt x="5545" y="32841"/>
                </a:lnTo>
                <a:cubicBezTo>
                  <a:pt x="5531" y="32843"/>
                  <a:pt x="5517" y="32844"/>
                  <a:pt x="5502" y="32844"/>
                </a:cubicBezTo>
                <a:cubicBezTo>
                  <a:pt x="5443" y="32844"/>
                  <a:pt x="5380" y="32833"/>
                  <a:pt x="5324" y="32830"/>
                </a:cubicBezTo>
                <a:cubicBezTo>
                  <a:pt x="5176" y="32814"/>
                  <a:pt x="4992" y="32727"/>
                  <a:pt x="4858" y="32657"/>
                </a:cubicBezTo>
                <a:cubicBezTo>
                  <a:pt x="4716" y="32586"/>
                  <a:pt x="4484" y="32378"/>
                  <a:pt x="4291" y="32378"/>
                </a:cubicBezTo>
                <a:cubicBezTo>
                  <a:pt x="4251" y="32378"/>
                  <a:pt x="4213" y="32386"/>
                  <a:pt x="4177" y="32407"/>
                </a:cubicBezTo>
                <a:cubicBezTo>
                  <a:pt x="4138" y="32431"/>
                  <a:pt x="4123" y="32474"/>
                  <a:pt x="4150" y="32509"/>
                </a:cubicBezTo>
                <a:cubicBezTo>
                  <a:pt x="4228" y="32622"/>
                  <a:pt x="4267" y="32803"/>
                  <a:pt x="4318" y="32931"/>
                </a:cubicBezTo>
                <a:cubicBezTo>
                  <a:pt x="4401" y="33115"/>
                  <a:pt x="4549" y="33264"/>
                  <a:pt x="4690" y="33405"/>
                </a:cubicBezTo>
                <a:cubicBezTo>
                  <a:pt x="4819" y="33534"/>
                  <a:pt x="4882" y="33718"/>
                  <a:pt x="5026" y="33847"/>
                </a:cubicBezTo>
                <a:cubicBezTo>
                  <a:pt x="5152" y="33961"/>
                  <a:pt x="5355" y="34066"/>
                  <a:pt x="5429" y="34121"/>
                </a:cubicBezTo>
                <a:cubicBezTo>
                  <a:pt x="5532" y="34203"/>
                  <a:pt x="5669" y="34250"/>
                  <a:pt x="5805" y="34266"/>
                </a:cubicBezTo>
                <a:cubicBezTo>
                  <a:pt x="5848" y="34587"/>
                  <a:pt x="5907" y="34908"/>
                  <a:pt x="5982" y="35229"/>
                </a:cubicBezTo>
                <a:cubicBezTo>
                  <a:pt x="6204" y="36203"/>
                  <a:pt x="6448" y="37166"/>
                  <a:pt x="6659" y="38137"/>
                </a:cubicBezTo>
                <a:cubicBezTo>
                  <a:pt x="6506" y="37984"/>
                  <a:pt x="6377" y="37859"/>
                  <a:pt x="6303" y="37781"/>
                </a:cubicBezTo>
                <a:cubicBezTo>
                  <a:pt x="5821" y="37289"/>
                  <a:pt x="5002" y="36420"/>
                  <a:pt x="4216" y="36420"/>
                </a:cubicBezTo>
                <a:cubicBezTo>
                  <a:pt x="4107" y="36420"/>
                  <a:pt x="3998" y="36437"/>
                  <a:pt x="3892" y="36474"/>
                </a:cubicBezTo>
                <a:cubicBezTo>
                  <a:pt x="3845" y="36490"/>
                  <a:pt x="3856" y="36567"/>
                  <a:pt x="3908" y="36571"/>
                </a:cubicBezTo>
                <a:cubicBezTo>
                  <a:pt x="4831" y="36642"/>
                  <a:pt x="5626" y="37651"/>
                  <a:pt x="6197" y="38289"/>
                </a:cubicBezTo>
                <a:cubicBezTo>
                  <a:pt x="6377" y="38493"/>
                  <a:pt x="6612" y="38748"/>
                  <a:pt x="6835" y="39026"/>
                </a:cubicBezTo>
                <a:cubicBezTo>
                  <a:pt x="6862" y="39154"/>
                  <a:pt x="6885" y="39279"/>
                  <a:pt x="6905" y="39413"/>
                </a:cubicBezTo>
                <a:cubicBezTo>
                  <a:pt x="7089" y="40469"/>
                  <a:pt x="6796" y="41687"/>
                  <a:pt x="7152" y="42713"/>
                </a:cubicBezTo>
                <a:cubicBezTo>
                  <a:pt x="7340" y="43256"/>
                  <a:pt x="7289" y="43972"/>
                  <a:pt x="7363" y="44556"/>
                </a:cubicBezTo>
                <a:cubicBezTo>
                  <a:pt x="7457" y="45284"/>
                  <a:pt x="7555" y="46012"/>
                  <a:pt x="7653" y="46743"/>
                </a:cubicBezTo>
                <a:cubicBezTo>
                  <a:pt x="8025" y="49558"/>
                  <a:pt x="8910" y="52231"/>
                  <a:pt x="9492" y="55006"/>
                </a:cubicBezTo>
                <a:cubicBezTo>
                  <a:pt x="9755" y="56262"/>
                  <a:pt x="9860" y="57538"/>
                  <a:pt x="10118" y="58794"/>
                </a:cubicBezTo>
                <a:cubicBezTo>
                  <a:pt x="10236" y="59370"/>
                  <a:pt x="10361" y="59933"/>
                  <a:pt x="10389" y="60524"/>
                </a:cubicBezTo>
                <a:cubicBezTo>
                  <a:pt x="10428" y="61382"/>
                  <a:pt x="10854" y="62227"/>
                  <a:pt x="10846" y="63096"/>
                </a:cubicBezTo>
                <a:cubicBezTo>
                  <a:pt x="10835" y="64282"/>
                  <a:pt x="11164" y="65557"/>
                  <a:pt x="11473" y="66697"/>
                </a:cubicBezTo>
                <a:cubicBezTo>
                  <a:pt x="11829" y="68015"/>
                  <a:pt x="11809" y="69444"/>
                  <a:pt x="12212" y="70743"/>
                </a:cubicBezTo>
                <a:cubicBezTo>
                  <a:pt x="12991" y="73256"/>
                  <a:pt x="13093" y="75972"/>
                  <a:pt x="13915" y="78485"/>
                </a:cubicBezTo>
                <a:cubicBezTo>
                  <a:pt x="13896" y="78556"/>
                  <a:pt x="13892" y="78634"/>
                  <a:pt x="13923" y="78700"/>
                </a:cubicBezTo>
                <a:cubicBezTo>
                  <a:pt x="13956" y="78779"/>
                  <a:pt x="14100" y="79226"/>
                  <a:pt x="14147" y="79226"/>
                </a:cubicBezTo>
                <a:cubicBezTo>
                  <a:pt x="14155" y="79226"/>
                  <a:pt x="14161" y="79210"/>
                  <a:pt x="14161" y="79174"/>
                </a:cubicBezTo>
                <a:cubicBezTo>
                  <a:pt x="14161" y="79177"/>
                  <a:pt x="26385" y="123194"/>
                  <a:pt x="27113" y="125808"/>
                </a:cubicBezTo>
                <a:lnTo>
                  <a:pt x="28482" y="125808"/>
                </a:lnTo>
                <a:cubicBezTo>
                  <a:pt x="28490" y="125718"/>
                  <a:pt x="28475" y="125616"/>
                  <a:pt x="28435" y="125503"/>
                </a:cubicBezTo>
                <a:cubicBezTo>
                  <a:pt x="27978" y="124191"/>
                  <a:pt x="14651" y="76027"/>
                  <a:pt x="14432" y="74654"/>
                </a:cubicBezTo>
                <a:cubicBezTo>
                  <a:pt x="14232" y="73413"/>
                  <a:pt x="14044" y="72086"/>
                  <a:pt x="13680" y="70884"/>
                </a:cubicBezTo>
                <a:cubicBezTo>
                  <a:pt x="13273" y="69565"/>
                  <a:pt x="13211" y="68156"/>
                  <a:pt x="12913" y="66810"/>
                </a:cubicBezTo>
                <a:cubicBezTo>
                  <a:pt x="12639" y="65569"/>
                  <a:pt x="12174" y="64289"/>
                  <a:pt x="12169" y="63002"/>
                </a:cubicBezTo>
                <a:cubicBezTo>
                  <a:pt x="12169" y="62363"/>
                  <a:pt x="11977" y="61695"/>
                  <a:pt x="11864" y="61072"/>
                </a:cubicBezTo>
                <a:cubicBezTo>
                  <a:pt x="11746" y="60450"/>
                  <a:pt x="11704" y="59823"/>
                  <a:pt x="11590" y="59198"/>
                </a:cubicBezTo>
                <a:cubicBezTo>
                  <a:pt x="11340" y="57863"/>
                  <a:pt x="11183" y="56505"/>
                  <a:pt x="10890" y="55174"/>
                </a:cubicBezTo>
                <a:cubicBezTo>
                  <a:pt x="10275" y="52391"/>
                  <a:pt x="9398" y="49695"/>
                  <a:pt x="8937" y="46884"/>
                </a:cubicBezTo>
                <a:cubicBezTo>
                  <a:pt x="8541" y="44469"/>
                  <a:pt x="8095" y="42039"/>
                  <a:pt x="8025" y="39604"/>
                </a:cubicBezTo>
                <a:cubicBezTo>
                  <a:pt x="8017" y="39272"/>
                  <a:pt x="7978" y="38932"/>
                  <a:pt x="7915" y="38591"/>
                </a:cubicBezTo>
                <a:cubicBezTo>
                  <a:pt x="7931" y="38363"/>
                  <a:pt x="7954" y="38141"/>
                  <a:pt x="7994" y="37917"/>
                </a:cubicBezTo>
                <a:cubicBezTo>
                  <a:pt x="8091" y="37342"/>
                  <a:pt x="8252" y="36763"/>
                  <a:pt x="8416" y="36203"/>
                </a:cubicBezTo>
                <a:cubicBezTo>
                  <a:pt x="8541" y="35780"/>
                  <a:pt x="8807" y="35374"/>
                  <a:pt x="8850" y="34940"/>
                </a:cubicBezTo>
                <a:cubicBezTo>
                  <a:pt x="8853" y="34906"/>
                  <a:pt x="8829" y="34886"/>
                  <a:pt x="8803" y="34886"/>
                </a:cubicBezTo>
                <a:cubicBezTo>
                  <a:pt x="8789" y="34886"/>
                  <a:pt x="8775" y="34892"/>
                  <a:pt x="8764" y="34904"/>
                </a:cubicBezTo>
                <a:cubicBezTo>
                  <a:pt x="8753" y="34916"/>
                  <a:pt x="8745" y="34924"/>
                  <a:pt x="8737" y="34935"/>
                </a:cubicBezTo>
                <a:cubicBezTo>
                  <a:pt x="8722" y="34951"/>
                  <a:pt x="8733" y="34982"/>
                  <a:pt x="8756" y="34982"/>
                </a:cubicBezTo>
                <a:cubicBezTo>
                  <a:pt x="8229" y="34982"/>
                  <a:pt x="7813" y="36336"/>
                  <a:pt x="7586" y="37218"/>
                </a:cubicBezTo>
                <a:cubicBezTo>
                  <a:pt x="7441" y="36708"/>
                  <a:pt x="7289" y="36211"/>
                  <a:pt x="7156" y="35738"/>
                </a:cubicBezTo>
                <a:cubicBezTo>
                  <a:pt x="6964" y="35049"/>
                  <a:pt x="6838" y="34364"/>
                  <a:pt x="6737" y="33675"/>
                </a:cubicBezTo>
                <a:lnTo>
                  <a:pt x="6737" y="33675"/>
                </a:lnTo>
                <a:cubicBezTo>
                  <a:pt x="6758" y="33677"/>
                  <a:pt x="6778" y="33678"/>
                  <a:pt x="6799" y="33678"/>
                </a:cubicBezTo>
                <a:cubicBezTo>
                  <a:pt x="6897" y="33678"/>
                  <a:pt x="6995" y="33656"/>
                  <a:pt x="7085" y="33605"/>
                </a:cubicBezTo>
                <a:cubicBezTo>
                  <a:pt x="7665" y="33260"/>
                  <a:pt x="8072" y="32559"/>
                  <a:pt x="7974" y="31871"/>
                </a:cubicBezTo>
                <a:cubicBezTo>
                  <a:pt x="7900" y="31350"/>
                  <a:pt x="7864" y="30916"/>
                  <a:pt x="7445" y="30540"/>
                </a:cubicBezTo>
                <a:cubicBezTo>
                  <a:pt x="7435" y="30531"/>
                  <a:pt x="7423" y="30527"/>
                  <a:pt x="7410" y="30527"/>
                </a:cubicBezTo>
                <a:cubicBezTo>
                  <a:pt x="7389" y="30527"/>
                  <a:pt x="7366" y="30539"/>
                  <a:pt x="7351" y="30556"/>
                </a:cubicBezTo>
                <a:cubicBezTo>
                  <a:pt x="7105" y="30861"/>
                  <a:pt x="6843" y="31194"/>
                  <a:pt x="6650" y="31535"/>
                </a:cubicBezTo>
                <a:cubicBezTo>
                  <a:pt x="6604" y="31624"/>
                  <a:pt x="6549" y="31706"/>
                  <a:pt x="6495" y="31793"/>
                </a:cubicBezTo>
                <a:cubicBezTo>
                  <a:pt x="6479" y="31656"/>
                  <a:pt x="6463" y="31519"/>
                  <a:pt x="6448" y="31381"/>
                </a:cubicBezTo>
                <a:cubicBezTo>
                  <a:pt x="6416" y="31127"/>
                  <a:pt x="6388" y="30872"/>
                  <a:pt x="6361" y="30619"/>
                </a:cubicBezTo>
                <a:cubicBezTo>
                  <a:pt x="6791" y="30606"/>
                  <a:pt x="7132" y="30258"/>
                  <a:pt x="7410" y="29961"/>
                </a:cubicBezTo>
                <a:cubicBezTo>
                  <a:pt x="7653" y="29707"/>
                  <a:pt x="7848" y="29499"/>
                  <a:pt x="7841" y="29135"/>
                </a:cubicBezTo>
                <a:cubicBezTo>
                  <a:pt x="7841" y="29005"/>
                  <a:pt x="7670" y="28802"/>
                  <a:pt x="7519" y="28802"/>
                </a:cubicBezTo>
                <a:cubicBezTo>
                  <a:pt x="7502" y="28802"/>
                  <a:pt x="7485" y="28805"/>
                  <a:pt x="7469" y="28810"/>
                </a:cubicBezTo>
                <a:cubicBezTo>
                  <a:pt x="7214" y="28896"/>
                  <a:pt x="7015" y="29026"/>
                  <a:pt x="6800" y="29190"/>
                </a:cubicBezTo>
                <a:cubicBezTo>
                  <a:pt x="6663" y="29291"/>
                  <a:pt x="6463" y="29507"/>
                  <a:pt x="6298" y="29550"/>
                </a:cubicBezTo>
                <a:cubicBezTo>
                  <a:pt x="6283" y="29553"/>
                  <a:pt x="6267" y="29557"/>
                  <a:pt x="6251" y="29557"/>
                </a:cubicBezTo>
                <a:cubicBezTo>
                  <a:pt x="6201" y="28990"/>
                  <a:pt x="6162" y="28419"/>
                  <a:pt x="6130" y="27843"/>
                </a:cubicBezTo>
                <a:cubicBezTo>
                  <a:pt x="6213" y="27726"/>
                  <a:pt x="6251" y="27577"/>
                  <a:pt x="6213" y="27401"/>
                </a:cubicBezTo>
                <a:cubicBezTo>
                  <a:pt x="6201" y="27358"/>
                  <a:pt x="6189" y="27323"/>
                  <a:pt x="6177" y="27284"/>
                </a:cubicBezTo>
                <a:cubicBezTo>
                  <a:pt x="6307" y="27229"/>
                  <a:pt x="6444" y="27194"/>
                  <a:pt x="6573" y="27158"/>
                </a:cubicBezTo>
                <a:cubicBezTo>
                  <a:pt x="6596" y="27409"/>
                  <a:pt x="6729" y="27648"/>
                  <a:pt x="6948" y="27796"/>
                </a:cubicBezTo>
                <a:cubicBezTo>
                  <a:pt x="6948" y="27796"/>
                  <a:pt x="7506" y="28681"/>
                  <a:pt x="7991" y="28681"/>
                </a:cubicBezTo>
                <a:cubicBezTo>
                  <a:pt x="8009" y="28681"/>
                  <a:pt x="8027" y="28680"/>
                  <a:pt x="8044" y="28677"/>
                </a:cubicBezTo>
                <a:cubicBezTo>
                  <a:pt x="8424" y="28618"/>
                  <a:pt x="8119" y="28027"/>
                  <a:pt x="7954" y="27749"/>
                </a:cubicBezTo>
                <a:cubicBezTo>
                  <a:pt x="7962" y="27742"/>
                  <a:pt x="7970" y="27734"/>
                  <a:pt x="7982" y="27726"/>
                </a:cubicBezTo>
                <a:cubicBezTo>
                  <a:pt x="8279" y="27953"/>
                  <a:pt x="8628" y="28238"/>
                  <a:pt x="8807" y="28470"/>
                </a:cubicBezTo>
                <a:cubicBezTo>
                  <a:pt x="8803" y="28473"/>
                  <a:pt x="8800" y="28482"/>
                  <a:pt x="8796" y="28489"/>
                </a:cubicBezTo>
                <a:cubicBezTo>
                  <a:pt x="8760" y="28560"/>
                  <a:pt x="8787" y="28646"/>
                  <a:pt x="8858" y="28681"/>
                </a:cubicBezTo>
                <a:cubicBezTo>
                  <a:pt x="8879" y="28691"/>
                  <a:pt x="8901" y="28696"/>
                  <a:pt x="8923" y="28696"/>
                </a:cubicBezTo>
                <a:cubicBezTo>
                  <a:pt x="8975" y="28696"/>
                  <a:pt x="9025" y="28668"/>
                  <a:pt x="9050" y="28618"/>
                </a:cubicBezTo>
                <a:cubicBezTo>
                  <a:pt x="9085" y="28547"/>
                  <a:pt x="9058" y="28462"/>
                  <a:pt x="8988" y="28426"/>
                </a:cubicBezTo>
                <a:cubicBezTo>
                  <a:pt x="8968" y="28415"/>
                  <a:pt x="8946" y="28410"/>
                  <a:pt x="8925" y="28410"/>
                </a:cubicBezTo>
                <a:cubicBezTo>
                  <a:pt x="8903" y="28410"/>
                  <a:pt x="8882" y="28415"/>
                  <a:pt x="8863" y="28423"/>
                </a:cubicBezTo>
                <a:cubicBezTo>
                  <a:pt x="8749" y="28282"/>
                  <a:pt x="8581" y="28121"/>
                  <a:pt x="8397" y="27965"/>
                </a:cubicBezTo>
                <a:lnTo>
                  <a:pt x="8397" y="27965"/>
                </a:lnTo>
                <a:cubicBezTo>
                  <a:pt x="8486" y="28005"/>
                  <a:pt x="8578" y="28032"/>
                  <a:pt x="8663" y="28032"/>
                </a:cubicBezTo>
                <a:cubicBezTo>
                  <a:pt x="8766" y="28032"/>
                  <a:pt x="8858" y="27992"/>
                  <a:pt x="8921" y="27886"/>
                </a:cubicBezTo>
                <a:cubicBezTo>
                  <a:pt x="8925" y="27879"/>
                  <a:pt x="8928" y="27871"/>
                  <a:pt x="8933" y="27863"/>
                </a:cubicBezTo>
                <a:cubicBezTo>
                  <a:pt x="8937" y="27855"/>
                  <a:pt x="8941" y="27848"/>
                  <a:pt x="8944" y="27839"/>
                </a:cubicBezTo>
                <a:cubicBezTo>
                  <a:pt x="9101" y="27479"/>
                  <a:pt x="8549" y="27268"/>
                  <a:pt x="8267" y="27185"/>
                </a:cubicBezTo>
                <a:lnTo>
                  <a:pt x="8267" y="27178"/>
                </a:lnTo>
                <a:cubicBezTo>
                  <a:pt x="8628" y="27292"/>
                  <a:pt x="9069" y="27409"/>
                  <a:pt x="9375" y="27417"/>
                </a:cubicBezTo>
                <a:cubicBezTo>
                  <a:pt x="9383" y="27460"/>
                  <a:pt x="9410" y="27499"/>
                  <a:pt x="9450" y="27519"/>
                </a:cubicBezTo>
                <a:cubicBezTo>
                  <a:pt x="9471" y="27530"/>
                  <a:pt x="9493" y="27536"/>
                  <a:pt x="9515" y="27536"/>
                </a:cubicBezTo>
                <a:cubicBezTo>
                  <a:pt x="9567" y="27536"/>
                  <a:pt x="9616" y="27506"/>
                  <a:pt x="9641" y="27460"/>
                </a:cubicBezTo>
                <a:cubicBezTo>
                  <a:pt x="9680" y="27386"/>
                  <a:pt x="9649" y="27303"/>
                  <a:pt x="9582" y="27264"/>
                </a:cubicBezTo>
                <a:cubicBezTo>
                  <a:pt x="9561" y="27254"/>
                  <a:pt x="9539" y="27249"/>
                  <a:pt x="9517" y="27249"/>
                </a:cubicBezTo>
                <a:cubicBezTo>
                  <a:pt x="9465" y="27249"/>
                  <a:pt x="9414" y="27277"/>
                  <a:pt x="9387" y="27326"/>
                </a:cubicBezTo>
                <a:cubicBezTo>
                  <a:pt x="9387" y="27335"/>
                  <a:pt x="9383" y="27342"/>
                  <a:pt x="9379" y="27350"/>
                </a:cubicBezTo>
                <a:cubicBezTo>
                  <a:pt x="9097" y="27339"/>
                  <a:pt x="8686" y="27232"/>
                  <a:pt x="8338" y="27127"/>
                </a:cubicBezTo>
                <a:cubicBezTo>
                  <a:pt x="8400" y="27120"/>
                  <a:pt x="8471" y="27111"/>
                  <a:pt x="8541" y="27100"/>
                </a:cubicBezTo>
                <a:cubicBezTo>
                  <a:pt x="8728" y="27164"/>
                  <a:pt x="8930" y="27212"/>
                  <a:pt x="9111" y="27212"/>
                </a:cubicBezTo>
                <a:cubicBezTo>
                  <a:pt x="9249" y="27212"/>
                  <a:pt x="9375" y="27184"/>
                  <a:pt x="9473" y="27115"/>
                </a:cubicBezTo>
                <a:cubicBezTo>
                  <a:pt x="9817" y="26869"/>
                  <a:pt x="9281" y="26454"/>
                  <a:pt x="8944" y="26235"/>
                </a:cubicBezTo>
                <a:lnTo>
                  <a:pt x="8944" y="26235"/>
                </a:lnTo>
                <a:cubicBezTo>
                  <a:pt x="9371" y="26309"/>
                  <a:pt x="9860" y="26415"/>
                  <a:pt x="10162" y="26556"/>
                </a:cubicBezTo>
                <a:cubicBezTo>
                  <a:pt x="10162" y="26564"/>
                  <a:pt x="10158" y="26575"/>
                  <a:pt x="10158" y="26583"/>
                </a:cubicBezTo>
                <a:cubicBezTo>
                  <a:pt x="10158" y="26677"/>
                  <a:pt x="10236" y="26751"/>
                  <a:pt x="10330" y="26751"/>
                </a:cubicBezTo>
                <a:cubicBezTo>
                  <a:pt x="10420" y="26751"/>
                  <a:pt x="10498" y="26677"/>
                  <a:pt x="10498" y="26583"/>
                </a:cubicBezTo>
                <a:cubicBezTo>
                  <a:pt x="10498" y="26489"/>
                  <a:pt x="10420" y="26415"/>
                  <a:pt x="10326" y="26415"/>
                </a:cubicBezTo>
                <a:cubicBezTo>
                  <a:pt x="10272" y="26415"/>
                  <a:pt x="10225" y="26442"/>
                  <a:pt x="10193" y="26481"/>
                </a:cubicBezTo>
                <a:cubicBezTo>
                  <a:pt x="9864" y="26329"/>
                  <a:pt x="9336" y="26215"/>
                  <a:pt x="8897" y="26141"/>
                </a:cubicBezTo>
                <a:lnTo>
                  <a:pt x="8897" y="26133"/>
                </a:lnTo>
                <a:cubicBezTo>
                  <a:pt x="9022" y="26157"/>
                  <a:pt x="9191" y="26181"/>
                  <a:pt x="9358" y="26181"/>
                </a:cubicBezTo>
                <a:cubicBezTo>
                  <a:pt x="9656" y="26181"/>
                  <a:pt x="9946" y="26104"/>
                  <a:pt x="9966" y="25808"/>
                </a:cubicBezTo>
                <a:lnTo>
                  <a:pt x="9966" y="25776"/>
                </a:lnTo>
                <a:lnTo>
                  <a:pt x="9966" y="25745"/>
                </a:lnTo>
                <a:cubicBezTo>
                  <a:pt x="9947" y="25483"/>
                  <a:pt x="9716" y="25393"/>
                  <a:pt x="9453" y="25382"/>
                </a:cubicBezTo>
                <a:cubicBezTo>
                  <a:pt x="9731" y="25315"/>
                  <a:pt x="9997" y="25236"/>
                  <a:pt x="10189" y="25147"/>
                </a:cubicBezTo>
                <a:cubicBezTo>
                  <a:pt x="10220" y="25186"/>
                  <a:pt x="10267" y="25213"/>
                  <a:pt x="10322" y="25213"/>
                </a:cubicBezTo>
                <a:cubicBezTo>
                  <a:pt x="10416" y="25213"/>
                  <a:pt x="10490" y="25135"/>
                  <a:pt x="10490" y="25041"/>
                </a:cubicBezTo>
                <a:cubicBezTo>
                  <a:pt x="10490" y="24951"/>
                  <a:pt x="10416" y="24873"/>
                  <a:pt x="10322" y="24873"/>
                </a:cubicBezTo>
                <a:cubicBezTo>
                  <a:pt x="10228" y="24873"/>
                  <a:pt x="10154" y="24951"/>
                  <a:pt x="10154" y="25045"/>
                </a:cubicBezTo>
                <a:cubicBezTo>
                  <a:pt x="10154" y="25053"/>
                  <a:pt x="10158" y="25061"/>
                  <a:pt x="10158" y="25072"/>
                </a:cubicBezTo>
                <a:cubicBezTo>
                  <a:pt x="9844" y="25218"/>
                  <a:pt x="9324" y="25335"/>
                  <a:pt x="8890" y="25409"/>
                </a:cubicBezTo>
                <a:cubicBezTo>
                  <a:pt x="8881" y="25397"/>
                  <a:pt x="8878" y="25386"/>
                  <a:pt x="8874" y="25373"/>
                </a:cubicBezTo>
                <a:cubicBezTo>
                  <a:pt x="9195" y="25166"/>
                  <a:pt x="9833" y="24708"/>
                  <a:pt x="9465" y="24446"/>
                </a:cubicBezTo>
                <a:cubicBezTo>
                  <a:pt x="9366" y="24376"/>
                  <a:pt x="9242" y="24348"/>
                  <a:pt x="9105" y="24348"/>
                </a:cubicBezTo>
                <a:cubicBezTo>
                  <a:pt x="8905" y="24348"/>
                  <a:pt x="8680" y="24408"/>
                  <a:pt x="8475" y="24485"/>
                </a:cubicBezTo>
                <a:cubicBezTo>
                  <a:pt x="8585" y="24289"/>
                  <a:pt x="8651" y="24086"/>
                  <a:pt x="8592" y="23917"/>
                </a:cubicBezTo>
                <a:cubicBezTo>
                  <a:pt x="8556" y="23815"/>
                  <a:pt x="8487" y="23774"/>
                  <a:pt x="8402" y="23774"/>
                </a:cubicBezTo>
                <a:cubicBezTo>
                  <a:pt x="8209" y="23774"/>
                  <a:pt x="7930" y="23981"/>
                  <a:pt x="7750" y="24133"/>
                </a:cubicBezTo>
                <a:cubicBezTo>
                  <a:pt x="7915" y="23809"/>
                  <a:pt x="8119" y="23437"/>
                  <a:pt x="8307" y="23225"/>
                </a:cubicBezTo>
                <a:cubicBezTo>
                  <a:pt x="8314" y="23229"/>
                  <a:pt x="8318" y="23229"/>
                  <a:pt x="8326" y="23233"/>
                </a:cubicBezTo>
                <a:cubicBezTo>
                  <a:pt x="8341" y="23237"/>
                  <a:pt x="8355" y="23239"/>
                  <a:pt x="8369" y="23239"/>
                </a:cubicBezTo>
                <a:cubicBezTo>
                  <a:pt x="8431" y="23239"/>
                  <a:pt x="8487" y="23199"/>
                  <a:pt x="8506" y="23135"/>
                </a:cubicBezTo>
                <a:cubicBezTo>
                  <a:pt x="8525" y="23061"/>
                  <a:pt x="8482" y="22982"/>
                  <a:pt x="8408" y="22958"/>
                </a:cubicBezTo>
                <a:cubicBezTo>
                  <a:pt x="8394" y="22954"/>
                  <a:pt x="8380" y="22952"/>
                  <a:pt x="8367" y="22952"/>
                </a:cubicBezTo>
                <a:cubicBezTo>
                  <a:pt x="8306" y="22952"/>
                  <a:pt x="8248" y="22993"/>
                  <a:pt x="8229" y="23057"/>
                </a:cubicBezTo>
                <a:cubicBezTo>
                  <a:pt x="8216" y="23099"/>
                  <a:pt x="8229" y="23146"/>
                  <a:pt x="8252" y="23182"/>
                </a:cubicBezTo>
                <a:cubicBezTo>
                  <a:pt x="8048" y="23409"/>
                  <a:pt x="7829" y="23812"/>
                  <a:pt x="7665" y="24152"/>
                </a:cubicBezTo>
                <a:cubicBezTo>
                  <a:pt x="7660" y="24149"/>
                  <a:pt x="7660" y="24149"/>
                  <a:pt x="7657" y="24145"/>
                </a:cubicBezTo>
                <a:cubicBezTo>
                  <a:pt x="7794" y="23883"/>
                  <a:pt x="8021" y="23339"/>
                  <a:pt x="7653" y="23205"/>
                </a:cubicBezTo>
                <a:cubicBezTo>
                  <a:pt x="7645" y="23202"/>
                  <a:pt x="7637" y="23198"/>
                  <a:pt x="7626" y="23193"/>
                </a:cubicBezTo>
                <a:cubicBezTo>
                  <a:pt x="7618" y="23193"/>
                  <a:pt x="7610" y="23190"/>
                  <a:pt x="7602" y="23190"/>
                </a:cubicBezTo>
                <a:cubicBezTo>
                  <a:pt x="7575" y="23183"/>
                  <a:pt x="7550" y="23180"/>
                  <a:pt x="7526" y="23180"/>
                </a:cubicBezTo>
                <a:cubicBezTo>
                  <a:pt x="7353" y="23180"/>
                  <a:pt x="7248" y="23332"/>
                  <a:pt x="7183" y="23515"/>
                </a:cubicBezTo>
                <a:cubicBezTo>
                  <a:pt x="7195" y="23276"/>
                  <a:pt x="7195" y="23041"/>
                  <a:pt x="7167" y="22861"/>
                </a:cubicBezTo>
                <a:cubicBezTo>
                  <a:pt x="7210" y="22846"/>
                  <a:pt x="7242" y="22814"/>
                  <a:pt x="7254" y="22767"/>
                </a:cubicBezTo>
                <a:cubicBezTo>
                  <a:pt x="7277" y="22693"/>
                  <a:pt x="7234" y="22615"/>
                  <a:pt x="7156" y="22591"/>
                </a:cubicBezTo>
                <a:cubicBezTo>
                  <a:pt x="7144" y="22588"/>
                  <a:pt x="7131" y="22586"/>
                  <a:pt x="7119" y="22586"/>
                </a:cubicBezTo>
                <a:cubicBezTo>
                  <a:pt x="7057" y="22586"/>
                  <a:pt x="6999" y="22627"/>
                  <a:pt x="6979" y="22689"/>
                </a:cubicBezTo>
                <a:cubicBezTo>
                  <a:pt x="6956" y="22763"/>
                  <a:pt x="6999" y="22846"/>
                  <a:pt x="7078" y="22865"/>
                </a:cubicBezTo>
                <a:cubicBezTo>
                  <a:pt x="7085" y="22869"/>
                  <a:pt x="7093" y="22869"/>
                  <a:pt x="7101" y="22869"/>
                </a:cubicBezTo>
                <a:cubicBezTo>
                  <a:pt x="7144" y="23159"/>
                  <a:pt x="7113" y="23608"/>
                  <a:pt x="7069" y="23980"/>
                </a:cubicBezTo>
                <a:cubicBezTo>
                  <a:pt x="7058" y="23980"/>
                  <a:pt x="7046" y="23984"/>
                  <a:pt x="7035" y="23984"/>
                </a:cubicBezTo>
                <a:cubicBezTo>
                  <a:pt x="6961" y="23722"/>
                  <a:pt x="6790" y="23228"/>
                  <a:pt x="6555" y="23228"/>
                </a:cubicBezTo>
                <a:cubicBezTo>
                  <a:pt x="6514" y="23228"/>
                  <a:pt x="6470" y="23244"/>
                  <a:pt x="6424" y="23280"/>
                </a:cubicBezTo>
                <a:cubicBezTo>
                  <a:pt x="6029" y="23592"/>
                  <a:pt x="6310" y="24685"/>
                  <a:pt x="6310" y="24685"/>
                </a:cubicBezTo>
                <a:cubicBezTo>
                  <a:pt x="6267" y="24936"/>
                  <a:pt x="6341" y="25186"/>
                  <a:pt x="6498" y="25370"/>
                </a:cubicBezTo>
                <a:cubicBezTo>
                  <a:pt x="6275" y="25570"/>
                  <a:pt x="6115" y="25832"/>
                  <a:pt x="5951" y="26082"/>
                </a:cubicBezTo>
                <a:cubicBezTo>
                  <a:pt x="5837" y="25260"/>
                  <a:pt x="5696" y="24446"/>
                  <a:pt x="5598" y="23616"/>
                </a:cubicBezTo>
                <a:cubicBezTo>
                  <a:pt x="5543" y="23182"/>
                  <a:pt x="5520" y="22743"/>
                  <a:pt x="5512" y="22309"/>
                </a:cubicBezTo>
                <a:cubicBezTo>
                  <a:pt x="5579" y="22188"/>
                  <a:pt x="5669" y="22082"/>
                  <a:pt x="5801" y="22031"/>
                </a:cubicBezTo>
                <a:cubicBezTo>
                  <a:pt x="5943" y="21974"/>
                  <a:pt x="6089" y="21966"/>
                  <a:pt x="6237" y="21966"/>
                </a:cubicBezTo>
                <a:cubicBezTo>
                  <a:pt x="6296" y="21966"/>
                  <a:pt x="6356" y="21967"/>
                  <a:pt x="6416" y="21967"/>
                </a:cubicBezTo>
                <a:cubicBezTo>
                  <a:pt x="6572" y="21967"/>
                  <a:pt x="6727" y="21958"/>
                  <a:pt x="6874" y="21890"/>
                </a:cubicBezTo>
                <a:cubicBezTo>
                  <a:pt x="6894" y="21883"/>
                  <a:pt x="6905" y="21855"/>
                  <a:pt x="6890" y="21836"/>
                </a:cubicBezTo>
                <a:cubicBezTo>
                  <a:pt x="6752" y="21690"/>
                  <a:pt x="6515" y="21637"/>
                  <a:pt x="6273" y="21637"/>
                </a:cubicBezTo>
                <a:cubicBezTo>
                  <a:pt x="6056" y="21637"/>
                  <a:pt x="5834" y="21680"/>
                  <a:pt x="5676" y="21734"/>
                </a:cubicBezTo>
                <a:cubicBezTo>
                  <a:pt x="5613" y="21753"/>
                  <a:pt x="5555" y="21784"/>
                  <a:pt x="5504" y="21820"/>
                </a:cubicBezTo>
                <a:cubicBezTo>
                  <a:pt x="5496" y="21209"/>
                  <a:pt x="5500" y="20595"/>
                  <a:pt x="5461" y="19985"/>
                </a:cubicBezTo>
                <a:cubicBezTo>
                  <a:pt x="5449" y="19844"/>
                  <a:pt x="5434" y="19703"/>
                  <a:pt x="5422" y="19566"/>
                </a:cubicBezTo>
                <a:lnTo>
                  <a:pt x="5422" y="19566"/>
                </a:lnTo>
                <a:cubicBezTo>
                  <a:pt x="5531" y="19577"/>
                  <a:pt x="5642" y="19583"/>
                  <a:pt x="5753" y="19583"/>
                </a:cubicBezTo>
                <a:cubicBezTo>
                  <a:pt x="5940" y="19583"/>
                  <a:pt x="6129" y="19566"/>
                  <a:pt x="6310" y="19535"/>
                </a:cubicBezTo>
                <a:cubicBezTo>
                  <a:pt x="6354" y="19746"/>
                  <a:pt x="6475" y="19941"/>
                  <a:pt x="6666" y="20066"/>
                </a:cubicBezTo>
                <a:cubicBezTo>
                  <a:pt x="6666" y="20066"/>
                  <a:pt x="7222" y="20951"/>
                  <a:pt x="7707" y="20951"/>
                </a:cubicBezTo>
                <a:cubicBezTo>
                  <a:pt x="7725" y="20951"/>
                  <a:pt x="7744" y="20950"/>
                  <a:pt x="7763" y="20947"/>
                </a:cubicBezTo>
                <a:cubicBezTo>
                  <a:pt x="8142" y="20892"/>
                  <a:pt x="7837" y="20297"/>
                  <a:pt x="7672" y="20023"/>
                </a:cubicBezTo>
                <a:cubicBezTo>
                  <a:pt x="7680" y="20016"/>
                  <a:pt x="7692" y="20008"/>
                  <a:pt x="7700" y="20000"/>
                </a:cubicBezTo>
                <a:cubicBezTo>
                  <a:pt x="7997" y="20223"/>
                  <a:pt x="8346" y="20509"/>
                  <a:pt x="8525" y="20740"/>
                </a:cubicBezTo>
                <a:cubicBezTo>
                  <a:pt x="8522" y="20747"/>
                  <a:pt x="8518" y="20751"/>
                  <a:pt x="8514" y="20759"/>
                </a:cubicBezTo>
                <a:cubicBezTo>
                  <a:pt x="8478" y="20830"/>
                  <a:pt x="8506" y="20915"/>
                  <a:pt x="8576" y="20951"/>
                </a:cubicBezTo>
                <a:cubicBezTo>
                  <a:pt x="8597" y="20961"/>
                  <a:pt x="8619" y="20966"/>
                  <a:pt x="8641" y="20966"/>
                </a:cubicBezTo>
                <a:cubicBezTo>
                  <a:pt x="8693" y="20966"/>
                  <a:pt x="8743" y="20938"/>
                  <a:pt x="8769" y="20888"/>
                </a:cubicBezTo>
                <a:cubicBezTo>
                  <a:pt x="8803" y="20818"/>
                  <a:pt x="8776" y="20732"/>
                  <a:pt x="8706" y="20697"/>
                </a:cubicBezTo>
                <a:cubicBezTo>
                  <a:pt x="8686" y="20687"/>
                  <a:pt x="8664" y="20682"/>
                  <a:pt x="8643" y="20682"/>
                </a:cubicBezTo>
                <a:cubicBezTo>
                  <a:pt x="8621" y="20682"/>
                  <a:pt x="8600" y="20687"/>
                  <a:pt x="8581" y="20697"/>
                </a:cubicBezTo>
                <a:cubicBezTo>
                  <a:pt x="8467" y="20552"/>
                  <a:pt x="8299" y="20391"/>
                  <a:pt x="8115" y="20239"/>
                </a:cubicBezTo>
                <a:lnTo>
                  <a:pt x="8115" y="20239"/>
                </a:lnTo>
                <a:cubicBezTo>
                  <a:pt x="8204" y="20277"/>
                  <a:pt x="8295" y="20303"/>
                  <a:pt x="8378" y="20303"/>
                </a:cubicBezTo>
                <a:cubicBezTo>
                  <a:pt x="8483" y="20303"/>
                  <a:pt x="8576" y="20263"/>
                  <a:pt x="8639" y="20156"/>
                </a:cubicBezTo>
                <a:cubicBezTo>
                  <a:pt x="8643" y="20149"/>
                  <a:pt x="8647" y="20140"/>
                  <a:pt x="8651" y="20133"/>
                </a:cubicBezTo>
                <a:cubicBezTo>
                  <a:pt x="8655" y="20125"/>
                  <a:pt x="8659" y="20117"/>
                  <a:pt x="8663" y="20109"/>
                </a:cubicBezTo>
                <a:cubicBezTo>
                  <a:pt x="8819" y="19750"/>
                  <a:pt x="8271" y="19538"/>
                  <a:pt x="7982" y="19456"/>
                </a:cubicBezTo>
                <a:cubicBezTo>
                  <a:pt x="7982" y="19456"/>
                  <a:pt x="7982" y="19452"/>
                  <a:pt x="7985" y="19448"/>
                </a:cubicBezTo>
                <a:cubicBezTo>
                  <a:pt x="8346" y="19562"/>
                  <a:pt x="8787" y="19679"/>
                  <a:pt x="9093" y="19691"/>
                </a:cubicBezTo>
                <a:cubicBezTo>
                  <a:pt x="9101" y="19734"/>
                  <a:pt x="9128" y="19769"/>
                  <a:pt x="9168" y="19793"/>
                </a:cubicBezTo>
                <a:cubicBezTo>
                  <a:pt x="9189" y="19803"/>
                  <a:pt x="9211" y="19808"/>
                  <a:pt x="9232" y="19808"/>
                </a:cubicBezTo>
                <a:cubicBezTo>
                  <a:pt x="9284" y="19808"/>
                  <a:pt x="9334" y="19780"/>
                  <a:pt x="9360" y="19730"/>
                </a:cubicBezTo>
                <a:cubicBezTo>
                  <a:pt x="9394" y="19660"/>
                  <a:pt x="9367" y="19573"/>
                  <a:pt x="9297" y="19538"/>
                </a:cubicBezTo>
                <a:cubicBezTo>
                  <a:pt x="9277" y="19528"/>
                  <a:pt x="9255" y="19523"/>
                  <a:pt x="9234" y="19523"/>
                </a:cubicBezTo>
                <a:cubicBezTo>
                  <a:pt x="9183" y="19523"/>
                  <a:pt x="9133" y="19551"/>
                  <a:pt x="9105" y="19600"/>
                </a:cubicBezTo>
                <a:cubicBezTo>
                  <a:pt x="9105" y="19605"/>
                  <a:pt x="9101" y="19613"/>
                  <a:pt x="9097" y="19620"/>
                </a:cubicBezTo>
                <a:cubicBezTo>
                  <a:pt x="8816" y="19613"/>
                  <a:pt x="8404" y="19506"/>
                  <a:pt x="8056" y="19397"/>
                </a:cubicBezTo>
                <a:cubicBezTo>
                  <a:pt x="8119" y="19394"/>
                  <a:pt x="8189" y="19381"/>
                  <a:pt x="8260" y="19370"/>
                </a:cubicBezTo>
                <a:cubicBezTo>
                  <a:pt x="8449" y="19434"/>
                  <a:pt x="8650" y="19482"/>
                  <a:pt x="8831" y="19482"/>
                </a:cubicBezTo>
                <a:cubicBezTo>
                  <a:pt x="8968" y="19482"/>
                  <a:pt x="9093" y="19455"/>
                  <a:pt x="9191" y="19385"/>
                </a:cubicBezTo>
                <a:cubicBezTo>
                  <a:pt x="9535" y="19139"/>
                  <a:pt x="8999" y="18724"/>
                  <a:pt x="8663" y="18505"/>
                </a:cubicBezTo>
                <a:lnTo>
                  <a:pt x="8663" y="18505"/>
                </a:lnTo>
                <a:cubicBezTo>
                  <a:pt x="9089" y="18579"/>
                  <a:pt x="9578" y="18689"/>
                  <a:pt x="9880" y="18830"/>
                </a:cubicBezTo>
                <a:lnTo>
                  <a:pt x="9880" y="18854"/>
                </a:lnTo>
                <a:cubicBezTo>
                  <a:pt x="9880" y="18947"/>
                  <a:pt x="9954" y="19022"/>
                  <a:pt x="10048" y="19022"/>
                </a:cubicBezTo>
                <a:cubicBezTo>
                  <a:pt x="10138" y="19022"/>
                  <a:pt x="10212" y="18947"/>
                  <a:pt x="10212" y="18854"/>
                </a:cubicBezTo>
                <a:cubicBezTo>
                  <a:pt x="10212" y="18760"/>
                  <a:pt x="10138" y="18684"/>
                  <a:pt x="10044" y="18684"/>
                </a:cubicBezTo>
                <a:cubicBezTo>
                  <a:pt x="9990" y="18684"/>
                  <a:pt x="9943" y="18713"/>
                  <a:pt x="9911" y="18751"/>
                </a:cubicBezTo>
                <a:cubicBezTo>
                  <a:pt x="9582" y="18599"/>
                  <a:pt x="9054" y="18485"/>
                  <a:pt x="8612" y="18411"/>
                </a:cubicBezTo>
                <a:cubicBezTo>
                  <a:pt x="8616" y="18411"/>
                  <a:pt x="8616" y="18407"/>
                  <a:pt x="8616" y="18403"/>
                </a:cubicBezTo>
                <a:cubicBezTo>
                  <a:pt x="8741" y="18427"/>
                  <a:pt x="8911" y="18451"/>
                  <a:pt x="9078" y="18451"/>
                </a:cubicBezTo>
                <a:cubicBezTo>
                  <a:pt x="9375" y="18451"/>
                  <a:pt x="9664" y="18374"/>
                  <a:pt x="9685" y="18079"/>
                </a:cubicBezTo>
                <a:lnTo>
                  <a:pt x="9685" y="18050"/>
                </a:lnTo>
                <a:lnTo>
                  <a:pt x="9685" y="18019"/>
                </a:lnTo>
                <a:cubicBezTo>
                  <a:pt x="9665" y="17754"/>
                  <a:pt x="9434" y="17667"/>
                  <a:pt x="9172" y="17651"/>
                </a:cubicBezTo>
                <a:cubicBezTo>
                  <a:pt x="9450" y="17585"/>
                  <a:pt x="9716" y="17510"/>
                  <a:pt x="9907" y="17416"/>
                </a:cubicBezTo>
                <a:cubicBezTo>
                  <a:pt x="9938" y="17456"/>
                  <a:pt x="9985" y="17483"/>
                  <a:pt x="10044" y="17483"/>
                </a:cubicBezTo>
                <a:cubicBezTo>
                  <a:pt x="10134" y="17483"/>
                  <a:pt x="10212" y="17409"/>
                  <a:pt x="10209" y="17315"/>
                </a:cubicBezTo>
                <a:cubicBezTo>
                  <a:pt x="10209" y="17221"/>
                  <a:pt x="10134" y="17147"/>
                  <a:pt x="10041" y="17147"/>
                </a:cubicBezTo>
                <a:cubicBezTo>
                  <a:pt x="9950" y="17147"/>
                  <a:pt x="9872" y="17221"/>
                  <a:pt x="9872" y="17315"/>
                </a:cubicBezTo>
                <a:cubicBezTo>
                  <a:pt x="9872" y="17322"/>
                  <a:pt x="9876" y="17335"/>
                  <a:pt x="9876" y="17342"/>
                </a:cubicBezTo>
                <a:cubicBezTo>
                  <a:pt x="9562" y="17492"/>
                  <a:pt x="9042" y="17604"/>
                  <a:pt x="8608" y="17683"/>
                </a:cubicBezTo>
                <a:cubicBezTo>
                  <a:pt x="8604" y="17667"/>
                  <a:pt x="8596" y="17656"/>
                  <a:pt x="8592" y="17644"/>
                </a:cubicBezTo>
                <a:cubicBezTo>
                  <a:pt x="8913" y="17440"/>
                  <a:pt x="9551" y="16979"/>
                  <a:pt x="9183" y="16717"/>
                </a:cubicBezTo>
                <a:cubicBezTo>
                  <a:pt x="9085" y="16647"/>
                  <a:pt x="8962" y="16619"/>
                  <a:pt x="8827" y="16619"/>
                </a:cubicBezTo>
                <a:cubicBezTo>
                  <a:pt x="8626" y="16619"/>
                  <a:pt x="8399" y="16680"/>
                  <a:pt x="8193" y="16755"/>
                </a:cubicBezTo>
                <a:cubicBezTo>
                  <a:pt x="8303" y="16563"/>
                  <a:pt x="8369" y="16356"/>
                  <a:pt x="8310" y="16188"/>
                </a:cubicBezTo>
                <a:cubicBezTo>
                  <a:pt x="8274" y="16085"/>
                  <a:pt x="8206" y="16044"/>
                  <a:pt x="8120" y="16044"/>
                </a:cubicBezTo>
                <a:cubicBezTo>
                  <a:pt x="7927" y="16044"/>
                  <a:pt x="7648" y="16251"/>
                  <a:pt x="7469" y="16403"/>
                </a:cubicBezTo>
                <a:cubicBezTo>
                  <a:pt x="7633" y="16078"/>
                  <a:pt x="7837" y="15707"/>
                  <a:pt x="8025" y="15495"/>
                </a:cubicBezTo>
                <a:cubicBezTo>
                  <a:pt x="8032" y="15499"/>
                  <a:pt x="8036" y="15503"/>
                  <a:pt x="8044" y="15503"/>
                </a:cubicBezTo>
                <a:cubicBezTo>
                  <a:pt x="8059" y="15507"/>
                  <a:pt x="8073" y="15509"/>
                  <a:pt x="8087" y="15509"/>
                </a:cubicBezTo>
                <a:cubicBezTo>
                  <a:pt x="8149" y="15509"/>
                  <a:pt x="8205" y="15469"/>
                  <a:pt x="8224" y="15409"/>
                </a:cubicBezTo>
                <a:cubicBezTo>
                  <a:pt x="8244" y="15331"/>
                  <a:pt x="8200" y="15252"/>
                  <a:pt x="8126" y="15229"/>
                </a:cubicBezTo>
                <a:cubicBezTo>
                  <a:pt x="8114" y="15225"/>
                  <a:pt x="8102" y="15224"/>
                  <a:pt x="8089" y="15224"/>
                </a:cubicBezTo>
                <a:cubicBezTo>
                  <a:pt x="8027" y="15224"/>
                  <a:pt x="7967" y="15264"/>
                  <a:pt x="7951" y="15326"/>
                </a:cubicBezTo>
                <a:cubicBezTo>
                  <a:pt x="7935" y="15370"/>
                  <a:pt x="7947" y="15417"/>
                  <a:pt x="7970" y="15452"/>
                </a:cubicBezTo>
                <a:cubicBezTo>
                  <a:pt x="7766" y="15679"/>
                  <a:pt x="7548" y="16083"/>
                  <a:pt x="7383" y="16423"/>
                </a:cubicBezTo>
                <a:cubicBezTo>
                  <a:pt x="7378" y="16423"/>
                  <a:pt x="7378" y="16419"/>
                  <a:pt x="7375" y="16419"/>
                </a:cubicBezTo>
                <a:cubicBezTo>
                  <a:pt x="7512" y="16153"/>
                  <a:pt x="7739" y="15608"/>
                  <a:pt x="7371" y="15476"/>
                </a:cubicBezTo>
                <a:cubicBezTo>
                  <a:pt x="7363" y="15472"/>
                  <a:pt x="7351" y="15467"/>
                  <a:pt x="7344" y="15467"/>
                </a:cubicBezTo>
                <a:cubicBezTo>
                  <a:pt x="7336" y="15464"/>
                  <a:pt x="7328" y="15464"/>
                  <a:pt x="7320" y="15460"/>
                </a:cubicBezTo>
                <a:cubicBezTo>
                  <a:pt x="7295" y="15454"/>
                  <a:pt x="7270" y="15452"/>
                  <a:pt x="7247" y="15452"/>
                </a:cubicBezTo>
                <a:cubicBezTo>
                  <a:pt x="7073" y="15452"/>
                  <a:pt x="6967" y="15601"/>
                  <a:pt x="6901" y="15785"/>
                </a:cubicBezTo>
                <a:cubicBezTo>
                  <a:pt x="6913" y="15546"/>
                  <a:pt x="6913" y="15311"/>
                  <a:pt x="6885" y="15131"/>
                </a:cubicBezTo>
                <a:cubicBezTo>
                  <a:pt x="6929" y="15115"/>
                  <a:pt x="6960" y="15084"/>
                  <a:pt x="6972" y="15041"/>
                </a:cubicBezTo>
                <a:cubicBezTo>
                  <a:pt x="6995" y="14967"/>
                  <a:pt x="6952" y="14885"/>
                  <a:pt x="6874" y="14865"/>
                </a:cubicBezTo>
                <a:cubicBezTo>
                  <a:pt x="6860" y="14861"/>
                  <a:pt x="6846" y="14859"/>
                  <a:pt x="6833" y="14859"/>
                </a:cubicBezTo>
                <a:cubicBezTo>
                  <a:pt x="6773" y="14859"/>
                  <a:pt x="6717" y="14899"/>
                  <a:pt x="6697" y="14959"/>
                </a:cubicBezTo>
                <a:cubicBezTo>
                  <a:pt x="6679" y="15037"/>
                  <a:pt x="6717" y="15115"/>
                  <a:pt x="6796" y="15138"/>
                </a:cubicBezTo>
                <a:cubicBezTo>
                  <a:pt x="6804" y="15138"/>
                  <a:pt x="6811" y="15138"/>
                  <a:pt x="6820" y="15143"/>
                </a:cubicBezTo>
                <a:cubicBezTo>
                  <a:pt x="6862" y="15433"/>
                  <a:pt x="6831" y="15879"/>
                  <a:pt x="6788" y="16251"/>
                </a:cubicBezTo>
                <a:cubicBezTo>
                  <a:pt x="6776" y="16254"/>
                  <a:pt x="6764" y="16254"/>
                  <a:pt x="6753" y="16254"/>
                </a:cubicBezTo>
                <a:cubicBezTo>
                  <a:pt x="6680" y="15993"/>
                  <a:pt x="6509" y="15501"/>
                  <a:pt x="6275" y="15501"/>
                </a:cubicBezTo>
                <a:cubicBezTo>
                  <a:pt x="6233" y="15501"/>
                  <a:pt x="6189" y="15517"/>
                  <a:pt x="6142" y="15554"/>
                </a:cubicBezTo>
                <a:cubicBezTo>
                  <a:pt x="5747" y="15863"/>
                  <a:pt x="6029" y="16955"/>
                  <a:pt x="6029" y="16955"/>
                </a:cubicBezTo>
                <a:cubicBezTo>
                  <a:pt x="5998" y="17131"/>
                  <a:pt x="6029" y="17307"/>
                  <a:pt x="6103" y="17463"/>
                </a:cubicBezTo>
                <a:cubicBezTo>
                  <a:pt x="5946" y="17554"/>
                  <a:pt x="5794" y="17647"/>
                  <a:pt x="5629" y="17718"/>
                </a:cubicBezTo>
                <a:cubicBezTo>
                  <a:pt x="5508" y="17773"/>
                  <a:pt x="5371" y="17816"/>
                  <a:pt x="5250" y="17875"/>
                </a:cubicBezTo>
                <a:cubicBezTo>
                  <a:pt x="5191" y="17401"/>
                  <a:pt x="5129" y="16932"/>
                  <a:pt x="5066" y="16462"/>
                </a:cubicBezTo>
                <a:cubicBezTo>
                  <a:pt x="4992" y="15882"/>
                  <a:pt x="5011" y="15331"/>
                  <a:pt x="5003" y="14759"/>
                </a:cubicBezTo>
                <a:cubicBezTo>
                  <a:pt x="5019" y="14724"/>
                  <a:pt x="5030" y="14689"/>
                  <a:pt x="5042" y="14645"/>
                </a:cubicBezTo>
                <a:cubicBezTo>
                  <a:pt x="5109" y="14403"/>
                  <a:pt x="5367" y="14302"/>
                  <a:pt x="5582" y="14227"/>
                </a:cubicBezTo>
                <a:cubicBezTo>
                  <a:pt x="5861" y="14125"/>
                  <a:pt x="6157" y="14078"/>
                  <a:pt x="6439" y="13988"/>
                </a:cubicBezTo>
                <a:cubicBezTo>
                  <a:pt x="6491" y="13973"/>
                  <a:pt x="6475" y="13890"/>
                  <a:pt x="6428" y="13890"/>
                </a:cubicBezTo>
                <a:cubicBezTo>
                  <a:pt x="6334" y="13885"/>
                  <a:pt x="6241" y="13882"/>
                  <a:pt x="6149" y="13882"/>
                </a:cubicBezTo>
                <a:cubicBezTo>
                  <a:pt x="5797" y="13882"/>
                  <a:pt x="5459" y="13929"/>
                  <a:pt x="5136" y="14105"/>
                </a:cubicBezTo>
                <a:cubicBezTo>
                  <a:pt x="5073" y="14141"/>
                  <a:pt x="5015" y="14184"/>
                  <a:pt x="4964" y="14235"/>
                </a:cubicBezTo>
                <a:cubicBezTo>
                  <a:pt x="4901" y="13808"/>
                  <a:pt x="4772" y="13389"/>
                  <a:pt x="4768" y="12943"/>
                </a:cubicBezTo>
                <a:cubicBezTo>
                  <a:pt x="4764" y="12454"/>
                  <a:pt x="4761" y="11992"/>
                  <a:pt x="4777" y="11538"/>
                </a:cubicBezTo>
                <a:cubicBezTo>
                  <a:pt x="4856" y="11522"/>
                  <a:pt x="4931" y="11516"/>
                  <a:pt x="5006" y="11516"/>
                </a:cubicBezTo>
                <a:cubicBezTo>
                  <a:pt x="5113" y="11516"/>
                  <a:pt x="5221" y="11528"/>
                  <a:pt x="5340" y="11542"/>
                </a:cubicBezTo>
                <a:cubicBezTo>
                  <a:pt x="5379" y="11546"/>
                  <a:pt x="5414" y="11550"/>
                  <a:pt x="5449" y="11550"/>
                </a:cubicBezTo>
                <a:cubicBezTo>
                  <a:pt x="5492" y="11738"/>
                  <a:pt x="5582" y="11910"/>
                  <a:pt x="5723" y="12051"/>
                </a:cubicBezTo>
                <a:cubicBezTo>
                  <a:pt x="5723" y="12051"/>
                  <a:pt x="6201" y="13292"/>
                  <a:pt x="6796" y="13319"/>
                </a:cubicBezTo>
                <a:cubicBezTo>
                  <a:pt x="6802" y="13319"/>
                  <a:pt x="6808" y="13319"/>
                  <a:pt x="6814" y="13319"/>
                </a:cubicBezTo>
                <a:cubicBezTo>
                  <a:pt x="7214" y="13319"/>
                  <a:pt x="7053" y="12679"/>
                  <a:pt x="6929" y="12305"/>
                </a:cubicBezTo>
                <a:lnTo>
                  <a:pt x="6929" y="12305"/>
                </a:lnTo>
                <a:cubicBezTo>
                  <a:pt x="7214" y="12626"/>
                  <a:pt x="7532" y="13014"/>
                  <a:pt x="7680" y="13311"/>
                </a:cubicBezTo>
                <a:cubicBezTo>
                  <a:pt x="7676" y="13315"/>
                  <a:pt x="7669" y="13323"/>
                  <a:pt x="7665" y="13330"/>
                </a:cubicBezTo>
                <a:cubicBezTo>
                  <a:pt x="7606" y="13405"/>
                  <a:pt x="7618" y="13511"/>
                  <a:pt x="7692" y="13565"/>
                </a:cubicBezTo>
                <a:cubicBezTo>
                  <a:pt x="7724" y="13590"/>
                  <a:pt x="7761" y="13603"/>
                  <a:pt x="7798" y="13603"/>
                </a:cubicBezTo>
                <a:cubicBezTo>
                  <a:pt x="7847" y="13603"/>
                  <a:pt x="7895" y="13580"/>
                  <a:pt x="7927" y="13538"/>
                </a:cubicBezTo>
                <a:cubicBezTo>
                  <a:pt x="7985" y="13464"/>
                  <a:pt x="7974" y="13358"/>
                  <a:pt x="7900" y="13303"/>
                </a:cubicBezTo>
                <a:cubicBezTo>
                  <a:pt x="7869" y="13278"/>
                  <a:pt x="7832" y="13267"/>
                  <a:pt x="7796" y="13267"/>
                </a:cubicBezTo>
                <a:cubicBezTo>
                  <a:pt x="7782" y="13267"/>
                  <a:pt x="7768" y="13269"/>
                  <a:pt x="7754" y="13272"/>
                </a:cubicBezTo>
                <a:cubicBezTo>
                  <a:pt x="7590" y="12947"/>
                  <a:pt x="7246" y="12532"/>
                  <a:pt x="6944" y="12199"/>
                </a:cubicBezTo>
                <a:cubicBezTo>
                  <a:pt x="6948" y="12199"/>
                  <a:pt x="6952" y="12196"/>
                  <a:pt x="6952" y="12196"/>
                </a:cubicBezTo>
                <a:cubicBezTo>
                  <a:pt x="7126" y="12396"/>
                  <a:pt x="7452" y="12722"/>
                  <a:pt x="7734" y="12722"/>
                </a:cubicBezTo>
                <a:cubicBezTo>
                  <a:pt x="7826" y="12722"/>
                  <a:pt x="7913" y="12687"/>
                  <a:pt x="7989" y="12602"/>
                </a:cubicBezTo>
                <a:cubicBezTo>
                  <a:pt x="7997" y="12595"/>
                  <a:pt x="8005" y="12587"/>
                  <a:pt x="8013" y="12579"/>
                </a:cubicBezTo>
                <a:cubicBezTo>
                  <a:pt x="8017" y="12571"/>
                  <a:pt x="8025" y="12564"/>
                  <a:pt x="8028" y="12552"/>
                </a:cubicBezTo>
                <a:cubicBezTo>
                  <a:pt x="8177" y="12336"/>
                  <a:pt x="8052" y="12121"/>
                  <a:pt x="7857" y="11949"/>
                </a:cubicBezTo>
                <a:lnTo>
                  <a:pt x="7857" y="11949"/>
                </a:lnTo>
                <a:cubicBezTo>
                  <a:pt x="8111" y="12071"/>
                  <a:pt x="8369" y="12172"/>
                  <a:pt x="8581" y="12223"/>
                </a:cubicBezTo>
                <a:cubicBezTo>
                  <a:pt x="8581" y="12270"/>
                  <a:pt x="8600" y="12321"/>
                  <a:pt x="8643" y="12356"/>
                </a:cubicBezTo>
                <a:cubicBezTo>
                  <a:pt x="8674" y="12381"/>
                  <a:pt x="8711" y="12392"/>
                  <a:pt x="8747" y="12392"/>
                </a:cubicBezTo>
                <a:cubicBezTo>
                  <a:pt x="8797" y="12392"/>
                  <a:pt x="8846" y="12370"/>
                  <a:pt x="8878" y="12329"/>
                </a:cubicBezTo>
                <a:cubicBezTo>
                  <a:pt x="8937" y="12255"/>
                  <a:pt x="8925" y="12149"/>
                  <a:pt x="8850" y="12090"/>
                </a:cubicBezTo>
                <a:cubicBezTo>
                  <a:pt x="8819" y="12066"/>
                  <a:pt x="8783" y="12054"/>
                  <a:pt x="8747" y="12054"/>
                </a:cubicBezTo>
                <a:cubicBezTo>
                  <a:pt x="8697" y="12054"/>
                  <a:pt x="8647" y="12077"/>
                  <a:pt x="8616" y="12118"/>
                </a:cubicBezTo>
                <a:cubicBezTo>
                  <a:pt x="8608" y="12125"/>
                  <a:pt x="8604" y="12133"/>
                  <a:pt x="8600" y="12141"/>
                </a:cubicBezTo>
                <a:cubicBezTo>
                  <a:pt x="8260" y="12062"/>
                  <a:pt x="7782" y="11832"/>
                  <a:pt x="7394" y="11621"/>
                </a:cubicBezTo>
                <a:cubicBezTo>
                  <a:pt x="7398" y="11608"/>
                  <a:pt x="7402" y="11597"/>
                  <a:pt x="7407" y="11581"/>
                </a:cubicBezTo>
                <a:cubicBezTo>
                  <a:pt x="7514" y="11593"/>
                  <a:pt x="7654" y="11605"/>
                  <a:pt x="7797" y="11605"/>
                </a:cubicBezTo>
                <a:cubicBezTo>
                  <a:pt x="8158" y="11605"/>
                  <a:pt x="8536" y="11533"/>
                  <a:pt x="8444" y="11221"/>
                </a:cubicBezTo>
                <a:cubicBezTo>
                  <a:pt x="8361" y="10935"/>
                  <a:pt x="7989" y="10752"/>
                  <a:pt x="7641" y="10638"/>
                </a:cubicBezTo>
                <a:cubicBezTo>
                  <a:pt x="7844" y="10555"/>
                  <a:pt x="8025" y="10434"/>
                  <a:pt x="8083" y="10266"/>
                </a:cubicBezTo>
                <a:cubicBezTo>
                  <a:pt x="8187" y="9967"/>
                  <a:pt x="7747" y="9912"/>
                  <a:pt x="7412" y="9912"/>
                </a:cubicBezTo>
                <a:cubicBezTo>
                  <a:pt x="7370" y="9912"/>
                  <a:pt x="7330" y="9913"/>
                  <a:pt x="7293" y="9914"/>
                </a:cubicBezTo>
                <a:cubicBezTo>
                  <a:pt x="7622" y="9761"/>
                  <a:pt x="8013" y="9593"/>
                  <a:pt x="8291" y="9546"/>
                </a:cubicBezTo>
                <a:cubicBezTo>
                  <a:pt x="8294" y="9554"/>
                  <a:pt x="8299" y="9558"/>
                  <a:pt x="8303" y="9565"/>
                </a:cubicBezTo>
                <a:cubicBezTo>
                  <a:pt x="8330" y="9604"/>
                  <a:pt x="8374" y="9625"/>
                  <a:pt x="8420" y="9625"/>
                </a:cubicBezTo>
                <a:cubicBezTo>
                  <a:pt x="8448" y="9625"/>
                  <a:pt x="8477" y="9617"/>
                  <a:pt x="8502" y="9601"/>
                </a:cubicBezTo>
                <a:cubicBezTo>
                  <a:pt x="8565" y="9554"/>
                  <a:pt x="8581" y="9464"/>
                  <a:pt x="8534" y="9401"/>
                </a:cubicBezTo>
                <a:cubicBezTo>
                  <a:pt x="8508" y="9360"/>
                  <a:pt x="8464" y="9339"/>
                  <a:pt x="8419" y="9339"/>
                </a:cubicBezTo>
                <a:cubicBezTo>
                  <a:pt x="8390" y="9339"/>
                  <a:pt x="8360" y="9348"/>
                  <a:pt x="8334" y="9366"/>
                </a:cubicBezTo>
                <a:cubicBezTo>
                  <a:pt x="8299" y="9394"/>
                  <a:pt x="8279" y="9432"/>
                  <a:pt x="8276" y="9479"/>
                </a:cubicBezTo>
                <a:cubicBezTo>
                  <a:pt x="7974" y="9531"/>
                  <a:pt x="7551" y="9710"/>
                  <a:pt x="7210" y="9874"/>
                </a:cubicBezTo>
                <a:lnTo>
                  <a:pt x="7210" y="9867"/>
                </a:lnTo>
                <a:cubicBezTo>
                  <a:pt x="7481" y="9746"/>
                  <a:pt x="7994" y="9456"/>
                  <a:pt x="7790" y="9123"/>
                </a:cubicBezTo>
                <a:cubicBezTo>
                  <a:pt x="7786" y="9115"/>
                  <a:pt x="7782" y="9112"/>
                  <a:pt x="7774" y="9103"/>
                </a:cubicBezTo>
                <a:cubicBezTo>
                  <a:pt x="7770" y="9096"/>
                  <a:pt x="7766" y="9088"/>
                  <a:pt x="7759" y="9080"/>
                </a:cubicBezTo>
                <a:cubicBezTo>
                  <a:pt x="7694" y="9001"/>
                  <a:pt x="7616" y="8969"/>
                  <a:pt x="7532" y="8969"/>
                </a:cubicBezTo>
                <a:cubicBezTo>
                  <a:pt x="7434" y="8969"/>
                  <a:pt x="7328" y="9013"/>
                  <a:pt x="7226" y="9076"/>
                </a:cubicBezTo>
                <a:cubicBezTo>
                  <a:pt x="7387" y="8897"/>
                  <a:pt x="7532" y="8713"/>
                  <a:pt x="7622" y="8556"/>
                </a:cubicBezTo>
                <a:cubicBezTo>
                  <a:pt x="7637" y="8560"/>
                  <a:pt x="7651" y="8562"/>
                  <a:pt x="7666" y="8562"/>
                </a:cubicBezTo>
                <a:cubicBezTo>
                  <a:pt x="7694" y="8562"/>
                  <a:pt x="7721" y="8554"/>
                  <a:pt x="7747" y="8536"/>
                </a:cubicBezTo>
                <a:cubicBezTo>
                  <a:pt x="7810" y="8489"/>
                  <a:pt x="7825" y="8403"/>
                  <a:pt x="7782" y="8337"/>
                </a:cubicBezTo>
                <a:cubicBezTo>
                  <a:pt x="7754" y="8299"/>
                  <a:pt x="7709" y="8278"/>
                  <a:pt x="7665" y="8278"/>
                </a:cubicBezTo>
                <a:cubicBezTo>
                  <a:pt x="7636" y="8278"/>
                  <a:pt x="7607" y="8286"/>
                  <a:pt x="7582" y="8305"/>
                </a:cubicBezTo>
                <a:cubicBezTo>
                  <a:pt x="7516" y="8348"/>
                  <a:pt x="7504" y="8438"/>
                  <a:pt x="7548" y="8501"/>
                </a:cubicBezTo>
                <a:cubicBezTo>
                  <a:pt x="7551" y="8509"/>
                  <a:pt x="7559" y="8512"/>
                  <a:pt x="7563" y="8521"/>
                </a:cubicBezTo>
                <a:cubicBezTo>
                  <a:pt x="7418" y="8775"/>
                  <a:pt x="7116" y="9108"/>
                  <a:pt x="6851" y="9374"/>
                </a:cubicBezTo>
                <a:cubicBezTo>
                  <a:pt x="6843" y="9366"/>
                  <a:pt x="6831" y="9358"/>
                  <a:pt x="6823" y="9354"/>
                </a:cubicBezTo>
                <a:cubicBezTo>
                  <a:pt x="6944" y="9056"/>
                  <a:pt x="7163" y="8427"/>
                  <a:pt x="6780" y="8427"/>
                </a:cubicBezTo>
                <a:cubicBezTo>
                  <a:pt x="6779" y="8427"/>
                  <a:pt x="6778" y="8427"/>
                  <a:pt x="6777" y="8427"/>
                </a:cubicBezTo>
                <a:cubicBezTo>
                  <a:pt x="6273" y="8427"/>
                  <a:pt x="5821" y="9456"/>
                  <a:pt x="5821" y="9456"/>
                </a:cubicBezTo>
                <a:cubicBezTo>
                  <a:pt x="5629" y="9625"/>
                  <a:pt x="5535" y="9867"/>
                  <a:pt x="5543" y="10109"/>
                </a:cubicBezTo>
                <a:cubicBezTo>
                  <a:pt x="5340" y="10199"/>
                  <a:pt x="5136" y="10313"/>
                  <a:pt x="4960" y="10431"/>
                </a:cubicBezTo>
                <a:cubicBezTo>
                  <a:pt x="4921" y="10458"/>
                  <a:pt x="4878" y="10481"/>
                  <a:pt x="4839" y="10509"/>
                </a:cubicBezTo>
                <a:cubicBezTo>
                  <a:pt x="4885" y="10035"/>
                  <a:pt x="4964" y="9558"/>
                  <a:pt x="5093" y="9053"/>
                </a:cubicBezTo>
                <a:cubicBezTo>
                  <a:pt x="5277" y="8337"/>
                  <a:pt x="5411" y="7620"/>
                  <a:pt x="5660" y="6919"/>
                </a:cubicBezTo>
                <a:cubicBezTo>
                  <a:pt x="5794" y="6560"/>
                  <a:pt x="5958" y="6215"/>
                  <a:pt x="6103" y="5863"/>
                </a:cubicBezTo>
                <a:cubicBezTo>
                  <a:pt x="6177" y="5769"/>
                  <a:pt x="6228" y="5660"/>
                  <a:pt x="6263" y="5542"/>
                </a:cubicBezTo>
                <a:cubicBezTo>
                  <a:pt x="6294" y="5546"/>
                  <a:pt x="6326" y="5550"/>
                  <a:pt x="6357" y="5557"/>
                </a:cubicBezTo>
                <a:cubicBezTo>
                  <a:pt x="6361" y="5562"/>
                  <a:pt x="6365" y="5562"/>
                  <a:pt x="6369" y="5562"/>
                </a:cubicBezTo>
                <a:cubicBezTo>
                  <a:pt x="6232" y="5926"/>
                  <a:pt x="6318" y="6344"/>
                  <a:pt x="6600" y="6626"/>
                </a:cubicBezTo>
                <a:cubicBezTo>
                  <a:pt x="6600" y="6626"/>
                  <a:pt x="7078" y="7867"/>
                  <a:pt x="7672" y="7894"/>
                </a:cubicBezTo>
                <a:cubicBezTo>
                  <a:pt x="7679" y="7895"/>
                  <a:pt x="7685" y="7895"/>
                  <a:pt x="7691" y="7895"/>
                </a:cubicBezTo>
                <a:cubicBezTo>
                  <a:pt x="8090" y="7895"/>
                  <a:pt x="7929" y="7255"/>
                  <a:pt x="7806" y="6881"/>
                </a:cubicBezTo>
                <a:lnTo>
                  <a:pt x="7806" y="6881"/>
                </a:lnTo>
                <a:cubicBezTo>
                  <a:pt x="8091" y="7201"/>
                  <a:pt x="8408" y="7589"/>
                  <a:pt x="8557" y="7887"/>
                </a:cubicBezTo>
                <a:cubicBezTo>
                  <a:pt x="8553" y="7891"/>
                  <a:pt x="8545" y="7898"/>
                  <a:pt x="8541" y="7906"/>
                </a:cubicBezTo>
                <a:cubicBezTo>
                  <a:pt x="8482" y="7981"/>
                  <a:pt x="8494" y="8086"/>
                  <a:pt x="8569" y="8140"/>
                </a:cubicBezTo>
                <a:cubicBezTo>
                  <a:pt x="8600" y="8166"/>
                  <a:pt x="8638" y="8178"/>
                  <a:pt x="8675" y="8178"/>
                </a:cubicBezTo>
                <a:cubicBezTo>
                  <a:pt x="8725" y="8178"/>
                  <a:pt x="8774" y="8156"/>
                  <a:pt x="8807" y="8113"/>
                </a:cubicBezTo>
                <a:cubicBezTo>
                  <a:pt x="8863" y="8039"/>
                  <a:pt x="8850" y="7934"/>
                  <a:pt x="8776" y="7878"/>
                </a:cubicBezTo>
                <a:cubicBezTo>
                  <a:pt x="8745" y="7854"/>
                  <a:pt x="8711" y="7842"/>
                  <a:pt x="8675" y="7842"/>
                </a:cubicBezTo>
                <a:cubicBezTo>
                  <a:pt x="8660" y="7842"/>
                  <a:pt x="8646" y="7844"/>
                  <a:pt x="8632" y="7847"/>
                </a:cubicBezTo>
                <a:cubicBezTo>
                  <a:pt x="8467" y="7522"/>
                  <a:pt x="8122" y="7107"/>
                  <a:pt x="7821" y="6775"/>
                </a:cubicBezTo>
                <a:cubicBezTo>
                  <a:pt x="7825" y="6775"/>
                  <a:pt x="7829" y="6771"/>
                  <a:pt x="7833" y="6771"/>
                </a:cubicBezTo>
                <a:cubicBezTo>
                  <a:pt x="8004" y="6971"/>
                  <a:pt x="8331" y="7297"/>
                  <a:pt x="8614" y="7297"/>
                </a:cubicBezTo>
                <a:cubicBezTo>
                  <a:pt x="8707" y="7297"/>
                  <a:pt x="8794" y="7262"/>
                  <a:pt x="8870" y="7178"/>
                </a:cubicBezTo>
                <a:cubicBezTo>
                  <a:pt x="8874" y="7170"/>
                  <a:pt x="8881" y="7163"/>
                  <a:pt x="8890" y="7154"/>
                </a:cubicBezTo>
                <a:cubicBezTo>
                  <a:pt x="8894" y="7147"/>
                  <a:pt x="8901" y="7139"/>
                  <a:pt x="8905" y="7127"/>
                </a:cubicBezTo>
                <a:cubicBezTo>
                  <a:pt x="9054" y="6912"/>
                  <a:pt x="8928" y="6697"/>
                  <a:pt x="8733" y="6525"/>
                </a:cubicBezTo>
                <a:lnTo>
                  <a:pt x="8733" y="6525"/>
                </a:lnTo>
                <a:cubicBezTo>
                  <a:pt x="8991" y="6646"/>
                  <a:pt x="9246" y="6747"/>
                  <a:pt x="9457" y="6794"/>
                </a:cubicBezTo>
                <a:cubicBezTo>
                  <a:pt x="9457" y="6845"/>
                  <a:pt x="9477" y="6896"/>
                  <a:pt x="9520" y="6932"/>
                </a:cubicBezTo>
                <a:cubicBezTo>
                  <a:pt x="9551" y="6956"/>
                  <a:pt x="9588" y="6967"/>
                  <a:pt x="9624" y="6967"/>
                </a:cubicBezTo>
                <a:cubicBezTo>
                  <a:pt x="9674" y="6967"/>
                  <a:pt x="9723" y="6945"/>
                  <a:pt x="9755" y="6904"/>
                </a:cubicBezTo>
                <a:cubicBezTo>
                  <a:pt x="9813" y="6830"/>
                  <a:pt x="9802" y="6724"/>
                  <a:pt x="9727" y="6666"/>
                </a:cubicBezTo>
                <a:cubicBezTo>
                  <a:pt x="9696" y="6641"/>
                  <a:pt x="9659" y="6629"/>
                  <a:pt x="9623" y="6629"/>
                </a:cubicBezTo>
                <a:cubicBezTo>
                  <a:pt x="9573" y="6629"/>
                  <a:pt x="9524" y="6652"/>
                  <a:pt x="9492" y="6693"/>
                </a:cubicBezTo>
                <a:cubicBezTo>
                  <a:pt x="9484" y="6700"/>
                  <a:pt x="9481" y="6708"/>
                  <a:pt x="9477" y="6716"/>
                </a:cubicBezTo>
                <a:cubicBezTo>
                  <a:pt x="9140" y="6638"/>
                  <a:pt x="8659" y="6407"/>
                  <a:pt x="8271" y="6196"/>
                </a:cubicBezTo>
                <a:cubicBezTo>
                  <a:pt x="8276" y="6184"/>
                  <a:pt x="8279" y="6173"/>
                  <a:pt x="8283" y="6157"/>
                </a:cubicBezTo>
                <a:cubicBezTo>
                  <a:pt x="8390" y="6168"/>
                  <a:pt x="8529" y="6178"/>
                  <a:pt x="8671" y="6178"/>
                </a:cubicBezTo>
                <a:cubicBezTo>
                  <a:pt x="9033" y="6178"/>
                  <a:pt x="9413" y="6109"/>
                  <a:pt x="9320" y="5797"/>
                </a:cubicBezTo>
                <a:cubicBezTo>
                  <a:pt x="9152" y="5225"/>
                  <a:pt x="7833" y="5057"/>
                  <a:pt x="7833" y="5057"/>
                </a:cubicBezTo>
                <a:cubicBezTo>
                  <a:pt x="7672" y="4958"/>
                  <a:pt x="7491" y="4909"/>
                  <a:pt x="7312" y="4909"/>
                </a:cubicBezTo>
                <a:cubicBezTo>
                  <a:pt x="7052" y="4909"/>
                  <a:pt x="6794" y="5011"/>
                  <a:pt x="6600" y="5205"/>
                </a:cubicBezTo>
                <a:cubicBezTo>
                  <a:pt x="6588" y="5198"/>
                  <a:pt x="6580" y="5186"/>
                  <a:pt x="6569" y="5178"/>
                </a:cubicBezTo>
                <a:cubicBezTo>
                  <a:pt x="6522" y="5147"/>
                  <a:pt x="6463" y="5131"/>
                  <a:pt x="6408" y="5116"/>
                </a:cubicBezTo>
                <a:cubicBezTo>
                  <a:pt x="6392" y="5111"/>
                  <a:pt x="6381" y="5107"/>
                  <a:pt x="6365" y="5104"/>
                </a:cubicBezTo>
                <a:cubicBezTo>
                  <a:pt x="6377" y="5069"/>
                  <a:pt x="6385" y="5029"/>
                  <a:pt x="6392" y="4994"/>
                </a:cubicBezTo>
                <a:cubicBezTo>
                  <a:pt x="6542" y="4638"/>
                  <a:pt x="6647" y="4254"/>
                  <a:pt x="6729" y="3875"/>
                </a:cubicBezTo>
                <a:cubicBezTo>
                  <a:pt x="6867" y="3948"/>
                  <a:pt x="7020" y="3987"/>
                  <a:pt x="7182" y="3987"/>
                </a:cubicBezTo>
                <a:cubicBezTo>
                  <a:pt x="7210" y="3987"/>
                  <a:pt x="7238" y="3986"/>
                  <a:pt x="7266" y="3984"/>
                </a:cubicBezTo>
                <a:cubicBezTo>
                  <a:pt x="7266" y="3984"/>
                  <a:pt x="7839" y="4190"/>
                  <a:pt x="8336" y="4190"/>
                </a:cubicBezTo>
                <a:cubicBezTo>
                  <a:pt x="8573" y="4190"/>
                  <a:pt x="8793" y="4143"/>
                  <a:pt x="8925" y="4004"/>
                </a:cubicBezTo>
                <a:cubicBezTo>
                  <a:pt x="9219" y="3695"/>
                  <a:pt x="8616" y="3389"/>
                  <a:pt x="8244" y="3241"/>
                </a:cubicBezTo>
                <a:cubicBezTo>
                  <a:pt x="8318" y="3239"/>
                  <a:pt x="8394" y="3239"/>
                  <a:pt x="8471" y="3239"/>
                </a:cubicBezTo>
                <a:cubicBezTo>
                  <a:pt x="8842" y="3239"/>
                  <a:pt x="9231" y="3258"/>
                  <a:pt x="9500" y="3323"/>
                </a:cubicBezTo>
                <a:lnTo>
                  <a:pt x="9500" y="3350"/>
                </a:lnTo>
                <a:cubicBezTo>
                  <a:pt x="9518" y="3432"/>
                  <a:pt x="9585" y="3487"/>
                  <a:pt x="9664" y="3487"/>
                </a:cubicBezTo>
                <a:cubicBezTo>
                  <a:pt x="9675" y="3487"/>
                  <a:pt x="9687" y="3486"/>
                  <a:pt x="9700" y="3483"/>
                </a:cubicBezTo>
                <a:cubicBezTo>
                  <a:pt x="9790" y="3467"/>
                  <a:pt x="9849" y="3378"/>
                  <a:pt x="9833" y="3288"/>
                </a:cubicBezTo>
                <a:cubicBezTo>
                  <a:pt x="9816" y="3206"/>
                  <a:pt x="9748" y="3151"/>
                  <a:pt x="9669" y="3151"/>
                </a:cubicBezTo>
                <a:cubicBezTo>
                  <a:pt x="9657" y="3151"/>
                  <a:pt x="9645" y="3152"/>
                  <a:pt x="9633" y="3154"/>
                </a:cubicBezTo>
                <a:cubicBezTo>
                  <a:pt x="9582" y="3162"/>
                  <a:pt x="9539" y="3198"/>
                  <a:pt x="9515" y="3245"/>
                </a:cubicBezTo>
                <a:cubicBezTo>
                  <a:pt x="9234" y="3176"/>
                  <a:pt x="8834" y="3155"/>
                  <a:pt x="8457" y="3155"/>
                </a:cubicBezTo>
                <a:cubicBezTo>
                  <a:pt x="8361" y="3155"/>
                  <a:pt x="8267" y="3156"/>
                  <a:pt x="8177" y="3158"/>
                </a:cubicBezTo>
                <a:lnTo>
                  <a:pt x="8177" y="3147"/>
                </a:lnTo>
                <a:cubicBezTo>
                  <a:pt x="8529" y="3147"/>
                  <a:pt x="9222" y="3088"/>
                  <a:pt x="9163" y="2627"/>
                </a:cubicBezTo>
                <a:cubicBezTo>
                  <a:pt x="9163" y="2618"/>
                  <a:pt x="9159" y="2607"/>
                  <a:pt x="9159" y="2598"/>
                </a:cubicBezTo>
                <a:cubicBezTo>
                  <a:pt x="9156" y="2587"/>
                  <a:pt x="9156" y="2580"/>
                  <a:pt x="9152" y="2567"/>
                </a:cubicBezTo>
                <a:cubicBezTo>
                  <a:pt x="9098" y="2362"/>
                  <a:pt x="8928" y="2294"/>
                  <a:pt x="8729" y="2294"/>
                </a:cubicBezTo>
                <a:cubicBezTo>
                  <a:pt x="8681" y="2294"/>
                  <a:pt x="8631" y="2298"/>
                  <a:pt x="8581" y="2305"/>
                </a:cubicBezTo>
                <a:cubicBezTo>
                  <a:pt x="8839" y="2188"/>
                  <a:pt x="9085" y="2063"/>
                  <a:pt x="9257" y="1933"/>
                </a:cubicBezTo>
                <a:cubicBezTo>
                  <a:pt x="9288" y="1961"/>
                  <a:pt x="9326" y="1976"/>
                  <a:pt x="9367" y="1976"/>
                </a:cubicBezTo>
                <a:cubicBezTo>
                  <a:pt x="9379" y="1976"/>
                  <a:pt x="9391" y="1975"/>
                  <a:pt x="9403" y="1973"/>
                </a:cubicBezTo>
                <a:cubicBezTo>
                  <a:pt x="9497" y="1957"/>
                  <a:pt x="9555" y="1867"/>
                  <a:pt x="9535" y="1776"/>
                </a:cubicBezTo>
                <a:cubicBezTo>
                  <a:pt x="9518" y="1695"/>
                  <a:pt x="9451" y="1640"/>
                  <a:pt x="9375" y="1640"/>
                </a:cubicBezTo>
                <a:cubicBezTo>
                  <a:pt x="9363" y="1640"/>
                  <a:pt x="9352" y="1641"/>
                  <a:pt x="9340" y="1644"/>
                </a:cubicBezTo>
                <a:cubicBezTo>
                  <a:pt x="9246" y="1659"/>
                  <a:pt x="9187" y="1749"/>
                  <a:pt x="9206" y="1839"/>
                </a:cubicBezTo>
                <a:cubicBezTo>
                  <a:pt x="9206" y="1852"/>
                  <a:pt x="9210" y="1859"/>
                  <a:pt x="9215" y="1867"/>
                </a:cubicBezTo>
                <a:cubicBezTo>
                  <a:pt x="8933" y="2071"/>
                  <a:pt x="8444" y="2282"/>
                  <a:pt x="8032" y="2439"/>
                </a:cubicBezTo>
                <a:cubicBezTo>
                  <a:pt x="8025" y="2427"/>
                  <a:pt x="8017" y="2415"/>
                  <a:pt x="8009" y="2407"/>
                </a:cubicBezTo>
                <a:cubicBezTo>
                  <a:pt x="8287" y="2145"/>
                  <a:pt x="8827" y="1570"/>
                  <a:pt x="8412" y="1382"/>
                </a:cubicBezTo>
                <a:cubicBezTo>
                  <a:pt x="8346" y="1352"/>
                  <a:pt x="8275" y="1339"/>
                  <a:pt x="8199" y="1339"/>
                </a:cubicBezTo>
                <a:cubicBezTo>
                  <a:pt x="7962" y="1339"/>
                  <a:pt x="7687" y="1467"/>
                  <a:pt x="7449" y="1612"/>
                </a:cubicBezTo>
                <a:cubicBezTo>
                  <a:pt x="7519" y="1397"/>
                  <a:pt x="7548" y="1186"/>
                  <a:pt x="7457" y="1033"/>
                </a:cubicBezTo>
                <a:cubicBezTo>
                  <a:pt x="7412" y="956"/>
                  <a:pt x="7353" y="924"/>
                  <a:pt x="7287" y="924"/>
                </a:cubicBezTo>
                <a:cubicBezTo>
                  <a:pt x="7091" y="924"/>
                  <a:pt x="6832" y="1205"/>
                  <a:pt x="6674" y="1401"/>
                </a:cubicBezTo>
                <a:cubicBezTo>
                  <a:pt x="6768" y="1049"/>
                  <a:pt x="6901" y="646"/>
                  <a:pt x="7046" y="403"/>
                </a:cubicBezTo>
                <a:cubicBezTo>
                  <a:pt x="7054" y="407"/>
                  <a:pt x="7058" y="407"/>
                  <a:pt x="7066" y="407"/>
                </a:cubicBezTo>
                <a:cubicBezTo>
                  <a:pt x="7070" y="407"/>
                  <a:pt x="7075" y="408"/>
                  <a:pt x="7080" y="408"/>
                </a:cubicBezTo>
                <a:cubicBezTo>
                  <a:pt x="7152" y="408"/>
                  <a:pt x="7215" y="355"/>
                  <a:pt x="7223" y="282"/>
                </a:cubicBezTo>
                <a:cubicBezTo>
                  <a:pt x="7230" y="203"/>
                  <a:pt x="7172" y="133"/>
                  <a:pt x="7093" y="125"/>
                </a:cubicBezTo>
                <a:cubicBezTo>
                  <a:pt x="7088" y="125"/>
                  <a:pt x="7084" y="124"/>
                  <a:pt x="7079" y="124"/>
                </a:cubicBezTo>
                <a:cubicBezTo>
                  <a:pt x="7007" y="124"/>
                  <a:pt x="6944" y="180"/>
                  <a:pt x="6937" y="255"/>
                </a:cubicBezTo>
                <a:cubicBezTo>
                  <a:pt x="6932" y="297"/>
                  <a:pt x="6952" y="340"/>
                  <a:pt x="6984" y="372"/>
                </a:cubicBezTo>
                <a:cubicBezTo>
                  <a:pt x="6827" y="634"/>
                  <a:pt x="6690" y="1072"/>
                  <a:pt x="6588" y="1436"/>
                </a:cubicBezTo>
                <a:lnTo>
                  <a:pt x="6585" y="1433"/>
                </a:lnTo>
                <a:cubicBezTo>
                  <a:pt x="6666" y="1147"/>
                  <a:pt x="6784" y="571"/>
                  <a:pt x="6397" y="508"/>
                </a:cubicBezTo>
                <a:cubicBezTo>
                  <a:pt x="6388" y="508"/>
                  <a:pt x="6381" y="505"/>
                  <a:pt x="6373" y="505"/>
                </a:cubicBezTo>
                <a:lnTo>
                  <a:pt x="6345" y="505"/>
                </a:lnTo>
                <a:cubicBezTo>
                  <a:pt x="6341" y="504"/>
                  <a:pt x="6337" y="504"/>
                  <a:pt x="6332" y="504"/>
                </a:cubicBezTo>
                <a:cubicBezTo>
                  <a:pt x="6119" y="504"/>
                  <a:pt x="6028" y="689"/>
                  <a:pt x="5998" y="904"/>
                </a:cubicBezTo>
                <a:cubicBezTo>
                  <a:pt x="5966" y="665"/>
                  <a:pt x="5919" y="434"/>
                  <a:pt x="5861" y="262"/>
                </a:cubicBezTo>
                <a:cubicBezTo>
                  <a:pt x="5895" y="243"/>
                  <a:pt x="5919" y="203"/>
                  <a:pt x="5927" y="156"/>
                </a:cubicBezTo>
                <a:cubicBezTo>
                  <a:pt x="5935" y="78"/>
                  <a:pt x="5876" y="8"/>
                  <a:pt x="5798" y="0"/>
                </a:cubicBezTo>
                <a:cubicBezTo>
                  <a:pt x="5795" y="0"/>
                  <a:pt x="5792" y="0"/>
                  <a:pt x="57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9"/>
          <p:cNvSpPr/>
          <p:nvPr/>
        </p:nvSpPr>
        <p:spPr>
          <a:xfrm flipH="1">
            <a:off x="6673970" y="539498"/>
            <a:ext cx="1942305" cy="4453545"/>
          </a:xfrm>
          <a:custGeom>
            <a:rect b="b" l="l" r="r" t="t"/>
            <a:pathLst>
              <a:path extrusionOk="0" h="119422" w="52083">
                <a:moveTo>
                  <a:pt x="32658" y="1730"/>
                </a:moveTo>
                <a:cubicBezTo>
                  <a:pt x="32662" y="1734"/>
                  <a:pt x="32662" y="1738"/>
                  <a:pt x="32666" y="1742"/>
                </a:cubicBezTo>
                <a:cubicBezTo>
                  <a:pt x="32689" y="1793"/>
                  <a:pt x="32728" y="1824"/>
                  <a:pt x="32775" y="1840"/>
                </a:cubicBezTo>
                <a:cubicBezTo>
                  <a:pt x="32560" y="2478"/>
                  <a:pt x="32458" y="3183"/>
                  <a:pt x="32337" y="3817"/>
                </a:cubicBezTo>
                <a:cubicBezTo>
                  <a:pt x="32298" y="4028"/>
                  <a:pt x="32259" y="4239"/>
                  <a:pt x="32223" y="4458"/>
                </a:cubicBezTo>
                <a:cubicBezTo>
                  <a:pt x="32157" y="3555"/>
                  <a:pt x="32149" y="2603"/>
                  <a:pt x="32513" y="1785"/>
                </a:cubicBezTo>
                <a:cubicBezTo>
                  <a:pt x="32537" y="1781"/>
                  <a:pt x="32557" y="1777"/>
                  <a:pt x="32580" y="1774"/>
                </a:cubicBezTo>
                <a:cubicBezTo>
                  <a:pt x="32607" y="1770"/>
                  <a:pt x="32635" y="1750"/>
                  <a:pt x="32658" y="1730"/>
                </a:cubicBezTo>
                <a:close/>
                <a:moveTo>
                  <a:pt x="47194" y="5593"/>
                </a:moveTo>
                <a:cubicBezTo>
                  <a:pt x="47205" y="5598"/>
                  <a:pt x="47218" y="5598"/>
                  <a:pt x="47234" y="5598"/>
                </a:cubicBezTo>
                <a:cubicBezTo>
                  <a:pt x="47214" y="5636"/>
                  <a:pt x="47221" y="5687"/>
                  <a:pt x="47265" y="5707"/>
                </a:cubicBezTo>
                <a:cubicBezTo>
                  <a:pt x="47272" y="5710"/>
                  <a:pt x="47281" y="5719"/>
                  <a:pt x="47288" y="5723"/>
                </a:cubicBezTo>
                <a:cubicBezTo>
                  <a:pt x="46678" y="6478"/>
                  <a:pt x="45922" y="7132"/>
                  <a:pt x="45144" y="7726"/>
                </a:cubicBezTo>
                <a:cubicBezTo>
                  <a:pt x="45754" y="7124"/>
                  <a:pt x="46313" y="6466"/>
                  <a:pt x="46826" y="5785"/>
                </a:cubicBezTo>
                <a:cubicBezTo>
                  <a:pt x="46846" y="5793"/>
                  <a:pt x="46865" y="5797"/>
                  <a:pt x="46885" y="5797"/>
                </a:cubicBezTo>
                <a:cubicBezTo>
                  <a:pt x="46896" y="5798"/>
                  <a:pt x="46907" y="5798"/>
                  <a:pt x="46918" y="5798"/>
                </a:cubicBezTo>
                <a:cubicBezTo>
                  <a:pt x="47054" y="5798"/>
                  <a:pt x="47136" y="5706"/>
                  <a:pt x="47194" y="5593"/>
                </a:cubicBezTo>
                <a:close/>
                <a:moveTo>
                  <a:pt x="39649" y="1288"/>
                </a:moveTo>
                <a:cubicBezTo>
                  <a:pt x="39664" y="1311"/>
                  <a:pt x="39676" y="1335"/>
                  <a:pt x="39687" y="1355"/>
                </a:cubicBezTo>
                <a:cubicBezTo>
                  <a:pt x="39707" y="1386"/>
                  <a:pt x="39734" y="1413"/>
                  <a:pt x="39761" y="1433"/>
                </a:cubicBezTo>
                <a:cubicBezTo>
                  <a:pt x="39245" y="2290"/>
                  <a:pt x="38709" y="3136"/>
                  <a:pt x="38184" y="3985"/>
                </a:cubicBezTo>
                <a:cubicBezTo>
                  <a:pt x="37351" y="5327"/>
                  <a:pt x="36677" y="6783"/>
                  <a:pt x="36063" y="8239"/>
                </a:cubicBezTo>
                <a:cubicBezTo>
                  <a:pt x="35601" y="9331"/>
                  <a:pt x="35229" y="10466"/>
                  <a:pt x="34928" y="11617"/>
                </a:cubicBezTo>
                <a:cubicBezTo>
                  <a:pt x="34994" y="10318"/>
                  <a:pt x="35218" y="9045"/>
                  <a:pt x="35586" y="7797"/>
                </a:cubicBezTo>
                <a:cubicBezTo>
                  <a:pt x="36345" y="5226"/>
                  <a:pt x="37723" y="3089"/>
                  <a:pt x="39649" y="1288"/>
                </a:cubicBezTo>
                <a:close/>
                <a:moveTo>
                  <a:pt x="40975" y="3871"/>
                </a:moveTo>
                <a:cubicBezTo>
                  <a:pt x="40979" y="3911"/>
                  <a:pt x="40998" y="3949"/>
                  <a:pt x="41038" y="3969"/>
                </a:cubicBezTo>
                <a:cubicBezTo>
                  <a:pt x="41092" y="4001"/>
                  <a:pt x="41147" y="4012"/>
                  <a:pt x="41198" y="4012"/>
                </a:cubicBezTo>
                <a:cubicBezTo>
                  <a:pt x="40615" y="4908"/>
                  <a:pt x="40051" y="5820"/>
                  <a:pt x="39479" y="6720"/>
                </a:cubicBezTo>
                <a:cubicBezTo>
                  <a:pt x="39057" y="7253"/>
                  <a:pt x="38650" y="7797"/>
                  <a:pt x="38255" y="8317"/>
                </a:cubicBezTo>
                <a:cubicBezTo>
                  <a:pt x="37577" y="9209"/>
                  <a:pt x="36943" y="10145"/>
                  <a:pt x="36403" y="11131"/>
                </a:cubicBezTo>
                <a:lnTo>
                  <a:pt x="35487" y="12329"/>
                </a:lnTo>
                <a:cubicBezTo>
                  <a:pt x="35863" y="11758"/>
                  <a:pt x="36231" y="11178"/>
                  <a:pt x="36591" y="10600"/>
                </a:cubicBezTo>
                <a:cubicBezTo>
                  <a:pt x="37324" y="9421"/>
                  <a:pt x="38067" y="8262"/>
                  <a:pt x="38780" y="7081"/>
                </a:cubicBezTo>
                <a:cubicBezTo>
                  <a:pt x="39421" y="6016"/>
                  <a:pt x="40043" y="4732"/>
                  <a:pt x="40975" y="3871"/>
                </a:cubicBezTo>
                <a:close/>
                <a:moveTo>
                  <a:pt x="40799" y="10869"/>
                </a:moveTo>
                <a:lnTo>
                  <a:pt x="40799" y="10869"/>
                </a:lnTo>
                <a:cubicBezTo>
                  <a:pt x="40756" y="10900"/>
                  <a:pt x="40709" y="10932"/>
                  <a:pt x="40670" y="10967"/>
                </a:cubicBezTo>
                <a:cubicBezTo>
                  <a:pt x="39617" y="11738"/>
                  <a:pt x="38580" y="12536"/>
                  <a:pt x="37519" y="13295"/>
                </a:cubicBezTo>
                <a:cubicBezTo>
                  <a:pt x="37512" y="13300"/>
                  <a:pt x="37507" y="13300"/>
                  <a:pt x="37503" y="13304"/>
                </a:cubicBezTo>
                <a:cubicBezTo>
                  <a:pt x="37371" y="13347"/>
                  <a:pt x="37237" y="13389"/>
                  <a:pt x="37100" y="13429"/>
                </a:cubicBezTo>
                <a:cubicBezTo>
                  <a:pt x="37488" y="13002"/>
                  <a:pt x="37875" y="12576"/>
                  <a:pt x="38271" y="12153"/>
                </a:cubicBezTo>
                <a:cubicBezTo>
                  <a:pt x="39080" y="11805"/>
                  <a:pt x="39871" y="11409"/>
                  <a:pt x="40639" y="10963"/>
                </a:cubicBezTo>
                <a:cubicBezTo>
                  <a:pt x="40693" y="10932"/>
                  <a:pt x="40744" y="10900"/>
                  <a:pt x="40799" y="10869"/>
                </a:cubicBezTo>
                <a:close/>
                <a:moveTo>
                  <a:pt x="48177" y="9104"/>
                </a:moveTo>
                <a:cubicBezTo>
                  <a:pt x="48220" y="9120"/>
                  <a:pt x="48262" y="9131"/>
                  <a:pt x="48305" y="9131"/>
                </a:cubicBezTo>
                <a:cubicBezTo>
                  <a:pt x="48200" y="9206"/>
                  <a:pt x="48098" y="9276"/>
                  <a:pt x="48000" y="9346"/>
                </a:cubicBezTo>
                <a:cubicBezTo>
                  <a:pt x="47637" y="9613"/>
                  <a:pt x="47284" y="9887"/>
                  <a:pt x="46916" y="10149"/>
                </a:cubicBezTo>
                <a:cubicBezTo>
                  <a:pt x="45644" y="11053"/>
                  <a:pt x="44255" y="11781"/>
                  <a:pt x="42834" y="12408"/>
                </a:cubicBezTo>
                <a:cubicBezTo>
                  <a:pt x="41300" y="13089"/>
                  <a:pt x="39687" y="13577"/>
                  <a:pt x="38070" y="14020"/>
                </a:cubicBezTo>
                <a:cubicBezTo>
                  <a:pt x="37973" y="14047"/>
                  <a:pt x="37871" y="14075"/>
                  <a:pt x="37770" y="14099"/>
                </a:cubicBezTo>
                <a:cubicBezTo>
                  <a:pt x="37848" y="14043"/>
                  <a:pt x="37926" y="13985"/>
                  <a:pt x="38005" y="13929"/>
                </a:cubicBezTo>
                <a:cubicBezTo>
                  <a:pt x="38258" y="13817"/>
                  <a:pt x="38513" y="13695"/>
                  <a:pt x="38767" y="13570"/>
                </a:cubicBezTo>
                <a:cubicBezTo>
                  <a:pt x="39726" y="13261"/>
                  <a:pt x="40673" y="12908"/>
                  <a:pt x="41613" y="12509"/>
                </a:cubicBezTo>
                <a:cubicBezTo>
                  <a:pt x="42779" y="12016"/>
                  <a:pt x="43922" y="11468"/>
                  <a:pt x="45053" y="10900"/>
                </a:cubicBezTo>
                <a:cubicBezTo>
                  <a:pt x="45609" y="10627"/>
                  <a:pt x="46141" y="10302"/>
                  <a:pt x="46670" y="9981"/>
                </a:cubicBezTo>
                <a:cubicBezTo>
                  <a:pt x="47018" y="9769"/>
                  <a:pt x="47339" y="9515"/>
                  <a:pt x="47680" y="9288"/>
                </a:cubicBezTo>
                <a:cubicBezTo>
                  <a:pt x="47705" y="9355"/>
                  <a:pt x="47768" y="9405"/>
                  <a:pt x="47839" y="9405"/>
                </a:cubicBezTo>
                <a:cubicBezTo>
                  <a:pt x="47854" y="9405"/>
                  <a:pt x="47870" y="9402"/>
                  <a:pt x="47886" y="9397"/>
                </a:cubicBezTo>
                <a:cubicBezTo>
                  <a:pt x="48040" y="9350"/>
                  <a:pt x="48118" y="9238"/>
                  <a:pt x="48177" y="9104"/>
                </a:cubicBezTo>
                <a:close/>
                <a:moveTo>
                  <a:pt x="49452" y="11124"/>
                </a:moveTo>
                <a:lnTo>
                  <a:pt x="49452" y="11124"/>
                </a:lnTo>
                <a:cubicBezTo>
                  <a:pt x="49441" y="11171"/>
                  <a:pt x="49441" y="11221"/>
                  <a:pt x="49456" y="11265"/>
                </a:cubicBezTo>
                <a:cubicBezTo>
                  <a:pt x="49445" y="11281"/>
                  <a:pt x="49436" y="11299"/>
                  <a:pt x="49429" y="11315"/>
                </a:cubicBezTo>
                <a:cubicBezTo>
                  <a:pt x="49386" y="11398"/>
                  <a:pt x="49382" y="11511"/>
                  <a:pt x="49421" y="11605"/>
                </a:cubicBezTo>
                <a:cubicBezTo>
                  <a:pt x="48521" y="12502"/>
                  <a:pt x="47648" y="13374"/>
                  <a:pt x="46537" y="14032"/>
                </a:cubicBezTo>
                <a:cubicBezTo>
                  <a:pt x="45194" y="14830"/>
                  <a:pt x="43668" y="15147"/>
                  <a:pt x="42145" y="15378"/>
                </a:cubicBezTo>
                <a:cubicBezTo>
                  <a:pt x="41730" y="15445"/>
                  <a:pt x="41316" y="15488"/>
                  <a:pt x="40897" y="15515"/>
                </a:cubicBezTo>
                <a:cubicBezTo>
                  <a:pt x="41316" y="15401"/>
                  <a:pt x="41719" y="15273"/>
                  <a:pt x="42110" y="15127"/>
                </a:cubicBezTo>
                <a:cubicBezTo>
                  <a:pt x="42579" y="14959"/>
                  <a:pt x="43030" y="14756"/>
                  <a:pt x="43468" y="14533"/>
                </a:cubicBezTo>
                <a:cubicBezTo>
                  <a:pt x="44403" y="14146"/>
                  <a:pt x="45316" y="13683"/>
                  <a:pt x="46204" y="13217"/>
                </a:cubicBezTo>
                <a:cubicBezTo>
                  <a:pt x="46877" y="12861"/>
                  <a:pt x="47527" y="12443"/>
                  <a:pt x="48168" y="12024"/>
                </a:cubicBezTo>
                <a:cubicBezTo>
                  <a:pt x="48614" y="11731"/>
                  <a:pt x="49018" y="11409"/>
                  <a:pt x="49452" y="11124"/>
                </a:cubicBezTo>
                <a:close/>
                <a:moveTo>
                  <a:pt x="31969" y="17241"/>
                </a:moveTo>
                <a:cubicBezTo>
                  <a:pt x="32157" y="17269"/>
                  <a:pt x="32349" y="17288"/>
                  <a:pt x="32541" y="17292"/>
                </a:cubicBezTo>
                <a:cubicBezTo>
                  <a:pt x="32364" y="17327"/>
                  <a:pt x="32185" y="17347"/>
                  <a:pt x="32000" y="17363"/>
                </a:cubicBezTo>
                <a:cubicBezTo>
                  <a:pt x="31946" y="17358"/>
                  <a:pt x="31894" y="17358"/>
                  <a:pt x="31852" y="17358"/>
                </a:cubicBezTo>
                <a:cubicBezTo>
                  <a:pt x="31891" y="17320"/>
                  <a:pt x="31926" y="17280"/>
                  <a:pt x="31969" y="17241"/>
                </a:cubicBezTo>
                <a:close/>
                <a:moveTo>
                  <a:pt x="47906" y="15300"/>
                </a:moveTo>
                <a:cubicBezTo>
                  <a:pt x="47953" y="15338"/>
                  <a:pt x="48009" y="15357"/>
                  <a:pt x="48067" y="15357"/>
                </a:cubicBezTo>
                <a:cubicBezTo>
                  <a:pt x="48092" y="15357"/>
                  <a:pt x="48117" y="15354"/>
                  <a:pt x="48141" y="15347"/>
                </a:cubicBezTo>
                <a:lnTo>
                  <a:pt x="48141" y="15347"/>
                </a:lnTo>
                <a:cubicBezTo>
                  <a:pt x="46333" y="16545"/>
                  <a:pt x="44192" y="17280"/>
                  <a:pt x="42086" y="17374"/>
                </a:cubicBezTo>
                <a:cubicBezTo>
                  <a:pt x="41959" y="17380"/>
                  <a:pt x="41833" y="17383"/>
                  <a:pt x="41706" y="17383"/>
                </a:cubicBezTo>
                <a:cubicBezTo>
                  <a:pt x="41055" y="17383"/>
                  <a:pt x="40406" y="17307"/>
                  <a:pt x="39773" y="17163"/>
                </a:cubicBezTo>
                <a:cubicBezTo>
                  <a:pt x="39417" y="17018"/>
                  <a:pt x="39061" y="16857"/>
                  <a:pt x="38713" y="16693"/>
                </a:cubicBezTo>
                <a:lnTo>
                  <a:pt x="38713" y="16693"/>
                </a:lnTo>
                <a:cubicBezTo>
                  <a:pt x="39311" y="16787"/>
                  <a:pt x="39911" y="16846"/>
                  <a:pt x="40489" y="16850"/>
                </a:cubicBezTo>
                <a:cubicBezTo>
                  <a:pt x="40526" y="16850"/>
                  <a:pt x="40562" y="16850"/>
                  <a:pt x="40599" y="16850"/>
                </a:cubicBezTo>
                <a:cubicBezTo>
                  <a:pt x="41976" y="16850"/>
                  <a:pt x="43351" y="16779"/>
                  <a:pt x="44697" y="16482"/>
                </a:cubicBezTo>
                <a:cubicBezTo>
                  <a:pt x="45359" y="16333"/>
                  <a:pt x="46024" y="16184"/>
                  <a:pt x="46650" y="15930"/>
                </a:cubicBezTo>
                <a:cubicBezTo>
                  <a:pt x="47081" y="15757"/>
                  <a:pt x="47496" y="15531"/>
                  <a:pt x="47906" y="15300"/>
                </a:cubicBezTo>
                <a:close/>
                <a:moveTo>
                  <a:pt x="34548" y="17057"/>
                </a:moveTo>
                <a:cubicBezTo>
                  <a:pt x="35406" y="17847"/>
                  <a:pt x="36349" y="18560"/>
                  <a:pt x="37277" y="19241"/>
                </a:cubicBezTo>
                <a:cubicBezTo>
                  <a:pt x="38658" y="20255"/>
                  <a:pt x="40028" y="21249"/>
                  <a:pt x="41598" y="21950"/>
                </a:cubicBezTo>
                <a:cubicBezTo>
                  <a:pt x="42273" y="22254"/>
                  <a:pt x="43089" y="22449"/>
                  <a:pt x="43889" y="22449"/>
                </a:cubicBezTo>
                <a:cubicBezTo>
                  <a:pt x="44354" y="22449"/>
                  <a:pt x="44813" y="22383"/>
                  <a:pt x="45238" y="22235"/>
                </a:cubicBezTo>
                <a:cubicBezTo>
                  <a:pt x="45256" y="22333"/>
                  <a:pt x="45319" y="22419"/>
                  <a:pt x="45429" y="22439"/>
                </a:cubicBezTo>
                <a:cubicBezTo>
                  <a:pt x="45461" y="22445"/>
                  <a:pt x="45494" y="22448"/>
                  <a:pt x="45527" y="22448"/>
                </a:cubicBezTo>
                <a:cubicBezTo>
                  <a:pt x="45621" y="22448"/>
                  <a:pt x="45714" y="22419"/>
                  <a:pt x="45781" y="22341"/>
                </a:cubicBezTo>
                <a:cubicBezTo>
                  <a:pt x="45805" y="22309"/>
                  <a:pt x="45825" y="22282"/>
                  <a:pt x="45843" y="22251"/>
                </a:cubicBezTo>
                <a:cubicBezTo>
                  <a:pt x="45888" y="22264"/>
                  <a:pt x="45933" y="22272"/>
                  <a:pt x="45976" y="22272"/>
                </a:cubicBezTo>
                <a:cubicBezTo>
                  <a:pt x="45998" y="22272"/>
                  <a:pt x="46019" y="22270"/>
                  <a:pt x="46040" y="22266"/>
                </a:cubicBezTo>
                <a:lnTo>
                  <a:pt x="46040" y="22266"/>
                </a:lnTo>
                <a:cubicBezTo>
                  <a:pt x="46028" y="22286"/>
                  <a:pt x="46020" y="22306"/>
                  <a:pt x="46012" y="22325"/>
                </a:cubicBezTo>
                <a:cubicBezTo>
                  <a:pt x="45515" y="22541"/>
                  <a:pt x="44968" y="22625"/>
                  <a:pt x="44411" y="22625"/>
                </a:cubicBezTo>
                <a:cubicBezTo>
                  <a:pt x="43512" y="22625"/>
                  <a:pt x="42585" y="22407"/>
                  <a:pt x="41785" y="22172"/>
                </a:cubicBezTo>
                <a:cubicBezTo>
                  <a:pt x="40270" y="21726"/>
                  <a:pt x="38811" y="20846"/>
                  <a:pt x="37577" y="19859"/>
                </a:cubicBezTo>
                <a:cubicBezTo>
                  <a:pt x="36525" y="19025"/>
                  <a:pt x="35468" y="18133"/>
                  <a:pt x="34517" y="17166"/>
                </a:cubicBezTo>
                <a:cubicBezTo>
                  <a:pt x="34524" y="17155"/>
                  <a:pt x="34533" y="17139"/>
                  <a:pt x="34537" y="17119"/>
                </a:cubicBezTo>
                <a:cubicBezTo>
                  <a:pt x="34540" y="17100"/>
                  <a:pt x="34544" y="17081"/>
                  <a:pt x="34548" y="17057"/>
                </a:cubicBezTo>
                <a:close/>
                <a:moveTo>
                  <a:pt x="40223" y="1"/>
                </a:moveTo>
                <a:cubicBezTo>
                  <a:pt x="40137" y="1"/>
                  <a:pt x="40088" y="117"/>
                  <a:pt x="40126" y="192"/>
                </a:cubicBezTo>
                <a:cubicBezTo>
                  <a:pt x="40173" y="294"/>
                  <a:pt x="40236" y="408"/>
                  <a:pt x="40314" y="497"/>
                </a:cubicBezTo>
                <a:cubicBezTo>
                  <a:pt x="40220" y="661"/>
                  <a:pt x="40126" y="822"/>
                  <a:pt x="40028" y="983"/>
                </a:cubicBezTo>
                <a:cubicBezTo>
                  <a:pt x="40028" y="979"/>
                  <a:pt x="40024" y="975"/>
                  <a:pt x="40020" y="971"/>
                </a:cubicBezTo>
                <a:cubicBezTo>
                  <a:pt x="39981" y="939"/>
                  <a:pt x="39942" y="912"/>
                  <a:pt x="39898" y="885"/>
                </a:cubicBezTo>
                <a:cubicBezTo>
                  <a:pt x="39840" y="849"/>
                  <a:pt x="39773" y="818"/>
                  <a:pt x="39707" y="807"/>
                </a:cubicBezTo>
                <a:cubicBezTo>
                  <a:pt x="39701" y="805"/>
                  <a:pt x="39695" y="805"/>
                  <a:pt x="39689" y="805"/>
                </a:cubicBezTo>
                <a:cubicBezTo>
                  <a:pt x="39661" y="805"/>
                  <a:pt x="39632" y="818"/>
                  <a:pt x="39613" y="834"/>
                </a:cubicBezTo>
                <a:cubicBezTo>
                  <a:pt x="39588" y="815"/>
                  <a:pt x="39558" y="803"/>
                  <a:pt x="39528" y="803"/>
                </a:cubicBezTo>
                <a:cubicBezTo>
                  <a:pt x="39497" y="803"/>
                  <a:pt x="39465" y="816"/>
                  <a:pt x="39437" y="846"/>
                </a:cubicBezTo>
                <a:cubicBezTo>
                  <a:pt x="39386" y="896"/>
                  <a:pt x="39339" y="943"/>
                  <a:pt x="39288" y="995"/>
                </a:cubicBezTo>
                <a:cubicBezTo>
                  <a:pt x="39194" y="1089"/>
                  <a:pt x="39273" y="1221"/>
                  <a:pt x="39386" y="1233"/>
                </a:cubicBezTo>
                <a:cubicBezTo>
                  <a:pt x="37456" y="2952"/>
                  <a:pt x="36063" y="4979"/>
                  <a:pt x="35167" y="7453"/>
                </a:cubicBezTo>
                <a:cubicBezTo>
                  <a:pt x="34979" y="7969"/>
                  <a:pt x="34822" y="8497"/>
                  <a:pt x="34694" y="9030"/>
                </a:cubicBezTo>
                <a:cubicBezTo>
                  <a:pt x="34705" y="8768"/>
                  <a:pt x="34725" y="8510"/>
                  <a:pt x="34744" y="8251"/>
                </a:cubicBezTo>
                <a:cubicBezTo>
                  <a:pt x="34853" y="6931"/>
                  <a:pt x="35084" y="5621"/>
                  <a:pt x="35543" y="4380"/>
                </a:cubicBezTo>
                <a:cubicBezTo>
                  <a:pt x="35973" y="3206"/>
                  <a:pt x="36764" y="2173"/>
                  <a:pt x="37620" y="1268"/>
                </a:cubicBezTo>
                <a:cubicBezTo>
                  <a:pt x="37633" y="1280"/>
                  <a:pt x="37644" y="1292"/>
                  <a:pt x="37660" y="1300"/>
                </a:cubicBezTo>
                <a:cubicBezTo>
                  <a:pt x="37705" y="1324"/>
                  <a:pt x="37747" y="1334"/>
                  <a:pt x="37785" y="1334"/>
                </a:cubicBezTo>
                <a:cubicBezTo>
                  <a:pt x="37905" y="1334"/>
                  <a:pt x="37992" y="1231"/>
                  <a:pt x="38052" y="1112"/>
                </a:cubicBezTo>
                <a:cubicBezTo>
                  <a:pt x="38090" y="1143"/>
                  <a:pt x="38133" y="1171"/>
                  <a:pt x="38173" y="1194"/>
                </a:cubicBezTo>
                <a:cubicBezTo>
                  <a:pt x="38213" y="1219"/>
                  <a:pt x="38258" y="1231"/>
                  <a:pt x="38303" y="1231"/>
                </a:cubicBezTo>
                <a:cubicBezTo>
                  <a:pt x="38391" y="1231"/>
                  <a:pt x="38477" y="1184"/>
                  <a:pt x="38521" y="1104"/>
                </a:cubicBezTo>
                <a:cubicBezTo>
                  <a:pt x="38603" y="963"/>
                  <a:pt x="38529" y="768"/>
                  <a:pt x="38368" y="724"/>
                </a:cubicBezTo>
                <a:cubicBezTo>
                  <a:pt x="38321" y="713"/>
                  <a:pt x="38278" y="697"/>
                  <a:pt x="38235" y="681"/>
                </a:cubicBezTo>
                <a:cubicBezTo>
                  <a:pt x="38247" y="614"/>
                  <a:pt x="38247" y="533"/>
                  <a:pt x="38235" y="474"/>
                </a:cubicBezTo>
                <a:cubicBezTo>
                  <a:pt x="38226" y="437"/>
                  <a:pt x="38195" y="418"/>
                  <a:pt x="38162" y="418"/>
                </a:cubicBezTo>
                <a:cubicBezTo>
                  <a:pt x="38136" y="418"/>
                  <a:pt x="38110" y="430"/>
                  <a:pt x="38094" y="455"/>
                </a:cubicBezTo>
                <a:cubicBezTo>
                  <a:pt x="38067" y="505"/>
                  <a:pt x="38012" y="533"/>
                  <a:pt x="37973" y="567"/>
                </a:cubicBezTo>
                <a:cubicBezTo>
                  <a:pt x="37965" y="564"/>
                  <a:pt x="37958" y="560"/>
                  <a:pt x="37953" y="556"/>
                </a:cubicBezTo>
                <a:cubicBezTo>
                  <a:pt x="37923" y="540"/>
                  <a:pt x="37894" y="532"/>
                  <a:pt x="37867" y="532"/>
                </a:cubicBezTo>
                <a:cubicBezTo>
                  <a:pt x="37730" y="532"/>
                  <a:pt x="37635" y="709"/>
                  <a:pt x="37746" y="830"/>
                </a:cubicBezTo>
                <a:cubicBezTo>
                  <a:pt x="37746" y="834"/>
                  <a:pt x="37750" y="834"/>
                  <a:pt x="37750" y="838"/>
                </a:cubicBezTo>
                <a:cubicBezTo>
                  <a:pt x="37742" y="854"/>
                  <a:pt x="37730" y="869"/>
                  <a:pt x="37718" y="885"/>
                </a:cubicBezTo>
                <a:cubicBezTo>
                  <a:pt x="37720" y="883"/>
                  <a:pt x="37720" y="882"/>
                  <a:pt x="37720" y="882"/>
                </a:cubicBezTo>
                <a:lnTo>
                  <a:pt x="37720" y="882"/>
                </a:lnTo>
                <a:cubicBezTo>
                  <a:pt x="37720" y="882"/>
                  <a:pt x="37716" y="888"/>
                  <a:pt x="37711" y="896"/>
                </a:cubicBezTo>
                <a:cubicBezTo>
                  <a:pt x="37703" y="896"/>
                  <a:pt x="37687" y="908"/>
                  <a:pt x="37660" y="928"/>
                </a:cubicBezTo>
                <a:cubicBezTo>
                  <a:pt x="37624" y="952"/>
                  <a:pt x="37601" y="983"/>
                  <a:pt x="37582" y="1022"/>
                </a:cubicBezTo>
                <a:cubicBezTo>
                  <a:pt x="36674" y="1848"/>
                  <a:pt x="35918" y="2748"/>
                  <a:pt x="35276" y="3813"/>
                </a:cubicBezTo>
                <a:cubicBezTo>
                  <a:pt x="34576" y="4971"/>
                  <a:pt x="34322" y="6373"/>
                  <a:pt x="34137" y="7691"/>
                </a:cubicBezTo>
                <a:cubicBezTo>
                  <a:pt x="34063" y="8231"/>
                  <a:pt x="34004" y="8772"/>
                  <a:pt x="33961" y="9315"/>
                </a:cubicBezTo>
                <a:cubicBezTo>
                  <a:pt x="33969" y="9026"/>
                  <a:pt x="33973" y="8736"/>
                  <a:pt x="33984" y="8447"/>
                </a:cubicBezTo>
                <a:cubicBezTo>
                  <a:pt x="34059" y="5945"/>
                  <a:pt x="34161" y="3179"/>
                  <a:pt x="35844" y="1218"/>
                </a:cubicBezTo>
                <a:cubicBezTo>
                  <a:pt x="35851" y="1218"/>
                  <a:pt x="35857" y="1218"/>
                  <a:pt x="35863" y="1218"/>
                </a:cubicBezTo>
                <a:cubicBezTo>
                  <a:pt x="35908" y="1218"/>
                  <a:pt x="35951" y="1207"/>
                  <a:pt x="35985" y="1187"/>
                </a:cubicBezTo>
                <a:cubicBezTo>
                  <a:pt x="36009" y="1174"/>
                  <a:pt x="36027" y="1155"/>
                  <a:pt x="36043" y="1140"/>
                </a:cubicBezTo>
                <a:cubicBezTo>
                  <a:pt x="36131" y="1215"/>
                  <a:pt x="36221" y="1254"/>
                  <a:pt x="36328" y="1254"/>
                </a:cubicBezTo>
                <a:cubicBezTo>
                  <a:pt x="36364" y="1254"/>
                  <a:pt x="36402" y="1250"/>
                  <a:pt x="36443" y="1241"/>
                </a:cubicBezTo>
                <a:cubicBezTo>
                  <a:pt x="36643" y="1198"/>
                  <a:pt x="36681" y="889"/>
                  <a:pt x="36497" y="795"/>
                </a:cubicBezTo>
                <a:cubicBezTo>
                  <a:pt x="36450" y="771"/>
                  <a:pt x="36403" y="748"/>
                  <a:pt x="36356" y="728"/>
                </a:cubicBezTo>
                <a:cubicBezTo>
                  <a:pt x="36314" y="713"/>
                  <a:pt x="36290" y="717"/>
                  <a:pt x="36255" y="708"/>
                </a:cubicBezTo>
                <a:cubicBezTo>
                  <a:pt x="36298" y="638"/>
                  <a:pt x="36224" y="560"/>
                  <a:pt x="36153" y="552"/>
                </a:cubicBezTo>
                <a:cubicBezTo>
                  <a:pt x="36149" y="552"/>
                  <a:pt x="36144" y="552"/>
                  <a:pt x="36140" y="552"/>
                </a:cubicBezTo>
                <a:cubicBezTo>
                  <a:pt x="36091" y="552"/>
                  <a:pt x="36031" y="570"/>
                  <a:pt x="35977" y="596"/>
                </a:cubicBezTo>
                <a:cubicBezTo>
                  <a:pt x="35955" y="585"/>
                  <a:pt x="35933" y="581"/>
                  <a:pt x="35910" y="581"/>
                </a:cubicBezTo>
                <a:cubicBezTo>
                  <a:pt x="35814" y="581"/>
                  <a:pt x="35721" y="668"/>
                  <a:pt x="35750" y="764"/>
                </a:cubicBezTo>
                <a:cubicBezTo>
                  <a:pt x="35675" y="811"/>
                  <a:pt x="35621" y="881"/>
                  <a:pt x="35624" y="975"/>
                </a:cubicBezTo>
                <a:cubicBezTo>
                  <a:pt x="35628" y="1030"/>
                  <a:pt x="35640" y="1069"/>
                  <a:pt x="35668" y="1112"/>
                </a:cubicBezTo>
                <a:cubicBezTo>
                  <a:pt x="33937" y="2932"/>
                  <a:pt x="33581" y="5491"/>
                  <a:pt x="33402" y="7941"/>
                </a:cubicBezTo>
                <a:cubicBezTo>
                  <a:pt x="33374" y="8306"/>
                  <a:pt x="33350" y="8669"/>
                  <a:pt x="33332" y="9034"/>
                </a:cubicBezTo>
                <a:cubicBezTo>
                  <a:pt x="33241" y="8759"/>
                  <a:pt x="33151" y="8490"/>
                  <a:pt x="33065" y="8216"/>
                </a:cubicBezTo>
                <a:cubicBezTo>
                  <a:pt x="33050" y="6219"/>
                  <a:pt x="33218" y="4098"/>
                  <a:pt x="33801" y="2220"/>
                </a:cubicBezTo>
                <a:cubicBezTo>
                  <a:pt x="33852" y="2149"/>
                  <a:pt x="33890" y="2063"/>
                  <a:pt x="33919" y="1985"/>
                </a:cubicBezTo>
                <a:cubicBezTo>
                  <a:pt x="33986" y="2015"/>
                  <a:pt x="34059" y="2041"/>
                  <a:pt x="34130" y="2041"/>
                </a:cubicBezTo>
                <a:cubicBezTo>
                  <a:pt x="34162" y="2041"/>
                  <a:pt x="34194" y="2036"/>
                  <a:pt x="34224" y="2023"/>
                </a:cubicBezTo>
                <a:cubicBezTo>
                  <a:pt x="34345" y="1976"/>
                  <a:pt x="34423" y="1808"/>
                  <a:pt x="34306" y="1707"/>
                </a:cubicBezTo>
                <a:cubicBezTo>
                  <a:pt x="34235" y="1643"/>
                  <a:pt x="34130" y="1599"/>
                  <a:pt x="34030" y="1599"/>
                </a:cubicBezTo>
                <a:cubicBezTo>
                  <a:pt x="34019" y="1599"/>
                  <a:pt x="34008" y="1600"/>
                  <a:pt x="33997" y="1601"/>
                </a:cubicBezTo>
                <a:cubicBezTo>
                  <a:pt x="34000" y="1530"/>
                  <a:pt x="34004" y="1460"/>
                  <a:pt x="34000" y="1394"/>
                </a:cubicBezTo>
                <a:cubicBezTo>
                  <a:pt x="33996" y="1341"/>
                  <a:pt x="33959" y="1313"/>
                  <a:pt x="33920" y="1313"/>
                </a:cubicBezTo>
                <a:cubicBezTo>
                  <a:pt x="33887" y="1313"/>
                  <a:pt x="33852" y="1333"/>
                  <a:pt x="33836" y="1374"/>
                </a:cubicBezTo>
                <a:cubicBezTo>
                  <a:pt x="33805" y="1449"/>
                  <a:pt x="33758" y="1523"/>
                  <a:pt x="33711" y="1597"/>
                </a:cubicBezTo>
                <a:cubicBezTo>
                  <a:pt x="33688" y="1593"/>
                  <a:pt x="33664" y="1589"/>
                  <a:pt x="33641" y="1589"/>
                </a:cubicBezTo>
                <a:cubicBezTo>
                  <a:pt x="33637" y="1589"/>
                  <a:pt x="33633" y="1589"/>
                  <a:pt x="33629" y="1589"/>
                </a:cubicBezTo>
                <a:cubicBezTo>
                  <a:pt x="33533" y="1589"/>
                  <a:pt x="33514" y="1732"/>
                  <a:pt x="33590" y="1785"/>
                </a:cubicBezTo>
                <a:cubicBezTo>
                  <a:pt x="33566" y="1817"/>
                  <a:pt x="33543" y="1848"/>
                  <a:pt x="33511" y="1883"/>
                </a:cubicBezTo>
                <a:cubicBezTo>
                  <a:pt x="33487" y="1906"/>
                  <a:pt x="33464" y="1926"/>
                  <a:pt x="33440" y="1953"/>
                </a:cubicBezTo>
                <a:cubicBezTo>
                  <a:pt x="33434" y="1960"/>
                  <a:pt x="33431" y="1966"/>
                  <a:pt x="33430" y="1966"/>
                </a:cubicBezTo>
                <a:cubicBezTo>
                  <a:pt x="33429" y="1966"/>
                  <a:pt x="33429" y="1966"/>
                  <a:pt x="33429" y="1965"/>
                </a:cubicBezTo>
                <a:cubicBezTo>
                  <a:pt x="33406" y="1985"/>
                  <a:pt x="33386" y="2008"/>
                  <a:pt x="33366" y="2039"/>
                </a:cubicBezTo>
                <a:cubicBezTo>
                  <a:pt x="33316" y="2130"/>
                  <a:pt x="33343" y="2270"/>
                  <a:pt x="33440" y="2321"/>
                </a:cubicBezTo>
                <a:cubicBezTo>
                  <a:pt x="33476" y="2341"/>
                  <a:pt x="33511" y="2348"/>
                  <a:pt x="33543" y="2352"/>
                </a:cubicBezTo>
                <a:cubicBezTo>
                  <a:pt x="33088" y="3613"/>
                  <a:pt x="32822" y="4967"/>
                  <a:pt x="32685" y="6326"/>
                </a:cubicBezTo>
                <a:cubicBezTo>
                  <a:pt x="32635" y="5668"/>
                  <a:pt x="32662" y="5002"/>
                  <a:pt x="32697" y="4337"/>
                </a:cubicBezTo>
                <a:cubicBezTo>
                  <a:pt x="32744" y="3555"/>
                  <a:pt x="32768" y="2615"/>
                  <a:pt x="32987" y="1789"/>
                </a:cubicBezTo>
                <a:cubicBezTo>
                  <a:pt x="33045" y="1738"/>
                  <a:pt x="33077" y="1664"/>
                  <a:pt x="33050" y="1577"/>
                </a:cubicBezTo>
                <a:cubicBezTo>
                  <a:pt x="33100" y="1409"/>
                  <a:pt x="33167" y="1249"/>
                  <a:pt x="33241" y="1093"/>
                </a:cubicBezTo>
                <a:cubicBezTo>
                  <a:pt x="33272" y="1221"/>
                  <a:pt x="33323" y="1335"/>
                  <a:pt x="33460" y="1386"/>
                </a:cubicBezTo>
                <a:cubicBezTo>
                  <a:pt x="33478" y="1393"/>
                  <a:pt x="33498" y="1396"/>
                  <a:pt x="33517" y="1396"/>
                </a:cubicBezTo>
                <a:cubicBezTo>
                  <a:pt x="33606" y="1396"/>
                  <a:pt x="33699" y="1328"/>
                  <a:pt x="33719" y="1241"/>
                </a:cubicBezTo>
                <a:cubicBezTo>
                  <a:pt x="33738" y="1136"/>
                  <a:pt x="33711" y="1037"/>
                  <a:pt x="33664" y="939"/>
                </a:cubicBezTo>
                <a:cubicBezTo>
                  <a:pt x="33817" y="840"/>
                  <a:pt x="33783" y="529"/>
                  <a:pt x="33560" y="529"/>
                </a:cubicBezTo>
                <a:cubicBezTo>
                  <a:pt x="33555" y="529"/>
                  <a:pt x="33551" y="529"/>
                  <a:pt x="33547" y="529"/>
                </a:cubicBezTo>
                <a:cubicBezTo>
                  <a:pt x="33500" y="529"/>
                  <a:pt x="33449" y="529"/>
                  <a:pt x="33397" y="533"/>
                </a:cubicBezTo>
                <a:cubicBezTo>
                  <a:pt x="33360" y="504"/>
                  <a:pt x="33317" y="486"/>
                  <a:pt x="33273" y="486"/>
                </a:cubicBezTo>
                <a:cubicBezTo>
                  <a:pt x="33233" y="486"/>
                  <a:pt x="33192" y="501"/>
                  <a:pt x="33155" y="536"/>
                </a:cubicBezTo>
                <a:cubicBezTo>
                  <a:pt x="33144" y="549"/>
                  <a:pt x="33139" y="560"/>
                  <a:pt x="33139" y="576"/>
                </a:cubicBezTo>
                <a:cubicBezTo>
                  <a:pt x="33135" y="576"/>
                  <a:pt x="33128" y="576"/>
                  <a:pt x="33124" y="572"/>
                </a:cubicBezTo>
                <a:cubicBezTo>
                  <a:pt x="33112" y="567"/>
                  <a:pt x="33100" y="565"/>
                  <a:pt x="33088" y="565"/>
                </a:cubicBezTo>
                <a:cubicBezTo>
                  <a:pt x="33008" y="565"/>
                  <a:pt x="32949" y="676"/>
                  <a:pt x="32991" y="748"/>
                </a:cubicBezTo>
                <a:cubicBezTo>
                  <a:pt x="33045" y="834"/>
                  <a:pt x="33120" y="885"/>
                  <a:pt x="33206" y="916"/>
                </a:cubicBezTo>
                <a:cubicBezTo>
                  <a:pt x="33206" y="920"/>
                  <a:pt x="33209" y="924"/>
                  <a:pt x="33209" y="924"/>
                </a:cubicBezTo>
                <a:cubicBezTo>
                  <a:pt x="33108" y="1073"/>
                  <a:pt x="33022" y="1233"/>
                  <a:pt x="32947" y="1398"/>
                </a:cubicBezTo>
                <a:cubicBezTo>
                  <a:pt x="32924" y="1366"/>
                  <a:pt x="32897" y="1339"/>
                  <a:pt x="32866" y="1308"/>
                </a:cubicBezTo>
                <a:cubicBezTo>
                  <a:pt x="32862" y="1295"/>
                  <a:pt x="32857" y="1284"/>
                  <a:pt x="32850" y="1272"/>
                </a:cubicBezTo>
                <a:cubicBezTo>
                  <a:pt x="32830" y="1237"/>
                  <a:pt x="32799" y="1221"/>
                  <a:pt x="32763" y="1218"/>
                </a:cubicBezTo>
                <a:cubicBezTo>
                  <a:pt x="32740" y="1198"/>
                  <a:pt x="32712" y="1183"/>
                  <a:pt x="32681" y="1171"/>
                </a:cubicBezTo>
                <a:cubicBezTo>
                  <a:pt x="32666" y="1163"/>
                  <a:pt x="32646" y="1159"/>
                  <a:pt x="32627" y="1155"/>
                </a:cubicBezTo>
                <a:cubicBezTo>
                  <a:pt x="32607" y="1151"/>
                  <a:pt x="32599" y="1147"/>
                  <a:pt x="32595" y="1143"/>
                </a:cubicBezTo>
                <a:cubicBezTo>
                  <a:pt x="32576" y="1108"/>
                  <a:pt x="32540" y="1090"/>
                  <a:pt x="32503" y="1090"/>
                </a:cubicBezTo>
                <a:cubicBezTo>
                  <a:pt x="32466" y="1090"/>
                  <a:pt x="32429" y="1108"/>
                  <a:pt x="32407" y="1143"/>
                </a:cubicBezTo>
                <a:cubicBezTo>
                  <a:pt x="32360" y="1218"/>
                  <a:pt x="32384" y="1300"/>
                  <a:pt x="32419" y="1374"/>
                </a:cubicBezTo>
                <a:cubicBezTo>
                  <a:pt x="32384" y="1394"/>
                  <a:pt x="32349" y="1409"/>
                  <a:pt x="32317" y="1429"/>
                </a:cubicBezTo>
                <a:cubicBezTo>
                  <a:pt x="32266" y="1460"/>
                  <a:pt x="32216" y="1503"/>
                  <a:pt x="32165" y="1527"/>
                </a:cubicBezTo>
                <a:cubicBezTo>
                  <a:pt x="32040" y="1582"/>
                  <a:pt x="32071" y="1770"/>
                  <a:pt x="32176" y="1824"/>
                </a:cubicBezTo>
                <a:cubicBezTo>
                  <a:pt x="31746" y="2642"/>
                  <a:pt x="31656" y="3602"/>
                  <a:pt x="31598" y="4532"/>
                </a:cubicBezTo>
                <a:cubicBezTo>
                  <a:pt x="31504" y="5961"/>
                  <a:pt x="31735" y="7468"/>
                  <a:pt x="32004" y="8866"/>
                </a:cubicBezTo>
                <a:cubicBezTo>
                  <a:pt x="32138" y="9554"/>
                  <a:pt x="32349" y="10215"/>
                  <a:pt x="32513" y="10896"/>
                </a:cubicBezTo>
                <a:cubicBezTo>
                  <a:pt x="32517" y="10912"/>
                  <a:pt x="32521" y="10928"/>
                  <a:pt x="32525" y="10943"/>
                </a:cubicBezTo>
                <a:cubicBezTo>
                  <a:pt x="31997" y="10266"/>
                  <a:pt x="31504" y="9558"/>
                  <a:pt x="31132" y="8756"/>
                </a:cubicBezTo>
                <a:cubicBezTo>
                  <a:pt x="30701" y="7820"/>
                  <a:pt x="30529" y="6799"/>
                  <a:pt x="30451" y="5777"/>
                </a:cubicBezTo>
                <a:cubicBezTo>
                  <a:pt x="30373" y="4736"/>
                  <a:pt x="30302" y="3719"/>
                  <a:pt x="30415" y="2686"/>
                </a:cubicBezTo>
                <a:cubicBezTo>
                  <a:pt x="30431" y="2673"/>
                  <a:pt x="30447" y="2666"/>
                  <a:pt x="30462" y="2654"/>
                </a:cubicBezTo>
                <a:cubicBezTo>
                  <a:pt x="30478" y="2642"/>
                  <a:pt x="30498" y="2630"/>
                  <a:pt x="30521" y="2615"/>
                </a:cubicBezTo>
                <a:cubicBezTo>
                  <a:pt x="30541" y="2639"/>
                  <a:pt x="30560" y="2662"/>
                  <a:pt x="30584" y="2686"/>
                </a:cubicBezTo>
                <a:cubicBezTo>
                  <a:pt x="30623" y="2724"/>
                  <a:pt x="30667" y="2740"/>
                  <a:pt x="30710" y="2740"/>
                </a:cubicBezTo>
                <a:cubicBezTo>
                  <a:pt x="30859" y="2740"/>
                  <a:pt x="30994" y="2544"/>
                  <a:pt x="30854" y="2408"/>
                </a:cubicBezTo>
                <a:cubicBezTo>
                  <a:pt x="30772" y="2325"/>
                  <a:pt x="30689" y="2204"/>
                  <a:pt x="30591" y="2146"/>
                </a:cubicBezTo>
                <a:cubicBezTo>
                  <a:pt x="30529" y="2110"/>
                  <a:pt x="30467" y="2083"/>
                  <a:pt x="30411" y="2036"/>
                </a:cubicBezTo>
                <a:cubicBezTo>
                  <a:pt x="30360" y="1992"/>
                  <a:pt x="30321" y="1945"/>
                  <a:pt x="30266" y="1911"/>
                </a:cubicBezTo>
                <a:cubicBezTo>
                  <a:pt x="30258" y="1904"/>
                  <a:pt x="30248" y="1901"/>
                  <a:pt x="30240" y="1901"/>
                </a:cubicBezTo>
                <a:cubicBezTo>
                  <a:pt x="30207" y="1901"/>
                  <a:pt x="30181" y="1943"/>
                  <a:pt x="30200" y="1976"/>
                </a:cubicBezTo>
                <a:cubicBezTo>
                  <a:pt x="30255" y="2079"/>
                  <a:pt x="30290" y="2180"/>
                  <a:pt x="30353" y="2278"/>
                </a:cubicBezTo>
                <a:cubicBezTo>
                  <a:pt x="30313" y="2278"/>
                  <a:pt x="30274" y="2294"/>
                  <a:pt x="30263" y="2348"/>
                </a:cubicBezTo>
                <a:cubicBezTo>
                  <a:pt x="30259" y="2352"/>
                  <a:pt x="30259" y="2357"/>
                  <a:pt x="30259" y="2364"/>
                </a:cubicBezTo>
                <a:cubicBezTo>
                  <a:pt x="30255" y="2368"/>
                  <a:pt x="30251" y="2372"/>
                  <a:pt x="30247" y="2372"/>
                </a:cubicBezTo>
                <a:cubicBezTo>
                  <a:pt x="30126" y="2474"/>
                  <a:pt x="29969" y="2540"/>
                  <a:pt x="29938" y="2713"/>
                </a:cubicBezTo>
                <a:cubicBezTo>
                  <a:pt x="29924" y="2792"/>
                  <a:pt x="29983" y="2862"/>
                  <a:pt x="30053" y="2862"/>
                </a:cubicBezTo>
                <a:cubicBezTo>
                  <a:pt x="30062" y="2862"/>
                  <a:pt x="30072" y="2860"/>
                  <a:pt x="30082" y="2858"/>
                </a:cubicBezTo>
                <a:cubicBezTo>
                  <a:pt x="30086" y="2858"/>
                  <a:pt x="30091" y="2854"/>
                  <a:pt x="30098" y="2854"/>
                </a:cubicBezTo>
                <a:cubicBezTo>
                  <a:pt x="30102" y="2850"/>
                  <a:pt x="30106" y="2850"/>
                  <a:pt x="30110" y="2845"/>
                </a:cubicBezTo>
                <a:cubicBezTo>
                  <a:pt x="30114" y="2842"/>
                  <a:pt x="30118" y="2842"/>
                  <a:pt x="30126" y="2838"/>
                </a:cubicBezTo>
                <a:lnTo>
                  <a:pt x="30126" y="2838"/>
                </a:lnTo>
                <a:cubicBezTo>
                  <a:pt x="30035" y="3143"/>
                  <a:pt x="29941" y="3452"/>
                  <a:pt x="29863" y="3766"/>
                </a:cubicBezTo>
                <a:cubicBezTo>
                  <a:pt x="29719" y="4337"/>
                  <a:pt x="29707" y="4955"/>
                  <a:pt x="29668" y="5546"/>
                </a:cubicBezTo>
                <a:cubicBezTo>
                  <a:pt x="29582" y="6705"/>
                  <a:pt x="29730" y="7871"/>
                  <a:pt x="30075" y="8979"/>
                </a:cubicBezTo>
                <a:cubicBezTo>
                  <a:pt x="30212" y="9421"/>
                  <a:pt x="30384" y="9863"/>
                  <a:pt x="30599" y="10294"/>
                </a:cubicBezTo>
                <a:cubicBezTo>
                  <a:pt x="30266" y="9875"/>
                  <a:pt x="29961" y="9437"/>
                  <a:pt x="29683" y="8983"/>
                </a:cubicBezTo>
                <a:cubicBezTo>
                  <a:pt x="29386" y="8497"/>
                  <a:pt x="29061" y="8000"/>
                  <a:pt x="28885" y="7457"/>
                </a:cubicBezTo>
                <a:cubicBezTo>
                  <a:pt x="28964" y="7457"/>
                  <a:pt x="29038" y="7429"/>
                  <a:pt x="29108" y="7359"/>
                </a:cubicBezTo>
                <a:cubicBezTo>
                  <a:pt x="29273" y="7190"/>
                  <a:pt x="29198" y="6893"/>
                  <a:pt x="28971" y="6830"/>
                </a:cubicBezTo>
                <a:cubicBezTo>
                  <a:pt x="28941" y="6823"/>
                  <a:pt x="28909" y="6819"/>
                  <a:pt x="28876" y="6819"/>
                </a:cubicBezTo>
                <a:cubicBezTo>
                  <a:pt x="28853" y="6819"/>
                  <a:pt x="28829" y="6821"/>
                  <a:pt x="28807" y="6826"/>
                </a:cubicBezTo>
                <a:cubicBezTo>
                  <a:pt x="28791" y="6826"/>
                  <a:pt x="28776" y="6822"/>
                  <a:pt x="28760" y="6819"/>
                </a:cubicBezTo>
                <a:cubicBezTo>
                  <a:pt x="28767" y="6803"/>
                  <a:pt x="28776" y="6787"/>
                  <a:pt x="28787" y="6772"/>
                </a:cubicBezTo>
                <a:cubicBezTo>
                  <a:pt x="28862" y="6678"/>
                  <a:pt x="28791" y="6561"/>
                  <a:pt x="28699" y="6561"/>
                </a:cubicBezTo>
                <a:cubicBezTo>
                  <a:pt x="28672" y="6561"/>
                  <a:pt x="28643" y="6571"/>
                  <a:pt x="28615" y="6595"/>
                </a:cubicBezTo>
                <a:cubicBezTo>
                  <a:pt x="28576" y="6631"/>
                  <a:pt x="28541" y="6662"/>
                  <a:pt x="28505" y="6697"/>
                </a:cubicBezTo>
                <a:cubicBezTo>
                  <a:pt x="28497" y="6696"/>
                  <a:pt x="28490" y="6695"/>
                  <a:pt x="28482" y="6695"/>
                </a:cubicBezTo>
                <a:cubicBezTo>
                  <a:pt x="28419" y="6695"/>
                  <a:pt x="28355" y="6722"/>
                  <a:pt x="28314" y="6763"/>
                </a:cubicBezTo>
                <a:cubicBezTo>
                  <a:pt x="28259" y="6819"/>
                  <a:pt x="28243" y="6889"/>
                  <a:pt x="28254" y="6955"/>
                </a:cubicBezTo>
                <a:cubicBezTo>
                  <a:pt x="28251" y="6960"/>
                  <a:pt x="28243" y="6963"/>
                  <a:pt x="28239" y="6967"/>
                </a:cubicBezTo>
                <a:cubicBezTo>
                  <a:pt x="28165" y="7034"/>
                  <a:pt x="28048" y="7159"/>
                  <a:pt x="28098" y="7265"/>
                </a:cubicBezTo>
                <a:cubicBezTo>
                  <a:pt x="28125" y="7323"/>
                  <a:pt x="28172" y="7344"/>
                  <a:pt x="28225" y="7344"/>
                </a:cubicBezTo>
                <a:cubicBezTo>
                  <a:pt x="28312" y="7344"/>
                  <a:pt x="28415" y="7287"/>
                  <a:pt x="28470" y="7241"/>
                </a:cubicBezTo>
                <a:cubicBezTo>
                  <a:pt x="28470" y="7241"/>
                  <a:pt x="28474" y="7237"/>
                  <a:pt x="28474" y="7233"/>
                </a:cubicBezTo>
                <a:cubicBezTo>
                  <a:pt x="28489" y="7249"/>
                  <a:pt x="28505" y="7260"/>
                  <a:pt x="28517" y="7272"/>
                </a:cubicBezTo>
                <a:cubicBezTo>
                  <a:pt x="28560" y="7312"/>
                  <a:pt x="28607" y="7350"/>
                  <a:pt x="28658" y="7382"/>
                </a:cubicBezTo>
                <a:cubicBezTo>
                  <a:pt x="28724" y="8552"/>
                  <a:pt x="29370" y="9825"/>
                  <a:pt x="30044" y="10764"/>
                </a:cubicBezTo>
                <a:cubicBezTo>
                  <a:pt x="29417" y="10247"/>
                  <a:pt x="28791" y="9726"/>
                  <a:pt x="28294" y="9068"/>
                </a:cubicBezTo>
                <a:cubicBezTo>
                  <a:pt x="28001" y="8681"/>
                  <a:pt x="27785" y="8255"/>
                  <a:pt x="27617" y="7797"/>
                </a:cubicBezTo>
                <a:cubicBezTo>
                  <a:pt x="27499" y="7484"/>
                  <a:pt x="27292" y="7030"/>
                  <a:pt x="27198" y="6622"/>
                </a:cubicBezTo>
                <a:lnTo>
                  <a:pt x="27198" y="6622"/>
                </a:lnTo>
                <a:cubicBezTo>
                  <a:pt x="27262" y="6644"/>
                  <a:pt x="27332" y="6659"/>
                  <a:pt x="27400" y="6659"/>
                </a:cubicBezTo>
                <a:cubicBezTo>
                  <a:pt x="27515" y="6659"/>
                  <a:pt x="27623" y="6618"/>
                  <a:pt x="27687" y="6505"/>
                </a:cubicBezTo>
                <a:cubicBezTo>
                  <a:pt x="27804" y="6302"/>
                  <a:pt x="27597" y="6141"/>
                  <a:pt x="27409" y="6138"/>
                </a:cubicBezTo>
                <a:cubicBezTo>
                  <a:pt x="27324" y="6133"/>
                  <a:pt x="27241" y="6138"/>
                  <a:pt x="27159" y="6129"/>
                </a:cubicBezTo>
                <a:lnTo>
                  <a:pt x="27159" y="6126"/>
                </a:lnTo>
                <a:cubicBezTo>
                  <a:pt x="27164" y="6101"/>
                  <a:pt x="27145" y="6084"/>
                  <a:pt x="27126" y="6084"/>
                </a:cubicBezTo>
                <a:cubicBezTo>
                  <a:pt x="27118" y="6084"/>
                  <a:pt x="27110" y="6087"/>
                  <a:pt x="27104" y="6095"/>
                </a:cubicBezTo>
                <a:cubicBezTo>
                  <a:pt x="27086" y="6077"/>
                  <a:pt x="27064" y="6069"/>
                  <a:pt x="27041" y="6069"/>
                </a:cubicBezTo>
                <a:cubicBezTo>
                  <a:pt x="27023" y="6069"/>
                  <a:pt x="27004" y="6074"/>
                  <a:pt x="26986" y="6082"/>
                </a:cubicBezTo>
                <a:cubicBezTo>
                  <a:pt x="26971" y="6079"/>
                  <a:pt x="26952" y="6071"/>
                  <a:pt x="26936" y="6059"/>
                </a:cubicBezTo>
                <a:cubicBezTo>
                  <a:pt x="26920" y="6049"/>
                  <a:pt x="26903" y="6045"/>
                  <a:pt x="26887" y="6045"/>
                </a:cubicBezTo>
                <a:cubicBezTo>
                  <a:pt x="26815" y="6045"/>
                  <a:pt x="26750" y="6127"/>
                  <a:pt x="26795" y="6203"/>
                </a:cubicBezTo>
                <a:cubicBezTo>
                  <a:pt x="26811" y="6232"/>
                  <a:pt x="26830" y="6263"/>
                  <a:pt x="26854" y="6294"/>
                </a:cubicBezTo>
                <a:cubicBezTo>
                  <a:pt x="26838" y="6317"/>
                  <a:pt x="26827" y="6337"/>
                  <a:pt x="26814" y="6357"/>
                </a:cubicBezTo>
                <a:cubicBezTo>
                  <a:pt x="26791" y="6400"/>
                  <a:pt x="26756" y="6482"/>
                  <a:pt x="26736" y="6505"/>
                </a:cubicBezTo>
                <a:cubicBezTo>
                  <a:pt x="26674" y="6588"/>
                  <a:pt x="26658" y="6697"/>
                  <a:pt x="26736" y="6779"/>
                </a:cubicBezTo>
                <a:cubicBezTo>
                  <a:pt x="26774" y="6817"/>
                  <a:pt x="26826" y="6836"/>
                  <a:pt x="26876" y="6836"/>
                </a:cubicBezTo>
                <a:cubicBezTo>
                  <a:pt x="26926" y="6836"/>
                  <a:pt x="26975" y="6818"/>
                  <a:pt x="27010" y="6779"/>
                </a:cubicBezTo>
                <a:cubicBezTo>
                  <a:pt x="27042" y="6748"/>
                  <a:pt x="27065" y="6713"/>
                  <a:pt x="27085" y="6673"/>
                </a:cubicBezTo>
                <a:cubicBezTo>
                  <a:pt x="27108" y="6776"/>
                  <a:pt x="27136" y="6884"/>
                  <a:pt x="27167" y="7002"/>
                </a:cubicBezTo>
                <a:cubicBezTo>
                  <a:pt x="27273" y="7457"/>
                  <a:pt x="27311" y="7953"/>
                  <a:pt x="27508" y="8380"/>
                </a:cubicBezTo>
                <a:cubicBezTo>
                  <a:pt x="27926" y="9284"/>
                  <a:pt x="28478" y="10024"/>
                  <a:pt x="29190" y="10712"/>
                </a:cubicBezTo>
                <a:cubicBezTo>
                  <a:pt x="29378" y="10893"/>
                  <a:pt x="29566" y="11073"/>
                  <a:pt x="29754" y="11245"/>
                </a:cubicBezTo>
                <a:cubicBezTo>
                  <a:pt x="29163" y="10826"/>
                  <a:pt x="28579" y="10384"/>
                  <a:pt x="28048" y="9899"/>
                </a:cubicBezTo>
                <a:cubicBezTo>
                  <a:pt x="27730" y="9609"/>
                  <a:pt x="27452" y="9288"/>
                  <a:pt x="27147" y="8987"/>
                </a:cubicBezTo>
                <a:cubicBezTo>
                  <a:pt x="26889" y="8732"/>
                  <a:pt x="26623" y="8528"/>
                  <a:pt x="26431" y="8235"/>
                </a:cubicBezTo>
                <a:cubicBezTo>
                  <a:pt x="26451" y="8212"/>
                  <a:pt x="26466" y="8185"/>
                  <a:pt x="26482" y="8157"/>
                </a:cubicBezTo>
                <a:lnTo>
                  <a:pt x="26486" y="8153"/>
                </a:lnTo>
                <a:cubicBezTo>
                  <a:pt x="26502" y="8145"/>
                  <a:pt x="26513" y="8134"/>
                  <a:pt x="26525" y="8118"/>
                </a:cubicBezTo>
                <a:cubicBezTo>
                  <a:pt x="26677" y="7946"/>
                  <a:pt x="26751" y="7688"/>
                  <a:pt x="26767" y="7457"/>
                </a:cubicBezTo>
                <a:cubicBezTo>
                  <a:pt x="26774" y="7343"/>
                  <a:pt x="26676" y="7279"/>
                  <a:pt x="26581" y="7279"/>
                </a:cubicBezTo>
                <a:cubicBezTo>
                  <a:pt x="26506" y="7279"/>
                  <a:pt x="26433" y="7319"/>
                  <a:pt x="26415" y="7406"/>
                </a:cubicBezTo>
                <a:cubicBezTo>
                  <a:pt x="26399" y="7491"/>
                  <a:pt x="26368" y="7562"/>
                  <a:pt x="26333" y="7628"/>
                </a:cubicBezTo>
                <a:cubicBezTo>
                  <a:pt x="26325" y="7636"/>
                  <a:pt x="26318" y="7648"/>
                  <a:pt x="26310" y="7659"/>
                </a:cubicBezTo>
                <a:cubicBezTo>
                  <a:pt x="26282" y="7644"/>
                  <a:pt x="26258" y="7625"/>
                  <a:pt x="26231" y="7605"/>
                </a:cubicBezTo>
                <a:cubicBezTo>
                  <a:pt x="26209" y="7587"/>
                  <a:pt x="26182" y="7580"/>
                  <a:pt x="26153" y="7580"/>
                </a:cubicBezTo>
                <a:cubicBezTo>
                  <a:pt x="26106" y="7580"/>
                  <a:pt x="26056" y="7601"/>
                  <a:pt x="26024" y="7632"/>
                </a:cubicBezTo>
                <a:cubicBezTo>
                  <a:pt x="25953" y="7706"/>
                  <a:pt x="25965" y="7809"/>
                  <a:pt x="26024" y="7879"/>
                </a:cubicBezTo>
                <a:cubicBezTo>
                  <a:pt x="26036" y="7894"/>
                  <a:pt x="26047" y="7906"/>
                  <a:pt x="26059" y="7922"/>
                </a:cubicBezTo>
                <a:cubicBezTo>
                  <a:pt x="26024" y="7946"/>
                  <a:pt x="25989" y="7957"/>
                  <a:pt x="25962" y="7988"/>
                </a:cubicBezTo>
                <a:cubicBezTo>
                  <a:pt x="25958" y="7988"/>
                  <a:pt x="25958" y="7988"/>
                  <a:pt x="25958" y="7993"/>
                </a:cubicBezTo>
                <a:cubicBezTo>
                  <a:pt x="25949" y="7997"/>
                  <a:pt x="25938" y="8000"/>
                  <a:pt x="25926" y="8012"/>
                </a:cubicBezTo>
                <a:cubicBezTo>
                  <a:pt x="25915" y="8012"/>
                  <a:pt x="25902" y="8016"/>
                  <a:pt x="25891" y="8020"/>
                </a:cubicBezTo>
                <a:cubicBezTo>
                  <a:pt x="25777" y="8087"/>
                  <a:pt x="25805" y="8286"/>
                  <a:pt x="25879" y="8360"/>
                </a:cubicBezTo>
                <a:cubicBezTo>
                  <a:pt x="25934" y="8417"/>
                  <a:pt x="26002" y="8440"/>
                  <a:pt x="26071" y="8440"/>
                </a:cubicBezTo>
                <a:cubicBezTo>
                  <a:pt x="26137" y="8440"/>
                  <a:pt x="26204" y="8420"/>
                  <a:pt x="26263" y="8387"/>
                </a:cubicBezTo>
                <a:cubicBezTo>
                  <a:pt x="26502" y="8967"/>
                  <a:pt x="26983" y="9500"/>
                  <a:pt x="27351" y="9961"/>
                </a:cubicBezTo>
                <a:cubicBezTo>
                  <a:pt x="28005" y="10775"/>
                  <a:pt x="28803" y="11487"/>
                  <a:pt x="29605" y="12145"/>
                </a:cubicBezTo>
                <a:cubicBezTo>
                  <a:pt x="30344" y="12752"/>
                  <a:pt x="31135" y="13304"/>
                  <a:pt x="31977" y="13750"/>
                </a:cubicBezTo>
                <a:cubicBezTo>
                  <a:pt x="31985" y="13808"/>
                  <a:pt x="31993" y="13864"/>
                  <a:pt x="32000" y="13922"/>
                </a:cubicBezTo>
                <a:cubicBezTo>
                  <a:pt x="31245" y="13660"/>
                  <a:pt x="30532" y="13292"/>
                  <a:pt x="29860" y="12865"/>
                </a:cubicBezTo>
                <a:cubicBezTo>
                  <a:pt x="29053" y="12349"/>
                  <a:pt x="28317" y="11718"/>
                  <a:pt x="27605" y="11084"/>
                </a:cubicBezTo>
                <a:cubicBezTo>
                  <a:pt x="27073" y="10611"/>
                  <a:pt x="26423" y="10098"/>
                  <a:pt x="25965" y="9500"/>
                </a:cubicBezTo>
                <a:cubicBezTo>
                  <a:pt x="26063" y="9500"/>
                  <a:pt x="26157" y="9468"/>
                  <a:pt x="26220" y="9386"/>
                </a:cubicBezTo>
                <a:cubicBezTo>
                  <a:pt x="26310" y="9272"/>
                  <a:pt x="26310" y="9112"/>
                  <a:pt x="26177" y="9034"/>
                </a:cubicBezTo>
                <a:cubicBezTo>
                  <a:pt x="26161" y="9021"/>
                  <a:pt x="26146" y="9014"/>
                  <a:pt x="26126" y="9006"/>
                </a:cubicBezTo>
                <a:cubicBezTo>
                  <a:pt x="26133" y="8959"/>
                  <a:pt x="26133" y="8909"/>
                  <a:pt x="26126" y="8862"/>
                </a:cubicBezTo>
                <a:cubicBezTo>
                  <a:pt x="26116" y="8806"/>
                  <a:pt x="26074" y="8783"/>
                  <a:pt x="26030" y="8783"/>
                </a:cubicBezTo>
                <a:cubicBezTo>
                  <a:pt x="25989" y="8783"/>
                  <a:pt x="25946" y="8802"/>
                  <a:pt x="25922" y="8834"/>
                </a:cubicBezTo>
                <a:cubicBezTo>
                  <a:pt x="25927" y="8827"/>
                  <a:pt x="25928" y="8824"/>
                  <a:pt x="25927" y="8824"/>
                </a:cubicBezTo>
                <a:cubicBezTo>
                  <a:pt x="25923" y="8824"/>
                  <a:pt x="25886" y="8858"/>
                  <a:pt x="25883" y="8862"/>
                </a:cubicBezTo>
                <a:cubicBezTo>
                  <a:pt x="25855" y="8885"/>
                  <a:pt x="25832" y="8904"/>
                  <a:pt x="25808" y="8932"/>
                </a:cubicBezTo>
                <a:lnTo>
                  <a:pt x="25805" y="8936"/>
                </a:lnTo>
                <a:cubicBezTo>
                  <a:pt x="25695" y="8920"/>
                  <a:pt x="25554" y="8866"/>
                  <a:pt x="25456" y="8822"/>
                </a:cubicBezTo>
                <a:cubicBezTo>
                  <a:pt x="25442" y="8816"/>
                  <a:pt x="25428" y="8813"/>
                  <a:pt x="25413" y="8813"/>
                </a:cubicBezTo>
                <a:cubicBezTo>
                  <a:pt x="25329" y="8813"/>
                  <a:pt x="25255" y="8913"/>
                  <a:pt x="25335" y="8987"/>
                </a:cubicBezTo>
                <a:cubicBezTo>
                  <a:pt x="25405" y="9057"/>
                  <a:pt x="25465" y="9139"/>
                  <a:pt x="25527" y="9218"/>
                </a:cubicBezTo>
                <a:cubicBezTo>
                  <a:pt x="25543" y="9261"/>
                  <a:pt x="25559" y="9303"/>
                  <a:pt x="25574" y="9346"/>
                </a:cubicBezTo>
                <a:cubicBezTo>
                  <a:pt x="25570" y="9355"/>
                  <a:pt x="25562" y="9362"/>
                  <a:pt x="25559" y="9374"/>
                </a:cubicBezTo>
                <a:cubicBezTo>
                  <a:pt x="25535" y="9433"/>
                  <a:pt x="25496" y="9468"/>
                  <a:pt x="25483" y="9531"/>
                </a:cubicBezTo>
                <a:cubicBezTo>
                  <a:pt x="25472" y="9578"/>
                  <a:pt x="25492" y="9613"/>
                  <a:pt x="25527" y="9640"/>
                </a:cubicBezTo>
                <a:cubicBezTo>
                  <a:pt x="25563" y="9669"/>
                  <a:pt x="25602" y="9682"/>
                  <a:pt x="25641" y="9682"/>
                </a:cubicBezTo>
                <a:cubicBezTo>
                  <a:pt x="25666" y="9682"/>
                  <a:pt x="25690" y="9677"/>
                  <a:pt x="25714" y="9668"/>
                </a:cubicBezTo>
                <a:cubicBezTo>
                  <a:pt x="26000" y="10251"/>
                  <a:pt x="26411" y="10783"/>
                  <a:pt x="26798" y="11268"/>
                </a:cubicBezTo>
                <a:cubicBezTo>
                  <a:pt x="27464" y="12094"/>
                  <a:pt x="28184" y="12873"/>
                  <a:pt x="28995" y="13554"/>
                </a:cubicBezTo>
                <a:cubicBezTo>
                  <a:pt x="27476" y="12834"/>
                  <a:pt x="26211" y="11660"/>
                  <a:pt x="24889" y="10623"/>
                </a:cubicBezTo>
                <a:cubicBezTo>
                  <a:pt x="24999" y="10623"/>
                  <a:pt x="25104" y="10600"/>
                  <a:pt x="25198" y="10529"/>
                </a:cubicBezTo>
                <a:cubicBezTo>
                  <a:pt x="25288" y="10459"/>
                  <a:pt x="25277" y="10325"/>
                  <a:pt x="25167" y="10286"/>
                </a:cubicBezTo>
                <a:cubicBezTo>
                  <a:pt x="25057" y="10243"/>
                  <a:pt x="24940" y="10235"/>
                  <a:pt x="24826" y="10228"/>
                </a:cubicBezTo>
                <a:cubicBezTo>
                  <a:pt x="24811" y="10228"/>
                  <a:pt x="24795" y="10224"/>
                  <a:pt x="24779" y="10224"/>
                </a:cubicBezTo>
                <a:cubicBezTo>
                  <a:pt x="24779" y="10153"/>
                  <a:pt x="24779" y="10087"/>
                  <a:pt x="24784" y="10028"/>
                </a:cubicBezTo>
                <a:cubicBezTo>
                  <a:pt x="24788" y="9951"/>
                  <a:pt x="24732" y="9913"/>
                  <a:pt x="24674" y="9913"/>
                </a:cubicBezTo>
                <a:cubicBezTo>
                  <a:pt x="24624" y="9913"/>
                  <a:pt x="24572" y="9941"/>
                  <a:pt x="24553" y="9997"/>
                </a:cubicBezTo>
                <a:cubicBezTo>
                  <a:pt x="24540" y="10043"/>
                  <a:pt x="24525" y="10087"/>
                  <a:pt x="24509" y="10137"/>
                </a:cubicBezTo>
                <a:cubicBezTo>
                  <a:pt x="24493" y="10125"/>
                  <a:pt x="24474" y="10118"/>
                  <a:pt x="24459" y="10114"/>
                </a:cubicBezTo>
                <a:cubicBezTo>
                  <a:pt x="24431" y="10101"/>
                  <a:pt x="24404" y="10095"/>
                  <a:pt x="24378" y="10095"/>
                </a:cubicBezTo>
                <a:cubicBezTo>
                  <a:pt x="24218" y="10095"/>
                  <a:pt x="24114" y="10321"/>
                  <a:pt x="24286" y="10415"/>
                </a:cubicBezTo>
                <a:cubicBezTo>
                  <a:pt x="24321" y="10435"/>
                  <a:pt x="24356" y="10454"/>
                  <a:pt x="24396" y="10474"/>
                </a:cubicBezTo>
                <a:cubicBezTo>
                  <a:pt x="24376" y="10529"/>
                  <a:pt x="24349" y="10623"/>
                  <a:pt x="24314" y="10693"/>
                </a:cubicBezTo>
                <a:cubicBezTo>
                  <a:pt x="24282" y="10697"/>
                  <a:pt x="24255" y="10717"/>
                  <a:pt x="24243" y="10752"/>
                </a:cubicBezTo>
                <a:cubicBezTo>
                  <a:pt x="24185" y="10939"/>
                  <a:pt x="24297" y="11067"/>
                  <a:pt x="24429" y="11067"/>
                </a:cubicBezTo>
                <a:cubicBezTo>
                  <a:pt x="24502" y="11067"/>
                  <a:pt x="24581" y="11028"/>
                  <a:pt x="24643" y="10940"/>
                </a:cubicBezTo>
                <a:cubicBezTo>
                  <a:pt x="24681" y="10881"/>
                  <a:pt x="24708" y="10818"/>
                  <a:pt x="24728" y="10748"/>
                </a:cubicBezTo>
                <a:cubicBezTo>
                  <a:pt x="26184" y="12235"/>
                  <a:pt x="27508" y="13711"/>
                  <a:pt x="29401" y="14666"/>
                </a:cubicBezTo>
                <a:cubicBezTo>
                  <a:pt x="30223" y="15080"/>
                  <a:pt x="31359" y="15515"/>
                  <a:pt x="32434" y="15593"/>
                </a:cubicBezTo>
                <a:cubicBezTo>
                  <a:pt x="32458" y="15644"/>
                  <a:pt x="32481" y="15695"/>
                  <a:pt x="32505" y="15742"/>
                </a:cubicBezTo>
                <a:cubicBezTo>
                  <a:pt x="32478" y="15785"/>
                  <a:pt x="32450" y="15828"/>
                  <a:pt x="32427" y="15875"/>
                </a:cubicBezTo>
                <a:cubicBezTo>
                  <a:pt x="31578" y="15848"/>
                  <a:pt x="30725" y="15656"/>
                  <a:pt x="29918" y="15421"/>
                </a:cubicBezTo>
                <a:cubicBezTo>
                  <a:pt x="29002" y="15151"/>
                  <a:pt x="28075" y="14924"/>
                  <a:pt x="27143" y="14704"/>
                </a:cubicBezTo>
                <a:cubicBezTo>
                  <a:pt x="26959" y="14660"/>
                  <a:pt x="26710" y="14582"/>
                  <a:pt x="26485" y="14582"/>
                </a:cubicBezTo>
                <a:cubicBezTo>
                  <a:pt x="26376" y="14582"/>
                  <a:pt x="26273" y="14600"/>
                  <a:pt x="26184" y="14650"/>
                </a:cubicBezTo>
                <a:cubicBezTo>
                  <a:pt x="26180" y="14564"/>
                  <a:pt x="26173" y="14478"/>
                  <a:pt x="26169" y="14399"/>
                </a:cubicBezTo>
                <a:cubicBezTo>
                  <a:pt x="26169" y="14327"/>
                  <a:pt x="26115" y="14291"/>
                  <a:pt x="26061" y="14291"/>
                </a:cubicBezTo>
                <a:cubicBezTo>
                  <a:pt x="26006" y="14291"/>
                  <a:pt x="25951" y="14327"/>
                  <a:pt x="25949" y="14399"/>
                </a:cubicBezTo>
                <a:cubicBezTo>
                  <a:pt x="25949" y="14462"/>
                  <a:pt x="25946" y="14525"/>
                  <a:pt x="25942" y="14595"/>
                </a:cubicBezTo>
                <a:cubicBezTo>
                  <a:pt x="25868" y="14568"/>
                  <a:pt x="25793" y="14552"/>
                  <a:pt x="25723" y="14549"/>
                </a:cubicBezTo>
                <a:cubicBezTo>
                  <a:pt x="25629" y="14549"/>
                  <a:pt x="25613" y="14686"/>
                  <a:pt x="25699" y="14717"/>
                </a:cubicBezTo>
                <a:cubicBezTo>
                  <a:pt x="25774" y="14736"/>
                  <a:pt x="25848" y="14795"/>
                  <a:pt x="25926" y="14861"/>
                </a:cubicBezTo>
                <a:cubicBezTo>
                  <a:pt x="25926" y="15022"/>
                  <a:pt x="25942" y="15174"/>
                  <a:pt x="26008" y="15307"/>
                </a:cubicBezTo>
                <a:cubicBezTo>
                  <a:pt x="26018" y="15329"/>
                  <a:pt x="26040" y="15340"/>
                  <a:pt x="26061" y="15340"/>
                </a:cubicBezTo>
                <a:cubicBezTo>
                  <a:pt x="26082" y="15340"/>
                  <a:pt x="26104" y="15329"/>
                  <a:pt x="26114" y="15307"/>
                </a:cubicBezTo>
                <a:cubicBezTo>
                  <a:pt x="26149" y="15237"/>
                  <a:pt x="26169" y="15163"/>
                  <a:pt x="26180" y="15080"/>
                </a:cubicBezTo>
                <a:cubicBezTo>
                  <a:pt x="26276" y="15156"/>
                  <a:pt x="26374" y="15212"/>
                  <a:pt x="26471" y="15212"/>
                </a:cubicBezTo>
                <a:cubicBezTo>
                  <a:pt x="26530" y="15212"/>
                  <a:pt x="26589" y="15192"/>
                  <a:pt x="26646" y="15143"/>
                </a:cubicBezTo>
                <a:cubicBezTo>
                  <a:pt x="26677" y="15120"/>
                  <a:pt x="26677" y="15073"/>
                  <a:pt x="26662" y="15042"/>
                </a:cubicBezTo>
                <a:cubicBezTo>
                  <a:pt x="26643" y="15006"/>
                  <a:pt x="26615" y="14975"/>
                  <a:pt x="26583" y="14944"/>
                </a:cubicBezTo>
                <a:lnTo>
                  <a:pt x="26583" y="14944"/>
                </a:lnTo>
                <a:cubicBezTo>
                  <a:pt x="26798" y="15049"/>
                  <a:pt x="27030" y="15221"/>
                  <a:pt x="27155" y="15288"/>
                </a:cubicBezTo>
                <a:cubicBezTo>
                  <a:pt x="27649" y="15542"/>
                  <a:pt x="28137" y="15793"/>
                  <a:pt x="28630" y="16043"/>
                </a:cubicBezTo>
                <a:cubicBezTo>
                  <a:pt x="29554" y="16521"/>
                  <a:pt x="30548" y="16944"/>
                  <a:pt x="31558" y="17170"/>
                </a:cubicBezTo>
                <a:cubicBezTo>
                  <a:pt x="31601" y="17179"/>
                  <a:pt x="31641" y="17186"/>
                  <a:pt x="31679" y="17194"/>
                </a:cubicBezTo>
                <a:cubicBezTo>
                  <a:pt x="31621" y="17249"/>
                  <a:pt x="31566" y="17304"/>
                  <a:pt x="31507" y="17354"/>
                </a:cubicBezTo>
                <a:cubicBezTo>
                  <a:pt x="31484" y="17354"/>
                  <a:pt x="31460" y="17354"/>
                  <a:pt x="31436" y="17354"/>
                </a:cubicBezTo>
                <a:cubicBezTo>
                  <a:pt x="30990" y="17354"/>
                  <a:pt x="30544" y="17334"/>
                  <a:pt x="30100" y="17334"/>
                </a:cubicBezTo>
                <a:cubicBezTo>
                  <a:pt x="29826" y="17334"/>
                  <a:pt x="29553" y="17342"/>
                  <a:pt x="29280" y="17367"/>
                </a:cubicBezTo>
                <a:cubicBezTo>
                  <a:pt x="28619" y="17428"/>
                  <a:pt x="28048" y="17629"/>
                  <a:pt x="27448" y="17907"/>
                </a:cubicBezTo>
                <a:cubicBezTo>
                  <a:pt x="27038" y="18098"/>
                  <a:pt x="26489" y="18341"/>
                  <a:pt x="26643" y="18908"/>
                </a:cubicBezTo>
                <a:cubicBezTo>
                  <a:pt x="26748" y="19303"/>
                  <a:pt x="27288" y="19413"/>
                  <a:pt x="27625" y="19457"/>
                </a:cubicBezTo>
                <a:cubicBezTo>
                  <a:pt x="27881" y="19491"/>
                  <a:pt x="28133" y="19511"/>
                  <a:pt x="28382" y="19511"/>
                </a:cubicBezTo>
                <a:cubicBezTo>
                  <a:pt x="28835" y="19511"/>
                  <a:pt x="29279" y="19446"/>
                  <a:pt x="29726" y="19292"/>
                </a:cubicBezTo>
                <a:cubicBezTo>
                  <a:pt x="29739" y="19288"/>
                  <a:pt x="29746" y="19288"/>
                  <a:pt x="29757" y="19284"/>
                </a:cubicBezTo>
                <a:lnTo>
                  <a:pt x="29757" y="19284"/>
                </a:lnTo>
                <a:cubicBezTo>
                  <a:pt x="29598" y="19480"/>
                  <a:pt x="29437" y="19679"/>
                  <a:pt x="29269" y="19871"/>
                </a:cubicBezTo>
                <a:cubicBezTo>
                  <a:pt x="28556" y="20689"/>
                  <a:pt x="27844" y="21503"/>
                  <a:pt x="27127" y="22321"/>
                </a:cubicBezTo>
                <a:cubicBezTo>
                  <a:pt x="25855" y="23777"/>
                  <a:pt x="24568" y="25198"/>
                  <a:pt x="23331" y="26693"/>
                </a:cubicBezTo>
                <a:cubicBezTo>
                  <a:pt x="22764" y="27378"/>
                  <a:pt x="22200" y="28063"/>
                  <a:pt x="21688" y="28794"/>
                </a:cubicBezTo>
                <a:cubicBezTo>
                  <a:pt x="21151" y="29569"/>
                  <a:pt x="20768" y="30434"/>
                  <a:pt x="20223" y="31198"/>
                </a:cubicBezTo>
                <a:cubicBezTo>
                  <a:pt x="19746" y="31875"/>
                  <a:pt x="19245" y="32466"/>
                  <a:pt x="18842" y="33198"/>
                </a:cubicBezTo>
                <a:cubicBezTo>
                  <a:pt x="18400" y="34000"/>
                  <a:pt x="17898" y="34752"/>
                  <a:pt x="17429" y="35534"/>
                </a:cubicBezTo>
                <a:cubicBezTo>
                  <a:pt x="17006" y="36239"/>
                  <a:pt x="16713" y="37014"/>
                  <a:pt x="16345" y="37746"/>
                </a:cubicBezTo>
                <a:cubicBezTo>
                  <a:pt x="15938" y="38556"/>
                  <a:pt x="15613" y="39405"/>
                  <a:pt x="15277" y="40247"/>
                </a:cubicBezTo>
                <a:cubicBezTo>
                  <a:pt x="14939" y="41085"/>
                  <a:pt x="14615" y="41922"/>
                  <a:pt x="14247" y="42744"/>
                </a:cubicBezTo>
                <a:cubicBezTo>
                  <a:pt x="13906" y="43495"/>
                  <a:pt x="13488" y="44184"/>
                  <a:pt x="13093" y="44900"/>
                </a:cubicBezTo>
                <a:cubicBezTo>
                  <a:pt x="13140" y="44031"/>
                  <a:pt x="13268" y="43182"/>
                  <a:pt x="13449" y="42329"/>
                </a:cubicBezTo>
                <a:cubicBezTo>
                  <a:pt x="13653" y="41378"/>
                  <a:pt x="13742" y="40395"/>
                  <a:pt x="14059" y="39468"/>
                </a:cubicBezTo>
                <a:cubicBezTo>
                  <a:pt x="14349" y="38623"/>
                  <a:pt x="14728" y="37691"/>
                  <a:pt x="15202" y="36932"/>
                </a:cubicBezTo>
                <a:cubicBezTo>
                  <a:pt x="15414" y="36599"/>
                  <a:pt x="15696" y="36388"/>
                  <a:pt x="15965" y="36117"/>
                </a:cubicBezTo>
                <a:cubicBezTo>
                  <a:pt x="16028" y="36047"/>
                  <a:pt x="16079" y="35891"/>
                  <a:pt x="16020" y="35805"/>
                </a:cubicBezTo>
                <a:cubicBezTo>
                  <a:pt x="15535" y="35100"/>
                  <a:pt x="14634" y="34787"/>
                  <a:pt x="14071" y="34145"/>
                </a:cubicBezTo>
                <a:cubicBezTo>
                  <a:pt x="13770" y="33796"/>
                  <a:pt x="13512" y="33386"/>
                  <a:pt x="13272" y="32994"/>
                </a:cubicBezTo>
                <a:cubicBezTo>
                  <a:pt x="12971" y="32501"/>
                  <a:pt x="12920" y="32051"/>
                  <a:pt x="12943" y="31491"/>
                </a:cubicBezTo>
                <a:cubicBezTo>
                  <a:pt x="12967" y="31014"/>
                  <a:pt x="13018" y="30591"/>
                  <a:pt x="13167" y="30133"/>
                </a:cubicBezTo>
                <a:cubicBezTo>
                  <a:pt x="13296" y="29750"/>
                  <a:pt x="13574" y="29457"/>
                  <a:pt x="13691" y="29085"/>
                </a:cubicBezTo>
                <a:cubicBezTo>
                  <a:pt x="13707" y="29029"/>
                  <a:pt x="13684" y="28951"/>
                  <a:pt x="13629" y="28928"/>
                </a:cubicBezTo>
                <a:cubicBezTo>
                  <a:pt x="13449" y="28850"/>
                  <a:pt x="13308" y="28838"/>
                  <a:pt x="13104" y="28834"/>
                </a:cubicBezTo>
                <a:cubicBezTo>
                  <a:pt x="12685" y="28830"/>
                  <a:pt x="12337" y="28654"/>
                  <a:pt x="11950" y="28513"/>
                </a:cubicBezTo>
                <a:cubicBezTo>
                  <a:pt x="11077" y="28200"/>
                  <a:pt x="10360" y="27515"/>
                  <a:pt x="9684" y="26881"/>
                </a:cubicBezTo>
                <a:cubicBezTo>
                  <a:pt x="9132" y="26368"/>
                  <a:pt x="8458" y="25864"/>
                  <a:pt x="8012" y="25248"/>
                </a:cubicBezTo>
                <a:cubicBezTo>
                  <a:pt x="7775" y="24918"/>
                  <a:pt x="7407" y="23968"/>
                  <a:pt x="7377" y="23968"/>
                </a:cubicBezTo>
                <a:cubicBezTo>
                  <a:pt x="7374" y="23968"/>
                  <a:pt x="7375" y="23976"/>
                  <a:pt x="7378" y="23993"/>
                </a:cubicBezTo>
                <a:cubicBezTo>
                  <a:pt x="7269" y="23742"/>
                  <a:pt x="7151" y="23496"/>
                  <a:pt x="7022" y="23252"/>
                </a:cubicBezTo>
                <a:cubicBezTo>
                  <a:pt x="7021" y="23250"/>
                  <a:pt x="7019" y="23249"/>
                  <a:pt x="7017" y="23249"/>
                </a:cubicBezTo>
                <a:cubicBezTo>
                  <a:pt x="7013" y="23249"/>
                  <a:pt x="7008" y="23255"/>
                  <a:pt x="7010" y="23261"/>
                </a:cubicBezTo>
                <a:cubicBezTo>
                  <a:pt x="7773" y="24901"/>
                  <a:pt x="8079" y="26545"/>
                  <a:pt x="8044" y="28353"/>
                </a:cubicBezTo>
                <a:cubicBezTo>
                  <a:pt x="8024" y="29292"/>
                  <a:pt x="7566" y="30051"/>
                  <a:pt x="7022" y="30779"/>
                </a:cubicBezTo>
                <a:cubicBezTo>
                  <a:pt x="6537" y="31433"/>
                  <a:pt x="6133" y="32157"/>
                  <a:pt x="5566" y="32744"/>
                </a:cubicBezTo>
                <a:cubicBezTo>
                  <a:pt x="5511" y="32803"/>
                  <a:pt x="5527" y="32927"/>
                  <a:pt x="5617" y="32943"/>
                </a:cubicBezTo>
                <a:cubicBezTo>
                  <a:pt x="5661" y="32950"/>
                  <a:pt x="5704" y="32952"/>
                  <a:pt x="5746" y="32952"/>
                </a:cubicBezTo>
                <a:cubicBezTo>
                  <a:pt x="6003" y="32952"/>
                  <a:pt x="6237" y="32849"/>
                  <a:pt x="6482" y="32752"/>
                </a:cubicBezTo>
                <a:cubicBezTo>
                  <a:pt x="6765" y="32640"/>
                  <a:pt x="7051" y="32582"/>
                  <a:pt x="7330" y="32582"/>
                </a:cubicBezTo>
                <a:cubicBezTo>
                  <a:pt x="7757" y="32582"/>
                  <a:pt x="8170" y="32719"/>
                  <a:pt x="8537" y="33018"/>
                </a:cubicBezTo>
                <a:cubicBezTo>
                  <a:pt x="9605" y="33887"/>
                  <a:pt x="9852" y="35194"/>
                  <a:pt x="9863" y="36513"/>
                </a:cubicBezTo>
                <a:cubicBezTo>
                  <a:pt x="9872" y="37174"/>
                  <a:pt x="9832" y="37761"/>
                  <a:pt x="9656" y="38404"/>
                </a:cubicBezTo>
                <a:cubicBezTo>
                  <a:pt x="9480" y="39038"/>
                  <a:pt x="9132" y="39616"/>
                  <a:pt x="8857" y="40212"/>
                </a:cubicBezTo>
                <a:cubicBezTo>
                  <a:pt x="8638" y="40689"/>
                  <a:pt x="8341" y="41116"/>
                  <a:pt x="8118" y="41585"/>
                </a:cubicBezTo>
                <a:cubicBezTo>
                  <a:pt x="7899" y="42047"/>
                  <a:pt x="7692" y="42595"/>
                  <a:pt x="7382" y="43002"/>
                </a:cubicBezTo>
                <a:cubicBezTo>
                  <a:pt x="7378" y="43014"/>
                  <a:pt x="7370" y="43018"/>
                  <a:pt x="7363" y="43030"/>
                </a:cubicBezTo>
                <a:cubicBezTo>
                  <a:pt x="7291" y="43126"/>
                  <a:pt x="7382" y="43218"/>
                  <a:pt x="7476" y="43218"/>
                </a:cubicBezTo>
                <a:cubicBezTo>
                  <a:pt x="7516" y="43218"/>
                  <a:pt x="7556" y="43202"/>
                  <a:pt x="7585" y="43162"/>
                </a:cubicBezTo>
                <a:cubicBezTo>
                  <a:pt x="7973" y="42642"/>
                  <a:pt x="8721" y="42552"/>
                  <a:pt x="9300" y="42525"/>
                </a:cubicBezTo>
                <a:cubicBezTo>
                  <a:pt x="9337" y="42523"/>
                  <a:pt x="9373" y="42522"/>
                  <a:pt x="9409" y="42522"/>
                </a:cubicBezTo>
                <a:cubicBezTo>
                  <a:pt x="10039" y="42522"/>
                  <a:pt x="10483" y="42801"/>
                  <a:pt x="11061" y="43053"/>
                </a:cubicBezTo>
                <a:cubicBezTo>
                  <a:pt x="12040" y="43476"/>
                  <a:pt x="12352" y="44411"/>
                  <a:pt x="12666" y="45339"/>
                </a:cubicBezTo>
                <a:cubicBezTo>
                  <a:pt x="12662" y="45491"/>
                  <a:pt x="12658" y="45640"/>
                  <a:pt x="12662" y="45789"/>
                </a:cubicBezTo>
                <a:cubicBezTo>
                  <a:pt x="12435" y="46345"/>
                  <a:pt x="12262" y="46920"/>
                  <a:pt x="12016" y="47472"/>
                </a:cubicBezTo>
                <a:cubicBezTo>
                  <a:pt x="11597" y="48408"/>
                  <a:pt x="11147" y="49315"/>
                  <a:pt x="10759" y="50267"/>
                </a:cubicBezTo>
                <a:cubicBezTo>
                  <a:pt x="10008" y="52102"/>
                  <a:pt x="9171" y="53883"/>
                  <a:pt x="8384" y="55699"/>
                </a:cubicBezTo>
                <a:cubicBezTo>
                  <a:pt x="7605" y="57487"/>
                  <a:pt x="6955" y="59327"/>
                  <a:pt x="6283" y="61159"/>
                </a:cubicBezTo>
                <a:cubicBezTo>
                  <a:pt x="4917" y="64888"/>
                  <a:pt x="3214" y="68591"/>
                  <a:pt x="2552" y="72540"/>
                </a:cubicBezTo>
                <a:cubicBezTo>
                  <a:pt x="2211" y="74583"/>
                  <a:pt x="1844" y="76626"/>
                  <a:pt x="1613" y="78689"/>
                </a:cubicBezTo>
                <a:cubicBezTo>
                  <a:pt x="1386" y="80732"/>
                  <a:pt x="1265" y="82787"/>
                  <a:pt x="1093" y="84842"/>
                </a:cubicBezTo>
                <a:cubicBezTo>
                  <a:pt x="920" y="86912"/>
                  <a:pt x="737" y="88978"/>
                  <a:pt x="587" y="91053"/>
                </a:cubicBezTo>
                <a:cubicBezTo>
                  <a:pt x="443" y="93041"/>
                  <a:pt x="450" y="95046"/>
                  <a:pt x="247" y="97033"/>
                </a:cubicBezTo>
                <a:cubicBezTo>
                  <a:pt x="56" y="98901"/>
                  <a:pt x="0" y="100771"/>
                  <a:pt x="32" y="102646"/>
                </a:cubicBezTo>
                <a:cubicBezTo>
                  <a:pt x="63" y="104638"/>
                  <a:pt x="32" y="106638"/>
                  <a:pt x="177" y="108626"/>
                </a:cubicBezTo>
                <a:cubicBezTo>
                  <a:pt x="247" y="109597"/>
                  <a:pt x="247" y="110568"/>
                  <a:pt x="298" y="111542"/>
                </a:cubicBezTo>
                <a:cubicBezTo>
                  <a:pt x="356" y="112646"/>
                  <a:pt x="525" y="113746"/>
                  <a:pt x="701" y="114837"/>
                </a:cubicBezTo>
                <a:cubicBezTo>
                  <a:pt x="858" y="115820"/>
                  <a:pt x="1022" y="116806"/>
                  <a:pt x="1178" y="117792"/>
                </a:cubicBezTo>
                <a:cubicBezTo>
                  <a:pt x="1272" y="118356"/>
                  <a:pt x="1386" y="118885"/>
                  <a:pt x="1468" y="119421"/>
                </a:cubicBezTo>
                <a:lnTo>
                  <a:pt x="4998" y="119421"/>
                </a:lnTo>
                <a:cubicBezTo>
                  <a:pt x="4928" y="118787"/>
                  <a:pt x="4823" y="118157"/>
                  <a:pt x="4677" y="117534"/>
                </a:cubicBezTo>
                <a:cubicBezTo>
                  <a:pt x="4442" y="116505"/>
                  <a:pt x="4314" y="115433"/>
                  <a:pt x="4142" y="114387"/>
                </a:cubicBezTo>
                <a:cubicBezTo>
                  <a:pt x="3821" y="112465"/>
                  <a:pt x="3790" y="110563"/>
                  <a:pt x="3640" y="108626"/>
                </a:cubicBezTo>
                <a:cubicBezTo>
                  <a:pt x="3488" y="106638"/>
                  <a:pt x="3515" y="104638"/>
                  <a:pt x="3476" y="102646"/>
                </a:cubicBezTo>
                <a:cubicBezTo>
                  <a:pt x="3437" y="100689"/>
                  <a:pt x="3362" y="98740"/>
                  <a:pt x="3496" y="96787"/>
                </a:cubicBezTo>
                <a:cubicBezTo>
                  <a:pt x="3633" y="94795"/>
                  <a:pt x="3573" y="92795"/>
                  <a:pt x="3664" y="90803"/>
                </a:cubicBezTo>
                <a:cubicBezTo>
                  <a:pt x="3754" y="88729"/>
                  <a:pt x="3883" y="86662"/>
                  <a:pt x="4001" y="84595"/>
                </a:cubicBezTo>
                <a:cubicBezTo>
                  <a:pt x="4227" y="80544"/>
                  <a:pt x="4466" y="76513"/>
                  <a:pt x="5006" y="72493"/>
                </a:cubicBezTo>
                <a:cubicBezTo>
                  <a:pt x="5539" y="68528"/>
                  <a:pt x="7159" y="64779"/>
                  <a:pt x="8458" y="61037"/>
                </a:cubicBezTo>
                <a:cubicBezTo>
                  <a:pt x="9746" y="57327"/>
                  <a:pt x="11167" y="53683"/>
                  <a:pt x="12587" y="50028"/>
                </a:cubicBezTo>
                <a:cubicBezTo>
                  <a:pt x="12925" y="49159"/>
                  <a:pt x="13358" y="48329"/>
                  <a:pt x="13680" y="47449"/>
                </a:cubicBezTo>
                <a:cubicBezTo>
                  <a:pt x="13985" y="46611"/>
                  <a:pt x="14231" y="45843"/>
                  <a:pt x="14705" y="45077"/>
                </a:cubicBezTo>
                <a:cubicBezTo>
                  <a:pt x="15656" y="43542"/>
                  <a:pt x="16189" y="41648"/>
                  <a:pt x="16799" y="39957"/>
                </a:cubicBezTo>
                <a:cubicBezTo>
                  <a:pt x="17382" y="38352"/>
                  <a:pt x="18024" y="36708"/>
                  <a:pt x="18936" y="35268"/>
                </a:cubicBezTo>
                <a:cubicBezTo>
                  <a:pt x="19410" y="34517"/>
                  <a:pt x="19738" y="33675"/>
                  <a:pt x="20165" y="32900"/>
                </a:cubicBezTo>
                <a:cubicBezTo>
                  <a:pt x="20580" y="32157"/>
                  <a:pt x="21167" y="31550"/>
                  <a:pt x="21543" y="30772"/>
                </a:cubicBezTo>
                <a:cubicBezTo>
                  <a:pt x="22235" y="29320"/>
                  <a:pt x="23202" y="28066"/>
                  <a:pt x="24168" y="26795"/>
                </a:cubicBezTo>
                <a:cubicBezTo>
                  <a:pt x="25187" y="25452"/>
                  <a:pt x="26267" y="24180"/>
                  <a:pt x="27327" y="22877"/>
                </a:cubicBezTo>
                <a:cubicBezTo>
                  <a:pt x="28345" y="21632"/>
                  <a:pt x="29367" y="20403"/>
                  <a:pt x="30310" y="19108"/>
                </a:cubicBezTo>
                <a:cubicBezTo>
                  <a:pt x="30877" y="18940"/>
                  <a:pt x="31457" y="18791"/>
                  <a:pt x="32024" y="18626"/>
                </a:cubicBezTo>
                <a:cubicBezTo>
                  <a:pt x="32275" y="18552"/>
                  <a:pt x="32564" y="18517"/>
                  <a:pt x="32787" y="18396"/>
                </a:cubicBezTo>
                <a:lnTo>
                  <a:pt x="32787" y="18396"/>
                </a:lnTo>
                <a:cubicBezTo>
                  <a:pt x="32345" y="19303"/>
                  <a:pt x="32122" y="20286"/>
                  <a:pt x="31907" y="21303"/>
                </a:cubicBezTo>
                <a:cubicBezTo>
                  <a:pt x="31660" y="22486"/>
                  <a:pt x="31374" y="24290"/>
                  <a:pt x="32161" y="25327"/>
                </a:cubicBezTo>
                <a:cubicBezTo>
                  <a:pt x="32270" y="25472"/>
                  <a:pt x="32422" y="25552"/>
                  <a:pt x="32573" y="25552"/>
                </a:cubicBezTo>
                <a:cubicBezTo>
                  <a:pt x="32715" y="25552"/>
                  <a:pt x="32855" y="25481"/>
                  <a:pt x="32956" y="25327"/>
                </a:cubicBezTo>
                <a:cubicBezTo>
                  <a:pt x="33609" y="24329"/>
                  <a:pt x="33609" y="23014"/>
                  <a:pt x="33672" y="21867"/>
                </a:cubicBezTo>
                <a:cubicBezTo>
                  <a:pt x="33711" y="21135"/>
                  <a:pt x="33679" y="20392"/>
                  <a:pt x="33675" y="19656"/>
                </a:cubicBezTo>
                <a:cubicBezTo>
                  <a:pt x="33675" y="19085"/>
                  <a:pt x="33746" y="18458"/>
                  <a:pt x="33609" y="17903"/>
                </a:cubicBezTo>
                <a:cubicBezTo>
                  <a:pt x="33601" y="17871"/>
                  <a:pt x="33590" y="17847"/>
                  <a:pt x="33570" y="17824"/>
                </a:cubicBezTo>
                <a:cubicBezTo>
                  <a:pt x="33578" y="17824"/>
                  <a:pt x="33581" y="17820"/>
                  <a:pt x="33585" y="17820"/>
                </a:cubicBezTo>
                <a:cubicBezTo>
                  <a:pt x="34204" y="19312"/>
                  <a:pt x="35214" y="20678"/>
                  <a:pt x="36318" y="21715"/>
                </a:cubicBezTo>
                <a:cubicBezTo>
                  <a:pt x="37225" y="22564"/>
                  <a:pt x="38317" y="23299"/>
                  <a:pt x="39456" y="23792"/>
                </a:cubicBezTo>
                <a:cubicBezTo>
                  <a:pt x="40024" y="24043"/>
                  <a:pt x="40521" y="24055"/>
                  <a:pt x="41128" y="24079"/>
                </a:cubicBezTo>
                <a:cubicBezTo>
                  <a:pt x="41186" y="24079"/>
                  <a:pt x="41241" y="24083"/>
                  <a:pt x="41300" y="24083"/>
                </a:cubicBezTo>
                <a:cubicBezTo>
                  <a:pt x="41304" y="24153"/>
                  <a:pt x="41335" y="24224"/>
                  <a:pt x="41382" y="24271"/>
                </a:cubicBezTo>
                <a:cubicBezTo>
                  <a:pt x="41433" y="24325"/>
                  <a:pt x="41496" y="24344"/>
                  <a:pt x="41564" y="24344"/>
                </a:cubicBezTo>
                <a:cubicBezTo>
                  <a:pt x="41589" y="24344"/>
                  <a:pt x="41614" y="24341"/>
                  <a:pt x="41640" y="24337"/>
                </a:cubicBezTo>
                <a:cubicBezTo>
                  <a:pt x="41695" y="24329"/>
                  <a:pt x="41742" y="24298"/>
                  <a:pt x="41781" y="24258"/>
                </a:cubicBezTo>
                <a:cubicBezTo>
                  <a:pt x="41828" y="24282"/>
                  <a:pt x="41879" y="24302"/>
                  <a:pt x="41926" y="24309"/>
                </a:cubicBezTo>
                <a:cubicBezTo>
                  <a:pt x="41956" y="24315"/>
                  <a:pt x="41986" y="24317"/>
                  <a:pt x="42014" y="24317"/>
                </a:cubicBezTo>
                <a:cubicBezTo>
                  <a:pt x="42134" y="24317"/>
                  <a:pt x="42240" y="24268"/>
                  <a:pt x="42310" y="24157"/>
                </a:cubicBezTo>
                <a:cubicBezTo>
                  <a:pt x="42313" y="24149"/>
                  <a:pt x="42313" y="24145"/>
                  <a:pt x="42317" y="24141"/>
                </a:cubicBezTo>
                <a:cubicBezTo>
                  <a:pt x="42443" y="23942"/>
                  <a:pt x="42326" y="23652"/>
                  <a:pt x="42102" y="23597"/>
                </a:cubicBezTo>
                <a:cubicBezTo>
                  <a:pt x="42063" y="23590"/>
                  <a:pt x="42028" y="23577"/>
                  <a:pt x="41988" y="23570"/>
                </a:cubicBezTo>
                <a:cubicBezTo>
                  <a:pt x="41981" y="23554"/>
                  <a:pt x="41973" y="23543"/>
                  <a:pt x="41957" y="23530"/>
                </a:cubicBezTo>
                <a:lnTo>
                  <a:pt x="41950" y="23523"/>
                </a:lnTo>
                <a:cubicBezTo>
                  <a:pt x="41905" y="23488"/>
                  <a:pt x="41860" y="23470"/>
                  <a:pt x="41815" y="23470"/>
                </a:cubicBezTo>
                <a:cubicBezTo>
                  <a:pt x="41770" y="23470"/>
                  <a:pt x="41724" y="23488"/>
                  <a:pt x="41679" y="23523"/>
                </a:cubicBezTo>
                <a:cubicBezTo>
                  <a:pt x="41687" y="23517"/>
                  <a:pt x="41689" y="23514"/>
                  <a:pt x="41688" y="23514"/>
                </a:cubicBezTo>
                <a:lnTo>
                  <a:pt x="41688" y="23514"/>
                </a:lnTo>
                <a:cubicBezTo>
                  <a:pt x="41688" y="23514"/>
                  <a:pt x="41678" y="23522"/>
                  <a:pt x="41668" y="23534"/>
                </a:cubicBezTo>
                <a:cubicBezTo>
                  <a:pt x="41589" y="23523"/>
                  <a:pt x="41522" y="23487"/>
                  <a:pt x="41448" y="23480"/>
                </a:cubicBezTo>
                <a:lnTo>
                  <a:pt x="41448" y="23476"/>
                </a:lnTo>
                <a:cubicBezTo>
                  <a:pt x="41425" y="23466"/>
                  <a:pt x="41402" y="23461"/>
                  <a:pt x="41380" y="23461"/>
                </a:cubicBezTo>
                <a:cubicBezTo>
                  <a:pt x="41255" y="23461"/>
                  <a:pt x="41158" y="23606"/>
                  <a:pt x="41264" y="23718"/>
                </a:cubicBezTo>
                <a:lnTo>
                  <a:pt x="41264" y="23722"/>
                </a:lnTo>
                <a:cubicBezTo>
                  <a:pt x="41284" y="23774"/>
                  <a:pt x="41311" y="23816"/>
                  <a:pt x="41343" y="23863"/>
                </a:cubicBezTo>
                <a:cubicBezTo>
                  <a:pt x="41331" y="23863"/>
                  <a:pt x="41319" y="23863"/>
                  <a:pt x="41306" y="23863"/>
                </a:cubicBezTo>
                <a:cubicBezTo>
                  <a:pt x="40976" y="23863"/>
                  <a:pt x="40479" y="23761"/>
                  <a:pt x="40415" y="23746"/>
                </a:cubicBezTo>
                <a:cubicBezTo>
                  <a:pt x="39813" y="23637"/>
                  <a:pt x="39237" y="23315"/>
                  <a:pt x="38713" y="23010"/>
                </a:cubicBezTo>
                <a:cubicBezTo>
                  <a:pt x="37774" y="22459"/>
                  <a:pt x="36908" y="21789"/>
                  <a:pt x="36153" y="20994"/>
                </a:cubicBezTo>
                <a:cubicBezTo>
                  <a:pt x="35370" y="20176"/>
                  <a:pt x="34752" y="19229"/>
                  <a:pt x="34275" y="18212"/>
                </a:cubicBezTo>
                <a:lnTo>
                  <a:pt x="34275" y="18212"/>
                </a:lnTo>
                <a:cubicBezTo>
                  <a:pt x="35178" y="19132"/>
                  <a:pt x="36235" y="19950"/>
                  <a:pt x="37218" y="20709"/>
                </a:cubicBezTo>
                <a:cubicBezTo>
                  <a:pt x="38658" y="21820"/>
                  <a:pt x="40223" y="22615"/>
                  <a:pt x="41992" y="23002"/>
                </a:cubicBezTo>
                <a:cubicBezTo>
                  <a:pt x="42572" y="23131"/>
                  <a:pt x="43252" y="23237"/>
                  <a:pt x="43927" y="23237"/>
                </a:cubicBezTo>
                <a:cubicBezTo>
                  <a:pt x="44718" y="23237"/>
                  <a:pt x="45502" y="23092"/>
                  <a:pt x="46114" y="22665"/>
                </a:cubicBezTo>
                <a:cubicBezTo>
                  <a:pt x="46149" y="22685"/>
                  <a:pt x="46188" y="22697"/>
                  <a:pt x="46228" y="22697"/>
                </a:cubicBezTo>
                <a:cubicBezTo>
                  <a:pt x="46309" y="22697"/>
                  <a:pt x="46368" y="22670"/>
                  <a:pt x="46419" y="22627"/>
                </a:cubicBezTo>
                <a:cubicBezTo>
                  <a:pt x="46430" y="22634"/>
                  <a:pt x="46443" y="22638"/>
                  <a:pt x="46450" y="22646"/>
                </a:cubicBezTo>
                <a:cubicBezTo>
                  <a:pt x="46489" y="22673"/>
                  <a:pt x="46533" y="22685"/>
                  <a:pt x="46577" y="22685"/>
                </a:cubicBezTo>
                <a:cubicBezTo>
                  <a:pt x="46670" y="22685"/>
                  <a:pt x="46763" y="22632"/>
                  <a:pt x="46811" y="22553"/>
                </a:cubicBezTo>
                <a:cubicBezTo>
                  <a:pt x="46877" y="22430"/>
                  <a:pt x="46842" y="22255"/>
                  <a:pt x="46717" y="22188"/>
                </a:cubicBezTo>
                <a:cubicBezTo>
                  <a:pt x="46694" y="22177"/>
                  <a:pt x="46674" y="22168"/>
                  <a:pt x="46654" y="22157"/>
                </a:cubicBezTo>
                <a:cubicBezTo>
                  <a:pt x="46672" y="22003"/>
                  <a:pt x="46620" y="21824"/>
                  <a:pt x="46457" y="21824"/>
                </a:cubicBezTo>
                <a:cubicBezTo>
                  <a:pt x="46443" y="21824"/>
                  <a:pt x="46428" y="21825"/>
                  <a:pt x="46412" y="21828"/>
                </a:cubicBezTo>
                <a:cubicBezTo>
                  <a:pt x="46365" y="21836"/>
                  <a:pt x="46306" y="21879"/>
                  <a:pt x="46255" y="21930"/>
                </a:cubicBezTo>
                <a:cubicBezTo>
                  <a:pt x="46251" y="21914"/>
                  <a:pt x="46247" y="21899"/>
                  <a:pt x="46239" y="21879"/>
                </a:cubicBezTo>
                <a:cubicBezTo>
                  <a:pt x="46177" y="21742"/>
                  <a:pt x="46059" y="21691"/>
                  <a:pt x="45926" y="21664"/>
                </a:cubicBezTo>
                <a:cubicBezTo>
                  <a:pt x="45910" y="21617"/>
                  <a:pt x="45890" y="21574"/>
                  <a:pt x="45852" y="21543"/>
                </a:cubicBezTo>
                <a:cubicBezTo>
                  <a:pt x="45812" y="21508"/>
                  <a:pt x="45763" y="21486"/>
                  <a:pt x="45714" y="21486"/>
                </a:cubicBezTo>
                <a:cubicBezTo>
                  <a:pt x="45685" y="21486"/>
                  <a:pt x="45656" y="21493"/>
                  <a:pt x="45628" y="21511"/>
                </a:cubicBezTo>
                <a:cubicBezTo>
                  <a:pt x="45590" y="21534"/>
                  <a:pt x="45566" y="21566"/>
                  <a:pt x="45543" y="21593"/>
                </a:cubicBezTo>
                <a:cubicBezTo>
                  <a:pt x="45511" y="21585"/>
                  <a:pt x="45484" y="21574"/>
                  <a:pt x="45456" y="21554"/>
                </a:cubicBezTo>
                <a:cubicBezTo>
                  <a:pt x="45431" y="21539"/>
                  <a:pt x="45406" y="21533"/>
                  <a:pt x="45383" y="21533"/>
                </a:cubicBezTo>
                <a:cubicBezTo>
                  <a:pt x="45282" y="21533"/>
                  <a:pt x="45209" y="21652"/>
                  <a:pt x="45256" y="21754"/>
                </a:cubicBezTo>
                <a:cubicBezTo>
                  <a:pt x="45280" y="21801"/>
                  <a:pt x="45308" y="21843"/>
                  <a:pt x="45339" y="21883"/>
                </a:cubicBezTo>
                <a:cubicBezTo>
                  <a:pt x="45319" y="21906"/>
                  <a:pt x="45300" y="21930"/>
                  <a:pt x="45280" y="21957"/>
                </a:cubicBezTo>
                <a:cubicBezTo>
                  <a:pt x="44944" y="22067"/>
                  <a:pt x="44598" y="22115"/>
                  <a:pt x="44249" y="22115"/>
                </a:cubicBezTo>
                <a:cubicBezTo>
                  <a:pt x="43209" y="22115"/>
                  <a:pt x="42141" y="21695"/>
                  <a:pt x="41241" y="21265"/>
                </a:cubicBezTo>
                <a:cubicBezTo>
                  <a:pt x="40274" y="20803"/>
                  <a:pt x="39386" y="20181"/>
                  <a:pt x="38517" y="19534"/>
                </a:cubicBezTo>
                <a:lnTo>
                  <a:pt x="38517" y="19534"/>
                </a:lnTo>
                <a:cubicBezTo>
                  <a:pt x="39746" y="20181"/>
                  <a:pt x="41034" y="20732"/>
                  <a:pt x="42380" y="21065"/>
                </a:cubicBezTo>
                <a:cubicBezTo>
                  <a:pt x="42896" y="21190"/>
                  <a:pt x="43401" y="21252"/>
                  <a:pt x="43915" y="21252"/>
                </a:cubicBezTo>
                <a:cubicBezTo>
                  <a:pt x="44184" y="21252"/>
                  <a:pt x="44455" y="21235"/>
                  <a:pt x="44732" y="21202"/>
                </a:cubicBezTo>
                <a:cubicBezTo>
                  <a:pt x="45171" y="21147"/>
                  <a:pt x="45570" y="21151"/>
                  <a:pt x="45930" y="20983"/>
                </a:cubicBezTo>
                <a:cubicBezTo>
                  <a:pt x="45934" y="20994"/>
                  <a:pt x="45934" y="21010"/>
                  <a:pt x="45937" y="21021"/>
                </a:cubicBezTo>
                <a:cubicBezTo>
                  <a:pt x="45942" y="21026"/>
                  <a:pt x="45942" y="21030"/>
                  <a:pt x="45942" y="21030"/>
                </a:cubicBezTo>
                <a:cubicBezTo>
                  <a:pt x="45981" y="21123"/>
                  <a:pt x="46050" y="21184"/>
                  <a:pt x="46140" y="21184"/>
                </a:cubicBezTo>
                <a:cubicBezTo>
                  <a:pt x="46148" y="21184"/>
                  <a:pt x="46156" y="21183"/>
                  <a:pt x="46165" y="21182"/>
                </a:cubicBezTo>
                <a:cubicBezTo>
                  <a:pt x="46168" y="21186"/>
                  <a:pt x="46172" y="21191"/>
                  <a:pt x="46172" y="21191"/>
                </a:cubicBezTo>
                <a:cubicBezTo>
                  <a:pt x="46243" y="21271"/>
                  <a:pt x="46344" y="21308"/>
                  <a:pt x="46446" y="21308"/>
                </a:cubicBezTo>
                <a:cubicBezTo>
                  <a:pt x="46554" y="21308"/>
                  <a:pt x="46662" y="21267"/>
                  <a:pt x="46736" y="21191"/>
                </a:cubicBezTo>
                <a:cubicBezTo>
                  <a:pt x="46896" y="21030"/>
                  <a:pt x="46881" y="20783"/>
                  <a:pt x="46736" y="20618"/>
                </a:cubicBezTo>
                <a:cubicBezTo>
                  <a:pt x="46685" y="20560"/>
                  <a:pt x="46631" y="20525"/>
                  <a:pt x="46568" y="20490"/>
                </a:cubicBezTo>
                <a:lnTo>
                  <a:pt x="46568" y="20478"/>
                </a:lnTo>
                <a:cubicBezTo>
                  <a:pt x="46556" y="20440"/>
                  <a:pt x="46517" y="20415"/>
                  <a:pt x="46478" y="20415"/>
                </a:cubicBezTo>
                <a:cubicBezTo>
                  <a:pt x="46469" y="20415"/>
                  <a:pt x="46459" y="20416"/>
                  <a:pt x="46450" y="20419"/>
                </a:cubicBezTo>
                <a:cubicBezTo>
                  <a:pt x="46392" y="20380"/>
                  <a:pt x="46329" y="20337"/>
                  <a:pt x="46262" y="20325"/>
                </a:cubicBezTo>
                <a:cubicBezTo>
                  <a:pt x="46224" y="20309"/>
                  <a:pt x="46184" y="20290"/>
                  <a:pt x="46145" y="20278"/>
                </a:cubicBezTo>
                <a:cubicBezTo>
                  <a:pt x="46129" y="20273"/>
                  <a:pt x="46114" y="20271"/>
                  <a:pt x="46099" y="20271"/>
                </a:cubicBezTo>
                <a:cubicBezTo>
                  <a:pt x="45998" y="20271"/>
                  <a:pt x="45917" y="20379"/>
                  <a:pt x="45942" y="20481"/>
                </a:cubicBezTo>
                <a:cubicBezTo>
                  <a:pt x="45950" y="20505"/>
                  <a:pt x="45953" y="20528"/>
                  <a:pt x="45953" y="20548"/>
                </a:cubicBezTo>
                <a:cubicBezTo>
                  <a:pt x="45950" y="20584"/>
                  <a:pt x="45950" y="20618"/>
                  <a:pt x="45950" y="20654"/>
                </a:cubicBezTo>
                <a:cubicBezTo>
                  <a:pt x="45711" y="20748"/>
                  <a:pt x="45428" y="20779"/>
                  <a:pt x="45138" y="20779"/>
                </a:cubicBezTo>
                <a:cubicBezTo>
                  <a:pt x="44743" y="20779"/>
                  <a:pt x="44337" y="20722"/>
                  <a:pt x="44012" y="20693"/>
                </a:cubicBezTo>
                <a:cubicBezTo>
                  <a:pt x="43303" y="20631"/>
                  <a:pt x="42579" y="20450"/>
                  <a:pt x="41914" y="20208"/>
                </a:cubicBezTo>
                <a:cubicBezTo>
                  <a:pt x="40599" y="19735"/>
                  <a:pt x="39378" y="19112"/>
                  <a:pt x="38177" y="18396"/>
                </a:cubicBezTo>
                <a:lnTo>
                  <a:pt x="38177" y="18396"/>
                </a:lnTo>
                <a:cubicBezTo>
                  <a:pt x="39116" y="18701"/>
                  <a:pt x="40090" y="18760"/>
                  <a:pt x="41042" y="19007"/>
                </a:cubicBezTo>
                <a:cubicBezTo>
                  <a:pt x="41918" y="19237"/>
                  <a:pt x="42752" y="19636"/>
                  <a:pt x="43659" y="19753"/>
                </a:cubicBezTo>
                <a:cubicBezTo>
                  <a:pt x="43822" y="19774"/>
                  <a:pt x="43984" y="19784"/>
                  <a:pt x="44145" y="19784"/>
                </a:cubicBezTo>
                <a:cubicBezTo>
                  <a:pt x="44983" y="19784"/>
                  <a:pt x="45807" y="19534"/>
                  <a:pt x="46631" y="19370"/>
                </a:cubicBezTo>
                <a:cubicBezTo>
                  <a:pt x="47480" y="19198"/>
                  <a:pt x="48333" y="18834"/>
                  <a:pt x="49053" y="18341"/>
                </a:cubicBezTo>
                <a:cubicBezTo>
                  <a:pt x="49664" y="17918"/>
                  <a:pt x="50099" y="17339"/>
                  <a:pt x="50549" y="16763"/>
                </a:cubicBezTo>
                <a:cubicBezTo>
                  <a:pt x="50580" y="16818"/>
                  <a:pt x="50630" y="16865"/>
                  <a:pt x="50704" y="16897"/>
                </a:cubicBezTo>
                <a:cubicBezTo>
                  <a:pt x="50729" y="16906"/>
                  <a:pt x="50754" y="16910"/>
                  <a:pt x="50779" y="16910"/>
                </a:cubicBezTo>
                <a:cubicBezTo>
                  <a:pt x="50827" y="16910"/>
                  <a:pt x="50875" y="16895"/>
                  <a:pt x="50916" y="16870"/>
                </a:cubicBezTo>
                <a:cubicBezTo>
                  <a:pt x="50979" y="16888"/>
                  <a:pt x="51042" y="16901"/>
                  <a:pt x="51112" y="16904"/>
                </a:cubicBezTo>
                <a:cubicBezTo>
                  <a:pt x="51124" y="16906"/>
                  <a:pt x="51136" y="16906"/>
                  <a:pt x="51147" y="16906"/>
                </a:cubicBezTo>
                <a:cubicBezTo>
                  <a:pt x="51488" y="16906"/>
                  <a:pt x="51610" y="16359"/>
                  <a:pt x="51300" y="16200"/>
                </a:cubicBezTo>
                <a:cubicBezTo>
                  <a:pt x="51221" y="16165"/>
                  <a:pt x="51151" y="16142"/>
                  <a:pt x="51073" y="16126"/>
                </a:cubicBezTo>
                <a:cubicBezTo>
                  <a:pt x="51038" y="16035"/>
                  <a:pt x="50991" y="15949"/>
                  <a:pt x="50948" y="15864"/>
                </a:cubicBezTo>
                <a:cubicBezTo>
                  <a:pt x="50928" y="15826"/>
                  <a:pt x="50890" y="15808"/>
                  <a:pt x="50852" y="15808"/>
                </a:cubicBezTo>
                <a:cubicBezTo>
                  <a:pt x="50814" y="15808"/>
                  <a:pt x="50777" y="15826"/>
                  <a:pt x="50760" y="15864"/>
                </a:cubicBezTo>
                <a:cubicBezTo>
                  <a:pt x="50717" y="15945"/>
                  <a:pt x="50662" y="16028"/>
                  <a:pt x="50630" y="16118"/>
                </a:cubicBezTo>
                <a:cubicBezTo>
                  <a:pt x="50549" y="16126"/>
                  <a:pt x="50474" y="16192"/>
                  <a:pt x="50478" y="16283"/>
                </a:cubicBezTo>
                <a:cubicBezTo>
                  <a:pt x="50478" y="16341"/>
                  <a:pt x="50489" y="16388"/>
                  <a:pt x="50509" y="16438"/>
                </a:cubicBezTo>
                <a:cubicBezTo>
                  <a:pt x="49308" y="17488"/>
                  <a:pt x="48043" y="18380"/>
                  <a:pt x="46462" y="18752"/>
                </a:cubicBezTo>
                <a:cubicBezTo>
                  <a:pt x="45710" y="18927"/>
                  <a:pt x="44939" y="19138"/>
                  <a:pt x="44167" y="19138"/>
                </a:cubicBezTo>
                <a:cubicBezTo>
                  <a:pt x="43955" y="19138"/>
                  <a:pt x="43743" y="19122"/>
                  <a:pt x="43531" y="19085"/>
                </a:cubicBezTo>
                <a:cubicBezTo>
                  <a:pt x="42666" y="18931"/>
                  <a:pt x="41844" y="18552"/>
                  <a:pt x="40991" y="18337"/>
                </a:cubicBezTo>
                <a:cubicBezTo>
                  <a:pt x="40207" y="18141"/>
                  <a:pt x="39390" y="18102"/>
                  <a:pt x="38603" y="17883"/>
                </a:cubicBezTo>
                <a:cubicBezTo>
                  <a:pt x="37777" y="17652"/>
                  <a:pt x="37014" y="17241"/>
                  <a:pt x="36290" y="16787"/>
                </a:cubicBezTo>
                <a:cubicBezTo>
                  <a:pt x="35902" y="16548"/>
                  <a:pt x="35530" y="16283"/>
                  <a:pt x="35171" y="15996"/>
                </a:cubicBezTo>
                <a:cubicBezTo>
                  <a:pt x="35210" y="15902"/>
                  <a:pt x="35241" y="15801"/>
                  <a:pt x="35265" y="15695"/>
                </a:cubicBezTo>
                <a:cubicBezTo>
                  <a:pt x="35554" y="15820"/>
                  <a:pt x="35852" y="15934"/>
                  <a:pt x="36161" y="16043"/>
                </a:cubicBezTo>
                <a:cubicBezTo>
                  <a:pt x="36168" y="16048"/>
                  <a:pt x="36181" y="16051"/>
                  <a:pt x="36192" y="16055"/>
                </a:cubicBezTo>
                <a:cubicBezTo>
                  <a:pt x="36423" y="16239"/>
                  <a:pt x="36670" y="16404"/>
                  <a:pt x="36928" y="16560"/>
                </a:cubicBezTo>
                <a:cubicBezTo>
                  <a:pt x="37652" y="17002"/>
                  <a:pt x="38439" y="17327"/>
                  <a:pt x="39253" y="17542"/>
                </a:cubicBezTo>
                <a:cubicBezTo>
                  <a:pt x="39855" y="17797"/>
                  <a:pt x="40466" y="18028"/>
                  <a:pt x="41089" y="18208"/>
                </a:cubicBezTo>
                <a:cubicBezTo>
                  <a:pt x="41628" y="18365"/>
                  <a:pt x="42198" y="18435"/>
                  <a:pt x="42776" y="18435"/>
                </a:cubicBezTo>
                <a:cubicBezTo>
                  <a:pt x="44127" y="18435"/>
                  <a:pt x="45523" y="18052"/>
                  <a:pt x="46685" y="17495"/>
                </a:cubicBezTo>
                <a:cubicBezTo>
                  <a:pt x="47586" y="17065"/>
                  <a:pt x="48419" y="16501"/>
                  <a:pt x="49210" y="15879"/>
                </a:cubicBezTo>
                <a:cubicBezTo>
                  <a:pt x="49887" y="15343"/>
                  <a:pt x="50513" y="14736"/>
                  <a:pt x="51221" y="14247"/>
                </a:cubicBezTo>
                <a:cubicBezTo>
                  <a:pt x="51328" y="14369"/>
                  <a:pt x="51502" y="14476"/>
                  <a:pt x="51665" y="14476"/>
                </a:cubicBezTo>
                <a:cubicBezTo>
                  <a:pt x="51706" y="14476"/>
                  <a:pt x="51746" y="14469"/>
                  <a:pt x="51785" y="14455"/>
                </a:cubicBezTo>
                <a:cubicBezTo>
                  <a:pt x="51965" y="14380"/>
                  <a:pt x="52082" y="14180"/>
                  <a:pt x="51969" y="13992"/>
                </a:cubicBezTo>
                <a:cubicBezTo>
                  <a:pt x="51860" y="13812"/>
                  <a:pt x="51679" y="13781"/>
                  <a:pt x="51488" y="13758"/>
                </a:cubicBezTo>
                <a:lnTo>
                  <a:pt x="51488" y="13758"/>
                </a:lnTo>
                <a:cubicBezTo>
                  <a:pt x="51495" y="13758"/>
                  <a:pt x="51499" y="13759"/>
                  <a:pt x="51502" y="13759"/>
                </a:cubicBezTo>
                <a:cubicBezTo>
                  <a:pt x="51522" y="13759"/>
                  <a:pt x="51454" y="13742"/>
                  <a:pt x="51435" y="13742"/>
                </a:cubicBezTo>
                <a:cubicBezTo>
                  <a:pt x="51430" y="13742"/>
                  <a:pt x="51428" y="13743"/>
                  <a:pt x="51432" y="13746"/>
                </a:cubicBezTo>
                <a:cubicBezTo>
                  <a:pt x="51405" y="13730"/>
                  <a:pt x="51382" y="13718"/>
                  <a:pt x="51358" y="13707"/>
                </a:cubicBezTo>
                <a:cubicBezTo>
                  <a:pt x="51324" y="13655"/>
                  <a:pt x="51268" y="13633"/>
                  <a:pt x="51213" y="13633"/>
                </a:cubicBezTo>
                <a:cubicBezTo>
                  <a:pt x="51103" y="13633"/>
                  <a:pt x="50994" y="13720"/>
                  <a:pt x="51045" y="13844"/>
                </a:cubicBezTo>
                <a:cubicBezTo>
                  <a:pt x="51049" y="13855"/>
                  <a:pt x="51057" y="13864"/>
                  <a:pt x="51061" y="13875"/>
                </a:cubicBezTo>
                <a:cubicBezTo>
                  <a:pt x="51057" y="13938"/>
                  <a:pt x="51076" y="14005"/>
                  <a:pt x="51104" y="14063"/>
                </a:cubicBezTo>
                <a:cubicBezTo>
                  <a:pt x="49781" y="14865"/>
                  <a:pt x="48646" y="15954"/>
                  <a:pt x="47265" y="16682"/>
                </a:cubicBezTo>
                <a:cubicBezTo>
                  <a:pt x="45953" y="17374"/>
                  <a:pt x="44386" y="17857"/>
                  <a:pt x="42859" y="17857"/>
                </a:cubicBezTo>
                <a:cubicBezTo>
                  <a:pt x="42645" y="17857"/>
                  <a:pt x="42431" y="17847"/>
                  <a:pt x="42219" y="17828"/>
                </a:cubicBezTo>
                <a:cubicBezTo>
                  <a:pt x="45300" y="17640"/>
                  <a:pt x="48490" y="16066"/>
                  <a:pt x="50427" y="13609"/>
                </a:cubicBezTo>
                <a:cubicBezTo>
                  <a:pt x="50462" y="13660"/>
                  <a:pt x="50517" y="13691"/>
                  <a:pt x="50587" y="13691"/>
                </a:cubicBezTo>
                <a:cubicBezTo>
                  <a:pt x="50654" y="13691"/>
                  <a:pt x="50709" y="13667"/>
                  <a:pt x="50756" y="13629"/>
                </a:cubicBezTo>
                <a:cubicBezTo>
                  <a:pt x="50808" y="13653"/>
                  <a:pt x="50863" y="13666"/>
                  <a:pt x="50918" y="13666"/>
                </a:cubicBezTo>
                <a:cubicBezTo>
                  <a:pt x="51006" y="13666"/>
                  <a:pt x="51094" y="13632"/>
                  <a:pt x="51167" y="13554"/>
                </a:cubicBezTo>
                <a:cubicBezTo>
                  <a:pt x="51257" y="13456"/>
                  <a:pt x="51280" y="13315"/>
                  <a:pt x="51214" y="13202"/>
                </a:cubicBezTo>
                <a:cubicBezTo>
                  <a:pt x="51174" y="13131"/>
                  <a:pt x="51123" y="13093"/>
                  <a:pt x="51065" y="13049"/>
                </a:cubicBezTo>
                <a:cubicBezTo>
                  <a:pt x="51010" y="13018"/>
                  <a:pt x="50955" y="13002"/>
                  <a:pt x="50897" y="13002"/>
                </a:cubicBezTo>
                <a:cubicBezTo>
                  <a:pt x="50877" y="13006"/>
                  <a:pt x="50858" y="13006"/>
                  <a:pt x="50838" y="13010"/>
                </a:cubicBezTo>
                <a:cubicBezTo>
                  <a:pt x="50820" y="12998"/>
                  <a:pt x="50797" y="12992"/>
                  <a:pt x="50774" y="12992"/>
                </a:cubicBezTo>
                <a:cubicBezTo>
                  <a:pt x="50754" y="12992"/>
                  <a:pt x="50733" y="12997"/>
                  <a:pt x="50717" y="13006"/>
                </a:cubicBezTo>
                <a:cubicBezTo>
                  <a:pt x="50681" y="13002"/>
                  <a:pt x="50650" y="12999"/>
                  <a:pt x="50619" y="12999"/>
                </a:cubicBezTo>
                <a:cubicBezTo>
                  <a:pt x="50587" y="12975"/>
                  <a:pt x="50552" y="12955"/>
                  <a:pt x="50517" y="12932"/>
                </a:cubicBezTo>
                <a:cubicBezTo>
                  <a:pt x="50497" y="12919"/>
                  <a:pt x="50477" y="12913"/>
                  <a:pt x="50456" y="12913"/>
                </a:cubicBezTo>
                <a:cubicBezTo>
                  <a:pt x="50364" y="12913"/>
                  <a:pt x="50277" y="13026"/>
                  <a:pt x="50337" y="13116"/>
                </a:cubicBezTo>
                <a:cubicBezTo>
                  <a:pt x="50364" y="13151"/>
                  <a:pt x="50392" y="13190"/>
                  <a:pt x="50423" y="13225"/>
                </a:cubicBezTo>
                <a:cubicBezTo>
                  <a:pt x="50427" y="13257"/>
                  <a:pt x="50435" y="13288"/>
                  <a:pt x="50451" y="13315"/>
                </a:cubicBezTo>
                <a:cubicBezTo>
                  <a:pt x="50447" y="13322"/>
                  <a:pt x="50444" y="13328"/>
                  <a:pt x="50445" y="13328"/>
                </a:cubicBezTo>
                <a:cubicBezTo>
                  <a:pt x="50445" y="13328"/>
                  <a:pt x="50445" y="13328"/>
                  <a:pt x="50446" y="13327"/>
                </a:cubicBezTo>
                <a:lnTo>
                  <a:pt x="50446" y="13327"/>
                </a:lnTo>
                <a:cubicBezTo>
                  <a:pt x="50435" y="13342"/>
                  <a:pt x="50419" y="13358"/>
                  <a:pt x="50411" y="13378"/>
                </a:cubicBezTo>
                <a:cubicBezTo>
                  <a:pt x="50404" y="13386"/>
                  <a:pt x="50404" y="13394"/>
                  <a:pt x="50399" y="13402"/>
                </a:cubicBezTo>
                <a:cubicBezTo>
                  <a:pt x="49797" y="14083"/>
                  <a:pt x="49096" y="14689"/>
                  <a:pt x="48337" y="15217"/>
                </a:cubicBezTo>
                <a:cubicBezTo>
                  <a:pt x="48392" y="15155"/>
                  <a:pt x="48427" y="15085"/>
                  <a:pt x="48455" y="15002"/>
                </a:cubicBezTo>
                <a:cubicBezTo>
                  <a:pt x="48462" y="14998"/>
                  <a:pt x="48470" y="14991"/>
                  <a:pt x="48474" y="14986"/>
                </a:cubicBezTo>
                <a:cubicBezTo>
                  <a:pt x="48525" y="14955"/>
                  <a:pt x="48549" y="14912"/>
                  <a:pt x="48549" y="14874"/>
                </a:cubicBezTo>
                <a:cubicBezTo>
                  <a:pt x="48572" y="14791"/>
                  <a:pt x="48552" y="14701"/>
                  <a:pt x="48505" y="14634"/>
                </a:cubicBezTo>
                <a:cubicBezTo>
                  <a:pt x="48495" y="14505"/>
                  <a:pt x="48459" y="14239"/>
                  <a:pt x="48293" y="14239"/>
                </a:cubicBezTo>
                <a:cubicBezTo>
                  <a:pt x="48273" y="14239"/>
                  <a:pt x="48251" y="14242"/>
                  <a:pt x="48227" y="14251"/>
                </a:cubicBezTo>
                <a:cubicBezTo>
                  <a:pt x="48121" y="14286"/>
                  <a:pt x="48040" y="14380"/>
                  <a:pt x="47977" y="14474"/>
                </a:cubicBezTo>
                <a:cubicBezTo>
                  <a:pt x="47839" y="14474"/>
                  <a:pt x="47750" y="14657"/>
                  <a:pt x="47839" y="14767"/>
                </a:cubicBezTo>
                <a:cubicBezTo>
                  <a:pt x="47808" y="14834"/>
                  <a:pt x="47789" y="14901"/>
                  <a:pt x="47781" y="14967"/>
                </a:cubicBezTo>
                <a:cubicBezTo>
                  <a:pt x="47375" y="15167"/>
                  <a:pt x="46963" y="15362"/>
                  <a:pt x="46544" y="15539"/>
                </a:cubicBezTo>
                <a:cubicBezTo>
                  <a:pt x="45981" y="15766"/>
                  <a:pt x="45374" y="15836"/>
                  <a:pt x="44787" y="15977"/>
                </a:cubicBezTo>
                <a:cubicBezTo>
                  <a:pt x="43464" y="16298"/>
                  <a:pt x="42086" y="16270"/>
                  <a:pt x="40736" y="16283"/>
                </a:cubicBezTo>
                <a:cubicBezTo>
                  <a:pt x="40705" y="16283"/>
                  <a:pt x="40674" y="16283"/>
                  <a:pt x="40643" y="16283"/>
                </a:cubicBezTo>
                <a:cubicBezTo>
                  <a:pt x="39638" y="16283"/>
                  <a:pt x="38583" y="16166"/>
                  <a:pt x="37539" y="15938"/>
                </a:cubicBezTo>
                <a:lnTo>
                  <a:pt x="37539" y="15938"/>
                </a:lnTo>
                <a:cubicBezTo>
                  <a:pt x="37646" y="15941"/>
                  <a:pt x="37753" y="15943"/>
                  <a:pt x="37861" y="15943"/>
                </a:cubicBezTo>
                <a:cubicBezTo>
                  <a:pt x="37992" y="15943"/>
                  <a:pt x="38123" y="15940"/>
                  <a:pt x="38255" y="15934"/>
                </a:cubicBezTo>
                <a:cubicBezTo>
                  <a:pt x="38851" y="16018"/>
                  <a:pt x="39455" y="16055"/>
                  <a:pt x="40058" y="16055"/>
                </a:cubicBezTo>
                <a:cubicBezTo>
                  <a:pt x="40547" y="16055"/>
                  <a:pt x="41035" y="16031"/>
                  <a:pt x="41519" y="15989"/>
                </a:cubicBezTo>
                <a:cubicBezTo>
                  <a:pt x="43213" y="15836"/>
                  <a:pt x="44885" y="15448"/>
                  <a:pt x="46392" y="14634"/>
                </a:cubicBezTo>
                <a:cubicBezTo>
                  <a:pt x="47715" y="13926"/>
                  <a:pt x="48603" y="12861"/>
                  <a:pt x="49550" y="11762"/>
                </a:cubicBezTo>
                <a:cubicBezTo>
                  <a:pt x="49573" y="11774"/>
                  <a:pt x="49597" y="11785"/>
                  <a:pt x="49624" y="11789"/>
                </a:cubicBezTo>
                <a:cubicBezTo>
                  <a:pt x="49662" y="11794"/>
                  <a:pt x="49699" y="11798"/>
                  <a:pt x="49735" y="11798"/>
                </a:cubicBezTo>
                <a:cubicBezTo>
                  <a:pt x="49801" y="11798"/>
                  <a:pt x="49865" y="11787"/>
                  <a:pt x="49926" y="11762"/>
                </a:cubicBezTo>
                <a:cubicBezTo>
                  <a:pt x="49961" y="11774"/>
                  <a:pt x="49998" y="11780"/>
                  <a:pt x="50035" y="11780"/>
                </a:cubicBezTo>
                <a:cubicBezTo>
                  <a:pt x="50118" y="11780"/>
                  <a:pt x="50199" y="11749"/>
                  <a:pt x="50258" y="11687"/>
                </a:cubicBezTo>
                <a:cubicBezTo>
                  <a:pt x="50341" y="11605"/>
                  <a:pt x="50348" y="11507"/>
                  <a:pt x="50333" y="11398"/>
                </a:cubicBezTo>
                <a:cubicBezTo>
                  <a:pt x="50329" y="11346"/>
                  <a:pt x="50301" y="11312"/>
                  <a:pt x="50270" y="11276"/>
                </a:cubicBezTo>
                <a:cubicBezTo>
                  <a:pt x="50274" y="11245"/>
                  <a:pt x="50270" y="11210"/>
                  <a:pt x="50267" y="11174"/>
                </a:cubicBezTo>
                <a:lnTo>
                  <a:pt x="50267" y="11174"/>
                </a:lnTo>
                <a:cubicBezTo>
                  <a:pt x="50292" y="11180"/>
                  <a:pt x="50316" y="11184"/>
                  <a:pt x="50338" y="11184"/>
                </a:cubicBezTo>
                <a:cubicBezTo>
                  <a:pt x="50347" y="11184"/>
                  <a:pt x="50356" y="11183"/>
                  <a:pt x="50364" y="11182"/>
                </a:cubicBezTo>
                <a:cubicBezTo>
                  <a:pt x="50595" y="11171"/>
                  <a:pt x="50724" y="10979"/>
                  <a:pt x="50686" y="10755"/>
                </a:cubicBezTo>
                <a:cubicBezTo>
                  <a:pt x="50662" y="10631"/>
                  <a:pt x="50545" y="10497"/>
                  <a:pt x="50415" y="10470"/>
                </a:cubicBezTo>
                <a:cubicBezTo>
                  <a:pt x="50376" y="10462"/>
                  <a:pt x="50333" y="10454"/>
                  <a:pt x="50290" y="10450"/>
                </a:cubicBezTo>
                <a:cubicBezTo>
                  <a:pt x="50278" y="10446"/>
                  <a:pt x="50193" y="10430"/>
                  <a:pt x="50173" y="10427"/>
                </a:cubicBezTo>
                <a:cubicBezTo>
                  <a:pt x="50133" y="10423"/>
                  <a:pt x="50094" y="10412"/>
                  <a:pt x="50055" y="10403"/>
                </a:cubicBezTo>
                <a:cubicBezTo>
                  <a:pt x="50015" y="10376"/>
                  <a:pt x="49971" y="10360"/>
                  <a:pt x="49926" y="10360"/>
                </a:cubicBezTo>
                <a:cubicBezTo>
                  <a:pt x="49901" y="10360"/>
                  <a:pt x="49876" y="10365"/>
                  <a:pt x="49852" y="10376"/>
                </a:cubicBezTo>
                <a:cubicBezTo>
                  <a:pt x="49821" y="10372"/>
                  <a:pt x="49789" y="10365"/>
                  <a:pt x="49754" y="10349"/>
                </a:cubicBezTo>
                <a:cubicBezTo>
                  <a:pt x="49736" y="10340"/>
                  <a:pt x="49716" y="10336"/>
                  <a:pt x="49696" y="10336"/>
                </a:cubicBezTo>
                <a:cubicBezTo>
                  <a:pt x="49618" y="10336"/>
                  <a:pt x="49543" y="10399"/>
                  <a:pt x="49573" y="10490"/>
                </a:cubicBezTo>
                <a:cubicBezTo>
                  <a:pt x="49593" y="10553"/>
                  <a:pt x="49620" y="10611"/>
                  <a:pt x="49652" y="10665"/>
                </a:cubicBezTo>
                <a:cubicBezTo>
                  <a:pt x="49648" y="10678"/>
                  <a:pt x="49640" y="10685"/>
                  <a:pt x="49633" y="10693"/>
                </a:cubicBezTo>
                <a:cubicBezTo>
                  <a:pt x="48826" y="11034"/>
                  <a:pt x="48071" y="11480"/>
                  <a:pt x="47308" y="11910"/>
                </a:cubicBezTo>
                <a:cubicBezTo>
                  <a:pt x="47718" y="11577"/>
                  <a:pt x="48121" y="11237"/>
                  <a:pt x="48521" y="10889"/>
                </a:cubicBezTo>
                <a:cubicBezTo>
                  <a:pt x="48854" y="10603"/>
                  <a:pt x="49194" y="10318"/>
                  <a:pt x="49535" y="10031"/>
                </a:cubicBezTo>
                <a:cubicBezTo>
                  <a:pt x="49871" y="9754"/>
                  <a:pt x="50200" y="9406"/>
                  <a:pt x="50611" y="9261"/>
                </a:cubicBezTo>
                <a:cubicBezTo>
                  <a:pt x="50623" y="9288"/>
                  <a:pt x="50634" y="9315"/>
                  <a:pt x="50650" y="9335"/>
                </a:cubicBezTo>
                <a:cubicBezTo>
                  <a:pt x="50615" y="9378"/>
                  <a:pt x="50576" y="9417"/>
                  <a:pt x="50540" y="9449"/>
                </a:cubicBezTo>
                <a:cubicBezTo>
                  <a:pt x="50380" y="9585"/>
                  <a:pt x="50521" y="9816"/>
                  <a:pt x="50697" y="9832"/>
                </a:cubicBezTo>
                <a:cubicBezTo>
                  <a:pt x="50707" y="9833"/>
                  <a:pt x="50717" y="9833"/>
                  <a:pt x="50727" y="9833"/>
                </a:cubicBezTo>
                <a:cubicBezTo>
                  <a:pt x="50847" y="9833"/>
                  <a:pt x="50950" y="9771"/>
                  <a:pt x="51029" y="9684"/>
                </a:cubicBezTo>
                <a:cubicBezTo>
                  <a:pt x="51042" y="9686"/>
                  <a:pt x="51054" y="9687"/>
                  <a:pt x="51066" y="9687"/>
                </a:cubicBezTo>
                <a:cubicBezTo>
                  <a:pt x="51197" y="9687"/>
                  <a:pt x="51333" y="9561"/>
                  <a:pt x="51320" y="9429"/>
                </a:cubicBezTo>
                <a:cubicBezTo>
                  <a:pt x="51315" y="9359"/>
                  <a:pt x="51300" y="9308"/>
                  <a:pt x="51273" y="9261"/>
                </a:cubicBezTo>
                <a:cubicBezTo>
                  <a:pt x="51284" y="9238"/>
                  <a:pt x="51296" y="9214"/>
                  <a:pt x="51304" y="9191"/>
                </a:cubicBezTo>
                <a:cubicBezTo>
                  <a:pt x="51370" y="9037"/>
                  <a:pt x="51374" y="8862"/>
                  <a:pt x="51401" y="8701"/>
                </a:cubicBezTo>
                <a:cubicBezTo>
                  <a:pt x="51413" y="8639"/>
                  <a:pt x="51368" y="8588"/>
                  <a:pt x="51316" y="8588"/>
                </a:cubicBezTo>
                <a:cubicBezTo>
                  <a:pt x="51295" y="8588"/>
                  <a:pt x="51273" y="8596"/>
                  <a:pt x="51253" y="8615"/>
                </a:cubicBezTo>
                <a:cubicBezTo>
                  <a:pt x="51132" y="8728"/>
                  <a:pt x="51022" y="8846"/>
                  <a:pt x="50920" y="8975"/>
                </a:cubicBezTo>
                <a:cubicBezTo>
                  <a:pt x="50838" y="8924"/>
                  <a:pt x="50751" y="8877"/>
                  <a:pt x="50657" y="8857"/>
                </a:cubicBezTo>
                <a:cubicBezTo>
                  <a:pt x="50646" y="8854"/>
                  <a:pt x="50635" y="8853"/>
                  <a:pt x="50624" y="8853"/>
                </a:cubicBezTo>
                <a:cubicBezTo>
                  <a:pt x="50505" y="8853"/>
                  <a:pt x="50424" y="9000"/>
                  <a:pt x="50517" y="9100"/>
                </a:cubicBezTo>
                <a:cubicBezTo>
                  <a:pt x="50016" y="9233"/>
                  <a:pt x="49597" y="9625"/>
                  <a:pt x="49174" y="9922"/>
                </a:cubicBezTo>
                <a:cubicBezTo>
                  <a:pt x="48505" y="10388"/>
                  <a:pt x="47855" y="10881"/>
                  <a:pt x="47205" y="11370"/>
                </a:cubicBezTo>
                <a:cubicBezTo>
                  <a:pt x="45922" y="12337"/>
                  <a:pt x="44603" y="13210"/>
                  <a:pt x="43166" y="13911"/>
                </a:cubicBezTo>
                <a:cubicBezTo>
                  <a:pt x="42850" y="14032"/>
                  <a:pt x="42532" y="14149"/>
                  <a:pt x="42212" y="14258"/>
                </a:cubicBezTo>
                <a:cubicBezTo>
                  <a:pt x="40883" y="14701"/>
                  <a:pt x="39481" y="14914"/>
                  <a:pt x="38082" y="14914"/>
                </a:cubicBezTo>
                <a:cubicBezTo>
                  <a:pt x="37997" y="14914"/>
                  <a:pt x="37913" y="14914"/>
                  <a:pt x="37828" y="14912"/>
                </a:cubicBezTo>
                <a:cubicBezTo>
                  <a:pt x="37554" y="14908"/>
                  <a:pt x="37284" y="14889"/>
                  <a:pt x="37014" y="14858"/>
                </a:cubicBezTo>
                <a:cubicBezTo>
                  <a:pt x="37112" y="14834"/>
                  <a:pt x="37210" y="14811"/>
                  <a:pt x="37308" y="14783"/>
                </a:cubicBezTo>
                <a:cubicBezTo>
                  <a:pt x="38975" y="14368"/>
                  <a:pt x="40615" y="13879"/>
                  <a:pt x="42208" y="13230"/>
                </a:cubicBezTo>
                <a:cubicBezTo>
                  <a:pt x="43659" y="12634"/>
                  <a:pt x="45092" y="11910"/>
                  <a:pt x="46388" y="11014"/>
                </a:cubicBezTo>
                <a:cubicBezTo>
                  <a:pt x="47014" y="10576"/>
                  <a:pt x="47590" y="10074"/>
                  <a:pt x="48184" y="9590"/>
                </a:cubicBezTo>
                <a:cubicBezTo>
                  <a:pt x="48478" y="9355"/>
                  <a:pt x="48764" y="9112"/>
                  <a:pt x="49037" y="8853"/>
                </a:cubicBezTo>
                <a:cubicBezTo>
                  <a:pt x="49112" y="8783"/>
                  <a:pt x="49186" y="8665"/>
                  <a:pt x="49264" y="8548"/>
                </a:cubicBezTo>
                <a:cubicBezTo>
                  <a:pt x="49302" y="8595"/>
                  <a:pt x="49359" y="8624"/>
                  <a:pt x="49419" y="8624"/>
                </a:cubicBezTo>
                <a:cubicBezTo>
                  <a:pt x="49465" y="8624"/>
                  <a:pt x="49514" y="8607"/>
                  <a:pt x="49558" y="8568"/>
                </a:cubicBezTo>
                <a:cubicBezTo>
                  <a:pt x="49617" y="8513"/>
                  <a:pt x="49644" y="8450"/>
                  <a:pt x="49660" y="8380"/>
                </a:cubicBezTo>
                <a:cubicBezTo>
                  <a:pt x="49721" y="8428"/>
                  <a:pt x="49794" y="8454"/>
                  <a:pt x="49867" y="8454"/>
                </a:cubicBezTo>
                <a:cubicBezTo>
                  <a:pt x="49942" y="8454"/>
                  <a:pt x="50017" y="8426"/>
                  <a:pt x="50079" y="8364"/>
                </a:cubicBezTo>
                <a:cubicBezTo>
                  <a:pt x="50193" y="8251"/>
                  <a:pt x="50204" y="8035"/>
                  <a:pt x="50079" y="7922"/>
                </a:cubicBezTo>
                <a:cubicBezTo>
                  <a:pt x="49926" y="7788"/>
                  <a:pt x="49734" y="7730"/>
                  <a:pt x="49538" y="7730"/>
                </a:cubicBezTo>
                <a:cubicBezTo>
                  <a:pt x="49433" y="7730"/>
                  <a:pt x="49327" y="7747"/>
                  <a:pt x="49225" y="7777"/>
                </a:cubicBezTo>
                <a:cubicBezTo>
                  <a:pt x="49147" y="7797"/>
                  <a:pt x="49140" y="7899"/>
                  <a:pt x="49202" y="7941"/>
                </a:cubicBezTo>
                <a:cubicBezTo>
                  <a:pt x="49253" y="7973"/>
                  <a:pt x="49292" y="8024"/>
                  <a:pt x="49331" y="8071"/>
                </a:cubicBezTo>
                <a:cubicBezTo>
                  <a:pt x="49327" y="8078"/>
                  <a:pt x="49324" y="8087"/>
                  <a:pt x="49324" y="8094"/>
                </a:cubicBezTo>
                <a:cubicBezTo>
                  <a:pt x="49308" y="8129"/>
                  <a:pt x="49295" y="8161"/>
                  <a:pt x="49280" y="8196"/>
                </a:cubicBezTo>
                <a:cubicBezTo>
                  <a:pt x="49202" y="8282"/>
                  <a:pt x="49131" y="8380"/>
                  <a:pt x="49065" y="8470"/>
                </a:cubicBezTo>
                <a:cubicBezTo>
                  <a:pt x="48928" y="8654"/>
                  <a:pt x="48748" y="8810"/>
                  <a:pt x="48556" y="8951"/>
                </a:cubicBezTo>
                <a:cubicBezTo>
                  <a:pt x="48564" y="8834"/>
                  <a:pt x="48419" y="8752"/>
                  <a:pt x="48329" y="8728"/>
                </a:cubicBezTo>
                <a:cubicBezTo>
                  <a:pt x="48309" y="8725"/>
                  <a:pt x="48290" y="8716"/>
                  <a:pt x="48271" y="8709"/>
                </a:cubicBezTo>
                <a:cubicBezTo>
                  <a:pt x="48262" y="8580"/>
                  <a:pt x="48215" y="8447"/>
                  <a:pt x="48134" y="8349"/>
                </a:cubicBezTo>
                <a:cubicBezTo>
                  <a:pt x="48124" y="8335"/>
                  <a:pt x="48105" y="8328"/>
                  <a:pt x="48087" y="8328"/>
                </a:cubicBezTo>
                <a:cubicBezTo>
                  <a:pt x="48068" y="8328"/>
                  <a:pt x="48049" y="8335"/>
                  <a:pt x="48040" y="8349"/>
                </a:cubicBezTo>
                <a:cubicBezTo>
                  <a:pt x="47980" y="8419"/>
                  <a:pt x="47938" y="8497"/>
                  <a:pt x="47906" y="8580"/>
                </a:cubicBezTo>
                <a:cubicBezTo>
                  <a:pt x="47801" y="8588"/>
                  <a:pt x="47742" y="8728"/>
                  <a:pt x="47816" y="8815"/>
                </a:cubicBezTo>
                <a:cubicBezTo>
                  <a:pt x="47797" y="8857"/>
                  <a:pt x="47777" y="8897"/>
                  <a:pt x="47754" y="8940"/>
                </a:cubicBezTo>
                <a:cubicBezTo>
                  <a:pt x="46811" y="9350"/>
                  <a:pt x="45914" y="9872"/>
                  <a:pt x="44983" y="10306"/>
                </a:cubicBezTo>
                <a:cubicBezTo>
                  <a:pt x="44063" y="10736"/>
                  <a:pt x="43148" y="11178"/>
                  <a:pt x="42219" y="11590"/>
                </a:cubicBezTo>
                <a:cubicBezTo>
                  <a:pt x="43218" y="10971"/>
                  <a:pt x="44208" y="10337"/>
                  <a:pt x="45175" y="9675"/>
                </a:cubicBezTo>
                <a:cubicBezTo>
                  <a:pt x="45749" y="9276"/>
                  <a:pt x="46271" y="8826"/>
                  <a:pt x="46783" y="8349"/>
                </a:cubicBezTo>
                <a:cubicBezTo>
                  <a:pt x="47245" y="7922"/>
                  <a:pt x="47644" y="7386"/>
                  <a:pt x="48110" y="6947"/>
                </a:cubicBezTo>
                <a:cubicBezTo>
                  <a:pt x="48140" y="6975"/>
                  <a:pt x="48175" y="6986"/>
                  <a:pt x="48211" y="6986"/>
                </a:cubicBezTo>
                <a:cubicBezTo>
                  <a:pt x="48292" y="6986"/>
                  <a:pt x="48381" y="6928"/>
                  <a:pt x="48439" y="6866"/>
                </a:cubicBezTo>
                <a:cubicBezTo>
                  <a:pt x="48455" y="6846"/>
                  <a:pt x="48470" y="6826"/>
                  <a:pt x="48486" y="6807"/>
                </a:cubicBezTo>
                <a:cubicBezTo>
                  <a:pt x="48552" y="6869"/>
                  <a:pt x="48614" y="6920"/>
                  <a:pt x="48721" y="6936"/>
                </a:cubicBezTo>
                <a:cubicBezTo>
                  <a:pt x="48729" y="6937"/>
                  <a:pt x="48738" y="6938"/>
                  <a:pt x="48747" y="6938"/>
                </a:cubicBezTo>
                <a:cubicBezTo>
                  <a:pt x="48901" y="6938"/>
                  <a:pt x="49066" y="6789"/>
                  <a:pt x="48955" y="6622"/>
                </a:cubicBezTo>
                <a:cubicBezTo>
                  <a:pt x="48901" y="6544"/>
                  <a:pt x="48830" y="6482"/>
                  <a:pt x="48748" y="6431"/>
                </a:cubicBezTo>
                <a:cubicBezTo>
                  <a:pt x="48804" y="6345"/>
                  <a:pt x="48737" y="6245"/>
                  <a:pt x="48655" y="6245"/>
                </a:cubicBezTo>
                <a:cubicBezTo>
                  <a:pt x="48629" y="6245"/>
                  <a:pt x="48601" y="6255"/>
                  <a:pt x="48576" y="6279"/>
                </a:cubicBezTo>
                <a:cubicBezTo>
                  <a:pt x="48560" y="6294"/>
                  <a:pt x="48549" y="6306"/>
                  <a:pt x="48536" y="6321"/>
                </a:cubicBezTo>
                <a:cubicBezTo>
                  <a:pt x="48443" y="6279"/>
                  <a:pt x="48352" y="6239"/>
                  <a:pt x="48267" y="6188"/>
                </a:cubicBezTo>
                <a:cubicBezTo>
                  <a:pt x="48241" y="6173"/>
                  <a:pt x="48216" y="6166"/>
                  <a:pt x="48191" y="6166"/>
                </a:cubicBezTo>
                <a:cubicBezTo>
                  <a:pt x="48074" y="6166"/>
                  <a:pt x="47989" y="6324"/>
                  <a:pt x="48087" y="6431"/>
                </a:cubicBezTo>
                <a:cubicBezTo>
                  <a:pt x="48114" y="6462"/>
                  <a:pt x="48145" y="6490"/>
                  <a:pt x="48177" y="6521"/>
                </a:cubicBezTo>
                <a:cubicBezTo>
                  <a:pt x="47801" y="6810"/>
                  <a:pt x="47507" y="7190"/>
                  <a:pt x="47167" y="7523"/>
                </a:cubicBezTo>
                <a:cubicBezTo>
                  <a:pt x="46603" y="8075"/>
                  <a:pt x="45953" y="8564"/>
                  <a:pt x="45303" y="8994"/>
                </a:cubicBezTo>
                <a:cubicBezTo>
                  <a:pt x="44078" y="9809"/>
                  <a:pt x="42791" y="10533"/>
                  <a:pt x="41522" y="11261"/>
                </a:cubicBezTo>
                <a:cubicBezTo>
                  <a:pt x="41335" y="11366"/>
                  <a:pt x="41151" y="11472"/>
                  <a:pt x="40964" y="11577"/>
                </a:cubicBezTo>
                <a:cubicBezTo>
                  <a:pt x="40998" y="11550"/>
                  <a:pt x="41034" y="11523"/>
                  <a:pt x="41069" y="11496"/>
                </a:cubicBezTo>
                <a:cubicBezTo>
                  <a:pt x="42243" y="10553"/>
                  <a:pt x="43441" y="9644"/>
                  <a:pt x="44619" y="8712"/>
                </a:cubicBezTo>
                <a:cubicBezTo>
                  <a:pt x="45687" y="7867"/>
                  <a:pt x="46712" y="6951"/>
                  <a:pt x="47449" y="5789"/>
                </a:cubicBezTo>
                <a:lnTo>
                  <a:pt x="47460" y="5789"/>
                </a:lnTo>
                <a:cubicBezTo>
                  <a:pt x="47492" y="5809"/>
                  <a:pt x="47523" y="5824"/>
                  <a:pt x="47550" y="5847"/>
                </a:cubicBezTo>
                <a:cubicBezTo>
                  <a:pt x="47625" y="5919"/>
                  <a:pt x="47698" y="5965"/>
                  <a:pt x="47804" y="5965"/>
                </a:cubicBezTo>
                <a:cubicBezTo>
                  <a:pt x="47808" y="5965"/>
                  <a:pt x="47812" y="5965"/>
                  <a:pt x="47816" y="5965"/>
                </a:cubicBezTo>
                <a:cubicBezTo>
                  <a:pt x="48043" y="5957"/>
                  <a:pt x="48118" y="5710"/>
                  <a:pt x="47989" y="5546"/>
                </a:cubicBezTo>
                <a:cubicBezTo>
                  <a:pt x="47973" y="5527"/>
                  <a:pt x="47957" y="5511"/>
                  <a:pt x="47938" y="5495"/>
                </a:cubicBezTo>
                <a:cubicBezTo>
                  <a:pt x="47965" y="5425"/>
                  <a:pt x="47957" y="5351"/>
                  <a:pt x="47883" y="5284"/>
                </a:cubicBezTo>
                <a:cubicBezTo>
                  <a:pt x="47853" y="5259"/>
                  <a:pt x="47822" y="5248"/>
                  <a:pt x="47791" y="5248"/>
                </a:cubicBezTo>
                <a:cubicBezTo>
                  <a:pt x="47750" y="5248"/>
                  <a:pt x="47711" y="5269"/>
                  <a:pt x="47682" y="5309"/>
                </a:cubicBezTo>
                <a:lnTo>
                  <a:pt x="47682" y="5309"/>
                </a:lnTo>
                <a:cubicBezTo>
                  <a:pt x="47694" y="5292"/>
                  <a:pt x="47697" y="5286"/>
                  <a:pt x="47696" y="5286"/>
                </a:cubicBezTo>
                <a:lnTo>
                  <a:pt x="47696" y="5286"/>
                </a:lnTo>
                <a:cubicBezTo>
                  <a:pt x="47691" y="5286"/>
                  <a:pt x="47633" y="5350"/>
                  <a:pt x="47621" y="5358"/>
                </a:cubicBezTo>
                <a:cubicBezTo>
                  <a:pt x="47613" y="5363"/>
                  <a:pt x="47570" y="5386"/>
                  <a:pt x="47566" y="5390"/>
                </a:cubicBezTo>
                <a:cubicBezTo>
                  <a:pt x="47562" y="5390"/>
                  <a:pt x="47554" y="5390"/>
                  <a:pt x="47550" y="5394"/>
                </a:cubicBezTo>
                <a:cubicBezTo>
                  <a:pt x="47586" y="5237"/>
                  <a:pt x="47425" y="5123"/>
                  <a:pt x="47268" y="5116"/>
                </a:cubicBezTo>
                <a:cubicBezTo>
                  <a:pt x="47257" y="5116"/>
                  <a:pt x="47245" y="5116"/>
                  <a:pt x="47234" y="5119"/>
                </a:cubicBezTo>
                <a:cubicBezTo>
                  <a:pt x="47221" y="5092"/>
                  <a:pt x="47210" y="5065"/>
                  <a:pt x="47194" y="5042"/>
                </a:cubicBezTo>
                <a:cubicBezTo>
                  <a:pt x="47182" y="5020"/>
                  <a:pt x="47160" y="5009"/>
                  <a:pt x="47137" y="5009"/>
                </a:cubicBezTo>
                <a:cubicBezTo>
                  <a:pt x="47114" y="5009"/>
                  <a:pt x="47090" y="5020"/>
                  <a:pt x="47077" y="5042"/>
                </a:cubicBezTo>
                <a:cubicBezTo>
                  <a:pt x="47053" y="5085"/>
                  <a:pt x="47026" y="5123"/>
                  <a:pt x="46999" y="5159"/>
                </a:cubicBezTo>
                <a:cubicBezTo>
                  <a:pt x="46984" y="5160"/>
                  <a:pt x="46969" y="5161"/>
                  <a:pt x="46953" y="5161"/>
                </a:cubicBezTo>
                <a:cubicBezTo>
                  <a:pt x="46931" y="5161"/>
                  <a:pt x="46909" y="5160"/>
                  <a:pt x="46889" y="5155"/>
                </a:cubicBezTo>
                <a:cubicBezTo>
                  <a:pt x="46884" y="5154"/>
                  <a:pt x="46879" y="5154"/>
                  <a:pt x="46873" y="5154"/>
                </a:cubicBezTo>
                <a:cubicBezTo>
                  <a:pt x="46803" y="5154"/>
                  <a:pt x="46728" y="5227"/>
                  <a:pt x="46779" y="5300"/>
                </a:cubicBezTo>
                <a:cubicBezTo>
                  <a:pt x="46791" y="5320"/>
                  <a:pt x="46806" y="5335"/>
                  <a:pt x="46822" y="5354"/>
                </a:cubicBezTo>
                <a:cubicBezTo>
                  <a:pt x="46799" y="5378"/>
                  <a:pt x="46768" y="5398"/>
                  <a:pt x="46752" y="5433"/>
                </a:cubicBezTo>
                <a:cubicBezTo>
                  <a:pt x="46748" y="5441"/>
                  <a:pt x="46748" y="5448"/>
                  <a:pt x="46748" y="5448"/>
                </a:cubicBezTo>
                <a:cubicBezTo>
                  <a:pt x="46748" y="5452"/>
                  <a:pt x="46744" y="5452"/>
                  <a:pt x="46744" y="5452"/>
                </a:cubicBezTo>
                <a:cubicBezTo>
                  <a:pt x="46728" y="5468"/>
                  <a:pt x="46717" y="5484"/>
                  <a:pt x="46709" y="5499"/>
                </a:cubicBezTo>
                <a:cubicBezTo>
                  <a:pt x="44947" y="7589"/>
                  <a:pt x="42662" y="9065"/>
                  <a:pt x="40306" y="10384"/>
                </a:cubicBezTo>
                <a:cubicBezTo>
                  <a:pt x="40102" y="10493"/>
                  <a:pt x="39898" y="10603"/>
                  <a:pt x="39691" y="10709"/>
                </a:cubicBezTo>
                <a:cubicBezTo>
                  <a:pt x="40556" y="9879"/>
                  <a:pt x="41460" y="9088"/>
                  <a:pt x="42353" y="8298"/>
                </a:cubicBezTo>
                <a:cubicBezTo>
                  <a:pt x="42951" y="7769"/>
                  <a:pt x="43562" y="7253"/>
                  <a:pt x="44149" y="6709"/>
                </a:cubicBezTo>
                <a:cubicBezTo>
                  <a:pt x="44650" y="6247"/>
                  <a:pt x="45272" y="5542"/>
                  <a:pt x="45903" y="5237"/>
                </a:cubicBezTo>
                <a:cubicBezTo>
                  <a:pt x="45910" y="5249"/>
                  <a:pt x="45914" y="5257"/>
                  <a:pt x="45919" y="5269"/>
                </a:cubicBezTo>
                <a:cubicBezTo>
                  <a:pt x="45906" y="5296"/>
                  <a:pt x="45895" y="5323"/>
                  <a:pt x="45879" y="5354"/>
                </a:cubicBezTo>
                <a:cubicBezTo>
                  <a:pt x="45843" y="5414"/>
                  <a:pt x="45796" y="5448"/>
                  <a:pt x="45801" y="5527"/>
                </a:cubicBezTo>
                <a:cubicBezTo>
                  <a:pt x="45809" y="5613"/>
                  <a:pt x="45852" y="5668"/>
                  <a:pt x="45930" y="5699"/>
                </a:cubicBezTo>
                <a:cubicBezTo>
                  <a:pt x="45934" y="5699"/>
                  <a:pt x="45937" y="5699"/>
                  <a:pt x="45942" y="5703"/>
                </a:cubicBezTo>
                <a:cubicBezTo>
                  <a:pt x="45960" y="5710"/>
                  <a:pt x="45978" y="5714"/>
                  <a:pt x="45995" y="5714"/>
                </a:cubicBezTo>
                <a:cubicBezTo>
                  <a:pt x="46062" y="5714"/>
                  <a:pt x="46124" y="5665"/>
                  <a:pt x="46161" y="5613"/>
                </a:cubicBezTo>
                <a:cubicBezTo>
                  <a:pt x="46188" y="5574"/>
                  <a:pt x="46204" y="5527"/>
                  <a:pt x="46224" y="5480"/>
                </a:cubicBezTo>
                <a:cubicBezTo>
                  <a:pt x="46244" y="5483"/>
                  <a:pt x="46265" y="5485"/>
                  <a:pt x="46285" y="5485"/>
                </a:cubicBezTo>
                <a:cubicBezTo>
                  <a:pt x="46340" y="5485"/>
                  <a:pt x="46395" y="5473"/>
                  <a:pt x="46446" y="5444"/>
                </a:cubicBezTo>
                <a:cubicBezTo>
                  <a:pt x="46556" y="5378"/>
                  <a:pt x="46576" y="5217"/>
                  <a:pt x="46486" y="5128"/>
                </a:cubicBezTo>
                <a:cubicBezTo>
                  <a:pt x="46439" y="5076"/>
                  <a:pt x="46388" y="5053"/>
                  <a:pt x="46333" y="5034"/>
                </a:cubicBezTo>
                <a:cubicBezTo>
                  <a:pt x="46329" y="4991"/>
                  <a:pt x="46325" y="4948"/>
                  <a:pt x="46306" y="4904"/>
                </a:cubicBezTo>
                <a:cubicBezTo>
                  <a:pt x="46292" y="4874"/>
                  <a:pt x="46261" y="4859"/>
                  <a:pt x="46229" y="4859"/>
                </a:cubicBezTo>
                <a:cubicBezTo>
                  <a:pt x="46196" y="4859"/>
                  <a:pt x="46163" y="4875"/>
                  <a:pt x="46149" y="4904"/>
                </a:cubicBezTo>
                <a:cubicBezTo>
                  <a:pt x="46141" y="4928"/>
                  <a:pt x="46118" y="4940"/>
                  <a:pt x="46098" y="4959"/>
                </a:cubicBezTo>
                <a:cubicBezTo>
                  <a:pt x="46067" y="4944"/>
                  <a:pt x="46036" y="4924"/>
                  <a:pt x="46004" y="4897"/>
                </a:cubicBezTo>
                <a:cubicBezTo>
                  <a:pt x="45985" y="4878"/>
                  <a:pt x="45959" y="4869"/>
                  <a:pt x="45933" y="4869"/>
                </a:cubicBezTo>
                <a:cubicBezTo>
                  <a:pt x="45878" y="4869"/>
                  <a:pt x="45823" y="4908"/>
                  <a:pt x="45828" y="4971"/>
                </a:cubicBezTo>
                <a:cubicBezTo>
                  <a:pt x="45832" y="5018"/>
                  <a:pt x="45843" y="5065"/>
                  <a:pt x="45856" y="5112"/>
                </a:cubicBezTo>
                <a:cubicBezTo>
                  <a:pt x="45359" y="5307"/>
                  <a:pt x="44932" y="5719"/>
                  <a:pt x="44497" y="6020"/>
                </a:cubicBezTo>
                <a:cubicBezTo>
                  <a:pt x="43832" y="6478"/>
                  <a:pt x="43202" y="6991"/>
                  <a:pt x="42572" y="7495"/>
                </a:cubicBezTo>
                <a:cubicBezTo>
                  <a:pt x="41280" y="8521"/>
                  <a:pt x="39981" y="9547"/>
                  <a:pt x="38798" y="10701"/>
                </a:cubicBezTo>
                <a:cubicBezTo>
                  <a:pt x="38709" y="10791"/>
                  <a:pt x="38619" y="10881"/>
                  <a:pt x="38529" y="10971"/>
                </a:cubicBezTo>
                <a:cubicBezTo>
                  <a:pt x="38818" y="10571"/>
                  <a:pt x="39108" y="10181"/>
                  <a:pt x="39409" y="9793"/>
                </a:cubicBezTo>
                <a:cubicBezTo>
                  <a:pt x="40247" y="8716"/>
                  <a:pt x="41155" y="7703"/>
                  <a:pt x="42114" y="6736"/>
                </a:cubicBezTo>
                <a:cubicBezTo>
                  <a:pt x="42940" y="5910"/>
                  <a:pt x="43832" y="5085"/>
                  <a:pt x="44857" y="4525"/>
                </a:cubicBezTo>
                <a:lnTo>
                  <a:pt x="44857" y="4525"/>
                </a:lnTo>
                <a:cubicBezTo>
                  <a:pt x="44850" y="4603"/>
                  <a:pt x="44850" y="4677"/>
                  <a:pt x="44866" y="4760"/>
                </a:cubicBezTo>
                <a:cubicBezTo>
                  <a:pt x="44889" y="4885"/>
                  <a:pt x="45015" y="4963"/>
                  <a:pt x="45136" y="4963"/>
                </a:cubicBezTo>
                <a:cubicBezTo>
                  <a:pt x="45158" y="4963"/>
                  <a:pt x="45180" y="4961"/>
                  <a:pt x="45202" y="4955"/>
                </a:cubicBezTo>
                <a:cubicBezTo>
                  <a:pt x="45323" y="4920"/>
                  <a:pt x="45402" y="4857"/>
                  <a:pt x="45449" y="4779"/>
                </a:cubicBezTo>
                <a:cubicBezTo>
                  <a:pt x="45500" y="4763"/>
                  <a:pt x="45543" y="4736"/>
                  <a:pt x="45578" y="4697"/>
                </a:cubicBezTo>
                <a:cubicBezTo>
                  <a:pt x="45703" y="4572"/>
                  <a:pt x="45718" y="4337"/>
                  <a:pt x="45578" y="4212"/>
                </a:cubicBezTo>
                <a:cubicBezTo>
                  <a:pt x="45547" y="4184"/>
                  <a:pt x="45511" y="4153"/>
                  <a:pt x="45472" y="4129"/>
                </a:cubicBezTo>
                <a:cubicBezTo>
                  <a:pt x="45437" y="3973"/>
                  <a:pt x="45393" y="3824"/>
                  <a:pt x="45374" y="3710"/>
                </a:cubicBezTo>
                <a:cubicBezTo>
                  <a:pt x="45362" y="3640"/>
                  <a:pt x="45299" y="3605"/>
                  <a:pt x="45235" y="3605"/>
                </a:cubicBezTo>
                <a:cubicBezTo>
                  <a:pt x="45172" y="3605"/>
                  <a:pt x="45108" y="3640"/>
                  <a:pt x="45097" y="3710"/>
                </a:cubicBezTo>
                <a:cubicBezTo>
                  <a:pt x="45088" y="3761"/>
                  <a:pt x="45073" y="3817"/>
                  <a:pt x="45057" y="3864"/>
                </a:cubicBezTo>
                <a:cubicBezTo>
                  <a:pt x="45036" y="3854"/>
                  <a:pt x="45012" y="3850"/>
                  <a:pt x="44989" y="3850"/>
                </a:cubicBezTo>
                <a:cubicBezTo>
                  <a:pt x="44877" y="3850"/>
                  <a:pt x="44762" y="3951"/>
                  <a:pt x="44810" y="4075"/>
                </a:cubicBezTo>
                <a:cubicBezTo>
                  <a:pt x="44834" y="4149"/>
                  <a:pt x="44877" y="4227"/>
                  <a:pt x="44904" y="4294"/>
                </a:cubicBezTo>
                <a:cubicBezTo>
                  <a:pt x="44909" y="4298"/>
                  <a:pt x="44909" y="4301"/>
                  <a:pt x="44909" y="4306"/>
                </a:cubicBezTo>
                <a:cubicBezTo>
                  <a:pt x="44904" y="4317"/>
                  <a:pt x="44897" y="4333"/>
                  <a:pt x="44893" y="4345"/>
                </a:cubicBezTo>
                <a:cubicBezTo>
                  <a:pt x="42548" y="5370"/>
                  <a:pt x="40619" y="7429"/>
                  <a:pt x="38959" y="9335"/>
                </a:cubicBezTo>
                <a:cubicBezTo>
                  <a:pt x="38251" y="10145"/>
                  <a:pt x="37609" y="11022"/>
                  <a:pt x="36983" y="11906"/>
                </a:cubicBezTo>
                <a:cubicBezTo>
                  <a:pt x="36881" y="11946"/>
                  <a:pt x="36779" y="11980"/>
                  <a:pt x="36677" y="12016"/>
                </a:cubicBezTo>
                <a:cubicBezTo>
                  <a:pt x="36802" y="11769"/>
                  <a:pt x="36928" y="11519"/>
                  <a:pt x="37057" y="11276"/>
                </a:cubicBezTo>
                <a:cubicBezTo>
                  <a:pt x="37288" y="10979"/>
                  <a:pt x="37523" y="10681"/>
                  <a:pt x="37750" y="10380"/>
                </a:cubicBezTo>
                <a:cubicBezTo>
                  <a:pt x="38592" y="9288"/>
                  <a:pt x="39324" y="8098"/>
                  <a:pt x="40012" y="6904"/>
                </a:cubicBezTo>
                <a:cubicBezTo>
                  <a:pt x="40086" y="6776"/>
                  <a:pt x="40160" y="6650"/>
                  <a:pt x="40231" y="6517"/>
                </a:cubicBezTo>
                <a:cubicBezTo>
                  <a:pt x="40458" y="6227"/>
                  <a:pt x="40686" y="5941"/>
                  <a:pt x="40920" y="5660"/>
                </a:cubicBezTo>
                <a:cubicBezTo>
                  <a:pt x="41613" y="4826"/>
                  <a:pt x="42451" y="3945"/>
                  <a:pt x="43370" y="3335"/>
                </a:cubicBezTo>
                <a:cubicBezTo>
                  <a:pt x="43390" y="3382"/>
                  <a:pt x="43421" y="3429"/>
                  <a:pt x="43476" y="3461"/>
                </a:cubicBezTo>
                <a:cubicBezTo>
                  <a:pt x="43519" y="3485"/>
                  <a:pt x="43562" y="3496"/>
                  <a:pt x="43604" y="3496"/>
                </a:cubicBezTo>
                <a:cubicBezTo>
                  <a:pt x="43682" y="3496"/>
                  <a:pt x="43758" y="3459"/>
                  <a:pt x="43824" y="3405"/>
                </a:cubicBezTo>
                <a:cubicBezTo>
                  <a:pt x="43891" y="3479"/>
                  <a:pt x="43973" y="3535"/>
                  <a:pt x="44075" y="3558"/>
                </a:cubicBezTo>
                <a:cubicBezTo>
                  <a:pt x="44098" y="3563"/>
                  <a:pt x="44121" y="3565"/>
                  <a:pt x="44143" y="3565"/>
                </a:cubicBezTo>
                <a:cubicBezTo>
                  <a:pt x="44391" y="3565"/>
                  <a:pt x="44605" y="3305"/>
                  <a:pt x="44454" y="3057"/>
                </a:cubicBezTo>
                <a:cubicBezTo>
                  <a:pt x="44372" y="2924"/>
                  <a:pt x="44270" y="2877"/>
                  <a:pt x="44149" y="2834"/>
                </a:cubicBezTo>
                <a:cubicBezTo>
                  <a:pt x="44157" y="2771"/>
                  <a:pt x="44153" y="2704"/>
                  <a:pt x="44141" y="2642"/>
                </a:cubicBezTo>
                <a:cubicBezTo>
                  <a:pt x="44130" y="2573"/>
                  <a:pt x="44078" y="2543"/>
                  <a:pt x="44022" y="2543"/>
                </a:cubicBezTo>
                <a:cubicBezTo>
                  <a:pt x="43962" y="2543"/>
                  <a:pt x="43897" y="2579"/>
                  <a:pt x="43879" y="2642"/>
                </a:cubicBezTo>
                <a:cubicBezTo>
                  <a:pt x="43867" y="2670"/>
                  <a:pt x="43852" y="2689"/>
                  <a:pt x="43836" y="2709"/>
                </a:cubicBezTo>
                <a:cubicBezTo>
                  <a:pt x="43800" y="2693"/>
                  <a:pt x="43769" y="2677"/>
                  <a:pt x="43738" y="2657"/>
                </a:cubicBezTo>
                <a:cubicBezTo>
                  <a:pt x="43712" y="2641"/>
                  <a:pt x="43684" y="2634"/>
                  <a:pt x="43656" y="2634"/>
                </a:cubicBezTo>
                <a:cubicBezTo>
                  <a:pt x="43536" y="2634"/>
                  <a:pt x="43430" y="2775"/>
                  <a:pt x="43504" y="2897"/>
                </a:cubicBezTo>
                <a:cubicBezTo>
                  <a:pt x="43515" y="2916"/>
                  <a:pt x="43531" y="2939"/>
                  <a:pt x="43542" y="2959"/>
                </a:cubicBezTo>
                <a:cubicBezTo>
                  <a:pt x="43542" y="2963"/>
                  <a:pt x="43542" y="2963"/>
                  <a:pt x="43538" y="2963"/>
                </a:cubicBezTo>
                <a:cubicBezTo>
                  <a:pt x="43531" y="2975"/>
                  <a:pt x="43519" y="2983"/>
                  <a:pt x="43511" y="2995"/>
                </a:cubicBezTo>
                <a:cubicBezTo>
                  <a:pt x="43507" y="2995"/>
                  <a:pt x="43504" y="2998"/>
                  <a:pt x="43491" y="3006"/>
                </a:cubicBezTo>
                <a:cubicBezTo>
                  <a:pt x="43437" y="3033"/>
                  <a:pt x="43378" y="3108"/>
                  <a:pt x="43363" y="3170"/>
                </a:cubicBezTo>
                <a:cubicBezTo>
                  <a:pt x="42517" y="3625"/>
                  <a:pt x="41757" y="4239"/>
                  <a:pt x="41061" y="4932"/>
                </a:cubicBezTo>
                <a:cubicBezTo>
                  <a:pt x="41226" y="4603"/>
                  <a:pt x="41398" y="4274"/>
                  <a:pt x="41574" y="3954"/>
                </a:cubicBezTo>
                <a:lnTo>
                  <a:pt x="41578" y="3954"/>
                </a:lnTo>
                <a:cubicBezTo>
                  <a:pt x="41683" y="3954"/>
                  <a:pt x="41762" y="3907"/>
                  <a:pt x="41809" y="3832"/>
                </a:cubicBezTo>
                <a:cubicBezTo>
                  <a:pt x="41840" y="3828"/>
                  <a:pt x="41867" y="3820"/>
                  <a:pt x="41898" y="3801"/>
                </a:cubicBezTo>
                <a:cubicBezTo>
                  <a:pt x="41965" y="3761"/>
                  <a:pt x="42028" y="3719"/>
                  <a:pt x="42075" y="3660"/>
                </a:cubicBezTo>
                <a:cubicBezTo>
                  <a:pt x="42079" y="3660"/>
                  <a:pt x="42082" y="3660"/>
                  <a:pt x="42086" y="3664"/>
                </a:cubicBezTo>
                <a:cubicBezTo>
                  <a:pt x="42112" y="3674"/>
                  <a:pt x="42139" y="3678"/>
                  <a:pt x="42165" y="3678"/>
                </a:cubicBezTo>
                <a:cubicBezTo>
                  <a:pt x="42292" y="3678"/>
                  <a:pt x="42418" y="3572"/>
                  <a:pt x="42451" y="3452"/>
                </a:cubicBezTo>
                <a:cubicBezTo>
                  <a:pt x="42498" y="3284"/>
                  <a:pt x="42396" y="3136"/>
                  <a:pt x="42243" y="3080"/>
                </a:cubicBezTo>
                <a:cubicBezTo>
                  <a:pt x="42232" y="3076"/>
                  <a:pt x="42216" y="3073"/>
                  <a:pt x="42200" y="3069"/>
                </a:cubicBezTo>
                <a:cubicBezTo>
                  <a:pt x="42192" y="3042"/>
                  <a:pt x="42180" y="3022"/>
                  <a:pt x="42165" y="2998"/>
                </a:cubicBezTo>
                <a:cubicBezTo>
                  <a:pt x="42131" y="2947"/>
                  <a:pt x="42077" y="2919"/>
                  <a:pt x="42023" y="2919"/>
                </a:cubicBezTo>
                <a:cubicBezTo>
                  <a:pt x="41972" y="2919"/>
                  <a:pt x="41922" y="2945"/>
                  <a:pt x="41891" y="2998"/>
                </a:cubicBezTo>
                <a:lnTo>
                  <a:pt x="41887" y="3002"/>
                </a:lnTo>
                <a:cubicBezTo>
                  <a:pt x="41883" y="3006"/>
                  <a:pt x="41879" y="3010"/>
                  <a:pt x="41871" y="3018"/>
                </a:cubicBezTo>
                <a:cubicBezTo>
                  <a:pt x="41867" y="3022"/>
                  <a:pt x="41863" y="3029"/>
                  <a:pt x="41860" y="3033"/>
                </a:cubicBezTo>
                <a:cubicBezTo>
                  <a:pt x="41820" y="3029"/>
                  <a:pt x="41781" y="3022"/>
                  <a:pt x="41739" y="3002"/>
                </a:cubicBezTo>
                <a:cubicBezTo>
                  <a:pt x="41716" y="2990"/>
                  <a:pt x="41692" y="2985"/>
                  <a:pt x="41670" y="2985"/>
                </a:cubicBezTo>
                <a:cubicBezTo>
                  <a:pt x="41571" y="2985"/>
                  <a:pt x="41487" y="3085"/>
                  <a:pt x="41538" y="3190"/>
                </a:cubicBezTo>
                <a:cubicBezTo>
                  <a:pt x="41491" y="3214"/>
                  <a:pt x="41448" y="3249"/>
                  <a:pt x="41417" y="3292"/>
                </a:cubicBezTo>
                <a:cubicBezTo>
                  <a:pt x="41320" y="3261"/>
                  <a:pt x="41229" y="3221"/>
                  <a:pt x="41132" y="3206"/>
                </a:cubicBezTo>
                <a:cubicBezTo>
                  <a:pt x="41119" y="3204"/>
                  <a:pt x="41106" y="3203"/>
                  <a:pt x="41094" y="3203"/>
                </a:cubicBezTo>
                <a:cubicBezTo>
                  <a:pt x="40892" y="3203"/>
                  <a:pt x="40772" y="3464"/>
                  <a:pt x="40971" y="3589"/>
                </a:cubicBezTo>
                <a:cubicBezTo>
                  <a:pt x="41006" y="3609"/>
                  <a:pt x="41034" y="3633"/>
                  <a:pt x="41065" y="3660"/>
                </a:cubicBezTo>
                <a:cubicBezTo>
                  <a:pt x="40216" y="4294"/>
                  <a:pt x="39582" y="5273"/>
                  <a:pt x="38983" y="6133"/>
                </a:cubicBezTo>
                <a:cubicBezTo>
                  <a:pt x="38204" y="7256"/>
                  <a:pt x="37488" y="8431"/>
                  <a:pt x="36728" y="9574"/>
                </a:cubicBezTo>
                <a:cubicBezTo>
                  <a:pt x="36446" y="10000"/>
                  <a:pt x="36165" y="10423"/>
                  <a:pt x="35879" y="10849"/>
                </a:cubicBezTo>
                <a:cubicBezTo>
                  <a:pt x="36114" y="10051"/>
                  <a:pt x="36372" y="9265"/>
                  <a:pt x="36661" y="8494"/>
                </a:cubicBezTo>
                <a:cubicBezTo>
                  <a:pt x="37586" y="6035"/>
                  <a:pt x="38858" y="3754"/>
                  <a:pt x="40048" y="1429"/>
                </a:cubicBezTo>
                <a:cubicBezTo>
                  <a:pt x="40113" y="1382"/>
                  <a:pt x="40145" y="1311"/>
                  <a:pt x="40145" y="1241"/>
                </a:cubicBezTo>
                <a:cubicBezTo>
                  <a:pt x="40231" y="1073"/>
                  <a:pt x="40314" y="905"/>
                  <a:pt x="40400" y="737"/>
                </a:cubicBezTo>
                <a:cubicBezTo>
                  <a:pt x="40400" y="744"/>
                  <a:pt x="40404" y="755"/>
                  <a:pt x="40407" y="768"/>
                </a:cubicBezTo>
                <a:cubicBezTo>
                  <a:pt x="40448" y="905"/>
                  <a:pt x="40558" y="970"/>
                  <a:pt x="40669" y="970"/>
                </a:cubicBezTo>
                <a:cubicBezTo>
                  <a:pt x="40785" y="970"/>
                  <a:pt x="40902" y="901"/>
                  <a:pt x="40948" y="768"/>
                </a:cubicBezTo>
                <a:cubicBezTo>
                  <a:pt x="40998" y="619"/>
                  <a:pt x="40948" y="392"/>
                  <a:pt x="40873" y="255"/>
                </a:cubicBezTo>
                <a:cubicBezTo>
                  <a:pt x="40823" y="161"/>
                  <a:pt x="40756" y="94"/>
                  <a:pt x="40646" y="83"/>
                </a:cubicBezTo>
                <a:cubicBezTo>
                  <a:pt x="40642" y="83"/>
                  <a:pt x="40635" y="79"/>
                  <a:pt x="40626" y="79"/>
                </a:cubicBezTo>
                <a:cubicBezTo>
                  <a:pt x="40611" y="79"/>
                  <a:pt x="40599" y="74"/>
                  <a:pt x="40583" y="74"/>
                </a:cubicBezTo>
                <a:cubicBezTo>
                  <a:pt x="40560" y="71"/>
                  <a:pt x="40536" y="71"/>
                  <a:pt x="40509" y="71"/>
                </a:cubicBezTo>
                <a:lnTo>
                  <a:pt x="40466" y="71"/>
                </a:lnTo>
                <a:cubicBezTo>
                  <a:pt x="40438" y="63"/>
                  <a:pt x="40411" y="51"/>
                  <a:pt x="40384" y="43"/>
                </a:cubicBezTo>
                <a:cubicBezTo>
                  <a:pt x="40345" y="36"/>
                  <a:pt x="40301" y="24"/>
                  <a:pt x="40263" y="9"/>
                </a:cubicBezTo>
                <a:cubicBezTo>
                  <a:pt x="40249" y="3"/>
                  <a:pt x="40235" y="1"/>
                  <a:pt x="4022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9"/>
          <p:cNvSpPr/>
          <p:nvPr/>
        </p:nvSpPr>
        <p:spPr>
          <a:xfrm>
            <a:off x="-35514" y="4194007"/>
            <a:ext cx="9215029" cy="949499"/>
          </a:xfrm>
          <a:custGeom>
            <a:rect b="b" l="l" r="r" t="t"/>
            <a:pathLst>
              <a:path extrusionOk="0" h="23517" w="228236">
                <a:moveTo>
                  <a:pt x="27270" y="7145"/>
                </a:moveTo>
                <a:cubicBezTo>
                  <a:pt x="27270" y="7152"/>
                  <a:pt x="27270" y="7161"/>
                  <a:pt x="27266" y="7168"/>
                </a:cubicBezTo>
                <a:cubicBezTo>
                  <a:pt x="27266" y="7172"/>
                  <a:pt x="27261" y="7172"/>
                  <a:pt x="27261" y="7176"/>
                </a:cubicBezTo>
                <a:cubicBezTo>
                  <a:pt x="27261" y="7164"/>
                  <a:pt x="27266" y="7152"/>
                  <a:pt x="27270" y="7145"/>
                </a:cubicBezTo>
                <a:close/>
                <a:moveTo>
                  <a:pt x="218411" y="6996"/>
                </a:moveTo>
                <a:cubicBezTo>
                  <a:pt x="218424" y="7040"/>
                  <a:pt x="218435" y="7082"/>
                  <a:pt x="218447" y="7125"/>
                </a:cubicBezTo>
                <a:cubicBezTo>
                  <a:pt x="218420" y="7137"/>
                  <a:pt x="218388" y="7164"/>
                  <a:pt x="218353" y="7211"/>
                </a:cubicBezTo>
                <a:cubicBezTo>
                  <a:pt x="218373" y="7141"/>
                  <a:pt x="218392" y="7071"/>
                  <a:pt x="218411" y="6996"/>
                </a:cubicBezTo>
                <a:close/>
                <a:moveTo>
                  <a:pt x="27257" y="7258"/>
                </a:moveTo>
                <a:cubicBezTo>
                  <a:pt x="27257" y="7278"/>
                  <a:pt x="27254" y="7298"/>
                  <a:pt x="27254" y="7321"/>
                </a:cubicBezTo>
                <a:cubicBezTo>
                  <a:pt x="27246" y="7309"/>
                  <a:pt x="27242" y="7293"/>
                  <a:pt x="27234" y="7282"/>
                </a:cubicBezTo>
                <a:lnTo>
                  <a:pt x="27257" y="7258"/>
                </a:lnTo>
                <a:close/>
                <a:moveTo>
                  <a:pt x="9790" y="6988"/>
                </a:moveTo>
                <a:cubicBezTo>
                  <a:pt x="9818" y="7105"/>
                  <a:pt x="9849" y="7223"/>
                  <a:pt x="9880" y="7340"/>
                </a:cubicBezTo>
                <a:cubicBezTo>
                  <a:pt x="9838" y="7279"/>
                  <a:pt x="9797" y="7253"/>
                  <a:pt x="9758" y="7253"/>
                </a:cubicBezTo>
                <a:cubicBezTo>
                  <a:pt x="9739" y="7253"/>
                  <a:pt x="9722" y="7259"/>
                  <a:pt x="9704" y="7270"/>
                </a:cubicBezTo>
                <a:cubicBezTo>
                  <a:pt x="9731" y="7176"/>
                  <a:pt x="9759" y="7082"/>
                  <a:pt x="9790" y="6988"/>
                </a:cubicBezTo>
                <a:close/>
                <a:moveTo>
                  <a:pt x="200967" y="7011"/>
                </a:moveTo>
                <a:cubicBezTo>
                  <a:pt x="200995" y="7110"/>
                  <a:pt x="201022" y="7208"/>
                  <a:pt x="201050" y="7305"/>
                </a:cubicBezTo>
                <a:cubicBezTo>
                  <a:pt x="201046" y="7321"/>
                  <a:pt x="201038" y="7333"/>
                  <a:pt x="201030" y="7349"/>
                </a:cubicBezTo>
                <a:cubicBezTo>
                  <a:pt x="201019" y="7340"/>
                  <a:pt x="201007" y="7333"/>
                  <a:pt x="200999" y="7321"/>
                </a:cubicBezTo>
                <a:cubicBezTo>
                  <a:pt x="200987" y="7219"/>
                  <a:pt x="200976" y="7114"/>
                  <a:pt x="200967" y="7011"/>
                </a:cubicBezTo>
                <a:close/>
                <a:moveTo>
                  <a:pt x="37351" y="6969"/>
                </a:moveTo>
                <a:cubicBezTo>
                  <a:pt x="37371" y="7047"/>
                  <a:pt x="37395" y="7121"/>
                  <a:pt x="37414" y="7199"/>
                </a:cubicBezTo>
                <a:cubicBezTo>
                  <a:pt x="37355" y="7309"/>
                  <a:pt x="37301" y="7419"/>
                  <a:pt x="37246" y="7528"/>
                </a:cubicBezTo>
                <a:cubicBezTo>
                  <a:pt x="37211" y="7454"/>
                  <a:pt x="37180" y="7380"/>
                  <a:pt x="37144" y="7309"/>
                </a:cubicBezTo>
                <a:cubicBezTo>
                  <a:pt x="37211" y="7168"/>
                  <a:pt x="37270" y="7040"/>
                  <a:pt x="37261" y="6973"/>
                </a:cubicBezTo>
                <a:lnTo>
                  <a:pt x="37261" y="6973"/>
                </a:lnTo>
                <a:cubicBezTo>
                  <a:pt x="37265" y="7004"/>
                  <a:pt x="37286" y="7019"/>
                  <a:pt x="37306" y="7019"/>
                </a:cubicBezTo>
                <a:cubicBezTo>
                  <a:pt x="37326" y="7019"/>
                  <a:pt x="37346" y="7004"/>
                  <a:pt x="37348" y="6973"/>
                </a:cubicBezTo>
                <a:lnTo>
                  <a:pt x="37351" y="6969"/>
                </a:lnTo>
                <a:close/>
                <a:moveTo>
                  <a:pt x="190885" y="6836"/>
                </a:moveTo>
                <a:lnTo>
                  <a:pt x="190885" y="6839"/>
                </a:lnTo>
                <a:cubicBezTo>
                  <a:pt x="190889" y="6871"/>
                  <a:pt x="190910" y="6887"/>
                  <a:pt x="190930" y="6887"/>
                </a:cubicBezTo>
                <a:cubicBezTo>
                  <a:pt x="190951" y="6887"/>
                  <a:pt x="190972" y="6871"/>
                  <a:pt x="190975" y="6839"/>
                </a:cubicBezTo>
                <a:lnTo>
                  <a:pt x="190975" y="6839"/>
                </a:lnTo>
                <a:cubicBezTo>
                  <a:pt x="190968" y="6906"/>
                  <a:pt x="191026" y="7035"/>
                  <a:pt x="191093" y="7176"/>
                </a:cubicBezTo>
                <a:cubicBezTo>
                  <a:pt x="191038" y="7293"/>
                  <a:pt x="190983" y="7415"/>
                  <a:pt x="190928" y="7536"/>
                </a:cubicBezTo>
                <a:cubicBezTo>
                  <a:pt x="190878" y="7439"/>
                  <a:pt x="190827" y="7340"/>
                  <a:pt x="190775" y="7242"/>
                </a:cubicBezTo>
                <a:cubicBezTo>
                  <a:pt x="190791" y="7195"/>
                  <a:pt x="190803" y="7145"/>
                  <a:pt x="190815" y="7094"/>
                </a:cubicBezTo>
                <a:cubicBezTo>
                  <a:pt x="190838" y="7008"/>
                  <a:pt x="190862" y="6922"/>
                  <a:pt x="190885" y="6836"/>
                </a:cubicBezTo>
                <a:close/>
                <a:moveTo>
                  <a:pt x="54901" y="7689"/>
                </a:moveTo>
                <a:lnTo>
                  <a:pt x="54901" y="7689"/>
                </a:lnTo>
                <a:cubicBezTo>
                  <a:pt x="54893" y="7712"/>
                  <a:pt x="54886" y="7739"/>
                  <a:pt x="54877" y="7763"/>
                </a:cubicBezTo>
                <a:cubicBezTo>
                  <a:pt x="54874" y="7759"/>
                  <a:pt x="54874" y="7755"/>
                  <a:pt x="54874" y="7752"/>
                </a:cubicBezTo>
                <a:cubicBezTo>
                  <a:pt x="54882" y="7732"/>
                  <a:pt x="54893" y="7708"/>
                  <a:pt x="54901" y="7689"/>
                </a:cubicBezTo>
                <a:close/>
                <a:moveTo>
                  <a:pt x="190138" y="6852"/>
                </a:moveTo>
                <a:lnTo>
                  <a:pt x="190138" y="6852"/>
                </a:lnTo>
                <a:cubicBezTo>
                  <a:pt x="190216" y="7027"/>
                  <a:pt x="190294" y="7204"/>
                  <a:pt x="190372" y="7383"/>
                </a:cubicBezTo>
                <a:cubicBezTo>
                  <a:pt x="190306" y="7560"/>
                  <a:pt x="190244" y="7739"/>
                  <a:pt x="190181" y="7920"/>
                </a:cubicBezTo>
                <a:cubicBezTo>
                  <a:pt x="190169" y="7564"/>
                  <a:pt x="190153" y="7208"/>
                  <a:pt x="190138" y="6852"/>
                </a:cubicBezTo>
                <a:close/>
                <a:moveTo>
                  <a:pt x="54815" y="7912"/>
                </a:moveTo>
                <a:cubicBezTo>
                  <a:pt x="54819" y="7920"/>
                  <a:pt x="54819" y="7927"/>
                  <a:pt x="54819" y="7932"/>
                </a:cubicBezTo>
                <a:cubicBezTo>
                  <a:pt x="54796" y="8006"/>
                  <a:pt x="54772" y="8080"/>
                  <a:pt x="54749" y="8151"/>
                </a:cubicBezTo>
                <a:cubicBezTo>
                  <a:pt x="54769" y="8073"/>
                  <a:pt x="54792" y="7990"/>
                  <a:pt x="54815" y="7912"/>
                </a:cubicBezTo>
                <a:close/>
                <a:moveTo>
                  <a:pt x="75676" y="7614"/>
                </a:moveTo>
                <a:cubicBezTo>
                  <a:pt x="75669" y="7833"/>
                  <a:pt x="75660" y="8057"/>
                  <a:pt x="75653" y="8276"/>
                </a:cubicBezTo>
                <a:cubicBezTo>
                  <a:pt x="75637" y="8033"/>
                  <a:pt x="75637" y="7799"/>
                  <a:pt x="75676" y="7614"/>
                </a:cubicBezTo>
                <a:close/>
                <a:moveTo>
                  <a:pt x="217852" y="6518"/>
                </a:moveTo>
                <a:cubicBezTo>
                  <a:pt x="217875" y="6659"/>
                  <a:pt x="217891" y="6800"/>
                  <a:pt x="217911" y="6941"/>
                </a:cubicBezTo>
                <a:cubicBezTo>
                  <a:pt x="217743" y="7403"/>
                  <a:pt x="217574" y="7861"/>
                  <a:pt x="217414" y="8323"/>
                </a:cubicBezTo>
                <a:cubicBezTo>
                  <a:pt x="217523" y="7701"/>
                  <a:pt x="217649" y="7090"/>
                  <a:pt x="217852" y="6518"/>
                </a:cubicBezTo>
                <a:close/>
                <a:moveTo>
                  <a:pt x="37026" y="7611"/>
                </a:moveTo>
                <a:cubicBezTo>
                  <a:pt x="37054" y="7674"/>
                  <a:pt x="37082" y="7736"/>
                  <a:pt x="37109" y="7799"/>
                </a:cubicBezTo>
                <a:cubicBezTo>
                  <a:pt x="37097" y="7815"/>
                  <a:pt x="37089" y="7833"/>
                  <a:pt x="37082" y="7849"/>
                </a:cubicBezTo>
                <a:cubicBezTo>
                  <a:pt x="37079" y="7849"/>
                  <a:pt x="37077" y="7849"/>
                  <a:pt x="37075" y="7849"/>
                </a:cubicBezTo>
                <a:cubicBezTo>
                  <a:pt x="37057" y="7849"/>
                  <a:pt x="37038" y="7861"/>
                  <a:pt x="37030" y="7892"/>
                </a:cubicBezTo>
                <a:cubicBezTo>
                  <a:pt x="37023" y="7927"/>
                  <a:pt x="37015" y="7959"/>
                  <a:pt x="37007" y="7994"/>
                </a:cubicBezTo>
                <a:cubicBezTo>
                  <a:pt x="36952" y="8104"/>
                  <a:pt x="36898" y="8214"/>
                  <a:pt x="36847" y="8326"/>
                </a:cubicBezTo>
                <a:cubicBezTo>
                  <a:pt x="36894" y="8077"/>
                  <a:pt x="36948" y="7830"/>
                  <a:pt x="37026" y="7611"/>
                </a:cubicBezTo>
                <a:close/>
                <a:moveTo>
                  <a:pt x="191210" y="7477"/>
                </a:moveTo>
                <a:cubicBezTo>
                  <a:pt x="191328" y="7822"/>
                  <a:pt x="191402" y="8221"/>
                  <a:pt x="191461" y="8604"/>
                </a:cubicBezTo>
                <a:cubicBezTo>
                  <a:pt x="191382" y="8444"/>
                  <a:pt x="191304" y="8284"/>
                  <a:pt x="191226" y="8127"/>
                </a:cubicBezTo>
                <a:cubicBezTo>
                  <a:pt x="191221" y="8092"/>
                  <a:pt x="191214" y="8057"/>
                  <a:pt x="191206" y="8026"/>
                </a:cubicBezTo>
                <a:cubicBezTo>
                  <a:pt x="191196" y="7994"/>
                  <a:pt x="191179" y="7982"/>
                  <a:pt x="191163" y="7982"/>
                </a:cubicBezTo>
                <a:cubicBezTo>
                  <a:pt x="191160" y="7982"/>
                  <a:pt x="191158" y="7982"/>
                  <a:pt x="191156" y="7983"/>
                </a:cubicBezTo>
                <a:cubicBezTo>
                  <a:pt x="191124" y="7923"/>
                  <a:pt x="191097" y="7865"/>
                  <a:pt x="191066" y="7810"/>
                </a:cubicBezTo>
                <a:cubicBezTo>
                  <a:pt x="191116" y="7697"/>
                  <a:pt x="191163" y="7587"/>
                  <a:pt x="191210" y="7477"/>
                </a:cubicBezTo>
                <a:close/>
                <a:moveTo>
                  <a:pt x="215100" y="8021"/>
                </a:moveTo>
                <a:cubicBezTo>
                  <a:pt x="215104" y="8233"/>
                  <a:pt x="215109" y="8444"/>
                  <a:pt x="215112" y="8651"/>
                </a:cubicBezTo>
                <a:cubicBezTo>
                  <a:pt x="215103" y="8642"/>
                  <a:pt x="215092" y="8637"/>
                  <a:pt x="215081" y="8637"/>
                </a:cubicBezTo>
                <a:cubicBezTo>
                  <a:pt x="215074" y="8637"/>
                  <a:pt x="215068" y="8639"/>
                  <a:pt x="215062" y="8644"/>
                </a:cubicBezTo>
                <a:cubicBezTo>
                  <a:pt x="215077" y="8436"/>
                  <a:pt x="215089" y="8229"/>
                  <a:pt x="215100" y="8021"/>
                </a:cubicBezTo>
                <a:close/>
                <a:moveTo>
                  <a:pt x="80024" y="7011"/>
                </a:moveTo>
                <a:lnTo>
                  <a:pt x="80024" y="7011"/>
                </a:lnTo>
                <a:cubicBezTo>
                  <a:pt x="79977" y="7556"/>
                  <a:pt x="79899" y="8096"/>
                  <a:pt x="79825" y="8597"/>
                </a:cubicBezTo>
                <a:cubicBezTo>
                  <a:pt x="79821" y="8577"/>
                  <a:pt x="79805" y="8566"/>
                  <a:pt x="79786" y="8566"/>
                </a:cubicBezTo>
                <a:cubicBezTo>
                  <a:pt x="79708" y="8566"/>
                  <a:pt x="79641" y="8601"/>
                  <a:pt x="79590" y="8660"/>
                </a:cubicBezTo>
                <a:cubicBezTo>
                  <a:pt x="79723" y="8104"/>
                  <a:pt x="79868" y="7556"/>
                  <a:pt x="80024" y="7011"/>
                </a:cubicBezTo>
                <a:close/>
                <a:moveTo>
                  <a:pt x="10381" y="6390"/>
                </a:moveTo>
                <a:cubicBezTo>
                  <a:pt x="10643" y="7118"/>
                  <a:pt x="10776" y="7916"/>
                  <a:pt x="10913" y="8711"/>
                </a:cubicBezTo>
                <a:cubicBezTo>
                  <a:pt x="10714" y="8143"/>
                  <a:pt x="10506" y="7580"/>
                  <a:pt x="10302" y="7011"/>
                </a:cubicBezTo>
                <a:cubicBezTo>
                  <a:pt x="10326" y="6800"/>
                  <a:pt x="10349" y="6593"/>
                  <a:pt x="10381" y="6390"/>
                </a:cubicBezTo>
                <a:close/>
                <a:moveTo>
                  <a:pt x="103504" y="5180"/>
                </a:moveTo>
                <a:lnTo>
                  <a:pt x="103504" y="5180"/>
                </a:lnTo>
                <a:cubicBezTo>
                  <a:pt x="103668" y="5423"/>
                  <a:pt x="103692" y="5833"/>
                  <a:pt x="103770" y="6135"/>
                </a:cubicBezTo>
                <a:cubicBezTo>
                  <a:pt x="103852" y="6456"/>
                  <a:pt x="103954" y="6769"/>
                  <a:pt x="104036" y="7094"/>
                </a:cubicBezTo>
                <a:cubicBezTo>
                  <a:pt x="104177" y="7650"/>
                  <a:pt x="104346" y="8209"/>
                  <a:pt x="104479" y="8773"/>
                </a:cubicBezTo>
                <a:cubicBezTo>
                  <a:pt x="104192" y="8127"/>
                  <a:pt x="103903" y="7477"/>
                  <a:pt x="103605" y="6839"/>
                </a:cubicBezTo>
                <a:cubicBezTo>
                  <a:pt x="103587" y="6319"/>
                  <a:pt x="103555" y="5802"/>
                  <a:pt x="103511" y="5286"/>
                </a:cubicBezTo>
                <a:cubicBezTo>
                  <a:pt x="103508" y="5255"/>
                  <a:pt x="103508" y="5219"/>
                  <a:pt x="103504" y="5180"/>
                </a:cubicBezTo>
                <a:close/>
                <a:moveTo>
                  <a:pt x="190600" y="7904"/>
                </a:moveTo>
                <a:cubicBezTo>
                  <a:pt x="190623" y="7963"/>
                  <a:pt x="190650" y="8026"/>
                  <a:pt x="190678" y="8088"/>
                </a:cubicBezTo>
                <a:cubicBezTo>
                  <a:pt x="190576" y="8315"/>
                  <a:pt x="190475" y="8546"/>
                  <a:pt x="190372" y="8773"/>
                </a:cubicBezTo>
                <a:cubicBezTo>
                  <a:pt x="190439" y="8483"/>
                  <a:pt x="190517" y="8194"/>
                  <a:pt x="190600" y="7904"/>
                </a:cubicBezTo>
                <a:close/>
                <a:moveTo>
                  <a:pt x="13136" y="7889"/>
                </a:moveTo>
                <a:cubicBezTo>
                  <a:pt x="13152" y="8194"/>
                  <a:pt x="13171" y="8496"/>
                  <a:pt x="13191" y="8796"/>
                </a:cubicBezTo>
                <a:cubicBezTo>
                  <a:pt x="13180" y="8780"/>
                  <a:pt x="13167" y="8771"/>
                  <a:pt x="13153" y="8771"/>
                </a:cubicBezTo>
                <a:cubicBezTo>
                  <a:pt x="13141" y="8771"/>
                  <a:pt x="13130" y="8778"/>
                  <a:pt x="13120" y="8792"/>
                </a:cubicBezTo>
                <a:cubicBezTo>
                  <a:pt x="13124" y="8491"/>
                  <a:pt x="13129" y="8190"/>
                  <a:pt x="13136" y="7889"/>
                </a:cubicBezTo>
                <a:close/>
                <a:moveTo>
                  <a:pt x="37594" y="7873"/>
                </a:moveTo>
                <a:cubicBezTo>
                  <a:pt x="37688" y="8217"/>
                  <a:pt x="37782" y="8561"/>
                  <a:pt x="37864" y="8906"/>
                </a:cubicBezTo>
                <a:cubicBezTo>
                  <a:pt x="37743" y="8636"/>
                  <a:pt x="37622" y="8362"/>
                  <a:pt x="37500" y="8092"/>
                </a:cubicBezTo>
                <a:cubicBezTo>
                  <a:pt x="37532" y="8017"/>
                  <a:pt x="37563" y="7947"/>
                  <a:pt x="37594" y="7873"/>
                </a:cubicBezTo>
                <a:close/>
                <a:moveTo>
                  <a:pt x="124706" y="5349"/>
                </a:moveTo>
                <a:lnTo>
                  <a:pt x="124706" y="5349"/>
                </a:lnTo>
                <a:cubicBezTo>
                  <a:pt x="124666" y="5896"/>
                  <a:pt x="124639" y="6444"/>
                  <a:pt x="124619" y="6993"/>
                </a:cubicBezTo>
                <a:cubicBezTo>
                  <a:pt x="124326" y="7627"/>
                  <a:pt x="124040" y="8264"/>
                  <a:pt x="123759" y="8906"/>
                </a:cubicBezTo>
                <a:cubicBezTo>
                  <a:pt x="123887" y="8342"/>
                  <a:pt x="124059" y="7783"/>
                  <a:pt x="124200" y="7227"/>
                </a:cubicBezTo>
                <a:cubicBezTo>
                  <a:pt x="124283" y="6902"/>
                  <a:pt x="124381" y="6589"/>
                  <a:pt x="124467" y="6268"/>
                </a:cubicBezTo>
                <a:cubicBezTo>
                  <a:pt x="124541" y="5983"/>
                  <a:pt x="124565" y="5595"/>
                  <a:pt x="124706" y="5349"/>
                </a:cubicBezTo>
                <a:close/>
                <a:moveTo>
                  <a:pt x="9840" y="7526"/>
                </a:moveTo>
                <a:cubicBezTo>
                  <a:pt x="9849" y="7526"/>
                  <a:pt x="9859" y="7529"/>
                  <a:pt x="9868" y="7536"/>
                </a:cubicBezTo>
                <a:cubicBezTo>
                  <a:pt x="9841" y="7681"/>
                  <a:pt x="9813" y="7826"/>
                  <a:pt x="9786" y="7967"/>
                </a:cubicBezTo>
                <a:cubicBezTo>
                  <a:pt x="9724" y="8311"/>
                  <a:pt x="9657" y="8651"/>
                  <a:pt x="9590" y="8992"/>
                </a:cubicBezTo>
                <a:cubicBezTo>
                  <a:pt x="9590" y="8922"/>
                  <a:pt x="9594" y="8852"/>
                  <a:pt x="9594" y="8781"/>
                </a:cubicBezTo>
                <a:cubicBezTo>
                  <a:pt x="9594" y="8781"/>
                  <a:pt x="9665" y="7526"/>
                  <a:pt x="9840" y="7526"/>
                </a:cubicBezTo>
                <a:close/>
                <a:moveTo>
                  <a:pt x="151386" y="8960"/>
                </a:moveTo>
                <a:cubicBezTo>
                  <a:pt x="151390" y="8973"/>
                  <a:pt x="151394" y="8980"/>
                  <a:pt x="151402" y="8992"/>
                </a:cubicBezTo>
                <a:cubicBezTo>
                  <a:pt x="151394" y="9012"/>
                  <a:pt x="151386" y="9027"/>
                  <a:pt x="151383" y="9047"/>
                </a:cubicBezTo>
                <a:cubicBezTo>
                  <a:pt x="151383" y="9020"/>
                  <a:pt x="151383" y="8989"/>
                  <a:pt x="151386" y="8960"/>
                </a:cubicBezTo>
                <a:close/>
                <a:moveTo>
                  <a:pt x="180800" y="7313"/>
                </a:moveTo>
                <a:cubicBezTo>
                  <a:pt x="180878" y="7677"/>
                  <a:pt x="180921" y="8080"/>
                  <a:pt x="180944" y="8491"/>
                </a:cubicBezTo>
                <a:cubicBezTo>
                  <a:pt x="180842" y="8691"/>
                  <a:pt x="180744" y="8895"/>
                  <a:pt x="180646" y="9098"/>
                </a:cubicBezTo>
                <a:cubicBezTo>
                  <a:pt x="180670" y="8949"/>
                  <a:pt x="180697" y="8796"/>
                  <a:pt x="180733" y="8648"/>
                </a:cubicBezTo>
                <a:cubicBezTo>
                  <a:pt x="180758" y="8535"/>
                  <a:pt x="180696" y="8466"/>
                  <a:pt x="180633" y="8466"/>
                </a:cubicBezTo>
                <a:cubicBezTo>
                  <a:pt x="180629" y="8466"/>
                  <a:pt x="180624" y="8467"/>
                  <a:pt x="180619" y="8467"/>
                </a:cubicBezTo>
                <a:cubicBezTo>
                  <a:pt x="180639" y="8064"/>
                  <a:pt x="180709" y="7701"/>
                  <a:pt x="180800" y="7313"/>
                </a:cubicBezTo>
                <a:close/>
                <a:moveTo>
                  <a:pt x="218397" y="7394"/>
                </a:moveTo>
                <a:cubicBezTo>
                  <a:pt x="218570" y="7394"/>
                  <a:pt x="218639" y="8648"/>
                  <a:pt x="218642" y="8648"/>
                </a:cubicBezTo>
                <a:cubicBezTo>
                  <a:pt x="218642" y="8820"/>
                  <a:pt x="218650" y="8992"/>
                  <a:pt x="218655" y="9168"/>
                </a:cubicBezTo>
                <a:cubicBezTo>
                  <a:pt x="218584" y="8812"/>
                  <a:pt x="218514" y="8460"/>
                  <a:pt x="218447" y="8100"/>
                </a:cubicBezTo>
                <a:cubicBezTo>
                  <a:pt x="218411" y="7889"/>
                  <a:pt x="218368" y="7665"/>
                  <a:pt x="218326" y="7443"/>
                </a:cubicBezTo>
                <a:cubicBezTo>
                  <a:pt x="218330" y="7443"/>
                  <a:pt x="218337" y="7439"/>
                  <a:pt x="218345" y="7430"/>
                </a:cubicBezTo>
                <a:cubicBezTo>
                  <a:pt x="218363" y="7406"/>
                  <a:pt x="218380" y="7394"/>
                  <a:pt x="218397" y="7394"/>
                </a:cubicBezTo>
                <a:close/>
                <a:moveTo>
                  <a:pt x="76850" y="8828"/>
                </a:moveTo>
                <a:cubicBezTo>
                  <a:pt x="76854" y="8953"/>
                  <a:pt x="76858" y="9078"/>
                  <a:pt x="76863" y="9204"/>
                </a:cubicBezTo>
                <a:cubicBezTo>
                  <a:pt x="76834" y="9121"/>
                  <a:pt x="76807" y="9043"/>
                  <a:pt x="76784" y="8969"/>
                </a:cubicBezTo>
                <a:cubicBezTo>
                  <a:pt x="76803" y="8918"/>
                  <a:pt x="76827" y="8875"/>
                  <a:pt x="76850" y="8828"/>
                </a:cubicBezTo>
                <a:close/>
                <a:moveTo>
                  <a:pt x="114131" y="7692"/>
                </a:moveTo>
                <a:cubicBezTo>
                  <a:pt x="114181" y="7947"/>
                  <a:pt x="114216" y="8198"/>
                  <a:pt x="114232" y="8467"/>
                </a:cubicBezTo>
                <a:cubicBezTo>
                  <a:pt x="114227" y="8467"/>
                  <a:pt x="114223" y="8466"/>
                  <a:pt x="114218" y="8466"/>
                </a:cubicBezTo>
                <a:cubicBezTo>
                  <a:pt x="114155" y="8466"/>
                  <a:pt x="114093" y="8535"/>
                  <a:pt x="114118" y="8648"/>
                </a:cubicBezTo>
                <a:cubicBezTo>
                  <a:pt x="114154" y="8808"/>
                  <a:pt x="114185" y="8973"/>
                  <a:pt x="114212" y="9137"/>
                </a:cubicBezTo>
                <a:cubicBezTo>
                  <a:pt x="114185" y="9255"/>
                  <a:pt x="114158" y="9368"/>
                  <a:pt x="114134" y="9486"/>
                </a:cubicBezTo>
                <a:cubicBezTo>
                  <a:pt x="114107" y="9364"/>
                  <a:pt x="114075" y="9239"/>
                  <a:pt x="114048" y="9117"/>
                </a:cubicBezTo>
                <a:cubicBezTo>
                  <a:pt x="114068" y="9004"/>
                  <a:pt x="114091" y="8890"/>
                  <a:pt x="114118" y="8781"/>
                </a:cubicBezTo>
                <a:cubicBezTo>
                  <a:pt x="114144" y="8668"/>
                  <a:pt x="114081" y="8600"/>
                  <a:pt x="114019" y="8600"/>
                </a:cubicBezTo>
                <a:cubicBezTo>
                  <a:pt x="114014" y="8600"/>
                  <a:pt x="114009" y="8600"/>
                  <a:pt x="114005" y="8601"/>
                </a:cubicBezTo>
                <a:cubicBezTo>
                  <a:pt x="114021" y="8284"/>
                  <a:pt x="114068" y="7990"/>
                  <a:pt x="114131" y="7692"/>
                </a:cubicBezTo>
                <a:close/>
                <a:moveTo>
                  <a:pt x="84620" y="9697"/>
                </a:moveTo>
                <a:lnTo>
                  <a:pt x="84620" y="9701"/>
                </a:lnTo>
                <a:lnTo>
                  <a:pt x="84612" y="9701"/>
                </a:lnTo>
                <a:cubicBezTo>
                  <a:pt x="84616" y="9701"/>
                  <a:pt x="84616" y="9697"/>
                  <a:pt x="84620" y="9697"/>
                </a:cubicBezTo>
                <a:close/>
                <a:moveTo>
                  <a:pt x="141211" y="9685"/>
                </a:moveTo>
                <a:cubicBezTo>
                  <a:pt x="141214" y="9693"/>
                  <a:pt x="141222" y="9701"/>
                  <a:pt x="141226" y="9708"/>
                </a:cubicBezTo>
                <a:lnTo>
                  <a:pt x="141211" y="9708"/>
                </a:lnTo>
                <a:lnTo>
                  <a:pt x="141211" y="9685"/>
                </a:lnTo>
                <a:close/>
                <a:moveTo>
                  <a:pt x="180952" y="8648"/>
                </a:moveTo>
                <a:cubicBezTo>
                  <a:pt x="180959" y="8789"/>
                  <a:pt x="180964" y="8926"/>
                  <a:pt x="180968" y="9067"/>
                </a:cubicBezTo>
                <a:cubicBezTo>
                  <a:pt x="180842" y="9258"/>
                  <a:pt x="180740" y="9486"/>
                  <a:pt x="180650" y="9712"/>
                </a:cubicBezTo>
                <a:cubicBezTo>
                  <a:pt x="180643" y="9587"/>
                  <a:pt x="180639" y="9462"/>
                  <a:pt x="180631" y="9336"/>
                </a:cubicBezTo>
                <a:cubicBezTo>
                  <a:pt x="180737" y="9106"/>
                  <a:pt x="180842" y="8879"/>
                  <a:pt x="180952" y="8648"/>
                </a:cubicBezTo>
                <a:close/>
                <a:moveTo>
                  <a:pt x="145856" y="8945"/>
                </a:moveTo>
                <a:cubicBezTo>
                  <a:pt x="145927" y="9195"/>
                  <a:pt x="145974" y="9505"/>
                  <a:pt x="146009" y="9732"/>
                </a:cubicBezTo>
                <a:cubicBezTo>
                  <a:pt x="145942" y="9576"/>
                  <a:pt x="145875" y="9419"/>
                  <a:pt x="145805" y="9262"/>
                </a:cubicBezTo>
                <a:cubicBezTo>
                  <a:pt x="145821" y="9157"/>
                  <a:pt x="145841" y="9051"/>
                  <a:pt x="145856" y="8945"/>
                </a:cubicBezTo>
                <a:close/>
                <a:moveTo>
                  <a:pt x="118564" y="6487"/>
                </a:moveTo>
                <a:cubicBezTo>
                  <a:pt x="118627" y="6726"/>
                  <a:pt x="118690" y="6969"/>
                  <a:pt x="118752" y="7211"/>
                </a:cubicBezTo>
                <a:cubicBezTo>
                  <a:pt x="118710" y="7149"/>
                  <a:pt x="118670" y="7122"/>
                  <a:pt x="118630" y="7122"/>
                </a:cubicBezTo>
                <a:cubicBezTo>
                  <a:pt x="118534" y="7122"/>
                  <a:pt x="118446" y="7289"/>
                  <a:pt x="118376" y="7520"/>
                </a:cubicBezTo>
                <a:cubicBezTo>
                  <a:pt x="118181" y="8182"/>
                  <a:pt x="118079" y="8992"/>
                  <a:pt x="118020" y="9751"/>
                </a:cubicBezTo>
                <a:cubicBezTo>
                  <a:pt x="118040" y="9426"/>
                  <a:pt x="118064" y="9110"/>
                  <a:pt x="118095" y="8789"/>
                </a:cubicBezTo>
                <a:cubicBezTo>
                  <a:pt x="118165" y="8049"/>
                  <a:pt x="118311" y="7208"/>
                  <a:pt x="118564" y="6487"/>
                </a:cubicBezTo>
                <a:close/>
                <a:moveTo>
                  <a:pt x="86659" y="9423"/>
                </a:moveTo>
                <a:cubicBezTo>
                  <a:pt x="86694" y="9501"/>
                  <a:pt x="86729" y="9587"/>
                  <a:pt x="86760" y="9673"/>
                </a:cubicBezTo>
                <a:cubicBezTo>
                  <a:pt x="86737" y="9712"/>
                  <a:pt x="86710" y="9751"/>
                  <a:pt x="86686" y="9795"/>
                </a:cubicBezTo>
                <a:cubicBezTo>
                  <a:pt x="86679" y="9670"/>
                  <a:pt x="86666" y="9544"/>
                  <a:pt x="86659" y="9423"/>
                </a:cubicBezTo>
                <a:close/>
                <a:moveTo>
                  <a:pt x="47274" y="8761"/>
                </a:moveTo>
                <a:cubicBezTo>
                  <a:pt x="47386" y="9000"/>
                  <a:pt x="47496" y="9231"/>
                  <a:pt x="47602" y="9470"/>
                </a:cubicBezTo>
                <a:cubicBezTo>
                  <a:pt x="47598" y="9595"/>
                  <a:pt x="47590" y="9720"/>
                  <a:pt x="47586" y="9845"/>
                </a:cubicBezTo>
                <a:cubicBezTo>
                  <a:pt x="47496" y="9614"/>
                  <a:pt x="47391" y="9383"/>
                  <a:pt x="47265" y="9192"/>
                </a:cubicBezTo>
                <a:cubicBezTo>
                  <a:pt x="47265" y="9051"/>
                  <a:pt x="47269" y="8906"/>
                  <a:pt x="47274" y="8761"/>
                </a:cubicBezTo>
                <a:close/>
                <a:moveTo>
                  <a:pt x="87038" y="9536"/>
                </a:moveTo>
                <a:lnTo>
                  <a:pt x="87038" y="9536"/>
                </a:lnTo>
                <a:cubicBezTo>
                  <a:pt x="87035" y="9638"/>
                  <a:pt x="87031" y="9740"/>
                  <a:pt x="87026" y="9842"/>
                </a:cubicBezTo>
                <a:cubicBezTo>
                  <a:pt x="87024" y="9842"/>
                  <a:pt x="87023" y="9840"/>
                  <a:pt x="87021" y="9840"/>
                </a:cubicBezTo>
                <a:cubicBezTo>
                  <a:pt x="87021" y="9840"/>
                  <a:pt x="87020" y="9840"/>
                  <a:pt x="87019" y="9842"/>
                </a:cubicBezTo>
                <a:cubicBezTo>
                  <a:pt x="86999" y="9842"/>
                  <a:pt x="86975" y="9845"/>
                  <a:pt x="86956" y="9849"/>
                </a:cubicBezTo>
                <a:cubicBezTo>
                  <a:pt x="86941" y="9811"/>
                  <a:pt x="86925" y="9767"/>
                  <a:pt x="86909" y="9728"/>
                </a:cubicBezTo>
                <a:cubicBezTo>
                  <a:pt x="86948" y="9657"/>
                  <a:pt x="86991" y="9595"/>
                  <a:pt x="87038" y="9536"/>
                </a:cubicBezTo>
                <a:close/>
                <a:moveTo>
                  <a:pt x="141554" y="9607"/>
                </a:moveTo>
                <a:lnTo>
                  <a:pt x="141554" y="9607"/>
                </a:lnTo>
                <a:cubicBezTo>
                  <a:pt x="141547" y="9693"/>
                  <a:pt x="141539" y="9775"/>
                  <a:pt x="141536" y="9861"/>
                </a:cubicBezTo>
                <a:cubicBezTo>
                  <a:pt x="141520" y="9845"/>
                  <a:pt x="141500" y="9834"/>
                  <a:pt x="141484" y="9818"/>
                </a:cubicBezTo>
                <a:cubicBezTo>
                  <a:pt x="141480" y="9814"/>
                  <a:pt x="141476" y="9811"/>
                  <a:pt x="141476" y="9806"/>
                </a:cubicBezTo>
                <a:cubicBezTo>
                  <a:pt x="141500" y="9735"/>
                  <a:pt x="141527" y="9673"/>
                  <a:pt x="141554" y="9607"/>
                </a:cubicBezTo>
                <a:close/>
                <a:moveTo>
                  <a:pt x="86831" y="9873"/>
                </a:moveTo>
                <a:cubicBezTo>
                  <a:pt x="86834" y="9881"/>
                  <a:pt x="86834" y="9889"/>
                  <a:pt x="86838" y="9896"/>
                </a:cubicBezTo>
                <a:cubicBezTo>
                  <a:pt x="86831" y="9900"/>
                  <a:pt x="86819" y="9908"/>
                  <a:pt x="86811" y="9912"/>
                </a:cubicBezTo>
                <a:cubicBezTo>
                  <a:pt x="86819" y="9900"/>
                  <a:pt x="86823" y="9885"/>
                  <a:pt x="86831" y="9873"/>
                </a:cubicBezTo>
                <a:close/>
                <a:moveTo>
                  <a:pt x="119187" y="8910"/>
                </a:moveTo>
                <a:cubicBezTo>
                  <a:pt x="119218" y="9036"/>
                  <a:pt x="119245" y="9164"/>
                  <a:pt x="119277" y="9289"/>
                </a:cubicBezTo>
                <a:cubicBezTo>
                  <a:pt x="119254" y="9376"/>
                  <a:pt x="119238" y="9435"/>
                  <a:pt x="119234" y="9450"/>
                </a:cubicBezTo>
                <a:cubicBezTo>
                  <a:pt x="119191" y="9623"/>
                  <a:pt x="119151" y="9795"/>
                  <a:pt x="119113" y="9967"/>
                </a:cubicBezTo>
                <a:cubicBezTo>
                  <a:pt x="119140" y="9614"/>
                  <a:pt x="119163" y="9262"/>
                  <a:pt x="119187" y="8910"/>
                </a:cubicBezTo>
                <a:close/>
                <a:moveTo>
                  <a:pt x="56252" y="9661"/>
                </a:moveTo>
                <a:cubicBezTo>
                  <a:pt x="56268" y="9775"/>
                  <a:pt x="56279" y="9889"/>
                  <a:pt x="56291" y="10006"/>
                </a:cubicBezTo>
                <a:cubicBezTo>
                  <a:pt x="56271" y="9998"/>
                  <a:pt x="56248" y="9994"/>
                  <a:pt x="56228" y="9990"/>
                </a:cubicBezTo>
                <a:cubicBezTo>
                  <a:pt x="56236" y="9881"/>
                  <a:pt x="56244" y="9771"/>
                  <a:pt x="56252" y="9661"/>
                </a:cubicBezTo>
                <a:close/>
                <a:moveTo>
                  <a:pt x="132850" y="9560"/>
                </a:moveTo>
                <a:cubicBezTo>
                  <a:pt x="132894" y="9701"/>
                  <a:pt x="132921" y="9873"/>
                  <a:pt x="132936" y="10045"/>
                </a:cubicBezTo>
                <a:cubicBezTo>
                  <a:pt x="132897" y="9916"/>
                  <a:pt x="132862" y="9787"/>
                  <a:pt x="132827" y="9657"/>
                </a:cubicBezTo>
                <a:cubicBezTo>
                  <a:pt x="132835" y="9626"/>
                  <a:pt x="132842" y="9591"/>
                  <a:pt x="132850" y="9560"/>
                </a:cubicBezTo>
                <a:close/>
                <a:moveTo>
                  <a:pt x="109050" y="9043"/>
                </a:moveTo>
                <a:cubicBezTo>
                  <a:pt x="109073" y="9395"/>
                  <a:pt x="109097" y="9744"/>
                  <a:pt x="109124" y="10096"/>
                </a:cubicBezTo>
                <a:cubicBezTo>
                  <a:pt x="109085" y="9928"/>
                  <a:pt x="109046" y="9755"/>
                  <a:pt x="109003" y="9583"/>
                </a:cubicBezTo>
                <a:cubicBezTo>
                  <a:pt x="108999" y="9567"/>
                  <a:pt x="108983" y="9509"/>
                  <a:pt x="108960" y="9423"/>
                </a:cubicBezTo>
                <a:cubicBezTo>
                  <a:pt x="108988" y="9298"/>
                  <a:pt x="109019" y="9168"/>
                  <a:pt x="109050" y="9043"/>
                </a:cubicBezTo>
                <a:close/>
                <a:moveTo>
                  <a:pt x="141218" y="9916"/>
                </a:moveTo>
                <a:lnTo>
                  <a:pt x="141218" y="9916"/>
                </a:lnTo>
                <a:cubicBezTo>
                  <a:pt x="141245" y="9923"/>
                  <a:pt x="141269" y="9932"/>
                  <a:pt x="141292" y="9943"/>
                </a:cubicBezTo>
                <a:cubicBezTo>
                  <a:pt x="141273" y="10002"/>
                  <a:pt x="141249" y="10057"/>
                  <a:pt x="141230" y="10111"/>
                </a:cubicBezTo>
                <a:cubicBezTo>
                  <a:pt x="141226" y="10049"/>
                  <a:pt x="141222" y="9982"/>
                  <a:pt x="141218" y="9916"/>
                </a:cubicBezTo>
                <a:close/>
                <a:moveTo>
                  <a:pt x="156052" y="8655"/>
                </a:moveTo>
                <a:lnTo>
                  <a:pt x="156052" y="8655"/>
                </a:lnTo>
                <a:cubicBezTo>
                  <a:pt x="156204" y="8871"/>
                  <a:pt x="156354" y="9090"/>
                  <a:pt x="156509" y="9301"/>
                </a:cubicBezTo>
                <a:cubicBezTo>
                  <a:pt x="156482" y="9571"/>
                  <a:pt x="156462" y="9842"/>
                  <a:pt x="156443" y="10111"/>
                </a:cubicBezTo>
                <a:cubicBezTo>
                  <a:pt x="156325" y="9673"/>
                  <a:pt x="156216" y="9231"/>
                  <a:pt x="156095" y="8796"/>
                </a:cubicBezTo>
                <a:cubicBezTo>
                  <a:pt x="156079" y="8749"/>
                  <a:pt x="156067" y="8702"/>
                  <a:pt x="156052" y="8655"/>
                </a:cubicBezTo>
                <a:close/>
                <a:moveTo>
                  <a:pt x="82349" y="8922"/>
                </a:moveTo>
                <a:cubicBezTo>
                  <a:pt x="82376" y="9078"/>
                  <a:pt x="82405" y="9235"/>
                  <a:pt x="82428" y="9395"/>
                </a:cubicBezTo>
                <a:cubicBezTo>
                  <a:pt x="82322" y="9634"/>
                  <a:pt x="82220" y="9876"/>
                  <a:pt x="82118" y="10123"/>
                </a:cubicBezTo>
                <a:cubicBezTo>
                  <a:pt x="82138" y="10026"/>
                  <a:pt x="82161" y="9923"/>
                  <a:pt x="82185" y="9829"/>
                </a:cubicBezTo>
                <a:cubicBezTo>
                  <a:pt x="82228" y="9654"/>
                  <a:pt x="82271" y="9255"/>
                  <a:pt x="82349" y="8922"/>
                </a:cubicBezTo>
                <a:close/>
                <a:moveTo>
                  <a:pt x="171985" y="9529"/>
                </a:moveTo>
                <a:cubicBezTo>
                  <a:pt x="171997" y="9724"/>
                  <a:pt x="172012" y="9920"/>
                  <a:pt x="172024" y="10120"/>
                </a:cubicBezTo>
                <a:cubicBezTo>
                  <a:pt x="171989" y="10127"/>
                  <a:pt x="171954" y="10135"/>
                  <a:pt x="171918" y="10143"/>
                </a:cubicBezTo>
                <a:cubicBezTo>
                  <a:pt x="171934" y="9939"/>
                  <a:pt x="171958" y="9735"/>
                  <a:pt x="171985" y="9529"/>
                </a:cubicBezTo>
                <a:close/>
                <a:moveTo>
                  <a:pt x="58676" y="9158"/>
                </a:moveTo>
                <a:cubicBezTo>
                  <a:pt x="58680" y="9197"/>
                  <a:pt x="58687" y="9239"/>
                  <a:pt x="58690" y="9278"/>
                </a:cubicBezTo>
                <a:cubicBezTo>
                  <a:pt x="58728" y="9570"/>
                  <a:pt x="58759" y="9860"/>
                  <a:pt x="58786" y="10152"/>
                </a:cubicBezTo>
                <a:lnTo>
                  <a:pt x="58786" y="10152"/>
                </a:lnTo>
                <a:cubicBezTo>
                  <a:pt x="58782" y="10111"/>
                  <a:pt x="58775" y="10070"/>
                  <a:pt x="58772" y="10026"/>
                </a:cubicBezTo>
                <a:cubicBezTo>
                  <a:pt x="58768" y="10010"/>
                  <a:pt x="58761" y="9994"/>
                  <a:pt x="58752" y="9990"/>
                </a:cubicBezTo>
                <a:cubicBezTo>
                  <a:pt x="58725" y="9713"/>
                  <a:pt x="58702" y="9435"/>
                  <a:pt x="58676" y="9158"/>
                </a:cubicBezTo>
                <a:close/>
                <a:moveTo>
                  <a:pt x="210591" y="10131"/>
                </a:moveTo>
                <a:cubicBezTo>
                  <a:pt x="210591" y="10131"/>
                  <a:pt x="210588" y="10143"/>
                  <a:pt x="210584" y="10158"/>
                </a:cubicBezTo>
                <a:cubicBezTo>
                  <a:pt x="210584" y="10151"/>
                  <a:pt x="210584" y="10139"/>
                  <a:pt x="210588" y="10131"/>
                </a:cubicBezTo>
                <a:close/>
                <a:moveTo>
                  <a:pt x="153590" y="8542"/>
                </a:moveTo>
                <a:cubicBezTo>
                  <a:pt x="153590" y="8711"/>
                  <a:pt x="153594" y="8875"/>
                  <a:pt x="153590" y="9039"/>
                </a:cubicBezTo>
                <a:cubicBezTo>
                  <a:pt x="153590" y="9270"/>
                  <a:pt x="153586" y="9501"/>
                  <a:pt x="153586" y="9732"/>
                </a:cubicBezTo>
                <a:cubicBezTo>
                  <a:pt x="153531" y="9876"/>
                  <a:pt x="153476" y="10026"/>
                  <a:pt x="153426" y="10170"/>
                </a:cubicBezTo>
                <a:cubicBezTo>
                  <a:pt x="153413" y="10049"/>
                  <a:pt x="153406" y="9932"/>
                  <a:pt x="153398" y="9814"/>
                </a:cubicBezTo>
                <a:cubicBezTo>
                  <a:pt x="153457" y="9388"/>
                  <a:pt x="153520" y="8965"/>
                  <a:pt x="153590" y="8542"/>
                </a:cubicBezTo>
                <a:close/>
                <a:moveTo>
                  <a:pt x="72185" y="8789"/>
                </a:moveTo>
                <a:cubicBezTo>
                  <a:pt x="72170" y="8836"/>
                  <a:pt x="72154" y="8879"/>
                  <a:pt x="72142" y="8926"/>
                </a:cubicBezTo>
                <a:cubicBezTo>
                  <a:pt x="72025" y="9345"/>
                  <a:pt x="71919" y="9767"/>
                  <a:pt x="71809" y="10186"/>
                </a:cubicBezTo>
                <a:cubicBezTo>
                  <a:pt x="71790" y="9928"/>
                  <a:pt x="71770" y="9665"/>
                  <a:pt x="71747" y="9407"/>
                </a:cubicBezTo>
                <a:cubicBezTo>
                  <a:pt x="71895" y="9200"/>
                  <a:pt x="72040" y="8996"/>
                  <a:pt x="72185" y="8789"/>
                </a:cubicBezTo>
                <a:close/>
                <a:moveTo>
                  <a:pt x="95355" y="9552"/>
                </a:moveTo>
                <a:cubicBezTo>
                  <a:pt x="95371" y="9630"/>
                  <a:pt x="95391" y="9712"/>
                  <a:pt x="95410" y="9791"/>
                </a:cubicBezTo>
                <a:cubicBezTo>
                  <a:pt x="95371" y="9928"/>
                  <a:pt x="95332" y="10064"/>
                  <a:pt x="95292" y="10201"/>
                </a:cubicBezTo>
                <a:cubicBezTo>
                  <a:pt x="95288" y="10201"/>
                  <a:pt x="95281" y="10198"/>
                  <a:pt x="95277" y="10194"/>
                </a:cubicBezTo>
                <a:cubicBezTo>
                  <a:pt x="95292" y="9979"/>
                  <a:pt x="95308" y="9751"/>
                  <a:pt x="95355" y="9552"/>
                </a:cubicBezTo>
                <a:close/>
                <a:moveTo>
                  <a:pt x="74647" y="8425"/>
                </a:moveTo>
                <a:cubicBezTo>
                  <a:pt x="74717" y="8839"/>
                  <a:pt x="74780" y="9258"/>
                  <a:pt x="74838" y="9681"/>
                </a:cubicBezTo>
                <a:cubicBezTo>
                  <a:pt x="74823" y="9873"/>
                  <a:pt x="74811" y="10060"/>
                  <a:pt x="74791" y="10252"/>
                </a:cubicBezTo>
                <a:cubicBezTo>
                  <a:pt x="74744" y="10123"/>
                  <a:pt x="74697" y="9994"/>
                  <a:pt x="74647" y="9865"/>
                </a:cubicBezTo>
                <a:cubicBezTo>
                  <a:pt x="74647" y="9634"/>
                  <a:pt x="74647" y="9403"/>
                  <a:pt x="74643" y="9172"/>
                </a:cubicBezTo>
                <a:cubicBezTo>
                  <a:pt x="74643" y="8922"/>
                  <a:pt x="74643" y="8675"/>
                  <a:pt x="74647" y="8425"/>
                </a:cubicBezTo>
                <a:close/>
                <a:moveTo>
                  <a:pt x="149739" y="9309"/>
                </a:moveTo>
                <a:cubicBezTo>
                  <a:pt x="149770" y="9442"/>
                  <a:pt x="149802" y="9580"/>
                  <a:pt x="149833" y="9712"/>
                </a:cubicBezTo>
                <a:cubicBezTo>
                  <a:pt x="149817" y="9920"/>
                  <a:pt x="149802" y="10131"/>
                  <a:pt x="149786" y="10338"/>
                </a:cubicBezTo>
                <a:cubicBezTo>
                  <a:pt x="149770" y="9994"/>
                  <a:pt x="149755" y="9654"/>
                  <a:pt x="149739" y="9309"/>
                </a:cubicBezTo>
                <a:close/>
                <a:moveTo>
                  <a:pt x="95520" y="10272"/>
                </a:moveTo>
                <a:cubicBezTo>
                  <a:pt x="95527" y="10307"/>
                  <a:pt x="95536" y="10342"/>
                  <a:pt x="95543" y="10378"/>
                </a:cubicBezTo>
                <a:cubicBezTo>
                  <a:pt x="95532" y="10366"/>
                  <a:pt x="95516" y="10358"/>
                  <a:pt x="95504" y="10346"/>
                </a:cubicBezTo>
                <a:cubicBezTo>
                  <a:pt x="95508" y="10323"/>
                  <a:pt x="95516" y="10295"/>
                  <a:pt x="95520" y="10272"/>
                </a:cubicBezTo>
                <a:close/>
                <a:moveTo>
                  <a:pt x="143379" y="10178"/>
                </a:moveTo>
                <a:cubicBezTo>
                  <a:pt x="143394" y="10225"/>
                  <a:pt x="143406" y="10272"/>
                  <a:pt x="143422" y="10323"/>
                </a:cubicBezTo>
                <a:cubicBezTo>
                  <a:pt x="143414" y="10351"/>
                  <a:pt x="143406" y="10378"/>
                  <a:pt x="143398" y="10405"/>
                </a:cubicBezTo>
                <a:cubicBezTo>
                  <a:pt x="143391" y="10327"/>
                  <a:pt x="143386" y="10252"/>
                  <a:pt x="143379" y="10178"/>
                </a:cubicBezTo>
                <a:close/>
                <a:moveTo>
                  <a:pt x="77723" y="10393"/>
                </a:moveTo>
                <a:cubicBezTo>
                  <a:pt x="77723" y="10398"/>
                  <a:pt x="77723" y="10401"/>
                  <a:pt x="77727" y="10405"/>
                </a:cubicBezTo>
                <a:cubicBezTo>
                  <a:pt x="77727" y="10409"/>
                  <a:pt x="77723" y="10413"/>
                  <a:pt x="77723" y="10416"/>
                </a:cubicBezTo>
                <a:lnTo>
                  <a:pt x="77723" y="10393"/>
                </a:lnTo>
                <a:close/>
                <a:moveTo>
                  <a:pt x="109524" y="7524"/>
                </a:moveTo>
                <a:cubicBezTo>
                  <a:pt x="109698" y="7524"/>
                  <a:pt x="109770" y="8781"/>
                  <a:pt x="109770" y="8781"/>
                </a:cubicBezTo>
                <a:cubicBezTo>
                  <a:pt x="109774" y="9258"/>
                  <a:pt x="109805" y="9751"/>
                  <a:pt x="109797" y="10233"/>
                </a:cubicBezTo>
                <a:cubicBezTo>
                  <a:pt x="109672" y="10252"/>
                  <a:pt x="109582" y="10319"/>
                  <a:pt x="109516" y="10416"/>
                </a:cubicBezTo>
                <a:cubicBezTo>
                  <a:pt x="109355" y="9648"/>
                  <a:pt x="109164" y="8761"/>
                  <a:pt x="109133" y="8761"/>
                </a:cubicBezTo>
                <a:cubicBezTo>
                  <a:pt x="109133" y="8761"/>
                  <a:pt x="109132" y="8761"/>
                  <a:pt x="109132" y="8761"/>
                </a:cubicBezTo>
                <a:lnTo>
                  <a:pt x="109132" y="8761"/>
                </a:lnTo>
                <a:cubicBezTo>
                  <a:pt x="109171" y="8757"/>
                  <a:pt x="109171" y="8675"/>
                  <a:pt x="109147" y="8648"/>
                </a:cubicBezTo>
                <a:cubicBezTo>
                  <a:pt x="109238" y="8288"/>
                  <a:pt x="109328" y="7927"/>
                  <a:pt x="109422" y="7571"/>
                </a:cubicBezTo>
                <a:cubicBezTo>
                  <a:pt x="109429" y="7575"/>
                  <a:pt x="109436" y="7578"/>
                  <a:pt x="109444" y="7578"/>
                </a:cubicBezTo>
                <a:cubicBezTo>
                  <a:pt x="109454" y="7578"/>
                  <a:pt x="109464" y="7573"/>
                  <a:pt x="109472" y="7560"/>
                </a:cubicBezTo>
                <a:cubicBezTo>
                  <a:pt x="109491" y="7535"/>
                  <a:pt x="109508" y="7524"/>
                  <a:pt x="109524" y="7524"/>
                </a:cubicBezTo>
                <a:close/>
                <a:moveTo>
                  <a:pt x="39254" y="10378"/>
                </a:moveTo>
                <a:cubicBezTo>
                  <a:pt x="39266" y="10389"/>
                  <a:pt x="39277" y="10401"/>
                  <a:pt x="39289" y="10416"/>
                </a:cubicBezTo>
                <a:cubicBezTo>
                  <a:pt x="39281" y="10421"/>
                  <a:pt x="39273" y="10429"/>
                  <a:pt x="39270" y="10436"/>
                </a:cubicBezTo>
                <a:cubicBezTo>
                  <a:pt x="39266" y="10416"/>
                  <a:pt x="39261" y="10398"/>
                  <a:pt x="39254" y="10378"/>
                </a:cubicBezTo>
                <a:close/>
                <a:moveTo>
                  <a:pt x="134412" y="10280"/>
                </a:moveTo>
                <a:cubicBezTo>
                  <a:pt x="134415" y="10319"/>
                  <a:pt x="134424" y="10358"/>
                  <a:pt x="134428" y="10398"/>
                </a:cubicBezTo>
                <a:cubicBezTo>
                  <a:pt x="134424" y="10413"/>
                  <a:pt x="134424" y="10429"/>
                  <a:pt x="134420" y="10445"/>
                </a:cubicBezTo>
                <a:cubicBezTo>
                  <a:pt x="134415" y="10389"/>
                  <a:pt x="134412" y="10335"/>
                  <a:pt x="134412" y="10280"/>
                </a:cubicBezTo>
                <a:close/>
                <a:moveTo>
                  <a:pt x="135555" y="9990"/>
                </a:moveTo>
                <a:cubicBezTo>
                  <a:pt x="135539" y="10147"/>
                  <a:pt x="135524" y="10304"/>
                  <a:pt x="135508" y="10460"/>
                </a:cubicBezTo>
                <a:cubicBezTo>
                  <a:pt x="135504" y="10401"/>
                  <a:pt x="135496" y="10342"/>
                  <a:pt x="135492" y="10284"/>
                </a:cubicBezTo>
                <a:cubicBezTo>
                  <a:pt x="135512" y="10186"/>
                  <a:pt x="135535" y="10088"/>
                  <a:pt x="135555" y="9990"/>
                </a:cubicBezTo>
                <a:close/>
                <a:moveTo>
                  <a:pt x="189073" y="10147"/>
                </a:moveTo>
                <a:lnTo>
                  <a:pt x="189073" y="10147"/>
                </a:lnTo>
                <a:cubicBezTo>
                  <a:pt x="189046" y="10252"/>
                  <a:pt x="189019" y="10354"/>
                  <a:pt x="188995" y="10460"/>
                </a:cubicBezTo>
                <a:lnTo>
                  <a:pt x="188995" y="10429"/>
                </a:lnTo>
                <a:cubicBezTo>
                  <a:pt x="189003" y="10362"/>
                  <a:pt x="188979" y="10311"/>
                  <a:pt x="188948" y="10284"/>
                </a:cubicBezTo>
                <a:cubicBezTo>
                  <a:pt x="188991" y="10233"/>
                  <a:pt x="189030" y="10186"/>
                  <a:pt x="189073" y="10147"/>
                </a:cubicBezTo>
                <a:close/>
                <a:moveTo>
                  <a:pt x="78510" y="9121"/>
                </a:moveTo>
                <a:lnTo>
                  <a:pt x="78510" y="9121"/>
                </a:lnTo>
                <a:cubicBezTo>
                  <a:pt x="78490" y="9571"/>
                  <a:pt x="78471" y="10017"/>
                  <a:pt x="78451" y="10468"/>
                </a:cubicBezTo>
                <a:cubicBezTo>
                  <a:pt x="78431" y="10198"/>
                  <a:pt x="78412" y="9923"/>
                  <a:pt x="78389" y="9650"/>
                </a:cubicBezTo>
                <a:cubicBezTo>
                  <a:pt x="78427" y="9473"/>
                  <a:pt x="78467" y="9298"/>
                  <a:pt x="78510" y="9121"/>
                </a:cubicBezTo>
                <a:close/>
                <a:moveTo>
                  <a:pt x="8541" y="8444"/>
                </a:moveTo>
                <a:lnTo>
                  <a:pt x="8541" y="8444"/>
                </a:lnTo>
                <a:cubicBezTo>
                  <a:pt x="8322" y="9114"/>
                  <a:pt x="8111" y="9787"/>
                  <a:pt x="7916" y="10472"/>
                </a:cubicBezTo>
                <a:cubicBezTo>
                  <a:pt x="7864" y="10307"/>
                  <a:pt x="7813" y="10147"/>
                  <a:pt x="7766" y="9986"/>
                </a:cubicBezTo>
                <a:cubicBezTo>
                  <a:pt x="7927" y="9305"/>
                  <a:pt x="8162" y="8671"/>
                  <a:pt x="8541" y="8444"/>
                </a:cubicBezTo>
                <a:close/>
                <a:moveTo>
                  <a:pt x="118712" y="7394"/>
                </a:moveTo>
                <a:cubicBezTo>
                  <a:pt x="118729" y="7394"/>
                  <a:pt x="118746" y="7406"/>
                  <a:pt x="118764" y="7430"/>
                </a:cubicBezTo>
                <a:cubicBezTo>
                  <a:pt x="118773" y="7442"/>
                  <a:pt x="118783" y="7446"/>
                  <a:pt x="118793" y="7446"/>
                </a:cubicBezTo>
                <a:cubicBezTo>
                  <a:pt x="118799" y="7446"/>
                  <a:pt x="118806" y="7444"/>
                  <a:pt x="118811" y="7439"/>
                </a:cubicBezTo>
                <a:cubicBezTo>
                  <a:pt x="118905" y="7795"/>
                  <a:pt x="118999" y="8155"/>
                  <a:pt x="119089" y="8514"/>
                </a:cubicBezTo>
                <a:cubicBezTo>
                  <a:pt x="119062" y="8542"/>
                  <a:pt x="119066" y="8624"/>
                  <a:pt x="119104" y="8632"/>
                </a:cubicBezTo>
                <a:cubicBezTo>
                  <a:pt x="119104" y="8632"/>
                  <a:pt x="119104" y="8632"/>
                  <a:pt x="119104" y="8632"/>
                </a:cubicBezTo>
                <a:cubicBezTo>
                  <a:pt x="119064" y="8632"/>
                  <a:pt x="118842" y="9688"/>
                  <a:pt x="118678" y="10495"/>
                </a:cubicBezTo>
                <a:cubicBezTo>
                  <a:pt x="118620" y="10429"/>
                  <a:pt x="118541" y="10382"/>
                  <a:pt x="118447" y="10366"/>
                </a:cubicBezTo>
                <a:cubicBezTo>
                  <a:pt x="118420" y="9802"/>
                  <a:pt x="118459" y="9211"/>
                  <a:pt x="118466" y="8648"/>
                </a:cubicBezTo>
                <a:cubicBezTo>
                  <a:pt x="118466" y="8648"/>
                  <a:pt x="118539" y="7394"/>
                  <a:pt x="118712" y="7394"/>
                </a:cubicBezTo>
                <a:close/>
                <a:moveTo>
                  <a:pt x="153328" y="10319"/>
                </a:moveTo>
                <a:cubicBezTo>
                  <a:pt x="153328" y="10354"/>
                  <a:pt x="153332" y="10389"/>
                  <a:pt x="153332" y="10425"/>
                </a:cubicBezTo>
                <a:cubicBezTo>
                  <a:pt x="153324" y="10456"/>
                  <a:pt x="153312" y="10483"/>
                  <a:pt x="153304" y="10510"/>
                </a:cubicBezTo>
                <a:cubicBezTo>
                  <a:pt x="153312" y="10448"/>
                  <a:pt x="153319" y="10382"/>
                  <a:pt x="153328" y="10319"/>
                </a:cubicBezTo>
                <a:close/>
                <a:moveTo>
                  <a:pt x="184639" y="9576"/>
                </a:moveTo>
                <a:cubicBezTo>
                  <a:pt x="184658" y="9685"/>
                  <a:pt x="184678" y="9798"/>
                  <a:pt x="184698" y="9908"/>
                </a:cubicBezTo>
                <a:cubicBezTo>
                  <a:pt x="184662" y="10111"/>
                  <a:pt x="184623" y="10311"/>
                  <a:pt x="184588" y="10510"/>
                </a:cubicBezTo>
                <a:cubicBezTo>
                  <a:pt x="184599" y="10198"/>
                  <a:pt x="184615" y="9885"/>
                  <a:pt x="184639" y="9576"/>
                </a:cubicBezTo>
                <a:close/>
                <a:moveTo>
                  <a:pt x="76518" y="4715"/>
                </a:moveTo>
                <a:cubicBezTo>
                  <a:pt x="76807" y="5642"/>
                  <a:pt x="76776" y="6738"/>
                  <a:pt x="76816" y="7744"/>
                </a:cubicBezTo>
                <a:cubicBezTo>
                  <a:pt x="76827" y="7986"/>
                  <a:pt x="76831" y="8229"/>
                  <a:pt x="76839" y="8476"/>
                </a:cubicBezTo>
                <a:cubicBezTo>
                  <a:pt x="76796" y="8534"/>
                  <a:pt x="76753" y="8597"/>
                  <a:pt x="76713" y="8664"/>
                </a:cubicBezTo>
                <a:cubicBezTo>
                  <a:pt x="76702" y="8581"/>
                  <a:pt x="76709" y="8514"/>
                  <a:pt x="76737" y="8476"/>
                </a:cubicBezTo>
                <a:cubicBezTo>
                  <a:pt x="76756" y="8453"/>
                  <a:pt x="76740" y="8416"/>
                  <a:pt x="76721" y="8416"/>
                </a:cubicBezTo>
                <a:cubicBezTo>
                  <a:pt x="76717" y="8416"/>
                  <a:pt x="76713" y="8417"/>
                  <a:pt x="76709" y="8420"/>
                </a:cubicBezTo>
                <a:cubicBezTo>
                  <a:pt x="76596" y="8507"/>
                  <a:pt x="76585" y="8671"/>
                  <a:pt x="76612" y="8855"/>
                </a:cubicBezTo>
                <a:cubicBezTo>
                  <a:pt x="76404" y="9294"/>
                  <a:pt x="76271" y="9838"/>
                  <a:pt x="76158" y="10311"/>
                </a:cubicBezTo>
                <a:cubicBezTo>
                  <a:pt x="76142" y="10378"/>
                  <a:pt x="76135" y="10440"/>
                  <a:pt x="76119" y="10507"/>
                </a:cubicBezTo>
                <a:cubicBezTo>
                  <a:pt x="76111" y="10131"/>
                  <a:pt x="76106" y="9759"/>
                  <a:pt x="76103" y="9388"/>
                </a:cubicBezTo>
                <a:cubicBezTo>
                  <a:pt x="76103" y="9341"/>
                  <a:pt x="76078" y="9317"/>
                  <a:pt x="76054" y="9317"/>
                </a:cubicBezTo>
                <a:cubicBezTo>
                  <a:pt x="76029" y="9317"/>
                  <a:pt x="76005" y="9341"/>
                  <a:pt x="76005" y="9388"/>
                </a:cubicBezTo>
                <a:cubicBezTo>
                  <a:pt x="76001" y="9764"/>
                  <a:pt x="75997" y="10139"/>
                  <a:pt x="75994" y="10515"/>
                </a:cubicBezTo>
                <a:cubicBezTo>
                  <a:pt x="75965" y="9838"/>
                  <a:pt x="75927" y="9161"/>
                  <a:pt x="75884" y="8487"/>
                </a:cubicBezTo>
                <a:cubicBezTo>
                  <a:pt x="76041" y="7211"/>
                  <a:pt x="76259" y="5955"/>
                  <a:pt x="76518" y="4715"/>
                </a:cubicBezTo>
                <a:close/>
                <a:moveTo>
                  <a:pt x="150553" y="10194"/>
                </a:moveTo>
                <a:cubicBezTo>
                  <a:pt x="150537" y="10311"/>
                  <a:pt x="150525" y="10429"/>
                  <a:pt x="150510" y="10546"/>
                </a:cubicBezTo>
                <a:cubicBezTo>
                  <a:pt x="150498" y="10483"/>
                  <a:pt x="150483" y="10421"/>
                  <a:pt x="150467" y="10354"/>
                </a:cubicBezTo>
                <a:cubicBezTo>
                  <a:pt x="150474" y="10335"/>
                  <a:pt x="150486" y="10315"/>
                  <a:pt x="150494" y="10299"/>
                </a:cubicBezTo>
                <a:cubicBezTo>
                  <a:pt x="150514" y="10264"/>
                  <a:pt x="150533" y="10229"/>
                  <a:pt x="150553" y="10194"/>
                </a:cubicBezTo>
                <a:close/>
                <a:moveTo>
                  <a:pt x="132717" y="10139"/>
                </a:moveTo>
                <a:cubicBezTo>
                  <a:pt x="132737" y="10241"/>
                  <a:pt x="132757" y="10342"/>
                  <a:pt x="132780" y="10445"/>
                </a:cubicBezTo>
                <a:cubicBezTo>
                  <a:pt x="132725" y="10483"/>
                  <a:pt x="132674" y="10526"/>
                  <a:pt x="132619" y="10566"/>
                </a:cubicBezTo>
                <a:cubicBezTo>
                  <a:pt x="132650" y="10425"/>
                  <a:pt x="132686" y="10280"/>
                  <a:pt x="132717" y="10139"/>
                </a:cubicBezTo>
                <a:close/>
                <a:moveTo>
                  <a:pt x="80440" y="9955"/>
                </a:moveTo>
                <a:cubicBezTo>
                  <a:pt x="80463" y="10167"/>
                  <a:pt x="80494" y="10378"/>
                  <a:pt x="80526" y="10586"/>
                </a:cubicBezTo>
                <a:cubicBezTo>
                  <a:pt x="80521" y="10570"/>
                  <a:pt x="80510" y="10557"/>
                  <a:pt x="80490" y="10557"/>
                </a:cubicBezTo>
                <a:cubicBezTo>
                  <a:pt x="80451" y="10557"/>
                  <a:pt x="80416" y="10566"/>
                  <a:pt x="80377" y="10573"/>
                </a:cubicBezTo>
                <a:cubicBezTo>
                  <a:pt x="80396" y="10366"/>
                  <a:pt x="80416" y="10158"/>
                  <a:pt x="80440" y="9955"/>
                </a:cubicBezTo>
                <a:close/>
                <a:moveTo>
                  <a:pt x="74909" y="10186"/>
                </a:moveTo>
                <a:cubicBezTo>
                  <a:pt x="74925" y="10304"/>
                  <a:pt x="74937" y="10421"/>
                  <a:pt x="74952" y="10542"/>
                </a:cubicBezTo>
                <a:cubicBezTo>
                  <a:pt x="74937" y="10554"/>
                  <a:pt x="74925" y="10570"/>
                  <a:pt x="74913" y="10589"/>
                </a:cubicBezTo>
                <a:cubicBezTo>
                  <a:pt x="74905" y="10566"/>
                  <a:pt x="74897" y="10546"/>
                  <a:pt x="74894" y="10526"/>
                </a:cubicBezTo>
                <a:cubicBezTo>
                  <a:pt x="74897" y="10413"/>
                  <a:pt x="74901" y="10299"/>
                  <a:pt x="74909" y="10186"/>
                </a:cubicBezTo>
                <a:close/>
                <a:moveTo>
                  <a:pt x="92682" y="10123"/>
                </a:moveTo>
                <a:cubicBezTo>
                  <a:pt x="92702" y="10221"/>
                  <a:pt x="92721" y="10319"/>
                  <a:pt x="92745" y="10416"/>
                </a:cubicBezTo>
                <a:cubicBezTo>
                  <a:pt x="92737" y="10476"/>
                  <a:pt x="92733" y="10534"/>
                  <a:pt x="92725" y="10593"/>
                </a:cubicBezTo>
                <a:cubicBezTo>
                  <a:pt x="92709" y="10436"/>
                  <a:pt x="92698" y="10280"/>
                  <a:pt x="92682" y="10123"/>
                </a:cubicBezTo>
                <a:close/>
                <a:moveTo>
                  <a:pt x="24898" y="10557"/>
                </a:moveTo>
                <a:lnTo>
                  <a:pt x="24898" y="10557"/>
                </a:lnTo>
                <a:cubicBezTo>
                  <a:pt x="24894" y="10573"/>
                  <a:pt x="24894" y="10589"/>
                  <a:pt x="24889" y="10601"/>
                </a:cubicBezTo>
                <a:lnTo>
                  <a:pt x="24889" y="10566"/>
                </a:lnTo>
                <a:lnTo>
                  <a:pt x="24898" y="10557"/>
                </a:lnTo>
                <a:close/>
                <a:moveTo>
                  <a:pt x="117559" y="10382"/>
                </a:moveTo>
                <a:lnTo>
                  <a:pt x="117559" y="10382"/>
                </a:lnTo>
                <a:cubicBezTo>
                  <a:pt x="117551" y="10463"/>
                  <a:pt x="117547" y="10542"/>
                  <a:pt x="117543" y="10609"/>
                </a:cubicBezTo>
                <a:cubicBezTo>
                  <a:pt x="117527" y="10550"/>
                  <a:pt x="117512" y="10492"/>
                  <a:pt x="117500" y="10432"/>
                </a:cubicBezTo>
                <a:cubicBezTo>
                  <a:pt x="117520" y="10416"/>
                  <a:pt x="117539" y="10398"/>
                  <a:pt x="117559" y="10382"/>
                </a:cubicBezTo>
                <a:close/>
                <a:moveTo>
                  <a:pt x="43587" y="9517"/>
                </a:moveTo>
                <a:cubicBezTo>
                  <a:pt x="43614" y="9889"/>
                  <a:pt x="43634" y="10268"/>
                  <a:pt x="43649" y="10644"/>
                </a:cubicBezTo>
                <a:cubicBezTo>
                  <a:pt x="43606" y="10401"/>
                  <a:pt x="43559" y="10154"/>
                  <a:pt x="43512" y="9912"/>
                </a:cubicBezTo>
                <a:cubicBezTo>
                  <a:pt x="43535" y="9779"/>
                  <a:pt x="43563" y="9646"/>
                  <a:pt x="43587" y="9517"/>
                </a:cubicBezTo>
                <a:close/>
                <a:moveTo>
                  <a:pt x="151719" y="4847"/>
                </a:moveTo>
                <a:cubicBezTo>
                  <a:pt x="151977" y="6088"/>
                  <a:pt x="152192" y="7345"/>
                  <a:pt x="152349" y="8620"/>
                </a:cubicBezTo>
                <a:cubicBezTo>
                  <a:pt x="152306" y="9294"/>
                  <a:pt x="152271" y="9970"/>
                  <a:pt x="152239" y="10648"/>
                </a:cubicBezTo>
                <a:cubicBezTo>
                  <a:pt x="152235" y="10272"/>
                  <a:pt x="152232" y="9896"/>
                  <a:pt x="152228" y="9517"/>
                </a:cubicBezTo>
                <a:cubicBezTo>
                  <a:pt x="152228" y="9471"/>
                  <a:pt x="152204" y="9449"/>
                  <a:pt x="152181" y="9449"/>
                </a:cubicBezTo>
                <a:cubicBezTo>
                  <a:pt x="152157" y="9449"/>
                  <a:pt x="152132" y="9471"/>
                  <a:pt x="152130" y="9517"/>
                </a:cubicBezTo>
                <a:cubicBezTo>
                  <a:pt x="152130" y="9892"/>
                  <a:pt x="152122" y="10264"/>
                  <a:pt x="152118" y="10640"/>
                </a:cubicBezTo>
                <a:cubicBezTo>
                  <a:pt x="152103" y="10573"/>
                  <a:pt x="152091" y="10507"/>
                  <a:pt x="152075" y="10445"/>
                </a:cubicBezTo>
                <a:cubicBezTo>
                  <a:pt x="151957" y="9943"/>
                  <a:pt x="151817" y="9360"/>
                  <a:pt x="151586" y="8910"/>
                </a:cubicBezTo>
                <a:cubicBezTo>
                  <a:pt x="151652" y="8651"/>
                  <a:pt x="151676" y="8402"/>
                  <a:pt x="151527" y="8288"/>
                </a:cubicBezTo>
                <a:cubicBezTo>
                  <a:pt x="151523" y="8285"/>
                  <a:pt x="151519" y="8283"/>
                  <a:pt x="151515" y="8283"/>
                </a:cubicBezTo>
                <a:cubicBezTo>
                  <a:pt x="151496" y="8283"/>
                  <a:pt x="151480" y="8320"/>
                  <a:pt x="151496" y="8342"/>
                </a:cubicBezTo>
                <a:cubicBezTo>
                  <a:pt x="151547" y="8409"/>
                  <a:pt x="151531" y="8554"/>
                  <a:pt x="151484" y="8734"/>
                </a:cubicBezTo>
                <a:cubicBezTo>
                  <a:pt x="151453" y="8687"/>
                  <a:pt x="151426" y="8648"/>
                  <a:pt x="151394" y="8608"/>
                </a:cubicBezTo>
                <a:cubicBezTo>
                  <a:pt x="151406" y="8362"/>
                  <a:pt x="151410" y="8120"/>
                  <a:pt x="151417" y="7873"/>
                </a:cubicBezTo>
                <a:cubicBezTo>
                  <a:pt x="151461" y="6870"/>
                  <a:pt x="151430" y="5775"/>
                  <a:pt x="151719" y="4847"/>
                </a:cubicBezTo>
                <a:close/>
                <a:moveTo>
                  <a:pt x="56228" y="10170"/>
                </a:moveTo>
                <a:lnTo>
                  <a:pt x="56228" y="10170"/>
                </a:lnTo>
                <a:cubicBezTo>
                  <a:pt x="56255" y="10178"/>
                  <a:pt x="56283" y="10186"/>
                  <a:pt x="56310" y="10194"/>
                </a:cubicBezTo>
                <a:cubicBezTo>
                  <a:pt x="56310" y="10229"/>
                  <a:pt x="56315" y="10264"/>
                  <a:pt x="56318" y="10299"/>
                </a:cubicBezTo>
                <a:cubicBezTo>
                  <a:pt x="56326" y="10421"/>
                  <a:pt x="56333" y="10542"/>
                  <a:pt x="56342" y="10664"/>
                </a:cubicBezTo>
                <a:cubicBezTo>
                  <a:pt x="56302" y="10499"/>
                  <a:pt x="56268" y="10335"/>
                  <a:pt x="56228" y="10170"/>
                </a:cubicBezTo>
                <a:close/>
                <a:moveTo>
                  <a:pt x="31939" y="10037"/>
                </a:moveTo>
                <a:cubicBezTo>
                  <a:pt x="31947" y="10248"/>
                  <a:pt x="31954" y="10460"/>
                  <a:pt x="31962" y="10667"/>
                </a:cubicBezTo>
                <a:cubicBezTo>
                  <a:pt x="31911" y="10597"/>
                  <a:pt x="31860" y="10523"/>
                  <a:pt x="31806" y="10452"/>
                </a:cubicBezTo>
                <a:cubicBezTo>
                  <a:pt x="31849" y="10307"/>
                  <a:pt x="31892" y="10170"/>
                  <a:pt x="31939" y="10037"/>
                </a:cubicBezTo>
                <a:close/>
                <a:moveTo>
                  <a:pt x="15113" y="7225"/>
                </a:moveTo>
                <a:cubicBezTo>
                  <a:pt x="15121" y="7225"/>
                  <a:pt x="15127" y="7250"/>
                  <a:pt x="15129" y="7317"/>
                </a:cubicBezTo>
                <a:cubicBezTo>
                  <a:pt x="15129" y="7336"/>
                  <a:pt x="15137" y="7345"/>
                  <a:pt x="15145" y="7345"/>
                </a:cubicBezTo>
                <a:cubicBezTo>
                  <a:pt x="15151" y="7345"/>
                  <a:pt x="15157" y="7341"/>
                  <a:pt x="15160" y="7333"/>
                </a:cubicBezTo>
                <a:cubicBezTo>
                  <a:pt x="15191" y="7927"/>
                  <a:pt x="15195" y="8534"/>
                  <a:pt x="15219" y="9094"/>
                </a:cubicBezTo>
                <a:cubicBezTo>
                  <a:pt x="15238" y="9623"/>
                  <a:pt x="15261" y="10154"/>
                  <a:pt x="15277" y="10687"/>
                </a:cubicBezTo>
                <a:cubicBezTo>
                  <a:pt x="15238" y="10492"/>
                  <a:pt x="15199" y="10292"/>
                  <a:pt x="15163" y="10096"/>
                </a:cubicBezTo>
                <a:cubicBezTo>
                  <a:pt x="15062" y="9505"/>
                  <a:pt x="15031" y="8895"/>
                  <a:pt x="15003" y="8292"/>
                </a:cubicBezTo>
                <a:cubicBezTo>
                  <a:pt x="14992" y="8021"/>
                  <a:pt x="14992" y="7786"/>
                  <a:pt x="15035" y="7517"/>
                </a:cubicBezTo>
                <a:cubicBezTo>
                  <a:pt x="15041" y="7484"/>
                  <a:pt x="15087" y="7225"/>
                  <a:pt x="15113" y="7225"/>
                </a:cubicBezTo>
                <a:close/>
                <a:moveTo>
                  <a:pt x="183190" y="7533"/>
                </a:moveTo>
                <a:cubicBezTo>
                  <a:pt x="183214" y="7822"/>
                  <a:pt x="183246" y="8111"/>
                  <a:pt x="183289" y="8397"/>
                </a:cubicBezTo>
                <a:cubicBezTo>
                  <a:pt x="183237" y="8397"/>
                  <a:pt x="183190" y="8456"/>
                  <a:pt x="183202" y="8546"/>
                </a:cubicBezTo>
                <a:cubicBezTo>
                  <a:pt x="183210" y="8573"/>
                  <a:pt x="183214" y="8604"/>
                  <a:pt x="183218" y="8636"/>
                </a:cubicBezTo>
                <a:cubicBezTo>
                  <a:pt x="183222" y="8655"/>
                  <a:pt x="183230" y="8671"/>
                  <a:pt x="183237" y="8683"/>
                </a:cubicBezTo>
                <a:cubicBezTo>
                  <a:pt x="183331" y="9094"/>
                  <a:pt x="183280" y="9650"/>
                  <a:pt x="183265" y="10064"/>
                </a:cubicBezTo>
                <a:lnTo>
                  <a:pt x="183265" y="10080"/>
                </a:lnTo>
                <a:cubicBezTo>
                  <a:pt x="183159" y="10257"/>
                  <a:pt x="182979" y="10487"/>
                  <a:pt x="182834" y="10667"/>
                </a:cubicBezTo>
                <a:cubicBezTo>
                  <a:pt x="182881" y="10393"/>
                  <a:pt x="182948" y="10135"/>
                  <a:pt x="183089" y="9896"/>
                </a:cubicBezTo>
                <a:cubicBezTo>
                  <a:pt x="183130" y="9827"/>
                  <a:pt x="183088" y="9733"/>
                  <a:pt x="183041" y="9733"/>
                </a:cubicBezTo>
                <a:cubicBezTo>
                  <a:pt x="183027" y="9733"/>
                  <a:pt x="183012" y="9742"/>
                  <a:pt x="182999" y="9764"/>
                </a:cubicBezTo>
                <a:cubicBezTo>
                  <a:pt x="182843" y="10033"/>
                  <a:pt x="182744" y="10354"/>
                  <a:pt x="182670" y="10687"/>
                </a:cubicBezTo>
                <a:cubicBezTo>
                  <a:pt x="182639" y="10515"/>
                  <a:pt x="182603" y="10342"/>
                  <a:pt x="182552" y="10182"/>
                </a:cubicBezTo>
                <a:cubicBezTo>
                  <a:pt x="182545" y="10057"/>
                  <a:pt x="182533" y="9932"/>
                  <a:pt x="182521" y="9806"/>
                </a:cubicBezTo>
                <a:cubicBezTo>
                  <a:pt x="182516" y="9763"/>
                  <a:pt x="182491" y="9744"/>
                  <a:pt x="182465" y="9744"/>
                </a:cubicBezTo>
                <a:cubicBezTo>
                  <a:pt x="182452" y="9744"/>
                  <a:pt x="182438" y="9750"/>
                  <a:pt x="182427" y="9759"/>
                </a:cubicBezTo>
                <a:cubicBezTo>
                  <a:pt x="182599" y="8945"/>
                  <a:pt x="182807" y="8162"/>
                  <a:pt x="183190" y="7533"/>
                </a:cubicBezTo>
                <a:close/>
                <a:moveTo>
                  <a:pt x="22734" y="10570"/>
                </a:moveTo>
                <a:lnTo>
                  <a:pt x="22734" y="10570"/>
                </a:lnTo>
                <a:cubicBezTo>
                  <a:pt x="22737" y="10593"/>
                  <a:pt x="22741" y="10617"/>
                  <a:pt x="22745" y="10640"/>
                </a:cubicBezTo>
                <a:cubicBezTo>
                  <a:pt x="22745" y="10656"/>
                  <a:pt x="22741" y="10675"/>
                  <a:pt x="22741" y="10691"/>
                </a:cubicBezTo>
                <a:cubicBezTo>
                  <a:pt x="22737" y="10651"/>
                  <a:pt x="22734" y="10613"/>
                  <a:pt x="22734" y="10570"/>
                </a:cubicBezTo>
                <a:close/>
                <a:moveTo>
                  <a:pt x="205528" y="10366"/>
                </a:moveTo>
                <a:lnTo>
                  <a:pt x="205528" y="10366"/>
                </a:lnTo>
                <a:cubicBezTo>
                  <a:pt x="205519" y="10476"/>
                  <a:pt x="205512" y="10581"/>
                  <a:pt x="205504" y="10691"/>
                </a:cubicBezTo>
                <a:cubicBezTo>
                  <a:pt x="205504" y="10651"/>
                  <a:pt x="205499" y="10613"/>
                  <a:pt x="205496" y="10573"/>
                </a:cubicBezTo>
                <a:cubicBezTo>
                  <a:pt x="205496" y="10554"/>
                  <a:pt x="205492" y="10530"/>
                  <a:pt x="205492" y="10507"/>
                </a:cubicBezTo>
                <a:cubicBezTo>
                  <a:pt x="205499" y="10452"/>
                  <a:pt x="205512" y="10401"/>
                  <a:pt x="205528" y="10366"/>
                </a:cubicBezTo>
                <a:close/>
                <a:moveTo>
                  <a:pt x="114772" y="10710"/>
                </a:moveTo>
                <a:lnTo>
                  <a:pt x="114772" y="10718"/>
                </a:lnTo>
                <a:cubicBezTo>
                  <a:pt x="114768" y="10714"/>
                  <a:pt x="114768" y="10714"/>
                  <a:pt x="114768" y="10710"/>
                </a:cubicBezTo>
                <a:close/>
                <a:moveTo>
                  <a:pt x="189319" y="10416"/>
                </a:moveTo>
                <a:cubicBezTo>
                  <a:pt x="189328" y="10460"/>
                  <a:pt x="189335" y="10499"/>
                  <a:pt x="189343" y="10539"/>
                </a:cubicBezTo>
                <a:cubicBezTo>
                  <a:pt x="189316" y="10617"/>
                  <a:pt x="189292" y="10698"/>
                  <a:pt x="189269" y="10777"/>
                </a:cubicBezTo>
                <a:cubicBezTo>
                  <a:pt x="189285" y="10660"/>
                  <a:pt x="189304" y="10539"/>
                  <a:pt x="189319" y="10416"/>
                </a:cubicBezTo>
                <a:close/>
                <a:moveTo>
                  <a:pt x="45046" y="7665"/>
                </a:moveTo>
                <a:cubicBezTo>
                  <a:pt x="45410" y="8264"/>
                  <a:pt x="45618" y="9007"/>
                  <a:pt x="45786" y="9782"/>
                </a:cubicBezTo>
                <a:cubicBezTo>
                  <a:pt x="45771" y="9818"/>
                  <a:pt x="45755" y="9849"/>
                  <a:pt x="45739" y="9885"/>
                </a:cubicBezTo>
                <a:cubicBezTo>
                  <a:pt x="45727" y="9896"/>
                  <a:pt x="45715" y="9912"/>
                  <a:pt x="45715" y="9939"/>
                </a:cubicBezTo>
                <a:cubicBezTo>
                  <a:pt x="45715" y="9947"/>
                  <a:pt x="45711" y="9951"/>
                  <a:pt x="45711" y="9959"/>
                </a:cubicBezTo>
                <a:cubicBezTo>
                  <a:pt x="45630" y="10190"/>
                  <a:pt x="45578" y="10456"/>
                  <a:pt x="45540" y="10714"/>
                </a:cubicBezTo>
                <a:cubicBezTo>
                  <a:pt x="45469" y="10416"/>
                  <a:pt x="45379" y="10135"/>
                  <a:pt x="45238" y="9896"/>
                </a:cubicBezTo>
                <a:cubicBezTo>
                  <a:pt x="45225" y="9873"/>
                  <a:pt x="45210" y="9864"/>
                  <a:pt x="45195" y="9864"/>
                </a:cubicBezTo>
                <a:cubicBezTo>
                  <a:pt x="45148" y="9864"/>
                  <a:pt x="45106" y="9958"/>
                  <a:pt x="45144" y="10029"/>
                </a:cubicBezTo>
                <a:cubicBezTo>
                  <a:pt x="45285" y="10268"/>
                  <a:pt x="45352" y="10526"/>
                  <a:pt x="45402" y="10801"/>
                </a:cubicBezTo>
                <a:cubicBezTo>
                  <a:pt x="45258" y="10620"/>
                  <a:pt x="45074" y="10385"/>
                  <a:pt x="44972" y="10214"/>
                </a:cubicBezTo>
                <a:cubicBezTo>
                  <a:pt x="44972" y="10210"/>
                  <a:pt x="44968" y="10201"/>
                  <a:pt x="44968" y="10198"/>
                </a:cubicBezTo>
                <a:cubicBezTo>
                  <a:pt x="44953" y="9782"/>
                  <a:pt x="44906" y="9227"/>
                  <a:pt x="44996" y="8812"/>
                </a:cubicBezTo>
                <a:cubicBezTo>
                  <a:pt x="45007" y="8801"/>
                  <a:pt x="45015" y="8789"/>
                  <a:pt x="45019" y="8765"/>
                </a:cubicBezTo>
                <a:cubicBezTo>
                  <a:pt x="45023" y="8738"/>
                  <a:pt x="45027" y="8707"/>
                  <a:pt x="45030" y="8679"/>
                </a:cubicBezTo>
                <a:cubicBezTo>
                  <a:pt x="45046" y="8592"/>
                  <a:pt x="45002" y="8530"/>
                  <a:pt x="44953" y="8530"/>
                </a:cubicBezTo>
                <a:cubicBezTo>
                  <a:pt x="44952" y="8530"/>
                  <a:pt x="44950" y="8530"/>
                  <a:pt x="44949" y="8530"/>
                </a:cubicBezTo>
                <a:cubicBezTo>
                  <a:pt x="44991" y="8245"/>
                  <a:pt x="45023" y="7955"/>
                  <a:pt x="45046" y="7665"/>
                </a:cubicBezTo>
                <a:close/>
                <a:moveTo>
                  <a:pt x="79813" y="8695"/>
                </a:moveTo>
                <a:lnTo>
                  <a:pt x="79813" y="8695"/>
                </a:lnTo>
                <a:cubicBezTo>
                  <a:pt x="79805" y="8730"/>
                  <a:pt x="79802" y="8765"/>
                  <a:pt x="79798" y="8801"/>
                </a:cubicBezTo>
                <a:cubicBezTo>
                  <a:pt x="79696" y="9462"/>
                  <a:pt x="79610" y="10131"/>
                  <a:pt x="79527" y="10801"/>
                </a:cubicBezTo>
                <a:cubicBezTo>
                  <a:pt x="79493" y="9932"/>
                  <a:pt x="79484" y="8745"/>
                  <a:pt x="79786" y="8711"/>
                </a:cubicBezTo>
                <a:cubicBezTo>
                  <a:pt x="79798" y="8707"/>
                  <a:pt x="79805" y="8702"/>
                  <a:pt x="79813" y="8695"/>
                </a:cubicBezTo>
                <a:close/>
                <a:moveTo>
                  <a:pt x="196294" y="10170"/>
                </a:moveTo>
                <a:cubicBezTo>
                  <a:pt x="196346" y="10304"/>
                  <a:pt x="196388" y="10440"/>
                  <a:pt x="196427" y="10586"/>
                </a:cubicBezTo>
                <a:cubicBezTo>
                  <a:pt x="196377" y="10656"/>
                  <a:pt x="196326" y="10730"/>
                  <a:pt x="196275" y="10801"/>
                </a:cubicBezTo>
                <a:cubicBezTo>
                  <a:pt x="196283" y="10593"/>
                  <a:pt x="196290" y="10382"/>
                  <a:pt x="196294" y="10170"/>
                </a:cubicBezTo>
                <a:close/>
                <a:moveTo>
                  <a:pt x="109707" y="6464"/>
                </a:moveTo>
                <a:cubicBezTo>
                  <a:pt x="109938" y="7161"/>
                  <a:pt x="110075" y="7955"/>
                  <a:pt x="110142" y="8655"/>
                </a:cubicBezTo>
                <a:cubicBezTo>
                  <a:pt x="110209" y="9368"/>
                  <a:pt x="110251" y="10084"/>
                  <a:pt x="110271" y="10804"/>
                </a:cubicBezTo>
                <a:cubicBezTo>
                  <a:pt x="110267" y="10710"/>
                  <a:pt x="110263" y="10617"/>
                  <a:pt x="110260" y="10526"/>
                </a:cubicBezTo>
                <a:cubicBezTo>
                  <a:pt x="110209" y="9607"/>
                  <a:pt x="110110" y="8507"/>
                  <a:pt x="109857" y="7654"/>
                </a:cubicBezTo>
                <a:cubicBezTo>
                  <a:pt x="109790" y="7419"/>
                  <a:pt x="109703" y="7252"/>
                  <a:pt x="109604" y="7252"/>
                </a:cubicBezTo>
                <a:cubicBezTo>
                  <a:pt x="109565" y="7252"/>
                  <a:pt x="109523" y="7279"/>
                  <a:pt x="109481" y="7340"/>
                </a:cubicBezTo>
                <a:cubicBezTo>
                  <a:pt x="109559" y="7051"/>
                  <a:pt x="109633" y="6758"/>
                  <a:pt x="109707" y="6464"/>
                </a:cubicBezTo>
                <a:close/>
                <a:moveTo>
                  <a:pt x="147594" y="8350"/>
                </a:moveTo>
                <a:cubicBezTo>
                  <a:pt x="147645" y="8749"/>
                  <a:pt x="147696" y="9148"/>
                  <a:pt x="147739" y="9548"/>
                </a:cubicBezTo>
                <a:cubicBezTo>
                  <a:pt x="147735" y="9548"/>
                  <a:pt x="147727" y="9548"/>
                  <a:pt x="147723" y="9552"/>
                </a:cubicBezTo>
                <a:cubicBezTo>
                  <a:pt x="147656" y="9560"/>
                  <a:pt x="147656" y="9688"/>
                  <a:pt x="147723" y="9701"/>
                </a:cubicBezTo>
                <a:cubicBezTo>
                  <a:pt x="147722" y="9701"/>
                  <a:pt x="147721" y="9700"/>
                  <a:pt x="147721" y="9700"/>
                </a:cubicBezTo>
                <a:cubicBezTo>
                  <a:pt x="147653" y="9700"/>
                  <a:pt x="147499" y="10228"/>
                  <a:pt x="147351" y="10816"/>
                </a:cubicBezTo>
                <a:cubicBezTo>
                  <a:pt x="147410" y="9994"/>
                  <a:pt x="147484" y="9177"/>
                  <a:pt x="147594" y="8350"/>
                </a:cubicBezTo>
                <a:close/>
                <a:moveTo>
                  <a:pt x="213122" y="7356"/>
                </a:moveTo>
                <a:cubicBezTo>
                  <a:pt x="213146" y="7356"/>
                  <a:pt x="213192" y="7615"/>
                  <a:pt x="213198" y="7650"/>
                </a:cubicBezTo>
                <a:cubicBezTo>
                  <a:pt x="213245" y="7920"/>
                  <a:pt x="213245" y="8155"/>
                  <a:pt x="213234" y="8425"/>
                </a:cubicBezTo>
                <a:cubicBezTo>
                  <a:pt x="213207" y="9027"/>
                  <a:pt x="213175" y="9638"/>
                  <a:pt x="213069" y="10225"/>
                </a:cubicBezTo>
                <a:cubicBezTo>
                  <a:pt x="213034" y="10425"/>
                  <a:pt x="212995" y="10624"/>
                  <a:pt x="212956" y="10820"/>
                </a:cubicBezTo>
                <a:cubicBezTo>
                  <a:pt x="212972" y="10288"/>
                  <a:pt x="212995" y="9755"/>
                  <a:pt x="213019" y="9227"/>
                </a:cubicBezTo>
                <a:cubicBezTo>
                  <a:pt x="213042" y="8664"/>
                  <a:pt x="213042" y="8057"/>
                  <a:pt x="213073" y="7466"/>
                </a:cubicBezTo>
                <a:cubicBezTo>
                  <a:pt x="213077" y="7473"/>
                  <a:pt x="213083" y="7477"/>
                  <a:pt x="213089" y="7477"/>
                </a:cubicBezTo>
                <a:cubicBezTo>
                  <a:pt x="213099" y="7477"/>
                  <a:pt x="213108" y="7467"/>
                  <a:pt x="213108" y="7450"/>
                </a:cubicBezTo>
                <a:cubicBezTo>
                  <a:pt x="213109" y="7382"/>
                  <a:pt x="213114" y="7356"/>
                  <a:pt x="213122" y="7356"/>
                </a:cubicBezTo>
                <a:close/>
                <a:moveTo>
                  <a:pt x="172008" y="10304"/>
                </a:moveTo>
                <a:lnTo>
                  <a:pt x="172008" y="10304"/>
                </a:lnTo>
                <a:cubicBezTo>
                  <a:pt x="171970" y="10476"/>
                  <a:pt x="171930" y="10648"/>
                  <a:pt x="171891" y="10816"/>
                </a:cubicBezTo>
                <a:cubicBezTo>
                  <a:pt x="171887" y="10824"/>
                  <a:pt x="171883" y="10832"/>
                  <a:pt x="171880" y="10839"/>
                </a:cubicBezTo>
                <a:cubicBezTo>
                  <a:pt x="171887" y="10671"/>
                  <a:pt x="171895" y="10503"/>
                  <a:pt x="171907" y="10335"/>
                </a:cubicBezTo>
                <a:cubicBezTo>
                  <a:pt x="171942" y="10323"/>
                  <a:pt x="171974" y="10315"/>
                  <a:pt x="172008" y="10304"/>
                </a:cubicBezTo>
                <a:close/>
                <a:moveTo>
                  <a:pt x="113468" y="10844"/>
                </a:moveTo>
                <a:cubicBezTo>
                  <a:pt x="113465" y="10844"/>
                  <a:pt x="113465" y="10848"/>
                  <a:pt x="113465" y="10851"/>
                </a:cubicBezTo>
                <a:lnTo>
                  <a:pt x="113465" y="10844"/>
                </a:lnTo>
                <a:close/>
                <a:moveTo>
                  <a:pt x="148209" y="7145"/>
                </a:moveTo>
                <a:lnTo>
                  <a:pt x="148209" y="7145"/>
                </a:lnTo>
                <a:cubicBezTo>
                  <a:pt x="148337" y="7580"/>
                  <a:pt x="148455" y="8017"/>
                  <a:pt x="148565" y="8464"/>
                </a:cubicBezTo>
                <a:cubicBezTo>
                  <a:pt x="148529" y="8444"/>
                  <a:pt x="148490" y="8433"/>
                  <a:pt x="148451" y="8433"/>
                </a:cubicBezTo>
                <a:cubicBezTo>
                  <a:pt x="148384" y="8433"/>
                  <a:pt x="148388" y="8570"/>
                  <a:pt x="148451" y="8577"/>
                </a:cubicBezTo>
                <a:cubicBezTo>
                  <a:pt x="148776" y="8617"/>
                  <a:pt x="148740" y="9990"/>
                  <a:pt x="148702" y="10859"/>
                </a:cubicBezTo>
                <a:cubicBezTo>
                  <a:pt x="148619" y="10217"/>
                  <a:pt x="148537" y="9571"/>
                  <a:pt x="148440" y="8933"/>
                </a:cubicBezTo>
                <a:cubicBezTo>
                  <a:pt x="148357" y="8382"/>
                  <a:pt x="148263" y="7763"/>
                  <a:pt x="148209" y="7145"/>
                </a:cubicBezTo>
                <a:close/>
                <a:moveTo>
                  <a:pt x="186267" y="10288"/>
                </a:moveTo>
                <a:cubicBezTo>
                  <a:pt x="186267" y="10487"/>
                  <a:pt x="186259" y="10687"/>
                  <a:pt x="186248" y="10891"/>
                </a:cubicBezTo>
                <a:cubicBezTo>
                  <a:pt x="186224" y="10820"/>
                  <a:pt x="186201" y="10754"/>
                  <a:pt x="186173" y="10687"/>
                </a:cubicBezTo>
                <a:cubicBezTo>
                  <a:pt x="186189" y="10573"/>
                  <a:pt x="186196" y="10460"/>
                  <a:pt x="186201" y="10342"/>
                </a:cubicBezTo>
                <a:cubicBezTo>
                  <a:pt x="186220" y="10323"/>
                  <a:pt x="186243" y="10304"/>
                  <a:pt x="186267" y="10288"/>
                </a:cubicBezTo>
                <a:close/>
                <a:moveTo>
                  <a:pt x="97218" y="9802"/>
                </a:moveTo>
                <a:cubicBezTo>
                  <a:pt x="97335" y="10088"/>
                  <a:pt x="97453" y="10378"/>
                  <a:pt x="97566" y="10671"/>
                </a:cubicBezTo>
                <a:cubicBezTo>
                  <a:pt x="97465" y="10714"/>
                  <a:pt x="97378" y="10788"/>
                  <a:pt x="97293" y="10914"/>
                </a:cubicBezTo>
                <a:cubicBezTo>
                  <a:pt x="97265" y="10542"/>
                  <a:pt x="97241" y="10170"/>
                  <a:pt x="97218" y="9802"/>
                </a:cubicBezTo>
                <a:close/>
                <a:moveTo>
                  <a:pt x="116655" y="9787"/>
                </a:moveTo>
                <a:cubicBezTo>
                  <a:pt x="116658" y="9814"/>
                  <a:pt x="116662" y="9842"/>
                  <a:pt x="116667" y="9869"/>
                </a:cubicBezTo>
                <a:cubicBezTo>
                  <a:pt x="116662" y="9982"/>
                  <a:pt x="116655" y="10096"/>
                  <a:pt x="116651" y="10198"/>
                </a:cubicBezTo>
                <a:cubicBezTo>
                  <a:pt x="116643" y="10460"/>
                  <a:pt x="116631" y="10722"/>
                  <a:pt x="116620" y="10980"/>
                </a:cubicBezTo>
                <a:cubicBezTo>
                  <a:pt x="116616" y="10978"/>
                  <a:pt x="116612" y="10977"/>
                  <a:pt x="116607" y="10977"/>
                </a:cubicBezTo>
                <a:cubicBezTo>
                  <a:pt x="116603" y="10977"/>
                  <a:pt x="116598" y="10978"/>
                  <a:pt x="116592" y="10980"/>
                </a:cubicBezTo>
                <a:cubicBezTo>
                  <a:pt x="116580" y="10929"/>
                  <a:pt x="116564" y="10879"/>
                  <a:pt x="116553" y="10832"/>
                </a:cubicBezTo>
                <a:cubicBezTo>
                  <a:pt x="116542" y="10781"/>
                  <a:pt x="116514" y="10757"/>
                  <a:pt x="116481" y="10757"/>
                </a:cubicBezTo>
                <a:cubicBezTo>
                  <a:pt x="116479" y="10757"/>
                  <a:pt x="116477" y="10757"/>
                  <a:pt x="116474" y="10757"/>
                </a:cubicBezTo>
                <a:lnTo>
                  <a:pt x="116474" y="10675"/>
                </a:lnTo>
                <a:cubicBezTo>
                  <a:pt x="116521" y="10385"/>
                  <a:pt x="116580" y="10080"/>
                  <a:pt x="116655" y="9787"/>
                </a:cubicBezTo>
                <a:close/>
                <a:moveTo>
                  <a:pt x="184909" y="10985"/>
                </a:moveTo>
                <a:cubicBezTo>
                  <a:pt x="184909" y="10992"/>
                  <a:pt x="184909" y="11000"/>
                  <a:pt x="184913" y="11008"/>
                </a:cubicBezTo>
                <a:cubicBezTo>
                  <a:pt x="184909" y="11008"/>
                  <a:pt x="184904" y="11004"/>
                  <a:pt x="184904" y="11004"/>
                </a:cubicBezTo>
                <a:cubicBezTo>
                  <a:pt x="184904" y="11000"/>
                  <a:pt x="184904" y="10992"/>
                  <a:pt x="184909" y="10985"/>
                </a:cubicBezTo>
                <a:close/>
                <a:moveTo>
                  <a:pt x="41970" y="10416"/>
                </a:moveTo>
                <a:cubicBezTo>
                  <a:pt x="42001" y="10440"/>
                  <a:pt x="42028" y="10468"/>
                  <a:pt x="42056" y="10499"/>
                </a:cubicBezTo>
                <a:cubicBezTo>
                  <a:pt x="42064" y="10581"/>
                  <a:pt x="42075" y="10660"/>
                  <a:pt x="42091" y="10741"/>
                </a:cubicBezTo>
                <a:cubicBezTo>
                  <a:pt x="42056" y="10835"/>
                  <a:pt x="42021" y="10926"/>
                  <a:pt x="41990" y="11020"/>
                </a:cubicBezTo>
                <a:cubicBezTo>
                  <a:pt x="41974" y="10820"/>
                  <a:pt x="41970" y="10620"/>
                  <a:pt x="41970" y="10416"/>
                </a:cubicBezTo>
                <a:close/>
                <a:moveTo>
                  <a:pt x="131019" y="9670"/>
                </a:moveTo>
                <a:lnTo>
                  <a:pt x="131019" y="9670"/>
                </a:lnTo>
                <a:cubicBezTo>
                  <a:pt x="130992" y="10120"/>
                  <a:pt x="130956" y="10570"/>
                  <a:pt x="130925" y="11020"/>
                </a:cubicBezTo>
                <a:cubicBezTo>
                  <a:pt x="130819" y="10879"/>
                  <a:pt x="130710" y="10804"/>
                  <a:pt x="130580" y="10773"/>
                </a:cubicBezTo>
                <a:cubicBezTo>
                  <a:pt x="130725" y="10401"/>
                  <a:pt x="130866" y="10033"/>
                  <a:pt x="131019" y="9670"/>
                </a:cubicBezTo>
                <a:close/>
                <a:moveTo>
                  <a:pt x="185210" y="8960"/>
                </a:moveTo>
                <a:cubicBezTo>
                  <a:pt x="185285" y="9286"/>
                  <a:pt x="185327" y="9661"/>
                  <a:pt x="185367" y="9829"/>
                </a:cubicBezTo>
                <a:cubicBezTo>
                  <a:pt x="185461" y="10198"/>
                  <a:pt x="185524" y="10586"/>
                  <a:pt x="185605" y="10961"/>
                </a:cubicBezTo>
                <a:cubicBezTo>
                  <a:pt x="185601" y="10961"/>
                  <a:pt x="185596" y="10961"/>
                  <a:pt x="185591" y="10961"/>
                </a:cubicBezTo>
                <a:cubicBezTo>
                  <a:pt x="185505" y="10961"/>
                  <a:pt x="185442" y="11003"/>
                  <a:pt x="185394" y="11074"/>
                </a:cubicBezTo>
                <a:cubicBezTo>
                  <a:pt x="185296" y="10656"/>
                  <a:pt x="185191" y="10241"/>
                  <a:pt x="185081" y="9826"/>
                </a:cubicBezTo>
                <a:cubicBezTo>
                  <a:pt x="185124" y="9548"/>
                  <a:pt x="185163" y="9270"/>
                  <a:pt x="185206" y="8992"/>
                </a:cubicBezTo>
                <a:cubicBezTo>
                  <a:pt x="185206" y="8980"/>
                  <a:pt x="185210" y="8969"/>
                  <a:pt x="185210" y="8960"/>
                </a:cubicBezTo>
                <a:close/>
                <a:moveTo>
                  <a:pt x="111575" y="9892"/>
                </a:moveTo>
                <a:cubicBezTo>
                  <a:pt x="111653" y="10198"/>
                  <a:pt x="111712" y="10510"/>
                  <a:pt x="111762" y="10808"/>
                </a:cubicBezTo>
                <a:cubicBezTo>
                  <a:pt x="111762" y="10835"/>
                  <a:pt x="111759" y="10863"/>
                  <a:pt x="111759" y="10891"/>
                </a:cubicBezTo>
                <a:cubicBezTo>
                  <a:pt x="111756" y="10890"/>
                  <a:pt x="111753" y="10890"/>
                  <a:pt x="111751" y="10890"/>
                </a:cubicBezTo>
                <a:cubicBezTo>
                  <a:pt x="111722" y="10890"/>
                  <a:pt x="111694" y="10914"/>
                  <a:pt x="111680" y="10965"/>
                </a:cubicBezTo>
                <a:cubicBezTo>
                  <a:pt x="111672" y="11012"/>
                  <a:pt x="111656" y="11063"/>
                  <a:pt x="111641" y="11110"/>
                </a:cubicBezTo>
                <a:lnTo>
                  <a:pt x="111625" y="11110"/>
                </a:lnTo>
                <a:cubicBezTo>
                  <a:pt x="111609" y="10761"/>
                  <a:pt x="111598" y="10413"/>
                  <a:pt x="111582" y="10064"/>
                </a:cubicBezTo>
                <a:cubicBezTo>
                  <a:pt x="111582" y="10010"/>
                  <a:pt x="111578" y="9951"/>
                  <a:pt x="111575" y="9892"/>
                </a:cubicBezTo>
                <a:close/>
                <a:moveTo>
                  <a:pt x="38937" y="10445"/>
                </a:moveTo>
                <a:cubicBezTo>
                  <a:pt x="38968" y="10667"/>
                  <a:pt x="38999" y="10891"/>
                  <a:pt x="39026" y="11117"/>
                </a:cubicBezTo>
                <a:cubicBezTo>
                  <a:pt x="38984" y="10969"/>
                  <a:pt x="38937" y="10820"/>
                  <a:pt x="38894" y="10671"/>
                </a:cubicBezTo>
                <a:cubicBezTo>
                  <a:pt x="38909" y="10593"/>
                  <a:pt x="38921" y="10519"/>
                  <a:pt x="38937" y="10445"/>
                </a:cubicBezTo>
                <a:close/>
                <a:moveTo>
                  <a:pt x="43027" y="9090"/>
                </a:moveTo>
                <a:cubicBezTo>
                  <a:pt x="43027" y="9101"/>
                  <a:pt x="43031" y="9114"/>
                  <a:pt x="43031" y="9125"/>
                </a:cubicBezTo>
                <a:cubicBezTo>
                  <a:pt x="43062" y="9348"/>
                  <a:pt x="43097" y="9571"/>
                  <a:pt x="43128" y="9791"/>
                </a:cubicBezTo>
                <a:cubicBezTo>
                  <a:pt x="43011" y="10241"/>
                  <a:pt x="42897" y="10694"/>
                  <a:pt x="42792" y="11149"/>
                </a:cubicBezTo>
                <a:cubicBezTo>
                  <a:pt x="42752" y="11113"/>
                  <a:pt x="42703" y="11093"/>
                  <a:pt x="42646" y="11093"/>
                </a:cubicBezTo>
                <a:cubicBezTo>
                  <a:pt x="42642" y="11093"/>
                  <a:pt x="42636" y="11093"/>
                  <a:pt x="42631" y="11094"/>
                </a:cubicBezTo>
                <a:cubicBezTo>
                  <a:pt x="42713" y="10718"/>
                  <a:pt x="42776" y="10331"/>
                  <a:pt x="42866" y="9959"/>
                </a:cubicBezTo>
                <a:cubicBezTo>
                  <a:pt x="42909" y="9795"/>
                  <a:pt x="42948" y="9419"/>
                  <a:pt x="43027" y="9090"/>
                </a:cubicBezTo>
                <a:close/>
                <a:moveTo>
                  <a:pt x="43305" y="10965"/>
                </a:moveTo>
                <a:cubicBezTo>
                  <a:pt x="43316" y="11023"/>
                  <a:pt x="43324" y="11079"/>
                  <a:pt x="43332" y="11137"/>
                </a:cubicBezTo>
                <a:cubicBezTo>
                  <a:pt x="43305" y="11144"/>
                  <a:pt x="43277" y="11168"/>
                  <a:pt x="43258" y="11204"/>
                </a:cubicBezTo>
                <a:cubicBezTo>
                  <a:pt x="43273" y="11126"/>
                  <a:pt x="43289" y="11047"/>
                  <a:pt x="43305" y="10965"/>
                </a:cubicBezTo>
                <a:close/>
                <a:moveTo>
                  <a:pt x="139574" y="10147"/>
                </a:moveTo>
                <a:cubicBezTo>
                  <a:pt x="139617" y="10288"/>
                  <a:pt x="139652" y="10445"/>
                  <a:pt x="139680" y="10613"/>
                </a:cubicBezTo>
                <a:cubicBezTo>
                  <a:pt x="139601" y="10824"/>
                  <a:pt x="139511" y="11032"/>
                  <a:pt x="139426" y="11223"/>
                </a:cubicBezTo>
                <a:cubicBezTo>
                  <a:pt x="139457" y="10855"/>
                  <a:pt x="139504" y="10495"/>
                  <a:pt x="139574" y="10147"/>
                </a:cubicBezTo>
                <a:close/>
                <a:moveTo>
                  <a:pt x="55551" y="8198"/>
                </a:moveTo>
                <a:cubicBezTo>
                  <a:pt x="55621" y="8417"/>
                  <a:pt x="55692" y="8636"/>
                  <a:pt x="55759" y="8859"/>
                </a:cubicBezTo>
                <a:cubicBezTo>
                  <a:pt x="55715" y="9059"/>
                  <a:pt x="55676" y="9258"/>
                  <a:pt x="55641" y="9458"/>
                </a:cubicBezTo>
                <a:cubicBezTo>
                  <a:pt x="55582" y="9368"/>
                  <a:pt x="55528" y="9278"/>
                  <a:pt x="55481" y="9184"/>
                </a:cubicBezTo>
                <a:cubicBezTo>
                  <a:pt x="55477" y="9180"/>
                  <a:pt x="55477" y="9172"/>
                  <a:pt x="55473" y="9164"/>
                </a:cubicBezTo>
                <a:cubicBezTo>
                  <a:pt x="55457" y="9141"/>
                  <a:pt x="55446" y="9121"/>
                  <a:pt x="55434" y="9098"/>
                </a:cubicBezTo>
                <a:cubicBezTo>
                  <a:pt x="55422" y="9077"/>
                  <a:pt x="55409" y="9069"/>
                  <a:pt x="55397" y="9069"/>
                </a:cubicBezTo>
                <a:cubicBezTo>
                  <a:pt x="55360" y="9069"/>
                  <a:pt x="55326" y="9138"/>
                  <a:pt x="55343" y="9195"/>
                </a:cubicBezTo>
                <a:cubicBezTo>
                  <a:pt x="55410" y="9419"/>
                  <a:pt x="55493" y="9623"/>
                  <a:pt x="55571" y="9834"/>
                </a:cubicBezTo>
                <a:cubicBezTo>
                  <a:pt x="55508" y="10158"/>
                  <a:pt x="55453" y="10487"/>
                  <a:pt x="55403" y="10820"/>
                </a:cubicBezTo>
                <a:cubicBezTo>
                  <a:pt x="55383" y="10914"/>
                  <a:pt x="55359" y="11008"/>
                  <a:pt x="55336" y="11097"/>
                </a:cubicBezTo>
                <a:cubicBezTo>
                  <a:pt x="55324" y="11144"/>
                  <a:pt x="55316" y="11188"/>
                  <a:pt x="55305" y="11231"/>
                </a:cubicBezTo>
                <a:cubicBezTo>
                  <a:pt x="55269" y="10691"/>
                  <a:pt x="55222" y="10147"/>
                  <a:pt x="55164" y="9611"/>
                </a:cubicBezTo>
                <a:cubicBezTo>
                  <a:pt x="55289" y="9137"/>
                  <a:pt x="55418" y="8667"/>
                  <a:pt x="55551" y="8198"/>
                </a:cubicBezTo>
                <a:close/>
                <a:moveTo>
                  <a:pt x="190815" y="8409"/>
                </a:moveTo>
                <a:cubicBezTo>
                  <a:pt x="190897" y="8601"/>
                  <a:pt x="190975" y="8792"/>
                  <a:pt x="191057" y="8989"/>
                </a:cubicBezTo>
                <a:cubicBezTo>
                  <a:pt x="190952" y="9430"/>
                  <a:pt x="190772" y="9865"/>
                  <a:pt x="190650" y="10229"/>
                </a:cubicBezTo>
                <a:cubicBezTo>
                  <a:pt x="190537" y="10570"/>
                  <a:pt x="190432" y="10918"/>
                  <a:pt x="190334" y="11270"/>
                </a:cubicBezTo>
                <a:cubicBezTo>
                  <a:pt x="190314" y="11227"/>
                  <a:pt x="190294" y="11184"/>
                  <a:pt x="190275" y="11141"/>
                </a:cubicBezTo>
                <a:cubicBezTo>
                  <a:pt x="190267" y="10691"/>
                  <a:pt x="190259" y="10245"/>
                  <a:pt x="190244" y="9795"/>
                </a:cubicBezTo>
                <a:cubicBezTo>
                  <a:pt x="190432" y="9329"/>
                  <a:pt x="190619" y="8867"/>
                  <a:pt x="190815" y="8409"/>
                </a:cubicBezTo>
                <a:close/>
                <a:moveTo>
                  <a:pt x="37367" y="8405"/>
                </a:moveTo>
                <a:cubicBezTo>
                  <a:pt x="37579" y="8910"/>
                  <a:pt x="37786" y="9419"/>
                  <a:pt x="37989" y="9928"/>
                </a:cubicBezTo>
                <a:cubicBezTo>
                  <a:pt x="37978" y="10378"/>
                  <a:pt x="37966" y="10824"/>
                  <a:pt x="37958" y="11274"/>
                </a:cubicBezTo>
                <a:cubicBezTo>
                  <a:pt x="37954" y="11282"/>
                  <a:pt x="37951" y="11294"/>
                  <a:pt x="37946" y="11301"/>
                </a:cubicBezTo>
                <a:cubicBezTo>
                  <a:pt x="37837" y="10895"/>
                  <a:pt x="37716" y="10492"/>
                  <a:pt x="37586" y="10096"/>
                </a:cubicBezTo>
                <a:cubicBezTo>
                  <a:pt x="37465" y="9732"/>
                  <a:pt x="37285" y="9298"/>
                  <a:pt x="37180" y="8855"/>
                </a:cubicBezTo>
                <a:cubicBezTo>
                  <a:pt x="37242" y="8707"/>
                  <a:pt x="37304" y="8558"/>
                  <a:pt x="37367" y="8405"/>
                </a:cubicBezTo>
                <a:close/>
                <a:moveTo>
                  <a:pt x="172725" y="8209"/>
                </a:moveTo>
                <a:cubicBezTo>
                  <a:pt x="172843" y="8632"/>
                  <a:pt x="172960" y="9054"/>
                  <a:pt x="173074" y="9477"/>
                </a:cubicBezTo>
                <a:cubicBezTo>
                  <a:pt x="173003" y="10084"/>
                  <a:pt x="172956" y="10698"/>
                  <a:pt x="172917" y="11309"/>
                </a:cubicBezTo>
                <a:cubicBezTo>
                  <a:pt x="172917" y="11298"/>
                  <a:pt x="172913" y="11282"/>
                  <a:pt x="172909" y="11270"/>
                </a:cubicBezTo>
                <a:cubicBezTo>
                  <a:pt x="172854" y="10797"/>
                  <a:pt x="172780" y="10335"/>
                  <a:pt x="172698" y="9876"/>
                </a:cubicBezTo>
                <a:cubicBezTo>
                  <a:pt x="172768" y="9697"/>
                  <a:pt x="172834" y="9520"/>
                  <a:pt x="172893" y="9329"/>
                </a:cubicBezTo>
                <a:cubicBezTo>
                  <a:pt x="172911" y="9271"/>
                  <a:pt x="172877" y="9202"/>
                  <a:pt x="172840" y="9202"/>
                </a:cubicBezTo>
                <a:cubicBezTo>
                  <a:pt x="172827" y="9202"/>
                  <a:pt x="172814" y="9211"/>
                  <a:pt x="172803" y="9231"/>
                </a:cubicBezTo>
                <a:cubicBezTo>
                  <a:pt x="172792" y="9251"/>
                  <a:pt x="172776" y="9274"/>
                  <a:pt x="172764" y="9298"/>
                </a:cubicBezTo>
                <a:cubicBezTo>
                  <a:pt x="172760" y="9305"/>
                  <a:pt x="172756" y="9309"/>
                  <a:pt x="172756" y="9317"/>
                </a:cubicBezTo>
                <a:cubicBezTo>
                  <a:pt x="172717" y="9392"/>
                  <a:pt x="172678" y="9458"/>
                  <a:pt x="172635" y="9529"/>
                </a:cubicBezTo>
                <a:cubicBezTo>
                  <a:pt x="172595" y="9313"/>
                  <a:pt x="172552" y="9101"/>
                  <a:pt x="172510" y="8886"/>
                </a:cubicBezTo>
                <a:cubicBezTo>
                  <a:pt x="172580" y="8660"/>
                  <a:pt x="172651" y="8433"/>
                  <a:pt x="172725" y="8209"/>
                </a:cubicBezTo>
                <a:close/>
                <a:moveTo>
                  <a:pt x="88662" y="10013"/>
                </a:moveTo>
                <a:cubicBezTo>
                  <a:pt x="88740" y="10409"/>
                  <a:pt x="88792" y="10820"/>
                  <a:pt x="88819" y="11238"/>
                </a:cubicBezTo>
                <a:cubicBezTo>
                  <a:pt x="88811" y="11262"/>
                  <a:pt x="88800" y="11290"/>
                  <a:pt x="88787" y="11314"/>
                </a:cubicBezTo>
                <a:cubicBezTo>
                  <a:pt x="88698" y="11110"/>
                  <a:pt x="88608" y="10891"/>
                  <a:pt x="88525" y="10667"/>
                </a:cubicBezTo>
                <a:cubicBezTo>
                  <a:pt x="88557" y="10432"/>
                  <a:pt x="88600" y="10205"/>
                  <a:pt x="88662" y="10013"/>
                </a:cubicBezTo>
                <a:close/>
                <a:moveTo>
                  <a:pt x="177085" y="10515"/>
                </a:moveTo>
                <a:cubicBezTo>
                  <a:pt x="177108" y="10698"/>
                  <a:pt x="177132" y="10886"/>
                  <a:pt x="177151" y="11070"/>
                </a:cubicBezTo>
                <a:cubicBezTo>
                  <a:pt x="177147" y="11153"/>
                  <a:pt x="177144" y="11231"/>
                  <a:pt x="177136" y="11314"/>
                </a:cubicBezTo>
                <a:cubicBezTo>
                  <a:pt x="177113" y="11079"/>
                  <a:pt x="177085" y="10851"/>
                  <a:pt x="177042" y="10628"/>
                </a:cubicBezTo>
                <a:cubicBezTo>
                  <a:pt x="177054" y="10589"/>
                  <a:pt x="177070" y="10550"/>
                  <a:pt x="177085" y="10515"/>
                </a:cubicBezTo>
                <a:close/>
                <a:moveTo>
                  <a:pt x="196478" y="11290"/>
                </a:moveTo>
                <a:cubicBezTo>
                  <a:pt x="196478" y="11301"/>
                  <a:pt x="196474" y="11314"/>
                  <a:pt x="196474" y="11321"/>
                </a:cubicBezTo>
                <a:cubicBezTo>
                  <a:pt x="196474" y="11317"/>
                  <a:pt x="196470" y="11314"/>
                  <a:pt x="196470" y="11305"/>
                </a:cubicBezTo>
                <a:cubicBezTo>
                  <a:pt x="196474" y="11301"/>
                  <a:pt x="196474" y="11294"/>
                  <a:pt x="196478" y="11290"/>
                </a:cubicBezTo>
                <a:close/>
                <a:moveTo>
                  <a:pt x="157143" y="10154"/>
                </a:moveTo>
                <a:lnTo>
                  <a:pt x="157143" y="10154"/>
                </a:lnTo>
                <a:cubicBezTo>
                  <a:pt x="157226" y="10261"/>
                  <a:pt x="157308" y="10369"/>
                  <a:pt x="157391" y="10476"/>
                </a:cubicBezTo>
                <a:cubicBezTo>
                  <a:pt x="157387" y="10507"/>
                  <a:pt x="157387" y="10539"/>
                  <a:pt x="157387" y="10570"/>
                </a:cubicBezTo>
                <a:cubicBezTo>
                  <a:pt x="157378" y="10754"/>
                  <a:pt x="157371" y="10938"/>
                  <a:pt x="157367" y="11121"/>
                </a:cubicBezTo>
                <a:cubicBezTo>
                  <a:pt x="157355" y="11191"/>
                  <a:pt x="157347" y="11258"/>
                  <a:pt x="157340" y="11329"/>
                </a:cubicBezTo>
                <a:cubicBezTo>
                  <a:pt x="157265" y="10942"/>
                  <a:pt x="157194" y="10550"/>
                  <a:pt x="157143" y="10154"/>
                </a:cubicBezTo>
                <a:close/>
                <a:moveTo>
                  <a:pt x="51176" y="10445"/>
                </a:moveTo>
                <a:cubicBezTo>
                  <a:pt x="51195" y="10492"/>
                  <a:pt x="51214" y="10539"/>
                  <a:pt x="51230" y="10586"/>
                </a:cubicBezTo>
                <a:cubicBezTo>
                  <a:pt x="51176" y="10828"/>
                  <a:pt x="51140" y="11079"/>
                  <a:pt x="51113" y="11337"/>
                </a:cubicBezTo>
                <a:cubicBezTo>
                  <a:pt x="51105" y="11258"/>
                  <a:pt x="51101" y="11180"/>
                  <a:pt x="51093" y="11102"/>
                </a:cubicBezTo>
                <a:cubicBezTo>
                  <a:pt x="51120" y="10882"/>
                  <a:pt x="51148" y="10664"/>
                  <a:pt x="51176" y="10445"/>
                </a:cubicBezTo>
                <a:close/>
                <a:moveTo>
                  <a:pt x="168865" y="11298"/>
                </a:moveTo>
                <a:cubicBezTo>
                  <a:pt x="168865" y="11317"/>
                  <a:pt x="168862" y="11332"/>
                  <a:pt x="168862" y="11348"/>
                </a:cubicBezTo>
                <a:cubicBezTo>
                  <a:pt x="168862" y="11332"/>
                  <a:pt x="168862" y="11317"/>
                  <a:pt x="168858" y="11301"/>
                </a:cubicBezTo>
                <a:cubicBezTo>
                  <a:pt x="168862" y="11301"/>
                  <a:pt x="168862" y="11301"/>
                  <a:pt x="168865" y="11298"/>
                </a:cubicBezTo>
                <a:close/>
                <a:moveTo>
                  <a:pt x="82526" y="10761"/>
                </a:moveTo>
                <a:lnTo>
                  <a:pt x="82526" y="10761"/>
                </a:lnTo>
                <a:cubicBezTo>
                  <a:pt x="82483" y="10961"/>
                  <a:pt x="82436" y="11164"/>
                  <a:pt x="82392" y="11368"/>
                </a:cubicBezTo>
                <a:cubicBezTo>
                  <a:pt x="82405" y="11238"/>
                  <a:pt x="82423" y="11113"/>
                  <a:pt x="82443" y="10989"/>
                </a:cubicBezTo>
                <a:cubicBezTo>
                  <a:pt x="82470" y="10910"/>
                  <a:pt x="82499" y="10835"/>
                  <a:pt x="82526" y="10761"/>
                </a:cubicBezTo>
                <a:close/>
                <a:moveTo>
                  <a:pt x="71089" y="10288"/>
                </a:moveTo>
                <a:lnTo>
                  <a:pt x="71089" y="10288"/>
                </a:lnTo>
                <a:cubicBezTo>
                  <a:pt x="71046" y="10651"/>
                  <a:pt x="70980" y="11016"/>
                  <a:pt x="70913" y="11379"/>
                </a:cubicBezTo>
                <a:cubicBezTo>
                  <a:pt x="70902" y="11220"/>
                  <a:pt x="70882" y="11059"/>
                  <a:pt x="70858" y="10914"/>
                </a:cubicBezTo>
                <a:cubicBezTo>
                  <a:pt x="70855" y="10844"/>
                  <a:pt x="70855" y="10773"/>
                  <a:pt x="70851" y="10703"/>
                </a:cubicBezTo>
                <a:cubicBezTo>
                  <a:pt x="70851" y="10671"/>
                  <a:pt x="70846" y="10640"/>
                  <a:pt x="70846" y="10609"/>
                </a:cubicBezTo>
                <a:cubicBezTo>
                  <a:pt x="70929" y="10503"/>
                  <a:pt x="71011" y="10393"/>
                  <a:pt x="71089" y="10288"/>
                </a:cubicBezTo>
                <a:close/>
                <a:moveTo>
                  <a:pt x="137121" y="10049"/>
                </a:moveTo>
                <a:lnTo>
                  <a:pt x="137121" y="10049"/>
                </a:lnTo>
                <a:cubicBezTo>
                  <a:pt x="137285" y="10084"/>
                  <a:pt x="137402" y="10252"/>
                  <a:pt x="137484" y="10487"/>
                </a:cubicBezTo>
                <a:cubicBezTo>
                  <a:pt x="137398" y="10804"/>
                  <a:pt x="137316" y="11126"/>
                  <a:pt x="137230" y="11446"/>
                </a:cubicBezTo>
                <a:cubicBezTo>
                  <a:pt x="137226" y="11376"/>
                  <a:pt x="137218" y="11301"/>
                  <a:pt x="137215" y="11227"/>
                </a:cubicBezTo>
                <a:cubicBezTo>
                  <a:pt x="137242" y="11121"/>
                  <a:pt x="137269" y="11023"/>
                  <a:pt x="137309" y="10929"/>
                </a:cubicBezTo>
                <a:cubicBezTo>
                  <a:pt x="137341" y="10849"/>
                  <a:pt x="137295" y="10779"/>
                  <a:pt x="137247" y="10779"/>
                </a:cubicBezTo>
                <a:cubicBezTo>
                  <a:pt x="137225" y="10779"/>
                  <a:pt x="137203" y="10793"/>
                  <a:pt x="137186" y="10828"/>
                </a:cubicBezTo>
                <a:cubicBezTo>
                  <a:pt x="137183" y="10832"/>
                  <a:pt x="137183" y="10835"/>
                  <a:pt x="137179" y="10839"/>
                </a:cubicBezTo>
                <a:cubicBezTo>
                  <a:pt x="137171" y="10703"/>
                  <a:pt x="137155" y="10566"/>
                  <a:pt x="137148" y="10425"/>
                </a:cubicBezTo>
                <a:cubicBezTo>
                  <a:pt x="137136" y="10304"/>
                  <a:pt x="137128" y="10178"/>
                  <a:pt x="137121" y="10049"/>
                </a:cubicBezTo>
                <a:close/>
                <a:moveTo>
                  <a:pt x="31712" y="11051"/>
                </a:moveTo>
                <a:lnTo>
                  <a:pt x="31712" y="11051"/>
                </a:lnTo>
                <a:cubicBezTo>
                  <a:pt x="31759" y="11157"/>
                  <a:pt x="31806" y="11267"/>
                  <a:pt x="31849" y="11376"/>
                </a:cubicBezTo>
                <a:cubicBezTo>
                  <a:pt x="31842" y="11372"/>
                  <a:pt x="31835" y="11371"/>
                  <a:pt x="31827" y="11371"/>
                </a:cubicBezTo>
                <a:cubicBezTo>
                  <a:pt x="31801" y="11371"/>
                  <a:pt x="31776" y="11392"/>
                  <a:pt x="31766" y="11438"/>
                </a:cubicBezTo>
                <a:cubicBezTo>
                  <a:pt x="31762" y="11446"/>
                  <a:pt x="31762" y="11450"/>
                  <a:pt x="31762" y="11454"/>
                </a:cubicBezTo>
                <a:cubicBezTo>
                  <a:pt x="31743" y="11321"/>
                  <a:pt x="31728" y="11184"/>
                  <a:pt x="31712" y="11051"/>
                </a:cubicBezTo>
                <a:close/>
                <a:moveTo>
                  <a:pt x="182373" y="10010"/>
                </a:moveTo>
                <a:cubicBezTo>
                  <a:pt x="182392" y="10069"/>
                  <a:pt x="182412" y="10131"/>
                  <a:pt x="182424" y="10194"/>
                </a:cubicBezTo>
                <a:cubicBezTo>
                  <a:pt x="182439" y="10562"/>
                  <a:pt x="182427" y="10926"/>
                  <a:pt x="182392" y="11282"/>
                </a:cubicBezTo>
                <a:cubicBezTo>
                  <a:pt x="182353" y="11341"/>
                  <a:pt x="182314" y="11399"/>
                  <a:pt x="182274" y="11458"/>
                </a:cubicBezTo>
                <a:lnTo>
                  <a:pt x="182274" y="11442"/>
                </a:lnTo>
                <a:cubicBezTo>
                  <a:pt x="182259" y="11251"/>
                  <a:pt x="182240" y="11055"/>
                  <a:pt x="182220" y="10859"/>
                </a:cubicBezTo>
                <a:cubicBezTo>
                  <a:pt x="182256" y="10620"/>
                  <a:pt x="182298" y="10382"/>
                  <a:pt x="182345" y="10143"/>
                </a:cubicBezTo>
                <a:cubicBezTo>
                  <a:pt x="182357" y="10100"/>
                  <a:pt x="182365" y="10057"/>
                  <a:pt x="182373" y="10010"/>
                </a:cubicBezTo>
                <a:close/>
                <a:moveTo>
                  <a:pt x="190278" y="11403"/>
                </a:moveTo>
                <a:cubicBezTo>
                  <a:pt x="190282" y="11411"/>
                  <a:pt x="190287" y="11422"/>
                  <a:pt x="190291" y="11431"/>
                </a:cubicBezTo>
                <a:cubicBezTo>
                  <a:pt x="190287" y="11446"/>
                  <a:pt x="190282" y="11458"/>
                  <a:pt x="190282" y="11469"/>
                </a:cubicBezTo>
                <a:cubicBezTo>
                  <a:pt x="190282" y="11446"/>
                  <a:pt x="190278" y="11422"/>
                  <a:pt x="190278" y="11403"/>
                </a:cubicBezTo>
                <a:close/>
                <a:moveTo>
                  <a:pt x="118451" y="10539"/>
                </a:moveTo>
                <a:lnTo>
                  <a:pt x="118451" y="10539"/>
                </a:lnTo>
                <a:cubicBezTo>
                  <a:pt x="118522" y="10581"/>
                  <a:pt x="118576" y="10667"/>
                  <a:pt x="118620" y="10781"/>
                </a:cubicBezTo>
                <a:cubicBezTo>
                  <a:pt x="118560" y="11079"/>
                  <a:pt x="118513" y="11305"/>
                  <a:pt x="118502" y="11379"/>
                </a:cubicBezTo>
                <a:cubicBezTo>
                  <a:pt x="118494" y="11411"/>
                  <a:pt x="118490" y="11442"/>
                  <a:pt x="118482" y="11473"/>
                </a:cubicBezTo>
                <a:cubicBezTo>
                  <a:pt x="118475" y="11160"/>
                  <a:pt x="118466" y="10851"/>
                  <a:pt x="118451" y="10539"/>
                </a:cubicBezTo>
                <a:close/>
                <a:moveTo>
                  <a:pt x="59355" y="11145"/>
                </a:moveTo>
                <a:lnTo>
                  <a:pt x="59355" y="11145"/>
                </a:lnTo>
                <a:cubicBezTo>
                  <a:pt x="59356" y="11149"/>
                  <a:pt x="59359" y="11153"/>
                  <a:pt x="59359" y="11157"/>
                </a:cubicBezTo>
                <a:cubicBezTo>
                  <a:pt x="59363" y="11164"/>
                  <a:pt x="59368" y="11167"/>
                  <a:pt x="59374" y="11167"/>
                </a:cubicBezTo>
                <a:cubicBezTo>
                  <a:pt x="59381" y="11167"/>
                  <a:pt x="59388" y="11161"/>
                  <a:pt x="59391" y="11153"/>
                </a:cubicBezTo>
                <a:lnTo>
                  <a:pt x="59391" y="11153"/>
                </a:lnTo>
                <a:cubicBezTo>
                  <a:pt x="59383" y="11262"/>
                  <a:pt x="59379" y="11372"/>
                  <a:pt x="59375" y="11482"/>
                </a:cubicBezTo>
                <a:cubicBezTo>
                  <a:pt x="59368" y="11368"/>
                  <a:pt x="59359" y="11255"/>
                  <a:pt x="59355" y="11145"/>
                </a:cubicBezTo>
                <a:close/>
                <a:moveTo>
                  <a:pt x="126165" y="10436"/>
                </a:moveTo>
                <a:cubicBezTo>
                  <a:pt x="126181" y="10664"/>
                  <a:pt x="126201" y="10895"/>
                  <a:pt x="126216" y="11126"/>
                </a:cubicBezTo>
                <a:cubicBezTo>
                  <a:pt x="126205" y="11126"/>
                  <a:pt x="126192" y="11133"/>
                  <a:pt x="126185" y="11153"/>
                </a:cubicBezTo>
                <a:cubicBezTo>
                  <a:pt x="126149" y="11267"/>
                  <a:pt x="126115" y="11384"/>
                  <a:pt x="126079" y="11497"/>
                </a:cubicBezTo>
                <a:cubicBezTo>
                  <a:pt x="126091" y="11200"/>
                  <a:pt x="126102" y="10902"/>
                  <a:pt x="126122" y="10601"/>
                </a:cubicBezTo>
                <a:cubicBezTo>
                  <a:pt x="126134" y="10546"/>
                  <a:pt x="126149" y="10492"/>
                  <a:pt x="126165" y="10436"/>
                </a:cubicBezTo>
                <a:close/>
                <a:moveTo>
                  <a:pt x="91112" y="9916"/>
                </a:moveTo>
                <a:lnTo>
                  <a:pt x="91112" y="9916"/>
                </a:lnTo>
                <a:cubicBezTo>
                  <a:pt x="91108" y="10045"/>
                  <a:pt x="91101" y="10170"/>
                  <a:pt x="91089" y="10292"/>
                </a:cubicBezTo>
                <a:cubicBezTo>
                  <a:pt x="91077" y="10432"/>
                  <a:pt x="91065" y="10570"/>
                  <a:pt x="91054" y="10707"/>
                </a:cubicBezTo>
                <a:cubicBezTo>
                  <a:pt x="91054" y="10703"/>
                  <a:pt x="91050" y="10698"/>
                  <a:pt x="91050" y="10694"/>
                </a:cubicBezTo>
                <a:cubicBezTo>
                  <a:pt x="91035" y="10661"/>
                  <a:pt x="91013" y="10647"/>
                  <a:pt x="90991" y="10647"/>
                </a:cubicBezTo>
                <a:cubicBezTo>
                  <a:pt x="90943" y="10647"/>
                  <a:pt x="90897" y="10718"/>
                  <a:pt x="90929" y="10797"/>
                </a:cubicBezTo>
                <a:cubicBezTo>
                  <a:pt x="90964" y="10891"/>
                  <a:pt x="90995" y="10992"/>
                  <a:pt x="91023" y="11097"/>
                </a:cubicBezTo>
                <a:cubicBezTo>
                  <a:pt x="91011" y="11235"/>
                  <a:pt x="90999" y="11376"/>
                  <a:pt x="90987" y="11516"/>
                </a:cubicBezTo>
                <a:cubicBezTo>
                  <a:pt x="90897" y="11164"/>
                  <a:pt x="90803" y="10820"/>
                  <a:pt x="90709" y="10472"/>
                </a:cubicBezTo>
                <a:cubicBezTo>
                  <a:pt x="90799" y="10178"/>
                  <a:pt x="90924" y="9955"/>
                  <a:pt x="91112" y="9916"/>
                </a:cubicBezTo>
                <a:close/>
                <a:moveTo>
                  <a:pt x="73199" y="7286"/>
                </a:moveTo>
                <a:cubicBezTo>
                  <a:pt x="73317" y="7654"/>
                  <a:pt x="73429" y="8026"/>
                  <a:pt x="73543" y="8405"/>
                </a:cubicBezTo>
                <a:cubicBezTo>
                  <a:pt x="73622" y="8852"/>
                  <a:pt x="73688" y="9309"/>
                  <a:pt x="73743" y="9764"/>
                </a:cubicBezTo>
                <a:cubicBezTo>
                  <a:pt x="73727" y="9771"/>
                  <a:pt x="73707" y="9787"/>
                  <a:pt x="73700" y="9814"/>
                </a:cubicBezTo>
                <a:cubicBezTo>
                  <a:pt x="73543" y="10167"/>
                  <a:pt x="73566" y="10710"/>
                  <a:pt x="73555" y="11160"/>
                </a:cubicBezTo>
                <a:lnTo>
                  <a:pt x="73551" y="11164"/>
                </a:lnTo>
                <a:cubicBezTo>
                  <a:pt x="73398" y="10636"/>
                  <a:pt x="73241" y="10107"/>
                  <a:pt x="73073" y="9607"/>
                </a:cubicBezTo>
                <a:cubicBezTo>
                  <a:pt x="73067" y="9587"/>
                  <a:pt x="73055" y="9578"/>
                  <a:pt x="73042" y="9578"/>
                </a:cubicBezTo>
                <a:cubicBezTo>
                  <a:pt x="73018" y="9578"/>
                  <a:pt x="72993" y="9610"/>
                  <a:pt x="73003" y="9646"/>
                </a:cubicBezTo>
                <a:cubicBezTo>
                  <a:pt x="73152" y="10186"/>
                  <a:pt x="73223" y="10773"/>
                  <a:pt x="73297" y="11356"/>
                </a:cubicBezTo>
                <a:cubicBezTo>
                  <a:pt x="73230" y="11403"/>
                  <a:pt x="73176" y="11473"/>
                  <a:pt x="73120" y="11556"/>
                </a:cubicBezTo>
                <a:cubicBezTo>
                  <a:pt x="73120" y="11544"/>
                  <a:pt x="73116" y="11532"/>
                  <a:pt x="73113" y="11525"/>
                </a:cubicBezTo>
                <a:cubicBezTo>
                  <a:pt x="73039" y="10338"/>
                  <a:pt x="72921" y="9157"/>
                  <a:pt x="72690" y="8053"/>
                </a:cubicBezTo>
                <a:cubicBezTo>
                  <a:pt x="72858" y="7791"/>
                  <a:pt x="73015" y="7528"/>
                  <a:pt x="73199" y="7286"/>
                </a:cubicBezTo>
                <a:close/>
                <a:moveTo>
                  <a:pt x="45829" y="9994"/>
                </a:moveTo>
                <a:cubicBezTo>
                  <a:pt x="45852" y="10088"/>
                  <a:pt x="45868" y="10182"/>
                  <a:pt x="45888" y="10276"/>
                </a:cubicBezTo>
                <a:cubicBezTo>
                  <a:pt x="45930" y="10479"/>
                  <a:pt x="45966" y="10683"/>
                  <a:pt x="46001" y="10886"/>
                </a:cubicBezTo>
                <a:cubicBezTo>
                  <a:pt x="45986" y="11027"/>
                  <a:pt x="45974" y="11168"/>
                  <a:pt x="45962" y="11309"/>
                </a:cubicBezTo>
                <a:cubicBezTo>
                  <a:pt x="45954" y="11391"/>
                  <a:pt x="45946" y="11478"/>
                  <a:pt x="45939" y="11560"/>
                </a:cubicBezTo>
                <a:cubicBezTo>
                  <a:pt x="45907" y="11513"/>
                  <a:pt x="45876" y="11462"/>
                  <a:pt x="45845" y="11415"/>
                </a:cubicBezTo>
                <a:cubicBezTo>
                  <a:pt x="45802" y="10949"/>
                  <a:pt x="45789" y="10476"/>
                  <a:pt x="45829" y="9994"/>
                </a:cubicBezTo>
                <a:close/>
                <a:moveTo>
                  <a:pt x="31305" y="11337"/>
                </a:moveTo>
                <a:cubicBezTo>
                  <a:pt x="31336" y="11395"/>
                  <a:pt x="31363" y="11466"/>
                  <a:pt x="31387" y="11544"/>
                </a:cubicBezTo>
                <a:cubicBezTo>
                  <a:pt x="31383" y="11556"/>
                  <a:pt x="31379" y="11572"/>
                  <a:pt x="31379" y="11583"/>
                </a:cubicBezTo>
                <a:cubicBezTo>
                  <a:pt x="31352" y="11501"/>
                  <a:pt x="31328" y="11419"/>
                  <a:pt x="31305" y="11337"/>
                </a:cubicBezTo>
                <a:close/>
                <a:moveTo>
                  <a:pt x="149249" y="11489"/>
                </a:moveTo>
                <a:cubicBezTo>
                  <a:pt x="149253" y="11509"/>
                  <a:pt x="149257" y="11525"/>
                  <a:pt x="149262" y="11540"/>
                </a:cubicBezTo>
                <a:cubicBezTo>
                  <a:pt x="149253" y="11556"/>
                  <a:pt x="149242" y="11572"/>
                  <a:pt x="149233" y="11587"/>
                </a:cubicBezTo>
                <a:cubicBezTo>
                  <a:pt x="149238" y="11556"/>
                  <a:pt x="149246" y="11520"/>
                  <a:pt x="149249" y="11489"/>
                </a:cubicBezTo>
                <a:close/>
                <a:moveTo>
                  <a:pt x="109794" y="10398"/>
                </a:moveTo>
                <a:cubicBezTo>
                  <a:pt x="109794" y="10440"/>
                  <a:pt x="109790" y="10483"/>
                  <a:pt x="109790" y="10526"/>
                </a:cubicBezTo>
                <a:cubicBezTo>
                  <a:pt x="109770" y="10886"/>
                  <a:pt x="109763" y="11247"/>
                  <a:pt x="109750" y="11607"/>
                </a:cubicBezTo>
                <a:cubicBezTo>
                  <a:pt x="109747" y="11576"/>
                  <a:pt x="109739" y="11544"/>
                  <a:pt x="109734" y="11513"/>
                </a:cubicBezTo>
                <a:cubicBezTo>
                  <a:pt x="109719" y="11426"/>
                  <a:pt x="109660" y="11126"/>
                  <a:pt x="109582" y="10750"/>
                </a:cubicBezTo>
                <a:cubicBezTo>
                  <a:pt x="109633" y="10577"/>
                  <a:pt x="109700" y="10452"/>
                  <a:pt x="109794" y="10398"/>
                </a:cubicBezTo>
                <a:close/>
                <a:moveTo>
                  <a:pt x="188060" y="5474"/>
                </a:moveTo>
                <a:cubicBezTo>
                  <a:pt x="188063" y="5497"/>
                  <a:pt x="188071" y="5517"/>
                  <a:pt x="188079" y="5540"/>
                </a:cubicBezTo>
                <a:cubicBezTo>
                  <a:pt x="188259" y="6142"/>
                  <a:pt x="188455" y="6749"/>
                  <a:pt x="188611" y="7368"/>
                </a:cubicBezTo>
                <a:cubicBezTo>
                  <a:pt x="188815" y="8167"/>
                  <a:pt x="189019" y="8960"/>
                  <a:pt x="189191" y="9771"/>
                </a:cubicBezTo>
                <a:cubicBezTo>
                  <a:pt x="189183" y="9791"/>
                  <a:pt x="189178" y="9811"/>
                  <a:pt x="189171" y="9826"/>
                </a:cubicBezTo>
                <a:cubicBezTo>
                  <a:pt x="189120" y="9858"/>
                  <a:pt x="189073" y="9892"/>
                  <a:pt x="189023" y="9936"/>
                </a:cubicBezTo>
                <a:cubicBezTo>
                  <a:pt x="188897" y="10049"/>
                  <a:pt x="188784" y="10205"/>
                  <a:pt x="188678" y="10378"/>
                </a:cubicBezTo>
                <a:cubicBezTo>
                  <a:pt x="188682" y="10315"/>
                  <a:pt x="188690" y="10252"/>
                  <a:pt x="188690" y="10186"/>
                </a:cubicBezTo>
                <a:cubicBezTo>
                  <a:pt x="188692" y="10144"/>
                  <a:pt x="188672" y="10123"/>
                  <a:pt x="188650" y="10123"/>
                </a:cubicBezTo>
                <a:cubicBezTo>
                  <a:pt x="188628" y="10123"/>
                  <a:pt x="188604" y="10145"/>
                  <a:pt x="188600" y="10186"/>
                </a:cubicBezTo>
                <a:cubicBezTo>
                  <a:pt x="188588" y="10327"/>
                  <a:pt x="188573" y="10468"/>
                  <a:pt x="188549" y="10609"/>
                </a:cubicBezTo>
                <a:cubicBezTo>
                  <a:pt x="188486" y="10730"/>
                  <a:pt x="188427" y="10851"/>
                  <a:pt x="188373" y="10965"/>
                </a:cubicBezTo>
                <a:cubicBezTo>
                  <a:pt x="188275" y="11168"/>
                  <a:pt x="188192" y="11388"/>
                  <a:pt x="188118" y="11614"/>
                </a:cubicBezTo>
                <a:cubicBezTo>
                  <a:pt x="188091" y="11548"/>
                  <a:pt x="188063" y="11482"/>
                  <a:pt x="188036" y="11419"/>
                </a:cubicBezTo>
                <a:cubicBezTo>
                  <a:pt x="188036" y="10683"/>
                  <a:pt x="188051" y="9943"/>
                  <a:pt x="188067" y="9227"/>
                </a:cubicBezTo>
                <a:cubicBezTo>
                  <a:pt x="188075" y="8632"/>
                  <a:pt x="188044" y="8041"/>
                  <a:pt x="188013" y="7446"/>
                </a:cubicBezTo>
                <a:cubicBezTo>
                  <a:pt x="188001" y="7204"/>
                  <a:pt x="188036" y="6973"/>
                  <a:pt x="187939" y="6773"/>
                </a:cubicBezTo>
                <a:cubicBezTo>
                  <a:pt x="187930" y="6760"/>
                  <a:pt x="187918" y="6753"/>
                  <a:pt x="187906" y="6753"/>
                </a:cubicBezTo>
                <a:cubicBezTo>
                  <a:pt x="187889" y="6753"/>
                  <a:pt x="187873" y="6768"/>
                  <a:pt x="187876" y="6800"/>
                </a:cubicBezTo>
                <a:cubicBezTo>
                  <a:pt x="187876" y="6820"/>
                  <a:pt x="187876" y="6839"/>
                  <a:pt x="187879" y="6859"/>
                </a:cubicBezTo>
                <a:cubicBezTo>
                  <a:pt x="187879" y="6888"/>
                  <a:pt x="187893" y="6903"/>
                  <a:pt x="187907" y="6903"/>
                </a:cubicBezTo>
                <a:cubicBezTo>
                  <a:pt x="187921" y="6903"/>
                  <a:pt x="187936" y="6888"/>
                  <a:pt x="187939" y="6859"/>
                </a:cubicBezTo>
                <a:lnTo>
                  <a:pt x="187939" y="6859"/>
                </a:lnTo>
                <a:cubicBezTo>
                  <a:pt x="187887" y="8178"/>
                  <a:pt x="187801" y="9524"/>
                  <a:pt x="187691" y="10882"/>
                </a:cubicBezTo>
                <a:cubicBezTo>
                  <a:pt x="187586" y="10765"/>
                  <a:pt x="187464" y="10675"/>
                  <a:pt x="187328" y="10620"/>
                </a:cubicBezTo>
                <a:cubicBezTo>
                  <a:pt x="187343" y="10460"/>
                  <a:pt x="187355" y="10295"/>
                  <a:pt x="187370" y="10135"/>
                </a:cubicBezTo>
                <a:cubicBezTo>
                  <a:pt x="187375" y="10080"/>
                  <a:pt x="187351" y="10041"/>
                  <a:pt x="187323" y="10026"/>
                </a:cubicBezTo>
                <a:cubicBezTo>
                  <a:pt x="187332" y="9896"/>
                  <a:pt x="187343" y="9771"/>
                  <a:pt x="187351" y="9642"/>
                </a:cubicBezTo>
                <a:cubicBezTo>
                  <a:pt x="187354" y="9605"/>
                  <a:pt x="187330" y="9584"/>
                  <a:pt x="187307" y="9584"/>
                </a:cubicBezTo>
                <a:cubicBezTo>
                  <a:pt x="187289" y="9584"/>
                  <a:pt x="187272" y="9597"/>
                  <a:pt x="187269" y="9626"/>
                </a:cubicBezTo>
                <a:cubicBezTo>
                  <a:pt x="187265" y="9673"/>
                  <a:pt x="187258" y="9720"/>
                  <a:pt x="187253" y="9767"/>
                </a:cubicBezTo>
                <a:cubicBezTo>
                  <a:pt x="187281" y="9470"/>
                  <a:pt x="187312" y="9172"/>
                  <a:pt x="187351" y="8879"/>
                </a:cubicBezTo>
                <a:cubicBezTo>
                  <a:pt x="187426" y="8288"/>
                  <a:pt x="187523" y="7701"/>
                  <a:pt x="187641" y="7125"/>
                </a:cubicBezTo>
                <a:cubicBezTo>
                  <a:pt x="187746" y="6632"/>
                  <a:pt x="187863" y="5943"/>
                  <a:pt x="188060" y="5474"/>
                </a:cubicBezTo>
                <a:close/>
                <a:moveTo>
                  <a:pt x="23715" y="5059"/>
                </a:moveTo>
                <a:cubicBezTo>
                  <a:pt x="23751" y="5227"/>
                  <a:pt x="23778" y="5380"/>
                  <a:pt x="23798" y="5555"/>
                </a:cubicBezTo>
                <a:cubicBezTo>
                  <a:pt x="23856" y="6108"/>
                  <a:pt x="23903" y="6652"/>
                  <a:pt x="23903" y="7208"/>
                </a:cubicBezTo>
                <a:cubicBezTo>
                  <a:pt x="23903" y="8284"/>
                  <a:pt x="23872" y="9352"/>
                  <a:pt x="23845" y="10425"/>
                </a:cubicBezTo>
                <a:cubicBezTo>
                  <a:pt x="23841" y="10550"/>
                  <a:pt x="23837" y="10679"/>
                  <a:pt x="23837" y="10804"/>
                </a:cubicBezTo>
                <a:cubicBezTo>
                  <a:pt x="23594" y="11074"/>
                  <a:pt x="23355" y="11348"/>
                  <a:pt x="23121" y="11626"/>
                </a:cubicBezTo>
                <a:cubicBezTo>
                  <a:pt x="23113" y="11536"/>
                  <a:pt x="23109" y="11446"/>
                  <a:pt x="23101" y="11364"/>
                </a:cubicBezTo>
                <a:cubicBezTo>
                  <a:pt x="23144" y="11298"/>
                  <a:pt x="23199" y="11251"/>
                  <a:pt x="23261" y="11220"/>
                </a:cubicBezTo>
                <a:cubicBezTo>
                  <a:pt x="23368" y="11168"/>
                  <a:pt x="23333" y="10958"/>
                  <a:pt x="23232" y="10958"/>
                </a:cubicBezTo>
                <a:cubicBezTo>
                  <a:pt x="23225" y="10958"/>
                  <a:pt x="23218" y="10959"/>
                  <a:pt x="23211" y="10961"/>
                </a:cubicBezTo>
                <a:cubicBezTo>
                  <a:pt x="23156" y="10976"/>
                  <a:pt x="23105" y="10992"/>
                  <a:pt x="23058" y="11016"/>
                </a:cubicBezTo>
                <a:cubicBezTo>
                  <a:pt x="23030" y="10816"/>
                  <a:pt x="22992" y="10648"/>
                  <a:pt x="22945" y="10515"/>
                </a:cubicBezTo>
                <a:cubicBezTo>
                  <a:pt x="23074" y="8660"/>
                  <a:pt x="23352" y="6843"/>
                  <a:pt x="23715" y="5059"/>
                </a:cubicBezTo>
                <a:close/>
                <a:moveTo>
                  <a:pt x="129348" y="11247"/>
                </a:moveTo>
                <a:cubicBezTo>
                  <a:pt x="129363" y="11356"/>
                  <a:pt x="129375" y="11466"/>
                  <a:pt x="129390" y="11576"/>
                </a:cubicBezTo>
                <a:cubicBezTo>
                  <a:pt x="129382" y="11591"/>
                  <a:pt x="129375" y="11610"/>
                  <a:pt x="129363" y="11626"/>
                </a:cubicBezTo>
                <a:cubicBezTo>
                  <a:pt x="129359" y="11501"/>
                  <a:pt x="129355" y="11372"/>
                  <a:pt x="129348" y="11247"/>
                </a:cubicBezTo>
                <a:close/>
                <a:moveTo>
                  <a:pt x="102071" y="10570"/>
                </a:moveTo>
                <a:cubicBezTo>
                  <a:pt x="102087" y="10624"/>
                  <a:pt x="102099" y="10679"/>
                  <a:pt x="102115" y="10734"/>
                </a:cubicBezTo>
                <a:cubicBezTo>
                  <a:pt x="102134" y="11032"/>
                  <a:pt x="102146" y="11332"/>
                  <a:pt x="102158" y="11630"/>
                </a:cubicBezTo>
                <a:cubicBezTo>
                  <a:pt x="102122" y="11513"/>
                  <a:pt x="102087" y="11399"/>
                  <a:pt x="102048" y="11282"/>
                </a:cubicBezTo>
                <a:cubicBezTo>
                  <a:pt x="102044" y="11267"/>
                  <a:pt x="102032" y="11258"/>
                  <a:pt x="102021" y="11258"/>
                </a:cubicBezTo>
                <a:cubicBezTo>
                  <a:pt x="102037" y="11027"/>
                  <a:pt x="102052" y="10797"/>
                  <a:pt x="102071" y="10570"/>
                </a:cubicBezTo>
                <a:close/>
                <a:moveTo>
                  <a:pt x="171641" y="10432"/>
                </a:moveTo>
                <a:lnTo>
                  <a:pt x="171641" y="10432"/>
                </a:lnTo>
                <a:cubicBezTo>
                  <a:pt x="171562" y="10835"/>
                  <a:pt x="171492" y="11238"/>
                  <a:pt x="171425" y="11646"/>
                </a:cubicBezTo>
                <a:cubicBezTo>
                  <a:pt x="171390" y="11309"/>
                  <a:pt x="171355" y="10969"/>
                  <a:pt x="171320" y="10633"/>
                </a:cubicBezTo>
                <a:cubicBezTo>
                  <a:pt x="171421" y="10546"/>
                  <a:pt x="171527" y="10483"/>
                  <a:pt x="171641" y="10432"/>
                </a:cubicBezTo>
                <a:close/>
                <a:moveTo>
                  <a:pt x="83629" y="10738"/>
                </a:moveTo>
                <a:lnTo>
                  <a:pt x="83629" y="10738"/>
                </a:lnTo>
                <a:cubicBezTo>
                  <a:pt x="83664" y="10933"/>
                  <a:pt x="83696" y="11126"/>
                  <a:pt x="83731" y="11321"/>
                </a:cubicBezTo>
                <a:cubicBezTo>
                  <a:pt x="83707" y="11419"/>
                  <a:pt x="83684" y="11532"/>
                  <a:pt x="83664" y="11650"/>
                </a:cubicBezTo>
                <a:lnTo>
                  <a:pt x="83664" y="11493"/>
                </a:lnTo>
                <a:cubicBezTo>
                  <a:pt x="83660" y="11364"/>
                  <a:pt x="83641" y="11082"/>
                  <a:pt x="83629" y="10738"/>
                </a:cubicBezTo>
                <a:close/>
                <a:moveTo>
                  <a:pt x="108654" y="10769"/>
                </a:moveTo>
                <a:cubicBezTo>
                  <a:pt x="108666" y="11051"/>
                  <a:pt x="108678" y="11337"/>
                  <a:pt x="108694" y="11619"/>
                </a:cubicBezTo>
                <a:cubicBezTo>
                  <a:pt x="108682" y="11630"/>
                  <a:pt x="108670" y="11642"/>
                  <a:pt x="108659" y="11650"/>
                </a:cubicBezTo>
                <a:cubicBezTo>
                  <a:pt x="108654" y="11607"/>
                  <a:pt x="108650" y="11560"/>
                  <a:pt x="108647" y="11516"/>
                </a:cubicBezTo>
                <a:cubicBezTo>
                  <a:pt x="108635" y="11345"/>
                  <a:pt x="108619" y="11168"/>
                  <a:pt x="108607" y="10996"/>
                </a:cubicBezTo>
                <a:cubicBezTo>
                  <a:pt x="108623" y="10918"/>
                  <a:pt x="108639" y="10844"/>
                  <a:pt x="108654" y="10769"/>
                </a:cubicBezTo>
                <a:close/>
                <a:moveTo>
                  <a:pt x="145653" y="10472"/>
                </a:moveTo>
                <a:cubicBezTo>
                  <a:pt x="145700" y="10597"/>
                  <a:pt x="145743" y="10726"/>
                  <a:pt x="145790" y="10855"/>
                </a:cubicBezTo>
                <a:cubicBezTo>
                  <a:pt x="145837" y="11129"/>
                  <a:pt x="145868" y="11415"/>
                  <a:pt x="145887" y="11693"/>
                </a:cubicBezTo>
                <a:cubicBezTo>
                  <a:pt x="145810" y="11325"/>
                  <a:pt x="145723" y="10957"/>
                  <a:pt x="145637" y="10593"/>
                </a:cubicBezTo>
                <a:cubicBezTo>
                  <a:pt x="145640" y="10554"/>
                  <a:pt x="145645" y="10510"/>
                  <a:pt x="145653" y="10472"/>
                </a:cubicBezTo>
                <a:close/>
                <a:moveTo>
                  <a:pt x="197050" y="11063"/>
                </a:moveTo>
                <a:cubicBezTo>
                  <a:pt x="196987" y="11278"/>
                  <a:pt x="196924" y="11497"/>
                  <a:pt x="196857" y="11716"/>
                </a:cubicBezTo>
                <a:cubicBezTo>
                  <a:pt x="196842" y="11657"/>
                  <a:pt x="196830" y="11603"/>
                  <a:pt x="196815" y="11548"/>
                </a:cubicBezTo>
                <a:cubicBezTo>
                  <a:pt x="196862" y="11321"/>
                  <a:pt x="196936" y="11144"/>
                  <a:pt x="197050" y="11063"/>
                </a:cubicBezTo>
                <a:close/>
                <a:moveTo>
                  <a:pt x="42626" y="11272"/>
                </a:moveTo>
                <a:cubicBezTo>
                  <a:pt x="42676" y="11272"/>
                  <a:pt x="42713" y="11311"/>
                  <a:pt x="42737" y="11379"/>
                </a:cubicBezTo>
                <a:cubicBezTo>
                  <a:pt x="42722" y="11442"/>
                  <a:pt x="42709" y="11501"/>
                  <a:pt x="42694" y="11560"/>
                </a:cubicBezTo>
                <a:cubicBezTo>
                  <a:pt x="42682" y="11614"/>
                  <a:pt x="42671" y="11670"/>
                  <a:pt x="42659" y="11724"/>
                </a:cubicBezTo>
                <a:cubicBezTo>
                  <a:pt x="42624" y="11646"/>
                  <a:pt x="42588" y="11572"/>
                  <a:pt x="42553" y="11489"/>
                </a:cubicBezTo>
                <a:cubicBezTo>
                  <a:pt x="42553" y="11478"/>
                  <a:pt x="42549" y="11466"/>
                  <a:pt x="42549" y="11454"/>
                </a:cubicBezTo>
                <a:cubicBezTo>
                  <a:pt x="42553" y="11431"/>
                  <a:pt x="42557" y="11407"/>
                  <a:pt x="42565" y="11384"/>
                </a:cubicBezTo>
                <a:cubicBezTo>
                  <a:pt x="42572" y="11348"/>
                  <a:pt x="42581" y="11309"/>
                  <a:pt x="42592" y="11274"/>
                </a:cubicBezTo>
                <a:lnTo>
                  <a:pt x="42604" y="11274"/>
                </a:lnTo>
                <a:cubicBezTo>
                  <a:pt x="42612" y="11273"/>
                  <a:pt x="42619" y="11272"/>
                  <a:pt x="42626" y="11272"/>
                </a:cubicBezTo>
                <a:close/>
                <a:moveTo>
                  <a:pt x="14342" y="11184"/>
                </a:moveTo>
                <a:lnTo>
                  <a:pt x="14342" y="11184"/>
                </a:lnTo>
                <a:cubicBezTo>
                  <a:pt x="14358" y="11258"/>
                  <a:pt x="14374" y="11332"/>
                  <a:pt x="14389" y="11403"/>
                </a:cubicBezTo>
                <a:cubicBezTo>
                  <a:pt x="14381" y="11513"/>
                  <a:pt x="14377" y="11623"/>
                  <a:pt x="14369" y="11732"/>
                </a:cubicBezTo>
                <a:cubicBezTo>
                  <a:pt x="14365" y="11716"/>
                  <a:pt x="14365" y="11704"/>
                  <a:pt x="14365" y="11689"/>
                </a:cubicBezTo>
                <a:cubicBezTo>
                  <a:pt x="14358" y="11520"/>
                  <a:pt x="14350" y="11352"/>
                  <a:pt x="14342" y="11184"/>
                </a:cubicBezTo>
                <a:close/>
                <a:moveTo>
                  <a:pt x="213895" y="11055"/>
                </a:moveTo>
                <a:cubicBezTo>
                  <a:pt x="213883" y="11220"/>
                  <a:pt x="213879" y="11388"/>
                  <a:pt x="213872" y="11556"/>
                </a:cubicBezTo>
                <a:cubicBezTo>
                  <a:pt x="213868" y="11614"/>
                  <a:pt x="213864" y="11677"/>
                  <a:pt x="213859" y="11736"/>
                </a:cubicBezTo>
                <a:cubicBezTo>
                  <a:pt x="213852" y="11599"/>
                  <a:pt x="213844" y="11462"/>
                  <a:pt x="213836" y="11329"/>
                </a:cubicBezTo>
                <a:cubicBezTo>
                  <a:pt x="213856" y="11235"/>
                  <a:pt x="213875" y="11144"/>
                  <a:pt x="213895" y="11055"/>
                </a:cubicBezTo>
                <a:close/>
                <a:moveTo>
                  <a:pt x="204541" y="5024"/>
                </a:moveTo>
                <a:cubicBezTo>
                  <a:pt x="204893" y="6777"/>
                  <a:pt x="205163" y="8561"/>
                  <a:pt x="205293" y="10385"/>
                </a:cubicBezTo>
                <a:cubicBezTo>
                  <a:pt x="205241" y="10515"/>
                  <a:pt x="205206" y="10683"/>
                  <a:pt x="205175" y="10882"/>
                </a:cubicBezTo>
                <a:cubicBezTo>
                  <a:pt x="205132" y="10863"/>
                  <a:pt x="205081" y="10844"/>
                  <a:pt x="205022" y="10828"/>
                </a:cubicBezTo>
                <a:cubicBezTo>
                  <a:pt x="205015" y="10826"/>
                  <a:pt x="205008" y="10825"/>
                  <a:pt x="205002" y="10825"/>
                </a:cubicBezTo>
                <a:cubicBezTo>
                  <a:pt x="204900" y="10825"/>
                  <a:pt x="204865" y="11039"/>
                  <a:pt x="204975" y="11086"/>
                </a:cubicBezTo>
                <a:cubicBezTo>
                  <a:pt x="205038" y="11117"/>
                  <a:pt x="205093" y="11168"/>
                  <a:pt x="205136" y="11231"/>
                </a:cubicBezTo>
                <a:cubicBezTo>
                  <a:pt x="205120" y="11395"/>
                  <a:pt x="205112" y="11567"/>
                  <a:pt x="205105" y="11744"/>
                </a:cubicBezTo>
                <a:cubicBezTo>
                  <a:pt x="204874" y="11469"/>
                  <a:pt x="204639" y="11204"/>
                  <a:pt x="204400" y="10938"/>
                </a:cubicBezTo>
                <a:cubicBezTo>
                  <a:pt x="204396" y="10812"/>
                  <a:pt x="204396" y="10683"/>
                  <a:pt x="204392" y="10557"/>
                </a:cubicBezTo>
                <a:cubicBezTo>
                  <a:pt x="204361" y="9482"/>
                  <a:pt x="204334" y="8413"/>
                  <a:pt x="204334" y="7340"/>
                </a:cubicBezTo>
                <a:cubicBezTo>
                  <a:pt x="204334" y="6785"/>
                  <a:pt x="204377" y="6241"/>
                  <a:pt x="204439" y="5689"/>
                </a:cubicBezTo>
                <a:cubicBezTo>
                  <a:pt x="204459" y="5490"/>
                  <a:pt x="204494" y="5313"/>
                  <a:pt x="204537" y="5121"/>
                </a:cubicBezTo>
                <a:cubicBezTo>
                  <a:pt x="204541" y="5102"/>
                  <a:pt x="204533" y="5067"/>
                  <a:pt x="204525" y="5035"/>
                </a:cubicBezTo>
                <a:cubicBezTo>
                  <a:pt x="204533" y="5035"/>
                  <a:pt x="204537" y="5028"/>
                  <a:pt x="204541" y="5024"/>
                </a:cubicBezTo>
                <a:close/>
                <a:moveTo>
                  <a:pt x="40177" y="5607"/>
                </a:moveTo>
                <a:cubicBezTo>
                  <a:pt x="40373" y="6077"/>
                  <a:pt x="40491" y="6765"/>
                  <a:pt x="40592" y="7258"/>
                </a:cubicBezTo>
                <a:cubicBezTo>
                  <a:pt x="40713" y="7833"/>
                  <a:pt x="40811" y="8417"/>
                  <a:pt x="40886" y="9007"/>
                </a:cubicBezTo>
                <a:cubicBezTo>
                  <a:pt x="40921" y="9305"/>
                  <a:pt x="40957" y="9603"/>
                  <a:pt x="40984" y="9900"/>
                </a:cubicBezTo>
                <a:cubicBezTo>
                  <a:pt x="40975" y="9853"/>
                  <a:pt x="40972" y="9806"/>
                  <a:pt x="40964" y="9759"/>
                </a:cubicBezTo>
                <a:cubicBezTo>
                  <a:pt x="40961" y="9728"/>
                  <a:pt x="40943" y="9713"/>
                  <a:pt x="40925" y="9713"/>
                </a:cubicBezTo>
                <a:cubicBezTo>
                  <a:pt x="40903" y="9713"/>
                  <a:pt x="40879" y="9736"/>
                  <a:pt x="40881" y="9775"/>
                </a:cubicBezTo>
                <a:cubicBezTo>
                  <a:pt x="40890" y="9905"/>
                  <a:pt x="40905" y="10029"/>
                  <a:pt x="40913" y="10158"/>
                </a:cubicBezTo>
                <a:cubicBezTo>
                  <a:pt x="40886" y="10174"/>
                  <a:pt x="40858" y="10214"/>
                  <a:pt x="40866" y="10268"/>
                </a:cubicBezTo>
                <a:cubicBezTo>
                  <a:pt x="40881" y="10429"/>
                  <a:pt x="40894" y="10589"/>
                  <a:pt x="40905" y="10754"/>
                </a:cubicBezTo>
                <a:cubicBezTo>
                  <a:pt x="40780" y="10804"/>
                  <a:pt x="40666" y="10886"/>
                  <a:pt x="40565" y="10992"/>
                </a:cubicBezTo>
                <a:cubicBezTo>
                  <a:pt x="40444" y="9554"/>
                  <a:pt x="40354" y="8128"/>
                  <a:pt x="40299" y="6736"/>
                </a:cubicBezTo>
                <a:lnTo>
                  <a:pt x="40299" y="6736"/>
                </a:lnTo>
                <a:cubicBezTo>
                  <a:pt x="40301" y="6759"/>
                  <a:pt x="40314" y="6771"/>
                  <a:pt x="40327" y="6771"/>
                </a:cubicBezTo>
                <a:cubicBezTo>
                  <a:pt x="40341" y="6771"/>
                  <a:pt x="40355" y="6757"/>
                  <a:pt x="40357" y="6730"/>
                </a:cubicBezTo>
                <a:cubicBezTo>
                  <a:pt x="40357" y="6706"/>
                  <a:pt x="40361" y="6687"/>
                  <a:pt x="40361" y="6668"/>
                </a:cubicBezTo>
                <a:cubicBezTo>
                  <a:pt x="40361" y="6638"/>
                  <a:pt x="40346" y="6622"/>
                  <a:pt x="40330" y="6622"/>
                </a:cubicBezTo>
                <a:cubicBezTo>
                  <a:pt x="40318" y="6622"/>
                  <a:pt x="40307" y="6630"/>
                  <a:pt x="40299" y="6644"/>
                </a:cubicBezTo>
                <a:cubicBezTo>
                  <a:pt x="40200" y="6843"/>
                  <a:pt x="40236" y="7071"/>
                  <a:pt x="40220" y="7313"/>
                </a:cubicBezTo>
                <a:cubicBezTo>
                  <a:pt x="40193" y="7908"/>
                  <a:pt x="40158" y="8499"/>
                  <a:pt x="40169" y="9094"/>
                </a:cubicBezTo>
                <a:cubicBezTo>
                  <a:pt x="40185" y="9900"/>
                  <a:pt x="40205" y="10730"/>
                  <a:pt x="40200" y="11552"/>
                </a:cubicBezTo>
                <a:cubicBezTo>
                  <a:pt x="40173" y="11614"/>
                  <a:pt x="40146" y="11681"/>
                  <a:pt x="40119" y="11747"/>
                </a:cubicBezTo>
                <a:cubicBezTo>
                  <a:pt x="40045" y="11516"/>
                  <a:pt x="39962" y="11298"/>
                  <a:pt x="39864" y="11097"/>
                </a:cubicBezTo>
                <a:cubicBezTo>
                  <a:pt x="39810" y="10985"/>
                  <a:pt x="39750" y="10863"/>
                  <a:pt x="39684" y="10741"/>
                </a:cubicBezTo>
                <a:cubicBezTo>
                  <a:pt x="39665" y="10601"/>
                  <a:pt x="39649" y="10460"/>
                  <a:pt x="39637" y="10319"/>
                </a:cubicBezTo>
                <a:cubicBezTo>
                  <a:pt x="39633" y="10277"/>
                  <a:pt x="39608" y="10254"/>
                  <a:pt x="39585" y="10254"/>
                </a:cubicBezTo>
                <a:cubicBezTo>
                  <a:pt x="39563" y="10254"/>
                  <a:pt x="39543" y="10275"/>
                  <a:pt x="39543" y="10319"/>
                </a:cubicBezTo>
                <a:cubicBezTo>
                  <a:pt x="39548" y="10382"/>
                  <a:pt x="39555" y="10445"/>
                  <a:pt x="39555" y="10510"/>
                </a:cubicBezTo>
                <a:cubicBezTo>
                  <a:pt x="39454" y="10338"/>
                  <a:pt x="39340" y="10182"/>
                  <a:pt x="39210" y="10069"/>
                </a:cubicBezTo>
                <a:cubicBezTo>
                  <a:pt x="39195" y="10057"/>
                  <a:pt x="39179" y="10041"/>
                  <a:pt x="39163" y="10029"/>
                </a:cubicBezTo>
                <a:cubicBezTo>
                  <a:pt x="39156" y="9998"/>
                  <a:pt x="39148" y="9967"/>
                  <a:pt x="39140" y="9936"/>
                </a:cubicBezTo>
                <a:cubicBezTo>
                  <a:pt x="39132" y="9908"/>
                  <a:pt x="39113" y="9842"/>
                  <a:pt x="39082" y="9748"/>
                </a:cubicBezTo>
                <a:cubicBezTo>
                  <a:pt x="39246" y="8989"/>
                  <a:pt x="39434" y="8248"/>
                  <a:pt x="39622" y="7501"/>
                </a:cubicBezTo>
                <a:cubicBezTo>
                  <a:pt x="39778" y="6883"/>
                  <a:pt x="39978" y="6276"/>
                  <a:pt x="40158" y="5673"/>
                </a:cubicBezTo>
                <a:cubicBezTo>
                  <a:pt x="40166" y="5649"/>
                  <a:pt x="40169" y="5626"/>
                  <a:pt x="40177" y="5607"/>
                </a:cubicBezTo>
                <a:close/>
                <a:moveTo>
                  <a:pt x="127394" y="11493"/>
                </a:moveTo>
                <a:cubicBezTo>
                  <a:pt x="127390" y="11579"/>
                  <a:pt x="127383" y="11661"/>
                  <a:pt x="127375" y="11747"/>
                </a:cubicBezTo>
                <a:cubicBezTo>
                  <a:pt x="127375" y="11736"/>
                  <a:pt x="127375" y="11728"/>
                  <a:pt x="127370" y="11720"/>
                </a:cubicBezTo>
                <a:cubicBezTo>
                  <a:pt x="127379" y="11646"/>
                  <a:pt x="127386" y="11572"/>
                  <a:pt x="127394" y="11493"/>
                </a:cubicBezTo>
                <a:close/>
                <a:moveTo>
                  <a:pt x="98905" y="10976"/>
                </a:moveTo>
                <a:lnTo>
                  <a:pt x="98905" y="10976"/>
                </a:lnTo>
                <a:cubicBezTo>
                  <a:pt x="98894" y="11235"/>
                  <a:pt x="98881" y="11497"/>
                  <a:pt x="98870" y="11760"/>
                </a:cubicBezTo>
                <a:cubicBezTo>
                  <a:pt x="98854" y="11724"/>
                  <a:pt x="98834" y="11689"/>
                  <a:pt x="98815" y="11654"/>
                </a:cubicBezTo>
                <a:cubicBezTo>
                  <a:pt x="98847" y="11426"/>
                  <a:pt x="98878" y="11200"/>
                  <a:pt x="98905" y="10976"/>
                </a:cubicBezTo>
                <a:close/>
                <a:moveTo>
                  <a:pt x="73821" y="10421"/>
                </a:moveTo>
                <a:cubicBezTo>
                  <a:pt x="73875" y="10879"/>
                  <a:pt x="73927" y="11332"/>
                  <a:pt x="73985" y="11767"/>
                </a:cubicBezTo>
                <a:cubicBezTo>
                  <a:pt x="73966" y="11728"/>
                  <a:pt x="73946" y="11685"/>
                  <a:pt x="73927" y="11646"/>
                </a:cubicBezTo>
                <a:cubicBezTo>
                  <a:pt x="73915" y="11489"/>
                  <a:pt x="73907" y="11332"/>
                  <a:pt x="73891" y="11180"/>
                </a:cubicBezTo>
                <a:cubicBezTo>
                  <a:pt x="73875" y="10996"/>
                  <a:pt x="73837" y="10698"/>
                  <a:pt x="73821" y="10421"/>
                </a:cubicBezTo>
                <a:close/>
                <a:moveTo>
                  <a:pt x="52169" y="9270"/>
                </a:moveTo>
                <a:lnTo>
                  <a:pt x="52169" y="9270"/>
                </a:lnTo>
                <a:cubicBezTo>
                  <a:pt x="52330" y="10092"/>
                  <a:pt x="52447" y="10929"/>
                  <a:pt x="52545" y="11771"/>
                </a:cubicBezTo>
                <a:cubicBezTo>
                  <a:pt x="52447" y="11587"/>
                  <a:pt x="52354" y="11399"/>
                  <a:pt x="52256" y="11220"/>
                </a:cubicBezTo>
                <a:cubicBezTo>
                  <a:pt x="52216" y="10570"/>
                  <a:pt x="52189" y="9920"/>
                  <a:pt x="52169" y="9270"/>
                </a:cubicBezTo>
                <a:close/>
                <a:moveTo>
                  <a:pt x="56541" y="10276"/>
                </a:moveTo>
                <a:cubicBezTo>
                  <a:pt x="56682" y="10335"/>
                  <a:pt x="56815" y="10409"/>
                  <a:pt x="56940" y="10519"/>
                </a:cubicBezTo>
                <a:cubicBezTo>
                  <a:pt x="56897" y="10942"/>
                  <a:pt x="56855" y="11360"/>
                  <a:pt x="56808" y="11778"/>
                </a:cubicBezTo>
                <a:cubicBezTo>
                  <a:pt x="56741" y="11345"/>
                  <a:pt x="56662" y="10914"/>
                  <a:pt x="56581" y="10487"/>
                </a:cubicBezTo>
                <a:cubicBezTo>
                  <a:pt x="56568" y="10416"/>
                  <a:pt x="56553" y="10346"/>
                  <a:pt x="56541" y="10276"/>
                </a:cubicBezTo>
                <a:close/>
                <a:moveTo>
                  <a:pt x="119579" y="10636"/>
                </a:moveTo>
                <a:cubicBezTo>
                  <a:pt x="119602" y="10734"/>
                  <a:pt x="119617" y="10828"/>
                  <a:pt x="119637" y="10926"/>
                </a:cubicBezTo>
                <a:cubicBezTo>
                  <a:pt x="119626" y="11168"/>
                  <a:pt x="119606" y="11411"/>
                  <a:pt x="119586" y="11650"/>
                </a:cubicBezTo>
                <a:cubicBezTo>
                  <a:pt x="119582" y="11693"/>
                  <a:pt x="119579" y="11740"/>
                  <a:pt x="119574" y="11783"/>
                </a:cubicBezTo>
                <a:cubicBezTo>
                  <a:pt x="119563" y="11767"/>
                  <a:pt x="119547" y="11755"/>
                  <a:pt x="119532" y="11740"/>
                </a:cubicBezTo>
                <a:cubicBezTo>
                  <a:pt x="119532" y="11720"/>
                  <a:pt x="119532" y="11697"/>
                  <a:pt x="119535" y="11673"/>
                </a:cubicBezTo>
                <a:cubicBezTo>
                  <a:pt x="119539" y="11666"/>
                  <a:pt x="119539" y="11654"/>
                  <a:pt x="119535" y="11646"/>
                </a:cubicBezTo>
                <a:lnTo>
                  <a:pt x="119535" y="11642"/>
                </a:lnTo>
                <a:cubicBezTo>
                  <a:pt x="119550" y="11305"/>
                  <a:pt x="119566" y="10973"/>
                  <a:pt x="119579" y="10636"/>
                </a:cubicBezTo>
                <a:close/>
                <a:moveTo>
                  <a:pt x="144619" y="10539"/>
                </a:moveTo>
                <a:lnTo>
                  <a:pt x="144619" y="10539"/>
                </a:lnTo>
                <a:cubicBezTo>
                  <a:pt x="144603" y="11023"/>
                  <a:pt x="144576" y="11458"/>
                  <a:pt x="144572" y="11623"/>
                </a:cubicBezTo>
                <a:cubicBezTo>
                  <a:pt x="144572" y="11677"/>
                  <a:pt x="144572" y="11732"/>
                  <a:pt x="144569" y="11783"/>
                </a:cubicBezTo>
                <a:cubicBezTo>
                  <a:pt x="144545" y="11619"/>
                  <a:pt x="144513" y="11469"/>
                  <a:pt x="144478" y="11352"/>
                </a:cubicBezTo>
                <a:cubicBezTo>
                  <a:pt x="144522" y="11082"/>
                  <a:pt x="144572" y="10808"/>
                  <a:pt x="144619" y="10539"/>
                </a:cubicBezTo>
                <a:close/>
                <a:moveTo>
                  <a:pt x="177977" y="8433"/>
                </a:moveTo>
                <a:cubicBezTo>
                  <a:pt x="177982" y="8511"/>
                  <a:pt x="177985" y="8589"/>
                  <a:pt x="177989" y="8667"/>
                </a:cubicBezTo>
                <a:cubicBezTo>
                  <a:pt x="178029" y="9423"/>
                  <a:pt x="178047" y="10178"/>
                  <a:pt x="178063" y="10933"/>
                </a:cubicBezTo>
                <a:cubicBezTo>
                  <a:pt x="178013" y="11196"/>
                  <a:pt x="177962" y="11458"/>
                  <a:pt x="177911" y="11720"/>
                </a:cubicBezTo>
                <a:cubicBezTo>
                  <a:pt x="177903" y="11747"/>
                  <a:pt x="177899" y="11771"/>
                  <a:pt x="177895" y="11798"/>
                </a:cubicBezTo>
                <a:cubicBezTo>
                  <a:pt x="177864" y="11654"/>
                  <a:pt x="177832" y="11505"/>
                  <a:pt x="177798" y="11360"/>
                </a:cubicBezTo>
                <a:cubicBezTo>
                  <a:pt x="177691" y="10902"/>
                  <a:pt x="177578" y="10456"/>
                  <a:pt x="177460" y="10013"/>
                </a:cubicBezTo>
                <a:cubicBezTo>
                  <a:pt x="177472" y="9849"/>
                  <a:pt x="177488" y="9688"/>
                  <a:pt x="177503" y="9524"/>
                </a:cubicBezTo>
                <a:cubicBezTo>
                  <a:pt x="177664" y="9164"/>
                  <a:pt x="177817" y="8796"/>
                  <a:pt x="177977" y="8433"/>
                </a:cubicBezTo>
                <a:close/>
                <a:moveTo>
                  <a:pt x="141398" y="10026"/>
                </a:moveTo>
                <a:cubicBezTo>
                  <a:pt x="141410" y="10037"/>
                  <a:pt x="141422" y="10053"/>
                  <a:pt x="141437" y="10069"/>
                </a:cubicBezTo>
                <a:cubicBezTo>
                  <a:pt x="141460" y="10123"/>
                  <a:pt x="141484" y="10182"/>
                  <a:pt x="141504" y="10241"/>
                </a:cubicBezTo>
                <a:cubicBezTo>
                  <a:pt x="141460" y="10765"/>
                  <a:pt x="141418" y="11285"/>
                  <a:pt x="141371" y="11814"/>
                </a:cubicBezTo>
                <a:cubicBezTo>
                  <a:pt x="141351" y="11576"/>
                  <a:pt x="141332" y="11337"/>
                  <a:pt x="141312" y="11097"/>
                </a:cubicBezTo>
                <a:cubicBezTo>
                  <a:pt x="141339" y="10992"/>
                  <a:pt x="141366" y="10891"/>
                  <a:pt x="141406" y="10797"/>
                </a:cubicBezTo>
                <a:cubicBezTo>
                  <a:pt x="141436" y="10718"/>
                  <a:pt x="141390" y="10647"/>
                  <a:pt x="141343" y="10647"/>
                </a:cubicBezTo>
                <a:cubicBezTo>
                  <a:pt x="141322" y="10647"/>
                  <a:pt x="141300" y="10661"/>
                  <a:pt x="141285" y="10694"/>
                </a:cubicBezTo>
                <a:cubicBezTo>
                  <a:pt x="141281" y="10698"/>
                  <a:pt x="141281" y="10703"/>
                  <a:pt x="141277" y="10707"/>
                </a:cubicBezTo>
                <a:cubicBezTo>
                  <a:pt x="141273" y="10636"/>
                  <a:pt x="141265" y="10566"/>
                  <a:pt x="141261" y="10495"/>
                </a:cubicBezTo>
                <a:cubicBezTo>
                  <a:pt x="141304" y="10338"/>
                  <a:pt x="141348" y="10178"/>
                  <a:pt x="141398" y="10026"/>
                </a:cubicBezTo>
                <a:close/>
                <a:moveTo>
                  <a:pt x="116048" y="8221"/>
                </a:moveTo>
                <a:cubicBezTo>
                  <a:pt x="116060" y="8550"/>
                  <a:pt x="116095" y="8875"/>
                  <a:pt x="116118" y="9121"/>
                </a:cubicBezTo>
                <a:cubicBezTo>
                  <a:pt x="116165" y="9693"/>
                  <a:pt x="116145" y="10311"/>
                  <a:pt x="116111" y="10922"/>
                </a:cubicBezTo>
                <a:cubicBezTo>
                  <a:pt x="116033" y="11220"/>
                  <a:pt x="115966" y="11516"/>
                  <a:pt x="115907" y="11822"/>
                </a:cubicBezTo>
                <a:cubicBezTo>
                  <a:pt x="115860" y="11657"/>
                  <a:pt x="115813" y="11493"/>
                  <a:pt x="115758" y="11341"/>
                </a:cubicBezTo>
                <a:cubicBezTo>
                  <a:pt x="115704" y="11200"/>
                  <a:pt x="115652" y="11082"/>
                  <a:pt x="115598" y="10989"/>
                </a:cubicBezTo>
                <a:cubicBezTo>
                  <a:pt x="115739" y="10064"/>
                  <a:pt x="115892" y="9141"/>
                  <a:pt x="116048" y="8221"/>
                </a:cubicBezTo>
                <a:close/>
                <a:moveTo>
                  <a:pt x="78987" y="11356"/>
                </a:moveTo>
                <a:cubicBezTo>
                  <a:pt x="79011" y="11516"/>
                  <a:pt x="79042" y="11673"/>
                  <a:pt x="79074" y="11834"/>
                </a:cubicBezTo>
                <a:cubicBezTo>
                  <a:pt x="79031" y="11763"/>
                  <a:pt x="78987" y="11693"/>
                  <a:pt x="78944" y="11623"/>
                </a:cubicBezTo>
                <a:cubicBezTo>
                  <a:pt x="78944" y="11603"/>
                  <a:pt x="78940" y="11583"/>
                  <a:pt x="78940" y="11560"/>
                </a:cubicBezTo>
                <a:cubicBezTo>
                  <a:pt x="78956" y="11493"/>
                  <a:pt x="78971" y="11426"/>
                  <a:pt x="78987" y="11356"/>
                </a:cubicBezTo>
                <a:close/>
                <a:moveTo>
                  <a:pt x="140508" y="11733"/>
                </a:moveTo>
                <a:lnTo>
                  <a:pt x="140508" y="11733"/>
                </a:lnTo>
                <a:cubicBezTo>
                  <a:pt x="140495" y="11748"/>
                  <a:pt x="140485" y="11784"/>
                  <a:pt x="140474" y="11835"/>
                </a:cubicBezTo>
                <a:lnTo>
                  <a:pt x="140474" y="11835"/>
                </a:lnTo>
                <a:cubicBezTo>
                  <a:pt x="140480" y="11803"/>
                  <a:pt x="140483" y="11772"/>
                  <a:pt x="140486" y="11740"/>
                </a:cubicBezTo>
                <a:cubicBezTo>
                  <a:pt x="140493" y="11740"/>
                  <a:pt x="140501" y="11740"/>
                  <a:pt x="140508" y="11733"/>
                </a:cubicBezTo>
                <a:close/>
                <a:moveTo>
                  <a:pt x="88467" y="11231"/>
                </a:moveTo>
                <a:cubicBezTo>
                  <a:pt x="88518" y="11395"/>
                  <a:pt x="88569" y="11552"/>
                  <a:pt x="88615" y="11713"/>
                </a:cubicBezTo>
                <a:cubicBezTo>
                  <a:pt x="88600" y="11760"/>
                  <a:pt x="88581" y="11802"/>
                  <a:pt x="88561" y="11845"/>
                </a:cubicBezTo>
                <a:cubicBezTo>
                  <a:pt x="88525" y="11732"/>
                  <a:pt x="88487" y="11614"/>
                  <a:pt x="88451" y="11497"/>
                </a:cubicBezTo>
                <a:cubicBezTo>
                  <a:pt x="88455" y="11411"/>
                  <a:pt x="88463" y="11321"/>
                  <a:pt x="88467" y="11231"/>
                </a:cubicBezTo>
                <a:close/>
                <a:moveTo>
                  <a:pt x="37505" y="11407"/>
                </a:moveTo>
                <a:cubicBezTo>
                  <a:pt x="37532" y="11556"/>
                  <a:pt x="37555" y="11701"/>
                  <a:pt x="37579" y="11849"/>
                </a:cubicBezTo>
                <a:cubicBezTo>
                  <a:pt x="37570" y="11838"/>
                  <a:pt x="37559" y="11834"/>
                  <a:pt x="37547" y="11830"/>
                </a:cubicBezTo>
                <a:cubicBezTo>
                  <a:pt x="37532" y="11689"/>
                  <a:pt x="37520" y="11548"/>
                  <a:pt x="37505" y="11407"/>
                </a:cubicBezTo>
                <a:close/>
                <a:moveTo>
                  <a:pt x="185610" y="11139"/>
                </a:moveTo>
                <a:cubicBezTo>
                  <a:pt x="185616" y="11139"/>
                  <a:pt x="185622" y="11140"/>
                  <a:pt x="185629" y="11141"/>
                </a:cubicBezTo>
                <a:cubicBezTo>
                  <a:pt x="185632" y="11142"/>
                  <a:pt x="185634" y="11142"/>
                  <a:pt x="185636" y="11142"/>
                </a:cubicBezTo>
                <a:cubicBezTo>
                  <a:pt x="185640" y="11142"/>
                  <a:pt x="185642" y="11141"/>
                  <a:pt x="185645" y="11141"/>
                </a:cubicBezTo>
                <a:cubicBezTo>
                  <a:pt x="185652" y="11176"/>
                  <a:pt x="185661" y="11215"/>
                  <a:pt x="185672" y="11254"/>
                </a:cubicBezTo>
                <a:cubicBezTo>
                  <a:pt x="185676" y="11274"/>
                  <a:pt x="185679" y="11298"/>
                  <a:pt x="185688" y="11321"/>
                </a:cubicBezTo>
                <a:cubicBezTo>
                  <a:pt x="185656" y="11482"/>
                  <a:pt x="185629" y="11638"/>
                  <a:pt x="185601" y="11798"/>
                </a:cubicBezTo>
                <a:cubicBezTo>
                  <a:pt x="185594" y="11818"/>
                  <a:pt x="185586" y="11838"/>
                  <a:pt x="185578" y="11854"/>
                </a:cubicBezTo>
                <a:cubicBezTo>
                  <a:pt x="185567" y="11802"/>
                  <a:pt x="185555" y="11747"/>
                  <a:pt x="185543" y="11693"/>
                </a:cubicBezTo>
                <a:cubicBezTo>
                  <a:pt x="185520" y="11591"/>
                  <a:pt x="185496" y="11489"/>
                  <a:pt x="185468" y="11388"/>
                </a:cubicBezTo>
                <a:cubicBezTo>
                  <a:pt x="185486" y="11231"/>
                  <a:pt x="185532" y="11139"/>
                  <a:pt x="185610" y="11139"/>
                </a:cubicBezTo>
                <a:close/>
                <a:moveTo>
                  <a:pt x="139751" y="11157"/>
                </a:moveTo>
                <a:cubicBezTo>
                  <a:pt x="139758" y="11243"/>
                  <a:pt x="139766" y="11325"/>
                  <a:pt x="139770" y="11411"/>
                </a:cubicBezTo>
                <a:cubicBezTo>
                  <a:pt x="139723" y="11563"/>
                  <a:pt x="139676" y="11713"/>
                  <a:pt x="139625" y="11865"/>
                </a:cubicBezTo>
                <a:cubicBezTo>
                  <a:pt x="139610" y="11822"/>
                  <a:pt x="139590" y="11778"/>
                  <a:pt x="139570" y="11732"/>
                </a:cubicBezTo>
                <a:cubicBezTo>
                  <a:pt x="139629" y="11544"/>
                  <a:pt x="139692" y="11352"/>
                  <a:pt x="139751" y="11157"/>
                </a:cubicBezTo>
                <a:close/>
                <a:moveTo>
                  <a:pt x="100839" y="11626"/>
                </a:moveTo>
                <a:lnTo>
                  <a:pt x="100839" y="11626"/>
                </a:lnTo>
                <a:cubicBezTo>
                  <a:pt x="100847" y="11701"/>
                  <a:pt x="100854" y="11778"/>
                  <a:pt x="100862" y="11854"/>
                </a:cubicBezTo>
                <a:lnTo>
                  <a:pt x="100862" y="11877"/>
                </a:lnTo>
                <a:cubicBezTo>
                  <a:pt x="100854" y="11794"/>
                  <a:pt x="100847" y="11713"/>
                  <a:pt x="100839" y="11626"/>
                </a:cubicBezTo>
                <a:close/>
                <a:moveTo>
                  <a:pt x="79371" y="9607"/>
                </a:moveTo>
                <a:cubicBezTo>
                  <a:pt x="79363" y="9732"/>
                  <a:pt x="79359" y="9849"/>
                  <a:pt x="79356" y="9943"/>
                </a:cubicBezTo>
                <a:cubicBezTo>
                  <a:pt x="79316" y="10593"/>
                  <a:pt x="79305" y="11247"/>
                  <a:pt x="79296" y="11901"/>
                </a:cubicBezTo>
                <a:cubicBezTo>
                  <a:pt x="79211" y="11599"/>
                  <a:pt x="79132" y="11290"/>
                  <a:pt x="79070" y="10976"/>
                </a:cubicBezTo>
                <a:cubicBezTo>
                  <a:pt x="79089" y="10891"/>
                  <a:pt x="79108" y="10801"/>
                  <a:pt x="79128" y="10710"/>
                </a:cubicBezTo>
                <a:cubicBezTo>
                  <a:pt x="79206" y="10342"/>
                  <a:pt x="79289" y="9975"/>
                  <a:pt x="79371" y="9607"/>
                </a:cubicBezTo>
                <a:close/>
                <a:moveTo>
                  <a:pt x="103896" y="11701"/>
                </a:moveTo>
                <a:lnTo>
                  <a:pt x="103896" y="11901"/>
                </a:lnTo>
                <a:cubicBezTo>
                  <a:pt x="103872" y="11841"/>
                  <a:pt x="103849" y="11783"/>
                  <a:pt x="103833" y="11728"/>
                </a:cubicBezTo>
                <a:cubicBezTo>
                  <a:pt x="103852" y="11713"/>
                  <a:pt x="103876" y="11704"/>
                  <a:pt x="103896" y="11701"/>
                </a:cubicBezTo>
                <a:close/>
                <a:moveTo>
                  <a:pt x="154412" y="10554"/>
                </a:moveTo>
                <a:cubicBezTo>
                  <a:pt x="154400" y="10832"/>
                  <a:pt x="154357" y="11129"/>
                  <a:pt x="154341" y="11309"/>
                </a:cubicBezTo>
                <a:cubicBezTo>
                  <a:pt x="154329" y="11466"/>
                  <a:pt x="154322" y="11623"/>
                  <a:pt x="154310" y="11778"/>
                </a:cubicBezTo>
                <a:cubicBezTo>
                  <a:pt x="154291" y="11818"/>
                  <a:pt x="154271" y="11861"/>
                  <a:pt x="154251" y="11901"/>
                </a:cubicBezTo>
                <a:cubicBezTo>
                  <a:pt x="154310" y="11466"/>
                  <a:pt x="154361" y="11012"/>
                  <a:pt x="154412" y="10554"/>
                </a:cubicBezTo>
                <a:close/>
                <a:moveTo>
                  <a:pt x="176064" y="9403"/>
                </a:moveTo>
                <a:lnTo>
                  <a:pt x="176064" y="9403"/>
                </a:lnTo>
                <a:cubicBezTo>
                  <a:pt x="176044" y="10053"/>
                  <a:pt x="176020" y="10703"/>
                  <a:pt x="175981" y="11352"/>
                </a:cubicBezTo>
                <a:cubicBezTo>
                  <a:pt x="175883" y="11532"/>
                  <a:pt x="175789" y="11720"/>
                  <a:pt x="175692" y="11904"/>
                </a:cubicBezTo>
                <a:cubicBezTo>
                  <a:pt x="175789" y="11063"/>
                  <a:pt x="175907" y="10225"/>
                  <a:pt x="176064" y="9403"/>
                </a:cubicBezTo>
                <a:close/>
                <a:moveTo>
                  <a:pt x="179781" y="9806"/>
                </a:moveTo>
                <a:lnTo>
                  <a:pt x="179781" y="9806"/>
                </a:lnTo>
                <a:cubicBezTo>
                  <a:pt x="179778" y="9905"/>
                  <a:pt x="179774" y="9998"/>
                  <a:pt x="179770" y="10096"/>
                </a:cubicBezTo>
                <a:cubicBezTo>
                  <a:pt x="179754" y="10495"/>
                  <a:pt x="179743" y="10895"/>
                  <a:pt x="179727" y="11290"/>
                </a:cubicBezTo>
                <a:cubicBezTo>
                  <a:pt x="179653" y="11497"/>
                  <a:pt x="179578" y="11704"/>
                  <a:pt x="179508" y="11912"/>
                </a:cubicBezTo>
                <a:cubicBezTo>
                  <a:pt x="179597" y="11211"/>
                  <a:pt x="179687" y="10507"/>
                  <a:pt x="179781" y="9806"/>
                </a:cubicBezTo>
                <a:close/>
                <a:moveTo>
                  <a:pt x="50271" y="8326"/>
                </a:moveTo>
                <a:cubicBezTo>
                  <a:pt x="50416" y="8655"/>
                  <a:pt x="50553" y="8992"/>
                  <a:pt x="50697" y="9321"/>
                </a:cubicBezTo>
                <a:cubicBezTo>
                  <a:pt x="50726" y="9595"/>
                  <a:pt x="50753" y="9869"/>
                  <a:pt x="50776" y="10147"/>
                </a:cubicBezTo>
                <a:cubicBezTo>
                  <a:pt x="50659" y="10589"/>
                  <a:pt x="50545" y="11035"/>
                  <a:pt x="50439" y="11493"/>
                </a:cubicBezTo>
                <a:cubicBezTo>
                  <a:pt x="50404" y="11638"/>
                  <a:pt x="50373" y="11783"/>
                  <a:pt x="50341" y="11932"/>
                </a:cubicBezTo>
                <a:cubicBezTo>
                  <a:pt x="50334" y="11904"/>
                  <a:pt x="50330" y="11881"/>
                  <a:pt x="50326" y="11854"/>
                </a:cubicBezTo>
                <a:cubicBezTo>
                  <a:pt x="50275" y="11591"/>
                  <a:pt x="50224" y="11329"/>
                  <a:pt x="50173" y="11066"/>
                </a:cubicBezTo>
                <a:cubicBezTo>
                  <a:pt x="50189" y="10307"/>
                  <a:pt x="50204" y="9552"/>
                  <a:pt x="50248" y="8796"/>
                </a:cubicBezTo>
                <a:cubicBezTo>
                  <a:pt x="50256" y="8640"/>
                  <a:pt x="50263" y="8483"/>
                  <a:pt x="50271" y="8326"/>
                </a:cubicBezTo>
                <a:close/>
                <a:moveTo>
                  <a:pt x="86901" y="10100"/>
                </a:moveTo>
                <a:cubicBezTo>
                  <a:pt x="86932" y="10210"/>
                  <a:pt x="86964" y="10319"/>
                  <a:pt x="86991" y="10429"/>
                </a:cubicBezTo>
                <a:cubicBezTo>
                  <a:pt x="86979" y="10566"/>
                  <a:pt x="86968" y="10703"/>
                  <a:pt x="86956" y="10839"/>
                </a:cubicBezTo>
                <a:cubicBezTo>
                  <a:pt x="86956" y="10835"/>
                  <a:pt x="86952" y="10832"/>
                  <a:pt x="86952" y="10828"/>
                </a:cubicBezTo>
                <a:cubicBezTo>
                  <a:pt x="86936" y="10793"/>
                  <a:pt x="86914" y="10779"/>
                  <a:pt x="86892" y="10779"/>
                </a:cubicBezTo>
                <a:cubicBezTo>
                  <a:pt x="86844" y="10779"/>
                  <a:pt x="86798" y="10849"/>
                  <a:pt x="86831" y="10929"/>
                </a:cubicBezTo>
                <a:cubicBezTo>
                  <a:pt x="86866" y="11023"/>
                  <a:pt x="86897" y="11121"/>
                  <a:pt x="86925" y="11227"/>
                </a:cubicBezTo>
                <a:cubicBezTo>
                  <a:pt x="86905" y="11466"/>
                  <a:pt x="86885" y="11708"/>
                  <a:pt x="86866" y="11948"/>
                </a:cubicBezTo>
                <a:cubicBezTo>
                  <a:pt x="86815" y="11403"/>
                  <a:pt x="86768" y="10859"/>
                  <a:pt x="86726" y="10319"/>
                </a:cubicBezTo>
                <a:cubicBezTo>
                  <a:pt x="86776" y="10225"/>
                  <a:pt x="86834" y="10147"/>
                  <a:pt x="86901" y="10100"/>
                </a:cubicBezTo>
                <a:close/>
                <a:moveTo>
                  <a:pt x="112196" y="8124"/>
                </a:moveTo>
                <a:cubicBezTo>
                  <a:pt x="112361" y="9101"/>
                  <a:pt x="112521" y="10084"/>
                  <a:pt x="112670" y="11070"/>
                </a:cubicBezTo>
                <a:cubicBezTo>
                  <a:pt x="112604" y="11173"/>
                  <a:pt x="112541" y="11301"/>
                  <a:pt x="112478" y="11473"/>
                </a:cubicBezTo>
                <a:cubicBezTo>
                  <a:pt x="112424" y="11626"/>
                  <a:pt x="112373" y="11787"/>
                  <a:pt x="112330" y="11955"/>
                </a:cubicBezTo>
                <a:cubicBezTo>
                  <a:pt x="112267" y="11650"/>
                  <a:pt x="112200" y="11348"/>
                  <a:pt x="112126" y="11055"/>
                </a:cubicBezTo>
                <a:cubicBezTo>
                  <a:pt x="112091" y="10445"/>
                  <a:pt x="112068" y="9826"/>
                  <a:pt x="112118" y="9255"/>
                </a:cubicBezTo>
                <a:cubicBezTo>
                  <a:pt x="112146" y="8949"/>
                  <a:pt x="112193" y="8527"/>
                  <a:pt x="112196" y="8124"/>
                </a:cubicBezTo>
                <a:close/>
                <a:moveTo>
                  <a:pt x="188365" y="11497"/>
                </a:moveTo>
                <a:lnTo>
                  <a:pt x="188365" y="11497"/>
                </a:lnTo>
                <a:cubicBezTo>
                  <a:pt x="188326" y="11650"/>
                  <a:pt x="188282" y="11807"/>
                  <a:pt x="188239" y="11955"/>
                </a:cubicBezTo>
                <a:cubicBezTo>
                  <a:pt x="188235" y="11955"/>
                  <a:pt x="188235" y="11955"/>
                  <a:pt x="188235" y="11951"/>
                </a:cubicBezTo>
                <a:cubicBezTo>
                  <a:pt x="188275" y="11794"/>
                  <a:pt x="188318" y="11646"/>
                  <a:pt x="188365" y="11497"/>
                </a:cubicBezTo>
                <a:close/>
                <a:moveTo>
                  <a:pt x="143641" y="11090"/>
                </a:moveTo>
                <a:cubicBezTo>
                  <a:pt x="143711" y="11332"/>
                  <a:pt x="143785" y="11579"/>
                  <a:pt x="143856" y="11825"/>
                </a:cubicBezTo>
                <a:cubicBezTo>
                  <a:pt x="143844" y="11869"/>
                  <a:pt x="143832" y="11916"/>
                  <a:pt x="143821" y="11963"/>
                </a:cubicBezTo>
                <a:cubicBezTo>
                  <a:pt x="143727" y="11736"/>
                  <a:pt x="143629" y="11513"/>
                  <a:pt x="143535" y="11285"/>
                </a:cubicBezTo>
                <a:cubicBezTo>
                  <a:pt x="143570" y="11220"/>
                  <a:pt x="143606" y="11157"/>
                  <a:pt x="143641" y="11090"/>
                </a:cubicBezTo>
                <a:close/>
                <a:moveTo>
                  <a:pt x="87726" y="11867"/>
                </a:moveTo>
                <a:cubicBezTo>
                  <a:pt x="87732" y="11872"/>
                  <a:pt x="87740" y="11872"/>
                  <a:pt x="87747" y="11872"/>
                </a:cubicBezTo>
                <a:cubicBezTo>
                  <a:pt x="87754" y="11908"/>
                  <a:pt x="87759" y="11948"/>
                  <a:pt x="87766" y="11986"/>
                </a:cubicBezTo>
                <a:cubicBezTo>
                  <a:pt x="87755" y="11927"/>
                  <a:pt x="87744" y="11885"/>
                  <a:pt x="87726" y="11867"/>
                </a:cubicBezTo>
                <a:close/>
                <a:moveTo>
                  <a:pt x="113246" y="10848"/>
                </a:moveTo>
                <a:lnTo>
                  <a:pt x="113246" y="10848"/>
                </a:lnTo>
                <a:cubicBezTo>
                  <a:pt x="113233" y="11235"/>
                  <a:pt x="113218" y="11623"/>
                  <a:pt x="113199" y="12013"/>
                </a:cubicBezTo>
                <a:cubicBezTo>
                  <a:pt x="113116" y="11666"/>
                  <a:pt x="113034" y="11317"/>
                  <a:pt x="112952" y="10969"/>
                </a:cubicBezTo>
                <a:cubicBezTo>
                  <a:pt x="113038" y="10891"/>
                  <a:pt x="113140" y="10859"/>
                  <a:pt x="113246" y="10848"/>
                </a:cubicBezTo>
                <a:close/>
                <a:moveTo>
                  <a:pt x="148881" y="9811"/>
                </a:moveTo>
                <a:cubicBezTo>
                  <a:pt x="148960" y="10151"/>
                  <a:pt x="149034" y="10499"/>
                  <a:pt x="149108" y="10844"/>
                </a:cubicBezTo>
                <a:cubicBezTo>
                  <a:pt x="149128" y="10933"/>
                  <a:pt x="149148" y="11020"/>
                  <a:pt x="149168" y="11110"/>
                </a:cubicBezTo>
                <a:cubicBezTo>
                  <a:pt x="149105" y="11419"/>
                  <a:pt x="149027" y="11724"/>
                  <a:pt x="148940" y="12022"/>
                </a:cubicBezTo>
                <a:cubicBezTo>
                  <a:pt x="148933" y="11282"/>
                  <a:pt x="148924" y="10542"/>
                  <a:pt x="148881" y="9811"/>
                </a:cubicBezTo>
                <a:close/>
                <a:moveTo>
                  <a:pt x="124337" y="11834"/>
                </a:moveTo>
                <a:cubicBezTo>
                  <a:pt x="124361" y="11838"/>
                  <a:pt x="124384" y="11845"/>
                  <a:pt x="124404" y="11857"/>
                </a:cubicBezTo>
                <a:cubicBezTo>
                  <a:pt x="124384" y="11912"/>
                  <a:pt x="124365" y="11975"/>
                  <a:pt x="124337" y="12033"/>
                </a:cubicBezTo>
                <a:lnTo>
                  <a:pt x="124337" y="11834"/>
                </a:lnTo>
                <a:close/>
                <a:moveTo>
                  <a:pt x="39868" y="11626"/>
                </a:moveTo>
                <a:lnTo>
                  <a:pt x="39868" y="11626"/>
                </a:lnTo>
                <a:cubicBezTo>
                  <a:pt x="39915" y="11775"/>
                  <a:pt x="39962" y="11928"/>
                  <a:pt x="39998" y="12084"/>
                </a:cubicBezTo>
                <a:lnTo>
                  <a:pt x="39998" y="12088"/>
                </a:lnTo>
                <a:cubicBezTo>
                  <a:pt x="39954" y="11935"/>
                  <a:pt x="39911" y="11783"/>
                  <a:pt x="39868" y="11626"/>
                </a:cubicBezTo>
                <a:close/>
                <a:moveTo>
                  <a:pt x="142170" y="8832"/>
                </a:moveTo>
                <a:cubicBezTo>
                  <a:pt x="142376" y="9274"/>
                  <a:pt x="142557" y="9740"/>
                  <a:pt x="142725" y="10221"/>
                </a:cubicBezTo>
                <a:cubicBezTo>
                  <a:pt x="142658" y="10492"/>
                  <a:pt x="142600" y="10761"/>
                  <a:pt x="142553" y="11035"/>
                </a:cubicBezTo>
                <a:cubicBezTo>
                  <a:pt x="142494" y="11388"/>
                  <a:pt x="142432" y="11740"/>
                  <a:pt x="142369" y="12088"/>
                </a:cubicBezTo>
                <a:cubicBezTo>
                  <a:pt x="142248" y="11501"/>
                  <a:pt x="142094" y="10777"/>
                  <a:pt x="141845" y="10284"/>
                </a:cubicBezTo>
                <a:cubicBezTo>
                  <a:pt x="141848" y="9876"/>
                  <a:pt x="141856" y="9466"/>
                  <a:pt x="141864" y="9063"/>
                </a:cubicBezTo>
                <a:cubicBezTo>
                  <a:pt x="141958" y="8953"/>
                  <a:pt x="142060" y="8871"/>
                  <a:pt x="142170" y="8832"/>
                </a:cubicBezTo>
                <a:close/>
                <a:moveTo>
                  <a:pt x="84643" y="11047"/>
                </a:moveTo>
                <a:cubicBezTo>
                  <a:pt x="84678" y="11113"/>
                  <a:pt x="84713" y="11180"/>
                  <a:pt x="84748" y="11247"/>
                </a:cubicBezTo>
                <a:cubicBezTo>
                  <a:pt x="84748" y="11262"/>
                  <a:pt x="84753" y="11274"/>
                  <a:pt x="84757" y="11290"/>
                </a:cubicBezTo>
                <a:cubicBezTo>
                  <a:pt x="84639" y="11556"/>
                  <a:pt x="84529" y="11825"/>
                  <a:pt x="84416" y="12092"/>
                </a:cubicBezTo>
                <a:cubicBezTo>
                  <a:pt x="84404" y="12049"/>
                  <a:pt x="84392" y="12002"/>
                  <a:pt x="84381" y="11955"/>
                </a:cubicBezTo>
                <a:cubicBezTo>
                  <a:pt x="84455" y="11697"/>
                  <a:pt x="84529" y="11442"/>
                  <a:pt x="84604" y="11184"/>
                </a:cubicBezTo>
                <a:cubicBezTo>
                  <a:pt x="84616" y="11141"/>
                  <a:pt x="84631" y="11094"/>
                  <a:pt x="84643" y="11047"/>
                </a:cubicBezTo>
                <a:close/>
                <a:moveTo>
                  <a:pt x="133590" y="9270"/>
                </a:moveTo>
                <a:lnTo>
                  <a:pt x="133590" y="9270"/>
                </a:lnTo>
                <a:cubicBezTo>
                  <a:pt x="133586" y="9368"/>
                  <a:pt x="133582" y="9466"/>
                  <a:pt x="133578" y="9564"/>
                </a:cubicBezTo>
                <a:cubicBezTo>
                  <a:pt x="133543" y="10421"/>
                  <a:pt x="133519" y="11274"/>
                  <a:pt x="133481" y="12127"/>
                </a:cubicBezTo>
                <a:cubicBezTo>
                  <a:pt x="133453" y="12013"/>
                  <a:pt x="133429" y="11896"/>
                  <a:pt x="133402" y="11783"/>
                </a:cubicBezTo>
                <a:cubicBezTo>
                  <a:pt x="133382" y="11579"/>
                  <a:pt x="133363" y="11376"/>
                  <a:pt x="133340" y="11173"/>
                </a:cubicBezTo>
                <a:cubicBezTo>
                  <a:pt x="133422" y="10539"/>
                  <a:pt x="133500" y="9905"/>
                  <a:pt x="133590" y="9270"/>
                </a:cubicBezTo>
                <a:close/>
                <a:moveTo>
                  <a:pt x="119523" y="11888"/>
                </a:moveTo>
                <a:cubicBezTo>
                  <a:pt x="119535" y="11901"/>
                  <a:pt x="119547" y="11908"/>
                  <a:pt x="119559" y="11919"/>
                </a:cubicBezTo>
                <a:cubicBezTo>
                  <a:pt x="119543" y="11990"/>
                  <a:pt x="119527" y="12065"/>
                  <a:pt x="119512" y="12135"/>
                </a:cubicBezTo>
                <a:cubicBezTo>
                  <a:pt x="119516" y="12053"/>
                  <a:pt x="119519" y="11971"/>
                  <a:pt x="119523" y="11888"/>
                </a:cubicBezTo>
                <a:close/>
                <a:moveTo>
                  <a:pt x="114983" y="10714"/>
                </a:moveTo>
                <a:cubicBezTo>
                  <a:pt x="115112" y="10726"/>
                  <a:pt x="115238" y="10773"/>
                  <a:pt x="115336" y="10891"/>
                </a:cubicBezTo>
                <a:cubicBezTo>
                  <a:pt x="115234" y="11309"/>
                  <a:pt x="115136" y="11724"/>
                  <a:pt x="115038" y="12143"/>
                </a:cubicBezTo>
                <a:cubicBezTo>
                  <a:pt x="115011" y="11670"/>
                  <a:pt x="114995" y="11191"/>
                  <a:pt x="114983" y="10714"/>
                </a:cubicBezTo>
                <a:close/>
                <a:moveTo>
                  <a:pt x="181899" y="9865"/>
                </a:moveTo>
                <a:cubicBezTo>
                  <a:pt x="181922" y="10120"/>
                  <a:pt x="181938" y="10378"/>
                  <a:pt x="181946" y="10636"/>
                </a:cubicBezTo>
                <a:cubicBezTo>
                  <a:pt x="181833" y="11133"/>
                  <a:pt x="181739" y="11634"/>
                  <a:pt x="181660" y="12143"/>
                </a:cubicBezTo>
                <a:cubicBezTo>
                  <a:pt x="181640" y="11810"/>
                  <a:pt x="181625" y="11473"/>
                  <a:pt x="181613" y="11137"/>
                </a:cubicBezTo>
                <a:cubicBezTo>
                  <a:pt x="181668" y="10902"/>
                  <a:pt x="181723" y="10664"/>
                  <a:pt x="181770" y="10425"/>
                </a:cubicBezTo>
                <a:cubicBezTo>
                  <a:pt x="181809" y="10233"/>
                  <a:pt x="181852" y="10049"/>
                  <a:pt x="181899" y="9865"/>
                </a:cubicBezTo>
                <a:close/>
                <a:moveTo>
                  <a:pt x="52581" y="11121"/>
                </a:moveTo>
                <a:cubicBezTo>
                  <a:pt x="52623" y="11360"/>
                  <a:pt x="52675" y="11599"/>
                  <a:pt x="52710" y="11830"/>
                </a:cubicBezTo>
                <a:cubicBezTo>
                  <a:pt x="52733" y="11955"/>
                  <a:pt x="52749" y="12076"/>
                  <a:pt x="52764" y="12201"/>
                </a:cubicBezTo>
                <a:cubicBezTo>
                  <a:pt x="52753" y="12178"/>
                  <a:pt x="52741" y="12159"/>
                  <a:pt x="52733" y="12135"/>
                </a:cubicBezTo>
                <a:cubicBezTo>
                  <a:pt x="52722" y="12116"/>
                  <a:pt x="52710" y="12092"/>
                  <a:pt x="52698" y="12073"/>
                </a:cubicBezTo>
                <a:cubicBezTo>
                  <a:pt x="52663" y="11755"/>
                  <a:pt x="52623" y="11438"/>
                  <a:pt x="52581" y="11121"/>
                </a:cubicBezTo>
                <a:close/>
                <a:moveTo>
                  <a:pt x="218044" y="8417"/>
                </a:moveTo>
                <a:cubicBezTo>
                  <a:pt x="218055" y="8573"/>
                  <a:pt x="218068" y="8726"/>
                  <a:pt x="218083" y="8875"/>
                </a:cubicBezTo>
                <a:cubicBezTo>
                  <a:pt x="218099" y="9086"/>
                  <a:pt x="218118" y="9301"/>
                  <a:pt x="218138" y="9513"/>
                </a:cubicBezTo>
                <a:cubicBezTo>
                  <a:pt x="218039" y="9979"/>
                  <a:pt x="217930" y="10445"/>
                  <a:pt x="217848" y="10891"/>
                </a:cubicBezTo>
                <a:cubicBezTo>
                  <a:pt x="217766" y="11329"/>
                  <a:pt x="217683" y="11771"/>
                  <a:pt x="217613" y="12217"/>
                </a:cubicBezTo>
                <a:cubicBezTo>
                  <a:pt x="217578" y="12037"/>
                  <a:pt x="217535" y="11861"/>
                  <a:pt x="217492" y="11693"/>
                </a:cubicBezTo>
                <a:cubicBezTo>
                  <a:pt x="217452" y="11560"/>
                  <a:pt x="217410" y="11493"/>
                  <a:pt x="217367" y="11435"/>
                </a:cubicBezTo>
                <a:cubicBezTo>
                  <a:pt x="217472" y="10891"/>
                  <a:pt x="217586" y="10346"/>
                  <a:pt x="217707" y="9811"/>
                </a:cubicBezTo>
                <a:cubicBezTo>
                  <a:pt x="217813" y="9341"/>
                  <a:pt x="217927" y="8879"/>
                  <a:pt x="218044" y="8417"/>
                </a:cubicBezTo>
                <a:close/>
                <a:moveTo>
                  <a:pt x="48452" y="9673"/>
                </a:moveTo>
                <a:lnTo>
                  <a:pt x="48452" y="9673"/>
                </a:lnTo>
                <a:cubicBezTo>
                  <a:pt x="48569" y="10523"/>
                  <a:pt x="48670" y="11376"/>
                  <a:pt x="48788" y="12221"/>
                </a:cubicBezTo>
                <a:cubicBezTo>
                  <a:pt x="48701" y="11963"/>
                  <a:pt x="48612" y="11704"/>
                  <a:pt x="48518" y="11450"/>
                </a:cubicBezTo>
                <a:cubicBezTo>
                  <a:pt x="48502" y="10957"/>
                  <a:pt x="48483" y="10460"/>
                  <a:pt x="48463" y="9963"/>
                </a:cubicBezTo>
                <a:cubicBezTo>
                  <a:pt x="48459" y="9869"/>
                  <a:pt x="48455" y="9771"/>
                  <a:pt x="48452" y="9673"/>
                </a:cubicBezTo>
                <a:close/>
                <a:moveTo>
                  <a:pt x="87391" y="12186"/>
                </a:moveTo>
                <a:cubicBezTo>
                  <a:pt x="87394" y="12201"/>
                  <a:pt x="87398" y="12217"/>
                  <a:pt x="87402" y="12233"/>
                </a:cubicBezTo>
                <a:cubicBezTo>
                  <a:pt x="87398" y="12217"/>
                  <a:pt x="87394" y="12206"/>
                  <a:pt x="87391" y="12190"/>
                </a:cubicBezTo>
                <a:lnTo>
                  <a:pt x="87391" y="12186"/>
                </a:lnTo>
                <a:close/>
                <a:moveTo>
                  <a:pt x="10178" y="8487"/>
                </a:moveTo>
                <a:cubicBezTo>
                  <a:pt x="10299" y="8969"/>
                  <a:pt x="10420" y="9450"/>
                  <a:pt x="10530" y="9939"/>
                </a:cubicBezTo>
                <a:cubicBezTo>
                  <a:pt x="10651" y="10479"/>
                  <a:pt x="10765" y="11023"/>
                  <a:pt x="10870" y="11567"/>
                </a:cubicBezTo>
                <a:cubicBezTo>
                  <a:pt x="10823" y="11626"/>
                  <a:pt x="10781" y="11693"/>
                  <a:pt x="10745" y="11825"/>
                </a:cubicBezTo>
                <a:cubicBezTo>
                  <a:pt x="10710" y="11959"/>
                  <a:pt x="10674" y="12096"/>
                  <a:pt x="10643" y="12237"/>
                </a:cubicBezTo>
                <a:cubicBezTo>
                  <a:pt x="10569" y="11740"/>
                  <a:pt x="10479" y="11247"/>
                  <a:pt x="10389" y="10757"/>
                </a:cubicBezTo>
                <a:cubicBezTo>
                  <a:pt x="10302" y="10311"/>
                  <a:pt x="10197" y="9849"/>
                  <a:pt x="10100" y="9379"/>
                </a:cubicBezTo>
                <a:cubicBezTo>
                  <a:pt x="10118" y="9168"/>
                  <a:pt x="10134" y="8957"/>
                  <a:pt x="10154" y="8742"/>
                </a:cubicBezTo>
                <a:cubicBezTo>
                  <a:pt x="10162" y="8660"/>
                  <a:pt x="10170" y="8573"/>
                  <a:pt x="10178" y="8487"/>
                </a:cubicBezTo>
                <a:close/>
                <a:moveTo>
                  <a:pt x="73312" y="11478"/>
                </a:moveTo>
                <a:cubicBezTo>
                  <a:pt x="73332" y="11654"/>
                  <a:pt x="73355" y="11830"/>
                  <a:pt x="73379" y="12002"/>
                </a:cubicBezTo>
                <a:cubicBezTo>
                  <a:pt x="73364" y="12080"/>
                  <a:pt x="73348" y="12159"/>
                  <a:pt x="73335" y="12237"/>
                </a:cubicBezTo>
                <a:cubicBezTo>
                  <a:pt x="73285" y="12080"/>
                  <a:pt x="73238" y="11919"/>
                  <a:pt x="73187" y="11763"/>
                </a:cubicBezTo>
                <a:cubicBezTo>
                  <a:pt x="73223" y="11654"/>
                  <a:pt x="73261" y="11552"/>
                  <a:pt x="73312" y="11478"/>
                </a:cubicBezTo>
                <a:close/>
                <a:moveTo>
                  <a:pt x="47265" y="9388"/>
                </a:moveTo>
                <a:cubicBezTo>
                  <a:pt x="47386" y="9626"/>
                  <a:pt x="47492" y="9920"/>
                  <a:pt x="47579" y="10217"/>
                </a:cubicBezTo>
                <a:lnTo>
                  <a:pt x="47579" y="10299"/>
                </a:lnTo>
                <a:lnTo>
                  <a:pt x="47579" y="10566"/>
                </a:lnTo>
                <a:cubicBezTo>
                  <a:pt x="47508" y="10374"/>
                  <a:pt x="47449" y="10174"/>
                  <a:pt x="47430" y="9963"/>
                </a:cubicBezTo>
                <a:cubicBezTo>
                  <a:pt x="47426" y="9924"/>
                  <a:pt x="47404" y="9904"/>
                  <a:pt x="47384" y="9904"/>
                </a:cubicBezTo>
                <a:cubicBezTo>
                  <a:pt x="47364" y="9904"/>
                  <a:pt x="47346" y="9924"/>
                  <a:pt x="47348" y="9963"/>
                </a:cubicBezTo>
                <a:cubicBezTo>
                  <a:pt x="47371" y="10295"/>
                  <a:pt x="47461" y="10557"/>
                  <a:pt x="47579" y="10844"/>
                </a:cubicBezTo>
                <a:cubicBezTo>
                  <a:pt x="47574" y="11314"/>
                  <a:pt x="47563" y="11787"/>
                  <a:pt x="47551" y="12260"/>
                </a:cubicBezTo>
                <a:cubicBezTo>
                  <a:pt x="47453" y="11990"/>
                  <a:pt x="47355" y="11716"/>
                  <a:pt x="47258" y="11446"/>
                </a:cubicBezTo>
                <a:cubicBezTo>
                  <a:pt x="47258" y="11110"/>
                  <a:pt x="47258" y="10773"/>
                  <a:pt x="47261" y="10436"/>
                </a:cubicBezTo>
                <a:cubicBezTo>
                  <a:pt x="47265" y="10107"/>
                  <a:pt x="47261" y="9751"/>
                  <a:pt x="47265" y="9388"/>
                </a:cubicBezTo>
                <a:close/>
                <a:moveTo>
                  <a:pt x="94647" y="9403"/>
                </a:moveTo>
                <a:cubicBezTo>
                  <a:pt x="94729" y="9994"/>
                  <a:pt x="94804" y="10586"/>
                  <a:pt x="94882" y="11176"/>
                </a:cubicBezTo>
                <a:cubicBezTo>
                  <a:pt x="94846" y="11485"/>
                  <a:pt x="94819" y="11798"/>
                  <a:pt x="94792" y="12100"/>
                </a:cubicBezTo>
                <a:cubicBezTo>
                  <a:pt x="94780" y="12154"/>
                  <a:pt x="94768" y="12206"/>
                  <a:pt x="94757" y="12260"/>
                </a:cubicBezTo>
                <a:cubicBezTo>
                  <a:pt x="94717" y="11407"/>
                  <a:pt x="94694" y="10550"/>
                  <a:pt x="94658" y="9697"/>
                </a:cubicBezTo>
                <a:cubicBezTo>
                  <a:pt x="94654" y="9599"/>
                  <a:pt x="94651" y="9501"/>
                  <a:pt x="94647" y="9403"/>
                </a:cubicBezTo>
                <a:close/>
                <a:moveTo>
                  <a:pt x="108697" y="11767"/>
                </a:moveTo>
                <a:cubicBezTo>
                  <a:pt x="108706" y="11935"/>
                  <a:pt x="108713" y="12100"/>
                  <a:pt x="108725" y="12268"/>
                </a:cubicBezTo>
                <a:cubicBezTo>
                  <a:pt x="108717" y="12233"/>
                  <a:pt x="108710" y="12197"/>
                  <a:pt x="108701" y="12166"/>
                </a:cubicBezTo>
                <a:cubicBezTo>
                  <a:pt x="108690" y="12042"/>
                  <a:pt x="108682" y="11916"/>
                  <a:pt x="108670" y="11791"/>
                </a:cubicBezTo>
                <a:cubicBezTo>
                  <a:pt x="108682" y="11783"/>
                  <a:pt x="108690" y="11775"/>
                  <a:pt x="108697" y="11767"/>
                </a:cubicBezTo>
                <a:close/>
                <a:moveTo>
                  <a:pt x="154925" y="11345"/>
                </a:moveTo>
                <a:cubicBezTo>
                  <a:pt x="154991" y="11450"/>
                  <a:pt x="155046" y="11603"/>
                  <a:pt x="155085" y="11775"/>
                </a:cubicBezTo>
                <a:cubicBezTo>
                  <a:pt x="155034" y="11939"/>
                  <a:pt x="154983" y="12103"/>
                  <a:pt x="154932" y="12272"/>
                </a:cubicBezTo>
                <a:cubicBezTo>
                  <a:pt x="154909" y="12135"/>
                  <a:pt x="154882" y="12002"/>
                  <a:pt x="154858" y="11869"/>
                </a:cubicBezTo>
                <a:cubicBezTo>
                  <a:pt x="154862" y="11825"/>
                  <a:pt x="154869" y="11783"/>
                  <a:pt x="154874" y="11736"/>
                </a:cubicBezTo>
                <a:cubicBezTo>
                  <a:pt x="154893" y="11713"/>
                  <a:pt x="154893" y="11681"/>
                  <a:pt x="154885" y="11650"/>
                </a:cubicBezTo>
                <a:cubicBezTo>
                  <a:pt x="154898" y="11548"/>
                  <a:pt x="154913" y="11446"/>
                  <a:pt x="154925" y="11345"/>
                </a:cubicBezTo>
                <a:close/>
                <a:moveTo>
                  <a:pt x="46334" y="9732"/>
                </a:moveTo>
                <a:cubicBezTo>
                  <a:pt x="46385" y="9916"/>
                  <a:pt x="46428" y="10100"/>
                  <a:pt x="46467" y="10292"/>
                </a:cubicBezTo>
                <a:cubicBezTo>
                  <a:pt x="46517" y="10542"/>
                  <a:pt x="46573" y="10788"/>
                  <a:pt x="46627" y="11039"/>
                </a:cubicBezTo>
                <a:cubicBezTo>
                  <a:pt x="46616" y="11450"/>
                  <a:pt x="46596" y="11865"/>
                  <a:pt x="46577" y="12276"/>
                </a:cubicBezTo>
                <a:cubicBezTo>
                  <a:pt x="46494" y="11760"/>
                  <a:pt x="46396" y="11243"/>
                  <a:pt x="46283" y="10738"/>
                </a:cubicBezTo>
                <a:cubicBezTo>
                  <a:pt x="46291" y="10401"/>
                  <a:pt x="46306" y="10064"/>
                  <a:pt x="46334" y="9732"/>
                </a:cubicBezTo>
                <a:close/>
                <a:moveTo>
                  <a:pt x="132815" y="10628"/>
                </a:moveTo>
                <a:cubicBezTo>
                  <a:pt x="132835" y="10718"/>
                  <a:pt x="132854" y="10812"/>
                  <a:pt x="132874" y="10902"/>
                </a:cubicBezTo>
                <a:cubicBezTo>
                  <a:pt x="132831" y="11102"/>
                  <a:pt x="132788" y="11301"/>
                  <a:pt x="132748" y="11505"/>
                </a:cubicBezTo>
                <a:cubicBezTo>
                  <a:pt x="132697" y="11763"/>
                  <a:pt x="132647" y="12029"/>
                  <a:pt x="132596" y="12291"/>
                </a:cubicBezTo>
                <a:cubicBezTo>
                  <a:pt x="132580" y="12002"/>
                  <a:pt x="132588" y="11818"/>
                  <a:pt x="132643" y="11798"/>
                </a:cubicBezTo>
                <a:cubicBezTo>
                  <a:pt x="132706" y="11778"/>
                  <a:pt x="132706" y="11638"/>
                  <a:pt x="132643" y="11619"/>
                </a:cubicBezTo>
                <a:cubicBezTo>
                  <a:pt x="132616" y="11610"/>
                  <a:pt x="132592" y="11603"/>
                  <a:pt x="132565" y="11595"/>
                </a:cubicBezTo>
                <a:cubicBezTo>
                  <a:pt x="132556" y="11372"/>
                  <a:pt x="132549" y="11153"/>
                  <a:pt x="132541" y="10933"/>
                </a:cubicBezTo>
                <a:cubicBezTo>
                  <a:pt x="132541" y="10926"/>
                  <a:pt x="132545" y="10914"/>
                  <a:pt x="132549" y="10906"/>
                </a:cubicBezTo>
                <a:cubicBezTo>
                  <a:pt x="132635" y="10804"/>
                  <a:pt x="132725" y="10714"/>
                  <a:pt x="132815" y="10628"/>
                </a:cubicBezTo>
                <a:close/>
                <a:moveTo>
                  <a:pt x="111712" y="11775"/>
                </a:moveTo>
                <a:cubicBezTo>
                  <a:pt x="111716" y="11778"/>
                  <a:pt x="111719" y="11783"/>
                  <a:pt x="111723" y="11791"/>
                </a:cubicBezTo>
                <a:cubicBezTo>
                  <a:pt x="111716" y="11963"/>
                  <a:pt x="111707" y="12135"/>
                  <a:pt x="111700" y="12311"/>
                </a:cubicBezTo>
                <a:cubicBezTo>
                  <a:pt x="111696" y="12229"/>
                  <a:pt x="111692" y="12150"/>
                  <a:pt x="111684" y="12073"/>
                </a:cubicBezTo>
                <a:cubicBezTo>
                  <a:pt x="111692" y="11975"/>
                  <a:pt x="111700" y="11872"/>
                  <a:pt x="111712" y="11775"/>
                </a:cubicBezTo>
                <a:close/>
                <a:moveTo>
                  <a:pt x="116521" y="11642"/>
                </a:moveTo>
                <a:cubicBezTo>
                  <a:pt x="116541" y="11787"/>
                  <a:pt x="116553" y="11932"/>
                  <a:pt x="116561" y="12076"/>
                </a:cubicBezTo>
                <a:cubicBezTo>
                  <a:pt x="116553" y="12170"/>
                  <a:pt x="116545" y="12264"/>
                  <a:pt x="116541" y="12358"/>
                </a:cubicBezTo>
                <a:cubicBezTo>
                  <a:pt x="116533" y="12123"/>
                  <a:pt x="116526" y="11888"/>
                  <a:pt x="116514" y="11657"/>
                </a:cubicBezTo>
                <a:cubicBezTo>
                  <a:pt x="116517" y="11654"/>
                  <a:pt x="116521" y="11646"/>
                  <a:pt x="116521" y="11642"/>
                </a:cubicBezTo>
                <a:close/>
                <a:moveTo>
                  <a:pt x="180968" y="9262"/>
                </a:moveTo>
                <a:cubicBezTo>
                  <a:pt x="180975" y="9717"/>
                  <a:pt x="180972" y="10163"/>
                  <a:pt x="180975" y="10570"/>
                </a:cubicBezTo>
                <a:cubicBezTo>
                  <a:pt x="180979" y="10906"/>
                  <a:pt x="180979" y="11243"/>
                  <a:pt x="180979" y="11579"/>
                </a:cubicBezTo>
                <a:cubicBezTo>
                  <a:pt x="180881" y="11841"/>
                  <a:pt x="180787" y="12107"/>
                  <a:pt x="180693" y="12370"/>
                </a:cubicBezTo>
                <a:cubicBezTo>
                  <a:pt x="180677" y="11818"/>
                  <a:pt x="180662" y="11262"/>
                  <a:pt x="180659" y="10710"/>
                </a:cubicBezTo>
                <a:cubicBezTo>
                  <a:pt x="180776" y="10425"/>
                  <a:pt x="180865" y="10163"/>
                  <a:pt x="180889" y="9829"/>
                </a:cubicBezTo>
                <a:cubicBezTo>
                  <a:pt x="180891" y="9791"/>
                  <a:pt x="180872" y="9772"/>
                  <a:pt x="180851" y="9772"/>
                </a:cubicBezTo>
                <a:cubicBezTo>
                  <a:pt x="180830" y="9772"/>
                  <a:pt x="180807" y="9792"/>
                  <a:pt x="180803" y="9829"/>
                </a:cubicBezTo>
                <a:cubicBezTo>
                  <a:pt x="180787" y="10041"/>
                  <a:pt x="180729" y="10241"/>
                  <a:pt x="180659" y="10432"/>
                </a:cubicBezTo>
                <a:cubicBezTo>
                  <a:pt x="180659" y="10342"/>
                  <a:pt x="180654" y="10257"/>
                  <a:pt x="180659" y="10167"/>
                </a:cubicBezTo>
                <a:cubicBezTo>
                  <a:pt x="180659" y="10139"/>
                  <a:pt x="180654" y="10111"/>
                  <a:pt x="180654" y="10084"/>
                </a:cubicBezTo>
                <a:cubicBezTo>
                  <a:pt x="180744" y="9787"/>
                  <a:pt x="180847" y="9501"/>
                  <a:pt x="180968" y="9262"/>
                </a:cubicBezTo>
                <a:close/>
                <a:moveTo>
                  <a:pt x="196373" y="11536"/>
                </a:moveTo>
                <a:cubicBezTo>
                  <a:pt x="196388" y="11610"/>
                  <a:pt x="196400" y="11685"/>
                  <a:pt x="196411" y="11763"/>
                </a:cubicBezTo>
                <a:cubicBezTo>
                  <a:pt x="196380" y="11971"/>
                  <a:pt x="196341" y="12174"/>
                  <a:pt x="196302" y="12382"/>
                </a:cubicBezTo>
                <a:lnTo>
                  <a:pt x="196267" y="11783"/>
                </a:lnTo>
                <a:lnTo>
                  <a:pt x="196373" y="11536"/>
                </a:lnTo>
                <a:close/>
                <a:moveTo>
                  <a:pt x="151496" y="9204"/>
                </a:moveTo>
                <a:cubicBezTo>
                  <a:pt x="151766" y="9905"/>
                  <a:pt x="151813" y="10929"/>
                  <a:pt x="151868" y="11634"/>
                </a:cubicBezTo>
                <a:cubicBezTo>
                  <a:pt x="151751" y="11892"/>
                  <a:pt x="151637" y="12150"/>
                  <a:pt x="151523" y="12413"/>
                </a:cubicBezTo>
                <a:cubicBezTo>
                  <a:pt x="151507" y="12241"/>
                  <a:pt x="151488" y="12069"/>
                  <a:pt x="151457" y="11908"/>
                </a:cubicBezTo>
                <a:cubicBezTo>
                  <a:pt x="151446" y="11858"/>
                  <a:pt x="151415" y="11830"/>
                  <a:pt x="151383" y="11830"/>
                </a:cubicBezTo>
                <a:cubicBezTo>
                  <a:pt x="151380" y="11830"/>
                  <a:pt x="151378" y="11830"/>
                  <a:pt x="151375" y="11830"/>
                </a:cubicBezTo>
                <a:cubicBezTo>
                  <a:pt x="151445" y="11576"/>
                  <a:pt x="151523" y="11325"/>
                  <a:pt x="151614" y="11090"/>
                </a:cubicBezTo>
                <a:cubicBezTo>
                  <a:pt x="151631" y="11043"/>
                  <a:pt x="151600" y="10987"/>
                  <a:pt x="151571" y="10987"/>
                </a:cubicBezTo>
                <a:cubicBezTo>
                  <a:pt x="151561" y="10987"/>
                  <a:pt x="151551" y="10993"/>
                  <a:pt x="151543" y="11008"/>
                </a:cubicBezTo>
                <a:cubicBezTo>
                  <a:pt x="151469" y="11137"/>
                  <a:pt x="151399" y="11270"/>
                  <a:pt x="151336" y="11407"/>
                </a:cubicBezTo>
                <a:cubicBezTo>
                  <a:pt x="151339" y="10808"/>
                  <a:pt x="151352" y="10214"/>
                  <a:pt x="151367" y="9614"/>
                </a:cubicBezTo>
                <a:cubicBezTo>
                  <a:pt x="151370" y="9599"/>
                  <a:pt x="151375" y="9583"/>
                  <a:pt x="151379" y="9564"/>
                </a:cubicBezTo>
                <a:cubicBezTo>
                  <a:pt x="151399" y="9473"/>
                  <a:pt x="151445" y="9345"/>
                  <a:pt x="151496" y="9204"/>
                </a:cubicBezTo>
                <a:close/>
                <a:moveTo>
                  <a:pt x="95465" y="10539"/>
                </a:moveTo>
                <a:cubicBezTo>
                  <a:pt x="95516" y="10586"/>
                  <a:pt x="95563" y="10636"/>
                  <a:pt x="95613" y="10687"/>
                </a:cubicBezTo>
                <a:cubicBezTo>
                  <a:pt x="95637" y="10801"/>
                  <a:pt x="95660" y="10914"/>
                  <a:pt x="95684" y="11027"/>
                </a:cubicBezTo>
                <a:cubicBezTo>
                  <a:pt x="95676" y="11262"/>
                  <a:pt x="95668" y="11493"/>
                  <a:pt x="95664" y="11728"/>
                </a:cubicBezTo>
                <a:cubicBezTo>
                  <a:pt x="95641" y="11736"/>
                  <a:pt x="95617" y="11744"/>
                  <a:pt x="95594" y="11751"/>
                </a:cubicBezTo>
                <a:cubicBezTo>
                  <a:pt x="95532" y="11771"/>
                  <a:pt x="95532" y="11912"/>
                  <a:pt x="95594" y="11932"/>
                </a:cubicBezTo>
                <a:cubicBezTo>
                  <a:pt x="95649" y="11948"/>
                  <a:pt x="95657" y="12135"/>
                  <a:pt x="95637" y="12425"/>
                </a:cubicBezTo>
                <a:cubicBezTo>
                  <a:pt x="95586" y="12163"/>
                  <a:pt x="95539" y="11896"/>
                  <a:pt x="95485" y="11634"/>
                </a:cubicBezTo>
                <a:cubicBezTo>
                  <a:pt x="95445" y="11435"/>
                  <a:pt x="95402" y="11235"/>
                  <a:pt x="95363" y="11035"/>
                </a:cubicBezTo>
                <a:cubicBezTo>
                  <a:pt x="95398" y="10871"/>
                  <a:pt x="95429" y="10703"/>
                  <a:pt x="95465" y="10539"/>
                </a:cubicBezTo>
                <a:close/>
                <a:moveTo>
                  <a:pt x="76693" y="9195"/>
                </a:moveTo>
                <a:cubicBezTo>
                  <a:pt x="76756" y="9392"/>
                  <a:pt x="76831" y="9576"/>
                  <a:pt x="76858" y="9697"/>
                </a:cubicBezTo>
                <a:cubicBezTo>
                  <a:pt x="76866" y="9724"/>
                  <a:pt x="76870" y="9751"/>
                  <a:pt x="76878" y="9779"/>
                </a:cubicBezTo>
                <a:cubicBezTo>
                  <a:pt x="76890" y="10292"/>
                  <a:pt x="76897" y="10804"/>
                  <a:pt x="76901" y="11317"/>
                </a:cubicBezTo>
                <a:cubicBezTo>
                  <a:pt x="76901" y="11388"/>
                  <a:pt x="76897" y="11454"/>
                  <a:pt x="76894" y="11525"/>
                </a:cubicBezTo>
                <a:cubicBezTo>
                  <a:pt x="76831" y="11391"/>
                  <a:pt x="76764" y="11262"/>
                  <a:pt x="76693" y="11141"/>
                </a:cubicBezTo>
                <a:cubicBezTo>
                  <a:pt x="76685" y="11126"/>
                  <a:pt x="76674" y="11120"/>
                  <a:pt x="76664" y="11120"/>
                </a:cubicBezTo>
                <a:cubicBezTo>
                  <a:pt x="76634" y="11120"/>
                  <a:pt x="76606" y="11174"/>
                  <a:pt x="76623" y="11223"/>
                </a:cubicBezTo>
                <a:cubicBezTo>
                  <a:pt x="76682" y="11388"/>
                  <a:pt x="76740" y="11560"/>
                  <a:pt x="76792" y="11736"/>
                </a:cubicBezTo>
                <a:cubicBezTo>
                  <a:pt x="76787" y="11744"/>
                  <a:pt x="76780" y="11760"/>
                  <a:pt x="76780" y="11775"/>
                </a:cubicBezTo>
                <a:cubicBezTo>
                  <a:pt x="76733" y="12006"/>
                  <a:pt x="76709" y="12257"/>
                  <a:pt x="76693" y="12506"/>
                </a:cubicBezTo>
                <a:cubicBezTo>
                  <a:pt x="76585" y="12244"/>
                  <a:pt x="76467" y="11986"/>
                  <a:pt x="76350" y="11732"/>
                </a:cubicBezTo>
                <a:cubicBezTo>
                  <a:pt x="76353" y="11677"/>
                  <a:pt x="76357" y="11623"/>
                  <a:pt x="76361" y="11567"/>
                </a:cubicBezTo>
                <a:cubicBezTo>
                  <a:pt x="76416" y="10898"/>
                  <a:pt x="76455" y="9912"/>
                  <a:pt x="76693" y="9195"/>
                </a:cubicBezTo>
                <a:close/>
                <a:moveTo>
                  <a:pt x="31896" y="11485"/>
                </a:moveTo>
                <a:cubicBezTo>
                  <a:pt x="31927" y="11552"/>
                  <a:pt x="31954" y="11619"/>
                  <a:pt x="31986" y="11681"/>
                </a:cubicBezTo>
                <a:cubicBezTo>
                  <a:pt x="31966" y="11959"/>
                  <a:pt x="31950" y="12237"/>
                  <a:pt x="31931" y="12515"/>
                </a:cubicBezTo>
                <a:cubicBezTo>
                  <a:pt x="31896" y="12307"/>
                  <a:pt x="31856" y="12100"/>
                  <a:pt x="31825" y="11896"/>
                </a:cubicBezTo>
                <a:cubicBezTo>
                  <a:pt x="31845" y="11760"/>
                  <a:pt x="31869" y="11626"/>
                  <a:pt x="31896" y="11493"/>
                </a:cubicBezTo>
                <a:lnTo>
                  <a:pt x="31896" y="11485"/>
                </a:lnTo>
                <a:close/>
                <a:moveTo>
                  <a:pt x="201382" y="7896"/>
                </a:moveTo>
                <a:lnTo>
                  <a:pt x="201382" y="7896"/>
                </a:lnTo>
                <a:cubicBezTo>
                  <a:pt x="201574" y="8178"/>
                  <a:pt x="201750" y="8483"/>
                  <a:pt x="201958" y="8777"/>
                </a:cubicBezTo>
                <a:cubicBezTo>
                  <a:pt x="201962" y="8785"/>
                  <a:pt x="201966" y="8789"/>
                  <a:pt x="201969" y="8796"/>
                </a:cubicBezTo>
                <a:cubicBezTo>
                  <a:pt x="202020" y="8996"/>
                  <a:pt x="202071" y="9195"/>
                  <a:pt x="202103" y="9403"/>
                </a:cubicBezTo>
                <a:cubicBezTo>
                  <a:pt x="202184" y="9920"/>
                  <a:pt x="202228" y="10468"/>
                  <a:pt x="202322" y="10976"/>
                </a:cubicBezTo>
                <a:cubicBezTo>
                  <a:pt x="202416" y="11478"/>
                  <a:pt x="202466" y="12002"/>
                  <a:pt x="202493" y="12530"/>
                </a:cubicBezTo>
                <a:cubicBezTo>
                  <a:pt x="202365" y="11975"/>
                  <a:pt x="202235" y="11422"/>
                  <a:pt x="202106" y="10875"/>
                </a:cubicBezTo>
                <a:cubicBezTo>
                  <a:pt x="201868" y="9876"/>
                  <a:pt x="201648" y="8875"/>
                  <a:pt x="201382" y="7896"/>
                </a:cubicBezTo>
                <a:close/>
                <a:moveTo>
                  <a:pt x="181441" y="11861"/>
                </a:moveTo>
                <a:lnTo>
                  <a:pt x="181441" y="11861"/>
                </a:lnTo>
                <a:cubicBezTo>
                  <a:pt x="181434" y="12092"/>
                  <a:pt x="181425" y="12323"/>
                  <a:pt x="181418" y="12553"/>
                </a:cubicBezTo>
                <a:cubicBezTo>
                  <a:pt x="181414" y="12546"/>
                  <a:pt x="181410" y="12542"/>
                  <a:pt x="181405" y="12535"/>
                </a:cubicBezTo>
                <a:cubicBezTo>
                  <a:pt x="181405" y="12530"/>
                  <a:pt x="181402" y="12530"/>
                  <a:pt x="181402" y="12526"/>
                </a:cubicBezTo>
                <a:cubicBezTo>
                  <a:pt x="181371" y="12479"/>
                  <a:pt x="181340" y="12441"/>
                  <a:pt x="181304" y="12413"/>
                </a:cubicBezTo>
                <a:cubicBezTo>
                  <a:pt x="181351" y="12229"/>
                  <a:pt x="181398" y="12045"/>
                  <a:pt x="181441" y="11861"/>
                </a:cubicBezTo>
                <a:close/>
                <a:moveTo>
                  <a:pt x="183253" y="10425"/>
                </a:moveTo>
                <a:lnTo>
                  <a:pt x="183253" y="10425"/>
                </a:lnTo>
                <a:cubicBezTo>
                  <a:pt x="183233" y="10898"/>
                  <a:pt x="183214" y="11372"/>
                  <a:pt x="183183" y="11841"/>
                </a:cubicBezTo>
                <a:cubicBezTo>
                  <a:pt x="183163" y="12084"/>
                  <a:pt x="183148" y="12327"/>
                  <a:pt x="183132" y="12569"/>
                </a:cubicBezTo>
                <a:cubicBezTo>
                  <a:pt x="183069" y="12147"/>
                  <a:pt x="182987" y="11646"/>
                  <a:pt x="182772" y="11384"/>
                </a:cubicBezTo>
                <a:cubicBezTo>
                  <a:pt x="182768" y="11364"/>
                  <a:pt x="182764" y="11345"/>
                  <a:pt x="182760" y="11325"/>
                </a:cubicBezTo>
                <a:cubicBezTo>
                  <a:pt x="182921" y="11023"/>
                  <a:pt x="183085" y="10726"/>
                  <a:pt x="183253" y="10425"/>
                </a:cubicBezTo>
                <a:close/>
                <a:moveTo>
                  <a:pt x="213355" y="12166"/>
                </a:moveTo>
                <a:cubicBezTo>
                  <a:pt x="213359" y="12190"/>
                  <a:pt x="213359" y="12213"/>
                  <a:pt x="213362" y="12237"/>
                </a:cubicBezTo>
                <a:cubicBezTo>
                  <a:pt x="213359" y="12307"/>
                  <a:pt x="213355" y="12382"/>
                  <a:pt x="213347" y="12456"/>
                </a:cubicBezTo>
                <a:cubicBezTo>
                  <a:pt x="213339" y="12495"/>
                  <a:pt x="213328" y="12538"/>
                  <a:pt x="213319" y="12577"/>
                </a:cubicBezTo>
                <a:cubicBezTo>
                  <a:pt x="213331" y="12441"/>
                  <a:pt x="213343" y="12304"/>
                  <a:pt x="213355" y="12166"/>
                </a:cubicBezTo>
                <a:close/>
                <a:moveTo>
                  <a:pt x="80255" y="12159"/>
                </a:moveTo>
                <a:cubicBezTo>
                  <a:pt x="80252" y="12276"/>
                  <a:pt x="80239" y="12421"/>
                  <a:pt x="80224" y="12582"/>
                </a:cubicBezTo>
                <a:cubicBezTo>
                  <a:pt x="80232" y="12441"/>
                  <a:pt x="80244" y="12300"/>
                  <a:pt x="80255" y="12159"/>
                </a:cubicBezTo>
                <a:close/>
                <a:moveTo>
                  <a:pt x="7661" y="10476"/>
                </a:moveTo>
                <a:cubicBezTo>
                  <a:pt x="7665" y="10495"/>
                  <a:pt x="7669" y="10519"/>
                  <a:pt x="7672" y="10539"/>
                </a:cubicBezTo>
                <a:cubicBezTo>
                  <a:pt x="7704" y="10691"/>
                  <a:pt x="7735" y="10844"/>
                  <a:pt x="7762" y="11000"/>
                </a:cubicBezTo>
                <a:cubicBezTo>
                  <a:pt x="7610" y="11540"/>
                  <a:pt x="7465" y="12084"/>
                  <a:pt x="7329" y="12629"/>
                </a:cubicBezTo>
                <a:cubicBezTo>
                  <a:pt x="7367" y="12284"/>
                  <a:pt x="7414" y="11939"/>
                  <a:pt x="7473" y="11603"/>
                </a:cubicBezTo>
                <a:cubicBezTo>
                  <a:pt x="7524" y="11298"/>
                  <a:pt x="7582" y="10895"/>
                  <a:pt x="7661" y="10476"/>
                </a:cubicBezTo>
                <a:close/>
                <a:moveTo>
                  <a:pt x="144870" y="9321"/>
                </a:moveTo>
                <a:cubicBezTo>
                  <a:pt x="144912" y="9665"/>
                  <a:pt x="144952" y="10002"/>
                  <a:pt x="144995" y="10311"/>
                </a:cubicBezTo>
                <a:cubicBezTo>
                  <a:pt x="145035" y="10589"/>
                  <a:pt x="145069" y="10867"/>
                  <a:pt x="145109" y="11144"/>
                </a:cubicBezTo>
                <a:cubicBezTo>
                  <a:pt x="145077" y="11341"/>
                  <a:pt x="145042" y="11540"/>
                  <a:pt x="145006" y="11740"/>
                </a:cubicBezTo>
                <a:cubicBezTo>
                  <a:pt x="145003" y="11736"/>
                  <a:pt x="144999" y="11732"/>
                  <a:pt x="144995" y="11732"/>
                </a:cubicBezTo>
                <a:cubicBezTo>
                  <a:pt x="144985" y="11723"/>
                  <a:pt x="144974" y="11719"/>
                  <a:pt x="144964" y="11719"/>
                </a:cubicBezTo>
                <a:cubicBezTo>
                  <a:pt x="144908" y="11719"/>
                  <a:pt x="144869" y="11843"/>
                  <a:pt x="144932" y="11892"/>
                </a:cubicBezTo>
                <a:cubicBezTo>
                  <a:pt x="144944" y="11904"/>
                  <a:pt x="144959" y="11916"/>
                  <a:pt x="144975" y="11932"/>
                </a:cubicBezTo>
                <a:cubicBezTo>
                  <a:pt x="144932" y="12182"/>
                  <a:pt x="144889" y="12432"/>
                  <a:pt x="144847" y="12683"/>
                </a:cubicBezTo>
                <a:cubicBezTo>
                  <a:pt x="144838" y="11767"/>
                  <a:pt x="144838" y="10848"/>
                  <a:pt x="144784" y="9943"/>
                </a:cubicBezTo>
                <a:cubicBezTo>
                  <a:pt x="144780" y="9885"/>
                  <a:pt x="144776" y="9814"/>
                  <a:pt x="144772" y="9740"/>
                </a:cubicBezTo>
                <a:cubicBezTo>
                  <a:pt x="144803" y="9607"/>
                  <a:pt x="144834" y="9466"/>
                  <a:pt x="144870" y="9321"/>
                </a:cubicBezTo>
                <a:close/>
                <a:moveTo>
                  <a:pt x="46784" y="11685"/>
                </a:moveTo>
                <a:cubicBezTo>
                  <a:pt x="46851" y="11959"/>
                  <a:pt x="46921" y="12233"/>
                  <a:pt x="46987" y="12506"/>
                </a:cubicBezTo>
                <a:cubicBezTo>
                  <a:pt x="46929" y="12538"/>
                  <a:pt x="46878" y="12585"/>
                  <a:pt x="46835" y="12660"/>
                </a:cubicBezTo>
                <a:cubicBezTo>
                  <a:pt x="46831" y="12663"/>
                  <a:pt x="46831" y="12663"/>
                  <a:pt x="46831" y="12667"/>
                </a:cubicBezTo>
                <a:cubicBezTo>
                  <a:pt x="46827" y="12676"/>
                  <a:pt x="46819" y="12679"/>
                  <a:pt x="46815" y="12687"/>
                </a:cubicBezTo>
                <a:cubicBezTo>
                  <a:pt x="46808" y="12354"/>
                  <a:pt x="46795" y="12018"/>
                  <a:pt x="46784" y="11685"/>
                </a:cubicBezTo>
                <a:close/>
                <a:moveTo>
                  <a:pt x="115540" y="11399"/>
                </a:moveTo>
                <a:cubicBezTo>
                  <a:pt x="115578" y="11552"/>
                  <a:pt x="115618" y="11708"/>
                  <a:pt x="115649" y="11865"/>
                </a:cubicBezTo>
                <a:cubicBezTo>
                  <a:pt x="115668" y="11979"/>
                  <a:pt x="115688" y="12092"/>
                  <a:pt x="115704" y="12206"/>
                </a:cubicBezTo>
                <a:cubicBezTo>
                  <a:pt x="115587" y="12366"/>
                  <a:pt x="115469" y="12526"/>
                  <a:pt x="115352" y="12687"/>
                </a:cubicBezTo>
                <a:cubicBezTo>
                  <a:pt x="115410" y="12257"/>
                  <a:pt x="115473" y="11825"/>
                  <a:pt x="115540" y="11399"/>
                </a:cubicBezTo>
                <a:close/>
                <a:moveTo>
                  <a:pt x="44984" y="10557"/>
                </a:moveTo>
                <a:cubicBezTo>
                  <a:pt x="45140" y="10835"/>
                  <a:pt x="45293" y="11110"/>
                  <a:pt x="45437" y="11391"/>
                </a:cubicBezTo>
                <a:cubicBezTo>
                  <a:pt x="45422" y="11466"/>
                  <a:pt x="45406" y="11544"/>
                  <a:pt x="45390" y="11623"/>
                </a:cubicBezTo>
                <a:cubicBezTo>
                  <a:pt x="45226" y="11901"/>
                  <a:pt x="45155" y="12331"/>
                  <a:pt x="45105" y="12703"/>
                </a:cubicBezTo>
                <a:cubicBezTo>
                  <a:pt x="45090" y="12460"/>
                  <a:pt x="45074" y="12217"/>
                  <a:pt x="45054" y="11975"/>
                </a:cubicBezTo>
                <a:cubicBezTo>
                  <a:pt x="45023" y="11501"/>
                  <a:pt x="45003" y="11032"/>
                  <a:pt x="44984" y="10557"/>
                </a:cubicBezTo>
                <a:close/>
                <a:moveTo>
                  <a:pt x="147981" y="12291"/>
                </a:moveTo>
                <a:lnTo>
                  <a:pt x="147981" y="12291"/>
                </a:lnTo>
                <a:cubicBezTo>
                  <a:pt x="147989" y="12432"/>
                  <a:pt x="148001" y="12573"/>
                  <a:pt x="148012" y="12714"/>
                </a:cubicBezTo>
                <a:cubicBezTo>
                  <a:pt x="147997" y="12553"/>
                  <a:pt x="147985" y="12409"/>
                  <a:pt x="147981" y="12291"/>
                </a:cubicBezTo>
                <a:close/>
                <a:moveTo>
                  <a:pt x="26979" y="7587"/>
                </a:moveTo>
                <a:cubicBezTo>
                  <a:pt x="26655" y="8707"/>
                  <a:pt x="26401" y="9858"/>
                  <a:pt x="26130" y="11004"/>
                </a:cubicBezTo>
                <a:cubicBezTo>
                  <a:pt x="25993" y="11576"/>
                  <a:pt x="25861" y="12150"/>
                  <a:pt x="25727" y="12726"/>
                </a:cubicBezTo>
                <a:cubicBezTo>
                  <a:pt x="25751" y="12088"/>
                  <a:pt x="25801" y="11450"/>
                  <a:pt x="25911" y="10848"/>
                </a:cubicBezTo>
                <a:cubicBezTo>
                  <a:pt x="26009" y="10335"/>
                  <a:pt x="26048" y="9787"/>
                  <a:pt x="26130" y="9270"/>
                </a:cubicBezTo>
                <a:cubicBezTo>
                  <a:pt x="26162" y="9063"/>
                  <a:pt x="26217" y="8863"/>
                  <a:pt x="26267" y="8664"/>
                </a:cubicBezTo>
                <a:cubicBezTo>
                  <a:pt x="26271" y="8660"/>
                  <a:pt x="26275" y="8651"/>
                  <a:pt x="26280" y="8644"/>
                </a:cubicBezTo>
                <a:cubicBezTo>
                  <a:pt x="26529" y="8292"/>
                  <a:pt x="26733" y="7920"/>
                  <a:pt x="26979" y="7587"/>
                </a:cubicBezTo>
                <a:close/>
                <a:moveTo>
                  <a:pt x="65421" y="11207"/>
                </a:moveTo>
                <a:lnTo>
                  <a:pt x="65421" y="11207"/>
                </a:lnTo>
                <a:cubicBezTo>
                  <a:pt x="65547" y="11509"/>
                  <a:pt x="65653" y="11849"/>
                  <a:pt x="65743" y="12190"/>
                </a:cubicBezTo>
                <a:cubicBezTo>
                  <a:pt x="65688" y="12374"/>
                  <a:pt x="65638" y="12558"/>
                  <a:pt x="65594" y="12746"/>
                </a:cubicBezTo>
                <a:cubicBezTo>
                  <a:pt x="65531" y="12237"/>
                  <a:pt x="65477" y="11720"/>
                  <a:pt x="65421" y="11207"/>
                </a:cubicBezTo>
                <a:close/>
                <a:moveTo>
                  <a:pt x="35227" y="11411"/>
                </a:moveTo>
                <a:lnTo>
                  <a:pt x="35227" y="11411"/>
                </a:lnTo>
                <a:cubicBezTo>
                  <a:pt x="35222" y="11657"/>
                  <a:pt x="35222" y="11904"/>
                  <a:pt x="35222" y="12150"/>
                </a:cubicBezTo>
                <a:cubicBezTo>
                  <a:pt x="35144" y="12351"/>
                  <a:pt x="35070" y="12553"/>
                  <a:pt x="34999" y="12754"/>
                </a:cubicBezTo>
                <a:cubicBezTo>
                  <a:pt x="34980" y="12562"/>
                  <a:pt x="34956" y="12374"/>
                  <a:pt x="34936" y="12182"/>
                </a:cubicBezTo>
                <a:cubicBezTo>
                  <a:pt x="35015" y="11912"/>
                  <a:pt x="35109" y="11654"/>
                  <a:pt x="35227" y="11411"/>
                </a:cubicBezTo>
                <a:close/>
                <a:moveTo>
                  <a:pt x="83344" y="9364"/>
                </a:moveTo>
                <a:cubicBezTo>
                  <a:pt x="83382" y="9520"/>
                  <a:pt x="83418" y="9677"/>
                  <a:pt x="83453" y="9822"/>
                </a:cubicBezTo>
                <a:cubicBezTo>
                  <a:pt x="83395" y="10804"/>
                  <a:pt x="83398" y="11807"/>
                  <a:pt x="83382" y="12797"/>
                </a:cubicBezTo>
                <a:cubicBezTo>
                  <a:pt x="83332" y="12475"/>
                  <a:pt x="83277" y="12154"/>
                  <a:pt x="83222" y="11834"/>
                </a:cubicBezTo>
                <a:cubicBezTo>
                  <a:pt x="83250" y="11807"/>
                  <a:pt x="83277" y="11783"/>
                  <a:pt x="83304" y="11760"/>
                </a:cubicBezTo>
                <a:cubicBezTo>
                  <a:pt x="83364" y="11709"/>
                  <a:pt x="83328" y="11586"/>
                  <a:pt x="83270" y="11586"/>
                </a:cubicBezTo>
                <a:cubicBezTo>
                  <a:pt x="83260" y="11586"/>
                  <a:pt x="83249" y="11590"/>
                  <a:pt x="83238" y="11599"/>
                </a:cubicBezTo>
                <a:cubicBezTo>
                  <a:pt x="83222" y="11610"/>
                  <a:pt x="83207" y="11626"/>
                  <a:pt x="83187" y="11642"/>
                </a:cubicBezTo>
                <a:cubicBezTo>
                  <a:pt x="83160" y="11478"/>
                  <a:pt x="83133" y="11317"/>
                  <a:pt x="83104" y="11157"/>
                </a:cubicBezTo>
                <a:cubicBezTo>
                  <a:pt x="83151" y="10832"/>
                  <a:pt x="83195" y="10507"/>
                  <a:pt x="83242" y="10178"/>
                </a:cubicBezTo>
                <a:cubicBezTo>
                  <a:pt x="83277" y="9923"/>
                  <a:pt x="83308" y="9646"/>
                  <a:pt x="83344" y="9364"/>
                </a:cubicBezTo>
                <a:close/>
                <a:moveTo>
                  <a:pt x="162776" y="11431"/>
                </a:moveTo>
                <a:cubicBezTo>
                  <a:pt x="162725" y="11888"/>
                  <a:pt x="162674" y="12342"/>
                  <a:pt x="162624" y="12797"/>
                </a:cubicBezTo>
                <a:cubicBezTo>
                  <a:pt x="162580" y="12636"/>
                  <a:pt x="162537" y="12479"/>
                  <a:pt x="162490" y="12323"/>
                </a:cubicBezTo>
                <a:cubicBezTo>
                  <a:pt x="162577" y="12018"/>
                  <a:pt x="162666" y="11713"/>
                  <a:pt x="162776" y="11431"/>
                </a:cubicBezTo>
                <a:close/>
                <a:moveTo>
                  <a:pt x="193011" y="11544"/>
                </a:moveTo>
                <a:lnTo>
                  <a:pt x="193011" y="11544"/>
                </a:lnTo>
                <a:cubicBezTo>
                  <a:pt x="193116" y="11763"/>
                  <a:pt x="193203" y="12002"/>
                  <a:pt x="193277" y="12244"/>
                </a:cubicBezTo>
                <a:cubicBezTo>
                  <a:pt x="193257" y="12441"/>
                  <a:pt x="193237" y="12632"/>
                  <a:pt x="193218" y="12828"/>
                </a:cubicBezTo>
                <a:cubicBezTo>
                  <a:pt x="193152" y="12647"/>
                  <a:pt x="193081" y="12464"/>
                  <a:pt x="193015" y="12284"/>
                </a:cubicBezTo>
                <a:cubicBezTo>
                  <a:pt x="193015" y="12037"/>
                  <a:pt x="193011" y="11791"/>
                  <a:pt x="193011" y="11544"/>
                </a:cubicBezTo>
                <a:close/>
                <a:moveTo>
                  <a:pt x="14894" y="12166"/>
                </a:moveTo>
                <a:cubicBezTo>
                  <a:pt x="14905" y="12315"/>
                  <a:pt x="14921" y="12464"/>
                  <a:pt x="14932" y="12616"/>
                </a:cubicBezTo>
                <a:cubicBezTo>
                  <a:pt x="14941" y="12694"/>
                  <a:pt x="14948" y="12773"/>
                  <a:pt x="14952" y="12851"/>
                </a:cubicBezTo>
                <a:cubicBezTo>
                  <a:pt x="14937" y="12788"/>
                  <a:pt x="14925" y="12730"/>
                  <a:pt x="14909" y="12671"/>
                </a:cubicBezTo>
                <a:cubicBezTo>
                  <a:pt x="14901" y="12535"/>
                  <a:pt x="14894" y="12398"/>
                  <a:pt x="14882" y="12260"/>
                </a:cubicBezTo>
                <a:cubicBezTo>
                  <a:pt x="14885" y="12229"/>
                  <a:pt x="14890" y="12197"/>
                  <a:pt x="14894" y="12166"/>
                </a:cubicBezTo>
                <a:close/>
                <a:moveTo>
                  <a:pt x="219034" y="9157"/>
                </a:moveTo>
                <a:lnTo>
                  <a:pt x="219034" y="9157"/>
                </a:lnTo>
                <a:cubicBezTo>
                  <a:pt x="219323" y="10205"/>
                  <a:pt x="219598" y="11270"/>
                  <a:pt x="219856" y="12342"/>
                </a:cubicBezTo>
                <a:cubicBezTo>
                  <a:pt x="219813" y="12511"/>
                  <a:pt x="219770" y="12683"/>
                  <a:pt x="219726" y="12855"/>
                </a:cubicBezTo>
                <a:cubicBezTo>
                  <a:pt x="219617" y="12597"/>
                  <a:pt x="219461" y="12511"/>
                  <a:pt x="219237" y="12491"/>
                </a:cubicBezTo>
                <a:cubicBezTo>
                  <a:pt x="219202" y="11794"/>
                  <a:pt x="219171" y="11094"/>
                  <a:pt x="219132" y="10393"/>
                </a:cubicBezTo>
                <a:cubicBezTo>
                  <a:pt x="219108" y="10002"/>
                  <a:pt x="219081" y="9580"/>
                  <a:pt x="219034" y="9157"/>
                </a:cubicBezTo>
                <a:close/>
                <a:moveTo>
                  <a:pt x="81895" y="12526"/>
                </a:moveTo>
                <a:lnTo>
                  <a:pt x="81895" y="12526"/>
                </a:lnTo>
                <a:cubicBezTo>
                  <a:pt x="81883" y="12640"/>
                  <a:pt x="81872" y="12754"/>
                  <a:pt x="81860" y="12863"/>
                </a:cubicBezTo>
                <a:cubicBezTo>
                  <a:pt x="81841" y="12859"/>
                  <a:pt x="81818" y="12855"/>
                  <a:pt x="81794" y="12855"/>
                </a:cubicBezTo>
                <a:lnTo>
                  <a:pt x="81794" y="12831"/>
                </a:lnTo>
                <a:cubicBezTo>
                  <a:pt x="81825" y="12730"/>
                  <a:pt x="81860" y="12629"/>
                  <a:pt x="81895" y="12526"/>
                </a:cubicBezTo>
                <a:close/>
                <a:moveTo>
                  <a:pt x="112725" y="11442"/>
                </a:moveTo>
                <a:cubicBezTo>
                  <a:pt x="112796" y="11919"/>
                  <a:pt x="112866" y="12398"/>
                  <a:pt x="112928" y="12878"/>
                </a:cubicBezTo>
                <a:cubicBezTo>
                  <a:pt x="112796" y="12699"/>
                  <a:pt x="112662" y="12519"/>
                  <a:pt x="112529" y="12338"/>
                </a:cubicBezTo>
                <a:cubicBezTo>
                  <a:pt x="112549" y="12225"/>
                  <a:pt x="112568" y="12112"/>
                  <a:pt x="112588" y="11998"/>
                </a:cubicBezTo>
                <a:cubicBezTo>
                  <a:pt x="112623" y="11810"/>
                  <a:pt x="112670" y="11623"/>
                  <a:pt x="112725" y="11442"/>
                </a:cubicBezTo>
                <a:close/>
                <a:moveTo>
                  <a:pt x="202244" y="9188"/>
                </a:moveTo>
                <a:lnTo>
                  <a:pt x="202244" y="9188"/>
                </a:lnTo>
                <a:cubicBezTo>
                  <a:pt x="202537" y="9607"/>
                  <a:pt x="202827" y="10017"/>
                  <a:pt x="203132" y="10416"/>
                </a:cubicBezTo>
                <a:cubicBezTo>
                  <a:pt x="203171" y="10468"/>
                  <a:pt x="203210" y="10519"/>
                  <a:pt x="203250" y="10570"/>
                </a:cubicBezTo>
                <a:cubicBezTo>
                  <a:pt x="203273" y="11043"/>
                  <a:pt x="203304" y="11516"/>
                  <a:pt x="203324" y="11995"/>
                </a:cubicBezTo>
                <a:cubicBezTo>
                  <a:pt x="203324" y="12280"/>
                  <a:pt x="203324" y="12569"/>
                  <a:pt x="203331" y="12855"/>
                </a:cubicBezTo>
                <a:cubicBezTo>
                  <a:pt x="203328" y="12863"/>
                  <a:pt x="203324" y="12871"/>
                  <a:pt x="203324" y="12878"/>
                </a:cubicBezTo>
                <a:cubicBezTo>
                  <a:pt x="203163" y="12092"/>
                  <a:pt x="203053" y="11298"/>
                  <a:pt x="203034" y="10487"/>
                </a:cubicBezTo>
                <a:cubicBezTo>
                  <a:pt x="203032" y="10413"/>
                  <a:pt x="202992" y="10376"/>
                  <a:pt x="202952" y="10376"/>
                </a:cubicBezTo>
                <a:cubicBezTo>
                  <a:pt x="202913" y="10376"/>
                  <a:pt x="202874" y="10413"/>
                  <a:pt x="202874" y="10487"/>
                </a:cubicBezTo>
                <a:cubicBezTo>
                  <a:pt x="202878" y="10969"/>
                  <a:pt x="202912" y="11450"/>
                  <a:pt x="202968" y="11932"/>
                </a:cubicBezTo>
                <a:cubicBezTo>
                  <a:pt x="202901" y="11650"/>
                  <a:pt x="202831" y="11368"/>
                  <a:pt x="202756" y="11090"/>
                </a:cubicBezTo>
                <a:cubicBezTo>
                  <a:pt x="202592" y="10507"/>
                  <a:pt x="202451" y="9912"/>
                  <a:pt x="202287" y="9329"/>
                </a:cubicBezTo>
                <a:cubicBezTo>
                  <a:pt x="202275" y="9282"/>
                  <a:pt x="202259" y="9235"/>
                  <a:pt x="202244" y="9188"/>
                </a:cubicBezTo>
                <a:close/>
                <a:moveTo>
                  <a:pt x="43183" y="11591"/>
                </a:moveTo>
                <a:cubicBezTo>
                  <a:pt x="43234" y="11896"/>
                  <a:pt x="43285" y="12201"/>
                  <a:pt x="43328" y="12506"/>
                </a:cubicBezTo>
                <a:cubicBezTo>
                  <a:pt x="43269" y="12629"/>
                  <a:pt x="43215" y="12757"/>
                  <a:pt x="43164" y="12891"/>
                </a:cubicBezTo>
                <a:cubicBezTo>
                  <a:pt x="43109" y="12769"/>
                  <a:pt x="43058" y="12647"/>
                  <a:pt x="43007" y="12526"/>
                </a:cubicBezTo>
                <a:cubicBezTo>
                  <a:pt x="43062" y="12213"/>
                  <a:pt x="43121" y="11904"/>
                  <a:pt x="43183" y="11591"/>
                </a:cubicBezTo>
                <a:close/>
                <a:moveTo>
                  <a:pt x="9265" y="8796"/>
                </a:moveTo>
                <a:lnTo>
                  <a:pt x="9265" y="8796"/>
                </a:lnTo>
                <a:cubicBezTo>
                  <a:pt x="9179" y="9379"/>
                  <a:pt x="9132" y="9982"/>
                  <a:pt x="9105" y="10526"/>
                </a:cubicBezTo>
                <a:cubicBezTo>
                  <a:pt x="9066" y="11227"/>
                  <a:pt x="9031" y="11928"/>
                  <a:pt x="9000" y="12624"/>
                </a:cubicBezTo>
                <a:cubicBezTo>
                  <a:pt x="8803" y="12644"/>
                  <a:pt x="8659" y="12710"/>
                  <a:pt x="8550" y="12902"/>
                </a:cubicBezTo>
                <a:cubicBezTo>
                  <a:pt x="8498" y="12667"/>
                  <a:pt x="8440" y="12441"/>
                  <a:pt x="8381" y="12210"/>
                </a:cubicBezTo>
                <a:cubicBezTo>
                  <a:pt x="8655" y="11063"/>
                  <a:pt x="8953" y="9920"/>
                  <a:pt x="9265" y="8796"/>
                </a:cubicBezTo>
                <a:close/>
                <a:moveTo>
                  <a:pt x="185030" y="11599"/>
                </a:moveTo>
                <a:cubicBezTo>
                  <a:pt x="185097" y="11951"/>
                  <a:pt x="185168" y="12304"/>
                  <a:pt x="185229" y="12660"/>
                </a:cubicBezTo>
                <a:lnTo>
                  <a:pt x="185124" y="12906"/>
                </a:lnTo>
                <a:cubicBezTo>
                  <a:pt x="185061" y="12718"/>
                  <a:pt x="184991" y="12538"/>
                  <a:pt x="184909" y="12374"/>
                </a:cubicBezTo>
                <a:cubicBezTo>
                  <a:pt x="184944" y="12116"/>
                  <a:pt x="184983" y="11857"/>
                  <a:pt x="185030" y="11599"/>
                </a:cubicBezTo>
                <a:close/>
                <a:moveTo>
                  <a:pt x="67657" y="12569"/>
                </a:moveTo>
                <a:cubicBezTo>
                  <a:pt x="67681" y="12647"/>
                  <a:pt x="67708" y="12730"/>
                  <a:pt x="67731" y="12812"/>
                </a:cubicBezTo>
                <a:cubicBezTo>
                  <a:pt x="67731" y="12824"/>
                  <a:pt x="67731" y="12835"/>
                  <a:pt x="67735" y="12851"/>
                </a:cubicBezTo>
                <a:cubicBezTo>
                  <a:pt x="67735" y="12871"/>
                  <a:pt x="67739" y="12891"/>
                  <a:pt x="67743" y="12914"/>
                </a:cubicBezTo>
                <a:cubicBezTo>
                  <a:pt x="67712" y="12800"/>
                  <a:pt x="67684" y="12683"/>
                  <a:pt x="67657" y="12569"/>
                </a:cubicBezTo>
                <a:close/>
                <a:moveTo>
                  <a:pt x="220599" y="10479"/>
                </a:moveTo>
                <a:cubicBezTo>
                  <a:pt x="220666" y="10848"/>
                  <a:pt x="220717" y="11200"/>
                  <a:pt x="220763" y="11469"/>
                </a:cubicBezTo>
                <a:cubicBezTo>
                  <a:pt x="220846" y="11955"/>
                  <a:pt x="220909" y="12452"/>
                  <a:pt x="220956" y="12953"/>
                </a:cubicBezTo>
                <a:cubicBezTo>
                  <a:pt x="220803" y="12342"/>
                  <a:pt x="220642" y="11736"/>
                  <a:pt x="220474" y="11133"/>
                </a:cubicBezTo>
                <a:cubicBezTo>
                  <a:pt x="220501" y="10976"/>
                  <a:pt x="220533" y="10824"/>
                  <a:pt x="220561" y="10671"/>
                </a:cubicBezTo>
                <a:cubicBezTo>
                  <a:pt x="220572" y="10609"/>
                  <a:pt x="220588" y="10546"/>
                  <a:pt x="220599" y="10479"/>
                </a:cubicBezTo>
                <a:close/>
                <a:moveTo>
                  <a:pt x="87774" y="12057"/>
                </a:moveTo>
                <a:cubicBezTo>
                  <a:pt x="87821" y="12358"/>
                  <a:pt x="87864" y="12660"/>
                  <a:pt x="87907" y="12961"/>
                </a:cubicBezTo>
                <a:cubicBezTo>
                  <a:pt x="87903" y="12957"/>
                  <a:pt x="87895" y="12953"/>
                  <a:pt x="87891" y="12953"/>
                </a:cubicBezTo>
                <a:cubicBezTo>
                  <a:pt x="87876" y="12878"/>
                  <a:pt x="87860" y="12808"/>
                  <a:pt x="87844" y="12738"/>
                </a:cubicBezTo>
                <a:cubicBezTo>
                  <a:pt x="87833" y="12683"/>
                  <a:pt x="87821" y="12632"/>
                  <a:pt x="87810" y="12577"/>
                </a:cubicBezTo>
                <a:cubicBezTo>
                  <a:pt x="87801" y="12401"/>
                  <a:pt x="87794" y="12201"/>
                  <a:pt x="87774" y="12057"/>
                </a:cubicBezTo>
                <a:close/>
                <a:moveTo>
                  <a:pt x="39438" y="10628"/>
                </a:moveTo>
                <a:lnTo>
                  <a:pt x="39438" y="10628"/>
                </a:lnTo>
                <a:cubicBezTo>
                  <a:pt x="39445" y="10648"/>
                  <a:pt x="39457" y="10664"/>
                  <a:pt x="39469" y="10679"/>
                </a:cubicBezTo>
                <a:cubicBezTo>
                  <a:pt x="39512" y="10757"/>
                  <a:pt x="39551" y="10839"/>
                  <a:pt x="39586" y="10918"/>
                </a:cubicBezTo>
                <a:cubicBezTo>
                  <a:pt x="39633" y="11329"/>
                  <a:pt x="39707" y="11724"/>
                  <a:pt x="39786" y="12127"/>
                </a:cubicBezTo>
                <a:cubicBezTo>
                  <a:pt x="39750" y="12166"/>
                  <a:pt x="39727" y="12225"/>
                  <a:pt x="39731" y="12311"/>
                </a:cubicBezTo>
                <a:cubicBezTo>
                  <a:pt x="39739" y="12530"/>
                  <a:pt x="39747" y="12750"/>
                  <a:pt x="39759" y="12972"/>
                </a:cubicBezTo>
                <a:cubicBezTo>
                  <a:pt x="39747" y="12922"/>
                  <a:pt x="39739" y="12871"/>
                  <a:pt x="39731" y="12820"/>
                </a:cubicBezTo>
                <a:cubicBezTo>
                  <a:pt x="39676" y="12080"/>
                  <a:pt x="39528" y="11360"/>
                  <a:pt x="39438" y="10628"/>
                </a:cubicBezTo>
                <a:close/>
                <a:moveTo>
                  <a:pt x="40917" y="10891"/>
                </a:moveTo>
                <a:cubicBezTo>
                  <a:pt x="40925" y="10989"/>
                  <a:pt x="40937" y="11082"/>
                  <a:pt x="40944" y="11180"/>
                </a:cubicBezTo>
                <a:cubicBezTo>
                  <a:pt x="40910" y="11438"/>
                  <a:pt x="40874" y="11701"/>
                  <a:pt x="40847" y="11963"/>
                </a:cubicBezTo>
                <a:cubicBezTo>
                  <a:pt x="40827" y="12127"/>
                  <a:pt x="40811" y="12291"/>
                  <a:pt x="40792" y="12456"/>
                </a:cubicBezTo>
                <a:cubicBezTo>
                  <a:pt x="40764" y="12464"/>
                  <a:pt x="40753" y="12522"/>
                  <a:pt x="40784" y="12542"/>
                </a:cubicBezTo>
                <a:cubicBezTo>
                  <a:pt x="40769" y="12687"/>
                  <a:pt x="40757" y="12828"/>
                  <a:pt x="40741" y="12972"/>
                </a:cubicBezTo>
                <a:cubicBezTo>
                  <a:pt x="40682" y="12378"/>
                  <a:pt x="40632" y="11787"/>
                  <a:pt x="40581" y="11196"/>
                </a:cubicBezTo>
                <a:cubicBezTo>
                  <a:pt x="40675" y="11063"/>
                  <a:pt x="40784" y="10957"/>
                  <a:pt x="40917" y="10891"/>
                </a:cubicBezTo>
                <a:close/>
                <a:moveTo>
                  <a:pt x="187316" y="10757"/>
                </a:moveTo>
                <a:cubicBezTo>
                  <a:pt x="187460" y="10828"/>
                  <a:pt x="187578" y="10945"/>
                  <a:pt x="187676" y="11090"/>
                </a:cubicBezTo>
                <a:cubicBezTo>
                  <a:pt x="187625" y="11716"/>
                  <a:pt x="187567" y="12347"/>
                  <a:pt x="187507" y="12976"/>
                </a:cubicBezTo>
                <a:cubicBezTo>
                  <a:pt x="187488" y="12785"/>
                  <a:pt x="187469" y="12597"/>
                  <a:pt x="187449" y="12409"/>
                </a:cubicBezTo>
                <a:cubicBezTo>
                  <a:pt x="187484" y="12394"/>
                  <a:pt x="187473" y="12331"/>
                  <a:pt x="187441" y="12323"/>
                </a:cubicBezTo>
                <a:cubicBezTo>
                  <a:pt x="187426" y="12159"/>
                  <a:pt x="187410" y="11995"/>
                  <a:pt x="187390" y="11830"/>
                </a:cubicBezTo>
                <a:cubicBezTo>
                  <a:pt x="187359" y="11567"/>
                  <a:pt x="187328" y="11305"/>
                  <a:pt x="187292" y="11047"/>
                </a:cubicBezTo>
                <a:cubicBezTo>
                  <a:pt x="187300" y="10949"/>
                  <a:pt x="187308" y="10855"/>
                  <a:pt x="187316" y="10757"/>
                </a:cubicBezTo>
                <a:close/>
                <a:moveTo>
                  <a:pt x="188799" y="10499"/>
                </a:moveTo>
                <a:lnTo>
                  <a:pt x="188799" y="10499"/>
                </a:lnTo>
                <a:cubicBezTo>
                  <a:pt x="188705" y="11243"/>
                  <a:pt x="188557" y="11971"/>
                  <a:pt x="188502" y="12726"/>
                </a:cubicBezTo>
                <a:cubicBezTo>
                  <a:pt x="188497" y="12812"/>
                  <a:pt x="188490" y="12898"/>
                  <a:pt x="188482" y="12985"/>
                </a:cubicBezTo>
                <a:cubicBezTo>
                  <a:pt x="188479" y="12969"/>
                  <a:pt x="188479" y="12957"/>
                  <a:pt x="188474" y="12941"/>
                </a:cubicBezTo>
                <a:cubicBezTo>
                  <a:pt x="188486" y="12687"/>
                  <a:pt x="188494" y="12432"/>
                  <a:pt x="188506" y="12178"/>
                </a:cubicBezTo>
                <a:cubicBezTo>
                  <a:pt x="188510" y="12092"/>
                  <a:pt x="188486" y="12033"/>
                  <a:pt x="188447" y="11998"/>
                </a:cubicBezTo>
                <a:cubicBezTo>
                  <a:pt x="188529" y="11591"/>
                  <a:pt x="188604" y="11196"/>
                  <a:pt x="188647" y="10785"/>
                </a:cubicBezTo>
                <a:cubicBezTo>
                  <a:pt x="188685" y="10707"/>
                  <a:pt x="188725" y="10624"/>
                  <a:pt x="188768" y="10550"/>
                </a:cubicBezTo>
                <a:cubicBezTo>
                  <a:pt x="188775" y="10530"/>
                  <a:pt x="188788" y="10515"/>
                  <a:pt x="188799" y="10499"/>
                </a:cubicBezTo>
                <a:close/>
                <a:moveTo>
                  <a:pt x="146337" y="12398"/>
                </a:moveTo>
                <a:lnTo>
                  <a:pt x="146337" y="12398"/>
                </a:lnTo>
                <a:cubicBezTo>
                  <a:pt x="146373" y="12495"/>
                  <a:pt x="146408" y="12597"/>
                  <a:pt x="146444" y="12699"/>
                </a:cubicBezTo>
                <a:cubicBezTo>
                  <a:pt x="146439" y="12797"/>
                  <a:pt x="146431" y="12891"/>
                  <a:pt x="146424" y="12988"/>
                </a:cubicBezTo>
                <a:cubicBezTo>
                  <a:pt x="146415" y="12988"/>
                  <a:pt x="146408" y="12992"/>
                  <a:pt x="146400" y="12992"/>
                </a:cubicBezTo>
                <a:cubicBezTo>
                  <a:pt x="146381" y="12797"/>
                  <a:pt x="146361" y="12597"/>
                  <a:pt x="146337" y="12398"/>
                </a:cubicBezTo>
                <a:close/>
                <a:moveTo>
                  <a:pt x="25989" y="9059"/>
                </a:moveTo>
                <a:cubicBezTo>
                  <a:pt x="25978" y="9101"/>
                  <a:pt x="25962" y="9148"/>
                  <a:pt x="25946" y="9195"/>
                </a:cubicBezTo>
                <a:cubicBezTo>
                  <a:pt x="25786" y="9779"/>
                  <a:pt x="25641" y="10374"/>
                  <a:pt x="25481" y="10957"/>
                </a:cubicBezTo>
                <a:cubicBezTo>
                  <a:pt x="25422" y="11173"/>
                  <a:pt x="25367" y="11388"/>
                  <a:pt x="25312" y="11607"/>
                </a:cubicBezTo>
                <a:cubicBezTo>
                  <a:pt x="25344" y="11278"/>
                  <a:pt x="25359" y="10949"/>
                  <a:pt x="25364" y="10620"/>
                </a:cubicBezTo>
                <a:cubicBezTo>
                  <a:pt x="25364" y="10546"/>
                  <a:pt x="25324" y="10509"/>
                  <a:pt x="25285" y="10509"/>
                </a:cubicBezTo>
                <a:cubicBezTo>
                  <a:pt x="25245" y="10509"/>
                  <a:pt x="25205" y="10546"/>
                  <a:pt x="25203" y="10620"/>
                </a:cubicBezTo>
                <a:cubicBezTo>
                  <a:pt x="25183" y="11431"/>
                  <a:pt x="25070" y="12225"/>
                  <a:pt x="24913" y="13012"/>
                </a:cubicBezTo>
                <a:cubicBezTo>
                  <a:pt x="24909" y="13004"/>
                  <a:pt x="24909" y="12996"/>
                  <a:pt x="24905" y="12988"/>
                </a:cubicBezTo>
                <a:cubicBezTo>
                  <a:pt x="24913" y="12613"/>
                  <a:pt x="24913" y="12241"/>
                  <a:pt x="24913" y="11865"/>
                </a:cubicBezTo>
                <a:cubicBezTo>
                  <a:pt x="24933" y="11388"/>
                  <a:pt x="24964" y="10914"/>
                  <a:pt x="24988" y="10436"/>
                </a:cubicBezTo>
                <a:cubicBezTo>
                  <a:pt x="25026" y="10385"/>
                  <a:pt x="25066" y="10335"/>
                  <a:pt x="25105" y="10284"/>
                </a:cubicBezTo>
                <a:cubicBezTo>
                  <a:pt x="25406" y="9885"/>
                  <a:pt x="25700" y="9473"/>
                  <a:pt x="25989" y="9059"/>
                </a:cubicBezTo>
                <a:close/>
                <a:moveTo>
                  <a:pt x="80533" y="10617"/>
                </a:moveTo>
                <a:cubicBezTo>
                  <a:pt x="80624" y="11207"/>
                  <a:pt x="80725" y="11791"/>
                  <a:pt x="80788" y="12389"/>
                </a:cubicBezTo>
                <a:cubicBezTo>
                  <a:pt x="80792" y="12421"/>
                  <a:pt x="80796" y="12448"/>
                  <a:pt x="80799" y="12479"/>
                </a:cubicBezTo>
                <a:cubicBezTo>
                  <a:pt x="80745" y="12660"/>
                  <a:pt x="80698" y="12835"/>
                  <a:pt x="80647" y="13016"/>
                </a:cubicBezTo>
                <a:cubicBezTo>
                  <a:pt x="80639" y="12981"/>
                  <a:pt x="80631" y="12941"/>
                  <a:pt x="80627" y="12902"/>
                </a:cubicBezTo>
                <a:cubicBezTo>
                  <a:pt x="80619" y="12854"/>
                  <a:pt x="80593" y="12833"/>
                  <a:pt x="80566" y="12833"/>
                </a:cubicBezTo>
                <a:cubicBezTo>
                  <a:pt x="80542" y="12833"/>
                  <a:pt x="80517" y="12849"/>
                  <a:pt x="80502" y="12878"/>
                </a:cubicBezTo>
                <a:cubicBezTo>
                  <a:pt x="80502" y="12472"/>
                  <a:pt x="80483" y="12069"/>
                  <a:pt x="80440" y="11673"/>
                </a:cubicBezTo>
                <a:cubicBezTo>
                  <a:pt x="80433" y="11611"/>
                  <a:pt x="80388" y="11576"/>
                  <a:pt x="80347" y="11576"/>
                </a:cubicBezTo>
                <a:cubicBezTo>
                  <a:pt x="80340" y="11576"/>
                  <a:pt x="80333" y="11577"/>
                  <a:pt x="80326" y="11579"/>
                </a:cubicBezTo>
                <a:cubicBezTo>
                  <a:pt x="80318" y="11583"/>
                  <a:pt x="80306" y="11583"/>
                  <a:pt x="80299" y="11587"/>
                </a:cubicBezTo>
                <a:cubicBezTo>
                  <a:pt x="80322" y="11294"/>
                  <a:pt x="80338" y="11000"/>
                  <a:pt x="80365" y="10710"/>
                </a:cubicBezTo>
                <a:lnTo>
                  <a:pt x="80365" y="10707"/>
                </a:lnTo>
                <a:cubicBezTo>
                  <a:pt x="80404" y="10694"/>
                  <a:pt x="80447" y="10687"/>
                  <a:pt x="80490" y="10683"/>
                </a:cubicBezTo>
                <a:cubicBezTo>
                  <a:pt x="80517" y="10683"/>
                  <a:pt x="80530" y="10648"/>
                  <a:pt x="80533" y="10617"/>
                </a:cubicBezTo>
                <a:close/>
                <a:moveTo>
                  <a:pt x="185849" y="12002"/>
                </a:moveTo>
                <a:cubicBezTo>
                  <a:pt x="185864" y="12069"/>
                  <a:pt x="185880" y="12135"/>
                  <a:pt x="185895" y="12206"/>
                </a:cubicBezTo>
                <a:cubicBezTo>
                  <a:pt x="185899" y="12488"/>
                  <a:pt x="185919" y="12773"/>
                  <a:pt x="185950" y="13051"/>
                </a:cubicBezTo>
                <a:cubicBezTo>
                  <a:pt x="185933" y="13046"/>
                  <a:pt x="185917" y="13044"/>
                  <a:pt x="185902" y="13044"/>
                </a:cubicBezTo>
                <a:cubicBezTo>
                  <a:pt x="185880" y="13044"/>
                  <a:pt x="185859" y="13048"/>
                  <a:pt x="185836" y="13055"/>
                </a:cubicBezTo>
                <a:cubicBezTo>
                  <a:pt x="185809" y="12914"/>
                  <a:pt x="185778" y="12773"/>
                  <a:pt x="185746" y="12629"/>
                </a:cubicBezTo>
                <a:cubicBezTo>
                  <a:pt x="185750" y="12609"/>
                  <a:pt x="185750" y="12585"/>
                  <a:pt x="185755" y="12562"/>
                </a:cubicBezTo>
                <a:cubicBezTo>
                  <a:pt x="185762" y="12460"/>
                  <a:pt x="185770" y="12347"/>
                  <a:pt x="185778" y="12225"/>
                </a:cubicBezTo>
                <a:cubicBezTo>
                  <a:pt x="185802" y="12150"/>
                  <a:pt x="185825" y="12076"/>
                  <a:pt x="185849" y="12002"/>
                </a:cubicBezTo>
                <a:close/>
                <a:moveTo>
                  <a:pt x="138154" y="9141"/>
                </a:moveTo>
                <a:cubicBezTo>
                  <a:pt x="138389" y="9665"/>
                  <a:pt x="138588" y="10221"/>
                  <a:pt x="138776" y="10792"/>
                </a:cubicBezTo>
                <a:cubicBezTo>
                  <a:pt x="138827" y="11047"/>
                  <a:pt x="138877" y="11305"/>
                  <a:pt x="138929" y="11560"/>
                </a:cubicBezTo>
                <a:cubicBezTo>
                  <a:pt x="138909" y="11854"/>
                  <a:pt x="138889" y="12147"/>
                  <a:pt x="138866" y="12441"/>
                </a:cubicBezTo>
                <a:cubicBezTo>
                  <a:pt x="138862" y="12472"/>
                  <a:pt x="138862" y="12503"/>
                  <a:pt x="138858" y="12530"/>
                </a:cubicBezTo>
                <a:cubicBezTo>
                  <a:pt x="138796" y="12676"/>
                  <a:pt x="138725" y="12812"/>
                  <a:pt x="138655" y="12941"/>
                </a:cubicBezTo>
                <a:cubicBezTo>
                  <a:pt x="138631" y="12985"/>
                  <a:pt x="138608" y="13028"/>
                  <a:pt x="138584" y="13075"/>
                </a:cubicBezTo>
                <a:cubicBezTo>
                  <a:pt x="138490" y="12488"/>
                  <a:pt x="138396" y="11904"/>
                  <a:pt x="138286" y="11325"/>
                </a:cubicBezTo>
                <a:cubicBezTo>
                  <a:pt x="138232" y="11043"/>
                  <a:pt x="138169" y="10761"/>
                  <a:pt x="138099" y="10483"/>
                </a:cubicBezTo>
                <a:cubicBezTo>
                  <a:pt x="138134" y="10100"/>
                  <a:pt x="138154" y="9717"/>
                  <a:pt x="138154" y="9329"/>
                </a:cubicBezTo>
                <a:lnTo>
                  <a:pt x="138154" y="9141"/>
                </a:lnTo>
                <a:close/>
                <a:moveTo>
                  <a:pt x="140459" y="11924"/>
                </a:moveTo>
                <a:cubicBezTo>
                  <a:pt x="140432" y="12174"/>
                  <a:pt x="140423" y="12589"/>
                  <a:pt x="140416" y="12761"/>
                </a:cubicBezTo>
                <a:cubicBezTo>
                  <a:pt x="140408" y="12797"/>
                  <a:pt x="140396" y="12831"/>
                  <a:pt x="140389" y="12867"/>
                </a:cubicBezTo>
                <a:cubicBezTo>
                  <a:pt x="140373" y="12941"/>
                  <a:pt x="140357" y="13012"/>
                  <a:pt x="140342" y="13082"/>
                </a:cubicBezTo>
                <a:cubicBezTo>
                  <a:pt x="140338" y="13086"/>
                  <a:pt x="140333" y="13090"/>
                  <a:pt x="140329" y="13094"/>
                </a:cubicBezTo>
                <a:cubicBezTo>
                  <a:pt x="140329" y="13082"/>
                  <a:pt x="140326" y="13075"/>
                  <a:pt x="140326" y="13063"/>
                </a:cubicBezTo>
                <a:cubicBezTo>
                  <a:pt x="140322" y="13016"/>
                  <a:pt x="140318" y="12972"/>
                  <a:pt x="140314" y="12925"/>
                </a:cubicBezTo>
                <a:cubicBezTo>
                  <a:pt x="140365" y="12593"/>
                  <a:pt x="140412" y="12260"/>
                  <a:pt x="140459" y="11924"/>
                </a:cubicBezTo>
                <a:close/>
                <a:moveTo>
                  <a:pt x="154267" y="12394"/>
                </a:moveTo>
                <a:cubicBezTo>
                  <a:pt x="154263" y="12432"/>
                  <a:pt x="154263" y="12468"/>
                  <a:pt x="154259" y="12506"/>
                </a:cubicBezTo>
                <a:cubicBezTo>
                  <a:pt x="154201" y="12718"/>
                  <a:pt x="154146" y="12929"/>
                  <a:pt x="154094" y="13145"/>
                </a:cubicBezTo>
                <a:cubicBezTo>
                  <a:pt x="154094" y="13129"/>
                  <a:pt x="154099" y="13113"/>
                  <a:pt x="154099" y="13094"/>
                </a:cubicBezTo>
                <a:cubicBezTo>
                  <a:pt x="154150" y="12855"/>
                  <a:pt x="154204" y="12624"/>
                  <a:pt x="154267" y="12394"/>
                </a:cubicBezTo>
                <a:close/>
                <a:moveTo>
                  <a:pt x="90084" y="9012"/>
                </a:moveTo>
                <a:lnTo>
                  <a:pt x="90084" y="9462"/>
                </a:lnTo>
                <a:cubicBezTo>
                  <a:pt x="90084" y="9779"/>
                  <a:pt x="90095" y="10100"/>
                  <a:pt x="90122" y="10416"/>
                </a:cubicBezTo>
                <a:cubicBezTo>
                  <a:pt x="90055" y="10675"/>
                  <a:pt x="90001" y="10929"/>
                  <a:pt x="89950" y="11191"/>
                </a:cubicBezTo>
                <a:cubicBezTo>
                  <a:pt x="89829" y="11841"/>
                  <a:pt x="89719" y="12491"/>
                  <a:pt x="89621" y="13149"/>
                </a:cubicBezTo>
                <a:cubicBezTo>
                  <a:pt x="89606" y="13122"/>
                  <a:pt x="89594" y="13098"/>
                  <a:pt x="89578" y="13070"/>
                </a:cubicBezTo>
                <a:cubicBezTo>
                  <a:pt x="89508" y="12941"/>
                  <a:pt x="89441" y="12804"/>
                  <a:pt x="89379" y="12663"/>
                </a:cubicBezTo>
                <a:cubicBezTo>
                  <a:pt x="89374" y="12632"/>
                  <a:pt x="89371" y="12605"/>
                  <a:pt x="89371" y="12573"/>
                </a:cubicBezTo>
                <a:cubicBezTo>
                  <a:pt x="89343" y="12280"/>
                  <a:pt x="89327" y="11986"/>
                  <a:pt x="89309" y="11693"/>
                </a:cubicBezTo>
                <a:cubicBezTo>
                  <a:pt x="89398" y="11227"/>
                  <a:pt x="89488" y="10761"/>
                  <a:pt x="89582" y="10295"/>
                </a:cubicBezTo>
                <a:cubicBezTo>
                  <a:pt x="89735" y="9853"/>
                  <a:pt x="89900" y="9423"/>
                  <a:pt x="90084" y="9012"/>
                </a:cubicBezTo>
                <a:close/>
                <a:moveTo>
                  <a:pt x="147782" y="9939"/>
                </a:moveTo>
                <a:cubicBezTo>
                  <a:pt x="147809" y="10194"/>
                  <a:pt x="147833" y="10448"/>
                  <a:pt x="147856" y="10703"/>
                </a:cubicBezTo>
                <a:cubicBezTo>
                  <a:pt x="147821" y="10698"/>
                  <a:pt x="147786" y="10691"/>
                  <a:pt x="147746" y="10691"/>
                </a:cubicBezTo>
                <a:cubicBezTo>
                  <a:pt x="147746" y="10691"/>
                  <a:pt x="147745" y="10691"/>
                  <a:pt x="147744" y="10691"/>
                </a:cubicBezTo>
                <a:cubicBezTo>
                  <a:pt x="147688" y="10691"/>
                  <a:pt x="147693" y="10812"/>
                  <a:pt x="147746" y="10816"/>
                </a:cubicBezTo>
                <a:cubicBezTo>
                  <a:pt x="147790" y="10820"/>
                  <a:pt x="147829" y="10828"/>
                  <a:pt x="147871" y="10839"/>
                </a:cubicBezTo>
                <a:lnTo>
                  <a:pt x="147871" y="10844"/>
                </a:lnTo>
                <a:cubicBezTo>
                  <a:pt x="147895" y="11133"/>
                  <a:pt x="147915" y="11426"/>
                  <a:pt x="147938" y="11720"/>
                </a:cubicBezTo>
                <a:cubicBezTo>
                  <a:pt x="147927" y="11716"/>
                  <a:pt x="147918" y="11713"/>
                  <a:pt x="147911" y="11713"/>
                </a:cubicBezTo>
                <a:cubicBezTo>
                  <a:pt x="147904" y="11710"/>
                  <a:pt x="147896" y="11709"/>
                  <a:pt x="147889" y="11709"/>
                </a:cubicBezTo>
                <a:cubicBezTo>
                  <a:pt x="147849" y="11709"/>
                  <a:pt x="147804" y="11744"/>
                  <a:pt x="147797" y="11807"/>
                </a:cubicBezTo>
                <a:cubicBezTo>
                  <a:pt x="147754" y="12201"/>
                  <a:pt x="147735" y="12605"/>
                  <a:pt x="147730" y="13008"/>
                </a:cubicBezTo>
                <a:cubicBezTo>
                  <a:pt x="147718" y="12981"/>
                  <a:pt x="147695" y="12965"/>
                  <a:pt x="147672" y="12965"/>
                </a:cubicBezTo>
                <a:cubicBezTo>
                  <a:pt x="147645" y="12965"/>
                  <a:pt x="147618" y="12987"/>
                  <a:pt x="147609" y="13035"/>
                </a:cubicBezTo>
                <a:cubicBezTo>
                  <a:pt x="147602" y="13075"/>
                  <a:pt x="147598" y="13110"/>
                  <a:pt x="147590" y="13149"/>
                </a:cubicBezTo>
                <a:cubicBezTo>
                  <a:pt x="147535" y="12961"/>
                  <a:pt x="147484" y="12769"/>
                  <a:pt x="147430" y="12582"/>
                </a:cubicBezTo>
                <a:cubicBezTo>
                  <a:pt x="147425" y="12566"/>
                  <a:pt x="147421" y="12553"/>
                  <a:pt x="147418" y="12542"/>
                </a:cubicBezTo>
                <a:cubicBezTo>
                  <a:pt x="147425" y="12448"/>
                  <a:pt x="147437" y="12351"/>
                  <a:pt x="147449" y="12257"/>
                </a:cubicBezTo>
                <a:cubicBezTo>
                  <a:pt x="147531" y="11473"/>
                  <a:pt x="147680" y="10714"/>
                  <a:pt x="147782" y="9939"/>
                </a:cubicBezTo>
                <a:close/>
                <a:moveTo>
                  <a:pt x="146415" y="13145"/>
                </a:moveTo>
                <a:cubicBezTo>
                  <a:pt x="146412" y="13149"/>
                  <a:pt x="146412" y="13153"/>
                  <a:pt x="146412" y="13156"/>
                </a:cubicBezTo>
                <a:lnTo>
                  <a:pt x="146412" y="13145"/>
                </a:lnTo>
                <a:close/>
                <a:moveTo>
                  <a:pt x="42424" y="11982"/>
                </a:moveTo>
                <a:cubicBezTo>
                  <a:pt x="42428" y="11998"/>
                  <a:pt x="42431" y="12013"/>
                  <a:pt x="42440" y="12029"/>
                </a:cubicBezTo>
                <a:cubicBezTo>
                  <a:pt x="42451" y="12225"/>
                  <a:pt x="42460" y="12409"/>
                  <a:pt x="42471" y="12573"/>
                </a:cubicBezTo>
                <a:cubicBezTo>
                  <a:pt x="42428" y="12773"/>
                  <a:pt x="42384" y="12976"/>
                  <a:pt x="42346" y="13176"/>
                </a:cubicBezTo>
                <a:cubicBezTo>
                  <a:pt x="42326" y="13176"/>
                  <a:pt x="42306" y="13176"/>
                  <a:pt x="42287" y="13180"/>
                </a:cubicBezTo>
                <a:cubicBezTo>
                  <a:pt x="42314" y="12902"/>
                  <a:pt x="42334" y="12620"/>
                  <a:pt x="42337" y="12338"/>
                </a:cubicBezTo>
                <a:cubicBezTo>
                  <a:pt x="42366" y="12217"/>
                  <a:pt x="42393" y="12100"/>
                  <a:pt x="42424" y="11982"/>
                </a:cubicBezTo>
                <a:close/>
                <a:moveTo>
                  <a:pt x="3962" y="12315"/>
                </a:moveTo>
                <a:cubicBezTo>
                  <a:pt x="3982" y="12468"/>
                  <a:pt x="4001" y="12616"/>
                  <a:pt x="4025" y="12769"/>
                </a:cubicBezTo>
                <a:cubicBezTo>
                  <a:pt x="3998" y="12906"/>
                  <a:pt x="3970" y="13043"/>
                  <a:pt x="3942" y="13184"/>
                </a:cubicBezTo>
                <a:cubicBezTo>
                  <a:pt x="3947" y="13028"/>
                  <a:pt x="3951" y="12871"/>
                  <a:pt x="3951" y="12714"/>
                </a:cubicBezTo>
                <a:cubicBezTo>
                  <a:pt x="3954" y="12582"/>
                  <a:pt x="3958" y="12448"/>
                  <a:pt x="3962" y="12315"/>
                </a:cubicBezTo>
                <a:close/>
                <a:moveTo>
                  <a:pt x="181367" y="13172"/>
                </a:moveTo>
                <a:cubicBezTo>
                  <a:pt x="181371" y="13180"/>
                  <a:pt x="181371" y="13192"/>
                  <a:pt x="181374" y="13203"/>
                </a:cubicBezTo>
                <a:cubicBezTo>
                  <a:pt x="181371" y="13211"/>
                  <a:pt x="181367" y="13219"/>
                  <a:pt x="181363" y="13231"/>
                </a:cubicBezTo>
                <a:cubicBezTo>
                  <a:pt x="181363" y="13211"/>
                  <a:pt x="181367" y="13192"/>
                  <a:pt x="181367" y="13172"/>
                </a:cubicBezTo>
                <a:close/>
                <a:moveTo>
                  <a:pt x="92239" y="8960"/>
                </a:moveTo>
                <a:cubicBezTo>
                  <a:pt x="92252" y="9298"/>
                  <a:pt x="92263" y="9634"/>
                  <a:pt x="92271" y="9967"/>
                </a:cubicBezTo>
                <a:cubicBezTo>
                  <a:pt x="92224" y="10327"/>
                  <a:pt x="92185" y="10687"/>
                  <a:pt x="92154" y="11039"/>
                </a:cubicBezTo>
                <a:cubicBezTo>
                  <a:pt x="92091" y="11787"/>
                  <a:pt x="92028" y="12526"/>
                  <a:pt x="91977" y="13270"/>
                </a:cubicBezTo>
                <a:cubicBezTo>
                  <a:pt x="91974" y="13247"/>
                  <a:pt x="91970" y="13223"/>
                  <a:pt x="91966" y="13200"/>
                </a:cubicBezTo>
                <a:cubicBezTo>
                  <a:pt x="91954" y="13075"/>
                  <a:pt x="91943" y="12949"/>
                  <a:pt x="91923" y="12828"/>
                </a:cubicBezTo>
                <a:cubicBezTo>
                  <a:pt x="91907" y="12734"/>
                  <a:pt x="91907" y="11812"/>
                  <a:pt x="91822" y="11732"/>
                </a:cubicBezTo>
                <a:lnTo>
                  <a:pt x="91822" y="11732"/>
                </a:lnTo>
                <a:cubicBezTo>
                  <a:pt x="91829" y="11739"/>
                  <a:pt x="91836" y="11742"/>
                  <a:pt x="91843" y="11742"/>
                </a:cubicBezTo>
                <a:cubicBezTo>
                  <a:pt x="91877" y="11742"/>
                  <a:pt x="91901" y="11676"/>
                  <a:pt x="91876" y="11634"/>
                </a:cubicBezTo>
                <a:cubicBezTo>
                  <a:pt x="91849" y="11595"/>
                  <a:pt x="91840" y="11587"/>
                  <a:pt x="91817" y="11567"/>
                </a:cubicBezTo>
                <a:cubicBezTo>
                  <a:pt x="91845" y="11337"/>
                  <a:pt x="91876" y="11106"/>
                  <a:pt x="91896" y="10879"/>
                </a:cubicBezTo>
                <a:cubicBezTo>
                  <a:pt x="91934" y="10405"/>
                  <a:pt x="91923" y="9614"/>
                  <a:pt x="92232" y="9301"/>
                </a:cubicBezTo>
                <a:cubicBezTo>
                  <a:pt x="92262" y="9271"/>
                  <a:pt x="92244" y="9208"/>
                  <a:pt x="92214" y="9208"/>
                </a:cubicBezTo>
                <a:cubicBezTo>
                  <a:pt x="92209" y="9208"/>
                  <a:pt x="92203" y="9210"/>
                  <a:pt x="92197" y="9215"/>
                </a:cubicBezTo>
                <a:cubicBezTo>
                  <a:pt x="92154" y="9255"/>
                  <a:pt x="92111" y="9301"/>
                  <a:pt x="92075" y="9352"/>
                </a:cubicBezTo>
                <a:cubicBezTo>
                  <a:pt x="92122" y="9211"/>
                  <a:pt x="92177" y="9078"/>
                  <a:pt x="92239" y="8960"/>
                </a:cubicBezTo>
                <a:close/>
                <a:moveTo>
                  <a:pt x="37050" y="9172"/>
                </a:moveTo>
                <a:cubicBezTo>
                  <a:pt x="37124" y="9556"/>
                  <a:pt x="37230" y="9936"/>
                  <a:pt x="37297" y="10276"/>
                </a:cubicBezTo>
                <a:cubicBezTo>
                  <a:pt x="37308" y="10346"/>
                  <a:pt x="37324" y="10421"/>
                  <a:pt x="37340" y="10495"/>
                </a:cubicBezTo>
                <a:cubicBezTo>
                  <a:pt x="37336" y="10495"/>
                  <a:pt x="37331" y="10494"/>
                  <a:pt x="37326" y="10494"/>
                </a:cubicBezTo>
                <a:cubicBezTo>
                  <a:pt x="37276" y="10494"/>
                  <a:pt x="37227" y="10538"/>
                  <a:pt x="37234" y="10620"/>
                </a:cubicBezTo>
                <a:cubicBezTo>
                  <a:pt x="37312" y="11509"/>
                  <a:pt x="37289" y="12394"/>
                  <a:pt x="37227" y="13278"/>
                </a:cubicBezTo>
                <a:cubicBezTo>
                  <a:pt x="37054" y="12268"/>
                  <a:pt x="36894" y="11258"/>
                  <a:pt x="36690" y="10261"/>
                </a:cubicBezTo>
                <a:cubicBezTo>
                  <a:pt x="36683" y="10225"/>
                  <a:pt x="36670" y="10186"/>
                  <a:pt x="36663" y="10151"/>
                </a:cubicBezTo>
                <a:cubicBezTo>
                  <a:pt x="36777" y="9853"/>
                  <a:pt x="36894" y="9560"/>
                  <a:pt x="37011" y="9270"/>
                </a:cubicBezTo>
                <a:cubicBezTo>
                  <a:pt x="37023" y="9235"/>
                  <a:pt x="37039" y="9204"/>
                  <a:pt x="37050" y="9172"/>
                </a:cubicBezTo>
                <a:close/>
                <a:moveTo>
                  <a:pt x="81802" y="13012"/>
                </a:moveTo>
                <a:cubicBezTo>
                  <a:pt x="81818" y="13012"/>
                  <a:pt x="81833" y="13016"/>
                  <a:pt x="81845" y="13019"/>
                </a:cubicBezTo>
                <a:cubicBezTo>
                  <a:pt x="81836" y="13110"/>
                  <a:pt x="81829" y="13200"/>
                  <a:pt x="81821" y="13290"/>
                </a:cubicBezTo>
                <a:cubicBezTo>
                  <a:pt x="81818" y="13196"/>
                  <a:pt x="81809" y="13102"/>
                  <a:pt x="81802" y="13012"/>
                </a:cubicBezTo>
                <a:close/>
                <a:moveTo>
                  <a:pt x="224271" y="12213"/>
                </a:moveTo>
                <a:cubicBezTo>
                  <a:pt x="224275" y="12425"/>
                  <a:pt x="224278" y="12636"/>
                  <a:pt x="224282" y="12844"/>
                </a:cubicBezTo>
                <a:cubicBezTo>
                  <a:pt x="224286" y="13000"/>
                  <a:pt x="224291" y="13156"/>
                  <a:pt x="224294" y="13313"/>
                </a:cubicBezTo>
                <a:cubicBezTo>
                  <a:pt x="224259" y="13141"/>
                  <a:pt x="224224" y="12969"/>
                  <a:pt x="224188" y="12793"/>
                </a:cubicBezTo>
                <a:cubicBezTo>
                  <a:pt x="224216" y="12600"/>
                  <a:pt x="224244" y="12409"/>
                  <a:pt x="224271" y="12213"/>
                </a:cubicBezTo>
                <a:close/>
                <a:moveTo>
                  <a:pt x="135993" y="8828"/>
                </a:moveTo>
                <a:cubicBezTo>
                  <a:pt x="136059" y="8945"/>
                  <a:pt x="136115" y="9078"/>
                  <a:pt x="136162" y="9219"/>
                </a:cubicBezTo>
                <a:cubicBezTo>
                  <a:pt x="136122" y="9168"/>
                  <a:pt x="136083" y="9121"/>
                  <a:pt x="136040" y="9086"/>
                </a:cubicBezTo>
                <a:cubicBezTo>
                  <a:pt x="136034" y="9080"/>
                  <a:pt x="136027" y="9078"/>
                  <a:pt x="136021" y="9078"/>
                </a:cubicBezTo>
                <a:cubicBezTo>
                  <a:pt x="135992" y="9078"/>
                  <a:pt x="135976" y="9139"/>
                  <a:pt x="136005" y="9168"/>
                </a:cubicBezTo>
                <a:cubicBezTo>
                  <a:pt x="136310" y="9482"/>
                  <a:pt x="136299" y="10272"/>
                  <a:pt x="136341" y="10745"/>
                </a:cubicBezTo>
                <a:cubicBezTo>
                  <a:pt x="136369" y="11055"/>
                  <a:pt x="136411" y="11368"/>
                  <a:pt x="136451" y="11677"/>
                </a:cubicBezTo>
                <a:lnTo>
                  <a:pt x="136447" y="11677"/>
                </a:lnTo>
                <a:cubicBezTo>
                  <a:pt x="136396" y="11716"/>
                  <a:pt x="136396" y="11716"/>
                  <a:pt x="136361" y="11767"/>
                </a:cubicBezTo>
                <a:cubicBezTo>
                  <a:pt x="136332" y="11809"/>
                  <a:pt x="136356" y="11875"/>
                  <a:pt x="136389" y="11875"/>
                </a:cubicBezTo>
                <a:cubicBezTo>
                  <a:pt x="136396" y="11875"/>
                  <a:pt x="136404" y="11872"/>
                  <a:pt x="136411" y="11865"/>
                </a:cubicBezTo>
                <a:lnTo>
                  <a:pt x="136411" y="11865"/>
                </a:lnTo>
                <a:cubicBezTo>
                  <a:pt x="136326" y="11945"/>
                  <a:pt x="136326" y="12867"/>
                  <a:pt x="136310" y="12961"/>
                </a:cubicBezTo>
                <a:cubicBezTo>
                  <a:pt x="136294" y="13079"/>
                  <a:pt x="136279" y="13203"/>
                  <a:pt x="136271" y="13325"/>
                </a:cubicBezTo>
                <a:cubicBezTo>
                  <a:pt x="136216" y="12519"/>
                  <a:pt x="136149" y="11716"/>
                  <a:pt x="136079" y="10906"/>
                </a:cubicBezTo>
                <a:cubicBezTo>
                  <a:pt x="136052" y="10554"/>
                  <a:pt x="136012" y="10194"/>
                  <a:pt x="135965" y="9838"/>
                </a:cubicBezTo>
                <a:cubicBezTo>
                  <a:pt x="135974" y="9501"/>
                  <a:pt x="135985" y="9164"/>
                  <a:pt x="135993" y="8828"/>
                </a:cubicBezTo>
                <a:close/>
                <a:moveTo>
                  <a:pt x="181234" y="12726"/>
                </a:moveTo>
                <a:cubicBezTo>
                  <a:pt x="181269" y="12793"/>
                  <a:pt x="181300" y="12867"/>
                  <a:pt x="181324" y="12953"/>
                </a:cubicBezTo>
                <a:cubicBezTo>
                  <a:pt x="181304" y="13079"/>
                  <a:pt x="181288" y="13200"/>
                  <a:pt x="181265" y="13325"/>
                </a:cubicBezTo>
                <a:cubicBezTo>
                  <a:pt x="181257" y="13301"/>
                  <a:pt x="181253" y="13281"/>
                  <a:pt x="181246" y="13258"/>
                </a:cubicBezTo>
                <a:cubicBezTo>
                  <a:pt x="181241" y="13082"/>
                  <a:pt x="181237" y="12906"/>
                  <a:pt x="181234" y="12726"/>
                </a:cubicBezTo>
                <a:close/>
                <a:moveTo>
                  <a:pt x="191187" y="9301"/>
                </a:moveTo>
                <a:cubicBezTo>
                  <a:pt x="191198" y="9336"/>
                  <a:pt x="191214" y="9368"/>
                  <a:pt x="191226" y="9399"/>
                </a:cubicBezTo>
                <a:cubicBezTo>
                  <a:pt x="191344" y="9693"/>
                  <a:pt x="191456" y="9986"/>
                  <a:pt x="191574" y="10284"/>
                </a:cubicBezTo>
                <a:cubicBezTo>
                  <a:pt x="191562" y="10319"/>
                  <a:pt x="191555" y="10354"/>
                  <a:pt x="191547" y="10393"/>
                </a:cubicBezTo>
                <a:cubicBezTo>
                  <a:pt x="191347" y="11364"/>
                  <a:pt x="191190" y="12347"/>
                  <a:pt x="191022" y="13328"/>
                </a:cubicBezTo>
                <a:cubicBezTo>
                  <a:pt x="190948" y="12385"/>
                  <a:pt x="190916" y="11438"/>
                  <a:pt x="190999" y="10487"/>
                </a:cubicBezTo>
                <a:cubicBezTo>
                  <a:pt x="191006" y="10429"/>
                  <a:pt x="190979" y="10389"/>
                  <a:pt x="190948" y="10369"/>
                </a:cubicBezTo>
                <a:cubicBezTo>
                  <a:pt x="191015" y="10041"/>
                  <a:pt x="191116" y="9673"/>
                  <a:pt x="191187" y="9301"/>
                </a:cubicBezTo>
                <a:close/>
                <a:moveTo>
                  <a:pt x="97613" y="10797"/>
                </a:moveTo>
                <a:cubicBezTo>
                  <a:pt x="97797" y="11267"/>
                  <a:pt x="97978" y="11740"/>
                  <a:pt x="98169" y="12197"/>
                </a:cubicBezTo>
                <a:cubicBezTo>
                  <a:pt x="98177" y="12217"/>
                  <a:pt x="98185" y="12233"/>
                  <a:pt x="98189" y="12248"/>
                </a:cubicBezTo>
                <a:lnTo>
                  <a:pt x="98083" y="12777"/>
                </a:lnTo>
                <a:cubicBezTo>
                  <a:pt x="98048" y="12965"/>
                  <a:pt x="98013" y="13153"/>
                  <a:pt x="97978" y="13337"/>
                </a:cubicBezTo>
                <a:cubicBezTo>
                  <a:pt x="97790" y="13082"/>
                  <a:pt x="97602" y="12828"/>
                  <a:pt x="97414" y="12577"/>
                </a:cubicBezTo>
                <a:cubicBezTo>
                  <a:pt x="97387" y="12163"/>
                  <a:pt x="97355" y="11751"/>
                  <a:pt x="97324" y="11341"/>
                </a:cubicBezTo>
                <a:cubicBezTo>
                  <a:pt x="97348" y="11262"/>
                  <a:pt x="97375" y="11180"/>
                  <a:pt x="97398" y="11102"/>
                </a:cubicBezTo>
                <a:cubicBezTo>
                  <a:pt x="97449" y="10949"/>
                  <a:pt x="97523" y="10855"/>
                  <a:pt x="97613" y="10797"/>
                </a:cubicBezTo>
                <a:close/>
                <a:moveTo>
                  <a:pt x="46866" y="13305"/>
                </a:moveTo>
                <a:cubicBezTo>
                  <a:pt x="46870" y="13325"/>
                  <a:pt x="46870" y="13341"/>
                  <a:pt x="46874" y="13360"/>
                </a:cubicBezTo>
                <a:cubicBezTo>
                  <a:pt x="46870" y="13352"/>
                  <a:pt x="46866" y="13344"/>
                  <a:pt x="46862" y="13337"/>
                </a:cubicBezTo>
                <a:cubicBezTo>
                  <a:pt x="46862" y="13325"/>
                  <a:pt x="46866" y="13313"/>
                  <a:pt x="46866" y="13305"/>
                </a:cubicBezTo>
                <a:close/>
                <a:moveTo>
                  <a:pt x="181981" y="13196"/>
                </a:moveTo>
                <a:cubicBezTo>
                  <a:pt x="181981" y="13250"/>
                  <a:pt x="181981" y="13310"/>
                  <a:pt x="181978" y="13364"/>
                </a:cubicBezTo>
                <a:lnTo>
                  <a:pt x="181978" y="13305"/>
                </a:lnTo>
                <a:cubicBezTo>
                  <a:pt x="181974" y="13290"/>
                  <a:pt x="181974" y="13278"/>
                  <a:pt x="181969" y="13263"/>
                </a:cubicBezTo>
                <a:cubicBezTo>
                  <a:pt x="181969" y="13247"/>
                  <a:pt x="181974" y="13231"/>
                  <a:pt x="181974" y="13211"/>
                </a:cubicBezTo>
                <a:cubicBezTo>
                  <a:pt x="181978" y="13207"/>
                  <a:pt x="181978" y="13200"/>
                  <a:pt x="181981" y="13196"/>
                </a:cubicBezTo>
                <a:close/>
                <a:moveTo>
                  <a:pt x="102666" y="12992"/>
                </a:moveTo>
                <a:cubicBezTo>
                  <a:pt x="102694" y="13098"/>
                  <a:pt x="102721" y="13203"/>
                  <a:pt x="102745" y="13310"/>
                </a:cubicBezTo>
                <a:cubicBezTo>
                  <a:pt x="102736" y="13333"/>
                  <a:pt x="102733" y="13357"/>
                  <a:pt x="102725" y="13380"/>
                </a:cubicBezTo>
                <a:cubicBezTo>
                  <a:pt x="102705" y="13250"/>
                  <a:pt x="102686" y="13122"/>
                  <a:pt x="102666" y="12992"/>
                </a:cubicBezTo>
                <a:close/>
                <a:moveTo>
                  <a:pt x="65242" y="9364"/>
                </a:moveTo>
                <a:cubicBezTo>
                  <a:pt x="65535" y="9994"/>
                  <a:pt x="65802" y="10617"/>
                  <a:pt x="66041" y="11317"/>
                </a:cubicBezTo>
                <a:cubicBezTo>
                  <a:pt x="66169" y="11701"/>
                  <a:pt x="66295" y="12088"/>
                  <a:pt x="66412" y="12483"/>
                </a:cubicBezTo>
                <a:cubicBezTo>
                  <a:pt x="66420" y="12535"/>
                  <a:pt x="66424" y="12589"/>
                  <a:pt x="66431" y="12640"/>
                </a:cubicBezTo>
                <a:cubicBezTo>
                  <a:pt x="66389" y="12898"/>
                  <a:pt x="66337" y="13153"/>
                  <a:pt x="66287" y="13407"/>
                </a:cubicBezTo>
                <a:cubicBezTo>
                  <a:pt x="66259" y="13310"/>
                  <a:pt x="66228" y="13216"/>
                  <a:pt x="66201" y="13117"/>
                </a:cubicBezTo>
                <a:cubicBezTo>
                  <a:pt x="66060" y="12629"/>
                  <a:pt x="65907" y="12139"/>
                  <a:pt x="65735" y="11673"/>
                </a:cubicBezTo>
                <a:cubicBezTo>
                  <a:pt x="65638" y="11395"/>
                  <a:pt x="65492" y="11126"/>
                  <a:pt x="65387" y="10839"/>
                </a:cubicBezTo>
                <a:cubicBezTo>
                  <a:pt x="65336" y="10346"/>
                  <a:pt x="65289" y="9858"/>
                  <a:pt x="65242" y="9364"/>
                </a:cubicBezTo>
                <a:close/>
                <a:moveTo>
                  <a:pt x="78987" y="13266"/>
                </a:moveTo>
                <a:cubicBezTo>
                  <a:pt x="78995" y="13286"/>
                  <a:pt x="79000" y="13301"/>
                  <a:pt x="79007" y="13317"/>
                </a:cubicBezTo>
                <a:cubicBezTo>
                  <a:pt x="79003" y="13348"/>
                  <a:pt x="78995" y="13380"/>
                  <a:pt x="78991" y="13411"/>
                </a:cubicBezTo>
                <a:cubicBezTo>
                  <a:pt x="78991" y="13364"/>
                  <a:pt x="78987" y="13317"/>
                  <a:pt x="78987" y="13266"/>
                </a:cubicBezTo>
                <a:close/>
                <a:moveTo>
                  <a:pt x="125567" y="12863"/>
                </a:moveTo>
                <a:cubicBezTo>
                  <a:pt x="125539" y="13051"/>
                  <a:pt x="125511" y="13243"/>
                  <a:pt x="125488" y="13435"/>
                </a:cubicBezTo>
                <a:lnTo>
                  <a:pt x="125453" y="13328"/>
                </a:lnTo>
                <a:cubicBezTo>
                  <a:pt x="125492" y="13172"/>
                  <a:pt x="125527" y="13016"/>
                  <a:pt x="125567" y="12863"/>
                </a:cubicBezTo>
                <a:close/>
                <a:moveTo>
                  <a:pt x="162964" y="9567"/>
                </a:moveTo>
                <a:lnTo>
                  <a:pt x="162964" y="9567"/>
                </a:lnTo>
                <a:cubicBezTo>
                  <a:pt x="162913" y="10069"/>
                  <a:pt x="162866" y="10566"/>
                  <a:pt x="162811" y="11066"/>
                </a:cubicBezTo>
                <a:cubicBezTo>
                  <a:pt x="162709" y="11317"/>
                  <a:pt x="162588" y="11560"/>
                  <a:pt x="162501" y="11807"/>
                </a:cubicBezTo>
                <a:cubicBezTo>
                  <a:pt x="162330" y="12272"/>
                  <a:pt x="162177" y="12761"/>
                  <a:pt x="162036" y="13247"/>
                </a:cubicBezTo>
                <a:cubicBezTo>
                  <a:pt x="162017" y="13310"/>
                  <a:pt x="161997" y="13372"/>
                  <a:pt x="161981" y="13435"/>
                </a:cubicBezTo>
                <a:cubicBezTo>
                  <a:pt x="161923" y="13164"/>
                  <a:pt x="161872" y="12891"/>
                  <a:pt x="161820" y="12620"/>
                </a:cubicBezTo>
                <a:cubicBezTo>
                  <a:pt x="161943" y="12225"/>
                  <a:pt x="162067" y="11838"/>
                  <a:pt x="162196" y="11450"/>
                </a:cubicBezTo>
                <a:cubicBezTo>
                  <a:pt x="162423" y="10777"/>
                  <a:pt x="162682" y="10170"/>
                  <a:pt x="162964" y="9567"/>
                </a:cubicBezTo>
                <a:close/>
                <a:moveTo>
                  <a:pt x="46996" y="12871"/>
                </a:moveTo>
                <a:cubicBezTo>
                  <a:pt x="46992" y="13047"/>
                  <a:pt x="46992" y="13223"/>
                  <a:pt x="46987" y="13399"/>
                </a:cubicBezTo>
                <a:cubicBezTo>
                  <a:pt x="46983" y="13419"/>
                  <a:pt x="46976" y="13438"/>
                  <a:pt x="46968" y="13458"/>
                </a:cubicBezTo>
                <a:cubicBezTo>
                  <a:pt x="46949" y="13333"/>
                  <a:pt x="46929" y="13207"/>
                  <a:pt x="46913" y="13086"/>
                </a:cubicBezTo>
                <a:cubicBezTo>
                  <a:pt x="46936" y="13004"/>
                  <a:pt x="46964" y="12929"/>
                  <a:pt x="46996" y="12871"/>
                </a:cubicBezTo>
                <a:close/>
                <a:moveTo>
                  <a:pt x="103625" y="7430"/>
                </a:moveTo>
                <a:lnTo>
                  <a:pt x="103625" y="7430"/>
                </a:lnTo>
                <a:cubicBezTo>
                  <a:pt x="103958" y="8209"/>
                  <a:pt x="104286" y="9000"/>
                  <a:pt x="104604" y="9795"/>
                </a:cubicBezTo>
                <a:cubicBezTo>
                  <a:pt x="104573" y="11016"/>
                  <a:pt x="104553" y="12237"/>
                  <a:pt x="104553" y="13458"/>
                </a:cubicBezTo>
                <a:cubicBezTo>
                  <a:pt x="104451" y="13196"/>
                  <a:pt x="104342" y="12941"/>
                  <a:pt x="104232" y="12687"/>
                </a:cubicBezTo>
                <a:cubicBezTo>
                  <a:pt x="104216" y="12389"/>
                  <a:pt x="104197" y="12088"/>
                  <a:pt x="104169" y="11787"/>
                </a:cubicBezTo>
                <a:lnTo>
                  <a:pt x="104169" y="11787"/>
                </a:lnTo>
                <a:cubicBezTo>
                  <a:pt x="104174" y="11791"/>
                  <a:pt x="104177" y="11791"/>
                  <a:pt x="104181" y="11794"/>
                </a:cubicBezTo>
                <a:cubicBezTo>
                  <a:pt x="104189" y="11802"/>
                  <a:pt x="104197" y="11806"/>
                  <a:pt x="104204" y="11806"/>
                </a:cubicBezTo>
                <a:cubicBezTo>
                  <a:pt x="104240" y="11806"/>
                  <a:pt x="104263" y="11724"/>
                  <a:pt x="104224" y="11685"/>
                </a:cubicBezTo>
                <a:cubicBezTo>
                  <a:pt x="104201" y="11661"/>
                  <a:pt x="104177" y="11642"/>
                  <a:pt x="104154" y="11619"/>
                </a:cubicBezTo>
                <a:cubicBezTo>
                  <a:pt x="104114" y="11231"/>
                  <a:pt x="104075" y="10844"/>
                  <a:pt x="104024" y="10452"/>
                </a:cubicBezTo>
                <a:cubicBezTo>
                  <a:pt x="104016" y="10390"/>
                  <a:pt x="103978" y="10361"/>
                  <a:pt x="103939" y="10361"/>
                </a:cubicBezTo>
                <a:cubicBezTo>
                  <a:pt x="103891" y="10361"/>
                  <a:pt x="103842" y="10406"/>
                  <a:pt x="103849" y="10487"/>
                </a:cubicBezTo>
                <a:cubicBezTo>
                  <a:pt x="103880" y="10808"/>
                  <a:pt x="103887" y="11129"/>
                  <a:pt x="103896" y="11450"/>
                </a:cubicBezTo>
                <a:cubicBezTo>
                  <a:pt x="103872" y="11442"/>
                  <a:pt x="103845" y="11435"/>
                  <a:pt x="103825" y="11431"/>
                </a:cubicBezTo>
                <a:cubicBezTo>
                  <a:pt x="103825" y="11411"/>
                  <a:pt x="103817" y="11391"/>
                  <a:pt x="103805" y="11391"/>
                </a:cubicBezTo>
                <a:cubicBezTo>
                  <a:pt x="103766" y="11379"/>
                  <a:pt x="103727" y="11372"/>
                  <a:pt x="103692" y="11364"/>
                </a:cubicBezTo>
                <a:cubicBezTo>
                  <a:pt x="103696" y="10651"/>
                  <a:pt x="103688" y="9936"/>
                  <a:pt x="103668" y="9224"/>
                </a:cubicBezTo>
                <a:cubicBezTo>
                  <a:pt x="103652" y="8624"/>
                  <a:pt x="103641" y="8026"/>
                  <a:pt x="103625" y="7430"/>
                </a:cubicBezTo>
                <a:close/>
                <a:moveTo>
                  <a:pt x="43383" y="12898"/>
                </a:moveTo>
                <a:cubicBezTo>
                  <a:pt x="43399" y="13016"/>
                  <a:pt x="43414" y="13133"/>
                  <a:pt x="43430" y="13250"/>
                </a:cubicBezTo>
                <a:cubicBezTo>
                  <a:pt x="43437" y="13321"/>
                  <a:pt x="43441" y="13391"/>
                  <a:pt x="43450" y="13462"/>
                </a:cubicBezTo>
                <a:cubicBezTo>
                  <a:pt x="43430" y="13419"/>
                  <a:pt x="43406" y="13380"/>
                  <a:pt x="43387" y="13341"/>
                </a:cubicBezTo>
                <a:cubicBezTo>
                  <a:pt x="43359" y="13294"/>
                  <a:pt x="43332" y="13243"/>
                  <a:pt x="43309" y="13192"/>
                </a:cubicBezTo>
                <a:cubicBezTo>
                  <a:pt x="43328" y="13090"/>
                  <a:pt x="43356" y="12992"/>
                  <a:pt x="43383" y="12898"/>
                </a:cubicBezTo>
                <a:close/>
                <a:moveTo>
                  <a:pt x="130537" y="10886"/>
                </a:moveTo>
                <a:cubicBezTo>
                  <a:pt x="130663" y="10933"/>
                  <a:pt x="130768" y="11035"/>
                  <a:pt x="130835" y="11235"/>
                </a:cubicBezTo>
                <a:cubicBezTo>
                  <a:pt x="130854" y="11298"/>
                  <a:pt x="130874" y="11356"/>
                  <a:pt x="130893" y="11419"/>
                </a:cubicBezTo>
                <a:cubicBezTo>
                  <a:pt x="130866" y="11807"/>
                  <a:pt x="130835" y="12197"/>
                  <a:pt x="130811" y="12585"/>
                </a:cubicBezTo>
                <a:cubicBezTo>
                  <a:pt x="130674" y="12694"/>
                  <a:pt x="130592" y="12882"/>
                  <a:pt x="130529" y="13102"/>
                </a:cubicBezTo>
                <a:cubicBezTo>
                  <a:pt x="130439" y="13223"/>
                  <a:pt x="130349" y="13344"/>
                  <a:pt x="130259" y="13469"/>
                </a:cubicBezTo>
                <a:cubicBezTo>
                  <a:pt x="130224" y="13281"/>
                  <a:pt x="130188" y="13098"/>
                  <a:pt x="130150" y="12910"/>
                </a:cubicBezTo>
                <a:cubicBezTo>
                  <a:pt x="130114" y="12723"/>
                  <a:pt x="130076" y="12535"/>
                  <a:pt x="130036" y="12347"/>
                </a:cubicBezTo>
                <a:cubicBezTo>
                  <a:pt x="130040" y="12276"/>
                  <a:pt x="130040" y="12206"/>
                  <a:pt x="130040" y="12131"/>
                </a:cubicBezTo>
                <a:cubicBezTo>
                  <a:pt x="130048" y="12107"/>
                  <a:pt x="130056" y="12088"/>
                  <a:pt x="130063" y="12069"/>
                </a:cubicBezTo>
                <a:cubicBezTo>
                  <a:pt x="130228" y="11677"/>
                  <a:pt x="130385" y="11282"/>
                  <a:pt x="130537" y="10886"/>
                </a:cubicBezTo>
                <a:close/>
                <a:moveTo>
                  <a:pt x="46255" y="13328"/>
                </a:moveTo>
                <a:cubicBezTo>
                  <a:pt x="46259" y="13333"/>
                  <a:pt x="46259" y="13341"/>
                  <a:pt x="46264" y="13344"/>
                </a:cubicBezTo>
                <a:cubicBezTo>
                  <a:pt x="46264" y="13360"/>
                  <a:pt x="46264" y="13380"/>
                  <a:pt x="46268" y="13395"/>
                </a:cubicBezTo>
                <a:cubicBezTo>
                  <a:pt x="46264" y="13411"/>
                  <a:pt x="46259" y="13422"/>
                  <a:pt x="46259" y="13438"/>
                </a:cubicBezTo>
                <a:lnTo>
                  <a:pt x="46259" y="13478"/>
                </a:lnTo>
                <a:cubicBezTo>
                  <a:pt x="46255" y="13427"/>
                  <a:pt x="46255" y="13380"/>
                  <a:pt x="46255" y="13328"/>
                </a:cubicBezTo>
                <a:close/>
                <a:moveTo>
                  <a:pt x="173191" y="9939"/>
                </a:moveTo>
                <a:cubicBezTo>
                  <a:pt x="173339" y="10507"/>
                  <a:pt x="173484" y="11074"/>
                  <a:pt x="173621" y="11646"/>
                </a:cubicBezTo>
                <a:cubicBezTo>
                  <a:pt x="173609" y="11802"/>
                  <a:pt x="173598" y="11955"/>
                  <a:pt x="173582" y="12112"/>
                </a:cubicBezTo>
                <a:cubicBezTo>
                  <a:pt x="173492" y="12483"/>
                  <a:pt x="173410" y="12855"/>
                  <a:pt x="173339" y="13234"/>
                </a:cubicBezTo>
                <a:cubicBezTo>
                  <a:pt x="173327" y="13317"/>
                  <a:pt x="173312" y="13395"/>
                  <a:pt x="173296" y="13478"/>
                </a:cubicBezTo>
                <a:cubicBezTo>
                  <a:pt x="173233" y="12969"/>
                  <a:pt x="173155" y="12464"/>
                  <a:pt x="173061" y="11966"/>
                </a:cubicBezTo>
                <a:cubicBezTo>
                  <a:pt x="173074" y="11603"/>
                  <a:pt x="173092" y="11243"/>
                  <a:pt x="173124" y="10882"/>
                </a:cubicBezTo>
                <a:cubicBezTo>
                  <a:pt x="173152" y="10570"/>
                  <a:pt x="173171" y="10252"/>
                  <a:pt x="173191" y="9939"/>
                </a:cubicBezTo>
                <a:close/>
                <a:moveTo>
                  <a:pt x="55047" y="10073"/>
                </a:moveTo>
                <a:cubicBezTo>
                  <a:pt x="55065" y="10385"/>
                  <a:pt x="55085" y="10703"/>
                  <a:pt x="55109" y="11016"/>
                </a:cubicBezTo>
                <a:cubicBezTo>
                  <a:pt x="55136" y="11301"/>
                  <a:pt x="55152" y="11591"/>
                  <a:pt x="55168" y="11881"/>
                </a:cubicBezTo>
                <a:cubicBezTo>
                  <a:pt x="55065" y="12413"/>
                  <a:pt x="54987" y="12957"/>
                  <a:pt x="54917" y="13501"/>
                </a:cubicBezTo>
                <a:cubicBezTo>
                  <a:pt x="54909" y="13454"/>
                  <a:pt x="54901" y="13411"/>
                  <a:pt x="54893" y="13368"/>
                </a:cubicBezTo>
                <a:cubicBezTo>
                  <a:pt x="54839" y="13039"/>
                  <a:pt x="54769" y="12718"/>
                  <a:pt x="54690" y="12401"/>
                </a:cubicBezTo>
                <a:cubicBezTo>
                  <a:pt x="54666" y="12174"/>
                  <a:pt x="54647" y="11943"/>
                  <a:pt x="54631" y="11716"/>
                </a:cubicBezTo>
                <a:cubicBezTo>
                  <a:pt x="54765" y="11164"/>
                  <a:pt x="54901" y="10617"/>
                  <a:pt x="55047" y="10073"/>
                </a:cubicBezTo>
                <a:close/>
                <a:moveTo>
                  <a:pt x="149246" y="13133"/>
                </a:moveTo>
                <a:cubicBezTo>
                  <a:pt x="149246" y="13263"/>
                  <a:pt x="149242" y="13388"/>
                  <a:pt x="149238" y="13516"/>
                </a:cubicBezTo>
                <a:cubicBezTo>
                  <a:pt x="149226" y="13435"/>
                  <a:pt x="149210" y="13352"/>
                  <a:pt x="149195" y="13270"/>
                </a:cubicBezTo>
                <a:cubicBezTo>
                  <a:pt x="149215" y="13223"/>
                  <a:pt x="149230" y="13180"/>
                  <a:pt x="149246" y="13133"/>
                </a:cubicBezTo>
                <a:close/>
                <a:moveTo>
                  <a:pt x="73969" y="12264"/>
                </a:moveTo>
                <a:lnTo>
                  <a:pt x="73969" y="12264"/>
                </a:lnTo>
                <a:cubicBezTo>
                  <a:pt x="74029" y="12491"/>
                  <a:pt x="74083" y="12726"/>
                  <a:pt x="74134" y="12965"/>
                </a:cubicBezTo>
                <a:cubicBezTo>
                  <a:pt x="74157" y="13153"/>
                  <a:pt x="74181" y="13344"/>
                  <a:pt x="74200" y="13532"/>
                </a:cubicBezTo>
                <a:cubicBezTo>
                  <a:pt x="74142" y="13270"/>
                  <a:pt x="74076" y="13008"/>
                  <a:pt x="74005" y="12750"/>
                </a:cubicBezTo>
                <a:cubicBezTo>
                  <a:pt x="73998" y="12647"/>
                  <a:pt x="73989" y="12542"/>
                  <a:pt x="73982" y="12441"/>
                </a:cubicBezTo>
                <a:cubicBezTo>
                  <a:pt x="73974" y="12382"/>
                  <a:pt x="73974" y="12323"/>
                  <a:pt x="73969" y="12264"/>
                </a:cubicBezTo>
                <a:close/>
                <a:moveTo>
                  <a:pt x="80502" y="13008"/>
                </a:moveTo>
                <a:cubicBezTo>
                  <a:pt x="80521" y="13117"/>
                  <a:pt x="80537" y="13227"/>
                  <a:pt x="80553" y="13337"/>
                </a:cubicBezTo>
                <a:cubicBezTo>
                  <a:pt x="80533" y="13407"/>
                  <a:pt x="80514" y="13474"/>
                  <a:pt x="80494" y="13544"/>
                </a:cubicBezTo>
                <a:cubicBezTo>
                  <a:pt x="80502" y="13364"/>
                  <a:pt x="80502" y="13187"/>
                  <a:pt x="80502" y="13008"/>
                </a:cubicBezTo>
                <a:close/>
                <a:moveTo>
                  <a:pt x="30032" y="13521"/>
                </a:moveTo>
                <a:lnTo>
                  <a:pt x="30032" y="13583"/>
                </a:lnTo>
                <a:cubicBezTo>
                  <a:pt x="30032" y="13572"/>
                  <a:pt x="30028" y="13559"/>
                  <a:pt x="30028" y="13548"/>
                </a:cubicBezTo>
                <a:cubicBezTo>
                  <a:pt x="30028" y="13540"/>
                  <a:pt x="30032" y="13528"/>
                  <a:pt x="30032" y="13521"/>
                </a:cubicBezTo>
                <a:close/>
                <a:moveTo>
                  <a:pt x="124604" y="7580"/>
                </a:moveTo>
                <a:lnTo>
                  <a:pt x="124604" y="7580"/>
                </a:lnTo>
                <a:cubicBezTo>
                  <a:pt x="124592" y="8084"/>
                  <a:pt x="124581" y="8585"/>
                  <a:pt x="124565" y="9090"/>
                </a:cubicBezTo>
                <a:cubicBezTo>
                  <a:pt x="124545" y="9892"/>
                  <a:pt x="124537" y="10694"/>
                  <a:pt x="124549" y="11497"/>
                </a:cubicBezTo>
                <a:cubicBezTo>
                  <a:pt x="124510" y="11505"/>
                  <a:pt x="124471" y="11513"/>
                  <a:pt x="124431" y="11520"/>
                </a:cubicBezTo>
                <a:cubicBezTo>
                  <a:pt x="124420" y="11525"/>
                  <a:pt x="124412" y="11544"/>
                  <a:pt x="124412" y="11563"/>
                </a:cubicBezTo>
                <a:cubicBezTo>
                  <a:pt x="124388" y="11563"/>
                  <a:pt x="124365" y="11572"/>
                  <a:pt x="124341" y="11583"/>
                </a:cubicBezTo>
                <a:cubicBezTo>
                  <a:pt x="124346" y="11262"/>
                  <a:pt x="124357" y="10942"/>
                  <a:pt x="124384" y="10620"/>
                </a:cubicBezTo>
                <a:cubicBezTo>
                  <a:pt x="124391" y="10540"/>
                  <a:pt x="124342" y="10494"/>
                  <a:pt x="124294" y="10494"/>
                </a:cubicBezTo>
                <a:cubicBezTo>
                  <a:pt x="124256" y="10494"/>
                  <a:pt x="124219" y="10523"/>
                  <a:pt x="124212" y="10586"/>
                </a:cubicBezTo>
                <a:cubicBezTo>
                  <a:pt x="124162" y="10976"/>
                  <a:pt x="124118" y="11364"/>
                  <a:pt x="124083" y="11751"/>
                </a:cubicBezTo>
                <a:cubicBezTo>
                  <a:pt x="124059" y="11771"/>
                  <a:pt x="124036" y="11794"/>
                  <a:pt x="124012" y="11818"/>
                </a:cubicBezTo>
                <a:cubicBezTo>
                  <a:pt x="123973" y="11857"/>
                  <a:pt x="123996" y="11939"/>
                  <a:pt x="124032" y="11939"/>
                </a:cubicBezTo>
                <a:cubicBezTo>
                  <a:pt x="124040" y="11939"/>
                  <a:pt x="124048" y="11936"/>
                  <a:pt x="124056" y="11928"/>
                </a:cubicBezTo>
                <a:cubicBezTo>
                  <a:pt x="124059" y="11924"/>
                  <a:pt x="124064" y="11924"/>
                  <a:pt x="124068" y="11919"/>
                </a:cubicBezTo>
                <a:lnTo>
                  <a:pt x="124068" y="11919"/>
                </a:lnTo>
                <a:cubicBezTo>
                  <a:pt x="124040" y="12221"/>
                  <a:pt x="124021" y="12519"/>
                  <a:pt x="124001" y="12820"/>
                </a:cubicBezTo>
                <a:cubicBezTo>
                  <a:pt x="123891" y="13075"/>
                  <a:pt x="123782" y="13328"/>
                  <a:pt x="123684" y="13591"/>
                </a:cubicBezTo>
                <a:cubicBezTo>
                  <a:pt x="123684" y="12370"/>
                  <a:pt x="123665" y="11149"/>
                  <a:pt x="123629" y="9928"/>
                </a:cubicBezTo>
                <a:cubicBezTo>
                  <a:pt x="123947" y="9137"/>
                  <a:pt x="124271" y="8355"/>
                  <a:pt x="124604" y="7580"/>
                </a:cubicBezTo>
                <a:close/>
                <a:moveTo>
                  <a:pt x="131175" y="12941"/>
                </a:moveTo>
                <a:cubicBezTo>
                  <a:pt x="131191" y="13110"/>
                  <a:pt x="131207" y="13278"/>
                  <a:pt x="131218" y="13446"/>
                </a:cubicBezTo>
                <a:cubicBezTo>
                  <a:pt x="131198" y="13509"/>
                  <a:pt x="131183" y="13575"/>
                  <a:pt x="131167" y="13638"/>
                </a:cubicBezTo>
                <a:cubicBezTo>
                  <a:pt x="131163" y="13407"/>
                  <a:pt x="131167" y="13180"/>
                  <a:pt x="131167" y="12953"/>
                </a:cubicBezTo>
                <a:cubicBezTo>
                  <a:pt x="131171" y="12949"/>
                  <a:pt x="131171" y="12945"/>
                  <a:pt x="131175" y="12941"/>
                </a:cubicBezTo>
                <a:close/>
                <a:moveTo>
                  <a:pt x="198204" y="13388"/>
                </a:moveTo>
                <a:cubicBezTo>
                  <a:pt x="198212" y="13442"/>
                  <a:pt x="198216" y="13493"/>
                  <a:pt x="198224" y="13544"/>
                </a:cubicBezTo>
                <a:cubicBezTo>
                  <a:pt x="198224" y="13568"/>
                  <a:pt x="198220" y="13591"/>
                  <a:pt x="198216" y="13619"/>
                </a:cubicBezTo>
                <a:cubicBezTo>
                  <a:pt x="198212" y="13626"/>
                  <a:pt x="198204" y="13634"/>
                  <a:pt x="198201" y="13642"/>
                </a:cubicBezTo>
                <a:cubicBezTo>
                  <a:pt x="198204" y="13556"/>
                  <a:pt x="198201" y="13474"/>
                  <a:pt x="198204" y="13388"/>
                </a:cubicBezTo>
                <a:close/>
                <a:moveTo>
                  <a:pt x="184850" y="12765"/>
                </a:moveTo>
                <a:cubicBezTo>
                  <a:pt x="184897" y="12918"/>
                  <a:pt x="184936" y="13079"/>
                  <a:pt x="184967" y="13243"/>
                </a:cubicBezTo>
                <a:cubicBezTo>
                  <a:pt x="184928" y="13325"/>
                  <a:pt x="184889" y="13399"/>
                  <a:pt x="184850" y="13474"/>
                </a:cubicBezTo>
                <a:cubicBezTo>
                  <a:pt x="184815" y="13532"/>
                  <a:pt x="184783" y="13595"/>
                  <a:pt x="184752" y="13653"/>
                </a:cubicBezTo>
                <a:cubicBezTo>
                  <a:pt x="184772" y="13474"/>
                  <a:pt x="184787" y="13297"/>
                  <a:pt x="184807" y="13117"/>
                </a:cubicBezTo>
                <a:cubicBezTo>
                  <a:pt x="184823" y="13000"/>
                  <a:pt x="184834" y="12882"/>
                  <a:pt x="184850" y="12765"/>
                </a:cubicBezTo>
                <a:close/>
                <a:moveTo>
                  <a:pt x="34846" y="12515"/>
                </a:moveTo>
                <a:cubicBezTo>
                  <a:pt x="34862" y="12691"/>
                  <a:pt x="34878" y="12867"/>
                  <a:pt x="34893" y="13043"/>
                </a:cubicBezTo>
                <a:cubicBezTo>
                  <a:pt x="34823" y="13247"/>
                  <a:pt x="34749" y="13451"/>
                  <a:pt x="34678" y="13657"/>
                </a:cubicBezTo>
                <a:cubicBezTo>
                  <a:pt x="34674" y="13540"/>
                  <a:pt x="34671" y="13419"/>
                  <a:pt x="34667" y="13301"/>
                </a:cubicBezTo>
                <a:cubicBezTo>
                  <a:pt x="34721" y="13039"/>
                  <a:pt x="34780" y="12773"/>
                  <a:pt x="34846" y="12515"/>
                </a:cubicBezTo>
                <a:close/>
                <a:moveTo>
                  <a:pt x="147735" y="13141"/>
                </a:moveTo>
                <a:cubicBezTo>
                  <a:pt x="147735" y="13321"/>
                  <a:pt x="147735" y="13497"/>
                  <a:pt x="147743" y="13677"/>
                </a:cubicBezTo>
                <a:cubicBezTo>
                  <a:pt x="147723" y="13606"/>
                  <a:pt x="147699" y="13536"/>
                  <a:pt x="147680" y="13466"/>
                </a:cubicBezTo>
                <a:cubicBezTo>
                  <a:pt x="147699" y="13360"/>
                  <a:pt x="147715" y="13250"/>
                  <a:pt x="147735" y="13141"/>
                </a:cubicBezTo>
                <a:close/>
                <a:moveTo>
                  <a:pt x="114126" y="12382"/>
                </a:moveTo>
                <a:cubicBezTo>
                  <a:pt x="114134" y="12441"/>
                  <a:pt x="114142" y="12499"/>
                  <a:pt x="114149" y="12553"/>
                </a:cubicBezTo>
                <a:cubicBezTo>
                  <a:pt x="114142" y="12820"/>
                  <a:pt x="114134" y="13086"/>
                  <a:pt x="114126" y="13352"/>
                </a:cubicBezTo>
                <a:cubicBezTo>
                  <a:pt x="114122" y="13466"/>
                  <a:pt x="114118" y="13579"/>
                  <a:pt x="114115" y="13693"/>
                </a:cubicBezTo>
                <a:cubicBezTo>
                  <a:pt x="114115" y="13622"/>
                  <a:pt x="114111" y="13556"/>
                  <a:pt x="114111" y="13485"/>
                </a:cubicBezTo>
                <a:cubicBezTo>
                  <a:pt x="114102" y="13219"/>
                  <a:pt x="114095" y="12953"/>
                  <a:pt x="114087" y="12687"/>
                </a:cubicBezTo>
                <a:cubicBezTo>
                  <a:pt x="114099" y="12585"/>
                  <a:pt x="114115" y="12483"/>
                  <a:pt x="114126" y="12382"/>
                </a:cubicBezTo>
                <a:close/>
                <a:moveTo>
                  <a:pt x="156647" y="9493"/>
                </a:moveTo>
                <a:cubicBezTo>
                  <a:pt x="156744" y="9626"/>
                  <a:pt x="156838" y="9755"/>
                  <a:pt x="156936" y="9885"/>
                </a:cubicBezTo>
                <a:cubicBezTo>
                  <a:pt x="156975" y="9932"/>
                  <a:pt x="157015" y="9986"/>
                  <a:pt x="157053" y="10033"/>
                </a:cubicBezTo>
                <a:cubicBezTo>
                  <a:pt x="157093" y="10871"/>
                  <a:pt x="157163" y="11704"/>
                  <a:pt x="157140" y="12550"/>
                </a:cubicBezTo>
                <a:cubicBezTo>
                  <a:pt x="157128" y="12925"/>
                  <a:pt x="157124" y="13310"/>
                  <a:pt x="157124" y="13693"/>
                </a:cubicBezTo>
                <a:cubicBezTo>
                  <a:pt x="157042" y="12640"/>
                  <a:pt x="156854" y="11634"/>
                  <a:pt x="156588" y="10651"/>
                </a:cubicBezTo>
                <a:cubicBezTo>
                  <a:pt x="156603" y="10264"/>
                  <a:pt x="156623" y="9876"/>
                  <a:pt x="156647" y="9493"/>
                </a:cubicBezTo>
                <a:close/>
                <a:moveTo>
                  <a:pt x="97062" y="12808"/>
                </a:moveTo>
                <a:cubicBezTo>
                  <a:pt x="97062" y="12812"/>
                  <a:pt x="97066" y="12812"/>
                  <a:pt x="97066" y="12816"/>
                </a:cubicBezTo>
                <a:cubicBezTo>
                  <a:pt x="97069" y="13110"/>
                  <a:pt x="97069" y="13407"/>
                  <a:pt x="97069" y="13704"/>
                </a:cubicBezTo>
                <a:cubicBezTo>
                  <a:pt x="97053" y="13587"/>
                  <a:pt x="97035" y="13469"/>
                  <a:pt x="97015" y="13352"/>
                </a:cubicBezTo>
                <a:cubicBezTo>
                  <a:pt x="97026" y="13172"/>
                  <a:pt x="97042" y="12992"/>
                  <a:pt x="97062" y="12808"/>
                </a:cubicBezTo>
                <a:close/>
                <a:moveTo>
                  <a:pt x="30569" y="9661"/>
                </a:moveTo>
                <a:cubicBezTo>
                  <a:pt x="30608" y="9782"/>
                  <a:pt x="30647" y="9889"/>
                  <a:pt x="30662" y="9967"/>
                </a:cubicBezTo>
                <a:cubicBezTo>
                  <a:pt x="30859" y="10773"/>
                  <a:pt x="31000" y="11607"/>
                  <a:pt x="31148" y="12432"/>
                </a:cubicBezTo>
                <a:cubicBezTo>
                  <a:pt x="31031" y="12828"/>
                  <a:pt x="30944" y="13270"/>
                  <a:pt x="30874" y="13724"/>
                </a:cubicBezTo>
                <a:cubicBezTo>
                  <a:pt x="30859" y="13685"/>
                  <a:pt x="30847" y="13650"/>
                  <a:pt x="30831" y="13610"/>
                </a:cubicBezTo>
                <a:cubicBezTo>
                  <a:pt x="30819" y="13399"/>
                  <a:pt x="30807" y="13184"/>
                  <a:pt x="30800" y="12969"/>
                </a:cubicBezTo>
                <a:cubicBezTo>
                  <a:pt x="30800" y="12904"/>
                  <a:pt x="30765" y="12870"/>
                  <a:pt x="30730" y="12870"/>
                </a:cubicBezTo>
                <a:cubicBezTo>
                  <a:pt x="30696" y="12870"/>
                  <a:pt x="30662" y="12903"/>
                  <a:pt x="30662" y="12969"/>
                </a:cubicBezTo>
                <a:cubicBezTo>
                  <a:pt x="30659" y="13035"/>
                  <a:pt x="30659" y="13098"/>
                  <a:pt x="30659" y="13164"/>
                </a:cubicBezTo>
                <a:cubicBezTo>
                  <a:pt x="30522" y="12820"/>
                  <a:pt x="30377" y="12483"/>
                  <a:pt x="30225" y="12150"/>
                </a:cubicBezTo>
                <a:cubicBezTo>
                  <a:pt x="30314" y="11540"/>
                  <a:pt x="30400" y="10926"/>
                  <a:pt x="30487" y="10311"/>
                </a:cubicBezTo>
                <a:cubicBezTo>
                  <a:pt x="30514" y="10104"/>
                  <a:pt x="30541" y="9889"/>
                  <a:pt x="30569" y="9661"/>
                </a:cubicBezTo>
                <a:close/>
                <a:moveTo>
                  <a:pt x="86392" y="13669"/>
                </a:moveTo>
                <a:cubicBezTo>
                  <a:pt x="86392" y="13693"/>
                  <a:pt x="86397" y="13716"/>
                  <a:pt x="86397" y="13740"/>
                </a:cubicBezTo>
                <a:cubicBezTo>
                  <a:pt x="86392" y="13728"/>
                  <a:pt x="86388" y="13720"/>
                  <a:pt x="86385" y="13709"/>
                </a:cubicBezTo>
                <a:lnTo>
                  <a:pt x="86385" y="13697"/>
                </a:lnTo>
                <a:cubicBezTo>
                  <a:pt x="86388" y="13689"/>
                  <a:pt x="86392" y="13677"/>
                  <a:pt x="86392" y="13669"/>
                </a:cubicBezTo>
                <a:close/>
                <a:moveTo>
                  <a:pt x="193371" y="12573"/>
                </a:moveTo>
                <a:cubicBezTo>
                  <a:pt x="193441" y="12847"/>
                  <a:pt x="193504" y="13125"/>
                  <a:pt x="193562" y="13404"/>
                </a:cubicBezTo>
                <a:cubicBezTo>
                  <a:pt x="193559" y="13525"/>
                  <a:pt x="193555" y="13646"/>
                  <a:pt x="193551" y="13767"/>
                </a:cubicBezTo>
                <a:cubicBezTo>
                  <a:pt x="193476" y="13552"/>
                  <a:pt x="193398" y="13337"/>
                  <a:pt x="193324" y="13122"/>
                </a:cubicBezTo>
                <a:cubicBezTo>
                  <a:pt x="193340" y="12938"/>
                  <a:pt x="193355" y="12757"/>
                  <a:pt x="193371" y="12573"/>
                </a:cubicBezTo>
                <a:close/>
                <a:moveTo>
                  <a:pt x="103696" y="11849"/>
                </a:moveTo>
                <a:cubicBezTo>
                  <a:pt x="103708" y="11885"/>
                  <a:pt x="103715" y="11919"/>
                  <a:pt x="103727" y="11955"/>
                </a:cubicBezTo>
                <a:cubicBezTo>
                  <a:pt x="103789" y="12139"/>
                  <a:pt x="103833" y="12331"/>
                  <a:pt x="103880" y="12526"/>
                </a:cubicBezTo>
                <a:cubicBezTo>
                  <a:pt x="103860" y="12945"/>
                  <a:pt x="103829" y="13360"/>
                  <a:pt x="103789" y="13779"/>
                </a:cubicBezTo>
                <a:cubicBezTo>
                  <a:pt x="103755" y="13333"/>
                  <a:pt x="103719" y="12887"/>
                  <a:pt x="103672" y="12444"/>
                </a:cubicBezTo>
                <a:cubicBezTo>
                  <a:pt x="103680" y="12248"/>
                  <a:pt x="103684" y="12057"/>
                  <a:pt x="103684" y="11865"/>
                </a:cubicBezTo>
                <a:cubicBezTo>
                  <a:pt x="103688" y="11861"/>
                  <a:pt x="103692" y="11854"/>
                  <a:pt x="103696" y="11849"/>
                </a:cubicBezTo>
                <a:close/>
                <a:moveTo>
                  <a:pt x="82819" y="13160"/>
                </a:moveTo>
                <a:cubicBezTo>
                  <a:pt x="82827" y="13227"/>
                  <a:pt x="82835" y="13297"/>
                  <a:pt x="82839" y="13364"/>
                </a:cubicBezTo>
                <a:cubicBezTo>
                  <a:pt x="82855" y="13509"/>
                  <a:pt x="82870" y="13653"/>
                  <a:pt x="82886" y="13798"/>
                </a:cubicBezTo>
                <a:cubicBezTo>
                  <a:pt x="82842" y="13728"/>
                  <a:pt x="82804" y="13657"/>
                  <a:pt x="82761" y="13591"/>
                </a:cubicBezTo>
                <a:cubicBezTo>
                  <a:pt x="82780" y="13446"/>
                  <a:pt x="82799" y="13305"/>
                  <a:pt x="82819" y="13160"/>
                </a:cubicBezTo>
                <a:close/>
                <a:moveTo>
                  <a:pt x="195594" y="13278"/>
                </a:moveTo>
                <a:cubicBezTo>
                  <a:pt x="195598" y="13328"/>
                  <a:pt x="195598" y="13384"/>
                  <a:pt x="195598" y="13435"/>
                </a:cubicBezTo>
                <a:cubicBezTo>
                  <a:pt x="195582" y="13563"/>
                  <a:pt x="195571" y="13693"/>
                  <a:pt x="195555" y="13822"/>
                </a:cubicBezTo>
                <a:cubicBezTo>
                  <a:pt x="195547" y="13732"/>
                  <a:pt x="195539" y="13642"/>
                  <a:pt x="195531" y="13552"/>
                </a:cubicBezTo>
                <a:cubicBezTo>
                  <a:pt x="195527" y="13525"/>
                  <a:pt x="195519" y="13505"/>
                  <a:pt x="195511" y="13489"/>
                </a:cubicBezTo>
                <a:cubicBezTo>
                  <a:pt x="195539" y="13419"/>
                  <a:pt x="195566" y="13348"/>
                  <a:pt x="195594" y="13278"/>
                </a:cubicBezTo>
                <a:close/>
                <a:moveTo>
                  <a:pt x="71602" y="9607"/>
                </a:moveTo>
                <a:cubicBezTo>
                  <a:pt x="71626" y="9986"/>
                  <a:pt x="71645" y="10366"/>
                  <a:pt x="71657" y="10750"/>
                </a:cubicBezTo>
                <a:cubicBezTo>
                  <a:pt x="71386" y="11747"/>
                  <a:pt x="71195" y="12761"/>
                  <a:pt x="71109" y="13826"/>
                </a:cubicBezTo>
                <a:cubicBezTo>
                  <a:pt x="71113" y="13442"/>
                  <a:pt x="71109" y="13059"/>
                  <a:pt x="71097" y="12683"/>
                </a:cubicBezTo>
                <a:cubicBezTo>
                  <a:pt x="71073" y="11838"/>
                  <a:pt x="71140" y="11004"/>
                  <a:pt x="71183" y="10167"/>
                </a:cubicBezTo>
                <a:cubicBezTo>
                  <a:pt x="71222" y="10116"/>
                  <a:pt x="71261" y="10064"/>
                  <a:pt x="71301" y="10013"/>
                </a:cubicBezTo>
                <a:cubicBezTo>
                  <a:pt x="71402" y="9881"/>
                  <a:pt x="71504" y="9744"/>
                  <a:pt x="71602" y="9607"/>
                </a:cubicBezTo>
                <a:close/>
                <a:moveTo>
                  <a:pt x="197692" y="9724"/>
                </a:moveTo>
                <a:cubicBezTo>
                  <a:pt x="197711" y="9881"/>
                  <a:pt x="197731" y="10033"/>
                  <a:pt x="197750" y="10178"/>
                </a:cubicBezTo>
                <a:cubicBezTo>
                  <a:pt x="197836" y="10801"/>
                  <a:pt x="197926" y="11422"/>
                  <a:pt x="198013" y="12045"/>
                </a:cubicBezTo>
                <a:cubicBezTo>
                  <a:pt x="197989" y="12159"/>
                  <a:pt x="197970" y="12280"/>
                  <a:pt x="197954" y="12405"/>
                </a:cubicBezTo>
                <a:cubicBezTo>
                  <a:pt x="197825" y="12699"/>
                  <a:pt x="197695" y="12996"/>
                  <a:pt x="197574" y="13297"/>
                </a:cubicBezTo>
                <a:cubicBezTo>
                  <a:pt x="197578" y="13145"/>
                  <a:pt x="197578" y="12988"/>
                  <a:pt x="197574" y="12835"/>
                </a:cubicBezTo>
                <a:cubicBezTo>
                  <a:pt x="197574" y="12771"/>
                  <a:pt x="197540" y="12739"/>
                  <a:pt x="197505" y="12739"/>
                </a:cubicBezTo>
                <a:cubicBezTo>
                  <a:pt x="197470" y="12739"/>
                  <a:pt x="197435" y="12771"/>
                  <a:pt x="197433" y="12835"/>
                </a:cubicBezTo>
                <a:cubicBezTo>
                  <a:pt x="197426" y="13164"/>
                  <a:pt x="197406" y="13489"/>
                  <a:pt x="197379" y="13814"/>
                </a:cubicBezTo>
                <a:cubicBezTo>
                  <a:pt x="197370" y="13826"/>
                  <a:pt x="197367" y="13841"/>
                  <a:pt x="197363" y="13857"/>
                </a:cubicBezTo>
                <a:cubicBezTo>
                  <a:pt x="197292" y="13404"/>
                  <a:pt x="197206" y="12961"/>
                  <a:pt x="197089" y="12566"/>
                </a:cubicBezTo>
                <a:cubicBezTo>
                  <a:pt x="197238" y="11736"/>
                  <a:pt x="197379" y="10906"/>
                  <a:pt x="197570" y="10100"/>
                </a:cubicBezTo>
                <a:cubicBezTo>
                  <a:pt x="197594" y="10006"/>
                  <a:pt x="197645" y="9873"/>
                  <a:pt x="197692" y="9724"/>
                </a:cubicBezTo>
                <a:close/>
                <a:moveTo>
                  <a:pt x="42843" y="13509"/>
                </a:moveTo>
                <a:lnTo>
                  <a:pt x="42913" y="13756"/>
                </a:lnTo>
                <a:cubicBezTo>
                  <a:pt x="42901" y="13794"/>
                  <a:pt x="42893" y="13834"/>
                  <a:pt x="42886" y="13877"/>
                </a:cubicBezTo>
                <a:cubicBezTo>
                  <a:pt x="42870" y="13756"/>
                  <a:pt x="42854" y="13634"/>
                  <a:pt x="42843" y="13512"/>
                </a:cubicBezTo>
                <a:lnTo>
                  <a:pt x="42843" y="13509"/>
                </a:lnTo>
                <a:close/>
                <a:moveTo>
                  <a:pt x="76318" y="12694"/>
                </a:moveTo>
                <a:cubicBezTo>
                  <a:pt x="76377" y="12906"/>
                  <a:pt x="76428" y="13122"/>
                  <a:pt x="76478" y="13337"/>
                </a:cubicBezTo>
                <a:cubicBezTo>
                  <a:pt x="76420" y="13516"/>
                  <a:pt x="76365" y="13700"/>
                  <a:pt x="76310" y="13884"/>
                </a:cubicBezTo>
                <a:cubicBezTo>
                  <a:pt x="76310" y="13873"/>
                  <a:pt x="76306" y="13861"/>
                  <a:pt x="76306" y="13850"/>
                </a:cubicBezTo>
                <a:cubicBezTo>
                  <a:pt x="76287" y="13728"/>
                  <a:pt x="76267" y="13610"/>
                  <a:pt x="76252" y="13489"/>
                </a:cubicBezTo>
                <a:cubicBezTo>
                  <a:pt x="76271" y="13227"/>
                  <a:pt x="76294" y="12961"/>
                  <a:pt x="76318" y="12694"/>
                </a:cubicBezTo>
                <a:close/>
                <a:moveTo>
                  <a:pt x="124541" y="11982"/>
                </a:moveTo>
                <a:cubicBezTo>
                  <a:pt x="124545" y="11990"/>
                  <a:pt x="124549" y="11995"/>
                  <a:pt x="124557" y="12002"/>
                </a:cubicBezTo>
                <a:cubicBezTo>
                  <a:pt x="124557" y="12174"/>
                  <a:pt x="124561" y="12351"/>
                  <a:pt x="124568" y="12522"/>
                </a:cubicBezTo>
                <a:cubicBezTo>
                  <a:pt x="124521" y="12969"/>
                  <a:pt x="124482" y="13419"/>
                  <a:pt x="124447" y="13873"/>
                </a:cubicBezTo>
                <a:cubicBezTo>
                  <a:pt x="124447" y="13877"/>
                  <a:pt x="124447" y="13884"/>
                  <a:pt x="124443" y="13888"/>
                </a:cubicBezTo>
                <a:cubicBezTo>
                  <a:pt x="124408" y="13481"/>
                  <a:pt x="124377" y="13070"/>
                  <a:pt x="124357" y="12656"/>
                </a:cubicBezTo>
                <a:cubicBezTo>
                  <a:pt x="124400" y="12464"/>
                  <a:pt x="124447" y="12272"/>
                  <a:pt x="124505" y="12088"/>
                </a:cubicBezTo>
                <a:cubicBezTo>
                  <a:pt x="124521" y="12053"/>
                  <a:pt x="124529" y="12018"/>
                  <a:pt x="124541" y="11982"/>
                </a:cubicBezTo>
                <a:close/>
                <a:moveTo>
                  <a:pt x="31387" y="13728"/>
                </a:moveTo>
                <a:cubicBezTo>
                  <a:pt x="31390" y="13744"/>
                  <a:pt x="31390" y="13760"/>
                  <a:pt x="31394" y="13771"/>
                </a:cubicBezTo>
                <a:cubicBezTo>
                  <a:pt x="31390" y="13814"/>
                  <a:pt x="31383" y="13853"/>
                  <a:pt x="31379" y="13892"/>
                </a:cubicBezTo>
                <a:cubicBezTo>
                  <a:pt x="31383" y="13838"/>
                  <a:pt x="31383" y="13783"/>
                  <a:pt x="31387" y="13728"/>
                </a:cubicBezTo>
                <a:close/>
                <a:moveTo>
                  <a:pt x="141829" y="13756"/>
                </a:moveTo>
                <a:cubicBezTo>
                  <a:pt x="141836" y="13779"/>
                  <a:pt x="141845" y="13803"/>
                  <a:pt x="141848" y="13830"/>
                </a:cubicBezTo>
                <a:lnTo>
                  <a:pt x="141848" y="13841"/>
                </a:lnTo>
                <a:cubicBezTo>
                  <a:pt x="141841" y="13865"/>
                  <a:pt x="141832" y="13888"/>
                  <a:pt x="141821" y="13915"/>
                </a:cubicBezTo>
                <a:cubicBezTo>
                  <a:pt x="141825" y="13861"/>
                  <a:pt x="141829" y="13810"/>
                  <a:pt x="141829" y="13756"/>
                </a:cubicBezTo>
                <a:close/>
                <a:moveTo>
                  <a:pt x="151899" y="12632"/>
                </a:moveTo>
                <a:cubicBezTo>
                  <a:pt x="151923" y="12906"/>
                  <a:pt x="151946" y="13180"/>
                  <a:pt x="151970" y="13454"/>
                </a:cubicBezTo>
                <a:cubicBezTo>
                  <a:pt x="151957" y="13540"/>
                  <a:pt x="151942" y="13626"/>
                  <a:pt x="151930" y="13716"/>
                </a:cubicBezTo>
                <a:cubicBezTo>
                  <a:pt x="151919" y="13787"/>
                  <a:pt x="151907" y="13857"/>
                  <a:pt x="151899" y="13928"/>
                </a:cubicBezTo>
                <a:cubicBezTo>
                  <a:pt x="151840" y="13736"/>
                  <a:pt x="151782" y="13544"/>
                  <a:pt x="151723" y="13357"/>
                </a:cubicBezTo>
                <a:cubicBezTo>
                  <a:pt x="151778" y="13113"/>
                  <a:pt x="151836" y="12871"/>
                  <a:pt x="151899" y="12632"/>
                </a:cubicBezTo>
                <a:close/>
                <a:moveTo>
                  <a:pt x="145398" y="13187"/>
                </a:moveTo>
                <a:cubicBezTo>
                  <a:pt x="145425" y="13368"/>
                  <a:pt x="145449" y="13544"/>
                  <a:pt x="145472" y="13724"/>
                </a:cubicBezTo>
                <a:cubicBezTo>
                  <a:pt x="145429" y="13791"/>
                  <a:pt x="145391" y="13861"/>
                  <a:pt x="145351" y="13935"/>
                </a:cubicBezTo>
                <a:lnTo>
                  <a:pt x="145351" y="13810"/>
                </a:lnTo>
                <a:cubicBezTo>
                  <a:pt x="145359" y="13662"/>
                  <a:pt x="145371" y="13509"/>
                  <a:pt x="145382" y="13360"/>
                </a:cubicBezTo>
                <a:cubicBezTo>
                  <a:pt x="145387" y="13317"/>
                  <a:pt x="145391" y="13274"/>
                  <a:pt x="145394" y="13231"/>
                </a:cubicBezTo>
                <a:cubicBezTo>
                  <a:pt x="145398" y="13216"/>
                  <a:pt x="145398" y="13203"/>
                  <a:pt x="145398" y="13187"/>
                </a:cubicBezTo>
                <a:close/>
                <a:moveTo>
                  <a:pt x="32647" y="13156"/>
                </a:moveTo>
                <a:cubicBezTo>
                  <a:pt x="32702" y="13297"/>
                  <a:pt x="32756" y="13438"/>
                  <a:pt x="32812" y="13579"/>
                </a:cubicBezTo>
                <a:cubicBezTo>
                  <a:pt x="32809" y="13579"/>
                  <a:pt x="32807" y="13579"/>
                  <a:pt x="32804" y="13579"/>
                </a:cubicBezTo>
                <a:cubicBezTo>
                  <a:pt x="32759" y="13579"/>
                  <a:pt x="32714" y="13611"/>
                  <a:pt x="32706" y="13685"/>
                </a:cubicBezTo>
                <a:cubicBezTo>
                  <a:pt x="32694" y="13771"/>
                  <a:pt x="32690" y="13865"/>
                  <a:pt x="32678" y="13955"/>
                </a:cubicBezTo>
                <a:cubicBezTo>
                  <a:pt x="32667" y="13826"/>
                  <a:pt x="32655" y="13697"/>
                  <a:pt x="32639" y="13568"/>
                </a:cubicBezTo>
                <a:cubicBezTo>
                  <a:pt x="32639" y="13431"/>
                  <a:pt x="32644" y="13294"/>
                  <a:pt x="32647" y="13156"/>
                </a:cubicBezTo>
                <a:close/>
                <a:moveTo>
                  <a:pt x="169824" y="13540"/>
                </a:moveTo>
                <a:lnTo>
                  <a:pt x="169824" y="13540"/>
                </a:lnTo>
                <a:cubicBezTo>
                  <a:pt x="169828" y="13603"/>
                  <a:pt x="169833" y="13662"/>
                  <a:pt x="169837" y="13724"/>
                </a:cubicBezTo>
                <a:cubicBezTo>
                  <a:pt x="169833" y="13803"/>
                  <a:pt x="169833" y="13881"/>
                  <a:pt x="169828" y="13959"/>
                </a:cubicBezTo>
                <a:cubicBezTo>
                  <a:pt x="169824" y="13818"/>
                  <a:pt x="169824" y="13681"/>
                  <a:pt x="169824" y="13540"/>
                </a:cubicBezTo>
                <a:close/>
                <a:moveTo>
                  <a:pt x="37798" y="13595"/>
                </a:moveTo>
                <a:cubicBezTo>
                  <a:pt x="37801" y="13606"/>
                  <a:pt x="37801" y="13619"/>
                  <a:pt x="37801" y="13626"/>
                </a:cubicBezTo>
                <a:cubicBezTo>
                  <a:pt x="37782" y="13747"/>
                  <a:pt x="37763" y="13865"/>
                  <a:pt x="37743" y="13986"/>
                </a:cubicBezTo>
                <a:cubicBezTo>
                  <a:pt x="37743" y="13931"/>
                  <a:pt x="37739" y="13877"/>
                  <a:pt x="37739" y="13818"/>
                </a:cubicBezTo>
                <a:cubicBezTo>
                  <a:pt x="37758" y="13744"/>
                  <a:pt x="37778" y="13669"/>
                  <a:pt x="37798" y="13595"/>
                </a:cubicBezTo>
                <a:close/>
                <a:moveTo>
                  <a:pt x="151601" y="13900"/>
                </a:moveTo>
                <a:cubicBezTo>
                  <a:pt x="151601" y="13908"/>
                  <a:pt x="151605" y="13912"/>
                  <a:pt x="151605" y="13920"/>
                </a:cubicBezTo>
                <a:cubicBezTo>
                  <a:pt x="151598" y="13951"/>
                  <a:pt x="151594" y="13982"/>
                  <a:pt x="151590" y="14014"/>
                </a:cubicBezTo>
                <a:cubicBezTo>
                  <a:pt x="151590" y="13998"/>
                  <a:pt x="151590" y="13982"/>
                  <a:pt x="151586" y="13967"/>
                </a:cubicBezTo>
                <a:cubicBezTo>
                  <a:pt x="151594" y="13944"/>
                  <a:pt x="151598" y="13924"/>
                  <a:pt x="151601" y="13900"/>
                </a:cubicBezTo>
                <a:close/>
                <a:moveTo>
                  <a:pt x="50874" y="13258"/>
                </a:moveTo>
                <a:lnTo>
                  <a:pt x="50874" y="14041"/>
                </a:lnTo>
                <a:cubicBezTo>
                  <a:pt x="50867" y="14014"/>
                  <a:pt x="50862" y="13986"/>
                  <a:pt x="50854" y="13959"/>
                </a:cubicBezTo>
                <a:cubicBezTo>
                  <a:pt x="50851" y="13826"/>
                  <a:pt x="50847" y="13693"/>
                  <a:pt x="50847" y="13559"/>
                </a:cubicBezTo>
                <a:cubicBezTo>
                  <a:pt x="50854" y="13458"/>
                  <a:pt x="50862" y="13357"/>
                  <a:pt x="50874" y="13258"/>
                </a:cubicBezTo>
                <a:close/>
                <a:moveTo>
                  <a:pt x="176960" y="10832"/>
                </a:moveTo>
                <a:cubicBezTo>
                  <a:pt x="177026" y="11673"/>
                  <a:pt x="176960" y="12573"/>
                  <a:pt x="176932" y="13411"/>
                </a:cubicBezTo>
                <a:cubicBezTo>
                  <a:pt x="176885" y="13431"/>
                  <a:pt x="176842" y="13485"/>
                  <a:pt x="176831" y="13583"/>
                </a:cubicBezTo>
                <a:cubicBezTo>
                  <a:pt x="176811" y="13747"/>
                  <a:pt x="176788" y="13908"/>
                  <a:pt x="176768" y="14069"/>
                </a:cubicBezTo>
                <a:cubicBezTo>
                  <a:pt x="176682" y="13841"/>
                  <a:pt x="176506" y="13700"/>
                  <a:pt x="176342" y="13689"/>
                </a:cubicBezTo>
                <a:cubicBezTo>
                  <a:pt x="176314" y="13211"/>
                  <a:pt x="176302" y="12741"/>
                  <a:pt x="176329" y="12429"/>
                </a:cubicBezTo>
                <a:cubicBezTo>
                  <a:pt x="176544" y="11904"/>
                  <a:pt x="176748" y="11364"/>
                  <a:pt x="176960" y="10832"/>
                </a:cubicBezTo>
                <a:close/>
                <a:moveTo>
                  <a:pt x="58412" y="13673"/>
                </a:moveTo>
                <a:lnTo>
                  <a:pt x="58412" y="13673"/>
                </a:lnTo>
                <a:cubicBezTo>
                  <a:pt x="58408" y="13810"/>
                  <a:pt x="58408" y="13951"/>
                  <a:pt x="58408" y="14092"/>
                </a:cubicBezTo>
                <a:cubicBezTo>
                  <a:pt x="58405" y="14014"/>
                  <a:pt x="58400" y="13935"/>
                  <a:pt x="58400" y="13857"/>
                </a:cubicBezTo>
                <a:cubicBezTo>
                  <a:pt x="58405" y="13794"/>
                  <a:pt x="58408" y="13732"/>
                  <a:pt x="58412" y="13673"/>
                </a:cubicBezTo>
                <a:close/>
                <a:moveTo>
                  <a:pt x="51297" y="10754"/>
                </a:moveTo>
                <a:cubicBezTo>
                  <a:pt x="51501" y="11267"/>
                  <a:pt x="51696" y="11787"/>
                  <a:pt x="51907" y="12300"/>
                </a:cubicBezTo>
                <a:cubicBezTo>
                  <a:pt x="51938" y="12667"/>
                  <a:pt x="51915" y="13263"/>
                  <a:pt x="51880" y="13822"/>
                </a:cubicBezTo>
                <a:cubicBezTo>
                  <a:pt x="51731" y="13841"/>
                  <a:pt x="51582" y="13959"/>
                  <a:pt x="51492" y="14143"/>
                </a:cubicBezTo>
                <a:cubicBezTo>
                  <a:pt x="51465" y="13912"/>
                  <a:pt x="51434" y="13681"/>
                  <a:pt x="51407" y="13451"/>
                </a:cubicBezTo>
                <a:cubicBezTo>
                  <a:pt x="51391" y="13344"/>
                  <a:pt x="51347" y="13290"/>
                  <a:pt x="51293" y="13274"/>
                </a:cubicBezTo>
                <a:cubicBezTo>
                  <a:pt x="51261" y="12444"/>
                  <a:pt x="51207" y="11567"/>
                  <a:pt x="51297" y="10754"/>
                </a:cubicBezTo>
                <a:close/>
                <a:moveTo>
                  <a:pt x="27696" y="9943"/>
                </a:moveTo>
                <a:cubicBezTo>
                  <a:pt x="27794" y="10319"/>
                  <a:pt x="27884" y="10694"/>
                  <a:pt x="27974" y="11066"/>
                </a:cubicBezTo>
                <a:cubicBezTo>
                  <a:pt x="28021" y="11285"/>
                  <a:pt x="28076" y="11501"/>
                  <a:pt x="28130" y="11720"/>
                </a:cubicBezTo>
                <a:cubicBezTo>
                  <a:pt x="28111" y="12307"/>
                  <a:pt x="28092" y="12902"/>
                  <a:pt x="28088" y="13493"/>
                </a:cubicBezTo>
                <a:cubicBezTo>
                  <a:pt x="28083" y="13716"/>
                  <a:pt x="28083" y="13944"/>
                  <a:pt x="28083" y="14166"/>
                </a:cubicBezTo>
                <a:cubicBezTo>
                  <a:pt x="28052" y="14006"/>
                  <a:pt x="28017" y="13850"/>
                  <a:pt x="27982" y="13693"/>
                </a:cubicBezTo>
                <a:cubicBezTo>
                  <a:pt x="27942" y="13474"/>
                  <a:pt x="27907" y="13254"/>
                  <a:pt x="27868" y="13035"/>
                </a:cubicBezTo>
                <a:cubicBezTo>
                  <a:pt x="27861" y="12988"/>
                  <a:pt x="27837" y="12967"/>
                  <a:pt x="27810" y="12967"/>
                </a:cubicBezTo>
                <a:cubicBezTo>
                  <a:pt x="27806" y="12967"/>
                  <a:pt x="27802" y="12968"/>
                  <a:pt x="27797" y="12969"/>
                </a:cubicBezTo>
                <a:cubicBezTo>
                  <a:pt x="27782" y="12906"/>
                  <a:pt x="27763" y="12847"/>
                  <a:pt x="27747" y="12788"/>
                </a:cubicBezTo>
                <a:cubicBezTo>
                  <a:pt x="27669" y="12526"/>
                  <a:pt x="27595" y="12257"/>
                  <a:pt x="27516" y="11990"/>
                </a:cubicBezTo>
                <a:cubicBezTo>
                  <a:pt x="27543" y="11607"/>
                  <a:pt x="27575" y="11223"/>
                  <a:pt x="27610" y="10844"/>
                </a:cubicBezTo>
                <a:cubicBezTo>
                  <a:pt x="27633" y="10542"/>
                  <a:pt x="27665" y="10241"/>
                  <a:pt x="27696" y="9943"/>
                </a:cubicBezTo>
                <a:close/>
                <a:moveTo>
                  <a:pt x="200560" y="9998"/>
                </a:moveTo>
                <a:cubicBezTo>
                  <a:pt x="200584" y="10237"/>
                  <a:pt x="200607" y="10472"/>
                  <a:pt x="200627" y="10710"/>
                </a:cubicBezTo>
                <a:cubicBezTo>
                  <a:pt x="200635" y="10816"/>
                  <a:pt x="200647" y="10922"/>
                  <a:pt x="200654" y="11027"/>
                </a:cubicBezTo>
                <a:lnTo>
                  <a:pt x="200654" y="11043"/>
                </a:lnTo>
                <a:cubicBezTo>
                  <a:pt x="200682" y="11384"/>
                  <a:pt x="200709" y="11728"/>
                  <a:pt x="200732" y="12069"/>
                </a:cubicBezTo>
                <a:cubicBezTo>
                  <a:pt x="200654" y="12347"/>
                  <a:pt x="200576" y="12620"/>
                  <a:pt x="200494" y="12894"/>
                </a:cubicBezTo>
                <a:cubicBezTo>
                  <a:pt x="200484" y="12856"/>
                  <a:pt x="200455" y="12834"/>
                  <a:pt x="200427" y="12834"/>
                </a:cubicBezTo>
                <a:cubicBezTo>
                  <a:pt x="200401" y="12834"/>
                  <a:pt x="200375" y="12854"/>
                  <a:pt x="200365" y="12902"/>
                </a:cubicBezTo>
                <a:cubicBezTo>
                  <a:pt x="200295" y="13325"/>
                  <a:pt x="200224" y="13747"/>
                  <a:pt x="200150" y="14166"/>
                </a:cubicBezTo>
                <a:lnTo>
                  <a:pt x="200150" y="13626"/>
                </a:lnTo>
                <a:cubicBezTo>
                  <a:pt x="200141" y="13032"/>
                  <a:pt x="200126" y="12441"/>
                  <a:pt x="200107" y="11849"/>
                </a:cubicBezTo>
                <a:cubicBezTo>
                  <a:pt x="200161" y="11634"/>
                  <a:pt x="200212" y="11419"/>
                  <a:pt x="200263" y="11200"/>
                </a:cubicBezTo>
                <a:cubicBezTo>
                  <a:pt x="200356" y="10801"/>
                  <a:pt x="200455" y="10401"/>
                  <a:pt x="200560" y="9998"/>
                </a:cubicBezTo>
                <a:close/>
                <a:moveTo>
                  <a:pt x="177363" y="13149"/>
                </a:moveTo>
                <a:cubicBezTo>
                  <a:pt x="177375" y="13243"/>
                  <a:pt x="177382" y="13333"/>
                  <a:pt x="177390" y="13427"/>
                </a:cubicBezTo>
                <a:cubicBezTo>
                  <a:pt x="177386" y="13653"/>
                  <a:pt x="177382" y="13884"/>
                  <a:pt x="177379" y="14112"/>
                </a:cubicBezTo>
                <a:cubicBezTo>
                  <a:pt x="177371" y="14132"/>
                  <a:pt x="177366" y="14150"/>
                  <a:pt x="177359" y="14170"/>
                </a:cubicBezTo>
                <a:cubicBezTo>
                  <a:pt x="177359" y="13830"/>
                  <a:pt x="177363" y="13489"/>
                  <a:pt x="177363" y="13149"/>
                </a:cubicBezTo>
                <a:close/>
                <a:moveTo>
                  <a:pt x="203300" y="14009"/>
                </a:moveTo>
                <a:cubicBezTo>
                  <a:pt x="203308" y="14041"/>
                  <a:pt x="203312" y="14072"/>
                  <a:pt x="203320" y="14103"/>
                </a:cubicBezTo>
                <a:lnTo>
                  <a:pt x="203320" y="14225"/>
                </a:lnTo>
                <a:cubicBezTo>
                  <a:pt x="203315" y="14155"/>
                  <a:pt x="203308" y="14080"/>
                  <a:pt x="203300" y="14009"/>
                </a:cubicBezTo>
                <a:close/>
                <a:moveTo>
                  <a:pt x="57066" y="10648"/>
                </a:moveTo>
                <a:cubicBezTo>
                  <a:pt x="57140" y="10730"/>
                  <a:pt x="57211" y="10832"/>
                  <a:pt x="57277" y="10949"/>
                </a:cubicBezTo>
                <a:cubicBezTo>
                  <a:pt x="57426" y="11220"/>
                  <a:pt x="57547" y="11505"/>
                  <a:pt x="57649" y="11807"/>
                </a:cubicBezTo>
                <a:cubicBezTo>
                  <a:pt x="57664" y="11990"/>
                  <a:pt x="57684" y="12174"/>
                  <a:pt x="57700" y="12354"/>
                </a:cubicBezTo>
                <a:cubicBezTo>
                  <a:pt x="57696" y="12354"/>
                  <a:pt x="57692" y="12354"/>
                  <a:pt x="57688" y="12354"/>
                </a:cubicBezTo>
                <a:cubicBezTo>
                  <a:pt x="57606" y="12354"/>
                  <a:pt x="57531" y="12428"/>
                  <a:pt x="57536" y="12582"/>
                </a:cubicBezTo>
                <a:cubicBezTo>
                  <a:pt x="57559" y="13149"/>
                  <a:pt x="57587" y="13720"/>
                  <a:pt x="57598" y="14287"/>
                </a:cubicBezTo>
                <a:cubicBezTo>
                  <a:pt x="57402" y="13587"/>
                  <a:pt x="57191" y="12898"/>
                  <a:pt x="56960" y="12221"/>
                </a:cubicBezTo>
                <a:cubicBezTo>
                  <a:pt x="56996" y="11697"/>
                  <a:pt x="57034" y="11173"/>
                  <a:pt x="57066" y="10648"/>
                </a:cubicBezTo>
                <a:close/>
                <a:moveTo>
                  <a:pt x="175801" y="13697"/>
                </a:moveTo>
                <a:lnTo>
                  <a:pt x="175801" y="13697"/>
                </a:lnTo>
                <a:cubicBezTo>
                  <a:pt x="175785" y="13900"/>
                  <a:pt x="175766" y="14103"/>
                  <a:pt x="175746" y="14307"/>
                </a:cubicBezTo>
                <a:cubicBezTo>
                  <a:pt x="175758" y="14139"/>
                  <a:pt x="175769" y="13931"/>
                  <a:pt x="175789" y="13724"/>
                </a:cubicBezTo>
                <a:cubicBezTo>
                  <a:pt x="175793" y="13716"/>
                  <a:pt x="175798" y="13704"/>
                  <a:pt x="175801" y="13697"/>
                </a:cubicBezTo>
                <a:close/>
                <a:moveTo>
                  <a:pt x="65833" y="12515"/>
                </a:moveTo>
                <a:cubicBezTo>
                  <a:pt x="65849" y="12582"/>
                  <a:pt x="65868" y="12647"/>
                  <a:pt x="65884" y="12714"/>
                </a:cubicBezTo>
                <a:cubicBezTo>
                  <a:pt x="65985" y="13094"/>
                  <a:pt x="66091" y="13474"/>
                  <a:pt x="66196" y="13853"/>
                </a:cubicBezTo>
                <a:cubicBezTo>
                  <a:pt x="66158" y="14033"/>
                  <a:pt x="66118" y="14213"/>
                  <a:pt x="66079" y="14390"/>
                </a:cubicBezTo>
                <a:cubicBezTo>
                  <a:pt x="66054" y="14371"/>
                  <a:pt x="66026" y="14362"/>
                  <a:pt x="65997" y="14362"/>
                </a:cubicBezTo>
                <a:cubicBezTo>
                  <a:pt x="65955" y="14362"/>
                  <a:pt x="65913" y="14380"/>
                  <a:pt x="65876" y="14413"/>
                </a:cubicBezTo>
                <a:cubicBezTo>
                  <a:pt x="65844" y="14338"/>
                  <a:pt x="65809" y="14264"/>
                  <a:pt x="65778" y="14190"/>
                </a:cubicBezTo>
                <a:cubicBezTo>
                  <a:pt x="65743" y="13939"/>
                  <a:pt x="65708" y="13689"/>
                  <a:pt x="65676" y="13435"/>
                </a:cubicBezTo>
                <a:cubicBezTo>
                  <a:pt x="65716" y="13122"/>
                  <a:pt x="65766" y="12812"/>
                  <a:pt x="65833" y="12515"/>
                </a:cubicBezTo>
                <a:close/>
                <a:moveTo>
                  <a:pt x="171186" y="10761"/>
                </a:moveTo>
                <a:cubicBezTo>
                  <a:pt x="171218" y="11278"/>
                  <a:pt x="171253" y="11791"/>
                  <a:pt x="171293" y="12304"/>
                </a:cubicBezTo>
                <a:cubicBezTo>
                  <a:pt x="171054" y="12996"/>
                  <a:pt x="170838" y="13704"/>
                  <a:pt x="170639" y="14421"/>
                </a:cubicBezTo>
                <a:cubicBezTo>
                  <a:pt x="170650" y="13853"/>
                  <a:pt x="170674" y="13281"/>
                  <a:pt x="170697" y="12714"/>
                </a:cubicBezTo>
                <a:cubicBezTo>
                  <a:pt x="170705" y="12560"/>
                  <a:pt x="170627" y="12487"/>
                  <a:pt x="170548" y="12487"/>
                </a:cubicBezTo>
                <a:cubicBezTo>
                  <a:pt x="170536" y="12487"/>
                  <a:pt x="170525" y="12489"/>
                  <a:pt x="170514" y="12491"/>
                </a:cubicBezTo>
                <a:cubicBezTo>
                  <a:pt x="170525" y="12342"/>
                  <a:pt x="170537" y="12190"/>
                  <a:pt x="170552" y="12042"/>
                </a:cubicBezTo>
                <a:cubicBezTo>
                  <a:pt x="170659" y="11701"/>
                  <a:pt x="170791" y="11384"/>
                  <a:pt x="170960" y="11082"/>
                </a:cubicBezTo>
                <a:cubicBezTo>
                  <a:pt x="171031" y="10953"/>
                  <a:pt x="171109" y="10848"/>
                  <a:pt x="171186" y="10761"/>
                </a:cubicBezTo>
                <a:close/>
                <a:moveTo>
                  <a:pt x="70009" y="11720"/>
                </a:moveTo>
                <a:cubicBezTo>
                  <a:pt x="70001" y="12566"/>
                  <a:pt x="70001" y="13415"/>
                  <a:pt x="70005" y="14264"/>
                </a:cubicBezTo>
                <a:cubicBezTo>
                  <a:pt x="69935" y="14144"/>
                  <a:pt x="69834" y="14089"/>
                  <a:pt x="69726" y="14089"/>
                </a:cubicBezTo>
                <a:cubicBezTo>
                  <a:pt x="69564" y="14089"/>
                  <a:pt x="69388" y="14215"/>
                  <a:pt x="69289" y="14432"/>
                </a:cubicBezTo>
                <a:cubicBezTo>
                  <a:pt x="69238" y="13935"/>
                  <a:pt x="69191" y="13435"/>
                  <a:pt x="69144" y="12938"/>
                </a:cubicBezTo>
                <a:cubicBezTo>
                  <a:pt x="69426" y="12519"/>
                  <a:pt x="69715" y="12116"/>
                  <a:pt x="70009" y="11720"/>
                </a:cubicBezTo>
                <a:close/>
                <a:moveTo>
                  <a:pt x="27085" y="7806"/>
                </a:moveTo>
                <a:cubicBezTo>
                  <a:pt x="27113" y="7892"/>
                  <a:pt x="27136" y="7979"/>
                  <a:pt x="27163" y="8064"/>
                </a:cubicBezTo>
                <a:cubicBezTo>
                  <a:pt x="27125" y="8366"/>
                  <a:pt x="27082" y="8655"/>
                  <a:pt x="27039" y="8933"/>
                </a:cubicBezTo>
                <a:cubicBezTo>
                  <a:pt x="26988" y="9266"/>
                  <a:pt x="26941" y="9599"/>
                  <a:pt x="26898" y="9932"/>
                </a:cubicBezTo>
                <a:cubicBezTo>
                  <a:pt x="26890" y="9912"/>
                  <a:pt x="26885" y="9892"/>
                  <a:pt x="26878" y="9873"/>
                </a:cubicBezTo>
                <a:cubicBezTo>
                  <a:pt x="26871" y="9854"/>
                  <a:pt x="26859" y="9847"/>
                  <a:pt x="26847" y="9847"/>
                </a:cubicBezTo>
                <a:cubicBezTo>
                  <a:pt x="26823" y="9847"/>
                  <a:pt x="26797" y="9877"/>
                  <a:pt x="26807" y="9916"/>
                </a:cubicBezTo>
                <a:cubicBezTo>
                  <a:pt x="26831" y="9994"/>
                  <a:pt x="26851" y="10073"/>
                  <a:pt x="26867" y="10151"/>
                </a:cubicBezTo>
                <a:cubicBezTo>
                  <a:pt x="26776" y="10832"/>
                  <a:pt x="26698" y="11509"/>
                  <a:pt x="26623" y="12190"/>
                </a:cubicBezTo>
                <a:cubicBezTo>
                  <a:pt x="26592" y="12456"/>
                  <a:pt x="26565" y="12718"/>
                  <a:pt x="26538" y="12985"/>
                </a:cubicBezTo>
                <a:cubicBezTo>
                  <a:pt x="26526" y="13016"/>
                  <a:pt x="26518" y="13051"/>
                  <a:pt x="26506" y="13082"/>
                </a:cubicBezTo>
                <a:cubicBezTo>
                  <a:pt x="26361" y="13540"/>
                  <a:pt x="26224" y="13998"/>
                  <a:pt x="26099" y="14464"/>
                </a:cubicBezTo>
                <a:cubicBezTo>
                  <a:pt x="26095" y="14456"/>
                  <a:pt x="26095" y="14444"/>
                  <a:pt x="26095" y="14432"/>
                </a:cubicBezTo>
                <a:cubicBezTo>
                  <a:pt x="26052" y="13991"/>
                  <a:pt x="25982" y="13552"/>
                  <a:pt x="25864" y="13149"/>
                </a:cubicBezTo>
                <a:cubicBezTo>
                  <a:pt x="26032" y="12378"/>
                  <a:pt x="26204" y="11610"/>
                  <a:pt x="26369" y="10844"/>
                </a:cubicBezTo>
                <a:cubicBezTo>
                  <a:pt x="26592" y="9818"/>
                  <a:pt x="26815" y="8805"/>
                  <a:pt x="27085" y="7806"/>
                </a:cubicBezTo>
                <a:close/>
                <a:moveTo>
                  <a:pt x="66572" y="13838"/>
                </a:moveTo>
                <a:cubicBezTo>
                  <a:pt x="66592" y="14049"/>
                  <a:pt x="66608" y="14264"/>
                  <a:pt x="66624" y="14479"/>
                </a:cubicBezTo>
                <a:cubicBezTo>
                  <a:pt x="66592" y="14378"/>
                  <a:pt x="66561" y="14280"/>
                  <a:pt x="66530" y="14182"/>
                </a:cubicBezTo>
                <a:cubicBezTo>
                  <a:pt x="66545" y="14065"/>
                  <a:pt x="66557" y="13951"/>
                  <a:pt x="66572" y="13838"/>
                </a:cubicBezTo>
                <a:close/>
                <a:moveTo>
                  <a:pt x="35250" y="14159"/>
                </a:moveTo>
                <a:lnTo>
                  <a:pt x="35250" y="14202"/>
                </a:lnTo>
                <a:cubicBezTo>
                  <a:pt x="35222" y="14303"/>
                  <a:pt x="35195" y="14405"/>
                  <a:pt x="35164" y="14511"/>
                </a:cubicBezTo>
                <a:cubicBezTo>
                  <a:pt x="35164" y="14488"/>
                  <a:pt x="35160" y="14468"/>
                  <a:pt x="35160" y="14448"/>
                </a:cubicBezTo>
                <a:cubicBezTo>
                  <a:pt x="35191" y="14350"/>
                  <a:pt x="35218" y="14256"/>
                  <a:pt x="35250" y="14159"/>
                </a:cubicBezTo>
                <a:close/>
                <a:moveTo>
                  <a:pt x="158227" y="11587"/>
                </a:moveTo>
                <a:lnTo>
                  <a:pt x="158227" y="11587"/>
                </a:lnTo>
                <a:cubicBezTo>
                  <a:pt x="158521" y="11982"/>
                  <a:pt x="158811" y="12385"/>
                  <a:pt x="159093" y="12804"/>
                </a:cubicBezTo>
                <a:cubicBezTo>
                  <a:pt x="159038" y="13375"/>
                  <a:pt x="158984" y="13947"/>
                  <a:pt x="158921" y="14519"/>
                </a:cubicBezTo>
                <a:cubicBezTo>
                  <a:pt x="158820" y="14331"/>
                  <a:pt x="158659" y="14222"/>
                  <a:pt x="158510" y="14222"/>
                </a:cubicBezTo>
                <a:cubicBezTo>
                  <a:pt x="158403" y="14222"/>
                  <a:pt x="158302" y="14277"/>
                  <a:pt x="158232" y="14397"/>
                </a:cubicBezTo>
                <a:cubicBezTo>
                  <a:pt x="158232" y="13462"/>
                  <a:pt x="158236" y="12522"/>
                  <a:pt x="158227" y="11587"/>
                </a:cubicBezTo>
                <a:close/>
                <a:moveTo>
                  <a:pt x="201191" y="7818"/>
                </a:moveTo>
                <a:cubicBezTo>
                  <a:pt x="201441" y="8769"/>
                  <a:pt x="201653" y="9735"/>
                  <a:pt x="201864" y="10710"/>
                </a:cubicBezTo>
                <a:cubicBezTo>
                  <a:pt x="202032" y="11478"/>
                  <a:pt x="202204" y="12244"/>
                  <a:pt x="202369" y="13016"/>
                </a:cubicBezTo>
                <a:cubicBezTo>
                  <a:pt x="202251" y="13419"/>
                  <a:pt x="202181" y="13857"/>
                  <a:pt x="202141" y="14300"/>
                </a:cubicBezTo>
                <a:cubicBezTo>
                  <a:pt x="202134" y="14378"/>
                  <a:pt x="202126" y="14456"/>
                  <a:pt x="202118" y="14531"/>
                </a:cubicBezTo>
                <a:cubicBezTo>
                  <a:pt x="202075" y="14370"/>
                  <a:pt x="202029" y="14206"/>
                  <a:pt x="201982" y="14041"/>
                </a:cubicBezTo>
                <a:cubicBezTo>
                  <a:pt x="201982" y="14038"/>
                  <a:pt x="201985" y="14029"/>
                  <a:pt x="201989" y="14022"/>
                </a:cubicBezTo>
                <a:cubicBezTo>
                  <a:pt x="202016" y="13939"/>
                  <a:pt x="201969" y="13861"/>
                  <a:pt x="201922" y="13850"/>
                </a:cubicBezTo>
                <a:cubicBezTo>
                  <a:pt x="201864" y="13650"/>
                  <a:pt x="201805" y="13454"/>
                  <a:pt x="201742" y="13258"/>
                </a:cubicBezTo>
                <a:cubicBezTo>
                  <a:pt x="201700" y="12859"/>
                  <a:pt x="201657" y="12460"/>
                  <a:pt x="201613" y="12060"/>
                </a:cubicBezTo>
                <a:cubicBezTo>
                  <a:pt x="201543" y="11435"/>
                  <a:pt x="201472" y="10812"/>
                  <a:pt x="201390" y="10190"/>
                </a:cubicBezTo>
                <a:lnTo>
                  <a:pt x="201425" y="10049"/>
                </a:lnTo>
                <a:cubicBezTo>
                  <a:pt x="201437" y="10012"/>
                  <a:pt x="201412" y="9981"/>
                  <a:pt x="201387" y="9981"/>
                </a:cubicBezTo>
                <a:cubicBezTo>
                  <a:pt x="201379" y="9981"/>
                  <a:pt x="201370" y="9985"/>
                  <a:pt x="201363" y="9994"/>
                </a:cubicBezTo>
                <a:cubicBezTo>
                  <a:pt x="201312" y="9595"/>
                  <a:pt x="201257" y="9195"/>
                  <a:pt x="201194" y="8801"/>
                </a:cubicBezTo>
                <a:cubicBezTo>
                  <a:pt x="201163" y="8581"/>
                  <a:pt x="201128" y="8350"/>
                  <a:pt x="201097" y="8115"/>
                </a:cubicBezTo>
                <a:cubicBezTo>
                  <a:pt x="201128" y="8017"/>
                  <a:pt x="201160" y="7916"/>
                  <a:pt x="201191" y="7818"/>
                </a:cubicBezTo>
                <a:close/>
                <a:moveTo>
                  <a:pt x="137946" y="13559"/>
                </a:moveTo>
                <a:lnTo>
                  <a:pt x="137946" y="13559"/>
                </a:lnTo>
                <a:cubicBezTo>
                  <a:pt x="137981" y="13838"/>
                  <a:pt x="138017" y="14116"/>
                  <a:pt x="138048" y="14397"/>
                </a:cubicBezTo>
                <a:cubicBezTo>
                  <a:pt x="138032" y="14444"/>
                  <a:pt x="138017" y="14491"/>
                  <a:pt x="138001" y="14534"/>
                </a:cubicBezTo>
                <a:cubicBezTo>
                  <a:pt x="137985" y="14209"/>
                  <a:pt x="137970" y="13884"/>
                  <a:pt x="137946" y="13559"/>
                </a:cubicBezTo>
                <a:close/>
                <a:moveTo>
                  <a:pt x="162404" y="12647"/>
                </a:moveTo>
                <a:cubicBezTo>
                  <a:pt x="162463" y="12902"/>
                  <a:pt x="162506" y="13169"/>
                  <a:pt x="162545" y="13435"/>
                </a:cubicBezTo>
                <a:cubicBezTo>
                  <a:pt x="162498" y="13787"/>
                  <a:pt x="162447" y="14132"/>
                  <a:pt x="162392" y="14475"/>
                </a:cubicBezTo>
                <a:cubicBezTo>
                  <a:pt x="162380" y="14499"/>
                  <a:pt x="162373" y="14522"/>
                  <a:pt x="162361" y="14546"/>
                </a:cubicBezTo>
                <a:cubicBezTo>
                  <a:pt x="162322" y="14515"/>
                  <a:pt x="162279" y="14496"/>
                  <a:pt x="162239" y="14496"/>
                </a:cubicBezTo>
                <a:cubicBezTo>
                  <a:pt x="162230" y="14496"/>
                  <a:pt x="162221" y="14497"/>
                  <a:pt x="162212" y="14499"/>
                </a:cubicBezTo>
                <a:cubicBezTo>
                  <a:pt x="162165" y="14287"/>
                  <a:pt x="162118" y="14080"/>
                  <a:pt x="162071" y="13869"/>
                </a:cubicBezTo>
                <a:cubicBezTo>
                  <a:pt x="162165" y="13528"/>
                  <a:pt x="162259" y="13187"/>
                  <a:pt x="162349" y="12847"/>
                </a:cubicBezTo>
                <a:cubicBezTo>
                  <a:pt x="162369" y="12781"/>
                  <a:pt x="162384" y="12714"/>
                  <a:pt x="162404" y="12647"/>
                </a:cubicBezTo>
                <a:close/>
                <a:moveTo>
                  <a:pt x="192987" y="14291"/>
                </a:moveTo>
                <a:cubicBezTo>
                  <a:pt x="193011" y="14370"/>
                  <a:pt x="193034" y="14444"/>
                  <a:pt x="193058" y="14522"/>
                </a:cubicBezTo>
                <a:cubicBezTo>
                  <a:pt x="193058" y="14538"/>
                  <a:pt x="193053" y="14558"/>
                  <a:pt x="193053" y="14578"/>
                </a:cubicBezTo>
                <a:cubicBezTo>
                  <a:pt x="193030" y="14495"/>
                  <a:pt x="193006" y="14417"/>
                  <a:pt x="192983" y="14334"/>
                </a:cubicBezTo>
                <a:cubicBezTo>
                  <a:pt x="192983" y="14319"/>
                  <a:pt x="192987" y="14307"/>
                  <a:pt x="192987" y="14291"/>
                </a:cubicBezTo>
                <a:close/>
                <a:moveTo>
                  <a:pt x="197844" y="14202"/>
                </a:moveTo>
                <a:lnTo>
                  <a:pt x="197844" y="14202"/>
                </a:lnTo>
                <a:cubicBezTo>
                  <a:pt x="197840" y="14276"/>
                  <a:pt x="197833" y="14350"/>
                  <a:pt x="197829" y="14421"/>
                </a:cubicBezTo>
                <a:cubicBezTo>
                  <a:pt x="197805" y="14488"/>
                  <a:pt x="197782" y="14554"/>
                  <a:pt x="197758" y="14620"/>
                </a:cubicBezTo>
                <a:cubicBezTo>
                  <a:pt x="197786" y="14479"/>
                  <a:pt x="197817" y="14343"/>
                  <a:pt x="197844" y="14202"/>
                </a:cubicBezTo>
                <a:close/>
                <a:moveTo>
                  <a:pt x="90287" y="13427"/>
                </a:moveTo>
                <a:lnTo>
                  <a:pt x="90287" y="13427"/>
                </a:lnTo>
                <a:cubicBezTo>
                  <a:pt x="90263" y="13830"/>
                  <a:pt x="90243" y="14233"/>
                  <a:pt x="90225" y="14636"/>
                </a:cubicBezTo>
                <a:cubicBezTo>
                  <a:pt x="90205" y="14578"/>
                  <a:pt x="90185" y="14519"/>
                  <a:pt x="90165" y="14460"/>
                </a:cubicBezTo>
                <a:cubicBezTo>
                  <a:pt x="90205" y="14116"/>
                  <a:pt x="90243" y="13771"/>
                  <a:pt x="90287" y="13427"/>
                </a:cubicBezTo>
                <a:close/>
                <a:moveTo>
                  <a:pt x="161664" y="13704"/>
                </a:moveTo>
                <a:cubicBezTo>
                  <a:pt x="161684" y="13884"/>
                  <a:pt x="161708" y="14061"/>
                  <a:pt x="161731" y="14240"/>
                </a:cubicBezTo>
                <a:cubicBezTo>
                  <a:pt x="161688" y="14374"/>
                  <a:pt x="161645" y="14507"/>
                  <a:pt x="161602" y="14640"/>
                </a:cubicBezTo>
                <a:cubicBezTo>
                  <a:pt x="161598" y="14596"/>
                  <a:pt x="161598" y="14554"/>
                  <a:pt x="161598" y="14507"/>
                </a:cubicBezTo>
                <a:cubicBezTo>
                  <a:pt x="161618" y="14240"/>
                  <a:pt x="161641" y="13971"/>
                  <a:pt x="161664" y="13704"/>
                </a:cubicBezTo>
                <a:close/>
                <a:moveTo>
                  <a:pt x="222595" y="14538"/>
                </a:moveTo>
                <a:cubicBezTo>
                  <a:pt x="222600" y="14581"/>
                  <a:pt x="222595" y="14643"/>
                  <a:pt x="222584" y="14719"/>
                </a:cubicBezTo>
                <a:cubicBezTo>
                  <a:pt x="222588" y="14659"/>
                  <a:pt x="222591" y="14596"/>
                  <a:pt x="222595" y="14538"/>
                </a:cubicBezTo>
                <a:close/>
                <a:moveTo>
                  <a:pt x="188130" y="13568"/>
                </a:moveTo>
                <a:cubicBezTo>
                  <a:pt x="188122" y="13850"/>
                  <a:pt x="188114" y="14135"/>
                  <a:pt x="188110" y="14421"/>
                </a:cubicBezTo>
                <a:cubicBezTo>
                  <a:pt x="188075" y="14522"/>
                  <a:pt x="188040" y="14628"/>
                  <a:pt x="188004" y="14730"/>
                </a:cubicBezTo>
                <a:lnTo>
                  <a:pt x="188004" y="14679"/>
                </a:lnTo>
                <a:cubicBezTo>
                  <a:pt x="188016" y="14456"/>
                  <a:pt x="188028" y="14225"/>
                  <a:pt x="188040" y="13994"/>
                </a:cubicBezTo>
                <a:cubicBezTo>
                  <a:pt x="188071" y="13853"/>
                  <a:pt x="188098" y="13709"/>
                  <a:pt x="188130" y="13568"/>
                </a:cubicBezTo>
                <a:close/>
                <a:moveTo>
                  <a:pt x="180941" y="13908"/>
                </a:moveTo>
                <a:lnTo>
                  <a:pt x="180941" y="13908"/>
                </a:lnTo>
                <a:cubicBezTo>
                  <a:pt x="180936" y="14065"/>
                  <a:pt x="180928" y="14221"/>
                  <a:pt x="180921" y="14378"/>
                </a:cubicBezTo>
                <a:cubicBezTo>
                  <a:pt x="180881" y="14499"/>
                  <a:pt x="180842" y="14616"/>
                  <a:pt x="180803" y="14737"/>
                </a:cubicBezTo>
                <a:lnTo>
                  <a:pt x="180768" y="14632"/>
                </a:lnTo>
                <a:cubicBezTo>
                  <a:pt x="180827" y="14390"/>
                  <a:pt x="180885" y="14150"/>
                  <a:pt x="180941" y="13908"/>
                </a:cubicBezTo>
                <a:close/>
                <a:moveTo>
                  <a:pt x="225331" y="14840"/>
                </a:moveTo>
                <a:cubicBezTo>
                  <a:pt x="225331" y="14843"/>
                  <a:pt x="225331" y="14846"/>
                  <a:pt x="225329" y="14850"/>
                </a:cubicBezTo>
                <a:lnTo>
                  <a:pt x="225329" y="14850"/>
                </a:lnTo>
                <a:cubicBezTo>
                  <a:pt x="225330" y="14846"/>
                  <a:pt x="225331" y="14843"/>
                  <a:pt x="225331" y="14840"/>
                </a:cubicBezTo>
                <a:close/>
                <a:moveTo>
                  <a:pt x="47292" y="13775"/>
                </a:moveTo>
                <a:lnTo>
                  <a:pt x="47292" y="13775"/>
                </a:lnTo>
                <a:cubicBezTo>
                  <a:pt x="47355" y="14041"/>
                  <a:pt x="47418" y="14303"/>
                  <a:pt x="47480" y="14569"/>
                </a:cubicBezTo>
                <a:cubicBezTo>
                  <a:pt x="47480" y="14620"/>
                  <a:pt x="47480" y="14672"/>
                  <a:pt x="47476" y="14722"/>
                </a:cubicBezTo>
                <a:cubicBezTo>
                  <a:pt x="47465" y="14773"/>
                  <a:pt x="47449" y="14824"/>
                  <a:pt x="47433" y="14871"/>
                </a:cubicBezTo>
                <a:lnTo>
                  <a:pt x="47328" y="14554"/>
                </a:lnTo>
                <a:cubicBezTo>
                  <a:pt x="47316" y="14296"/>
                  <a:pt x="47305" y="14038"/>
                  <a:pt x="47292" y="13775"/>
                </a:cubicBezTo>
                <a:close/>
                <a:moveTo>
                  <a:pt x="8996" y="12757"/>
                </a:moveTo>
                <a:cubicBezTo>
                  <a:pt x="8964" y="13466"/>
                  <a:pt x="8937" y="14174"/>
                  <a:pt x="8917" y="14883"/>
                </a:cubicBezTo>
                <a:cubicBezTo>
                  <a:pt x="8846" y="14468"/>
                  <a:pt x="8776" y="14049"/>
                  <a:pt x="8702" y="13638"/>
                </a:cubicBezTo>
                <a:cubicBezTo>
                  <a:pt x="8675" y="13493"/>
                  <a:pt x="8647" y="13348"/>
                  <a:pt x="8615" y="13203"/>
                </a:cubicBezTo>
                <a:cubicBezTo>
                  <a:pt x="8620" y="13187"/>
                  <a:pt x="8620" y="13172"/>
                  <a:pt x="8620" y="13156"/>
                </a:cubicBezTo>
                <a:cubicBezTo>
                  <a:pt x="8655" y="12816"/>
                  <a:pt x="8823" y="12765"/>
                  <a:pt x="8996" y="12757"/>
                </a:cubicBezTo>
                <a:close/>
                <a:moveTo>
                  <a:pt x="40107" y="13697"/>
                </a:moveTo>
                <a:lnTo>
                  <a:pt x="40213" y="14225"/>
                </a:lnTo>
                <a:cubicBezTo>
                  <a:pt x="40220" y="14334"/>
                  <a:pt x="40224" y="14441"/>
                  <a:pt x="40229" y="14546"/>
                </a:cubicBezTo>
                <a:cubicBezTo>
                  <a:pt x="40232" y="14663"/>
                  <a:pt x="40240" y="14784"/>
                  <a:pt x="40244" y="14902"/>
                </a:cubicBezTo>
                <a:cubicBezTo>
                  <a:pt x="40205" y="14784"/>
                  <a:pt x="40166" y="14667"/>
                  <a:pt x="40122" y="14550"/>
                </a:cubicBezTo>
                <a:cubicBezTo>
                  <a:pt x="40119" y="14268"/>
                  <a:pt x="40115" y="13982"/>
                  <a:pt x="40107" y="13697"/>
                </a:cubicBezTo>
                <a:close/>
                <a:moveTo>
                  <a:pt x="219242" y="12624"/>
                </a:moveTo>
                <a:lnTo>
                  <a:pt x="219242" y="12624"/>
                </a:lnTo>
                <a:cubicBezTo>
                  <a:pt x="219414" y="12632"/>
                  <a:pt x="219578" y="12683"/>
                  <a:pt x="219613" y="13028"/>
                </a:cubicBezTo>
                <a:cubicBezTo>
                  <a:pt x="219621" y="13106"/>
                  <a:pt x="219629" y="13192"/>
                  <a:pt x="219633" y="13278"/>
                </a:cubicBezTo>
                <a:cubicBezTo>
                  <a:pt x="219598" y="13442"/>
                  <a:pt x="219562" y="13603"/>
                  <a:pt x="219535" y="13767"/>
                </a:cubicBezTo>
                <a:cubicBezTo>
                  <a:pt x="219461" y="14170"/>
                  <a:pt x="219394" y="14573"/>
                  <a:pt x="219327" y="14977"/>
                </a:cubicBezTo>
                <a:cubicBezTo>
                  <a:pt x="219304" y="14190"/>
                  <a:pt x="219277" y="13407"/>
                  <a:pt x="219242" y="12624"/>
                </a:cubicBezTo>
                <a:close/>
                <a:moveTo>
                  <a:pt x="126228" y="11305"/>
                </a:moveTo>
                <a:cubicBezTo>
                  <a:pt x="126275" y="11935"/>
                  <a:pt x="126318" y="12566"/>
                  <a:pt x="126361" y="13196"/>
                </a:cubicBezTo>
                <a:cubicBezTo>
                  <a:pt x="126377" y="13375"/>
                  <a:pt x="126384" y="13556"/>
                  <a:pt x="126400" y="13736"/>
                </a:cubicBezTo>
                <a:cubicBezTo>
                  <a:pt x="126357" y="13944"/>
                  <a:pt x="126318" y="14150"/>
                  <a:pt x="126275" y="14350"/>
                </a:cubicBezTo>
                <a:cubicBezTo>
                  <a:pt x="126224" y="14581"/>
                  <a:pt x="126173" y="14808"/>
                  <a:pt x="126122" y="15039"/>
                </a:cubicBezTo>
                <a:lnTo>
                  <a:pt x="126122" y="14753"/>
                </a:lnTo>
                <a:cubicBezTo>
                  <a:pt x="126122" y="14679"/>
                  <a:pt x="126082" y="14642"/>
                  <a:pt x="126042" y="14642"/>
                </a:cubicBezTo>
                <a:cubicBezTo>
                  <a:pt x="126002" y="14642"/>
                  <a:pt x="125961" y="14679"/>
                  <a:pt x="125961" y="14753"/>
                </a:cubicBezTo>
                <a:cubicBezTo>
                  <a:pt x="125961" y="14840"/>
                  <a:pt x="125958" y="14921"/>
                  <a:pt x="125958" y="15004"/>
                </a:cubicBezTo>
                <a:cubicBezTo>
                  <a:pt x="125946" y="14968"/>
                  <a:pt x="125934" y="14934"/>
                  <a:pt x="125927" y="14898"/>
                </a:cubicBezTo>
                <a:lnTo>
                  <a:pt x="125927" y="14851"/>
                </a:lnTo>
                <a:cubicBezTo>
                  <a:pt x="125970" y="13944"/>
                  <a:pt x="126001" y="13032"/>
                  <a:pt x="126048" y="12123"/>
                </a:cubicBezTo>
                <a:lnTo>
                  <a:pt x="126048" y="12119"/>
                </a:lnTo>
                <a:cubicBezTo>
                  <a:pt x="126099" y="11841"/>
                  <a:pt x="126158" y="11567"/>
                  <a:pt x="126228" y="11305"/>
                </a:cubicBezTo>
                <a:close/>
                <a:moveTo>
                  <a:pt x="175539" y="14323"/>
                </a:moveTo>
                <a:cubicBezTo>
                  <a:pt x="175535" y="14354"/>
                  <a:pt x="175531" y="14381"/>
                  <a:pt x="175527" y="14409"/>
                </a:cubicBezTo>
                <a:cubicBezTo>
                  <a:pt x="175492" y="14620"/>
                  <a:pt x="175460" y="14831"/>
                  <a:pt x="175426" y="15043"/>
                </a:cubicBezTo>
                <a:cubicBezTo>
                  <a:pt x="175422" y="14981"/>
                  <a:pt x="175422" y="14921"/>
                  <a:pt x="175417" y="14860"/>
                </a:cubicBezTo>
                <a:cubicBezTo>
                  <a:pt x="175426" y="14761"/>
                  <a:pt x="175433" y="14663"/>
                  <a:pt x="175441" y="14565"/>
                </a:cubicBezTo>
                <a:cubicBezTo>
                  <a:pt x="175473" y="14484"/>
                  <a:pt x="175507" y="14405"/>
                  <a:pt x="175539" y="14323"/>
                </a:cubicBezTo>
                <a:close/>
                <a:moveTo>
                  <a:pt x="217296" y="11810"/>
                </a:moveTo>
                <a:cubicBezTo>
                  <a:pt x="217320" y="11916"/>
                  <a:pt x="217340" y="12026"/>
                  <a:pt x="217335" y="12154"/>
                </a:cubicBezTo>
                <a:cubicBezTo>
                  <a:pt x="217320" y="12569"/>
                  <a:pt x="217402" y="12981"/>
                  <a:pt x="217394" y="13391"/>
                </a:cubicBezTo>
                <a:cubicBezTo>
                  <a:pt x="217394" y="13548"/>
                  <a:pt x="217390" y="13704"/>
                  <a:pt x="217390" y="13861"/>
                </a:cubicBezTo>
                <a:cubicBezTo>
                  <a:pt x="217358" y="13850"/>
                  <a:pt x="217324" y="13845"/>
                  <a:pt x="217288" y="13845"/>
                </a:cubicBezTo>
                <a:cubicBezTo>
                  <a:pt x="217218" y="13845"/>
                  <a:pt x="217206" y="13994"/>
                  <a:pt x="217273" y="14022"/>
                </a:cubicBezTo>
                <a:cubicBezTo>
                  <a:pt x="217316" y="14041"/>
                  <a:pt x="217355" y="14076"/>
                  <a:pt x="217387" y="14119"/>
                </a:cubicBezTo>
                <a:cubicBezTo>
                  <a:pt x="217387" y="14197"/>
                  <a:pt x="217382" y="14272"/>
                  <a:pt x="217382" y="14350"/>
                </a:cubicBezTo>
                <a:cubicBezTo>
                  <a:pt x="217363" y="14596"/>
                  <a:pt x="217343" y="14840"/>
                  <a:pt x="217324" y="15086"/>
                </a:cubicBezTo>
                <a:cubicBezTo>
                  <a:pt x="217175" y="14656"/>
                  <a:pt x="217034" y="14209"/>
                  <a:pt x="216959" y="13763"/>
                </a:cubicBezTo>
                <a:cubicBezTo>
                  <a:pt x="217062" y="13110"/>
                  <a:pt x="217171" y="12460"/>
                  <a:pt x="217296" y="11810"/>
                </a:cubicBezTo>
                <a:close/>
                <a:moveTo>
                  <a:pt x="72929" y="13544"/>
                </a:moveTo>
                <a:cubicBezTo>
                  <a:pt x="72956" y="13756"/>
                  <a:pt x="72988" y="13971"/>
                  <a:pt x="73015" y="14182"/>
                </a:cubicBezTo>
                <a:lnTo>
                  <a:pt x="73015" y="14225"/>
                </a:lnTo>
                <a:cubicBezTo>
                  <a:pt x="73019" y="14531"/>
                  <a:pt x="73019" y="14831"/>
                  <a:pt x="73019" y="15133"/>
                </a:cubicBezTo>
                <a:cubicBezTo>
                  <a:pt x="72966" y="15112"/>
                  <a:pt x="72912" y="15101"/>
                  <a:pt x="72858" y="15101"/>
                </a:cubicBezTo>
                <a:cubicBezTo>
                  <a:pt x="72813" y="15101"/>
                  <a:pt x="72768" y="15109"/>
                  <a:pt x="72725" y="15125"/>
                </a:cubicBezTo>
                <a:cubicBezTo>
                  <a:pt x="72757" y="14844"/>
                  <a:pt x="72791" y="14565"/>
                  <a:pt x="72831" y="14291"/>
                </a:cubicBezTo>
                <a:cubicBezTo>
                  <a:pt x="72866" y="14045"/>
                  <a:pt x="72898" y="13794"/>
                  <a:pt x="72929" y="13544"/>
                </a:cubicBezTo>
                <a:close/>
                <a:moveTo>
                  <a:pt x="30366" y="13951"/>
                </a:moveTo>
                <a:cubicBezTo>
                  <a:pt x="30451" y="14347"/>
                  <a:pt x="30530" y="14746"/>
                  <a:pt x="30604" y="15145"/>
                </a:cubicBezTo>
                <a:cubicBezTo>
                  <a:pt x="30545" y="14945"/>
                  <a:pt x="30478" y="14746"/>
                  <a:pt x="30404" y="14554"/>
                </a:cubicBezTo>
                <a:cubicBezTo>
                  <a:pt x="30397" y="14394"/>
                  <a:pt x="30381" y="14233"/>
                  <a:pt x="30369" y="14072"/>
                </a:cubicBezTo>
                <a:cubicBezTo>
                  <a:pt x="30369" y="14033"/>
                  <a:pt x="30366" y="13994"/>
                  <a:pt x="30366" y="13951"/>
                </a:cubicBezTo>
                <a:close/>
                <a:moveTo>
                  <a:pt x="102005" y="11438"/>
                </a:moveTo>
                <a:cubicBezTo>
                  <a:pt x="102075" y="11701"/>
                  <a:pt x="102134" y="11975"/>
                  <a:pt x="102185" y="12253"/>
                </a:cubicBezTo>
                <a:lnTo>
                  <a:pt x="102185" y="12257"/>
                </a:lnTo>
                <a:cubicBezTo>
                  <a:pt x="102232" y="13106"/>
                  <a:pt x="102259" y="13955"/>
                  <a:pt x="102299" y="14804"/>
                </a:cubicBezTo>
                <a:cubicBezTo>
                  <a:pt x="102295" y="14828"/>
                  <a:pt x="102287" y="14851"/>
                  <a:pt x="102279" y="14875"/>
                </a:cubicBezTo>
                <a:cubicBezTo>
                  <a:pt x="102279" y="14789"/>
                  <a:pt x="102275" y="14706"/>
                  <a:pt x="102275" y="14620"/>
                </a:cubicBezTo>
                <a:cubicBezTo>
                  <a:pt x="102273" y="14546"/>
                  <a:pt x="102233" y="14509"/>
                  <a:pt x="102194" y="14509"/>
                </a:cubicBezTo>
                <a:cubicBezTo>
                  <a:pt x="102154" y="14509"/>
                  <a:pt x="102115" y="14546"/>
                  <a:pt x="102115" y="14620"/>
                </a:cubicBezTo>
                <a:cubicBezTo>
                  <a:pt x="102115" y="14800"/>
                  <a:pt x="102111" y="14977"/>
                  <a:pt x="102107" y="15153"/>
                </a:cubicBezTo>
                <a:cubicBezTo>
                  <a:pt x="102060" y="14930"/>
                  <a:pt x="102013" y="14706"/>
                  <a:pt x="101961" y="14484"/>
                </a:cubicBezTo>
                <a:cubicBezTo>
                  <a:pt x="101919" y="14284"/>
                  <a:pt x="101876" y="14076"/>
                  <a:pt x="101837" y="13869"/>
                </a:cubicBezTo>
                <a:cubicBezTo>
                  <a:pt x="101849" y="13689"/>
                  <a:pt x="101860" y="13509"/>
                  <a:pt x="101872" y="13328"/>
                </a:cubicBezTo>
                <a:cubicBezTo>
                  <a:pt x="101919" y="12699"/>
                  <a:pt x="101961" y="12069"/>
                  <a:pt x="102005" y="11438"/>
                </a:cubicBezTo>
                <a:close/>
                <a:moveTo>
                  <a:pt x="10940" y="11943"/>
                </a:moveTo>
                <a:cubicBezTo>
                  <a:pt x="11062" y="12582"/>
                  <a:pt x="11171" y="13219"/>
                  <a:pt x="11274" y="13861"/>
                </a:cubicBezTo>
                <a:cubicBezTo>
                  <a:pt x="11250" y="13986"/>
                  <a:pt x="11231" y="14108"/>
                  <a:pt x="11211" y="14233"/>
                </a:cubicBezTo>
                <a:cubicBezTo>
                  <a:pt x="11137" y="14546"/>
                  <a:pt x="11034" y="14860"/>
                  <a:pt x="10929" y="15165"/>
                </a:cubicBezTo>
                <a:cubicBezTo>
                  <a:pt x="10902" y="14836"/>
                  <a:pt x="10874" y="14503"/>
                  <a:pt x="10846" y="14170"/>
                </a:cubicBezTo>
                <a:lnTo>
                  <a:pt x="10846" y="13991"/>
                </a:lnTo>
                <a:cubicBezTo>
                  <a:pt x="10878" y="13947"/>
                  <a:pt x="10917" y="13908"/>
                  <a:pt x="10964" y="13888"/>
                </a:cubicBezTo>
                <a:cubicBezTo>
                  <a:pt x="11030" y="13861"/>
                  <a:pt x="11019" y="13713"/>
                  <a:pt x="10945" y="13713"/>
                </a:cubicBezTo>
                <a:cubicBezTo>
                  <a:pt x="10909" y="13713"/>
                  <a:pt x="10874" y="13720"/>
                  <a:pt x="10843" y="13732"/>
                </a:cubicBezTo>
                <a:cubicBezTo>
                  <a:pt x="10843" y="13662"/>
                  <a:pt x="10843" y="13595"/>
                  <a:pt x="10839" y="13525"/>
                </a:cubicBezTo>
                <a:cubicBezTo>
                  <a:pt x="10831" y="13113"/>
                  <a:pt x="10913" y="12703"/>
                  <a:pt x="10902" y="12288"/>
                </a:cubicBezTo>
                <a:cubicBezTo>
                  <a:pt x="10898" y="12159"/>
                  <a:pt x="10917" y="12045"/>
                  <a:pt x="10940" y="11943"/>
                </a:cubicBezTo>
                <a:close/>
                <a:moveTo>
                  <a:pt x="97472" y="13516"/>
                </a:moveTo>
                <a:lnTo>
                  <a:pt x="97472" y="13516"/>
                </a:lnTo>
                <a:cubicBezTo>
                  <a:pt x="97563" y="13673"/>
                  <a:pt x="97649" y="13834"/>
                  <a:pt x="97735" y="13994"/>
                </a:cubicBezTo>
                <a:cubicBezTo>
                  <a:pt x="97754" y="14116"/>
                  <a:pt x="97770" y="14237"/>
                  <a:pt x="97786" y="14358"/>
                </a:cubicBezTo>
                <a:cubicBezTo>
                  <a:pt x="97735" y="14632"/>
                  <a:pt x="97688" y="14902"/>
                  <a:pt x="97641" y="15172"/>
                </a:cubicBezTo>
                <a:cubicBezTo>
                  <a:pt x="97586" y="14816"/>
                  <a:pt x="97539" y="14460"/>
                  <a:pt x="97500" y="14100"/>
                </a:cubicBezTo>
                <a:cubicBezTo>
                  <a:pt x="97496" y="13998"/>
                  <a:pt x="97492" y="13897"/>
                  <a:pt x="97488" y="13794"/>
                </a:cubicBezTo>
                <a:cubicBezTo>
                  <a:pt x="97485" y="13700"/>
                  <a:pt x="97481" y="13610"/>
                  <a:pt x="97472" y="13516"/>
                </a:cubicBezTo>
                <a:close/>
                <a:moveTo>
                  <a:pt x="52647" y="14080"/>
                </a:moveTo>
                <a:lnTo>
                  <a:pt x="52647" y="14080"/>
                </a:lnTo>
                <a:cubicBezTo>
                  <a:pt x="52698" y="14197"/>
                  <a:pt x="52745" y="14315"/>
                  <a:pt x="52796" y="14432"/>
                </a:cubicBezTo>
                <a:cubicBezTo>
                  <a:pt x="52807" y="14565"/>
                  <a:pt x="52816" y="14695"/>
                  <a:pt x="52827" y="14828"/>
                </a:cubicBezTo>
                <a:cubicBezTo>
                  <a:pt x="52823" y="14945"/>
                  <a:pt x="52816" y="15059"/>
                  <a:pt x="52807" y="15176"/>
                </a:cubicBezTo>
                <a:cubicBezTo>
                  <a:pt x="52776" y="14965"/>
                  <a:pt x="52741" y="14753"/>
                  <a:pt x="52706" y="14542"/>
                </a:cubicBezTo>
                <a:cubicBezTo>
                  <a:pt x="52686" y="14409"/>
                  <a:pt x="52670" y="14249"/>
                  <a:pt x="52647" y="14080"/>
                </a:cubicBezTo>
                <a:close/>
                <a:moveTo>
                  <a:pt x="155324" y="13548"/>
                </a:moveTo>
                <a:cubicBezTo>
                  <a:pt x="155347" y="13751"/>
                  <a:pt x="155375" y="13955"/>
                  <a:pt x="155402" y="14159"/>
                </a:cubicBezTo>
                <a:cubicBezTo>
                  <a:pt x="155456" y="14526"/>
                  <a:pt x="155503" y="14898"/>
                  <a:pt x="155543" y="15270"/>
                </a:cubicBezTo>
                <a:cubicBezTo>
                  <a:pt x="155490" y="15246"/>
                  <a:pt x="155434" y="15233"/>
                  <a:pt x="155377" y="15233"/>
                </a:cubicBezTo>
                <a:cubicBezTo>
                  <a:pt x="155325" y="15233"/>
                  <a:pt x="155273" y="15244"/>
                  <a:pt x="155222" y="15266"/>
                </a:cubicBezTo>
                <a:cubicBezTo>
                  <a:pt x="155218" y="15247"/>
                  <a:pt x="155218" y="15231"/>
                  <a:pt x="155218" y="15212"/>
                </a:cubicBezTo>
                <a:lnTo>
                  <a:pt x="155218" y="14358"/>
                </a:lnTo>
                <a:cubicBezTo>
                  <a:pt x="155222" y="14343"/>
                  <a:pt x="155222" y="14331"/>
                  <a:pt x="155222" y="14315"/>
                </a:cubicBezTo>
                <a:cubicBezTo>
                  <a:pt x="155257" y="14061"/>
                  <a:pt x="155292" y="13803"/>
                  <a:pt x="155324" y="13548"/>
                </a:cubicBezTo>
                <a:close/>
                <a:moveTo>
                  <a:pt x="130748" y="13677"/>
                </a:moveTo>
                <a:lnTo>
                  <a:pt x="130748" y="13677"/>
                </a:lnTo>
                <a:cubicBezTo>
                  <a:pt x="130737" y="13912"/>
                  <a:pt x="130725" y="14147"/>
                  <a:pt x="130717" y="14385"/>
                </a:cubicBezTo>
                <a:cubicBezTo>
                  <a:pt x="130682" y="14695"/>
                  <a:pt x="130643" y="15000"/>
                  <a:pt x="130596" y="15306"/>
                </a:cubicBezTo>
                <a:cubicBezTo>
                  <a:pt x="130541" y="15000"/>
                  <a:pt x="130486" y="14695"/>
                  <a:pt x="130432" y="14394"/>
                </a:cubicBezTo>
                <a:cubicBezTo>
                  <a:pt x="130439" y="14334"/>
                  <a:pt x="130443" y="14276"/>
                  <a:pt x="130451" y="14213"/>
                </a:cubicBezTo>
                <a:cubicBezTo>
                  <a:pt x="130549" y="14033"/>
                  <a:pt x="130647" y="13853"/>
                  <a:pt x="130748" y="13677"/>
                </a:cubicBezTo>
                <a:close/>
                <a:moveTo>
                  <a:pt x="179707" y="11825"/>
                </a:moveTo>
                <a:lnTo>
                  <a:pt x="179707" y="11825"/>
                </a:lnTo>
                <a:cubicBezTo>
                  <a:pt x="179696" y="12201"/>
                  <a:pt x="179680" y="12577"/>
                  <a:pt x="179660" y="12949"/>
                </a:cubicBezTo>
                <a:lnTo>
                  <a:pt x="179660" y="12953"/>
                </a:lnTo>
                <a:cubicBezTo>
                  <a:pt x="179563" y="13004"/>
                  <a:pt x="179465" y="13113"/>
                  <a:pt x="179359" y="13301"/>
                </a:cubicBezTo>
                <a:cubicBezTo>
                  <a:pt x="179326" y="13364"/>
                  <a:pt x="179363" y="13447"/>
                  <a:pt x="179404" y="13447"/>
                </a:cubicBezTo>
                <a:cubicBezTo>
                  <a:pt x="179417" y="13447"/>
                  <a:pt x="179430" y="13438"/>
                  <a:pt x="179441" y="13419"/>
                </a:cubicBezTo>
                <a:cubicBezTo>
                  <a:pt x="179496" y="13321"/>
                  <a:pt x="179547" y="13258"/>
                  <a:pt x="179602" y="13216"/>
                </a:cubicBezTo>
                <a:lnTo>
                  <a:pt x="179602" y="13216"/>
                </a:lnTo>
                <a:cubicBezTo>
                  <a:pt x="179539" y="13493"/>
                  <a:pt x="179485" y="13771"/>
                  <a:pt x="179425" y="14049"/>
                </a:cubicBezTo>
                <a:cubicBezTo>
                  <a:pt x="179418" y="14072"/>
                  <a:pt x="179409" y="14096"/>
                  <a:pt x="179402" y="14123"/>
                </a:cubicBezTo>
                <a:cubicBezTo>
                  <a:pt x="179398" y="14033"/>
                  <a:pt x="179398" y="13944"/>
                  <a:pt x="179394" y="13857"/>
                </a:cubicBezTo>
                <a:cubicBezTo>
                  <a:pt x="179394" y="13842"/>
                  <a:pt x="179386" y="13834"/>
                  <a:pt x="179378" y="13834"/>
                </a:cubicBezTo>
                <a:cubicBezTo>
                  <a:pt x="179370" y="13834"/>
                  <a:pt x="179362" y="13842"/>
                  <a:pt x="179362" y="13857"/>
                </a:cubicBezTo>
                <a:cubicBezTo>
                  <a:pt x="179351" y="14025"/>
                  <a:pt x="179335" y="14197"/>
                  <a:pt x="179324" y="14366"/>
                </a:cubicBezTo>
                <a:cubicBezTo>
                  <a:pt x="179214" y="14699"/>
                  <a:pt x="179109" y="15031"/>
                  <a:pt x="179006" y="15364"/>
                </a:cubicBezTo>
                <a:cubicBezTo>
                  <a:pt x="179124" y="14605"/>
                  <a:pt x="179238" y="13841"/>
                  <a:pt x="179347" y="13075"/>
                </a:cubicBezTo>
                <a:cubicBezTo>
                  <a:pt x="179456" y="12656"/>
                  <a:pt x="179578" y="12237"/>
                  <a:pt x="179707" y="11825"/>
                </a:cubicBezTo>
                <a:close/>
                <a:moveTo>
                  <a:pt x="204419" y="12119"/>
                </a:moveTo>
                <a:lnTo>
                  <a:pt x="204419" y="12119"/>
                </a:lnTo>
                <a:cubicBezTo>
                  <a:pt x="204650" y="12432"/>
                  <a:pt x="204881" y="12750"/>
                  <a:pt x="205105" y="13075"/>
                </a:cubicBezTo>
                <a:cubicBezTo>
                  <a:pt x="205120" y="13512"/>
                  <a:pt x="205143" y="13888"/>
                  <a:pt x="205163" y="14103"/>
                </a:cubicBezTo>
                <a:cubicBezTo>
                  <a:pt x="205163" y="14237"/>
                  <a:pt x="205171" y="14366"/>
                  <a:pt x="205175" y="14499"/>
                </a:cubicBezTo>
                <a:cubicBezTo>
                  <a:pt x="205143" y="14789"/>
                  <a:pt x="205112" y="15078"/>
                  <a:pt x="205085" y="15368"/>
                </a:cubicBezTo>
                <a:cubicBezTo>
                  <a:pt x="204971" y="14925"/>
                  <a:pt x="204854" y="14488"/>
                  <a:pt x="204733" y="14061"/>
                </a:cubicBezTo>
                <a:cubicBezTo>
                  <a:pt x="204635" y="13724"/>
                  <a:pt x="204529" y="13391"/>
                  <a:pt x="204428" y="13059"/>
                </a:cubicBezTo>
                <a:cubicBezTo>
                  <a:pt x="204424" y="12746"/>
                  <a:pt x="204424" y="12432"/>
                  <a:pt x="204419" y="12119"/>
                </a:cubicBezTo>
                <a:close/>
                <a:moveTo>
                  <a:pt x="185136" y="14531"/>
                </a:moveTo>
                <a:cubicBezTo>
                  <a:pt x="185152" y="14714"/>
                  <a:pt x="185168" y="14898"/>
                  <a:pt x="185179" y="15086"/>
                </a:cubicBezTo>
                <a:cubicBezTo>
                  <a:pt x="185168" y="15169"/>
                  <a:pt x="185155" y="15254"/>
                  <a:pt x="185148" y="15340"/>
                </a:cubicBezTo>
                <a:cubicBezTo>
                  <a:pt x="185140" y="15340"/>
                  <a:pt x="185132" y="15339"/>
                  <a:pt x="185125" y="15339"/>
                </a:cubicBezTo>
                <a:cubicBezTo>
                  <a:pt x="185062" y="15339"/>
                  <a:pt x="185000" y="15366"/>
                  <a:pt x="184944" y="15415"/>
                </a:cubicBezTo>
                <a:cubicBezTo>
                  <a:pt x="184940" y="15356"/>
                  <a:pt x="184933" y="15297"/>
                  <a:pt x="184924" y="15243"/>
                </a:cubicBezTo>
                <a:cubicBezTo>
                  <a:pt x="184995" y="15004"/>
                  <a:pt x="185065" y="14769"/>
                  <a:pt x="185136" y="14531"/>
                </a:cubicBezTo>
                <a:close/>
                <a:moveTo>
                  <a:pt x="23818" y="11986"/>
                </a:moveTo>
                <a:lnTo>
                  <a:pt x="23818" y="11986"/>
                </a:lnTo>
                <a:cubicBezTo>
                  <a:pt x="23814" y="12389"/>
                  <a:pt x="23809" y="12793"/>
                  <a:pt x="23809" y="13192"/>
                </a:cubicBezTo>
                <a:cubicBezTo>
                  <a:pt x="23704" y="13525"/>
                  <a:pt x="23598" y="13857"/>
                  <a:pt x="23504" y="14194"/>
                </a:cubicBezTo>
                <a:cubicBezTo>
                  <a:pt x="23386" y="14596"/>
                  <a:pt x="23277" y="15008"/>
                  <a:pt x="23171" y="15423"/>
                </a:cubicBezTo>
                <a:cubicBezTo>
                  <a:pt x="23137" y="15090"/>
                  <a:pt x="23101" y="14761"/>
                  <a:pt x="23070" y="14428"/>
                </a:cubicBezTo>
                <a:cubicBezTo>
                  <a:pt x="23070" y="14366"/>
                  <a:pt x="23074" y="14300"/>
                  <a:pt x="23074" y="14237"/>
                </a:cubicBezTo>
                <a:cubicBezTo>
                  <a:pt x="23097" y="13978"/>
                  <a:pt x="23124" y="13485"/>
                  <a:pt x="23137" y="12934"/>
                </a:cubicBezTo>
                <a:cubicBezTo>
                  <a:pt x="23359" y="12613"/>
                  <a:pt x="23586" y="12300"/>
                  <a:pt x="23818" y="11986"/>
                </a:cubicBezTo>
                <a:close/>
                <a:moveTo>
                  <a:pt x="151762" y="14581"/>
                </a:moveTo>
                <a:cubicBezTo>
                  <a:pt x="151770" y="14609"/>
                  <a:pt x="151778" y="14640"/>
                  <a:pt x="151782" y="14672"/>
                </a:cubicBezTo>
                <a:cubicBezTo>
                  <a:pt x="151742" y="14937"/>
                  <a:pt x="151704" y="15207"/>
                  <a:pt x="151661" y="15474"/>
                </a:cubicBezTo>
                <a:cubicBezTo>
                  <a:pt x="151692" y="15176"/>
                  <a:pt x="151723" y="14875"/>
                  <a:pt x="151762" y="14581"/>
                </a:cubicBezTo>
                <a:close/>
                <a:moveTo>
                  <a:pt x="147148" y="15297"/>
                </a:moveTo>
                <a:lnTo>
                  <a:pt x="147148" y="15434"/>
                </a:lnTo>
                <a:cubicBezTo>
                  <a:pt x="147140" y="15450"/>
                  <a:pt x="147136" y="15465"/>
                  <a:pt x="147132" y="15481"/>
                </a:cubicBezTo>
                <a:cubicBezTo>
                  <a:pt x="147136" y="15427"/>
                  <a:pt x="147140" y="15376"/>
                  <a:pt x="147143" y="15321"/>
                </a:cubicBezTo>
                <a:cubicBezTo>
                  <a:pt x="147143" y="15313"/>
                  <a:pt x="147148" y="15306"/>
                  <a:pt x="147148" y="15297"/>
                </a:cubicBezTo>
                <a:close/>
                <a:moveTo>
                  <a:pt x="43121" y="14464"/>
                </a:moveTo>
                <a:cubicBezTo>
                  <a:pt x="43144" y="14538"/>
                  <a:pt x="43164" y="14612"/>
                  <a:pt x="43188" y="14690"/>
                </a:cubicBezTo>
                <a:cubicBezTo>
                  <a:pt x="43222" y="14871"/>
                  <a:pt x="43250" y="15008"/>
                  <a:pt x="43258" y="15047"/>
                </a:cubicBezTo>
                <a:cubicBezTo>
                  <a:pt x="43277" y="15153"/>
                  <a:pt x="43296" y="15262"/>
                  <a:pt x="43312" y="15368"/>
                </a:cubicBezTo>
                <a:cubicBezTo>
                  <a:pt x="43305" y="15427"/>
                  <a:pt x="43296" y="15485"/>
                  <a:pt x="43289" y="15544"/>
                </a:cubicBezTo>
                <a:cubicBezTo>
                  <a:pt x="43237" y="15500"/>
                  <a:pt x="43176" y="15472"/>
                  <a:pt x="43114" y="15472"/>
                </a:cubicBezTo>
                <a:cubicBezTo>
                  <a:pt x="43106" y="15472"/>
                  <a:pt x="43097" y="15473"/>
                  <a:pt x="43089" y="15474"/>
                </a:cubicBezTo>
                <a:cubicBezTo>
                  <a:pt x="43078" y="15387"/>
                  <a:pt x="43065" y="15301"/>
                  <a:pt x="43058" y="15216"/>
                </a:cubicBezTo>
                <a:cubicBezTo>
                  <a:pt x="43074" y="14965"/>
                  <a:pt x="43094" y="14714"/>
                  <a:pt x="43121" y="14464"/>
                </a:cubicBezTo>
                <a:close/>
                <a:moveTo>
                  <a:pt x="48537" y="11998"/>
                </a:moveTo>
                <a:lnTo>
                  <a:pt x="48537" y="11998"/>
                </a:lnTo>
                <a:cubicBezTo>
                  <a:pt x="48694" y="12503"/>
                  <a:pt x="48842" y="13012"/>
                  <a:pt x="48976" y="13532"/>
                </a:cubicBezTo>
                <a:cubicBezTo>
                  <a:pt x="49066" y="14166"/>
                  <a:pt x="49164" y="14800"/>
                  <a:pt x="49261" y="15431"/>
                </a:cubicBezTo>
                <a:cubicBezTo>
                  <a:pt x="49257" y="15478"/>
                  <a:pt x="49257" y="15525"/>
                  <a:pt x="49254" y="15572"/>
                </a:cubicBezTo>
                <a:cubicBezTo>
                  <a:pt x="49140" y="15212"/>
                  <a:pt x="49026" y="14851"/>
                  <a:pt x="48913" y="14499"/>
                </a:cubicBezTo>
                <a:cubicBezTo>
                  <a:pt x="48898" y="14327"/>
                  <a:pt x="48885" y="14159"/>
                  <a:pt x="48874" y="13991"/>
                </a:cubicBezTo>
                <a:cubicBezTo>
                  <a:pt x="48872" y="13974"/>
                  <a:pt x="48863" y="13965"/>
                  <a:pt x="48854" y="13965"/>
                </a:cubicBezTo>
                <a:cubicBezTo>
                  <a:pt x="48846" y="13965"/>
                  <a:pt x="48839" y="13973"/>
                  <a:pt x="48839" y="13991"/>
                </a:cubicBezTo>
                <a:cubicBezTo>
                  <a:pt x="48835" y="14076"/>
                  <a:pt x="48835" y="14166"/>
                  <a:pt x="48835" y="14253"/>
                </a:cubicBezTo>
                <a:cubicBezTo>
                  <a:pt x="48827" y="14229"/>
                  <a:pt x="48819" y="14206"/>
                  <a:pt x="48811" y="14182"/>
                </a:cubicBezTo>
                <a:cubicBezTo>
                  <a:pt x="48753" y="13904"/>
                  <a:pt x="48694" y="13626"/>
                  <a:pt x="48636" y="13348"/>
                </a:cubicBezTo>
                <a:lnTo>
                  <a:pt x="48636" y="13348"/>
                </a:lnTo>
                <a:cubicBezTo>
                  <a:pt x="48686" y="13391"/>
                  <a:pt x="48741" y="13454"/>
                  <a:pt x="48795" y="13548"/>
                </a:cubicBezTo>
                <a:cubicBezTo>
                  <a:pt x="48807" y="13568"/>
                  <a:pt x="48820" y="13576"/>
                  <a:pt x="48832" y="13576"/>
                </a:cubicBezTo>
                <a:cubicBezTo>
                  <a:pt x="48873" y="13576"/>
                  <a:pt x="48910" y="13494"/>
                  <a:pt x="48874" y="13435"/>
                </a:cubicBezTo>
                <a:cubicBezTo>
                  <a:pt x="48777" y="13254"/>
                  <a:pt x="48683" y="13149"/>
                  <a:pt x="48592" y="13090"/>
                </a:cubicBezTo>
                <a:cubicBezTo>
                  <a:pt x="48569" y="12726"/>
                  <a:pt x="48553" y="12362"/>
                  <a:pt x="48537" y="11998"/>
                </a:cubicBezTo>
                <a:close/>
                <a:moveTo>
                  <a:pt x="155038" y="7152"/>
                </a:moveTo>
                <a:cubicBezTo>
                  <a:pt x="155297" y="7493"/>
                  <a:pt x="155503" y="7877"/>
                  <a:pt x="155762" y="8245"/>
                </a:cubicBezTo>
                <a:cubicBezTo>
                  <a:pt x="155766" y="8248"/>
                  <a:pt x="155770" y="8256"/>
                  <a:pt x="155774" y="8261"/>
                </a:cubicBezTo>
                <a:cubicBezTo>
                  <a:pt x="155825" y="8460"/>
                  <a:pt x="155879" y="8660"/>
                  <a:pt x="155911" y="8867"/>
                </a:cubicBezTo>
                <a:cubicBezTo>
                  <a:pt x="155993" y="9388"/>
                  <a:pt x="156032" y="9932"/>
                  <a:pt x="156130" y="10445"/>
                </a:cubicBezTo>
                <a:cubicBezTo>
                  <a:pt x="156255" y="11126"/>
                  <a:pt x="156302" y="11849"/>
                  <a:pt x="156322" y="12569"/>
                </a:cubicBezTo>
                <a:cubicBezTo>
                  <a:pt x="156302" y="13435"/>
                  <a:pt x="156307" y="14296"/>
                  <a:pt x="156330" y="15160"/>
                </a:cubicBezTo>
                <a:cubicBezTo>
                  <a:pt x="156325" y="15301"/>
                  <a:pt x="156322" y="15438"/>
                  <a:pt x="156318" y="15579"/>
                </a:cubicBezTo>
                <a:cubicBezTo>
                  <a:pt x="156103" y="14585"/>
                  <a:pt x="155832" y="13626"/>
                  <a:pt x="155535" y="12679"/>
                </a:cubicBezTo>
                <a:cubicBezTo>
                  <a:pt x="155503" y="12589"/>
                  <a:pt x="155476" y="12479"/>
                  <a:pt x="155445" y="12366"/>
                </a:cubicBezTo>
                <a:cubicBezTo>
                  <a:pt x="155512" y="11736"/>
                  <a:pt x="155582" y="11097"/>
                  <a:pt x="155680" y="10483"/>
                </a:cubicBezTo>
                <a:cubicBezTo>
                  <a:pt x="155696" y="10368"/>
                  <a:pt x="155635" y="10295"/>
                  <a:pt x="155574" y="10295"/>
                </a:cubicBezTo>
                <a:cubicBezTo>
                  <a:pt x="155534" y="10295"/>
                  <a:pt x="155493" y="10328"/>
                  <a:pt x="155476" y="10401"/>
                </a:cubicBezTo>
                <a:cubicBezTo>
                  <a:pt x="155441" y="10554"/>
                  <a:pt x="155402" y="10703"/>
                  <a:pt x="155359" y="10851"/>
                </a:cubicBezTo>
                <a:cubicBezTo>
                  <a:pt x="155422" y="9936"/>
                  <a:pt x="155461" y="9020"/>
                  <a:pt x="155649" y="8124"/>
                </a:cubicBezTo>
                <a:cubicBezTo>
                  <a:pt x="155656" y="8079"/>
                  <a:pt x="155630" y="8049"/>
                  <a:pt x="155605" y="8049"/>
                </a:cubicBezTo>
                <a:cubicBezTo>
                  <a:pt x="155589" y="8049"/>
                  <a:pt x="155573" y="8062"/>
                  <a:pt x="155566" y="8092"/>
                </a:cubicBezTo>
                <a:cubicBezTo>
                  <a:pt x="155335" y="9164"/>
                  <a:pt x="155214" y="10311"/>
                  <a:pt x="155136" y="11466"/>
                </a:cubicBezTo>
                <a:cubicBezTo>
                  <a:pt x="155081" y="11364"/>
                  <a:pt x="155015" y="11278"/>
                  <a:pt x="154940" y="11223"/>
                </a:cubicBezTo>
                <a:cubicBezTo>
                  <a:pt x="155010" y="10640"/>
                  <a:pt x="155085" y="10053"/>
                  <a:pt x="155234" y="9517"/>
                </a:cubicBezTo>
                <a:cubicBezTo>
                  <a:pt x="155244" y="9478"/>
                  <a:pt x="155218" y="9447"/>
                  <a:pt x="155194" y="9447"/>
                </a:cubicBezTo>
                <a:cubicBezTo>
                  <a:pt x="155182" y="9447"/>
                  <a:pt x="155170" y="9455"/>
                  <a:pt x="155163" y="9473"/>
                </a:cubicBezTo>
                <a:cubicBezTo>
                  <a:pt x="154991" y="9979"/>
                  <a:pt x="154835" y="10503"/>
                  <a:pt x="154681" y="11032"/>
                </a:cubicBezTo>
                <a:cubicBezTo>
                  <a:pt x="154681" y="11023"/>
                  <a:pt x="154678" y="11016"/>
                  <a:pt x="154678" y="11004"/>
                </a:cubicBezTo>
                <a:cubicBezTo>
                  <a:pt x="154670" y="10628"/>
                  <a:pt x="154658" y="10225"/>
                  <a:pt x="154537" y="9943"/>
                </a:cubicBezTo>
                <a:cubicBezTo>
                  <a:pt x="154526" y="9920"/>
                  <a:pt x="154510" y="9905"/>
                  <a:pt x="154490" y="9896"/>
                </a:cubicBezTo>
                <a:cubicBezTo>
                  <a:pt x="154588" y="9125"/>
                  <a:pt x="154705" y="8350"/>
                  <a:pt x="154885" y="7630"/>
                </a:cubicBezTo>
                <a:cubicBezTo>
                  <a:pt x="154936" y="7470"/>
                  <a:pt x="154987" y="7309"/>
                  <a:pt x="155038" y="7152"/>
                </a:cubicBezTo>
                <a:close/>
                <a:moveTo>
                  <a:pt x="161809" y="14831"/>
                </a:moveTo>
                <a:cubicBezTo>
                  <a:pt x="161840" y="15086"/>
                  <a:pt x="161876" y="15344"/>
                  <a:pt x="161911" y="15603"/>
                </a:cubicBezTo>
                <a:cubicBezTo>
                  <a:pt x="161840" y="15478"/>
                  <a:pt x="161770" y="15356"/>
                  <a:pt x="161695" y="15235"/>
                </a:cubicBezTo>
                <a:cubicBezTo>
                  <a:pt x="161735" y="15098"/>
                  <a:pt x="161770" y="14965"/>
                  <a:pt x="161809" y="14831"/>
                </a:cubicBezTo>
                <a:close/>
                <a:moveTo>
                  <a:pt x="66451" y="14784"/>
                </a:moveTo>
                <a:cubicBezTo>
                  <a:pt x="66498" y="14949"/>
                  <a:pt x="66541" y="15118"/>
                  <a:pt x="66588" y="15282"/>
                </a:cubicBezTo>
                <a:cubicBezTo>
                  <a:pt x="66521" y="15395"/>
                  <a:pt x="66455" y="15509"/>
                  <a:pt x="66389" y="15622"/>
                </a:cubicBezTo>
                <a:cubicBezTo>
                  <a:pt x="66377" y="15595"/>
                  <a:pt x="66366" y="15564"/>
                  <a:pt x="66350" y="15536"/>
                </a:cubicBezTo>
                <a:cubicBezTo>
                  <a:pt x="66384" y="15286"/>
                  <a:pt x="66420" y="15035"/>
                  <a:pt x="66451" y="14784"/>
                </a:cubicBezTo>
                <a:close/>
                <a:moveTo>
                  <a:pt x="133089" y="12953"/>
                </a:moveTo>
                <a:lnTo>
                  <a:pt x="133089" y="12953"/>
                </a:lnTo>
                <a:cubicBezTo>
                  <a:pt x="133105" y="13807"/>
                  <a:pt x="133097" y="14663"/>
                  <a:pt x="133085" y="15517"/>
                </a:cubicBezTo>
                <a:lnTo>
                  <a:pt x="133085" y="15626"/>
                </a:lnTo>
                <a:cubicBezTo>
                  <a:pt x="133022" y="15270"/>
                  <a:pt x="132948" y="14840"/>
                  <a:pt x="132878" y="14394"/>
                </a:cubicBezTo>
                <a:cubicBezTo>
                  <a:pt x="132948" y="13915"/>
                  <a:pt x="133022" y="13435"/>
                  <a:pt x="133089" y="12953"/>
                </a:cubicBezTo>
                <a:close/>
                <a:moveTo>
                  <a:pt x="10056" y="9932"/>
                </a:moveTo>
                <a:cubicBezTo>
                  <a:pt x="10084" y="10143"/>
                  <a:pt x="10107" y="10358"/>
                  <a:pt x="10123" y="10570"/>
                </a:cubicBezTo>
                <a:cubicBezTo>
                  <a:pt x="10205" y="11673"/>
                  <a:pt x="10201" y="12741"/>
                  <a:pt x="10197" y="13850"/>
                </a:cubicBezTo>
                <a:cubicBezTo>
                  <a:pt x="10197" y="14264"/>
                  <a:pt x="10205" y="14679"/>
                  <a:pt x="10212" y="15094"/>
                </a:cubicBezTo>
                <a:cubicBezTo>
                  <a:pt x="10165" y="15278"/>
                  <a:pt x="10123" y="15465"/>
                  <a:pt x="10080" y="15649"/>
                </a:cubicBezTo>
                <a:cubicBezTo>
                  <a:pt x="9930" y="14484"/>
                  <a:pt x="9872" y="13290"/>
                  <a:pt x="9927" y="12103"/>
                </a:cubicBezTo>
                <a:cubicBezTo>
                  <a:pt x="9959" y="11379"/>
                  <a:pt x="10001" y="10656"/>
                  <a:pt x="10056" y="9932"/>
                </a:cubicBezTo>
                <a:close/>
                <a:moveTo>
                  <a:pt x="72623" y="8158"/>
                </a:moveTo>
                <a:cubicBezTo>
                  <a:pt x="72780" y="9000"/>
                  <a:pt x="72819" y="9858"/>
                  <a:pt x="72874" y="10718"/>
                </a:cubicBezTo>
                <a:cubicBezTo>
                  <a:pt x="72835" y="10570"/>
                  <a:pt x="72791" y="10421"/>
                  <a:pt x="72757" y="10268"/>
                </a:cubicBezTo>
                <a:cubicBezTo>
                  <a:pt x="72739" y="10194"/>
                  <a:pt x="72699" y="10162"/>
                  <a:pt x="72659" y="10162"/>
                </a:cubicBezTo>
                <a:cubicBezTo>
                  <a:pt x="72598" y="10162"/>
                  <a:pt x="72538" y="10235"/>
                  <a:pt x="72557" y="10351"/>
                </a:cubicBezTo>
                <a:cubicBezTo>
                  <a:pt x="72663" y="11027"/>
                  <a:pt x="72741" y="11732"/>
                  <a:pt x="72807" y="12429"/>
                </a:cubicBezTo>
                <a:cubicBezTo>
                  <a:pt x="72772" y="12569"/>
                  <a:pt x="72737" y="12703"/>
                  <a:pt x="72701" y="12812"/>
                </a:cubicBezTo>
                <a:cubicBezTo>
                  <a:pt x="72401" y="13760"/>
                  <a:pt x="72134" y="14719"/>
                  <a:pt x="71915" y="15712"/>
                </a:cubicBezTo>
                <a:cubicBezTo>
                  <a:pt x="71911" y="15517"/>
                  <a:pt x="71908" y="15324"/>
                  <a:pt x="71903" y="15129"/>
                </a:cubicBezTo>
                <a:cubicBezTo>
                  <a:pt x="71926" y="14284"/>
                  <a:pt x="71931" y="13438"/>
                  <a:pt x="71915" y="12593"/>
                </a:cubicBezTo>
                <a:cubicBezTo>
                  <a:pt x="71939" y="11908"/>
                  <a:pt x="71986" y="11223"/>
                  <a:pt x="72107" y="10577"/>
                </a:cubicBezTo>
                <a:cubicBezTo>
                  <a:pt x="72204" y="10064"/>
                  <a:pt x="72244" y="9520"/>
                  <a:pt x="72326" y="9000"/>
                </a:cubicBezTo>
                <a:cubicBezTo>
                  <a:pt x="72358" y="8792"/>
                  <a:pt x="72408" y="8593"/>
                  <a:pt x="72459" y="8393"/>
                </a:cubicBezTo>
                <a:cubicBezTo>
                  <a:pt x="72466" y="8389"/>
                  <a:pt x="72471" y="8382"/>
                  <a:pt x="72475" y="8373"/>
                </a:cubicBezTo>
                <a:cubicBezTo>
                  <a:pt x="72526" y="8303"/>
                  <a:pt x="72573" y="8229"/>
                  <a:pt x="72623" y="8158"/>
                </a:cubicBezTo>
                <a:close/>
                <a:moveTo>
                  <a:pt x="76471" y="14448"/>
                </a:moveTo>
                <a:cubicBezTo>
                  <a:pt x="76522" y="14820"/>
                  <a:pt x="76561" y="15196"/>
                  <a:pt x="76596" y="15575"/>
                </a:cubicBezTo>
                <a:cubicBezTo>
                  <a:pt x="76596" y="15630"/>
                  <a:pt x="76596" y="15681"/>
                  <a:pt x="76592" y="15732"/>
                </a:cubicBezTo>
                <a:cubicBezTo>
                  <a:pt x="76538" y="15371"/>
                  <a:pt x="76482" y="15008"/>
                  <a:pt x="76428" y="14648"/>
                </a:cubicBezTo>
                <a:cubicBezTo>
                  <a:pt x="76444" y="14581"/>
                  <a:pt x="76455" y="14515"/>
                  <a:pt x="76471" y="14448"/>
                </a:cubicBezTo>
                <a:close/>
                <a:moveTo>
                  <a:pt x="95140" y="13059"/>
                </a:moveTo>
                <a:cubicBezTo>
                  <a:pt x="95211" y="13548"/>
                  <a:pt x="95285" y="14038"/>
                  <a:pt x="95359" y="14526"/>
                </a:cubicBezTo>
                <a:cubicBezTo>
                  <a:pt x="95288" y="14965"/>
                  <a:pt x="95214" y="15387"/>
                  <a:pt x="95156" y="15740"/>
                </a:cubicBezTo>
                <a:cubicBezTo>
                  <a:pt x="95151" y="15622"/>
                  <a:pt x="95151" y="15505"/>
                  <a:pt x="95151" y="15384"/>
                </a:cubicBezTo>
                <a:cubicBezTo>
                  <a:pt x="95140" y="14609"/>
                  <a:pt x="95133" y="13834"/>
                  <a:pt x="95140" y="13059"/>
                </a:cubicBezTo>
                <a:close/>
                <a:moveTo>
                  <a:pt x="218177" y="10064"/>
                </a:moveTo>
                <a:cubicBezTo>
                  <a:pt x="218232" y="10788"/>
                  <a:pt x="218279" y="11513"/>
                  <a:pt x="218310" y="12237"/>
                </a:cubicBezTo>
                <a:cubicBezTo>
                  <a:pt x="218361" y="13422"/>
                  <a:pt x="218302" y="14616"/>
                  <a:pt x="218157" y="15783"/>
                </a:cubicBezTo>
                <a:cubicBezTo>
                  <a:pt x="218115" y="15595"/>
                  <a:pt x="218071" y="15411"/>
                  <a:pt x="218024" y="15227"/>
                </a:cubicBezTo>
                <a:cubicBezTo>
                  <a:pt x="218032" y="14813"/>
                  <a:pt x="218039" y="14397"/>
                  <a:pt x="218036" y="13982"/>
                </a:cubicBezTo>
                <a:cubicBezTo>
                  <a:pt x="218036" y="12875"/>
                  <a:pt x="218032" y="11802"/>
                  <a:pt x="218115" y="10703"/>
                </a:cubicBezTo>
                <a:cubicBezTo>
                  <a:pt x="218130" y="10487"/>
                  <a:pt x="218153" y="10276"/>
                  <a:pt x="218177" y="10064"/>
                </a:cubicBezTo>
                <a:close/>
                <a:moveTo>
                  <a:pt x="112521" y="13059"/>
                </a:moveTo>
                <a:lnTo>
                  <a:pt x="112521" y="13059"/>
                </a:lnTo>
                <a:cubicBezTo>
                  <a:pt x="112702" y="13364"/>
                  <a:pt x="112877" y="13673"/>
                  <a:pt x="113046" y="13986"/>
                </a:cubicBezTo>
                <a:cubicBezTo>
                  <a:pt x="112987" y="14596"/>
                  <a:pt x="112913" y="15207"/>
                  <a:pt x="112827" y="15810"/>
                </a:cubicBezTo>
                <a:cubicBezTo>
                  <a:pt x="112780" y="15188"/>
                  <a:pt x="112722" y="14569"/>
                  <a:pt x="112643" y="13951"/>
                </a:cubicBezTo>
                <a:cubicBezTo>
                  <a:pt x="112604" y="13653"/>
                  <a:pt x="112565" y="13357"/>
                  <a:pt x="112521" y="13059"/>
                </a:cubicBezTo>
                <a:close/>
                <a:moveTo>
                  <a:pt x="10999" y="15709"/>
                </a:moveTo>
                <a:lnTo>
                  <a:pt x="10987" y="15826"/>
                </a:lnTo>
                <a:cubicBezTo>
                  <a:pt x="10987" y="15814"/>
                  <a:pt x="10983" y="15803"/>
                  <a:pt x="10983" y="15790"/>
                </a:cubicBezTo>
                <a:cubicBezTo>
                  <a:pt x="10987" y="15763"/>
                  <a:pt x="10996" y="15736"/>
                  <a:pt x="10999" y="15709"/>
                </a:cubicBezTo>
                <a:close/>
                <a:moveTo>
                  <a:pt x="115715" y="12925"/>
                </a:moveTo>
                <a:lnTo>
                  <a:pt x="115715" y="12925"/>
                </a:lnTo>
                <a:cubicBezTo>
                  <a:pt x="115672" y="13223"/>
                  <a:pt x="115629" y="13521"/>
                  <a:pt x="115594" y="13818"/>
                </a:cubicBezTo>
                <a:cubicBezTo>
                  <a:pt x="115508" y="14491"/>
                  <a:pt x="115446" y="15169"/>
                  <a:pt x="115394" y="15850"/>
                </a:cubicBezTo>
                <a:cubicBezTo>
                  <a:pt x="115308" y="15235"/>
                  <a:pt x="115234" y="14612"/>
                  <a:pt x="115175" y="13986"/>
                </a:cubicBezTo>
                <a:cubicBezTo>
                  <a:pt x="115183" y="13939"/>
                  <a:pt x="115187" y="13888"/>
                  <a:pt x="115195" y="13841"/>
                </a:cubicBezTo>
                <a:cubicBezTo>
                  <a:pt x="115363" y="13532"/>
                  <a:pt x="115535" y="13227"/>
                  <a:pt x="115715" y="12925"/>
                </a:cubicBezTo>
                <a:close/>
                <a:moveTo>
                  <a:pt x="192956" y="15384"/>
                </a:moveTo>
                <a:cubicBezTo>
                  <a:pt x="192964" y="15415"/>
                  <a:pt x="192971" y="15447"/>
                  <a:pt x="192975" y="15478"/>
                </a:cubicBezTo>
                <a:cubicBezTo>
                  <a:pt x="192964" y="15618"/>
                  <a:pt x="192952" y="15756"/>
                  <a:pt x="192944" y="15897"/>
                </a:cubicBezTo>
                <a:cubicBezTo>
                  <a:pt x="192948" y="15724"/>
                  <a:pt x="192952" y="15556"/>
                  <a:pt x="192956" y="15384"/>
                </a:cubicBezTo>
                <a:close/>
                <a:moveTo>
                  <a:pt x="54303" y="13113"/>
                </a:moveTo>
                <a:cubicBezTo>
                  <a:pt x="54303" y="13145"/>
                  <a:pt x="54306" y="13176"/>
                  <a:pt x="54310" y="13203"/>
                </a:cubicBezTo>
                <a:cubicBezTo>
                  <a:pt x="54334" y="13474"/>
                  <a:pt x="54357" y="13740"/>
                  <a:pt x="54381" y="14006"/>
                </a:cubicBezTo>
                <a:cubicBezTo>
                  <a:pt x="54400" y="14565"/>
                  <a:pt x="54424" y="15125"/>
                  <a:pt x="54459" y="15681"/>
                </a:cubicBezTo>
                <a:cubicBezTo>
                  <a:pt x="54463" y="15767"/>
                  <a:pt x="54467" y="15853"/>
                  <a:pt x="54475" y="15940"/>
                </a:cubicBezTo>
                <a:cubicBezTo>
                  <a:pt x="54350" y="15649"/>
                  <a:pt x="54216" y="15360"/>
                  <a:pt x="54088" y="15071"/>
                </a:cubicBezTo>
                <a:cubicBezTo>
                  <a:pt x="54095" y="14828"/>
                  <a:pt x="54103" y="14589"/>
                  <a:pt x="54107" y="14347"/>
                </a:cubicBezTo>
                <a:cubicBezTo>
                  <a:pt x="54115" y="14190"/>
                  <a:pt x="54122" y="14038"/>
                  <a:pt x="54134" y="13881"/>
                </a:cubicBezTo>
                <a:cubicBezTo>
                  <a:pt x="54189" y="13626"/>
                  <a:pt x="54243" y="13372"/>
                  <a:pt x="54303" y="13113"/>
                </a:cubicBezTo>
                <a:close/>
                <a:moveTo>
                  <a:pt x="132267" y="12170"/>
                </a:moveTo>
                <a:lnTo>
                  <a:pt x="132267" y="12170"/>
                </a:lnTo>
                <a:cubicBezTo>
                  <a:pt x="132208" y="13023"/>
                  <a:pt x="132153" y="13877"/>
                  <a:pt x="132126" y="14734"/>
                </a:cubicBezTo>
                <a:cubicBezTo>
                  <a:pt x="132044" y="15141"/>
                  <a:pt x="131966" y="15552"/>
                  <a:pt x="131888" y="15959"/>
                </a:cubicBezTo>
                <a:cubicBezTo>
                  <a:pt x="131899" y="15615"/>
                  <a:pt x="131911" y="15266"/>
                  <a:pt x="131922" y="14921"/>
                </a:cubicBezTo>
                <a:cubicBezTo>
                  <a:pt x="131931" y="14863"/>
                  <a:pt x="131931" y="14808"/>
                  <a:pt x="131926" y="14753"/>
                </a:cubicBezTo>
                <a:cubicBezTo>
                  <a:pt x="131935" y="14538"/>
                  <a:pt x="131942" y="14323"/>
                  <a:pt x="131946" y="14103"/>
                </a:cubicBezTo>
                <a:cubicBezTo>
                  <a:pt x="131958" y="13951"/>
                  <a:pt x="131973" y="13709"/>
                  <a:pt x="131989" y="13422"/>
                </a:cubicBezTo>
                <a:cubicBezTo>
                  <a:pt x="132079" y="13004"/>
                  <a:pt x="132169" y="12585"/>
                  <a:pt x="132267" y="12170"/>
                </a:cubicBezTo>
                <a:close/>
                <a:moveTo>
                  <a:pt x="217156" y="15231"/>
                </a:moveTo>
                <a:cubicBezTo>
                  <a:pt x="217199" y="15400"/>
                  <a:pt x="217233" y="15568"/>
                  <a:pt x="217269" y="15740"/>
                </a:cubicBezTo>
                <a:cubicBezTo>
                  <a:pt x="217261" y="15810"/>
                  <a:pt x="217253" y="15884"/>
                  <a:pt x="217249" y="15959"/>
                </a:cubicBezTo>
                <a:cubicBezTo>
                  <a:pt x="217222" y="15716"/>
                  <a:pt x="217190" y="15474"/>
                  <a:pt x="217156" y="15231"/>
                </a:cubicBezTo>
                <a:close/>
                <a:moveTo>
                  <a:pt x="137609" y="13740"/>
                </a:moveTo>
                <a:lnTo>
                  <a:pt x="137609" y="13756"/>
                </a:lnTo>
                <a:cubicBezTo>
                  <a:pt x="137594" y="14460"/>
                  <a:pt x="137586" y="15165"/>
                  <a:pt x="137574" y="15869"/>
                </a:cubicBezTo>
                <a:cubicBezTo>
                  <a:pt x="137567" y="15904"/>
                  <a:pt x="137555" y="15943"/>
                  <a:pt x="137543" y="15978"/>
                </a:cubicBezTo>
                <a:cubicBezTo>
                  <a:pt x="137531" y="15837"/>
                  <a:pt x="137524" y="15693"/>
                  <a:pt x="137515" y="15548"/>
                </a:cubicBezTo>
                <a:cubicBezTo>
                  <a:pt x="137531" y="14977"/>
                  <a:pt x="137558" y="14401"/>
                  <a:pt x="137594" y="13830"/>
                </a:cubicBezTo>
                <a:cubicBezTo>
                  <a:pt x="137598" y="13798"/>
                  <a:pt x="137605" y="13771"/>
                  <a:pt x="137609" y="13740"/>
                </a:cubicBezTo>
                <a:close/>
                <a:moveTo>
                  <a:pt x="25782" y="13544"/>
                </a:moveTo>
                <a:cubicBezTo>
                  <a:pt x="25880" y="14061"/>
                  <a:pt x="25904" y="14612"/>
                  <a:pt x="25915" y="15153"/>
                </a:cubicBezTo>
                <a:cubicBezTo>
                  <a:pt x="25848" y="15427"/>
                  <a:pt x="25782" y="15705"/>
                  <a:pt x="25723" y="15982"/>
                </a:cubicBezTo>
                <a:cubicBezTo>
                  <a:pt x="25704" y="15384"/>
                  <a:pt x="25700" y="14784"/>
                  <a:pt x="25704" y="14178"/>
                </a:cubicBezTo>
                <a:lnTo>
                  <a:pt x="25704" y="13904"/>
                </a:lnTo>
                <a:cubicBezTo>
                  <a:pt x="25731" y="13787"/>
                  <a:pt x="25754" y="13666"/>
                  <a:pt x="25782" y="13544"/>
                </a:cubicBezTo>
                <a:close/>
                <a:moveTo>
                  <a:pt x="35043" y="14824"/>
                </a:moveTo>
                <a:cubicBezTo>
                  <a:pt x="35043" y="14855"/>
                  <a:pt x="35046" y="14890"/>
                  <a:pt x="35050" y="14921"/>
                </a:cubicBezTo>
                <a:cubicBezTo>
                  <a:pt x="34996" y="15122"/>
                  <a:pt x="34940" y="15321"/>
                  <a:pt x="34893" y="15521"/>
                </a:cubicBezTo>
                <a:cubicBezTo>
                  <a:pt x="34851" y="15693"/>
                  <a:pt x="34811" y="15865"/>
                  <a:pt x="34772" y="16037"/>
                </a:cubicBezTo>
                <a:cubicBezTo>
                  <a:pt x="34768" y="15947"/>
                  <a:pt x="34765" y="15853"/>
                  <a:pt x="34761" y="15759"/>
                </a:cubicBezTo>
                <a:cubicBezTo>
                  <a:pt x="34851" y="15447"/>
                  <a:pt x="34945" y="15133"/>
                  <a:pt x="35043" y="14824"/>
                </a:cubicBezTo>
                <a:close/>
                <a:moveTo>
                  <a:pt x="90631" y="13904"/>
                </a:moveTo>
                <a:lnTo>
                  <a:pt x="90631" y="13904"/>
                </a:lnTo>
                <a:cubicBezTo>
                  <a:pt x="90635" y="13924"/>
                  <a:pt x="90639" y="13944"/>
                  <a:pt x="90643" y="13962"/>
                </a:cubicBezTo>
                <a:cubicBezTo>
                  <a:pt x="90674" y="14475"/>
                  <a:pt x="90698" y="14992"/>
                  <a:pt x="90713" y="15509"/>
                </a:cubicBezTo>
                <a:cubicBezTo>
                  <a:pt x="90702" y="15693"/>
                  <a:pt x="90690" y="15881"/>
                  <a:pt x="90678" y="16065"/>
                </a:cubicBezTo>
                <a:cubicBezTo>
                  <a:pt x="90674" y="16049"/>
                  <a:pt x="90671" y="16029"/>
                  <a:pt x="90662" y="16010"/>
                </a:cubicBezTo>
                <a:cubicBezTo>
                  <a:pt x="90655" y="15309"/>
                  <a:pt x="90643" y="14605"/>
                  <a:pt x="90631" y="13904"/>
                </a:cubicBezTo>
                <a:close/>
                <a:moveTo>
                  <a:pt x="173934" y="12981"/>
                </a:moveTo>
                <a:cubicBezTo>
                  <a:pt x="173985" y="13211"/>
                  <a:pt x="174036" y="13438"/>
                  <a:pt x="174087" y="13666"/>
                </a:cubicBezTo>
                <a:cubicBezTo>
                  <a:pt x="174102" y="14006"/>
                  <a:pt x="174122" y="14347"/>
                  <a:pt x="174138" y="14687"/>
                </a:cubicBezTo>
                <a:cubicBezTo>
                  <a:pt x="174142" y="14855"/>
                  <a:pt x="174149" y="15019"/>
                  <a:pt x="174154" y="15184"/>
                </a:cubicBezTo>
                <a:cubicBezTo>
                  <a:pt x="174024" y="15481"/>
                  <a:pt x="173891" y="15775"/>
                  <a:pt x="173762" y="16072"/>
                </a:cubicBezTo>
                <a:cubicBezTo>
                  <a:pt x="173766" y="15987"/>
                  <a:pt x="173773" y="15900"/>
                  <a:pt x="173778" y="15814"/>
                </a:cubicBezTo>
                <a:cubicBezTo>
                  <a:pt x="173820" y="15122"/>
                  <a:pt x="173849" y="14425"/>
                  <a:pt x="173867" y="13732"/>
                </a:cubicBezTo>
                <a:cubicBezTo>
                  <a:pt x="173887" y="13512"/>
                  <a:pt x="173907" y="13294"/>
                  <a:pt x="173927" y="13070"/>
                </a:cubicBezTo>
                <a:cubicBezTo>
                  <a:pt x="173927" y="13043"/>
                  <a:pt x="173930" y="13012"/>
                  <a:pt x="173934" y="12981"/>
                </a:cubicBezTo>
                <a:close/>
                <a:moveTo>
                  <a:pt x="95993" y="12413"/>
                </a:moveTo>
                <a:lnTo>
                  <a:pt x="95993" y="12413"/>
                </a:lnTo>
                <a:cubicBezTo>
                  <a:pt x="96079" y="12793"/>
                  <a:pt x="96166" y="13172"/>
                  <a:pt x="96248" y="13556"/>
                </a:cubicBezTo>
                <a:cubicBezTo>
                  <a:pt x="96260" y="13841"/>
                  <a:pt x="96275" y="14080"/>
                  <a:pt x="96291" y="14237"/>
                </a:cubicBezTo>
                <a:cubicBezTo>
                  <a:pt x="96295" y="14452"/>
                  <a:pt x="96302" y="14672"/>
                  <a:pt x="96307" y="14887"/>
                </a:cubicBezTo>
                <a:cubicBezTo>
                  <a:pt x="96307" y="14941"/>
                  <a:pt x="96307" y="14996"/>
                  <a:pt x="96310" y="15055"/>
                </a:cubicBezTo>
                <a:cubicBezTo>
                  <a:pt x="96322" y="15400"/>
                  <a:pt x="96334" y="15743"/>
                  <a:pt x="96349" y="16092"/>
                </a:cubicBezTo>
                <a:cubicBezTo>
                  <a:pt x="96275" y="15700"/>
                  <a:pt x="96197" y="15306"/>
                  <a:pt x="96123" y="14914"/>
                </a:cubicBezTo>
                <a:cubicBezTo>
                  <a:pt x="96099" y="14080"/>
                  <a:pt x="96052" y="13247"/>
                  <a:pt x="95993" y="12413"/>
                </a:cubicBezTo>
                <a:close/>
                <a:moveTo>
                  <a:pt x="202455" y="13411"/>
                </a:moveTo>
                <a:cubicBezTo>
                  <a:pt x="202478" y="13528"/>
                  <a:pt x="202506" y="13646"/>
                  <a:pt x="202529" y="13763"/>
                </a:cubicBezTo>
                <a:cubicBezTo>
                  <a:pt x="202529" y="13947"/>
                  <a:pt x="202533" y="14127"/>
                  <a:pt x="202533" y="14311"/>
                </a:cubicBezTo>
                <a:cubicBezTo>
                  <a:pt x="202537" y="14914"/>
                  <a:pt x="202529" y="15517"/>
                  <a:pt x="202513" y="16115"/>
                </a:cubicBezTo>
                <a:cubicBezTo>
                  <a:pt x="202451" y="15826"/>
                  <a:pt x="202385" y="15544"/>
                  <a:pt x="202314" y="15262"/>
                </a:cubicBezTo>
                <a:cubicBezTo>
                  <a:pt x="202314" y="15203"/>
                  <a:pt x="202314" y="15149"/>
                  <a:pt x="202318" y="15094"/>
                </a:cubicBezTo>
                <a:cubicBezTo>
                  <a:pt x="202329" y="14531"/>
                  <a:pt x="202353" y="13951"/>
                  <a:pt x="202455" y="13411"/>
                </a:cubicBezTo>
                <a:close/>
                <a:moveTo>
                  <a:pt x="45598" y="12033"/>
                </a:moveTo>
                <a:cubicBezTo>
                  <a:pt x="45637" y="12272"/>
                  <a:pt x="45677" y="12511"/>
                  <a:pt x="45715" y="12746"/>
                </a:cubicBezTo>
                <a:cubicBezTo>
                  <a:pt x="45747" y="12941"/>
                  <a:pt x="45771" y="13141"/>
                  <a:pt x="45798" y="13337"/>
                </a:cubicBezTo>
                <a:cubicBezTo>
                  <a:pt x="45751" y="14009"/>
                  <a:pt x="45708" y="14683"/>
                  <a:pt x="45684" y="15360"/>
                </a:cubicBezTo>
                <a:cubicBezTo>
                  <a:pt x="45677" y="15611"/>
                  <a:pt x="45668" y="15865"/>
                  <a:pt x="45665" y="16119"/>
                </a:cubicBezTo>
                <a:cubicBezTo>
                  <a:pt x="45571" y="15803"/>
                  <a:pt x="45480" y="15485"/>
                  <a:pt x="45390" y="15165"/>
                </a:cubicBezTo>
                <a:cubicBezTo>
                  <a:pt x="45410" y="14847"/>
                  <a:pt x="45422" y="14531"/>
                  <a:pt x="45437" y="14213"/>
                </a:cubicBezTo>
                <a:cubicBezTo>
                  <a:pt x="45446" y="14202"/>
                  <a:pt x="45449" y="14190"/>
                  <a:pt x="45457" y="14178"/>
                </a:cubicBezTo>
                <a:cubicBezTo>
                  <a:pt x="45480" y="14132"/>
                  <a:pt x="45469" y="14072"/>
                  <a:pt x="45446" y="14041"/>
                </a:cubicBezTo>
                <a:cubicBezTo>
                  <a:pt x="45477" y="13427"/>
                  <a:pt x="45512" y="12812"/>
                  <a:pt x="45578" y="12201"/>
                </a:cubicBezTo>
                <a:cubicBezTo>
                  <a:pt x="45583" y="12147"/>
                  <a:pt x="45590" y="12092"/>
                  <a:pt x="45598" y="12033"/>
                </a:cubicBezTo>
                <a:close/>
                <a:moveTo>
                  <a:pt x="193179" y="14902"/>
                </a:moveTo>
                <a:cubicBezTo>
                  <a:pt x="193277" y="15219"/>
                  <a:pt x="193371" y="15536"/>
                  <a:pt x="193465" y="15857"/>
                </a:cubicBezTo>
                <a:cubicBezTo>
                  <a:pt x="193461" y="15943"/>
                  <a:pt x="193457" y="16034"/>
                  <a:pt x="193452" y="16123"/>
                </a:cubicBezTo>
                <a:cubicBezTo>
                  <a:pt x="193418" y="15967"/>
                  <a:pt x="193378" y="15810"/>
                  <a:pt x="193343" y="15653"/>
                </a:cubicBezTo>
                <a:cubicBezTo>
                  <a:pt x="193288" y="15431"/>
                  <a:pt x="193230" y="15216"/>
                  <a:pt x="193171" y="14996"/>
                </a:cubicBezTo>
                <a:cubicBezTo>
                  <a:pt x="193171" y="14965"/>
                  <a:pt x="193175" y="14934"/>
                  <a:pt x="193179" y="14902"/>
                </a:cubicBezTo>
                <a:close/>
                <a:moveTo>
                  <a:pt x="35277" y="15250"/>
                </a:moveTo>
                <a:cubicBezTo>
                  <a:pt x="35289" y="15568"/>
                  <a:pt x="35297" y="15881"/>
                  <a:pt x="35305" y="16193"/>
                </a:cubicBezTo>
                <a:cubicBezTo>
                  <a:pt x="35285" y="15935"/>
                  <a:pt x="35265" y="15677"/>
                  <a:pt x="35242" y="15418"/>
                </a:cubicBezTo>
                <a:cubicBezTo>
                  <a:pt x="35254" y="15364"/>
                  <a:pt x="35265" y="15309"/>
                  <a:pt x="35277" y="15250"/>
                </a:cubicBezTo>
                <a:close/>
                <a:moveTo>
                  <a:pt x="181293" y="15732"/>
                </a:moveTo>
                <a:lnTo>
                  <a:pt x="181293" y="15732"/>
                </a:lnTo>
                <a:cubicBezTo>
                  <a:pt x="181284" y="15818"/>
                  <a:pt x="181277" y="15904"/>
                  <a:pt x="181273" y="15987"/>
                </a:cubicBezTo>
                <a:cubicBezTo>
                  <a:pt x="181253" y="16065"/>
                  <a:pt x="181230" y="16143"/>
                  <a:pt x="181206" y="16222"/>
                </a:cubicBezTo>
                <a:cubicBezTo>
                  <a:pt x="181203" y="16202"/>
                  <a:pt x="181199" y="16182"/>
                  <a:pt x="181194" y="16162"/>
                </a:cubicBezTo>
                <a:cubicBezTo>
                  <a:pt x="181222" y="16018"/>
                  <a:pt x="181257" y="15877"/>
                  <a:pt x="181293" y="15732"/>
                </a:cubicBezTo>
                <a:close/>
                <a:moveTo>
                  <a:pt x="182619" y="12013"/>
                </a:moveTo>
                <a:cubicBezTo>
                  <a:pt x="182635" y="12119"/>
                  <a:pt x="182646" y="12229"/>
                  <a:pt x="182659" y="12335"/>
                </a:cubicBezTo>
                <a:cubicBezTo>
                  <a:pt x="182717" y="12863"/>
                  <a:pt x="182749" y="13395"/>
                  <a:pt x="182776" y="13928"/>
                </a:cubicBezTo>
                <a:cubicBezTo>
                  <a:pt x="182764" y="13962"/>
                  <a:pt x="182760" y="14006"/>
                  <a:pt x="182780" y="14045"/>
                </a:cubicBezTo>
                <a:cubicBezTo>
                  <a:pt x="182780" y="14049"/>
                  <a:pt x="182783" y="14049"/>
                  <a:pt x="182783" y="14053"/>
                </a:cubicBezTo>
                <a:cubicBezTo>
                  <a:pt x="182799" y="14413"/>
                  <a:pt x="182814" y="14769"/>
                  <a:pt x="182834" y="15129"/>
                </a:cubicBezTo>
                <a:cubicBezTo>
                  <a:pt x="182827" y="15203"/>
                  <a:pt x="182823" y="15274"/>
                  <a:pt x="182819" y="15337"/>
                </a:cubicBezTo>
                <a:cubicBezTo>
                  <a:pt x="182819" y="15356"/>
                  <a:pt x="182819" y="15376"/>
                  <a:pt x="182814" y="15395"/>
                </a:cubicBezTo>
                <a:cubicBezTo>
                  <a:pt x="182737" y="15681"/>
                  <a:pt x="182655" y="15967"/>
                  <a:pt x="182568" y="16253"/>
                </a:cubicBezTo>
                <a:cubicBezTo>
                  <a:pt x="182568" y="15998"/>
                  <a:pt x="182561" y="15743"/>
                  <a:pt x="182552" y="15494"/>
                </a:cubicBezTo>
                <a:cubicBezTo>
                  <a:pt x="182525" y="14757"/>
                  <a:pt x="182478" y="14029"/>
                  <a:pt x="182427" y="13301"/>
                </a:cubicBezTo>
                <a:cubicBezTo>
                  <a:pt x="182455" y="13075"/>
                  <a:pt x="182486" y="12844"/>
                  <a:pt x="182521" y="12616"/>
                </a:cubicBezTo>
                <a:cubicBezTo>
                  <a:pt x="182552" y="12413"/>
                  <a:pt x="182584" y="12213"/>
                  <a:pt x="182619" y="12013"/>
                </a:cubicBezTo>
                <a:close/>
                <a:moveTo>
                  <a:pt x="214607" y="13841"/>
                </a:moveTo>
                <a:cubicBezTo>
                  <a:pt x="214611" y="13865"/>
                  <a:pt x="214619" y="13888"/>
                  <a:pt x="214627" y="13912"/>
                </a:cubicBezTo>
                <a:cubicBezTo>
                  <a:pt x="214576" y="14581"/>
                  <a:pt x="214525" y="15254"/>
                  <a:pt x="214475" y="15924"/>
                </a:cubicBezTo>
                <a:cubicBezTo>
                  <a:pt x="214462" y="16037"/>
                  <a:pt x="214451" y="16151"/>
                  <a:pt x="214439" y="16264"/>
                </a:cubicBezTo>
                <a:cubicBezTo>
                  <a:pt x="214423" y="16128"/>
                  <a:pt x="214415" y="15990"/>
                  <a:pt x="214404" y="15853"/>
                </a:cubicBezTo>
                <a:cubicBezTo>
                  <a:pt x="214376" y="15591"/>
                  <a:pt x="214345" y="15333"/>
                  <a:pt x="214310" y="15071"/>
                </a:cubicBezTo>
                <a:cubicBezTo>
                  <a:pt x="214341" y="14941"/>
                  <a:pt x="214369" y="14808"/>
                  <a:pt x="214400" y="14679"/>
                </a:cubicBezTo>
                <a:cubicBezTo>
                  <a:pt x="214466" y="14397"/>
                  <a:pt x="214537" y="14119"/>
                  <a:pt x="214607" y="13841"/>
                </a:cubicBezTo>
                <a:close/>
                <a:moveTo>
                  <a:pt x="13630" y="13975"/>
                </a:moveTo>
                <a:cubicBezTo>
                  <a:pt x="13696" y="14253"/>
                  <a:pt x="13767" y="14531"/>
                  <a:pt x="13833" y="14808"/>
                </a:cubicBezTo>
                <a:cubicBezTo>
                  <a:pt x="13864" y="14941"/>
                  <a:pt x="13895" y="15075"/>
                  <a:pt x="13923" y="15203"/>
                </a:cubicBezTo>
                <a:cubicBezTo>
                  <a:pt x="13892" y="15462"/>
                  <a:pt x="13861" y="15724"/>
                  <a:pt x="13833" y="15987"/>
                </a:cubicBezTo>
                <a:cubicBezTo>
                  <a:pt x="13821" y="16099"/>
                  <a:pt x="13814" y="16217"/>
                  <a:pt x="13805" y="16330"/>
                </a:cubicBezTo>
                <a:cubicBezTo>
                  <a:pt x="13743" y="15548"/>
                  <a:pt x="13680" y="14769"/>
                  <a:pt x="13626" y="13986"/>
                </a:cubicBezTo>
                <a:cubicBezTo>
                  <a:pt x="13626" y="13982"/>
                  <a:pt x="13630" y="13978"/>
                  <a:pt x="13630" y="13975"/>
                </a:cubicBezTo>
                <a:close/>
                <a:moveTo>
                  <a:pt x="123942" y="14300"/>
                </a:moveTo>
                <a:cubicBezTo>
                  <a:pt x="123934" y="14781"/>
                  <a:pt x="123934" y="15266"/>
                  <a:pt x="123947" y="15759"/>
                </a:cubicBezTo>
                <a:cubicBezTo>
                  <a:pt x="123900" y="15951"/>
                  <a:pt x="123848" y="16143"/>
                  <a:pt x="123801" y="16334"/>
                </a:cubicBezTo>
                <a:cubicBezTo>
                  <a:pt x="123766" y="16206"/>
                  <a:pt x="123731" y="16081"/>
                  <a:pt x="123696" y="15955"/>
                </a:cubicBezTo>
                <a:cubicBezTo>
                  <a:pt x="123719" y="15756"/>
                  <a:pt x="123746" y="15521"/>
                  <a:pt x="123762" y="15293"/>
                </a:cubicBezTo>
                <a:cubicBezTo>
                  <a:pt x="123817" y="14957"/>
                  <a:pt x="123871" y="14625"/>
                  <a:pt x="123942" y="14300"/>
                </a:cubicBezTo>
                <a:close/>
                <a:moveTo>
                  <a:pt x="46945" y="15865"/>
                </a:moveTo>
                <a:lnTo>
                  <a:pt x="46945" y="15865"/>
                </a:lnTo>
                <a:cubicBezTo>
                  <a:pt x="46976" y="16010"/>
                  <a:pt x="47011" y="16151"/>
                  <a:pt x="47043" y="16296"/>
                </a:cubicBezTo>
                <a:cubicBezTo>
                  <a:pt x="47039" y="16315"/>
                  <a:pt x="47034" y="16334"/>
                  <a:pt x="47030" y="16354"/>
                </a:cubicBezTo>
                <a:cubicBezTo>
                  <a:pt x="47007" y="16276"/>
                  <a:pt x="46983" y="16198"/>
                  <a:pt x="46960" y="16119"/>
                </a:cubicBezTo>
                <a:cubicBezTo>
                  <a:pt x="46956" y="16034"/>
                  <a:pt x="46952" y="15951"/>
                  <a:pt x="46945" y="15865"/>
                </a:cubicBezTo>
                <a:close/>
                <a:moveTo>
                  <a:pt x="99703" y="15877"/>
                </a:moveTo>
                <a:cubicBezTo>
                  <a:pt x="99766" y="16025"/>
                  <a:pt x="99829" y="16175"/>
                  <a:pt x="99891" y="16323"/>
                </a:cubicBezTo>
                <a:cubicBezTo>
                  <a:pt x="99887" y="16334"/>
                  <a:pt x="99884" y="16346"/>
                  <a:pt x="99880" y="16358"/>
                </a:cubicBezTo>
                <a:cubicBezTo>
                  <a:pt x="99825" y="16256"/>
                  <a:pt x="99763" y="16155"/>
                  <a:pt x="99707" y="16057"/>
                </a:cubicBezTo>
                <a:cubicBezTo>
                  <a:pt x="99703" y="16034"/>
                  <a:pt x="99703" y="16010"/>
                  <a:pt x="99703" y="15990"/>
                </a:cubicBezTo>
                <a:lnTo>
                  <a:pt x="99703" y="15877"/>
                </a:lnTo>
                <a:close/>
                <a:moveTo>
                  <a:pt x="104295" y="14166"/>
                </a:moveTo>
                <a:cubicBezTo>
                  <a:pt x="104353" y="14452"/>
                  <a:pt x="104404" y="14750"/>
                  <a:pt x="104451" y="15043"/>
                </a:cubicBezTo>
                <a:cubicBezTo>
                  <a:pt x="104459" y="15380"/>
                  <a:pt x="104502" y="15771"/>
                  <a:pt x="104541" y="16088"/>
                </a:cubicBezTo>
                <a:cubicBezTo>
                  <a:pt x="104506" y="16213"/>
                  <a:pt x="104470" y="16339"/>
                  <a:pt x="104436" y="16464"/>
                </a:cubicBezTo>
                <a:cubicBezTo>
                  <a:pt x="104385" y="16264"/>
                  <a:pt x="104333" y="16061"/>
                  <a:pt x="104279" y="15861"/>
                </a:cubicBezTo>
                <a:cubicBezTo>
                  <a:pt x="104283" y="15799"/>
                  <a:pt x="104283" y="15732"/>
                  <a:pt x="104286" y="15669"/>
                </a:cubicBezTo>
                <a:cubicBezTo>
                  <a:pt x="104302" y="15160"/>
                  <a:pt x="104302" y="14659"/>
                  <a:pt x="104295" y="14166"/>
                </a:cubicBezTo>
                <a:close/>
                <a:moveTo>
                  <a:pt x="128530" y="15743"/>
                </a:moveTo>
                <a:cubicBezTo>
                  <a:pt x="128533" y="15850"/>
                  <a:pt x="128537" y="15955"/>
                  <a:pt x="128537" y="16061"/>
                </a:cubicBezTo>
                <a:cubicBezTo>
                  <a:pt x="128533" y="16104"/>
                  <a:pt x="128533" y="16143"/>
                  <a:pt x="128530" y="16186"/>
                </a:cubicBezTo>
                <a:cubicBezTo>
                  <a:pt x="128470" y="16287"/>
                  <a:pt x="128412" y="16390"/>
                  <a:pt x="128353" y="16491"/>
                </a:cubicBezTo>
                <a:cubicBezTo>
                  <a:pt x="128345" y="16424"/>
                  <a:pt x="128306" y="16386"/>
                  <a:pt x="128267" y="16377"/>
                </a:cubicBezTo>
                <a:cubicBezTo>
                  <a:pt x="128353" y="16166"/>
                  <a:pt x="128443" y="15955"/>
                  <a:pt x="128530" y="15743"/>
                </a:cubicBezTo>
                <a:close/>
                <a:moveTo>
                  <a:pt x="67786" y="15094"/>
                </a:moveTo>
                <a:cubicBezTo>
                  <a:pt x="67790" y="15125"/>
                  <a:pt x="67793" y="15156"/>
                  <a:pt x="67798" y="15184"/>
                </a:cubicBezTo>
                <a:cubicBezTo>
                  <a:pt x="67759" y="15626"/>
                  <a:pt x="67704" y="16068"/>
                  <a:pt x="67641" y="16507"/>
                </a:cubicBezTo>
                <a:cubicBezTo>
                  <a:pt x="67605" y="16323"/>
                  <a:pt x="67571" y="16139"/>
                  <a:pt x="67531" y="15955"/>
                </a:cubicBezTo>
                <a:cubicBezTo>
                  <a:pt x="67520" y="15837"/>
                  <a:pt x="67508" y="15720"/>
                  <a:pt x="67496" y="15599"/>
                </a:cubicBezTo>
                <a:cubicBezTo>
                  <a:pt x="67594" y="15431"/>
                  <a:pt x="67688" y="15262"/>
                  <a:pt x="67786" y="15094"/>
                </a:cubicBezTo>
                <a:close/>
                <a:moveTo>
                  <a:pt x="199746" y="13243"/>
                </a:moveTo>
                <a:cubicBezTo>
                  <a:pt x="199727" y="14233"/>
                  <a:pt x="199680" y="15219"/>
                  <a:pt x="199613" y="16202"/>
                </a:cubicBezTo>
                <a:cubicBezTo>
                  <a:pt x="199554" y="16287"/>
                  <a:pt x="199516" y="16401"/>
                  <a:pt x="199504" y="16550"/>
                </a:cubicBezTo>
                <a:cubicBezTo>
                  <a:pt x="199441" y="16076"/>
                  <a:pt x="199375" y="15611"/>
                  <a:pt x="199304" y="15145"/>
                </a:cubicBezTo>
                <a:cubicBezTo>
                  <a:pt x="199328" y="15031"/>
                  <a:pt x="199351" y="14921"/>
                  <a:pt x="199370" y="14813"/>
                </a:cubicBezTo>
                <a:cubicBezTo>
                  <a:pt x="199484" y="14280"/>
                  <a:pt x="199613" y="13760"/>
                  <a:pt x="199746" y="13243"/>
                </a:cubicBezTo>
                <a:close/>
                <a:moveTo>
                  <a:pt x="75011" y="14186"/>
                </a:moveTo>
                <a:lnTo>
                  <a:pt x="75011" y="14186"/>
                </a:lnTo>
                <a:cubicBezTo>
                  <a:pt x="75026" y="14260"/>
                  <a:pt x="75042" y="14334"/>
                  <a:pt x="75058" y="14409"/>
                </a:cubicBezTo>
                <a:cubicBezTo>
                  <a:pt x="75156" y="14887"/>
                  <a:pt x="75250" y="15368"/>
                  <a:pt x="75331" y="15853"/>
                </a:cubicBezTo>
                <a:lnTo>
                  <a:pt x="75331" y="16589"/>
                </a:lnTo>
                <a:cubicBezTo>
                  <a:pt x="75300" y="16440"/>
                  <a:pt x="75269" y="16296"/>
                  <a:pt x="75234" y="16155"/>
                </a:cubicBezTo>
                <a:cubicBezTo>
                  <a:pt x="75176" y="15556"/>
                  <a:pt x="75105" y="14968"/>
                  <a:pt x="75022" y="14381"/>
                </a:cubicBezTo>
                <a:cubicBezTo>
                  <a:pt x="75019" y="14315"/>
                  <a:pt x="75015" y="14249"/>
                  <a:pt x="75011" y="14186"/>
                </a:cubicBezTo>
                <a:close/>
                <a:moveTo>
                  <a:pt x="160447" y="14965"/>
                </a:moveTo>
                <a:cubicBezTo>
                  <a:pt x="160545" y="15129"/>
                  <a:pt x="160642" y="15297"/>
                  <a:pt x="160736" y="15470"/>
                </a:cubicBezTo>
                <a:cubicBezTo>
                  <a:pt x="160713" y="15743"/>
                  <a:pt x="160686" y="16018"/>
                  <a:pt x="160662" y="16292"/>
                </a:cubicBezTo>
                <a:cubicBezTo>
                  <a:pt x="160639" y="16405"/>
                  <a:pt x="160615" y="16522"/>
                  <a:pt x="160592" y="16640"/>
                </a:cubicBezTo>
                <a:cubicBezTo>
                  <a:pt x="160525" y="16151"/>
                  <a:pt x="160467" y="15658"/>
                  <a:pt x="160424" y="15165"/>
                </a:cubicBezTo>
                <a:cubicBezTo>
                  <a:pt x="160431" y="15098"/>
                  <a:pt x="160440" y="15031"/>
                  <a:pt x="160447" y="14965"/>
                </a:cubicBezTo>
                <a:close/>
                <a:moveTo>
                  <a:pt x="28491" y="13110"/>
                </a:moveTo>
                <a:cubicBezTo>
                  <a:pt x="28623" y="13626"/>
                  <a:pt x="28753" y="14147"/>
                  <a:pt x="28863" y="14679"/>
                </a:cubicBezTo>
                <a:cubicBezTo>
                  <a:pt x="28894" y="14828"/>
                  <a:pt x="28925" y="14977"/>
                  <a:pt x="28952" y="15125"/>
                </a:cubicBezTo>
                <a:cubicBezTo>
                  <a:pt x="28874" y="15642"/>
                  <a:pt x="28800" y="16159"/>
                  <a:pt x="28733" y="16679"/>
                </a:cubicBezTo>
                <a:cubicBezTo>
                  <a:pt x="28722" y="16554"/>
                  <a:pt x="28694" y="16448"/>
                  <a:pt x="28647" y="16370"/>
                </a:cubicBezTo>
                <a:cubicBezTo>
                  <a:pt x="28565" y="15286"/>
                  <a:pt x="28510" y="14197"/>
                  <a:pt x="28491" y="13110"/>
                </a:cubicBezTo>
                <a:close/>
                <a:moveTo>
                  <a:pt x="153366" y="13442"/>
                </a:moveTo>
                <a:lnTo>
                  <a:pt x="153366" y="13442"/>
                </a:lnTo>
                <a:cubicBezTo>
                  <a:pt x="153332" y="13657"/>
                  <a:pt x="153301" y="13873"/>
                  <a:pt x="153269" y="14092"/>
                </a:cubicBezTo>
                <a:cubicBezTo>
                  <a:pt x="153249" y="14155"/>
                  <a:pt x="153234" y="14229"/>
                  <a:pt x="153226" y="14311"/>
                </a:cubicBezTo>
                <a:cubicBezTo>
                  <a:pt x="153222" y="14378"/>
                  <a:pt x="153218" y="14444"/>
                  <a:pt x="153210" y="14515"/>
                </a:cubicBezTo>
                <a:cubicBezTo>
                  <a:pt x="153132" y="15102"/>
                  <a:pt x="153057" y="15689"/>
                  <a:pt x="152999" y="16284"/>
                </a:cubicBezTo>
                <a:cubicBezTo>
                  <a:pt x="152967" y="16428"/>
                  <a:pt x="152936" y="16574"/>
                  <a:pt x="152905" y="16718"/>
                </a:cubicBezTo>
                <a:lnTo>
                  <a:pt x="152905" y="15724"/>
                </a:lnTo>
                <a:cubicBezTo>
                  <a:pt x="152987" y="15239"/>
                  <a:pt x="153077" y="14757"/>
                  <a:pt x="153179" y="14280"/>
                </a:cubicBezTo>
                <a:cubicBezTo>
                  <a:pt x="153238" y="13998"/>
                  <a:pt x="153301" y="13720"/>
                  <a:pt x="153366" y="13442"/>
                </a:cubicBezTo>
                <a:close/>
                <a:moveTo>
                  <a:pt x="6220" y="9939"/>
                </a:moveTo>
                <a:cubicBezTo>
                  <a:pt x="6260" y="10214"/>
                  <a:pt x="6295" y="10487"/>
                  <a:pt x="6307" y="10773"/>
                </a:cubicBezTo>
                <a:cubicBezTo>
                  <a:pt x="6326" y="11215"/>
                  <a:pt x="6447" y="11673"/>
                  <a:pt x="6518" y="12100"/>
                </a:cubicBezTo>
                <a:cubicBezTo>
                  <a:pt x="6616" y="12707"/>
                  <a:pt x="6648" y="13328"/>
                  <a:pt x="6706" y="13944"/>
                </a:cubicBezTo>
                <a:cubicBezTo>
                  <a:pt x="6709" y="13967"/>
                  <a:pt x="6709" y="13991"/>
                  <a:pt x="6713" y="14014"/>
                </a:cubicBezTo>
                <a:cubicBezTo>
                  <a:pt x="6619" y="14781"/>
                  <a:pt x="6549" y="15552"/>
                  <a:pt x="6498" y="16327"/>
                </a:cubicBezTo>
                <a:cubicBezTo>
                  <a:pt x="6467" y="16491"/>
                  <a:pt x="6436" y="16656"/>
                  <a:pt x="6404" y="16824"/>
                </a:cubicBezTo>
                <a:cubicBezTo>
                  <a:pt x="6357" y="16327"/>
                  <a:pt x="6307" y="15830"/>
                  <a:pt x="6248" y="15337"/>
                </a:cubicBezTo>
                <a:cubicBezTo>
                  <a:pt x="6216" y="14573"/>
                  <a:pt x="6185" y="13807"/>
                  <a:pt x="6138" y="13043"/>
                </a:cubicBezTo>
                <a:cubicBezTo>
                  <a:pt x="6084" y="12069"/>
                  <a:pt x="5938" y="10867"/>
                  <a:pt x="6220" y="9939"/>
                </a:cubicBezTo>
                <a:close/>
                <a:moveTo>
                  <a:pt x="222044" y="9900"/>
                </a:moveTo>
                <a:cubicBezTo>
                  <a:pt x="222290" y="10812"/>
                  <a:pt x="222154" y="11966"/>
                  <a:pt x="222095" y="12914"/>
                </a:cubicBezTo>
                <a:cubicBezTo>
                  <a:pt x="222051" y="13673"/>
                  <a:pt x="222020" y="14441"/>
                  <a:pt x="221989" y="15203"/>
                </a:cubicBezTo>
                <a:cubicBezTo>
                  <a:pt x="221923" y="15756"/>
                  <a:pt x="221863" y="16311"/>
                  <a:pt x="221816" y="16871"/>
                </a:cubicBezTo>
                <a:cubicBezTo>
                  <a:pt x="221797" y="16773"/>
                  <a:pt x="221778" y="16675"/>
                  <a:pt x="221762" y="16581"/>
                </a:cubicBezTo>
                <a:cubicBezTo>
                  <a:pt x="221711" y="15712"/>
                  <a:pt x="221641" y="14851"/>
                  <a:pt x="221535" y="13994"/>
                </a:cubicBezTo>
                <a:cubicBezTo>
                  <a:pt x="221590" y="13407"/>
                  <a:pt x="221625" y="12812"/>
                  <a:pt x="221719" y="12233"/>
                </a:cubicBezTo>
                <a:cubicBezTo>
                  <a:pt x="221789" y="11802"/>
                  <a:pt x="221907" y="11348"/>
                  <a:pt x="221930" y="10906"/>
                </a:cubicBezTo>
                <a:cubicBezTo>
                  <a:pt x="221946" y="10562"/>
                  <a:pt x="221989" y="10229"/>
                  <a:pt x="222044" y="9900"/>
                </a:cubicBezTo>
                <a:close/>
                <a:moveTo>
                  <a:pt x="213292" y="13693"/>
                </a:moveTo>
                <a:lnTo>
                  <a:pt x="213292" y="13771"/>
                </a:lnTo>
                <a:cubicBezTo>
                  <a:pt x="213285" y="14354"/>
                  <a:pt x="213288" y="14930"/>
                  <a:pt x="213292" y="15509"/>
                </a:cubicBezTo>
                <a:cubicBezTo>
                  <a:pt x="213277" y="15541"/>
                  <a:pt x="213269" y="15575"/>
                  <a:pt x="213272" y="15626"/>
                </a:cubicBezTo>
                <a:cubicBezTo>
                  <a:pt x="213285" y="15830"/>
                  <a:pt x="213292" y="16037"/>
                  <a:pt x="213304" y="16240"/>
                </a:cubicBezTo>
                <a:lnTo>
                  <a:pt x="213304" y="16334"/>
                </a:lnTo>
                <a:cubicBezTo>
                  <a:pt x="213241" y="16558"/>
                  <a:pt x="213178" y="16785"/>
                  <a:pt x="213116" y="17015"/>
                </a:cubicBezTo>
                <a:cubicBezTo>
                  <a:pt x="213116" y="16953"/>
                  <a:pt x="213113" y="16890"/>
                  <a:pt x="213113" y="16827"/>
                </a:cubicBezTo>
                <a:cubicBezTo>
                  <a:pt x="213108" y="16268"/>
                  <a:pt x="213120" y="15709"/>
                  <a:pt x="213124" y="15145"/>
                </a:cubicBezTo>
                <a:cubicBezTo>
                  <a:pt x="213144" y="14804"/>
                  <a:pt x="213167" y="14460"/>
                  <a:pt x="213191" y="14116"/>
                </a:cubicBezTo>
                <a:cubicBezTo>
                  <a:pt x="213225" y="13975"/>
                  <a:pt x="213261" y="13834"/>
                  <a:pt x="213292" y="13693"/>
                </a:cubicBezTo>
                <a:close/>
                <a:moveTo>
                  <a:pt x="14945" y="13838"/>
                </a:moveTo>
                <a:cubicBezTo>
                  <a:pt x="14988" y="14009"/>
                  <a:pt x="15031" y="14186"/>
                  <a:pt x="15070" y="14362"/>
                </a:cubicBezTo>
                <a:cubicBezTo>
                  <a:pt x="15086" y="14565"/>
                  <a:pt x="15097" y="14773"/>
                  <a:pt x="15109" y="14981"/>
                </a:cubicBezTo>
                <a:cubicBezTo>
                  <a:pt x="15113" y="15552"/>
                  <a:pt x="15125" y="16128"/>
                  <a:pt x="15125" y="16695"/>
                </a:cubicBezTo>
                <a:cubicBezTo>
                  <a:pt x="15120" y="16836"/>
                  <a:pt x="15113" y="16973"/>
                  <a:pt x="15109" y="17114"/>
                </a:cubicBezTo>
                <a:cubicBezTo>
                  <a:pt x="15046" y="16890"/>
                  <a:pt x="14988" y="16671"/>
                  <a:pt x="14925" y="16448"/>
                </a:cubicBezTo>
                <a:cubicBezTo>
                  <a:pt x="14929" y="16334"/>
                  <a:pt x="14929" y="16222"/>
                  <a:pt x="14932" y="16108"/>
                </a:cubicBezTo>
                <a:cubicBezTo>
                  <a:pt x="14945" y="15904"/>
                  <a:pt x="14952" y="15696"/>
                  <a:pt x="14964" y="15494"/>
                </a:cubicBezTo>
                <a:cubicBezTo>
                  <a:pt x="14968" y="15447"/>
                  <a:pt x="14956" y="15407"/>
                  <a:pt x="14945" y="15376"/>
                </a:cubicBezTo>
                <a:cubicBezTo>
                  <a:pt x="14948" y="14863"/>
                  <a:pt x="14948" y="14350"/>
                  <a:pt x="14945" y="13838"/>
                </a:cubicBezTo>
                <a:close/>
                <a:moveTo>
                  <a:pt x="166948" y="14949"/>
                </a:moveTo>
                <a:cubicBezTo>
                  <a:pt x="166956" y="15028"/>
                  <a:pt x="166959" y="15109"/>
                  <a:pt x="166963" y="15188"/>
                </a:cubicBezTo>
                <a:cubicBezTo>
                  <a:pt x="166972" y="15380"/>
                  <a:pt x="166983" y="15572"/>
                  <a:pt x="166995" y="15763"/>
                </a:cubicBezTo>
                <a:cubicBezTo>
                  <a:pt x="166987" y="15971"/>
                  <a:pt x="166975" y="16182"/>
                  <a:pt x="166972" y="16393"/>
                </a:cubicBezTo>
                <a:cubicBezTo>
                  <a:pt x="166963" y="16652"/>
                  <a:pt x="166959" y="16906"/>
                  <a:pt x="166956" y="17165"/>
                </a:cubicBezTo>
                <a:cubicBezTo>
                  <a:pt x="166928" y="16593"/>
                  <a:pt x="166905" y="16018"/>
                  <a:pt x="166885" y="15447"/>
                </a:cubicBezTo>
                <a:cubicBezTo>
                  <a:pt x="166909" y="15282"/>
                  <a:pt x="166928" y="15113"/>
                  <a:pt x="166948" y="14949"/>
                </a:cubicBezTo>
                <a:close/>
                <a:moveTo>
                  <a:pt x="203398" y="16625"/>
                </a:moveTo>
                <a:cubicBezTo>
                  <a:pt x="203409" y="16836"/>
                  <a:pt x="203425" y="17043"/>
                  <a:pt x="203438" y="17255"/>
                </a:cubicBezTo>
                <a:cubicBezTo>
                  <a:pt x="203422" y="17152"/>
                  <a:pt x="203406" y="17055"/>
                  <a:pt x="203391" y="16957"/>
                </a:cubicBezTo>
                <a:cubicBezTo>
                  <a:pt x="203394" y="16847"/>
                  <a:pt x="203394" y="16733"/>
                  <a:pt x="203398" y="16625"/>
                </a:cubicBezTo>
                <a:close/>
                <a:moveTo>
                  <a:pt x="61277" y="14996"/>
                </a:moveTo>
                <a:cubicBezTo>
                  <a:pt x="61301" y="15192"/>
                  <a:pt x="61324" y="15384"/>
                  <a:pt x="61351" y="15579"/>
                </a:cubicBezTo>
                <a:cubicBezTo>
                  <a:pt x="61332" y="16151"/>
                  <a:pt x="61308" y="16726"/>
                  <a:pt x="61281" y="17297"/>
                </a:cubicBezTo>
                <a:cubicBezTo>
                  <a:pt x="61277" y="17039"/>
                  <a:pt x="61273" y="16780"/>
                  <a:pt x="61265" y="16527"/>
                </a:cubicBezTo>
                <a:cubicBezTo>
                  <a:pt x="61257" y="16264"/>
                  <a:pt x="61246" y="16010"/>
                  <a:pt x="61230" y="15752"/>
                </a:cubicBezTo>
                <a:cubicBezTo>
                  <a:pt x="61246" y="15521"/>
                  <a:pt x="61261" y="15286"/>
                  <a:pt x="61273" y="15055"/>
                </a:cubicBezTo>
                <a:cubicBezTo>
                  <a:pt x="61273" y="15035"/>
                  <a:pt x="61277" y="15015"/>
                  <a:pt x="61277" y="14996"/>
                </a:cubicBezTo>
                <a:close/>
                <a:moveTo>
                  <a:pt x="129946" y="15775"/>
                </a:moveTo>
                <a:cubicBezTo>
                  <a:pt x="129958" y="15884"/>
                  <a:pt x="129973" y="15990"/>
                  <a:pt x="129986" y="16099"/>
                </a:cubicBezTo>
                <a:cubicBezTo>
                  <a:pt x="129930" y="16515"/>
                  <a:pt x="129879" y="16930"/>
                  <a:pt x="129836" y="17344"/>
                </a:cubicBezTo>
                <a:cubicBezTo>
                  <a:pt x="129832" y="17297"/>
                  <a:pt x="129829" y="17246"/>
                  <a:pt x="129825" y="17199"/>
                </a:cubicBezTo>
                <a:cubicBezTo>
                  <a:pt x="129852" y="16800"/>
                  <a:pt x="129883" y="16405"/>
                  <a:pt x="129907" y="16005"/>
                </a:cubicBezTo>
                <a:cubicBezTo>
                  <a:pt x="129919" y="15928"/>
                  <a:pt x="129935" y="15853"/>
                  <a:pt x="129946" y="15775"/>
                </a:cubicBezTo>
                <a:close/>
                <a:moveTo>
                  <a:pt x="155766" y="17274"/>
                </a:moveTo>
                <a:cubicBezTo>
                  <a:pt x="155770" y="17302"/>
                  <a:pt x="155770" y="17325"/>
                  <a:pt x="155774" y="17352"/>
                </a:cubicBezTo>
                <a:cubicBezTo>
                  <a:pt x="155770" y="17340"/>
                  <a:pt x="155766" y="17333"/>
                  <a:pt x="155762" y="17321"/>
                </a:cubicBezTo>
                <a:cubicBezTo>
                  <a:pt x="155766" y="17306"/>
                  <a:pt x="155766" y="17290"/>
                  <a:pt x="155766" y="17274"/>
                </a:cubicBezTo>
                <a:close/>
                <a:moveTo>
                  <a:pt x="98271" y="15787"/>
                </a:moveTo>
                <a:cubicBezTo>
                  <a:pt x="98291" y="15904"/>
                  <a:pt x="98310" y="16021"/>
                  <a:pt x="98330" y="16139"/>
                </a:cubicBezTo>
                <a:cubicBezTo>
                  <a:pt x="98350" y="16491"/>
                  <a:pt x="98377" y="16843"/>
                  <a:pt x="98400" y="17199"/>
                </a:cubicBezTo>
                <a:cubicBezTo>
                  <a:pt x="98397" y="17259"/>
                  <a:pt x="98392" y="17321"/>
                  <a:pt x="98388" y="17380"/>
                </a:cubicBezTo>
                <a:cubicBezTo>
                  <a:pt x="98345" y="16984"/>
                  <a:pt x="98298" y="16593"/>
                  <a:pt x="98247" y="16202"/>
                </a:cubicBezTo>
                <a:cubicBezTo>
                  <a:pt x="98240" y="16170"/>
                  <a:pt x="98236" y="16135"/>
                  <a:pt x="98232" y="16104"/>
                </a:cubicBezTo>
                <a:cubicBezTo>
                  <a:pt x="98247" y="15998"/>
                  <a:pt x="98260" y="15893"/>
                  <a:pt x="98271" y="15787"/>
                </a:cubicBezTo>
                <a:close/>
                <a:moveTo>
                  <a:pt x="145653" y="15086"/>
                </a:moveTo>
                <a:cubicBezTo>
                  <a:pt x="145747" y="15818"/>
                  <a:pt x="145841" y="16550"/>
                  <a:pt x="145922" y="17286"/>
                </a:cubicBezTo>
                <a:lnTo>
                  <a:pt x="145922" y="17391"/>
                </a:lnTo>
                <a:cubicBezTo>
                  <a:pt x="145805" y="16856"/>
                  <a:pt x="145676" y="16327"/>
                  <a:pt x="145539" y="15799"/>
                </a:cubicBezTo>
                <a:cubicBezTo>
                  <a:pt x="145570" y="15559"/>
                  <a:pt x="145609" y="15321"/>
                  <a:pt x="145653" y="15086"/>
                </a:cubicBezTo>
                <a:close/>
                <a:moveTo>
                  <a:pt x="57453" y="17297"/>
                </a:moveTo>
                <a:cubicBezTo>
                  <a:pt x="57461" y="17333"/>
                  <a:pt x="57469" y="17364"/>
                  <a:pt x="57477" y="17399"/>
                </a:cubicBezTo>
                <a:cubicBezTo>
                  <a:pt x="57477" y="17419"/>
                  <a:pt x="57473" y="17434"/>
                  <a:pt x="57473" y="17454"/>
                </a:cubicBezTo>
                <a:cubicBezTo>
                  <a:pt x="57465" y="17403"/>
                  <a:pt x="57457" y="17349"/>
                  <a:pt x="57453" y="17297"/>
                </a:cubicBezTo>
                <a:close/>
                <a:moveTo>
                  <a:pt x="82580" y="14953"/>
                </a:moveTo>
                <a:cubicBezTo>
                  <a:pt x="82635" y="15247"/>
                  <a:pt x="82682" y="15544"/>
                  <a:pt x="82717" y="15846"/>
                </a:cubicBezTo>
                <a:cubicBezTo>
                  <a:pt x="82577" y="16397"/>
                  <a:pt x="82439" y="16953"/>
                  <a:pt x="82318" y="17513"/>
                </a:cubicBezTo>
                <a:cubicBezTo>
                  <a:pt x="82314" y="17391"/>
                  <a:pt x="82314" y="17274"/>
                  <a:pt x="82314" y="17152"/>
                </a:cubicBezTo>
                <a:cubicBezTo>
                  <a:pt x="82396" y="16417"/>
                  <a:pt x="82486" y="15685"/>
                  <a:pt x="82580" y="14953"/>
                </a:cubicBezTo>
                <a:close/>
                <a:moveTo>
                  <a:pt x="170772" y="17474"/>
                </a:moveTo>
                <a:lnTo>
                  <a:pt x="170772" y="17474"/>
                </a:lnTo>
                <a:cubicBezTo>
                  <a:pt x="170772" y="17501"/>
                  <a:pt x="170768" y="17528"/>
                  <a:pt x="170768" y="17555"/>
                </a:cubicBezTo>
                <a:cubicBezTo>
                  <a:pt x="170768" y="17568"/>
                  <a:pt x="170764" y="17575"/>
                  <a:pt x="170764" y="17587"/>
                </a:cubicBezTo>
                <a:cubicBezTo>
                  <a:pt x="170764" y="17568"/>
                  <a:pt x="170760" y="17552"/>
                  <a:pt x="170760" y="17532"/>
                </a:cubicBezTo>
                <a:cubicBezTo>
                  <a:pt x="170764" y="17513"/>
                  <a:pt x="170768" y="17493"/>
                  <a:pt x="170772" y="17474"/>
                </a:cubicBezTo>
                <a:close/>
                <a:moveTo>
                  <a:pt x="24839" y="16491"/>
                </a:moveTo>
                <a:cubicBezTo>
                  <a:pt x="24839" y="16679"/>
                  <a:pt x="24842" y="16867"/>
                  <a:pt x="24851" y="17055"/>
                </a:cubicBezTo>
                <a:cubicBezTo>
                  <a:pt x="24819" y="17239"/>
                  <a:pt x="24792" y="17427"/>
                  <a:pt x="24764" y="17611"/>
                </a:cubicBezTo>
                <a:cubicBezTo>
                  <a:pt x="24788" y="17239"/>
                  <a:pt x="24815" y="16867"/>
                  <a:pt x="24839" y="16491"/>
                </a:cubicBezTo>
                <a:close/>
                <a:moveTo>
                  <a:pt x="35133" y="16005"/>
                </a:moveTo>
                <a:cubicBezTo>
                  <a:pt x="35171" y="16578"/>
                  <a:pt x="35211" y="17149"/>
                  <a:pt x="35250" y="17720"/>
                </a:cubicBezTo>
                <a:cubicBezTo>
                  <a:pt x="35160" y="17461"/>
                  <a:pt x="35070" y="17203"/>
                  <a:pt x="34976" y="16950"/>
                </a:cubicBezTo>
                <a:cubicBezTo>
                  <a:pt x="35023" y="16632"/>
                  <a:pt x="35074" y="16319"/>
                  <a:pt x="35133" y="16005"/>
                </a:cubicBezTo>
                <a:close/>
                <a:moveTo>
                  <a:pt x="2905" y="14972"/>
                </a:moveTo>
                <a:cubicBezTo>
                  <a:pt x="3015" y="15407"/>
                  <a:pt x="3120" y="15846"/>
                  <a:pt x="3226" y="16284"/>
                </a:cubicBezTo>
                <a:cubicBezTo>
                  <a:pt x="3270" y="16471"/>
                  <a:pt x="3313" y="16656"/>
                  <a:pt x="3355" y="16843"/>
                </a:cubicBezTo>
                <a:cubicBezTo>
                  <a:pt x="3355" y="16867"/>
                  <a:pt x="3351" y="16894"/>
                  <a:pt x="3351" y="16918"/>
                </a:cubicBezTo>
                <a:cubicBezTo>
                  <a:pt x="3313" y="17199"/>
                  <a:pt x="3277" y="17477"/>
                  <a:pt x="3242" y="17759"/>
                </a:cubicBezTo>
                <a:cubicBezTo>
                  <a:pt x="3203" y="17344"/>
                  <a:pt x="3156" y="16930"/>
                  <a:pt x="3113" y="16511"/>
                </a:cubicBezTo>
                <a:cubicBezTo>
                  <a:pt x="3062" y="15998"/>
                  <a:pt x="2979" y="15489"/>
                  <a:pt x="2905" y="14981"/>
                </a:cubicBezTo>
                <a:lnTo>
                  <a:pt x="2905" y="14972"/>
                </a:lnTo>
                <a:close/>
                <a:moveTo>
                  <a:pt x="36452" y="11469"/>
                </a:moveTo>
                <a:cubicBezTo>
                  <a:pt x="36518" y="12190"/>
                  <a:pt x="36576" y="12910"/>
                  <a:pt x="36647" y="13630"/>
                </a:cubicBezTo>
                <a:cubicBezTo>
                  <a:pt x="36690" y="14116"/>
                  <a:pt x="36745" y="14601"/>
                  <a:pt x="36804" y="15086"/>
                </a:cubicBezTo>
                <a:cubicBezTo>
                  <a:pt x="36553" y="15971"/>
                  <a:pt x="36322" y="16859"/>
                  <a:pt x="36123" y="17767"/>
                </a:cubicBezTo>
                <a:cubicBezTo>
                  <a:pt x="36185" y="16029"/>
                  <a:pt x="36295" y="14296"/>
                  <a:pt x="36381" y="12562"/>
                </a:cubicBezTo>
                <a:cubicBezTo>
                  <a:pt x="36396" y="12194"/>
                  <a:pt x="36420" y="11834"/>
                  <a:pt x="36452" y="11469"/>
                </a:cubicBezTo>
                <a:close/>
                <a:moveTo>
                  <a:pt x="225327" y="14859"/>
                </a:moveTo>
                <a:cubicBezTo>
                  <a:pt x="225256" y="15362"/>
                  <a:pt x="225174" y="15872"/>
                  <a:pt x="225120" y="16377"/>
                </a:cubicBezTo>
                <a:cubicBezTo>
                  <a:pt x="225073" y="16847"/>
                  <a:pt x="225022" y="17313"/>
                  <a:pt x="224979" y="17779"/>
                </a:cubicBezTo>
                <a:cubicBezTo>
                  <a:pt x="224948" y="17537"/>
                  <a:pt x="224916" y="17293"/>
                  <a:pt x="224885" y="17051"/>
                </a:cubicBezTo>
                <a:cubicBezTo>
                  <a:pt x="224882" y="16953"/>
                  <a:pt x="224873" y="16856"/>
                  <a:pt x="224869" y="16757"/>
                </a:cubicBezTo>
                <a:cubicBezTo>
                  <a:pt x="224916" y="16554"/>
                  <a:pt x="224963" y="16354"/>
                  <a:pt x="225010" y="16155"/>
                </a:cubicBezTo>
                <a:cubicBezTo>
                  <a:pt x="225111" y="15719"/>
                  <a:pt x="225218" y="15290"/>
                  <a:pt x="225327" y="14859"/>
                </a:cubicBezTo>
                <a:close/>
                <a:moveTo>
                  <a:pt x="193093" y="16061"/>
                </a:moveTo>
                <a:cubicBezTo>
                  <a:pt x="193152" y="16397"/>
                  <a:pt x="193206" y="16738"/>
                  <a:pt x="193257" y="17082"/>
                </a:cubicBezTo>
                <a:cubicBezTo>
                  <a:pt x="193167" y="17340"/>
                  <a:pt x="193073" y="17602"/>
                  <a:pt x="192983" y="17861"/>
                </a:cubicBezTo>
                <a:cubicBezTo>
                  <a:pt x="192983" y="17818"/>
                  <a:pt x="192979" y="17775"/>
                  <a:pt x="192979" y="17732"/>
                </a:cubicBezTo>
                <a:cubicBezTo>
                  <a:pt x="193015" y="17176"/>
                  <a:pt x="193049" y="16621"/>
                  <a:pt x="193093" y="16061"/>
                </a:cubicBezTo>
                <a:close/>
                <a:moveTo>
                  <a:pt x="191797" y="11482"/>
                </a:moveTo>
                <a:cubicBezTo>
                  <a:pt x="191821" y="11798"/>
                  <a:pt x="191841" y="12112"/>
                  <a:pt x="191856" y="12429"/>
                </a:cubicBezTo>
                <a:cubicBezTo>
                  <a:pt x="191946" y="14268"/>
                  <a:pt x="192063" y="16108"/>
                  <a:pt x="192122" y="17947"/>
                </a:cubicBezTo>
                <a:cubicBezTo>
                  <a:pt x="191918" y="17024"/>
                  <a:pt x="191687" y="16119"/>
                  <a:pt x="191433" y="15219"/>
                </a:cubicBezTo>
                <a:cubicBezTo>
                  <a:pt x="191488" y="14734"/>
                  <a:pt x="191543" y="14249"/>
                  <a:pt x="191590" y="13763"/>
                </a:cubicBezTo>
                <a:cubicBezTo>
                  <a:pt x="191664" y="13004"/>
                  <a:pt x="191723" y="12241"/>
                  <a:pt x="191797" y="11482"/>
                </a:cubicBezTo>
                <a:close/>
                <a:moveTo>
                  <a:pt x="195289" y="14076"/>
                </a:moveTo>
                <a:cubicBezTo>
                  <a:pt x="195167" y="15348"/>
                  <a:pt x="195112" y="16652"/>
                  <a:pt x="195042" y="17940"/>
                </a:cubicBezTo>
                <a:cubicBezTo>
                  <a:pt x="195038" y="17963"/>
                  <a:pt x="195030" y="17987"/>
                  <a:pt x="195026" y="18006"/>
                </a:cubicBezTo>
                <a:cubicBezTo>
                  <a:pt x="194971" y="17474"/>
                  <a:pt x="194948" y="16941"/>
                  <a:pt x="194971" y="16409"/>
                </a:cubicBezTo>
                <a:cubicBezTo>
                  <a:pt x="194977" y="16297"/>
                  <a:pt x="194919" y="16240"/>
                  <a:pt x="194859" y="16240"/>
                </a:cubicBezTo>
                <a:cubicBezTo>
                  <a:pt x="194799" y="16240"/>
                  <a:pt x="194736" y="16296"/>
                  <a:pt x="194733" y="16409"/>
                </a:cubicBezTo>
                <a:cubicBezTo>
                  <a:pt x="194721" y="16785"/>
                  <a:pt x="194729" y="17156"/>
                  <a:pt x="194752" y="17532"/>
                </a:cubicBezTo>
                <a:cubicBezTo>
                  <a:pt x="194690" y="17313"/>
                  <a:pt x="194623" y="17098"/>
                  <a:pt x="194561" y="16883"/>
                </a:cubicBezTo>
                <a:cubicBezTo>
                  <a:pt x="194568" y="16812"/>
                  <a:pt x="194576" y="16742"/>
                  <a:pt x="194584" y="16675"/>
                </a:cubicBezTo>
                <a:cubicBezTo>
                  <a:pt x="194627" y="16358"/>
                  <a:pt x="194666" y="16037"/>
                  <a:pt x="194697" y="15716"/>
                </a:cubicBezTo>
                <a:cubicBezTo>
                  <a:pt x="194807" y="15400"/>
                  <a:pt x="194921" y="15082"/>
                  <a:pt x="195034" y="14766"/>
                </a:cubicBezTo>
                <a:cubicBezTo>
                  <a:pt x="195116" y="14538"/>
                  <a:pt x="195202" y="14307"/>
                  <a:pt x="195289" y="14076"/>
                </a:cubicBezTo>
                <a:close/>
                <a:moveTo>
                  <a:pt x="161661" y="17203"/>
                </a:moveTo>
                <a:cubicBezTo>
                  <a:pt x="161688" y="17259"/>
                  <a:pt x="161715" y="17309"/>
                  <a:pt x="161742" y="17364"/>
                </a:cubicBezTo>
                <a:cubicBezTo>
                  <a:pt x="161731" y="17454"/>
                  <a:pt x="161719" y="17544"/>
                  <a:pt x="161708" y="17631"/>
                </a:cubicBezTo>
                <a:cubicBezTo>
                  <a:pt x="161672" y="17767"/>
                  <a:pt x="161633" y="17900"/>
                  <a:pt x="161590" y="18037"/>
                </a:cubicBezTo>
                <a:cubicBezTo>
                  <a:pt x="161602" y="17802"/>
                  <a:pt x="161609" y="17568"/>
                  <a:pt x="161614" y="17333"/>
                </a:cubicBezTo>
                <a:cubicBezTo>
                  <a:pt x="161629" y="17290"/>
                  <a:pt x="161645" y="17246"/>
                  <a:pt x="161661" y="17203"/>
                </a:cubicBezTo>
                <a:close/>
                <a:moveTo>
                  <a:pt x="32913" y="13845"/>
                </a:moveTo>
                <a:cubicBezTo>
                  <a:pt x="33011" y="14108"/>
                  <a:pt x="33105" y="14374"/>
                  <a:pt x="33202" y="14632"/>
                </a:cubicBezTo>
                <a:cubicBezTo>
                  <a:pt x="33305" y="14921"/>
                  <a:pt x="33410" y="15212"/>
                  <a:pt x="33512" y="15501"/>
                </a:cubicBezTo>
                <a:cubicBezTo>
                  <a:pt x="33540" y="15940"/>
                  <a:pt x="33590" y="16374"/>
                  <a:pt x="33653" y="16809"/>
                </a:cubicBezTo>
                <a:lnTo>
                  <a:pt x="33653" y="16820"/>
                </a:lnTo>
                <a:cubicBezTo>
                  <a:pt x="33602" y="16996"/>
                  <a:pt x="33551" y="17172"/>
                  <a:pt x="33500" y="17349"/>
                </a:cubicBezTo>
                <a:cubicBezTo>
                  <a:pt x="33508" y="17078"/>
                  <a:pt x="33512" y="16809"/>
                  <a:pt x="33500" y="16538"/>
                </a:cubicBezTo>
                <a:cubicBezTo>
                  <a:pt x="33496" y="16427"/>
                  <a:pt x="33435" y="16373"/>
                  <a:pt x="33376" y="16373"/>
                </a:cubicBezTo>
                <a:cubicBezTo>
                  <a:pt x="33316" y="16373"/>
                  <a:pt x="33258" y="16428"/>
                  <a:pt x="33262" y="16538"/>
                </a:cubicBezTo>
                <a:cubicBezTo>
                  <a:pt x="33285" y="17074"/>
                  <a:pt x="33262" y="17607"/>
                  <a:pt x="33211" y="18139"/>
                </a:cubicBezTo>
                <a:cubicBezTo>
                  <a:pt x="33202" y="18115"/>
                  <a:pt x="33199" y="18096"/>
                  <a:pt x="33195" y="18072"/>
                </a:cubicBezTo>
                <a:cubicBezTo>
                  <a:pt x="33117" y="16659"/>
                  <a:pt x="33058" y="15235"/>
                  <a:pt x="32913" y="13845"/>
                </a:cubicBezTo>
                <a:close/>
                <a:moveTo>
                  <a:pt x="66615" y="17255"/>
                </a:moveTo>
                <a:cubicBezTo>
                  <a:pt x="66619" y="17560"/>
                  <a:pt x="66631" y="17865"/>
                  <a:pt x="66643" y="18166"/>
                </a:cubicBezTo>
                <a:cubicBezTo>
                  <a:pt x="66624" y="18104"/>
                  <a:pt x="66604" y="18037"/>
                  <a:pt x="66588" y="17974"/>
                </a:cubicBezTo>
                <a:cubicBezTo>
                  <a:pt x="66565" y="17799"/>
                  <a:pt x="66541" y="17622"/>
                  <a:pt x="66521" y="17446"/>
                </a:cubicBezTo>
                <a:cubicBezTo>
                  <a:pt x="66553" y="17383"/>
                  <a:pt x="66584" y="17317"/>
                  <a:pt x="66615" y="17255"/>
                </a:cubicBezTo>
                <a:close/>
                <a:moveTo>
                  <a:pt x="223993" y="14268"/>
                </a:moveTo>
                <a:cubicBezTo>
                  <a:pt x="224110" y="15149"/>
                  <a:pt x="224201" y="16029"/>
                  <a:pt x="224282" y="16918"/>
                </a:cubicBezTo>
                <a:lnTo>
                  <a:pt x="224141" y="17411"/>
                </a:lnTo>
                <a:cubicBezTo>
                  <a:pt x="224063" y="16984"/>
                  <a:pt x="223989" y="16554"/>
                  <a:pt x="223957" y="16131"/>
                </a:cubicBezTo>
                <a:cubicBezTo>
                  <a:pt x="223953" y="16084"/>
                  <a:pt x="223926" y="16059"/>
                  <a:pt x="223900" y="16059"/>
                </a:cubicBezTo>
                <a:cubicBezTo>
                  <a:pt x="223874" y="16059"/>
                  <a:pt x="223850" y="16083"/>
                  <a:pt x="223852" y="16131"/>
                </a:cubicBezTo>
                <a:cubicBezTo>
                  <a:pt x="223875" y="16824"/>
                  <a:pt x="223887" y="17517"/>
                  <a:pt x="223883" y="18209"/>
                </a:cubicBezTo>
                <a:cubicBezTo>
                  <a:pt x="223832" y="18037"/>
                  <a:pt x="223762" y="17880"/>
                  <a:pt x="223657" y="17748"/>
                </a:cubicBezTo>
                <a:cubicBezTo>
                  <a:pt x="223657" y="17587"/>
                  <a:pt x="223660" y="17430"/>
                  <a:pt x="223660" y="17270"/>
                </a:cubicBezTo>
                <a:cubicBezTo>
                  <a:pt x="223758" y="16268"/>
                  <a:pt x="223868" y="15266"/>
                  <a:pt x="223993" y="14268"/>
                </a:cubicBezTo>
                <a:close/>
                <a:moveTo>
                  <a:pt x="4224" y="14268"/>
                </a:moveTo>
                <a:cubicBezTo>
                  <a:pt x="4357" y="15321"/>
                  <a:pt x="4479" y="16374"/>
                  <a:pt x="4581" y="17434"/>
                </a:cubicBezTo>
                <a:cubicBezTo>
                  <a:pt x="4581" y="17579"/>
                  <a:pt x="4585" y="17728"/>
                  <a:pt x="4585" y="17873"/>
                </a:cubicBezTo>
                <a:cubicBezTo>
                  <a:pt x="4479" y="18006"/>
                  <a:pt x="4404" y="18158"/>
                  <a:pt x="4354" y="18330"/>
                </a:cubicBezTo>
                <a:cubicBezTo>
                  <a:pt x="4341" y="17552"/>
                  <a:pt x="4354" y="16773"/>
                  <a:pt x="4385" y="16002"/>
                </a:cubicBezTo>
                <a:cubicBezTo>
                  <a:pt x="4387" y="15951"/>
                  <a:pt x="4363" y="15927"/>
                  <a:pt x="4337" y="15927"/>
                </a:cubicBezTo>
                <a:cubicBezTo>
                  <a:pt x="4311" y="15927"/>
                  <a:pt x="4283" y="15952"/>
                  <a:pt x="4279" y="16002"/>
                </a:cubicBezTo>
                <a:cubicBezTo>
                  <a:pt x="4244" y="16471"/>
                  <a:pt x="4150" y="16961"/>
                  <a:pt x="4064" y="17443"/>
                </a:cubicBezTo>
                <a:cubicBezTo>
                  <a:pt x="4021" y="17290"/>
                  <a:pt x="3978" y="17137"/>
                  <a:pt x="3931" y="16988"/>
                </a:cubicBezTo>
                <a:cubicBezTo>
                  <a:pt x="4017" y="16076"/>
                  <a:pt x="4107" y="15172"/>
                  <a:pt x="4224" y="14268"/>
                </a:cubicBezTo>
                <a:close/>
                <a:moveTo>
                  <a:pt x="174196" y="17540"/>
                </a:moveTo>
                <a:cubicBezTo>
                  <a:pt x="174165" y="17810"/>
                  <a:pt x="174130" y="18080"/>
                  <a:pt x="174098" y="18350"/>
                </a:cubicBezTo>
                <a:cubicBezTo>
                  <a:pt x="174079" y="18292"/>
                  <a:pt x="174060" y="18233"/>
                  <a:pt x="174040" y="18178"/>
                </a:cubicBezTo>
                <a:cubicBezTo>
                  <a:pt x="174024" y="18127"/>
                  <a:pt x="174008" y="18080"/>
                  <a:pt x="173989" y="18030"/>
                </a:cubicBezTo>
                <a:cubicBezTo>
                  <a:pt x="174060" y="17869"/>
                  <a:pt x="174130" y="17705"/>
                  <a:pt x="174196" y="17540"/>
                </a:cubicBezTo>
                <a:close/>
                <a:moveTo>
                  <a:pt x="206631" y="15606"/>
                </a:moveTo>
                <a:cubicBezTo>
                  <a:pt x="206670" y="15951"/>
                  <a:pt x="206713" y="16299"/>
                  <a:pt x="206744" y="16648"/>
                </a:cubicBezTo>
                <a:cubicBezTo>
                  <a:pt x="206767" y="16874"/>
                  <a:pt x="206791" y="17102"/>
                  <a:pt x="206811" y="17333"/>
                </a:cubicBezTo>
                <a:cubicBezTo>
                  <a:pt x="206780" y="17708"/>
                  <a:pt x="206752" y="18088"/>
                  <a:pt x="206725" y="18464"/>
                </a:cubicBezTo>
                <a:cubicBezTo>
                  <a:pt x="206643" y="18104"/>
                  <a:pt x="206561" y="17743"/>
                  <a:pt x="206482" y="17383"/>
                </a:cubicBezTo>
                <a:cubicBezTo>
                  <a:pt x="206502" y="17039"/>
                  <a:pt x="206521" y="16695"/>
                  <a:pt x="206545" y="16350"/>
                </a:cubicBezTo>
                <a:cubicBezTo>
                  <a:pt x="206572" y="16099"/>
                  <a:pt x="206599" y="15853"/>
                  <a:pt x="206631" y="15606"/>
                </a:cubicBezTo>
                <a:close/>
                <a:moveTo>
                  <a:pt x="53994" y="17297"/>
                </a:moveTo>
                <a:lnTo>
                  <a:pt x="53994" y="17297"/>
                </a:lnTo>
                <a:cubicBezTo>
                  <a:pt x="54095" y="17537"/>
                  <a:pt x="54193" y="17775"/>
                  <a:pt x="54295" y="18018"/>
                </a:cubicBezTo>
                <a:cubicBezTo>
                  <a:pt x="54259" y="18115"/>
                  <a:pt x="54228" y="18213"/>
                  <a:pt x="54196" y="18307"/>
                </a:cubicBezTo>
                <a:cubicBezTo>
                  <a:pt x="54178" y="18366"/>
                  <a:pt x="54158" y="18424"/>
                  <a:pt x="54138" y="18480"/>
                </a:cubicBezTo>
                <a:cubicBezTo>
                  <a:pt x="54091" y="18088"/>
                  <a:pt x="54041" y="17693"/>
                  <a:pt x="53994" y="17297"/>
                </a:cubicBezTo>
                <a:close/>
                <a:moveTo>
                  <a:pt x="204428" y="14041"/>
                </a:moveTo>
                <a:cubicBezTo>
                  <a:pt x="204635" y="14902"/>
                  <a:pt x="204800" y="15794"/>
                  <a:pt x="204936" y="16683"/>
                </a:cubicBezTo>
                <a:lnTo>
                  <a:pt x="204936" y="16695"/>
                </a:lnTo>
                <a:cubicBezTo>
                  <a:pt x="204921" y="16843"/>
                  <a:pt x="204905" y="16992"/>
                  <a:pt x="204889" y="17137"/>
                </a:cubicBezTo>
                <a:cubicBezTo>
                  <a:pt x="204834" y="17607"/>
                  <a:pt x="204776" y="18072"/>
                  <a:pt x="204709" y="18538"/>
                </a:cubicBezTo>
                <a:cubicBezTo>
                  <a:pt x="204630" y="18178"/>
                  <a:pt x="204549" y="17818"/>
                  <a:pt x="204466" y="17461"/>
                </a:cubicBezTo>
                <a:cubicBezTo>
                  <a:pt x="204455" y="17290"/>
                  <a:pt x="204439" y="17118"/>
                  <a:pt x="204424" y="16950"/>
                </a:cubicBezTo>
                <a:cubicBezTo>
                  <a:pt x="204419" y="15978"/>
                  <a:pt x="204428" y="15012"/>
                  <a:pt x="204428" y="14041"/>
                </a:cubicBezTo>
                <a:close/>
                <a:moveTo>
                  <a:pt x="21621" y="15606"/>
                </a:moveTo>
                <a:cubicBezTo>
                  <a:pt x="21630" y="15669"/>
                  <a:pt x="21637" y="15732"/>
                  <a:pt x="21645" y="15790"/>
                </a:cubicBezTo>
                <a:cubicBezTo>
                  <a:pt x="21688" y="16366"/>
                  <a:pt x="21724" y="16937"/>
                  <a:pt x="21755" y="17517"/>
                </a:cubicBezTo>
                <a:cubicBezTo>
                  <a:pt x="21681" y="17857"/>
                  <a:pt x="21602" y="18202"/>
                  <a:pt x="21524" y="18542"/>
                </a:cubicBezTo>
                <a:cubicBezTo>
                  <a:pt x="21496" y="18139"/>
                  <a:pt x="21469" y="17739"/>
                  <a:pt x="21437" y="17337"/>
                </a:cubicBezTo>
                <a:cubicBezTo>
                  <a:pt x="21453" y="17152"/>
                  <a:pt x="21473" y="16965"/>
                  <a:pt x="21489" y="16780"/>
                </a:cubicBezTo>
                <a:cubicBezTo>
                  <a:pt x="21527" y="16390"/>
                  <a:pt x="21574" y="15998"/>
                  <a:pt x="21621" y="15606"/>
                </a:cubicBezTo>
                <a:close/>
                <a:moveTo>
                  <a:pt x="23809" y="14170"/>
                </a:moveTo>
                <a:cubicBezTo>
                  <a:pt x="23809" y="15118"/>
                  <a:pt x="23814" y="16065"/>
                  <a:pt x="23809" y="17008"/>
                </a:cubicBezTo>
                <a:lnTo>
                  <a:pt x="23809" y="17094"/>
                </a:lnTo>
                <a:cubicBezTo>
                  <a:pt x="23798" y="17259"/>
                  <a:pt x="23782" y="17427"/>
                  <a:pt x="23767" y="17595"/>
                </a:cubicBezTo>
                <a:cubicBezTo>
                  <a:pt x="23692" y="17916"/>
                  <a:pt x="23621" y="18241"/>
                  <a:pt x="23551" y="18565"/>
                </a:cubicBezTo>
                <a:cubicBezTo>
                  <a:pt x="23477" y="18045"/>
                  <a:pt x="23406" y="17528"/>
                  <a:pt x="23348" y="17004"/>
                </a:cubicBezTo>
                <a:cubicBezTo>
                  <a:pt x="23336" y="16910"/>
                  <a:pt x="23328" y="16812"/>
                  <a:pt x="23316" y="16718"/>
                </a:cubicBezTo>
                <a:cubicBezTo>
                  <a:pt x="23449" y="15861"/>
                  <a:pt x="23610" y="15000"/>
                  <a:pt x="23809" y="14170"/>
                </a:cubicBezTo>
                <a:close/>
                <a:moveTo>
                  <a:pt x="200850" y="14029"/>
                </a:moveTo>
                <a:cubicBezTo>
                  <a:pt x="200858" y="14240"/>
                  <a:pt x="200869" y="14448"/>
                  <a:pt x="200878" y="14656"/>
                </a:cubicBezTo>
                <a:cubicBezTo>
                  <a:pt x="200850" y="15442"/>
                  <a:pt x="200788" y="16233"/>
                  <a:pt x="200732" y="17027"/>
                </a:cubicBezTo>
                <a:cubicBezTo>
                  <a:pt x="200694" y="17560"/>
                  <a:pt x="200654" y="18092"/>
                  <a:pt x="200611" y="18624"/>
                </a:cubicBezTo>
                <a:cubicBezTo>
                  <a:pt x="200584" y="18323"/>
                  <a:pt x="200557" y="18018"/>
                  <a:pt x="200533" y="17712"/>
                </a:cubicBezTo>
                <a:cubicBezTo>
                  <a:pt x="200580" y="17000"/>
                  <a:pt x="200638" y="16292"/>
                  <a:pt x="200709" y="15579"/>
                </a:cubicBezTo>
                <a:cubicBezTo>
                  <a:pt x="200760" y="15071"/>
                  <a:pt x="200799" y="14550"/>
                  <a:pt x="200850" y="14029"/>
                </a:cubicBezTo>
                <a:close/>
                <a:moveTo>
                  <a:pt x="27395" y="13991"/>
                </a:moveTo>
                <a:cubicBezTo>
                  <a:pt x="27438" y="14475"/>
                  <a:pt x="27477" y="14968"/>
                  <a:pt x="27528" y="15447"/>
                </a:cubicBezTo>
                <a:cubicBezTo>
                  <a:pt x="27602" y="16209"/>
                  <a:pt x="27665" y="16968"/>
                  <a:pt x="27712" y="17732"/>
                </a:cubicBezTo>
                <a:cubicBezTo>
                  <a:pt x="27689" y="18030"/>
                  <a:pt x="27660" y="18327"/>
                  <a:pt x="27637" y="18628"/>
                </a:cubicBezTo>
                <a:cubicBezTo>
                  <a:pt x="27590" y="18049"/>
                  <a:pt x="27543" y="17474"/>
                  <a:pt x="27504" y="16894"/>
                </a:cubicBezTo>
                <a:cubicBezTo>
                  <a:pt x="27449" y="16146"/>
                  <a:pt x="27395" y="15403"/>
                  <a:pt x="27364" y="14659"/>
                </a:cubicBezTo>
                <a:cubicBezTo>
                  <a:pt x="27371" y="14437"/>
                  <a:pt x="27383" y="14213"/>
                  <a:pt x="27395" y="13991"/>
                </a:cubicBezTo>
                <a:close/>
                <a:moveTo>
                  <a:pt x="132204" y="18460"/>
                </a:moveTo>
                <a:cubicBezTo>
                  <a:pt x="132208" y="18514"/>
                  <a:pt x="132213" y="18565"/>
                  <a:pt x="132216" y="18617"/>
                </a:cubicBezTo>
                <a:lnTo>
                  <a:pt x="132213" y="18617"/>
                </a:lnTo>
                <a:cubicBezTo>
                  <a:pt x="132197" y="18617"/>
                  <a:pt x="132181" y="18628"/>
                  <a:pt x="132173" y="18644"/>
                </a:cubicBezTo>
                <a:cubicBezTo>
                  <a:pt x="132181" y="18581"/>
                  <a:pt x="132193" y="18523"/>
                  <a:pt x="132204" y="18460"/>
                </a:cubicBezTo>
                <a:close/>
                <a:moveTo>
                  <a:pt x="157203" y="16092"/>
                </a:moveTo>
                <a:cubicBezTo>
                  <a:pt x="157230" y="16515"/>
                  <a:pt x="157257" y="16937"/>
                  <a:pt x="157288" y="17364"/>
                </a:cubicBezTo>
                <a:lnTo>
                  <a:pt x="157288" y="17430"/>
                </a:lnTo>
                <a:lnTo>
                  <a:pt x="157288" y="17810"/>
                </a:lnTo>
                <a:cubicBezTo>
                  <a:pt x="157246" y="18127"/>
                  <a:pt x="157199" y="18448"/>
                  <a:pt x="157147" y="18765"/>
                </a:cubicBezTo>
                <a:cubicBezTo>
                  <a:pt x="157128" y="18664"/>
                  <a:pt x="157109" y="18558"/>
                  <a:pt x="157093" y="18456"/>
                </a:cubicBezTo>
                <a:cubicBezTo>
                  <a:pt x="157100" y="18330"/>
                  <a:pt x="157112" y="18205"/>
                  <a:pt x="157120" y="18080"/>
                </a:cubicBezTo>
                <a:lnTo>
                  <a:pt x="157120" y="18065"/>
                </a:lnTo>
                <a:cubicBezTo>
                  <a:pt x="157128" y="18030"/>
                  <a:pt x="157128" y="17994"/>
                  <a:pt x="157128" y="17959"/>
                </a:cubicBezTo>
                <a:cubicBezTo>
                  <a:pt x="157171" y="17337"/>
                  <a:pt x="157194" y="16715"/>
                  <a:pt x="157203" y="16092"/>
                </a:cubicBezTo>
                <a:close/>
                <a:moveTo>
                  <a:pt x="71034" y="16222"/>
                </a:moveTo>
                <a:cubicBezTo>
                  <a:pt x="71042" y="17012"/>
                  <a:pt x="71081" y="17802"/>
                  <a:pt x="71144" y="18585"/>
                </a:cubicBezTo>
                <a:cubicBezTo>
                  <a:pt x="71133" y="18648"/>
                  <a:pt x="71124" y="18711"/>
                  <a:pt x="71113" y="18773"/>
                </a:cubicBezTo>
                <a:cubicBezTo>
                  <a:pt x="71054" y="18409"/>
                  <a:pt x="70995" y="18049"/>
                  <a:pt x="70949" y="17685"/>
                </a:cubicBezTo>
                <a:lnTo>
                  <a:pt x="70949" y="17564"/>
                </a:lnTo>
                <a:lnTo>
                  <a:pt x="70949" y="17497"/>
                </a:lnTo>
                <a:cubicBezTo>
                  <a:pt x="70976" y="17071"/>
                  <a:pt x="71007" y="16648"/>
                  <a:pt x="71034" y="16222"/>
                </a:cubicBezTo>
                <a:close/>
                <a:moveTo>
                  <a:pt x="96016" y="18507"/>
                </a:moveTo>
                <a:cubicBezTo>
                  <a:pt x="96032" y="18597"/>
                  <a:pt x="96048" y="18687"/>
                  <a:pt x="96063" y="18777"/>
                </a:cubicBezTo>
                <a:cubicBezTo>
                  <a:pt x="96052" y="18761"/>
                  <a:pt x="96040" y="18749"/>
                  <a:pt x="96025" y="18749"/>
                </a:cubicBezTo>
                <a:cubicBezTo>
                  <a:pt x="96017" y="18749"/>
                  <a:pt x="96011" y="18748"/>
                  <a:pt x="96004" y="18748"/>
                </a:cubicBezTo>
                <a:cubicBezTo>
                  <a:pt x="96001" y="18748"/>
                  <a:pt x="95997" y="18748"/>
                  <a:pt x="95993" y="18749"/>
                </a:cubicBezTo>
                <a:cubicBezTo>
                  <a:pt x="96001" y="18668"/>
                  <a:pt x="96009" y="18589"/>
                  <a:pt x="96016" y="18507"/>
                </a:cubicBezTo>
                <a:close/>
                <a:moveTo>
                  <a:pt x="218537" y="18910"/>
                </a:moveTo>
                <a:cubicBezTo>
                  <a:pt x="218537" y="18984"/>
                  <a:pt x="218532" y="19055"/>
                  <a:pt x="218529" y="19129"/>
                </a:cubicBezTo>
                <a:cubicBezTo>
                  <a:pt x="218529" y="19121"/>
                  <a:pt x="218529" y="19117"/>
                  <a:pt x="218525" y="19114"/>
                </a:cubicBezTo>
                <a:cubicBezTo>
                  <a:pt x="218529" y="19043"/>
                  <a:pt x="218533" y="18977"/>
                  <a:pt x="218537" y="18910"/>
                </a:cubicBezTo>
                <a:close/>
                <a:moveTo>
                  <a:pt x="9688" y="18730"/>
                </a:moveTo>
                <a:lnTo>
                  <a:pt x="9688" y="18730"/>
                </a:lnTo>
                <a:cubicBezTo>
                  <a:pt x="9692" y="18738"/>
                  <a:pt x="9692" y="18746"/>
                  <a:pt x="9692" y="18753"/>
                </a:cubicBezTo>
                <a:cubicBezTo>
                  <a:pt x="9696" y="18761"/>
                  <a:pt x="9696" y="18769"/>
                  <a:pt x="9700" y="18777"/>
                </a:cubicBezTo>
                <a:cubicBezTo>
                  <a:pt x="9704" y="18855"/>
                  <a:pt x="9708" y="18930"/>
                  <a:pt x="9712" y="19008"/>
                </a:cubicBezTo>
                <a:cubicBezTo>
                  <a:pt x="9708" y="19067"/>
                  <a:pt x="9704" y="19125"/>
                  <a:pt x="9704" y="19180"/>
                </a:cubicBezTo>
                <a:cubicBezTo>
                  <a:pt x="9696" y="19031"/>
                  <a:pt x="9692" y="18879"/>
                  <a:pt x="9688" y="18730"/>
                </a:cubicBezTo>
                <a:close/>
                <a:moveTo>
                  <a:pt x="223648" y="18025"/>
                </a:moveTo>
                <a:cubicBezTo>
                  <a:pt x="223735" y="18249"/>
                  <a:pt x="223751" y="18527"/>
                  <a:pt x="223742" y="18805"/>
                </a:cubicBezTo>
                <a:cubicBezTo>
                  <a:pt x="223699" y="18964"/>
                  <a:pt x="223652" y="19125"/>
                  <a:pt x="223610" y="19282"/>
                </a:cubicBezTo>
                <a:cubicBezTo>
                  <a:pt x="223625" y="18863"/>
                  <a:pt x="223641" y="18444"/>
                  <a:pt x="223648" y="18025"/>
                </a:cubicBezTo>
                <a:close/>
                <a:moveTo>
                  <a:pt x="55903" y="18749"/>
                </a:moveTo>
                <a:cubicBezTo>
                  <a:pt x="55911" y="18910"/>
                  <a:pt x="55919" y="19074"/>
                  <a:pt x="55923" y="19239"/>
                </a:cubicBezTo>
                <a:cubicBezTo>
                  <a:pt x="55919" y="19262"/>
                  <a:pt x="55915" y="19286"/>
                  <a:pt x="55915" y="19309"/>
                </a:cubicBezTo>
                <a:cubicBezTo>
                  <a:pt x="55911" y="19305"/>
                  <a:pt x="55911" y="19302"/>
                  <a:pt x="55907" y="19298"/>
                </a:cubicBezTo>
                <a:cubicBezTo>
                  <a:pt x="55899" y="19184"/>
                  <a:pt x="55892" y="19071"/>
                  <a:pt x="55884" y="18953"/>
                </a:cubicBezTo>
                <a:cubicBezTo>
                  <a:pt x="55892" y="18886"/>
                  <a:pt x="55899" y="18816"/>
                  <a:pt x="55903" y="18749"/>
                </a:cubicBezTo>
                <a:close/>
                <a:moveTo>
                  <a:pt x="172330" y="18617"/>
                </a:moveTo>
                <a:cubicBezTo>
                  <a:pt x="172337" y="18683"/>
                  <a:pt x="172346" y="18753"/>
                  <a:pt x="172349" y="18820"/>
                </a:cubicBezTo>
                <a:cubicBezTo>
                  <a:pt x="172337" y="19004"/>
                  <a:pt x="172326" y="19188"/>
                  <a:pt x="172314" y="19372"/>
                </a:cubicBezTo>
                <a:cubicBezTo>
                  <a:pt x="172310" y="19356"/>
                  <a:pt x="172310" y="19340"/>
                  <a:pt x="172306" y="19325"/>
                </a:cubicBezTo>
                <a:cubicBezTo>
                  <a:pt x="172314" y="19090"/>
                  <a:pt x="172317" y="18852"/>
                  <a:pt x="172330" y="18617"/>
                </a:cubicBezTo>
                <a:close/>
                <a:moveTo>
                  <a:pt x="4592" y="18142"/>
                </a:moveTo>
                <a:cubicBezTo>
                  <a:pt x="4604" y="18581"/>
                  <a:pt x="4619" y="19024"/>
                  <a:pt x="4643" y="19466"/>
                </a:cubicBezTo>
                <a:cubicBezTo>
                  <a:pt x="4592" y="19289"/>
                  <a:pt x="4542" y="19114"/>
                  <a:pt x="4491" y="18937"/>
                </a:cubicBezTo>
                <a:cubicBezTo>
                  <a:pt x="4487" y="18652"/>
                  <a:pt x="4502" y="18370"/>
                  <a:pt x="4592" y="18142"/>
                </a:cubicBezTo>
                <a:close/>
                <a:moveTo>
                  <a:pt x="63602" y="17403"/>
                </a:moveTo>
                <a:lnTo>
                  <a:pt x="63602" y="17403"/>
                </a:lnTo>
                <a:cubicBezTo>
                  <a:pt x="63656" y="17904"/>
                  <a:pt x="63707" y="18405"/>
                  <a:pt x="63763" y="18906"/>
                </a:cubicBezTo>
                <a:cubicBezTo>
                  <a:pt x="63747" y="19161"/>
                  <a:pt x="63735" y="19415"/>
                  <a:pt x="63719" y="19669"/>
                </a:cubicBezTo>
                <a:cubicBezTo>
                  <a:pt x="63700" y="18914"/>
                  <a:pt x="63656" y="18155"/>
                  <a:pt x="63602" y="17403"/>
                </a:cubicBezTo>
                <a:close/>
                <a:moveTo>
                  <a:pt x="106029" y="19145"/>
                </a:moveTo>
                <a:lnTo>
                  <a:pt x="106064" y="19286"/>
                </a:lnTo>
                <a:cubicBezTo>
                  <a:pt x="106060" y="19419"/>
                  <a:pt x="106060" y="19556"/>
                  <a:pt x="106064" y="19692"/>
                </a:cubicBezTo>
                <a:cubicBezTo>
                  <a:pt x="106044" y="19580"/>
                  <a:pt x="106024" y="19466"/>
                  <a:pt x="106005" y="19352"/>
                </a:cubicBezTo>
                <a:cubicBezTo>
                  <a:pt x="106013" y="19282"/>
                  <a:pt x="106020" y="19215"/>
                  <a:pt x="106029" y="19145"/>
                </a:cubicBezTo>
                <a:close/>
                <a:moveTo>
                  <a:pt x="164584" y="18010"/>
                </a:moveTo>
                <a:lnTo>
                  <a:pt x="164584" y="18010"/>
                </a:lnTo>
                <a:cubicBezTo>
                  <a:pt x="164549" y="18581"/>
                  <a:pt x="164526" y="19157"/>
                  <a:pt x="164513" y="19732"/>
                </a:cubicBezTo>
                <a:cubicBezTo>
                  <a:pt x="164502" y="19501"/>
                  <a:pt x="164486" y="19270"/>
                  <a:pt x="164474" y="19040"/>
                </a:cubicBezTo>
                <a:cubicBezTo>
                  <a:pt x="164510" y="18695"/>
                  <a:pt x="164544" y="18350"/>
                  <a:pt x="164584" y="18010"/>
                </a:cubicBezTo>
                <a:close/>
                <a:moveTo>
                  <a:pt x="122204" y="19016"/>
                </a:moveTo>
                <a:cubicBezTo>
                  <a:pt x="122220" y="19133"/>
                  <a:pt x="122236" y="19251"/>
                  <a:pt x="122251" y="19368"/>
                </a:cubicBezTo>
                <a:cubicBezTo>
                  <a:pt x="122224" y="19520"/>
                  <a:pt x="122197" y="19674"/>
                  <a:pt x="122173" y="19822"/>
                </a:cubicBezTo>
                <a:lnTo>
                  <a:pt x="122173" y="19161"/>
                </a:lnTo>
                <a:cubicBezTo>
                  <a:pt x="122181" y="19110"/>
                  <a:pt x="122193" y="19063"/>
                  <a:pt x="122204" y="19016"/>
                </a:cubicBezTo>
                <a:close/>
                <a:moveTo>
                  <a:pt x="132153" y="18749"/>
                </a:moveTo>
                <a:cubicBezTo>
                  <a:pt x="132157" y="18773"/>
                  <a:pt x="132173" y="18792"/>
                  <a:pt x="132197" y="18800"/>
                </a:cubicBezTo>
                <a:cubicBezTo>
                  <a:pt x="132213" y="18805"/>
                  <a:pt x="132228" y="18823"/>
                  <a:pt x="132240" y="18847"/>
                </a:cubicBezTo>
                <a:cubicBezTo>
                  <a:pt x="132255" y="19020"/>
                  <a:pt x="132271" y="19192"/>
                  <a:pt x="132291" y="19364"/>
                </a:cubicBezTo>
                <a:cubicBezTo>
                  <a:pt x="132247" y="19528"/>
                  <a:pt x="132200" y="19689"/>
                  <a:pt x="132157" y="19853"/>
                </a:cubicBezTo>
                <a:cubicBezTo>
                  <a:pt x="132126" y="19638"/>
                  <a:pt x="132099" y="19419"/>
                  <a:pt x="132072" y="19204"/>
                </a:cubicBezTo>
                <a:cubicBezTo>
                  <a:pt x="132099" y="19051"/>
                  <a:pt x="132126" y="18899"/>
                  <a:pt x="132153" y="18749"/>
                </a:cubicBezTo>
                <a:close/>
                <a:moveTo>
                  <a:pt x="96083" y="18883"/>
                </a:moveTo>
                <a:cubicBezTo>
                  <a:pt x="96103" y="18996"/>
                  <a:pt x="96123" y="19110"/>
                  <a:pt x="96142" y="19227"/>
                </a:cubicBezTo>
                <a:cubicBezTo>
                  <a:pt x="96114" y="19450"/>
                  <a:pt x="96087" y="19677"/>
                  <a:pt x="96056" y="19900"/>
                </a:cubicBezTo>
                <a:cubicBezTo>
                  <a:pt x="96016" y="19752"/>
                  <a:pt x="95973" y="19607"/>
                  <a:pt x="95935" y="19458"/>
                </a:cubicBezTo>
                <a:cubicBezTo>
                  <a:pt x="95935" y="19364"/>
                  <a:pt x="95942" y="19274"/>
                  <a:pt x="95950" y="19199"/>
                </a:cubicBezTo>
                <a:lnTo>
                  <a:pt x="95950" y="19192"/>
                </a:lnTo>
                <a:cubicBezTo>
                  <a:pt x="95966" y="19047"/>
                  <a:pt x="95993" y="18949"/>
                  <a:pt x="96040" y="18933"/>
                </a:cubicBezTo>
                <a:cubicBezTo>
                  <a:pt x="96063" y="18926"/>
                  <a:pt x="96076" y="18906"/>
                  <a:pt x="96083" y="18883"/>
                </a:cubicBezTo>
                <a:close/>
                <a:moveTo>
                  <a:pt x="170431" y="18930"/>
                </a:moveTo>
                <a:cubicBezTo>
                  <a:pt x="170431" y="18941"/>
                  <a:pt x="170431" y="18949"/>
                  <a:pt x="170435" y="18961"/>
                </a:cubicBezTo>
                <a:cubicBezTo>
                  <a:pt x="170459" y="19239"/>
                  <a:pt x="170482" y="19513"/>
                  <a:pt x="170505" y="19791"/>
                </a:cubicBezTo>
                <a:cubicBezTo>
                  <a:pt x="170478" y="19900"/>
                  <a:pt x="170447" y="20010"/>
                  <a:pt x="170420" y="20120"/>
                </a:cubicBezTo>
                <a:cubicBezTo>
                  <a:pt x="170415" y="19739"/>
                  <a:pt x="170420" y="19360"/>
                  <a:pt x="170420" y="18984"/>
                </a:cubicBezTo>
                <a:cubicBezTo>
                  <a:pt x="170424" y="18964"/>
                  <a:pt x="170428" y="18949"/>
                  <a:pt x="170431" y="18930"/>
                </a:cubicBezTo>
                <a:close/>
                <a:moveTo>
                  <a:pt x="57805" y="18796"/>
                </a:moveTo>
                <a:cubicBezTo>
                  <a:pt x="57805" y="18812"/>
                  <a:pt x="57809" y="18828"/>
                  <a:pt x="57813" y="18843"/>
                </a:cubicBezTo>
                <a:cubicBezTo>
                  <a:pt x="57818" y="19305"/>
                  <a:pt x="57818" y="19763"/>
                  <a:pt x="57818" y="20221"/>
                </a:cubicBezTo>
                <a:cubicBezTo>
                  <a:pt x="57786" y="20041"/>
                  <a:pt x="57758" y="19857"/>
                  <a:pt x="57727" y="19677"/>
                </a:cubicBezTo>
                <a:cubicBezTo>
                  <a:pt x="57751" y="19396"/>
                  <a:pt x="57778" y="19110"/>
                  <a:pt x="57802" y="18828"/>
                </a:cubicBezTo>
                <a:cubicBezTo>
                  <a:pt x="57802" y="18820"/>
                  <a:pt x="57802" y="18808"/>
                  <a:pt x="57805" y="18796"/>
                </a:cubicBezTo>
                <a:close/>
                <a:moveTo>
                  <a:pt x="65962" y="19274"/>
                </a:moveTo>
                <a:cubicBezTo>
                  <a:pt x="66056" y="19575"/>
                  <a:pt x="66154" y="19876"/>
                  <a:pt x="66256" y="20174"/>
                </a:cubicBezTo>
                <a:cubicBezTo>
                  <a:pt x="66310" y="20339"/>
                  <a:pt x="66369" y="20499"/>
                  <a:pt x="66428" y="20664"/>
                </a:cubicBezTo>
                <a:cubicBezTo>
                  <a:pt x="66404" y="20730"/>
                  <a:pt x="66384" y="20792"/>
                  <a:pt x="66361" y="20855"/>
                </a:cubicBezTo>
                <a:cubicBezTo>
                  <a:pt x="66357" y="20839"/>
                  <a:pt x="66353" y="20820"/>
                  <a:pt x="66353" y="20805"/>
                </a:cubicBezTo>
                <a:cubicBezTo>
                  <a:pt x="66346" y="20746"/>
                  <a:pt x="66318" y="20722"/>
                  <a:pt x="66289" y="20722"/>
                </a:cubicBezTo>
                <a:cubicBezTo>
                  <a:pt x="66275" y="20722"/>
                  <a:pt x="66261" y="20728"/>
                  <a:pt x="66248" y="20738"/>
                </a:cubicBezTo>
                <a:cubicBezTo>
                  <a:pt x="66240" y="20718"/>
                  <a:pt x="66232" y="20698"/>
                  <a:pt x="66225" y="20679"/>
                </a:cubicBezTo>
                <a:cubicBezTo>
                  <a:pt x="66196" y="20526"/>
                  <a:pt x="66165" y="20373"/>
                  <a:pt x="66138" y="20221"/>
                </a:cubicBezTo>
                <a:cubicBezTo>
                  <a:pt x="66115" y="20084"/>
                  <a:pt x="66048" y="20017"/>
                  <a:pt x="65981" y="20006"/>
                </a:cubicBezTo>
                <a:cubicBezTo>
                  <a:pt x="65966" y="19923"/>
                  <a:pt x="65954" y="19845"/>
                  <a:pt x="65938" y="19763"/>
                </a:cubicBezTo>
                <a:cubicBezTo>
                  <a:pt x="65947" y="19598"/>
                  <a:pt x="65954" y="19439"/>
                  <a:pt x="65962" y="19274"/>
                </a:cubicBezTo>
                <a:close/>
                <a:moveTo>
                  <a:pt x="162271" y="19141"/>
                </a:moveTo>
                <a:cubicBezTo>
                  <a:pt x="162283" y="19305"/>
                  <a:pt x="162286" y="19470"/>
                  <a:pt x="162295" y="19630"/>
                </a:cubicBezTo>
                <a:cubicBezTo>
                  <a:pt x="162283" y="19712"/>
                  <a:pt x="162271" y="19795"/>
                  <a:pt x="162255" y="19873"/>
                </a:cubicBezTo>
                <a:cubicBezTo>
                  <a:pt x="162185" y="19885"/>
                  <a:pt x="162122" y="19951"/>
                  <a:pt x="162095" y="20088"/>
                </a:cubicBezTo>
                <a:cubicBezTo>
                  <a:pt x="162064" y="20264"/>
                  <a:pt x="162032" y="20440"/>
                  <a:pt x="162001" y="20617"/>
                </a:cubicBezTo>
                <a:cubicBezTo>
                  <a:pt x="161984" y="20600"/>
                  <a:pt x="161964" y="20590"/>
                  <a:pt x="161946" y="20590"/>
                </a:cubicBezTo>
                <a:cubicBezTo>
                  <a:pt x="161917" y="20590"/>
                  <a:pt x="161891" y="20614"/>
                  <a:pt x="161883" y="20671"/>
                </a:cubicBezTo>
                <a:cubicBezTo>
                  <a:pt x="161872" y="20749"/>
                  <a:pt x="161860" y="20828"/>
                  <a:pt x="161844" y="20906"/>
                </a:cubicBezTo>
                <a:cubicBezTo>
                  <a:pt x="161817" y="20824"/>
                  <a:pt x="161789" y="20742"/>
                  <a:pt x="161762" y="20655"/>
                </a:cubicBezTo>
                <a:cubicBezTo>
                  <a:pt x="161836" y="20452"/>
                  <a:pt x="161911" y="20248"/>
                  <a:pt x="161981" y="20041"/>
                </a:cubicBezTo>
                <a:cubicBezTo>
                  <a:pt x="162083" y="19744"/>
                  <a:pt x="162177" y="19443"/>
                  <a:pt x="162271" y="19141"/>
                </a:cubicBezTo>
                <a:close/>
                <a:moveTo>
                  <a:pt x="220129" y="13516"/>
                </a:moveTo>
                <a:cubicBezTo>
                  <a:pt x="220294" y="14249"/>
                  <a:pt x="220451" y="14984"/>
                  <a:pt x="220599" y="15720"/>
                </a:cubicBezTo>
                <a:cubicBezTo>
                  <a:pt x="220458" y="16640"/>
                  <a:pt x="220294" y="17548"/>
                  <a:pt x="220118" y="18460"/>
                </a:cubicBezTo>
                <a:cubicBezTo>
                  <a:pt x="219958" y="19298"/>
                  <a:pt x="219773" y="20135"/>
                  <a:pt x="219578" y="20965"/>
                </a:cubicBezTo>
                <a:cubicBezTo>
                  <a:pt x="219589" y="20644"/>
                  <a:pt x="219605" y="20319"/>
                  <a:pt x="219617" y="19998"/>
                </a:cubicBezTo>
                <a:cubicBezTo>
                  <a:pt x="219773" y="18706"/>
                  <a:pt x="219876" y="17396"/>
                  <a:pt x="219895" y="16099"/>
                </a:cubicBezTo>
                <a:cubicBezTo>
                  <a:pt x="219970" y="15266"/>
                  <a:pt x="220048" y="14437"/>
                  <a:pt x="220122" y="13606"/>
                </a:cubicBezTo>
                <a:cubicBezTo>
                  <a:pt x="220122" y="13575"/>
                  <a:pt x="220126" y="13548"/>
                  <a:pt x="220129" y="13516"/>
                </a:cubicBezTo>
                <a:close/>
                <a:moveTo>
                  <a:pt x="54553" y="18632"/>
                </a:moveTo>
                <a:cubicBezTo>
                  <a:pt x="54565" y="18664"/>
                  <a:pt x="54581" y="18699"/>
                  <a:pt x="54592" y="18730"/>
                </a:cubicBezTo>
                <a:cubicBezTo>
                  <a:pt x="54600" y="19364"/>
                  <a:pt x="54619" y="20002"/>
                  <a:pt x="54659" y="20640"/>
                </a:cubicBezTo>
                <a:cubicBezTo>
                  <a:pt x="54666" y="20765"/>
                  <a:pt x="54678" y="20886"/>
                  <a:pt x="54686" y="21007"/>
                </a:cubicBezTo>
                <a:cubicBezTo>
                  <a:pt x="54568" y="20707"/>
                  <a:pt x="54447" y="20402"/>
                  <a:pt x="54326" y="20100"/>
                </a:cubicBezTo>
                <a:cubicBezTo>
                  <a:pt x="54306" y="19932"/>
                  <a:pt x="54287" y="19763"/>
                  <a:pt x="54267" y="19595"/>
                </a:cubicBezTo>
                <a:cubicBezTo>
                  <a:pt x="54361" y="19274"/>
                  <a:pt x="54459" y="18953"/>
                  <a:pt x="54553" y="18632"/>
                </a:cubicBezTo>
                <a:close/>
                <a:moveTo>
                  <a:pt x="8107" y="13384"/>
                </a:moveTo>
                <a:cubicBezTo>
                  <a:pt x="8111" y="13415"/>
                  <a:pt x="8111" y="13442"/>
                  <a:pt x="8115" y="13474"/>
                </a:cubicBezTo>
                <a:cubicBezTo>
                  <a:pt x="8185" y="14291"/>
                  <a:pt x="8263" y="15106"/>
                  <a:pt x="8338" y="15924"/>
                </a:cubicBezTo>
                <a:lnTo>
                  <a:pt x="8338" y="16146"/>
                </a:lnTo>
                <a:cubicBezTo>
                  <a:pt x="8357" y="17521"/>
                  <a:pt x="8467" y="18910"/>
                  <a:pt x="8635" y="20279"/>
                </a:cubicBezTo>
                <a:cubicBezTo>
                  <a:pt x="8647" y="20566"/>
                  <a:pt x="8659" y="20855"/>
                  <a:pt x="8667" y="21141"/>
                </a:cubicBezTo>
                <a:cubicBezTo>
                  <a:pt x="8471" y="20295"/>
                  <a:pt x="8283" y="19446"/>
                  <a:pt x="8118" y="18589"/>
                </a:cubicBezTo>
                <a:cubicBezTo>
                  <a:pt x="7934" y="17631"/>
                  <a:pt x="7759" y="16675"/>
                  <a:pt x="7614" y="15700"/>
                </a:cubicBezTo>
                <a:cubicBezTo>
                  <a:pt x="7766" y="14930"/>
                  <a:pt x="7931" y="14155"/>
                  <a:pt x="8107" y="13384"/>
                </a:cubicBezTo>
                <a:close/>
                <a:moveTo>
                  <a:pt x="173726" y="18655"/>
                </a:moveTo>
                <a:cubicBezTo>
                  <a:pt x="173809" y="18922"/>
                  <a:pt x="173887" y="19192"/>
                  <a:pt x="173970" y="19462"/>
                </a:cubicBezTo>
                <a:cubicBezTo>
                  <a:pt x="173934" y="19755"/>
                  <a:pt x="173899" y="20053"/>
                  <a:pt x="173860" y="20346"/>
                </a:cubicBezTo>
                <a:cubicBezTo>
                  <a:pt x="173758" y="20613"/>
                  <a:pt x="173652" y="20875"/>
                  <a:pt x="173551" y="21141"/>
                </a:cubicBezTo>
                <a:cubicBezTo>
                  <a:pt x="173558" y="21020"/>
                  <a:pt x="173571" y="20895"/>
                  <a:pt x="173578" y="20773"/>
                </a:cubicBezTo>
                <a:cubicBezTo>
                  <a:pt x="173617" y="20135"/>
                  <a:pt x="173637" y="19497"/>
                  <a:pt x="173641" y="18863"/>
                </a:cubicBezTo>
                <a:cubicBezTo>
                  <a:pt x="173672" y="18792"/>
                  <a:pt x="173699" y="18722"/>
                  <a:pt x="173726" y="18655"/>
                </a:cubicBezTo>
                <a:close/>
                <a:moveTo>
                  <a:pt x="82956" y="21219"/>
                </a:moveTo>
                <a:lnTo>
                  <a:pt x="82956" y="21285"/>
                </a:lnTo>
                <a:cubicBezTo>
                  <a:pt x="82952" y="21278"/>
                  <a:pt x="82952" y="21266"/>
                  <a:pt x="82948" y="21254"/>
                </a:cubicBezTo>
                <a:cubicBezTo>
                  <a:pt x="82952" y="21242"/>
                  <a:pt x="82956" y="21231"/>
                  <a:pt x="82956" y="21219"/>
                </a:cubicBezTo>
                <a:close/>
                <a:moveTo>
                  <a:pt x="17750" y="17419"/>
                </a:moveTo>
                <a:cubicBezTo>
                  <a:pt x="17857" y="18186"/>
                  <a:pt x="17974" y="18946"/>
                  <a:pt x="18107" y="19705"/>
                </a:cubicBezTo>
                <a:cubicBezTo>
                  <a:pt x="18103" y="19885"/>
                  <a:pt x="18095" y="20064"/>
                  <a:pt x="18091" y="20248"/>
                </a:cubicBezTo>
                <a:cubicBezTo>
                  <a:pt x="17950" y="20601"/>
                  <a:pt x="17821" y="20965"/>
                  <a:pt x="17703" y="21332"/>
                </a:cubicBezTo>
                <a:cubicBezTo>
                  <a:pt x="17685" y="20030"/>
                  <a:pt x="17703" y="18718"/>
                  <a:pt x="17750" y="17419"/>
                </a:cubicBezTo>
                <a:close/>
                <a:moveTo>
                  <a:pt x="210490" y="17497"/>
                </a:moveTo>
                <a:cubicBezTo>
                  <a:pt x="210537" y="18812"/>
                  <a:pt x="210548" y="20135"/>
                  <a:pt x="210529" y="21454"/>
                </a:cubicBezTo>
                <a:cubicBezTo>
                  <a:pt x="210412" y="21098"/>
                  <a:pt x="210290" y="20749"/>
                  <a:pt x="210157" y="20405"/>
                </a:cubicBezTo>
                <a:cubicBezTo>
                  <a:pt x="210149" y="20201"/>
                  <a:pt x="210142" y="20002"/>
                  <a:pt x="210138" y="19799"/>
                </a:cubicBezTo>
                <a:cubicBezTo>
                  <a:pt x="210266" y="19035"/>
                  <a:pt x="210389" y="18268"/>
                  <a:pt x="210490" y="17497"/>
                </a:cubicBezTo>
                <a:close/>
                <a:moveTo>
                  <a:pt x="20197" y="21211"/>
                </a:moveTo>
                <a:cubicBezTo>
                  <a:pt x="20209" y="21298"/>
                  <a:pt x="20216" y="21388"/>
                  <a:pt x="20228" y="21473"/>
                </a:cubicBezTo>
                <a:cubicBezTo>
                  <a:pt x="20212" y="21411"/>
                  <a:pt x="20201" y="21345"/>
                  <a:pt x="20189" y="21278"/>
                </a:cubicBezTo>
                <a:cubicBezTo>
                  <a:pt x="20193" y="21254"/>
                  <a:pt x="20197" y="21235"/>
                  <a:pt x="20197" y="21211"/>
                </a:cubicBezTo>
                <a:close/>
                <a:moveTo>
                  <a:pt x="155711" y="18464"/>
                </a:moveTo>
                <a:cubicBezTo>
                  <a:pt x="155774" y="18679"/>
                  <a:pt x="155837" y="18899"/>
                  <a:pt x="155899" y="19114"/>
                </a:cubicBezTo>
                <a:cubicBezTo>
                  <a:pt x="155919" y="19551"/>
                  <a:pt x="155926" y="19986"/>
                  <a:pt x="155922" y="20420"/>
                </a:cubicBezTo>
                <a:cubicBezTo>
                  <a:pt x="155864" y="20843"/>
                  <a:pt x="155794" y="21262"/>
                  <a:pt x="155719" y="21677"/>
                </a:cubicBezTo>
                <a:cubicBezTo>
                  <a:pt x="155676" y="21407"/>
                  <a:pt x="155633" y="21137"/>
                  <a:pt x="155594" y="20867"/>
                </a:cubicBezTo>
                <a:cubicBezTo>
                  <a:pt x="155633" y="20064"/>
                  <a:pt x="155672" y="19262"/>
                  <a:pt x="155711" y="18464"/>
                </a:cubicBezTo>
                <a:close/>
                <a:moveTo>
                  <a:pt x="72526" y="18330"/>
                </a:moveTo>
                <a:cubicBezTo>
                  <a:pt x="72565" y="19129"/>
                  <a:pt x="72600" y="19932"/>
                  <a:pt x="72643" y="20734"/>
                </a:cubicBezTo>
                <a:cubicBezTo>
                  <a:pt x="72596" y="21051"/>
                  <a:pt x="72545" y="21368"/>
                  <a:pt x="72495" y="21681"/>
                </a:cubicBezTo>
                <a:cubicBezTo>
                  <a:pt x="72428" y="21309"/>
                  <a:pt x="72365" y="20933"/>
                  <a:pt x="72311" y="20554"/>
                </a:cubicBezTo>
                <a:cubicBezTo>
                  <a:pt x="72311" y="20014"/>
                  <a:pt x="72322" y="19474"/>
                  <a:pt x="72349" y="18933"/>
                </a:cubicBezTo>
                <a:cubicBezTo>
                  <a:pt x="72408" y="18734"/>
                  <a:pt x="72466" y="18530"/>
                  <a:pt x="72526" y="18330"/>
                </a:cubicBezTo>
                <a:close/>
                <a:moveTo>
                  <a:pt x="66588" y="21309"/>
                </a:moveTo>
                <a:cubicBezTo>
                  <a:pt x="66608" y="21473"/>
                  <a:pt x="66631" y="21634"/>
                  <a:pt x="66651" y="21798"/>
                </a:cubicBezTo>
                <a:cubicBezTo>
                  <a:pt x="66612" y="21701"/>
                  <a:pt x="66572" y="21599"/>
                  <a:pt x="66534" y="21497"/>
                </a:cubicBezTo>
                <a:cubicBezTo>
                  <a:pt x="66553" y="21435"/>
                  <a:pt x="66572" y="21372"/>
                  <a:pt x="66588" y="21309"/>
                </a:cubicBezTo>
                <a:close/>
                <a:moveTo>
                  <a:pt x="208040" y="21078"/>
                </a:moveTo>
                <a:cubicBezTo>
                  <a:pt x="208044" y="21157"/>
                  <a:pt x="208052" y="21239"/>
                  <a:pt x="208059" y="21317"/>
                </a:cubicBezTo>
                <a:cubicBezTo>
                  <a:pt x="208028" y="21513"/>
                  <a:pt x="207989" y="21708"/>
                  <a:pt x="207942" y="21904"/>
                </a:cubicBezTo>
                <a:cubicBezTo>
                  <a:pt x="207942" y="21900"/>
                  <a:pt x="207938" y="21900"/>
                  <a:pt x="207938" y="21900"/>
                </a:cubicBezTo>
                <a:cubicBezTo>
                  <a:pt x="207974" y="21626"/>
                  <a:pt x="208008" y="21352"/>
                  <a:pt x="208040" y="21078"/>
                </a:cubicBezTo>
                <a:close/>
                <a:moveTo>
                  <a:pt x="161649" y="21442"/>
                </a:moveTo>
                <a:cubicBezTo>
                  <a:pt x="161661" y="21493"/>
                  <a:pt x="161676" y="21544"/>
                  <a:pt x="161692" y="21595"/>
                </a:cubicBezTo>
                <a:cubicBezTo>
                  <a:pt x="161672" y="21670"/>
                  <a:pt x="161652" y="21740"/>
                  <a:pt x="161629" y="21814"/>
                </a:cubicBezTo>
                <a:cubicBezTo>
                  <a:pt x="161614" y="21853"/>
                  <a:pt x="161602" y="21892"/>
                  <a:pt x="161586" y="21932"/>
                </a:cubicBezTo>
                <a:cubicBezTo>
                  <a:pt x="161605" y="21767"/>
                  <a:pt x="161625" y="21607"/>
                  <a:pt x="161649" y="21442"/>
                </a:cubicBezTo>
                <a:close/>
                <a:moveTo>
                  <a:pt x="5085" y="9552"/>
                </a:moveTo>
                <a:cubicBezTo>
                  <a:pt x="5363" y="11094"/>
                  <a:pt x="5508" y="12726"/>
                  <a:pt x="5614" y="14307"/>
                </a:cubicBezTo>
                <a:cubicBezTo>
                  <a:pt x="5548" y="14338"/>
                  <a:pt x="5555" y="14456"/>
                  <a:pt x="5563" y="14585"/>
                </a:cubicBezTo>
                <a:cubicBezTo>
                  <a:pt x="5582" y="14945"/>
                  <a:pt x="5641" y="15297"/>
                  <a:pt x="5700" y="15653"/>
                </a:cubicBezTo>
                <a:cubicBezTo>
                  <a:pt x="5735" y="16202"/>
                  <a:pt x="5763" y="16749"/>
                  <a:pt x="5786" y="17297"/>
                </a:cubicBezTo>
                <a:cubicBezTo>
                  <a:pt x="5794" y="17607"/>
                  <a:pt x="5806" y="17920"/>
                  <a:pt x="5821" y="18229"/>
                </a:cubicBezTo>
                <a:cubicBezTo>
                  <a:pt x="5844" y="19008"/>
                  <a:pt x="5857" y="19786"/>
                  <a:pt x="5857" y="20573"/>
                </a:cubicBezTo>
                <a:cubicBezTo>
                  <a:pt x="5794" y="21148"/>
                  <a:pt x="5743" y="21728"/>
                  <a:pt x="5703" y="22307"/>
                </a:cubicBezTo>
                <a:cubicBezTo>
                  <a:pt x="5696" y="22123"/>
                  <a:pt x="5685" y="21935"/>
                  <a:pt x="5676" y="21751"/>
                </a:cubicBezTo>
                <a:cubicBezTo>
                  <a:pt x="5544" y="19403"/>
                  <a:pt x="5239" y="17055"/>
                  <a:pt x="4863" y="14766"/>
                </a:cubicBezTo>
                <a:cubicBezTo>
                  <a:pt x="4745" y="14065"/>
                  <a:pt x="4604" y="13380"/>
                  <a:pt x="4451" y="12699"/>
                </a:cubicBezTo>
                <a:cubicBezTo>
                  <a:pt x="4482" y="12515"/>
                  <a:pt x="4514" y="12327"/>
                  <a:pt x="4549" y="12143"/>
                </a:cubicBezTo>
                <a:cubicBezTo>
                  <a:pt x="4706" y="11262"/>
                  <a:pt x="4874" y="10401"/>
                  <a:pt x="5085" y="9552"/>
                </a:cubicBezTo>
                <a:close/>
                <a:moveTo>
                  <a:pt x="21865" y="20906"/>
                </a:moveTo>
                <a:cubicBezTo>
                  <a:pt x="21872" y="21379"/>
                  <a:pt x="21880" y="21853"/>
                  <a:pt x="21883" y="22327"/>
                </a:cubicBezTo>
                <a:cubicBezTo>
                  <a:pt x="21809" y="22151"/>
                  <a:pt x="21735" y="21975"/>
                  <a:pt x="21661" y="21798"/>
                </a:cubicBezTo>
                <a:cubicBezTo>
                  <a:pt x="21731" y="21501"/>
                  <a:pt x="21798" y="21204"/>
                  <a:pt x="21865" y="20906"/>
                </a:cubicBezTo>
                <a:close/>
                <a:moveTo>
                  <a:pt x="223124" y="9576"/>
                </a:moveTo>
                <a:cubicBezTo>
                  <a:pt x="223347" y="10460"/>
                  <a:pt x="223519" y="11356"/>
                  <a:pt x="223688" y="12276"/>
                </a:cubicBezTo>
                <a:cubicBezTo>
                  <a:pt x="223711" y="12409"/>
                  <a:pt x="223735" y="12546"/>
                  <a:pt x="223758" y="12683"/>
                </a:cubicBezTo>
                <a:cubicBezTo>
                  <a:pt x="223617" y="13325"/>
                  <a:pt x="223484" y="13971"/>
                  <a:pt x="223375" y="14632"/>
                </a:cubicBezTo>
                <a:cubicBezTo>
                  <a:pt x="222994" y="16921"/>
                  <a:pt x="222694" y="19270"/>
                  <a:pt x="222560" y="21618"/>
                </a:cubicBezTo>
                <a:cubicBezTo>
                  <a:pt x="222548" y="21858"/>
                  <a:pt x="222537" y="22100"/>
                  <a:pt x="222525" y="22338"/>
                </a:cubicBezTo>
                <a:cubicBezTo>
                  <a:pt x="222486" y="21798"/>
                  <a:pt x="222439" y="21258"/>
                  <a:pt x="222380" y="20722"/>
                </a:cubicBezTo>
                <a:cubicBezTo>
                  <a:pt x="222373" y="19842"/>
                  <a:pt x="222389" y="18969"/>
                  <a:pt x="222416" y="18096"/>
                </a:cubicBezTo>
                <a:cubicBezTo>
                  <a:pt x="222431" y="17786"/>
                  <a:pt x="222439" y="17477"/>
                  <a:pt x="222451" y="17165"/>
                </a:cubicBezTo>
                <a:cubicBezTo>
                  <a:pt x="222466" y="16753"/>
                  <a:pt x="222490" y="16339"/>
                  <a:pt x="222510" y="15924"/>
                </a:cubicBezTo>
                <a:cubicBezTo>
                  <a:pt x="222576" y="15525"/>
                  <a:pt x="222651" y="15125"/>
                  <a:pt x="222674" y="14719"/>
                </a:cubicBezTo>
                <a:cubicBezTo>
                  <a:pt x="222682" y="14581"/>
                  <a:pt x="222689" y="14452"/>
                  <a:pt x="222604" y="14432"/>
                </a:cubicBezTo>
                <a:cubicBezTo>
                  <a:pt x="222709" y="12828"/>
                  <a:pt x="222846" y="11153"/>
                  <a:pt x="223124" y="9576"/>
                </a:cubicBezTo>
                <a:close/>
                <a:moveTo>
                  <a:pt x="206368" y="20773"/>
                </a:moveTo>
                <a:cubicBezTo>
                  <a:pt x="206451" y="21130"/>
                  <a:pt x="206529" y="21482"/>
                  <a:pt x="206615" y="21834"/>
                </a:cubicBezTo>
                <a:cubicBezTo>
                  <a:pt x="206529" y="22045"/>
                  <a:pt x="206439" y="22252"/>
                  <a:pt x="206353" y="22463"/>
                </a:cubicBezTo>
                <a:cubicBezTo>
                  <a:pt x="206353" y="21900"/>
                  <a:pt x="206361" y="21336"/>
                  <a:pt x="206368" y="20773"/>
                </a:cubicBezTo>
                <a:close/>
                <a:moveTo>
                  <a:pt x="29457" y="18198"/>
                </a:moveTo>
                <a:cubicBezTo>
                  <a:pt x="29473" y="18307"/>
                  <a:pt x="29485" y="18417"/>
                  <a:pt x="29501" y="18527"/>
                </a:cubicBezTo>
                <a:cubicBezTo>
                  <a:pt x="29676" y="19830"/>
                  <a:pt x="29806" y="21148"/>
                  <a:pt x="29868" y="22472"/>
                </a:cubicBezTo>
                <a:cubicBezTo>
                  <a:pt x="29853" y="22416"/>
                  <a:pt x="29837" y="22366"/>
                  <a:pt x="29826" y="22311"/>
                </a:cubicBezTo>
                <a:cubicBezTo>
                  <a:pt x="29770" y="22116"/>
                  <a:pt x="29591" y="21587"/>
                  <a:pt x="29672" y="21388"/>
                </a:cubicBezTo>
                <a:cubicBezTo>
                  <a:pt x="29693" y="21335"/>
                  <a:pt x="29658" y="21275"/>
                  <a:pt x="29624" y="21275"/>
                </a:cubicBezTo>
                <a:cubicBezTo>
                  <a:pt x="29612" y="21275"/>
                  <a:pt x="29600" y="21282"/>
                  <a:pt x="29591" y="21298"/>
                </a:cubicBezTo>
                <a:cubicBezTo>
                  <a:pt x="29438" y="21560"/>
                  <a:pt x="29445" y="21955"/>
                  <a:pt x="29477" y="22311"/>
                </a:cubicBezTo>
                <a:cubicBezTo>
                  <a:pt x="29426" y="22037"/>
                  <a:pt x="29375" y="21759"/>
                  <a:pt x="29324" y="21482"/>
                </a:cubicBezTo>
                <a:cubicBezTo>
                  <a:pt x="29313" y="21376"/>
                  <a:pt x="29300" y="21266"/>
                  <a:pt x="29289" y="21161"/>
                </a:cubicBezTo>
                <a:cubicBezTo>
                  <a:pt x="29289" y="21020"/>
                  <a:pt x="29289" y="20882"/>
                  <a:pt x="29293" y="20745"/>
                </a:cubicBezTo>
                <a:cubicBezTo>
                  <a:pt x="29293" y="20617"/>
                  <a:pt x="29269" y="20370"/>
                  <a:pt x="29266" y="20135"/>
                </a:cubicBezTo>
                <a:cubicBezTo>
                  <a:pt x="29277" y="20002"/>
                  <a:pt x="29289" y="19873"/>
                  <a:pt x="29304" y="19739"/>
                </a:cubicBezTo>
                <a:cubicBezTo>
                  <a:pt x="29316" y="19692"/>
                  <a:pt x="29336" y="19654"/>
                  <a:pt x="29360" y="19627"/>
                </a:cubicBezTo>
                <a:cubicBezTo>
                  <a:pt x="29407" y="19575"/>
                  <a:pt x="29394" y="19458"/>
                  <a:pt x="29328" y="19458"/>
                </a:cubicBezTo>
                <a:cubicBezTo>
                  <a:pt x="29371" y="19035"/>
                  <a:pt x="29410" y="18617"/>
                  <a:pt x="29457" y="18198"/>
                </a:cubicBezTo>
                <a:close/>
                <a:moveTo>
                  <a:pt x="97837" y="22362"/>
                </a:moveTo>
                <a:lnTo>
                  <a:pt x="97837" y="22362"/>
                </a:lnTo>
                <a:cubicBezTo>
                  <a:pt x="97844" y="22385"/>
                  <a:pt x="97848" y="22409"/>
                  <a:pt x="97852" y="22429"/>
                </a:cubicBezTo>
                <a:cubicBezTo>
                  <a:pt x="97860" y="22452"/>
                  <a:pt x="97864" y="22472"/>
                  <a:pt x="97868" y="22492"/>
                </a:cubicBezTo>
                <a:cubicBezTo>
                  <a:pt x="97868" y="22523"/>
                  <a:pt x="97864" y="22554"/>
                  <a:pt x="97860" y="22586"/>
                </a:cubicBezTo>
                <a:cubicBezTo>
                  <a:pt x="97852" y="22510"/>
                  <a:pt x="97844" y="22436"/>
                  <a:pt x="97837" y="22362"/>
                </a:cubicBezTo>
                <a:close/>
                <a:moveTo>
                  <a:pt x="198795" y="18218"/>
                </a:moveTo>
                <a:cubicBezTo>
                  <a:pt x="198842" y="18675"/>
                  <a:pt x="198889" y="19133"/>
                  <a:pt x="198932" y="19591"/>
                </a:cubicBezTo>
                <a:cubicBezTo>
                  <a:pt x="198924" y="19591"/>
                  <a:pt x="198917" y="19587"/>
                  <a:pt x="198909" y="19587"/>
                </a:cubicBezTo>
                <a:cubicBezTo>
                  <a:pt x="198842" y="19591"/>
                  <a:pt x="198830" y="19708"/>
                  <a:pt x="198877" y="19759"/>
                </a:cubicBezTo>
                <a:cubicBezTo>
                  <a:pt x="199034" y="19932"/>
                  <a:pt x="198940" y="20628"/>
                  <a:pt x="198944" y="20875"/>
                </a:cubicBezTo>
                <a:lnTo>
                  <a:pt x="198944" y="21027"/>
                </a:lnTo>
                <a:cubicBezTo>
                  <a:pt x="198936" y="21137"/>
                  <a:pt x="198924" y="21242"/>
                  <a:pt x="198913" y="21348"/>
                </a:cubicBezTo>
                <a:cubicBezTo>
                  <a:pt x="198866" y="21595"/>
                  <a:pt x="198823" y="21838"/>
                  <a:pt x="198776" y="22080"/>
                </a:cubicBezTo>
                <a:cubicBezTo>
                  <a:pt x="198776" y="21838"/>
                  <a:pt x="198748" y="21607"/>
                  <a:pt x="198647" y="21430"/>
                </a:cubicBezTo>
                <a:cubicBezTo>
                  <a:pt x="198637" y="21415"/>
                  <a:pt x="198625" y="21408"/>
                  <a:pt x="198613" y="21408"/>
                </a:cubicBezTo>
                <a:cubicBezTo>
                  <a:pt x="198577" y="21408"/>
                  <a:pt x="198541" y="21467"/>
                  <a:pt x="198564" y="21520"/>
                </a:cubicBezTo>
                <a:cubicBezTo>
                  <a:pt x="198647" y="21720"/>
                  <a:pt x="198463" y="22248"/>
                  <a:pt x="198412" y="22445"/>
                </a:cubicBezTo>
                <a:cubicBezTo>
                  <a:pt x="198396" y="22499"/>
                  <a:pt x="198380" y="22550"/>
                  <a:pt x="198365" y="22604"/>
                </a:cubicBezTo>
                <a:cubicBezTo>
                  <a:pt x="198431" y="21282"/>
                  <a:pt x="198557" y="19963"/>
                  <a:pt x="198736" y="18659"/>
                </a:cubicBezTo>
                <a:cubicBezTo>
                  <a:pt x="198756" y="18511"/>
                  <a:pt x="198776" y="18362"/>
                  <a:pt x="198795" y="18218"/>
                </a:cubicBezTo>
                <a:close/>
                <a:moveTo>
                  <a:pt x="130447" y="22029"/>
                </a:moveTo>
                <a:lnTo>
                  <a:pt x="130447" y="22029"/>
                </a:lnTo>
                <a:cubicBezTo>
                  <a:pt x="130423" y="22261"/>
                  <a:pt x="130400" y="22487"/>
                  <a:pt x="130376" y="22718"/>
                </a:cubicBezTo>
                <a:cubicBezTo>
                  <a:pt x="130365" y="22624"/>
                  <a:pt x="130357" y="22526"/>
                  <a:pt x="130349" y="22432"/>
                </a:cubicBezTo>
                <a:cubicBezTo>
                  <a:pt x="130361" y="22385"/>
                  <a:pt x="130369" y="22342"/>
                  <a:pt x="130381" y="22299"/>
                </a:cubicBezTo>
                <a:cubicBezTo>
                  <a:pt x="130404" y="22210"/>
                  <a:pt x="130423" y="22120"/>
                  <a:pt x="130447" y="22029"/>
                </a:cubicBezTo>
                <a:close/>
                <a:moveTo>
                  <a:pt x="155500" y="22707"/>
                </a:moveTo>
                <a:cubicBezTo>
                  <a:pt x="155503" y="22726"/>
                  <a:pt x="155508" y="22745"/>
                  <a:pt x="155512" y="22765"/>
                </a:cubicBezTo>
                <a:cubicBezTo>
                  <a:pt x="155503" y="22797"/>
                  <a:pt x="155500" y="22828"/>
                  <a:pt x="155492" y="22855"/>
                </a:cubicBezTo>
                <a:cubicBezTo>
                  <a:pt x="155496" y="22804"/>
                  <a:pt x="155496" y="22757"/>
                  <a:pt x="155500" y="22707"/>
                </a:cubicBezTo>
                <a:close/>
                <a:moveTo>
                  <a:pt x="72737" y="22573"/>
                </a:moveTo>
                <a:cubicBezTo>
                  <a:pt x="72741" y="22703"/>
                  <a:pt x="72748" y="22832"/>
                  <a:pt x="72757" y="22961"/>
                </a:cubicBezTo>
                <a:cubicBezTo>
                  <a:pt x="72753" y="22980"/>
                  <a:pt x="72753" y="22996"/>
                  <a:pt x="72748" y="23016"/>
                </a:cubicBezTo>
                <a:cubicBezTo>
                  <a:pt x="72733" y="22938"/>
                  <a:pt x="72717" y="22855"/>
                  <a:pt x="72698" y="22777"/>
                </a:cubicBezTo>
                <a:cubicBezTo>
                  <a:pt x="72714" y="22710"/>
                  <a:pt x="72725" y="22640"/>
                  <a:pt x="72737" y="22573"/>
                </a:cubicBezTo>
                <a:close/>
                <a:moveTo>
                  <a:pt x="170893" y="23388"/>
                </a:moveTo>
                <a:cubicBezTo>
                  <a:pt x="170890" y="23407"/>
                  <a:pt x="170881" y="23426"/>
                  <a:pt x="170874" y="23450"/>
                </a:cubicBezTo>
                <a:cubicBezTo>
                  <a:pt x="170877" y="23431"/>
                  <a:pt x="170881" y="23407"/>
                  <a:pt x="170885" y="23388"/>
                </a:cubicBezTo>
                <a:close/>
                <a:moveTo>
                  <a:pt x="170350" y="0"/>
                </a:moveTo>
                <a:cubicBezTo>
                  <a:pt x="170334" y="0"/>
                  <a:pt x="170318" y="17"/>
                  <a:pt x="170318" y="42"/>
                </a:cubicBezTo>
                <a:cubicBezTo>
                  <a:pt x="170345" y="1203"/>
                  <a:pt x="170870" y="2503"/>
                  <a:pt x="171230" y="3525"/>
                </a:cubicBezTo>
                <a:cubicBezTo>
                  <a:pt x="171665" y="4738"/>
                  <a:pt x="172075" y="5959"/>
                  <a:pt x="172443" y="7219"/>
                </a:cubicBezTo>
                <a:cubicBezTo>
                  <a:pt x="172518" y="7486"/>
                  <a:pt x="172595" y="7752"/>
                  <a:pt x="172670" y="8017"/>
                </a:cubicBezTo>
                <a:cubicBezTo>
                  <a:pt x="172599" y="8225"/>
                  <a:pt x="172529" y="8433"/>
                  <a:pt x="172463" y="8644"/>
                </a:cubicBezTo>
                <a:cubicBezTo>
                  <a:pt x="172393" y="8288"/>
                  <a:pt x="172322" y="7927"/>
                  <a:pt x="172255" y="7567"/>
                </a:cubicBezTo>
                <a:cubicBezTo>
                  <a:pt x="172087" y="6636"/>
                  <a:pt x="171871" y="5540"/>
                  <a:pt x="171430" y="4812"/>
                </a:cubicBezTo>
                <a:cubicBezTo>
                  <a:pt x="171427" y="4807"/>
                  <a:pt x="171423" y="4804"/>
                  <a:pt x="171419" y="4804"/>
                </a:cubicBezTo>
                <a:cubicBezTo>
                  <a:pt x="171408" y="4804"/>
                  <a:pt x="171396" y="4827"/>
                  <a:pt x="171402" y="4847"/>
                </a:cubicBezTo>
                <a:cubicBezTo>
                  <a:pt x="171746" y="5873"/>
                  <a:pt x="171786" y="7223"/>
                  <a:pt x="171887" y="8342"/>
                </a:cubicBezTo>
                <a:cubicBezTo>
                  <a:pt x="171907" y="8554"/>
                  <a:pt x="171923" y="8765"/>
                  <a:pt x="171942" y="8976"/>
                </a:cubicBezTo>
                <a:cubicBezTo>
                  <a:pt x="171856" y="9395"/>
                  <a:pt x="171762" y="9811"/>
                  <a:pt x="171680" y="10210"/>
                </a:cubicBezTo>
                <a:cubicBezTo>
                  <a:pt x="171551" y="10252"/>
                  <a:pt x="171421" y="10311"/>
                  <a:pt x="171296" y="10405"/>
                </a:cubicBezTo>
                <a:cubicBezTo>
                  <a:pt x="171257" y="9994"/>
                  <a:pt x="171222" y="9583"/>
                  <a:pt x="171195" y="9172"/>
                </a:cubicBezTo>
                <a:cubicBezTo>
                  <a:pt x="171193" y="9131"/>
                  <a:pt x="171170" y="9111"/>
                  <a:pt x="171149" y="9111"/>
                </a:cubicBezTo>
                <a:cubicBezTo>
                  <a:pt x="171127" y="9111"/>
                  <a:pt x="171107" y="9131"/>
                  <a:pt x="171109" y="9172"/>
                </a:cubicBezTo>
                <a:cubicBezTo>
                  <a:pt x="171124" y="9618"/>
                  <a:pt x="171143" y="10064"/>
                  <a:pt x="171171" y="10515"/>
                </a:cubicBezTo>
                <a:cubicBezTo>
                  <a:pt x="170948" y="10734"/>
                  <a:pt x="170764" y="11094"/>
                  <a:pt x="170608" y="11415"/>
                </a:cubicBezTo>
                <a:cubicBezTo>
                  <a:pt x="170619" y="11211"/>
                  <a:pt x="170631" y="11012"/>
                  <a:pt x="170635" y="10808"/>
                </a:cubicBezTo>
                <a:cubicBezTo>
                  <a:pt x="170637" y="10777"/>
                  <a:pt x="170623" y="10763"/>
                  <a:pt x="170607" y="10763"/>
                </a:cubicBezTo>
                <a:cubicBezTo>
                  <a:pt x="170591" y="10763"/>
                  <a:pt x="170574" y="10778"/>
                  <a:pt x="170572" y="10808"/>
                </a:cubicBezTo>
                <a:cubicBezTo>
                  <a:pt x="170533" y="11258"/>
                  <a:pt x="170408" y="11728"/>
                  <a:pt x="170298" y="12174"/>
                </a:cubicBezTo>
                <a:cubicBezTo>
                  <a:pt x="170209" y="12456"/>
                  <a:pt x="170133" y="12757"/>
                  <a:pt x="170072" y="13063"/>
                </a:cubicBezTo>
                <a:cubicBezTo>
                  <a:pt x="170068" y="11704"/>
                  <a:pt x="170048" y="10342"/>
                  <a:pt x="170036" y="8984"/>
                </a:cubicBezTo>
                <a:cubicBezTo>
                  <a:pt x="170036" y="8937"/>
                  <a:pt x="170011" y="8914"/>
                  <a:pt x="169987" y="8914"/>
                </a:cubicBezTo>
                <a:cubicBezTo>
                  <a:pt x="169963" y="8914"/>
                  <a:pt x="169938" y="8937"/>
                  <a:pt x="169938" y="8984"/>
                </a:cubicBezTo>
                <a:cubicBezTo>
                  <a:pt x="169931" y="9892"/>
                  <a:pt x="169915" y="10797"/>
                  <a:pt x="169891" y="11701"/>
                </a:cubicBezTo>
                <a:cubicBezTo>
                  <a:pt x="169875" y="11654"/>
                  <a:pt x="169844" y="11635"/>
                  <a:pt x="169811" y="11635"/>
                </a:cubicBezTo>
                <a:cubicBezTo>
                  <a:pt x="169796" y="11635"/>
                  <a:pt x="169781" y="11639"/>
                  <a:pt x="169766" y="11646"/>
                </a:cubicBezTo>
                <a:cubicBezTo>
                  <a:pt x="169746" y="10820"/>
                  <a:pt x="169750" y="9990"/>
                  <a:pt x="169762" y="9161"/>
                </a:cubicBezTo>
                <a:cubicBezTo>
                  <a:pt x="169774" y="8640"/>
                  <a:pt x="169793" y="8120"/>
                  <a:pt x="169844" y="7607"/>
                </a:cubicBezTo>
                <a:cubicBezTo>
                  <a:pt x="169958" y="7071"/>
                  <a:pt x="170087" y="6327"/>
                  <a:pt x="170310" y="5877"/>
                </a:cubicBezTo>
                <a:cubicBezTo>
                  <a:pt x="170328" y="5844"/>
                  <a:pt x="170303" y="5805"/>
                  <a:pt x="170278" y="5805"/>
                </a:cubicBezTo>
                <a:cubicBezTo>
                  <a:pt x="170270" y="5805"/>
                  <a:pt x="170262" y="5809"/>
                  <a:pt x="170256" y="5818"/>
                </a:cubicBezTo>
                <a:cubicBezTo>
                  <a:pt x="170095" y="6061"/>
                  <a:pt x="169962" y="6390"/>
                  <a:pt x="169852" y="6746"/>
                </a:cubicBezTo>
                <a:cubicBezTo>
                  <a:pt x="169847" y="6738"/>
                  <a:pt x="169840" y="6734"/>
                  <a:pt x="169833" y="6734"/>
                </a:cubicBezTo>
                <a:cubicBezTo>
                  <a:pt x="169820" y="6734"/>
                  <a:pt x="169808" y="6748"/>
                  <a:pt x="169813" y="6769"/>
                </a:cubicBezTo>
                <a:cubicBezTo>
                  <a:pt x="169817" y="6789"/>
                  <a:pt x="169821" y="6805"/>
                  <a:pt x="169824" y="6824"/>
                </a:cubicBezTo>
                <a:cubicBezTo>
                  <a:pt x="169649" y="7403"/>
                  <a:pt x="169523" y="8049"/>
                  <a:pt x="169418" y="8561"/>
                </a:cubicBezTo>
                <a:cubicBezTo>
                  <a:pt x="169375" y="8773"/>
                  <a:pt x="169331" y="8989"/>
                  <a:pt x="169293" y="9204"/>
                </a:cubicBezTo>
                <a:cubicBezTo>
                  <a:pt x="169187" y="7947"/>
                  <a:pt x="169053" y="6702"/>
                  <a:pt x="168912" y="5446"/>
                </a:cubicBezTo>
                <a:cubicBezTo>
                  <a:pt x="168911" y="5432"/>
                  <a:pt x="168902" y="5426"/>
                  <a:pt x="168894" y="5426"/>
                </a:cubicBezTo>
                <a:cubicBezTo>
                  <a:pt x="168882" y="5426"/>
                  <a:pt x="168870" y="5437"/>
                  <a:pt x="168870" y="5454"/>
                </a:cubicBezTo>
                <a:cubicBezTo>
                  <a:pt x="168885" y="7360"/>
                  <a:pt x="168983" y="9278"/>
                  <a:pt x="168874" y="11184"/>
                </a:cubicBezTo>
                <a:cubicBezTo>
                  <a:pt x="168865" y="11200"/>
                  <a:pt x="168862" y="11220"/>
                  <a:pt x="168858" y="11238"/>
                </a:cubicBezTo>
                <a:cubicBezTo>
                  <a:pt x="168800" y="9967"/>
                  <a:pt x="168690" y="8698"/>
                  <a:pt x="168466" y="7470"/>
                </a:cubicBezTo>
                <a:cubicBezTo>
                  <a:pt x="168462" y="7448"/>
                  <a:pt x="168450" y="7439"/>
                  <a:pt x="168439" y="7439"/>
                </a:cubicBezTo>
                <a:cubicBezTo>
                  <a:pt x="168421" y="7439"/>
                  <a:pt x="168403" y="7460"/>
                  <a:pt x="168408" y="7493"/>
                </a:cubicBezTo>
                <a:cubicBezTo>
                  <a:pt x="168678" y="9294"/>
                  <a:pt x="168709" y="11157"/>
                  <a:pt x="168694" y="13004"/>
                </a:cubicBezTo>
                <a:cubicBezTo>
                  <a:pt x="168659" y="12851"/>
                  <a:pt x="168600" y="12726"/>
                  <a:pt x="168498" y="12656"/>
                </a:cubicBezTo>
                <a:cubicBezTo>
                  <a:pt x="168491" y="12650"/>
                  <a:pt x="168483" y="12647"/>
                  <a:pt x="168476" y="12647"/>
                </a:cubicBezTo>
                <a:cubicBezTo>
                  <a:pt x="168437" y="12647"/>
                  <a:pt x="168412" y="12733"/>
                  <a:pt x="168455" y="12769"/>
                </a:cubicBezTo>
                <a:cubicBezTo>
                  <a:pt x="168560" y="12855"/>
                  <a:pt x="168600" y="13070"/>
                  <a:pt x="168600" y="13325"/>
                </a:cubicBezTo>
                <a:cubicBezTo>
                  <a:pt x="168513" y="13559"/>
                  <a:pt x="168435" y="13791"/>
                  <a:pt x="168357" y="14018"/>
                </a:cubicBezTo>
                <a:cubicBezTo>
                  <a:pt x="168345" y="13959"/>
                  <a:pt x="168334" y="13897"/>
                  <a:pt x="168325" y="13838"/>
                </a:cubicBezTo>
                <a:cubicBezTo>
                  <a:pt x="168292" y="13655"/>
                  <a:pt x="168195" y="13576"/>
                  <a:pt x="168097" y="13576"/>
                </a:cubicBezTo>
                <a:cubicBezTo>
                  <a:pt x="168022" y="13576"/>
                  <a:pt x="167946" y="13621"/>
                  <a:pt x="167895" y="13700"/>
                </a:cubicBezTo>
                <a:cubicBezTo>
                  <a:pt x="167911" y="13501"/>
                  <a:pt x="167926" y="13297"/>
                  <a:pt x="167946" y="13094"/>
                </a:cubicBezTo>
                <a:cubicBezTo>
                  <a:pt x="168012" y="12401"/>
                  <a:pt x="167973" y="11126"/>
                  <a:pt x="168490" y="10792"/>
                </a:cubicBezTo>
                <a:cubicBezTo>
                  <a:pt x="168532" y="10768"/>
                  <a:pt x="168511" y="10675"/>
                  <a:pt x="168473" y="10675"/>
                </a:cubicBezTo>
                <a:cubicBezTo>
                  <a:pt x="168469" y="10675"/>
                  <a:pt x="168464" y="10676"/>
                  <a:pt x="168459" y="10679"/>
                </a:cubicBezTo>
                <a:cubicBezTo>
                  <a:pt x="168126" y="10863"/>
                  <a:pt x="167985" y="11337"/>
                  <a:pt x="167891" y="11810"/>
                </a:cubicBezTo>
                <a:cubicBezTo>
                  <a:pt x="167841" y="12049"/>
                  <a:pt x="167801" y="12295"/>
                  <a:pt x="167762" y="12542"/>
                </a:cubicBezTo>
                <a:cubicBezTo>
                  <a:pt x="167754" y="12441"/>
                  <a:pt x="167747" y="12335"/>
                  <a:pt x="167738" y="12233"/>
                </a:cubicBezTo>
                <a:cubicBezTo>
                  <a:pt x="167727" y="12073"/>
                  <a:pt x="167715" y="11916"/>
                  <a:pt x="167703" y="11755"/>
                </a:cubicBezTo>
                <a:cubicBezTo>
                  <a:pt x="167727" y="11705"/>
                  <a:pt x="167760" y="11675"/>
                  <a:pt x="167803" y="11675"/>
                </a:cubicBezTo>
                <a:cubicBezTo>
                  <a:pt x="167810" y="11675"/>
                  <a:pt x="167817" y="11676"/>
                  <a:pt x="167825" y="11677"/>
                </a:cubicBezTo>
                <a:cubicBezTo>
                  <a:pt x="167827" y="11677"/>
                  <a:pt x="167829" y="11678"/>
                  <a:pt x="167831" y="11678"/>
                </a:cubicBezTo>
                <a:cubicBezTo>
                  <a:pt x="167896" y="11678"/>
                  <a:pt x="167909" y="11512"/>
                  <a:pt x="167841" y="11497"/>
                </a:cubicBezTo>
                <a:cubicBezTo>
                  <a:pt x="167819" y="11492"/>
                  <a:pt x="167798" y="11490"/>
                  <a:pt x="167778" y="11490"/>
                </a:cubicBezTo>
                <a:cubicBezTo>
                  <a:pt x="167748" y="11490"/>
                  <a:pt x="167719" y="11495"/>
                  <a:pt x="167696" y="11505"/>
                </a:cubicBezTo>
                <a:cubicBezTo>
                  <a:pt x="167785" y="10929"/>
                  <a:pt x="167884" y="10358"/>
                  <a:pt x="167966" y="9779"/>
                </a:cubicBezTo>
                <a:cubicBezTo>
                  <a:pt x="167981" y="9677"/>
                  <a:pt x="167938" y="9603"/>
                  <a:pt x="167884" y="9576"/>
                </a:cubicBezTo>
                <a:cubicBezTo>
                  <a:pt x="167954" y="9137"/>
                  <a:pt x="168020" y="8698"/>
                  <a:pt x="168075" y="8264"/>
                </a:cubicBezTo>
                <a:cubicBezTo>
                  <a:pt x="168157" y="7595"/>
                  <a:pt x="168318" y="6917"/>
                  <a:pt x="168455" y="6265"/>
                </a:cubicBezTo>
                <a:cubicBezTo>
                  <a:pt x="168466" y="6209"/>
                  <a:pt x="168482" y="6158"/>
                  <a:pt x="168498" y="6104"/>
                </a:cubicBezTo>
                <a:cubicBezTo>
                  <a:pt x="168502" y="6100"/>
                  <a:pt x="168502" y="6096"/>
                  <a:pt x="168506" y="6092"/>
                </a:cubicBezTo>
                <a:cubicBezTo>
                  <a:pt x="168518" y="6072"/>
                  <a:pt x="168518" y="6053"/>
                  <a:pt x="168518" y="6034"/>
                </a:cubicBezTo>
                <a:cubicBezTo>
                  <a:pt x="168596" y="5752"/>
                  <a:pt x="168697" y="5477"/>
                  <a:pt x="168776" y="5196"/>
                </a:cubicBezTo>
                <a:cubicBezTo>
                  <a:pt x="168838" y="5051"/>
                  <a:pt x="168901" y="4906"/>
                  <a:pt x="168964" y="4762"/>
                </a:cubicBezTo>
                <a:cubicBezTo>
                  <a:pt x="168988" y="4707"/>
                  <a:pt x="168954" y="4657"/>
                  <a:pt x="168921" y="4657"/>
                </a:cubicBezTo>
                <a:cubicBezTo>
                  <a:pt x="168906" y="4657"/>
                  <a:pt x="168891" y="4667"/>
                  <a:pt x="168881" y="4691"/>
                </a:cubicBezTo>
                <a:cubicBezTo>
                  <a:pt x="168862" y="4733"/>
                  <a:pt x="168842" y="4777"/>
                  <a:pt x="168823" y="4820"/>
                </a:cubicBezTo>
                <a:cubicBezTo>
                  <a:pt x="168821" y="4819"/>
                  <a:pt x="168819" y="4819"/>
                  <a:pt x="168817" y="4819"/>
                </a:cubicBezTo>
                <a:cubicBezTo>
                  <a:pt x="168803" y="4819"/>
                  <a:pt x="168787" y="4831"/>
                  <a:pt x="168784" y="4856"/>
                </a:cubicBezTo>
                <a:cubicBezTo>
                  <a:pt x="168764" y="4930"/>
                  <a:pt x="168740" y="4997"/>
                  <a:pt x="168717" y="5067"/>
                </a:cubicBezTo>
                <a:cubicBezTo>
                  <a:pt x="168525" y="5505"/>
                  <a:pt x="168345" y="5947"/>
                  <a:pt x="168177" y="6401"/>
                </a:cubicBezTo>
                <a:cubicBezTo>
                  <a:pt x="167958" y="6789"/>
                  <a:pt x="167770" y="7211"/>
                  <a:pt x="167606" y="7665"/>
                </a:cubicBezTo>
                <a:cubicBezTo>
                  <a:pt x="167586" y="7443"/>
                  <a:pt x="167539" y="7246"/>
                  <a:pt x="167453" y="7114"/>
                </a:cubicBezTo>
                <a:cubicBezTo>
                  <a:pt x="167448" y="7108"/>
                  <a:pt x="167442" y="7106"/>
                  <a:pt x="167437" y="7106"/>
                </a:cubicBezTo>
                <a:cubicBezTo>
                  <a:pt x="167422" y="7106"/>
                  <a:pt x="167409" y="7129"/>
                  <a:pt x="167418" y="7152"/>
                </a:cubicBezTo>
                <a:cubicBezTo>
                  <a:pt x="167519" y="7352"/>
                  <a:pt x="167500" y="7732"/>
                  <a:pt x="167465" y="8073"/>
                </a:cubicBezTo>
                <a:cubicBezTo>
                  <a:pt x="167241" y="8773"/>
                  <a:pt x="167069" y="9524"/>
                  <a:pt x="166925" y="10280"/>
                </a:cubicBezTo>
                <a:cubicBezTo>
                  <a:pt x="166909" y="10182"/>
                  <a:pt x="166898" y="10084"/>
                  <a:pt x="166885" y="9986"/>
                </a:cubicBezTo>
                <a:cubicBezTo>
                  <a:pt x="166862" y="9818"/>
                  <a:pt x="166835" y="9564"/>
                  <a:pt x="166799" y="9289"/>
                </a:cubicBezTo>
                <a:cubicBezTo>
                  <a:pt x="166807" y="9090"/>
                  <a:pt x="166815" y="8890"/>
                  <a:pt x="166822" y="8691"/>
                </a:cubicBezTo>
                <a:cubicBezTo>
                  <a:pt x="166866" y="7755"/>
                  <a:pt x="166838" y="6691"/>
                  <a:pt x="166995" y="5779"/>
                </a:cubicBezTo>
                <a:cubicBezTo>
                  <a:pt x="167002" y="5746"/>
                  <a:pt x="166984" y="5725"/>
                  <a:pt x="166965" y="5725"/>
                </a:cubicBezTo>
                <a:cubicBezTo>
                  <a:pt x="166953" y="5725"/>
                  <a:pt x="166941" y="5734"/>
                  <a:pt x="166936" y="5755"/>
                </a:cubicBezTo>
                <a:cubicBezTo>
                  <a:pt x="166819" y="6272"/>
                  <a:pt x="166807" y="6843"/>
                  <a:pt x="166697" y="7372"/>
                </a:cubicBezTo>
                <a:cubicBezTo>
                  <a:pt x="166639" y="7665"/>
                  <a:pt x="166596" y="7959"/>
                  <a:pt x="166557" y="8256"/>
                </a:cubicBezTo>
                <a:cubicBezTo>
                  <a:pt x="166486" y="8104"/>
                  <a:pt x="166404" y="7990"/>
                  <a:pt x="166302" y="7943"/>
                </a:cubicBezTo>
                <a:cubicBezTo>
                  <a:pt x="166300" y="7942"/>
                  <a:pt x="166297" y="7942"/>
                  <a:pt x="166295" y="7942"/>
                </a:cubicBezTo>
                <a:cubicBezTo>
                  <a:pt x="166268" y="7942"/>
                  <a:pt x="166253" y="7999"/>
                  <a:pt x="166278" y="8014"/>
                </a:cubicBezTo>
                <a:cubicBezTo>
                  <a:pt x="166396" y="8088"/>
                  <a:pt x="166470" y="8264"/>
                  <a:pt x="166526" y="8491"/>
                </a:cubicBezTo>
                <a:cubicBezTo>
                  <a:pt x="166494" y="8714"/>
                  <a:pt x="166463" y="8933"/>
                  <a:pt x="166428" y="9153"/>
                </a:cubicBezTo>
                <a:cubicBezTo>
                  <a:pt x="166232" y="10315"/>
                  <a:pt x="166123" y="11552"/>
                  <a:pt x="166063" y="12746"/>
                </a:cubicBezTo>
                <a:cubicBezTo>
                  <a:pt x="166029" y="13478"/>
                  <a:pt x="166009" y="14213"/>
                  <a:pt x="166009" y="14949"/>
                </a:cubicBezTo>
                <a:cubicBezTo>
                  <a:pt x="165926" y="15297"/>
                  <a:pt x="165841" y="15642"/>
                  <a:pt x="165754" y="15987"/>
                </a:cubicBezTo>
                <a:cubicBezTo>
                  <a:pt x="165754" y="15982"/>
                  <a:pt x="165754" y="15982"/>
                  <a:pt x="165751" y="15978"/>
                </a:cubicBezTo>
                <a:cubicBezTo>
                  <a:pt x="165727" y="15826"/>
                  <a:pt x="165704" y="15673"/>
                  <a:pt x="165680" y="15517"/>
                </a:cubicBezTo>
                <a:cubicBezTo>
                  <a:pt x="165719" y="14902"/>
                  <a:pt x="165751" y="14287"/>
                  <a:pt x="165774" y="13669"/>
                </a:cubicBezTo>
                <a:cubicBezTo>
                  <a:pt x="165848" y="11666"/>
                  <a:pt x="166047" y="9642"/>
                  <a:pt x="166013" y="7634"/>
                </a:cubicBezTo>
                <a:cubicBezTo>
                  <a:pt x="166013" y="7605"/>
                  <a:pt x="165998" y="7592"/>
                  <a:pt x="165984" y="7592"/>
                </a:cubicBezTo>
                <a:cubicBezTo>
                  <a:pt x="165968" y="7592"/>
                  <a:pt x="165952" y="7606"/>
                  <a:pt x="165950" y="7634"/>
                </a:cubicBezTo>
                <a:cubicBezTo>
                  <a:pt x="165935" y="8037"/>
                  <a:pt x="165895" y="8429"/>
                  <a:pt x="165836" y="8808"/>
                </a:cubicBezTo>
                <a:cubicBezTo>
                  <a:pt x="165836" y="8636"/>
                  <a:pt x="165841" y="8464"/>
                  <a:pt x="165845" y="8292"/>
                </a:cubicBezTo>
                <a:cubicBezTo>
                  <a:pt x="165845" y="8100"/>
                  <a:pt x="165852" y="7963"/>
                  <a:pt x="165766" y="7810"/>
                </a:cubicBezTo>
                <a:cubicBezTo>
                  <a:pt x="165758" y="7796"/>
                  <a:pt x="165748" y="7791"/>
                  <a:pt x="165739" y="7791"/>
                </a:cubicBezTo>
                <a:cubicBezTo>
                  <a:pt x="165709" y="7791"/>
                  <a:pt x="165679" y="7844"/>
                  <a:pt x="165700" y="7889"/>
                </a:cubicBezTo>
                <a:cubicBezTo>
                  <a:pt x="165829" y="8182"/>
                  <a:pt x="165684" y="8969"/>
                  <a:pt x="165660" y="9289"/>
                </a:cubicBezTo>
                <a:cubicBezTo>
                  <a:pt x="165633" y="9623"/>
                  <a:pt x="165597" y="9955"/>
                  <a:pt x="165563" y="10288"/>
                </a:cubicBezTo>
                <a:cubicBezTo>
                  <a:pt x="165492" y="10644"/>
                  <a:pt x="165418" y="11004"/>
                  <a:pt x="165351" y="11372"/>
                </a:cubicBezTo>
                <a:cubicBezTo>
                  <a:pt x="165261" y="11854"/>
                  <a:pt x="165183" y="12335"/>
                  <a:pt x="165113" y="12816"/>
                </a:cubicBezTo>
                <a:cubicBezTo>
                  <a:pt x="165225" y="11579"/>
                  <a:pt x="165328" y="10338"/>
                  <a:pt x="165402" y="9101"/>
                </a:cubicBezTo>
                <a:cubicBezTo>
                  <a:pt x="165406" y="9051"/>
                  <a:pt x="165372" y="9027"/>
                  <a:pt x="165345" y="9027"/>
                </a:cubicBezTo>
                <a:cubicBezTo>
                  <a:pt x="165343" y="9027"/>
                  <a:pt x="165341" y="9027"/>
                  <a:pt x="165339" y="9027"/>
                </a:cubicBezTo>
                <a:cubicBezTo>
                  <a:pt x="165324" y="9031"/>
                  <a:pt x="165312" y="9036"/>
                  <a:pt x="165296" y="9039"/>
                </a:cubicBezTo>
                <a:cubicBezTo>
                  <a:pt x="165254" y="9047"/>
                  <a:pt x="165254" y="9157"/>
                  <a:pt x="165296" y="9164"/>
                </a:cubicBezTo>
                <a:lnTo>
                  <a:pt x="165296" y="9164"/>
                </a:lnTo>
                <a:cubicBezTo>
                  <a:pt x="165296" y="9164"/>
                  <a:pt x="165296" y="9164"/>
                  <a:pt x="165296" y="9164"/>
                </a:cubicBezTo>
                <a:cubicBezTo>
                  <a:pt x="165260" y="9164"/>
                  <a:pt x="165026" y="10267"/>
                  <a:pt x="164862" y="11082"/>
                </a:cubicBezTo>
                <a:cubicBezTo>
                  <a:pt x="164882" y="10828"/>
                  <a:pt x="164905" y="10573"/>
                  <a:pt x="164929" y="10319"/>
                </a:cubicBezTo>
                <a:cubicBezTo>
                  <a:pt x="164983" y="9779"/>
                  <a:pt x="165030" y="9231"/>
                  <a:pt x="165077" y="8687"/>
                </a:cubicBezTo>
                <a:lnTo>
                  <a:pt x="165077" y="8675"/>
                </a:lnTo>
                <a:cubicBezTo>
                  <a:pt x="165241" y="8276"/>
                  <a:pt x="165445" y="7912"/>
                  <a:pt x="165715" y="7607"/>
                </a:cubicBezTo>
                <a:cubicBezTo>
                  <a:pt x="165757" y="7561"/>
                  <a:pt x="165732" y="7466"/>
                  <a:pt x="165692" y="7466"/>
                </a:cubicBezTo>
                <a:cubicBezTo>
                  <a:pt x="165683" y="7466"/>
                  <a:pt x="165674" y="7471"/>
                  <a:pt x="165664" y="7481"/>
                </a:cubicBezTo>
                <a:cubicBezTo>
                  <a:pt x="165442" y="7716"/>
                  <a:pt x="165261" y="7983"/>
                  <a:pt x="165104" y="8272"/>
                </a:cubicBezTo>
                <a:cubicBezTo>
                  <a:pt x="165136" y="7833"/>
                  <a:pt x="165202" y="7227"/>
                  <a:pt x="165355" y="7110"/>
                </a:cubicBezTo>
                <a:cubicBezTo>
                  <a:pt x="165380" y="7088"/>
                  <a:pt x="165366" y="7034"/>
                  <a:pt x="165339" y="7034"/>
                </a:cubicBezTo>
                <a:cubicBezTo>
                  <a:pt x="165337" y="7034"/>
                  <a:pt x="165334" y="7034"/>
                  <a:pt x="165332" y="7035"/>
                </a:cubicBezTo>
                <a:cubicBezTo>
                  <a:pt x="164976" y="7176"/>
                  <a:pt x="164842" y="8499"/>
                  <a:pt x="164756" y="8886"/>
                </a:cubicBezTo>
                <a:cubicBezTo>
                  <a:pt x="164729" y="9020"/>
                  <a:pt x="164701" y="9157"/>
                  <a:pt x="164674" y="9289"/>
                </a:cubicBezTo>
                <a:cubicBezTo>
                  <a:pt x="164627" y="9419"/>
                  <a:pt x="164584" y="9556"/>
                  <a:pt x="164541" y="9688"/>
                </a:cubicBezTo>
                <a:cubicBezTo>
                  <a:pt x="164506" y="9806"/>
                  <a:pt x="164470" y="9920"/>
                  <a:pt x="164436" y="10033"/>
                </a:cubicBezTo>
                <a:cubicBezTo>
                  <a:pt x="164451" y="9881"/>
                  <a:pt x="164463" y="9724"/>
                  <a:pt x="164470" y="9564"/>
                </a:cubicBezTo>
                <a:cubicBezTo>
                  <a:pt x="164470" y="9542"/>
                  <a:pt x="164457" y="9520"/>
                  <a:pt x="164443" y="9520"/>
                </a:cubicBezTo>
                <a:cubicBezTo>
                  <a:pt x="164442" y="9520"/>
                  <a:pt x="164440" y="9520"/>
                  <a:pt x="164439" y="9520"/>
                </a:cubicBezTo>
                <a:cubicBezTo>
                  <a:pt x="164427" y="9524"/>
                  <a:pt x="164412" y="9524"/>
                  <a:pt x="164400" y="9529"/>
                </a:cubicBezTo>
                <a:cubicBezTo>
                  <a:pt x="164365" y="9533"/>
                  <a:pt x="164365" y="9595"/>
                  <a:pt x="164400" y="9599"/>
                </a:cubicBezTo>
                <a:cubicBezTo>
                  <a:pt x="164396" y="9599"/>
                  <a:pt x="164075" y="10769"/>
                  <a:pt x="164020" y="10929"/>
                </a:cubicBezTo>
                <a:cubicBezTo>
                  <a:pt x="163860" y="11391"/>
                  <a:pt x="163708" y="11845"/>
                  <a:pt x="163570" y="12323"/>
                </a:cubicBezTo>
                <a:cubicBezTo>
                  <a:pt x="163500" y="12573"/>
                  <a:pt x="163433" y="12828"/>
                  <a:pt x="163370" y="13082"/>
                </a:cubicBezTo>
                <a:cubicBezTo>
                  <a:pt x="163422" y="12010"/>
                  <a:pt x="163402" y="10922"/>
                  <a:pt x="163379" y="9845"/>
                </a:cubicBezTo>
                <a:cubicBezTo>
                  <a:pt x="163352" y="8836"/>
                  <a:pt x="163417" y="7763"/>
                  <a:pt x="163328" y="6762"/>
                </a:cubicBezTo>
                <a:cubicBezTo>
                  <a:pt x="163325" y="6727"/>
                  <a:pt x="163300" y="6702"/>
                  <a:pt x="163278" y="6702"/>
                </a:cubicBezTo>
                <a:cubicBezTo>
                  <a:pt x="163263" y="6702"/>
                  <a:pt x="163249" y="6715"/>
                  <a:pt x="163245" y="6746"/>
                </a:cubicBezTo>
                <a:cubicBezTo>
                  <a:pt x="163151" y="7603"/>
                  <a:pt x="163070" y="8467"/>
                  <a:pt x="162987" y="9332"/>
                </a:cubicBezTo>
                <a:cubicBezTo>
                  <a:pt x="162572" y="10170"/>
                  <a:pt x="162205" y="11043"/>
                  <a:pt x="161876" y="11943"/>
                </a:cubicBezTo>
                <a:cubicBezTo>
                  <a:pt x="161993" y="11020"/>
                  <a:pt x="162114" y="10096"/>
                  <a:pt x="162295" y="9192"/>
                </a:cubicBezTo>
                <a:cubicBezTo>
                  <a:pt x="162384" y="8749"/>
                  <a:pt x="162474" y="8303"/>
                  <a:pt x="162557" y="7857"/>
                </a:cubicBezTo>
                <a:cubicBezTo>
                  <a:pt x="162611" y="7548"/>
                  <a:pt x="162721" y="7266"/>
                  <a:pt x="162729" y="6949"/>
                </a:cubicBezTo>
                <a:cubicBezTo>
                  <a:pt x="162731" y="6911"/>
                  <a:pt x="162709" y="6889"/>
                  <a:pt x="162688" y="6889"/>
                </a:cubicBezTo>
                <a:cubicBezTo>
                  <a:pt x="162670" y="6889"/>
                  <a:pt x="162652" y="6903"/>
                  <a:pt x="162647" y="6933"/>
                </a:cubicBezTo>
                <a:cubicBezTo>
                  <a:pt x="162635" y="6977"/>
                  <a:pt x="162627" y="7020"/>
                  <a:pt x="162619" y="7063"/>
                </a:cubicBezTo>
                <a:cubicBezTo>
                  <a:pt x="162615" y="7082"/>
                  <a:pt x="162624" y="7094"/>
                  <a:pt x="162627" y="7102"/>
                </a:cubicBezTo>
                <a:cubicBezTo>
                  <a:pt x="162608" y="7129"/>
                  <a:pt x="162580" y="7161"/>
                  <a:pt x="162548" y="7208"/>
                </a:cubicBezTo>
                <a:cubicBezTo>
                  <a:pt x="162494" y="7302"/>
                  <a:pt x="162451" y="7407"/>
                  <a:pt x="162427" y="7528"/>
                </a:cubicBezTo>
                <a:cubicBezTo>
                  <a:pt x="162361" y="7739"/>
                  <a:pt x="162299" y="7951"/>
                  <a:pt x="162232" y="8158"/>
                </a:cubicBezTo>
                <a:cubicBezTo>
                  <a:pt x="162087" y="8620"/>
                  <a:pt x="161970" y="9086"/>
                  <a:pt x="161844" y="9560"/>
                </a:cubicBezTo>
                <a:cubicBezTo>
                  <a:pt x="161742" y="9932"/>
                  <a:pt x="161652" y="10307"/>
                  <a:pt x="161571" y="10687"/>
                </a:cubicBezTo>
                <a:cubicBezTo>
                  <a:pt x="161562" y="10581"/>
                  <a:pt x="161555" y="10476"/>
                  <a:pt x="161547" y="10369"/>
                </a:cubicBezTo>
                <a:cubicBezTo>
                  <a:pt x="161547" y="10354"/>
                  <a:pt x="161539" y="10346"/>
                  <a:pt x="161531" y="10346"/>
                </a:cubicBezTo>
                <a:cubicBezTo>
                  <a:pt x="161522" y="10346"/>
                  <a:pt x="161513" y="10354"/>
                  <a:pt x="161511" y="10369"/>
                </a:cubicBezTo>
                <a:cubicBezTo>
                  <a:pt x="161504" y="10589"/>
                  <a:pt x="161496" y="10801"/>
                  <a:pt x="161496" y="11016"/>
                </a:cubicBezTo>
                <a:cubicBezTo>
                  <a:pt x="161339" y="11724"/>
                  <a:pt x="161202" y="12441"/>
                  <a:pt x="161054" y="13156"/>
                </a:cubicBezTo>
                <a:cubicBezTo>
                  <a:pt x="161003" y="13419"/>
                  <a:pt x="160956" y="13689"/>
                  <a:pt x="160917" y="13959"/>
                </a:cubicBezTo>
                <a:cubicBezTo>
                  <a:pt x="160823" y="13818"/>
                  <a:pt x="160733" y="13677"/>
                  <a:pt x="160639" y="13540"/>
                </a:cubicBezTo>
                <a:cubicBezTo>
                  <a:pt x="160702" y="13090"/>
                  <a:pt x="160740" y="12663"/>
                  <a:pt x="160713" y="12194"/>
                </a:cubicBezTo>
                <a:cubicBezTo>
                  <a:pt x="160807" y="11818"/>
                  <a:pt x="160877" y="11431"/>
                  <a:pt x="160893" y="11023"/>
                </a:cubicBezTo>
                <a:cubicBezTo>
                  <a:pt x="160895" y="10975"/>
                  <a:pt x="160871" y="10951"/>
                  <a:pt x="160846" y="10951"/>
                </a:cubicBezTo>
                <a:cubicBezTo>
                  <a:pt x="160821" y="10951"/>
                  <a:pt x="160794" y="10976"/>
                  <a:pt x="160792" y="11023"/>
                </a:cubicBezTo>
                <a:cubicBezTo>
                  <a:pt x="160768" y="11376"/>
                  <a:pt x="160698" y="11713"/>
                  <a:pt x="160604" y="12037"/>
                </a:cubicBezTo>
                <a:cubicBezTo>
                  <a:pt x="160689" y="11267"/>
                  <a:pt x="160780" y="10495"/>
                  <a:pt x="160893" y="9728"/>
                </a:cubicBezTo>
                <a:cubicBezTo>
                  <a:pt x="160964" y="9235"/>
                  <a:pt x="161034" y="8738"/>
                  <a:pt x="161108" y="8241"/>
                </a:cubicBezTo>
                <a:cubicBezTo>
                  <a:pt x="161163" y="7869"/>
                  <a:pt x="161238" y="7035"/>
                  <a:pt x="161511" y="6852"/>
                </a:cubicBezTo>
                <a:cubicBezTo>
                  <a:pt x="161558" y="6823"/>
                  <a:pt x="161533" y="6723"/>
                  <a:pt x="161490" y="6723"/>
                </a:cubicBezTo>
                <a:cubicBezTo>
                  <a:pt x="161486" y="6723"/>
                  <a:pt x="161481" y="6724"/>
                  <a:pt x="161477" y="6726"/>
                </a:cubicBezTo>
                <a:cubicBezTo>
                  <a:pt x="161324" y="6796"/>
                  <a:pt x="161210" y="7011"/>
                  <a:pt x="161124" y="7270"/>
                </a:cubicBezTo>
                <a:cubicBezTo>
                  <a:pt x="161191" y="6785"/>
                  <a:pt x="161257" y="6296"/>
                  <a:pt x="161332" y="5810"/>
                </a:cubicBezTo>
                <a:cubicBezTo>
                  <a:pt x="161417" y="5231"/>
                  <a:pt x="161692" y="4300"/>
                  <a:pt x="161426" y="3756"/>
                </a:cubicBezTo>
                <a:cubicBezTo>
                  <a:pt x="161420" y="3742"/>
                  <a:pt x="161411" y="3736"/>
                  <a:pt x="161402" y="3736"/>
                </a:cubicBezTo>
                <a:cubicBezTo>
                  <a:pt x="161386" y="3736"/>
                  <a:pt x="161369" y="3756"/>
                  <a:pt x="161374" y="3787"/>
                </a:cubicBezTo>
                <a:cubicBezTo>
                  <a:pt x="161473" y="4401"/>
                  <a:pt x="161124" y="4867"/>
                  <a:pt x="160983" y="5391"/>
                </a:cubicBezTo>
                <a:cubicBezTo>
                  <a:pt x="160823" y="5987"/>
                  <a:pt x="160666" y="6581"/>
                  <a:pt x="160514" y="7180"/>
                </a:cubicBezTo>
                <a:cubicBezTo>
                  <a:pt x="160364" y="7763"/>
                  <a:pt x="160232" y="8355"/>
                  <a:pt x="160106" y="8949"/>
                </a:cubicBezTo>
                <a:lnTo>
                  <a:pt x="160106" y="8890"/>
                </a:lnTo>
                <a:cubicBezTo>
                  <a:pt x="160130" y="7427"/>
                  <a:pt x="160079" y="5963"/>
                  <a:pt x="160095" y="4499"/>
                </a:cubicBezTo>
                <a:cubicBezTo>
                  <a:pt x="160106" y="3207"/>
                  <a:pt x="160153" y="1892"/>
                  <a:pt x="160138" y="600"/>
                </a:cubicBezTo>
                <a:cubicBezTo>
                  <a:pt x="160138" y="583"/>
                  <a:pt x="160129" y="574"/>
                  <a:pt x="160120" y="574"/>
                </a:cubicBezTo>
                <a:cubicBezTo>
                  <a:pt x="160110" y="574"/>
                  <a:pt x="160100" y="583"/>
                  <a:pt x="160099" y="600"/>
                </a:cubicBezTo>
                <a:cubicBezTo>
                  <a:pt x="159954" y="3282"/>
                  <a:pt x="159547" y="5931"/>
                  <a:pt x="159406" y="8617"/>
                </a:cubicBezTo>
                <a:cubicBezTo>
                  <a:pt x="159355" y="9595"/>
                  <a:pt x="159284" y="10577"/>
                  <a:pt x="159202" y="11563"/>
                </a:cubicBezTo>
                <a:cubicBezTo>
                  <a:pt x="158877" y="11164"/>
                  <a:pt x="158545" y="10781"/>
                  <a:pt x="158204" y="10401"/>
                </a:cubicBezTo>
                <a:cubicBezTo>
                  <a:pt x="158204" y="10276"/>
                  <a:pt x="158200" y="10151"/>
                  <a:pt x="158196" y="10022"/>
                </a:cubicBezTo>
                <a:cubicBezTo>
                  <a:pt x="158169" y="8949"/>
                  <a:pt x="158138" y="7880"/>
                  <a:pt x="158138" y="6808"/>
                </a:cubicBezTo>
                <a:cubicBezTo>
                  <a:pt x="158138" y="6249"/>
                  <a:pt x="158185" y="5705"/>
                  <a:pt x="158243" y="5156"/>
                </a:cubicBezTo>
                <a:cubicBezTo>
                  <a:pt x="158267" y="4953"/>
                  <a:pt x="158298" y="4780"/>
                  <a:pt x="158341" y="4585"/>
                </a:cubicBezTo>
                <a:cubicBezTo>
                  <a:pt x="158345" y="4565"/>
                  <a:pt x="158341" y="4534"/>
                  <a:pt x="158334" y="4503"/>
                </a:cubicBezTo>
                <a:cubicBezTo>
                  <a:pt x="158341" y="4495"/>
                  <a:pt x="158353" y="4484"/>
                  <a:pt x="158353" y="4460"/>
                </a:cubicBezTo>
                <a:cubicBezTo>
                  <a:pt x="158357" y="4440"/>
                  <a:pt x="158357" y="4417"/>
                  <a:pt x="158357" y="4397"/>
                </a:cubicBezTo>
                <a:cubicBezTo>
                  <a:pt x="158359" y="4363"/>
                  <a:pt x="158340" y="4345"/>
                  <a:pt x="158320" y="4345"/>
                </a:cubicBezTo>
                <a:cubicBezTo>
                  <a:pt x="158304" y="4345"/>
                  <a:pt x="158288" y="4357"/>
                  <a:pt x="158283" y="4381"/>
                </a:cubicBezTo>
                <a:cubicBezTo>
                  <a:pt x="158193" y="4851"/>
                  <a:pt x="157993" y="5278"/>
                  <a:pt x="157895" y="5759"/>
                </a:cubicBezTo>
                <a:cubicBezTo>
                  <a:pt x="157797" y="6256"/>
                  <a:pt x="157711" y="6746"/>
                  <a:pt x="157645" y="7251"/>
                </a:cubicBezTo>
                <a:cubicBezTo>
                  <a:pt x="157539" y="8014"/>
                  <a:pt x="157476" y="8777"/>
                  <a:pt x="157434" y="9544"/>
                </a:cubicBezTo>
                <a:cubicBezTo>
                  <a:pt x="157335" y="9435"/>
                  <a:pt x="157237" y="9325"/>
                  <a:pt x="157140" y="9215"/>
                </a:cubicBezTo>
                <a:cubicBezTo>
                  <a:pt x="156995" y="9051"/>
                  <a:pt x="156850" y="8890"/>
                  <a:pt x="156706" y="8722"/>
                </a:cubicBezTo>
                <a:cubicBezTo>
                  <a:pt x="156787" y="7728"/>
                  <a:pt x="156909" y="6742"/>
                  <a:pt x="157066" y="5775"/>
                </a:cubicBezTo>
                <a:cubicBezTo>
                  <a:pt x="157072" y="5731"/>
                  <a:pt x="157048" y="5703"/>
                  <a:pt x="157026" y="5703"/>
                </a:cubicBezTo>
                <a:cubicBezTo>
                  <a:pt x="157010" y="5703"/>
                  <a:pt x="156996" y="5715"/>
                  <a:pt x="156991" y="5743"/>
                </a:cubicBezTo>
                <a:cubicBezTo>
                  <a:pt x="156823" y="6679"/>
                  <a:pt x="156686" y="7627"/>
                  <a:pt x="156580" y="8581"/>
                </a:cubicBezTo>
                <a:cubicBezTo>
                  <a:pt x="156307" y="8268"/>
                  <a:pt x="156032" y="7947"/>
                  <a:pt x="155770" y="7618"/>
                </a:cubicBezTo>
                <a:cubicBezTo>
                  <a:pt x="155750" y="7595"/>
                  <a:pt x="155731" y="7575"/>
                  <a:pt x="155715" y="7556"/>
                </a:cubicBezTo>
                <a:cubicBezTo>
                  <a:pt x="155711" y="7536"/>
                  <a:pt x="155707" y="7517"/>
                  <a:pt x="155703" y="7493"/>
                </a:cubicBezTo>
                <a:cubicBezTo>
                  <a:pt x="155701" y="7465"/>
                  <a:pt x="155686" y="7453"/>
                  <a:pt x="155670" y="7453"/>
                </a:cubicBezTo>
                <a:cubicBezTo>
                  <a:pt x="155659" y="7453"/>
                  <a:pt x="155646" y="7459"/>
                  <a:pt x="155637" y="7470"/>
                </a:cubicBezTo>
                <a:cubicBezTo>
                  <a:pt x="155461" y="7274"/>
                  <a:pt x="155281" y="7133"/>
                  <a:pt x="155089" y="6996"/>
                </a:cubicBezTo>
                <a:cubicBezTo>
                  <a:pt x="155093" y="6988"/>
                  <a:pt x="155097" y="6980"/>
                  <a:pt x="155097" y="6973"/>
                </a:cubicBezTo>
                <a:cubicBezTo>
                  <a:pt x="155203" y="6655"/>
                  <a:pt x="155320" y="6354"/>
                  <a:pt x="155445" y="6061"/>
                </a:cubicBezTo>
                <a:cubicBezTo>
                  <a:pt x="155512" y="5927"/>
                  <a:pt x="155582" y="5802"/>
                  <a:pt x="155657" y="5681"/>
                </a:cubicBezTo>
                <a:cubicBezTo>
                  <a:pt x="155676" y="5649"/>
                  <a:pt x="155668" y="5615"/>
                  <a:pt x="155653" y="5591"/>
                </a:cubicBezTo>
                <a:cubicBezTo>
                  <a:pt x="155888" y="5062"/>
                  <a:pt x="156130" y="4538"/>
                  <a:pt x="156325" y="3978"/>
                </a:cubicBezTo>
                <a:cubicBezTo>
                  <a:pt x="156334" y="3954"/>
                  <a:pt x="156319" y="3932"/>
                  <a:pt x="156306" y="3932"/>
                </a:cubicBezTo>
                <a:cubicBezTo>
                  <a:pt x="156300" y="3932"/>
                  <a:pt x="156294" y="3936"/>
                  <a:pt x="156291" y="3947"/>
                </a:cubicBezTo>
                <a:cubicBezTo>
                  <a:pt x="156063" y="4550"/>
                  <a:pt x="155731" y="5031"/>
                  <a:pt x="155453" y="5579"/>
                </a:cubicBezTo>
                <a:cubicBezTo>
                  <a:pt x="155245" y="5990"/>
                  <a:pt x="155034" y="6397"/>
                  <a:pt x="154838" y="6812"/>
                </a:cubicBezTo>
                <a:cubicBezTo>
                  <a:pt x="154804" y="6789"/>
                  <a:pt x="154768" y="6765"/>
                  <a:pt x="154733" y="6738"/>
                </a:cubicBezTo>
                <a:cubicBezTo>
                  <a:pt x="154730" y="6736"/>
                  <a:pt x="154727" y="6735"/>
                  <a:pt x="154724" y="6735"/>
                </a:cubicBezTo>
                <a:cubicBezTo>
                  <a:pt x="154708" y="6735"/>
                  <a:pt x="154697" y="6768"/>
                  <a:pt x="154717" y="6785"/>
                </a:cubicBezTo>
                <a:cubicBezTo>
                  <a:pt x="154748" y="6816"/>
                  <a:pt x="154775" y="6847"/>
                  <a:pt x="154807" y="6879"/>
                </a:cubicBezTo>
                <a:cubicBezTo>
                  <a:pt x="154760" y="6980"/>
                  <a:pt x="154713" y="7078"/>
                  <a:pt x="154666" y="7176"/>
                </a:cubicBezTo>
                <a:cubicBezTo>
                  <a:pt x="154381" y="7815"/>
                  <a:pt x="154094" y="8464"/>
                  <a:pt x="153825" y="9125"/>
                </a:cubicBezTo>
                <a:cubicBezTo>
                  <a:pt x="153801" y="8597"/>
                  <a:pt x="153758" y="8073"/>
                  <a:pt x="153711" y="7544"/>
                </a:cubicBezTo>
                <a:cubicBezTo>
                  <a:pt x="153668" y="7020"/>
                  <a:pt x="153520" y="6534"/>
                  <a:pt x="153473" y="6014"/>
                </a:cubicBezTo>
                <a:cubicBezTo>
                  <a:pt x="153471" y="5986"/>
                  <a:pt x="153453" y="5971"/>
                  <a:pt x="153437" y="5971"/>
                </a:cubicBezTo>
                <a:cubicBezTo>
                  <a:pt x="153422" y="5971"/>
                  <a:pt x="153408" y="5985"/>
                  <a:pt x="153410" y="6014"/>
                </a:cubicBezTo>
                <a:cubicBezTo>
                  <a:pt x="153437" y="6534"/>
                  <a:pt x="153559" y="7020"/>
                  <a:pt x="153574" y="7544"/>
                </a:cubicBezTo>
                <a:cubicBezTo>
                  <a:pt x="153582" y="7857"/>
                  <a:pt x="153590" y="8167"/>
                  <a:pt x="153590" y="8480"/>
                </a:cubicBezTo>
                <a:cubicBezTo>
                  <a:pt x="153580" y="8440"/>
                  <a:pt x="153552" y="8416"/>
                  <a:pt x="153524" y="8416"/>
                </a:cubicBezTo>
                <a:cubicBezTo>
                  <a:pt x="153497" y="8416"/>
                  <a:pt x="153470" y="8438"/>
                  <a:pt x="153457" y="8487"/>
                </a:cubicBezTo>
                <a:cubicBezTo>
                  <a:pt x="153226" y="9345"/>
                  <a:pt x="152991" y="10194"/>
                  <a:pt x="152764" y="11051"/>
                </a:cubicBezTo>
                <a:cubicBezTo>
                  <a:pt x="152756" y="10938"/>
                  <a:pt x="152748" y="10820"/>
                  <a:pt x="152741" y="10707"/>
                </a:cubicBezTo>
                <a:cubicBezTo>
                  <a:pt x="152725" y="10519"/>
                  <a:pt x="152709" y="10327"/>
                  <a:pt x="152694" y="10139"/>
                </a:cubicBezTo>
                <a:cubicBezTo>
                  <a:pt x="152748" y="9994"/>
                  <a:pt x="152803" y="9849"/>
                  <a:pt x="152862" y="9704"/>
                </a:cubicBezTo>
                <a:cubicBezTo>
                  <a:pt x="152873" y="9677"/>
                  <a:pt x="152858" y="9654"/>
                  <a:pt x="152842" y="9654"/>
                </a:cubicBezTo>
                <a:cubicBezTo>
                  <a:pt x="152835" y="9654"/>
                  <a:pt x="152827" y="9659"/>
                  <a:pt x="152823" y="9670"/>
                </a:cubicBezTo>
                <a:cubicBezTo>
                  <a:pt x="152776" y="9755"/>
                  <a:pt x="152732" y="9842"/>
                  <a:pt x="152690" y="9928"/>
                </a:cubicBezTo>
                <a:cubicBezTo>
                  <a:pt x="152694" y="9865"/>
                  <a:pt x="152698" y="9798"/>
                  <a:pt x="152698" y="9735"/>
                </a:cubicBezTo>
                <a:cubicBezTo>
                  <a:pt x="152709" y="9204"/>
                  <a:pt x="152732" y="8679"/>
                  <a:pt x="152709" y="8143"/>
                </a:cubicBezTo>
                <a:cubicBezTo>
                  <a:pt x="152694" y="7869"/>
                  <a:pt x="152725" y="7650"/>
                  <a:pt x="152615" y="7423"/>
                </a:cubicBezTo>
                <a:cubicBezTo>
                  <a:pt x="152607" y="7409"/>
                  <a:pt x="152595" y="7403"/>
                  <a:pt x="152584" y="7403"/>
                </a:cubicBezTo>
                <a:cubicBezTo>
                  <a:pt x="152564" y="7403"/>
                  <a:pt x="152545" y="7424"/>
                  <a:pt x="152553" y="7458"/>
                </a:cubicBezTo>
                <a:cubicBezTo>
                  <a:pt x="152604" y="7665"/>
                  <a:pt x="152596" y="7943"/>
                  <a:pt x="152576" y="8229"/>
                </a:cubicBezTo>
                <a:cubicBezTo>
                  <a:pt x="152560" y="7857"/>
                  <a:pt x="152553" y="7481"/>
                  <a:pt x="152541" y="7110"/>
                </a:cubicBezTo>
                <a:cubicBezTo>
                  <a:pt x="152541" y="7071"/>
                  <a:pt x="152523" y="7052"/>
                  <a:pt x="152503" y="7052"/>
                </a:cubicBezTo>
                <a:cubicBezTo>
                  <a:pt x="152484" y="7052"/>
                  <a:pt x="152463" y="7072"/>
                  <a:pt x="152459" y="7110"/>
                </a:cubicBezTo>
                <a:cubicBezTo>
                  <a:pt x="152439" y="7360"/>
                  <a:pt x="152423" y="7611"/>
                  <a:pt x="152404" y="7861"/>
                </a:cubicBezTo>
                <a:cubicBezTo>
                  <a:pt x="152235" y="6781"/>
                  <a:pt x="152020" y="5709"/>
                  <a:pt x="151786" y="4656"/>
                </a:cubicBezTo>
                <a:cubicBezTo>
                  <a:pt x="151798" y="4621"/>
                  <a:pt x="151805" y="4589"/>
                  <a:pt x="151817" y="4558"/>
                </a:cubicBezTo>
                <a:cubicBezTo>
                  <a:pt x="151846" y="4487"/>
                  <a:pt x="151803" y="4424"/>
                  <a:pt x="151761" y="4424"/>
                </a:cubicBezTo>
                <a:cubicBezTo>
                  <a:pt x="151752" y="4424"/>
                  <a:pt x="151743" y="4427"/>
                  <a:pt x="151735" y="4433"/>
                </a:cubicBezTo>
                <a:cubicBezTo>
                  <a:pt x="151688" y="4233"/>
                  <a:pt x="151645" y="4034"/>
                  <a:pt x="151598" y="3837"/>
                </a:cubicBezTo>
                <a:cubicBezTo>
                  <a:pt x="151590" y="3805"/>
                  <a:pt x="151572" y="3791"/>
                  <a:pt x="151553" y="3791"/>
                </a:cubicBezTo>
                <a:cubicBezTo>
                  <a:pt x="151526" y="3791"/>
                  <a:pt x="151498" y="3823"/>
                  <a:pt x="151507" y="3873"/>
                </a:cubicBezTo>
                <a:cubicBezTo>
                  <a:pt x="151563" y="4108"/>
                  <a:pt x="151614" y="4346"/>
                  <a:pt x="151664" y="4585"/>
                </a:cubicBezTo>
                <a:cubicBezTo>
                  <a:pt x="151375" y="5337"/>
                  <a:pt x="151312" y="6198"/>
                  <a:pt x="151234" y="7040"/>
                </a:cubicBezTo>
                <a:cubicBezTo>
                  <a:pt x="151242" y="6664"/>
                  <a:pt x="151258" y="6283"/>
                  <a:pt x="151273" y="5904"/>
                </a:cubicBezTo>
                <a:cubicBezTo>
                  <a:pt x="151285" y="5658"/>
                  <a:pt x="151214" y="4542"/>
                  <a:pt x="151390" y="4397"/>
                </a:cubicBezTo>
                <a:cubicBezTo>
                  <a:pt x="151441" y="4354"/>
                  <a:pt x="151415" y="4237"/>
                  <a:pt x="151360" y="4237"/>
                </a:cubicBezTo>
                <a:cubicBezTo>
                  <a:pt x="151355" y="4237"/>
                  <a:pt x="151349" y="4238"/>
                  <a:pt x="151343" y="4240"/>
                </a:cubicBezTo>
                <a:cubicBezTo>
                  <a:pt x="151226" y="4296"/>
                  <a:pt x="151198" y="4381"/>
                  <a:pt x="151159" y="4554"/>
                </a:cubicBezTo>
                <a:cubicBezTo>
                  <a:pt x="151050" y="5028"/>
                  <a:pt x="151014" y="5587"/>
                  <a:pt x="150944" y="6072"/>
                </a:cubicBezTo>
                <a:cubicBezTo>
                  <a:pt x="150839" y="6812"/>
                  <a:pt x="150764" y="7564"/>
                  <a:pt x="150709" y="8319"/>
                </a:cubicBezTo>
                <a:cubicBezTo>
                  <a:pt x="150694" y="8214"/>
                  <a:pt x="150678" y="8108"/>
                  <a:pt x="150658" y="8002"/>
                </a:cubicBezTo>
                <a:cubicBezTo>
                  <a:pt x="150654" y="7980"/>
                  <a:pt x="150642" y="7971"/>
                  <a:pt x="150631" y="7971"/>
                </a:cubicBezTo>
                <a:cubicBezTo>
                  <a:pt x="150613" y="7971"/>
                  <a:pt x="150595" y="7993"/>
                  <a:pt x="150600" y="8026"/>
                </a:cubicBezTo>
                <a:cubicBezTo>
                  <a:pt x="150631" y="8241"/>
                  <a:pt x="150658" y="8460"/>
                  <a:pt x="150686" y="8675"/>
                </a:cubicBezTo>
                <a:cubicBezTo>
                  <a:pt x="150666" y="8973"/>
                  <a:pt x="150647" y="9270"/>
                  <a:pt x="150631" y="9567"/>
                </a:cubicBezTo>
                <a:cubicBezTo>
                  <a:pt x="150553" y="9650"/>
                  <a:pt x="150478" y="9735"/>
                  <a:pt x="150404" y="9829"/>
                </a:cubicBezTo>
                <a:cubicBezTo>
                  <a:pt x="150408" y="9587"/>
                  <a:pt x="150412" y="9341"/>
                  <a:pt x="150416" y="9098"/>
                </a:cubicBezTo>
                <a:cubicBezTo>
                  <a:pt x="150420" y="8496"/>
                  <a:pt x="150384" y="7889"/>
                  <a:pt x="150396" y="7286"/>
                </a:cubicBezTo>
                <a:cubicBezTo>
                  <a:pt x="150412" y="6628"/>
                  <a:pt x="150346" y="5728"/>
                  <a:pt x="150530" y="5121"/>
                </a:cubicBezTo>
                <a:cubicBezTo>
                  <a:pt x="150551" y="5048"/>
                  <a:pt x="150509" y="4981"/>
                  <a:pt x="150467" y="4981"/>
                </a:cubicBezTo>
                <a:cubicBezTo>
                  <a:pt x="150448" y="4981"/>
                  <a:pt x="150429" y="4995"/>
                  <a:pt x="150416" y="5028"/>
                </a:cubicBezTo>
                <a:cubicBezTo>
                  <a:pt x="150259" y="5411"/>
                  <a:pt x="150263" y="5795"/>
                  <a:pt x="150220" y="6229"/>
                </a:cubicBezTo>
                <a:cubicBezTo>
                  <a:pt x="150201" y="6424"/>
                  <a:pt x="150181" y="6621"/>
                  <a:pt x="150158" y="6820"/>
                </a:cubicBezTo>
                <a:cubicBezTo>
                  <a:pt x="150138" y="6057"/>
                  <a:pt x="150071" y="5293"/>
                  <a:pt x="149907" y="4578"/>
                </a:cubicBezTo>
                <a:cubicBezTo>
                  <a:pt x="149904" y="4562"/>
                  <a:pt x="149896" y="4555"/>
                  <a:pt x="149887" y="4555"/>
                </a:cubicBezTo>
                <a:cubicBezTo>
                  <a:pt x="149875" y="4555"/>
                  <a:pt x="149863" y="4570"/>
                  <a:pt x="149867" y="4593"/>
                </a:cubicBezTo>
                <a:cubicBezTo>
                  <a:pt x="150098" y="5810"/>
                  <a:pt x="150028" y="7094"/>
                  <a:pt x="149934" y="8342"/>
                </a:cubicBezTo>
                <a:cubicBezTo>
                  <a:pt x="149880" y="8151"/>
                  <a:pt x="149825" y="7963"/>
                  <a:pt x="149766" y="7775"/>
                </a:cubicBezTo>
                <a:cubicBezTo>
                  <a:pt x="149735" y="7677"/>
                  <a:pt x="149703" y="7580"/>
                  <a:pt x="149672" y="7481"/>
                </a:cubicBezTo>
                <a:cubicBezTo>
                  <a:pt x="149661" y="7180"/>
                  <a:pt x="149652" y="6879"/>
                  <a:pt x="149649" y="6577"/>
                </a:cubicBezTo>
                <a:cubicBezTo>
                  <a:pt x="149647" y="6537"/>
                  <a:pt x="149628" y="6517"/>
                  <a:pt x="149608" y="6517"/>
                </a:cubicBezTo>
                <a:cubicBezTo>
                  <a:pt x="149588" y="6517"/>
                  <a:pt x="149566" y="6538"/>
                  <a:pt x="149562" y="6577"/>
                </a:cubicBezTo>
                <a:cubicBezTo>
                  <a:pt x="149551" y="6730"/>
                  <a:pt x="149539" y="6886"/>
                  <a:pt x="149527" y="7040"/>
                </a:cubicBezTo>
                <a:cubicBezTo>
                  <a:pt x="149402" y="6668"/>
                  <a:pt x="149269" y="6299"/>
                  <a:pt x="149128" y="5943"/>
                </a:cubicBezTo>
                <a:cubicBezTo>
                  <a:pt x="148944" y="5474"/>
                  <a:pt x="148807" y="4883"/>
                  <a:pt x="148541" y="4495"/>
                </a:cubicBezTo>
                <a:cubicBezTo>
                  <a:pt x="148486" y="4418"/>
                  <a:pt x="148209" y="4029"/>
                  <a:pt x="148049" y="4029"/>
                </a:cubicBezTo>
                <a:cubicBezTo>
                  <a:pt x="147983" y="4029"/>
                  <a:pt x="147936" y="4096"/>
                  <a:pt x="147934" y="4280"/>
                </a:cubicBezTo>
                <a:cubicBezTo>
                  <a:pt x="147934" y="4304"/>
                  <a:pt x="147948" y="4317"/>
                  <a:pt x="147961" y="4317"/>
                </a:cubicBezTo>
                <a:cubicBezTo>
                  <a:pt x="147971" y="4317"/>
                  <a:pt x="147982" y="4309"/>
                  <a:pt x="147985" y="4292"/>
                </a:cubicBezTo>
                <a:cubicBezTo>
                  <a:pt x="148012" y="4287"/>
                  <a:pt x="148038" y="4284"/>
                  <a:pt x="148063" y="4284"/>
                </a:cubicBezTo>
                <a:cubicBezTo>
                  <a:pt x="148185" y="4284"/>
                  <a:pt x="148279" y="4348"/>
                  <a:pt x="148341" y="4471"/>
                </a:cubicBezTo>
                <a:cubicBezTo>
                  <a:pt x="148435" y="4640"/>
                  <a:pt x="148514" y="4820"/>
                  <a:pt x="148576" y="5020"/>
                </a:cubicBezTo>
                <a:cubicBezTo>
                  <a:pt x="148643" y="5235"/>
                  <a:pt x="148698" y="5454"/>
                  <a:pt x="148760" y="5673"/>
                </a:cubicBezTo>
                <a:cubicBezTo>
                  <a:pt x="148944" y="6276"/>
                  <a:pt x="149139" y="6883"/>
                  <a:pt x="149296" y="7501"/>
                </a:cubicBezTo>
                <a:cubicBezTo>
                  <a:pt x="149347" y="7705"/>
                  <a:pt x="149398" y="7912"/>
                  <a:pt x="149453" y="8115"/>
                </a:cubicBezTo>
                <a:cubicBezTo>
                  <a:pt x="149406" y="8828"/>
                  <a:pt x="149371" y="9540"/>
                  <a:pt x="149340" y="10257"/>
                </a:cubicBezTo>
                <a:cubicBezTo>
                  <a:pt x="149337" y="10256"/>
                  <a:pt x="149335" y="10256"/>
                  <a:pt x="149333" y="10256"/>
                </a:cubicBezTo>
                <a:cubicBezTo>
                  <a:pt x="149311" y="10256"/>
                  <a:pt x="149288" y="10276"/>
                  <a:pt x="149285" y="10319"/>
                </a:cubicBezTo>
                <a:cubicBezTo>
                  <a:pt x="149277" y="10409"/>
                  <a:pt x="149262" y="10499"/>
                  <a:pt x="149253" y="10589"/>
                </a:cubicBezTo>
                <a:cubicBezTo>
                  <a:pt x="149003" y="9520"/>
                  <a:pt x="148760" y="8456"/>
                  <a:pt x="148451" y="7419"/>
                </a:cubicBezTo>
                <a:cubicBezTo>
                  <a:pt x="148357" y="7114"/>
                  <a:pt x="148263" y="6808"/>
                  <a:pt x="148169" y="6507"/>
                </a:cubicBezTo>
                <a:cubicBezTo>
                  <a:pt x="148153" y="6119"/>
                  <a:pt x="148158" y="5743"/>
                  <a:pt x="148196" y="5384"/>
                </a:cubicBezTo>
                <a:cubicBezTo>
                  <a:pt x="148206" y="5306"/>
                  <a:pt x="148165" y="5255"/>
                  <a:pt x="148124" y="5255"/>
                </a:cubicBezTo>
                <a:cubicBezTo>
                  <a:pt x="148097" y="5255"/>
                  <a:pt x="148070" y="5277"/>
                  <a:pt x="148059" y="5329"/>
                </a:cubicBezTo>
                <a:cubicBezTo>
                  <a:pt x="148021" y="5505"/>
                  <a:pt x="147989" y="5685"/>
                  <a:pt x="147962" y="5865"/>
                </a:cubicBezTo>
                <a:cubicBezTo>
                  <a:pt x="147712" y="5074"/>
                  <a:pt x="147468" y="4284"/>
                  <a:pt x="147280" y="3454"/>
                </a:cubicBezTo>
                <a:cubicBezTo>
                  <a:pt x="147271" y="3412"/>
                  <a:pt x="147247" y="3393"/>
                  <a:pt x="147222" y="3393"/>
                </a:cubicBezTo>
                <a:cubicBezTo>
                  <a:pt x="147186" y="3393"/>
                  <a:pt x="147149" y="3435"/>
                  <a:pt x="147163" y="3501"/>
                </a:cubicBezTo>
                <a:cubicBezTo>
                  <a:pt x="147371" y="4428"/>
                  <a:pt x="147645" y="5313"/>
                  <a:pt x="147918" y="6198"/>
                </a:cubicBezTo>
                <a:cubicBezTo>
                  <a:pt x="147853" y="6820"/>
                  <a:pt x="147840" y="7462"/>
                  <a:pt x="147833" y="8084"/>
                </a:cubicBezTo>
                <a:cubicBezTo>
                  <a:pt x="147833" y="8194"/>
                  <a:pt x="147837" y="8308"/>
                  <a:pt x="147837" y="8420"/>
                </a:cubicBezTo>
                <a:cubicBezTo>
                  <a:pt x="147833" y="8433"/>
                  <a:pt x="147829" y="8444"/>
                  <a:pt x="147829" y="8460"/>
                </a:cubicBezTo>
                <a:cubicBezTo>
                  <a:pt x="147833" y="8491"/>
                  <a:pt x="147837" y="8523"/>
                  <a:pt x="147840" y="8554"/>
                </a:cubicBezTo>
                <a:cubicBezTo>
                  <a:pt x="147840" y="8722"/>
                  <a:pt x="147840" y="8890"/>
                  <a:pt x="147848" y="9059"/>
                </a:cubicBezTo>
                <a:cubicBezTo>
                  <a:pt x="147625" y="7336"/>
                  <a:pt x="147327" y="5642"/>
                  <a:pt x="147081" y="3928"/>
                </a:cubicBezTo>
                <a:cubicBezTo>
                  <a:pt x="147075" y="3889"/>
                  <a:pt x="147055" y="3872"/>
                  <a:pt x="147035" y="3872"/>
                </a:cubicBezTo>
                <a:cubicBezTo>
                  <a:pt x="147003" y="3872"/>
                  <a:pt x="146970" y="3910"/>
                  <a:pt x="146979" y="3967"/>
                </a:cubicBezTo>
                <a:cubicBezTo>
                  <a:pt x="147179" y="5411"/>
                  <a:pt x="147398" y="6836"/>
                  <a:pt x="147586" y="8272"/>
                </a:cubicBezTo>
                <a:cubicBezTo>
                  <a:pt x="147576" y="8259"/>
                  <a:pt x="147562" y="8251"/>
                  <a:pt x="147549" y="8251"/>
                </a:cubicBezTo>
                <a:cubicBezTo>
                  <a:pt x="147531" y="8251"/>
                  <a:pt x="147513" y="8266"/>
                  <a:pt x="147504" y="8299"/>
                </a:cubicBezTo>
                <a:cubicBezTo>
                  <a:pt x="147312" y="9161"/>
                  <a:pt x="147069" y="9990"/>
                  <a:pt x="146870" y="10844"/>
                </a:cubicBezTo>
                <a:cubicBezTo>
                  <a:pt x="146850" y="10792"/>
                  <a:pt x="146831" y="10741"/>
                  <a:pt x="146815" y="10691"/>
                </a:cubicBezTo>
                <a:cubicBezTo>
                  <a:pt x="146811" y="10307"/>
                  <a:pt x="146803" y="9923"/>
                  <a:pt x="146787" y="9544"/>
                </a:cubicBezTo>
                <a:cubicBezTo>
                  <a:pt x="146756" y="8796"/>
                  <a:pt x="146823" y="8041"/>
                  <a:pt x="146576" y="7364"/>
                </a:cubicBezTo>
                <a:cubicBezTo>
                  <a:pt x="146570" y="7349"/>
                  <a:pt x="146561" y="7343"/>
                  <a:pt x="146552" y="7343"/>
                </a:cubicBezTo>
                <a:cubicBezTo>
                  <a:pt x="146533" y="7343"/>
                  <a:pt x="146514" y="7372"/>
                  <a:pt x="146525" y="7407"/>
                </a:cubicBezTo>
                <a:cubicBezTo>
                  <a:pt x="146756" y="8155"/>
                  <a:pt x="146612" y="9180"/>
                  <a:pt x="146553" y="10033"/>
                </a:cubicBezTo>
                <a:cubicBezTo>
                  <a:pt x="146509" y="9932"/>
                  <a:pt x="146467" y="9834"/>
                  <a:pt x="146424" y="9732"/>
                </a:cubicBezTo>
                <a:cubicBezTo>
                  <a:pt x="146240" y="9325"/>
                  <a:pt x="146162" y="8820"/>
                  <a:pt x="145927" y="8554"/>
                </a:cubicBezTo>
                <a:cubicBezTo>
                  <a:pt x="145997" y="8209"/>
                  <a:pt x="146072" y="7865"/>
                  <a:pt x="146166" y="7524"/>
                </a:cubicBezTo>
                <a:cubicBezTo>
                  <a:pt x="146176" y="7485"/>
                  <a:pt x="146147" y="7446"/>
                  <a:pt x="146120" y="7446"/>
                </a:cubicBezTo>
                <a:cubicBezTo>
                  <a:pt x="146109" y="7446"/>
                  <a:pt x="146099" y="7452"/>
                  <a:pt x="146091" y="7466"/>
                </a:cubicBezTo>
                <a:cubicBezTo>
                  <a:pt x="146056" y="7513"/>
                  <a:pt x="146021" y="7564"/>
                  <a:pt x="145985" y="7611"/>
                </a:cubicBezTo>
                <a:cubicBezTo>
                  <a:pt x="145971" y="7625"/>
                  <a:pt x="145979" y="7659"/>
                  <a:pt x="145993" y="7659"/>
                </a:cubicBezTo>
                <a:cubicBezTo>
                  <a:pt x="145995" y="7659"/>
                  <a:pt x="145996" y="7658"/>
                  <a:pt x="145997" y="7658"/>
                </a:cubicBezTo>
                <a:cubicBezTo>
                  <a:pt x="146046" y="7641"/>
                  <a:pt x="146066" y="7634"/>
                  <a:pt x="146068" y="7634"/>
                </a:cubicBezTo>
                <a:lnTo>
                  <a:pt x="146068" y="7634"/>
                </a:lnTo>
                <a:cubicBezTo>
                  <a:pt x="146075" y="7634"/>
                  <a:pt x="145963" y="7686"/>
                  <a:pt x="145934" y="7771"/>
                </a:cubicBezTo>
                <a:cubicBezTo>
                  <a:pt x="145884" y="7923"/>
                  <a:pt x="145817" y="8088"/>
                  <a:pt x="145774" y="8248"/>
                </a:cubicBezTo>
                <a:cubicBezTo>
                  <a:pt x="145758" y="8303"/>
                  <a:pt x="145743" y="8358"/>
                  <a:pt x="145727" y="8413"/>
                </a:cubicBezTo>
                <a:cubicBezTo>
                  <a:pt x="145692" y="8397"/>
                  <a:pt x="145649" y="8386"/>
                  <a:pt x="145606" y="8382"/>
                </a:cubicBezTo>
                <a:cubicBezTo>
                  <a:pt x="145605" y="8382"/>
                  <a:pt x="145604" y="8382"/>
                  <a:pt x="145603" y="8382"/>
                </a:cubicBezTo>
                <a:cubicBezTo>
                  <a:pt x="145551" y="8382"/>
                  <a:pt x="145540" y="8503"/>
                  <a:pt x="145593" y="8519"/>
                </a:cubicBezTo>
                <a:cubicBezTo>
                  <a:pt x="145625" y="8527"/>
                  <a:pt x="145656" y="8546"/>
                  <a:pt x="145684" y="8573"/>
                </a:cubicBezTo>
                <a:cubicBezTo>
                  <a:pt x="145660" y="8655"/>
                  <a:pt x="145637" y="8742"/>
                  <a:pt x="145613" y="8824"/>
                </a:cubicBezTo>
                <a:cubicBezTo>
                  <a:pt x="145531" y="8644"/>
                  <a:pt x="145449" y="8460"/>
                  <a:pt x="145367" y="8279"/>
                </a:cubicBezTo>
                <a:cubicBezTo>
                  <a:pt x="145257" y="8049"/>
                  <a:pt x="145147" y="7818"/>
                  <a:pt x="145035" y="7591"/>
                </a:cubicBezTo>
                <a:cubicBezTo>
                  <a:pt x="145026" y="7560"/>
                  <a:pt x="145019" y="7524"/>
                  <a:pt x="145011" y="7493"/>
                </a:cubicBezTo>
                <a:cubicBezTo>
                  <a:pt x="145003" y="7461"/>
                  <a:pt x="144984" y="7446"/>
                  <a:pt x="144965" y="7446"/>
                </a:cubicBezTo>
                <a:cubicBezTo>
                  <a:pt x="144963" y="7446"/>
                  <a:pt x="144961" y="7446"/>
                  <a:pt x="144959" y="7446"/>
                </a:cubicBezTo>
                <a:cubicBezTo>
                  <a:pt x="144365" y="6265"/>
                  <a:pt x="143715" y="5109"/>
                  <a:pt x="143194" y="3865"/>
                </a:cubicBezTo>
                <a:cubicBezTo>
                  <a:pt x="142940" y="3254"/>
                  <a:pt x="142713" y="2628"/>
                  <a:pt x="142404" y="2069"/>
                </a:cubicBezTo>
                <a:cubicBezTo>
                  <a:pt x="142141" y="1595"/>
                  <a:pt x="142032" y="1164"/>
                  <a:pt x="141637" y="891"/>
                </a:cubicBezTo>
                <a:cubicBezTo>
                  <a:pt x="141634" y="888"/>
                  <a:pt x="141631" y="887"/>
                  <a:pt x="141628" y="887"/>
                </a:cubicBezTo>
                <a:cubicBezTo>
                  <a:pt x="141612" y="887"/>
                  <a:pt x="141601" y="921"/>
                  <a:pt x="141617" y="938"/>
                </a:cubicBezTo>
                <a:cubicBezTo>
                  <a:pt x="142052" y="1310"/>
                  <a:pt x="142291" y="2159"/>
                  <a:pt x="142537" y="2784"/>
                </a:cubicBezTo>
                <a:cubicBezTo>
                  <a:pt x="142780" y="3411"/>
                  <a:pt x="142968" y="4076"/>
                  <a:pt x="143234" y="4691"/>
                </a:cubicBezTo>
                <a:cubicBezTo>
                  <a:pt x="143696" y="5767"/>
                  <a:pt x="144177" y="6828"/>
                  <a:pt x="144635" y="7912"/>
                </a:cubicBezTo>
                <a:cubicBezTo>
                  <a:pt x="144697" y="8174"/>
                  <a:pt x="144744" y="8449"/>
                  <a:pt x="144788" y="8730"/>
                </a:cubicBezTo>
                <a:cubicBezTo>
                  <a:pt x="144760" y="8824"/>
                  <a:pt x="144729" y="8914"/>
                  <a:pt x="144697" y="9007"/>
                </a:cubicBezTo>
                <a:cubicBezTo>
                  <a:pt x="144643" y="8758"/>
                  <a:pt x="144541" y="8570"/>
                  <a:pt x="144354" y="8566"/>
                </a:cubicBezTo>
                <a:cubicBezTo>
                  <a:pt x="144287" y="8566"/>
                  <a:pt x="144291" y="8702"/>
                  <a:pt x="144354" y="8711"/>
                </a:cubicBezTo>
                <a:cubicBezTo>
                  <a:pt x="144486" y="8726"/>
                  <a:pt x="144556" y="8965"/>
                  <a:pt x="144596" y="9301"/>
                </a:cubicBezTo>
                <a:cubicBezTo>
                  <a:pt x="144545" y="9439"/>
                  <a:pt x="144498" y="9571"/>
                  <a:pt x="144455" y="9697"/>
                </a:cubicBezTo>
                <a:cubicBezTo>
                  <a:pt x="144325" y="10088"/>
                  <a:pt x="144208" y="10492"/>
                  <a:pt x="144099" y="10898"/>
                </a:cubicBezTo>
                <a:cubicBezTo>
                  <a:pt x="144063" y="10754"/>
                  <a:pt x="144025" y="10609"/>
                  <a:pt x="143985" y="10468"/>
                </a:cubicBezTo>
                <a:cubicBezTo>
                  <a:pt x="144005" y="10432"/>
                  <a:pt x="144025" y="10401"/>
                  <a:pt x="144040" y="10369"/>
                </a:cubicBezTo>
                <a:cubicBezTo>
                  <a:pt x="144169" y="10139"/>
                  <a:pt x="144228" y="10002"/>
                  <a:pt x="144029" y="9905"/>
                </a:cubicBezTo>
                <a:cubicBezTo>
                  <a:pt x="144025" y="9903"/>
                  <a:pt x="144022" y="9902"/>
                  <a:pt x="144019" y="9902"/>
                </a:cubicBezTo>
                <a:cubicBezTo>
                  <a:pt x="143991" y="9902"/>
                  <a:pt x="143985" y="9965"/>
                  <a:pt x="144016" y="9982"/>
                </a:cubicBezTo>
                <a:cubicBezTo>
                  <a:pt x="144060" y="10010"/>
                  <a:pt x="144013" y="10116"/>
                  <a:pt x="143926" y="10248"/>
                </a:cubicBezTo>
                <a:cubicBezTo>
                  <a:pt x="143852" y="9994"/>
                  <a:pt x="143758" y="9740"/>
                  <a:pt x="143617" y="9567"/>
                </a:cubicBezTo>
                <a:cubicBezTo>
                  <a:pt x="143555" y="9383"/>
                  <a:pt x="143492" y="9195"/>
                  <a:pt x="143429" y="9012"/>
                </a:cubicBezTo>
                <a:cubicBezTo>
                  <a:pt x="143453" y="8832"/>
                  <a:pt x="143472" y="8651"/>
                  <a:pt x="143500" y="8467"/>
                </a:cubicBezTo>
                <a:cubicBezTo>
                  <a:pt x="143507" y="8416"/>
                  <a:pt x="143479" y="8383"/>
                  <a:pt x="143451" y="8383"/>
                </a:cubicBezTo>
                <a:cubicBezTo>
                  <a:pt x="143432" y="8383"/>
                  <a:pt x="143414" y="8398"/>
                  <a:pt x="143406" y="8433"/>
                </a:cubicBezTo>
                <a:cubicBezTo>
                  <a:pt x="143386" y="8534"/>
                  <a:pt x="143359" y="8632"/>
                  <a:pt x="143335" y="8730"/>
                </a:cubicBezTo>
                <a:cubicBezTo>
                  <a:pt x="143332" y="8718"/>
                  <a:pt x="143328" y="8702"/>
                  <a:pt x="143324" y="8691"/>
                </a:cubicBezTo>
                <a:cubicBezTo>
                  <a:pt x="143367" y="8420"/>
                  <a:pt x="143391" y="8131"/>
                  <a:pt x="143273" y="8026"/>
                </a:cubicBezTo>
                <a:cubicBezTo>
                  <a:pt x="143267" y="8019"/>
                  <a:pt x="143260" y="8016"/>
                  <a:pt x="143254" y="8016"/>
                </a:cubicBezTo>
                <a:cubicBezTo>
                  <a:pt x="143227" y="8016"/>
                  <a:pt x="143208" y="8072"/>
                  <a:pt x="143230" y="8108"/>
                </a:cubicBezTo>
                <a:cubicBezTo>
                  <a:pt x="143257" y="8147"/>
                  <a:pt x="143250" y="8256"/>
                  <a:pt x="143226" y="8397"/>
                </a:cubicBezTo>
                <a:cubicBezTo>
                  <a:pt x="143222" y="8393"/>
                  <a:pt x="143222" y="8386"/>
                  <a:pt x="143218" y="8382"/>
                </a:cubicBezTo>
                <a:cubicBezTo>
                  <a:pt x="143214" y="8335"/>
                  <a:pt x="143207" y="8288"/>
                  <a:pt x="143203" y="8241"/>
                </a:cubicBezTo>
                <a:cubicBezTo>
                  <a:pt x="143128" y="7524"/>
                  <a:pt x="143050" y="6812"/>
                  <a:pt x="142963" y="6096"/>
                </a:cubicBezTo>
                <a:cubicBezTo>
                  <a:pt x="142937" y="5893"/>
                  <a:pt x="142843" y="5810"/>
                  <a:pt x="142735" y="5810"/>
                </a:cubicBezTo>
                <a:cubicBezTo>
                  <a:pt x="142730" y="5810"/>
                  <a:pt x="142726" y="5810"/>
                  <a:pt x="142721" y="5810"/>
                </a:cubicBezTo>
                <a:cubicBezTo>
                  <a:pt x="142686" y="5678"/>
                  <a:pt x="142647" y="5548"/>
                  <a:pt x="142604" y="5423"/>
                </a:cubicBezTo>
                <a:cubicBezTo>
                  <a:pt x="142596" y="5402"/>
                  <a:pt x="142585" y="5393"/>
                  <a:pt x="142573" y="5393"/>
                </a:cubicBezTo>
                <a:cubicBezTo>
                  <a:pt x="142547" y="5393"/>
                  <a:pt x="142520" y="5435"/>
                  <a:pt x="142533" y="5481"/>
                </a:cubicBezTo>
                <a:cubicBezTo>
                  <a:pt x="142573" y="5595"/>
                  <a:pt x="142607" y="5712"/>
                  <a:pt x="142639" y="5833"/>
                </a:cubicBezTo>
                <a:cubicBezTo>
                  <a:pt x="142557" y="5873"/>
                  <a:pt x="142479" y="5967"/>
                  <a:pt x="142447" y="6096"/>
                </a:cubicBezTo>
                <a:cubicBezTo>
                  <a:pt x="142306" y="5618"/>
                  <a:pt x="142188" y="5133"/>
                  <a:pt x="142114" y="4640"/>
                </a:cubicBezTo>
                <a:cubicBezTo>
                  <a:pt x="142113" y="4628"/>
                  <a:pt x="142107" y="4623"/>
                  <a:pt x="142101" y="4623"/>
                </a:cubicBezTo>
                <a:cubicBezTo>
                  <a:pt x="142092" y="4623"/>
                  <a:pt x="142083" y="4632"/>
                  <a:pt x="142083" y="4648"/>
                </a:cubicBezTo>
                <a:cubicBezTo>
                  <a:pt x="142103" y="5353"/>
                  <a:pt x="142295" y="6068"/>
                  <a:pt x="142479" y="6758"/>
                </a:cubicBezTo>
                <a:cubicBezTo>
                  <a:pt x="142564" y="7627"/>
                  <a:pt x="142627" y="8491"/>
                  <a:pt x="142682" y="9360"/>
                </a:cubicBezTo>
                <a:cubicBezTo>
                  <a:pt x="142564" y="9141"/>
                  <a:pt x="142435" y="8937"/>
                  <a:pt x="142295" y="8761"/>
                </a:cubicBezTo>
                <a:cubicBezTo>
                  <a:pt x="142295" y="8743"/>
                  <a:pt x="142288" y="8722"/>
                  <a:pt x="142271" y="8722"/>
                </a:cubicBezTo>
                <a:cubicBezTo>
                  <a:pt x="142270" y="8722"/>
                  <a:pt x="142269" y="8722"/>
                  <a:pt x="142267" y="8722"/>
                </a:cubicBezTo>
                <a:lnTo>
                  <a:pt x="142259" y="8722"/>
                </a:lnTo>
                <a:cubicBezTo>
                  <a:pt x="142251" y="8714"/>
                  <a:pt x="142248" y="8707"/>
                  <a:pt x="142240" y="8698"/>
                </a:cubicBezTo>
                <a:cubicBezTo>
                  <a:pt x="142229" y="8685"/>
                  <a:pt x="142216" y="8679"/>
                  <a:pt x="142202" y="8679"/>
                </a:cubicBezTo>
                <a:cubicBezTo>
                  <a:pt x="142172" y="8679"/>
                  <a:pt x="142141" y="8709"/>
                  <a:pt x="142141" y="8749"/>
                </a:cubicBezTo>
                <a:cubicBezTo>
                  <a:pt x="142044" y="8789"/>
                  <a:pt x="141950" y="8848"/>
                  <a:pt x="141868" y="8929"/>
                </a:cubicBezTo>
                <a:cubicBezTo>
                  <a:pt x="141868" y="8852"/>
                  <a:pt x="141872" y="8769"/>
                  <a:pt x="141872" y="8691"/>
                </a:cubicBezTo>
                <a:cubicBezTo>
                  <a:pt x="141883" y="8096"/>
                  <a:pt x="141848" y="7505"/>
                  <a:pt x="141817" y="6914"/>
                </a:cubicBezTo>
                <a:cubicBezTo>
                  <a:pt x="141805" y="6668"/>
                  <a:pt x="141845" y="6440"/>
                  <a:pt x="141742" y="6241"/>
                </a:cubicBezTo>
                <a:cubicBezTo>
                  <a:pt x="141734" y="6226"/>
                  <a:pt x="141723" y="6219"/>
                  <a:pt x="141711" y="6219"/>
                </a:cubicBezTo>
                <a:cubicBezTo>
                  <a:pt x="141695" y="6219"/>
                  <a:pt x="141680" y="6234"/>
                  <a:pt x="141680" y="6265"/>
                </a:cubicBezTo>
                <a:cubicBezTo>
                  <a:pt x="141684" y="6283"/>
                  <a:pt x="141684" y="6307"/>
                  <a:pt x="141684" y="6327"/>
                </a:cubicBezTo>
                <a:cubicBezTo>
                  <a:pt x="141684" y="6354"/>
                  <a:pt x="141699" y="6368"/>
                  <a:pt x="141713" y="6368"/>
                </a:cubicBezTo>
                <a:cubicBezTo>
                  <a:pt x="141727" y="6368"/>
                  <a:pt x="141740" y="6356"/>
                  <a:pt x="141742" y="6332"/>
                </a:cubicBezTo>
                <a:lnTo>
                  <a:pt x="141742" y="6332"/>
                </a:lnTo>
                <a:cubicBezTo>
                  <a:pt x="141707" y="7317"/>
                  <a:pt x="141644" y="8317"/>
                  <a:pt x="141574" y="9325"/>
                </a:cubicBezTo>
                <a:cubicBezTo>
                  <a:pt x="141507" y="9442"/>
                  <a:pt x="141449" y="9567"/>
                  <a:pt x="141395" y="9697"/>
                </a:cubicBezTo>
                <a:cubicBezTo>
                  <a:pt x="141332" y="9614"/>
                  <a:pt x="141269" y="9536"/>
                  <a:pt x="141198" y="9470"/>
                </a:cubicBezTo>
                <a:cubicBezTo>
                  <a:pt x="141179" y="8937"/>
                  <a:pt x="141151" y="8393"/>
                  <a:pt x="141030" y="7916"/>
                </a:cubicBezTo>
                <a:cubicBezTo>
                  <a:pt x="141019" y="7873"/>
                  <a:pt x="140995" y="7842"/>
                  <a:pt x="140960" y="7842"/>
                </a:cubicBezTo>
                <a:lnTo>
                  <a:pt x="140917" y="7842"/>
                </a:lnTo>
                <a:cubicBezTo>
                  <a:pt x="140823" y="7842"/>
                  <a:pt x="140823" y="8049"/>
                  <a:pt x="140917" y="8049"/>
                </a:cubicBezTo>
                <a:cubicBezTo>
                  <a:pt x="140932" y="8049"/>
                  <a:pt x="140897" y="9630"/>
                  <a:pt x="140862" y="11173"/>
                </a:cubicBezTo>
                <a:cubicBezTo>
                  <a:pt x="140788" y="11399"/>
                  <a:pt x="140717" y="11626"/>
                  <a:pt x="140651" y="11857"/>
                </a:cubicBezTo>
                <a:cubicBezTo>
                  <a:pt x="140643" y="11778"/>
                  <a:pt x="140638" y="11697"/>
                  <a:pt x="140631" y="11619"/>
                </a:cubicBezTo>
                <a:cubicBezTo>
                  <a:pt x="140625" y="11570"/>
                  <a:pt x="140602" y="11535"/>
                  <a:pt x="140572" y="11535"/>
                </a:cubicBezTo>
                <a:cubicBezTo>
                  <a:pt x="140563" y="11535"/>
                  <a:pt x="140554" y="11538"/>
                  <a:pt x="140545" y="11544"/>
                </a:cubicBezTo>
                <a:cubicBezTo>
                  <a:pt x="140533" y="11556"/>
                  <a:pt x="140521" y="11563"/>
                  <a:pt x="140514" y="11572"/>
                </a:cubicBezTo>
                <a:cubicBezTo>
                  <a:pt x="140607" y="10945"/>
                  <a:pt x="140705" y="10323"/>
                  <a:pt x="140815" y="9704"/>
                </a:cubicBezTo>
                <a:cubicBezTo>
                  <a:pt x="140822" y="9657"/>
                  <a:pt x="140794" y="9625"/>
                  <a:pt x="140768" y="9625"/>
                </a:cubicBezTo>
                <a:cubicBezTo>
                  <a:pt x="140751" y="9625"/>
                  <a:pt x="140735" y="9639"/>
                  <a:pt x="140729" y="9670"/>
                </a:cubicBezTo>
                <a:cubicBezTo>
                  <a:pt x="140573" y="10460"/>
                  <a:pt x="140389" y="11238"/>
                  <a:pt x="140201" y="12018"/>
                </a:cubicBezTo>
                <a:cubicBezTo>
                  <a:pt x="140177" y="11877"/>
                  <a:pt x="140154" y="11740"/>
                  <a:pt x="140127" y="11603"/>
                </a:cubicBezTo>
                <a:cubicBezTo>
                  <a:pt x="140174" y="11180"/>
                  <a:pt x="140228" y="10761"/>
                  <a:pt x="140291" y="10351"/>
                </a:cubicBezTo>
                <a:cubicBezTo>
                  <a:pt x="140307" y="10235"/>
                  <a:pt x="140246" y="10162"/>
                  <a:pt x="140185" y="10162"/>
                </a:cubicBezTo>
                <a:cubicBezTo>
                  <a:pt x="140145" y="10162"/>
                  <a:pt x="140104" y="10194"/>
                  <a:pt x="140087" y="10268"/>
                </a:cubicBezTo>
                <a:cubicBezTo>
                  <a:pt x="140044" y="10456"/>
                  <a:pt x="139997" y="10636"/>
                  <a:pt x="139946" y="10820"/>
                </a:cubicBezTo>
                <a:cubicBezTo>
                  <a:pt x="139930" y="10754"/>
                  <a:pt x="139911" y="10687"/>
                  <a:pt x="139895" y="10620"/>
                </a:cubicBezTo>
                <a:cubicBezTo>
                  <a:pt x="139962" y="10335"/>
                  <a:pt x="140004" y="10045"/>
                  <a:pt x="140009" y="9748"/>
                </a:cubicBezTo>
                <a:cubicBezTo>
                  <a:pt x="140009" y="9704"/>
                  <a:pt x="139981" y="9679"/>
                  <a:pt x="139955" y="9679"/>
                </a:cubicBezTo>
                <a:cubicBezTo>
                  <a:pt x="139934" y="9679"/>
                  <a:pt x="139914" y="9695"/>
                  <a:pt x="139911" y="9732"/>
                </a:cubicBezTo>
                <a:cubicBezTo>
                  <a:pt x="139892" y="9908"/>
                  <a:pt x="139849" y="10092"/>
                  <a:pt x="139798" y="10276"/>
                </a:cubicBezTo>
                <a:cubicBezTo>
                  <a:pt x="139751" y="10131"/>
                  <a:pt x="139699" y="9990"/>
                  <a:pt x="139633" y="9869"/>
                </a:cubicBezTo>
                <a:cubicBezTo>
                  <a:pt x="139664" y="9735"/>
                  <a:pt x="139699" y="9607"/>
                  <a:pt x="139739" y="9482"/>
                </a:cubicBezTo>
                <a:cubicBezTo>
                  <a:pt x="139755" y="9427"/>
                  <a:pt x="139724" y="9379"/>
                  <a:pt x="139695" y="9379"/>
                </a:cubicBezTo>
                <a:cubicBezTo>
                  <a:pt x="139682" y="9379"/>
                  <a:pt x="139669" y="9388"/>
                  <a:pt x="139661" y="9411"/>
                </a:cubicBezTo>
                <a:cubicBezTo>
                  <a:pt x="139621" y="9524"/>
                  <a:pt x="139594" y="9638"/>
                  <a:pt x="139558" y="9748"/>
                </a:cubicBezTo>
                <a:cubicBezTo>
                  <a:pt x="139480" y="9638"/>
                  <a:pt x="139386" y="9552"/>
                  <a:pt x="139269" y="9513"/>
                </a:cubicBezTo>
                <a:cubicBezTo>
                  <a:pt x="139265" y="9511"/>
                  <a:pt x="139261" y="9510"/>
                  <a:pt x="139257" y="9510"/>
                </a:cubicBezTo>
                <a:cubicBezTo>
                  <a:pt x="139215" y="9510"/>
                  <a:pt x="139202" y="9605"/>
                  <a:pt x="139245" y="9630"/>
                </a:cubicBezTo>
                <a:cubicBezTo>
                  <a:pt x="139352" y="9681"/>
                  <a:pt x="139433" y="9795"/>
                  <a:pt x="139500" y="9947"/>
                </a:cubicBezTo>
                <a:cubicBezTo>
                  <a:pt x="139414" y="10264"/>
                  <a:pt x="139347" y="10589"/>
                  <a:pt x="139289" y="10922"/>
                </a:cubicBezTo>
                <a:lnTo>
                  <a:pt x="139289" y="10914"/>
                </a:lnTo>
                <a:cubicBezTo>
                  <a:pt x="139281" y="10523"/>
                  <a:pt x="139273" y="10104"/>
                  <a:pt x="139148" y="9814"/>
                </a:cubicBezTo>
                <a:cubicBezTo>
                  <a:pt x="139131" y="9775"/>
                  <a:pt x="139105" y="9759"/>
                  <a:pt x="139079" y="9759"/>
                </a:cubicBezTo>
                <a:cubicBezTo>
                  <a:pt x="139055" y="9759"/>
                  <a:pt x="139031" y="9772"/>
                  <a:pt x="139014" y="9795"/>
                </a:cubicBezTo>
                <a:cubicBezTo>
                  <a:pt x="138799" y="8957"/>
                  <a:pt x="138568" y="8131"/>
                  <a:pt x="138322" y="7313"/>
                </a:cubicBezTo>
                <a:cubicBezTo>
                  <a:pt x="138165" y="6805"/>
                  <a:pt x="137961" y="5748"/>
                  <a:pt x="137477" y="5736"/>
                </a:cubicBezTo>
                <a:cubicBezTo>
                  <a:pt x="137453" y="5736"/>
                  <a:pt x="137449" y="5786"/>
                  <a:pt x="137473" y="5795"/>
                </a:cubicBezTo>
                <a:cubicBezTo>
                  <a:pt x="137797" y="5943"/>
                  <a:pt x="137930" y="6789"/>
                  <a:pt x="138037" y="7192"/>
                </a:cubicBezTo>
                <a:cubicBezTo>
                  <a:pt x="138189" y="7775"/>
                  <a:pt x="138326" y="8389"/>
                  <a:pt x="138436" y="8996"/>
                </a:cubicBezTo>
                <a:cubicBezTo>
                  <a:pt x="138455" y="9110"/>
                  <a:pt x="138474" y="9227"/>
                  <a:pt x="138498" y="9341"/>
                </a:cubicBezTo>
                <a:cubicBezTo>
                  <a:pt x="138393" y="9161"/>
                  <a:pt x="138279" y="8992"/>
                  <a:pt x="138154" y="8843"/>
                </a:cubicBezTo>
                <a:lnTo>
                  <a:pt x="138154" y="8726"/>
                </a:lnTo>
                <a:cubicBezTo>
                  <a:pt x="138169" y="8620"/>
                  <a:pt x="138185" y="8511"/>
                  <a:pt x="138205" y="8409"/>
                </a:cubicBezTo>
                <a:cubicBezTo>
                  <a:pt x="138216" y="8335"/>
                  <a:pt x="138181" y="8288"/>
                  <a:pt x="138142" y="8284"/>
                </a:cubicBezTo>
                <a:cubicBezTo>
                  <a:pt x="138118" y="7752"/>
                  <a:pt x="138052" y="7227"/>
                  <a:pt x="137849" y="6800"/>
                </a:cubicBezTo>
                <a:cubicBezTo>
                  <a:pt x="137841" y="6784"/>
                  <a:pt x="137831" y="6778"/>
                  <a:pt x="137820" y="6778"/>
                </a:cubicBezTo>
                <a:cubicBezTo>
                  <a:pt x="137796" y="6778"/>
                  <a:pt x="137773" y="6811"/>
                  <a:pt x="137789" y="6852"/>
                </a:cubicBezTo>
                <a:cubicBezTo>
                  <a:pt x="138005" y="7364"/>
                  <a:pt x="138028" y="8026"/>
                  <a:pt x="137974" y="8695"/>
                </a:cubicBezTo>
                <a:cubicBezTo>
                  <a:pt x="137914" y="8910"/>
                  <a:pt x="137856" y="9121"/>
                  <a:pt x="137797" y="9336"/>
                </a:cubicBezTo>
                <a:cubicBezTo>
                  <a:pt x="137731" y="9043"/>
                  <a:pt x="137684" y="8730"/>
                  <a:pt x="137574" y="8464"/>
                </a:cubicBezTo>
                <a:cubicBezTo>
                  <a:pt x="137560" y="8428"/>
                  <a:pt x="137539" y="8413"/>
                  <a:pt x="137519" y="8413"/>
                </a:cubicBezTo>
                <a:cubicBezTo>
                  <a:pt x="137481" y="8413"/>
                  <a:pt x="137444" y="8469"/>
                  <a:pt x="137449" y="8538"/>
                </a:cubicBezTo>
                <a:cubicBezTo>
                  <a:pt x="137453" y="8558"/>
                  <a:pt x="137453" y="8581"/>
                  <a:pt x="137457" y="8601"/>
                </a:cubicBezTo>
                <a:cubicBezTo>
                  <a:pt x="137457" y="8613"/>
                  <a:pt x="137461" y="8624"/>
                  <a:pt x="137464" y="8632"/>
                </a:cubicBezTo>
                <a:cubicBezTo>
                  <a:pt x="137535" y="9031"/>
                  <a:pt x="137602" y="9435"/>
                  <a:pt x="137661" y="9845"/>
                </a:cubicBezTo>
                <a:cubicBezTo>
                  <a:pt x="137633" y="9943"/>
                  <a:pt x="137605" y="10041"/>
                  <a:pt x="137578" y="10143"/>
                </a:cubicBezTo>
                <a:cubicBezTo>
                  <a:pt x="137449" y="9970"/>
                  <a:pt x="137296" y="9861"/>
                  <a:pt x="137121" y="9842"/>
                </a:cubicBezTo>
                <a:cubicBezTo>
                  <a:pt x="137119" y="9840"/>
                  <a:pt x="137118" y="9840"/>
                  <a:pt x="137117" y="9840"/>
                </a:cubicBezTo>
                <a:cubicBezTo>
                  <a:pt x="137116" y="9840"/>
                  <a:pt x="137115" y="9842"/>
                  <a:pt x="137112" y="9842"/>
                </a:cubicBezTo>
                <a:cubicBezTo>
                  <a:pt x="137085" y="9235"/>
                  <a:pt x="137074" y="8601"/>
                  <a:pt x="136933" y="8049"/>
                </a:cubicBezTo>
                <a:cubicBezTo>
                  <a:pt x="136921" y="8008"/>
                  <a:pt x="136899" y="7974"/>
                  <a:pt x="136867" y="7974"/>
                </a:cubicBezTo>
                <a:cubicBezTo>
                  <a:pt x="136866" y="7974"/>
                  <a:pt x="136864" y="7974"/>
                  <a:pt x="136862" y="7974"/>
                </a:cubicBezTo>
                <a:lnTo>
                  <a:pt x="136819" y="7974"/>
                </a:lnTo>
                <a:cubicBezTo>
                  <a:pt x="136725" y="7974"/>
                  <a:pt x="136725" y="8182"/>
                  <a:pt x="136819" y="8182"/>
                </a:cubicBezTo>
                <a:cubicBezTo>
                  <a:pt x="136830" y="8182"/>
                  <a:pt x="136807" y="9301"/>
                  <a:pt x="136780" y="10573"/>
                </a:cubicBezTo>
                <a:cubicBezTo>
                  <a:pt x="136768" y="10577"/>
                  <a:pt x="136760" y="10589"/>
                  <a:pt x="136752" y="10601"/>
                </a:cubicBezTo>
                <a:cubicBezTo>
                  <a:pt x="136733" y="10507"/>
                  <a:pt x="136709" y="10409"/>
                  <a:pt x="136686" y="10311"/>
                </a:cubicBezTo>
                <a:cubicBezTo>
                  <a:pt x="136541" y="9685"/>
                  <a:pt x="136357" y="8933"/>
                  <a:pt x="136005" y="8476"/>
                </a:cubicBezTo>
                <a:cubicBezTo>
                  <a:pt x="136012" y="8346"/>
                  <a:pt x="136012" y="8221"/>
                  <a:pt x="136021" y="8096"/>
                </a:cubicBezTo>
                <a:cubicBezTo>
                  <a:pt x="136087" y="7768"/>
                  <a:pt x="136138" y="7430"/>
                  <a:pt x="136146" y="7074"/>
                </a:cubicBezTo>
                <a:cubicBezTo>
                  <a:pt x="136148" y="7037"/>
                  <a:pt x="136129" y="7019"/>
                  <a:pt x="136109" y="7019"/>
                </a:cubicBezTo>
                <a:cubicBezTo>
                  <a:pt x="136090" y="7019"/>
                  <a:pt x="136070" y="7037"/>
                  <a:pt x="136068" y="7074"/>
                </a:cubicBezTo>
                <a:cubicBezTo>
                  <a:pt x="136064" y="7152"/>
                  <a:pt x="136052" y="7235"/>
                  <a:pt x="136044" y="7313"/>
                </a:cubicBezTo>
                <a:cubicBezTo>
                  <a:pt x="136071" y="6327"/>
                  <a:pt x="136079" y="5286"/>
                  <a:pt x="136427" y="4424"/>
                </a:cubicBezTo>
                <a:cubicBezTo>
                  <a:pt x="136457" y="4354"/>
                  <a:pt x="136416" y="4290"/>
                  <a:pt x="136374" y="4290"/>
                </a:cubicBezTo>
                <a:cubicBezTo>
                  <a:pt x="136355" y="4290"/>
                  <a:pt x="136335" y="4303"/>
                  <a:pt x="136322" y="4334"/>
                </a:cubicBezTo>
                <a:cubicBezTo>
                  <a:pt x="135989" y="5114"/>
                  <a:pt x="135927" y="6025"/>
                  <a:pt x="135844" y="6917"/>
                </a:cubicBezTo>
                <a:cubicBezTo>
                  <a:pt x="135801" y="7383"/>
                  <a:pt x="135754" y="7849"/>
                  <a:pt x="135712" y="8315"/>
                </a:cubicBezTo>
                <a:cubicBezTo>
                  <a:pt x="135699" y="8346"/>
                  <a:pt x="135696" y="8386"/>
                  <a:pt x="135703" y="8420"/>
                </a:cubicBezTo>
                <a:cubicBezTo>
                  <a:pt x="135703" y="8425"/>
                  <a:pt x="135699" y="8429"/>
                  <a:pt x="135699" y="8436"/>
                </a:cubicBezTo>
                <a:cubicBezTo>
                  <a:pt x="135656" y="8256"/>
                  <a:pt x="135606" y="8080"/>
                  <a:pt x="135547" y="7912"/>
                </a:cubicBezTo>
                <a:cubicBezTo>
                  <a:pt x="135538" y="7886"/>
                  <a:pt x="135525" y="7875"/>
                  <a:pt x="135511" y="7875"/>
                </a:cubicBezTo>
                <a:cubicBezTo>
                  <a:pt x="135482" y="7875"/>
                  <a:pt x="135452" y="7925"/>
                  <a:pt x="135468" y="7979"/>
                </a:cubicBezTo>
                <a:cubicBezTo>
                  <a:pt x="135547" y="8261"/>
                  <a:pt x="135606" y="8554"/>
                  <a:pt x="135653" y="8852"/>
                </a:cubicBezTo>
                <a:cubicBezTo>
                  <a:pt x="135598" y="8992"/>
                  <a:pt x="135547" y="9130"/>
                  <a:pt x="135492" y="9262"/>
                </a:cubicBezTo>
                <a:cubicBezTo>
                  <a:pt x="135484" y="9262"/>
                  <a:pt x="135477" y="9258"/>
                  <a:pt x="135468" y="9258"/>
                </a:cubicBezTo>
                <a:cubicBezTo>
                  <a:pt x="135250" y="9294"/>
                  <a:pt x="135199" y="9771"/>
                  <a:pt x="135167" y="10022"/>
                </a:cubicBezTo>
                <a:cubicBezTo>
                  <a:pt x="135163" y="10033"/>
                  <a:pt x="135163" y="10045"/>
                  <a:pt x="135163" y="10057"/>
                </a:cubicBezTo>
                <a:cubicBezTo>
                  <a:pt x="135105" y="10194"/>
                  <a:pt x="135054" y="10327"/>
                  <a:pt x="135002" y="10460"/>
                </a:cubicBezTo>
                <a:cubicBezTo>
                  <a:pt x="135011" y="10060"/>
                  <a:pt x="135018" y="9665"/>
                  <a:pt x="135022" y="9270"/>
                </a:cubicBezTo>
                <a:cubicBezTo>
                  <a:pt x="135026" y="9251"/>
                  <a:pt x="135031" y="9231"/>
                  <a:pt x="135034" y="9211"/>
                </a:cubicBezTo>
                <a:cubicBezTo>
                  <a:pt x="135120" y="8785"/>
                  <a:pt x="135203" y="8358"/>
                  <a:pt x="135308" y="7936"/>
                </a:cubicBezTo>
                <a:cubicBezTo>
                  <a:pt x="135331" y="7862"/>
                  <a:pt x="135518" y="7242"/>
                  <a:pt x="135648" y="7242"/>
                </a:cubicBezTo>
                <a:cubicBezTo>
                  <a:pt x="135677" y="7242"/>
                  <a:pt x="135702" y="7272"/>
                  <a:pt x="135723" y="7345"/>
                </a:cubicBezTo>
                <a:cubicBezTo>
                  <a:pt x="135731" y="7370"/>
                  <a:pt x="135747" y="7381"/>
                  <a:pt x="135763" y="7381"/>
                </a:cubicBezTo>
                <a:cubicBezTo>
                  <a:pt x="135785" y="7381"/>
                  <a:pt x="135807" y="7356"/>
                  <a:pt x="135797" y="7317"/>
                </a:cubicBezTo>
                <a:cubicBezTo>
                  <a:pt x="135758" y="7149"/>
                  <a:pt x="135705" y="7078"/>
                  <a:pt x="135644" y="7078"/>
                </a:cubicBezTo>
                <a:cubicBezTo>
                  <a:pt x="135469" y="7078"/>
                  <a:pt x="135224" y="7662"/>
                  <a:pt x="135018" y="8268"/>
                </a:cubicBezTo>
                <a:cubicBezTo>
                  <a:pt x="135011" y="7896"/>
                  <a:pt x="134999" y="7524"/>
                  <a:pt x="135007" y="7152"/>
                </a:cubicBezTo>
                <a:cubicBezTo>
                  <a:pt x="135022" y="6499"/>
                  <a:pt x="134956" y="5599"/>
                  <a:pt x="135136" y="4992"/>
                </a:cubicBezTo>
                <a:cubicBezTo>
                  <a:pt x="135161" y="4916"/>
                  <a:pt x="135119" y="4848"/>
                  <a:pt x="135077" y="4848"/>
                </a:cubicBezTo>
                <a:cubicBezTo>
                  <a:pt x="135058" y="4848"/>
                  <a:pt x="135039" y="4862"/>
                  <a:pt x="135026" y="4894"/>
                </a:cubicBezTo>
                <a:cubicBezTo>
                  <a:pt x="134870" y="5278"/>
                  <a:pt x="134874" y="5662"/>
                  <a:pt x="134831" y="6096"/>
                </a:cubicBezTo>
                <a:cubicBezTo>
                  <a:pt x="134800" y="6424"/>
                  <a:pt x="134764" y="6753"/>
                  <a:pt x="134729" y="7082"/>
                </a:cubicBezTo>
                <a:cubicBezTo>
                  <a:pt x="134690" y="6879"/>
                  <a:pt x="134646" y="6683"/>
                  <a:pt x="134588" y="6499"/>
                </a:cubicBezTo>
                <a:cubicBezTo>
                  <a:pt x="134584" y="6487"/>
                  <a:pt x="134576" y="6482"/>
                  <a:pt x="134568" y="6482"/>
                </a:cubicBezTo>
                <a:cubicBezTo>
                  <a:pt x="134553" y="6482"/>
                  <a:pt x="134537" y="6500"/>
                  <a:pt x="134545" y="6523"/>
                </a:cubicBezTo>
                <a:cubicBezTo>
                  <a:pt x="134615" y="6785"/>
                  <a:pt x="134666" y="7071"/>
                  <a:pt x="134702" y="7372"/>
                </a:cubicBezTo>
                <a:cubicBezTo>
                  <a:pt x="134682" y="7551"/>
                  <a:pt x="134662" y="7732"/>
                  <a:pt x="134650" y="7912"/>
                </a:cubicBezTo>
                <a:cubicBezTo>
                  <a:pt x="134608" y="8472"/>
                  <a:pt x="134561" y="9031"/>
                  <a:pt x="134514" y="9591"/>
                </a:cubicBezTo>
                <a:cubicBezTo>
                  <a:pt x="134496" y="9576"/>
                  <a:pt x="134476" y="9569"/>
                  <a:pt x="134456" y="9569"/>
                </a:cubicBezTo>
                <a:cubicBezTo>
                  <a:pt x="134418" y="9569"/>
                  <a:pt x="134380" y="9594"/>
                  <a:pt x="134357" y="9638"/>
                </a:cubicBezTo>
                <a:cubicBezTo>
                  <a:pt x="134355" y="9637"/>
                  <a:pt x="134353" y="9637"/>
                  <a:pt x="134351" y="9637"/>
                </a:cubicBezTo>
                <a:cubicBezTo>
                  <a:pt x="134329" y="9637"/>
                  <a:pt x="134306" y="9654"/>
                  <a:pt x="134306" y="9697"/>
                </a:cubicBezTo>
                <a:cubicBezTo>
                  <a:pt x="134303" y="10111"/>
                  <a:pt x="134306" y="10526"/>
                  <a:pt x="134314" y="10942"/>
                </a:cubicBezTo>
                <a:cubicBezTo>
                  <a:pt x="134259" y="11200"/>
                  <a:pt x="134209" y="11462"/>
                  <a:pt x="134162" y="11724"/>
                </a:cubicBezTo>
                <a:cubicBezTo>
                  <a:pt x="134130" y="11004"/>
                  <a:pt x="134083" y="10288"/>
                  <a:pt x="134036" y="9564"/>
                </a:cubicBezTo>
                <a:cubicBezTo>
                  <a:pt x="133993" y="8883"/>
                  <a:pt x="133962" y="8120"/>
                  <a:pt x="133864" y="7415"/>
                </a:cubicBezTo>
                <a:cubicBezTo>
                  <a:pt x="133989" y="6527"/>
                  <a:pt x="134119" y="5599"/>
                  <a:pt x="134388" y="4804"/>
                </a:cubicBezTo>
                <a:cubicBezTo>
                  <a:pt x="134407" y="4753"/>
                  <a:pt x="134377" y="4707"/>
                  <a:pt x="134348" y="4707"/>
                </a:cubicBezTo>
                <a:cubicBezTo>
                  <a:pt x="134335" y="4707"/>
                  <a:pt x="134322" y="4716"/>
                  <a:pt x="134314" y="4738"/>
                </a:cubicBezTo>
                <a:cubicBezTo>
                  <a:pt x="134079" y="5360"/>
                  <a:pt x="133899" y="6065"/>
                  <a:pt x="133743" y="6769"/>
                </a:cubicBezTo>
                <a:cubicBezTo>
                  <a:pt x="133731" y="6718"/>
                  <a:pt x="133719" y="6671"/>
                  <a:pt x="133707" y="6621"/>
                </a:cubicBezTo>
                <a:cubicBezTo>
                  <a:pt x="133699" y="6593"/>
                  <a:pt x="133683" y="6580"/>
                  <a:pt x="133668" y="6580"/>
                </a:cubicBezTo>
                <a:cubicBezTo>
                  <a:pt x="133644" y="6580"/>
                  <a:pt x="133620" y="6608"/>
                  <a:pt x="133625" y="6655"/>
                </a:cubicBezTo>
                <a:cubicBezTo>
                  <a:pt x="133629" y="6675"/>
                  <a:pt x="133633" y="6695"/>
                  <a:pt x="133633" y="6715"/>
                </a:cubicBezTo>
                <a:cubicBezTo>
                  <a:pt x="133637" y="6730"/>
                  <a:pt x="133645" y="6738"/>
                  <a:pt x="133656" y="6746"/>
                </a:cubicBezTo>
                <a:cubicBezTo>
                  <a:pt x="133645" y="6765"/>
                  <a:pt x="133633" y="6793"/>
                  <a:pt x="133622" y="6824"/>
                </a:cubicBezTo>
                <a:cubicBezTo>
                  <a:pt x="133633" y="6977"/>
                  <a:pt x="133629" y="7125"/>
                  <a:pt x="133617" y="7274"/>
                </a:cubicBezTo>
                <a:lnTo>
                  <a:pt x="133617" y="7345"/>
                </a:lnTo>
                <a:cubicBezTo>
                  <a:pt x="133586" y="7493"/>
                  <a:pt x="133559" y="7642"/>
                  <a:pt x="133528" y="7786"/>
                </a:cubicBezTo>
                <a:cubicBezTo>
                  <a:pt x="133387" y="8483"/>
                  <a:pt x="133237" y="9177"/>
                  <a:pt x="133089" y="9873"/>
                </a:cubicBezTo>
                <a:cubicBezTo>
                  <a:pt x="133082" y="9842"/>
                  <a:pt x="133073" y="9814"/>
                  <a:pt x="133066" y="9782"/>
                </a:cubicBezTo>
                <a:cubicBezTo>
                  <a:pt x="133058" y="9764"/>
                  <a:pt x="133046" y="9755"/>
                  <a:pt x="133035" y="9751"/>
                </a:cubicBezTo>
                <a:cubicBezTo>
                  <a:pt x="132995" y="9614"/>
                  <a:pt x="132948" y="9493"/>
                  <a:pt x="132889" y="9395"/>
                </a:cubicBezTo>
                <a:cubicBezTo>
                  <a:pt x="132932" y="9211"/>
                  <a:pt x="132975" y="9031"/>
                  <a:pt x="133026" y="8855"/>
                </a:cubicBezTo>
                <a:cubicBezTo>
                  <a:pt x="133136" y="8436"/>
                  <a:pt x="133265" y="8053"/>
                  <a:pt x="133402" y="7658"/>
                </a:cubicBezTo>
                <a:cubicBezTo>
                  <a:pt x="133441" y="7544"/>
                  <a:pt x="133429" y="7517"/>
                  <a:pt x="133387" y="7430"/>
                </a:cubicBezTo>
                <a:cubicBezTo>
                  <a:pt x="133382" y="7420"/>
                  <a:pt x="133375" y="7415"/>
                  <a:pt x="133368" y="7415"/>
                </a:cubicBezTo>
                <a:cubicBezTo>
                  <a:pt x="133353" y="7415"/>
                  <a:pt x="133339" y="7438"/>
                  <a:pt x="133347" y="7462"/>
                </a:cubicBezTo>
                <a:cubicBezTo>
                  <a:pt x="133402" y="7638"/>
                  <a:pt x="132894" y="8577"/>
                  <a:pt x="132823" y="8730"/>
                </a:cubicBezTo>
                <a:cubicBezTo>
                  <a:pt x="132772" y="8843"/>
                  <a:pt x="132725" y="8960"/>
                  <a:pt x="132678" y="9078"/>
                </a:cubicBezTo>
                <a:cubicBezTo>
                  <a:pt x="132623" y="8828"/>
                  <a:pt x="132580" y="8570"/>
                  <a:pt x="132553" y="8303"/>
                </a:cubicBezTo>
                <a:cubicBezTo>
                  <a:pt x="132548" y="8263"/>
                  <a:pt x="132523" y="8245"/>
                  <a:pt x="132498" y="8245"/>
                </a:cubicBezTo>
                <a:cubicBezTo>
                  <a:pt x="132467" y="8245"/>
                  <a:pt x="132435" y="8274"/>
                  <a:pt x="132439" y="8326"/>
                </a:cubicBezTo>
                <a:cubicBezTo>
                  <a:pt x="132466" y="8675"/>
                  <a:pt x="132518" y="9016"/>
                  <a:pt x="132572" y="9360"/>
                </a:cubicBezTo>
                <a:cubicBezTo>
                  <a:pt x="132482" y="9599"/>
                  <a:pt x="132396" y="9842"/>
                  <a:pt x="132294" y="10069"/>
                </a:cubicBezTo>
                <a:cubicBezTo>
                  <a:pt x="132184" y="10323"/>
                  <a:pt x="132083" y="10589"/>
                  <a:pt x="131989" y="10863"/>
                </a:cubicBezTo>
                <a:cubicBezTo>
                  <a:pt x="131969" y="10871"/>
                  <a:pt x="131950" y="10875"/>
                  <a:pt x="131931" y="10882"/>
                </a:cubicBezTo>
                <a:cubicBezTo>
                  <a:pt x="131866" y="10430"/>
                  <a:pt x="131752" y="10116"/>
                  <a:pt x="131564" y="10116"/>
                </a:cubicBezTo>
                <a:cubicBezTo>
                  <a:pt x="131547" y="10116"/>
                  <a:pt x="131530" y="10118"/>
                  <a:pt x="131512" y="10123"/>
                </a:cubicBezTo>
                <a:cubicBezTo>
                  <a:pt x="131457" y="10139"/>
                  <a:pt x="131453" y="10272"/>
                  <a:pt x="131512" y="10288"/>
                </a:cubicBezTo>
                <a:cubicBezTo>
                  <a:pt x="131653" y="10323"/>
                  <a:pt x="131653" y="10848"/>
                  <a:pt x="131617" y="11332"/>
                </a:cubicBezTo>
                <a:cubicBezTo>
                  <a:pt x="131594" y="11446"/>
                  <a:pt x="131574" y="11579"/>
                  <a:pt x="131547" y="11728"/>
                </a:cubicBezTo>
                <a:cubicBezTo>
                  <a:pt x="131469" y="11834"/>
                  <a:pt x="131395" y="11935"/>
                  <a:pt x="131320" y="12033"/>
                </a:cubicBezTo>
                <a:cubicBezTo>
                  <a:pt x="131277" y="11881"/>
                  <a:pt x="131234" y="11728"/>
                  <a:pt x="131187" y="11583"/>
                </a:cubicBezTo>
                <a:cubicBezTo>
                  <a:pt x="131198" y="10785"/>
                  <a:pt x="131214" y="9990"/>
                  <a:pt x="131222" y="9192"/>
                </a:cubicBezTo>
                <a:cubicBezTo>
                  <a:pt x="131238" y="9157"/>
                  <a:pt x="131254" y="9121"/>
                  <a:pt x="131269" y="9083"/>
                </a:cubicBezTo>
                <a:cubicBezTo>
                  <a:pt x="131500" y="8570"/>
                  <a:pt x="131711" y="8037"/>
                  <a:pt x="131950" y="7524"/>
                </a:cubicBezTo>
                <a:cubicBezTo>
                  <a:pt x="132067" y="7278"/>
                  <a:pt x="132236" y="7004"/>
                  <a:pt x="132283" y="6711"/>
                </a:cubicBezTo>
                <a:cubicBezTo>
                  <a:pt x="132287" y="6687"/>
                  <a:pt x="132275" y="6655"/>
                  <a:pt x="132255" y="6655"/>
                </a:cubicBezTo>
                <a:cubicBezTo>
                  <a:pt x="132228" y="6659"/>
                  <a:pt x="132197" y="6664"/>
                  <a:pt x="132169" y="6668"/>
                </a:cubicBezTo>
                <a:cubicBezTo>
                  <a:pt x="132142" y="6671"/>
                  <a:pt x="132142" y="6730"/>
                  <a:pt x="132169" y="6734"/>
                </a:cubicBezTo>
                <a:cubicBezTo>
                  <a:pt x="132177" y="6734"/>
                  <a:pt x="131782" y="7481"/>
                  <a:pt x="131711" y="7591"/>
                </a:cubicBezTo>
                <a:cubicBezTo>
                  <a:pt x="131550" y="7846"/>
                  <a:pt x="131382" y="8092"/>
                  <a:pt x="131218" y="8342"/>
                </a:cubicBezTo>
                <a:cubicBezTo>
                  <a:pt x="131218" y="7880"/>
                  <a:pt x="131207" y="7415"/>
                  <a:pt x="131191" y="6949"/>
                </a:cubicBezTo>
                <a:cubicBezTo>
                  <a:pt x="131189" y="6906"/>
                  <a:pt x="131164" y="6883"/>
                  <a:pt x="131140" y="6883"/>
                </a:cubicBezTo>
                <a:cubicBezTo>
                  <a:pt x="131116" y="6883"/>
                  <a:pt x="131093" y="6905"/>
                  <a:pt x="131093" y="6949"/>
                </a:cubicBezTo>
                <a:cubicBezTo>
                  <a:pt x="131104" y="7489"/>
                  <a:pt x="131093" y="8030"/>
                  <a:pt x="131073" y="8570"/>
                </a:cubicBezTo>
                <a:cubicBezTo>
                  <a:pt x="130995" y="8695"/>
                  <a:pt x="130921" y="8816"/>
                  <a:pt x="130846" y="8945"/>
                </a:cubicBezTo>
                <a:cubicBezTo>
                  <a:pt x="130596" y="9372"/>
                  <a:pt x="130353" y="9795"/>
                  <a:pt x="130110" y="10229"/>
                </a:cubicBezTo>
                <a:cubicBezTo>
                  <a:pt x="130110" y="10201"/>
                  <a:pt x="130110" y="10174"/>
                  <a:pt x="130107" y="10151"/>
                </a:cubicBezTo>
                <a:cubicBezTo>
                  <a:pt x="130107" y="10095"/>
                  <a:pt x="130080" y="10066"/>
                  <a:pt x="130051" y="10066"/>
                </a:cubicBezTo>
                <a:cubicBezTo>
                  <a:pt x="130044" y="10066"/>
                  <a:pt x="130036" y="10068"/>
                  <a:pt x="130029" y="10073"/>
                </a:cubicBezTo>
                <a:cubicBezTo>
                  <a:pt x="130020" y="9388"/>
                  <a:pt x="130009" y="8698"/>
                  <a:pt x="129997" y="8006"/>
                </a:cubicBezTo>
                <a:cubicBezTo>
                  <a:pt x="129995" y="7959"/>
                  <a:pt x="129970" y="7936"/>
                  <a:pt x="129944" y="7936"/>
                </a:cubicBezTo>
                <a:cubicBezTo>
                  <a:pt x="129919" y="7936"/>
                  <a:pt x="129893" y="7959"/>
                  <a:pt x="129892" y="8006"/>
                </a:cubicBezTo>
                <a:cubicBezTo>
                  <a:pt x="129879" y="8945"/>
                  <a:pt x="129841" y="9881"/>
                  <a:pt x="129785" y="10816"/>
                </a:cubicBezTo>
                <a:cubicBezTo>
                  <a:pt x="129770" y="10848"/>
                  <a:pt x="129754" y="10875"/>
                  <a:pt x="129738" y="10902"/>
                </a:cubicBezTo>
                <a:cubicBezTo>
                  <a:pt x="129543" y="9951"/>
                  <a:pt x="129343" y="9000"/>
                  <a:pt x="129164" y="8041"/>
                </a:cubicBezTo>
                <a:cubicBezTo>
                  <a:pt x="129140" y="7689"/>
                  <a:pt x="129108" y="7336"/>
                  <a:pt x="129077" y="6980"/>
                </a:cubicBezTo>
                <a:cubicBezTo>
                  <a:pt x="129074" y="6944"/>
                  <a:pt x="129040" y="6905"/>
                  <a:pt x="129013" y="6905"/>
                </a:cubicBezTo>
                <a:cubicBezTo>
                  <a:pt x="129011" y="6905"/>
                  <a:pt x="129009" y="6906"/>
                  <a:pt x="129007" y="6906"/>
                </a:cubicBezTo>
                <a:cubicBezTo>
                  <a:pt x="128991" y="6906"/>
                  <a:pt x="128979" y="6910"/>
                  <a:pt x="128967" y="6914"/>
                </a:cubicBezTo>
                <a:cubicBezTo>
                  <a:pt x="128902" y="6527"/>
                  <a:pt x="128842" y="6142"/>
                  <a:pt x="128792" y="5755"/>
                </a:cubicBezTo>
                <a:cubicBezTo>
                  <a:pt x="128787" y="5718"/>
                  <a:pt x="128768" y="5702"/>
                  <a:pt x="128749" y="5702"/>
                </a:cubicBezTo>
                <a:cubicBezTo>
                  <a:pt x="128719" y="5702"/>
                  <a:pt x="128687" y="5739"/>
                  <a:pt x="128694" y="5795"/>
                </a:cubicBezTo>
                <a:cubicBezTo>
                  <a:pt x="128748" y="6362"/>
                  <a:pt x="128811" y="6926"/>
                  <a:pt x="128878" y="7489"/>
                </a:cubicBezTo>
                <a:cubicBezTo>
                  <a:pt x="128831" y="8014"/>
                  <a:pt x="128784" y="9012"/>
                  <a:pt x="128745" y="10029"/>
                </a:cubicBezTo>
                <a:cubicBezTo>
                  <a:pt x="128721" y="9842"/>
                  <a:pt x="128698" y="9650"/>
                  <a:pt x="128685" y="9454"/>
                </a:cubicBezTo>
                <a:cubicBezTo>
                  <a:pt x="128682" y="9391"/>
                  <a:pt x="128648" y="9359"/>
                  <a:pt x="128615" y="9359"/>
                </a:cubicBezTo>
                <a:cubicBezTo>
                  <a:pt x="128583" y="9359"/>
                  <a:pt x="128551" y="9390"/>
                  <a:pt x="128549" y="9454"/>
                </a:cubicBezTo>
                <a:cubicBezTo>
                  <a:pt x="128530" y="10104"/>
                  <a:pt x="128584" y="10745"/>
                  <a:pt x="128611" y="11388"/>
                </a:cubicBezTo>
                <a:cubicBezTo>
                  <a:pt x="128537" y="10949"/>
                  <a:pt x="128451" y="10519"/>
                  <a:pt x="128342" y="10107"/>
                </a:cubicBezTo>
                <a:cubicBezTo>
                  <a:pt x="128169" y="9470"/>
                  <a:pt x="128001" y="8820"/>
                  <a:pt x="127605" y="8402"/>
                </a:cubicBezTo>
                <a:cubicBezTo>
                  <a:pt x="127600" y="8395"/>
                  <a:pt x="127594" y="8392"/>
                  <a:pt x="127588" y="8392"/>
                </a:cubicBezTo>
                <a:cubicBezTo>
                  <a:pt x="127562" y="8392"/>
                  <a:pt x="127541" y="8450"/>
                  <a:pt x="127567" y="8480"/>
                </a:cubicBezTo>
                <a:cubicBezTo>
                  <a:pt x="128060" y="9063"/>
                  <a:pt x="128165" y="10210"/>
                  <a:pt x="128267" y="11074"/>
                </a:cubicBezTo>
                <a:cubicBezTo>
                  <a:pt x="128365" y="11892"/>
                  <a:pt x="128412" y="12723"/>
                  <a:pt x="128451" y="13548"/>
                </a:cubicBezTo>
                <a:cubicBezTo>
                  <a:pt x="128345" y="13779"/>
                  <a:pt x="128244" y="14009"/>
                  <a:pt x="128142" y="14244"/>
                </a:cubicBezTo>
                <a:cubicBezTo>
                  <a:pt x="128130" y="13630"/>
                  <a:pt x="128087" y="13016"/>
                  <a:pt x="128048" y="12405"/>
                </a:cubicBezTo>
                <a:cubicBezTo>
                  <a:pt x="128044" y="12341"/>
                  <a:pt x="128012" y="12309"/>
                  <a:pt x="127979" y="12309"/>
                </a:cubicBezTo>
                <a:cubicBezTo>
                  <a:pt x="127947" y="12309"/>
                  <a:pt x="127915" y="12341"/>
                  <a:pt x="127911" y="12405"/>
                </a:cubicBezTo>
                <a:cubicBezTo>
                  <a:pt x="127883" y="12847"/>
                  <a:pt x="127852" y="13290"/>
                  <a:pt x="127817" y="13732"/>
                </a:cubicBezTo>
                <a:cubicBezTo>
                  <a:pt x="127784" y="13686"/>
                  <a:pt x="127738" y="13664"/>
                  <a:pt x="127694" y="13664"/>
                </a:cubicBezTo>
                <a:cubicBezTo>
                  <a:pt x="127681" y="13664"/>
                  <a:pt x="127669" y="13666"/>
                  <a:pt x="127657" y="13669"/>
                </a:cubicBezTo>
                <a:cubicBezTo>
                  <a:pt x="127680" y="13055"/>
                  <a:pt x="127692" y="12441"/>
                  <a:pt x="127708" y="11822"/>
                </a:cubicBezTo>
                <a:cubicBezTo>
                  <a:pt x="127719" y="11211"/>
                  <a:pt x="127704" y="10601"/>
                  <a:pt x="127688" y="9986"/>
                </a:cubicBezTo>
                <a:cubicBezTo>
                  <a:pt x="127676" y="9591"/>
                  <a:pt x="127704" y="9168"/>
                  <a:pt x="127598" y="8796"/>
                </a:cubicBezTo>
                <a:cubicBezTo>
                  <a:pt x="127588" y="8760"/>
                  <a:pt x="127566" y="8743"/>
                  <a:pt x="127545" y="8743"/>
                </a:cubicBezTo>
                <a:cubicBezTo>
                  <a:pt x="127514" y="8743"/>
                  <a:pt x="127485" y="8778"/>
                  <a:pt x="127496" y="8836"/>
                </a:cubicBezTo>
                <a:cubicBezTo>
                  <a:pt x="127605" y="9372"/>
                  <a:pt x="127500" y="10104"/>
                  <a:pt x="127457" y="10675"/>
                </a:cubicBezTo>
                <a:cubicBezTo>
                  <a:pt x="127488" y="9975"/>
                  <a:pt x="127457" y="9294"/>
                  <a:pt x="127300" y="8687"/>
                </a:cubicBezTo>
                <a:cubicBezTo>
                  <a:pt x="127292" y="8657"/>
                  <a:pt x="127275" y="8645"/>
                  <a:pt x="127259" y="8645"/>
                </a:cubicBezTo>
                <a:cubicBezTo>
                  <a:pt x="127234" y="8645"/>
                  <a:pt x="127210" y="8674"/>
                  <a:pt x="127222" y="8718"/>
                </a:cubicBezTo>
                <a:cubicBezTo>
                  <a:pt x="127289" y="9031"/>
                  <a:pt x="127296" y="9383"/>
                  <a:pt x="127265" y="9744"/>
                </a:cubicBezTo>
                <a:cubicBezTo>
                  <a:pt x="127262" y="9743"/>
                  <a:pt x="127260" y="9743"/>
                  <a:pt x="127257" y="9743"/>
                </a:cubicBezTo>
                <a:cubicBezTo>
                  <a:pt x="127237" y="9743"/>
                  <a:pt x="127220" y="9755"/>
                  <a:pt x="127206" y="9782"/>
                </a:cubicBezTo>
                <a:cubicBezTo>
                  <a:pt x="127061" y="10084"/>
                  <a:pt x="127050" y="10573"/>
                  <a:pt x="127058" y="11023"/>
                </a:cubicBezTo>
                <a:cubicBezTo>
                  <a:pt x="127027" y="11160"/>
                  <a:pt x="126999" y="11298"/>
                  <a:pt x="126976" y="11422"/>
                </a:cubicBezTo>
                <a:cubicBezTo>
                  <a:pt x="126956" y="11513"/>
                  <a:pt x="126933" y="11599"/>
                  <a:pt x="126913" y="11689"/>
                </a:cubicBezTo>
                <a:cubicBezTo>
                  <a:pt x="126850" y="11352"/>
                  <a:pt x="126783" y="11020"/>
                  <a:pt x="126705" y="10698"/>
                </a:cubicBezTo>
                <a:cubicBezTo>
                  <a:pt x="126608" y="10307"/>
                  <a:pt x="126521" y="9908"/>
                  <a:pt x="126443" y="9509"/>
                </a:cubicBezTo>
                <a:cubicBezTo>
                  <a:pt x="126530" y="9274"/>
                  <a:pt x="126624" y="9043"/>
                  <a:pt x="126698" y="8796"/>
                </a:cubicBezTo>
                <a:cubicBezTo>
                  <a:pt x="126715" y="8738"/>
                  <a:pt x="126681" y="8667"/>
                  <a:pt x="126644" y="8667"/>
                </a:cubicBezTo>
                <a:cubicBezTo>
                  <a:pt x="126631" y="8667"/>
                  <a:pt x="126619" y="8675"/>
                  <a:pt x="126608" y="8695"/>
                </a:cubicBezTo>
                <a:cubicBezTo>
                  <a:pt x="126595" y="8718"/>
                  <a:pt x="126580" y="8742"/>
                  <a:pt x="126568" y="8765"/>
                </a:cubicBezTo>
                <a:cubicBezTo>
                  <a:pt x="126564" y="8769"/>
                  <a:pt x="126564" y="8777"/>
                  <a:pt x="126561" y="8785"/>
                </a:cubicBezTo>
                <a:cubicBezTo>
                  <a:pt x="126502" y="8898"/>
                  <a:pt x="126436" y="9004"/>
                  <a:pt x="126365" y="9110"/>
                </a:cubicBezTo>
                <a:cubicBezTo>
                  <a:pt x="126299" y="8773"/>
                  <a:pt x="126126" y="8233"/>
                  <a:pt x="126208" y="7896"/>
                </a:cubicBezTo>
                <a:cubicBezTo>
                  <a:pt x="126219" y="7860"/>
                  <a:pt x="126197" y="7832"/>
                  <a:pt x="126176" y="7832"/>
                </a:cubicBezTo>
                <a:cubicBezTo>
                  <a:pt x="126165" y="7832"/>
                  <a:pt x="126155" y="7840"/>
                  <a:pt x="126149" y="7857"/>
                </a:cubicBezTo>
                <a:cubicBezTo>
                  <a:pt x="125993" y="8335"/>
                  <a:pt x="126024" y="8953"/>
                  <a:pt x="126079" y="9529"/>
                </a:cubicBezTo>
                <a:cubicBezTo>
                  <a:pt x="125985" y="9677"/>
                  <a:pt x="125891" y="9829"/>
                  <a:pt x="125821" y="10002"/>
                </a:cubicBezTo>
                <a:cubicBezTo>
                  <a:pt x="125621" y="10460"/>
                  <a:pt x="125406" y="10910"/>
                  <a:pt x="125233" y="11391"/>
                </a:cubicBezTo>
                <a:cubicBezTo>
                  <a:pt x="125226" y="11403"/>
                  <a:pt x="125226" y="11415"/>
                  <a:pt x="125218" y="11426"/>
                </a:cubicBezTo>
                <a:cubicBezTo>
                  <a:pt x="125206" y="11196"/>
                  <a:pt x="125191" y="10965"/>
                  <a:pt x="125175" y="10730"/>
                </a:cubicBezTo>
                <a:cubicBezTo>
                  <a:pt x="125175" y="10667"/>
                  <a:pt x="125171" y="10604"/>
                  <a:pt x="125168" y="10542"/>
                </a:cubicBezTo>
                <a:cubicBezTo>
                  <a:pt x="125195" y="10523"/>
                  <a:pt x="125226" y="10510"/>
                  <a:pt x="125262" y="10507"/>
                </a:cubicBezTo>
                <a:cubicBezTo>
                  <a:pt x="125327" y="10499"/>
                  <a:pt x="125327" y="10358"/>
                  <a:pt x="125262" y="10358"/>
                </a:cubicBezTo>
                <a:cubicBezTo>
                  <a:pt x="125226" y="10358"/>
                  <a:pt x="125191" y="10362"/>
                  <a:pt x="125155" y="10369"/>
                </a:cubicBezTo>
                <a:cubicBezTo>
                  <a:pt x="125097" y="9305"/>
                  <a:pt x="125027" y="8241"/>
                  <a:pt x="124999" y="7172"/>
                </a:cubicBezTo>
                <a:cubicBezTo>
                  <a:pt x="124995" y="7016"/>
                  <a:pt x="124987" y="6859"/>
                  <a:pt x="124984" y="6706"/>
                </a:cubicBezTo>
                <a:cubicBezTo>
                  <a:pt x="125222" y="6162"/>
                  <a:pt x="125461" y="5622"/>
                  <a:pt x="125708" y="5090"/>
                </a:cubicBezTo>
                <a:cubicBezTo>
                  <a:pt x="125927" y="4621"/>
                  <a:pt x="126377" y="3579"/>
                  <a:pt x="126819" y="3505"/>
                </a:cubicBezTo>
                <a:cubicBezTo>
                  <a:pt x="126842" y="3501"/>
                  <a:pt x="126842" y="3450"/>
                  <a:pt x="126821" y="3450"/>
                </a:cubicBezTo>
                <a:cubicBezTo>
                  <a:pt x="126821" y="3450"/>
                  <a:pt x="126820" y="3450"/>
                  <a:pt x="126819" y="3450"/>
                </a:cubicBezTo>
                <a:cubicBezTo>
                  <a:pt x="126263" y="3501"/>
                  <a:pt x="125802" y="4612"/>
                  <a:pt x="125500" y="5196"/>
                </a:cubicBezTo>
                <a:cubicBezTo>
                  <a:pt x="125320" y="5544"/>
                  <a:pt x="125144" y="5900"/>
                  <a:pt x="124968" y="6256"/>
                </a:cubicBezTo>
                <a:cubicBezTo>
                  <a:pt x="124964" y="6045"/>
                  <a:pt x="124956" y="5837"/>
                  <a:pt x="124952" y="5626"/>
                </a:cubicBezTo>
                <a:cubicBezTo>
                  <a:pt x="124948" y="5508"/>
                  <a:pt x="124937" y="5325"/>
                  <a:pt x="124933" y="5109"/>
                </a:cubicBezTo>
                <a:cubicBezTo>
                  <a:pt x="124937" y="5082"/>
                  <a:pt x="124937" y="5055"/>
                  <a:pt x="124928" y="5031"/>
                </a:cubicBezTo>
                <a:cubicBezTo>
                  <a:pt x="124917" y="4471"/>
                  <a:pt x="124944" y="3779"/>
                  <a:pt x="125206" y="3700"/>
                </a:cubicBezTo>
                <a:cubicBezTo>
                  <a:pt x="125270" y="3682"/>
                  <a:pt x="125248" y="3551"/>
                  <a:pt x="125186" y="3551"/>
                </a:cubicBezTo>
                <a:cubicBezTo>
                  <a:pt x="125184" y="3551"/>
                  <a:pt x="125182" y="3551"/>
                  <a:pt x="125179" y="3552"/>
                </a:cubicBezTo>
                <a:cubicBezTo>
                  <a:pt x="124717" y="3646"/>
                  <a:pt x="124764" y="4515"/>
                  <a:pt x="124729" y="5062"/>
                </a:cubicBezTo>
                <a:cubicBezTo>
                  <a:pt x="124604" y="5149"/>
                  <a:pt x="124525" y="5274"/>
                  <a:pt x="124455" y="5501"/>
                </a:cubicBezTo>
                <a:cubicBezTo>
                  <a:pt x="124259" y="6104"/>
                  <a:pt x="124056" y="6695"/>
                  <a:pt x="123840" y="7286"/>
                </a:cubicBezTo>
                <a:cubicBezTo>
                  <a:pt x="123746" y="7536"/>
                  <a:pt x="123656" y="7795"/>
                  <a:pt x="123566" y="8053"/>
                </a:cubicBezTo>
                <a:cubicBezTo>
                  <a:pt x="123551" y="7622"/>
                  <a:pt x="123535" y="7195"/>
                  <a:pt x="123515" y="6765"/>
                </a:cubicBezTo>
                <a:cubicBezTo>
                  <a:pt x="123510" y="6652"/>
                  <a:pt x="123451" y="6595"/>
                  <a:pt x="123392" y="6595"/>
                </a:cubicBezTo>
                <a:cubicBezTo>
                  <a:pt x="123334" y="6595"/>
                  <a:pt x="123275" y="6652"/>
                  <a:pt x="123269" y="6765"/>
                </a:cubicBezTo>
                <a:cubicBezTo>
                  <a:pt x="123230" y="7603"/>
                  <a:pt x="123195" y="8440"/>
                  <a:pt x="123156" y="9278"/>
                </a:cubicBezTo>
                <a:cubicBezTo>
                  <a:pt x="123152" y="9289"/>
                  <a:pt x="123148" y="9305"/>
                  <a:pt x="123143" y="9321"/>
                </a:cubicBezTo>
                <a:cubicBezTo>
                  <a:pt x="123132" y="9004"/>
                  <a:pt x="123125" y="8687"/>
                  <a:pt x="123116" y="8373"/>
                </a:cubicBezTo>
                <a:cubicBezTo>
                  <a:pt x="123096" y="7251"/>
                  <a:pt x="122995" y="6147"/>
                  <a:pt x="123226" y="5051"/>
                </a:cubicBezTo>
                <a:cubicBezTo>
                  <a:pt x="123233" y="5011"/>
                  <a:pt x="123210" y="4985"/>
                  <a:pt x="123188" y="4985"/>
                </a:cubicBezTo>
                <a:cubicBezTo>
                  <a:pt x="123173" y="4985"/>
                  <a:pt x="123158" y="4997"/>
                  <a:pt x="123152" y="5024"/>
                </a:cubicBezTo>
                <a:cubicBezTo>
                  <a:pt x="122925" y="5927"/>
                  <a:pt x="122909" y="6879"/>
                  <a:pt x="122890" y="7833"/>
                </a:cubicBezTo>
                <a:cubicBezTo>
                  <a:pt x="122878" y="8617"/>
                  <a:pt x="122850" y="9399"/>
                  <a:pt x="122831" y="10182"/>
                </a:cubicBezTo>
                <a:cubicBezTo>
                  <a:pt x="122820" y="10171"/>
                  <a:pt x="122807" y="10165"/>
                  <a:pt x="122794" y="10165"/>
                </a:cubicBezTo>
                <a:cubicBezTo>
                  <a:pt x="122766" y="10165"/>
                  <a:pt x="122739" y="10192"/>
                  <a:pt x="122737" y="10248"/>
                </a:cubicBezTo>
                <a:cubicBezTo>
                  <a:pt x="122729" y="10421"/>
                  <a:pt x="122702" y="10586"/>
                  <a:pt x="122650" y="10738"/>
                </a:cubicBezTo>
                <a:cubicBezTo>
                  <a:pt x="122648" y="10756"/>
                  <a:pt x="122657" y="10767"/>
                  <a:pt x="122667" y="10767"/>
                </a:cubicBezTo>
                <a:cubicBezTo>
                  <a:pt x="122673" y="10767"/>
                  <a:pt x="122678" y="10764"/>
                  <a:pt x="122682" y="10757"/>
                </a:cubicBezTo>
                <a:cubicBezTo>
                  <a:pt x="122693" y="10730"/>
                  <a:pt x="122702" y="10707"/>
                  <a:pt x="122713" y="10683"/>
                </a:cubicBezTo>
                <a:lnTo>
                  <a:pt x="122713" y="10707"/>
                </a:lnTo>
                <a:cubicBezTo>
                  <a:pt x="122662" y="10875"/>
                  <a:pt x="122616" y="11043"/>
                  <a:pt x="122565" y="11211"/>
                </a:cubicBezTo>
                <a:cubicBezTo>
                  <a:pt x="122498" y="11454"/>
                  <a:pt x="122435" y="11693"/>
                  <a:pt x="122368" y="11935"/>
                </a:cubicBezTo>
                <a:cubicBezTo>
                  <a:pt x="122341" y="11861"/>
                  <a:pt x="122318" y="11783"/>
                  <a:pt x="122291" y="11704"/>
                </a:cubicBezTo>
                <a:cubicBezTo>
                  <a:pt x="122283" y="11654"/>
                  <a:pt x="122275" y="11607"/>
                  <a:pt x="122267" y="11560"/>
                </a:cubicBezTo>
                <a:cubicBezTo>
                  <a:pt x="122306" y="11227"/>
                  <a:pt x="122345" y="10898"/>
                  <a:pt x="122381" y="10562"/>
                </a:cubicBezTo>
                <a:cubicBezTo>
                  <a:pt x="122393" y="10460"/>
                  <a:pt x="122333" y="10393"/>
                  <a:pt x="122280" y="10393"/>
                </a:cubicBezTo>
                <a:cubicBezTo>
                  <a:pt x="122245" y="10393"/>
                  <a:pt x="122212" y="10423"/>
                  <a:pt x="122204" y="10492"/>
                </a:cubicBezTo>
                <a:cubicBezTo>
                  <a:pt x="122200" y="10510"/>
                  <a:pt x="122197" y="10534"/>
                  <a:pt x="122193" y="10557"/>
                </a:cubicBezTo>
                <a:cubicBezTo>
                  <a:pt x="122153" y="9939"/>
                  <a:pt x="122115" y="9317"/>
                  <a:pt x="122072" y="8702"/>
                </a:cubicBezTo>
                <a:cubicBezTo>
                  <a:pt x="122067" y="8659"/>
                  <a:pt x="122046" y="8638"/>
                  <a:pt x="122025" y="8638"/>
                </a:cubicBezTo>
                <a:cubicBezTo>
                  <a:pt x="122004" y="8638"/>
                  <a:pt x="121983" y="8659"/>
                  <a:pt x="121981" y="8702"/>
                </a:cubicBezTo>
                <a:cubicBezTo>
                  <a:pt x="121946" y="9172"/>
                  <a:pt x="121922" y="9646"/>
                  <a:pt x="121899" y="10120"/>
                </a:cubicBezTo>
                <a:cubicBezTo>
                  <a:pt x="121895" y="10119"/>
                  <a:pt x="121891" y="10118"/>
                  <a:pt x="121887" y="10118"/>
                </a:cubicBezTo>
                <a:cubicBezTo>
                  <a:pt x="121856" y="10118"/>
                  <a:pt x="121829" y="10147"/>
                  <a:pt x="121833" y="10205"/>
                </a:cubicBezTo>
                <a:cubicBezTo>
                  <a:pt x="121837" y="10385"/>
                  <a:pt x="121852" y="10562"/>
                  <a:pt x="121875" y="10738"/>
                </a:cubicBezTo>
                <a:cubicBezTo>
                  <a:pt x="121844" y="11634"/>
                  <a:pt x="121833" y="12542"/>
                  <a:pt x="121844" y="13446"/>
                </a:cubicBezTo>
                <a:cubicBezTo>
                  <a:pt x="121841" y="13505"/>
                  <a:pt x="121837" y="13563"/>
                  <a:pt x="121828" y="13619"/>
                </a:cubicBezTo>
                <a:cubicBezTo>
                  <a:pt x="121684" y="14014"/>
                  <a:pt x="121543" y="14409"/>
                  <a:pt x="121410" y="14808"/>
                </a:cubicBezTo>
                <a:cubicBezTo>
                  <a:pt x="121382" y="14609"/>
                  <a:pt x="121359" y="14409"/>
                  <a:pt x="121335" y="14213"/>
                </a:cubicBezTo>
                <a:cubicBezTo>
                  <a:pt x="121351" y="13912"/>
                  <a:pt x="121375" y="13615"/>
                  <a:pt x="121398" y="13313"/>
                </a:cubicBezTo>
                <a:cubicBezTo>
                  <a:pt x="121472" y="12456"/>
                  <a:pt x="121566" y="11576"/>
                  <a:pt x="121582" y="10714"/>
                </a:cubicBezTo>
                <a:cubicBezTo>
                  <a:pt x="121582" y="10668"/>
                  <a:pt x="121552" y="10641"/>
                  <a:pt x="121525" y="10641"/>
                </a:cubicBezTo>
                <a:cubicBezTo>
                  <a:pt x="121504" y="10641"/>
                  <a:pt x="121484" y="10657"/>
                  <a:pt x="121481" y="10694"/>
                </a:cubicBezTo>
                <a:cubicBezTo>
                  <a:pt x="121465" y="10835"/>
                  <a:pt x="121445" y="10980"/>
                  <a:pt x="121425" y="11121"/>
                </a:cubicBezTo>
                <a:cubicBezTo>
                  <a:pt x="121438" y="10914"/>
                  <a:pt x="121445" y="10707"/>
                  <a:pt x="121441" y="10495"/>
                </a:cubicBezTo>
                <a:cubicBezTo>
                  <a:pt x="121441" y="10487"/>
                  <a:pt x="121438" y="10487"/>
                  <a:pt x="121438" y="10479"/>
                </a:cubicBezTo>
                <a:cubicBezTo>
                  <a:pt x="121602" y="9567"/>
                  <a:pt x="121766" y="8640"/>
                  <a:pt x="121880" y="7732"/>
                </a:cubicBezTo>
                <a:cubicBezTo>
                  <a:pt x="121962" y="7058"/>
                  <a:pt x="122122" y="6386"/>
                  <a:pt x="122260" y="5732"/>
                </a:cubicBezTo>
                <a:cubicBezTo>
                  <a:pt x="122361" y="5250"/>
                  <a:pt x="122569" y="4824"/>
                  <a:pt x="122662" y="4350"/>
                </a:cubicBezTo>
                <a:cubicBezTo>
                  <a:pt x="122669" y="4309"/>
                  <a:pt x="122647" y="4283"/>
                  <a:pt x="122625" y="4283"/>
                </a:cubicBezTo>
                <a:cubicBezTo>
                  <a:pt x="122610" y="4283"/>
                  <a:pt x="122594" y="4296"/>
                  <a:pt x="122588" y="4323"/>
                </a:cubicBezTo>
                <a:cubicBezTo>
                  <a:pt x="122498" y="4699"/>
                  <a:pt x="122291" y="5035"/>
                  <a:pt x="122173" y="5399"/>
                </a:cubicBezTo>
                <a:cubicBezTo>
                  <a:pt x="122075" y="5712"/>
                  <a:pt x="121978" y="6021"/>
                  <a:pt x="121875" y="6330"/>
                </a:cubicBezTo>
                <a:cubicBezTo>
                  <a:pt x="121692" y="6890"/>
                  <a:pt x="121555" y="7497"/>
                  <a:pt x="121394" y="8073"/>
                </a:cubicBezTo>
                <a:cubicBezTo>
                  <a:pt x="121191" y="8808"/>
                  <a:pt x="120995" y="9548"/>
                  <a:pt x="120804" y="10292"/>
                </a:cubicBezTo>
                <a:cubicBezTo>
                  <a:pt x="120764" y="10010"/>
                  <a:pt x="120729" y="9732"/>
                  <a:pt x="120690" y="9450"/>
                </a:cubicBezTo>
                <a:cubicBezTo>
                  <a:pt x="120619" y="8929"/>
                  <a:pt x="120529" y="7598"/>
                  <a:pt x="120107" y="7411"/>
                </a:cubicBezTo>
                <a:cubicBezTo>
                  <a:pt x="120104" y="7410"/>
                  <a:pt x="120102" y="7409"/>
                  <a:pt x="120100" y="7409"/>
                </a:cubicBezTo>
                <a:cubicBezTo>
                  <a:pt x="120076" y="7409"/>
                  <a:pt x="120062" y="7464"/>
                  <a:pt x="120087" y="7481"/>
                </a:cubicBezTo>
                <a:cubicBezTo>
                  <a:pt x="120263" y="7595"/>
                  <a:pt x="120349" y="7967"/>
                  <a:pt x="120396" y="8370"/>
                </a:cubicBezTo>
                <a:cubicBezTo>
                  <a:pt x="120384" y="8357"/>
                  <a:pt x="120369" y="8351"/>
                  <a:pt x="120353" y="8351"/>
                </a:cubicBezTo>
                <a:cubicBezTo>
                  <a:pt x="120316" y="8351"/>
                  <a:pt x="120278" y="8388"/>
                  <a:pt x="120278" y="8460"/>
                </a:cubicBezTo>
                <a:cubicBezTo>
                  <a:pt x="120278" y="9054"/>
                  <a:pt x="120287" y="9654"/>
                  <a:pt x="120294" y="10252"/>
                </a:cubicBezTo>
                <a:cubicBezTo>
                  <a:pt x="120275" y="10170"/>
                  <a:pt x="120251" y="10088"/>
                  <a:pt x="120228" y="10010"/>
                </a:cubicBezTo>
                <a:cubicBezTo>
                  <a:pt x="120091" y="9493"/>
                  <a:pt x="119931" y="9000"/>
                  <a:pt x="119758" y="8514"/>
                </a:cubicBezTo>
                <a:cubicBezTo>
                  <a:pt x="119809" y="8276"/>
                  <a:pt x="119860" y="8037"/>
                  <a:pt x="119919" y="7802"/>
                </a:cubicBezTo>
                <a:cubicBezTo>
                  <a:pt x="119941" y="7728"/>
                  <a:pt x="120130" y="7110"/>
                  <a:pt x="120259" y="7110"/>
                </a:cubicBezTo>
                <a:cubicBezTo>
                  <a:pt x="120288" y="7110"/>
                  <a:pt x="120313" y="7140"/>
                  <a:pt x="120334" y="7211"/>
                </a:cubicBezTo>
                <a:cubicBezTo>
                  <a:pt x="120342" y="7238"/>
                  <a:pt x="120358" y="7250"/>
                  <a:pt x="120373" y="7250"/>
                </a:cubicBezTo>
                <a:cubicBezTo>
                  <a:pt x="120396" y="7250"/>
                  <a:pt x="120418" y="7224"/>
                  <a:pt x="120408" y="7184"/>
                </a:cubicBezTo>
                <a:cubicBezTo>
                  <a:pt x="120369" y="7017"/>
                  <a:pt x="120316" y="6946"/>
                  <a:pt x="120255" y="6946"/>
                </a:cubicBezTo>
                <a:cubicBezTo>
                  <a:pt x="120085" y="6946"/>
                  <a:pt x="119846" y="7504"/>
                  <a:pt x="119644" y="8092"/>
                </a:cubicBezTo>
                <a:cubicBezTo>
                  <a:pt x="119644" y="7983"/>
                  <a:pt x="119644" y="7869"/>
                  <a:pt x="119649" y="7759"/>
                </a:cubicBezTo>
                <a:cubicBezTo>
                  <a:pt x="119653" y="7567"/>
                  <a:pt x="119657" y="7427"/>
                  <a:pt x="119574" y="7278"/>
                </a:cubicBezTo>
                <a:cubicBezTo>
                  <a:pt x="119566" y="7264"/>
                  <a:pt x="119556" y="7258"/>
                  <a:pt x="119546" y="7258"/>
                </a:cubicBezTo>
                <a:cubicBezTo>
                  <a:pt x="119517" y="7258"/>
                  <a:pt x="119486" y="7309"/>
                  <a:pt x="119504" y="7356"/>
                </a:cubicBezTo>
                <a:cubicBezTo>
                  <a:pt x="119559" y="7477"/>
                  <a:pt x="119563" y="7692"/>
                  <a:pt x="119550" y="7920"/>
                </a:cubicBezTo>
                <a:cubicBezTo>
                  <a:pt x="119398" y="7501"/>
                  <a:pt x="119245" y="7082"/>
                  <a:pt x="119097" y="6659"/>
                </a:cubicBezTo>
                <a:cubicBezTo>
                  <a:pt x="119007" y="6401"/>
                  <a:pt x="118913" y="6147"/>
                  <a:pt x="118815" y="5896"/>
                </a:cubicBezTo>
                <a:cubicBezTo>
                  <a:pt x="118905" y="5724"/>
                  <a:pt x="118999" y="5564"/>
                  <a:pt x="119104" y="5423"/>
                </a:cubicBezTo>
                <a:cubicBezTo>
                  <a:pt x="119151" y="5358"/>
                  <a:pt x="119108" y="5270"/>
                  <a:pt x="119059" y="5270"/>
                </a:cubicBezTo>
                <a:cubicBezTo>
                  <a:pt x="119046" y="5270"/>
                  <a:pt x="119032" y="5277"/>
                  <a:pt x="119019" y="5293"/>
                </a:cubicBezTo>
                <a:cubicBezTo>
                  <a:pt x="118916" y="5419"/>
                  <a:pt x="118827" y="5555"/>
                  <a:pt x="118741" y="5701"/>
                </a:cubicBezTo>
                <a:cubicBezTo>
                  <a:pt x="118631" y="5407"/>
                  <a:pt x="118522" y="5114"/>
                  <a:pt x="118420" y="4812"/>
                </a:cubicBezTo>
                <a:cubicBezTo>
                  <a:pt x="118240" y="4276"/>
                  <a:pt x="117911" y="3720"/>
                  <a:pt x="117805" y="3137"/>
                </a:cubicBezTo>
                <a:cubicBezTo>
                  <a:pt x="117800" y="3103"/>
                  <a:pt x="117779" y="3087"/>
                  <a:pt x="117758" y="3087"/>
                </a:cubicBezTo>
                <a:cubicBezTo>
                  <a:pt x="117733" y="3087"/>
                  <a:pt x="117707" y="3111"/>
                  <a:pt x="117711" y="3156"/>
                </a:cubicBezTo>
                <a:cubicBezTo>
                  <a:pt x="117735" y="3552"/>
                  <a:pt x="117892" y="3893"/>
                  <a:pt x="117997" y="4256"/>
                </a:cubicBezTo>
                <a:cubicBezTo>
                  <a:pt x="118177" y="4890"/>
                  <a:pt x="118329" y="5544"/>
                  <a:pt x="118494" y="6189"/>
                </a:cubicBezTo>
                <a:cubicBezTo>
                  <a:pt x="118494" y="6198"/>
                  <a:pt x="118494" y="6205"/>
                  <a:pt x="118498" y="6209"/>
                </a:cubicBezTo>
                <a:cubicBezTo>
                  <a:pt x="118306" y="6668"/>
                  <a:pt x="118170" y="7176"/>
                  <a:pt x="118036" y="7669"/>
                </a:cubicBezTo>
                <a:cubicBezTo>
                  <a:pt x="117860" y="8319"/>
                  <a:pt x="117747" y="8969"/>
                  <a:pt x="117661" y="9626"/>
                </a:cubicBezTo>
                <a:cubicBezTo>
                  <a:pt x="117657" y="9623"/>
                  <a:pt x="117653" y="9618"/>
                  <a:pt x="117645" y="9618"/>
                </a:cubicBezTo>
                <a:cubicBezTo>
                  <a:pt x="117586" y="9419"/>
                  <a:pt x="117512" y="9251"/>
                  <a:pt x="117410" y="9137"/>
                </a:cubicBezTo>
                <a:cubicBezTo>
                  <a:pt x="117403" y="9128"/>
                  <a:pt x="117395" y="9125"/>
                  <a:pt x="117388" y="9125"/>
                </a:cubicBezTo>
                <a:cubicBezTo>
                  <a:pt x="117362" y="9125"/>
                  <a:pt x="117339" y="9171"/>
                  <a:pt x="117363" y="9208"/>
                </a:cubicBezTo>
                <a:cubicBezTo>
                  <a:pt x="117507" y="9435"/>
                  <a:pt x="117547" y="9829"/>
                  <a:pt x="117567" y="10194"/>
                </a:cubicBezTo>
                <a:cubicBezTo>
                  <a:pt x="117531" y="10217"/>
                  <a:pt x="117492" y="10241"/>
                  <a:pt x="117457" y="10264"/>
                </a:cubicBezTo>
                <a:cubicBezTo>
                  <a:pt x="117418" y="10107"/>
                  <a:pt x="117375" y="9951"/>
                  <a:pt x="117332" y="9798"/>
                </a:cubicBezTo>
                <a:cubicBezTo>
                  <a:pt x="117305" y="9708"/>
                  <a:pt x="117179" y="9258"/>
                  <a:pt x="117046" y="8718"/>
                </a:cubicBezTo>
                <a:cubicBezTo>
                  <a:pt x="117160" y="8527"/>
                  <a:pt x="117292" y="8373"/>
                  <a:pt x="117449" y="8292"/>
                </a:cubicBezTo>
                <a:cubicBezTo>
                  <a:pt x="117495" y="8267"/>
                  <a:pt x="117483" y="8167"/>
                  <a:pt x="117440" y="8167"/>
                </a:cubicBezTo>
                <a:cubicBezTo>
                  <a:pt x="117435" y="8167"/>
                  <a:pt x="117431" y="8168"/>
                  <a:pt x="117426" y="8171"/>
                </a:cubicBezTo>
                <a:cubicBezTo>
                  <a:pt x="117258" y="8241"/>
                  <a:pt x="117117" y="8370"/>
                  <a:pt x="116999" y="8530"/>
                </a:cubicBezTo>
                <a:cubicBezTo>
                  <a:pt x="116776" y="7614"/>
                  <a:pt x="116553" y="6538"/>
                  <a:pt x="116732" y="6538"/>
                </a:cubicBezTo>
                <a:cubicBezTo>
                  <a:pt x="116733" y="6538"/>
                  <a:pt x="116734" y="6538"/>
                  <a:pt x="116735" y="6538"/>
                </a:cubicBezTo>
                <a:cubicBezTo>
                  <a:pt x="116784" y="6538"/>
                  <a:pt x="116783" y="6433"/>
                  <a:pt x="116732" y="6429"/>
                </a:cubicBezTo>
                <a:cubicBezTo>
                  <a:pt x="116728" y="6429"/>
                  <a:pt x="116724" y="6428"/>
                  <a:pt x="116720" y="6428"/>
                </a:cubicBezTo>
                <a:cubicBezTo>
                  <a:pt x="116462" y="6428"/>
                  <a:pt x="116541" y="7129"/>
                  <a:pt x="116553" y="7364"/>
                </a:cubicBezTo>
                <a:cubicBezTo>
                  <a:pt x="116573" y="7755"/>
                  <a:pt x="116615" y="8143"/>
                  <a:pt x="116674" y="8530"/>
                </a:cubicBezTo>
                <a:cubicBezTo>
                  <a:pt x="116673" y="8530"/>
                  <a:pt x="116671" y="8530"/>
                  <a:pt x="116670" y="8530"/>
                </a:cubicBezTo>
                <a:cubicBezTo>
                  <a:pt x="116621" y="8530"/>
                  <a:pt x="116577" y="8592"/>
                  <a:pt x="116588" y="8679"/>
                </a:cubicBezTo>
                <a:cubicBezTo>
                  <a:pt x="116596" y="8707"/>
                  <a:pt x="116600" y="8738"/>
                  <a:pt x="116604" y="8765"/>
                </a:cubicBezTo>
                <a:cubicBezTo>
                  <a:pt x="116608" y="8789"/>
                  <a:pt x="116615" y="8801"/>
                  <a:pt x="116624" y="8812"/>
                </a:cubicBezTo>
                <a:cubicBezTo>
                  <a:pt x="116647" y="8918"/>
                  <a:pt x="116662" y="9031"/>
                  <a:pt x="116670" y="9148"/>
                </a:cubicBezTo>
                <a:cubicBezTo>
                  <a:pt x="116658" y="9180"/>
                  <a:pt x="116643" y="9211"/>
                  <a:pt x="116631" y="9247"/>
                </a:cubicBezTo>
                <a:cubicBezTo>
                  <a:pt x="116604" y="9157"/>
                  <a:pt x="116568" y="9070"/>
                  <a:pt x="116530" y="8989"/>
                </a:cubicBezTo>
                <a:cubicBezTo>
                  <a:pt x="116519" y="8964"/>
                  <a:pt x="116503" y="8954"/>
                  <a:pt x="116488" y="8954"/>
                </a:cubicBezTo>
                <a:cubicBezTo>
                  <a:pt x="116454" y="8954"/>
                  <a:pt x="116422" y="9005"/>
                  <a:pt x="116443" y="9059"/>
                </a:cubicBezTo>
                <a:cubicBezTo>
                  <a:pt x="116494" y="9168"/>
                  <a:pt x="116537" y="9286"/>
                  <a:pt x="116568" y="9411"/>
                </a:cubicBezTo>
                <a:cubicBezTo>
                  <a:pt x="116526" y="9540"/>
                  <a:pt x="116483" y="9670"/>
                  <a:pt x="116443" y="9795"/>
                </a:cubicBezTo>
                <a:cubicBezTo>
                  <a:pt x="116439" y="9732"/>
                  <a:pt x="116439" y="9673"/>
                  <a:pt x="116436" y="9614"/>
                </a:cubicBezTo>
                <a:cubicBezTo>
                  <a:pt x="116420" y="8883"/>
                  <a:pt x="116013" y="7822"/>
                  <a:pt x="116259" y="7137"/>
                </a:cubicBezTo>
                <a:cubicBezTo>
                  <a:pt x="116278" y="7086"/>
                  <a:pt x="116248" y="7040"/>
                  <a:pt x="116218" y="7040"/>
                </a:cubicBezTo>
                <a:cubicBezTo>
                  <a:pt x="116204" y="7040"/>
                  <a:pt x="116191" y="7049"/>
                  <a:pt x="116181" y="7071"/>
                </a:cubicBezTo>
                <a:cubicBezTo>
                  <a:pt x="116114" y="7211"/>
                  <a:pt x="116080" y="7383"/>
                  <a:pt x="116060" y="7571"/>
                </a:cubicBezTo>
                <a:cubicBezTo>
                  <a:pt x="116056" y="7580"/>
                  <a:pt x="116051" y="7587"/>
                  <a:pt x="116051" y="7595"/>
                </a:cubicBezTo>
                <a:cubicBezTo>
                  <a:pt x="115860" y="8655"/>
                  <a:pt x="115621" y="9688"/>
                  <a:pt x="115375" y="10726"/>
                </a:cubicBezTo>
                <a:cubicBezTo>
                  <a:pt x="115261" y="10644"/>
                  <a:pt x="115132" y="10620"/>
                  <a:pt x="114980" y="10617"/>
                </a:cubicBezTo>
                <a:cubicBezTo>
                  <a:pt x="114980" y="10534"/>
                  <a:pt x="114980" y="10448"/>
                  <a:pt x="114976" y="10362"/>
                </a:cubicBezTo>
                <a:cubicBezTo>
                  <a:pt x="115011" y="10092"/>
                  <a:pt x="115070" y="9829"/>
                  <a:pt x="115164" y="9595"/>
                </a:cubicBezTo>
                <a:cubicBezTo>
                  <a:pt x="115193" y="9522"/>
                  <a:pt x="115150" y="9456"/>
                  <a:pt x="115106" y="9456"/>
                </a:cubicBezTo>
                <a:cubicBezTo>
                  <a:pt x="115087" y="9456"/>
                  <a:pt x="115067" y="9469"/>
                  <a:pt x="115054" y="9501"/>
                </a:cubicBezTo>
                <a:cubicBezTo>
                  <a:pt x="114999" y="9630"/>
                  <a:pt x="114956" y="9764"/>
                  <a:pt x="114917" y="9896"/>
                </a:cubicBezTo>
                <a:cubicBezTo>
                  <a:pt x="114897" y="9900"/>
                  <a:pt x="114877" y="9923"/>
                  <a:pt x="114877" y="9963"/>
                </a:cubicBezTo>
                <a:cubicBezTo>
                  <a:pt x="114877" y="9994"/>
                  <a:pt x="114874" y="10029"/>
                  <a:pt x="114874" y="10060"/>
                </a:cubicBezTo>
                <a:cubicBezTo>
                  <a:pt x="114830" y="10245"/>
                  <a:pt x="114803" y="10432"/>
                  <a:pt x="114780" y="10624"/>
                </a:cubicBezTo>
                <a:lnTo>
                  <a:pt x="114756" y="10624"/>
                </a:lnTo>
                <a:cubicBezTo>
                  <a:pt x="114686" y="10214"/>
                  <a:pt x="114608" y="9806"/>
                  <a:pt x="114514" y="9403"/>
                </a:cubicBezTo>
                <a:cubicBezTo>
                  <a:pt x="114666" y="8202"/>
                  <a:pt x="114807" y="7000"/>
                  <a:pt x="114933" y="5795"/>
                </a:cubicBezTo>
                <a:cubicBezTo>
                  <a:pt x="114937" y="5739"/>
                  <a:pt x="114905" y="5702"/>
                  <a:pt x="114876" y="5702"/>
                </a:cubicBezTo>
                <a:cubicBezTo>
                  <a:pt x="114857" y="5702"/>
                  <a:pt x="114840" y="5718"/>
                  <a:pt x="114835" y="5755"/>
                </a:cubicBezTo>
                <a:cubicBezTo>
                  <a:pt x="114713" y="6624"/>
                  <a:pt x="114565" y="7486"/>
                  <a:pt x="114404" y="8342"/>
                </a:cubicBezTo>
                <a:cubicBezTo>
                  <a:pt x="114357" y="8002"/>
                  <a:pt x="114283" y="7701"/>
                  <a:pt x="114201" y="7383"/>
                </a:cubicBezTo>
                <a:cubicBezTo>
                  <a:pt x="114205" y="7376"/>
                  <a:pt x="114205" y="7364"/>
                  <a:pt x="114209" y="7356"/>
                </a:cubicBezTo>
                <a:cubicBezTo>
                  <a:pt x="114224" y="7298"/>
                  <a:pt x="114196" y="7258"/>
                  <a:pt x="114165" y="7246"/>
                </a:cubicBezTo>
                <a:cubicBezTo>
                  <a:pt x="114162" y="7223"/>
                  <a:pt x="114154" y="7199"/>
                  <a:pt x="114146" y="7172"/>
                </a:cubicBezTo>
                <a:cubicBezTo>
                  <a:pt x="114135" y="7130"/>
                  <a:pt x="114110" y="7112"/>
                  <a:pt x="114085" y="7112"/>
                </a:cubicBezTo>
                <a:cubicBezTo>
                  <a:pt x="114048" y="7112"/>
                  <a:pt x="114012" y="7155"/>
                  <a:pt x="114028" y="7223"/>
                </a:cubicBezTo>
                <a:cubicBezTo>
                  <a:pt x="114040" y="7278"/>
                  <a:pt x="114052" y="7336"/>
                  <a:pt x="114068" y="7392"/>
                </a:cubicBezTo>
                <a:cubicBezTo>
                  <a:pt x="113985" y="7708"/>
                  <a:pt x="113907" y="8002"/>
                  <a:pt x="113856" y="8326"/>
                </a:cubicBezTo>
                <a:cubicBezTo>
                  <a:pt x="113684" y="7434"/>
                  <a:pt x="113527" y="6534"/>
                  <a:pt x="113403" y="5622"/>
                </a:cubicBezTo>
                <a:cubicBezTo>
                  <a:pt x="113398" y="5585"/>
                  <a:pt x="113380" y="5569"/>
                  <a:pt x="113360" y="5569"/>
                </a:cubicBezTo>
                <a:cubicBezTo>
                  <a:pt x="113330" y="5569"/>
                  <a:pt x="113297" y="5607"/>
                  <a:pt x="113304" y="5662"/>
                </a:cubicBezTo>
                <a:cubicBezTo>
                  <a:pt x="113434" y="6926"/>
                  <a:pt x="113582" y="8186"/>
                  <a:pt x="113743" y="9442"/>
                </a:cubicBezTo>
                <a:cubicBezTo>
                  <a:pt x="113641" y="9876"/>
                  <a:pt x="113555" y="10311"/>
                  <a:pt x="113481" y="10757"/>
                </a:cubicBezTo>
                <a:lnTo>
                  <a:pt x="113453" y="10757"/>
                </a:lnTo>
                <a:cubicBezTo>
                  <a:pt x="113434" y="10573"/>
                  <a:pt x="113406" y="10389"/>
                  <a:pt x="113363" y="10210"/>
                </a:cubicBezTo>
                <a:cubicBezTo>
                  <a:pt x="113363" y="10080"/>
                  <a:pt x="113359" y="9955"/>
                  <a:pt x="113359" y="9829"/>
                </a:cubicBezTo>
                <a:cubicBezTo>
                  <a:pt x="113359" y="9785"/>
                  <a:pt x="113336" y="9762"/>
                  <a:pt x="113312" y="9762"/>
                </a:cubicBezTo>
                <a:cubicBezTo>
                  <a:pt x="113289" y="9762"/>
                  <a:pt x="113265" y="9785"/>
                  <a:pt x="113265" y="9829"/>
                </a:cubicBezTo>
                <a:lnTo>
                  <a:pt x="113265" y="9849"/>
                </a:lnTo>
                <a:cubicBezTo>
                  <a:pt x="113238" y="9779"/>
                  <a:pt x="113215" y="9704"/>
                  <a:pt x="113183" y="9634"/>
                </a:cubicBezTo>
                <a:cubicBezTo>
                  <a:pt x="113169" y="9601"/>
                  <a:pt x="113150" y="9588"/>
                  <a:pt x="113130" y="9588"/>
                </a:cubicBezTo>
                <a:cubicBezTo>
                  <a:pt x="113086" y="9588"/>
                  <a:pt x="113042" y="9655"/>
                  <a:pt x="113069" y="9728"/>
                </a:cubicBezTo>
                <a:cubicBezTo>
                  <a:pt x="113159" y="9955"/>
                  <a:pt x="113218" y="10201"/>
                  <a:pt x="113253" y="10463"/>
                </a:cubicBezTo>
                <a:cubicBezTo>
                  <a:pt x="113253" y="10557"/>
                  <a:pt x="113249" y="10656"/>
                  <a:pt x="113249" y="10750"/>
                </a:cubicBezTo>
                <a:cubicBezTo>
                  <a:pt x="113121" y="10754"/>
                  <a:pt x="113015" y="10769"/>
                  <a:pt x="112917" y="10824"/>
                </a:cubicBezTo>
                <a:cubicBezTo>
                  <a:pt x="112651" y="9712"/>
                  <a:pt x="112388" y="8601"/>
                  <a:pt x="112185" y="7462"/>
                </a:cubicBezTo>
                <a:cubicBezTo>
                  <a:pt x="112178" y="7424"/>
                  <a:pt x="112155" y="7410"/>
                  <a:pt x="112134" y="7410"/>
                </a:cubicBezTo>
                <a:cubicBezTo>
                  <a:pt x="112131" y="7410"/>
                  <a:pt x="112129" y="7410"/>
                  <a:pt x="112126" y="7411"/>
                </a:cubicBezTo>
                <a:cubicBezTo>
                  <a:pt x="112106" y="7336"/>
                  <a:pt x="112083" y="7266"/>
                  <a:pt x="112056" y="7204"/>
                </a:cubicBezTo>
                <a:cubicBezTo>
                  <a:pt x="112045" y="7182"/>
                  <a:pt x="112030" y="7172"/>
                  <a:pt x="112016" y="7172"/>
                </a:cubicBezTo>
                <a:cubicBezTo>
                  <a:pt x="111986" y="7172"/>
                  <a:pt x="111959" y="7216"/>
                  <a:pt x="111978" y="7270"/>
                </a:cubicBezTo>
                <a:cubicBezTo>
                  <a:pt x="112220" y="7955"/>
                  <a:pt x="111813" y="9016"/>
                  <a:pt x="111797" y="9748"/>
                </a:cubicBezTo>
                <a:cubicBezTo>
                  <a:pt x="111797" y="9806"/>
                  <a:pt x="111793" y="9865"/>
                  <a:pt x="111793" y="9928"/>
                </a:cubicBezTo>
                <a:cubicBezTo>
                  <a:pt x="111743" y="9764"/>
                  <a:pt x="111688" y="9599"/>
                  <a:pt x="111625" y="9439"/>
                </a:cubicBezTo>
                <a:cubicBezTo>
                  <a:pt x="111669" y="9255"/>
                  <a:pt x="111719" y="9083"/>
                  <a:pt x="111790" y="8926"/>
                </a:cubicBezTo>
                <a:cubicBezTo>
                  <a:pt x="111814" y="8872"/>
                  <a:pt x="111780" y="8821"/>
                  <a:pt x="111745" y="8821"/>
                </a:cubicBezTo>
                <a:cubicBezTo>
                  <a:pt x="111730" y="8821"/>
                  <a:pt x="111714" y="8831"/>
                  <a:pt x="111703" y="8855"/>
                </a:cubicBezTo>
                <a:cubicBezTo>
                  <a:pt x="111645" y="8984"/>
                  <a:pt x="111598" y="9121"/>
                  <a:pt x="111559" y="9262"/>
                </a:cubicBezTo>
                <a:lnTo>
                  <a:pt x="111559" y="9258"/>
                </a:lnTo>
                <a:cubicBezTo>
                  <a:pt x="111559" y="9054"/>
                  <a:pt x="111571" y="8855"/>
                  <a:pt x="111609" y="8683"/>
                </a:cubicBezTo>
                <a:cubicBezTo>
                  <a:pt x="111622" y="8671"/>
                  <a:pt x="111629" y="8655"/>
                  <a:pt x="111633" y="8636"/>
                </a:cubicBezTo>
                <a:cubicBezTo>
                  <a:pt x="111637" y="8604"/>
                  <a:pt x="111641" y="8573"/>
                  <a:pt x="111645" y="8546"/>
                </a:cubicBezTo>
                <a:cubicBezTo>
                  <a:pt x="111660" y="8456"/>
                  <a:pt x="111613" y="8397"/>
                  <a:pt x="111562" y="8397"/>
                </a:cubicBezTo>
                <a:cubicBezTo>
                  <a:pt x="111618" y="8010"/>
                  <a:pt x="111665" y="7622"/>
                  <a:pt x="111684" y="7235"/>
                </a:cubicBezTo>
                <a:cubicBezTo>
                  <a:pt x="111696" y="6996"/>
                  <a:pt x="111775" y="6299"/>
                  <a:pt x="111517" y="6299"/>
                </a:cubicBezTo>
                <a:cubicBezTo>
                  <a:pt x="111513" y="6299"/>
                  <a:pt x="111509" y="6299"/>
                  <a:pt x="111504" y="6299"/>
                </a:cubicBezTo>
                <a:cubicBezTo>
                  <a:pt x="111453" y="6299"/>
                  <a:pt x="111453" y="6409"/>
                  <a:pt x="111504" y="6409"/>
                </a:cubicBezTo>
                <a:cubicBezTo>
                  <a:pt x="111696" y="6409"/>
                  <a:pt x="111425" y="7645"/>
                  <a:pt x="111187" y="8601"/>
                </a:cubicBezTo>
                <a:cubicBezTo>
                  <a:pt x="111078" y="8467"/>
                  <a:pt x="110956" y="8362"/>
                  <a:pt x="110811" y="8303"/>
                </a:cubicBezTo>
                <a:cubicBezTo>
                  <a:pt x="110806" y="8301"/>
                  <a:pt x="110801" y="8300"/>
                  <a:pt x="110797" y="8300"/>
                </a:cubicBezTo>
                <a:cubicBezTo>
                  <a:pt x="110753" y="8300"/>
                  <a:pt x="110741" y="8399"/>
                  <a:pt x="110787" y="8425"/>
                </a:cubicBezTo>
                <a:cubicBezTo>
                  <a:pt x="110925" y="8496"/>
                  <a:pt x="111042" y="8617"/>
                  <a:pt x="111143" y="8777"/>
                </a:cubicBezTo>
                <a:cubicBezTo>
                  <a:pt x="111031" y="9227"/>
                  <a:pt x="110928" y="9587"/>
                  <a:pt x="110905" y="9665"/>
                </a:cubicBezTo>
                <a:cubicBezTo>
                  <a:pt x="110838" y="9892"/>
                  <a:pt x="110780" y="10123"/>
                  <a:pt x="110721" y="10362"/>
                </a:cubicBezTo>
                <a:cubicBezTo>
                  <a:pt x="110709" y="10351"/>
                  <a:pt x="110697" y="10342"/>
                  <a:pt x="110682" y="10335"/>
                </a:cubicBezTo>
                <a:cubicBezTo>
                  <a:pt x="110682" y="10299"/>
                  <a:pt x="110678" y="10261"/>
                  <a:pt x="110674" y="10221"/>
                </a:cubicBezTo>
                <a:cubicBezTo>
                  <a:pt x="110697" y="9889"/>
                  <a:pt x="110740" y="9544"/>
                  <a:pt x="110874" y="9341"/>
                </a:cubicBezTo>
                <a:cubicBezTo>
                  <a:pt x="110895" y="9301"/>
                  <a:pt x="110874" y="9257"/>
                  <a:pt x="110848" y="9257"/>
                </a:cubicBezTo>
                <a:cubicBezTo>
                  <a:pt x="110840" y="9257"/>
                  <a:pt x="110831" y="9261"/>
                  <a:pt x="110823" y="9270"/>
                </a:cubicBezTo>
                <a:cubicBezTo>
                  <a:pt x="110737" y="9372"/>
                  <a:pt x="110666" y="9520"/>
                  <a:pt x="110608" y="9693"/>
                </a:cubicBezTo>
                <a:cubicBezTo>
                  <a:pt x="110600" y="9661"/>
                  <a:pt x="110596" y="9630"/>
                  <a:pt x="110588" y="9603"/>
                </a:cubicBezTo>
                <a:cubicBezTo>
                  <a:pt x="110502" y="8906"/>
                  <a:pt x="110384" y="8225"/>
                  <a:pt x="110200" y="7536"/>
                </a:cubicBezTo>
                <a:cubicBezTo>
                  <a:pt x="110079" y="7078"/>
                  <a:pt x="109946" y="6608"/>
                  <a:pt x="109778" y="6178"/>
                </a:cubicBezTo>
                <a:cubicBezTo>
                  <a:pt x="109931" y="5579"/>
                  <a:pt x="110072" y="4977"/>
                  <a:pt x="110240" y="4390"/>
                </a:cubicBezTo>
                <a:cubicBezTo>
                  <a:pt x="110341" y="4025"/>
                  <a:pt x="110498" y="3685"/>
                  <a:pt x="110525" y="3290"/>
                </a:cubicBezTo>
                <a:cubicBezTo>
                  <a:pt x="110527" y="3244"/>
                  <a:pt x="110503" y="3220"/>
                  <a:pt x="110477" y="3220"/>
                </a:cubicBezTo>
                <a:cubicBezTo>
                  <a:pt x="110456" y="3220"/>
                  <a:pt x="110435" y="3237"/>
                  <a:pt x="110428" y="3270"/>
                </a:cubicBezTo>
                <a:cubicBezTo>
                  <a:pt x="110326" y="3853"/>
                  <a:pt x="109997" y="4409"/>
                  <a:pt x="109817" y="4945"/>
                </a:cubicBezTo>
                <a:cubicBezTo>
                  <a:pt x="109731" y="5192"/>
                  <a:pt x="109645" y="5434"/>
                  <a:pt x="109551" y="5678"/>
                </a:cubicBezTo>
                <a:cubicBezTo>
                  <a:pt x="109453" y="5490"/>
                  <a:pt x="109344" y="5317"/>
                  <a:pt x="109218" y="5161"/>
                </a:cubicBezTo>
                <a:cubicBezTo>
                  <a:pt x="109205" y="5144"/>
                  <a:pt x="109191" y="5137"/>
                  <a:pt x="109177" y="5137"/>
                </a:cubicBezTo>
                <a:cubicBezTo>
                  <a:pt x="109127" y="5137"/>
                  <a:pt x="109082" y="5226"/>
                  <a:pt x="109129" y="5290"/>
                </a:cubicBezTo>
                <a:cubicBezTo>
                  <a:pt x="109257" y="5461"/>
                  <a:pt x="109375" y="5662"/>
                  <a:pt x="109476" y="5880"/>
                </a:cubicBezTo>
                <a:cubicBezTo>
                  <a:pt x="109363" y="6182"/>
                  <a:pt x="109246" y="6483"/>
                  <a:pt x="109136" y="6793"/>
                </a:cubicBezTo>
                <a:cubicBezTo>
                  <a:pt x="108988" y="7215"/>
                  <a:pt x="108835" y="7634"/>
                  <a:pt x="108686" y="8053"/>
                </a:cubicBezTo>
                <a:cubicBezTo>
                  <a:pt x="108670" y="7826"/>
                  <a:pt x="108674" y="7611"/>
                  <a:pt x="108729" y="7486"/>
                </a:cubicBezTo>
                <a:cubicBezTo>
                  <a:pt x="108750" y="7442"/>
                  <a:pt x="108720" y="7389"/>
                  <a:pt x="108691" y="7389"/>
                </a:cubicBezTo>
                <a:cubicBezTo>
                  <a:pt x="108681" y="7389"/>
                  <a:pt x="108671" y="7396"/>
                  <a:pt x="108663" y="7411"/>
                </a:cubicBezTo>
                <a:cubicBezTo>
                  <a:pt x="108576" y="7560"/>
                  <a:pt x="108584" y="7701"/>
                  <a:pt x="108588" y="7892"/>
                </a:cubicBezTo>
                <a:cubicBezTo>
                  <a:pt x="108588" y="8002"/>
                  <a:pt x="108592" y="8111"/>
                  <a:pt x="108592" y="8225"/>
                </a:cubicBezTo>
                <a:cubicBezTo>
                  <a:pt x="108388" y="7635"/>
                  <a:pt x="108151" y="7078"/>
                  <a:pt x="107981" y="7078"/>
                </a:cubicBezTo>
                <a:cubicBezTo>
                  <a:pt x="107920" y="7078"/>
                  <a:pt x="107868" y="7149"/>
                  <a:pt x="107829" y="7317"/>
                </a:cubicBezTo>
                <a:cubicBezTo>
                  <a:pt x="107817" y="7356"/>
                  <a:pt x="107837" y="7381"/>
                  <a:pt x="107860" y="7381"/>
                </a:cubicBezTo>
                <a:cubicBezTo>
                  <a:pt x="107875" y="7381"/>
                  <a:pt x="107891" y="7370"/>
                  <a:pt x="107899" y="7345"/>
                </a:cubicBezTo>
                <a:cubicBezTo>
                  <a:pt x="107920" y="7272"/>
                  <a:pt x="107946" y="7242"/>
                  <a:pt x="107974" y="7242"/>
                </a:cubicBezTo>
                <a:cubicBezTo>
                  <a:pt x="108105" y="7242"/>
                  <a:pt x="108295" y="7862"/>
                  <a:pt x="108314" y="7936"/>
                </a:cubicBezTo>
                <a:cubicBezTo>
                  <a:pt x="108377" y="8171"/>
                  <a:pt x="108428" y="8409"/>
                  <a:pt x="108475" y="8648"/>
                </a:cubicBezTo>
                <a:cubicBezTo>
                  <a:pt x="108466" y="8671"/>
                  <a:pt x="108459" y="8691"/>
                  <a:pt x="108451" y="8714"/>
                </a:cubicBezTo>
                <a:cubicBezTo>
                  <a:pt x="108419" y="8789"/>
                  <a:pt x="108392" y="8867"/>
                  <a:pt x="108372" y="8953"/>
                </a:cubicBezTo>
                <a:cubicBezTo>
                  <a:pt x="108240" y="9341"/>
                  <a:pt x="108114" y="9735"/>
                  <a:pt x="108005" y="10139"/>
                </a:cubicBezTo>
                <a:cubicBezTo>
                  <a:pt x="107982" y="10225"/>
                  <a:pt x="107962" y="10311"/>
                  <a:pt x="107938" y="10401"/>
                </a:cubicBezTo>
                <a:cubicBezTo>
                  <a:pt x="107946" y="9708"/>
                  <a:pt x="107954" y="9016"/>
                  <a:pt x="107958" y="8326"/>
                </a:cubicBezTo>
                <a:cubicBezTo>
                  <a:pt x="107958" y="8256"/>
                  <a:pt x="107922" y="8221"/>
                  <a:pt x="107885" y="8221"/>
                </a:cubicBezTo>
                <a:cubicBezTo>
                  <a:pt x="107883" y="8221"/>
                  <a:pt x="107881" y="8221"/>
                  <a:pt x="107879" y="8221"/>
                </a:cubicBezTo>
                <a:cubicBezTo>
                  <a:pt x="107931" y="7936"/>
                  <a:pt x="108013" y="7701"/>
                  <a:pt x="108150" y="7614"/>
                </a:cubicBezTo>
                <a:cubicBezTo>
                  <a:pt x="108174" y="7597"/>
                  <a:pt x="108161" y="7542"/>
                  <a:pt x="108138" y="7542"/>
                </a:cubicBezTo>
                <a:cubicBezTo>
                  <a:pt x="108136" y="7542"/>
                  <a:pt x="108133" y="7542"/>
                  <a:pt x="108130" y="7544"/>
                </a:cubicBezTo>
                <a:cubicBezTo>
                  <a:pt x="107704" y="7728"/>
                  <a:pt x="107617" y="9063"/>
                  <a:pt x="107547" y="9583"/>
                </a:cubicBezTo>
                <a:cubicBezTo>
                  <a:pt x="107508" y="9861"/>
                  <a:pt x="107469" y="10143"/>
                  <a:pt x="107433" y="10421"/>
                </a:cubicBezTo>
                <a:cubicBezTo>
                  <a:pt x="107241" y="9681"/>
                  <a:pt x="107042" y="8942"/>
                  <a:pt x="106839" y="8205"/>
                </a:cubicBezTo>
                <a:cubicBezTo>
                  <a:pt x="106682" y="7630"/>
                  <a:pt x="106541" y="7024"/>
                  <a:pt x="106358" y="6464"/>
                </a:cubicBezTo>
                <a:cubicBezTo>
                  <a:pt x="106255" y="6155"/>
                  <a:pt x="106161" y="5842"/>
                  <a:pt x="106060" y="5532"/>
                </a:cubicBezTo>
                <a:cubicBezTo>
                  <a:pt x="105946" y="5168"/>
                  <a:pt x="105735" y="4832"/>
                  <a:pt x="105648" y="4452"/>
                </a:cubicBezTo>
                <a:cubicBezTo>
                  <a:pt x="105642" y="4426"/>
                  <a:pt x="105628" y="4414"/>
                  <a:pt x="105613" y="4414"/>
                </a:cubicBezTo>
                <a:cubicBezTo>
                  <a:pt x="105590" y="4414"/>
                  <a:pt x="105567" y="4441"/>
                  <a:pt x="105574" y="4484"/>
                </a:cubicBezTo>
                <a:cubicBezTo>
                  <a:pt x="105668" y="4957"/>
                  <a:pt x="105872" y="5384"/>
                  <a:pt x="105973" y="5865"/>
                </a:cubicBezTo>
                <a:cubicBezTo>
                  <a:pt x="106111" y="6514"/>
                  <a:pt x="106271" y="7192"/>
                  <a:pt x="106358" y="7865"/>
                </a:cubicBezTo>
                <a:cubicBezTo>
                  <a:pt x="106467" y="8773"/>
                  <a:pt x="106631" y="9697"/>
                  <a:pt x="106799" y="10613"/>
                </a:cubicBezTo>
                <a:cubicBezTo>
                  <a:pt x="106799" y="10617"/>
                  <a:pt x="106795" y="10620"/>
                  <a:pt x="106795" y="10628"/>
                </a:cubicBezTo>
                <a:cubicBezTo>
                  <a:pt x="106792" y="10710"/>
                  <a:pt x="106792" y="10792"/>
                  <a:pt x="106795" y="10875"/>
                </a:cubicBezTo>
                <a:cubicBezTo>
                  <a:pt x="106780" y="10769"/>
                  <a:pt x="106768" y="10667"/>
                  <a:pt x="106757" y="10562"/>
                </a:cubicBezTo>
                <a:cubicBezTo>
                  <a:pt x="106751" y="10525"/>
                  <a:pt x="106731" y="10509"/>
                  <a:pt x="106709" y="10509"/>
                </a:cubicBezTo>
                <a:cubicBezTo>
                  <a:pt x="106682" y="10509"/>
                  <a:pt x="106654" y="10535"/>
                  <a:pt x="106654" y="10581"/>
                </a:cubicBezTo>
                <a:cubicBezTo>
                  <a:pt x="106670" y="11446"/>
                  <a:pt x="106764" y="12323"/>
                  <a:pt x="106835" y="13180"/>
                </a:cubicBezTo>
                <a:cubicBezTo>
                  <a:pt x="106866" y="13540"/>
                  <a:pt x="106889" y="13900"/>
                  <a:pt x="106913" y="14256"/>
                </a:cubicBezTo>
                <a:cubicBezTo>
                  <a:pt x="106893" y="14421"/>
                  <a:pt x="106870" y="14585"/>
                  <a:pt x="106851" y="14750"/>
                </a:cubicBezTo>
                <a:cubicBezTo>
                  <a:pt x="106705" y="14323"/>
                  <a:pt x="106557" y="13904"/>
                  <a:pt x="106405" y="13485"/>
                </a:cubicBezTo>
                <a:cubicBezTo>
                  <a:pt x="106400" y="13438"/>
                  <a:pt x="106396" y="13391"/>
                  <a:pt x="106392" y="13344"/>
                </a:cubicBezTo>
                <a:cubicBezTo>
                  <a:pt x="106400" y="12515"/>
                  <a:pt x="106389" y="11689"/>
                  <a:pt x="106361" y="10871"/>
                </a:cubicBezTo>
                <a:cubicBezTo>
                  <a:pt x="106381" y="10694"/>
                  <a:pt x="106400" y="10515"/>
                  <a:pt x="106405" y="10338"/>
                </a:cubicBezTo>
                <a:cubicBezTo>
                  <a:pt x="106408" y="10276"/>
                  <a:pt x="106373" y="10248"/>
                  <a:pt x="106340" y="10248"/>
                </a:cubicBezTo>
                <a:cubicBezTo>
                  <a:pt x="106338" y="10248"/>
                  <a:pt x="106336" y="10248"/>
                  <a:pt x="106334" y="10248"/>
                </a:cubicBezTo>
                <a:cubicBezTo>
                  <a:pt x="106314" y="9775"/>
                  <a:pt x="106287" y="9305"/>
                  <a:pt x="106255" y="8836"/>
                </a:cubicBezTo>
                <a:cubicBezTo>
                  <a:pt x="106253" y="8792"/>
                  <a:pt x="106232" y="8771"/>
                  <a:pt x="106210" y="8771"/>
                </a:cubicBezTo>
                <a:cubicBezTo>
                  <a:pt x="106189" y="8771"/>
                  <a:pt x="106167" y="8792"/>
                  <a:pt x="106165" y="8836"/>
                </a:cubicBezTo>
                <a:cubicBezTo>
                  <a:pt x="106126" y="9392"/>
                  <a:pt x="106091" y="9951"/>
                  <a:pt x="106052" y="10515"/>
                </a:cubicBezTo>
                <a:cubicBezTo>
                  <a:pt x="106044" y="10460"/>
                  <a:pt x="106040" y="10409"/>
                  <a:pt x="106033" y="10358"/>
                </a:cubicBezTo>
                <a:cubicBezTo>
                  <a:pt x="106025" y="10290"/>
                  <a:pt x="105992" y="10260"/>
                  <a:pt x="105956" y="10260"/>
                </a:cubicBezTo>
                <a:cubicBezTo>
                  <a:pt x="105903" y="10260"/>
                  <a:pt x="105843" y="10327"/>
                  <a:pt x="105852" y="10429"/>
                </a:cubicBezTo>
                <a:cubicBezTo>
                  <a:pt x="105892" y="10765"/>
                  <a:pt x="105930" y="11097"/>
                  <a:pt x="105970" y="11426"/>
                </a:cubicBezTo>
                <a:cubicBezTo>
                  <a:pt x="105942" y="11583"/>
                  <a:pt x="105919" y="11740"/>
                  <a:pt x="105892" y="11896"/>
                </a:cubicBezTo>
                <a:cubicBezTo>
                  <a:pt x="105817" y="11623"/>
                  <a:pt x="105747" y="11352"/>
                  <a:pt x="105668" y="11082"/>
                </a:cubicBezTo>
                <a:cubicBezTo>
                  <a:pt x="105617" y="10902"/>
                  <a:pt x="105567" y="10726"/>
                  <a:pt x="105516" y="10546"/>
                </a:cubicBezTo>
                <a:cubicBezTo>
                  <a:pt x="105507" y="10492"/>
                  <a:pt x="105500" y="10436"/>
                  <a:pt x="105500" y="10378"/>
                </a:cubicBezTo>
                <a:cubicBezTo>
                  <a:pt x="105496" y="10326"/>
                  <a:pt x="105472" y="10299"/>
                  <a:pt x="105443" y="10299"/>
                </a:cubicBezTo>
                <a:cubicBezTo>
                  <a:pt x="105441" y="10299"/>
                  <a:pt x="105439" y="10299"/>
                  <a:pt x="105437" y="10299"/>
                </a:cubicBezTo>
                <a:cubicBezTo>
                  <a:pt x="105426" y="10257"/>
                  <a:pt x="105414" y="10214"/>
                  <a:pt x="105402" y="10170"/>
                </a:cubicBezTo>
                <a:cubicBezTo>
                  <a:pt x="105383" y="9435"/>
                  <a:pt x="105359" y="8702"/>
                  <a:pt x="105343" y="7967"/>
                </a:cubicBezTo>
                <a:cubicBezTo>
                  <a:pt x="105328" y="7011"/>
                  <a:pt x="105312" y="6061"/>
                  <a:pt x="105081" y="5156"/>
                </a:cubicBezTo>
                <a:cubicBezTo>
                  <a:pt x="105075" y="5129"/>
                  <a:pt x="105060" y="5117"/>
                  <a:pt x="105045" y="5117"/>
                </a:cubicBezTo>
                <a:cubicBezTo>
                  <a:pt x="105023" y="5117"/>
                  <a:pt x="105002" y="5143"/>
                  <a:pt x="105011" y="5184"/>
                </a:cubicBezTo>
                <a:cubicBezTo>
                  <a:pt x="105242" y="6280"/>
                  <a:pt x="105136" y="7383"/>
                  <a:pt x="105117" y="8503"/>
                </a:cubicBezTo>
                <a:cubicBezTo>
                  <a:pt x="105113" y="8738"/>
                  <a:pt x="105108" y="8973"/>
                  <a:pt x="105101" y="9211"/>
                </a:cubicBezTo>
                <a:cubicBezTo>
                  <a:pt x="105093" y="9188"/>
                  <a:pt x="105085" y="9168"/>
                  <a:pt x="105081" y="9145"/>
                </a:cubicBezTo>
                <a:cubicBezTo>
                  <a:pt x="105043" y="8308"/>
                  <a:pt x="105007" y="7470"/>
                  <a:pt x="104967" y="6636"/>
                </a:cubicBezTo>
                <a:cubicBezTo>
                  <a:pt x="104962" y="6521"/>
                  <a:pt x="104903" y="6463"/>
                  <a:pt x="104844" y="6463"/>
                </a:cubicBezTo>
                <a:cubicBezTo>
                  <a:pt x="104786" y="6463"/>
                  <a:pt x="104727" y="6521"/>
                  <a:pt x="104721" y="6636"/>
                </a:cubicBezTo>
                <a:cubicBezTo>
                  <a:pt x="104702" y="7063"/>
                  <a:pt x="104686" y="7489"/>
                  <a:pt x="104667" y="7920"/>
                </a:cubicBezTo>
                <a:cubicBezTo>
                  <a:pt x="104580" y="7661"/>
                  <a:pt x="104486" y="7407"/>
                  <a:pt x="104396" y="7152"/>
                </a:cubicBezTo>
                <a:cubicBezTo>
                  <a:pt x="104181" y="6565"/>
                  <a:pt x="103977" y="5971"/>
                  <a:pt x="103782" y="5368"/>
                </a:cubicBezTo>
                <a:cubicBezTo>
                  <a:pt x="103708" y="5137"/>
                  <a:pt x="103629" y="5008"/>
                  <a:pt x="103493" y="4921"/>
                </a:cubicBezTo>
                <a:cubicBezTo>
                  <a:pt x="103473" y="4397"/>
                  <a:pt x="103446" y="3767"/>
                  <a:pt x="103058" y="3685"/>
                </a:cubicBezTo>
                <a:cubicBezTo>
                  <a:pt x="103055" y="3685"/>
                  <a:pt x="103052" y="3684"/>
                  <a:pt x="103050" y="3684"/>
                </a:cubicBezTo>
                <a:cubicBezTo>
                  <a:pt x="102989" y="3684"/>
                  <a:pt x="102963" y="3815"/>
                  <a:pt x="103030" y="3834"/>
                </a:cubicBezTo>
                <a:cubicBezTo>
                  <a:pt x="103249" y="3900"/>
                  <a:pt x="103305" y="4401"/>
                  <a:pt x="103309" y="4894"/>
                </a:cubicBezTo>
                <a:cubicBezTo>
                  <a:pt x="103296" y="4921"/>
                  <a:pt x="103296" y="4961"/>
                  <a:pt x="103309" y="4988"/>
                </a:cubicBezTo>
                <a:cubicBezTo>
                  <a:pt x="103309" y="5302"/>
                  <a:pt x="103289" y="5599"/>
                  <a:pt x="103285" y="5759"/>
                </a:cubicBezTo>
                <a:cubicBezTo>
                  <a:pt x="103281" y="5884"/>
                  <a:pt x="103277" y="6014"/>
                  <a:pt x="103273" y="6142"/>
                </a:cubicBezTo>
                <a:cubicBezTo>
                  <a:pt x="103097" y="5779"/>
                  <a:pt x="102921" y="5419"/>
                  <a:pt x="102736" y="5062"/>
                </a:cubicBezTo>
                <a:cubicBezTo>
                  <a:pt x="102436" y="4480"/>
                  <a:pt x="101970" y="3368"/>
                  <a:pt x="101418" y="3317"/>
                </a:cubicBezTo>
                <a:cubicBezTo>
                  <a:pt x="101394" y="3317"/>
                  <a:pt x="101394" y="3368"/>
                  <a:pt x="101418" y="3371"/>
                </a:cubicBezTo>
                <a:cubicBezTo>
                  <a:pt x="101860" y="3450"/>
                  <a:pt x="102310" y="4487"/>
                  <a:pt x="102525" y="4957"/>
                </a:cubicBezTo>
                <a:cubicBezTo>
                  <a:pt x="102776" y="5497"/>
                  <a:pt x="103018" y="6041"/>
                  <a:pt x="103262" y="6589"/>
                </a:cubicBezTo>
                <a:cubicBezTo>
                  <a:pt x="103253" y="6828"/>
                  <a:pt x="103246" y="7067"/>
                  <a:pt x="103238" y="7305"/>
                </a:cubicBezTo>
                <a:cubicBezTo>
                  <a:pt x="103215" y="8284"/>
                  <a:pt x="103152" y="9262"/>
                  <a:pt x="103093" y="10241"/>
                </a:cubicBezTo>
                <a:cubicBezTo>
                  <a:pt x="103058" y="10233"/>
                  <a:pt x="103018" y="10225"/>
                  <a:pt x="102971" y="10225"/>
                </a:cubicBezTo>
                <a:cubicBezTo>
                  <a:pt x="102906" y="10225"/>
                  <a:pt x="102909" y="10366"/>
                  <a:pt x="102971" y="10374"/>
                </a:cubicBezTo>
                <a:cubicBezTo>
                  <a:pt x="103014" y="10378"/>
                  <a:pt x="103050" y="10393"/>
                  <a:pt x="103081" y="10421"/>
                </a:cubicBezTo>
                <a:cubicBezTo>
                  <a:pt x="103074" y="10570"/>
                  <a:pt x="103065" y="10714"/>
                  <a:pt x="103058" y="10863"/>
                </a:cubicBezTo>
                <a:cubicBezTo>
                  <a:pt x="103046" y="11094"/>
                  <a:pt x="103030" y="11329"/>
                  <a:pt x="103014" y="11560"/>
                </a:cubicBezTo>
                <a:cubicBezTo>
                  <a:pt x="103011" y="11548"/>
                  <a:pt x="103007" y="11536"/>
                  <a:pt x="103003" y="11525"/>
                </a:cubicBezTo>
                <a:cubicBezTo>
                  <a:pt x="102830" y="11043"/>
                  <a:pt x="102612" y="10593"/>
                  <a:pt x="102416" y="10131"/>
                </a:cubicBezTo>
                <a:cubicBezTo>
                  <a:pt x="102342" y="9959"/>
                  <a:pt x="102252" y="9806"/>
                  <a:pt x="102158" y="9661"/>
                </a:cubicBezTo>
                <a:cubicBezTo>
                  <a:pt x="102209" y="9086"/>
                  <a:pt x="102240" y="8464"/>
                  <a:pt x="102087" y="7990"/>
                </a:cubicBezTo>
                <a:cubicBezTo>
                  <a:pt x="102082" y="7973"/>
                  <a:pt x="102072" y="7966"/>
                  <a:pt x="102061" y="7966"/>
                </a:cubicBezTo>
                <a:cubicBezTo>
                  <a:pt x="102040" y="7966"/>
                  <a:pt x="102017" y="7993"/>
                  <a:pt x="102024" y="8030"/>
                </a:cubicBezTo>
                <a:cubicBezTo>
                  <a:pt x="102111" y="8366"/>
                  <a:pt x="101938" y="8902"/>
                  <a:pt x="101872" y="9242"/>
                </a:cubicBezTo>
                <a:cubicBezTo>
                  <a:pt x="101802" y="9137"/>
                  <a:pt x="101735" y="9031"/>
                  <a:pt x="101672" y="8914"/>
                </a:cubicBezTo>
                <a:cubicBezTo>
                  <a:pt x="101672" y="8910"/>
                  <a:pt x="101668" y="8902"/>
                  <a:pt x="101665" y="8895"/>
                </a:cubicBezTo>
                <a:cubicBezTo>
                  <a:pt x="101652" y="8871"/>
                  <a:pt x="101641" y="8852"/>
                  <a:pt x="101629" y="8828"/>
                </a:cubicBezTo>
                <a:cubicBezTo>
                  <a:pt x="101617" y="8808"/>
                  <a:pt x="101604" y="8800"/>
                  <a:pt x="101591" y="8800"/>
                </a:cubicBezTo>
                <a:cubicBezTo>
                  <a:pt x="101554" y="8800"/>
                  <a:pt x="101521" y="8871"/>
                  <a:pt x="101539" y="8929"/>
                </a:cubicBezTo>
                <a:cubicBezTo>
                  <a:pt x="101614" y="9177"/>
                  <a:pt x="101703" y="9403"/>
                  <a:pt x="101793" y="9642"/>
                </a:cubicBezTo>
                <a:cubicBezTo>
                  <a:pt x="101715" y="10041"/>
                  <a:pt x="101629" y="10440"/>
                  <a:pt x="101531" y="10828"/>
                </a:cubicBezTo>
                <a:cubicBezTo>
                  <a:pt x="101450" y="11153"/>
                  <a:pt x="101383" y="11485"/>
                  <a:pt x="101324" y="11822"/>
                </a:cubicBezTo>
                <a:cubicBezTo>
                  <a:pt x="101300" y="11732"/>
                  <a:pt x="101280" y="11642"/>
                  <a:pt x="101262" y="11556"/>
                </a:cubicBezTo>
                <a:cubicBezTo>
                  <a:pt x="101234" y="11426"/>
                  <a:pt x="101206" y="11294"/>
                  <a:pt x="101179" y="11157"/>
                </a:cubicBezTo>
                <a:cubicBezTo>
                  <a:pt x="101183" y="10707"/>
                  <a:pt x="101172" y="10217"/>
                  <a:pt x="101031" y="9916"/>
                </a:cubicBezTo>
                <a:cubicBezTo>
                  <a:pt x="101017" y="9888"/>
                  <a:pt x="100997" y="9876"/>
                  <a:pt x="100978" y="9876"/>
                </a:cubicBezTo>
                <a:cubicBezTo>
                  <a:pt x="100976" y="9876"/>
                  <a:pt x="100974" y="9876"/>
                  <a:pt x="100971" y="9876"/>
                </a:cubicBezTo>
                <a:cubicBezTo>
                  <a:pt x="100940" y="9517"/>
                  <a:pt x="100944" y="9164"/>
                  <a:pt x="101015" y="8852"/>
                </a:cubicBezTo>
                <a:cubicBezTo>
                  <a:pt x="101024" y="8807"/>
                  <a:pt x="100999" y="8777"/>
                  <a:pt x="100975" y="8777"/>
                </a:cubicBezTo>
                <a:cubicBezTo>
                  <a:pt x="100959" y="8777"/>
                  <a:pt x="100943" y="8790"/>
                  <a:pt x="100937" y="8820"/>
                </a:cubicBezTo>
                <a:cubicBezTo>
                  <a:pt x="100780" y="9426"/>
                  <a:pt x="100745" y="10107"/>
                  <a:pt x="100776" y="10808"/>
                </a:cubicBezTo>
                <a:cubicBezTo>
                  <a:pt x="100737" y="10237"/>
                  <a:pt x="100631" y="9505"/>
                  <a:pt x="100740" y="8969"/>
                </a:cubicBezTo>
                <a:cubicBezTo>
                  <a:pt x="100752" y="8911"/>
                  <a:pt x="100723" y="8876"/>
                  <a:pt x="100692" y="8876"/>
                </a:cubicBezTo>
                <a:cubicBezTo>
                  <a:pt x="100670" y="8876"/>
                  <a:pt x="100648" y="8893"/>
                  <a:pt x="100639" y="8929"/>
                </a:cubicBezTo>
                <a:cubicBezTo>
                  <a:pt x="100534" y="9301"/>
                  <a:pt x="100561" y="9720"/>
                  <a:pt x="100549" y="10120"/>
                </a:cubicBezTo>
                <a:cubicBezTo>
                  <a:pt x="100529" y="10730"/>
                  <a:pt x="100514" y="11345"/>
                  <a:pt x="100529" y="11955"/>
                </a:cubicBezTo>
                <a:cubicBezTo>
                  <a:pt x="100541" y="12573"/>
                  <a:pt x="100557" y="13187"/>
                  <a:pt x="100576" y="13803"/>
                </a:cubicBezTo>
                <a:cubicBezTo>
                  <a:pt x="100564" y="13798"/>
                  <a:pt x="100551" y="13796"/>
                  <a:pt x="100538" y="13796"/>
                </a:cubicBezTo>
                <a:cubicBezTo>
                  <a:pt x="100505" y="13796"/>
                  <a:pt x="100470" y="13810"/>
                  <a:pt x="100440" y="13841"/>
                </a:cubicBezTo>
                <a:cubicBezTo>
                  <a:pt x="100393" y="13321"/>
                  <a:pt x="100357" y="12797"/>
                  <a:pt x="100322" y="12272"/>
                </a:cubicBezTo>
                <a:cubicBezTo>
                  <a:pt x="100318" y="12209"/>
                  <a:pt x="100286" y="12178"/>
                  <a:pt x="100253" y="12178"/>
                </a:cubicBezTo>
                <a:cubicBezTo>
                  <a:pt x="100221" y="12178"/>
                  <a:pt x="100189" y="12209"/>
                  <a:pt x="100185" y="12272"/>
                </a:cubicBezTo>
                <a:cubicBezTo>
                  <a:pt x="100142" y="12969"/>
                  <a:pt x="100095" y="13669"/>
                  <a:pt x="100091" y="14370"/>
                </a:cubicBezTo>
                <a:cubicBezTo>
                  <a:pt x="99989" y="14139"/>
                  <a:pt x="99891" y="13908"/>
                  <a:pt x="99786" y="13681"/>
                </a:cubicBezTo>
                <a:cubicBezTo>
                  <a:pt x="99821" y="12855"/>
                  <a:pt x="99868" y="12026"/>
                  <a:pt x="99965" y="11207"/>
                </a:cubicBezTo>
                <a:cubicBezTo>
                  <a:pt x="100072" y="10342"/>
                  <a:pt x="100177" y="9195"/>
                  <a:pt x="100670" y="8608"/>
                </a:cubicBezTo>
                <a:cubicBezTo>
                  <a:pt x="100697" y="8579"/>
                  <a:pt x="100671" y="8523"/>
                  <a:pt x="100644" y="8523"/>
                </a:cubicBezTo>
                <a:cubicBezTo>
                  <a:pt x="100638" y="8523"/>
                  <a:pt x="100633" y="8525"/>
                  <a:pt x="100628" y="8530"/>
                </a:cubicBezTo>
                <a:cubicBezTo>
                  <a:pt x="100236" y="8953"/>
                  <a:pt x="100068" y="9603"/>
                  <a:pt x="99895" y="10241"/>
                </a:cubicBezTo>
                <a:cubicBezTo>
                  <a:pt x="99786" y="10651"/>
                  <a:pt x="99696" y="11082"/>
                  <a:pt x="99625" y="11520"/>
                </a:cubicBezTo>
                <a:cubicBezTo>
                  <a:pt x="99653" y="10879"/>
                  <a:pt x="99703" y="10233"/>
                  <a:pt x="99684" y="9587"/>
                </a:cubicBezTo>
                <a:cubicBezTo>
                  <a:pt x="99682" y="9523"/>
                  <a:pt x="99651" y="9492"/>
                  <a:pt x="99619" y="9492"/>
                </a:cubicBezTo>
                <a:cubicBezTo>
                  <a:pt x="99587" y="9492"/>
                  <a:pt x="99553" y="9524"/>
                  <a:pt x="99547" y="9587"/>
                </a:cubicBezTo>
                <a:cubicBezTo>
                  <a:pt x="99535" y="9779"/>
                  <a:pt x="99515" y="9970"/>
                  <a:pt x="99488" y="10163"/>
                </a:cubicBezTo>
                <a:cubicBezTo>
                  <a:pt x="99445" y="9039"/>
                  <a:pt x="99394" y="7947"/>
                  <a:pt x="99344" y="7477"/>
                </a:cubicBezTo>
                <a:cubicBezTo>
                  <a:pt x="99414" y="6875"/>
                  <a:pt x="99481" y="6268"/>
                  <a:pt x="99543" y="5662"/>
                </a:cubicBezTo>
                <a:cubicBezTo>
                  <a:pt x="99550" y="5607"/>
                  <a:pt x="99517" y="5569"/>
                  <a:pt x="99487" y="5569"/>
                </a:cubicBezTo>
                <a:cubicBezTo>
                  <a:pt x="99468" y="5569"/>
                  <a:pt x="99450" y="5585"/>
                  <a:pt x="99445" y="5622"/>
                </a:cubicBezTo>
                <a:cubicBezTo>
                  <a:pt x="99378" y="6096"/>
                  <a:pt x="99304" y="6570"/>
                  <a:pt x="99226" y="7040"/>
                </a:cubicBezTo>
                <a:cubicBezTo>
                  <a:pt x="99225" y="7039"/>
                  <a:pt x="99223" y="7039"/>
                  <a:pt x="99222" y="7039"/>
                </a:cubicBezTo>
                <a:cubicBezTo>
                  <a:pt x="99195" y="7039"/>
                  <a:pt x="99163" y="7076"/>
                  <a:pt x="99159" y="7114"/>
                </a:cubicBezTo>
                <a:cubicBezTo>
                  <a:pt x="99140" y="7313"/>
                  <a:pt x="99125" y="7513"/>
                  <a:pt x="99105" y="7716"/>
                </a:cubicBezTo>
                <a:cubicBezTo>
                  <a:pt x="98909" y="8805"/>
                  <a:pt x="98682" y="9881"/>
                  <a:pt x="98455" y="10961"/>
                </a:cubicBezTo>
                <a:cubicBezTo>
                  <a:pt x="98455" y="10957"/>
                  <a:pt x="98451" y="10953"/>
                  <a:pt x="98451" y="10949"/>
                </a:cubicBezTo>
                <a:cubicBezTo>
                  <a:pt x="98392" y="10013"/>
                  <a:pt x="98354" y="9078"/>
                  <a:pt x="98341" y="8139"/>
                </a:cubicBezTo>
                <a:cubicBezTo>
                  <a:pt x="98341" y="8092"/>
                  <a:pt x="98317" y="8068"/>
                  <a:pt x="98292" y="8068"/>
                </a:cubicBezTo>
                <a:cubicBezTo>
                  <a:pt x="98267" y="8068"/>
                  <a:pt x="98242" y="8092"/>
                  <a:pt x="98240" y="8139"/>
                </a:cubicBezTo>
                <a:cubicBezTo>
                  <a:pt x="98228" y="8745"/>
                  <a:pt x="98220" y="9345"/>
                  <a:pt x="98213" y="9943"/>
                </a:cubicBezTo>
                <a:cubicBezTo>
                  <a:pt x="98204" y="9937"/>
                  <a:pt x="98194" y="9934"/>
                  <a:pt x="98185" y="9934"/>
                </a:cubicBezTo>
                <a:cubicBezTo>
                  <a:pt x="98156" y="9934"/>
                  <a:pt x="98129" y="9961"/>
                  <a:pt x="98126" y="10017"/>
                </a:cubicBezTo>
                <a:cubicBezTo>
                  <a:pt x="98126" y="10131"/>
                  <a:pt x="98122" y="10241"/>
                  <a:pt x="98122" y="10354"/>
                </a:cubicBezTo>
                <a:cubicBezTo>
                  <a:pt x="97884" y="9928"/>
                  <a:pt x="97637" y="9501"/>
                  <a:pt x="97391" y="9078"/>
                </a:cubicBezTo>
                <a:cubicBezTo>
                  <a:pt x="97317" y="8949"/>
                  <a:pt x="97238" y="8824"/>
                  <a:pt x="97163" y="8702"/>
                </a:cubicBezTo>
                <a:cubicBezTo>
                  <a:pt x="97140" y="8162"/>
                  <a:pt x="97132" y="7622"/>
                  <a:pt x="97140" y="7082"/>
                </a:cubicBezTo>
                <a:cubicBezTo>
                  <a:pt x="97140" y="7037"/>
                  <a:pt x="97117" y="7015"/>
                  <a:pt x="97094" y="7015"/>
                </a:cubicBezTo>
                <a:cubicBezTo>
                  <a:pt x="97071" y="7015"/>
                  <a:pt x="97048" y="7037"/>
                  <a:pt x="97046" y="7082"/>
                </a:cubicBezTo>
                <a:cubicBezTo>
                  <a:pt x="97026" y="7548"/>
                  <a:pt x="97019" y="8014"/>
                  <a:pt x="97015" y="8476"/>
                </a:cubicBezTo>
                <a:cubicBezTo>
                  <a:pt x="96851" y="8225"/>
                  <a:pt x="96686" y="7979"/>
                  <a:pt x="96526" y="7724"/>
                </a:cubicBezTo>
                <a:cubicBezTo>
                  <a:pt x="96455" y="7614"/>
                  <a:pt x="96056" y="6867"/>
                  <a:pt x="96067" y="6867"/>
                </a:cubicBezTo>
                <a:cubicBezTo>
                  <a:pt x="96095" y="6863"/>
                  <a:pt x="96095" y="6805"/>
                  <a:pt x="96067" y="6800"/>
                </a:cubicBezTo>
                <a:cubicBezTo>
                  <a:pt x="96036" y="6796"/>
                  <a:pt x="96009" y="6793"/>
                  <a:pt x="95982" y="6789"/>
                </a:cubicBezTo>
                <a:cubicBezTo>
                  <a:pt x="95981" y="6789"/>
                  <a:pt x="95980" y="6788"/>
                  <a:pt x="95979" y="6788"/>
                </a:cubicBezTo>
                <a:cubicBezTo>
                  <a:pt x="95960" y="6788"/>
                  <a:pt x="95946" y="6821"/>
                  <a:pt x="95950" y="6843"/>
                </a:cubicBezTo>
                <a:cubicBezTo>
                  <a:pt x="96001" y="7137"/>
                  <a:pt x="96170" y="7411"/>
                  <a:pt x="96283" y="7658"/>
                </a:cubicBezTo>
                <a:cubicBezTo>
                  <a:pt x="96526" y="8167"/>
                  <a:pt x="96737" y="8698"/>
                  <a:pt x="96968" y="9215"/>
                </a:cubicBezTo>
                <a:cubicBezTo>
                  <a:pt x="96983" y="9251"/>
                  <a:pt x="96999" y="9289"/>
                  <a:pt x="97015" y="9325"/>
                </a:cubicBezTo>
                <a:cubicBezTo>
                  <a:pt x="97019" y="10037"/>
                  <a:pt x="97035" y="10750"/>
                  <a:pt x="97046" y="11462"/>
                </a:cubicBezTo>
                <a:cubicBezTo>
                  <a:pt x="96999" y="11603"/>
                  <a:pt x="96956" y="11751"/>
                  <a:pt x="96917" y="11901"/>
                </a:cubicBezTo>
                <a:cubicBezTo>
                  <a:pt x="96823" y="11778"/>
                  <a:pt x="96729" y="11650"/>
                  <a:pt x="96627" y="11525"/>
                </a:cubicBezTo>
                <a:cubicBezTo>
                  <a:pt x="96623" y="11505"/>
                  <a:pt x="96620" y="11485"/>
                  <a:pt x="96616" y="11466"/>
                </a:cubicBezTo>
                <a:cubicBezTo>
                  <a:pt x="96584" y="10980"/>
                  <a:pt x="96580" y="10456"/>
                  <a:pt x="96725" y="10421"/>
                </a:cubicBezTo>
                <a:cubicBezTo>
                  <a:pt x="96780" y="10405"/>
                  <a:pt x="96780" y="10272"/>
                  <a:pt x="96725" y="10257"/>
                </a:cubicBezTo>
                <a:cubicBezTo>
                  <a:pt x="96707" y="10252"/>
                  <a:pt x="96689" y="10249"/>
                  <a:pt x="96672" y="10249"/>
                </a:cubicBezTo>
                <a:cubicBezTo>
                  <a:pt x="96485" y="10249"/>
                  <a:pt x="96371" y="10560"/>
                  <a:pt x="96302" y="11016"/>
                </a:cubicBezTo>
                <a:cubicBezTo>
                  <a:pt x="96298" y="11012"/>
                  <a:pt x="96291" y="11008"/>
                  <a:pt x="96283" y="11008"/>
                </a:cubicBezTo>
                <a:lnTo>
                  <a:pt x="96279" y="11000"/>
                </a:lnTo>
                <a:cubicBezTo>
                  <a:pt x="96267" y="10980"/>
                  <a:pt x="96255" y="10976"/>
                  <a:pt x="96240" y="10976"/>
                </a:cubicBezTo>
                <a:cubicBezTo>
                  <a:pt x="96146" y="10710"/>
                  <a:pt x="96048" y="10448"/>
                  <a:pt x="95939" y="10201"/>
                </a:cubicBezTo>
                <a:cubicBezTo>
                  <a:pt x="95841" y="9970"/>
                  <a:pt x="95751" y="9732"/>
                  <a:pt x="95660" y="9489"/>
                </a:cubicBezTo>
                <a:cubicBezTo>
                  <a:pt x="95720" y="9148"/>
                  <a:pt x="95770" y="8805"/>
                  <a:pt x="95794" y="8460"/>
                </a:cubicBezTo>
                <a:cubicBezTo>
                  <a:pt x="95798" y="8407"/>
                  <a:pt x="95765" y="8377"/>
                  <a:pt x="95734" y="8377"/>
                </a:cubicBezTo>
                <a:cubicBezTo>
                  <a:pt x="95710" y="8377"/>
                  <a:pt x="95687" y="8395"/>
                  <a:pt x="95684" y="8436"/>
                </a:cubicBezTo>
                <a:cubicBezTo>
                  <a:pt x="95657" y="8702"/>
                  <a:pt x="95613" y="8957"/>
                  <a:pt x="95555" y="9211"/>
                </a:cubicBezTo>
                <a:cubicBezTo>
                  <a:pt x="95512" y="9094"/>
                  <a:pt x="95465" y="8976"/>
                  <a:pt x="95414" y="8863"/>
                </a:cubicBezTo>
                <a:cubicBezTo>
                  <a:pt x="95344" y="8711"/>
                  <a:pt x="94835" y="7771"/>
                  <a:pt x="94886" y="7595"/>
                </a:cubicBezTo>
                <a:cubicBezTo>
                  <a:pt x="94894" y="7569"/>
                  <a:pt x="94882" y="7547"/>
                  <a:pt x="94867" y="7547"/>
                </a:cubicBezTo>
                <a:cubicBezTo>
                  <a:pt x="94860" y="7547"/>
                  <a:pt x="94852" y="7552"/>
                  <a:pt x="94846" y="7564"/>
                </a:cubicBezTo>
                <a:cubicBezTo>
                  <a:pt x="94808" y="7650"/>
                  <a:pt x="94792" y="7677"/>
                  <a:pt x="94835" y="7791"/>
                </a:cubicBezTo>
                <a:cubicBezTo>
                  <a:pt x="94972" y="8182"/>
                  <a:pt x="95101" y="8570"/>
                  <a:pt x="95211" y="8989"/>
                </a:cubicBezTo>
                <a:cubicBezTo>
                  <a:pt x="95242" y="9106"/>
                  <a:pt x="95273" y="9227"/>
                  <a:pt x="95304" y="9345"/>
                </a:cubicBezTo>
                <a:cubicBezTo>
                  <a:pt x="95265" y="9426"/>
                  <a:pt x="95230" y="9520"/>
                  <a:pt x="95198" y="9618"/>
                </a:cubicBezTo>
                <a:cubicBezTo>
                  <a:pt x="95187" y="9623"/>
                  <a:pt x="95175" y="9630"/>
                  <a:pt x="95171" y="9650"/>
                </a:cubicBezTo>
                <a:cubicBezTo>
                  <a:pt x="95151" y="9720"/>
                  <a:pt x="95133" y="9787"/>
                  <a:pt x="95113" y="9858"/>
                </a:cubicBezTo>
                <a:cubicBezTo>
                  <a:pt x="94976" y="9211"/>
                  <a:pt x="94839" y="8566"/>
                  <a:pt x="94705" y="7920"/>
                </a:cubicBezTo>
                <a:cubicBezTo>
                  <a:pt x="94678" y="7775"/>
                  <a:pt x="94647" y="7627"/>
                  <a:pt x="94616" y="7477"/>
                </a:cubicBezTo>
                <a:lnTo>
                  <a:pt x="94616" y="7407"/>
                </a:lnTo>
                <a:cubicBezTo>
                  <a:pt x="94604" y="7258"/>
                  <a:pt x="94604" y="7105"/>
                  <a:pt x="94616" y="6957"/>
                </a:cubicBezTo>
                <a:cubicBezTo>
                  <a:pt x="94600" y="6926"/>
                  <a:pt x="94588" y="6899"/>
                  <a:pt x="94580" y="6879"/>
                </a:cubicBezTo>
                <a:cubicBezTo>
                  <a:pt x="94588" y="6870"/>
                  <a:pt x="94600" y="6863"/>
                  <a:pt x="94600" y="6847"/>
                </a:cubicBezTo>
                <a:cubicBezTo>
                  <a:pt x="94604" y="6828"/>
                  <a:pt x="94607" y="6808"/>
                  <a:pt x="94607" y="6789"/>
                </a:cubicBezTo>
                <a:cubicBezTo>
                  <a:pt x="94615" y="6741"/>
                  <a:pt x="94592" y="6711"/>
                  <a:pt x="94567" y="6711"/>
                </a:cubicBezTo>
                <a:cubicBezTo>
                  <a:pt x="94551" y="6711"/>
                  <a:pt x="94535" y="6724"/>
                  <a:pt x="94526" y="6753"/>
                </a:cubicBezTo>
                <a:cubicBezTo>
                  <a:pt x="94514" y="6800"/>
                  <a:pt x="94506" y="6852"/>
                  <a:pt x="94494" y="6902"/>
                </a:cubicBezTo>
                <a:cubicBezTo>
                  <a:pt x="94338" y="6198"/>
                  <a:pt x="94158" y="5493"/>
                  <a:pt x="93923" y="4871"/>
                </a:cubicBezTo>
                <a:cubicBezTo>
                  <a:pt x="93914" y="4849"/>
                  <a:pt x="93902" y="4840"/>
                  <a:pt x="93888" y="4840"/>
                </a:cubicBezTo>
                <a:cubicBezTo>
                  <a:pt x="93859" y="4840"/>
                  <a:pt x="93828" y="4886"/>
                  <a:pt x="93845" y="4937"/>
                </a:cubicBezTo>
                <a:cubicBezTo>
                  <a:pt x="94114" y="5732"/>
                  <a:pt x="94248" y="6659"/>
                  <a:pt x="94373" y="7548"/>
                </a:cubicBezTo>
                <a:cubicBezTo>
                  <a:pt x="94275" y="8252"/>
                  <a:pt x="94244" y="9016"/>
                  <a:pt x="94197" y="9697"/>
                </a:cubicBezTo>
                <a:cubicBezTo>
                  <a:pt x="94158" y="10346"/>
                  <a:pt x="94114" y="10992"/>
                  <a:pt x="94083" y="11642"/>
                </a:cubicBezTo>
                <a:cubicBezTo>
                  <a:pt x="94033" y="11360"/>
                  <a:pt x="93982" y="11082"/>
                  <a:pt x="93923" y="10808"/>
                </a:cubicBezTo>
                <a:cubicBezTo>
                  <a:pt x="93930" y="10393"/>
                  <a:pt x="93935" y="9979"/>
                  <a:pt x="93926" y="9564"/>
                </a:cubicBezTo>
                <a:cubicBezTo>
                  <a:pt x="93926" y="9525"/>
                  <a:pt x="93906" y="9505"/>
                  <a:pt x="93886" y="9505"/>
                </a:cubicBezTo>
                <a:cubicBezTo>
                  <a:pt x="93865" y="9505"/>
                  <a:pt x="93845" y="9525"/>
                  <a:pt x="93845" y="9564"/>
                </a:cubicBezTo>
                <a:cubicBezTo>
                  <a:pt x="93845" y="9618"/>
                  <a:pt x="93845" y="9670"/>
                  <a:pt x="93841" y="9724"/>
                </a:cubicBezTo>
                <a:cubicBezTo>
                  <a:pt x="93822" y="9710"/>
                  <a:pt x="93800" y="9702"/>
                  <a:pt x="93778" y="9702"/>
                </a:cubicBezTo>
                <a:cubicBezTo>
                  <a:pt x="93759" y="9702"/>
                  <a:pt x="93740" y="9708"/>
                  <a:pt x="93724" y="9720"/>
                </a:cubicBezTo>
                <a:cubicBezTo>
                  <a:pt x="93677" y="9164"/>
                  <a:pt x="93625" y="8604"/>
                  <a:pt x="93586" y="8045"/>
                </a:cubicBezTo>
                <a:cubicBezTo>
                  <a:pt x="93570" y="7865"/>
                  <a:pt x="93551" y="7685"/>
                  <a:pt x="93536" y="7505"/>
                </a:cubicBezTo>
                <a:cubicBezTo>
                  <a:pt x="93570" y="7204"/>
                  <a:pt x="93617" y="6917"/>
                  <a:pt x="93692" y="6655"/>
                </a:cubicBezTo>
                <a:cubicBezTo>
                  <a:pt x="93697" y="6632"/>
                  <a:pt x="93681" y="6614"/>
                  <a:pt x="93666" y="6614"/>
                </a:cubicBezTo>
                <a:cubicBezTo>
                  <a:pt x="93659" y="6614"/>
                  <a:pt x="93652" y="6618"/>
                  <a:pt x="93648" y="6628"/>
                </a:cubicBezTo>
                <a:cubicBezTo>
                  <a:pt x="93590" y="6812"/>
                  <a:pt x="93543" y="7011"/>
                  <a:pt x="93508" y="7215"/>
                </a:cubicBezTo>
                <a:cubicBezTo>
                  <a:pt x="93473" y="6886"/>
                  <a:pt x="93437" y="6558"/>
                  <a:pt x="93406" y="6229"/>
                </a:cubicBezTo>
                <a:cubicBezTo>
                  <a:pt x="93363" y="5795"/>
                  <a:pt x="93367" y="5411"/>
                  <a:pt x="93211" y="5028"/>
                </a:cubicBezTo>
                <a:cubicBezTo>
                  <a:pt x="93197" y="4995"/>
                  <a:pt x="93178" y="4981"/>
                  <a:pt x="93159" y="4981"/>
                </a:cubicBezTo>
                <a:cubicBezTo>
                  <a:pt x="93117" y="4981"/>
                  <a:pt x="93076" y="5048"/>
                  <a:pt x="93097" y="5121"/>
                </a:cubicBezTo>
                <a:cubicBezTo>
                  <a:pt x="93281" y="5728"/>
                  <a:pt x="93211" y="6628"/>
                  <a:pt x="93226" y="7286"/>
                </a:cubicBezTo>
                <a:cubicBezTo>
                  <a:pt x="93234" y="7571"/>
                  <a:pt x="93230" y="7861"/>
                  <a:pt x="93222" y="8151"/>
                </a:cubicBezTo>
                <a:cubicBezTo>
                  <a:pt x="93016" y="7541"/>
                  <a:pt x="92768" y="6945"/>
                  <a:pt x="92592" y="6945"/>
                </a:cubicBezTo>
                <a:cubicBezTo>
                  <a:pt x="92531" y="6945"/>
                  <a:pt x="92479" y="7017"/>
                  <a:pt x="92439" y="7184"/>
                </a:cubicBezTo>
                <a:cubicBezTo>
                  <a:pt x="92430" y="7224"/>
                  <a:pt x="92451" y="7250"/>
                  <a:pt x="92473" y="7250"/>
                </a:cubicBezTo>
                <a:cubicBezTo>
                  <a:pt x="92488" y="7250"/>
                  <a:pt x="92504" y="7238"/>
                  <a:pt x="92510" y="7211"/>
                </a:cubicBezTo>
                <a:cubicBezTo>
                  <a:pt x="92531" y="7140"/>
                  <a:pt x="92557" y="7110"/>
                  <a:pt x="92586" y="7110"/>
                </a:cubicBezTo>
                <a:cubicBezTo>
                  <a:pt x="92718" y="7110"/>
                  <a:pt x="92906" y="7728"/>
                  <a:pt x="92925" y="7802"/>
                </a:cubicBezTo>
                <a:cubicBezTo>
                  <a:pt x="93034" y="8225"/>
                  <a:pt x="93113" y="8651"/>
                  <a:pt x="93202" y="9083"/>
                </a:cubicBezTo>
                <a:cubicBezTo>
                  <a:pt x="93207" y="9094"/>
                  <a:pt x="93207" y="9106"/>
                  <a:pt x="93211" y="9117"/>
                </a:cubicBezTo>
                <a:cubicBezTo>
                  <a:pt x="93214" y="9611"/>
                  <a:pt x="93222" y="10100"/>
                  <a:pt x="93234" y="10593"/>
                </a:cubicBezTo>
                <a:cubicBezTo>
                  <a:pt x="93183" y="10460"/>
                  <a:pt x="93128" y="10327"/>
                  <a:pt x="93074" y="10190"/>
                </a:cubicBezTo>
                <a:cubicBezTo>
                  <a:pt x="93074" y="10178"/>
                  <a:pt x="93070" y="10167"/>
                  <a:pt x="93070" y="10154"/>
                </a:cubicBezTo>
                <a:cubicBezTo>
                  <a:pt x="93038" y="9905"/>
                  <a:pt x="92987" y="9426"/>
                  <a:pt x="92764" y="9392"/>
                </a:cubicBezTo>
                <a:cubicBezTo>
                  <a:pt x="92756" y="9392"/>
                  <a:pt x="92752" y="9392"/>
                  <a:pt x="92745" y="9395"/>
                </a:cubicBezTo>
                <a:cubicBezTo>
                  <a:pt x="92690" y="9258"/>
                  <a:pt x="92635" y="9121"/>
                  <a:pt x="92584" y="8984"/>
                </a:cubicBezTo>
                <a:cubicBezTo>
                  <a:pt x="92627" y="8683"/>
                  <a:pt x="92686" y="8393"/>
                  <a:pt x="92768" y="8111"/>
                </a:cubicBezTo>
                <a:cubicBezTo>
                  <a:pt x="92785" y="8057"/>
                  <a:pt x="92752" y="8007"/>
                  <a:pt x="92721" y="8007"/>
                </a:cubicBezTo>
                <a:cubicBezTo>
                  <a:pt x="92708" y="8007"/>
                  <a:pt x="92694" y="8017"/>
                  <a:pt x="92686" y="8041"/>
                </a:cubicBezTo>
                <a:cubicBezTo>
                  <a:pt x="92631" y="8214"/>
                  <a:pt x="92580" y="8389"/>
                  <a:pt x="92533" y="8570"/>
                </a:cubicBezTo>
                <a:lnTo>
                  <a:pt x="92533" y="8554"/>
                </a:lnTo>
                <a:cubicBezTo>
                  <a:pt x="92541" y="8519"/>
                  <a:pt x="92537" y="8480"/>
                  <a:pt x="92521" y="8449"/>
                </a:cubicBezTo>
                <a:cubicBezTo>
                  <a:pt x="92479" y="7983"/>
                  <a:pt x="92436" y="7517"/>
                  <a:pt x="92393" y="7051"/>
                </a:cubicBezTo>
                <a:cubicBezTo>
                  <a:pt x="92310" y="6158"/>
                  <a:pt x="92248" y="5246"/>
                  <a:pt x="91915" y="4464"/>
                </a:cubicBezTo>
                <a:cubicBezTo>
                  <a:pt x="91902" y="4434"/>
                  <a:pt x="91883" y="4422"/>
                  <a:pt x="91864" y="4422"/>
                </a:cubicBezTo>
                <a:cubicBezTo>
                  <a:pt x="91821" y="4422"/>
                  <a:pt x="91778" y="4487"/>
                  <a:pt x="91805" y="4558"/>
                </a:cubicBezTo>
                <a:cubicBezTo>
                  <a:pt x="92158" y="5415"/>
                  <a:pt x="92165" y="6456"/>
                  <a:pt x="92192" y="7446"/>
                </a:cubicBezTo>
                <a:cubicBezTo>
                  <a:pt x="92181" y="7364"/>
                  <a:pt x="92174" y="7286"/>
                  <a:pt x="92169" y="7208"/>
                </a:cubicBezTo>
                <a:cubicBezTo>
                  <a:pt x="92167" y="7171"/>
                  <a:pt x="92147" y="7152"/>
                  <a:pt x="92127" y="7152"/>
                </a:cubicBezTo>
                <a:cubicBezTo>
                  <a:pt x="92107" y="7152"/>
                  <a:pt x="92087" y="7171"/>
                  <a:pt x="92087" y="7208"/>
                </a:cubicBezTo>
                <a:cubicBezTo>
                  <a:pt x="92099" y="7564"/>
                  <a:pt x="92150" y="7900"/>
                  <a:pt x="92216" y="8229"/>
                </a:cubicBezTo>
                <a:cubicBezTo>
                  <a:pt x="92221" y="8355"/>
                  <a:pt x="92224" y="8480"/>
                  <a:pt x="92228" y="8608"/>
                </a:cubicBezTo>
                <a:cubicBezTo>
                  <a:pt x="91880" y="9067"/>
                  <a:pt x="91696" y="9818"/>
                  <a:pt x="91547" y="10445"/>
                </a:cubicBezTo>
                <a:cubicBezTo>
                  <a:pt x="91531" y="10515"/>
                  <a:pt x="91516" y="10586"/>
                  <a:pt x="91500" y="10656"/>
                </a:cubicBezTo>
                <a:cubicBezTo>
                  <a:pt x="91496" y="10601"/>
                  <a:pt x="91493" y="10550"/>
                  <a:pt x="91488" y="10495"/>
                </a:cubicBezTo>
                <a:cubicBezTo>
                  <a:pt x="91488" y="10463"/>
                  <a:pt x="91473" y="10448"/>
                  <a:pt x="91457" y="10445"/>
                </a:cubicBezTo>
                <a:cubicBezTo>
                  <a:pt x="91426" y="9168"/>
                  <a:pt x="91406" y="8049"/>
                  <a:pt x="91417" y="8049"/>
                </a:cubicBezTo>
                <a:cubicBezTo>
                  <a:pt x="91508" y="8049"/>
                  <a:pt x="91508" y="7842"/>
                  <a:pt x="91417" y="7842"/>
                </a:cubicBezTo>
                <a:lnTo>
                  <a:pt x="91375" y="7842"/>
                </a:lnTo>
                <a:cubicBezTo>
                  <a:pt x="91340" y="7842"/>
                  <a:pt x="91316" y="7873"/>
                  <a:pt x="91305" y="7916"/>
                </a:cubicBezTo>
                <a:cubicBezTo>
                  <a:pt x="91164" y="8467"/>
                  <a:pt x="91148" y="9101"/>
                  <a:pt x="91124" y="9708"/>
                </a:cubicBezTo>
                <a:lnTo>
                  <a:pt x="91117" y="9708"/>
                </a:lnTo>
                <a:cubicBezTo>
                  <a:pt x="90913" y="9732"/>
                  <a:pt x="90745" y="9873"/>
                  <a:pt x="90604" y="10084"/>
                </a:cubicBezTo>
                <a:cubicBezTo>
                  <a:pt x="90588" y="10017"/>
                  <a:pt x="90568" y="9951"/>
                  <a:pt x="90553" y="9885"/>
                </a:cubicBezTo>
                <a:cubicBezTo>
                  <a:pt x="90615" y="9419"/>
                  <a:pt x="90690" y="8957"/>
                  <a:pt x="90768" y="8499"/>
                </a:cubicBezTo>
                <a:cubicBezTo>
                  <a:pt x="90776" y="8491"/>
                  <a:pt x="90780" y="8480"/>
                  <a:pt x="90780" y="8467"/>
                </a:cubicBezTo>
                <a:cubicBezTo>
                  <a:pt x="90780" y="8449"/>
                  <a:pt x="90783" y="8429"/>
                  <a:pt x="90783" y="8409"/>
                </a:cubicBezTo>
                <a:cubicBezTo>
                  <a:pt x="90791" y="8337"/>
                  <a:pt x="90753" y="8280"/>
                  <a:pt x="90714" y="8280"/>
                </a:cubicBezTo>
                <a:cubicBezTo>
                  <a:pt x="90694" y="8280"/>
                  <a:pt x="90673" y="8295"/>
                  <a:pt x="90659" y="8331"/>
                </a:cubicBezTo>
                <a:cubicBezTo>
                  <a:pt x="90537" y="8636"/>
                  <a:pt x="90490" y="9007"/>
                  <a:pt x="90404" y="9345"/>
                </a:cubicBezTo>
                <a:cubicBezTo>
                  <a:pt x="90357" y="9172"/>
                  <a:pt x="90310" y="9000"/>
                  <a:pt x="90259" y="8824"/>
                </a:cubicBezTo>
                <a:cubicBezTo>
                  <a:pt x="90209" y="8155"/>
                  <a:pt x="90232" y="7497"/>
                  <a:pt x="90447" y="6980"/>
                </a:cubicBezTo>
                <a:cubicBezTo>
                  <a:pt x="90463" y="6943"/>
                  <a:pt x="90441" y="6909"/>
                  <a:pt x="90418" y="6909"/>
                </a:cubicBezTo>
                <a:cubicBezTo>
                  <a:pt x="90407" y="6909"/>
                  <a:pt x="90396" y="6916"/>
                  <a:pt x="90389" y="6933"/>
                </a:cubicBezTo>
                <a:cubicBezTo>
                  <a:pt x="90185" y="7360"/>
                  <a:pt x="90118" y="7885"/>
                  <a:pt x="90095" y="8417"/>
                </a:cubicBezTo>
                <a:cubicBezTo>
                  <a:pt x="90055" y="8420"/>
                  <a:pt x="90021" y="8467"/>
                  <a:pt x="90032" y="8538"/>
                </a:cubicBezTo>
                <a:cubicBezTo>
                  <a:pt x="90044" y="8604"/>
                  <a:pt x="90052" y="8667"/>
                  <a:pt x="90064" y="8734"/>
                </a:cubicBezTo>
                <a:cubicBezTo>
                  <a:pt x="89974" y="8843"/>
                  <a:pt x="89887" y="8965"/>
                  <a:pt x="89809" y="9094"/>
                </a:cubicBezTo>
                <a:cubicBezTo>
                  <a:pt x="89915" y="8499"/>
                  <a:pt x="90048" y="7896"/>
                  <a:pt x="90201" y="7325"/>
                </a:cubicBezTo>
                <a:cubicBezTo>
                  <a:pt x="90306" y="6922"/>
                  <a:pt x="90436" y="6077"/>
                  <a:pt x="90765" y="5927"/>
                </a:cubicBezTo>
                <a:cubicBezTo>
                  <a:pt x="90788" y="5920"/>
                  <a:pt x="90783" y="5869"/>
                  <a:pt x="90760" y="5869"/>
                </a:cubicBezTo>
                <a:cubicBezTo>
                  <a:pt x="90275" y="5880"/>
                  <a:pt x="90071" y="6937"/>
                  <a:pt x="89915" y="7446"/>
                </a:cubicBezTo>
                <a:cubicBezTo>
                  <a:pt x="89665" y="8261"/>
                  <a:pt x="89437" y="9090"/>
                  <a:pt x="89222" y="9923"/>
                </a:cubicBezTo>
                <a:cubicBezTo>
                  <a:pt x="89206" y="9901"/>
                  <a:pt x="89181" y="9889"/>
                  <a:pt x="89157" y="9889"/>
                </a:cubicBezTo>
                <a:cubicBezTo>
                  <a:pt x="89130" y="9889"/>
                  <a:pt x="89102" y="9905"/>
                  <a:pt x="89085" y="9943"/>
                </a:cubicBezTo>
                <a:cubicBezTo>
                  <a:pt x="88984" y="10182"/>
                  <a:pt x="88960" y="10503"/>
                  <a:pt x="88952" y="10824"/>
                </a:cubicBezTo>
                <a:cubicBezTo>
                  <a:pt x="88894" y="10479"/>
                  <a:pt x="88823" y="10143"/>
                  <a:pt x="88733" y="9814"/>
                </a:cubicBezTo>
                <a:cubicBezTo>
                  <a:pt x="88803" y="9661"/>
                  <a:pt x="88886" y="9552"/>
                  <a:pt x="88987" y="9497"/>
                </a:cubicBezTo>
                <a:cubicBezTo>
                  <a:pt x="89034" y="9472"/>
                  <a:pt x="89021" y="9377"/>
                  <a:pt x="88979" y="9377"/>
                </a:cubicBezTo>
                <a:cubicBezTo>
                  <a:pt x="88976" y="9377"/>
                  <a:pt x="88972" y="9378"/>
                  <a:pt x="88968" y="9379"/>
                </a:cubicBezTo>
                <a:cubicBezTo>
                  <a:pt x="88850" y="9419"/>
                  <a:pt x="88756" y="9505"/>
                  <a:pt x="88675" y="9618"/>
                </a:cubicBezTo>
                <a:cubicBezTo>
                  <a:pt x="88643" y="9505"/>
                  <a:pt x="88612" y="9392"/>
                  <a:pt x="88576" y="9282"/>
                </a:cubicBezTo>
                <a:cubicBezTo>
                  <a:pt x="88567" y="9257"/>
                  <a:pt x="88554" y="9247"/>
                  <a:pt x="88541" y="9247"/>
                </a:cubicBezTo>
                <a:cubicBezTo>
                  <a:pt x="88512" y="9247"/>
                  <a:pt x="88482" y="9295"/>
                  <a:pt x="88498" y="9348"/>
                </a:cubicBezTo>
                <a:cubicBezTo>
                  <a:pt x="88538" y="9473"/>
                  <a:pt x="88572" y="9607"/>
                  <a:pt x="88604" y="9735"/>
                </a:cubicBezTo>
                <a:cubicBezTo>
                  <a:pt x="88518" y="9892"/>
                  <a:pt x="88455" y="10084"/>
                  <a:pt x="88400" y="10268"/>
                </a:cubicBezTo>
                <a:cubicBezTo>
                  <a:pt x="88365" y="10131"/>
                  <a:pt x="88337" y="9998"/>
                  <a:pt x="88322" y="9861"/>
                </a:cubicBezTo>
                <a:cubicBezTo>
                  <a:pt x="88319" y="9827"/>
                  <a:pt x="88300" y="9811"/>
                  <a:pt x="88281" y="9811"/>
                </a:cubicBezTo>
                <a:cubicBezTo>
                  <a:pt x="88255" y="9811"/>
                  <a:pt x="88228" y="9837"/>
                  <a:pt x="88228" y="9881"/>
                </a:cubicBezTo>
                <a:cubicBezTo>
                  <a:pt x="88232" y="10127"/>
                  <a:pt x="88263" y="10369"/>
                  <a:pt x="88310" y="10609"/>
                </a:cubicBezTo>
                <a:cubicBezTo>
                  <a:pt x="88290" y="10679"/>
                  <a:pt x="88271" y="10754"/>
                  <a:pt x="88256" y="10824"/>
                </a:cubicBezTo>
                <a:cubicBezTo>
                  <a:pt x="88216" y="10683"/>
                  <a:pt x="88181" y="10542"/>
                  <a:pt x="88146" y="10401"/>
                </a:cubicBezTo>
                <a:cubicBezTo>
                  <a:pt x="88129" y="10328"/>
                  <a:pt x="88088" y="10295"/>
                  <a:pt x="88048" y="10295"/>
                </a:cubicBezTo>
                <a:cubicBezTo>
                  <a:pt x="87987" y="10295"/>
                  <a:pt x="87928" y="10368"/>
                  <a:pt x="87947" y="10483"/>
                </a:cubicBezTo>
                <a:cubicBezTo>
                  <a:pt x="88001" y="10839"/>
                  <a:pt x="88048" y="11204"/>
                  <a:pt x="88091" y="11567"/>
                </a:cubicBezTo>
                <a:cubicBezTo>
                  <a:pt x="88059" y="11728"/>
                  <a:pt x="88032" y="11885"/>
                  <a:pt x="88009" y="12045"/>
                </a:cubicBezTo>
                <a:cubicBezTo>
                  <a:pt x="87829" y="11301"/>
                  <a:pt x="87656" y="10557"/>
                  <a:pt x="87504" y="9802"/>
                </a:cubicBezTo>
                <a:cubicBezTo>
                  <a:pt x="87498" y="9771"/>
                  <a:pt x="87481" y="9757"/>
                  <a:pt x="87464" y="9757"/>
                </a:cubicBezTo>
                <a:cubicBezTo>
                  <a:pt x="87438" y="9757"/>
                  <a:pt x="87413" y="9788"/>
                  <a:pt x="87422" y="9838"/>
                </a:cubicBezTo>
                <a:cubicBezTo>
                  <a:pt x="87531" y="10456"/>
                  <a:pt x="87629" y="11079"/>
                  <a:pt x="87723" y="11704"/>
                </a:cubicBezTo>
                <a:cubicBezTo>
                  <a:pt x="87716" y="11697"/>
                  <a:pt x="87703" y="11689"/>
                  <a:pt x="87688" y="11677"/>
                </a:cubicBezTo>
                <a:cubicBezTo>
                  <a:pt x="87679" y="11670"/>
                  <a:pt x="87670" y="11667"/>
                  <a:pt x="87662" y="11667"/>
                </a:cubicBezTo>
                <a:cubicBezTo>
                  <a:pt x="87633" y="11667"/>
                  <a:pt x="87609" y="11703"/>
                  <a:pt x="87606" y="11747"/>
                </a:cubicBezTo>
                <a:cubicBezTo>
                  <a:pt x="87606" y="11760"/>
                  <a:pt x="87602" y="11775"/>
                  <a:pt x="87602" y="11787"/>
                </a:cubicBezTo>
                <a:cubicBezTo>
                  <a:pt x="87528" y="11529"/>
                  <a:pt x="87449" y="11274"/>
                  <a:pt x="87367" y="11020"/>
                </a:cubicBezTo>
                <a:cubicBezTo>
                  <a:pt x="87336" y="9576"/>
                  <a:pt x="87304" y="8182"/>
                  <a:pt x="87320" y="8182"/>
                </a:cubicBezTo>
                <a:cubicBezTo>
                  <a:pt x="87410" y="8182"/>
                  <a:pt x="87410" y="7974"/>
                  <a:pt x="87320" y="7974"/>
                </a:cubicBezTo>
                <a:lnTo>
                  <a:pt x="87277" y="7974"/>
                </a:lnTo>
                <a:cubicBezTo>
                  <a:pt x="87275" y="7974"/>
                  <a:pt x="87274" y="7974"/>
                  <a:pt x="87272" y="7974"/>
                </a:cubicBezTo>
                <a:cubicBezTo>
                  <a:pt x="87240" y="7974"/>
                  <a:pt x="87218" y="8008"/>
                  <a:pt x="87206" y="8049"/>
                </a:cubicBezTo>
                <a:cubicBezTo>
                  <a:pt x="87105" y="8444"/>
                  <a:pt x="87069" y="8883"/>
                  <a:pt x="87046" y="9325"/>
                </a:cubicBezTo>
                <a:cubicBezTo>
                  <a:pt x="86975" y="9395"/>
                  <a:pt x="86905" y="9477"/>
                  <a:pt x="86843" y="9564"/>
                </a:cubicBezTo>
                <a:cubicBezTo>
                  <a:pt x="86780" y="9419"/>
                  <a:pt x="86713" y="9282"/>
                  <a:pt x="86639" y="9157"/>
                </a:cubicBezTo>
                <a:cubicBezTo>
                  <a:pt x="86576" y="8248"/>
                  <a:pt x="86525" y="7345"/>
                  <a:pt x="86491" y="6460"/>
                </a:cubicBezTo>
                <a:lnTo>
                  <a:pt x="86491" y="6460"/>
                </a:lnTo>
                <a:cubicBezTo>
                  <a:pt x="86493" y="6487"/>
                  <a:pt x="86507" y="6501"/>
                  <a:pt x="86522" y="6501"/>
                </a:cubicBezTo>
                <a:cubicBezTo>
                  <a:pt x="86536" y="6501"/>
                  <a:pt x="86551" y="6487"/>
                  <a:pt x="86553" y="6460"/>
                </a:cubicBezTo>
                <a:lnTo>
                  <a:pt x="86553" y="6397"/>
                </a:lnTo>
                <a:cubicBezTo>
                  <a:pt x="86555" y="6367"/>
                  <a:pt x="86539" y="6352"/>
                  <a:pt x="86523" y="6352"/>
                </a:cubicBezTo>
                <a:cubicBezTo>
                  <a:pt x="86512" y="6352"/>
                  <a:pt x="86501" y="6359"/>
                  <a:pt x="86494" y="6374"/>
                </a:cubicBezTo>
                <a:cubicBezTo>
                  <a:pt x="86392" y="6574"/>
                  <a:pt x="86428" y="6800"/>
                  <a:pt x="86416" y="7047"/>
                </a:cubicBezTo>
                <a:cubicBezTo>
                  <a:pt x="86388" y="7627"/>
                  <a:pt x="86354" y="8209"/>
                  <a:pt x="86365" y="8792"/>
                </a:cubicBezTo>
                <a:cubicBezTo>
                  <a:pt x="86247" y="8683"/>
                  <a:pt x="86119" y="8608"/>
                  <a:pt x="85969" y="8589"/>
                </a:cubicBezTo>
                <a:cubicBezTo>
                  <a:pt x="85968" y="8589"/>
                  <a:pt x="85966" y="8589"/>
                  <a:pt x="85964" y="8589"/>
                </a:cubicBezTo>
                <a:cubicBezTo>
                  <a:pt x="85931" y="8589"/>
                  <a:pt x="85936" y="8664"/>
                  <a:pt x="85969" y="8671"/>
                </a:cubicBezTo>
                <a:cubicBezTo>
                  <a:pt x="86119" y="8695"/>
                  <a:pt x="86247" y="8789"/>
                  <a:pt x="86365" y="8926"/>
                </a:cubicBezTo>
                <a:cubicBezTo>
                  <a:pt x="86373" y="9415"/>
                  <a:pt x="86385" y="9916"/>
                  <a:pt x="86388" y="10416"/>
                </a:cubicBezTo>
                <a:cubicBezTo>
                  <a:pt x="86138" y="10910"/>
                  <a:pt x="85989" y="11634"/>
                  <a:pt x="85868" y="12221"/>
                </a:cubicBezTo>
                <a:cubicBezTo>
                  <a:pt x="85805" y="11872"/>
                  <a:pt x="85743" y="11520"/>
                  <a:pt x="85684" y="11168"/>
                </a:cubicBezTo>
                <a:cubicBezTo>
                  <a:pt x="85637" y="10895"/>
                  <a:pt x="85575" y="10620"/>
                  <a:pt x="85512" y="10354"/>
                </a:cubicBezTo>
                <a:cubicBezTo>
                  <a:pt x="85684" y="9861"/>
                  <a:pt x="85868" y="9379"/>
                  <a:pt x="86083" y="8926"/>
                </a:cubicBezTo>
                <a:cubicBezTo>
                  <a:pt x="86110" y="8867"/>
                  <a:pt x="86072" y="8813"/>
                  <a:pt x="86033" y="8813"/>
                </a:cubicBezTo>
                <a:cubicBezTo>
                  <a:pt x="86021" y="8813"/>
                  <a:pt x="86008" y="8818"/>
                  <a:pt x="85998" y="8832"/>
                </a:cubicBezTo>
                <a:cubicBezTo>
                  <a:pt x="85825" y="9027"/>
                  <a:pt x="85673" y="9266"/>
                  <a:pt x="85539" y="9529"/>
                </a:cubicBezTo>
                <a:cubicBezTo>
                  <a:pt x="85582" y="8695"/>
                  <a:pt x="85645" y="7861"/>
                  <a:pt x="85720" y="7031"/>
                </a:cubicBezTo>
                <a:cubicBezTo>
                  <a:pt x="85915" y="6299"/>
                  <a:pt x="86130" y="5532"/>
                  <a:pt x="86153" y="4780"/>
                </a:cubicBezTo>
                <a:cubicBezTo>
                  <a:pt x="86153" y="4763"/>
                  <a:pt x="86144" y="4755"/>
                  <a:pt x="86135" y="4755"/>
                </a:cubicBezTo>
                <a:cubicBezTo>
                  <a:pt x="86128" y="4755"/>
                  <a:pt x="86120" y="4761"/>
                  <a:pt x="86119" y="4773"/>
                </a:cubicBezTo>
                <a:cubicBezTo>
                  <a:pt x="86052" y="5250"/>
                  <a:pt x="85935" y="5720"/>
                  <a:pt x="85801" y="6186"/>
                </a:cubicBezTo>
                <a:lnTo>
                  <a:pt x="85801" y="6178"/>
                </a:lnTo>
                <a:cubicBezTo>
                  <a:pt x="85828" y="5936"/>
                  <a:pt x="85720" y="5763"/>
                  <a:pt x="85594" y="5701"/>
                </a:cubicBezTo>
                <a:lnTo>
                  <a:pt x="85700" y="5349"/>
                </a:lnTo>
                <a:cubicBezTo>
                  <a:pt x="85716" y="5303"/>
                  <a:pt x="85687" y="5260"/>
                  <a:pt x="85662" y="5260"/>
                </a:cubicBezTo>
                <a:cubicBezTo>
                  <a:pt x="85650" y="5260"/>
                  <a:pt x="85639" y="5269"/>
                  <a:pt x="85633" y="5290"/>
                </a:cubicBezTo>
                <a:cubicBezTo>
                  <a:pt x="85590" y="5415"/>
                  <a:pt x="85551" y="5544"/>
                  <a:pt x="85512" y="5678"/>
                </a:cubicBezTo>
                <a:cubicBezTo>
                  <a:pt x="85507" y="5677"/>
                  <a:pt x="85502" y="5677"/>
                  <a:pt x="85497" y="5677"/>
                </a:cubicBezTo>
                <a:cubicBezTo>
                  <a:pt x="85393" y="5677"/>
                  <a:pt x="85296" y="5761"/>
                  <a:pt x="85273" y="5963"/>
                </a:cubicBezTo>
                <a:cubicBezTo>
                  <a:pt x="85187" y="6679"/>
                  <a:pt x="85105" y="7396"/>
                  <a:pt x="85035" y="8108"/>
                </a:cubicBezTo>
                <a:cubicBezTo>
                  <a:pt x="85019" y="8214"/>
                  <a:pt x="85007" y="8323"/>
                  <a:pt x="84995" y="8429"/>
                </a:cubicBezTo>
                <a:cubicBezTo>
                  <a:pt x="84983" y="8339"/>
                  <a:pt x="84988" y="8268"/>
                  <a:pt x="85007" y="8237"/>
                </a:cubicBezTo>
                <a:cubicBezTo>
                  <a:pt x="85030" y="8204"/>
                  <a:pt x="85009" y="8147"/>
                  <a:pt x="84981" y="8147"/>
                </a:cubicBezTo>
                <a:cubicBezTo>
                  <a:pt x="84976" y="8147"/>
                  <a:pt x="84970" y="8149"/>
                  <a:pt x="84964" y="8155"/>
                </a:cubicBezTo>
                <a:cubicBezTo>
                  <a:pt x="84889" y="8221"/>
                  <a:pt x="84870" y="8355"/>
                  <a:pt x="84878" y="8511"/>
                </a:cubicBezTo>
                <a:cubicBezTo>
                  <a:pt x="84862" y="8440"/>
                  <a:pt x="84842" y="8370"/>
                  <a:pt x="84827" y="8299"/>
                </a:cubicBezTo>
                <a:cubicBezTo>
                  <a:pt x="84819" y="8265"/>
                  <a:pt x="84801" y="8250"/>
                  <a:pt x="84783" y="8250"/>
                </a:cubicBezTo>
                <a:cubicBezTo>
                  <a:pt x="84756" y="8250"/>
                  <a:pt x="84730" y="8283"/>
                  <a:pt x="84737" y="8335"/>
                </a:cubicBezTo>
                <a:cubicBezTo>
                  <a:pt x="84772" y="8585"/>
                  <a:pt x="84800" y="8832"/>
                  <a:pt x="84827" y="9078"/>
                </a:cubicBezTo>
                <a:cubicBezTo>
                  <a:pt x="84768" y="9247"/>
                  <a:pt x="84713" y="9419"/>
                  <a:pt x="84654" y="9591"/>
                </a:cubicBezTo>
                <a:cubicBezTo>
                  <a:pt x="84647" y="9571"/>
                  <a:pt x="84636" y="9556"/>
                  <a:pt x="84612" y="9552"/>
                </a:cubicBezTo>
                <a:cubicBezTo>
                  <a:pt x="84596" y="9548"/>
                  <a:pt x="84584" y="9548"/>
                  <a:pt x="84569" y="9544"/>
                </a:cubicBezTo>
                <a:cubicBezTo>
                  <a:pt x="84568" y="9544"/>
                  <a:pt x="84566" y="9544"/>
                  <a:pt x="84565" y="9544"/>
                </a:cubicBezTo>
                <a:cubicBezTo>
                  <a:pt x="84528" y="9544"/>
                  <a:pt x="84510" y="9601"/>
                  <a:pt x="84513" y="9646"/>
                </a:cubicBezTo>
                <a:cubicBezTo>
                  <a:pt x="84522" y="9704"/>
                  <a:pt x="84529" y="9759"/>
                  <a:pt x="84537" y="9818"/>
                </a:cubicBezTo>
                <a:cubicBezTo>
                  <a:pt x="84466" y="9932"/>
                  <a:pt x="84412" y="10064"/>
                  <a:pt x="84365" y="10201"/>
                </a:cubicBezTo>
                <a:cubicBezTo>
                  <a:pt x="84244" y="10029"/>
                  <a:pt x="84170" y="9885"/>
                  <a:pt x="84220" y="9853"/>
                </a:cubicBezTo>
                <a:cubicBezTo>
                  <a:pt x="84249" y="9836"/>
                  <a:pt x="84245" y="9769"/>
                  <a:pt x="84214" y="9769"/>
                </a:cubicBezTo>
                <a:cubicBezTo>
                  <a:pt x="84211" y="9769"/>
                  <a:pt x="84208" y="9770"/>
                  <a:pt x="84204" y="9771"/>
                </a:cubicBezTo>
                <a:cubicBezTo>
                  <a:pt x="84009" y="9869"/>
                  <a:pt x="84067" y="10006"/>
                  <a:pt x="84193" y="10237"/>
                </a:cubicBezTo>
                <a:cubicBezTo>
                  <a:pt x="84228" y="10299"/>
                  <a:pt x="84264" y="10362"/>
                  <a:pt x="84298" y="10421"/>
                </a:cubicBezTo>
                <a:cubicBezTo>
                  <a:pt x="84295" y="10432"/>
                  <a:pt x="84291" y="10445"/>
                  <a:pt x="84287" y="10452"/>
                </a:cubicBezTo>
                <a:cubicBezTo>
                  <a:pt x="84236" y="10644"/>
                  <a:pt x="84185" y="10839"/>
                  <a:pt x="84138" y="11032"/>
                </a:cubicBezTo>
                <a:cubicBezTo>
                  <a:pt x="84029" y="10624"/>
                  <a:pt x="83911" y="10221"/>
                  <a:pt x="83778" y="9826"/>
                </a:cubicBezTo>
                <a:cubicBezTo>
                  <a:pt x="83735" y="9688"/>
                  <a:pt x="83680" y="9540"/>
                  <a:pt x="83621" y="9383"/>
                </a:cubicBezTo>
                <a:cubicBezTo>
                  <a:pt x="83649" y="8937"/>
                  <a:pt x="83723" y="8597"/>
                  <a:pt x="83884" y="8577"/>
                </a:cubicBezTo>
                <a:cubicBezTo>
                  <a:pt x="83946" y="8570"/>
                  <a:pt x="83946" y="8433"/>
                  <a:pt x="83884" y="8433"/>
                </a:cubicBezTo>
                <a:cubicBezTo>
                  <a:pt x="83653" y="8436"/>
                  <a:pt x="83551" y="8718"/>
                  <a:pt x="83504" y="9047"/>
                </a:cubicBezTo>
                <a:cubicBezTo>
                  <a:pt x="83476" y="8957"/>
                  <a:pt x="83449" y="8863"/>
                  <a:pt x="83422" y="8773"/>
                </a:cubicBezTo>
                <a:cubicBezTo>
                  <a:pt x="83445" y="8608"/>
                  <a:pt x="83469" y="8444"/>
                  <a:pt x="83500" y="8284"/>
                </a:cubicBezTo>
                <a:cubicBezTo>
                  <a:pt x="83986" y="7118"/>
                  <a:pt x="84506" y="5983"/>
                  <a:pt x="85003" y="4824"/>
                </a:cubicBezTo>
                <a:cubicBezTo>
                  <a:pt x="85265" y="4206"/>
                  <a:pt x="85453" y="3544"/>
                  <a:pt x="85700" y="2914"/>
                </a:cubicBezTo>
                <a:cubicBezTo>
                  <a:pt x="85942" y="2291"/>
                  <a:pt x="86185" y="1442"/>
                  <a:pt x="86616" y="1070"/>
                </a:cubicBezTo>
                <a:cubicBezTo>
                  <a:pt x="86636" y="1054"/>
                  <a:pt x="86624" y="1020"/>
                  <a:pt x="86606" y="1020"/>
                </a:cubicBezTo>
                <a:cubicBezTo>
                  <a:pt x="86603" y="1020"/>
                  <a:pt x="86599" y="1021"/>
                  <a:pt x="86596" y="1023"/>
                </a:cubicBezTo>
                <a:cubicBezTo>
                  <a:pt x="86204" y="1297"/>
                  <a:pt x="86095" y="1728"/>
                  <a:pt x="85833" y="2202"/>
                </a:cubicBezTo>
                <a:cubicBezTo>
                  <a:pt x="85523" y="2761"/>
                  <a:pt x="85297" y="3387"/>
                  <a:pt x="85038" y="3998"/>
                </a:cubicBezTo>
                <a:cubicBezTo>
                  <a:pt x="84522" y="5243"/>
                  <a:pt x="83872" y="6393"/>
                  <a:pt x="83277" y="7580"/>
                </a:cubicBezTo>
                <a:cubicBezTo>
                  <a:pt x="83275" y="7579"/>
                  <a:pt x="83272" y="7579"/>
                  <a:pt x="83269" y="7579"/>
                </a:cubicBezTo>
                <a:cubicBezTo>
                  <a:pt x="83251" y="7579"/>
                  <a:pt x="83233" y="7592"/>
                  <a:pt x="83227" y="7622"/>
                </a:cubicBezTo>
                <a:cubicBezTo>
                  <a:pt x="83214" y="7658"/>
                  <a:pt x="83211" y="7689"/>
                  <a:pt x="83203" y="7724"/>
                </a:cubicBezTo>
                <a:cubicBezTo>
                  <a:pt x="83089" y="7951"/>
                  <a:pt x="82976" y="8182"/>
                  <a:pt x="82870" y="8413"/>
                </a:cubicBezTo>
                <a:cubicBezTo>
                  <a:pt x="82788" y="8593"/>
                  <a:pt x="82705" y="8773"/>
                  <a:pt x="82623" y="8957"/>
                </a:cubicBezTo>
                <a:cubicBezTo>
                  <a:pt x="82580" y="8808"/>
                  <a:pt x="82537" y="8660"/>
                  <a:pt x="82499" y="8511"/>
                </a:cubicBezTo>
                <a:cubicBezTo>
                  <a:pt x="82541" y="8444"/>
                  <a:pt x="82588" y="8397"/>
                  <a:pt x="82643" y="8386"/>
                </a:cubicBezTo>
                <a:cubicBezTo>
                  <a:pt x="82693" y="8374"/>
                  <a:pt x="82682" y="8248"/>
                  <a:pt x="82633" y="8248"/>
                </a:cubicBezTo>
                <a:cubicBezTo>
                  <a:pt x="82632" y="8248"/>
                  <a:pt x="82632" y="8248"/>
                  <a:pt x="82631" y="8248"/>
                </a:cubicBezTo>
                <a:cubicBezTo>
                  <a:pt x="82561" y="8256"/>
                  <a:pt x="82499" y="8279"/>
                  <a:pt x="82443" y="8311"/>
                </a:cubicBezTo>
                <a:cubicBezTo>
                  <a:pt x="82400" y="8174"/>
                  <a:pt x="82345" y="8033"/>
                  <a:pt x="82298" y="7904"/>
                </a:cubicBezTo>
                <a:cubicBezTo>
                  <a:pt x="82273" y="7819"/>
                  <a:pt x="82160" y="7767"/>
                  <a:pt x="82165" y="7767"/>
                </a:cubicBezTo>
                <a:lnTo>
                  <a:pt x="82165" y="7767"/>
                </a:lnTo>
                <a:cubicBezTo>
                  <a:pt x="82167" y="7767"/>
                  <a:pt x="82187" y="7775"/>
                  <a:pt x="82236" y="7791"/>
                </a:cubicBezTo>
                <a:cubicBezTo>
                  <a:pt x="82237" y="7791"/>
                  <a:pt x="82237" y="7791"/>
                  <a:pt x="82238" y="7791"/>
                </a:cubicBezTo>
                <a:cubicBezTo>
                  <a:pt x="82256" y="7791"/>
                  <a:pt x="82267" y="7758"/>
                  <a:pt x="82251" y="7744"/>
                </a:cubicBezTo>
                <a:cubicBezTo>
                  <a:pt x="82217" y="7697"/>
                  <a:pt x="82177" y="7645"/>
                  <a:pt x="82142" y="7595"/>
                </a:cubicBezTo>
                <a:cubicBezTo>
                  <a:pt x="82135" y="7582"/>
                  <a:pt x="82126" y="7576"/>
                  <a:pt x="82116" y="7576"/>
                </a:cubicBezTo>
                <a:cubicBezTo>
                  <a:pt x="82090" y="7576"/>
                  <a:pt x="82060" y="7615"/>
                  <a:pt x="82071" y="7658"/>
                </a:cubicBezTo>
                <a:cubicBezTo>
                  <a:pt x="82146" y="7927"/>
                  <a:pt x="82208" y="8202"/>
                  <a:pt x="82264" y="8476"/>
                </a:cubicBezTo>
                <a:cubicBezTo>
                  <a:pt x="82064" y="8749"/>
                  <a:pt x="81986" y="9219"/>
                  <a:pt x="81813" y="9599"/>
                </a:cubicBezTo>
                <a:cubicBezTo>
                  <a:pt x="81762" y="9712"/>
                  <a:pt x="81711" y="9826"/>
                  <a:pt x="81664" y="9939"/>
                </a:cubicBezTo>
                <a:cubicBezTo>
                  <a:pt x="81601" y="9137"/>
                  <a:pt x="81500" y="8221"/>
                  <a:pt x="81708" y="7536"/>
                </a:cubicBezTo>
                <a:cubicBezTo>
                  <a:pt x="81719" y="7504"/>
                  <a:pt x="81702" y="7476"/>
                  <a:pt x="81684" y="7476"/>
                </a:cubicBezTo>
                <a:cubicBezTo>
                  <a:pt x="81676" y="7476"/>
                  <a:pt x="81667" y="7482"/>
                  <a:pt x="81661" y="7497"/>
                </a:cubicBezTo>
                <a:cubicBezTo>
                  <a:pt x="81410" y="8174"/>
                  <a:pt x="81480" y="8926"/>
                  <a:pt x="81449" y="9677"/>
                </a:cubicBezTo>
                <a:cubicBezTo>
                  <a:pt x="81437" y="9967"/>
                  <a:pt x="81430" y="10257"/>
                  <a:pt x="81426" y="10550"/>
                </a:cubicBezTo>
                <a:cubicBezTo>
                  <a:pt x="81395" y="10636"/>
                  <a:pt x="81359" y="10726"/>
                  <a:pt x="81328" y="10816"/>
                </a:cubicBezTo>
                <a:cubicBezTo>
                  <a:pt x="81137" y="10017"/>
                  <a:pt x="80913" y="9239"/>
                  <a:pt x="80729" y="8433"/>
                </a:cubicBezTo>
                <a:cubicBezTo>
                  <a:pt x="80721" y="8398"/>
                  <a:pt x="80703" y="8383"/>
                  <a:pt x="80685" y="8383"/>
                </a:cubicBezTo>
                <a:cubicBezTo>
                  <a:pt x="80658" y="8383"/>
                  <a:pt x="80632" y="8416"/>
                  <a:pt x="80639" y="8467"/>
                </a:cubicBezTo>
                <a:cubicBezTo>
                  <a:pt x="80752" y="9298"/>
                  <a:pt x="80823" y="10123"/>
                  <a:pt x="80886" y="10949"/>
                </a:cubicBezTo>
                <a:cubicBezTo>
                  <a:pt x="80739" y="10361"/>
                  <a:pt x="80584" y="9834"/>
                  <a:pt x="80516" y="9834"/>
                </a:cubicBezTo>
                <a:cubicBezTo>
                  <a:pt x="80515" y="9834"/>
                  <a:pt x="80514" y="9834"/>
                  <a:pt x="80514" y="9834"/>
                </a:cubicBezTo>
                <a:cubicBezTo>
                  <a:pt x="80580" y="9822"/>
                  <a:pt x="80580" y="9693"/>
                  <a:pt x="80514" y="9685"/>
                </a:cubicBezTo>
                <a:cubicBezTo>
                  <a:pt x="80498" y="9681"/>
                  <a:pt x="80486" y="9677"/>
                  <a:pt x="80471" y="9677"/>
                </a:cubicBezTo>
                <a:lnTo>
                  <a:pt x="80467" y="9677"/>
                </a:lnTo>
                <a:cubicBezTo>
                  <a:pt x="80678" y="7712"/>
                  <a:pt x="80987" y="5790"/>
                  <a:pt x="81258" y="3837"/>
                </a:cubicBezTo>
                <a:cubicBezTo>
                  <a:pt x="81265" y="3778"/>
                  <a:pt x="81231" y="3739"/>
                  <a:pt x="81201" y="3739"/>
                </a:cubicBezTo>
                <a:cubicBezTo>
                  <a:pt x="81181" y="3739"/>
                  <a:pt x="81162" y="3756"/>
                  <a:pt x="81155" y="3794"/>
                </a:cubicBezTo>
                <a:cubicBezTo>
                  <a:pt x="80909" y="5513"/>
                  <a:pt x="80611" y="7204"/>
                  <a:pt x="80389" y="8926"/>
                </a:cubicBezTo>
                <a:cubicBezTo>
                  <a:pt x="80393" y="8758"/>
                  <a:pt x="80393" y="8589"/>
                  <a:pt x="80396" y="8420"/>
                </a:cubicBezTo>
                <a:cubicBezTo>
                  <a:pt x="80396" y="8389"/>
                  <a:pt x="80404" y="8358"/>
                  <a:pt x="80404" y="8326"/>
                </a:cubicBezTo>
                <a:cubicBezTo>
                  <a:pt x="80409" y="8311"/>
                  <a:pt x="80400" y="8299"/>
                  <a:pt x="80396" y="8288"/>
                </a:cubicBezTo>
                <a:cubicBezTo>
                  <a:pt x="80396" y="8174"/>
                  <a:pt x="80400" y="8064"/>
                  <a:pt x="80400" y="7951"/>
                </a:cubicBezTo>
                <a:cubicBezTo>
                  <a:pt x="80396" y="7329"/>
                  <a:pt x="80385" y="6687"/>
                  <a:pt x="80315" y="6065"/>
                </a:cubicBezTo>
                <a:cubicBezTo>
                  <a:pt x="80592" y="5180"/>
                  <a:pt x="80866" y="4296"/>
                  <a:pt x="81070" y="3368"/>
                </a:cubicBezTo>
                <a:cubicBezTo>
                  <a:pt x="81084" y="3302"/>
                  <a:pt x="81048" y="3260"/>
                  <a:pt x="81012" y="3260"/>
                </a:cubicBezTo>
                <a:cubicBezTo>
                  <a:pt x="80988" y="3260"/>
                  <a:pt x="80963" y="3279"/>
                  <a:pt x="80952" y="3321"/>
                </a:cubicBezTo>
                <a:cubicBezTo>
                  <a:pt x="80768" y="4151"/>
                  <a:pt x="80521" y="4941"/>
                  <a:pt x="80271" y="5732"/>
                </a:cubicBezTo>
                <a:cubicBezTo>
                  <a:pt x="80248" y="5552"/>
                  <a:pt x="80216" y="5372"/>
                  <a:pt x="80177" y="5196"/>
                </a:cubicBezTo>
                <a:cubicBezTo>
                  <a:pt x="80167" y="5145"/>
                  <a:pt x="80140" y="5122"/>
                  <a:pt x="80114" y="5122"/>
                </a:cubicBezTo>
                <a:cubicBezTo>
                  <a:pt x="80073" y="5122"/>
                  <a:pt x="80031" y="5174"/>
                  <a:pt x="80040" y="5255"/>
                </a:cubicBezTo>
                <a:cubicBezTo>
                  <a:pt x="80075" y="5611"/>
                  <a:pt x="80084" y="5990"/>
                  <a:pt x="80068" y="6374"/>
                </a:cubicBezTo>
                <a:cubicBezTo>
                  <a:pt x="79970" y="6679"/>
                  <a:pt x="79876" y="6980"/>
                  <a:pt x="79786" y="7286"/>
                </a:cubicBezTo>
                <a:cubicBezTo>
                  <a:pt x="79477" y="8323"/>
                  <a:pt x="79234" y="9392"/>
                  <a:pt x="78984" y="10456"/>
                </a:cubicBezTo>
                <a:cubicBezTo>
                  <a:pt x="78971" y="10366"/>
                  <a:pt x="78960" y="10276"/>
                  <a:pt x="78953" y="10186"/>
                </a:cubicBezTo>
                <a:cubicBezTo>
                  <a:pt x="78949" y="10143"/>
                  <a:pt x="78925" y="10122"/>
                  <a:pt x="78903" y="10122"/>
                </a:cubicBezTo>
                <a:cubicBezTo>
                  <a:pt x="78897" y="10122"/>
                  <a:pt x="78891" y="10124"/>
                  <a:pt x="78886" y="10127"/>
                </a:cubicBezTo>
                <a:cubicBezTo>
                  <a:pt x="78854" y="9430"/>
                  <a:pt x="78815" y="8734"/>
                  <a:pt x="78772" y="8037"/>
                </a:cubicBezTo>
                <a:cubicBezTo>
                  <a:pt x="78827" y="7815"/>
                  <a:pt x="78882" y="7591"/>
                  <a:pt x="78940" y="7368"/>
                </a:cubicBezTo>
                <a:cubicBezTo>
                  <a:pt x="79097" y="6749"/>
                  <a:pt x="79293" y="6142"/>
                  <a:pt x="79473" y="5540"/>
                </a:cubicBezTo>
                <a:cubicBezTo>
                  <a:pt x="79540" y="5321"/>
                  <a:pt x="79594" y="5102"/>
                  <a:pt x="79661" y="4887"/>
                </a:cubicBezTo>
                <a:cubicBezTo>
                  <a:pt x="79719" y="4691"/>
                  <a:pt x="79798" y="4507"/>
                  <a:pt x="79896" y="4339"/>
                </a:cubicBezTo>
                <a:cubicBezTo>
                  <a:pt x="79957" y="4215"/>
                  <a:pt x="80049" y="4151"/>
                  <a:pt x="80173" y="4151"/>
                </a:cubicBezTo>
                <a:cubicBezTo>
                  <a:pt x="80198" y="4151"/>
                  <a:pt x="80224" y="4153"/>
                  <a:pt x="80252" y="4159"/>
                </a:cubicBezTo>
                <a:cubicBezTo>
                  <a:pt x="80253" y="4176"/>
                  <a:pt x="80264" y="4184"/>
                  <a:pt x="80275" y="4184"/>
                </a:cubicBezTo>
                <a:cubicBezTo>
                  <a:pt x="80288" y="4184"/>
                  <a:pt x="80302" y="4172"/>
                  <a:pt x="80302" y="4151"/>
                </a:cubicBezTo>
                <a:cubicBezTo>
                  <a:pt x="80300" y="3965"/>
                  <a:pt x="80253" y="3898"/>
                  <a:pt x="80187" y="3898"/>
                </a:cubicBezTo>
                <a:cubicBezTo>
                  <a:pt x="80027" y="3898"/>
                  <a:pt x="79751" y="4285"/>
                  <a:pt x="79696" y="4362"/>
                </a:cubicBezTo>
                <a:cubicBezTo>
                  <a:pt x="79430" y="4753"/>
                  <a:pt x="79293" y="5340"/>
                  <a:pt x="79108" y="5810"/>
                </a:cubicBezTo>
                <a:cubicBezTo>
                  <a:pt x="78964" y="6182"/>
                  <a:pt x="78823" y="6570"/>
                  <a:pt x="78694" y="6957"/>
                </a:cubicBezTo>
                <a:cubicBezTo>
                  <a:pt x="78686" y="6875"/>
                  <a:pt x="78678" y="6793"/>
                  <a:pt x="78671" y="6711"/>
                </a:cubicBezTo>
                <a:cubicBezTo>
                  <a:pt x="78668" y="6671"/>
                  <a:pt x="78648" y="6650"/>
                  <a:pt x="78628" y="6650"/>
                </a:cubicBezTo>
                <a:cubicBezTo>
                  <a:pt x="78609" y="6650"/>
                  <a:pt x="78590" y="6670"/>
                  <a:pt x="78588" y="6711"/>
                </a:cubicBezTo>
                <a:cubicBezTo>
                  <a:pt x="78584" y="6914"/>
                  <a:pt x="78581" y="7118"/>
                  <a:pt x="78572" y="7321"/>
                </a:cubicBezTo>
                <a:cubicBezTo>
                  <a:pt x="78537" y="7427"/>
                  <a:pt x="78502" y="7536"/>
                  <a:pt x="78471" y="7642"/>
                </a:cubicBezTo>
                <a:cubicBezTo>
                  <a:pt x="78408" y="7849"/>
                  <a:pt x="78346" y="8053"/>
                  <a:pt x="78283" y="8261"/>
                </a:cubicBezTo>
                <a:cubicBezTo>
                  <a:pt x="78201" y="7082"/>
                  <a:pt x="78149" y="5873"/>
                  <a:pt x="78365" y="4726"/>
                </a:cubicBezTo>
                <a:cubicBezTo>
                  <a:pt x="78370" y="4702"/>
                  <a:pt x="78358" y="4688"/>
                  <a:pt x="78346" y="4688"/>
                </a:cubicBezTo>
                <a:cubicBezTo>
                  <a:pt x="78337" y="4688"/>
                  <a:pt x="78329" y="4694"/>
                  <a:pt x="78326" y="4710"/>
                </a:cubicBezTo>
                <a:cubicBezTo>
                  <a:pt x="78181" y="5364"/>
                  <a:pt x="78111" y="6053"/>
                  <a:pt x="78084" y="6746"/>
                </a:cubicBezTo>
                <a:cubicBezTo>
                  <a:pt x="78060" y="6530"/>
                  <a:pt x="78037" y="6312"/>
                  <a:pt x="78017" y="6096"/>
                </a:cubicBezTo>
                <a:cubicBezTo>
                  <a:pt x="77974" y="5662"/>
                  <a:pt x="77978" y="5278"/>
                  <a:pt x="77821" y="4894"/>
                </a:cubicBezTo>
                <a:cubicBezTo>
                  <a:pt x="77808" y="4862"/>
                  <a:pt x="77789" y="4848"/>
                  <a:pt x="77770" y="4848"/>
                </a:cubicBezTo>
                <a:cubicBezTo>
                  <a:pt x="77728" y="4848"/>
                  <a:pt x="77686" y="4916"/>
                  <a:pt x="77708" y="4992"/>
                </a:cubicBezTo>
                <a:cubicBezTo>
                  <a:pt x="77891" y="5599"/>
                  <a:pt x="77821" y="6499"/>
                  <a:pt x="77840" y="7152"/>
                </a:cubicBezTo>
                <a:cubicBezTo>
                  <a:pt x="77853" y="7755"/>
                  <a:pt x="77813" y="8362"/>
                  <a:pt x="77821" y="8965"/>
                </a:cubicBezTo>
                <a:cubicBezTo>
                  <a:pt x="77825" y="9289"/>
                  <a:pt x="77829" y="9614"/>
                  <a:pt x="77837" y="9939"/>
                </a:cubicBezTo>
                <a:cubicBezTo>
                  <a:pt x="77833" y="9947"/>
                  <a:pt x="77833" y="9955"/>
                  <a:pt x="77829" y="9963"/>
                </a:cubicBezTo>
                <a:cubicBezTo>
                  <a:pt x="77786" y="9905"/>
                  <a:pt x="77743" y="9853"/>
                  <a:pt x="77696" y="9802"/>
                </a:cubicBezTo>
                <a:cubicBezTo>
                  <a:pt x="77719" y="9771"/>
                  <a:pt x="77715" y="9704"/>
                  <a:pt x="77676" y="9685"/>
                </a:cubicBezTo>
                <a:cubicBezTo>
                  <a:pt x="77661" y="9673"/>
                  <a:pt x="77641" y="9665"/>
                  <a:pt x="77622" y="9654"/>
                </a:cubicBezTo>
                <a:cubicBezTo>
                  <a:pt x="77618" y="9642"/>
                  <a:pt x="77614" y="9626"/>
                  <a:pt x="77614" y="9614"/>
                </a:cubicBezTo>
                <a:cubicBezTo>
                  <a:pt x="77594" y="9258"/>
                  <a:pt x="77575" y="8898"/>
                  <a:pt x="77551" y="8542"/>
                </a:cubicBezTo>
                <a:cubicBezTo>
                  <a:pt x="77578" y="8326"/>
                  <a:pt x="77602" y="8108"/>
                  <a:pt x="77633" y="7892"/>
                </a:cubicBezTo>
                <a:cubicBezTo>
                  <a:pt x="77640" y="7860"/>
                  <a:pt x="77622" y="7838"/>
                  <a:pt x="77604" y="7838"/>
                </a:cubicBezTo>
                <a:cubicBezTo>
                  <a:pt x="77592" y="7838"/>
                  <a:pt x="77581" y="7847"/>
                  <a:pt x="77578" y="7869"/>
                </a:cubicBezTo>
                <a:cubicBezTo>
                  <a:pt x="77559" y="7974"/>
                  <a:pt x="77544" y="8080"/>
                  <a:pt x="77528" y="8186"/>
                </a:cubicBezTo>
                <a:cubicBezTo>
                  <a:pt x="77468" y="7434"/>
                  <a:pt x="77398" y="6683"/>
                  <a:pt x="77293" y="5940"/>
                </a:cubicBezTo>
                <a:cubicBezTo>
                  <a:pt x="77222" y="5454"/>
                  <a:pt x="77187" y="4894"/>
                  <a:pt x="77078" y="4421"/>
                </a:cubicBezTo>
                <a:cubicBezTo>
                  <a:pt x="77038" y="4249"/>
                  <a:pt x="77011" y="4162"/>
                  <a:pt x="76894" y="4108"/>
                </a:cubicBezTo>
                <a:cubicBezTo>
                  <a:pt x="76888" y="4105"/>
                  <a:pt x="76882" y="4104"/>
                  <a:pt x="76876" y="4104"/>
                </a:cubicBezTo>
                <a:cubicBezTo>
                  <a:pt x="76821" y="4104"/>
                  <a:pt x="76793" y="4221"/>
                  <a:pt x="76847" y="4264"/>
                </a:cubicBezTo>
                <a:cubicBezTo>
                  <a:pt x="77018" y="4409"/>
                  <a:pt x="76952" y="5528"/>
                  <a:pt x="76960" y="5775"/>
                </a:cubicBezTo>
                <a:cubicBezTo>
                  <a:pt x="76980" y="6155"/>
                  <a:pt x="76995" y="6530"/>
                  <a:pt x="76999" y="6906"/>
                </a:cubicBezTo>
                <a:cubicBezTo>
                  <a:pt x="76925" y="6065"/>
                  <a:pt x="76858" y="5203"/>
                  <a:pt x="76572" y="4456"/>
                </a:cubicBezTo>
                <a:cubicBezTo>
                  <a:pt x="76619" y="4217"/>
                  <a:pt x="76675" y="3978"/>
                  <a:pt x="76725" y="3740"/>
                </a:cubicBezTo>
                <a:cubicBezTo>
                  <a:pt x="76737" y="3690"/>
                  <a:pt x="76711" y="3658"/>
                  <a:pt x="76683" y="3658"/>
                </a:cubicBezTo>
                <a:cubicBezTo>
                  <a:pt x="76665" y="3658"/>
                  <a:pt x="76647" y="3672"/>
                  <a:pt x="76639" y="3705"/>
                </a:cubicBezTo>
                <a:cubicBezTo>
                  <a:pt x="76592" y="3900"/>
                  <a:pt x="76545" y="4099"/>
                  <a:pt x="76502" y="4300"/>
                </a:cubicBezTo>
                <a:cubicBezTo>
                  <a:pt x="76493" y="4293"/>
                  <a:pt x="76484" y="4290"/>
                  <a:pt x="76474" y="4290"/>
                </a:cubicBezTo>
                <a:cubicBezTo>
                  <a:pt x="76430" y="4290"/>
                  <a:pt x="76387" y="4354"/>
                  <a:pt x="76416" y="4424"/>
                </a:cubicBezTo>
                <a:cubicBezTo>
                  <a:pt x="76431" y="4456"/>
                  <a:pt x="76440" y="4491"/>
                  <a:pt x="76451" y="4522"/>
                </a:cubicBezTo>
                <a:cubicBezTo>
                  <a:pt x="76216" y="5575"/>
                  <a:pt x="76001" y="6648"/>
                  <a:pt x="75829" y="7728"/>
                </a:cubicBezTo>
                <a:cubicBezTo>
                  <a:pt x="75813" y="7477"/>
                  <a:pt x="75797" y="7227"/>
                  <a:pt x="75774" y="6977"/>
                </a:cubicBezTo>
                <a:cubicBezTo>
                  <a:pt x="75772" y="6939"/>
                  <a:pt x="75752" y="6920"/>
                  <a:pt x="75732" y="6920"/>
                </a:cubicBezTo>
                <a:cubicBezTo>
                  <a:pt x="75713" y="6920"/>
                  <a:pt x="75694" y="6938"/>
                  <a:pt x="75692" y="6977"/>
                </a:cubicBezTo>
                <a:cubicBezTo>
                  <a:pt x="75688" y="7168"/>
                  <a:pt x="75684" y="7364"/>
                  <a:pt x="75676" y="7556"/>
                </a:cubicBezTo>
                <a:cubicBezTo>
                  <a:pt x="75672" y="7542"/>
                  <a:pt x="75663" y="7535"/>
                  <a:pt x="75652" y="7535"/>
                </a:cubicBezTo>
                <a:cubicBezTo>
                  <a:pt x="75641" y="7535"/>
                  <a:pt x="75629" y="7542"/>
                  <a:pt x="75622" y="7556"/>
                </a:cubicBezTo>
                <a:cubicBezTo>
                  <a:pt x="75512" y="7779"/>
                  <a:pt x="75539" y="8002"/>
                  <a:pt x="75528" y="8276"/>
                </a:cubicBezTo>
                <a:cubicBezTo>
                  <a:pt x="75504" y="8808"/>
                  <a:pt x="75528" y="9336"/>
                  <a:pt x="75539" y="9869"/>
                </a:cubicBezTo>
                <a:cubicBezTo>
                  <a:pt x="75539" y="9916"/>
                  <a:pt x="75539" y="9959"/>
                  <a:pt x="75543" y="10006"/>
                </a:cubicBezTo>
                <a:cubicBezTo>
                  <a:pt x="75543" y="10022"/>
                  <a:pt x="75539" y="10037"/>
                  <a:pt x="75539" y="10049"/>
                </a:cubicBezTo>
                <a:cubicBezTo>
                  <a:pt x="75496" y="9967"/>
                  <a:pt x="75457" y="9885"/>
                  <a:pt x="75414" y="9802"/>
                </a:cubicBezTo>
                <a:cubicBezTo>
                  <a:pt x="75409" y="9790"/>
                  <a:pt x="75402" y="9785"/>
                  <a:pt x="75394" y="9785"/>
                </a:cubicBezTo>
                <a:cubicBezTo>
                  <a:pt x="75377" y="9785"/>
                  <a:pt x="75360" y="9810"/>
                  <a:pt x="75371" y="9838"/>
                </a:cubicBezTo>
                <a:cubicBezTo>
                  <a:pt x="75425" y="9963"/>
                  <a:pt x="75472" y="10092"/>
                  <a:pt x="75524" y="10221"/>
                </a:cubicBezTo>
                <a:cubicBezTo>
                  <a:pt x="75512" y="10338"/>
                  <a:pt x="75504" y="10456"/>
                  <a:pt x="75496" y="10573"/>
                </a:cubicBezTo>
                <a:cubicBezTo>
                  <a:pt x="75488" y="10691"/>
                  <a:pt x="75481" y="10804"/>
                  <a:pt x="75472" y="10922"/>
                </a:cubicBezTo>
                <a:cubicBezTo>
                  <a:pt x="75246" y="10064"/>
                  <a:pt x="75011" y="9211"/>
                  <a:pt x="74780" y="8355"/>
                </a:cubicBezTo>
                <a:cubicBezTo>
                  <a:pt x="74766" y="8305"/>
                  <a:pt x="74736" y="8283"/>
                  <a:pt x="74708" y="8283"/>
                </a:cubicBezTo>
                <a:cubicBezTo>
                  <a:pt x="74682" y="8283"/>
                  <a:pt x="74658" y="8301"/>
                  <a:pt x="74647" y="8335"/>
                </a:cubicBezTo>
                <a:cubicBezTo>
                  <a:pt x="74650" y="8115"/>
                  <a:pt x="74655" y="7896"/>
                  <a:pt x="74663" y="7677"/>
                </a:cubicBezTo>
                <a:cubicBezTo>
                  <a:pt x="74679" y="7149"/>
                  <a:pt x="74796" y="6668"/>
                  <a:pt x="74827" y="6147"/>
                </a:cubicBezTo>
                <a:cubicBezTo>
                  <a:pt x="74829" y="6118"/>
                  <a:pt x="74814" y="6103"/>
                  <a:pt x="74798" y="6103"/>
                </a:cubicBezTo>
                <a:cubicBezTo>
                  <a:pt x="74782" y="6103"/>
                  <a:pt x="74764" y="6118"/>
                  <a:pt x="74760" y="6147"/>
                </a:cubicBezTo>
                <a:cubicBezTo>
                  <a:pt x="74717" y="6668"/>
                  <a:pt x="74569" y="7152"/>
                  <a:pt x="74522" y="7677"/>
                </a:cubicBezTo>
                <a:cubicBezTo>
                  <a:pt x="74479" y="8205"/>
                  <a:pt x="74435" y="8730"/>
                  <a:pt x="74412" y="9258"/>
                </a:cubicBezTo>
                <a:cubicBezTo>
                  <a:pt x="74142" y="8597"/>
                  <a:pt x="73857" y="7947"/>
                  <a:pt x="73566" y="7309"/>
                </a:cubicBezTo>
                <a:cubicBezTo>
                  <a:pt x="73523" y="7211"/>
                  <a:pt x="73476" y="7110"/>
                  <a:pt x="73429" y="7011"/>
                </a:cubicBezTo>
                <a:cubicBezTo>
                  <a:pt x="73461" y="6980"/>
                  <a:pt x="73488" y="6949"/>
                  <a:pt x="73519" y="6917"/>
                </a:cubicBezTo>
                <a:cubicBezTo>
                  <a:pt x="73536" y="6901"/>
                  <a:pt x="73527" y="6867"/>
                  <a:pt x="73509" y="6867"/>
                </a:cubicBezTo>
                <a:cubicBezTo>
                  <a:pt x="73506" y="6867"/>
                  <a:pt x="73503" y="6868"/>
                  <a:pt x="73500" y="6870"/>
                </a:cubicBezTo>
                <a:cubicBezTo>
                  <a:pt x="73465" y="6899"/>
                  <a:pt x="73434" y="6922"/>
                  <a:pt x="73398" y="6946"/>
                </a:cubicBezTo>
                <a:cubicBezTo>
                  <a:pt x="73395" y="6941"/>
                  <a:pt x="73395" y="6933"/>
                  <a:pt x="73391" y="6930"/>
                </a:cubicBezTo>
                <a:cubicBezTo>
                  <a:pt x="73199" y="6440"/>
                  <a:pt x="72976" y="5983"/>
                  <a:pt x="72706" y="5564"/>
                </a:cubicBezTo>
                <a:cubicBezTo>
                  <a:pt x="72443" y="5074"/>
                  <a:pt x="72150" y="4625"/>
                  <a:pt x="71942" y="4081"/>
                </a:cubicBezTo>
                <a:cubicBezTo>
                  <a:pt x="71939" y="4069"/>
                  <a:pt x="71933" y="4065"/>
                  <a:pt x="71927" y="4065"/>
                </a:cubicBezTo>
                <a:cubicBezTo>
                  <a:pt x="71913" y="4065"/>
                  <a:pt x="71899" y="4087"/>
                  <a:pt x="71908" y="4112"/>
                </a:cubicBezTo>
                <a:cubicBezTo>
                  <a:pt x="72271" y="5145"/>
                  <a:pt x="72788" y="6049"/>
                  <a:pt x="73140" y="7102"/>
                </a:cubicBezTo>
                <a:cubicBezTo>
                  <a:pt x="73140" y="7110"/>
                  <a:pt x="73144" y="7121"/>
                  <a:pt x="73147" y="7129"/>
                </a:cubicBezTo>
                <a:cubicBezTo>
                  <a:pt x="72956" y="7266"/>
                  <a:pt x="72776" y="7407"/>
                  <a:pt x="72596" y="7598"/>
                </a:cubicBezTo>
                <a:cubicBezTo>
                  <a:pt x="72589" y="7590"/>
                  <a:pt x="72578" y="7585"/>
                  <a:pt x="72568" y="7585"/>
                </a:cubicBezTo>
                <a:cubicBezTo>
                  <a:pt x="72551" y="7585"/>
                  <a:pt x="72534" y="7598"/>
                  <a:pt x="72529" y="7627"/>
                </a:cubicBezTo>
                <a:cubicBezTo>
                  <a:pt x="72529" y="7645"/>
                  <a:pt x="72522" y="7669"/>
                  <a:pt x="72522" y="7689"/>
                </a:cubicBezTo>
                <a:cubicBezTo>
                  <a:pt x="72502" y="7708"/>
                  <a:pt x="72486" y="7728"/>
                  <a:pt x="72466" y="7752"/>
                </a:cubicBezTo>
                <a:cubicBezTo>
                  <a:pt x="72213" y="8068"/>
                  <a:pt x="71946" y="8382"/>
                  <a:pt x="71680" y="8687"/>
                </a:cubicBezTo>
                <a:cubicBezTo>
                  <a:pt x="71570" y="7654"/>
                  <a:pt x="71429" y="6624"/>
                  <a:pt x="71245" y="5611"/>
                </a:cubicBezTo>
                <a:cubicBezTo>
                  <a:pt x="71241" y="5583"/>
                  <a:pt x="71226" y="5571"/>
                  <a:pt x="71210" y="5571"/>
                </a:cubicBezTo>
                <a:cubicBezTo>
                  <a:pt x="71186" y="5571"/>
                  <a:pt x="71161" y="5599"/>
                  <a:pt x="71167" y="5642"/>
                </a:cubicBezTo>
                <a:cubicBezTo>
                  <a:pt x="71339" y="6687"/>
                  <a:pt x="71465" y="7755"/>
                  <a:pt x="71551" y="8832"/>
                </a:cubicBezTo>
                <a:cubicBezTo>
                  <a:pt x="71398" y="9007"/>
                  <a:pt x="71245" y="9177"/>
                  <a:pt x="71093" y="9348"/>
                </a:cubicBezTo>
                <a:cubicBezTo>
                  <a:pt x="70995" y="9458"/>
                  <a:pt x="70898" y="9567"/>
                  <a:pt x="70799" y="9677"/>
                </a:cubicBezTo>
                <a:cubicBezTo>
                  <a:pt x="70757" y="8910"/>
                  <a:pt x="70698" y="8143"/>
                  <a:pt x="70593" y="7383"/>
                </a:cubicBezTo>
                <a:cubicBezTo>
                  <a:pt x="70522" y="6879"/>
                  <a:pt x="70439" y="6390"/>
                  <a:pt x="70338" y="5889"/>
                </a:cubicBezTo>
                <a:cubicBezTo>
                  <a:pt x="70244" y="5411"/>
                  <a:pt x="70044" y="4981"/>
                  <a:pt x="69950" y="4515"/>
                </a:cubicBezTo>
                <a:cubicBezTo>
                  <a:pt x="69945" y="4490"/>
                  <a:pt x="69929" y="4478"/>
                  <a:pt x="69914" y="4478"/>
                </a:cubicBezTo>
                <a:cubicBezTo>
                  <a:pt x="69896" y="4478"/>
                  <a:pt x="69877" y="4496"/>
                  <a:pt x="69880" y="4531"/>
                </a:cubicBezTo>
                <a:lnTo>
                  <a:pt x="69880" y="4593"/>
                </a:lnTo>
                <a:cubicBezTo>
                  <a:pt x="69883" y="4616"/>
                  <a:pt x="69892" y="4628"/>
                  <a:pt x="69903" y="4636"/>
                </a:cubicBezTo>
                <a:cubicBezTo>
                  <a:pt x="69896" y="4668"/>
                  <a:pt x="69888" y="4699"/>
                  <a:pt x="69896" y="4718"/>
                </a:cubicBezTo>
                <a:cubicBezTo>
                  <a:pt x="69939" y="4910"/>
                  <a:pt x="69970" y="5086"/>
                  <a:pt x="69993" y="5290"/>
                </a:cubicBezTo>
                <a:cubicBezTo>
                  <a:pt x="70052" y="5837"/>
                  <a:pt x="70095" y="6382"/>
                  <a:pt x="70095" y="6941"/>
                </a:cubicBezTo>
                <a:cubicBezTo>
                  <a:pt x="70095" y="8014"/>
                  <a:pt x="70067" y="9083"/>
                  <a:pt x="70036" y="10154"/>
                </a:cubicBezTo>
                <a:cubicBezTo>
                  <a:pt x="70033" y="10280"/>
                  <a:pt x="70033" y="10409"/>
                  <a:pt x="70029" y="10534"/>
                </a:cubicBezTo>
                <a:cubicBezTo>
                  <a:pt x="69692" y="10914"/>
                  <a:pt x="69355" y="11298"/>
                  <a:pt x="69034" y="11693"/>
                </a:cubicBezTo>
                <a:cubicBezTo>
                  <a:pt x="68952" y="10710"/>
                  <a:pt x="68882" y="9728"/>
                  <a:pt x="68831" y="8745"/>
                </a:cubicBezTo>
                <a:cubicBezTo>
                  <a:pt x="68690" y="6065"/>
                  <a:pt x="68283" y="3415"/>
                  <a:pt x="68138" y="734"/>
                </a:cubicBezTo>
                <a:cubicBezTo>
                  <a:pt x="68136" y="716"/>
                  <a:pt x="68126" y="708"/>
                  <a:pt x="68117" y="708"/>
                </a:cubicBezTo>
                <a:cubicBezTo>
                  <a:pt x="68108" y="708"/>
                  <a:pt x="68099" y="716"/>
                  <a:pt x="68099" y="734"/>
                </a:cubicBezTo>
                <a:cubicBezTo>
                  <a:pt x="68084" y="2025"/>
                  <a:pt x="68127" y="3340"/>
                  <a:pt x="68142" y="4632"/>
                </a:cubicBezTo>
                <a:cubicBezTo>
                  <a:pt x="68158" y="6096"/>
                  <a:pt x="68103" y="7560"/>
                  <a:pt x="68127" y="9020"/>
                </a:cubicBezTo>
                <a:cubicBezTo>
                  <a:pt x="68131" y="9043"/>
                  <a:pt x="68131" y="9063"/>
                  <a:pt x="68131" y="9083"/>
                </a:cubicBezTo>
                <a:cubicBezTo>
                  <a:pt x="68005" y="8487"/>
                  <a:pt x="67872" y="7896"/>
                  <a:pt x="67723" y="7313"/>
                </a:cubicBezTo>
                <a:cubicBezTo>
                  <a:pt x="67571" y="6715"/>
                  <a:pt x="67414" y="6119"/>
                  <a:pt x="67253" y="5521"/>
                </a:cubicBezTo>
                <a:cubicBezTo>
                  <a:pt x="67112" y="5000"/>
                  <a:pt x="66765" y="4534"/>
                  <a:pt x="66862" y="3920"/>
                </a:cubicBezTo>
                <a:cubicBezTo>
                  <a:pt x="66865" y="3889"/>
                  <a:pt x="66849" y="3869"/>
                  <a:pt x="66832" y="3869"/>
                </a:cubicBezTo>
                <a:cubicBezTo>
                  <a:pt x="66823" y="3869"/>
                  <a:pt x="66814" y="3875"/>
                  <a:pt x="66807" y="3888"/>
                </a:cubicBezTo>
                <a:cubicBezTo>
                  <a:pt x="66545" y="4433"/>
                  <a:pt x="66819" y="5360"/>
                  <a:pt x="66906" y="5943"/>
                </a:cubicBezTo>
                <a:cubicBezTo>
                  <a:pt x="66956" y="6292"/>
                  <a:pt x="67007" y="6636"/>
                  <a:pt x="67054" y="6984"/>
                </a:cubicBezTo>
                <a:cubicBezTo>
                  <a:pt x="66976" y="6796"/>
                  <a:pt x="66877" y="6652"/>
                  <a:pt x="66760" y="6593"/>
                </a:cubicBezTo>
                <a:cubicBezTo>
                  <a:pt x="66755" y="6591"/>
                  <a:pt x="66751" y="6590"/>
                  <a:pt x="66747" y="6590"/>
                </a:cubicBezTo>
                <a:cubicBezTo>
                  <a:pt x="66704" y="6590"/>
                  <a:pt x="66679" y="6690"/>
                  <a:pt x="66722" y="6718"/>
                </a:cubicBezTo>
                <a:cubicBezTo>
                  <a:pt x="66995" y="6902"/>
                  <a:pt x="67070" y="7736"/>
                  <a:pt x="67128" y="8108"/>
                </a:cubicBezTo>
                <a:cubicBezTo>
                  <a:pt x="67199" y="8604"/>
                  <a:pt x="67273" y="9101"/>
                  <a:pt x="67343" y="9599"/>
                </a:cubicBezTo>
                <a:cubicBezTo>
                  <a:pt x="67457" y="10362"/>
                  <a:pt x="67547" y="11133"/>
                  <a:pt x="67629" y="11908"/>
                </a:cubicBezTo>
                <a:cubicBezTo>
                  <a:pt x="67540" y="11579"/>
                  <a:pt x="67469" y="11243"/>
                  <a:pt x="67446" y="10891"/>
                </a:cubicBezTo>
                <a:cubicBezTo>
                  <a:pt x="67441" y="10843"/>
                  <a:pt x="67414" y="10819"/>
                  <a:pt x="67389" y="10819"/>
                </a:cubicBezTo>
                <a:cubicBezTo>
                  <a:pt x="67364" y="10819"/>
                  <a:pt x="67342" y="10842"/>
                  <a:pt x="67343" y="10891"/>
                </a:cubicBezTo>
                <a:cubicBezTo>
                  <a:pt x="67359" y="11332"/>
                  <a:pt x="67437" y="11747"/>
                  <a:pt x="67543" y="12150"/>
                </a:cubicBezTo>
                <a:cubicBezTo>
                  <a:pt x="67535" y="12159"/>
                  <a:pt x="67531" y="12170"/>
                  <a:pt x="67531" y="12186"/>
                </a:cubicBezTo>
                <a:cubicBezTo>
                  <a:pt x="67484" y="12710"/>
                  <a:pt x="67527" y="13176"/>
                  <a:pt x="67594" y="13673"/>
                </a:cubicBezTo>
                <a:cubicBezTo>
                  <a:pt x="67504" y="13810"/>
                  <a:pt x="67410" y="13951"/>
                  <a:pt x="67320" y="14092"/>
                </a:cubicBezTo>
                <a:cubicBezTo>
                  <a:pt x="67281" y="13822"/>
                  <a:pt x="67234" y="13552"/>
                  <a:pt x="67179" y="13290"/>
                </a:cubicBezTo>
                <a:cubicBezTo>
                  <a:pt x="67034" y="12573"/>
                  <a:pt x="66893" y="11857"/>
                  <a:pt x="66741" y="11149"/>
                </a:cubicBezTo>
                <a:cubicBezTo>
                  <a:pt x="66737" y="10933"/>
                  <a:pt x="66733" y="10718"/>
                  <a:pt x="66722" y="10503"/>
                </a:cubicBezTo>
                <a:cubicBezTo>
                  <a:pt x="66722" y="10487"/>
                  <a:pt x="66714" y="10480"/>
                  <a:pt x="66705" y="10480"/>
                </a:cubicBezTo>
                <a:cubicBezTo>
                  <a:pt x="66697" y="10480"/>
                  <a:pt x="66688" y="10487"/>
                  <a:pt x="66686" y="10503"/>
                </a:cubicBezTo>
                <a:cubicBezTo>
                  <a:pt x="66682" y="10609"/>
                  <a:pt x="66675" y="10714"/>
                  <a:pt x="66666" y="10820"/>
                </a:cubicBezTo>
                <a:cubicBezTo>
                  <a:pt x="66581" y="10440"/>
                  <a:pt x="66490" y="10064"/>
                  <a:pt x="66393" y="9688"/>
                </a:cubicBezTo>
                <a:cubicBezTo>
                  <a:pt x="66267" y="9219"/>
                  <a:pt x="66146" y="8754"/>
                  <a:pt x="66005" y="8292"/>
                </a:cubicBezTo>
                <a:cubicBezTo>
                  <a:pt x="65938" y="8084"/>
                  <a:pt x="65872" y="7873"/>
                  <a:pt x="65809" y="7661"/>
                </a:cubicBezTo>
                <a:cubicBezTo>
                  <a:pt x="65782" y="7540"/>
                  <a:pt x="65743" y="7434"/>
                  <a:pt x="65688" y="7336"/>
                </a:cubicBezTo>
                <a:cubicBezTo>
                  <a:pt x="65656" y="7293"/>
                  <a:pt x="65629" y="7262"/>
                  <a:pt x="65606" y="7231"/>
                </a:cubicBezTo>
                <a:cubicBezTo>
                  <a:pt x="65614" y="7223"/>
                  <a:pt x="65618" y="7215"/>
                  <a:pt x="65618" y="7195"/>
                </a:cubicBezTo>
                <a:cubicBezTo>
                  <a:pt x="65606" y="7152"/>
                  <a:pt x="65598" y="7110"/>
                  <a:pt x="65591" y="7067"/>
                </a:cubicBezTo>
                <a:cubicBezTo>
                  <a:pt x="65585" y="7037"/>
                  <a:pt x="65567" y="7022"/>
                  <a:pt x="65549" y="7022"/>
                </a:cubicBezTo>
                <a:cubicBezTo>
                  <a:pt x="65527" y="7022"/>
                  <a:pt x="65506" y="7043"/>
                  <a:pt x="65508" y="7082"/>
                </a:cubicBezTo>
                <a:cubicBezTo>
                  <a:pt x="65515" y="7399"/>
                  <a:pt x="65622" y="7681"/>
                  <a:pt x="65680" y="7986"/>
                </a:cubicBezTo>
                <a:cubicBezTo>
                  <a:pt x="65759" y="8436"/>
                  <a:pt x="65853" y="8883"/>
                  <a:pt x="65943" y="9325"/>
                </a:cubicBezTo>
                <a:cubicBezTo>
                  <a:pt x="66095" y="10096"/>
                  <a:pt x="66205" y="10882"/>
                  <a:pt x="66306" y="11670"/>
                </a:cubicBezTo>
                <a:cubicBezTo>
                  <a:pt x="65985" y="10797"/>
                  <a:pt x="65622" y="9951"/>
                  <a:pt x="65219" y="9133"/>
                </a:cubicBezTo>
                <a:cubicBezTo>
                  <a:pt x="65144" y="8382"/>
                  <a:pt x="65069" y="7627"/>
                  <a:pt x="64991" y="6879"/>
                </a:cubicBezTo>
                <a:cubicBezTo>
                  <a:pt x="64988" y="6848"/>
                  <a:pt x="64974" y="6835"/>
                  <a:pt x="64958" y="6835"/>
                </a:cubicBezTo>
                <a:cubicBezTo>
                  <a:pt x="64937" y="6835"/>
                  <a:pt x="64912" y="6860"/>
                  <a:pt x="64910" y="6894"/>
                </a:cubicBezTo>
                <a:cubicBezTo>
                  <a:pt x="64819" y="7896"/>
                  <a:pt x="64886" y="8965"/>
                  <a:pt x="64858" y="9979"/>
                </a:cubicBezTo>
                <a:cubicBezTo>
                  <a:pt x="64834" y="11055"/>
                  <a:pt x="64811" y="12143"/>
                  <a:pt x="64866" y="13216"/>
                </a:cubicBezTo>
                <a:cubicBezTo>
                  <a:pt x="64803" y="12961"/>
                  <a:pt x="64737" y="12707"/>
                  <a:pt x="64666" y="12456"/>
                </a:cubicBezTo>
                <a:cubicBezTo>
                  <a:pt x="64529" y="11979"/>
                  <a:pt x="64373" y="11520"/>
                  <a:pt x="64216" y="11063"/>
                </a:cubicBezTo>
                <a:cubicBezTo>
                  <a:pt x="64162" y="10902"/>
                  <a:pt x="63841" y="9732"/>
                  <a:pt x="63837" y="9732"/>
                </a:cubicBezTo>
                <a:cubicBezTo>
                  <a:pt x="63868" y="9728"/>
                  <a:pt x="63868" y="9665"/>
                  <a:pt x="63837" y="9657"/>
                </a:cubicBezTo>
                <a:cubicBezTo>
                  <a:pt x="63821" y="9657"/>
                  <a:pt x="63810" y="9654"/>
                  <a:pt x="63794" y="9654"/>
                </a:cubicBezTo>
                <a:cubicBezTo>
                  <a:pt x="63792" y="9653"/>
                  <a:pt x="63791" y="9653"/>
                  <a:pt x="63790" y="9653"/>
                </a:cubicBezTo>
                <a:cubicBezTo>
                  <a:pt x="63776" y="9653"/>
                  <a:pt x="63766" y="9675"/>
                  <a:pt x="63766" y="9697"/>
                </a:cubicBezTo>
                <a:cubicBezTo>
                  <a:pt x="63766" y="9732"/>
                  <a:pt x="63770" y="9767"/>
                  <a:pt x="63770" y="9806"/>
                </a:cubicBezTo>
                <a:cubicBezTo>
                  <a:pt x="63747" y="9724"/>
                  <a:pt x="63719" y="9642"/>
                  <a:pt x="63696" y="9560"/>
                </a:cubicBezTo>
                <a:cubicBezTo>
                  <a:pt x="63613" y="9305"/>
                  <a:pt x="63532" y="9063"/>
                  <a:pt x="63445" y="8836"/>
                </a:cubicBezTo>
                <a:cubicBezTo>
                  <a:pt x="63355" y="8319"/>
                  <a:pt x="63214" y="7289"/>
                  <a:pt x="62905" y="7164"/>
                </a:cubicBezTo>
                <a:cubicBezTo>
                  <a:pt x="62902" y="7163"/>
                  <a:pt x="62900" y="7163"/>
                  <a:pt x="62898" y="7163"/>
                </a:cubicBezTo>
                <a:cubicBezTo>
                  <a:pt x="62871" y="7163"/>
                  <a:pt x="62853" y="7221"/>
                  <a:pt x="62882" y="7242"/>
                </a:cubicBezTo>
                <a:cubicBezTo>
                  <a:pt x="62999" y="7333"/>
                  <a:pt x="63066" y="7716"/>
                  <a:pt x="63105" y="8092"/>
                </a:cubicBezTo>
                <a:cubicBezTo>
                  <a:pt x="62956" y="7818"/>
                  <a:pt x="62780" y="7571"/>
                  <a:pt x="62572" y="7349"/>
                </a:cubicBezTo>
                <a:cubicBezTo>
                  <a:pt x="62563" y="7338"/>
                  <a:pt x="62553" y="7333"/>
                  <a:pt x="62544" y="7333"/>
                </a:cubicBezTo>
                <a:cubicBezTo>
                  <a:pt x="62503" y="7333"/>
                  <a:pt x="62477" y="7429"/>
                  <a:pt x="62522" y="7477"/>
                </a:cubicBezTo>
                <a:cubicBezTo>
                  <a:pt x="62780" y="7768"/>
                  <a:pt x="62979" y="8115"/>
                  <a:pt x="63136" y="8496"/>
                </a:cubicBezTo>
                <a:cubicBezTo>
                  <a:pt x="63148" y="8644"/>
                  <a:pt x="63152" y="8761"/>
                  <a:pt x="63160" y="8820"/>
                </a:cubicBezTo>
                <a:cubicBezTo>
                  <a:pt x="63207" y="9364"/>
                  <a:pt x="63254" y="9908"/>
                  <a:pt x="63304" y="10452"/>
                </a:cubicBezTo>
                <a:cubicBezTo>
                  <a:pt x="63316" y="10550"/>
                  <a:pt x="63324" y="10651"/>
                  <a:pt x="63336" y="10754"/>
                </a:cubicBezTo>
                <a:cubicBezTo>
                  <a:pt x="63172" y="9968"/>
                  <a:pt x="62973" y="9031"/>
                  <a:pt x="62937" y="9031"/>
                </a:cubicBezTo>
                <a:cubicBezTo>
                  <a:pt x="62937" y="9031"/>
                  <a:pt x="62937" y="9031"/>
                  <a:pt x="62937" y="9031"/>
                </a:cubicBezTo>
                <a:cubicBezTo>
                  <a:pt x="62984" y="9023"/>
                  <a:pt x="62984" y="8914"/>
                  <a:pt x="62937" y="8906"/>
                </a:cubicBezTo>
                <a:cubicBezTo>
                  <a:pt x="62925" y="8902"/>
                  <a:pt x="62913" y="8898"/>
                  <a:pt x="62898" y="8898"/>
                </a:cubicBezTo>
                <a:cubicBezTo>
                  <a:pt x="62893" y="8897"/>
                  <a:pt x="62889" y="8897"/>
                  <a:pt x="62885" y="8897"/>
                </a:cubicBezTo>
                <a:cubicBezTo>
                  <a:pt x="62857" y="8897"/>
                  <a:pt x="62828" y="8921"/>
                  <a:pt x="62831" y="8969"/>
                </a:cubicBezTo>
                <a:cubicBezTo>
                  <a:pt x="62925" y="10460"/>
                  <a:pt x="63054" y="11951"/>
                  <a:pt x="63195" y="13442"/>
                </a:cubicBezTo>
                <a:cubicBezTo>
                  <a:pt x="63105" y="12793"/>
                  <a:pt x="63003" y="12150"/>
                  <a:pt x="62885" y="11505"/>
                </a:cubicBezTo>
                <a:cubicBezTo>
                  <a:pt x="62835" y="11227"/>
                  <a:pt x="62780" y="10949"/>
                  <a:pt x="62726" y="10675"/>
                </a:cubicBezTo>
                <a:cubicBezTo>
                  <a:pt x="62674" y="10170"/>
                  <a:pt x="62619" y="9665"/>
                  <a:pt x="62576" y="9157"/>
                </a:cubicBezTo>
                <a:cubicBezTo>
                  <a:pt x="62553" y="8839"/>
                  <a:pt x="62408" y="8049"/>
                  <a:pt x="62538" y="7755"/>
                </a:cubicBezTo>
                <a:cubicBezTo>
                  <a:pt x="62555" y="7712"/>
                  <a:pt x="62525" y="7660"/>
                  <a:pt x="62496" y="7660"/>
                </a:cubicBezTo>
                <a:cubicBezTo>
                  <a:pt x="62485" y="7660"/>
                  <a:pt x="62475" y="7666"/>
                  <a:pt x="62467" y="7681"/>
                </a:cubicBezTo>
                <a:cubicBezTo>
                  <a:pt x="62385" y="7830"/>
                  <a:pt x="62388" y="7967"/>
                  <a:pt x="62392" y="8158"/>
                </a:cubicBezTo>
                <a:cubicBezTo>
                  <a:pt x="62397" y="8420"/>
                  <a:pt x="62397" y="8683"/>
                  <a:pt x="62401" y="8945"/>
                </a:cubicBezTo>
                <a:cubicBezTo>
                  <a:pt x="62341" y="8561"/>
                  <a:pt x="62298" y="8171"/>
                  <a:pt x="62283" y="7768"/>
                </a:cubicBezTo>
                <a:cubicBezTo>
                  <a:pt x="62283" y="7738"/>
                  <a:pt x="62268" y="7723"/>
                  <a:pt x="62254" y="7723"/>
                </a:cubicBezTo>
                <a:cubicBezTo>
                  <a:pt x="62239" y="7723"/>
                  <a:pt x="62224" y="7738"/>
                  <a:pt x="62224" y="7768"/>
                </a:cubicBezTo>
                <a:cubicBezTo>
                  <a:pt x="62189" y="9775"/>
                  <a:pt x="62385" y="11798"/>
                  <a:pt x="62463" y="13803"/>
                </a:cubicBezTo>
                <a:cubicBezTo>
                  <a:pt x="62482" y="14421"/>
                  <a:pt x="62518" y="15035"/>
                  <a:pt x="62553" y="15649"/>
                </a:cubicBezTo>
                <a:cubicBezTo>
                  <a:pt x="62538" y="15756"/>
                  <a:pt x="62522" y="15861"/>
                  <a:pt x="62506" y="15963"/>
                </a:cubicBezTo>
                <a:cubicBezTo>
                  <a:pt x="62412" y="15579"/>
                  <a:pt x="62318" y="15196"/>
                  <a:pt x="62224" y="14813"/>
                </a:cubicBezTo>
                <a:cubicBezTo>
                  <a:pt x="62220" y="14166"/>
                  <a:pt x="62204" y="13521"/>
                  <a:pt x="62173" y="12875"/>
                </a:cubicBezTo>
                <a:cubicBezTo>
                  <a:pt x="62115" y="11685"/>
                  <a:pt x="62001" y="10448"/>
                  <a:pt x="61810" y="9286"/>
                </a:cubicBezTo>
                <a:cubicBezTo>
                  <a:pt x="61763" y="9012"/>
                  <a:pt x="61727" y="8738"/>
                  <a:pt x="61692" y="8460"/>
                </a:cubicBezTo>
                <a:cubicBezTo>
                  <a:pt x="61743" y="8190"/>
                  <a:pt x="61825" y="7967"/>
                  <a:pt x="61954" y="7880"/>
                </a:cubicBezTo>
                <a:cubicBezTo>
                  <a:pt x="61980" y="7866"/>
                  <a:pt x="61965" y="7809"/>
                  <a:pt x="61941" y="7809"/>
                </a:cubicBezTo>
                <a:cubicBezTo>
                  <a:pt x="61939" y="7809"/>
                  <a:pt x="61937" y="7809"/>
                  <a:pt x="61935" y="7810"/>
                </a:cubicBezTo>
                <a:cubicBezTo>
                  <a:pt x="61817" y="7865"/>
                  <a:pt x="61727" y="8002"/>
                  <a:pt x="61653" y="8190"/>
                </a:cubicBezTo>
                <a:cubicBezTo>
                  <a:pt x="61622" y="7959"/>
                  <a:pt x="61586" y="7732"/>
                  <a:pt x="61539" y="7505"/>
                </a:cubicBezTo>
                <a:cubicBezTo>
                  <a:pt x="61429" y="6977"/>
                  <a:pt x="61418" y="6406"/>
                  <a:pt x="61297" y="5889"/>
                </a:cubicBezTo>
                <a:cubicBezTo>
                  <a:pt x="61292" y="5867"/>
                  <a:pt x="61280" y="5857"/>
                  <a:pt x="61269" y="5857"/>
                </a:cubicBezTo>
                <a:cubicBezTo>
                  <a:pt x="61252" y="5857"/>
                  <a:pt x="61235" y="5879"/>
                  <a:pt x="61241" y="5912"/>
                </a:cubicBezTo>
                <a:cubicBezTo>
                  <a:pt x="61395" y="6824"/>
                  <a:pt x="61371" y="7889"/>
                  <a:pt x="61411" y="8824"/>
                </a:cubicBezTo>
                <a:cubicBezTo>
                  <a:pt x="61418" y="8957"/>
                  <a:pt x="61422" y="9090"/>
                  <a:pt x="61429" y="9224"/>
                </a:cubicBezTo>
                <a:cubicBezTo>
                  <a:pt x="61395" y="9470"/>
                  <a:pt x="61375" y="9697"/>
                  <a:pt x="61351" y="9853"/>
                </a:cubicBezTo>
                <a:cubicBezTo>
                  <a:pt x="61340" y="9951"/>
                  <a:pt x="61324" y="10049"/>
                  <a:pt x="61312" y="10147"/>
                </a:cubicBezTo>
                <a:cubicBezTo>
                  <a:pt x="61160" y="9364"/>
                  <a:pt x="60979" y="8585"/>
                  <a:pt x="60745" y="7865"/>
                </a:cubicBezTo>
                <a:cubicBezTo>
                  <a:pt x="60737" y="7634"/>
                  <a:pt x="60748" y="7419"/>
                  <a:pt x="60815" y="7286"/>
                </a:cubicBezTo>
                <a:cubicBezTo>
                  <a:pt x="60827" y="7262"/>
                  <a:pt x="60812" y="7238"/>
                  <a:pt x="60797" y="7238"/>
                </a:cubicBezTo>
                <a:cubicBezTo>
                  <a:pt x="60793" y="7238"/>
                  <a:pt x="60788" y="7241"/>
                  <a:pt x="60784" y="7246"/>
                </a:cubicBezTo>
                <a:cubicBezTo>
                  <a:pt x="60721" y="7336"/>
                  <a:pt x="60683" y="7462"/>
                  <a:pt x="60654" y="7603"/>
                </a:cubicBezTo>
                <a:cubicBezTo>
                  <a:pt x="60486" y="7125"/>
                  <a:pt x="60291" y="6675"/>
                  <a:pt x="60056" y="6268"/>
                </a:cubicBezTo>
                <a:cubicBezTo>
                  <a:pt x="59892" y="5814"/>
                  <a:pt x="59708" y="5372"/>
                  <a:pt x="59520" y="4934"/>
                </a:cubicBezTo>
                <a:cubicBezTo>
                  <a:pt x="59496" y="4867"/>
                  <a:pt x="59469" y="4796"/>
                  <a:pt x="59453" y="4722"/>
                </a:cubicBezTo>
                <a:cubicBezTo>
                  <a:pt x="59446" y="4698"/>
                  <a:pt x="59433" y="4686"/>
                  <a:pt x="59420" y="4686"/>
                </a:cubicBezTo>
                <a:cubicBezTo>
                  <a:pt x="59418" y="4686"/>
                  <a:pt x="59416" y="4686"/>
                  <a:pt x="59414" y="4687"/>
                </a:cubicBezTo>
                <a:cubicBezTo>
                  <a:pt x="59395" y="4644"/>
                  <a:pt x="59375" y="4601"/>
                  <a:pt x="59355" y="4558"/>
                </a:cubicBezTo>
                <a:cubicBezTo>
                  <a:pt x="59345" y="4534"/>
                  <a:pt x="59329" y="4524"/>
                  <a:pt x="59314" y="4524"/>
                </a:cubicBezTo>
                <a:cubicBezTo>
                  <a:pt x="59280" y="4524"/>
                  <a:pt x="59247" y="4574"/>
                  <a:pt x="59269" y="4628"/>
                </a:cubicBezTo>
                <a:cubicBezTo>
                  <a:pt x="59336" y="4773"/>
                  <a:pt x="59398" y="4918"/>
                  <a:pt x="59457" y="5062"/>
                </a:cubicBezTo>
                <a:cubicBezTo>
                  <a:pt x="59539" y="5344"/>
                  <a:pt x="59641" y="5618"/>
                  <a:pt x="59720" y="5900"/>
                </a:cubicBezTo>
                <a:cubicBezTo>
                  <a:pt x="59720" y="5920"/>
                  <a:pt x="59720" y="5940"/>
                  <a:pt x="59731" y="5959"/>
                </a:cubicBezTo>
                <a:cubicBezTo>
                  <a:pt x="59735" y="5963"/>
                  <a:pt x="59735" y="5967"/>
                  <a:pt x="59739" y="5971"/>
                </a:cubicBezTo>
                <a:cubicBezTo>
                  <a:pt x="59751" y="6025"/>
                  <a:pt x="59770" y="6077"/>
                  <a:pt x="59782" y="6131"/>
                </a:cubicBezTo>
                <a:cubicBezTo>
                  <a:pt x="59919" y="6785"/>
                  <a:pt x="60080" y="7462"/>
                  <a:pt x="60161" y="8131"/>
                </a:cubicBezTo>
                <a:cubicBezTo>
                  <a:pt x="60224" y="8651"/>
                  <a:pt x="60307" y="9177"/>
                  <a:pt x="60396" y="9701"/>
                </a:cubicBezTo>
                <a:cubicBezTo>
                  <a:pt x="60395" y="9701"/>
                  <a:pt x="60393" y="9701"/>
                  <a:pt x="60392" y="9701"/>
                </a:cubicBezTo>
                <a:cubicBezTo>
                  <a:pt x="60322" y="9701"/>
                  <a:pt x="60248" y="9785"/>
                  <a:pt x="60267" y="9912"/>
                </a:cubicBezTo>
                <a:cubicBezTo>
                  <a:pt x="60338" y="10398"/>
                  <a:pt x="60416" y="10879"/>
                  <a:pt x="60495" y="11360"/>
                </a:cubicBezTo>
                <a:cubicBezTo>
                  <a:pt x="60483" y="11358"/>
                  <a:pt x="60469" y="11357"/>
                  <a:pt x="60455" y="11357"/>
                </a:cubicBezTo>
                <a:cubicBezTo>
                  <a:pt x="60437" y="11357"/>
                  <a:pt x="60417" y="11359"/>
                  <a:pt x="60396" y="11364"/>
                </a:cubicBezTo>
                <a:cubicBezTo>
                  <a:pt x="60328" y="11379"/>
                  <a:pt x="60341" y="11544"/>
                  <a:pt x="60405" y="11544"/>
                </a:cubicBezTo>
                <a:cubicBezTo>
                  <a:pt x="60407" y="11544"/>
                  <a:pt x="60410" y="11544"/>
                  <a:pt x="60412" y="11544"/>
                </a:cubicBezTo>
                <a:cubicBezTo>
                  <a:pt x="60419" y="11542"/>
                  <a:pt x="60426" y="11542"/>
                  <a:pt x="60433" y="11542"/>
                </a:cubicBezTo>
                <a:cubicBezTo>
                  <a:pt x="60481" y="11542"/>
                  <a:pt x="60517" y="11576"/>
                  <a:pt x="60542" y="11642"/>
                </a:cubicBezTo>
                <a:cubicBezTo>
                  <a:pt x="60542" y="11654"/>
                  <a:pt x="60545" y="11670"/>
                  <a:pt x="60545" y="11681"/>
                </a:cubicBezTo>
                <a:cubicBezTo>
                  <a:pt x="60529" y="11912"/>
                  <a:pt x="60513" y="12139"/>
                  <a:pt x="60498" y="12366"/>
                </a:cubicBezTo>
                <a:cubicBezTo>
                  <a:pt x="60495" y="12409"/>
                  <a:pt x="60490" y="12456"/>
                  <a:pt x="60486" y="12499"/>
                </a:cubicBezTo>
                <a:cubicBezTo>
                  <a:pt x="60448" y="12221"/>
                  <a:pt x="60401" y="11948"/>
                  <a:pt x="60345" y="11677"/>
                </a:cubicBezTo>
                <a:cubicBezTo>
                  <a:pt x="60251" y="11207"/>
                  <a:pt x="60111" y="10730"/>
                  <a:pt x="59778" y="10546"/>
                </a:cubicBezTo>
                <a:cubicBezTo>
                  <a:pt x="59774" y="10544"/>
                  <a:pt x="59769" y="10543"/>
                  <a:pt x="59765" y="10543"/>
                </a:cubicBezTo>
                <a:cubicBezTo>
                  <a:pt x="59726" y="10543"/>
                  <a:pt x="59704" y="10635"/>
                  <a:pt x="59743" y="10664"/>
                </a:cubicBezTo>
                <a:cubicBezTo>
                  <a:pt x="60260" y="10992"/>
                  <a:pt x="60224" y="12268"/>
                  <a:pt x="60287" y="12965"/>
                </a:cubicBezTo>
                <a:cubicBezTo>
                  <a:pt x="60307" y="13164"/>
                  <a:pt x="60326" y="13368"/>
                  <a:pt x="60342" y="13572"/>
                </a:cubicBezTo>
                <a:cubicBezTo>
                  <a:pt x="60289" y="13490"/>
                  <a:pt x="60211" y="13444"/>
                  <a:pt x="60136" y="13444"/>
                </a:cubicBezTo>
                <a:cubicBezTo>
                  <a:pt x="60037" y="13444"/>
                  <a:pt x="59942" y="13523"/>
                  <a:pt x="59911" y="13704"/>
                </a:cubicBezTo>
                <a:cubicBezTo>
                  <a:pt x="59899" y="13763"/>
                  <a:pt x="59888" y="13826"/>
                  <a:pt x="59879" y="13884"/>
                </a:cubicBezTo>
                <a:cubicBezTo>
                  <a:pt x="59801" y="13657"/>
                  <a:pt x="59720" y="13427"/>
                  <a:pt x="59633" y="13192"/>
                </a:cubicBezTo>
                <a:cubicBezTo>
                  <a:pt x="59637" y="12938"/>
                  <a:pt x="59677" y="12726"/>
                  <a:pt x="59782" y="12636"/>
                </a:cubicBezTo>
                <a:cubicBezTo>
                  <a:pt x="59825" y="12599"/>
                  <a:pt x="59801" y="12514"/>
                  <a:pt x="59758" y="12514"/>
                </a:cubicBezTo>
                <a:cubicBezTo>
                  <a:pt x="59751" y="12514"/>
                  <a:pt x="59743" y="12517"/>
                  <a:pt x="59735" y="12522"/>
                </a:cubicBezTo>
                <a:cubicBezTo>
                  <a:pt x="59633" y="12593"/>
                  <a:pt x="59574" y="12726"/>
                  <a:pt x="59539" y="12882"/>
                </a:cubicBezTo>
                <a:cubicBezTo>
                  <a:pt x="59532" y="11117"/>
                  <a:pt x="59570" y="9345"/>
                  <a:pt x="59829" y="7622"/>
                </a:cubicBezTo>
                <a:cubicBezTo>
                  <a:pt x="59834" y="7589"/>
                  <a:pt x="59814" y="7567"/>
                  <a:pt x="59796" y="7567"/>
                </a:cubicBezTo>
                <a:cubicBezTo>
                  <a:pt x="59785" y="7567"/>
                  <a:pt x="59773" y="7577"/>
                  <a:pt x="59770" y="7598"/>
                </a:cubicBezTo>
                <a:cubicBezTo>
                  <a:pt x="59559" y="8761"/>
                  <a:pt x="59449" y="9951"/>
                  <a:pt x="59391" y="11149"/>
                </a:cubicBezTo>
                <a:cubicBezTo>
                  <a:pt x="59391" y="11144"/>
                  <a:pt x="59391" y="11144"/>
                  <a:pt x="59386" y="11141"/>
                </a:cubicBezTo>
                <a:cubicBezTo>
                  <a:pt x="59371" y="11086"/>
                  <a:pt x="59359" y="11032"/>
                  <a:pt x="59348" y="10973"/>
                </a:cubicBezTo>
                <a:cubicBezTo>
                  <a:pt x="59265" y="9180"/>
                  <a:pt x="59348" y="7380"/>
                  <a:pt x="59363" y="5587"/>
                </a:cubicBezTo>
                <a:cubicBezTo>
                  <a:pt x="59363" y="5569"/>
                  <a:pt x="59351" y="5558"/>
                  <a:pt x="59341" y="5558"/>
                </a:cubicBezTo>
                <a:cubicBezTo>
                  <a:pt x="59333" y="5558"/>
                  <a:pt x="59326" y="5564"/>
                  <a:pt x="59324" y="5579"/>
                </a:cubicBezTo>
                <a:cubicBezTo>
                  <a:pt x="59187" y="6773"/>
                  <a:pt x="59062" y="7963"/>
                  <a:pt x="58960" y="9157"/>
                </a:cubicBezTo>
                <a:cubicBezTo>
                  <a:pt x="58917" y="8914"/>
                  <a:pt x="58870" y="8671"/>
                  <a:pt x="58819" y="8429"/>
                </a:cubicBezTo>
                <a:cubicBezTo>
                  <a:pt x="58640" y="7575"/>
                  <a:pt x="58408" y="6339"/>
                  <a:pt x="57982" y="5685"/>
                </a:cubicBezTo>
                <a:cubicBezTo>
                  <a:pt x="57975" y="5676"/>
                  <a:pt x="57967" y="5672"/>
                  <a:pt x="57959" y="5672"/>
                </a:cubicBezTo>
                <a:cubicBezTo>
                  <a:pt x="57934" y="5672"/>
                  <a:pt x="57909" y="5712"/>
                  <a:pt x="57927" y="5748"/>
                </a:cubicBezTo>
                <a:cubicBezTo>
                  <a:pt x="58107" y="6108"/>
                  <a:pt x="58224" y="6664"/>
                  <a:pt x="58322" y="7145"/>
                </a:cubicBezTo>
                <a:cubicBezTo>
                  <a:pt x="58322" y="7208"/>
                  <a:pt x="58334" y="7274"/>
                  <a:pt x="58346" y="7360"/>
                </a:cubicBezTo>
                <a:cubicBezTo>
                  <a:pt x="58432" y="7998"/>
                  <a:pt x="58463" y="8644"/>
                  <a:pt x="58470" y="9294"/>
                </a:cubicBezTo>
                <a:cubicBezTo>
                  <a:pt x="58486" y="10123"/>
                  <a:pt x="58486" y="10953"/>
                  <a:pt x="58470" y="11778"/>
                </a:cubicBezTo>
                <a:cubicBezTo>
                  <a:pt x="58456" y="11771"/>
                  <a:pt x="58441" y="11767"/>
                  <a:pt x="58426" y="11767"/>
                </a:cubicBezTo>
                <a:cubicBezTo>
                  <a:pt x="58393" y="11767"/>
                  <a:pt x="58361" y="11788"/>
                  <a:pt x="58342" y="11834"/>
                </a:cubicBezTo>
                <a:cubicBezTo>
                  <a:pt x="58322" y="10929"/>
                  <a:pt x="58306" y="10022"/>
                  <a:pt x="58299" y="9117"/>
                </a:cubicBezTo>
                <a:cubicBezTo>
                  <a:pt x="58299" y="9070"/>
                  <a:pt x="58274" y="9047"/>
                  <a:pt x="58249" y="9047"/>
                </a:cubicBezTo>
                <a:cubicBezTo>
                  <a:pt x="58224" y="9047"/>
                  <a:pt x="58199" y="9070"/>
                  <a:pt x="58197" y="9117"/>
                </a:cubicBezTo>
                <a:cubicBezTo>
                  <a:pt x="58189" y="10389"/>
                  <a:pt x="58170" y="11661"/>
                  <a:pt x="58165" y="12934"/>
                </a:cubicBezTo>
                <a:cubicBezTo>
                  <a:pt x="58067" y="12448"/>
                  <a:pt x="57939" y="11982"/>
                  <a:pt x="57762" y="11567"/>
                </a:cubicBezTo>
                <a:cubicBezTo>
                  <a:pt x="57719" y="11356"/>
                  <a:pt x="57680" y="11144"/>
                  <a:pt x="57664" y="10942"/>
                </a:cubicBezTo>
                <a:cubicBezTo>
                  <a:pt x="57661" y="10912"/>
                  <a:pt x="57644" y="10896"/>
                  <a:pt x="57628" y="10896"/>
                </a:cubicBezTo>
                <a:cubicBezTo>
                  <a:pt x="57612" y="10896"/>
                  <a:pt x="57598" y="10911"/>
                  <a:pt x="57598" y="10942"/>
                </a:cubicBezTo>
                <a:cubicBezTo>
                  <a:pt x="57602" y="11039"/>
                  <a:pt x="57606" y="11141"/>
                  <a:pt x="57610" y="11243"/>
                </a:cubicBezTo>
                <a:cubicBezTo>
                  <a:pt x="57461" y="10938"/>
                  <a:pt x="57289" y="10609"/>
                  <a:pt x="57077" y="10393"/>
                </a:cubicBezTo>
                <a:cubicBezTo>
                  <a:pt x="57097" y="10033"/>
                  <a:pt x="57117" y="9670"/>
                  <a:pt x="57128" y="9305"/>
                </a:cubicBezTo>
                <a:cubicBezTo>
                  <a:pt x="57130" y="9264"/>
                  <a:pt x="57110" y="9244"/>
                  <a:pt x="57088" y="9244"/>
                </a:cubicBezTo>
                <a:cubicBezTo>
                  <a:pt x="57067" y="9244"/>
                  <a:pt x="57045" y="9264"/>
                  <a:pt x="57043" y="9305"/>
                </a:cubicBezTo>
                <a:cubicBezTo>
                  <a:pt x="57019" y="9634"/>
                  <a:pt x="56991" y="9963"/>
                  <a:pt x="56960" y="10288"/>
                </a:cubicBezTo>
                <a:cubicBezTo>
                  <a:pt x="56812" y="10174"/>
                  <a:pt x="56655" y="10107"/>
                  <a:pt x="56494" y="10060"/>
                </a:cubicBezTo>
                <a:cubicBezTo>
                  <a:pt x="56432" y="9748"/>
                  <a:pt x="56362" y="9430"/>
                  <a:pt x="56295" y="9110"/>
                </a:cubicBezTo>
                <a:cubicBezTo>
                  <a:pt x="56310" y="8898"/>
                  <a:pt x="56330" y="8687"/>
                  <a:pt x="56349" y="8476"/>
                </a:cubicBezTo>
                <a:cubicBezTo>
                  <a:pt x="56451" y="7356"/>
                  <a:pt x="56490" y="6006"/>
                  <a:pt x="56835" y="4981"/>
                </a:cubicBezTo>
                <a:cubicBezTo>
                  <a:pt x="56841" y="4960"/>
                  <a:pt x="56829" y="4937"/>
                  <a:pt x="56816" y="4937"/>
                </a:cubicBezTo>
                <a:cubicBezTo>
                  <a:pt x="56811" y="4937"/>
                  <a:pt x="56807" y="4939"/>
                  <a:pt x="56803" y="4945"/>
                </a:cubicBezTo>
                <a:cubicBezTo>
                  <a:pt x="56365" y="5673"/>
                  <a:pt x="56150" y="6769"/>
                  <a:pt x="55981" y="7697"/>
                </a:cubicBezTo>
                <a:cubicBezTo>
                  <a:pt x="55946" y="7880"/>
                  <a:pt x="55915" y="8061"/>
                  <a:pt x="55880" y="8241"/>
                </a:cubicBezTo>
                <a:cubicBezTo>
                  <a:pt x="55875" y="8238"/>
                  <a:pt x="55871" y="8237"/>
                  <a:pt x="55866" y="8237"/>
                </a:cubicBezTo>
                <a:cubicBezTo>
                  <a:pt x="55845" y="8237"/>
                  <a:pt x="55824" y="8264"/>
                  <a:pt x="55833" y="8299"/>
                </a:cubicBezTo>
                <a:cubicBezTo>
                  <a:pt x="55840" y="8331"/>
                  <a:pt x="55845" y="8362"/>
                  <a:pt x="55849" y="8397"/>
                </a:cubicBezTo>
                <a:cubicBezTo>
                  <a:pt x="55833" y="8472"/>
                  <a:pt x="55822" y="8542"/>
                  <a:pt x="55806" y="8617"/>
                </a:cubicBezTo>
                <a:cubicBezTo>
                  <a:pt x="55743" y="8409"/>
                  <a:pt x="55676" y="8205"/>
                  <a:pt x="55605" y="8006"/>
                </a:cubicBezTo>
                <a:cubicBezTo>
                  <a:pt x="55668" y="7786"/>
                  <a:pt x="55731" y="7567"/>
                  <a:pt x="55793" y="7352"/>
                </a:cubicBezTo>
                <a:cubicBezTo>
                  <a:pt x="56162" y="6092"/>
                  <a:pt x="56573" y="4871"/>
                  <a:pt x="57003" y="3658"/>
                </a:cubicBezTo>
                <a:cubicBezTo>
                  <a:pt x="57367" y="2636"/>
                  <a:pt x="57888" y="1337"/>
                  <a:pt x="57919" y="174"/>
                </a:cubicBezTo>
                <a:cubicBezTo>
                  <a:pt x="57919" y="150"/>
                  <a:pt x="57902" y="132"/>
                  <a:pt x="57887" y="132"/>
                </a:cubicBezTo>
                <a:cubicBezTo>
                  <a:pt x="57878" y="132"/>
                  <a:pt x="57869" y="138"/>
                  <a:pt x="57865" y="154"/>
                </a:cubicBezTo>
                <a:cubicBezTo>
                  <a:pt x="57849" y="197"/>
                  <a:pt x="57836" y="237"/>
                  <a:pt x="57825" y="280"/>
                </a:cubicBezTo>
                <a:cubicBezTo>
                  <a:pt x="57817" y="310"/>
                  <a:pt x="57833" y="336"/>
                  <a:pt x="57849" y="336"/>
                </a:cubicBezTo>
                <a:cubicBezTo>
                  <a:pt x="57856" y="336"/>
                  <a:pt x="57863" y="331"/>
                  <a:pt x="57868" y="319"/>
                </a:cubicBezTo>
                <a:lnTo>
                  <a:pt x="57868" y="319"/>
                </a:lnTo>
                <a:cubicBezTo>
                  <a:pt x="57531" y="1184"/>
                  <a:pt x="57030" y="2550"/>
                  <a:pt x="56561" y="3572"/>
                </a:cubicBezTo>
                <a:cubicBezTo>
                  <a:pt x="56060" y="4656"/>
                  <a:pt x="55590" y="5748"/>
                  <a:pt x="55172" y="6902"/>
                </a:cubicBezTo>
                <a:cubicBezTo>
                  <a:pt x="55007" y="6534"/>
                  <a:pt x="54827" y="6186"/>
                  <a:pt x="54628" y="5861"/>
                </a:cubicBezTo>
                <a:cubicBezTo>
                  <a:pt x="54618" y="5845"/>
                  <a:pt x="54608" y="5839"/>
                  <a:pt x="54597" y="5839"/>
                </a:cubicBezTo>
                <a:cubicBezTo>
                  <a:pt x="54563" y="5839"/>
                  <a:pt x="54531" y="5908"/>
                  <a:pt x="54561" y="5959"/>
                </a:cubicBezTo>
                <a:cubicBezTo>
                  <a:pt x="54765" y="6296"/>
                  <a:pt x="54948" y="6668"/>
                  <a:pt x="55117" y="7051"/>
                </a:cubicBezTo>
                <a:lnTo>
                  <a:pt x="55097" y="7051"/>
                </a:lnTo>
                <a:cubicBezTo>
                  <a:pt x="54682" y="7219"/>
                  <a:pt x="54487" y="8108"/>
                  <a:pt x="54326" y="8608"/>
                </a:cubicBezTo>
                <a:cubicBezTo>
                  <a:pt x="54267" y="8796"/>
                  <a:pt x="54212" y="8992"/>
                  <a:pt x="54158" y="9192"/>
                </a:cubicBezTo>
                <a:cubicBezTo>
                  <a:pt x="54091" y="9317"/>
                  <a:pt x="54028" y="9454"/>
                  <a:pt x="53978" y="9595"/>
                </a:cubicBezTo>
                <a:cubicBezTo>
                  <a:pt x="53868" y="8162"/>
                  <a:pt x="53692" y="6742"/>
                  <a:pt x="53437" y="5340"/>
                </a:cubicBezTo>
                <a:cubicBezTo>
                  <a:pt x="53433" y="5313"/>
                  <a:pt x="53419" y="5301"/>
                  <a:pt x="53404" y="5301"/>
                </a:cubicBezTo>
                <a:cubicBezTo>
                  <a:pt x="53381" y="5301"/>
                  <a:pt x="53356" y="5329"/>
                  <a:pt x="53363" y="5372"/>
                </a:cubicBezTo>
                <a:cubicBezTo>
                  <a:pt x="53562" y="6593"/>
                  <a:pt x="53700" y="7842"/>
                  <a:pt x="53782" y="9106"/>
                </a:cubicBezTo>
                <a:cubicBezTo>
                  <a:pt x="53688" y="8754"/>
                  <a:pt x="53614" y="8397"/>
                  <a:pt x="53582" y="8014"/>
                </a:cubicBezTo>
                <a:cubicBezTo>
                  <a:pt x="53582" y="7996"/>
                  <a:pt x="53573" y="7988"/>
                  <a:pt x="53565" y="7988"/>
                </a:cubicBezTo>
                <a:cubicBezTo>
                  <a:pt x="53556" y="7988"/>
                  <a:pt x="53547" y="7996"/>
                  <a:pt x="53547" y="8014"/>
                </a:cubicBezTo>
                <a:cubicBezTo>
                  <a:pt x="53535" y="8734"/>
                  <a:pt x="53685" y="9383"/>
                  <a:pt x="53825" y="10057"/>
                </a:cubicBezTo>
                <a:cubicBezTo>
                  <a:pt x="53782" y="10205"/>
                  <a:pt x="53739" y="10358"/>
                  <a:pt x="53700" y="10510"/>
                </a:cubicBezTo>
                <a:cubicBezTo>
                  <a:pt x="53653" y="10679"/>
                  <a:pt x="53614" y="10855"/>
                  <a:pt x="53578" y="11032"/>
                </a:cubicBezTo>
                <a:cubicBezTo>
                  <a:pt x="53551" y="10698"/>
                  <a:pt x="53500" y="10382"/>
                  <a:pt x="53403" y="10107"/>
                </a:cubicBezTo>
                <a:cubicBezTo>
                  <a:pt x="53394" y="10087"/>
                  <a:pt x="53382" y="10078"/>
                  <a:pt x="53369" y="10078"/>
                </a:cubicBezTo>
                <a:cubicBezTo>
                  <a:pt x="53342" y="10078"/>
                  <a:pt x="53316" y="10121"/>
                  <a:pt x="53332" y="10167"/>
                </a:cubicBezTo>
                <a:cubicBezTo>
                  <a:pt x="53461" y="10542"/>
                  <a:pt x="53477" y="11051"/>
                  <a:pt x="53481" y="11525"/>
                </a:cubicBezTo>
                <a:cubicBezTo>
                  <a:pt x="53410" y="11896"/>
                  <a:pt x="53356" y="12280"/>
                  <a:pt x="53309" y="12660"/>
                </a:cubicBezTo>
                <a:cubicBezTo>
                  <a:pt x="53253" y="12351"/>
                  <a:pt x="53195" y="12049"/>
                  <a:pt x="53132" y="11744"/>
                </a:cubicBezTo>
                <a:cubicBezTo>
                  <a:pt x="53121" y="11035"/>
                  <a:pt x="53069" y="10116"/>
                  <a:pt x="52690" y="9885"/>
                </a:cubicBezTo>
                <a:cubicBezTo>
                  <a:pt x="52494" y="9063"/>
                  <a:pt x="52314" y="8214"/>
                  <a:pt x="52173" y="7383"/>
                </a:cubicBezTo>
                <a:cubicBezTo>
                  <a:pt x="52170" y="7370"/>
                  <a:pt x="52162" y="7364"/>
                  <a:pt x="52154" y="7364"/>
                </a:cubicBezTo>
                <a:cubicBezTo>
                  <a:pt x="52142" y="7364"/>
                  <a:pt x="52130" y="7378"/>
                  <a:pt x="52135" y="7399"/>
                </a:cubicBezTo>
                <a:cubicBezTo>
                  <a:pt x="52150" y="7520"/>
                  <a:pt x="52138" y="7481"/>
                  <a:pt x="52189" y="7571"/>
                </a:cubicBezTo>
                <a:cubicBezTo>
                  <a:pt x="52170" y="7602"/>
                  <a:pt x="52159" y="7887"/>
                  <a:pt x="52158" y="7893"/>
                </a:cubicBezTo>
                <a:lnTo>
                  <a:pt x="52158" y="7893"/>
                </a:lnTo>
                <a:cubicBezTo>
                  <a:pt x="52158" y="7893"/>
                  <a:pt x="52158" y="7893"/>
                  <a:pt x="52158" y="7892"/>
                </a:cubicBezTo>
                <a:lnTo>
                  <a:pt x="52158" y="7892"/>
                </a:lnTo>
                <a:cubicBezTo>
                  <a:pt x="52158" y="7893"/>
                  <a:pt x="52158" y="7893"/>
                  <a:pt x="52158" y="7893"/>
                </a:cubicBezTo>
                <a:cubicBezTo>
                  <a:pt x="52158" y="7893"/>
                  <a:pt x="52158" y="7893"/>
                  <a:pt x="52158" y="7893"/>
                </a:cubicBezTo>
                <a:lnTo>
                  <a:pt x="52158" y="7893"/>
                </a:lnTo>
                <a:cubicBezTo>
                  <a:pt x="52185" y="8139"/>
                  <a:pt x="52216" y="8382"/>
                  <a:pt x="52247" y="8624"/>
                </a:cubicBezTo>
                <a:cubicBezTo>
                  <a:pt x="52334" y="9255"/>
                  <a:pt x="52471" y="9858"/>
                  <a:pt x="52502" y="10503"/>
                </a:cubicBezTo>
                <a:cubicBezTo>
                  <a:pt x="52502" y="10551"/>
                  <a:pt x="52505" y="10596"/>
                  <a:pt x="52511" y="10641"/>
                </a:cubicBezTo>
                <a:lnTo>
                  <a:pt x="52511" y="10641"/>
                </a:lnTo>
                <a:cubicBezTo>
                  <a:pt x="52410" y="9986"/>
                  <a:pt x="52298" y="9335"/>
                  <a:pt x="52158" y="8695"/>
                </a:cubicBezTo>
                <a:cubicBezTo>
                  <a:pt x="52153" y="8601"/>
                  <a:pt x="52150" y="8503"/>
                  <a:pt x="52150" y="8409"/>
                </a:cubicBezTo>
                <a:cubicBezTo>
                  <a:pt x="52147" y="8363"/>
                  <a:pt x="52125" y="8341"/>
                  <a:pt x="52100" y="8341"/>
                </a:cubicBezTo>
                <a:cubicBezTo>
                  <a:pt x="52093" y="8341"/>
                  <a:pt x="52086" y="8343"/>
                  <a:pt x="52079" y="8346"/>
                </a:cubicBezTo>
                <a:cubicBezTo>
                  <a:pt x="52013" y="8057"/>
                  <a:pt x="51942" y="7771"/>
                  <a:pt x="51860" y="7489"/>
                </a:cubicBezTo>
                <a:cubicBezTo>
                  <a:pt x="51851" y="7457"/>
                  <a:pt x="51831" y="7442"/>
                  <a:pt x="51812" y="7442"/>
                </a:cubicBezTo>
                <a:cubicBezTo>
                  <a:pt x="51783" y="7442"/>
                  <a:pt x="51756" y="7475"/>
                  <a:pt x="51770" y="7524"/>
                </a:cubicBezTo>
                <a:cubicBezTo>
                  <a:pt x="51872" y="7896"/>
                  <a:pt x="51962" y="8272"/>
                  <a:pt x="52044" y="8651"/>
                </a:cubicBezTo>
                <a:cubicBezTo>
                  <a:pt x="52028" y="9360"/>
                  <a:pt x="52017" y="10064"/>
                  <a:pt x="52009" y="10769"/>
                </a:cubicBezTo>
                <a:cubicBezTo>
                  <a:pt x="51778" y="10351"/>
                  <a:pt x="51543" y="9943"/>
                  <a:pt x="51304" y="9533"/>
                </a:cubicBezTo>
                <a:cubicBezTo>
                  <a:pt x="51351" y="9231"/>
                  <a:pt x="51398" y="8929"/>
                  <a:pt x="51454" y="8632"/>
                </a:cubicBezTo>
                <a:cubicBezTo>
                  <a:pt x="51457" y="8624"/>
                  <a:pt x="51461" y="8613"/>
                  <a:pt x="51461" y="8601"/>
                </a:cubicBezTo>
                <a:cubicBezTo>
                  <a:pt x="51465" y="8593"/>
                  <a:pt x="51465" y="8585"/>
                  <a:pt x="51465" y="8577"/>
                </a:cubicBezTo>
                <a:cubicBezTo>
                  <a:pt x="51472" y="8550"/>
                  <a:pt x="51481" y="8523"/>
                  <a:pt x="51488" y="8491"/>
                </a:cubicBezTo>
                <a:cubicBezTo>
                  <a:pt x="51801" y="7383"/>
                  <a:pt x="51958" y="6166"/>
                  <a:pt x="52341" y="5105"/>
                </a:cubicBezTo>
                <a:cubicBezTo>
                  <a:pt x="52350" y="5081"/>
                  <a:pt x="52335" y="5061"/>
                  <a:pt x="52322" y="5061"/>
                </a:cubicBezTo>
                <a:cubicBezTo>
                  <a:pt x="52316" y="5061"/>
                  <a:pt x="52310" y="5065"/>
                  <a:pt x="52307" y="5074"/>
                </a:cubicBezTo>
                <a:cubicBezTo>
                  <a:pt x="51907" y="6037"/>
                  <a:pt x="51684" y="7133"/>
                  <a:pt x="51360" y="8147"/>
                </a:cubicBezTo>
                <a:cubicBezTo>
                  <a:pt x="51254" y="8472"/>
                  <a:pt x="51156" y="8792"/>
                  <a:pt x="51058" y="9121"/>
                </a:cubicBezTo>
                <a:cubicBezTo>
                  <a:pt x="51031" y="9070"/>
                  <a:pt x="50999" y="9020"/>
                  <a:pt x="50968" y="8973"/>
                </a:cubicBezTo>
                <a:cubicBezTo>
                  <a:pt x="50948" y="8433"/>
                  <a:pt x="50937" y="7892"/>
                  <a:pt x="50948" y="7352"/>
                </a:cubicBezTo>
                <a:cubicBezTo>
                  <a:pt x="50948" y="7307"/>
                  <a:pt x="50925" y="7285"/>
                  <a:pt x="50901" y="7285"/>
                </a:cubicBezTo>
                <a:cubicBezTo>
                  <a:pt x="50877" y="7285"/>
                  <a:pt x="50852" y="7307"/>
                  <a:pt x="50851" y="7352"/>
                </a:cubicBezTo>
                <a:cubicBezTo>
                  <a:pt x="50835" y="7818"/>
                  <a:pt x="50827" y="8279"/>
                  <a:pt x="50820" y="8745"/>
                </a:cubicBezTo>
                <a:cubicBezTo>
                  <a:pt x="50788" y="8695"/>
                  <a:pt x="50753" y="8640"/>
                  <a:pt x="50717" y="8589"/>
                </a:cubicBezTo>
                <a:cubicBezTo>
                  <a:pt x="50643" y="8037"/>
                  <a:pt x="50561" y="7486"/>
                  <a:pt x="50463" y="6941"/>
                </a:cubicBezTo>
                <a:cubicBezTo>
                  <a:pt x="50458" y="6915"/>
                  <a:pt x="50444" y="6903"/>
                  <a:pt x="50430" y="6903"/>
                </a:cubicBezTo>
                <a:cubicBezTo>
                  <a:pt x="50408" y="6903"/>
                  <a:pt x="50385" y="6929"/>
                  <a:pt x="50392" y="6969"/>
                </a:cubicBezTo>
                <a:cubicBezTo>
                  <a:pt x="50471" y="7443"/>
                  <a:pt x="50538" y="7923"/>
                  <a:pt x="50596" y="8405"/>
                </a:cubicBezTo>
                <a:cubicBezTo>
                  <a:pt x="50506" y="8268"/>
                  <a:pt x="50416" y="8131"/>
                  <a:pt x="50330" y="7994"/>
                </a:cubicBezTo>
                <a:cubicBezTo>
                  <a:pt x="50322" y="7979"/>
                  <a:pt x="50310" y="7959"/>
                  <a:pt x="50294" y="7932"/>
                </a:cubicBezTo>
                <a:cubicBezTo>
                  <a:pt x="50310" y="7638"/>
                  <a:pt x="50330" y="7345"/>
                  <a:pt x="50354" y="7051"/>
                </a:cubicBezTo>
                <a:cubicBezTo>
                  <a:pt x="50392" y="6565"/>
                  <a:pt x="50345" y="5790"/>
                  <a:pt x="50498" y="5353"/>
                </a:cubicBezTo>
                <a:cubicBezTo>
                  <a:pt x="50504" y="5333"/>
                  <a:pt x="50493" y="5316"/>
                  <a:pt x="50481" y="5316"/>
                </a:cubicBezTo>
                <a:cubicBezTo>
                  <a:pt x="50477" y="5316"/>
                  <a:pt x="50472" y="5319"/>
                  <a:pt x="50467" y="5325"/>
                </a:cubicBezTo>
                <a:cubicBezTo>
                  <a:pt x="50334" y="5626"/>
                  <a:pt x="50338" y="6025"/>
                  <a:pt x="50291" y="6370"/>
                </a:cubicBezTo>
                <a:cubicBezTo>
                  <a:pt x="50228" y="6789"/>
                  <a:pt x="50177" y="7215"/>
                  <a:pt x="50134" y="7642"/>
                </a:cubicBezTo>
                <a:cubicBezTo>
                  <a:pt x="50005" y="7403"/>
                  <a:pt x="49868" y="7137"/>
                  <a:pt x="49872" y="7137"/>
                </a:cubicBezTo>
                <a:cubicBezTo>
                  <a:pt x="49899" y="7133"/>
                  <a:pt x="49899" y="7074"/>
                  <a:pt x="49872" y="7071"/>
                </a:cubicBezTo>
                <a:cubicBezTo>
                  <a:pt x="49845" y="7067"/>
                  <a:pt x="49814" y="7063"/>
                  <a:pt x="49786" y="7058"/>
                </a:cubicBezTo>
                <a:cubicBezTo>
                  <a:pt x="49785" y="7058"/>
                  <a:pt x="49784" y="7058"/>
                  <a:pt x="49783" y="7058"/>
                </a:cubicBezTo>
                <a:cubicBezTo>
                  <a:pt x="49765" y="7058"/>
                  <a:pt x="49755" y="7091"/>
                  <a:pt x="49758" y="7114"/>
                </a:cubicBezTo>
                <a:cubicBezTo>
                  <a:pt x="49805" y="7407"/>
                  <a:pt x="49974" y="7681"/>
                  <a:pt x="50092" y="7927"/>
                </a:cubicBezTo>
                <a:cubicBezTo>
                  <a:pt x="50095" y="7936"/>
                  <a:pt x="50099" y="7947"/>
                  <a:pt x="50103" y="7955"/>
                </a:cubicBezTo>
                <a:cubicBezTo>
                  <a:pt x="50103" y="7967"/>
                  <a:pt x="50099" y="7974"/>
                  <a:pt x="50099" y="7986"/>
                </a:cubicBezTo>
                <a:cubicBezTo>
                  <a:pt x="50040" y="8604"/>
                  <a:pt x="49982" y="9219"/>
                  <a:pt x="49935" y="9838"/>
                </a:cubicBezTo>
                <a:cubicBezTo>
                  <a:pt x="49821" y="9255"/>
                  <a:pt x="49704" y="8671"/>
                  <a:pt x="49582" y="8092"/>
                </a:cubicBezTo>
                <a:cubicBezTo>
                  <a:pt x="49555" y="7791"/>
                  <a:pt x="49559" y="7509"/>
                  <a:pt x="49645" y="7270"/>
                </a:cubicBezTo>
                <a:cubicBezTo>
                  <a:pt x="49664" y="7216"/>
                  <a:pt x="49635" y="7172"/>
                  <a:pt x="49605" y="7172"/>
                </a:cubicBezTo>
                <a:cubicBezTo>
                  <a:pt x="49591" y="7172"/>
                  <a:pt x="49577" y="7182"/>
                  <a:pt x="49567" y="7204"/>
                </a:cubicBezTo>
                <a:cubicBezTo>
                  <a:pt x="49523" y="7298"/>
                  <a:pt x="49492" y="7411"/>
                  <a:pt x="49473" y="7533"/>
                </a:cubicBezTo>
                <a:cubicBezTo>
                  <a:pt x="49375" y="7043"/>
                  <a:pt x="49223" y="6452"/>
                  <a:pt x="48952" y="6323"/>
                </a:cubicBezTo>
                <a:cubicBezTo>
                  <a:pt x="48948" y="6321"/>
                  <a:pt x="48943" y="6320"/>
                  <a:pt x="48939" y="6320"/>
                </a:cubicBezTo>
                <a:cubicBezTo>
                  <a:pt x="48896" y="6320"/>
                  <a:pt x="48870" y="6420"/>
                  <a:pt x="48917" y="6452"/>
                </a:cubicBezTo>
                <a:cubicBezTo>
                  <a:pt x="49191" y="6632"/>
                  <a:pt x="49265" y="7466"/>
                  <a:pt x="49320" y="7838"/>
                </a:cubicBezTo>
                <a:cubicBezTo>
                  <a:pt x="49371" y="8171"/>
                  <a:pt x="49418" y="8503"/>
                  <a:pt x="49465" y="8836"/>
                </a:cubicBezTo>
                <a:cubicBezTo>
                  <a:pt x="49481" y="8989"/>
                  <a:pt x="49492" y="9133"/>
                  <a:pt x="49505" y="9255"/>
                </a:cubicBezTo>
                <a:cubicBezTo>
                  <a:pt x="49523" y="9473"/>
                  <a:pt x="49532" y="9701"/>
                  <a:pt x="49532" y="9932"/>
                </a:cubicBezTo>
                <a:cubicBezTo>
                  <a:pt x="49429" y="9661"/>
                  <a:pt x="49335" y="9388"/>
                  <a:pt x="49218" y="9133"/>
                </a:cubicBezTo>
                <a:cubicBezTo>
                  <a:pt x="49148" y="8980"/>
                  <a:pt x="48639" y="8037"/>
                  <a:pt x="48694" y="7865"/>
                </a:cubicBezTo>
                <a:cubicBezTo>
                  <a:pt x="48702" y="7839"/>
                  <a:pt x="48688" y="7816"/>
                  <a:pt x="48674" y="7816"/>
                </a:cubicBezTo>
                <a:cubicBezTo>
                  <a:pt x="48667" y="7816"/>
                  <a:pt x="48660" y="7821"/>
                  <a:pt x="48654" y="7833"/>
                </a:cubicBezTo>
                <a:cubicBezTo>
                  <a:pt x="48616" y="7920"/>
                  <a:pt x="48600" y="7947"/>
                  <a:pt x="48639" y="8061"/>
                </a:cubicBezTo>
                <a:cubicBezTo>
                  <a:pt x="48780" y="8452"/>
                  <a:pt x="48905" y="8839"/>
                  <a:pt x="49015" y="9255"/>
                </a:cubicBezTo>
                <a:cubicBezTo>
                  <a:pt x="49191" y="9916"/>
                  <a:pt x="49340" y="10586"/>
                  <a:pt x="49485" y="11254"/>
                </a:cubicBezTo>
                <a:cubicBezTo>
                  <a:pt x="49465" y="11572"/>
                  <a:pt x="49442" y="11881"/>
                  <a:pt x="49429" y="12178"/>
                </a:cubicBezTo>
                <a:cubicBezTo>
                  <a:pt x="49422" y="12291"/>
                  <a:pt x="49418" y="12405"/>
                  <a:pt x="49411" y="12519"/>
                </a:cubicBezTo>
                <a:cubicBezTo>
                  <a:pt x="49371" y="12311"/>
                  <a:pt x="49332" y="12107"/>
                  <a:pt x="49293" y="11904"/>
                </a:cubicBezTo>
                <a:cubicBezTo>
                  <a:pt x="49046" y="10660"/>
                  <a:pt x="48764" y="9430"/>
                  <a:pt x="48514" y="8190"/>
                </a:cubicBezTo>
                <a:cubicBezTo>
                  <a:pt x="48483" y="8045"/>
                  <a:pt x="48455" y="7896"/>
                  <a:pt x="48424" y="7748"/>
                </a:cubicBezTo>
                <a:lnTo>
                  <a:pt x="48424" y="7677"/>
                </a:lnTo>
                <a:cubicBezTo>
                  <a:pt x="48408" y="7528"/>
                  <a:pt x="48408" y="7376"/>
                  <a:pt x="48420" y="7227"/>
                </a:cubicBezTo>
                <a:cubicBezTo>
                  <a:pt x="48408" y="7195"/>
                  <a:pt x="48396" y="7168"/>
                  <a:pt x="48385" y="7145"/>
                </a:cubicBezTo>
                <a:cubicBezTo>
                  <a:pt x="48396" y="7141"/>
                  <a:pt x="48405" y="7133"/>
                  <a:pt x="48408" y="7114"/>
                </a:cubicBezTo>
                <a:cubicBezTo>
                  <a:pt x="48408" y="7094"/>
                  <a:pt x="48412" y="7074"/>
                  <a:pt x="48412" y="7055"/>
                </a:cubicBezTo>
                <a:cubicBezTo>
                  <a:pt x="48419" y="7008"/>
                  <a:pt x="48398" y="6980"/>
                  <a:pt x="48374" y="6980"/>
                </a:cubicBezTo>
                <a:cubicBezTo>
                  <a:pt x="48359" y="6980"/>
                  <a:pt x="48342" y="6993"/>
                  <a:pt x="48334" y="7024"/>
                </a:cubicBezTo>
                <a:cubicBezTo>
                  <a:pt x="48322" y="7071"/>
                  <a:pt x="48311" y="7121"/>
                  <a:pt x="48298" y="7172"/>
                </a:cubicBezTo>
                <a:cubicBezTo>
                  <a:pt x="48142" y="6468"/>
                  <a:pt x="47962" y="5763"/>
                  <a:pt x="47727" y="5141"/>
                </a:cubicBezTo>
                <a:cubicBezTo>
                  <a:pt x="47719" y="5119"/>
                  <a:pt x="47706" y="5110"/>
                  <a:pt x="47693" y="5110"/>
                </a:cubicBezTo>
                <a:cubicBezTo>
                  <a:pt x="47664" y="5110"/>
                  <a:pt x="47634" y="5155"/>
                  <a:pt x="47653" y="5203"/>
                </a:cubicBezTo>
                <a:cubicBezTo>
                  <a:pt x="47923" y="6002"/>
                  <a:pt x="48052" y="6926"/>
                  <a:pt x="48177" y="7818"/>
                </a:cubicBezTo>
                <a:cubicBezTo>
                  <a:pt x="48080" y="8523"/>
                  <a:pt x="48049" y="9282"/>
                  <a:pt x="48005" y="9963"/>
                </a:cubicBezTo>
                <a:cubicBezTo>
                  <a:pt x="48005" y="9979"/>
                  <a:pt x="48002" y="9990"/>
                  <a:pt x="48002" y="10006"/>
                </a:cubicBezTo>
                <a:cubicBezTo>
                  <a:pt x="47955" y="9775"/>
                  <a:pt x="47903" y="9544"/>
                  <a:pt x="47848" y="9313"/>
                </a:cubicBezTo>
                <a:cubicBezTo>
                  <a:pt x="47837" y="9051"/>
                  <a:pt x="47829" y="8789"/>
                  <a:pt x="47794" y="8530"/>
                </a:cubicBezTo>
                <a:cubicBezTo>
                  <a:pt x="47739" y="8092"/>
                  <a:pt x="47637" y="7724"/>
                  <a:pt x="47532" y="7305"/>
                </a:cubicBezTo>
                <a:cubicBezTo>
                  <a:pt x="47521" y="7263"/>
                  <a:pt x="47495" y="7245"/>
                  <a:pt x="47471" y="7245"/>
                </a:cubicBezTo>
                <a:cubicBezTo>
                  <a:pt x="47433" y="7245"/>
                  <a:pt x="47398" y="7288"/>
                  <a:pt x="47415" y="7356"/>
                </a:cubicBezTo>
                <a:cubicBezTo>
                  <a:pt x="47512" y="7779"/>
                  <a:pt x="47594" y="8162"/>
                  <a:pt x="47617" y="8601"/>
                </a:cubicBezTo>
                <a:cubicBezTo>
                  <a:pt x="47613" y="8600"/>
                  <a:pt x="47608" y="8600"/>
                  <a:pt x="47603" y="8600"/>
                </a:cubicBezTo>
                <a:cubicBezTo>
                  <a:pt x="47541" y="8600"/>
                  <a:pt x="47478" y="8668"/>
                  <a:pt x="47504" y="8781"/>
                </a:cubicBezTo>
                <a:cubicBezTo>
                  <a:pt x="47539" y="8929"/>
                  <a:pt x="47563" y="9078"/>
                  <a:pt x="47590" y="9231"/>
                </a:cubicBezTo>
                <a:cubicBezTo>
                  <a:pt x="47492" y="9027"/>
                  <a:pt x="47391" y="8824"/>
                  <a:pt x="47289" y="8620"/>
                </a:cubicBezTo>
                <a:cubicBezTo>
                  <a:pt x="47285" y="8617"/>
                  <a:pt x="47281" y="8613"/>
                  <a:pt x="47277" y="8608"/>
                </a:cubicBezTo>
                <a:cubicBezTo>
                  <a:pt x="47301" y="8010"/>
                  <a:pt x="47359" y="7423"/>
                  <a:pt x="47496" y="6926"/>
                </a:cubicBezTo>
                <a:cubicBezTo>
                  <a:pt x="47504" y="6902"/>
                  <a:pt x="47488" y="6884"/>
                  <a:pt x="47472" y="6884"/>
                </a:cubicBezTo>
                <a:cubicBezTo>
                  <a:pt x="47464" y="6884"/>
                  <a:pt x="47457" y="6888"/>
                  <a:pt x="47453" y="6899"/>
                </a:cubicBezTo>
                <a:cubicBezTo>
                  <a:pt x="47245" y="7536"/>
                  <a:pt x="47198" y="8315"/>
                  <a:pt x="47160" y="9047"/>
                </a:cubicBezTo>
                <a:cubicBezTo>
                  <a:pt x="47019" y="8871"/>
                  <a:pt x="46851" y="8749"/>
                  <a:pt x="46651" y="8722"/>
                </a:cubicBezTo>
                <a:cubicBezTo>
                  <a:pt x="46649" y="8722"/>
                  <a:pt x="46648" y="8721"/>
                  <a:pt x="46646" y="8721"/>
                </a:cubicBezTo>
                <a:cubicBezTo>
                  <a:pt x="46616" y="8721"/>
                  <a:pt x="46618" y="8796"/>
                  <a:pt x="46651" y="8805"/>
                </a:cubicBezTo>
                <a:cubicBezTo>
                  <a:pt x="46846" y="8836"/>
                  <a:pt x="47011" y="8984"/>
                  <a:pt x="47151" y="9195"/>
                </a:cubicBezTo>
                <a:cubicBezTo>
                  <a:pt x="47144" y="9341"/>
                  <a:pt x="47136" y="9482"/>
                  <a:pt x="47128" y="9614"/>
                </a:cubicBezTo>
                <a:cubicBezTo>
                  <a:pt x="47101" y="10049"/>
                  <a:pt x="47077" y="10479"/>
                  <a:pt x="47058" y="10910"/>
                </a:cubicBezTo>
                <a:cubicBezTo>
                  <a:pt x="46964" y="10660"/>
                  <a:pt x="46855" y="10401"/>
                  <a:pt x="46745" y="10139"/>
                </a:cubicBezTo>
                <a:lnTo>
                  <a:pt x="46745" y="9963"/>
                </a:lnTo>
                <a:cubicBezTo>
                  <a:pt x="46745" y="9918"/>
                  <a:pt x="46720" y="9896"/>
                  <a:pt x="46696" y="9896"/>
                </a:cubicBezTo>
                <a:cubicBezTo>
                  <a:pt x="46681" y="9896"/>
                  <a:pt x="46666" y="9905"/>
                  <a:pt x="46658" y="9923"/>
                </a:cubicBezTo>
                <a:cubicBezTo>
                  <a:pt x="46564" y="9704"/>
                  <a:pt x="46475" y="9482"/>
                  <a:pt x="46393" y="9255"/>
                </a:cubicBezTo>
                <a:cubicBezTo>
                  <a:pt x="46432" y="8953"/>
                  <a:pt x="46490" y="8660"/>
                  <a:pt x="46573" y="8382"/>
                </a:cubicBezTo>
                <a:cubicBezTo>
                  <a:pt x="46589" y="8327"/>
                  <a:pt x="46557" y="8275"/>
                  <a:pt x="46527" y="8275"/>
                </a:cubicBezTo>
                <a:cubicBezTo>
                  <a:pt x="46514" y="8275"/>
                  <a:pt x="46501" y="8286"/>
                  <a:pt x="46494" y="8311"/>
                </a:cubicBezTo>
                <a:cubicBezTo>
                  <a:pt x="46420" y="8534"/>
                  <a:pt x="46353" y="8761"/>
                  <a:pt x="46299" y="8996"/>
                </a:cubicBezTo>
                <a:cubicBezTo>
                  <a:pt x="46130" y="8503"/>
                  <a:pt x="46001" y="7994"/>
                  <a:pt x="45974" y="7474"/>
                </a:cubicBezTo>
                <a:cubicBezTo>
                  <a:pt x="45972" y="7438"/>
                  <a:pt x="45951" y="7419"/>
                  <a:pt x="45931" y="7419"/>
                </a:cubicBezTo>
                <a:cubicBezTo>
                  <a:pt x="45912" y="7419"/>
                  <a:pt x="45894" y="7437"/>
                  <a:pt x="45896" y="7474"/>
                </a:cubicBezTo>
                <a:cubicBezTo>
                  <a:pt x="45912" y="8139"/>
                  <a:pt x="46067" y="8730"/>
                  <a:pt x="46228" y="9325"/>
                </a:cubicBezTo>
                <a:cubicBezTo>
                  <a:pt x="46181" y="9556"/>
                  <a:pt x="46138" y="9791"/>
                  <a:pt x="46107" y="10029"/>
                </a:cubicBezTo>
                <a:cubicBezTo>
                  <a:pt x="46067" y="9892"/>
                  <a:pt x="46029" y="9759"/>
                  <a:pt x="45990" y="9626"/>
                </a:cubicBezTo>
                <a:cubicBezTo>
                  <a:pt x="46006" y="9607"/>
                  <a:pt x="46021" y="9587"/>
                  <a:pt x="46037" y="9571"/>
                </a:cubicBezTo>
                <a:cubicBezTo>
                  <a:pt x="46066" y="9542"/>
                  <a:pt x="46048" y="9478"/>
                  <a:pt x="46019" y="9478"/>
                </a:cubicBezTo>
                <a:cubicBezTo>
                  <a:pt x="46013" y="9478"/>
                  <a:pt x="46007" y="9481"/>
                  <a:pt x="46001" y="9486"/>
                </a:cubicBezTo>
                <a:lnTo>
                  <a:pt x="45962" y="9524"/>
                </a:lnTo>
                <a:cubicBezTo>
                  <a:pt x="45939" y="9446"/>
                  <a:pt x="45912" y="9368"/>
                  <a:pt x="45888" y="9289"/>
                </a:cubicBezTo>
                <a:cubicBezTo>
                  <a:pt x="45665" y="8589"/>
                  <a:pt x="45426" y="7967"/>
                  <a:pt x="45061" y="7446"/>
                </a:cubicBezTo>
                <a:cubicBezTo>
                  <a:pt x="45061" y="7419"/>
                  <a:pt x="45066" y="7392"/>
                  <a:pt x="45070" y="7364"/>
                </a:cubicBezTo>
                <a:cubicBezTo>
                  <a:pt x="45081" y="7129"/>
                  <a:pt x="45161" y="6428"/>
                  <a:pt x="44899" y="6428"/>
                </a:cubicBezTo>
                <a:cubicBezTo>
                  <a:pt x="44895" y="6428"/>
                  <a:pt x="44890" y="6429"/>
                  <a:pt x="44886" y="6429"/>
                </a:cubicBezTo>
                <a:cubicBezTo>
                  <a:pt x="44840" y="6433"/>
                  <a:pt x="44839" y="6538"/>
                  <a:pt x="44883" y="6538"/>
                </a:cubicBezTo>
                <a:cubicBezTo>
                  <a:pt x="44884" y="6538"/>
                  <a:pt x="44885" y="6538"/>
                  <a:pt x="44886" y="6538"/>
                </a:cubicBezTo>
                <a:cubicBezTo>
                  <a:pt x="44980" y="6538"/>
                  <a:pt x="44968" y="6828"/>
                  <a:pt x="44902" y="7235"/>
                </a:cubicBezTo>
                <a:cubicBezTo>
                  <a:pt x="44855" y="7184"/>
                  <a:pt x="44812" y="7129"/>
                  <a:pt x="44765" y="7078"/>
                </a:cubicBezTo>
                <a:cubicBezTo>
                  <a:pt x="44755" y="7068"/>
                  <a:pt x="44745" y="7063"/>
                  <a:pt x="44736" y="7063"/>
                </a:cubicBezTo>
                <a:cubicBezTo>
                  <a:pt x="44696" y="7063"/>
                  <a:pt x="44671" y="7159"/>
                  <a:pt x="44714" y="7208"/>
                </a:cubicBezTo>
                <a:cubicBezTo>
                  <a:pt x="44768" y="7270"/>
                  <a:pt x="44819" y="7336"/>
                  <a:pt x="44870" y="7407"/>
                </a:cubicBezTo>
                <a:cubicBezTo>
                  <a:pt x="44702" y="8315"/>
                  <a:pt x="44342" y="9634"/>
                  <a:pt x="44291" y="9798"/>
                </a:cubicBezTo>
                <a:cubicBezTo>
                  <a:pt x="44259" y="9905"/>
                  <a:pt x="44228" y="10013"/>
                  <a:pt x="44201" y="10123"/>
                </a:cubicBezTo>
                <a:cubicBezTo>
                  <a:pt x="44033" y="9145"/>
                  <a:pt x="43927" y="8033"/>
                  <a:pt x="44252" y="7251"/>
                </a:cubicBezTo>
                <a:cubicBezTo>
                  <a:pt x="44268" y="7213"/>
                  <a:pt x="44245" y="7179"/>
                  <a:pt x="44222" y="7179"/>
                </a:cubicBezTo>
                <a:cubicBezTo>
                  <a:pt x="44211" y="7179"/>
                  <a:pt x="44200" y="7186"/>
                  <a:pt x="44193" y="7204"/>
                </a:cubicBezTo>
                <a:cubicBezTo>
                  <a:pt x="43934" y="7748"/>
                  <a:pt x="43896" y="8452"/>
                  <a:pt x="43887" y="9125"/>
                </a:cubicBezTo>
                <a:cubicBezTo>
                  <a:pt x="43856" y="8922"/>
                  <a:pt x="43822" y="8722"/>
                  <a:pt x="43782" y="8519"/>
                </a:cubicBezTo>
                <a:cubicBezTo>
                  <a:pt x="43853" y="8205"/>
                  <a:pt x="43927" y="7896"/>
                  <a:pt x="44005" y="7591"/>
                </a:cubicBezTo>
                <a:cubicBezTo>
                  <a:pt x="44111" y="7192"/>
                  <a:pt x="44244" y="6346"/>
                  <a:pt x="44568" y="6198"/>
                </a:cubicBezTo>
                <a:cubicBezTo>
                  <a:pt x="44592" y="6189"/>
                  <a:pt x="44588" y="6139"/>
                  <a:pt x="44565" y="6139"/>
                </a:cubicBezTo>
                <a:cubicBezTo>
                  <a:pt x="44080" y="6147"/>
                  <a:pt x="43876" y="7208"/>
                  <a:pt x="43719" y="7716"/>
                </a:cubicBezTo>
                <a:cubicBezTo>
                  <a:pt x="43699" y="7791"/>
                  <a:pt x="43676" y="7861"/>
                  <a:pt x="43652" y="7936"/>
                </a:cubicBezTo>
                <a:cubicBezTo>
                  <a:pt x="43634" y="7849"/>
                  <a:pt x="43610" y="7759"/>
                  <a:pt x="43587" y="7669"/>
                </a:cubicBezTo>
                <a:cubicBezTo>
                  <a:pt x="43356" y="6805"/>
                  <a:pt x="43101" y="5908"/>
                  <a:pt x="42604" y="5293"/>
                </a:cubicBezTo>
                <a:cubicBezTo>
                  <a:pt x="42591" y="5277"/>
                  <a:pt x="42577" y="5270"/>
                  <a:pt x="42563" y="5270"/>
                </a:cubicBezTo>
                <a:cubicBezTo>
                  <a:pt x="42513" y="5270"/>
                  <a:pt x="42469" y="5358"/>
                  <a:pt x="42518" y="5423"/>
                </a:cubicBezTo>
                <a:cubicBezTo>
                  <a:pt x="43065" y="6155"/>
                  <a:pt x="43363" y="7392"/>
                  <a:pt x="43493" y="8483"/>
                </a:cubicBezTo>
                <a:cubicBezTo>
                  <a:pt x="43437" y="8671"/>
                  <a:pt x="43383" y="8859"/>
                  <a:pt x="43332" y="9047"/>
                </a:cubicBezTo>
                <a:cubicBezTo>
                  <a:pt x="43296" y="8895"/>
                  <a:pt x="43262" y="8742"/>
                  <a:pt x="43222" y="8589"/>
                </a:cubicBezTo>
                <a:cubicBezTo>
                  <a:pt x="43253" y="8550"/>
                  <a:pt x="43289" y="8527"/>
                  <a:pt x="43328" y="8519"/>
                </a:cubicBezTo>
                <a:cubicBezTo>
                  <a:pt x="43378" y="8503"/>
                  <a:pt x="43367" y="8382"/>
                  <a:pt x="43315" y="8382"/>
                </a:cubicBezTo>
                <a:cubicBezTo>
                  <a:pt x="43314" y="8382"/>
                  <a:pt x="43313" y="8382"/>
                  <a:pt x="43312" y="8382"/>
                </a:cubicBezTo>
                <a:cubicBezTo>
                  <a:pt x="43265" y="8386"/>
                  <a:pt x="43219" y="8402"/>
                  <a:pt x="43179" y="8420"/>
                </a:cubicBezTo>
                <a:cubicBezTo>
                  <a:pt x="42948" y="7536"/>
                  <a:pt x="42655" y="6702"/>
                  <a:pt x="42252" y="6002"/>
                </a:cubicBezTo>
                <a:cubicBezTo>
                  <a:pt x="42037" y="5415"/>
                  <a:pt x="41802" y="4843"/>
                  <a:pt x="41551" y="4287"/>
                </a:cubicBezTo>
                <a:cubicBezTo>
                  <a:pt x="41540" y="4263"/>
                  <a:pt x="41525" y="4253"/>
                  <a:pt x="41509" y="4253"/>
                </a:cubicBezTo>
                <a:cubicBezTo>
                  <a:pt x="41474" y="4253"/>
                  <a:pt x="41441" y="4304"/>
                  <a:pt x="41465" y="4358"/>
                </a:cubicBezTo>
                <a:cubicBezTo>
                  <a:pt x="41641" y="4753"/>
                  <a:pt x="41810" y="5156"/>
                  <a:pt x="41966" y="5568"/>
                </a:cubicBezTo>
                <a:cubicBezTo>
                  <a:pt x="41965" y="5568"/>
                  <a:pt x="41964" y="5567"/>
                  <a:pt x="41963" y="5567"/>
                </a:cubicBezTo>
                <a:cubicBezTo>
                  <a:pt x="41925" y="5567"/>
                  <a:pt x="41892" y="5636"/>
                  <a:pt x="41923" y="5689"/>
                </a:cubicBezTo>
                <a:cubicBezTo>
                  <a:pt x="42009" y="5826"/>
                  <a:pt x="42088" y="5963"/>
                  <a:pt x="42162" y="6108"/>
                </a:cubicBezTo>
                <a:cubicBezTo>
                  <a:pt x="42451" y="6926"/>
                  <a:pt x="42706" y="7771"/>
                  <a:pt x="42929" y="8640"/>
                </a:cubicBezTo>
                <a:cubicBezTo>
                  <a:pt x="42741" y="8918"/>
                  <a:pt x="42662" y="9364"/>
                  <a:pt x="42494" y="9732"/>
                </a:cubicBezTo>
                <a:cubicBezTo>
                  <a:pt x="42389" y="9970"/>
                  <a:pt x="42287" y="10217"/>
                  <a:pt x="42189" y="10468"/>
                </a:cubicBezTo>
                <a:cubicBezTo>
                  <a:pt x="42162" y="10354"/>
                  <a:pt x="42142" y="10245"/>
                  <a:pt x="42131" y="10131"/>
                </a:cubicBezTo>
                <a:cubicBezTo>
                  <a:pt x="42125" y="10095"/>
                  <a:pt x="42106" y="10080"/>
                  <a:pt x="42086" y="10080"/>
                </a:cubicBezTo>
                <a:cubicBezTo>
                  <a:pt x="42060" y="10080"/>
                  <a:pt x="42032" y="10106"/>
                  <a:pt x="42032" y="10151"/>
                </a:cubicBezTo>
                <a:cubicBezTo>
                  <a:pt x="42032" y="10210"/>
                  <a:pt x="42037" y="10264"/>
                  <a:pt x="42041" y="10319"/>
                </a:cubicBezTo>
                <a:cubicBezTo>
                  <a:pt x="42017" y="10304"/>
                  <a:pt x="41994" y="10288"/>
                  <a:pt x="41970" y="10276"/>
                </a:cubicBezTo>
                <a:lnTo>
                  <a:pt x="41970" y="10245"/>
                </a:lnTo>
                <a:cubicBezTo>
                  <a:pt x="41985" y="9798"/>
                  <a:pt x="41868" y="9067"/>
                  <a:pt x="42088" y="8714"/>
                </a:cubicBezTo>
                <a:cubicBezTo>
                  <a:pt x="42133" y="8642"/>
                  <a:pt x="42092" y="8557"/>
                  <a:pt x="42042" y="8557"/>
                </a:cubicBezTo>
                <a:cubicBezTo>
                  <a:pt x="42027" y="8557"/>
                  <a:pt x="42012" y="8564"/>
                  <a:pt x="41997" y="8581"/>
                </a:cubicBezTo>
                <a:cubicBezTo>
                  <a:pt x="41562" y="9083"/>
                  <a:pt x="41622" y="10448"/>
                  <a:pt x="41571" y="11176"/>
                </a:cubicBezTo>
                <a:cubicBezTo>
                  <a:pt x="41571" y="11204"/>
                  <a:pt x="41571" y="11231"/>
                  <a:pt x="41567" y="11258"/>
                </a:cubicBezTo>
                <a:cubicBezTo>
                  <a:pt x="41508" y="10996"/>
                  <a:pt x="41450" y="10734"/>
                  <a:pt x="41394" y="10472"/>
                </a:cubicBezTo>
                <a:cubicBezTo>
                  <a:pt x="41375" y="10315"/>
                  <a:pt x="41351" y="10154"/>
                  <a:pt x="41332" y="9998"/>
                </a:cubicBezTo>
                <a:cubicBezTo>
                  <a:pt x="41336" y="9486"/>
                  <a:pt x="41340" y="8973"/>
                  <a:pt x="41344" y="8460"/>
                </a:cubicBezTo>
                <a:cubicBezTo>
                  <a:pt x="41344" y="8387"/>
                  <a:pt x="41306" y="8351"/>
                  <a:pt x="41269" y="8351"/>
                </a:cubicBezTo>
                <a:cubicBezTo>
                  <a:pt x="41231" y="8351"/>
                  <a:pt x="41193" y="8387"/>
                  <a:pt x="41191" y="8460"/>
                </a:cubicBezTo>
                <a:cubicBezTo>
                  <a:pt x="41191" y="8640"/>
                  <a:pt x="41183" y="8820"/>
                  <a:pt x="41172" y="9004"/>
                </a:cubicBezTo>
                <a:cubicBezTo>
                  <a:pt x="41125" y="8722"/>
                  <a:pt x="41069" y="8440"/>
                  <a:pt x="41011" y="8158"/>
                </a:cubicBezTo>
                <a:cubicBezTo>
                  <a:pt x="40839" y="7333"/>
                  <a:pt x="40616" y="6147"/>
                  <a:pt x="40213" y="5481"/>
                </a:cubicBezTo>
                <a:cubicBezTo>
                  <a:pt x="40256" y="5325"/>
                  <a:pt x="40294" y="5172"/>
                  <a:pt x="40341" y="5020"/>
                </a:cubicBezTo>
                <a:cubicBezTo>
                  <a:pt x="40404" y="4820"/>
                  <a:pt x="40482" y="4640"/>
                  <a:pt x="40576" y="4471"/>
                </a:cubicBezTo>
                <a:cubicBezTo>
                  <a:pt x="40642" y="4348"/>
                  <a:pt x="40734" y="4284"/>
                  <a:pt x="40857" y="4284"/>
                </a:cubicBezTo>
                <a:cubicBezTo>
                  <a:pt x="40882" y="4284"/>
                  <a:pt x="40909" y="4287"/>
                  <a:pt x="40937" y="4292"/>
                </a:cubicBezTo>
                <a:cubicBezTo>
                  <a:pt x="40939" y="4309"/>
                  <a:pt x="40948" y="4317"/>
                  <a:pt x="40958" y="4317"/>
                </a:cubicBezTo>
                <a:cubicBezTo>
                  <a:pt x="40970" y="4317"/>
                  <a:pt x="40984" y="4304"/>
                  <a:pt x="40984" y="4280"/>
                </a:cubicBezTo>
                <a:cubicBezTo>
                  <a:pt x="40983" y="4096"/>
                  <a:pt x="40937" y="4029"/>
                  <a:pt x="40871" y="4029"/>
                </a:cubicBezTo>
                <a:cubicBezTo>
                  <a:pt x="40711" y="4029"/>
                  <a:pt x="40433" y="4418"/>
                  <a:pt x="40381" y="4495"/>
                </a:cubicBezTo>
                <a:cubicBezTo>
                  <a:pt x="40169" y="4800"/>
                  <a:pt x="40041" y="5227"/>
                  <a:pt x="39907" y="5622"/>
                </a:cubicBezTo>
                <a:cubicBezTo>
                  <a:pt x="39935" y="5430"/>
                  <a:pt x="39954" y="5239"/>
                  <a:pt x="39958" y="5047"/>
                </a:cubicBezTo>
                <a:cubicBezTo>
                  <a:pt x="39960" y="5033"/>
                  <a:pt x="39952" y="5024"/>
                  <a:pt x="39944" y="5024"/>
                </a:cubicBezTo>
                <a:cubicBezTo>
                  <a:pt x="39936" y="5024"/>
                  <a:pt x="39929" y="5030"/>
                  <a:pt x="39927" y="5043"/>
                </a:cubicBezTo>
                <a:cubicBezTo>
                  <a:pt x="39860" y="5485"/>
                  <a:pt x="39759" y="5924"/>
                  <a:pt x="39633" y="6354"/>
                </a:cubicBezTo>
                <a:cubicBezTo>
                  <a:pt x="39461" y="6820"/>
                  <a:pt x="39301" y="7298"/>
                  <a:pt x="39156" y="7775"/>
                </a:cubicBezTo>
                <a:cubicBezTo>
                  <a:pt x="39116" y="7900"/>
                  <a:pt x="39078" y="8030"/>
                  <a:pt x="39038" y="8158"/>
                </a:cubicBezTo>
                <a:cubicBezTo>
                  <a:pt x="38964" y="8373"/>
                  <a:pt x="38890" y="8585"/>
                  <a:pt x="38815" y="8801"/>
                </a:cubicBezTo>
                <a:cubicBezTo>
                  <a:pt x="38791" y="8660"/>
                  <a:pt x="38784" y="8550"/>
                  <a:pt x="38811" y="8507"/>
                </a:cubicBezTo>
                <a:cubicBezTo>
                  <a:pt x="38834" y="8471"/>
                  <a:pt x="38814" y="8417"/>
                  <a:pt x="38786" y="8417"/>
                </a:cubicBezTo>
                <a:cubicBezTo>
                  <a:pt x="38780" y="8417"/>
                  <a:pt x="38774" y="8419"/>
                  <a:pt x="38768" y="8425"/>
                </a:cubicBezTo>
                <a:cubicBezTo>
                  <a:pt x="38651" y="8534"/>
                  <a:pt x="38674" y="8824"/>
                  <a:pt x="38717" y="9090"/>
                </a:cubicBezTo>
                <a:cubicBezTo>
                  <a:pt x="38667" y="9251"/>
                  <a:pt x="38612" y="9411"/>
                  <a:pt x="38557" y="9571"/>
                </a:cubicBezTo>
                <a:cubicBezTo>
                  <a:pt x="38526" y="9473"/>
                  <a:pt x="38498" y="9376"/>
                  <a:pt x="38467" y="9278"/>
                </a:cubicBezTo>
                <a:cubicBezTo>
                  <a:pt x="38428" y="8440"/>
                  <a:pt x="38388" y="7603"/>
                  <a:pt x="38354" y="6765"/>
                </a:cubicBezTo>
                <a:cubicBezTo>
                  <a:pt x="38348" y="6652"/>
                  <a:pt x="38289" y="6595"/>
                  <a:pt x="38230" y="6595"/>
                </a:cubicBezTo>
                <a:cubicBezTo>
                  <a:pt x="38171" y="6595"/>
                  <a:pt x="38113" y="6652"/>
                  <a:pt x="38107" y="6765"/>
                </a:cubicBezTo>
                <a:cubicBezTo>
                  <a:pt x="38087" y="7195"/>
                  <a:pt x="38068" y="7622"/>
                  <a:pt x="38052" y="8053"/>
                </a:cubicBezTo>
                <a:cubicBezTo>
                  <a:pt x="37974" y="7822"/>
                  <a:pt x="37892" y="7595"/>
                  <a:pt x="37814" y="7368"/>
                </a:cubicBezTo>
                <a:cubicBezTo>
                  <a:pt x="38142" y="6608"/>
                  <a:pt x="38479" y="5857"/>
                  <a:pt x="38807" y="5094"/>
                </a:cubicBezTo>
                <a:cubicBezTo>
                  <a:pt x="39073" y="4475"/>
                  <a:pt x="39257" y="3814"/>
                  <a:pt x="39504" y="3184"/>
                </a:cubicBezTo>
                <a:cubicBezTo>
                  <a:pt x="39750" y="2562"/>
                  <a:pt x="39989" y="1713"/>
                  <a:pt x="40424" y="1337"/>
                </a:cubicBezTo>
                <a:cubicBezTo>
                  <a:pt x="40441" y="1323"/>
                  <a:pt x="40429" y="1287"/>
                  <a:pt x="40413" y="1287"/>
                </a:cubicBezTo>
                <a:cubicBezTo>
                  <a:pt x="40410" y="1287"/>
                  <a:pt x="40407" y="1288"/>
                  <a:pt x="40404" y="1290"/>
                </a:cubicBezTo>
                <a:cubicBezTo>
                  <a:pt x="40013" y="1568"/>
                  <a:pt x="39900" y="1994"/>
                  <a:pt x="39637" y="2472"/>
                </a:cubicBezTo>
                <a:cubicBezTo>
                  <a:pt x="39332" y="3031"/>
                  <a:pt x="39101" y="3658"/>
                  <a:pt x="38847" y="4269"/>
                </a:cubicBezTo>
                <a:cubicBezTo>
                  <a:pt x="38479" y="5149"/>
                  <a:pt x="38045" y="5983"/>
                  <a:pt x="37614" y="6816"/>
                </a:cubicBezTo>
                <a:cubicBezTo>
                  <a:pt x="37458" y="6382"/>
                  <a:pt x="37312" y="5943"/>
                  <a:pt x="37167" y="5501"/>
                </a:cubicBezTo>
                <a:cubicBezTo>
                  <a:pt x="37073" y="5208"/>
                  <a:pt x="36972" y="5082"/>
                  <a:pt x="36761" y="4992"/>
                </a:cubicBezTo>
                <a:cubicBezTo>
                  <a:pt x="36753" y="4989"/>
                  <a:pt x="36746" y="4987"/>
                  <a:pt x="36740" y="4987"/>
                </a:cubicBezTo>
                <a:cubicBezTo>
                  <a:pt x="36678" y="4987"/>
                  <a:pt x="36661" y="5125"/>
                  <a:pt x="36725" y="5161"/>
                </a:cubicBezTo>
                <a:cubicBezTo>
                  <a:pt x="37011" y="5313"/>
                  <a:pt x="37050" y="5767"/>
                  <a:pt x="37124" y="6135"/>
                </a:cubicBezTo>
                <a:cubicBezTo>
                  <a:pt x="37026" y="5947"/>
                  <a:pt x="36929" y="5763"/>
                  <a:pt x="36824" y="5591"/>
                </a:cubicBezTo>
                <a:cubicBezTo>
                  <a:pt x="36813" y="5575"/>
                  <a:pt x="36802" y="5569"/>
                  <a:pt x="36791" y="5569"/>
                </a:cubicBezTo>
                <a:cubicBezTo>
                  <a:pt x="36755" y="5569"/>
                  <a:pt x="36723" y="5638"/>
                  <a:pt x="36753" y="5689"/>
                </a:cubicBezTo>
                <a:cubicBezTo>
                  <a:pt x="36948" y="6010"/>
                  <a:pt x="37120" y="6359"/>
                  <a:pt x="37281" y="6726"/>
                </a:cubicBezTo>
                <a:cubicBezTo>
                  <a:pt x="37289" y="6746"/>
                  <a:pt x="37293" y="6765"/>
                  <a:pt x="37297" y="6781"/>
                </a:cubicBezTo>
                <a:lnTo>
                  <a:pt x="37289" y="6781"/>
                </a:lnTo>
                <a:cubicBezTo>
                  <a:pt x="37187" y="6824"/>
                  <a:pt x="37097" y="6914"/>
                  <a:pt x="37015" y="7027"/>
                </a:cubicBezTo>
                <a:cubicBezTo>
                  <a:pt x="36730" y="6406"/>
                  <a:pt x="36432" y="5790"/>
                  <a:pt x="36123" y="5196"/>
                </a:cubicBezTo>
                <a:cubicBezTo>
                  <a:pt x="35821" y="4612"/>
                  <a:pt x="35359" y="3501"/>
                  <a:pt x="34804" y="3450"/>
                </a:cubicBezTo>
                <a:cubicBezTo>
                  <a:pt x="34803" y="3450"/>
                  <a:pt x="34802" y="3450"/>
                  <a:pt x="34802" y="3450"/>
                </a:cubicBezTo>
                <a:cubicBezTo>
                  <a:pt x="34781" y="3450"/>
                  <a:pt x="34781" y="3501"/>
                  <a:pt x="34804" y="3505"/>
                </a:cubicBezTo>
                <a:cubicBezTo>
                  <a:pt x="35245" y="3579"/>
                  <a:pt x="35696" y="4621"/>
                  <a:pt x="35911" y="5090"/>
                </a:cubicBezTo>
                <a:cubicBezTo>
                  <a:pt x="36181" y="5673"/>
                  <a:pt x="36443" y="6265"/>
                  <a:pt x="36706" y="6859"/>
                </a:cubicBezTo>
                <a:cubicBezTo>
                  <a:pt x="36764" y="6996"/>
                  <a:pt x="36824" y="7133"/>
                  <a:pt x="36882" y="7270"/>
                </a:cubicBezTo>
                <a:cubicBezTo>
                  <a:pt x="36721" y="7611"/>
                  <a:pt x="36616" y="8041"/>
                  <a:pt x="36518" y="8339"/>
                </a:cubicBezTo>
                <a:cubicBezTo>
                  <a:pt x="36459" y="8534"/>
                  <a:pt x="36401" y="8734"/>
                  <a:pt x="36345" y="8937"/>
                </a:cubicBezTo>
                <a:cubicBezTo>
                  <a:pt x="36322" y="8839"/>
                  <a:pt x="36295" y="8745"/>
                  <a:pt x="36267" y="8648"/>
                </a:cubicBezTo>
                <a:cubicBezTo>
                  <a:pt x="36224" y="8487"/>
                  <a:pt x="36158" y="8326"/>
                  <a:pt x="36107" y="8171"/>
                </a:cubicBezTo>
                <a:cubicBezTo>
                  <a:pt x="36078" y="8088"/>
                  <a:pt x="35966" y="8037"/>
                  <a:pt x="35971" y="8037"/>
                </a:cubicBezTo>
                <a:lnTo>
                  <a:pt x="35971" y="8037"/>
                </a:lnTo>
                <a:cubicBezTo>
                  <a:pt x="35973" y="8037"/>
                  <a:pt x="35993" y="8045"/>
                  <a:pt x="36040" y="8061"/>
                </a:cubicBezTo>
                <a:cubicBezTo>
                  <a:pt x="36041" y="8061"/>
                  <a:pt x="36042" y="8061"/>
                  <a:pt x="36043" y="8061"/>
                </a:cubicBezTo>
                <a:cubicBezTo>
                  <a:pt x="36061" y="8061"/>
                  <a:pt x="36071" y="8029"/>
                  <a:pt x="36056" y="8014"/>
                </a:cubicBezTo>
                <a:cubicBezTo>
                  <a:pt x="36020" y="7963"/>
                  <a:pt x="35986" y="7916"/>
                  <a:pt x="35950" y="7865"/>
                </a:cubicBezTo>
                <a:cubicBezTo>
                  <a:pt x="35942" y="7852"/>
                  <a:pt x="35932" y="7847"/>
                  <a:pt x="35922" y="7847"/>
                </a:cubicBezTo>
                <a:cubicBezTo>
                  <a:pt x="35894" y="7847"/>
                  <a:pt x="35865" y="7885"/>
                  <a:pt x="35876" y="7927"/>
                </a:cubicBezTo>
                <a:cubicBezTo>
                  <a:pt x="36017" y="8444"/>
                  <a:pt x="36123" y="8969"/>
                  <a:pt x="36208" y="9501"/>
                </a:cubicBezTo>
                <a:cubicBezTo>
                  <a:pt x="36177" y="9646"/>
                  <a:pt x="36146" y="9795"/>
                  <a:pt x="36114" y="9939"/>
                </a:cubicBezTo>
                <a:cubicBezTo>
                  <a:pt x="35997" y="10214"/>
                  <a:pt x="35884" y="10483"/>
                  <a:pt x="35771" y="10761"/>
                </a:cubicBezTo>
                <a:cubicBezTo>
                  <a:pt x="35743" y="10429"/>
                  <a:pt x="35696" y="10111"/>
                  <a:pt x="35594" y="9838"/>
                </a:cubicBezTo>
                <a:cubicBezTo>
                  <a:pt x="35587" y="9817"/>
                  <a:pt x="35575" y="9808"/>
                  <a:pt x="35563" y="9808"/>
                </a:cubicBezTo>
                <a:cubicBezTo>
                  <a:pt x="35537" y="9808"/>
                  <a:pt x="35510" y="9850"/>
                  <a:pt x="35524" y="9896"/>
                </a:cubicBezTo>
                <a:cubicBezTo>
                  <a:pt x="35630" y="10210"/>
                  <a:pt x="35661" y="10609"/>
                  <a:pt x="35668" y="11008"/>
                </a:cubicBezTo>
                <a:cubicBezTo>
                  <a:pt x="35621" y="11129"/>
                  <a:pt x="35570" y="11251"/>
                  <a:pt x="35524" y="11372"/>
                </a:cubicBezTo>
                <a:cubicBezTo>
                  <a:pt x="35516" y="11168"/>
                  <a:pt x="35508" y="10961"/>
                  <a:pt x="35504" y="10757"/>
                </a:cubicBezTo>
                <a:cubicBezTo>
                  <a:pt x="35477" y="9849"/>
                  <a:pt x="35254" y="8655"/>
                  <a:pt x="35516" y="7806"/>
                </a:cubicBezTo>
                <a:cubicBezTo>
                  <a:pt x="35527" y="7774"/>
                  <a:pt x="35509" y="7744"/>
                  <a:pt x="35490" y="7744"/>
                </a:cubicBezTo>
                <a:cubicBezTo>
                  <a:pt x="35481" y="7744"/>
                  <a:pt x="35472" y="7751"/>
                  <a:pt x="35465" y="7768"/>
                </a:cubicBezTo>
                <a:cubicBezTo>
                  <a:pt x="35218" y="8440"/>
                  <a:pt x="35285" y="9195"/>
                  <a:pt x="35254" y="9947"/>
                </a:cubicBezTo>
                <a:cubicBezTo>
                  <a:pt x="35238" y="10369"/>
                  <a:pt x="35230" y="10797"/>
                  <a:pt x="35227" y="11227"/>
                </a:cubicBezTo>
                <a:lnTo>
                  <a:pt x="35222" y="11227"/>
                </a:lnTo>
                <a:cubicBezTo>
                  <a:pt x="35101" y="11442"/>
                  <a:pt x="34996" y="11673"/>
                  <a:pt x="34905" y="11912"/>
                </a:cubicBezTo>
                <a:cubicBezTo>
                  <a:pt x="34721" y="10311"/>
                  <a:pt x="34475" y="8726"/>
                  <a:pt x="34056" y="7219"/>
                </a:cubicBezTo>
                <a:cubicBezTo>
                  <a:pt x="34047" y="7187"/>
                  <a:pt x="34026" y="7172"/>
                  <a:pt x="34007" y="7172"/>
                </a:cubicBezTo>
                <a:cubicBezTo>
                  <a:pt x="33977" y="7172"/>
                  <a:pt x="33948" y="7205"/>
                  <a:pt x="33962" y="7255"/>
                </a:cubicBezTo>
                <a:cubicBezTo>
                  <a:pt x="34396" y="8836"/>
                  <a:pt x="34640" y="10499"/>
                  <a:pt x="34811" y="12182"/>
                </a:cubicBezTo>
                <a:cubicBezTo>
                  <a:pt x="34752" y="12354"/>
                  <a:pt x="34702" y="12535"/>
                  <a:pt x="34651" y="12714"/>
                </a:cubicBezTo>
                <a:cubicBezTo>
                  <a:pt x="34643" y="12394"/>
                  <a:pt x="34640" y="12069"/>
                  <a:pt x="34631" y="11747"/>
                </a:cubicBezTo>
                <a:cubicBezTo>
                  <a:pt x="34629" y="11665"/>
                  <a:pt x="34587" y="11624"/>
                  <a:pt x="34545" y="11624"/>
                </a:cubicBezTo>
                <a:cubicBezTo>
                  <a:pt x="34503" y="11624"/>
                  <a:pt x="34461" y="11665"/>
                  <a:pt x="34459" y="11747"/>
                </a:cubicBezTo>
                <a:cubicBezTo>
                  <a:pt x="34447" y="12421"/>
                  <a:pt x="34420" y="13098"/>
                  <a:pt x="34389" y="13771"/>
                </a:cubicBezTo>
                <a:cubicBezTo>
                  <a:pt x="34353" y="13920"/>
                  <a:pt x="34322" y="14072"/>
                  <a:pt x="34291" y="14221"/>
                </a:cubicBezTo>
                <a:cubicBezTo>
                  <a:pt x="34287" y="13610"/>
                  <a:pt x="34295" y="12992"/>
                  <a:pt x="34248" y="12385"/>
                </a:cubicBezTo>
                <a:cubicBezTo>
                  <a:pt x="34228" y="12147"/>
                  <a:pt x="34252" y="11529"/>
                  <a:pt x="34029" y="11450"/>
                </a:cubicBezTo>
                <a:cubicBezTo>
                  <a:pt x="34022" y="11447"/>
                  <a:pt x="34015" y="11446"/>
                  <a:pt x="34008" y="11446"/>
                </a:cubicBezTo>
                <a:cubicBezTo>
                  <a:pt x="33925" y="11446"/>
                  <a:pt x="33899" y="11633"/>
                  <a:pt x="33990" y="11670"/>
                </a:cubicBezTo>
                <a:cubicBezTo>
                  <a:pt x="34185" y="11744"/>
                  <a:pt x="34111" y="13012"/>
                  <a:pt x="34044" y="13959"/>
                </a:cubicBezTo>
                <a:cubicBezTo>
                  <a:pt x="33849" y="12558"/>
                  <a:pt x="33681" y="11243"/>
                  <a:pt x="33735" y="11235"/>
                </a:cubicBezTo>
                <a:cubicBezTo>
                  <a:pt x="33758" y="11231"/>
                  <a:pt x="33758" y="11188"/>
                  <a:pt x="33735" y="11184"/>
                </a:cubicBezTo>
                <a:cubicBezTo>
                  <a:pt x="33724" y="11180"/>
                  <a:pt x="33708" y="11180"/>
                  <a:pt x="33692" y="11176"/>
                </a:cubicBezTo>
                <a:cubicBezTo>
                  <a:pt x="33681" y="11176"/>
                  <a:pt x="33672" y="11191"/>
                  <a:pt x="33672" y="11207"/>
                </a:cubicBezTo>
                <a:cubicBezTo>
                  <a:pt x="33649" y="11576"/>
                  <a:pt x="33649" y="11943"/>
                  <a:pt x="33661" y="12315"/>
                </a:cubicBezTo>
                <a:cubicBezTo>
                  <a:pt x="33654" y="12312"/>
                  <a:pt x="33647" y="12311"/>
                  <a:pt x="33640" y="12311"/>
                </a:cubicBezTo>
                <a:cubicBezTo>
                  <a:pt x="33607" y="12311"/>
                  <a:pt x="33577" y="12341"/>
                  <a:pt x="33571" y="12405"/>
                </a:cubicBezTo>
                <a:cubicBezTo>
                  <a:pt x="33559" y="12613"/>
                  <a:pt x="33543" y="12824"/>
                  <a:pt x="33531" y="13035"/>
                </a:cubicBezTo>
                <a:cubicBezTo>
                  <a:pt x="33507" y="13011"/>
                  <a:pt x="33477" y="12999"/>
                  <a:pt x="33445" y="12999"/>
                </a:cubicBezTo>
                <a:cubicBezTo>
                  <a:pt x="33425" y="12999"/>
                  <a:pt x="33406" y="13003"/>
                  <a:pt x="33387" y="13012"/>
                </a:cubicBezTo>
                <a:cubicBezTo>
                  <a:pt x="33168" y="12582"/>
                  <a:pt x="32933" y="12170"/>
                  <a:pt x="32682" y="11783"/>
                </a:cubicBezTo>
                <a:cubicBezTo>
                  <a:pt x="32745" y="9951"/>
                  <a:pt x="32855" y="8127"/>
                  <a:pt x="33046" y="6307"/>
                </a:cubicBezTo>
                <a:cubicBezTo>
                  <a:pt x="33070" y="6068"/>
                  <a:pt x="32964" y="5893"/>
                  <a:pt x="32839" y="5833"/>
                </a:cubicBezTo>
                <a:cubicBezTo>
                  <a:pt x="32874" y="5712"/>
                  <a:pt x="32909" y="5595"/>
                  <a:pt x="32944" y="5481"/>
                </a:cubicBezTo>
                <a:cubicBezTo>
                  <a:pt x="32958" y="5435"/>
                  <a:pt x="32930" y="5393"/>
                  <a:pt x="32904" y="5393"/>
                </a:cubicBezTo>
                <a:cubicBezTo>
                  <a:pt x="32893" y="5393"/>
                  <a:pt x="32881" y="5402"/>
                  <a:pt x="32874" y="5423"/>
                </a:cubicBezTo>
                <a:cubicBezTo>
                  <a:pt x="32835" y="5548"/>
                  <a:pt x="32796" y="5678"/>
                  <a:pt x="32756" y="5810"/>
                </a:cubicBezTo>
                <a:cubicBezTo>
                  <a:pt x="32752" y="5810"/>
                  <a:pt x="32747" y="5810"/>
                  <a:pt x="32743" y="5810"/>
                </a:cubicBezTo>
                <a:cubicBezTo>
                  <a:pt x="32639" y="5810"/>
                  <a:pt x="32540" y="5893"/>
                  <a:pt x="32514" y="6096"/>
                </a:cubicBezTo>
                <a:cubicBezTo>
                  <a:pt x="32427" y="6812"/>
                  <a:pt x="32349" y="7524"/>
                  <a:pt x="32275" y="8241"/>
                </a:cubicBezTo>
                <a:cubicBezTo>
                  <a:pt x="32228" y="8632"/>
                  <a:pt x="32189" y="9023"/>
                  <a:pt x="32158" y="9419"/>
                </a:cubicBezTo>
                <a:cubicBezTo>
                  <a:pt x="32154" y="9341"/>
                  <a:pt x="32146" y="9262"/>
                  <a:pt x="32138" y="9184"/>
                </a:cubicBezTo>
                <a:cubicBezTo>
                  <a:pt x="32033" y="7802"/>
                  <a:pt x="31916" y="6354"/>
                  <a:pt x="32174" y="4997"/>
                </a:cubicBezTo>
                <a:cubicBezTo>
                  <a:pt x="32178" y="4972"/>
                  <a:pt x="32164" y="4957"/>
                  <a:pt x="32150" y="4957"/>
                </a:cubicBezTo>
                <a:cubicBezTo>
                  <a:pt x="32142" y="4957"/>
                  <a:pt x="32134" y="4963"/>
                  <a:pt x="32131" y="4977"/>
                </a:cubicBezTo>
                <a:cubicBezTo>
                  <a:pt x="31869" y="6151"/>
                  <a:pt x="31849" y="7443"/>
                  <a:pt x="31896" y="8667"/>
                </a:cubicBezTo>
                <a:cubicBezTo>
                  <a:pt x="31907" y="9059"/>
                  <a:pt x="31919" y="9446"/>
                  <a:pt x="31934" y="9838"/>
                </a:cubicBezTo>
                <a:cubicBezTo>
                  <a:pt x="31919" y="9842"/>
                  <a:pt x="31907" y="9849"/>
                  <a:pt x="31900" y="9869"/>
                </a:cubicBezTo>
                <a:cubicBezTo>
                  <a:pt x="31833" y="10022"/>
                  <a:pt x="31778" y="10178"/>
                  <a:pt x="31723" y="10338"/>
                </a:cubicBezTo>
                <a:cubicBezTo>
                  <a:pt x="31696" y="10304"/>
                  <a:pt x="31665" y="10264"/>
                  <a:pt x="31637" y="10229"/>
                </a:cubicBezTo>
                <a:cubicBezTo>
                  <a:pt x="31634" y="10201"/>
                  <a:pt x="31634" y="10178"/>
                  <a:pt x="31629" y="10151"/>
                </a:cubicBezTo>
                <a:cubicBezTo>
                  <a:pt x="31627" y="10096"/>
                  <a:pt x="31598" y="10068"/>
                  <a:pt x="31569" y="10068"/>
                </a:cubicBezTo>
                <a:cubicBezTo>
                  <a:pt x="31552" y="10068"/>
                  <a:pt x="31535" y="10078"/>
                  <a:pt x="31524" y="10096"/>
                </a:cubicBezTo>
                <a:cubicBezTo>
                  <a:pt x="31375" y="9928"/>
                  <a:pt x="31219" y="9779"/>
                  <a:pt x="31058" y="9673"/>
                </a:cubicBezTo>
                <a:cubicBezTo>
                  <a:pt x="31052" y="9669"/>
                  <a:pt x="31046" y="9667"/>
                  <a:pt x="31040" y="9667"/>
                </a:cubicBezTo>
                <a:cubicBezTo>
                  <a:pt x="31015" y="9667"/>
                  <a:pt x="30995" y="9702"/>
                  <a:pt x="31011" y="9740"/>
                </a:cubicBezTo>
                <a:cubicBezTo>
                  <a:pt x="31023" y="9782"/>
                  <a:pt x="31038" y="9822"/>
                  <a:pt x="31054" y="9865"/>
                </a:cubicBezTo>
                <a:cubicBezTo>
                  <a:pt x="31060" y="9880"/>
                  <a:pt x="31069" y="9887"/>
                  <a:pt x="31079" y="9887"/>
                </a:cubicBezTo>
                <a:cubicBezTo>
                  <a:pt x="31100" y="9887"/>
                  <a:pt x="31122" y="9853"/>
                  <a:pt x="31109" y="9818"/>
                </a:cubicBezTo>
                <a:cubicBezTo>
                  <a:pt x="31094" y="9769"/>
                  <a:pt x="31089" y="9749"/>
                  <a:pt x="31091" y="9749"/>
                </a:cubicBezTo>
                <a:lnTo>
                  <a:pt x="31091" y="9749"/>
                </a:lnTo>
                <a:cubicBezTo>
                  <a:pt x="31101" y="9749"/>
                  <a:pt x="31248" y="10139"/>
                  <a:pt x="31258" y="10158"/>
                </a:cubicBezTo>
                <a:cubicBezTo>
                  <a:pt x="31332" y="10319"/>
                  <a:pt x="31426" y="10476"/>
                  <a:pt x="31508" y="10628"/>
                </a:cubicBezTo>
                <a:cubicBezTo>
                  <a:pt x="31512" y="10765"/>
                  <a:pt x="31512" y="10906"/>
                  <a:pt x="31516" y="11043"/>
                </a:cubicBezTo>
                <a:cubicBezTo>
                  <a:pt x="31497" y="11126"/>
                  <a:pt x="31473" y="11211"/>
                  <a:pt x="31450" y="11294"/>
                </a:cubicBezTo>
                <a:cubicBezTo>
                  <a:pt x="31399" y="11180"/>
                  <a:pt x="31324" y="11086"/>
                  <a:pt x="31211" y="11023"/>
                </a:cubicBezTo>
                <a:cubicBezTo>
                  <a:pt x="31144" y="10785"/>
                  <a:pt x="31074" y="10546"/>
                  <a:pt x="31000" y="10307"/>
                </a:cubicBezTo>
                <a:cubicBezTo>
                  <a:pt x="30956" y="10167"/>
                  <a:pt x="30741" y="9701"/>
                  <a:pt x="30612" y="9309"/>
                </a:cubicBezTo>
                <a:cubicBezTo>
                  <a:pt x="30709" y="8530"/>
                  <a:pt x="30835" y="7716"/>
                  <a:pt x="31094" y="7098"/>
                </a:cubicBezTo>
                <a:cubicBezTo>
                  <a:pt x="31129" y="7027"/>
                  <a:pt x="31082" y="6954"/>
                  <a:pt x="31033" y="6954"/>
                </a:cubicBezTo>
                <a:cubicBezTo>
                  <a:pt x="31017" y="6954"/>
                  <a:pt x="31001" y="6962"/>
                  <a:pt x="30987" y="6980"/>
                </a:cubicBezTo>
                <a:cubicBezTo>
                  <a:pt x="30713" y="7333"/>
                  <a:pt x="30577" y="7873"/>
                  <a:pt x="30436" y="8350"/>
                </a:cubicBezTo>
                <a:cubicBezTo>
                  <a:pt x="30290" y="8848"/>
                  <a:pt x="30154" y="9336"/>
                  <a:pt x="30025" y="9842"/>
                </a:cubicBezTo>
                <a:cubicBezTo>
                  <a:pt x="29927" y="10233"/>
                  <a:pt x="29829" y="10624"/>
                  <a:pt x="29739" y="11020"/>
                </a:cubicBezTo>
                <a:cubicBezTo>
                  <a:pt x="29688" y="10526"/>
                  <a:pt x="29629" y="10037"/>
                  <a:pt x="29575" y="9544"/>
                </a:cubicBezTo>
                <a:cubicBezTo>
                  <a:pt x="29524" y="9110"/>
                  <a:pt x="29383" y="8315"/>
                  <a:pt x="29488" y="7861"/>
                </a:cubicBezTo>
                <a:cubicBezTo>
                  <a:pt x="29496" y="7826"/>
                  <a:pt x="29478" y="7803"/>
                  <a:pt x="29458" y="7803"/>
                </a:cubicBezTo>
                <a:cubicBezTo>
                  <a:pt x="29447" y="7803"/>
                  <a:pt x="29435" y="7810"/>
                  <a:pt x="29426" y="7826"/>
                </a:cubicBezTo>
                <a:cubicBezTo>
                  <a:pt x="29316" y="8049"/>
                  <a:pt x="29347" y="8272"/>
                  <a:pt x="29332" y="8546"/>
                </a:cubicBezTo>
                <a:cubicBezTo>
                  <a:pt x="29309" y="9078"/>
                  <a:pt x="29336" y="9603"/>
                  <a:pt x="29344" y="10139"/>
                </a:cubicBezTo>
                <a:cubicBezTo>
                  <a:pt x="29347" y="10201"/>
                  <a:pt x="29347" y="10268"/>
                  <a:pt x="29351" y="10331"/>
                </a:cubicBezTo>
                <a:cubicBezTo>
                  <a:pt x="29304" y="10245"/>
                  <a:pt x="29266" y="10158"/>
                  <a:pt x="29219" y="10073"/>
                </a:cubicBezTo>
                <a:cubicBezTo>
                  <a:pt x="29214" y="10061"/>
                  <a:pt x="29206" y="10055"/>
                  <a:pt x="29199" y="10055"/>
                </a:cubicBezTo>
                <a:cubicBezTo>
                  <a:pt x="29182" y="10055"/>
                  <a:pt x="29166" y="10081"/>
                  <a:pt x="29179" y="10107"/>
                </a:cubicBezTo>
                <a:cubicBezTo>
                  <a:pt x="29242" y="10257"/>
                  <a:pt x="29297" y="10409"/>
                  <a:pt x="29356" y="10562"/>
                </a:cubicBezTo>
                <a:cubicBezTo>
                  <a:pt x="29375" y="11176"/>
                  <a:pt x="29403" y="11794"/>
                  <a:pt x="29438" y="12409"/>
                </a:cubicBezTo>
                <a:cubicBezTo>
                  <a:pt x="29407" y="12569"/>
                  <a:pt x="29375" y="12730"/>
                  <a:pt x="29344" y="12887"/>
                </a:cubicBezTo>
                <a:cubicBezTo>
                  <a:pt x="29203" y="12366"/>
                  <a:pt x="29046" y="11849"/>
                  <a:pt x="28881" y="11341"/>
                </a:cubicBezTo>
                <a:cubicBezTo>
                  <a:pt x="28749" y="10933"/>
                  <a:pt x="28608" y="10530"/>
                  <a:pt x="28455" y="10135"/>
                </a:cubicBezTo>
                <a:cubicBezTo>
                  <a:pt x="28455" y="9905"/>
                  <a:pt x="28451" y="9673"/>
                  <a:pt x="28451" y="9442"/>
                </a:cubicBezTo>
                <a:cubicBezTo>
                  <a:pt x="28448" y="8942"/>
                  <a:pt x="28451" y="8449"/>
                  <a:pt x="28467" y="7947"/>
                </a:cubicBezTo>
                <a:cubicBezTo>
                  <a:pt x="28482" y="7419"/>
                  <a:pt x="28604" y="6933"/>
                  <a:pt x="28632" y="6417"/>
                </a:cubicBezTo>
                <a:cubicBezTo>
                  <a:pt x="28634" y="6388"/>
                  <a:pt x="28619" y="6373"/>
                  <a:pt x="28603" y="6373"/>
                </a:cubicBezTo>
                <a:cubicBezTo>
                  <a:pt x="28587" y="6373"/>
                  <a:pt x="28571" y="6388"/>
                  <a:pt x="28569" y="6417"/>
                </a:cubicBezTo>
                <a:cubicBezTo>
                  <a:pt x="28522" y="6937"/>
                  <a:pt x="28373" y="7423"/>
                  <a:pt x="28330" y="7947"/>
                </a:cubicBezTo>
                <a:cubicBezTo>
                  <a:pt x="28283" y="8476"/>
                  <a:pt x="28240" y="9000"/>
                  <a:pt x="28216" y="9529"/>
                </a:cubicBezTo>
                <a:cubicBezTo>
                  <a:pt x="28095" y="9231"/>
                  <a:pt x="27970" y="8937"/>
                  <a:pt x="27844" y="8644"/>
                </a:cubicBezTo>
                <a:cubicBezTo>
                  <a:pt x="28041" y="7082"/>
                  <a:pt x="28283" y="5537"/>
                  <a:pt x="28502" y="3967"/>
                </a:cubicBezTo>
                <a:cubicBezTo>
                  <a:pt x="28509" y="3910"/>
                  <a:pt x="28475" y="3872"/>
                  <a:pt x="28444" y="3872"/>
                </a:cubicBezTo>
                <a:cubicBezTo>
                  <a:pt x="28424" y="3872"/>
                  <a:pt x="28405" y="3889"/>
                  <a:pt x="28401" y="3928"/>
                </a:cubicBezTo>
                <a:cubicBezTo>
                  <a:pt x="28185" y="5415"/>
                  <a:pt x="27931" y="6883"/>
                  <a:pt x="27723" y="8366"/>
                </a:cubicBezTo>
                <a:cubicBezTo>
                  <a:pt x="27700" y="8308"/>
                  <a:pt x="27673" y="8245"/>
                  <a:pt x="27645" y="8186"/>
                </a:cubicBezTo>
                <a:lnTo>
                  <a:pt x="27645" y="8084"/>
                </a:lnTo>
                <a:cubicBezTo>
                  <a:pt x="27642" y="7462"/>
                  <a:pt x="27626" y="6820"/>
                  <a:pt x="27559" y="6198"/>
                </a:cubicBezTo>
                <a:cubicBezTo>
                  <a:pt x="27833" y="5313"/>
                  <a:pt x="28111" y="4428"/>
                  <a:pt x="28314" y="3501"/>
                </a:cubicBezTo>
                <a:cubicBezTo>
                  <a:pt x="28328" y="3435"/>
                  <a:pt x="28292" y="3393"/>
                  <a:pt x="28255" y="3393"/>
                </a:cubicBezTo>
                <a:cubicBezTo>
                  <a:pt x="28230" y="3393"/>
                  <a:pt x="28206" y="3412"/>
                  <a:pt x="28197" y="3454"/>
                </a:cubicBezTo>
                <a:cubicBezTo>
                  <a:pt x="28009" y="4284"/>
                  <a:pt x="27766" y="5074"/>
                  <a:pt x="27516" y="5865"/>
                </a:cubicBezTo>
                <a:cubicBezTo>
                  <a:pt x="27488" y="5685"/>
                  <a:pt x="27457" y="5505"/>
                  <a:pt x="27418" y="5329"/>
                </a:cubicBezTo>
                <a:cubicBezTo>
                  <a:pt x="27407" y="5277"/>
                  <a:pt x="27381" y="5255"/>
                  <a:pt x="27355" y="5255"/>
                </a:cubicBezTo>
                <a:cubicBezTo>
                  <a:pt x="27315" y="5255"/>
                  <a:pt x="27274" y="5306"/>
                  <a:pt x="27281" y="5384"/>
                </a:cubicBezTo>
                <a:cubicBezTo>
                  <a:pt x="27320" y="5743"/>
                  <a:pt x="27328" y="6119"/>
                  <a:pt x="27313" y="6507"/>
                </a:cubicBezTo>
                <a:cubicBezTo>
                  <a:pt x="27250" y="6695"/>
                  <a:pt x="27191" y="6883"/>
                  <a:pt x="27136" y="7071"/>
                </a:cubicBezTo>
                <a:cubicBezTo>
                  <a:pt x="26956" y="6702"/>
                  <a:pt x="26773" y="6343"/>
                  <a:pt x="26589" y="5983"/>
                </a:cubicBezTo>
                <a:cubicBezTo>
                  <a:pt x="26311" y="5434"/>
                  <a:pt x="25978" y="4950"/>
                  <a:pt x="25751" y="4350"/>
                </a:cubicBezTo>
                <a:cubicBezTo>
                  <a:pt x="25747" y="4339"/>
                  <a:pt x="25741" y="4335"/>
                  <a:pt x="25735" y="4335"/>
                </a:cubicBezTo>
                <a:cubicBezTo>
                  <a:pt x="25722" y="4335"/>
                  <a:pt x="25708" y="4356"/>
                  <a:pt x="25716" y="4377"/>
                </a:cubicBezTo>
                <a:cubicBezTo>
                  <a:pt x="26079" y="5415"/>
                  <a:pt x="26596" y="6319"/>
                  <a:pt x="26945" y="7372"/>
                </a:cubicBezTo>
                <a:cubicBezTo>
                  <a:pt x="26948" y="7380"/>
                  <a:pt x="26948" y="7387"/>
                  <a:pt x="26952" y="7396"/>
                </a:cubicBezTo>
                <a:cubicBezTo>
                  <a:pt x="26760" y="7536"/>
                  <a:pt x="26580" y="7677"/>
                  <a:pt x="26404" y="7869"/>
                </a:cubicBezTo>
                <a:cubicBezTo>
                  <a:pt x="26395" y="7860"/>
                  <a:pt x="26384" y="7855"/>
                  <a:pt x="26373" y="7855"/>
                </a:cubicBezTo>
                <a:cubicBezTo>
                  <a:pt x="26356" y="7855"/>
                  <a:pt x="26340" y="7867"/>
                  <a:pt x="26338" y="7896"/>
                </a:cubicBezTo>
                <a:cubicBezTo>
                  <a:pt x="26334" y="7916"/>
                  <a:pt x="26330" y="7936"/>
                  <a:pt x="26327" y="7959"/>
                </a:cubicBezTo>
                <a:cubicBezTo>
                  <a:pt x="26307" y="7979"/>
                  <a:pt x="26291" y="7998"/>
                  <a:pt x="26275" y="8021"/>
                </a:cubicBezTo>
                <a:cubicBezTo>
                  <a:pt x="25829" y="8573"/>
                  <a:pt x="25359" y="9098"/>
                  <a:pt x="24902" y="9618"/>
                </a:cubicBezTo>
                <a:cubicBezTo>
                  <a:pt x="24886" y="9634"/>
                  <a:pt x="24871" y="9654"/>
                  <a:pt x="24855" y="9673"/>
                </a:cubicBezTo>
                <a:cubicBezTo>
                  <a:pt x="24795" y="8467"/>
                  <a:pt x="24706" y="7255"/>
                  <a:pt x="24533" y="6072"/>
                </a:cubicBezTo>
                <a:cubicBezTo>
                  <a:pt x="24463" y="5587"/>
                  <a:pt x="24428" y="5028"/>
                  <a:pt x="24322" y="4554"/>
                </a:cubicBezTo>
                <a:cubicBezTo>
                  <a:pt x="24279" y="4381"/>
                  <a:pt x="24252" y="4296"/>
                  <a:pt x="24134" y="4240"/>
                </a:cubicBezTo>
                <a:cubicBezTo>
                  <a:pt x="24129" y="4238"/>
                  <a:pt x="24123" y="4237"/>
                  <a:pt x="24118" y="4237"/>
                </a:cubicBezTo>
                <a:cubicBezTo>
                  <a:pt x="24066" y="4237"/>
                  <a:pt x="24038" y="4354"/>
                  <a:pt x="24091" y="4397"/>
                </a:cubicBezTo>
                <a:cubicBezTo>
                  <a:pt x="24264" y="4542"/>
                  <a:pt x="24193" y="5658"/>
                  <a:pt x="24205" y="5904"/>
                </a:cubicBezTo>
                <a:cubicBezTo>
                  <a:pt x="24217" y="6151"/>
                  <a:pt x="24228" y="6393"/>
                  <a:pt x="24236" y="6640"/>
                </a:cubicBezTo>
                <a:cubicBezTo>
                  <a:pt x="24208" y="6480"/>
                  <a:pt x="24177" y="6319"/>
                  <a:pt x="24146" y="6158"/>
                </a:cubicBezTo>
                <a:cubicBezTo>
                  <a:pt x="24052" y="5693"/>
                  <a:pt x="23861" y="5274"/>
                  <a:pt x="23762" y="4820"/>
                </a:cubicBezTo>
                <a:cubicBezTo>
                  <a:pt x="23829" y="4503"/>
                  <a:pt x="23899" y="4186"/>
                  <a:pt x="23970" y="3873"/>
                </a:cubicBezTo>
                <a:cubicBezTo>
                  <a:pt x="23979" y="3823"/>
                  <a:pt x="23952" y="3791"/>
                  <a:pt x="23924" y="3791"/>
                </a:cubicBezTo>
                <a:cubicBezTo>
                  <a:pt x="23906" y="3791"/>
                  <a:pt x="23887" y="3805"/>
                  <a:pt x="23880" y="3837"/>
                </a:cubicBezTo>
                <a:cubicBezTo>
                  <a:pt x="23391" y="5927"/>
                  <a:pt x="22968" y="8077"/>
                  <a:pt x="22776" y="10272"/>
                </a:cubicBezTo>
                <a:cubicBezTo>
                  <a:pt x="22757" y="10261"/>
                  <a:pt x="22734" y="10252"/>
                  <a:pt x="22710" y="10248"/>
                </a:cubicBezTo>
                <a:cubicBezTo>
                  <a:pt x="22682" y="9838"/>
                  <a:pt x="22658" y="9426"/>
                  <a:pt x="22635" y="9016"/>
                </a:cubicBezTo>
                <a:cubicBezTo>
                  <a:pt x="22494" y="6330"/>
                  <a:pt x="22087" y="3681"/>
                  <a:pt x="21943" y="1004"/>
                </a:cubicBezTo>
                <a:cubicBezTo>
                  <a:pt x="21941" y="987"/>
                  <a:pt x="21931" y="978"/>
                  <a:pt x="21922" y="978"/>
                </a:cubicBezTo>
                <a:cubicBezTo>
                  <a:pt x="21912" y="978"/>
                  <a:pt x="21903" y="987"/>
                  <a:pt x="21903" y="1004"/>
                </a:cubicBezTo>
                <a:cubicBezTo>
                  <a:pt x="21888" y="2296"/>
                  <a:pt x="21935" y="3606"/>
                  <a:pt x="21946" y="4903"/>
                </a:cubicBezTo>
                <a:cubicBezTo>
                  <a:pt x="21962" y="6362"/>
                  <a:pt x="21912" y="7830"/>
                  <a:pt x="21935" y="9289"/>
                </a:cubicBezTo>
                <a:lnTo>
                  <a:pt x="21935" y="9352"/>
                </a:lnTo>
                <a:cubicBezTo>
                  <a:pt x="21809" y="8758"/>
                  <a:pt x="21677" y="8167"/>
                  <a:pt x="21527" y="7583"/>
                </a:cubicBezTo>
                <a:cubicBezTo>
                  <a:pt x="21375" y="6980"/>
                  <a:pt x="21218" y="6386"/>
                  <a:pt x="21058" y="5790"/>
                </a:cubicBezTo>
                <a:cubicBezTo>
                  <a:pt x="20917" y="5270"/>
                  <a:pt x="20568" y="4804"/>
                  <a:pt x="20667" y="4190"/>
                </a:cubicBezTo>
                <a:cubicBezTo>
                  <a:pt x="20672" y="4159"/>
                  <a:pt x="20655" y="4139"/>
                  <a:pt x="20639" y="4139"/>
                </a:cubicBezTo>
                <a:cubicBezTo>
                  <a:pt x="20630" y="4139"/>
                  <a:pt x="20621" y="4145"/>
                  <a:pt x="20615" y="4159"/>
                </a:cubicBezTo>
                <a:cubicBezTo>
                  <a:pt x="20350" y="4702"/>
                  <a:pt x="20624" y="5631"/>
                  <a:pt x="20709" y="6213"/>
                </a:cubicBezTo>
                <a:cubicBezTo>
                  <a:pt x="20803" y="6820"/>
                  <a:pt x="20886" y="7434"/>
                  <a:pt x="20968" y="8045"/>
                </a:cubicBezTo>
                <a:cubicBezTo>
                  <a:pt x="20702" y="7149"/>
                  <a:pt x="20366" y="6307"/>
                  <a:pt x="19884" y="5595"/>
                </a:cubicBezTo>
                <a:cubicBezTo>
                  <a:pt x="19875" y="5582"/>
                  <a:pt x="19865" y="5577"/>
                  <a:pt x="19855" y="5577"/>
                </a:cubicBezTo>
                <a:cubicBezTo>
                  <a:pt x="19823" y="5577"/>
                  <a:pt x="19795" y="5636"/>
                  <a:pt x="19825" y="5681"/>
                </a:cubicBezTo>
                <a:cubicBezTo>
                  <a:pt x="20859" y="7368"/>
                  <a:pt x="20960" y="9943"/>
                  <a:pt x="21246" y="12060"/>
                </a:cubicBezTo>
                <a:cubicBezTo>
                  <a:pt x="21273" y="12253"/>
                  <a:pt x="21301" y="12448"/>
                  <a:pt x="21325" y="12644"/>
                </a:cubicBezTo>
                <a:cubicBezTo>
                  <a:pt x="21301" y="13094"/>
                  <a:pt x="21343" y="13505"/>
                  <a:pt x="21403" y="13939"/>
                </a:cubicBezTo>
                <a:cubicBezTo>
                  <a:pt x="21309" y="14080"/>
                  <a:pt x="21218" y="14221"/>
                  <a:pt x="21124" y="14362"/>
                </a:cubicBezTo>
                <a:cubicBezTo>
                  <a:pt x="21085" y="14092"/>
                  <a:pt x="21038" y="13822"/>
                  <a:pt x="20987" y="13556"/>
                </a:cubicBezTo>
                <a:cubicBezTo>
                  <a:pt x="20968" y="13469"/>
                  <a:pt x="20953" y="13384"/>
                  <a:pt x="20933" y="13297"/>
                </a:cubicBezTo>
                <a:cubicBezTo>
                  <a:pt x="20956" y="13270"/>
                  <a:pt x="20976" y="13247"/>
                  <a:pt x="21003" y="13227"/>
                </a:cubicBezTo>
                <a:cubicBezTo>
                  <a:pt x="21052" y="13189"/>
                  <a:pt x="21027" y="13073"/>
                  <a:pt x="20979" y="13073"/>
                </a:cubicBezTo>
                <a:cubicBezTo>
                  <a:pt x="20973" y="13073"/>
                  <a:pt x="20967" y="13075"/>
                  <a:pt x="20960" y="13079"/>
                </a:cubicBezTo>
                <a:cubicBezTo>
                  <a:pt x="20937" y="13090"/>
                  <a:pt x="20917" y="13102"/>
                  <a:pt x="20897" y="13117"/>
                </a:cubicBezTo>
                <a:cubicBezTo>
                  <a:pt x="20780" y="12550"/>
                  <a:pt x="20667" y="11982"/>
                  <a:pt x="20545" y="11419"/>
                </a:cubicBezTo>
                <a:cubicBezTo>
                  <a:pt x="20545" y="11204"/>
                  <a:pt x="20537" y="10989"/>
                  <a:pt x="20530" y="10773"/>
                </a:cubicBezTo>
                <a:cubicBezTo>
                  <a:pt x="20528" y="10757"/>
                  <a:pt x="20519" y="10749"/>
                  <a:pt x="20511" y="10749"/>
                </a:cubicBezTo>
                <a:cubicBezTo>
                  <a:pt x="20502" y="10749"/>
                  <a:pt x="20494" y="10757"/>
                  <a:pt x="20494" y="10773"/>
                </a:cubicBezTo>
                <a:cubicBezTo>
                  <a:pt x="20487" y="10879"/>
                  <a:pt x="20479" y="10985"/>
                  <a:pt x="20471" y="11090"/>
                </a:cubicBezTo>
                <a:cubicBezTo>
                  <a:pt x="20467" y="11070"/>
                  <a:pt x="20463" y="11055"/>
                  <a:pt x="20459" y="11039"/>
                </a:cubicBezTo>
                <a:cubicBezTo>
                  <a:pt x="20400" y="9728"/>
                  <a:pt x="20326" y="8417"/>
                  <a:pt x="20205" y="7114"/>
                </a:cubicBezTo>
                <a:cubicBezTo>
                  <a:pt x="20201" y="7078"/>
                  <a:pt x="20168" y="7038"/>
                  <a:pt x="20142" y="7038"/>
                </a:cubicBezTo>
                <a:cubicBezTo>
                  <a:pt x="20139" y="7038"/>
                  <a:pt x="20137" y="7039"/>
                  <a:pt x="20134" y="7040"/>
                </a:cubicBezTo>
                <a:cubicBezTo>
                  <a:pt x="20115" y="7043"/>
                  <a:pt x="20091" y="7047"/>
                  <a:pt x="20068" y="7047"/>
                </a:cubicBezTo>
                <a:cubicBezTo>
                  <a:pt x="19986" y="7063"/>
                  <a:pt x="19986" y="7223"/>
                  <a:pt x="20068" y="7235"/>
                </a:cubicBezTo>
                <a:lnTo>
                  <a:pt x="20068" y="7235"/>
                </a:lnTo>
                <a:cubicBezTo>
                  <a:pt x="20067" y="7235"/>
                  <a:pt x="20067" y="7235"/>
                  <a:pt x="20067" y="7235"/>
                </a:cubicBezTo>
                <a:cubicBezTo>
                  <a:pt x="20020" y="7235"/>
                  <a:pt x="19970" y="7975"/>
                  <a:pt x="19923" y="8949"/>
                </a:cubicBezTo>
                <a:cubicBezTo>
                  <a:pt x="19887" y="8820"/>
                  <a:pt x="19849" y="8691"/>
                  <a:pt x="19809" y="8561"/>
                </a:cubicBezTo>
                <a:cubicBezTo>
                  <a:pt x="19743" y="8355"/>
                  <a:pt x="19681" y="8143"/>
                  <a:pt x="19614" y="7932"/>
                </a:cubicBezTo>
                <a:cubicBezTo>
                  <a:pt x="19591" y="7810"/>
                  <a:pt x="19547" y="7701"/>
                  <a:pt x="19493" y="7607"/>
                </a:cubicBezTo>
                <a:cubicBezTo>
                  <a:pt x="19461" y="7564"/>
                  <a:pt x="19434" y="7528"/>
                  <a:pt x="19414" y="7501"/>
                </a:cubicBezTo>
                <a:cubicBezTo>
                  <a:pt x="19422" y="7493"/>
                  <a:pt x="19426" y="7481"/>
                  <a:pt x="19422" y="7466"/>
                </a:cubicBezTo>
                <a:cubicBezTo>
                  <a:pt x="19414" y="7423"/>
                  <a:pt x="19406" y="7380"/>
                  <a:pt x="19394" y="7333"/>
                </a:cubicBezTo>
                <a:cubicBezTo>
                  <a:pt x="19389" y="7303"/>
                  <a:pt x="19372" y="7289"/>
                  <a:pt x="19354" y="7289"/>
                </a:cubicBezTo>
                <a:cubicBezTo>
                  <a:pt x="19332" y="7289"/>
                  <a:pt x="19310" y="7311"/>
                  <a:pt x="19313" y="7352"/>
                </a:cubicBezTo>
                <a:cubicBezTo>
                  <a:pt x="19320" y="7669"/>
                  <a:pt x="19430" y="7947"/>
                  <a:pt x="19484" y="8256"/>
                </a:cubicBezTo>
                <a:cubicBezTo>
                  <a:pt x="19559" y="8671"/>
                  <a:pt x="19641" y="9083"/>
                  <a:pt x="19728" y="9493"/>
                </a:cubicBezTo>
                <a:cubicBezTo>
                  <a:pt x="19700" y="9505"/>
                  <a:pt x="19681" y="9533"/>
                  <a:pt x="19676" y="9587"/>
                </a:cubicBezTo>
                <a:cubicBezTo>
                  <a:pt x="19657" y="10319"/>
                  <a:pt x="19728" y="11047"/>
                  <a:pt x="19746" y="11778"/>
                </a:cubicBezTo>
                <a:cubicBezTo>
                  <a:pt x="19719" y="11576"/>
                  <a:pt x="19676" y="11379"/>
                  <a:pt x="19614" y="11204"/>
                </a:cubicBezTo>
                <a:cubicBezTo>
                  <a:pt x="19596" y="11152"/>
                  <a:pt x="19567" y="11131"/>
                  <a:pt x="19537" y="11131"/>
                </a:cubicBezTo>
                <a:cubicBezTo>
                  <a:pt x="19472" y="11131"/>
                  <a:pt x="19405" y="11235"/>
                  <a:pt x="19446" y="11348"/>
                </a:cubicBezTo>
                <a:cubicBezTo>
                  <a:pt x="19622" y="11857"/>
                  <a:pt x="19591" y="12605"/>
                  <a:pt x="19594" y="13169"/>
                </a:cubicBezTo>
                <a:cubicBezTo>
                  <a:pt x="19598" y="13572"/>
                  <a:pt x="19587" y="13975"/>
                  <a:pt x="19575" y="14378"/>
                </a:cubicBezTo>
                <a:cubicBezTo>
                  <a:pt x="19531" y="14103"/>
                  <a:pt x="19497" y="13826"/>
                  <a:pt x="19461" y="13544"/>
                </a:cubicBezTo>
                <a:cubicBezTo>
                  <a:pt x="19203" y="11426"/>
                  <a:pt x="19023" y="9270"/>
                  <a:pt x="18796" y="7149"/>
                </a:cubicBezTo>
                <a:cubicBezTo>
                  <a:pt x="18793" y="7117"/>
                  <a:pt x="18779" y="7104"/>
                  <a:pt x="18763" y="7104"/>
                </a:cubicBezTo>
                <a:cubicBezTo>
                  <a:pt x="18742" y="7104"/>
                  <a:pt x="18718" y="7128"/>
                  <a:pt x="18713" y="7164"/>
                </a:cubicBezTo>
                <a:cubicBezTo>
                  <a:pt x="18662" y="7744"/>
                  <a:pt x="18662" y="8342"/>
                  <a:pt x="18666" y="8945"/>
                </a:cubicBezTo>
                <a:cubicBezTo>
                  <a:pt x="18616" y="8511"/>
                  <a:pt x="18561" y="8077"/>
                  <a:pt x="18514" y="7642"/>
                </a:cubicBezTo>
                <a:cubicBezTo>
                  <a:pt x="18444" y="7008"/>
                  <a:pt x="18283" y="6283"/>
                  <a:pt x="18291" y="5638"/>
                </a:cubicBezTo>
                <a:cubicBezTo>
                  <a:pt x="18295" y="5285"/>
                  <a:pt x="18472" y="3981"/>
                  <a:pt x="18068" y="3981"/>
                </a:cubicBezTo>
                <a:cubicBezTo>
                  <a:pt x="18060" y="3981"/>
                  <a:pt x="18052" y="3981"/>
                  <a:pt x="18044" y="3982"/>
                </a:cubicBezTo>
                <a:cubicBezTo>
                  <a:pt x="17991" y="3987"/>
                  <a:pt x="17990" y="4104"/>
                  <a:pt x="18042" y="4104"/>
                </a:cubicBezTo>
                <a:cubicBezTo>
                  <a:pt x="18043" y="4104"/>
                  <a:pt x="18044" y="4104"/>
                  <a:pt x="18044" y="4104"/>
                </a:cubicBezTo>
                <a:cubicBezTo>
                  <a:pt x="18046" y="4104"/>
                  <a:pt x="18048" y="4104"/>
                  <a:pt x="18050" y="4104"/>
                </a:cubicBezTo>
                <a:cubicBezTo>
                  <a:pt x="18312" y="4104"/>
                  <a:pt x="18185" y="5683"/>
                  <a:pt x="18205" y="5893"/>
                </a:cubicBezTo>
                <a:cubicBezTo>
                  <a:pt x="18248" y="6409"/>
                  <a:pt x="18310" y="6926"/>
                  <a:pt x="18361" y="7439"/>
                </a:cubicBezTo>
                <a:cubicBezTo>
                  <a:pt x="18451" y="8378"/>
                  <a:pt x="18565" y="9309"/>
                  <a:pt x="18666" y="10245"/>
                </a:cubicBezTo>
                <a:lnTo>
                  <a:pt x="18666" y="10248"/>
                </a:lnTo>
                <a:cubicBezTo>
                  <a:pt x="18643" y="11079"/>
                  <a:pt x="18628" y="11919"/>
                  <a:pt x="18647" y="12754"/>
                </a:cubicBezTo>
                <a:cubicBezTo>
                  <a:pt x="18612" y="12566"/>
                  <a:pt x="18577" y="12382"/>
                  <a:pt x="18538" y="12197"/>
                </a:cubicBezTo>
                <a:cubicBezTo>
                  <a:pt x="18525" y="12084"/>
                  <a:pt x="18510" y="11966"/>
                  <a:pt x="18498" y="11854"/>
                </a:cubicBezTo>
                <a:cubicBezTo>
                  <a:pt x="18619" y="10801"/>
                  <a:pt x="18662" y="9728"/>
                  <a:pt x="18428" y="8820"/>
                </a:cubicBezTo>
                <a:cubicBezTo>
                  <a:pt x="18420" y="8790"/>
                  <a:pt x="18403" y="8777"/>
                  <a:pt x="18386" y="8777"/>
                </a:cubicBezTo>
                <a:cubicBezTo>
                  <a:pt x="18361" y="8777"/>
                  <a:pt x="18338" y="8807"/>
                  <a:pt x="18350" y="8852"/>
                </a:cubicBezTo>
                <a:cubicBezTo>
                  <a:pt x="18420" y="9164"/>
                  <a:pt x="18424" y="9517"/>
                  <a:pt x="18393" y="9876"/>
                </a:cubicBezTo>
                <a:cubicBezTo>
                  <a:pt x="18391" y="9876"/>
                  <a:pt x="18388" y="9876"/>
                  <a:pt x="18386" y="9876"/>
                </a:cubicBezTo>
                <a:cubicBezTo>
                  <a:pt x="18368" y="9876"/>
                  <a:pt x="18348" y="9888"/>
                  <a:pt x="18334" y="9916"/>
                </a:cubicBezTo>
                <a:cubicBezTo>
                  <a:pt x="18256" y="10084"/>
                  <a:pt x="18216" y="10307"/>
                  <a:pt x="18197" y="10546"/>
                </a:cubicBezTo>
                <a:cubicBezTo>
                  <a:pt x="18150" y="10307"/>
                  <a:pt x="18103" y="10069"/>
                  <a:pt x="18060" y="9826"/>
                </a:cubicBezTo>
                <a:cubicBezTo>
                  <a:pt x="17958" y="9239"/>
                  <a:pt x="17927" y="8628"/>
                  <a:pt x="17900" y="8021"/>
                </a:cubicBezTo>
                <a:cubicBezTo>
                  <a:pt x="17884" y="7752"/>
                  <a:pt x="17884" y="7517"/>
                  <a:pt x="17931" y="7246"/>
                </a:cubicBezTo>
                <a:cubicBezTo>
                  <a:pt x="17936" y="7214"/>
                  <a:pt x="17983" y="6955"/>
                  <a:pt x="18009" y="6955"/>
                </a:cubicBezTo>
                <a:cubicBezTo>
                  <a:pt x="18017" y="6955"/>
                  <a:pt x="18023" y="6980"/>
                  <a:pt x="18025" y="7047"/>
                </a:cubicBezTo>
                <a:cubicBezTo>
                  <a:pt x="18025" y="7064"/>
                  <a:pt x="18034" y="7073"/>
                  <a:pt x="18043" y="7073"/>
                </a:cubicBezTo>
                <a:cubicBezTo>
                  <a:pt x="18051" y="7073"/>
                  <a:pt x="18060" y="7064"/>
                  <a:pt x="18060" y="7047"/>
                </a:cubicBezTo>
                <a:cubicBezTo>
                  <a:pt x="18064" y="6984"/>
                  <a:pt x="18064" y="6922"/>
                  <a:pt x="18064" y="6859"/>
                </a:cubicBezTo>
                <a:cubicBezTo>
                  <a:pt x="18067" y="6838"/>
                  <a:pt x="18055" y="6828"/>
                  <a:pt x="18044" y="6828"/>
                </a:cubicBezTo>
                <a:cubicBezTo>
                  <a:pt x="18038" y="6828"/>
                  <a:pt x="18032" y="6830"/>
                  <a:pt x="18028" y="6836"/>
                </a:cubicBezTo>
                <a:cubicBezTo>
                  <a:pt x="17656" y="7282"/>
                  <a:pt x="17645" y="8264"/>
                  <a:pt x="17625" y="8902"/>
                </a:cubicBezTo>
                <a:cubicBezTo>
                  <a:pt x="17614" y="9247"/>
                  <a:pt x="17618" y="9587"/>
                  <a:pt x="17633" y="9928"/>
                </a:cubicBezTo>
                <a:cubicBezTo>
                  <a:pt x="17622" y="9928"/>
                  <a:pt x="17610" y="9923"/>
                  <a:pt x="17602" y="9923"/>
                </a:cubicBezTo>
                <a:cubicBezTo>
                  <a:pt x="17601" y="9923"/>
                  <a:pt x="17600" y="9923"/>
                  <a:pt x="17599" y="9923"/>
                </a:cubicBezTo>
                <a:cubicBezTo>
                  <a:pt x="17584" y="9923"/>
                  <a:pt x="17571" y="9944"/>
                  <a:pt x="17571" y="9963"/>
                </a:cubicBezTo>
                <a:cubicBezTo>
                  <a:pt x="17586" y="10425"/>
                  <a:pt x="17656" y="10859"/>
                  <a:pt x="17732" y="11290"/>
                </a:cubicBezTo>
                <a:cubicBezTo>
                  <a:pt x="17755" y="11560"/>
                  <a:pt x="17782" y="11830"/>
                  <a:pt x="17806" y="12096"/>
                </a:cubicBezTo>
                <a:cubicBezTo>
                  <a:pt x="17645" y="11157"/>
                  <a:pt x="17485" y="10217"/>
                  <a:pt x="17285" y="9289"/>
                </a:cubicBezTo>
                <a:cubicBezTo>
                  <a:pt x="17199" y="8898"/>
                  <a:pt x="17066" y="7580"/>
                  <a:pt x="16710" y="7434"/>
                </a:cubicBezTo>
                <a:cubicBezTo>
                  <a:pt x="16707" y="7433"/>
                  <a:pt x="16705" y="7433"/>
                  <a:pt x="16703" y="7433"/>
                </a:cubicBezTo>
                <a:cubicBezTo>
                  <a:pt x="16676" y="7433"/>
                  <a:pt x="16661" y="7491"/>
                  <a:pt x="16686" y="7513"/>
                </a:cubicBezTo>
                <a:cubicBezTo>
                  <a:pt x="16905" y="7677"/>
                  <a:pt x="16944" y="8852"/>
                  <a:pt x="16964" y="9090"/>
                </a:cubicBezTo>
                <a:cubicBezTo>
                  <a:pt x="17011" y="9634"/>
                  <a:pt x="17058" y="10178"/>
                  <a:pt x="17113" y="10722"/>
                </a:cubicBezTo>
                <a:cubicBezTo>
                  <a:pt x="17230" y="11959"/>
                  <a:pt x="17297" y="13203"/>
                  <a:pt x="17410" y="14441"/>
                </a:cubicBezTo>
                <a:cubicBezTo>
                  <a:pt x="17407" y="14456"/>
                  <a:pt x="17403" y="14468"/>
                  <a:pt x="17403" y="14484"/>
                </a:cubicBezTo>
                <a:cubicBezTo>
                  <a:pt x="17332" y="14789"/>
                  <a:pt x="17269" y="15094"/>
                  <a:pt x="17203" y="15400"/>
                </a:cubicBezTo>
                <a:cubicBezTo>
                  <a:pt x="17199" y="15360"/>
                  <a:pt x="17195" y="15321"/>
                  <a:pt x="17192" y="15278"/>
                </a:cubicBezTo>
                <a:cubicBezTo>
                  <a:pt x="17116" y="14562"/>
                  <a:pt x="17027" y="13865"/>
                  <a:pt x="16921" y="13169"/>
                </a:cubicBezTo>
                <a:cubicBezTo>
                  <a:pt x="16910" y="12589"/>
                  <a:pt x="16894" y="11963"/>
                  <a:pt x="16717" y="11473"/>
                </a:cubicBezTo>
                <a:cubicBezTo>
                  <a:pt x="16702" y="11424"/>
                  <a:pt x="16674" y="11404"/>
                  <a:pt x="16643" y="11404"/>
                </a:cubicBezTo>
                <a:cubicBezTo>
                  <a:pt x="16636" y="11404"/>
                  <a:pt x="16627" y="11405"/>
                  <a:pt x="16619" y="11407"/>
                </a:cubicBezTo>
                <a:cubicBezTo>
                  <a:pt x="16498" y="10773"/>
                  <a:pt x="16357" y="10154"/>
                  <a:pt x="16252" y="9524"/>
                </a:cubicBezTo>
                <a:cubicBezTo>
                  <a:pt x="16220" y="9016"/>
                  <a:pt x="16185" y="8507"/>
                  <a:pt x="16150" y="7998"/>
                </a:cubicBezTo>
                <a:cubicBezTo>
                  <a:pt x="16142" y="7768"/>
                  <a:pt x="16130" y="7536"/>
                  <a:pt x="16126" y="7305"/>
                </a:cubicBezTo>
                <a:cubicBezTo>
                  <a:pt x="16115" y="6789"/>
                  <a:pt x="16092" y="6276"/>
                  <a:pt x="16079" y="5759"/>
                </a:cubicBezTo>
                <a:cubicBezTo>
                  <a:pt x="16068" y="5337"/>
                  <a:pt x="15958" y="3944"/>
                  <a:pt x="16334" y="3834"/>
                </a:cubicBezTo>
                <a:cubicBezTo>
                  <a:pt x="16401" y="3815"/>
                  <a:pt x="16376" y="3684"/>
                  <a:pt x="16315" y="3684"/>
                </a:cubicBezTo>
                <a:cubicBezTo>
                  <a:pt x="16312" y="3684"/>
                  <a:pt x="16309" y="3685"/>
                  <a:pt x="16307" y="3685"/>
                </a:cubicBezTo>
                <a:cubicBezTo>
                  <a:pt x="15978" y="3752"/>
                  <a:pt x="15907" y="4217"/>
                  <a:pt x="15880" y="4675"/>
                </a:cubicBezTo>
                <a:cubicBezTo>
                  <a:pt x="15876" y="4683"/>
                  <a:pt x="15872" y="4687"/>
                  <a:pt x="15876" y="4699"/>
                </a:cubicBezTo>
                <a:lnTo>
                  <a:pt x="15876" y="4749"/>
                </a:lnTo>
                <a:cubicBezTo>
                  <a:pt x="15868" y="4945"/>
                  <a:pt x="15864" y="5133"/>
                  <a:pt x="15853" y="5286"/>
                </a:cubicBezTo>
                <a:cubicBezTo>
                  <a:pt x="15790" y="6010"/>
                  <a:pt x="15759" y="6734"/>
                  <a:pt x="15739" y="7458"/>
                </a:cubicBezTo>
                <a:cubicBezTo>
                  <a:pt x="15733" y="7453"/>
                  <a:pt x="15725" y="7451"/>
                  <a:pt x="15717" y="7451"/>
                </a:cubicBezTo>
                <a:cubicBezTo>
                  <a:pt x="15693" y="7451"/>
                  <a:pt x="15668" y="7473"/>
                  <a:pt x="15665" y="7520"/>
                </a:cubicBezTo>
                <a:cubicBezTo>
                  <a:pt x="15653" y="7689"/>
                  <a:pt x="15642" y="7857"/>
                  <a:pt x="15629" y="8026"/>
                </a:cubicBezTo>
                <a:cubicBezTo>
                  <a:pt x="15626" y="7990"/>
                  <a:pt x="15622" y="7951"/>
                  <a:pt x="15618" y="7912"/>
                </a:cubicBezTo>
                <a:cubicBezTo>
                  <a:pt x="15548" y="7274"/>
                  <a:pt x="15387" y="6554"/>
                  <a:pt x="15395" y="5908"/>
                </a:cubicBezTo>
                <a:cubicBezTo>
                  <a:pt x="15398" y="5554"/>
                  <a:pt x="15576" y="4248"/>
                  <a:pt x="15170" y="4248"/>
                </a:cubicBezTo>
                <a:cubicBezTo>
                  <a:pt x="15163" y="4248"/>
                  <a:pt x="15156" y="4248"/>
                  <a:pt x="15148" y="4249"/>
                </a:cubicBezTo>
                <a:cubicBezTo>
                  <a:pt x="15095" y="4256"/>
                  <a:pt x="15093" y="4370"/>
                  <a:pt x="15144" y="4370"/>
                </a:cubicBezTo>
                <a:cubicBezTo>
                  <a:pt x="15145" y="4370"/>
                  <a:pt x="15147" y="4370"/>
                  <a:pt x="15148" y="4370"/>
                </a:cubicBezTo>
                <a:cubicBezTo>
                  <a:pt x="15150" y="4370"/>
                  <a:pt x="15152" y="4370"/>
                  <a:pt x="15153" y="4370"/>
                </a:cubicBezTo>
                <a:cubicBezTo>
                  <a:pt x="15416" y="4370"/>
                  <a:pt x="15289" y="5952"/>
                  <a:pt x="15308" y="6162"/>
                </a:cubicBezTo>
                <a:cubicBezTo>
                  <a:pt x="15351" y="6679"/>
                  <a:pt x="15414" y="7192"/>
                  <a:pt x="15465" y="7708"/>
                </a:cubicBezTo>
                <a:cubicBezTo>
                  <a:pt x="15501" y="8073"/>
                  <a:pt x="15539" y="8433"/>
                  <a:pt x="15579" y="8792"/>
                </a:cubicBezTo>
                <a:cubicBezTo>
                  <a:pt x="15571" y="8918"/>
                  <a:pt x="15563" y="9039"/>
                  <a:pt x="15555" y="9164"/>
                </a:cubicBezTo>
                <a:cubicBezTo>
                  <a:pt x="15488" y="8698"/>
                  <a:pt x="15438" y="8233"/>
                  <a:pt x="15344" y="7775"/>
                </a:cubicBezTo>
                <a:cubicBezTo>
                  <a:pt x="15234" y="7246"/>
                  <a:pt x="15223" y="6675"/>
                  <a:pt x="15105" y="6158"/>
                </a:cubicBezTo>
                <a:cubicBezTo>
                  <a:pt x="15100" y="6136"/>
                  <a:pt x="15088" y="6126"/>
                  <a:pt x="15075" y="6126"/>
                </a:cubicBezTo>
                <a:cubicBezTo>
                  <a:pt x="15057" y="6126"/>
                  <a:pt x="15039" y="6147"/>
                  <a:pt x="15046" y="6182"/>
                </a:cubicBezTo>
                <a:cubicBezTo>
                  <a:pt x="15097" y="6476"/>
                  <a:pt x="15125" y="6785"/>
                  <a:pt x="15148" y="7102"/>
                </a:cubicBezTo>
                <a:cubicBezTo>
                  <a:pt x="15140" y="7102"/>
                  <a:pt x="15136" y="7102"/>
                  <a:pt x="15132" y="7105"/>
                </a:cubicBezTo>
                <a:cubicBezTo>
                  <a:pt x="14761" y="7548"/>
                  <a:pt x="14749" y="8534"/>
                  <a:pt x="14730" y="9172"/>
                </a:cubicBezTo>
                <a:cubicBezTo>
                  <a:pt x="14721" y="9392"/>
                  <a:pt x="14721" y="9607"/>
                  <a:pt x="14726" y="9822"/>
                </a:cubicBezTo>
                <a:cubicBezTo>
                  <a:pt x="14698" y="9556"/>
                  <a:pt x="14663" y="9289"/>
                  <a:pt x="14639" y="9016"/>
                </a:cubicBezTo>
                <a:cubicBezTo>
                  <a:pt x="14608" y="8691"/>
                  <a:pt x="14463" y="7880"/>
                  <a:pt x="14623" y="7551"/>
                </a:cubicBezTo>
                <a:cubicBezTo>
                  <a:pt x="14633" y="7531"/>
                  <a:pt x="14619" y="7508"/>
                  <a:pt x="14604" y="7508"/>
                </a:cubicBezTo>
                <a:cubicBezTo>
                  <a:pt x="14599" y="7508"/>
                  <a:pt x="14594" y="7511"/>
                  <a:pt x="14589" y="7517"/>
                </a:cubicBezTo>
                <a:cubicBezTo>
                  <a:pt x="14338" y="7892"/>
                  <a:pt x="14436" y="8812"/>
                  <a:pt x="14444" y="9278"/>
                </a:cubicBezTo>
                <a:cubicBezTo>
                  <a:pt x="14451" y="9748"/>
                  <a:pt x="14444" y="10217"/>
                  <a:pt x="14424" y="10687"/>
                </a:cubicBezTo>
                <a:cubicBezTo>
                  <a:pt x="14381" y="10492"/>
                  <a:pt x="14334" y="10295"/>
                  <a:pt x="14291" y="10100"/>
                </a:cubicBezTo>
                <a:cubicBezTo>
                  <a:pt x="14271" y="9567"/>
                  <a:pt x="14256" y="9036"/>
                  <a:pt x="14244" y="8503"/>
                </a:cubicBezTo>
                <a:cubicBezTo>
                  <a:pt x="14224" y="7383"/>
                  <a:pt x="14123" y="6280"/>
                  <a:pt x="14354" y="5184"/>
                </a:cubicBezTo>
                <a:cubicBezTo>
                  <a:pt x="14363" y="5143"/>
                  <a:pt x="14340" y="5117"/>
                  <a:pt x="14317" y="5117"/>
                </a:cubicBezTo>
                <a:cubicBezTo>
                  <a:pt x="14302" y="5117"/>
                  <a:pt x="14286" y="5129"/>
                  <a:pt x="14280" y="5156"/>
                </a:cubicBezTo>
                <a:cubicBezTo>
                  <a:pt x="14052" y="6061"/>
                  <a:pt x="14036" y="7011"/>
                  <a:pt x="14021" y="7967"/>
                </a:cubicBezTo>
                <a:cubicBezTo>
                  <a:pt x="14013" y="8241"/>
                  <a:pt x="14009" y="8514"/>
                  <a:pt x="14002" y="8789"/>
                </a:cubicBezTo>
                <a:cubicBezTo>
                  <a:pt x="13989" y="8734"/>
                  <a:pt x="13974" y="8679"/>
                  <a:pt x="13962" y="8624"/>
                </a:cubicBezTo>
                <a:cubicBezTo>
                  <a:pt x="13754" y="7658"/>
                  <a:pt x="13594" y="6671"/>
                  <a:pt x="13214" y="5810"/>
                </a:cubicBezTo>
                <a:cubicBezTo>
                  <a:pt x="13210" y="5799"/>
                  <a:pt x="13203" y="5795"/>
                  <a:pt x="13196" y="5795"/>
                </a:cubicBezTo>
                <a:cubicBezTo>
                  <a:pt x="13180" y="5795"/>
                  <a:pt x="13165" y="5818"/>
                  <a:pt x="13176" y="5846"/>
                </a:cubicBezTo>
                <a:cubicBezTo>
                  <a:pt x="13602" y="6863"/>
                  <a:pt x="13727" y="8049"/>
                  <a:pt x="13939" y="9184"/>
                </a:cubicBezTo>
                <a:cubicBezTo>
                  <a:pt x="13951" y="9262"/>
                  <a:pt x="13970" y="9336"/>
                  <a:pt x="13982" y="9415"/>
                </a:cubicBezTo>
                <a:cubicBezTo>
                  <a:pt x="13962" y="10084"/>
                  <a:pt x="13942" y="10754"/>
                  <a:pt x="13939" y="11426"/>
                </a:cubicBezTo>
                <a:cubicBezTo>
                  <a:pt x="13935" y="12049"/>
                  <a:pt x="13939" y="12676"/>
                  <a:pt x="13951" y="13297"/>
                </a:cubicBezTo>
                <a:cubicBezTo>
                  <a:pt x="13895" y="13153"/>
                  <a:pt x="13845" y="13008"/>
                  <a:pt x="13790" y="12867"/>
                </a:cubicBezTo>
                <a:cubicBezTo>
                  <a:pt x="13696" y="12616"/>
                  <a:pt x="13594" y="12347"/>
                  <a:pt x="13496" y="12069"/>
                </a:cubicBezTo>
                <a:cubicBezTo>
                  <a:pt x="13489" y="11912"/>
                  <a:pt x="13476" y="11751"/>
                  <a:pt x="13469" y="11595"/>
                </a:cubicBezTo>
                <a:cubicBezTo>
                  <a:pt x="13379" y="9990"/>
                  <a:pt x="13258" y="8386"/>
                  <a:pt x="13156" y="6785"/>
                </a:cubicBezTo>
                <a:cubicBezTo>
                  <a:pt x="13164" y="6476"/>
                  <a:pt x="13167" y="6166"/>
                  <a:pt x="13167" y="5857"/>
                </a:cubicBezTo>
                <a:cubicBezTo>
                  <a:pt x="13170" y="5839"/>
                  <a:pt x="13158" y="5828"/>
                  <a:pt x="13147" y="5828"/>
                </a:cubicBezTo>
                <a:cubicBezTo>
                  <a:pt x="13138" y="5828"/>
                  <a:pt x="13131" y="5834"/>
                  <a:pt x="13129" y="5849"/>
                </a:cubicBezTo>
                <a:cubicBezTo>
                  <a:pt x="13124" y="5904"/>
                  <a:pt x="13117" y="5959"/>
                  <a:pt x="13109" y="6014"/>
                </a:cubicBezTo>
                <a:cubicBezTo>
                  <a:pt x="13089" y="5665"/>
                  <a:pt x="13070" y="5317"/>
                  <a:pt x="13050" y="4968"/>
                </a:cubicBezTo>
                <a:cubicBezTo>
                  <a:pt x="13048" y="4935"/>
                  <a:pt x="13030" y="4919"/>
                  <a:pt x="13011" y="4919"/>
                </a:cubicBezTo>
                <a:cubicBezTo>
                  <a:pt x="12993" y="4919"/>
                  <a:pt x="12976" y="4935"/>
                  <a:pt x="12976" y="4968"/>
                </a:cubicBezTo>
                <a:cubicBezTo>
                  <a:pt x="12999" y="5485"/>
                  <a:pt x="13027" y="6002"/>
                  <a:pt x="13054" y="6518"/>
                </a:cubicBezTo>
                <a:cubicBezTo>
                  <a:pt x="12992" y="7094"/>
                  <a:pt x="12929" y="7674"/>
                  <a:pt x="12874" y="8252"/>
                </a:cubicBezTo>
                <a:cubicBezTo>
                  <a:pt x="12874" y="8096"/>
                  <a:pt x="12871" y="7943"/>
                  <a:pt x="12871" y="7786"/>
                </a:cubicBezTo>
                <a:cubicBezTo>
                  <a:pt x="12871" y="7738"/>
                  <a:pt x="12848" y="7714"/>
                  <a:pt x="12823" y="7714"/>
                </a:cubicBezTo>
                <a:cubicBezTo>
                  <a:pt x="12799" y="7714"/>
                  <a:pt x="12772" y="7739"/>
                  <a:pt x="12768" y="7786"/>
                </a:cubicBezTo>
                <a:cubicBezTo>
                  <a:pt x="12706" y="8714"/>
                  <a:pt x="12643" y="9638"/>
                  <a:pt x="12584" y="10562"/>
                </a:cubicBezTo>
                <a:cubicBezTo>
                  <a:pt x="12577" y="10492"/>
                  <a:pt x="12573" y="10416"/>
                  <a:pt x="12565" y="10346"/>
                </a:cubicBezTo>
                <a:cubicBezTo>
                  <a:pt x="12526" y="9900"/>
                  <a:pt x="12483" y="9458"/>
                  <a:pt x="12439" y="9016"/>
                </a:cubicBezTo>
                <a:cubicBezTo>
                  <a:pt x="12412" y="8761"/>
                  <a:pt x="12385" y="8511"/>
                  <a:pt x="12358" y="8261"/>
                </a:cubicBezTo>
                <a:cubicBezTo>
                  <a:pt x="12322" y="7963"/>
                  <a:pt x="12146" y="7462"/>
                  <a:pt x="12228" y="7172"/>
                </a:cubicBezTo>
                <a:cubicBezTo>
                  <a:pt x="12234" y="7149"/>
                  <a:pt x="12220" y="7135"/>
                  <a:pt x="12207" y="7135"/>
                </a:cubicBezTo>
                <a:cubicBezTo>
                  <a:pt x="12200" y="7135"/>
                  <a:pt x="12194" y="7139"/>
                  <a:pt x="12190" y="7149"/>
                </a:cubicBezTo>
                <a:cubicBezTo>
                  <a:pt x="12107" y="7321"/>
                  <a:pt x="12123" y="7430"/>
                  <a:pt x="12150" y="7630"/>
                </a:cubicBezTo>
                <a:cubicBezTo>
                  <a:pt x="12237" y="8268"/>
                  <a:pt x="12268" y="8914"/>
                  <a:pt x="12279" y="9564"/>
                </a:cubicBezTo>
                <a:cubicBezTo>
                  <a:pt x="12299" y="10710"/>
                  <a:pt x="12295" y="11854"/>
                  <a:pt x="12248" y="13000"/>
                </a:cubicBezTo>
                <a:cubicBezTo>
                  <a:pt x="12237" y="13254"/>
                  <a:pt x="12228" y="13509"/>
                  <a:pt x="12224" y="13763"/>
                </a:cubicBezTo>
                <a:cubicBezTo>
                  <a:pt x="12146" y="13466"/>
                  <a:pt x="12072" y="13169"/>
                  <a:pt x="11993" y="12871"/>
                </a:cubicBezTo>
                <a:cubicBezTo>
                  <a:pt x="11986" y="12824"/>
                  <a:pt x="11978" y="12777"/>
                  <a:pt x="11966" y="12734"/>
                </a:cubicBezTo>
                <a:cubicBezTo>
                  <a:pt x="12056" y="11916"/>
                  <a:pt x="12072" y="11066"/>
                  <a:pt x="12181" y="10261"/>
                </a:cubicBezTo>
                <a:cubicBezTo>
                  <a:pt x="12191" y="10178"/>
                  <a:pt x="12148" y="10127"/>
                  <a:pt x="12105" y="10127"/>
                </a:cubicBezTo>
                <a:cubicBezTo>
                  <a:pt x="12077" y="10127"/>
                  <a:pt x="12049" y="10150"/>
                  <a:pt x="12036" y="10201"/>
                </a:cubicBezTo>
                <a:cubicBezTo>
                  <a:pt x="11931" y="10667"/>
                  <a:pt x="11825" y="11133"/>
                  <a:pt x="11724" y="11603"/>
                </a:cubicBezTo>
                <a:cubicBezTo>
                  <a:pt x="11610" y="11110"/>
                  <a:pt x="11489" y="10620"/>
                  <a:pt x="11359" y="10139"/>
                </a:cubicBezTo>
                <a:cubicBezTo>
                  <a:pt x="11336" y="10053"/>
                  <a:pt x="11308" y="9967"/>
                  <a:pt x="11285" y="9881"/>
                </a:cubicBezTo>
                <a:cubicBezTo>
                  <a:pt x="11211" y="9552"/>
                  <a:pt x="11140" y="9224"/>
                  <a:pt x="11070" y="8895"/>
                </a:cubicBezTo>
                <a:cubicBezTo>
                  <a:pt x="10874" y="8002"/>
                  <a:pt x="10721" y="7094"/>
                  <a:pt x="10400" y="6280"/>
                </a:cubicBezTo>
                <a:cubicBezTo>
                  <a:pt x="10459" y="5916"/>
                  <a:pt x="10534" y="5568"/>
                  <a:pt x="10640" y="5250"/>
                </a:cubicBezTo>
                <a:cubicBezTo>
                  <a:pt x="10645" y="5230"/>
                  <a:pt x="10633" y="5207"/>
                  <a:pt x="10622" y="5207"/>
                </a:cubicBezTo>
                <a:cubicBezTo>
                  <a:pt x="10618" y="5207"/>
                  <a:pt x="10615" y="5210"/>
                  <a:pt x="10611" y="5215"/>
                </a:cubicBezTo>
                <a:cubicBezTo>
                  <a:pt x="10396" y="5568"/>
                  <a:pt x="10236" y="6006"/>
                  <a:pt x="10111" y="6471"/>
                </a:cubicBezTo>
                <a:cubicBezTo>
                  <a:pt x="10080" y="6393"/>
                  <a:pt x="10053" y="6315"/>
                  <a:pt x="10024" y="6241"/>
                </a:cubicBezTo>
                <a:cubicBezTo>
                  <a:pt x="10275" y="5461"/>
                  <a:pt x="10537" y="4691"/>
                  <a:pt x="10812" y="3928"/>
                </a:cubicBezTo>
                <a:cubicBezTo>
                  <a:pt x="11171" y="2906"/>
                  <a:pt x="11696" y="1606"/>
                  <a:pt x="11724" y="445"/>
                </a:cubicBezTo>
                <a:cubicBezTo>
                  <a:pt x="11724" y="419"/>
                  <a:pt x="11706" y="401"/>
                  <a:pt x="11690" y="401"/>
                </a:cubicBezTo>
                <a:cubicBezTo>
                  <a:pt x="11681" y="401"/>
                  <a:pt x="11673" y="407"/>
                  <a:pt x="11668" y="421"/>
                </a:cubicBezTo>
                <a:cubicBezTo>
                  <a:pt x="11657" y="464"/>
                  <a:pt x="11641" y="507"/>
                  <a:pt x="11630" y="550"/>
                </a:cubicBezTo>
                <a:cubicBezTo>
                  <a:pt x="11621" y="579"/>
                  <a:pt x="11637" y="605"/>
                  <a:pt x="11653" y="605"/>
                </a:cubicBezTo>
                <a:cubicBezTo>
                  <a:pt x="11660" y="605"/>
                  <a:pt x="11667" y="600"/>
                  <a:pt x="11672" y="587"/>
                </a:cubicBezTo>
                <a:lnTo>
                  <a:pt x="11672" y="587"/>
                </a:lnTo>
                <a:cubicBezTo>
                  <a:pt x="11335" y="1453"/>
                  <a:pt x="10835" y="2821"/>
                  <a:pt x="10365" y="3841"/>
                </a:cubicBezTo>
                <a:cubicBezTo>
                  <a:pt x="10134" y="4343"/>
                  <a:pt x="9907" y="4847"/>
                  <a:pt x="9692" y="5360"/>
                </a:cubicBezTo>
                <a:cubicBezTo>
                  <a:pt x="9641" y="5223"/>
                  <a:pt x="9594" y="5086"/>
                  <a:pt x="9547" y="4945"/>
                </a:cubicBezTo>
                <a:cubicBezTo>
                  <a:pt x="9367" y="4409"/>
                  <a:pt x="9038" y="3853"/>
                  <a:pt x="8933" y="3270"/>
                </a:cubicBezTo>
                <a:cubicBezTo>
                  <a:pt x="8927" y="3237"/>
                  <a:pt x="8906" y="3220"/>
                  <a:pt x="8885" y="3220"/>
                </a:cubicBezTo>
                <a:cubicBezTo>
                  <a:pt x="8860" y="3220"/>
                  <a:pt x="8835" y="3244"/>
                  <a:pt x="8839" y="3290"/>
                </a:cubicBezTo>
                <a:cubicBezTo>
                  <a:pt x="8862" y="3685"/>
                  <a:pt x="9019" y="4025"/>
                  <a:pt x="9125" y="4390"/>
                </a:cubicBezTo>
                <a:cubicBezTo>
                  <a:pt x="9258" y="4863"/>
                  <a:pt x="9379" y="5344"/>
                  <a:pt x="9496" y="5830"/>
                </a:cubicBezTo>
                <a:cubicBezTo>
                  <a:pt x="9265" y="6397"/>
                  <a:pt x="9043" y="6973"/>
                  <a:pt x="8839" y="7567"/>
                </a:cubicBezTo>
                <a:cubicBezTo>
                  <a:pt x="8753" y="7810"/>
                  <a:pt x="8667" y="8061"/>
                  <a:pt x="8584" y="8308"/>
                </a:cubicBezTo>
                <a:cubicBezTo>
                  <a:pt x="8580" y="8303"/>
                  <a:pt x="8574" y="8301"/>
                  <a:pt x="8567" y="8301"/>
                </a:cubicBezTo>
                <a:cubicBezTo>
                  <a:pt x="8563" y="8301"/>
                  <a:pt x="8558" y="8301"/>
                  <a:pt x="8553" y="8303"/>
                </a:cubicBezTo>
                <a:cubicBezTo>
                  <a:pt x="8115" y="8487"/>
                  <a:pt x="7860" y="9067"/>
                  <a:pt x="7665" y="9646"/>
                </a:cubicBezTo>
                <a:cubicBezTo>
                  <a:pt x="7535" y="9208"/>
                  <a:pt x="7426" y="8765"/>
                  <a:pt x="7391" y="8284"/>
                </a:cubicBezTo>
                <a:cubicBezTo>
                  <a:pt x="7389" y="8266"/>
                  <a:pt x="7379" y="8257"/>
                  <a:pt x="7370" y="8257"/>
                </a:cubicBezTo>
                <a:cubicBezTo>
                  <a:pt x="7361" y="8257"/>
                  <a:pt x="7352" y="8266"/>
                  <a:pt x="7352" y="8284"/>
                </a:cubicBezTo>
                <a:cubicBezTo>
                  <a:pt x="7344" y="8875"/>
                  <a:pt x="7441" y="9419"/>
                  <a:pt x="7555" y="9970"/>
                </a:cubicBezTo>
                <a:cubicBezTo>
                  <a:pt x="7531" y="10053"/>
                  <a:pt x="7504" y="10131"/>
                  <a:pt x="7481" y="10210"/>
                </a:cubicBezTo>
                <a:cubicBezTo>
                  <a:pt x="7269" y="10863"/>
                  <a:pt x="7109" y="11540"/>
                  <a:pt x="6980" y="12229"/>
                </a:cubicBezTo>
                <a:cubicBezTo>
                  <a:pt x="6897" y="11807"/>
                  <a:pt x="6803" y="11384"/>
                  <a:pt x="6694" y="10957"/>
                </a:cubicBezTo>
                <a:cubicBezTo>
                  <a:pt x="6428" y="9892"/>
                  <a:pt x="6166" y="8758"/>
                  <a:pt x="5978" y="7654"/>
                </a:cubicBezTo>
                <a:cubicBezTo>
                  <a:pt x="5976" y="7638"/>
                  <a:pt x="5969" y="7632"/>
                  <a:pt x="5961" y="7632"/>
                </a:cubicBezTo>
                <a:cubicBezTo>
                  <a:pt x="5948" y="7632"/>
                  <a:pt x="5934" y="7648"/>
                  <a:pt x="5938" y="7669"/>
                </a:cubicBezTo>
                <a:cubicBezTo>
                  <a:pt x="5958" y="7791"/>
                  <a:pt x="5943" y="7748"/>
                  <a:pt x="5994" y="7842"/>
                </a:cubicBezTo>
                <a:cubicBezTo>
                  <a:pt x="5978" y="7872"/>
                  <a:pt x="5967" y="8162"/>
                  <a:pt x="5962" y="8162"/>
                </a:cubicBezTo>
                <a:cubicBezTo>
                  <a:pt x="5962" y="8162"/>
                  <a:pt x="5962" y="8162"/>
                  <a:pt x="5962" y="8162"/>
                </a:cubicBezTo>
                <a:lnTo>
                  <a:pt x="5962" y="8162"/>
                </a:lnTo>
                <a:cubicBezTo>
                  <a:pt x="5990" y="8409"/>
                  <a:pt x="6021" y="8651"/>
                  <a:pt x="6052" y="8895"/>
                </a:cubicBezTo>
                <a:cubicBezTo>
                  <a:pt x="6088" y="9148"/>
                  <a:pt x="6131" y="9403"/>
                  <a:pt x="6173" y="9654"/>
                </a:cubicBezTo>
                <a:cubicBezTo>
                  <a:pt x="5833" y="10483"/>
                  <a:pt x="5868" y="11348"/>
                  <a:pt x="5833" y="12280"/>
                </a:cubicBezTo>
                <a:cubicBezTo>
                  <a:pt x="5829" y="12335"/>
                  <a:pt x="5829" y="12385"/>
                  <a:pt x="5826" y="12441"/>
                </a:cubicBezTo>
                <a:cubicBezTo>
                  <a:pt x="5638" y="11352"/>
                  <a:pt x="5418" y="10276"/>
                  <a:pt x="5168" y="9215"/>
                </a:cubicBezTo>
                <a:cubicBezTo>
                  <a:pt x="5210" y="9063"/>
                  <a:pt x="5250" y="8914"/>
                  <a:pt x="5293" y="8761"/>
                </a:cubicBezTo>
                <a:cubicBezTo>
                  <a:pt x="5606" y="7654"/>
                  <a:pt x="5766" y="6437"/>
                  <a:pt x="6146" y="5376"/>
                </a:cubicBezTo>
                <a:cubicBezTo>
                  <a:pt x="6157" y="5351"/>
                  <a:pt x="6143" y="5329"/>
                  <a:pt x="6129" y="5329"/>
                </a:cubicBezTo>
                <a:cubicBezTo>
                  <a:pt x="6122" y="5329"/>
                  <a:pt x="6116" y="5333"/>
                  <a:pt x="6111" y="5344"/>
                </a:cubicBezTo>
                <a:cubicBezTo>
                  <a:pt x="5716" y="6307"/>
                  <a:pt x="5492" y="7403"/>
                  <a:pt x="5163" y="8417"/>
                </a:cubicBezTo>
                <a:cubicBezTo>
                  <a:pt x="5129" y="8527"/>
                  <a:pt x="5093" y="8640"/>
                  <a:pt x="5058" y="8749"/>
                </a:cubicBezTo>
                <a:cubicBezTo>
                  <a:pt x="5038" y="8675"/>
                  <a:pt x="5022" y="8601"/>
                  <a:pt x="5004" y="8527"/>
                </a:cubicBezTo>
                <a:cubicBezTo>
                  <a:pt x="4992" y="8484"/>
                  <a:pt x="4967" y="8466"/>
                  <a:pt x="4942" y="8466"/>
                </a:cubicBezTo>
                <a:cubicBezTo>
                  <a:pt x="4904" y="8466"/>
                  <a:pt x="4867" y="8509"/>
                  <a:pt x="4882" y="8577"/>
                </a:cubicBezTo>
                <a:cubicBezTo>
                  <a:pt x="4917" y="8718"/>
                  <a:pt x="4948" y="8863"/>
                  <a:pt x="4980" y="9007"/>
                </a:cubicBezTo>
                <a:cubicBezTo>
                  <a:pt x="4706" y="9912"/>
                  <a:pt x="4464" y="10816"/>
                  <a:pt x="4244" y="11763"/>
                </a:cubicBezTo>
                <a:cubicBezTo>
                  <a:pt x="4244" y="11767"/>
                  <a:pt x="4240" y="11771"/>
                  <a:pt x="4240" y="11775"/>
                </a:cubicBezTo>
                <a:cubicBezTo>
                  <a:pt x="4158" y="11426"/>
                  <a:pt x="4076" y="11079"/>
                  <a:pt x="3989" y="10730"/>
                </a:cubicBezTo>
                <a:cubicBezTo>
                  <a:pt x="4005" y="10174"/>
                  <a:pt x="4021" y="9623"/>
                  <a:pt x="4052" y="9067"/>
                </a:cubicBezTo>
                <a:cubicBezTo>
                  <a:pt x="4083" y="8483"/>
                  <a:pt x="4115" y="7900"/>
                  <a:pt x="4158" y="7321"/>
                </a:cubicBezTo>
                <a:cubicBezTo>
                  <a:pt x="4201" y="6836"/>
                  <a:pt x="4150" y="6061"/>
                  <a:pt x="4303" y="5622"/>
                </a:cubicBezTo>
                <a:cubicBezTo>
                  <a:pt x="4311" y="5601"/>
                  <a:pt x="4300" y="5585"/>
                  <a:pt x="4289" y="5585"/>
                </a:cubicBezTo>
                <a:cubicBezTo>
                  <a:pt x="4284" y="5585"/>
                  <a:pt x="4279" y="5588"/>
                  <a:pt x="4276" y="5595"/>
                </a:cubicBezTo>
                <a:cubicBezTo>
                  <a:pt x="4139" y="5896"/>
                  <a:pt x="4142" y="6296"/>
                  <a:pt x="4095" y="6640"/>
                </a:cubicBezTo>
                <a:cubicBezTo>
                  <a:pt x="4021" y="7172"/>
                  <a:pt x="3958" y="7716"/>
                  <a:pt x="3907" y="8256"/>
                </a:cubicBezTo>
                <a:cubicBezTo>
                  <a:pt x="3857" y="8765"/>
                  <a:pt x="3810" y="9270"/>
                  <a:pt x="3767" y="9775"/>
                </a:cubicBezTo>
                <a:cubicBezTo>
                  <a:pt x="3598" y="9054"/>
                  <a:pt x="3442" y="8331"/>
                  <a:pt x="3308" y="7595"/>
                </a:cubicBezTo>
                <a:cubicBezTo>
                  <a:pt x="3304" y="7559"/>
                  <a:pt x="3285" y="7543"/>
                  <a:pt x="3266" y="7543"/>
                </a:cubicBezTo>
                <a:cubicBezTo>
                  <a:pt x="3237" y="7543"/>
                  <a:pt x="3205" y="7578"/>
                  <a:pt x="3214" y="7630"/>
                </a:cubicBezTo>
                <a:cubicBezTo>
                  <a:pt x="3387" y="8617"/>
                  <a:pt x="3548" y="9603"/>
                  <a:pt x="3704" y="10589"/>
                </a:cubicBezTo>
                <a:cubicBezTo>
                  <a:pt x="3676" y="10945"/>
                  <a:pt x="3657" y="11301"/>
                  <a:pt x="3637" y="11661"/>
                </a:cubicBezTo>
                <a:cubicBezTo>
                  <a:pt x="3579" y="12894"/>
                  <a:pt x="3504" y="14119"/>
                  <a:pt x="3434" y="15353"/>
                </a:cubicBezTo>
                <a:cubicBezTo>
                  <a:pt x="3234" y="14742"/>
                  <a:pt x="3019" y="14139"/>
                  <a:pt x="2808" y="13536"/>
                </a:cubicBezTo>
                <a:cubicBezTo>
                  <a:pt x="2823" y="13493"/>
                  <a:pt x="2839" y="13454"/>
                  <a:pt x="2862" y="13419"/>
                </a:cubicBezTo>
                <a:cubicBezTo>
                  <a:pt x="2917" y="13343"/>
                  <a:pt x="2868" y="13241"/>
                  <a:pt x="2811" y="13241"/>
                </a:cubicBezTo>
                <a:cubicBezTo>
                  <a:pt x="2794" y="13241"/>
                  <a:pt x="2776" y="13250"/>
                  <a:pt x="2761" y="13270"/>
                </a:cubicBezTo>
                <a:cubicBezTo>
                  <a:pt x="2749" y="13281"/>
                  <a:pt x="2741" y="13297"/>
                  <a:pt x="2730" y="13310"/>
                </a:cubicBezTo>
                <a:cubicBezTo>
                  <a:pt x="2690" y="13200"/>
                  <a:pt x="2655" y="13090"/>
                  <a:pt x="2616" y="12976"/>
                </a:cubicBezTo>
                <a:cubicBezTo>
                  <a:pt x="2612" y="12741"/>
                  <a:pt x="2612" y="12506"/>
                  <a:pt x="2612" y="12272"/>
                </a:cubicBezTo>
                <a:cubicBezTo>
                  <a:pt x="2608" y="11274"/>
                  <a:pt x="2533" y="9916"/>
                  <a:pt x="2917" y="9059"/>
                </a:cubicBezTo>
                <a:cubicBezTo>
                  <a:pt x="2941" y="9005"/>
                  <a:pt x="2908" y="8954"/>
                  <a:pt x="2875" y="8954"/>
                </a:cubicBezTo>
                <a:cubicBezTo>
                  <a:pt x="2860" y="8954"/>
                  <a:pt x="2845" y="8964"/>
                  <a:pt x="2835" y="8989"/>
                </a:cubicBezTo>
                <a:cubicBezTo>
                  <a:pt x="2491" y="9740"/>
                  <a:pt x="2491" y="10593"/>
                  <a:pt x="2405" y="11462"/>
                </a:cubicBezTo>
                <a:cubicBezTo>
                  <a:pt x="2377" y="11697"/>
                  <a:pt x="2361" y="11932"/>
                  <a:pt x="2342" y="12170"/>
                </a:cubicBezTo>
                <a:cubicBezTo>
                  <a:pt x="2204" y="11744"/>
                  <a:pt x="2076" y="11317"/>
                  <a:pt x="1955" y="10882"/>
                </a:cubicBezTo>
                <a:cubicBezTo>
                  <a:pt x="1945" y="10848"/>
                  <a:pt x="1924" y="10833"/>
                  <a:pt x="1904" y="10833"/>
                </a:cubicBezTo>
                <a:cubicBezTo>
                  <a:pt x="1873" y="10833"/>
                  <a:pt x="1843" y="10868"/>
                  <a:pt x="1857" y="10922"/>
                </a:cubicBezTo>
                <a:cubicBezTo>
                  <a:pt x="2005" y="11516"/>
                  <a:pt x="2157" y="12103"/>
                  <a:pt x="2314" y="12694"/>
                </a:cubicBezTo>
                <a:cubicBezTo>
                  <a:pt x="2280" y="13341"/>
                  <a:pt x="2264" y="13991"/>
                  <a:pt x="2233" y="14632"/>
                </a:cubicBezTo>
                <a:cubicBezTo>
                  <a:pt x="2228" y="14687"/>
                  <a:pt x="2224" y="14742"/>
                  <a:pt x="2224" y="14797"/>
                </a:cubicBezTo>
                <a:cubicBezTo>
                  <a:pt x="2002" y="16193"/>
                  <a:pt x="1888" y="17611"/>
                  <a:pt x="1735" y="19024"/>
                </a:cubicBezTo>
                <a:cubicBezTo>
                  <a:pt x="1735" y="18961"/>
                  <a:pt x="1739" y="18899"/>
                  <a:pt x="1739" y="18836"/>
                </a:cubicBezTo>
                <a:cubicBezTo>
                  <a:pt x="1774" y="17877"/>
                  <a:pt x="1817" y="16918"/>
                  <a:pt x="1829" y="15959"/>
                </a:cubicBezTo>
                <a:cubicBezTo>
                  <a:pt x="1833" y="15579"/>
                  <a:pt x="1833" y="15196"/>
                  <a:pt x="1817" y="14816"/>
                </a:cubicBezTo>
                <a:cubicBezTo>
                  <a:pt x="1810" y="14640"/>
                  <a:pt x="1724" y="14108"/>
                  <a:pt x="1821" y="13971"/>
                </a:cubicBezTo>
                <a:cubicBezTo>
                  <a:pt x="1837" y="13949"/>
                  <a:pt x="1825" y="13914"/>
                  <a:pt x="1807" y="13914"/>
                </a:cubicBezTo>
                <a:cubicBezTo>
                  <a:pt x="1803" y="13914"/>
                  <a:pt x="1798" y="13916"/>
                  <a:pt x="1794" y="13920"/>
                </a:cubicBezTo>
                <a:cubicBezTo>
                  <a:pt x="1661" y="14053"/>
                  <a:pt x="1708" y="14519"/>
                  <a:pt x="1708" y="14714"/>
                </a:cubicBezTo>
                <a:cubicBezTo>
                  <a:pt x="1708" y="15728"/>
                  <a:pt x="1614" y="16765"/>
                  <a:pt x="1496" y="17763"/>
                </a:cubicBezTo>
                <a:cubicBezTo>
                  <a:pt x="1473" y="17983"/>
                  <a:pt x="1445" y="18202"/>
                  <a:pt x="1422" y="18421"/>
                </a:cubicBezTo>
                <a:cubicBezTo>
                  <a:pt x="1402" y="18171"/>
                  <a:pt x="1379" y="17920"/>
                  <a:pt x="1355" y="17669"/>
                </a:cubicBezTo>
                <a:cubicBezTo>
                  <a:pt x="1281" y="16871"/>
                  <a:pt x="1187" y="16072"/>
                  <a:pt x="1062" y="15290"/>
                </a:cubicBezTo>
                <a:cubicBezTo>
                  <a:pt x="941" y="14522"/>
                  <a:pt x="733" y="13732"/>
                  <a:pt x="671" y="12953"/>
                </a:cubicBezTo>
                <a:cubicBezTo>
                  <a:pt x="669" y="12935"/>
                  <a:pt x="658" y="12925"/>
                  <a:pt x="649" y="12925"/>
                </a:cubicBezTo>
                <a:cubicBezTo>
                  <a:pt x="640" y="12925"/>
                  <a:pt x="631" y="12934"/>
                  <a:pt x="631" y="12953"/>
                </a:cubicBezTo>
                <a:cubicBezTo>
                  <a:pt x="647" y="13583"/>
                  <a:pt x="757" y="14209"/>
                  <a:pt x="788" y="14844"/>
                </a:cubicBezTo>
                <a:cubicBezTo>
                  <a:pt x="831" y="15638"/>
                  <a:pt x="878" y="16424"/>
                  <a:pt x="878" y="17223"/>
                </a:cubicBezTo>
                <a:cubicBezTo>
                  <a:pt x="878" y="17430"/>
                  <a:pt x="874" y="17634"/>
                  <a:pt x="874" y="17837"/>
                </a:cubicBezTo>
                <a:cubicBezTo>
                  <a:pt x="851" y="17748"/>
                  <a:pt x="824" y="17654"/>
                  <a:pt x="795" y="17564"/>
                </a:cubicBezTo>
                <a:cubicBezTo>
                  <a:pt x="589" y="16874"/>
                  <a:pt x="237" y="16099"/>
                  <a:pt x="143" y="15360"/>
                </a:cubicBezTo>
                <a:cubicBezTo>
                  <a:pt x="136" y="15327"/>
                  <a:pt x="115" y="15311"/>
                  <a:pt x="95" y="15311"/>
                </a:cubicBezTo>
                <a:cubicBezTo>
                  <a:pt x="91" y="15311"/>
                  <a:pt x="87" y="15312"/>
                  <a:pt x="83" y="15313"/>
                </a:cubicBezTo>
                <a:cubicBezTo>
                  <a:pt x="67" y="15313"/>
                  <a:pt x="56" y="15317"/>
                  <a:pt x="40" y="15321"/>
                </a:cubicBezTo>
                <a:cubicBezTo>
                  <a:pt x="1" y="15329"/>
                  <a:pt x="1" y="15427"/>
                  <a:pt x="40" y="15438"/>
                </a:cubicBezTo>
                <a:cubicBezTo>
                  <a:pt x="49" y="15438"/>
                  <a:pt x="174" y="16702"/>
                  <a:pt x="185" y="16812"/>
                </a:cubicBezTo>
                <a:cubicBezTo>
                  <a:pt x="271" y="17599"/>
                  <a:pt x="346" y="18390"/>
                  <a:pt x="448" y="19168"/>
                </a:cubicBezTo>
                <a:cubicBezTo>
                  <a:pt x="627" y="20538"/>
                  <a:pt x="808" y="21904"/>
                  <a:pt x="936" y="23285"/>
                </a:cubicBezTo>
                <a:cubicBezTo>
                  <a:pt x="936" y="23321"/>
                  <a:pt x="936" y="23352"/>
                  <a:pt x="941" y="23388"/>
                </a:cubicBezTo>
                <a:lnTo>
                  <a:pt x="1340" y="23388"/>
                </a:lnTo>
                <a:cubicBezTo>
                  <a:pt x="1340" y="23431"/>
                  <a:pt x="1336" y="23473"/>
                  <a:pt x="1336" y="23516"/>
                </a:cubicBezTo>
                <a:lnTo>
                  <a:pt x="2557" y="23516"/>
                </a:lnTo>
                <a:cubicBezTo>
                  <a:pt x="2561" y="23473"/>
                  <a:pt x="2561" y="23431"/>
                  <a:pt x="2561" y="23388"/>
                </a:cubicBezTo>
                <a:lnTo>
                  <a:pt x="2659" y="23388"/>
                </a:lnTo>
                <a:cubicBezTo>
                  <a:pt x="2655" y="23431"/>
                  <a:pt x="2655" y="23473"/>
                  <a:pt x="2655" y="23516"/>
                </a:cubicBezTo>
                <a:lnTo>
                  <a:pt x="4498" y="23516"/>
                </a:lnTo>
                <a:cubicBezTo>
                  <a:pt x="4502" y="23473"/>
                  <a:pt x="4506" y="23431"/>
                  <a:pt x="4511" y="23388"/>
                </a:cubicBezTo>
                <a:lnTo>
                  <a:pt x="4807" y="23388"/>
                </a:lnTo>
                <a:cubicBezTo>
                  <a:pt x="4726" y="22918"/>
                  <a:pt x="4651" y="22445"/>
                  <a:pt x="4592" y="21970"/>
                </a:cubicBezTo>
                <a:cubicBezTo>
                  <a:pt x="4596" y="21947"/>
                  <a:pt x="4596" y="21920"/>
                  <a:pt x="4596" y="21896"/>
                </a:cubicBezTo>
                <a:cubicBezTo>
                  <a:pt x="4679" y="22205"/>
                  <a:pt x="4764" y="22519"/>
                  <a:pt x="4847" y="22828"/>
                </a:cubicBezTo>
                <a:cubicBezTo>
                  <a:pt x="4863" y="23016"/>
                  <a:pt x="4874" y="23200"/>
                  <a:pt x="4886" y="23388"/>
                </a:cubicBezTo>
                <a:lnTo>
                  <a:pt x="4925" y="23388"/>
                </a:lnTo>
                <a:lnTo>
                  <a:pt x="4925" y="23516"/>
                </a:lnTo>
                <a:lnTo>
                  <a:pt x="7297" y="23516"/>
                </a:lnTo>
                <a:cubicBezTo>
                  <a:pt x="7293" y="23473"/>
                  <a:pt x="7289" y="23431"/>
                  <a:pt x="7289" y="23388"/>
                </a:cubicBezTo>
                <a:lnTo>
                  <a:pt x="7528" y="23388"/>
                </a:lnTo>
                <a:cubicBezTo>
                  <a:pt x="7406" y="22604"/>
                  <a:pt x="7293" y="21822"/>
                  <a:pt x="7168" y="21043"/>
                </a:cubicBezTo>
                <a:cubicBezTo>
                  <a:pt x="7152" y="20960"/>
                  <a:pt x="7141" y="20816"/>
                  <a:pt x="7128" y="20636"/>
                </a:cubicBezTo>
                <a:cubicBezTo>
                  <a:pt x="7105" y="19974"/>
                  <a:pt x="7094" y="19317"/>
                  <a:pt x="7089" y="18655"/>
                </a:cubicBezTo>
                <a:cubicBezTo>
                  <a:pt x="7094" y="18632"/>
                  <a:pt x="7097" y="18612"/>
                  <a:pt x="7097" y="18593"/>
                </a:cubicBezTo>
                <a:cubicBezTo>
                  <a:pt x="7164" y="19446"/>
                  <a:pt x="7226" y="20308"/>
                  <a:pt x="7285" y="21164"/>
                </a:cubicBezTo>
                <a:cubicBezTo>
                  <a:pt x="7336" y="21912"/>
                  <a:pt x="7446" y="22648"/>
                  <a:pt x="7559" y="23388"/>
                </a:cubicBezTo>
                <a:lnTo>
                  <a:pt x="8471" y="23388"/>
                </a:lnTo>
                <a:cubicBezTo>
                  <a:pt x="8479" y="23431"/>
                  <a:pt x="8487" y="23473"/>
                  <a:pt x="8498" y="23516"/>
                </a:cubicBezTo>
                <a:lnTo>
                  <a:pt x="10170" y="23516"/>
                </a:lnTo>
                <a:cubicBezTo>
                  <a:pt x="10162" y="23473"/>
                  <a:pt x="10154" y="23431"/>
                  <a:pt x="10147" y="23388"/>
                </a:cubicBezTo>
                <a:lnTo>
                  <a:pt x="10416" y="23388"/>
                </a:lnTo>
                <a:cubicBezTo>
                  <a:pt x="10405" y="23431"/>
                  <a:pt x="10389" y="23473"/>
                  <a:pt x="10377" y="23516"/>
                </a:cubicBezTo>
                <a:lnTo>
                  <a:pt x="17763" y="23516"/>
                </a:lnTo>
                <a:cubicBezTo>
                  <a:pt x="17763" y="23473"/>
                  <a:pt x="17759" y="23431"/>
                  <a:pt x="17759" y="23388"/>
                </a:cubicBezTo>
                <a:lnTo>
                  <a:pt x="17900" y="23388"/>
                </a:lnTo>
                <a:cubicBezTo>
                  <a:pt x="17896" y="23431"/>
                  <a:pt x="17891" y="23473"/>
                  <a:pt x="17888" y="23516"/>
                </a:cubicBezTo>
                <a:lnTo>
                  <a:pt x="21461" y="23516"/>
                </a:lnTo>
                <a:cubicBezTo>
                  <a:pt x="21453" y="23473"/>
                  <a:pt x="21446" y="23431"/>
                  <a:pt x="21442" y="23388"/>
                </a:cubicBezTo>
                <a:lnTo>
                  <a:pt x="21883" y="23388"/>
                </a:lnTo>
                <a:lnTo>
                  <a:pt x="21883" y="23516"/>
                </a:lnTo>
                <a:lnTo>
                  <a:pt x="24087" y="23516"/>
                </a:lnTo>
                <a:cubicBezTo>
                  <a:pt x="24091" y="23473"/>
                  <a:pt x="24099" y="23431"/>
                  <a:pt x="24103" y="23388"/>
                </a:cubicBezTo>
                <a:lnTo>
                  <a:pt x="24255" y="23388"/>
                </a:lnTo>
                <a:cubicBezTo>
                  <a:pt x="24255" y="23431"/>
                  <a:pt x="24252" y="23473"/>
                  <a:pt x="24252" y="23516"/>
                </a:cubicBezTo>
                <a:lnTo>
                  <a:pt x="24522" y="23516"/>
                </a:lnTo>
                <a:cubicBezTo>
                  <a:pt x="24526" y="23473"/>
                  <a:pt x="24526" y="23431"/>
                  <a:pt x="24530" y="23388"/>
                </a:cubicBezTo>
                <a:lnTo>
                  <a:pt x="24780" y="23388"/>
                </a:lnTo>
                <a:cubicBezTo>
                  <a:pt x="24741" y="23097"/>
                  <a:pt x="24710" y="22808"/>
                  <a:pt x="24683" y="22519"/>
                </a:cubicBezTo>
                <a:cubicBezTo>
                  <a:pt x="24710" y="21740"/>
                  <a:pt x="24730" y="20957"/>
                  <a:pt x="24737" y="20174"/>
                </a:cubicBezTo>
                <a:cubicBezTo>
                  <a:pt x="24788" y="19611"/>
                  <a:pt x="24847" y="19051"/>
                  <a:pt x="24913" y="18495"/>
                </a:cubicBezTo>
                <a:cubicBezTo>
                  <a:pt x="24913" y="18480"/>
                  <a:pt x="24918" y="18460"/>
                  <a:pt x="24918" y="18444"/>
                </a:cubicBezTo>
                <a:cubicBezTo>
                  <a:pt x="24976" y="19278"/>
                  <a:pt x="25062" y="20111"/>
                  <a:pt x="25171" y="20937"/>
                </a:cubicBezTo>
                <a:cubicBezTo>
                  <a:pt x="25183" y="21798"/>
                  <a:pt x="25203" y="22660"/>
                  <a:pt x="25218" y="23516"/>
                </a:cubicBezTo>
                <a:lnTo>
                  <a:pt x="26698" y="23516"/>
                </a:lnTo>
                <a:cubicBezTo>
                  <a:pt x="26651" y="22718"/>
                  <a:pt x="26608" y="21920"/>
                  <a:pt x="26565" y="21121"/>
                </a:cubicBezTo>
                <a:cubicBezTo>
                  <a:pt x="26647" y="20507"/>
                  <a:pt x="26721" y="19892"/>
                  <a:pt x="26788" y="19274"/>
                </a:cubicBezTo>
                <a:cubicBezTo>
                  <a:pt x="26847" y="20194"/>
                  <a:pt x="26948" y="21117"/>
                  <a:pt x="27066" y="22017"/>
                </a:cubicBezTo>
                <a:cubicBezTo>
                  <a:pt x="27078" y="22519"/>
                  <a:pt x="27089" y="23019"/>
                  <a:pt x="27113" y="23516"/>
                </a:cubicBezTo>
                <a:lnTo>
                  <a:pt x="27277" y="23516"/>
                </a:lnTo>
                <a:cubicBezTo>
                  <a:pt x="27273" y="23513"/>
                  <a:pt x="27273" y="23509"/>
                  <a:pt x="27273" y="23505"/>
                </a:cubicBezTo>
                <a:lnTo>
                  <a:pt x="27273" y="23505"/>
                </a:lnTo>
                <a:cubicBezTo>
                  <a:pt x="27273" y="23509"/>
                  <a:pt x="27277" y="23513"/>
                  <a:pt x="27277" y="23516"/>
                </a:cubicBezTo>
                <a:lnTo>
                  <a:pt x="29066" y="23516"/>
                </a:lnTo>
                <a:cubicBezTo>
                  <a:pt x="29069" y="23473"/>
                  <a:pt x="29069" y="23431"/>
                  <a:pt x="29069" y="23388"/>
                </a:cubicBezTo>
                <a:lnTo>
                  <a:pt x="29140" y="23388"/>
                </a:lnTo>
                <a:cubicBezTo>
                  <a:pt x="29144" y="23431"/>
                  <a:pt x="29144" y="23473"/>
                  <a:pt x="29148" y="23516"/>
                </a:cubicBezTo>
                <a:lnTo>
                  <a:pt x="29708" y="23516"/>
                </a:lnTo>
                <a:cubicBezTo>
                  <a:pt x="29700" y="23473"/>
                  <a:pt x="29692" y="23431"/>
                  <a:pt x="29685" y="23388"/>
                </a:cubicBezTo>
                <a:lnTo>
                  <a:pt x="30178" y="23388"/>
                </a:lnTo>
                <a:cubicBezTo>
                  <a:pt x="30173" y="23431"/>
                  <a:pt x="30166" y="23473"/>
                  <a:pt x="30162" y="23516"/>
                </a:cubicBezTo>
                <a:lnTo>
                  <a:pt x="31845" y="23516"/>
                </a:lnTo>
                <a:cubicBezTo>
                  <a:pt x="31840" y="23473"/>
                  <a:pt x="31840" y="23431"/>
                  <a:pt x="31837" y="23388"/>
                </a:cubicBezTo>
                <a:lnTo>
                  <a:pt x="31856" y="23388"/>
                </a:lnTo>
                <a:cubicBezTo>
                  <a:pt x="31860" y="23431"/>
                  <a:pt x="31860" y="23473"/>
                  <a:pt x="31864" y="23516"/>
                </a:cubicBezTo>
                <a:lnTo>
                  <a:pt x="33446" y="23516"/>
                </a:lnTo>
                <a:lnTo>
                  <a:pt x="33446" y="23388"/>
                </a:lnTo>
                <a:lnTo>
                  <a:pt x="33959" y="23388"/>
                </a:lnTo>
                <a:lnTo>
                  <a:pt x="33959" y="23516"/>
                </a:lnTo>
                <a:lnTo>
                  <a:pt x="36228" y="23516"/>
                </a:lnTo>
                <a:cubicBezTo>
                  <a:pt x="36224" y="23473"/>
                  <a:pt x="36224" y="23431"/>
                  <a:pt x="36220" y="23388"/>
                </a:cubicBezTo>
                <a:lnTo>
                  <a:pt x="36267" y="23388"/>
                </a:lnTo>
                <a:lnTo>
                  <a:pt x="36267" y="23516"/>
                </a:lnTo>
                <a:lnTo>
                  <a:pt x="54788" y="23516"/>
                </a:lnTo>
                <a:cubicBezTo>
                  <a:pt x="54780" y="23473"/>
                  <a:pt x="54776" y="23431"/>
                  <a:pt x="54769" y="23388"/>
                </a:cubicBezTo>
                <a:lnTo>
                  <a:pt x="54866" y="23388"/>
                </a:lnTo>
                <a:cubicBezTo>
                  <a:pt x="54862" y="23431"/>
                  <a:pt x="54854" y="23473"/>
                  <a:pt x="54850" y="23516"/>
                </a:cubicBezTo>
                <a:lnTo>
                  <a:pt x="61821" y="23516"/>
                </a:lnTo>
                <a:cubicBezTo>
                  <a:pt x="61825" y="23473"/>
                  <a:pt x="61829" y="23431"/>
                  <a:pt x="61829" y="23388"/>
                </a:cubicBezTo>
                <a:lnTo>
                  <a:pt x="61931" y="23388"/>
                </a:lnTo>
                <a:cubicBezTo>
                  <a:pt x="61935" y="23431"/>
                  <a:pt x="61938" y="23473"/>
                  <a:pt x="61942" y="23516"/>
                </a:cubicBezTo>
                <a:lnTo>
                  <a:pt x="71026" y="23516"/>
                </a:lnTo>
                <a:cubicBezTo>
                  <a:pt x="71019" y="23473"/>
                  <a:pt x="71015" y="23431"/>
                  <a:pt x="71007" y="23388"/>
                </a:cubicBezTo>
                <a:lnTo>
                  <a:pt x="71312" y="23388"/>
                </a:lnTo>
                <a:cubicBezTo>
                  <a:pt x="71258" y="23231"/>
                  <a:pt x="71207" y="23074"/>
                  <a:pt x="71156" y="22918"/>
                </a:cubicBezTo>
                <a:cubicBezTo>
                  <a:pt x="71195" y="22797"/>
                  <a:pt x="71230" y="22675"/>
                  <a:pt x="71269" y="22550"/>
                </a:cubicBezTo>
                <a:cubicBezTo>
                  <a:pt x="71316" y="22832"/>
                  <a:pt x="71367" y="23110"/>
                  <a:pt x="71418" y="23388"/>
                </a:cubicBezTo>
                <a:lnTo>
                  <a:pt x="71527" y="23388"/>
                </a:lnTo>
                <a:cubicBezTo>
                  <a:pt x="71536" y="23431"/>
                  <a:pt x="71539" y="23473"/>
                  <a:pt x="71543" y="23516"/>
                </a:cubicBezTo>
                <a:lnTo>
                  <a:pt x="72854" y="23516"/>
                </a:lnTo>
                <a:cubicBezTo>
                  <a:pt x="72847" y="23473"/>
                  <a:pt x="72835" y="23431"/>
                  <a:pt x="72827" y="23388"/>
                </a:cubicBezTo>
                <a:lnTo>
                  <a:pt x="73492" y="23388"/>
                </a:lnTo>
                <a:cubicBezTo>
                  <a:pt x="73500" y="23431"/>
                  <a:pt x="73508" y="23473"/>
                  <a:pt x="73512" y="23516"/>
                </a:cubicBezTo>
                <a:lnTo>
                  <a:pt x="74928" y="23516"/>
                </a:lnTo>
                <a:cubicBezTo>
                  <a:pt x="74928" y="23513"/>
                  <a:pt x="74928" y="23505"/>
                  <a:pt x="74925" y="23497"/>
                </a:cubicBezTo>
                <a:cubicBezTo>
                  <a:pt x="74928" y="23462"/>
                  <a:pt x="74928" y="23422"/>
                  <a:pt x="74928" y="23388"/>
                </a:cubicBezTo>
                <a:lnTo>
                  <a:pt x="74988" y="23388"/>
                </a:lnTo>
                <a:cubicBezTo>
                  <a:pt x="74991" y="23431"/>
                  <a:pt x="74991" y="23473"/>
                  <a:pt x="74991" y="23516"/>
                </a:cubicBezTo>
                <a:lnTo>
                  <a:pt x="77046" y="23516"/>
                </a:lnTo>
                <a:lnTo>
                  <a:pt x="77046" y="23388"/>
                </a:lnTo>
                <a:lnTo>
                  <a:pt x="77183" y="23388"/>
                </a:lnTo>
                <a:cubicBezTo>
                  <a:pt x="77195" y="23431"/>
                  <a:pt x="77203" y="23473"/>
                  <a:pt x="77210" y="23516"/>
                </a:cubicBezTo>
                <a:lnTo>
                  <a:pt x="97825" y="23516"/>
                </a:lnTo>
                <a:cubicBezTo>
                  <a:pt x="97817" y="23473"/>
                  <a:pt x="97805" y="23431"/>
                  <a:pt x="97797" y="23388"/>
                </a:cubicBezTo>
                <a:lnTo>
                  <a:pt x="97922" y="23388"/>
                </a:lnTo>
                <a:cubicBezTo>
                  <a:pt x="97915" y="23431"/>
                  <a:pt x="97907" y="23473"/>
                  <a:pt x="97904" y="23516"/>
                </a:cubicBezTo>
                <a:lnTo>
                  <a:pt x="111884" y="23516"/>
                </a:lnTo>
                <a:cubicBezTo>
                  <a:pt x="111887" y="23473"/>
                  <a:pt x="111895" y="23431"/>
                  <a:pt x="111900" y="23388"/>
                </a:cubicBezTo>
                <a:lnTo>
                  <a:pt x="111965" y="23388"/>
                </a:lnTo>
                <a:cubicBezTo>
                  <a:pt x="111970" y="23431"/>
                  <a:pt x="111978" y="23473"/>
                  <a:pt x="111981" y="23516"/>
                </a:cubicBezTo>
                <a:lnTo>
                  <a:pt x="131644" y="23516"/>
                </a:lnTo>
                <a:cubicBezTo>
                  <a:pt x="131649" y="23473"/>
                  <a:pt x="131653" y="23431"/>
                  <a:pt x="131657" y="23388"/>
                </a:cubicBezTo>
                <a:lnTo>
                  <a:pt x="131723" y="23388"/>
                </a:lnTo>
                <a:cubicBezTo>
                  <a:pt x="131731" y="23431"/>
                  <a:pt x="131735" y="23473"/>
                  <a:pt x="131743" y="23516"/>
                </a:cubicBezTo>
                <a:lnTo>
                  <a:pt x="134306" y="23516"/>
                </a:lnTo>
                <a:cubicBezTo>
                  <a:pt x="134306" y="23473"/>
                  <a:pt x="134303" y="23431"/>
                  <a:pt x="134298" y="23388"/>
                </a:cubicBezTo>
                <a:lnTo>
                  <a:pt x="134388" y="23388"/>
                </a:lnTo>
                <a:cubicBezTo>
                  <a:pt x="134384" y="23431"/>
                  <a:pt x="134381" y="23473"/>
                  <a:pt x="134377" y="23516"/>
                </a:cubicBezTo>
                <a:lnTo>
                  <a:pt x="135199" y="23516"/>
                </a:lnTo>
                <a:lnTo>
                  <a:pt x="135199" y="23513"/>
                </a:lnTo>
                <a:lnTo>
                  <a:pt x="135203" y="23516"/>
                </a:lnTo>
                <a:lnTo>
                  <a:pt x="145344" y="23516"/>
                </a:lnTo>
                <a:cubicBezTo>
                  <a:pt x="145340" y="23473"/>
                  <a:pt x="145340" y="23431"/>
                  <a:pt x="145335" y="23388"/>
                </a:cubicBezTo>
                <a:lnTo>
                  <a:pt x="145653" y="23388"/>
                </a:lnTo>
                <a:cubicBezTo>
                  <a:pt x="145649" y="23431"/>
                  <a:pt x="145645" y="23473"/>
                  <a:pt x="145640" y="23516"/>
                </a:cubicBezTo>
                <a:lnTo>
                  <a:pt x="155532" y="23516"/>
                </a:lnTo>
                <a:cubicBezTo>
                  <a:pt x="155527" y="23473"/>
                  <a:pt x="155519" y="23431"/>
                  <a:pt x="155516" y="23388"/>
                </a:cubicBezTo>
                <a:lnTo>
                  <a:pt x="155626" y="23388"/>
                </a:lnTo>
                <a:cubicBezTo>
                  <a:pt x="155633" y="23431"/>
                  <a:pt x="155641" y="23473"/>
                  <a:pt x="155649" y="23516"/>
                </a:cubicBezTo>
                <a:lnTo>
                  <a:pt x="156818" y="23516"/>
                </a:lnTo>
                <a:cubicBezTo>
                  <a:pt x="156870" y="23238"/>
                  <a:pt x="156921" y="22961"/>
                  <a:pt x="156968" y="22683"/>
                </a:cubicBezTo>
                <a:cubicBezTo>
                  <a:pt x="157006" y="22804"/>
                  <a:pt x="157042" y="22929"/>
                  <a:pt x="157081" y="23050"/>
                </a:cubicBezTo>
                <a:cubicBezTo>
                  <a:pt x="157026" y="23207"/>
                  <a:pt x="156975" y="23360"/>
                  <a:pt x="156925" y="23516"/>
                </a:cubicBezTo>
                <a:lnTo>
                  <a:pt x="161833" y="23516"/>
                </a:lnTo>
                <a:cubicBezTo>
                  <a:pt x="161836" y="23513"/>
                  <a:pt x="161836" y="23509"/>
                  <a:pt x="161836" y="23505"/>
                </a:cubicBezTo>
                <a:lnTo>
                  <a:pt x="161836" y="23516"/>
                </a:lnTo>
                <a:lnTo>
                  <a:pt x="165480" y="23516"/>
                </a:lnTo>
                <a:cubicBezTo>
                  <a:pt x="165492" y="23473"/>
                  <a:pt x="165500" y="23431"/>
                  <a:pt x="165507" y="23388"/>
                </a:cubicBezTo>
                <a:lnTo>
                  <a:pt x="165668" y="23388"/>
                </a:lnTo>
                <a:cubicBezTo>
                  <a:pt x="165668" y="23431"/>
                  <a:pt x="165664" y="23473"/>
                  <a:pt x="165660" y="23516"/>
                </a:cubicBezTo>
                <a:lnTo>
                  <a:pt x="173629" y="23516"/>
                </a:lnTo>
                <a:cubicBezTo>
                  <a:pt x="173645" y="23473"/>
                  <a:pt x="173656" y="23431"/>
                  <a:pt x="173672" y="23388"/>
                </a:cubicBezTo>
                <a:lnTo>
                  <a:pt x="174008" y="23388"/>
                </a:lnTo>
                <a:cubicBezTo>
                  <a:pt x="173997" y="23431"/>
                  <a:pt x="173989" y="23473"/>
                  <a:pt x="173981" y="23516"/>
                </a:cubicBezTo>
                <a:lnTo>
                  <a:pt x="176474" y="23516"/>
                </a:lnTo>
                <a:lnTo>
                  <a:pt x="176474" y="23388"/>
                </a:lnTo>
                <a:lnTo>
                  <a:pt x="176714" y="23388"/>
                </a:lnTo>
                <a:cubicBezTo>
                  <a:pt x="176705" y="23431"/>
                  <a:pt x="176694" y="23473"/>
                  <a:pt x="176685" y="23516"/>
                </a:cubicBezTo>
                <a:lnTo>
                  <a:pt x="179508" y="23516"/>
                </a:lnTo>
                <a:cubicBezTo>
                  <a:pt x="179516" y="23473"/>
                  <a:pt x="179519" y="23431"/>
                  <a:pt x="179527" y="23388"/>
                </a:cubicBezTo>
                <a:lnTo>
                  <a:pt x="179848" y="23388"/>
                </a:lnTo>
                <a:cubicBezTo>
                  <a:pt x="179841" y="23431"/>
                  <a:pt x="179832" y="23473"/>
                  <a:pt x="179825" y="23516"/>
                </a:cubicBezTo>
                <a:lnTo>
                  <a:pt x="181938" y="23516"/>
                </a:lnTo>
                <a:cubicBezTo>
                  <a:pt x="181946" y="23473"/>
                  <a:pt x="181954" y="23431"/>
                  <a:pt x="181962" y="23388"/>
                </a:cubicBezTo>
                <a:lnTo>
                  <a:pt x="182016" y="23388"/>
                </a:lnTo>
                <a:cubicBezTo>
                  <a:pt x="182005" y="23431"/>
                  <a:pt x="181997" y="23473"/>
                  <a:pt x="181985" y="23516"/>
                </a:cubicBezTo>
                <a:lnTo>
                  <a:pt x="183782" y="23516"/>
                </a:lnTo>
                <a:lnTo>
                  <a:pt x="183782" y="23388"/>
                </a:lnTo>
                <a:lnTo>
                  <a:pt x="183829" y="23388"/>
                </a:lnTo>
                <a:cubicBezTo>
                  <a:pt x="183824" y="23431"/>
                  <a:pt x="183817" y="23473"/>
                  <a:pt x="183809" y="23516"/>
                </a:cubicBezTo>
                <a:lnTo>
                  <a:pt x="185285" y="23516"/>
                </a:lnTo>
                <a:lnTo>
                  <a:pt x="185285" y="23388"/>
                </a:lnTo>
                <a:lnTo>
                  <a:pt x="186126" y="23388"/>
                </a:lnTo>
                <a:cubicBezTo>
                  <a:pt x="186126" y="23431"/>
                  <a:pt x="186130" y="23473"/>
                  <a:pt x="186130" y="23516"/>
                </a:cubicBezTo>
                <a:lnTo>
                  <a:pt x="187821" y="23516"/>
                </a:lnTo>
                <a:cubicBezTo>
                  <a:pt x="187825" y="23473"/>
                  <a:pt x="187829" y="23431"/>
                  <a:pt x="187836" y="23388"/>
                </a:cubicBezTo>
                <a:lnTo>
                  <a:pt x="187872" y="23388"/>
                </a:lnTo>
                <a:cubicBezTo>
                  <a:pt x="187863" y="23431"/>
                  <a:pt x="187856" y="23473"/>
                  <a:pt x="187852" y="23516"/>
                </a:cubicBezTo>
                <a:lnTo>
                  <a:pt x="188889" y="23516"/>
                </a:lnTo>
                <a:cubicBezTo>
                  <a:pt x="188889" y="23473"/>
                  <a:pt x="188889" y="23431"/>
                  <a:pt x="188885" y="23388"/>
                </a:cubicBezTo>
                <a:lnTo>
                  <a:pt x="188920" y="23388"/>
                </a:lnTo>
                <a:cubicBezTo>
                  <a:pt x="188913" y="23431"/>
                  <a:pt x="188909" y="23473"/>
                  <a:pt x="188901" y="23516"/>
                </a:cubicBezTo>
                <a:lnTo>
                  <a:pt x="190282" y="23516"/>
                </a:lnTo>
                <a:cubicBezTo>
                  <a:pt x="190287" y="23473"/>
                  <a:pt x="190291" y="23431"/>
                  <a:pt x="190298" y="23388"/>
                </a:cubicBezTo>
                <a:lnTo>
                  <a:pt x="191203" y="23388"/>
                </a:lnTo>
                <a:cubicBezTo>
                  <a:pt x="191190" y="23431"/>
                  <a:pt x="191175" y="23473"/>
                  <a:pt x="191163" y="23516"/>
                </a:cubicBezTo>
                <a:lnTo>
                  <a:pt x="193312" y="23516"/>
                </a:lnTo>
                <a:cubicBezTo>
                  <a:pt x="193320" y="23473"/>
                  <a:pt x="193331" y="23431"/>
                  <a:pt x="193340" y="23388"/>
                </a:cubicBezTo>
                <a:lnTo>
                  <a:pt x="193468" y="23388"/>
                </a:lnTo>
                <a:cubicBezTo>
                  <a:pt x="193476" y="23431"/>
                  <a:pt x="193481" y="23473"/>
                  <a:pt x="193484" y="23516"/>
                </a:cubicBezTo>
                <a:lnTo>
                  <a:pt x="197300" y="23516"/>
                </a:lnTo>
                <a:cubicBezTo>
                  <a:pt x="197308" y="23473"/>
                  <a:pt x="197320" y="23431"/>
                  <a:pt x="197327" y="23388"/>
                </a:cubicBezTo>
                <a:lnTo>
                  <a:pt x="197394" y="23388"/>
                </a:lnTo>
                <a:cubicBezTo>
                  <a:pt x="197394" y="23431"/>
                  <a:pt x="197394" y="23473"/>
                  <a:pt x="197390" y="23516"/>
                </a:cubicBezTo>
                <a:lnTo>
                  <a:pt x="199445" y="23516"/>
                </a:lnTo>
                <a:cubicBezTo>
                  <a:pt x="199445" y="23473"/>
                  <a:pt x="199445" y="23431"/>
                  <a:pt x="199449" y="23388"/>
                </a:cubicBezTo>
                <a:lnTo>
                  <a:pt x="199484" y="23388"/>
                </a:lnTo>
                <a:cubicBezTo>
                  <a:pt x="199488" y="23431"/>
                  <a:pt x="199488" y="23473"/>
                  <a:pt x="199488" y="23516"/>
                </a:cubicBezTo>
                <a:lnTo>
                  <a:pt x="200979" y="23516"/>
                </a:lnTo>
                <a:cubicBezTo>
                  <a:pt x="200987" y="23473"/>
                  <a:pt x="200991" y="23431"/>
                  <a:pt x="200999" y="23388"/>
                </a:cubicBezTo>
                <a:lnTo>
                  <a:pt x="201124" y="23388"/>
                </a:lnTo>
                <a:cubicBezTo>
                  <a:pt x="201140" y="22992"/>
                  <a:pt x="201151" y="22601"/>
                  <a:pt x="201163" y="22210"/>
                </a:cubicBezTo>
                <a:cubicBezTo>
                  <a:pt x="201292" y="21235"/>
                  <a:pt x="201402" y="20229"/>
                  <a:pt x="201456" y="19235"/>
                </a:cubicBezTo>
                <a:cubicBezTo>
                  <a:pt x="201523" y="19822"/>
                  <a:pt x="201594" y="20405"/>
                  <a:pt x="201668" y="20989"/>
                </a:cubicBezTo>
                <a:cubicBezTo>
                  <a:pt x="201629" y="21787"/>
                  <a:pt x="201586" y="22586"/>
                  <a:pt x="201539" y="23388"/>
                </a:cubicBezTo>
                <a:lnTo>
                  <a:pt x="201688" y="23388"/>
                </a:lnTo>
                <a:cubicBezTo>
                  <a:pt x="201680" y="23431"/>
                  <a:pt x="201672" y="23473"/>
                  <a:pt x="201660" y="23516"/>
                </a:cubicBezTo>
                <a:lnTo>
                  <a:pt x="202928" y="23516"/>
                </a:lnTo>
                <a:cubicBezTo>
                  <a:pt x="202932" y="23473"/>
                  <a:pt x="202936" y="23431"/>
                  <a:pt x="202940" y="23388"/>
                </a:cubicBezTo>
                <a:lnTo>
                  <a:pt x="203015" y="23388"/>
                </a:lnTo>
                <a:cubicBezTo>
                  <a:pt x="203034" y="22628"/>
                  <a:pt x="203046" y="21869"/>
                  <a:pt x="203062" y="21110"/>
                </a:cubicBezTo>
                <a:cubicBezTo>
                  <a:pt x="203174" y="20214"/>
                  <a:pt x="203268" y="19313"/>
                  <a:pt x="203328" y="18409"/>
                </a:cubicBezTo>
                <a:cubicBezTo>
                  <a:pt x="203391" y="18933"/>
                  <a:pt x="203445" y="19466"/>
                  <a:pt x="203496" y="20002"/>
                </a:cubicBezTo>
                <a:cubicBezTo>
                  <a:pt x="203503" y="20886"/>
                  <a:pt x="203519" y="21771"/>
                  <a:pt x="203550" y="22651"/>
                </a:cubicBezTo>
                <a:cubicBezTo>
                  <a:pt x="203527" y="22942"/>
                  <a:pt x="203496" y="23231"/>
                  <a:pt x="203456" y="23516"/>
                </a:cubicBezTo>
                <a:lnTo>
                  <a:pt x="207981" y="23516"/>
                </a:lnTo>
                <a:cubicBezTo>
                  <a:pt x="207989" y="23473"/>
                  <a:pt x="207997" y="23431"/>
                  <a:pt x="208005" y="23388"/>
                </a:cubicBezTo>
                <a:lnTo>
                  <a:pt x="208361" y="23388"/>
                </a:lnTo>
                <a:cubicBezTo>
                  <a:pt x="208349" y="23431"/>
                  <a:pt x="208337" y="23473"/>
                  <a:pt x="208326" y="23516"/>
                </a:cubicBezTo>
                <a:lnTo>
                  <a:pt x="214478" y="23516"/>
                </a:lnTo>
                <a:cubicBezTo>
                  <a:pt x="214478" y="23473"/>
                  <a:pt x="214478" y="23431"/>
                  <a:pt x="214475" y="23388"/>
                </a:cubicBezTo>
                <a:lnTo>
                  <a:pt x="214654" y="23388"/>
                </a:lnTo>
                <a:cubicBezTo>
                  <a:pt x="214650" y="23431"/>
                  <a:pt x="214647" y="23473"/>
                  <a:pt x="214643" y="23516"/>
                </a:cubicBezTo>
                <a:lnTo>
                  <a:pt x="218537" y="23516"/>
                </a:lnTo>
                <a:cubicBezTo>
                  <a:pt x="218541" y="23473"/>
                  <a:pt x="218541" y="23431"/>
                  <a:pt x="218545" y="23388"/>
                </a:cubicBezTo>
                <a:lnTo>
                  <a:pt x="218568" y="23388"/>
                </a:lnTo>
                <a:lnTo>
                  <a:pt x="218568" y="23516"/>
                </a:lnTo>
                <a:lnTo>
                  <a:pt x="219519" y="23516"/>
                </a:lnTo>
                <a:lnTo>
                  <a:pt x="219519" y="23388"/>
                </a:lnTo>
                <a:lnTo>
                  <a:pt x="219715" y="23388"/>
                </a:lnTo>
                <a:cubicBezTo>
                  <a:pt x="219711" y="23431"/>
                  <a:pt x="219703" y="23473"/>
                  <a:pt x="219695" y="23516"/>
                </a:cubicBezTo>
                <a:lnTo>
                  <a:pt x="220678" y="23516"/>
                </a:lnTo>
                <a:cubicBezTo>
                  <a:pt x="220792" y="22781"/>
                  <a:pt x="220901" y="22045"/>
                  <a:pt x="220951" y="21298"/>
                </a:cubicBezTo>
                <a:cubicBezTo>
                  <a:pt x="221011" y="20436"/>
                  <a:pt x="221073" y="19580"/>
                  <a:pt x="221135" y="18722"/>
                </a:cubicBezTo>
                <a:cubicBezTo>
                  <a:pt x="221139" y="18742"/>
                  <a:pt x="221144" y="18758"/>
                  <a:pt x="221144" y="18777"/>
                </a:cubicBezTo>
                <a:cubicBezTo>
                  <a:pt x="221139" y="19517"/>
                  <a:pt x="221120" y="20256"/>
                  <a:pt x="221088" y="20996"/>
                </a:cubicBezTo>
                <a:cubicBezTo>
                  <a:pt x="221085" y="21070"/>
                  <a:pt x="221077" y="21133"/>
                  <a:pt x="221069" y="21177"/>
                </a:cubicBezTo>
                <a:cubicBezTo>
                  <a:pt x="220944" y="21955"/>
                  <a:pt x="220830" y="22738"/>
                  <a:pt x="220705" y="23516"/>
                </a:cubicBezTo>
                <a:lnTo>
                  <a:pt x="221355" y="23516"/>
                </a:lnTo>
                <a:cubicBezTo>
                  <a:pt x="221359" y="23473"/>
                  <a:pt x="221359" y="23431"/>
                  <a:pt x="221363" y="23388"/>
                </a:cubicBezTo>
                <a:lnTo>
                  <a:pt x="221394" y="23388"/>
                </a:lnTo>
                <a:cubicBezTo>
                  <a:pt x="221394" y="23431"/>
                  <a:pt x="221390" y="23473"/>
                  <a:pt x="221386" y="23516"/>
                </a:cubicBezTo>
                <a:lnTo>
                  <a:pt x="223351" y="23516"/>
                </a:lnTo>
                <a:cubicBezTo>
                  <a:pt x="223370" y="23215"/>
                  <a:pt x="223390" y="22910"/>
                  <a:pt x="223413" y="22604"/>
                </a:cubicBezTo>
                <a:cubicBezTo>
                  <a:pt x="223488" y="22327"/>
                  <a:pt x="223566" y="22045"/>
                  <a:pt x="223641" y="21764"/>
                </a:cubicBezTo>
                <a:cubicBezTo>
                  <a:pt x="223641" y="21861"/>
                  <a:pt x="223644" y="21955"/>
                  <a:pt x="223648" y="22053"/>
                </a:cubicBezTo>
                <a:cubicBezTo>
                  <a:pt x="223586" y="22546"/>
                  <a:pt x="223516" y="23035"/>
                  <a:pt x="223429" y="23516"/>
                </a:cubicBezTo>
                <a:lnTo>
                  <a:pt x="226306" y="23516"/>
                </a:lnTo>
                <a:cubicBezTo>
                  <a:pt x="226306" y="23473"/>
                  <a:pt x="226302" y="23431"/>
                  <a:pt x="226302" y="23388"/>
                </a:cubicBezTo>
                <a:lnTo>
                  <a:pt x="226384" y="23388"/>
                </a:lnTo>
                <a:cubicBezTo>
                  <a:pt x="226376" y="23431"/>
                  <a:pt x="226372" y="23473"/>
                  <a:pt x="226368" y="23516"/>
                </a:cubicBezTo>
                <a:lnTo>
                  <a:pt x="227297" y="23516"/>
                </a:lnTo>
                <a:cubicBezTo>
                  <a:pt x="227297" y="23485"/>
                  <a:pt x="227300" y="23450"/>
                  <a:pt x="227300" y="23419"/>
                </a:cubicBezTo>
                <a:cubicBezTo>
                  <a:pt x="227425" y="22037"/>
                  <a:pt x="227609" y="20671"/>
                  <a:pt x="227790" y="19302"/>
                </a:cubicBezTo>
                <a:cubicBezTo>
                  <a:pt x="227891" y="18518"/>
                  <a:pt x="227962" y="17732"/>
                  <a:pt x="228052" y="16945"/>
                </a:cubicBezTo>
                <a:cubicBezTo>
                  <a:pt x="228063" y="16832"/>
                  <a:pt x="228184" y="15572"/>
                  <a:pt x="228196" y="15568"/>
                </a:cubicBezTo>
                <a:cubicBezTo>
                  <a:pt x="228236" y="15559"/>
                  <a:pt x="228236" y="15462"/>
                  <a:pt x="228196" y="15454"/>
                </a:cubicBezTo>
                <a:cubicBezTo>
                  <a:pt x="228180" y="15450"/>
                  <a:pt x="228169" y="15447"/>
                  <a:pt x="228153" y="15442"/>
                </a:cubicBezTo>
                <a:cubicBezTo>
                  <a:pt x="228151" y="15441"/>
                  <a:pt x="228148" y="15441"/>
                  <a:pt x="228145" y="15441"/>
                </a:cubicBezTo>
                <a:cubicBezTo>
                  <a:pt x="228123" y="15441"/>
                  <a:pt x="228098" y="15455"/>
                  <a:pt x="228095" y="15494"/>
                </a:cubicBezTo>
                <a:cubicBezTo>
                  <a:pt x="227996" y="16229"/>
                  <a:pt x="227644" y="17008"/>
                  <a:pt x="227441" y="17696"/>
                </a:cubicBezTo>
                <a:cubicBezTo>
                  <a:pt x="227414" y="17786"/>
                  <a:pt x="227386" y="17877"/>
                  <a:pt x="227359" y="17971"/>
                </a:cubicBezTo>
                <a:lnTo>
                  <a:pt x="227359" y="17356"/>
                </a:lnTo>
                <a:cubicBezTo>
                  <a:pt x="227359" y="16558"/>
                  <a:pt x="227406" y="15771"/>
                  <a:pt x="227449" y="14977"/>
                </a:cubicBezTo>
                <a:cubicBezTo>
                  <a:pt x="227480" y="14343"/>
                  <a:pt x="227586" y="13716"/>
                  <a:pt x="227606" y="13082"/>
                </a:cubicBezTo>
                <a:cubicBezTo>
                  <a:pt x="227606" y="13065"/>
                  <a:pt x="227597" y="13057"/>
                  <a:pt x="227588" y="13057"/>
                </a:cubicBezTo>
                <a:cubicBezTo>
                  <a:pt x="227579" y="13057"/>
                  <a:pt x="227568" y="13066"/>
                  <a:pt x="227566" y="13082"/>
                </a:cubicBezTo>
                <a:cubicBezTo>
                  <a:pt x="227499" y="13861"/>
                  <a:pt x="227292" y="14652"/>
                  <a:pt x="227174" y="15418"/>
                </a:cubicBezTo>
                <a:cubicBezTo>
                  <a:pt x="227049" y="16206"/>
                  <a:pt x="226956" y="17004"/>
                  <a:pt x="226881" y="17802"/>
                </a:cubicBezTo>
                <a:cubicBezTo>
                  <a:pt x="226858" y="18053"/>
                  <a:pt x="226834" y="18303"/>
                  <a:pt x="226815" y="18554"/>
                </a:cubicBezTo>
                <a:cubicBezTo>
                  <a:pt x="226787" y="18335"/>
                  <a:pt x="226764" y="18115"/>
                  <a:pt x="226737" y="17893"/>
                </a:cubicBezTo>
                <a:cubicBezTo>
                  <a:pt x="226619" y="16894"/>
                  <a:pt x="226529" y="15857"/>
                  <a:pt x="226525" y="14844"/>
                </a:cubicBezTo>
                <a:cubicBezTo>
                  <a:pt x="226525" y="14652"/>
                  <a:pt x="226576" y="14182"/>
                  <a:pt x="226439" y="14053"/>
                </a:cubicBezTo>
                <a:cubicBezTo>
                  <a:pt x="226435" y="14048"/>
                  <a:pt x="226431" y="14046"/>
                  <a:pt x="226428" y="14046"/>
                </a:cubicBezTo>
                <a:cubicBezTo>
                  <a:pt x="226412" y="14046"/>
                  <a:pt x="226399" y="14081"/>
                  <a:pt x="226412" y="14103"/>
                </a:cubicBezTo>
                <a:cubicBezTo>
                  <a:pt x="226513" y="14237"/>
                  <a:pt x="226428" y="14773"/>
                  <a:pt x="226419" y="14949"/>
                </a:cubicBezTo>
                <a:cubicBezTo>
                  <a:pt x="226399" y="15329"/>
                  <a:pt x="226404" y="15712"/>
                  <a:pt x="226408" y="16092"/>
                </a:cubicBezTo>
                <a:cubicBezTo>
                  <a:pt x="226415" y="16984"/>
                  <a:pt x="226455" y="17873"/>
                  <a:pt x="226486" y="18765"/>
                </a:cubicBezTo>
                <a:cubicBezTo>
                  <a:pt x="226341" y="17396"/>
                  <a:pt x="226228" y="16021"/>
                  <a:pt x="226012" y="14663"/>
                </a:cubicBezTo>
                <a:cubicBezTo>
                  <a:pt x="226009" y="14609"/>
                  <a:pt x="226009" y="14554"/>
                  <a:pt x="226005" y="14499"/>
                </a:cubicBezTo>
                <a:cubicBezTo>
                  <a:pt x="225973" y="13857"/>
                  <a:pt x="225953" y="13207"/>
                  <a:pt x="225922" y="12562"/>
                </a:cubicBezTo>
                <a:cubicBezTo>
                  <a:pt x="226075" y="11975"/>
                  <a:pt x="226231" y="11384"/>
                  <a:pt x="226381" y="10788"/>
                </a:cubicBezTo>
                <a:cubicBezTo>
                  <a:pt x="226395" y="10734"/>
                  <a:pt x="226365" y="10700"/>
                  <a:pt x="226334" y="10700"/>
                </a:cubicBezTo>
                <a:cubicBezTo>
                  <a:pt x="226313" y="10700"/>
                  <a:pt x="226291" y="10715"/>
                  <a:pt x="226282" y="10750"/>
                </a:cubicBezTo>
                <a:cubicBezTo>
                  <a:pt x="226161" y="11184"/>
                  <a:pt x="226028" y="11610"/>
                  <a:pt x="225891" y="12037"/>
                </a:cubicBezTo>
                <a:cubicBezTo>
                  <a:pt x="225875" y="11798"/>
                  <a:pt x="225856" y="11563"/>
                  <a:pt x="225832" y="11329"/>
                </a:cubicBezTo>
                <a:cubicBezTo>
                  <a:pt x="225742" y="10460"/>
                  <a:pt x="225747" y="9607"/>
                  <a:pt x="225402" y="8855"/>
                </a:cubicBezTo>
                <a:cubicBezTo>
                  <a:pt x="225391" y="8831"/>
                  <a:pt x="225376" y="8821"/>
                  <a:pt x="225361" y="8821"/>
                </a:cubicBezTo>
                <a:cubicBezTo>
                  <a:pt x="225327" y="8821"/>
                  <a:pt x="225294" y="8872"/>
                  <a:pt x="225315" y="8926"/>
                </a:cubicBezTo>
                <a:cubicBezTo>
                  <a:pt x="225700" y="9787"/>
                  <a:pt x="225625" y="11141"/>
                  <a:pt x="225625" y="12139"/>
                </a:cubicBezTo>
                <a:cubicBezTo>
                  <a:pt x="225625" y="12374"/>
                  <a:pt x="225621" y="12609"/>
                  <a:pt x="225621" y="12847"/>
                </a:cubicBezTo>
                <a:cubicBezTo>
                  <a:pt x="225582" y="12957"/>
                  <a:pt x="225543" y="13066"/>
                  <a:pt x="225503" y="13176"/>
                </a:cubicBezTo>
                <a:cubicBezTo>
                  <a:pt x="225496" y="13164"/>
                  <a:pt x="225488" y="13149"/>
                  <a:pt x="225476" y="13137"/>
                </a:cubicBezTo>
                <a:cubicBezTo>
                  <a:pt x="225461" y="13118"/>
                  <a:pt x="225443" y="13110"/>
                  <a:pt x="225427" y="13110"/>
                </a:cubicBezTo>
                <a:cubicBezTo>
                  <a:pt x="225369" y="13110"/>
                  <a:pt x="225320" y="13210"/>
                  <a:pt x="225375" y="13290"/>
                </a:cubicBezTo>
                <a:cubicBezTo>
                  <a:pt x="225394" y="13321"/>
                  <a:pt x="225413" y="13360"/>
                  <a:pt x="225425" y="13404"/>
                </a:cubicBezTo>
                <a:cubicBezTo>
                  <a:pt x="225210" y="14018"/>
                  <a:pt x="224995" y="14632"/>
                  <a:pt x="224788" y="15259"/>
                </a:cubicBezTo>
                <a:cubicBezTo>
                  <a:pt x="224725" y="14103"/>
                  <a:pt x="224654" y="12949"/>
                  <a:pt x="224600" y="11794"/>
                </a:cubicBezTo>
                <a:cubicBezTo>
                  <a:pt x="224576" y="11372"/>
                  <a:pt x="224553" y="10957"/>
                  <a:pt x="224521" y="10542"/>
                </a:cubicBezTo>
                <a:cubicBezTo>
                  <a:pt x="224678" y="9524"/>
                  <a:pt x="224846" y="8511"/>
                  <a:pt x="225019" y="7501"/>
                </a:cubicBezTo>
                <a:cubicBezTo>
                  <a:pt x="225028" y="7446"/>
                  <a:pt x="224997" y="7411"/>
                  <a:pt x="224968" y="7411"/>
                </a:cubicBezTo>
                <a:cubicBezTo>
                  <a:pt x="224949" y="7411"/>
                  <a:pt x="224931" y="7426"/>
                  <a:pt x="224925" y="7462"/>
                </a:cubicBezTo>
                <a:cubicBezTo>
                  <a:pt x="224788" y="8221"/>
                  <a:pt x="224627" y="8969"/>
                  <a:pt x="224450" y="9712"/>
                </a:cubicBezTo>
                <a:cubicBezTo>
                  <a:pt x="224416" y="9270"/>
                  <a:pt x="224372" y="8832"/>
                  <a:pt x="224329" y="8386"/>
                </a:cubicBezTo>
                <a:cubicBezTo>
                  <a:pt x="224278" y="7849"/>
                  <a:pt x="224216" y="7305"/>
                  <a:pt x="224141" y="6769"/>
                </a:cubicBezTo>
                <a:cubicBezTo>
                  <a:pt x="224094" y="6429"/>
                  <a:pt x="224094" y="6025"/>
                  <a:pt x="223962" y="5728"/>
                </a:cubicBezTo>
                <a:cubicBezTo>
                  <a:pt x="223958" y="5720"/>
                  <a:pt x="223953" y="5716"/>
                  <a:pt x="223948" y="5716"/>
                </a:cubicBezTo>
                <a:cubicBezTo>
                  <a:pt x="223936" y="5716"/>
                  <a:pt x="223925" y="5734"/>
                  <a:pt x="223930" y="5755"/>
                </a:cubicBezTo>
                <a:cubicBezTo>
                  <a:pt x="224087" y="6189"/>
                  <a:pt x="224036" y="6969"/>
                  <a:pt x="224075" y="7454"/>
                </a:cubicBezTo>
                <a:cubicBezTo>
                  <a:pt x="224122" y="8033"/>
                  <a:pt x="224154" y="8617"/>
                  <a:pt x="224185" y="9200"/>
                </a:cubicBezTo>
                <a:cubicBezTo>
                  <a:pt x="224208" y="9673"/>
                  <a:pt x="224228" y="10147"/>
                  <a:pt x="224239" y="10620"/>
                </a:cubicBezTo>
                <a:cubicBezTo>
                  <a:pt x="224145" y="11008"/>
                  <a:pt x="224056" y="11391"/>
                  <a:pt x="223966" y="11775"/>
                </a:cubicBezTo>
                <a:cubicBezTo>
                  <a:pt x="223742" y="10835"/>
                  <a:pt x="223500" y="9936"/>
                  <a:pt x="223225" y="9036"/>
                </a:cubicBezTo>
                <a:cubicBezTo>
                  <a:pt x="223265" y="8836"/>
                  <a:pt x="223308" y="8640"/>
                  <a:pt x="223351" y="8444"/>
                </a:cubicBezTo>
                <a:cubicBezTo>
                  <a:pt x="223368" y="8376"/>
                  <a:pt x="223331" y="8334"/>
                  <a:pt x="223293" y="8334"/>
                </a:cubicBezTo>
                <a:cubicBezTo>
                  <a:pt x="223267" y="8334"/>
                  <a:pt x="223241" y="8353"/>
                  <a:pt x="223229" y="8397"/>
                </a:cubicBezTo>
                <a:cubicBezTo>
                  <a:pt x="223202" y="8519"/>
                  <a:pt x="223171" y="8644"/>
                  <a:pt x="223140" y="8769"/>
                </a:cubicBezTo>
                <a:cubicBezTo>
                  <a:pt x="223117" y="8695"/>
                  <a:pt x="223093" y="8620"/>
                  <a:pt x="223070" y="8546"/>
                </a:cubicBezTo>
                <a:cubicBezTo>
                  <a:pt x="222745" y="7536"/>
                  <a:pt x="222521" y="6437"/>
                  <a:pt x="222126" y="5477"/>
                </a:cubicBezTo>
                <a:cubicBezTo>
                  <a:pt x="222121" y="5467"/>
                  <a:pt x="222114" y="5462"/>
                  <a:pt x="222108" y="5462"/>
                </a:cubicBezTo>
                <a:cubicBezTo>
                  <a:pt x="222093" y="5462"/>
                  <a:pt x="222079" y="5484"/>
                  <a:pt x="222087" y="5508"/>
                </a:cubicBezTo>
                <a:cubicBezTo>
                  <a:pt x="222470" y="6570"/>
                  <a:pt x="222631" y="7786"/>
                  <a:pt x="222944" y="8895"/>
                </a:cubicBezTo>
                <a:cubicBezTo>
                  <a:pt x="222976" y="9004"/>
                  <a:pt x="223003" y="9114"/>
                  <a:pt x="223034" y="9224"/>
                </a:cubicBezTo>
                <a:cubicBezTo>
                  <a:pt x="222799" y="10237"/>
                  <a:pt x="222591" y="11267"/>
                  <a:pt x="222412" y="12307"/>
                </a:cubicBezTo>
                <a:cubicBezTo>
                  <a:pt x="222407" y="12257"/>
                  <a:pt x="222407" y="12201"/>
                  <a:pt x="222404" y="12147"/>
                </a:cubicBezTo>
                <a:cubicBezTo>
                  <a:pt x="222369" y="11247"/>
                  <a:pt x="222400" y="10405"/>
                  <a:pt x="222095" y="9599"/>
                </a:cubicBezTo>
                <a:cubicBezTo>
                  <a:pt x="222126" y="9411"/>
                  <a:pt x="222154" y="9219"/>
                  <a:pt x="222181" y="9027"/>
                </a:cubicBezTo>
                <a:cubicBezTo>
                  <a:pt x="222216" y="8781"/>
                  <a:pt x="222248" y="8543"/>
                  <a:pt x="222271" y="8296"/>
                </a:cubicBezTo>
                <a:lnTo>
                  <a:pt x="222271" y="8296"/>
                </a:lnTo>
                <a:cubicBezTo>
                  <a:pt x="222271" y="8296"/>
                  <a:pt x="222271" y="8296"/>
                  <a:pt x="222271" y="8296"/>
                </a:cubicBezTo>
                <a:cubicBezTo>
                  <a:pt x="222271" y="8296"/>
                  <a:pt x="222271" y="8296"/>
                  <a:pt x="222271" y="8295"/>
                </a:cubicBezTo>
                <a:lnTo>
                  <a:pt x="222271" y="8295"/>
                </a:lnTo>
                <a:cubicBezTo>
                  <a:pt x="222271" y="8296"/>
                  <a:pt x="222271" y="8296"/>
                  <a:pt x="222271" y="8296"/>
                </a:cubicBezTo>
                <a:lnTo>
                  <a:pt x="222271" y="8296"/>
                </a:lnTo>
                <a:cubicBezTo>
                  <a:pt x="222270" y="8291"/>
                  <a:pt x="222258" y="8002"/>
                  <a:pt x="222243" y="7974"/>
                </a:cubicBezTo>
                <a:cubicBezTo>
                  <a:pt x="222290" y="7880"/>
                  <a:pt x="222279" y="7923"/>
                  <a:pt x="222298" y="7802"/>
                </a:cubicBezTo>
                <a:cubicBezTo>
                  <a:pt x="222301" y="7779"/>
                  <a:pt x="222287" y="7764"/>
                  <a:pt x="222276" y="7764"/>
                </a:cubicBezTo>
                <a:cubicBezTo>
                  <a:pt x="222268" y="7764"/>
                  <a:pt x="222260" y="7771"/>
                  <a:pt x="222259" y="7786"/>
                </a:cubicBezTo>
                <a:cubicBezTo>
                  <a:pt x="222071" y="8890"/>
                  <a:pt x="221809" y="10026"/>
                  <a:pt x="221538" y="11090"/>
                </a:cubicBezTo>
                <a:cubicBezTo>
                  <a:pt x="221444" y="11473"/>
                  <a:pt x="221359" y="11854"/>
                  <a:pt x="221280" y="12237"/>
                </a:cubicBezTo>
                <a:cubicBezTo>
                  <a:pt x="221148" y="11497"/>
                  <a:pt x="220983" y="10773"/>
                  <a:pt x="220756" y="10076"/>
                </a:cubicBezTo>
                <a:cubicBezTo>
                  <a:pt x="220740" y="10033"/>
                  <a:pt x="220725" y="9986"/>
                  <a:pt x="220713" y="9939"/>
                </a:cubicBezTo>
                <a:cubicBezTo>
                  <a:pt x="220810" y="9446"/>
                  <a:pt x="220893" y="8949"/>
                  <a:pt x="220886" y="8417"/>
                </a:cubicBezTo>
                <a:cubicBezTo>
                  <a:pt x="220883" y="8399"/>
                  <a:pt x="220874" y="8391"/>
                  <a:pt x="220866" y="8391"/>
                </a:cubicBezTo>
                <a:cubicBezTo>
                  <a:pt x="220857" y="8391"/>
                  <a:pt x="220848" y="8399"/>
                  <a:pt x="220846" y="8417"/>
                </a:cubicBezTo>
                <a:cubicBezTo>
                  <a:pt x="220815" y="8843"/>
                  <a:pt x="220725" y="9242"/>
                  <a:pt x="220615" y="9634"/>
                </a:cubicBezTo>
                <a:cubicBezTo>
                  <a:pt x="220411" y="9020"/>
                  <a:pt x="220149" y="8366"/>
                  <a:pt x="219683" y="8171"/>
                </a:cubicBezTo>
                <a:cubicBezTo>
                  <a:pt x="219678" y="8168"/>
                  <a:pt x="219674" y="8167"/>
                  <a:pt x="219669" y="8167"/>
                </a:cubicBezTo>
                <a:cubicBezTo>
                  <a:pt x="219626" y="8167"/>
                  <a:pt x="219614" y="8267"/>
                  <a:pt x="219660" y="8292"/>
                </a:cubicBezTo>
                <a:cubicBezTo>
                  <a:pt x="220087" y="8514"/>
                  <a:pt x="220337" y="9247"/>
                  <a:pt x="220505" y="10006"/>
                </a:cubicBezTo>
                <a:cubicBezTo>
                  <a:pt x="220443" y="10205"/>
                  <a:pt x="220380" y="10401"/>
                  <a:pt x="220322" y="10604"/>
                </a:cubicBezTo>
                <a:cubicBezTo>
                  <a:pt x="220035" y="9618"/>
                  <a:pt x="219726" y="8648"/>
                  <a:pt x="219398" y="7697"/>
                </a:cubicBezTo>
                <a:cubicBezTo>
                  <a:pt x="219179" y="7071"/>
                  <a:pt x="218944" y="6460"/>
                  <a:pt x="218697" y="5861"/>
                </a:cubicBezTo>
                <a:cubicBezTo>
                  <a:pt x="218830" y="5325"/>
                  <a:pt x="218960" y="4785"/>
                  <a:pt x="219112" y="4256"/>
                </a:cubicBezTo>
                <a:cubicBezTo>
                  <a:pt x="219214" y="3893"/>
                  <a:pt x="219370" y="3552"/>
                  <a:pt x="219398" y="3156"/>
                </a:cubicBezTo>
                <a:cubicBezTo>
                  <a:pt x="219400" y="3111"/>
                  <a:pt x="219375" y="3087"/>
                  <a:pt x="219349" y="3087"/>
                </a:cubicBezTo>
                <a:cubicBezTo>
                  <a:pt x="219328" y="3087"/>
                  <a:pt x="219307" y="3103"/>
                  <a:pt x="219300" y="3137"/>
                </a:cubicBezTo>
                <a:cubicBezTo>
                  <a:pt x="219199" y="3720"/>
                  <a:pt x="218870" y="4276"/>
                  <a:pt x="218689" y="4812"/>
                </a:cubicBezTo>
                <a:cubicBezTo>
                  <a:pt x="218626" y="5000"/>
                  <a:pt x="218561" y="5184"/>
                  <a:pt x="218490" y="5368"/>
                </a:cubicBezTo>
                <a:cubicBezTo>
                  <a:pt x="218290" y="4898"/>
                  <a:pt x="218083" y="4437"/>
                  <a:pt x="217871" y="3975"/>
                </a:cubicBezTo>
                <a:cubicBezTo>
                  <a:pt x="217399" y="2955"/>
                  <a:pt x="216899" y="1587"/>
                  <a:pt x="216566" y="721"/>
                </a:cubicBezTo>
                <a:lnTo>
                  <a:pt x="216566" y="721"/>
                </a:lnTo>
                <a:cubicBezTo>
                  <a:pt x="216571" y="733"/>
                  <a:pt x="216578" y="738"/>
                  <a:pt x="216584" y="738"/>
                </a:cubicBezTo>
                <a:cubicBezTo>
                  <a:pt x="216600" y="738"/>
                  <a:pt x="216615" y="712"/>
                  <a:pt x="216607" y="683"/>
                </a:cubicBezTo>
                <a:cubicBezTo>
                  <a:pt x="216592" y="640"/>
                  <a:pt x="216580" y="597"/>
                  <a:pt x="216568" y="553"/>
                </a:cubicBezTo>
                <a:cubicBezTo>
                  <a:pt x="216564" y="539"/>
                  <a:pt x="216555" y="533"/>
                  <a:pt x="216546" y="533"/>
                </a:cubicBezTo>
                <a:cubicBezTo>
                  <a:pt x="216530" y="533"/>
                  <a:pt x="216513" y="550"/>
                  <a:pt x="216513" y="577"/>
                </a:cubicBezTo>
                <a:cubicBezTo>
                  <a:pt x="216541" y="1740"/>
                  <a:pt x="217065" y="3039"/>
                  <a:pt x="217425" y="4057"/>
                </a:cubicBezTo>
                <a:cubicBezTo>
                  <a:pt x="217680" y="4777"/>
                  <a:pt x="217930" y="5497"/>
                  <a:pt x="218165" y="6229"/>
                </a:cubicBezTo>
                <a:cubicBezTo>
                  <a:pt x="218138" y="6303"/>
                  <a:pt x="218110" y="6377"/>
                  <a:pt x="218083" y="6452"/>
                </a:cubicBezTo>
                <a:cubicBezTo>
                  <a:pt x="217965" y="6045"/>
                  <a:pt x="217817" y="5662"/>
                  <a:pt x="217625" y="5349"/>
                </a:cubicBezTo>
                <a:cubicBezTo>
                  <a:pt x="217621" y="5343"/>
                  <a:pt x="217617" y="5340"/>
                  <a:pt x="217612" y="5340"/>
                </a:cubicBezTo>
                <a:cubicBezTo>
                  <a:pt x="217599" y="5340"/>
                  <a:pt x="217588" y="5362"/>
                  <a:pt x="217593" y="5380"/>
                </a:cubicBezTo>
                <a:cubicBezTo>
                  <a:pt x="217703" y="5701"/>
                  <a:pt x="217777" y="6049"/>
                  <a:pt x="217837" y="6413"/>
                </a:cubicBezTo>
                <a:cubicBezTo>
                  <a:pt x="217515" y="7227"/>
                  <a:pt x="217363" y="8131"/>
                  <a:pt x="217167" y="9023"/>
                </a:cubicBezTo>
                <a:cubicBezTo>
                  <a:pt x="217163" y="9043"/>
                  <a:pt x="217159" y="9063"/>
                  <a:pt x="217156" y="9083"/>
                </a:cubicBezTo>
                <a:cubicBezTo>
                  <a:pt x="217058" y="9388"/>
                  <a:pt x="216964" y="9693"/>
                  <a:pt x="216877" y="10010"/>
                </a:cubicBezTo>
                <a:cubicBezTo>
                  <a:pt x="216737" y="10530"/>
                  <a:pt x="216603" y="11063"/>
                  <a:pt x="216482" y="11599"/>
                </a:cubicBezTo>
                <a:cubicBezTo>
                  <a:pt x="216388" y="11176"/>
                  <a:pt x="216294" y="10754"/>
                  <a:pt x="216196" y="10335"/>
                </a:cubicBezTo>
                <a:cubicBezTo>
                  <a:pt x="216186" y="10282"/>
                  <a:pt x="216158" y="10258"/>
                  <a:pt x="216130" y="10258"/>
                </a:cubicBezTo>
                <a:cubicBezTo>
                  <a:pt x="216087" y="10258"/>
                  <a:pt x="216044" y="10311"/>
                  <a:pt x="216056" y="10393"/>
                </a:cubicBezTo>
                <a:cubicBezTo>
                  <a:pt x="216157" y="11141"/>
                  <a:pt x="216177" y="11928"/>
                  <a:pt x="216251" y="12687"/>
                </a:cubicBezTo>
                <a:cubicBezTo>
                  <a:pt x="216180" y="13032"/>
                  <a:pt x="216118" y="13375"/>
                  <a:pt x="216056" y="13724"/>
                </a:cubicBezTo>
                <a:cubicBezTo>
                  <a:pt x="216040" y="13783"/>
                  <a:pt x="216028" y="13838"/>
                  <a:pt x="216012" y="13897"/>
                </a:cubicBezTo>
                <a:cubicBezTo>
                  <a:pt x="216005" y="13642"/>
                  <a:pt x="216001" y="13384"/>
                  <a:pt x="215989" y="13129"/>
                </a:cubicBezTo>
                <a:cubicBezTo>
                  <a:pt x="215942" y="11986"/>
                  <a:pt x="215938" y="10844"/>
                  <a:pt x="215958" y="9697"/>
                </a:cubicBezTo>
                <a:cubicBezTo>
                  <a:pt x="215969" y="9047"/>
                  <a:pt x="216001" y="8402"/>
                  <a:pt x="216083" y="7763"/>
                </a:cubicBezTo>
                <a:cubicBezTo>
                  <a:pt x="216110" y="7560"/>
                  <a:pt x="216130" y="7454"/>
                  <a:pt x="216048" y="7282"/>
                </a:cubicBezTo>
                <a:cubicBezTo>
                  <a:pt x="216042" y="7272"/>
                  <a:pt x="216035" y="7268"/>
                  <a:pt x="216028" y="7268"/>
                </a:cubicBezTo>
                <a:cubicBezTo>
                  <a:pt x="216015" y="7268"/>
                  <a:pt x="216004" y="7282"/>
                  <a:pt x="216009" y="7305"/>
                </a:cubicBezTo>
                <a:cubicBezTo>
                  <a:pt x="216087" y="7595"/>
                  <a:pt x="215911" y="8096"/>
                  <a:pt x="215879" y="8389"/>
                </a:cubicBezTo>
                <a:cubicBezTo>
                  <a:pt x="215848" y="8644"/>
                  <a:pt x="215821" y="8895"/>
                  <a:pt x="215797" y="9148"/>
                </a:cubicBezTo>
                <a:cubicBezTo>
                  <a:pt x="215750" y="9591"/>
                  <a:pt x="215707" y="10033"/>
                  <a:pt x="215672" y="10476"/>
                </a:cubicBezTo>
                <a:cubicBezTo>
                  <a:pt x="215664" y="10550"/>
                  <a:pt x="215656" y="10624"/>
                  <a:pt x="215653" y="10694"/>
                </a:cubicBezTo>
                <a:cubicBezTo>
                  <a:pt x="215593" y="9771"/>
                  <a:pt x="215527" y="8848"/>
                  <a:pt x="215465" y="7920"/>
                </a:cubicBezTo>
                <a:cubicBezTo>
                  <a:pt x="215463" y="7872"/>
                  <a:pt x="215437" y="7848"/>
                  <a:pt x="215411" y="7848"/>
                </a:cubicBezTo>
                <a:cubicBezTo>
                  <a:pt x="215386" y="7848"/>
                  <a:pt x="215362" y="7871"/>
                  <a:pt x="215362" y="7920"/>
                </a:cubicBezTo>
                <a:lnTo>
                  <a:pt x="215362" y="8382"/>
                </a:lnTo>
                <a:cubicBezTo>
                  <a:pt x="215304" y="7806"/>
                  <a:pt x="215245" y="7227"/>
                  <a:pt x="215179" y="6652"/>
                </a:cubicBezTo>
                <a:cubicBezTo>
                  <a:pt x="215210" y="6135"/>
                  <a:pt x="215234" y="5618"/>
                  <a:pt x="215257" y="5102"/>
                </a:cubicBezTo>
                <a:cubicBezTo>
                  <a:pt x="215259" y="5068"/>
                  <a:pt x="215242" y="5052"/>
                  <a:pt x="215225" y="5052"/>
                </a:cubicBezTo>
                <a:cubicBezTo>
                  <a:pt x="215207" y="5052"/>
                  <a:pt x="215189" y="5068"/>
                  <a:pt x="215187" y="5102"/>
                </a:cubicBezTo>
                <a:cubicBezTo>
                  <a:pt x="215167" y="5450"/>
                  <a:pt x="215147" y="5799"/>
                  <a:pt x="215124" y="6147"/>
                </a:cubicBezTo>
                <a:cubicBezTo>
                  <a:pt x="215120" y="6092"/>
                  <a:pt x="215112" y="6037"/>
                  <a:pt x="215109" y="5983"/>
                </a:cubicBezTo>
                <a:cubicBezTo>
                  <a:pt x="215107" y="5967"/>
                  <a:pt x="215098" y="5960"/>
                  <a:pt x="215089" y="5960"/>
                </a:cubicBezTo>
                <a:cubicBezTo>
                  <a:pt x="215077" y="5960"/>
                  <a:pt x="215065" y="5971"/>
                  <a:pt x="215065" y="5990"/>
                </a:cubicBezTo>
                <a:cubicBezTo>
                  <a:pt x="215069" y="6299"/>
                  <a:pt x="215073" y="6608"/>
                  <a:pt x="215081" y="6914"/>
                </a:cubicBezTo>
                <a:cubicBezTo>
                  <a:pt x="214975" y="8519"/>
                  <a:pt x="214858" y="10123"/>
                  <a:pt x="214768" y="11728"/>
                </a:cubicBezTo>
                <a:cubicBezTo>
                  <a:pt x="214764" y="11778"/>
                  <a:pt x="214760" y="11830"/>
                  <a:pt x="214756" y="11881"/>
                </a:cubicBezTo>
                <a:cubicBezTo>
                  <a:pt x="214654" y="12182"/>
                  <a:pt x="214545" y="12468"/>
                  <a:pt x="214446" y="12734"/>
                </a:cubicBezTo>
                <a:cubicBezTo>
                  <a:pt x="214392" y="12875"/>
                  <a:pt x="214338" y="13019"/>
                  <a:pt x="214287" y="13164"/>
                </a:cubicBezTo>
                <a:cubicBezTo>
                  <a:pt x="214298" y="12542"/>
                  <a:pt x="214302" y="11919"/>
                  <a:pt x="214298" y="11294"/>
                </a:cubicBezTo>
                <a:cubicBezTo>
                  <a:pt x="214291" y="10620"/>
                  <a:pt x="214271" y="9951"/>
                  <a:pt x="214251" y="9282"/>
                </a:cubicBezTo>
                <a:cubicBezTo>
                  <a:pt x="214267" y="9208"/>
                  <a:pt x="214282" y="9130"/>
                  <a:pt x="214298" y="9051"/>
                </a:cubicBezTo>
                <a:cubicBezTo>
                  <a:pt x="214509" y="7916"/>
                  <a:pt x="214634" y="6730"/>
                  <a:pt x="215062" y="5712"/>
                </a:cubicBezTo>
                <a:cubicBezTo>
                  <a:pt x="215072" y="5685"/>
                  <a:pt x="215057" y="5662"/>
                  <a:pt x="215041" y="5662"/>
                </a:cubicBezTo>
                <a:cubicBezTo>
                  <a:pt x="215034" y="5662"/>
                  <a:pt x="215027" y="5666"/>
                  <a:pt x="215022" y="5678"/>
                </a:cubicBezTo>
                <a:cubicBezTo>
                  <a:pt x="214643" y="6538"/>
                  <a:pt x="214482" y="7524"/>
                  <a:pt x="214271" y="8491"/>
                </a:cubicBezTo>
                <a:cubicBezTo>
                  <a:pt x="214259" y="8546"/>
                  <a:pt x="214247" y="8601"/>
                  <a:pt x="214235" y="8655"/>
                </a:cubicBezTo>
                <a:cubicBezTo>
                  <a:pt x="214228" y="8382"/>
                  <a:pt x="214220" y="8108"/>
                  <a:pt x="214216" y="7833"/>
                </a:cubicBezTo>
                <a:cubicBezTo>
                  <a:pt x="214200" y="6879"/>
                  <a:pt x="214184" y="5927"/>
                  <a:pt x="213953" y="5024"/>
                </a:cubicBezTo>
                <a:cubicBezTo>
                  <a:pt x="213947" y="4997"/>
                  <a:pt x="213932" y="4985"/>
                  <a:pt x="213918" y="4985"/>
                </a:cubicBezTo>
                <a:cubicBezTo>
                  <a:pt x="213895" y="4985"/>
                  <a:pt x="213874" y="5011"/>
                  <a:pt x="213883" y="5051"/>
                </a:cubicBezTo>
                <a:cubicBezTo>
                  <a:pt x="214110" y="6147"/>
                  <a:pt x="214009" y="7251"/>
                  <a:pt x="213989" y="8373"/>
                </a:cubicBezTo>
                <a:cubicBezTo>
                  <a:pt x="213982" y="8902"/>
                  <a:pt x="213966" y="9435"/>
                  <a:pt x="213946" y="9967"/>
                </a:cubicBezTo>
                <a:cubicBezTo>
                  <a:pt x="213899" y="10174"/>
                  <a:pt x="213852" y="10382"/>
                  <a:pt x="213801" y="10589"/>
                </a:cubicBezTo>
                <a:cubicBezTo>
                  <a:pt x="213789" y="10198"/>
                  <a:pt x="213785" y="9802"/>
                  <a:pt x="213789" y="9411"/>
                </a:cubicBezTo>
                <a:cubicBezTo>
                  <a:pt x="213797" y="8945"/>
                  <a:pt x="213895" y="8021"/>
                  <a:pt x="213644" y="7650"/>
                </a:cubicBezTo>
                <a:cubicBezTo>
                  <a:pt x="213641" y="7644"/>
                  <a:pt x="213636" y="7642"/>
                  <a:pt x="213631" y="7642"/>
                </a:cubicBezTo>
                <a:cubicBezTo>
                  <a:pt x="213618" y="7642"/>
                  <a:pt x="213604" y="7664"/>
                  <a:pt x="213613" y="7685"/>
                </a:cubicBezTo>
                <a:cubicBezTo>
                  <a:pt x="213774" y="8014"/>
                  <a:pt x="213629" y="8824"/>
                  <a:pt x="213597" y="9148"/>
                </a:cubicBezTo>
                <a:cubicBezTo>
                  <a:pt x="213574" y="9419"/>
                  <a:pt x="213539" y="9688"/>
                  <a:pt x="213507" y="9955"/>
                </a:cubicBezTo>
                <a:cubicBezTo>
                  <a:pt x="213512" y="9740"/>
                  <a:pt x="213516" y="9520"/>
                  <a:pt x="213507" y="9305"/>
                </a:cubicBezTo>
                <a:cubicBezTo>
                  <a:pt x="213484" y="8664"/>
                  <a:pt x="213472" y="7681"/>
                  <a:pt x="213104" y="7239"/>
                </a:cubicBezTo>
                <a:cubicBezTo>
                  <a:pt x="213100" y="7235"/>
                  <a:pt x="213093" y="7235"/>
                  <a:pt x="213089" y="7235"/>
                </a:cubicBezTo>
                <a:cubicBezTo>
                  <a:pt x="213108" y="6917"/>
                  <a:pt x="213140" y="6608"/>
                  <a:pt x="213191" y="6312"/>
                </a:cubicBezTo>
                <a:cubicBezTo>
                  <a:pt x="213195" y="6278"/>
                  <a:pt x="213177" y="6258"/>
                  <a:pt x="213160" y="6258"/>
                </a:cubicBezTo>
                <a:cubicBezTo>
                  <a:pt x="213148" y="6258"/>
                  <a:pt x="213136" y="6267"/>
                  <a:pt x="213131" y="6288"/>
                </a:cubicBezTo>
                <a:cubicBezTo>
                  <a:pt x="213010" y="6808"/>
                  <a:pt x="213003" y="7376"/>
                  <a:pt x="212893" y="7908"/>
                </a:cubicBezTo>
                <a:cubicBezTo>
                  <a:pt x="212803" y="8335"/>
                  <a:pt x="212752" y="8773"/>
                  <a:pt x="212694" y="9211"/>
                </a:cubicBezTo>
                <a:cubicBezTo>
                  <a:pt x="212685" y="9083"/>
                  <a:pt x="212678" y="8953"/>
                  <a:pt x="212666" y="8824"/>
                </a:cubicBezTo>
                <a:cubicBezTo>
                  <a:pt x="212701" y="8499"/>
                  <a:pt x="212737" y="8171"/>
                  <a:pt x="212772" y="7842"/>
                </a:cubicBezTo>
                <a:cubicBezTo>
                  <a:pt x="212822" y="7325"/>
                  <a:pt x="212882" y="6812"/>
                  <a:pt x="212929" y="6296"/>
                </a:cubicBezTo>
                <a:cubicBezTo>
                  <a:pt x="212948" y="6086"/>
                  <a:pt x="212820" y="4503"/>
                  <a:pt x="213084" y="4503"/>
                </a:cubicBezTo>
                <a:cubicBezTo>
                  <a:pt x="213086" y="4503"/>
                  <a:pt x="213087" y="4503"/>
                  <a:pt x="213089" y="4503"/>
                </a:cubicBezTo>
                <a:cubicBezTo>
                  <a:pt x="213090" y="4503"/>
                  <a:pt x="213091" y="4503"/>
                  <a:pt x="213092" y="4503"/>
                </a:cubicBezTo>
                <a:cubicBezTo>
                  <a:pt x="213143" y="4503"/>
                  <a:pt x="213139" y="4390"/>
                  <a:pt x="213089" y="4381"/>
                </a:cubicBezTo>
                <a:cubicBezTo>
                  <a:pt x="213082" y="4380"/>
                  <a:pt x="213074" y="4380"/>
                  <a:pt x="213067" y="4380"/>
                </a:cubicBezTo>
                <a:cubicBezTo>
                  <a:pt x="212657" y="4380"/>
                  <a:pt x="212838" y="5687"/>
                  <a:pt x="212842" y="6041"/>
                </a:cubicBezTo>
                <a:cubicBezTo>
                  <a:pt x="212850" y="6687"/>
                  <a:pt x="212690" y="7407"/>
                  <a:pt x="212619" y="8045"/>
                </a:cubicBezTo>
                <a:cubicBezTo>
                  <a:pt x="212615" y="8049"/>
                  <a:pt x="212615" y="8057"/>
                  <a:pt x="212615" y="8061"/>
                </a:cubicBezTo>
                <a:cubicBezTo>
                  <a:pt x="212600" y="7833"/>
                  <a:pt x="212584" y="7611"/>
                  <a:pt x="212573" y="7387"/>
                </a:cubicBezTo>
                <a:cubicBezTo>
                  <a:pt x="212569" y="7340"/>
                  <a:pt x="212544" y="7318"/>
                  <a:pt x="212520" y="7318"/>
                </a:cubicBezTo>
                <a:cubicBezTo>
                  <a:pt x="212512" y="7318"/>
                  <a:pt x="212504" y="7320"/>
                  <a:pt x="212497" y="7325"/>
                </a:cubicBezTo>
                <a:cubicBezTo>
                  <a:pt x="212474" y="6601"/>
                  <a:pt x="212447" y="5877"/>
                  <a:pt x="212385" y="5152"/>
                </a:cubicBezTo>
                <a:cubicBezTo>
                  <a:pt x="212372" y="5000"/>
                  <a:pt x="212369" y="4812"/>
                  <a:pt x="212361" y="4616"/>
                </a:cubicBezTo>
                <a:lnTo>
                  <a:pt x="212361" y="4565"/>
                </a:lnTo>
                <a:cubicBezTo>
                  <a:pt x="212361" y="4554"/>
                  <a:pt x="212356" y="4550"/>
                  <a:pt x="212356" y="4542"/>
                </a:cubicBezTo>
                <a:cubicBezTo>
                  <a:pt x="212329" y="4084"/>
                  <a:pt x="212259" y="3622"/>
                  <a:pt x="211930" y="3552"/>
                </a:cubicBezTo>
                <a:cubicBezTo>
                  <a:pt x="211927" y="3551"/>
                  <a:pt x="211925" y="3551"/>
                  <a:pt x="211922" y="3551"/>
                </a:cubicBezTo>
                <a:cubicBezTo>
                  <a:pt x="211861" y="3551"/>
                  <a:pt x="211835" y="3682"/>
                  <a:pt x="211903" y="3700"/>
                </a:cubicBezTo>
                <a:cubicBezTo>
                  <a:pt x="212278" y="3810"/>
                  <a:pt x="212169" y="5208"/>
                  <a:pt x="212157" y="5626"/>
                </a:cubicBezTo>
                <a:cubicBezTo>
                  <a:pt x="212145" y="6142"/>
                  <a:pt x="212122" y="6655"/>
                  <a:pt x="212110" y="7172"/>
                </a:cubicBezTo>
                <a:cubicBezTo>
                  <a:pt x="212107" y="7403"/>
                  <a:pt x="212094" y="7634"/>
                  <a:pt x="212087" y="7865"/>
                </a:cubicBezTo>
                <a:cubicBezTo>
                  <a:pt x="212040" y="8514"/>
                  <a:pt x="211997" y="9168"/>
                  <a:pt x="211953" y="9818"/>
                </a:cubicBezTo>
                <a:cubicBezTo>
                  <a:pt x="211852" y="10393"/>
                  <a:pt x="211727" y="10961"/>
                  <a:pt x="211613" y="11540"/>
                </a:cubicBezTo>
                <a:cubicBezTo>
                  <a:pt x="211606" y="11538"/>
                  <a:pt x="211599" y="11536"/>
                  <a:pt x="211592" y="11536"/>
                </a:cubicBezTo>
                <a:cubicBezTo>
                  <a:pt x="211563" y="11536"/>
                  <a:pt x="211535" y="11556"/>
                  <a:pt x="211516" y="11607"/>
                </a:cubicBezTo>
                <a:cubicBezTo>
                  <a:pt x="211343" y="12096"/>
                  <a:pt x="211328" y="12723"/>
                  <a:pt x="211316" y="13301"/>
                </a:cubicBezTo>
                <a:cubicBezTo>
                  <a:pt x="211214" y="13978"/>
                  <a:pt x="211124" y="14659"/>
                  <a:pt x="211050" y="15356"/>
                </a:cubicBezTo>
                <a:cubicBezTo>
                  <a:pt x="210983" y="15031"/>
                  <a:pt x="210913" y="14706"/>
                  <a:pt x="210842" y="14385"/>
                </a:cubicBezTo>
                <a:cubicBezTo>
                  <a:pt x="210944" y="13207"/>
                  <a:pt x="211010" y="12026"/>
                  <a:pt x="211124" y="10851"/>
                </a:cubicBezTo>
                <a:cubicBezTo>
                  <a:pt x="211175" y="10311"/>
                  <a:pt x="211222" y="9767"/>
                  <a:pt x="211272" y="9224"/>
                </a:cubicBezTo>
                <a:cubicBezTo>
                  <a:pt x="211292" y="8984"/>
                  <a:pt x="211332" y="7810"/>
                  <a:pt x="211547" y="7642"/>
                </a:cubicBezTo>
                <a:cubicBezTo>
                  <a:pt x="211575" y="7623"/>
                  <a:pt x="211561" y="7566"/>
                  <a:pt x="211534" y="7566"/>
                </a:cubicBezTo>
                <a:cubicBezTo>
                  <a:pt x="211532" y="7566"/>
                  <a:pt x="211529" y="7567"/>
                  <a:pt x="211527" y="7567"/>
                </a:cubicBezTo>
                <a:cubicBezTo>
                  <a:pt x="211171" y="7708"/>
                  <a:pt x="211034" y="9031"/>
                  <a:pt x="210952" y="9423"/>
                </a:cubicBezTo>
                <a:cubicBezTo>
                  <a:pt x="210741" y="10409"/>
                  <a:pt x="210572" y="11403"/>
                  <a:pt x="210400" y="12401"/>
                </a:cubicBezTo>
                <a:cubicBezTo>
                  <a:pt x="210396" y="12394"/>
                  <a:pt x="210396" y="12385"/>
                  <a:pt x="210392" y="12378"/>
                </a:cubicBezTo>
                <a:cubicBezTo>
                  <a:pt x="210396" y="12323"/>
                  <a:pt x="210400" y="12268"/>
                  <a:pt x="210407" y="12213"/>
                </a:cubicBezTo>
                <a:cubicBezTo>
                  <a:pt x="210420" y="12057"/>
                  <a:pt x="210436" y="11904"/>
                  <a:pt x="210451" y="11747"/>
                </a:cubicBezTo>
                <a:cubicBezTo>
                  <a:pt x="210541" y="11204"/>
                  <a:pt x="210642" y="10671"/>
                  <a:pt x="210666" y="10096"/>
                </a:cubicBezTo>
                <a:cubicBezTo>
                  <a:pt x="210666" y="10078"/>
                  <a:pt x="210653" y="10056"/>
                  <a:pt x="210638" y="10056"/>
                </a:cubicBezTo>
                <a:cubicBezTo>
                  <a:pt x="210637" y="10056"/>
                  <a:pt x="210636" y="10056"/>
                  <a:pt x="210635" y="10057"/>
                </a:cubicBezTo>
                <a:cubicBezTo>
                  <a:pt x="210623" y="10057"/>
                  <a:pt x="210607" y="10060"/>
                  <a:pt x="210591" y="10060"/>
                </a:cubicBezTo>
                <a:cubicBezTo>
                  <a:pt x="210615" y="9634"/>
                  <a:pt x="210627" y="9204"/>
                  <a:pt x="210611" y="8769"/>
                </a:cubicBezTo>
                <a:cubicBezTo>
                  <a:pt x="210588" y="8131"/>
                  <a:pt x="210580" y="7149"/>
                  <a:pt x="210208" y="6706"/>
                </a:cubicBezTo>
                <a:cubicBezTo>
                  <a:pt x="210204" y="6700"/>
                  <a:pt x="210198" y="6697"/>
                  <a:pt x="210193" y="6697"/>
                </a:cubicBezTo>
                <a:cubicBezTo>
                  <a:pt x="210181" y="6697"/>
                  <a:pt x="210169" y="6709"/>
                  <a:pt x="210169" y="6730"/>
                </a:cubicBezTo>
                <a:cubicBezTo>
                  <a:pt x="210173" y="6793"/>
                  <a:pt x="210173" y="6855"/>
                  <a:pt x="210173" y="6917"/>
                </a:cubicBezTo>
                <a:cubicBezTo>
                  <a:pt x="210173" y="6935"/>
                  <a:pt x="210182" y="6944"/>
                  <a:pt x="210192" y="6944"/>
                </a:cubicBezTo>
                <a:cubicBezTo>
                  <a:pt x="210202" y="6944"/>
                  <a:pt x="210212" y="6935"/>
                  <a:pt x="210212" y="6917"/>
                </a:cubicBezTo>
                <a:cubicBezTo>
                  <a:pt x="210213" y="6849"/>
                  <a:pt x="210218" y="6823"/>
                  <a:pt x="210226" y="6823"/>
                </a:cubicBezTo>
                <a:cubicBezTo>
                  <a:pt x="210250" y="6823"/>
                  <a:pt x="210296" y="7082"/>
                  <a:pt x="210302" y="7118"/>
                </a:cubicBezTo>
                <a:cubicBezTo>
                  <a:pt x="210349" y="7383"/>
                  <a:pt x="210349" y="7618"/>
                  <a:pt x="210337" y="7892"/>
                </a:cubicBezTo>
                <a:cubicBezTo>
                  <a:pt x="210310" y="8496"/>
                  <a:pt x="210279" y="9106"/>
                  <a:pt x="210173" y="9693"/>
                </a:cubicBezTo>
                <a:cubicBezTo>
                  <a:pt x="210134" y="9936"/>
                  <a:pt x="210087" y="10174"/>
                  <a:pt x="210036" y="10413"/>
                </a:cubicBezTo>
                <a:cubicBezTo>
                  <a:pt x="210017" y="10174"/>
                  <a:pt x="209981" y="9951"/>
                  <a:pt x="209899" y="9782"/>
                </a:cubicBezTo>
                <a:cubicBezTo>
                  <a:pt x="209888" y="9755"/>
                  <a:pt x="209869" y="9743"/>
                  <a:pt x="209851" y="9743"/>
                </a:cubicBezTo>
                <a:cubicBezTo>
                  <a:pt x="209849" y="9743"/>
                  <a:pt x="209846" y="9743"/>
                  <a:pt x="209844" y="9744"/>
                </a:cubicBezTo>
                <a:cubicBezTo>
                  <a:pt x="209813" y="9383"/>
                  <a:pt x="209817" y="9031"/>
                  <a:pt x="209887" y="8718"/>
                </a:cubicBezTo>
                <a:cubicBezTo>
                  <a:pt x="209897" y="8674"/>
                  <a:pt x="209872" y="8645"/>
                  <a:pt x="209847" y="8645"/>
                </a:cubicBezTo>
                <a:cubicBezTo>
                  <a:pt x="209830" y="8645"/>
                  <a:pt x="209813" y="8657"/>
                  <a:pt x="209805" y="8687"/>
                </a:cubicBezTo>
                <a:cubicBezTo>
                  <a:pt x="209574" y="9595"/>
                  <a:pt x="209614" y="10667"/>
                  <a:pt x="209739" y="11720"/>
                </a:cubicBezTo>
                <a:cubicBezTo>
                  <a:pt x="209723" y="11834"/>
                  <a:pt x="209711" y="11951"/>
                  <a:pt x="209695" y="12065"/>
                </a:cubicBezTo>
                <a:cubicBezTo>
                  <a:pt x="209661" y="12241"/>
                  <a:pt x="209625" y="12417"/>
                  <a:pt x="209594" y="12593"/>
                </a:cubicBezTo>
                <a:cubicBezTo>
                  <a:pt x="209601" y="11854"/>
                  <a:pt x="209590" y="11113"/>
                  <a:pt x="209570" y="10382"/>
                </a:cubicBezTo>
                <a:cubicBezTo>
                  <a:pt x="209570" y="10304"/>
                  <a:pt x="209567" y="10229"/>
                  <a:pt x="209567" y="10151"/>
                </a:cubicBezTo>
                <a:cubicBezTo>
                  <a:pt x="209668" y="9200"/>
                  <a:pt x="209782" y="8256"/>
                  <a:pt x="209876" y="7309"/>
                </a:cubicBezTo>
                <a:cubicBezTo>
                  <a:pt x="209926" y="6793"/>
                  <a:pt x="209985" y="6276"/>
                  <a:pt x="210032" y="5759"/>
                </a:cubicBezTo>
                <a:cubicBezTo>
                  <a:pt x="210051" y="5549"/>
                  <a:pt x="209925" y="3971"/>
                  <a:pt x="210186" y="3971"/>
                </a:cubicBezTo>
                <a:cubicBezTo>
                  <a:pt x="210188" y="3971"/>
                  <a:pt x="210190" y="3971"/>
                  <a:pt x="210192" y="3971"/>
                </a:cubicBezTo>
                <a:cubicBezTo>
                  <a:pt x="210193" y="3971"/>
                  <a:pt x="210194" y="3971"/>
                  <a:pt x="210195" y="3971"/>
                </a:cubicBezTo>
                <a:cubicBezTo>
                  <a:pt x="210248" y="3971"/>
                  <a:pt x="210247" y="3853"/>
                  <a:pt x="210192" y="3850"/>
                </a:cubicBezTo>
                <a:cubicBezTo>
                  <a:pt x="210185" y="3849"/>
                  <a:pt x="210177" y="3848"/>
                  <a:pt x="210170" y="3848"/>
                </a:cubicBezTo>
                <a:cubicBezTo>
                  <a:pt x="209761" y="3848"/>
                  <a:pt x="209942" y="5151"/>
                  <a:pt x="209946" y="5508"/>
                </a:cubicBezTo>
                <a:cubicBezTo>
                  <a:pt x="209954" y="6151"/>
                  <a:pt x="209793" y="6875"/>
                  <a:pt x="209723" y="7513"/>
                </a:cubicBezTo>
                <a:cubicBezTo>
                  <a:pt x="209672" y="7939"/>
                  <a:pt x="209621" y="8370"/>
                  <a:pt x="209570" y="8801"/>
                </a:cubicBezTo>
                <a:cubicBezTo>
                  <a:pt x="209570" y="8292"/>
                  <a:pt x="209567" y="7786"/>
                  <a:pt x="209523" y="7298"/>
                </a:cubicBezTo>
                <a:cubicBezTo>
                  <a:pt x="209519" y="7262"/>
                  <a:pt x="209495" y="7237"/>
                  <a:pt x="209474" y="7237"/>
                </a:cubicBezTo>
                <a:cubicBezTo>
                  <a:pt x="209458" y="7237"/>
                  <a:pt x="209444" y="7250"/>
                  <a:pt x="209441" y="7282"/>
                </a:cubicBezTo>
                <a:cubicBezTo>
                  <a:pt x="209214" y="9403"/>
                  <a:pt x="209034" y="11560"/>
                  <a:pt x="208776" y="13677"/>
                </a:cubicBezTo>
                <a:cubicBezTo>
                  <a:pt x="208745" y="13944"/>
                  <a:pt x="208705" y="14209"/>
                  <a:pt x="208670" y="14468"/>
                </a:cubicBezTo>
                <a:cubicBezTo>
                  <a:pt x="208655" y="13991"/>
                  <a:pt x="208639" y="13512"/>
                  <a:pt x="208642" y="13035"/>
                </a:cubicBezTo>
                <a:cubicBezTo>
                  <a:pt x="208646" y="12472"/>
                  <a:pt x="208611" y="11724"/>
                  <a:pt x="208792" y="11220"/>
                </a:cubicBezTo>
                <a:cubicBezTo>
                  <a:pt x="208829" y="11106"/>
                  <a:pt x="208761" y="11002"/>
                  <a:pt x="208696" y="11002"/>
                </a:cubicBezTo>
                <a:cubicBezTo>
                  <a:pt x="208666" y="11002"/>
                  <a:pt x="208637" y="11023"/>
                  <a:pt x="208619" y="11074"/>
                </a:cubicBezTo>
                <a:cubicBezTo>
                  <a:pt x="208557" y="11247"/>
                  <a:pt x="208517" y="11442"/>
                  <a:pt x="208490" y="11646"/>
                </a:cubicBezTo>
                <a:cubicBezTo>
                  <a:pt x="208510" y="10914"/>
                  <a:pt x="208580" y="10190"/>
                  <a:pt x="208557" y="9454"/>
                </a:cubicBezTo>
                <a:cubicBezTo>
                  <a:pt x="208557" y="9439"/>
                  <a:pt x="208557" y="9426"/>
                  <a:pt x="208552" y="9415"/>
                </a:cubicBezTo>
                <a:cubicBezTo>
                  <a:pt x="208619" y="9074"/>
                  <a:pt x="208689" y="8734"/>
                  <a:pt x="208752" y="8389"/>
                </a:cubicBezTo>
                <a:cubicBezTo>
                  <a:pt x="208807" y="8080"/>
                  <a:pt x="208913" y="7802"/>
                  <a:pt x="208924" y="7481"/>
                </a:cubicBezTo>
                <a:cubicBezTo>
                  <a:pt x="208924" y="7442"/>
                  <a:pt x="208902" y="7422"/>
                  <a:pt x="208880" y="7422"/>
                </a:cubicBezTo>
                <a:cubicBezTo>
                  <a:pt x="208862" y="7422"/>
                  <a:pt x="208844" y="7436"/>
                  <a:pt x="208839" y="7466"/>
                </a:cubicBezTo>
                <a:cubicBezTo>
                  <a:pt x="208830" y="7513"/>
                  <a:pt x="208823" y="7556"/>
                  <a:pt x="208815" y="7598"/>
                </a:cubicBezTo>
                <a:cubicBezTo>
                  <a:pt x="208810" y="7614"/>
                  <a:pt x="208815" y="7627"/>
                  <a:pt x="208823" y="7634"/>
                </a:cubicBezTo>
                <a:cubicBezTo>
                  <a:pt x="208799" y="7661"/>
                  <a:pt x="208776" y="7697"/>
                  <a:pt x="208745" y="7739"/>
                </a:cubicBezTo>
                <a:cubicBezTo>
                  <a:pt x="208686" y="7833"/>
                  <a:pt x="208646" y="7943"/>
                  <a:pt x="208623" y="8064"/>
                </a:cubicBezTo>
                <a:cubicBezTo>
                  <a:pt x="208557" y="8276"/>
                  <a:pt x="208490" y="8483"/>
                  <a:pt x="208427" y="8695"/>
                </a:cubicBezTo>
                <a:cubicBezTo>
                  <a:pt x="208388" y="8812"/>
                  <a:pt x="208353" y="8926"/>
                  <a:pt x="208322" y="9043"/>
                </a:cubicBezTo>
                <a:cubicBezTo>
                  <a:pt x="208271" y="7966"/>
                  <a:pt x="208217" y="7105"/>
                  <a:pt x="208166" y="7105"/>
                </a:cubicBezTo>
                <a:cubicBezTo>
                  <a:pt x="208166" y="7105"/>
                  <a:pt x="208166" y="7105"/>
                  <a:pt x="208165" y="7105"/>
                </a:cubicBezTo>
                <a:lnTo>
                  <a:pt x="208165" y="7105"/>
                </a:lnTo>
                <a:cubicBezTo>
                  <a:pt x="208247" y="7090"/>
                  <a:pt x="208247" y="6930"/>
                  <a:pt x="208165" y="6917"/>
                </a:cubicBezTo>
                <a:cubicBezTo>
                  <a:pt x="208145" y="6914"/>
                  <a:pt x="208122" y="6910"/>
                  <a:pt x="208102" y="6906"/>
                </a:cubicBezTo>
                <a:cubicBezTo>
                  <a:pt x="208100" y="6906"/>
                  <a:pt x="208097" y="6905"/>
                  <a:pt x="208095" y="6905"/>
                </a:cubicBezTo>
                <a:cubicBezTo>
                  <a:pt x="208066" y="6905"/>
                  <a:pt x="208035" y="6944"/>
                  <a:pt x="208032" y="6980"/>
                </a:cubicBezTo>
                <a:cubicBezTo>
                  <a:pt x="207903" y="8382"/>
                  <a:pt x="207824" y="9787"/>
                  <a:pt x="207762" y="11196"/>
                </a:cubicBezTo>
                <a:cubicBezTo>
                  <a:pt x="207754" y="11097"/>
                  <a:pt x="207746" y="11004"/>
                  <a:pt x="207742" y="10906"/>
                </a:cubicBezTo>
                <a:cubicBezTo>
                  <a:pt x="207741" y="10890"/>
                  <a:pt x="207732" y="10883"/>
                  <a:pt x="207723" y="10883"/>
                </a:cubicBezTo>
                <a:cubicBezTo>
                  <a:pt x="207715" y="10883"/>
                  <a:pt x="207707" y="10890"/>
                  <a:pt x="207707" y="10906"/>
                </a:cubicBezTo>
                <a:cubicBezTo>
                  <a:pt x="207695" y="11121"/>
                  <a:pt x="207692" y="11337"/>
                  <a:pt x="207692" y="11552"/>
                </a:cubicBezTo>
                <a:cubicBezTo>
                  <a:pt x="207586" y="12037"/>
                  <a:pt x="207484" y="12530"/>
                  <a:pt x="207386" y="13019"/>
                </a:cubicBezTo>
                <a:cubicBezTo>
                  <a:pt x="207351" y="12992"/>
                  <a:pt x="207316" y="12965"/>
                  <a:pt x="207277" y="12945"/>
                </a:cubicBezTo>
                <a:cubicBezTo>
                  <a:pt x="207270" y="12941"/>
                  <a:pt x="207263" y="12940"/>
                  <a:pt x="207257" y="12940"/>
                </a:cubicBezTo>
                <a:cubicBezTo>
                  <a:pt x="207207" y="12940"/>
                  <a:pt x="207185" y="13056"/>
                  <a:pt x="207233" y="13094"/>
                </a:cubicBezTo>
                <a:cubicBezTo>
                  <a:pt x="207277" y="13129"/>
                  <a:pt x="207312" y="13172"/>
                  <a:pt x="207343" y="13223"/>
                </a:cubicBezTo>
                <a:cubicBezTo>
                  <a:pt x="207312" y="13380"/>
                  <a:pt x="207280" y="13532"/>
                  <a:pt x="207249" y="13689"/>
                </a:cubicBezTo>
                <a:cubicBezTo>
                  <a:pt x="207195" y="13955"/>
                  <a:pt x="207152" y="14225"/>
                  <a:pt x="207108" y="14495"/>
                </a:cubicBezTo>
                <a:cubicBezTo>
                  <a:pt x="207018" y="14354"/>
                  <a:pt x="206928" y="14213"/>
                  <a:pt x="206834" y="14072"/>
                </a:cubicBezTo>
                <a:cubicBezTo>
                  <a:pt x="206901" y="13583"/>
                  <a:pt x="206944" y="13122"/>
                  <a:pt x="206901" y="12605"/>
                </a:cubicBezTo>
                <a:cubicBezTo>
                  <a:pt x="206928" y="12378"/>
                  <a:pt x="206955" y="12154"/>
                  <a:pt x="206987" y="11928"/>
                </a:cubicBezTo>
                <a:cubicBezTo>
                  <a:pt x="207277" y="9811"/>
                  <a:pt x="207378" y="7239"/>
                  <a:pt x="208411" y="5548"/>
                </a:cubicBezTo>
                <a:cubicBezTo>
                  <a:pt x="208438" y="5506"/>
                  <a:pt x="208413" y="5446"/>
                  <a:pt x="208382" y="5446"/>
                </a:cubicBezTo>
                <a:cubicBezTo>
                  <a:pt x="208373" y="5446"/>
                  <a:pt x="208362" y="5452"/>
                  <a:pt x="208353" y="5466"/>
                </a:cubicBezTo>
                <a:cubicBezTo>
                  <a:pt x="207911" y="6119"/>
                  <a:pt x="207589" y="6886"/>
                  <a:pt x="207331" y="7701"/>
                </a:cubicBezTo>
                <a:cubicBezTo>
                  <a:pt x="207394" y="7251"/>
                  <a:pt x="207457" y="6796"/>
                  <a:pt x="207524" y="6346"/>
                </a:cubicBezTo>
                <a:cubicBezTo>
                  <a:pt x="207613" y="5763"/>
                  <a:pt x="207883" y="4832"/>
                  <a:pt x="207621" y="4287"/>
                </a:cubicBezTo>
                <a:cubicBezTo>
                  <a:pt x="207614" y="4275"/>
                  <a:pt x="207605" y="4270"/>
                  <a:pt x="207597" y="4270"/>
                </a:cubicBezTo>
                <a:cubicBezTo>
                  <a:pt x="207580" y="4270"/>
                  <a:pt x="207565" y="4290"/>
                  <a:pt x="207571" y="4323"/>
                </a:cubicBezTo>
                <a:cubicBezTo>
                  <a:pt x="207664" y="4937"/>
                  <a:pt x="207316" y="5403"/>
                  <a:pt x="207175" y="5924"/>
                </a:cubicBezTo>
                <a:cubicBezTo>
                  <a:pt x="207018" y="6518"/>
                  <a:pt x="206861" y="7114"/>
                  <a:pt x="206709" y="7716"/>
                </a:cubicBezTo>
                <a:cubicBezTo>
                  <a:pt x="206561" y="8299"/>
                  <a:pt x="206424" y="8890"/>
                  <a:pt x="206302" y="9486"/>
                </a:cubicBezTo>
                <a:lnTo>
                  <a:pt x="206302" y="9423"/>
                </a:lnTo>
                <a:cubicBezTo>
                  <a:pt x="206326" y="7959"/>
                  <a:pt x="206271" y="6495"/>
                  <a:pt x="206286" y="5035"/>
                </a:cubicBezTo>
                <a:cubicBezTo>
                  <a:pt x="206302" y="3740"/>
                  <a:pt x="206345" y="2425"/>
                  <a:pt x="206330" y="1137"/>
                </a:cubicBezTo>
                <a:cubicBezTo>
                  <a:pt x="206330" y="1119"/>
                  <a:pt x="206321" y="1111"/>
                  <a:pt x="206312" y="1111"/>
                </a:cubicBezTo>
                <a:cubicBezTo>
                  <a:pt x="206303" y="1111"/>
                  <a:pt x="206294" y="1119"/>
                  <a:pt x="206294" y="1137"/>
                </a:cubicBezTo>
                <a:cubicBezTo>
                  <a:pt x="206149" y="3814"/>
                  <a:pt x="205743" y="6464"/>
                  <a:pt x="205602" y="9148"/>
                </a:cubicBezTo>
                <a:cubicBezTo>
                  <a:pt x="205582" y="9470"/>
                  <a:pt x="205562" y="9795"/>
                  <a:pt x="205543" y="10116"/>
                </a:cubicBezTo>
                <a:cubicBezTo>
                  <a:pt x="205515" y="10116"/>
                  <a:pt x="205484" y="10127"/>
                  <a:pt x="205461" y="10143"/>
                </a:cubicBezTo>
                <a:cubicBezTo>
                  <a:pt x="205269" y="7943"/>
                  <a:pt x="204842" y="5795"/>
                  <a:pt x="204353" y="3705"/>
                </a:cubicBezTo>
                <a:cubicBezTo>
                  <a:pt x="204347" y="3672"/>
                  <a:pt x="204329" y="3658"/>
                  <a:pt x="204311" y="3658"/>
                </a:cubicBezTo>
                <a:cubicBezTo>
                  <a:pt x="204283" y="3658"/>
                  <a:pt x="204255" y="3690"/>
                  <a:pt x="204267" y="3740"/>
                </a:cubicBezTo>
                <a:cubicBezTo>
                  <a:pt x="204353" y="4119"/>
                  <a:pt x="204431" y="4499"/>
                  <a:pt x="204509" y="4879"/>
                </a:cubicBezTo>
                <a:cubicBezTo>
                  <a:pt x="204498" y="4883"/>
                  <a:pt x="204482" y="4894"/>
                  <a:pt x="204478" y="4918"/>
                </a:cubicBezTo>
                <a:cubicBezTo>
                  <a:pt x="204384" y="5384"/>
                  <a:pt x="204184" y="5814"/>
                  <a:pt x="204090" y="6292"/>
                </a:cubicBezTo>
                <a:cubicBezTo>
                  <a:pt x="204056" y="6468"/>
                  <a:pt x="204025" y="6644"/>
                  <a:pt x="203993" y="6816"/>
                </a:cubicBezTo>
                <a:cubicBezTo>
                  <a:pt x="203996" y="6471"/>
                  <a:pt x="204016" y="6124"/>
                  <a:pt x="204032" y="5775"/>
                </a:cubicBezTo>
                <a:cubicBezTo>
                  <a:pt x="204040" y="5528"/>
                  <a:pt x="203973" y="4409"/>
                  <a:pt x="204146" y="4264"/>
                </a:cubicBezTo>
                <a:cubicBezTo>
                  <a:pt x="204199" y="4221"/>
                  <a:pt x="204172" y="4104"/>
                  <a:pt x="204119" y="4104"/>
                </a:cubicBezTo>
                <a:cubicBezTo>
                  <a:pt x="204114" y="4104"/>
                  <a:pt x="204108" y="4105"/>
                  <a:pt x="204103" y="4108"/>
                </a:cubicBezTo>
                <a:cubicBezTo>
                  <a:pt x="203981" y="4162"/>
                  <a:pt x="203954" y="4249"/>
                  <a:pt x="203915" y="4421"/>
                </a:cubicBezTo>
                <a:cubicBezTo>
                  <a:pt x="203805" y="4894"/>
                  <a:pt x="203774" y="5454"/>
                  <a:pt x="203703" y="5940"/>
                </a:cubicBezTo>
                <a:cubicBezTo>
                  <a:pt x="203519" y="7208"/>
                  <a:pt x="203429" y="8503"/>
                  <a:pt x="203371" y="9791"/>
                </a:cubicBezTo>
                <a:cubicBezTo>
                  <a:pt x="203359" y="9779"/>
                  <a:pt x="203347" y="9764"/>
                  <a:pt x="203335" y="9751"/>
                </a:cubicBezTo>
                <a:cubicBezTo>
                  <a:pt x="202874" y="9231"/>
                  <a:pt x="202404" y="8702"/>
                  <a:pt x="201962" y="8151"/>
                </a:cubicBezTo>
                <a:cubicBezTo>
                  <a:pt x="201946" y="8131"/>
                  <a:pt x="201926" y="8111"/>
                  <a:pt x="201911" y="8092"/>
                </a:cubicBezTo>
                <a:cubicBezTo>
                  <a:pt x="201906" y="8068"/>
                  <a:pt x="201903" y="8049"/>
                  <a:pt x="201899" y="8030"/>
                </a:cubicBezTo>
                <a:cubicBezTo>
                  <a:pt x="201897" y="8001"/>
                  <a:pt x="201879" y="7988"/>
                  <a:pt x="201862" y="7988"/>
                </a:cubicBezTo>
                <a:cubicBezTo>
                  <a:pt x="201851" y="7988"/>
                  <a:pt x="201840" y="7993"/>
                  <a:pt x="201832" y="8002"/>
                </a:cubicBezTo>
                <a:cubicBezTo>
                  <a:pt x="201657" y="7810"/>
                  <a:pt x="201472" y="7669"/>
                  <a:pt x="201285" y="7528"/>
                </a:cubicBezTo>
                <a:cubicBezTo>
                  <a:pt x="201285" y="7520"/>
                  <a:pt x="201288" y="7513"/>
                  <a:pt x="201292" y="7505"/>
                </a:cubicBezTo>
                <a:cubicBezTo>
                  <a:pt x="201641" y="6452"/>
                  <a:pt x="202157" y="5548"/>
                  <a:pt x="202522" y="4511"/>
                </a:cubicBezTo>
                <a:cubicBezTo>
                  <a:pt x="202529" y="4486"/>
                  <a:pt x="202515" y="4466"/>
                  <a:pt x="202502" y="4466"/>
                </a:cubicBezTo>
                <a:cubicBezTo>
                  <a:pt x="202496" y="4466"/>
                  <a:pt x="202490" y="4470"/>
                  <a:pt x="202486" y="4480"/>
                </a:cubicBezTo>
                <a:cubicBezTo>
                  <a:pt x="202259" y="5082"/>
                  <a:pt x="201926" y="5564"/>
                  <a:pt x="201644" y="6115"/>
                </a:cubicBezTo>
                <a:cubicBezTo>
                  <a:pt x="201480" y="6444"/>
                  <a:pt x="201312" y="6769"/>
                  <a:pt x="201151" y="7102"/>
                </a:cubicBezTo>
                <a:cubicBezTo>
                  <a:pt x="201077" y="6859"/>
                  <a:pt x="201003" y="6617"/>
                  <a:pt x="200925" y="6374"/>
                </a:cubicBezTo>
                <a:cubicBezTo>
                  <a:pt x="200909" y="5990"/>
                  <a:pt x="200916" y="5611"/>
                  <a:pt x="200956" y="5255"/>
                </a:cubicBezTo>
                <a:cubicBezTo>
                  <a:pt x="200963" y="5174"/>
                  <a:pt x="200921" y="5122"/>
                  <a:pt x="200880" y="5122"/>
                </a:cubicBezTo>
                <a:cubicBezTo>
                  <a:pt x="200854" y="5122"/>
                  <a:pt x="200827" y="5145"/>
                  <a:pt x="200815" y="5196"/>
                </a:cubicBezTo>
                <a:cubicBezTo>
                  <a:pt x="200775" y="5372"/>
                  <a:pt x="200744" y="5552"/>
                  <a:pt x="200721" y="5732"/>
                </a:cubicBezTo>
                <a:cubicBezTo>
                  <a:pt x="200470" y="4941"/>
                  <a:pt x="200224" y="4151"/>
                  <a:pt x="200040" y="3321"/>
                </a:cubicBezTo>
                <a:cubicBezTo>
                  <a:pt x="200029" y="3279"/>
                  <a:pt x="200004" y="3260"/>
                  <a:pt x="199980" y="3260"/>
                </a:cubicBezTo>
                <a:cubicBezTo>
                  <a:pt x="199944" y="3260"/>
                  <a:pt x="199908" y="3302"/>
                  <a:pt x="199923" y="3368"/>
                </a:cubicBezTo>
                <a:cubicBezTo>
                  <a:pt x="200126" y="4296"/>
                  <a:pt x="200400" y="5180"/>
                  <a:pt x="200678" y="6065"/>
                </a:cubicBezTo>
                <a:cubicBezTo>
                  <a:pt x="200611" y="6687"/>
                  <a:pt x="200596" y="7329"/>
                  <a:pt x="200591" y="7951"/>
                </a:cubicBezTo>
                <a:lnTo>
                  <a:pt x="200591" y="8315"/>
                </a:lnTo>
                <a:cubicBezTo>
                  <a:pt x="200573" y="8358"/>
                  <a:pt x="200557" y="8397"/>
                  <a:pt x="200537" y="8436"/>
                </a:cubicBezTo>
                <a:cubicBezTo>
                  <a:pt x="200325" y="6883"/>
                  <a:pt x="200063" y="5349"/>
                  <a:pt x="199836" y="3794"/>
                </a:cubicBezTo>
                <a:cubicBezTo>
                  <a:pt x="199832" y="3756"/>
                  <a:pt x="199813" y="3739"/>
                  <a:pt x="199793" y="3739"/>
                </a:cubicBezTo>
                <a:cubicBezTo>
                  <a:pt x="199762" y="3739"/>
                  <a:pt x="199727" y="3778"/>
                  <a:pt x="199735" y="3837"/>
                </a:cubicBezTo>
                <a:cubicBezTo>
                  <a:pt x="199962" y="5470"/>
                  <a:pt x="200216" y="7082"/>
                  <a:pt x="200416" y="8718"/>
                </a:cubicBezTo>
                <a:cubicBezTo>
                  <a:pt x="200279" y="9031"/>
                  <a:pt x="200150" y="9345"/>
                  <a:pt x="200020" y="9661"/>
                </a:cubicBezTo>
                <a:cubicBezTo>
                  <a:pt x="199993" y="9130"/>
                  <a:pt x="199950" y="8604"/>
                  <a:pt x="199907" y="8080"/>
                </a:cubicBezTo>
                <a:cubicBezTo>
                  <a:pt x="199860" y="7556"/>
                  <a:pt x="199711" y="7071"/>
                  <a:pt x="199668" y="6550"/>
                </a:cubicBezTo>
                <a:cubicBezTo>
                  <a:pt x="199664" y="6520"/>
                  <a:pt x="199647" y="6504"/>
                  <a:pt x="199632" y="6504"/>
                </a:cubicBezTo>
                <a:cubicBezTo>
                  <a:pt x="199617" y="6504"/>
                  <a:pt x="199603" y="6519"/>
                  <a:pt x="199605" y="6550"/>
                </a:cubicBezTo>
                <a:cubicBezTo>
                  <a:pt x="199633" y="7067"/>
                  <a:pt x="199754" y="7551"/>
                  <a:pt x="199769" y="8080"/>
                </a:cubicBezTo>
                <a:cubicBezTo>
                  <a:pt x="199782" y="8581"/>
                  <a:pt x="199785" y="9074"/>
                  <a:pt x="199785" y="9576"/>
                </a:cubicBezTo>
                <a:cubicBezTo>
                  <a:pt x="199785" y="9806"/>
                  <a:pt x="199782" y="10037"/>
                  <a:pt x="199782" y="10268"/>
                </a:cubicBezTo>
                <a:cubicBezTo>
                  <a:pt x="199629" y="10664"/>
                  <a:pt x="199484" y="11066"/>
                  <a:pt x="199355" y="11473"/>
                </a:cubicBezTo>
                <a:cubicBezTo>
                  <a:pt x="199198" y="11948"/>
                  <a:pt x="199057" y="12425"/>
                  <a:pt x="198920" y="12910"/>
                </a:cubicBezTo>
                <a:cubicBezTo>
                  <a:pt x="198886" y="12718"/>
                  <a:pt x="198846" y="12526"/>
                  <a:pt x="198811" y="12335"/>
                </a:cubicBezTo>
                <a:cubicBezTo>
                  <a:pt x="198839" y="11791"/>
                  <a:pt x="198862" y="11238"/>
                  <a:pt x="198877" y="10691"/>
                </a:cubicBezTo>
                <a:cubicBezTo>
                  <a:pt x="198936" y="10542"/>
                  <a:pt x="198994" y="10389"/>
                  <a:pt x="199057" y="10241"/>
                </a:cubicBezTo>
                <a:cubicBezTo>
                  <a:pt x="199069" y="10211"/>
                  <a:pt x="199053" y="10186"/>
                  <a:pt x="199035" y="10186"/>
                </a:cubicBezTo>
                <a:cubicBezTo>
                  <a:pt x="199028" y="10186"/>
                  <a:pt x="199020" y="10191"/>
                  <a:pt x="199014" y="10201"/>
                </a:cubicBezTo>
                <a:cubicBezTo>
                  <a:pt x="198971" y="10292"/>
                  <a:pt x="198929" y="10378"/>
                  <a:pt x="198886" y="10463"/>
                </a:cubicBezTo>
                <a:cubicBezTo>
                  <a:pt x="198889" y="10398"/>
                  <a:pt x="198889" y="10335"/>
                  <a:pt x="198889" y="10272"/>
                </a:cubicBezTo>
                <a:cubicBezTo>
                  <a:pt x="198901" y="9735"/>
                  <a:pt x="198929" y="9211"/>
                  <a:pt x="198901" y="8679"/>
                </a:cubicBezTo>
                <a:cubicBezTo>
                  <a:pt x="198889" y="8402"/>
                  <a:pt x="198917" y="8182"/>
                  <a:pt x="198807" y="7959"/>
                </a:cubicBezTo>
                <a:cubicBezTo>
                  <a:pt x="198800" y="7944"/>
                  <a:pt x="198789" y="7937"/>
                  <a:pt x="198778" y="7937"/>
                </a:cubicBezTo>
                <a:cubicBezTo>
                  <a:pt x="198759" y="7937"/>
                  <a:pt x="198741" y="7959"/>
                  <a:pt x="198748" y="7994"/>
                </a:cubicBezTo>
                <a:cubicBezTo>
                  <a:pt x="198854" y="8449"/>
                  <a:pt x="198709" y="9242"/>
                  <a:pt x="198662" y="9677"/>
                </a:cubicBezTo>
                <a:cubicBezTo>
                  <a:pt x="198611" y="10107"/>
                  <a:pt x="198564" y="10539"/>
                  <a:pt x="198514" y="10973"/>
                </a:cubicBezTo>
                <a:cubicBezTo>
                  <a:pt x="198420" y="10550"/>
                  <a:pt x="198318" y="10131"/>
                  <a:pt x="198212" y="9712"/>
                </a:cubicBezTo>
                <a:cubicBezTo>
                  <a:pt x="198083" y="9204"/>
                  <a:pt x="197946" y="8718"/>
                  <a:pt x="197802" y="8221"/>
                </a:cubicBezTo>
                <a:cubicBezTo>
                  <a:pt x="197661" y="7739"/>
                  <a:pt x="197520" y="7199"/>
                  <a:pt x="197249" y="6847"/>
                </a:cubicBezTo>
                <a:cubicBezTo>
                  <a:pt x="197236" y="6830"/>
                  <a:pt x="197220" y="6822"/>
                  <a:pt x="197204" y="6822"/>
                </a:cubicBezTo>
                <a:cubicBezTo>
                  <a:pt x="197156" y="6822"/>
                  <a:pt x="197108" y="6893"/>
                  <a:pt x="197144" y="6964"/>
                </a:cubicBezTo>
                <a:cubicBezTo>
                  <a:pt x="197421" y="7634"/>
                  <a:pt x="197547" y="8530"/>
                  <a:pt x="197648" y="9364"/>
                </a:cubicBezTo>
                <a:cubicBezTo>
                  <a:pt x="197523" y="9771"/>
                  <a:pt x="197280" y="10292"/>
                  <a:pt x="197233" y="10440"/>
                </a:cubicBezTo>
                <a:cubicBezTo>
                  <a:pt x="197191" y="10589"/>
                  <a:pt x="197148" y="10734"/>
                  <a:pt x="197105" y="10882"/>
                </a:cubicBezTo>
                <a:cubicBezTo>
                  <a:pt x="197097" y="10875"/>
                  <a:pt x="197086" y="10871"/>
                  <a:pt x="197074" y="10871"/>
                </a:cubicBezTo>
                <a:cubicBezTo>
                  <a:pt x="197068" y="10871"/>
                  <a:pt x="197061" y="10872"/>
                  <a:pt x="197054" y="10875"/>
                </a:cubicBezTo>
                <a:cubicBezTo>
                  <a:pt x="196889" y="10953"/>
                  <a:pt x="196799" y="11094"/>
                  <a:pt x="196745" y="11270"/>
                </a:cubicBezTo>
                <a:cubicBezTo>
                  <a:pt x="196733" y="11227"/>
                  <a:pt x="196721" y="11184"/>
                  <a:pt x="196709" y="11141"/>
                </a:cubicBezTo>
                <a:cubicBezTo>
                  <a:pt x="196713" y="11016"/>
                  <a:pt x="196721" y="10895"/>
                  <a:pt x="196721" y="10769"/>
                </a:cubicBezTo>
                <a:cubicBezTo>
                  <a:pt x="196807" y="10613"/>
                  <a:pt x="196901" y="10456"/>
                  <a:pt x="196980" y="10292"/>
                </a:cubicBezTo>
                <a:cubicBezTo>
                  <a:pt x="196986" y="10272"/>
                  <a:pt x="197136" y="9879"/>
                  <a:pt x="197143" y="9879"/>
                </a:cubicBezTo>
                <a:lnTo>
                  <a:pt x="197143" y="9879"/>
                </a:lnTo>
                <a:cubicBezTo>
                  <a:pt x="197145" y="9879"/>
                  <a:pt x="197140" y="9899"/>
                  <a:pt x="197124" y="9947"/>
                </a:cubicBezTo>
                <a:cubicBezTo>
                  <a:pt x="197113" y="9985"/>
                  <a:pt x="197135" y="10019"/>
                  <a:pt x="197155" y="10019"/>
                </a:cubicBezTo>
                <a:cubicBezTo>
                  <a:pt x="197165" y="10019"/>
                  <a:pt x="197174" y="10011"/>
                  <a:pt x="197179" y="9994"/>
                </a:cubicBezTo>
                <a:cubicBezTo>
                  <a:pt x="197195" y="9955"/>
                  <a:pt x="197210" y="9916"/>
                  <a:pt x="197226" y="9873"/>
                </a:cubicBezTo>
                <a:cubicBezTo>
                  <a:pt x="197242" y="9834"/>
                  <a:pt x="197220" y="9797"/>
                  <a:pt x="197195" y="9797"/>
                </a:cubicBezTo>
                <a:cubicBezTo>
                  <a:pt x="197189" y="9797"/>
                  <a:pt x="197184" y="9799"/>
                  <a:pt x="197179" y="9802"/>
                </a:cubicBezTo>
                <a:cubicBezTo>
                  <a:pt x="197022" y="9908"/>
                  <a:pt x="196870" y="10049"/>
                  <a:pt x="196725" y="10214"/>
                </a:cubicBezTo>
                <a:cubicBezTo>
                  <a:pt x="196725" y="10147"/>
                  <a:pt x="196725" y="10080"/>
                  <a:pt x="196721" y="10017"/>
                </a:cubicBezTo>
                <a:cubicBezTo>
                  <a:pt x="196721" y="9961"/>
                  <a:pt x="196694" y="9934"/>
                  <a:pt x="196666" y="9934"/>
                </a:cubicBezTo>
                <a:cubicBezTo>
                  <a:pt x="196637" y="9934"/>
                  <a:pt x="196608" y="9962"/>
                  <a:pt x="196604" y="10017"/>
                </a:cubicBezTo>
                <a:cubicBezTo>
                  <a:pt x="196595" y="10143"/>
                  <a:pt x="196588" y="10264"/>
                  <a:pt x="196576" y="10389"/>
                </a:cubicBezTo>
                <a:cubicBezTo>
                  <a:pt x="196557" y="10416"/>
                  <a:pt x="196533" y="10445"/>
                  <a:pt x="196514" y="10472"/>
                </a:cubicBezTo>
                <a:cubicBezTo>
                  <a:pt x="196458" y="10311"/>
                  <a:pt x="196400" y="10154"/>
                  <a:pt x="196337" y="10002"/>
                </a:cubicBezTo>
                <a:cubicBezTo>
                  <a:pt x="196330" y="9982"/>
                  <a:pt x="196314" y="9970"/>
                  <a:pt x="196302" y="9970"/>
                </a:cubicBezTo>
                <a:cubicBezTo>
                  <a:pt x="196314" y="9580"/>
                  <a:pt x="196326" y="9188"/>
                  <a:pt x="196341" y="8801"/>
                </a:cubicBezTo>
                <a:cubicBezTo>
                  <a:pt x="196384" y="7575"/>
                  <a:pt x="196369" y="6283"/>
                  <a:pt x="196102" y="5109"/>
                </a:cubicBezTo>
                <a:cubicBezTo>
                  <a:pt x="196099" y="5096"/>
                  <a:pt x="196092" y="5090"/>
                  <a:pt x="196084" y="5090"/>
                </a:cubicBezTo>
                <a:cubicBezTo>
                  <a:pt x="196071" y="5090"/>
                  <a:pt x="196059" y="5104"/>
                  <a:pt x="196064" y="5125"/>
                </a:cubicBezTo>
                <a:cubicBezTo>
                  <a:pt x="196322" y="6487"/>
                  <a:pt x="196200" y="7936"/>
                  <a:pt x="196095" y="9317"/>
                </a:cubicBezTo>
                <a:cubicBezTo>
                  <a:pt x="196095" y="9348"/>
                  <a:pt x="196091" y="9383"/>
                  <a:pt x="196087" y="9415"/>
                </a:cubicBezTo>
                <a:cubicBezTo>
                  <a:pt x="196055" y="8980"/>
                  <a:pt x="196012" y="8542"/>
                  <a:pt x="195958" y="8108"/>
                </a:cubicBezTo>
                <a:cubicBezTo>
                  <a:pt x="195887" y="7396"/>
                  <a:pt x="195805" y="6679"/>
                  <a:pt x="195719" y="5963"/>
                </a:cubicBezTo>
                <a:cubicBezTo>
                  <a:pt x="195697" y="5761"/>
                  <a:pt x="195599" y="5677"/>
                  <a:pt x="195495" y="5677"/>
                </a:cubicBezTo>
                <a:cubicBezTo>
                  <a:pt x="195490" y="5677"/>
                  <a:pt x="195485" y="5677"/>
                  <a:pt x="195480" y="5678"/>
                </a:cubicBezTo>
                <a:cubicBezTo>
                  <a:pt x="195441" y="5544"/>
                  <a:pt x="195402" y="5415"/>
                  <a:pt x="195359" y="5290"/>
                </a:cubicBezTo>
                <a:cubicBezTo>
                  <a:pt x="195353" y="5269"/>
                  <a:pt x="195342" y="5260"/>
                  <a:pt x="195331" y="5260"/>
                </a:cubicBezTo>
                <a:cubicBezTo>
                  <a:pt x="195305" y="5260"/>
                  <a:pt x="195276" y="5303"/>
                  <a:pt x="195293" y="5349"/>
                </a:cubicBezTo>
                <a:lnTo>
                  <a:pt x="195398" y="5701"/>
                </a:lnTo>
                <a:cubicBezTo>
                  <a:pt x="195273" y="5763"/>
                  <a:pt x="195163" y="5936"/>
                  <a:pt x="195190" y="6178"/>
                </a:cubicBezTo>
                <a:cubicBezTo>
                  <a:pt x="195390" y="8077"/>
                  <a:pt x="195504" y="9986"/>
                  <a:pt x="195562" y="11904"/>
                </a:cubicBezTo>
                <a:cubicBezTo>
                  <a:pt x="195343" y="12241"/>
                  <a:pt x="195136" y="12597"/>
                  <a:pt x="194940" y="12965"/>
                </a:cubicBezTo>
                <a:cubicBezTo>
                  <a:pt x="194902" y="12902"/>
                  <a:pt x="194844" y="12867"/>
                  <a:pt x="194789" y="12867"/>
                </a:cubicBezTo>
                <a:cubicBezTo>
                  <a:pt x="194757" y="12867"/>
                  <a:pt x="194727" y="12878"/>
                  <a:pt x="194702" y="12902"/>
                </a:cubicBezTo>
                <a:cubicBezTo>
                  <a:pt x="194690" y="12691"/>
                  <a:pt x="194678" y="12483"/>
                  <a:pt x="194662" y="12272"/>
                </a:cubicBezTo>
                <a:cubicBezTo>
                  <a:pt x="194659" y="12208"/>
                  <a:pt x="194626" y="12177"/>
                  <a:pt x="194591" y="12177"/>
                </a:cubicBezTo>
                <a:cubicBezTo>
                  <a:pt x="194587" y="12177"/>
                  <a:pt x="194583" y="12177"/>
                  <a:pt x="194580" y="12178"/>
                </a:cubicBezTo>
                <a:cubicBezTo>
                  <a:pt x="194584" y="11901"/>
                  <a:pt x="194580" y="11619"/>
                  <a:pt x="194565" y="11341"/>
                </a:cubicBezTo>
                <a:cubicBezTo>
                  <a:pt x="194565" y="11325"/>
                  <a:pt x="194556" y="11309"/>
                  <a:pt x="194541" y="11309"/>
                </a:cubicBezTo>
                <a:cubicBezTo>
                  <a:pt x="194529" y="11314"/>
                  <a:pt x="194514" y="11314"/>
                  <a:pt x="194502" y="11317"/>
                </a:cubicBezTo>
                <a:cubicBezTo>
                  <a:pt x="194478" y="11321"/>
                  <a:pt x="194478" y="11364"/>
                  <a:pt x="194502" y="11364"/>
                </a:cubicBezTo>
                <a:cubicBezTo>
                  <a:pt x="194552" y="11376"/>
                  <a:pt x="194396" y="12636"/>
                  <a:pt x="194204" y="14002"/>
                </a:cubicBezTo>
                <a:cubicBezTo>
                  <a:pt x="194133" y="13047"/>
                  <a:pt x="194039" y="11614"/>
                  <a:pt x="194247" y="11536"/>
                </a:cubicBezTo>
                <a:cubicBezTo>
                  <a:pt x="194338" y="11499"/>
                  <a:pt x="194308" y="11314"/>
                  <a:pt x="194227" y="11314"/>
                </a:cubicBezTo>
                <a:cubicBezTo>
                  <a:pt x="194221" y="11314"/>
                  <a:pt x="194215" y="11315"/>
                  <a:pt x="194209" y="11317"/>
                </a:cubicBezTo>
                <a:cubicBezTo>
                  <a:pt x="193985" y="11395"/>
                  <a:pt x="194005" y="12013"/>
                  <a:pt x="193989" y="12253"/>
                </a:cubicBezTo>
                <a:cubicBezTo>
                  <a:pt x="193934" y="12934"/>
                  <a:pt x="193954" y="13622"/>
                  <a:pt x="193946" y="14303"/>
                </a:cubicBezTo>
                <a:lnTo>
                  <a:pt x="193946" y="14343"/>
                </a:lnTo>
                <a:cubicBezTo>
                  <a:pt x="193918" y="14217"/>
                  <a:pt x="193891" y="14092"/>
                  <a:pt x="193860" y="13967"/>
                </a:cubicBezTo>
                <a:cubicBezTo>
                  <a:pt x="193824" y="13184"/>
                  <a:pt x="193793" y="12401"/>
                  <a:pt x="193777" y="11614"/>
                </a:cubicBezTo>
                <a:cubicBezTo>
                  <a:pt x="193776" y="11532"/>
                  <a:pt x="193733" y="11491"/>
                  <a:pt x="193690" y="11491"/>
                </a:cubicBezTo>
                <a:cubicBezTo>
                  <a:pt x="193647" y="11491"/>
                  <a:pt x="193604" y="11532"/>
                  <a:pt x="193602" y="11614"/>
                </a:cubicBezTo>
                <a:cubicBezTo>
                  <a:pt x="193598" y="12018"/>
                  <a:pt x="193586" y="12421"/>
                  <a:pt x="193578" y="12828"/>
                </a:cubicBezTo>
                <a:cubicBezTo>
                  <a:pt x="193523" y="12632"/>
                  <a:pt x="193465" y="12441"/>
                  <a:pt x="193402" y="12253"/>
                </a:cubicBezTo>
                <a:cubicBezTo>
                  <a:pt x="193575" y="10503"/>
                  <a:pt x="193821" y="8769"/>
                  <a:pt x="194271" y="7121"/>
                </a:cubicBezTo>
                <a:cubicBezTo>
                  <a:pt x="194285" y="7072"/>
                  <a:pt x="194258" y="7040"/>
                  <a:pt x="194229" y="7040"/>
                </a:cubicBezTo>
                <a:cubicBezTo>
                  <a:pt x="194210" y="7040"/>
                  <a:pt x="194190" y="7054"/>
                  <a:pt x="194180" y="7087"/>
                </a:cubicBezTo>
                <a:cubicBezTo>
                  <a:pt x="193743" y="8655"/>
                  <a:pt x="193492" y="10315"/>
                  <a:pt x="193304" y="11982"/>
                </a:cubicBezTo>
                <a:cubicBezTo>
                  <a:pt x="193222" y="11767"/>
                  <a:pt x="193124" y="11556"/>
                  <a:pt x="193011" y="11360"/>
                </a:cubicBezTo>
                <a:cubicBezTo>
                  <a:pt x="193006" y="10929"/>
                  <a:pt x="192999" y="10503"/>
                  <a:pt x="192979" y="10076"/>
                </a:cubicBezTo>
                <a:cubicBezTo>
                  <a:pt x="192952" y="9329"/>
                  <a:pt x="193018" y="8573"/>
                  <a:pt x="192768" y="7900"/>
                </a:cubicBezTo>
                <a:cubicBezTo>
                  <a:pt x="192763" y="7884"/>
                  <a:pt x="192755" y="7877"/>
                  <a:pt x="192747" y="7877"/>
                </a:cubicBezTo>
                <a:cubicBezTo>
                  <a:pt x="192729" y="7877"/>
                  <a:pt x="192710" y="7907"/>
                  <a:pt x="192721" y="7939"/>
                </a:cubicBezTo>
                <a:cubicBezTo>
                  <a:pt x="192983" y="8785"/>
                  <a:pt x="192760" y="9982"/>
                  <a:pt x="192733" y="10891"/>
                </a:cubicBezTo>
                <a:cubicBezTo>
                  <a:pt x="192724" y="11094"/>
                  <a:pt x="192717" y="11301"/>
                  <a:pt x="192713" y="11505"/>
                </a:cubicBezTo>
                <a:cubicBezTo>
                  <a:pt x="192662" y="11379"/>
                  <a:pt x="192612" y="11254"/>
                  <a:pt x="192560" y="11129"/>
                </a:cubicBezTo>
                <a:cubicBezTo>
                  <a:pt x="192565" y="10656"/>
                  <a:pt x="192580" y="10143"/>
                  <a:pt x="192709" y="9764"/>
                </a:cubicBezTo>
                <a:cubicBezTo>
                  <a:pt x="192726" y="9720"/>
                  <a:pt x="192698" y="9676"/>
                  <a:pt x="192672" y="9676"/>
                </a:cubicBezTo>
                <a:cubicBezTo>
                  <a:pt x="192661" y="9676"/>
                  <a:pt x="192650" y="9684"/>
                  <a:pt x="192643" y="9704"/>
                </a:cubicBezTo>
                <a:cubicBezTo>
                  <a:pt x="192518" y="10041"/>
                  <a:pt x="192471" y="10445"/>
                  <a:pt x="192451" y="10855"/>
                </a:cubicBezTo>
                <a:cubicBezTo>
                  <a:pt x="192372" y="10667"/>
                  <a:pt x="192294" y="10476"/>
                  <a:pt x="192212" y="10288"/>
                </a:cubicBezTo>
                <a:cubicBezTo>
                  <a:pt x="192166" y="10017"/>
                  <a:pt x="192110" y="9748"/>
                  <a:pt x="192052" y="9482"/>
                </a:cubicBezTo>
                <a:cubicBezTo>
                  <a:pt x="192134" y="9004"/>
                  <a:pt x="192231" y="8527"/>
                  <a:pt x="192361" y="8061"/>
                </a:cubicBezTo>
                <a:cubicBezTo>
                  <a:pt x="192372" y="8018"/>
                  <a:pt x="192343" y="7978"/>
                  <a:pt x="192315" y="7978"/>
                </a:cubicBezTo>
                <a:cubicBezTo>
                  <a:pt x="192304" y="7978"/>
                  <a:pt x="192294" y="7984"/>
                  <a:pt x="192287" y="7998"/>
                </a:cubicBezTo>
                <a:cubicBezTo>
                  <a:pt x="192251" y="8049"/>
                  <a:pt x="192216" y="8096"/>
                  <a:pt x="192181" y="8147"/>
                </a:cubicBezTo>
                <a:cubicBezTo>
                  <a:pt x="192162" y="8161"/>
                  <a:pt x="192172" y="8194"/>
                  <a:pt x="192190" y="8194"/>
                </a:cubicBezTo>
                <a:cubicBezTo>
                  <a:pt x="192191" y="8194"/>
                  <a:pt x="192192" y="8194"/>
                  <a:pt x="192193" y="8194"/>
                </a:cubicBezTo>
                <a:cubicBezTo>
                  <a:pt x="192241" y="8178"/>
                  <a:pt x="192261" y="8170"/>
                  <a:pt x="192264" y="8170"/>
                </a:cubicBezTo>
                <a:lnTo>
                  <a:pt x="192264" y="8170"/>
                </a:lnTo>
                <a:cubicBezTo>
                  <a:pt x="192270" y="8170"/>
                  <a:pt x="192158" y="8222"/>
                  <a:pt x="192130" y="8303"/>
                </a:cubicBezTo>
                <a:cubicBezTo>
                  <a:pt x="192075" y="8460"/>
                  <a:pt x="192009" y="8620"/>
                  <a:pt x="191965" y="8781"/>
                </a:cubicBezTo>
                <a:cubicBezTo>
                  <a:pt x="191954" y="8836"/>
                  <a:pt x="191938" y="8886"/>
                  <a:pt x="191922" y="8942"/>
                </a:cubicBezTo>
                <a:cubicBezTo>
                  <a:pt x="191860" y="8691"/>
                  <a:pt x="191790" y="8444"/>
                  <a:pt x="191715" y="8205"/>
                </a:cubicBezTo>
                <a:cubicBezTo>
                  <a:pt x="191621" y="7908"/>
                  <a:pt x="191512" y="7477"/>
                  <a:pt x="191355" y="7137"/>
                </a:cubicBezTo>
                <a:cubicBezTo>
                  <a:pt x="191414" y="7000"/>
                  <a:pt x="191472" y="6863"/>
                  <a:pt x="191531" y="6726"/>
                </a:cubicBezTo>
                <a:cubicBezTo>
                  <a:pt x="191790" y="6135"/>
                  <a:pt x="192052" y="5540"/>
                  <a:pt x="192321" y="4957"/>
                </a:cubicBezTo>
                <a:cubicBezTo>
                  <a:pt x="192541" y="4487"/>
                  <a:pt x="192991" y="3450"/>
                  <a:pt x="193434" y="3371"/>
                </a:cubicBezTo>
                <a:cubicBezTo>
                  <a:pt x="193457" y="3368"/>
                  <a:pt x="193457" y="3317"/>
                  <a:pt x="193434" y="3317"/>
                </a:cubicBezTo>
                <a:cubicBezTo>
                  <a:pt x="192878" y="3368"/>
                  <a:pt x="192415" y="4480"/>
                  <a:pt x="192114" y="5062"/>
                </a:cubicBezTo>
                <a:cubicBezTo>
                  <a:pt x="191805" y="5662"/>
                  <a:pt x="191508" y="6272"/>
                  <a:pt x="191218" y="6894"/>
                </a:cubicBezTo>
                <a:cubicBezTo>
                  <a:pt x="191140" y="6781"/>
                  <a:pt x="191050" y="6691"/>
                  <a:pt x="190944" y="6652"/>
                </a:cubicBezTo>
                <a:cubicBezTo>
                  <a:pt x="190943" y="6650"/>
                  <a:pt x="190942" y="6650"/>
                  <a:pt x="190941" y="6650"/>
                </a:cubicBezTo>
                <a:cubicBezTo>
                  <a:pt x="190939" y="6650"/>
                  <a:pt x="190938" y="6652"/>
                  <a:pt x="190936" y="6652"/>
                </a:cubicBezTo>
                <a:cubicBezTo>
                  <a:pt x="190944" y="6632"/>
                  <a:pt x="190948" y="6612"/>
                  <a:pt x="190952" y="6593"/>
                </a:cubicBezTo>
                <a:cubicBezTo>
                  <a:pt x="191113" y="6229"/>
                  <a:pt x="191288" y="5877"/>
                  <a:pt x="191480" y="5555"/>
                </a:cubicBezTo>
                <a:cubicBezTo>
                  <a:pt x="191510" y="5505"/>
                  <a:pt x="191478" y="5436"/>
                  <a:pt x="191444" y="5436"/>
                </a:cubicBezTo>
                <a:cubicBezTo>
                  <a:pt x="191434" y="5436"/>
                  <a:pt x="191423" y="5442"/>
                  <a:pt x="191414" y="5458"/>
                </a:cubicBezTo>
                <a:cubicBezTo>
                  <a:pt x="191308" y="5634"/>
                  <a:pt x="191206" y="5814"/>
                  <a:pt x="191113" y="6002"/>
                </a:cubicBezTo>
                <a:cubicBezTo>
                  <a:pt x="191187" y="5638"/>
                  <a:pt x="191221" y="5180"/>
                  <a:pt x="191508" y="5028"/>
                </a:cubicBezTo>
                <a:cubicBezTo>
                  <a:pt x="191575" y="4992"/>
                  <a:pt x="191559" y="4854"/>
                  <a:pt x="191497" y="4854"/>
                </a:cubicBezTo>
                <a:cubicBezTo>
                  <a:pt x="191491" y="4854"/>
                  <a:pt x="191484" y="4856"/>
                  <a:pt x="191476" y="4859"/>
                </a:cubicBezTo>
                <a:cubicBezTo>
                  <a:pt x="191265" y="4950"/>
                  <a:pt x="191163" y="5074"/>
                  <a:pt x="191069" y="5368"/>
                </a:cubicBezTo>
                <a:cubicBezTo>
                  <a:pt x="190909" y="5865"/>
                  <a:pt x="190741" y="6354"/>
                  <a:pt x="190569" y="6839"/>
                </a:cubicBezTo>
                <a:cubicBezTo>
                  <a:pt x="190153" y="6045"/>
                  <a:pt x="189742" y="5243"/>
                  <a:pt x="189390" y="4401"/>
                </a:cubicBezTo>
                <a:cubicBezTo>
                  <a:pt x="189136" y="3790"/>
                  <a:pt x="188905" y="3160"/>
                  <a:pt x="188596" y="2601"/>
                </a:cubicBezTo>
                <a:cubicBezTo>
                  <a:pt x="188333" y="2127"/>
                  <a:pt x="188224" y="1700"/>
                  <a:pt x="187832" y="1422"/>
                </a:cubicBezTo>
                <a:cubicBezTo>
                  <a:pt x="187829" y="1420"/>
                  <a:pt x="187826" y="1419"/>
                  <a:pt x="187823" y="1419"/>
                </a:cubicBezTo>
                <a:cubicBezTo>
                  <a:pt x="187805" y="1419"/>
                  <a:pt x="187796" y="1456"/>
                  <a:pt x="187813" y="1469"/>
                </a:cubicBezTo>
                <a:cubicBezTo>
                  <a:pt x="188244" y="1845"/>
                  <a:pt x="188486" y="2695"/>
                  <a:pt x="188729" y="3317"/>
                </a:cubicBezTo>
                <a:cubicBezTo>
                  <a:pt x="188976" y="3947"/>
                  <a:pt x="189163" y="4609"/>
                  <a:pt x="189425" y="5223"/>
                </a:cubicBezTo>
                <a:cubicBezTo>
                  <a:pt x="189606" y="5642"/>
                  <a:pt x="189789" y="6057"/>
                  <a:pt x="189969" y="6468"/>
                </a:cubicBezTo>
                <a:cubicBezTo>
                  <a:pt x="189926" y="6487"/>
                  <a:pt x="189888" y="6542"/>
                  <a:pt x="189883" y="6636"/>
                </a:cubicBezTo>
                <a:cubicBezTo>
                  <a:pt x="189844" y="7470"/>
                  <a:pt x="189809" y="8308"/>
                  <a:pt x="189770" y="9145"/>
                </a:cubicBezTo>
                <a:cubicBezTo>
                  <a:pt x="189723" y="9289"/>
                  <a:pt x="189680" y="9435"/>
                  <a:pt x="189637" y="9576"/>
                </a:cubicBezTo>
                <a:cubicBezTo>
                  <a:pt x="189617" y="9529"/>
                  <a:pt x="189601" y="9482"/>
                  <a:pt x="189586" y="9435"/>
                </a:cubicBezTo>
                <a:cubicBezTo>
                  <a:pt x="189566" y="9352"/>
                  <a:pt x="189543" y="9270"/>
                  <a:pt x="189523" y="9188"/>
                </a:cubicBezTo>
                <a:cubicBezTo>
                  <a:pt x="189563" y="8929"/>
                  <a:pt x="189578" y="8660"/>
                  <a:pt x="189469" y="8558"/>
                </a:cubicBezTo>
                <a:cubicBezTo>
                  <a:pt x="189463" y="8552"/>
                  <a:pt x="189456" y="8550"/>
                  <a:pt x="189450" y="8550"/>
                </a:cubicBezTo>
                <a:cubicBezTo>
                  <a:pt x="189422" y="8550"/>
                  <a:pt x="189399" y="8604"/>
                  <a:pt x="189422" y="8640"/>
                </a:cubicBezTo>
                <a:cubicBezTo>
                  <a:pt x="189445" y="8671"/>
                  <a:pt x="189445" y="8749"/>
                  <a:pt x="189433" y="8848"/>
                </a:cubicBezTo>
                <a:cubicBezTo>
                  <a:pt x="189319" y="8440"/>
                  <a:pt x="189207" y="8041"/>
                  <a:pt x="189081" y="7642"/>
                </a:cubicBezTo>
                <a:cubicBezTo>
                  <a:pt x="188889" y="7024"/>
                  <a:pt x="188674" y="6401"/>
                  <a:pt x="188443" y="5810"/>
                </a:cubicBezTo>
                <a:cubicBezTo>
                  <a:pt x="188432" y="5779"/>
                  <a:pt x="188419" y="5748"/>
                  <a:pt x="188408" y="5716"/>
                </a:cubicBezTo>
                <a:cubicBezTo>
                  <a:pt x="188369" y="5537"/>
                  <a:pt x="188338" y="5356"/>
                  <a:pt x="188310" y="5176"/>
                </a:cubicBezTo>
                <a:cubicBezTo>
                  <a:pt x="188308" y="5163"/>
                  <a:pt x="188300" y="5157"/>
                  <a:pt x="188292" y="5157"/>
                </a:cubicBezTo>
                <a:cubicBezTo>
                  <a:pt x="188284" y="5157"/>
                  <a:pt x="188275" y="5165"/>
                  <a:pt x="188275" y="5180"/>
                </a:cubicBezTo>
                <a:cubicBezTo>
                  <a:pt x="188279" y="5243"/>
                  <a:pt x="188282" y="5306"/>
                  <a:pt x="188286" y="5364"/>
                </a:cubicBezTo>
                <a:cubicBezTo>
                  <a:pt x="188165" y="5008"/>
                  <a:pt x="188044" y="4636"/>
                  <a:pt x="187856" y="4362"/>
                </a:cubicBezTo>
                <a:cubicBezTo>
                  <a:pt x="187804" y="4285"/>
                  <a:pt x="187527" y="3898"/>
                  <a:pt x="187367" y="3898"/>
                </a:cubicBezTo>
                <a:cubicBezTo>
                  <a:pt x="187301" y="3898"/>
                  <a:pt x="187254" y="3965"/>
                  <a:pt x="187253" y="4151"/>
                </a:cubicBezTo>
                <a:cubicBezTo>
                  <a:pt x="187251" y="4172"/>
                  <a:pt x="187264" y="4184"/>
                  <a:pt x="187277" y="4184"/>
                </a:cubicBezTo>
                <a:cubicBezTo>
                  <a:pt x="187288" y="4184"/>
                  <a:pt x="187298" y="4176"/>
                  <a:pt x="187300" y="4159"/>
                </a:cubicBezTo>
                <a:cubicBezTo>
                  <a:pt x="187327" y="4153"/>
                  <a:pt x="187354" y="4151"/>
                  <a:pt x="187378" y="4151"/>
                </a:cubicBezTo>
                <a:cubicBezTo>
                  <a:pt x="187502" y="4151"/>
                  <a:pt x="187595" y="4215"/>
                  <a:pt x="187660" y="4339"/>
                </a:cubicBezTo>
                <a:cubicBezTo>
                  <a:pt x="187754" y="4507"/>
                  <a:pt x="187832" y="4691"/>
                  <a:pt x="187892" y="4887"/>
                </a:cubicBezTo>
                <a:cubicBezTo>
                  <a:pt x="187939" y="5039"/>
                  <a:pt x="187981" y="5192"/>
                  <a:pt x="188024" y="5349"/>
                </a:cubicBezTo>
                <a:cubicBezTo>
                  <a:pt x="187621" y="6014"/>
                  <a:pt x="187398" y="7199"/>
                  <a:pt x="187226" y="8026"/>
                </a:cubicBezTo>
                <a:cubicBezTo>
                  <a:pt x="187167" y="8308"/>
                  <a:pt x="187112" y="8589"/>
                  <a:pt x="187065" y="8871"/>
                </a:cubicBezTo>
                <a:cubicBezTo>
                  <a:pt x="187054" y="8691"/>
                  <a:pt x="187046" y="8507"/>
                  <a:pt x="187046" y="8326"/>
                </a:cubicBezTo>
                <a:cubicBezTo>
                  <a:pt x="187044" y="8254"/>
                  <a:pt x="187006" y="8218"/>
                  <a:pt x="186968" y="8218"/>
                </a:cubicBezTo>
                <a:cubicBezTo>
                  <a:pt x="186930" y="8218"/>
                  <a:pt x="186893" y="8254"/>
                  <a:pt x="186893" y="8326"/>
                </a:cubicBezTo>
                <a:cubicBezTo>
                  <a:pt x="186893" y="8839"/>
                  <a:pt x="186897" y="9352"/>
                  <a:pt x="186905" y="9869"/>
                </a:cubicBezTo>
                <a:cubicBezTo>
                  <a:pt x="186854" y="10221"/>
                  <a:pt x="186811" y="10573"/>
                  <a:pt x="186772" y="10933"/>
                </a:cubicBezTo>
                <a:cubicBezTo>
                  <a:pt x="186741" y="11070"/>
                  <a:pt x="186709" y="11204"/>
                  <a:pt x="186682" y="11341"/>
                </a:cubicBezTo>
                <a:cubicBezTo>
                  <a:pt x="186674" y="11243"/>
                  <a:pt x="186670" y="11141"/>
                  <a:pt x="186662" y="11043"/>
                </a:cubicBezTo>
                <a:cubicBezTo>
                  <a:pt x="186615" y="10315"/>
                  <a:pt x="186674" y="8949"/>
                  <a:pt x="186239" y="8449"/>
                </a:cubicBezTo>
                <a:cubicBezTo>
                  <a:pt x="186224" y="8431"/>
                  <a:pt x="186208" y="8424"/>
                  <a:pt x="186193" y="8424"/>
                </a:cubicBezTo>
                <a:cubicBezTo>
                  <a:pt x="186142" y="8424"/>
                  <a:pt x="186103" y="8508"/>
                  <a:pt x="186145" y="8581"/>
                </a:cubicBezTo>
                <a:cubicBezTo>
                  <a:pt x="186369" y="8933"/>
                  <a:pt x="186248" y="9665"/>
                  <a:pt x="186263" y="10111"/>
                </a:cubicBezTo>
                <a:lnTo>
                  <a:pt x="186263" y="10143"/>
                </a:lnTo>
                <a:cubicBezTo>
                  <a:pt x="186228" y="10163"/>
                  <a:pt x="186192" y="10190"/>
                  <a:pt x="186161" y="10214"/>
                </a:cubicBezTo>
                <a:cubicBezTo>
                  <a:pt x="186157" y="10212"/>
                  <a:pt x="186153" y="10211"/>
                  <a:pt x="186149" y="10211"/>
                </a:cubicBezTo>
                <a:cubicBezTo>
                  <a:pt x="186129" y="10211"/>
                  <a:pt x="186110" y="10228"/>
                  <a:pt x="186107" y="10264"/>
                </a:cubicBezTo>
                <a:lnTo>
                  <a:pt x="186107" y="10268"/>
                </a:lnTo>
                <a:cubicBezTo>
                  <a:pt x="186083" y="10292"/>
                  <a:pt x="186064" y="10311"/>
                  <a:pt x="186044" y="10338"/>
                </a:cubicBezTo>
                <a:cubicBezTo>
                  <a:pt x="185950" y="10084"/>
                  <a:pt x="185849" y="9838"/>
                  <a:pt x="185739" y="9599"/>
                </a:cubicBezTo>
                <a:cubicBezTo>
                  <a:pt x="185574" y="9231"/>
                  <a:pt x="185492" y="8785"/>
                  <a:pt x="185308" y="8507"/>
                </a:cubicBezTo>
                <a:cubicBezTo>
                  <a:pt x="185527" y="7638"/>
                  <a:pt x="185782" y="6793"/>
                  <a:pt x="186075" y="5974"/>
                </a:cubicBezTo>
                <a:cubicBezTo>
                  <a:pt x="186145" y="5830"/>
                  <a:pt x="186228" y="5693"/>
                  <a:pt x="186310" y="5555"/>
                </a:cubicBezTo>
                <a:cubicBezTo>
                  <a:pt x="186345" y="5506"/>
                  <a:pt x="186311" y="5434"/>
                  <a:pt x="186274" y="5434"/>
                </a:cubicBezTo>
                <a:cubicBezTo>
                  <a:pt x="186273" y="5434"/>
                  <a:pt x="186272" y="5434"/>
                  <a:pt x="186271" y="5434"/>
                </a:cubicBezTo>
                <a:cubicBezTo>
                  <a:pt x="186427" y="5024"/>
                  <a:pt x="186592" y="4621"/>
                  <a:pt x="186772" y="4225"/>
                </a:cubicBezTo>
                <a:cubicBezTo>
                  <a:pt x="186796" y="4173"/>
                  <a:pt x="186762" y="4123"/>
                  <a:pt x="186727" y="4123"/>
                </a:cubicBezTo>
                <a:cubicBezTo>
                  <a:pt x="186711" y="4123"/>
                  <a:pt x="186696" y="4133"/>
                  <a:pt x="186685" y="4155"/>
                </a:cubicBezTo>
                <a:cubicBezTo>
                  <a:pt x="186431" y="4710"/>
                  <a:pt x="186201" y="5282"/>
                  <a:pt x="185985" y="5869"/>
                </a:cubicBezTo>
                <a:cubicBezTo>
                  <a:pt x="185582" y="6570"/>
                  <a:pt x="185289" y="7403"/>
                  <a:pt x="185058" y="8288"/>
                </a:cubicBezTo>
                <a:cubicBezTo>
                  <a:pt x="185014" y="8268"/>
                  <a:pt x="184971" y="8256"/>
                  <a:pt x="184920" y="8248"/>
                </a:cubicBezTo>
                <a:cubicBezTo>
                  <a:pt x="184920" y="8248"/>
                  <a:pt x="184919" y="8248"/>
                  <a:pt x="184918" y="8248"/>
                </a:cubicBezTo>
                <a:cubicBezTo>
                  <a:pt x="184869" y="8248"/>
                  <a:pt x="184858" y="8374"/>
                  <a:pt x="184909" y="8386"/>
                </a:cubicBezTo>
                <a:cubicBezTo>
                  <a:pt x="184948" y="8393"/>
                  <a:pt x="184983" y="8420"/>
                  <a:pt x="185014" y="8456"/>
                </a:cubicBezTo>
                <a:cubicBezTo>
                  <a:pt x="184964" y="8655"/>
                  <a:pt x="184917" y="8859"/>
                  <a:pt x="184870" y="9063"/>
                </a:cubicBezTo>
                <a:cubicBezTo>
                  <a:pt x="184823" y="8890"/>
                  <a:pt x="184772" y="8714"/>
                  <a:pt x="184721" y="8542"/>
                </a:cubicBezTo>
                <a:cubicBezTo>
                  <a:pt x="184839" y="7407"/>
                  <a:pt x="185136" y="6065"/>
                  <a:pt x="185719" y="5290"/>
                </a:cubicBezTo>
                <a:cubicBezTo>
                  <a:pt x="185765" y="5226"/>
                  <a:pt x="185723" y="5137"/>
                  <a:pt x="185674" y="5137"/>
                </a:cubicBezTo>
                <a:cubicBezTo>
                  <a:pt x="185660" y="5137"/>
                  <a:pt x="185645" y="5144"/>
                  <a:pt x="185632" y="5161"/>
                </a:cubicBezTo>
                <a:cubicBezTo>
                  <a:pt x="185136" y="5775"/>
                  <a:pt x="184881" y="6675"/>
                  <a:pt x="184651" y="7536"/>
                </a:cubicBezTo>
                <a:cubicBezTo>
                  <a:pt x="184611" y="7677"/>
                  <a:pt x="184576" y="7815"/>
                  <a:pt x="184545" y="7951"/>
                </a:cubicBezTo>
                <a:cubicBezTo>
                  <a:pt x="184537" y="7916"/>
                  <a:pt x="184525" y="7885"/>
                  <a:pt x="184514" y="7849"/>
                </a:cubicBezTo>
                <a:cubicBezTo>
                  <a:pt x="184357" y="7336"/>
                  <a:pt x="184153" y="6280"/>
                  <a:pt x="183672" y="6272"/>
                </a:cubicBezTo>
                <a:cubicBezTo>
                  <a:pt x="183671" y="6272"/>
                  <a:pt x="183670" y="6272"/>
                  <a:pt x="183670" y="6272"/>
                </a:cubicBezTo>
                <a:cubicBezTo>
                  <a:pt x="183648" y="6272"/>
                  <a:pt x="183646" y="6319"/>
                  <a:pt x="183665" y="6330"/>
                </a:cubicBezTo>
                <a:cubicBezTo>
                  <a:pt x="183993" y="6480"/>
                  <a:pt x="184126" y="7321"/>
                  <a:pt x="184232" y="7724"/>
                </a:cubicBezTo>
                <a:cubicBezTo>
                  <a:pt x="184299" y="7986"/>
                  <a:pt x="184364" y="8256"/>
                  <a:pt x="184427" y="8530"/>
                </a:cubicBezTo>
                <a:cubicBezTo>
                  <a:pt x="184396" y="8691"/>
                  <a:pt x="184369" y="8855"/>
                  <a:pt x="184346" y="9020"/>
                </a:cubicBezTo>
                <a:cubicBezTo>
                  <a:pt x="184330" y="8420"/>
                  <a:pt x="184270" y="7815"/>
                  <a:pt x="184044" y="7333"/>
                </a:cubicBezTo>
                <a:cubicBezTo>
                  <a:pt x="184037" y="7317"/>
                  <a:pt x="184027" y="7311"/>
                  <a:pt x="184016" y="7311"/>
                </a:cubicBezTo>
                <a:cubicBezTo>
                  <a:pt x="183992" y="7311"/>
                  <a:pt x="183968" y="7345"/>
                  <a:pt x="183985" y="7383"/>
                </a:cubicBezTo>
                <a:cubicBezTo>
                  <a:pt x="184290" y="8124"/>
                  <a:pt x="184212" y="9157"/>
                  <a:pt x="184064" y="10092"/>
                </a:cubicBezTo>
                <a:cubicBezTo>
                  <a:pt x="184024" y="9947"/>
                  <a:pt x="183985" y="9806"/>
                  <a:pt x="183942" y="9665"/>
                </a:cubicBezTo>
                <a:cubicBezTo>
                  <a:pt x="183895" y="9505"/>
                  <a:pt x="183531" y="8182"/>
                  <a:pt x="183367" y="7274"/>
                </a:cubicBezTo>
                <a:cubicBezTo>
                  <a:pt x="183418" y="7204"/>
                  <a:pt x="183464" y="7137"/>
                  <a:pt x="183524" y="7074"/>
                </a:cubicBezTo>
                <a:cubicBezTo>
                  <a:pt x="183566" y="7026"/>
                  <a:pt x="183538" y="6932"/>
                  <a:pt x="183498" y="6932"/>
                </a:cubicBezTo>
                <a:cubicBezTo>
                  <a:pt x="183490" y="6932"/>
                  <a:pt x="183481" y="6936"/>
                  <a:pt x="183472" y="6946"/>
                </a:cubicBezTo>
                <a:cubicBezTo>
                  <a:pt x="183421" y="6996"/>
                  <a:pt x="183378" y="7051"/>
                  <a:pt x="183336" y="7102"/>
                </a:cubicBezTo>
                <a:cubicBezTo>
                  <a:pt x="183269" y="6699"/>
                  <a:pt x="183253" y="6409"/>
                  <a:pt x="183347" y="6409"/>
                </a:cubicBezTo>
                <a:cubicBezTo>
                  <a:pt x="183398" y="6409"/>
                  <a:pt x="183398" y="6299"/>
                  <a:pt x="183347" y="6299"/>
                </a:cubicBezTo>
                <a:cubicBezTo>
                  <a:pt x="183343" y="6299"/>
                  <a:pt x="183338" y="6299"/>
                  <a:pt x="183334" y="6299"/>
                </a:cubicBezTo>
                <a:cubicBezTo>
                  <a:pt x="183075" y="6299"/>
                  <a:pt x="183156" y="6996"/>
                  <a:pt x="183167" y="7235"/>
                </a:cubicBezTo>
                <a:cubicBezTo>
                  <a:pt x="183167" y="7262"/>
                  <a:pt x="183171" y="7289"/>
                  <a:pt x="183175" y="7317"/>
                </a:cubicBezTo>
                <a:cubicBezTo>
                  <a:pt x="182811" y="7833"/>
                  <a:pt x="182572" y="8456"/>
                  <a:pt x="182350" y="9157"/>
                </a:cubicBezTo>
                <a:cubicBezTo>
                  <a:pt x="182298" y="9305"/>
                  <a:pt x="182256" y="9458"/>
                  <a:pt x="182212" y="9611"/>
                </a:cubicBezTo>
                <a:cubicBezTo>
                  <a:pt x="182189" y="9618"/>
                  <a:pt x="182173" y="9657"/>
                  <a:pt x="182189" y="9688"/>
                </a:cubicBezTo>
                <a:cubicBezTo>
                  <a:pt x="182162" y="9791"/>
                  <a:pt x="182130" y="9892"/>
                  <a:pt x="182106" y="9994"/>
                </a:cubicBezTo>
                <a:cubicBezTo>
                  <a:pt x="182075" y="9814"/>
                  <a:pt x="182044" y="9634"/>
                  <a:pt x="182009" y="9458"/>
                </a:cubicBezTo>
                <a:cubicBezTo>
                  <a:pt x="182169" y="8863"/>
                  <a:pt x="182326" y="8272"/>
                  <a:pt x="182341" y="7607"/>
                </a:cubicBezTo>
                <a:cubicBezTo>
                  <a:pt x="182341" y="7570"/>
                  <a:pt x="182323" y="7553"/>
                  <a:pt x="182304" y="7553"/>
                </a:cubicBezTo>
                <a:cubicBezTo>
                  <a:pt x="182285" y="7553"/>
                  <a:pt x="182265" y="7571"/>
                  <a:pt x="182263" y="7607"/>
                </a:cubicBezTo>
                <a:cubicBezTo>
                  <a:pt x="182236" y="8127"/>
                  <a:pt x="182106" y="8632"/>
                  <a:pt x="181938" y="9130"/>
                </a:cubicBezTo>
                <a:cubicBezTo>
                  <a:pt x="181880" y="8895"/>
                  <a:pt x="181817" y="8667"/>
                  <a:pt x="181743" y="8444"/>
                </a:cubicBezTo>
                <a:cubicBezTo>
                  <a:pt x="181734" y="8419"/>
                  <a:pt x="181721" y="8408"/>
                  <a:pt x="181707" y="8408"/>
                </a:cubicBezTo>
                <a:cubicBezTo>
                  <a:pt x="181677" y="8408"/>
                  <a:pt x="181644" y="8460"/>
                  <a:pt x="181660" y="8514"/>
                </a:cubicBezTo>
                <a:cubicBezTo>
                  <a:pt x="181743" y="8792"/>
                  <a:pt x="181801" y="9086"/>
                  <a:pt x="181844" y="9388"/>
                </a:cubicBezTo>
                <a:cubicBezTo>
                  <a:pt x="181762" y="9607"/>
                  <a:pt x="181676" y="9822"/>
                  <a:pt x="181590" y="10033"/>
                </a:cubicBezTo>
                <a:cubicBezTo>
                  <a:pt x="181586" y="9967"/>
                  <a:pt x="181586" y="9896"/>
                  <a:pt x="181586" y="9829"/>
                </a:cubicBezTo>
                <a:cubicBezTo>
                  <a:pt x="181586" y="9785"/>
                  <a:pt x="181562" y="9762"/>
                  <a:pt x="181539" y="9762"/>
                </a:cubicBezTo>
                <a:cubicBezTo>
                  <a:pt x="181515" y="9762"/>
                  <a:pt x="181492" y="9785"/>
                  <a:pt x="181492" y="9829"/>
                </a:cubicBezTo>
                <a:cubicBezTo>
                  <a:pt x="181488" y="9982"/>
                  <a:pt x="181488" y="10131"/>
                  <a:pt x="181484" y="10284"/>
                </a:cubicBezTo>
                <a:cubicBezTo>
                  <a:pt x="181378" y="10542"/>
                  <a:pt x="181273" y="10797"/>
                  <a:pt x="181179" y="11043"/>
                </a:cubicBezTo>
                <a:cubicBezTo>
                  <a:pt x="181156" y="10613"/>
                  <a:pt x="181136" y="10178"/>
                  <a:pt x="181109" y="9748"/>
                </a:cubicBezTo>
                <a:cubicBezTo>
                  <a:pt x="181093" y="9536"/>
                  <a:pt x="181081" y="9313"/>
                  <a:pt x="181069" y="9086"/>
                </a:cubicBezTo>
                <a:cubicBezTo>
                  <a:pt x="181214" y="8859"/>
                  <a:pt x="181382" y="8707"/>
                  <a:pt x="181582" y="8671"/>
                </a:cubicBezTo>
                <a:cubicBezTo>
                  <a:pt x="181620" y="8664"/>
                  <a:pt x="181621" y="8589"/>
                  <a:pt x="181588" y="8589"/>
                </a:cubicBezTo>
                <a:cubicBezTo>
                  <a:pt x="181586" y="8589"/>
                  <a:pt x="181584" y="8589"/>
                  <a:pt x="181582" y="8589"/>
                </a:cubicBezTo>
                <a:cubicBezTo>
                  <a:pt x="181378" y="8617"/>
                  <a:pt x="181206" y="8745"/>
                  <a:pt x="181062" y="8933"/>
                </a:cubicBezTo>
                <a:cubicBezTo>
                  <a:pt x="181026" y="8335"/>
                  <a:pt x="180975" y="7716"/>
                  <a:pt x="180827" y="7184"/>
                </a:cubicBezTo>
                <a:cubicBezTo>
                  <a:pt x="180827" y="7168"/>
                  <a:pt x="180823" y="7157"/>
                  <a:pt x="180815" y="7145"/>
                </a:cubicBezTo>
                <a:cubicBezTo>
                  <a:pt x="180803" y="7105"/>
                  <a:pt x="180791" y="7067"/>
                  <a:pt x="180780" y="7031"/>
                </a:cubicBezTo>
                <a:cubicBezTo>
                  <a:pt x="180776" y="7020"/>
                  <a:pt x="180769" y="7015"/>
                  <a:pt x="180762" y="7015"/>
                </a:cubicBezTo>
                <a:cubicBezTo>
                  <a:pt x="180748" y="7015"/>
                  <a:pt x="180733" y="7034"/>
                  <a:pt x="180740" y="7055"/>
                </a:cubicBezTo>
                <a:cubicBezTo>
                  <a:pt x="180744" y="7074"/>
                  <a:pt x="180748" y="7094"/>
                  <a:pt x="180753" y="7114"/>
                </a:cubicBezTo>
                <a:cubicBezTo>
                  <a:pt x="180733" y="7118"/>
                  <a:pt x="180713" y="7137"/>
                  <a:pt x="180701" y="7172"/>
                </a:cubicBezTo>
                <a:cubicBezTo>
                  <a:pt x="180596" y="7591"/>
                  <a:pt x="180494" y="7959"/>
                  <a:pt x="180439" y="8397"/>
                </a:cubicBezTo>
                <a:cubicBezTo>
                  <a:pt x="180408" y="8655"/>
                  <a:pt x="180400" y="8918"/>
                  <a:pt x="180384" y="9184"/>
                </a:cubicBezTo>
                <a:cubicBezTo>
                  <a:pt x="180325" y="9435"/>
                  <a:pt x="180271" y="9685"/>
                  <a:pt x="180220" y="9936"/>
                </a:cubicBezTo>
                <a:cubicBezTo>
                  <a:pt x="180181" y="9298"/>
                  <a:pt x="180150" y="8601"/>
                  <a:pt x="180056" y="7951"/>
                </a:cubicBezTo>
                <a:cubicBezTo>
                  <a:pt x="180184" y="7058"/>
                  <a:pt x="180314" y="6135"/>
                  <a:pt x="180584" y="5337"/>
                </a:cubicBezTo>
                <a:cubicBezTo>
                  <a:pt x="180600" y="5288"/>
                  <a:pt x="180571" y="5243"/>
                  <a:pt x="180543" y="5243"/>
                </a:cubicBezTo>
                <a:cubicBezTo>
                  <a:pt x="180530" y="5243"/>
                  <a:pt x="180518" y="5252"/>
                  <a:pt x="180509" y="5274"/>
                </a:cubicBezTo>
                <a:cubicBezTo>
                  <a:pt x="180271" y="5893"/>
                  <a:pt x="180090" y="6601"/>
                  <a:pt x="179938" y="7302"/>
                </a:cubicBezTo>
                <a:cubicBezTo>
                  <a:pt x="179926" y="7255"/>
                  <a:pt x="179915" y="7204"/>
                  <a:pt x="179903" y="7157"/>
                </a:cubicBezTo>
                <a:cubicBezTo>
                  <a:pt x="179895" y="7126"/>
                  <a:pt x="179878" y="7113"/>
                  <a:pt x="179861" y="7113"/>
                </a:cubicBezTo>
                <a:cubicBezTo>
                  <a:pt x="179837" y="7113"/>
                  <a:pt x="179814" y="7142"/>
                  <a:pt x="179821" y="7188"/>
                </a:cubicBezTo>
                <a:cubicBezTo>
                  <a:pt x="179825" y="7208"/>
                  <a:pt x="179825" y="7227"/>
                  <a:pt x="179828" y="7246"/>
                </a:cubicBezTo>
                <a:cubicBezTo>
                  <a:pt x="179828" y="7266"/>
                  <a:pt x="179841" y="7274"/>
                  <a:pt x="179852" y="7278"/>
                </a:cubicBezTo>
                <a:cubicBezTo>
                  <a:pt x="179841" y="7302"/>
                  <a:pt x="179828" y="7329"/>
                  <a:pt x="179813" y="7360"/>
                </a:cubicBezTo>
                <a:cubicBezTo>
                  <a:pt x="179825" y="7509"/>
                  <a:pt x="179825" y="7658"/>
                  <a:pt x="179813" y="7810"/>
                </a:cubicBezTo>
                <a:lnTo>
                  <a:pt x="179813" y="7880"/>
                </a:lnTo>
                <a:cubicBezTo>
                  <a:pt x="179781" y="8030"/>
                  <a:pt x="179750" y="8178"/>
                  <a:pt x="179723" y="8323"/>
                </a:cubicBezTo>
                <a:cubicBezTo>
                  <a:pt x="179472" y="9564"/>
                  <a:pt x="179191" y="10792"/>
                  <a:pt x="178944" y="12037"/>
                </a:cubicBezTo>
                <a:cubicBezTo>
                  <a:pt x="178909" y="12225"/>
                  <a:pt x="178869" y="12409"/>
                  <a:pt x="178835" y="12597"/>
                </a:cubicBezTo>
                <a:cubicBezTo>
                  <a:pt x="178827" y="12413"/>
                  <a:pt x="178815" y="12229"/>
                  <a:pt x="178807" y="12045"/>
                </a:cubicBezTo>
                <a:cubicBezTo>
                  <a:pt x="178795" y="11814"/>
                  <a:pt x="178780" y="11572"/>
                  <a:pt x="178764" y="11329"/>
                </a:cubicBezTo>
                <a:cubicBezTo>
                  <a:pt x="178905" y="10679"/>
                  <a:pt x="179050" y="10029"/>
                  <a:pt x="179218" y="9388"/>
                </a:cubicBezTo>
                <a:cubicBezTo>
                  <a:pt x="179328" y="8973"/>
                  <a:pt x="179456" y="8585"/>
                  <a:pt x="179597" y="8194"/>
                </a:cubicBezTo>
                <a:cubicBezTo>
                  <a:pt x="179637" y="8080"/>
                  <a:pt x="179621" y="8053"/>
                  <a:pt x="179582" y="7963"/>
                </a:cubicBezTo>
                <a:cubicBezTo>
                  <a:pt x="179577" y="7952"/>
                  <a:pt x="179571" y="7947"/>
                  <a:pt x="179564" y="7947"/>
                </a:cubicBezTo>
                <a:cubicBezTo>
                  <a:pt x="179549" y="7947"/>
                  <a:pt x="179535" y="7971"/>
                  <a:pt x="179543" y="7998"/>
                </a:cubicBezTo>
                <a:cubicBezTo>
                  <a:pt x="179594" y="8167"/>
                  <a:pt x="179116" y="9059"/>
                  <a:pt x="179022" y="9251"/>
                </a:cubicBezTo>
                <a:cubicBezTo>
                  <a:pt x="179018" y="9248"/>
                  <a:pt x="179013" y="9247"/>
                  <a:pt x="179009" y="9247"/>
                </a:cubicBezTo>
                <a:cubicBezTo>
                  <a:pt x="178996" y="9247"/>
                  <a:pt x="178984" y="9256"/>
                  <a:pt x="178975" y="9282"/>
                </a:cubicBezTo>
                <a:cubicBezTo>
                  <a:pt x="178940" y="9388"/>
                  <a:pt x="178909" y="9497"/>
                  <a:pt x="178878" y="9603"/>
                </a:cubicBezTo>
                <a:cubicBezTo>
                  <a:pt x="178819" y="9755"/>
                  <a:pt x="178760" y="9908"/>
                  <a:pt x="178705" y="10057"/>
                </a:cubicBezTo>
                <a:cubicBezTo>
                  <a:pt x="178701" y="9740"/>
                  <a:pt x="178705" y="9423"/>
                  <a:pt x="178733" y="9121"/>
                </a:cubicBezTo>
                <a:cubicBezTo>
                  <a:pt x="178744" y="9000"/>
                  <a:pt x="178757" y="8855"/>
                  <a:pt x="178772" y="8702"/>
                </a:cubicBezTo>
                <a:cubicBezTo>
                  <a:pt x="178819" y="8373"/>
                  <a:pt x="178866" y="8037"/>
                  <a:pt x="178916" y="7708"/>
                </a:cubicBezTo>
                <a:cubicBezTo>
                  <a:pt x="178972" y="7336"/>
                  <a:pt x="179046" y="6503"/>
                  <a:pt x="179320" y="6319"/>
                </a:cubicBezTo>
                <a:cubicBezTo>
                  <a:pt x="179363" y="6287"/>
                  <a:pt x="179337" y="6191"/>
                  <a:pt x="179297" y="6191"/>
                </a:cubicBezTo>
                <a:cubicBezTo>
                  <a:pt x="179293" y="6191"/>
                  <a:pt x="179289" y="6192"/>
                  <a:pt x="179284" y="6194"/>
                </a:cubicBezTo>
                <a:cubicBezTo>
                  <a:pt x="179010" y="6319"/>
                  <a:pt x="178862" y="6914"/>
                  <a:pt x="178764" y="7399"/>
                </a:cubicBezTo>
                <a:cubicBezTo>
                  <a:pt x="178741" y="7278"/>
                  <a:pt x="178713" y="7164"/>
                  <a:pt x="178670" y="7071"/>
                </a:cubicBezTo>
                <a:cubicBezTo>
                  <a:pt x="178659" y="7049"/>
                  <a:pt x="178645" y="7040"/>
                  <a:pt x="178631" y="7040"/>
                </a:cubicBezTo>
                <a:cubicBezTo>
                  <a:pt x="178600" y="7040"/>
                  <a:pt x="178573" y="7086"/>
                  <a:pt x="178592" y="7137"/>
                </a:cubicBezTo>
                <a:cubicBezTo>
                  <a:pt x="178674" y="7376"/>
                  <a:pt x="178681" y="7658"/>
                  <a:pt x="178654" y="7959"/>
                </a:cubicBezTo>
                <a:cubicBezTo>
                  <a:pt x="178533" y="8538"/>
                  <a:pt x="178416" y="9121"/>
                  <a:pt x="178302" y="9704"/>
                </a:cubicBezTo>
                <a:cubicBezTo>
                  <a:pt x="178259" y="9153"/>
                  <a:pt x="178208" y="8597"/>
                  <a:pt x="178154" y="8041"/>
                </a:cubicBezTo>
                <a:cubicBezTo>
                  <a:pt x="178271" y="7799"/>
                  <a:pt x="178432" y="7533"/>
                  <a:pt x="178479" y="7246"/>
                </a:cubicBezTo>
                <a:cubicBezTo>
                  <a:pt x="178482" y="7220"/>
                  <a:pt x="178471" y="7191"/>
                  <a:pt x="178454" y="7191"/>
                </a:cubicBezTo>
                <a:cubicBezTo>
                  <a:pt x="178453" y="7191"/>
                  <a:pt x="178452" y="7192"/>
                  <a:pt x="178451" y="7192"/>
                </a:cubicBezTo>
                <a:cubicBezTo>
                  <a:pt x="178419" y="7195"/>
                  <a:pt x="178392" y="7199"/>
                  <a:pt x="178365" y="7204"/>
                </a:cubicBezTo>
                <a:cubicBezTo>
                  <a:pt x="178334" y="7204"/>
                  <a:pt x="178334" y="7266"/>
                  <a:pt x="178365" y="7266"/>
                </a:cubicBezTo>
                <a:cubicBezTo>
                  <a:pt x="178369" y="7270"/>
                  <a:pt x="178244" y="7505"/>
                  <a:pt x="178123" y="7732"/>
                </a:cubicBezTo>
                <a:cubicBezTo>
                  <a:pt x="178076" y="7231"/>
                  <a:pt x="178016" y="6730"/>
                  <a:pt x="177946" y="6236"/>
                </a:cubicBezTo>
                <a:cubicBezTo>
                  <a:pt x="177899" y="5896"/>
                  <a:pt x="177903" y="5493"/>
                  <a:pt x="177766" y="5196"/>
                </a:cubicBezTo>
                <a:cubicBezTo>
                  <a:pt x="177762" y="5187"/>
                  <a:pt x="177757" y="5184"/>
                  <a:pt x="177752" y="5184"/>
                </a:cubicBezTo>
                <a:cubicBezTo>
                  <a:pt x="177741" y="5184"/>
                  <a:pt x="177731" y="5200"/>
                  <a:pt x="177738" y="5219"/>
                </a:cubicBezTo>
                <a:cubicBezTo>
                  <a:pt x="177891" y="5658"/>
                  <a:pt x="177844" y="6437"/>
                  <a:pt x="177883" y="6917"/>
                </a:cubicBezTo>
                <a:cubicBezTo>
                  <a:pt x="177911" y="7293"/>
                  <a:pt x="177935" y="7665"/>
                  <a:pt x="177953" y="8041"/>
                </a:cubicBezTo>
                <a:cubicBezTo>
                  <a:pt x="177935" y="8080"/>
                  <a:pt x="177915" y="8108"/>
                  <a:pt x="177906" y="8124"/>
                </a:cubicBezTo>
                <a:cubicBezTo>
                  <a:pt x="177805" y="8284"/>
                  <a:pt x="177704" y="8440"/>
                  <a:pt x="177597" y="8597"/>
                </a:cubicBezTo>
                <a:cubicBezTo>
                  <a:pt x="177668" y="8006"/>
                  <a:pt x="177747" y="7419"/>
                  <a:pt x="177844" y="6836"/>
                </a:cubicBezTo>
                <a:cubicBezTo>
                  <a:pt x="177849" y="6796"/>
                  <a:pt x="177827" y="6770"/>
                  <a:pt x="177806" y="6770"/>
                </a:cubicBezTo>
                <a:cubicBezTo>
                  <a:pt x="177792" y="6770"/>
                  <a:pt x="177779" y="6782"/>
                  <a:pt x="177774" y="6808"/>
                </a:cubicBezTo>
                <a:cubicBezTo>
                  <a:pt x="177657" y="7462"/>
                  <a:pt x="177559" y="8124"/>
                  <a:pt x="177472" y="8789"/>
                </a:cubicBezTo>
                <a:cubicBezTo>
                  <a:pt x="177453" y="8820"/>
                  <a:pt x="177433" y="8848"/>
                  <a:pt x="177413" y="8879"/>
                </a:cubicBezTo>
                <a:cubicBezTo>
                  <a:pt x="177410" y="8413"/>
                  <a:pt x="177402" y="7951"/>
                  <a:pt x="177382" y="7486"/>
                </a:cubicBezTo>
                <a:cubicBezTo>
                  <a:pt x="177380" y="7441"/>
                  <a:pt x="177357" y="7418"/>
                  <a:pt x="177334" y="7418"/>
                </a:cubicBezTo>
                <a:cubicBezTo>
                  <a:pt x="177311" y="7418"/>
                  <a:pt x="177288" y="7441"/>
                  <a:pt x="177288" y="7486"/>
                </a:cubicBezTo>
                <a:cubicBezTo>
                  <a:pt x="177301" y="8026"/>
                  <a:pt x="177288" y="8566"/>
                  <a:pt x="177269" y="9106"/>
                </a:cubicBezTo>
                <a:cubicBezTo>
                  <a:pt x="177254" y="9125"/>
                  <a:pt x="177241" y="9145"/>
                  <a:pt x="177230" y="9168"/>
                </a:cubicBezTo>
                <a:cubicBezTo>
                  <a:pt x="177116" y="8781"/>
                  <a:pt x="176999" y="8397"/>
                  <a:pt x="176878" y="8014"/>
                </a:cubicBezTo>
                <a:cubicBezTo>
                  <a:pt x="176549" y="7000"/>
                  <a:pt x="176326" y="5904"/>
                  <a:pt x="175930" y="4941"/>
                </a:cubicBezTo>
                <a:cubicBezTo>
                  <a:pt x="175926" y="4932"/>
                  <a:pt x="175919" y="4928"/>
                  <a:pt x="175913" y="4928"/>
                </a:cubicBezTo>
                <a:cubicBezTo>
                  <a:pt x="175898" y="4928"/>
                  <a:pt x="175884" y="4948"/>
                  <a:pt x="175895" y="4973"/>
                </a:cubicBezTo>
                <a:cubicBezTo>
                  <a:pt x="176279" y="6034"/>
                  <a:pt x="176435" y="7255"/>
                  <a:pt x="176748" y="8362"/>
                </a:cubicBezTo>
                <a:cubicBezTo>
                  <a:pt x="176756" y="8389"/>
                  <a:pt x="176764" y="8417"/>
                  <a:pt x="176772" y="8444"/>
                </a:cubicBezTo>
                <a:lnTo>
                  <a:pt x="176772" y="8467"/>
                </a:lnTo>
                <a:cubicBezTo>
                  <a:pt x="176776" y="8480"/>
                  <a:pt x="176776" y="8491"/>
                  <a:pt x="176784" y="8499"/>
                </a:cubicBezTo>
                <a:cubicBezTo>
                  <a:pt x="176846" y="8867"/>
                  <a:pt x="176909" y="9239"/>
                  <a:pt x="176963" y="9611"/>
                </a:cubicBezTo>
                <a:cubicBezTo>
                  <a:pt x="176714" y="10037"/>
                  <a:pt x="176466" y="10468"/>
                  <a:pt x="176228" y="10898"/>
                </a:cubicBezTo>
                <a:cubicBezTo>
                  <a:pt x="176220" y="10198"/>
                  <a:pt x="176204" y="9493"/>
                  <a:pt x="176192" y="8785"/>
                </a:cubicBezTo>
                <a:cubicBezTo>
                  <a:pt x="176275" y="8405"/>
                  <a:pt x="176365" y="8030"/>
                  <a:pt x="176466" y="7658"/>
                </a:cubicBezTo>
                <a:cubicBezTo>
                  <a:pt x="176481" y="7607"/>
                  <a:pt x="176451" y="7575"/>
                  <a:pt x="176421" y="7575"/>
                </a:cubicBezTo>
                <a:cubicBezTo>
                  <a:pt x="176402" y="7575"/>
                  <a:pt x="176382" y="7588"/>
                  <a:pt x="176373" y="7618"/>
                </a:cubicBezTo>
                <a:cubicBezTo>
                  <a:pt x="176295" y="7904"/>
                  <a:pt x="176224" y="8190"/>
                  <a:pt x="176154" y="8480"/>
                </a:cubicBezTo>
                <a:cubicBezTo>
                  <a:pt x="176148" y="8476"/>
                  <a:pt x="176141" y="8474"/>
                  <a:pt x="176134" y="8474"/>
                </a:cubicBezTo>
                <a:cubicBezTo>
                  <a:pt x="176111" y="8474"/>
                  <a:pt x="176087" y="8496"/>
                  <a:pt x="176087" y="8542"/>
                </a:cubicBezTo>
                <a:cubicBezTo>
                  <a:pt x="176087" y="8636"/>
                  <a:pt x="176079" y="8734"/>
                  <a:pt x="176079" y="8828"/>
                </a:cubicBezTo>
                <a:cubicBezTo>
                  <a:pt x="175840" y="9932"/>
                  <a:pt x="175668" y="11063"/>
                  <a:pt x="175535" y="12206"/>
                </a:cubicBezTo>
                <a:cubicBezTo>
                  <a:pt x="175527" y="12225"/>
                  <a:pt x="175516" y="12244"/>
                  <a:pt x="175504" y="12268"/>
                </a:cubicBezTo>
                <a:cubicBezTo>
                  <a:pt x="175480" y="12315"/>
                  <a:pt x="175457" y="12362"/>
                  <a:pt x="175433" y="12413"/>
                </a:cubicBezTo>
                <a:cubicBezTo>
                  <a:pt x="175457" y="12170"/>
                  <a:pt x="175484" y="11935"/>
                  <a:pt x="175523" y="11697"/>
                </a:cubicBezTo>
                <a:cubicBezTo>
                  <a:pt x="175594" y="11270"/>
                  <a:pt x="175715" y="10812"/>
                  <a:pt x="175735" y="10369"/>
                </a:cubicBezTo>
                <a:cubicBezTo>
                  <a:pt x="175762" y="9724"/>
                  <a:pt x="175899" y="9121"/>
                  <a:pt x="175989" y="8491"/>
                </a:cubicBezTo>
                <a:cubicBezTo>
                  <a:pt x="176020" y="8248"/>
                  <a:pt x="176051" y="8006"/>
                  <a:pt x="176079" y="7759"/>
                </a:cubicBezTo>
                <a:lnTo>
                  <a:pt x="176079" y="7759"/>
                </a:lnTo>
                <a:cubicBezTo>
                  <a:pt x="176079" y="7759"/>
                  <a:pt x="176079" y="7759"/>
                  <a:pt x="176079" y="7759"/>
                </a:cubicBezTo>
                <a:cubicBezTo>
                  <a:pt x="176074" y="7759"/>
                  <a:pt x="176063" y="7469"/>
                  <a:pt x="176048" y="7439"/>
                </a:cubicBezTo>
                <a:cubicBezTo>
                  <a:pt x="176098" y="7349"/>
                  <a:pt x="176083" y="7387"/>
                  <a:pt x="176103" y="7270"/>
                </a:cubicBezTo>
                <a:cubicBezTo>
                  <a:pt x="176108" y="7246"/>
                  <a:pt x="176095" y="7231"/>
                  <a:pt x="176082" y="7231"/>
                </a:cubicBezTo>
                <a:cubicBezTo>
                  <a:pt x="176074" y="7231"/>
                  <a:pt x="176066" y="7237"/>
                  <a:pt x="176064" y="7251"/>
                </a:cubicBezTo>
                <a:cubicBezTo>
                  <a:pt x="175923" y="8084"/>
                  <a:pt x="175738" y="8929"/>
                  <a:pt x="175543" y="9751"/>
                </a:cubicBezTo>
                <a:cubicBezTo>
                  <a:pt x="175167" y="9982"/>
                  <a:pt x="175117" y="10902"/>
                  <a:pt x="175104" y="11610"/>
                </a:cubicBezTo>
                <a:cubicBezTo>
                  <a:pt x="175034" y="11951"/>
                  <a:pt x="174967" y="12291"/>
                  <a:pt x="174905" y="12636"/>
                </a:cubicBezTo>
                <a:cubicBezTo>
                  <a:pt x="174866" y="12307"/>
                  <a:pt x="174815" y="11979"/>
                  <a:pt x="174756" y="11654"/>
                </a:cubicBezTo>
                <a:cubicBezTo>
                  <a:pt x="174760" y="11184"/>
                  <a:pt x="174776" y="10675"/>
                  <a:pt x="174905" y="10299"/>
                </a:cubicBezTo>
                <a:cubicBezTo>
                  <a:pt x="174918" y="10254"/>
                  <a:pt x="174891" y="10212"/>
                  <a:pt x="174865" y="10212"/>
                </a:cubicBezTo>
                <a:cubicBezTo>
                  <a:pt x="174854" y="10212"/>
                  <a:pt x="174842" y="10220"/>
                  <a:pt x="174835" y="10241"/>
                </a:cubicBezTo>
                <a:cubicBezTo>
                  <a:pt x="174732" y="10515"/>
                  <a:pt x="174686" y="10832"/>
                  <a:pt x="174658" y="11164"/>
                </a:cubicBezTo>
                <a:cubicBezTo>
                  <a:pt x="174619" y="10989"/>
                  <a:pt x="174580" y="10812"/>
                  <a:pt x="174537" y="10644"/>
                </a:cubicBezTo>
                <a:cubicBezTo>
                  <a:pt x="174490" y="10472"/>
                  <a:pt x="174443" y="10304"/>
                  <a:pt x="174396" y="10135"/>
                </a:cubicBezTo>
                <a:cubicBezTo>
                  <a:pt x="174396" y="10080"/>
                  <a:pt x="174400" y="10026"/>
                  <a:pt x="174400" y="9975"/>
                </a:cubicBezTo>
                <a:cubicBezTo>
                  <a:pt x="174545" y="9282"/>
                  <a:pt x="174701" y="8617"/>
                  <a:pt x="174689" y="7885"/>
                </a:cubicBezTo>
                <a:cubicBezTo>
                  <a:pt x="174689" y="7866"/>
                  <a:pt x="174681" y="7857"/>
                  <a:pt x="174672" y="7857"/>
                </a:cubicBezTo>
                <a:cubicBezTo>
                  <a:pt x="174663" y="7857"/>
                  <a:pt x="174653" y="7867"/>
                  <a:pt x="174651" y="7885"/>
                </a:cubicBezTo>
                <a:cubicBezTo>
                  <a:pt x="174624" y="8264"/>
                  <a:pt x="174548" y="8620"/>
                  <a:pt x="174454" y="8973"/>
                </a:cubicBezTo>
                <a:cubicBezTo>
                  <a:pt x="174537" y="7708"/>
                  <a:pt x="174674" y="6460"/>
                  <a:pt x="174873" y="5239"/>
                </a:cubicBezTo>
                <a:cubicBezTo>
                  <a:pt x="174881" y="5196"/>
                  <a:pt x="174857" y="5168"/>
                  <a:pt x="174833" y="5168"/>
                </a:cubicBezTo>
                <a:cubicBezTo>
                  <a:pt x="174817" y="5168"/>
                  <a:pt x="174802" y="5180"/>
                  <a:pt x="174795" y="5208"/>
                </a:cubicBezTo>
                <a:cubicBezTo>
                  <a:pt x="174533" y="6679"/>
                  <a:pt x="174349" y="8178"/>
                  <a:pt x="174243" y="9685"/>
                </a:cubicBezTo>
                <a:cubicBezTo>
                  <a:pt x="174192" y="9560"/>
                  <a:pt x="174138" y="9439"/>
                  <a:pt x="174075" y="9325"/>
                </a:cubicBezTo>
                <a:cubicBezTo>
                  <a:pt x="174024" y="9125"/>
                  <a:pt x="173970" y="8929"/>
                  <a:pt x="173911" y="8742"/>
                </a:cubicBezTo>
                <a:cubicBezTo>
                  <a:pt x="173762" y="8276"/>
                  <a:pt x="173582" y="7481"/>
                  <a:pt x="173226" y="7235"/>
                </a:cubicBezTo>
                <a:cubicBezTo>
                  <a:pt x="173218" y="7211"/>
                  <a:pt x="173210" y="7188"/>
                  <a:pt x="173202" y="7164"/>
                </a:cubicBezTo>
                <a:cubicBezTo>
                  <a:pt x="173195" y="7133"/>
                  <a:pt x="173183" y="7102"/>
                  <a:pt x="173171" y="7071"/>
                </a:cubicBezTo>
                <a:cubicBezTo>
                  <a:pt x="173323" y="6726"/>
                  <a:pt x="173492" y="6393"/>
                  <a:pt x="173672" y="6088"/>
                </a:cubicBezTo>
                <a:cubicBezTo>
                  <a:pt x="173705" y="6037"/>
                  <a:pt x="173674" y="5970"/>
                  <a:pt x="173638" y="5970"/>
                </a:cubicBezTo>
                <a:cubicBezTo>
                  <a:pt x="173627" y="5970"/>
                  <a:pt x="173615" y="5976"/>
                  <a:pt x="173605" y="5990"/>
                </a:cubicBezTo>
                <a:cubicBezTo>
                  <a:pt x="173430" y="6283"/>
                  <a:pt x="173269" y="6593"/>
                  <a:pt x="173116" y="6917"/>
                </a:cubicBezTo>
                <a:cubicBezTo>
                  <a:pt x="172686" y="5709"/>
                  <a:pt x="172196" y="4569"/>
                  <a:pt x="171676" y="3438"/>
                </a:cubicBezTo>
                <a:cubicBezTo>
                  <a:pt x="171206" y="2417"/>
                  <a:pt x="170706" y="1051"/>
                  <a:pt x="170368" y="186"/>
                </a:cubicBezTo>
                <a:lnTo>
                  <a:pt x="170368" y="186"/>
                </a:lnTo>
                <a:cubicBezTo>
                  <a:pt x="170373" y="198"/>
                  <a:pt x="170380" y="203"/>
                  <a:pt x="170387" y="203"/>
                </a:cubicBezTo>
                <a:cubicBezTo>
                  <a:pt x="170403" y="203"/>
                  <a:pt x="170420" y="177"/>
                  <a:pt x="170412" y="147"/>
                </a:cubicBezTo>
                <a:cubicBezTo>
                  <a:pt x="170400" y="107"/>
                  <a:pt x="170384" y="65"/>
                  <a:pt x="170373" y="22"/>
                </a:cubicBezTo>
                <a:cubicBezTo>
                  <a:pt x="170368" y="7"/>
                  <a:pt x="170359" y="0"/>
                  <a:pt x="17035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9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9"/>
          <p:cNvSpPr txBox="1"/>
          <p:nvPr>
            <p:ph idx="1" type="subTitle"/>
          </p:nvPr>
        </p:nvSpPr>
        <p:spPr>
          <a:xfrm>
            <a:off x="4826638" y="2917075"/>
            <a:ext cx="2103600" cy="117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9"/>
          <p:cNvSpPr txBox="1"/>
          <p:nvPr>
            <p:ph type="title"/>
          </p:nvPr>
        </p:nvSpPr>
        <p:spPr>
          <a:xfrm>
            <a:off x="2213700" y="2195800"/>
            <a:ext cx="4716600" cy="561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1" name="Google Shape;221;p9"/>
          <p:cNvSpPr txBox="1"/>
          <p:nvPr>
            <p:ph hasCustomPrompt="1" idx="2" type="title"/>
          </p:nvPr>
        </p:nvSpPr>
        <p:spPr>
          <a:xfrm>
            <a:off x="4193313" y="958475"/>
            <a:ext cx="757500" cy="83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222" name="Google Shape;222;p9"/>
          <p:cNvSpPr txBox="1"/>
          <p:nvPr>
            <p:ph idx="3" type="subTitle"/>
          </p:nvPr>
        </p:nvSpPr>
        <p:spPr>
          <a:xfrm>
            <a:off x="2213713" y="2917075"/>
            <a:ext cx="2445600" cy="11775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0"/>
          <p:cNvSpPr/>
          <p:nvPr/>
        </p:nvSpPr>
        <p:spPr>
          <a:xfrm>
            <a:off x="197850" y="2545575"/>
            <a:ext cx="4557300" cy="24120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5" name="Google Shape;225;p10"/>
          <p:cNvPicPr preferRelativeResize="0"/>
          <p:nvPr/>
        </p:nvPicPr>
        <p:blipFill rotWithShape="1">
          <a:blip r:embed="rId2">
            <a:alphaModFix/>
          </a:blip>
          <a:srcRect b="0" l="4446" r="4446" t="0"/>
          <a:stretch/>
        </p:blipFill>
        <p:spPr>
          <a:xfrm>
            <a:off x="0" y="-3450"/>
            <a:ext cx="9144003" cy="51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0"/>
          <p:cNvSpPr txBox="1"/>
          <p:nvPr>
            <p:ph type="title"/>
          </p:nvPr>
        </p:nvSpPr>
        <p:spPr>
          <a:xfrm>
            <a:off x="713225" y="2864500"/>
            <a:ext cx="3544800" cy="174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8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b="1" sz="3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b="1" sz="3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b="1" sz="3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b="1" sz="3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b="1" sz="3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b="1" sz="3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b="1" sz="3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b="1" sz="3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oboto Condensed"/>
              <a:buNone/>
              <a:defRPr b="1" sz="35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237559"/>
            <a:ext cx="7717800" cy="3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openbookproject.net/thinkcs/python/english3e/" TargetMode="External"/><Relationship Id="rId4" Type="http://schemas.openxmlformats.org/officeDocument/2006/relationships/hyperlink" Target="https://docs.python.org/3/library/index.html" TargetMode="External"/><Relationship Id="rId5" Type="http://schemas.openxmlformats.org/officeDocument/2006/relationships/hyperlink" Target="http://www.swaroopch.com/notes/python/" TargetMode="External"/><Relationship Id="rId6" Type="http://schemas.openxmlformats.org/officeDocument/2006/relationships/hyperlink" Target="https://www.geeksforgeeks.org/python-tkinter-tutorial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rive.google.com/file/d/1AiXelbPp6mRDUTT40YyX-f_2-QMkRfyX/view?usp=drive_link" TargetMode="External"/><Relationship Id="rId4" Type="http://schemas.openxmlformats.org/officeDocument/2006/relationships/hyperlink" Target="http://drive.google.com/file/d/1AiXelbPp6mRDUTT40YyX-f_2-QMkRfyX/view" TargetMode="External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2"/>
          <p:cNvSpPr txBox="1"/>
          <p:nvPr>
            <p:ph type="title"/>
          </p:nvPr>
        </p:nvSpPr>
        <p:spPr>
          <a:xfrm>
            <a:off x="487900" y="2663650"/>
            <a:ext cx="4076400" cy="217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YOUR BIRD CONNECT APPLICATION DEMO</a:t>
            </a:r>
            <a:endParaRPr sz="2500"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Prepared under the guidance of: </a:t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</a:rPr>
              <a:t>Professor Lars Sorensen</a:t>
            </a:r>
            <a:endParaRPr sz="2000">
              <a:solidFill>
                <a:schemeClr val="lt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Prepared</a:t>
            </a:r>
            <a:r>
              <a:rPr lang="en" sz="2000"/>
              <a:t> by:</a:t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</a:rPr>
              <a:t>Anushka Sinha</a:t>
            </a:r>
            <a:endParaRPr sz="2600">
              <a:solidFill>
                <a:schemeClr val="lt2"/>
              </a:solidFill>
            </a:endParaRPr>
          </a:p>
        </p:txBody>
      </p:sp>
      <p:sp>
        <p:nvSpPr>
          <p:cNvPr id="553" name="Google Shape;553;p32"/>
          <p:cNvSpPr/>
          <p:nvPr/>
        </p:nvSpPr>
        <p:spPr>
          <a:xfrm>
            <a:off x="199473" y="2385676"/>
            <a:ext cx="634104" cy="372159"/>
          </a:xfrm>
          <a:custGeom>
            <a:rect b="b" l="l" r="r" t="t"/>
            <a:pathLst>
              <a:path extrusionOk="0" h="188435" w="287250">
                <a:moveTo>
                  <a:pt x="234628" y="1"/>
                </a:moveTo>
                <a:cubicBezTo>
                  <a:pt x="234528" y="1"/>
                  <a:pt x="234451" y="26"/>
                  <a:pt x="234404" y="81"/>
                </a:cubicBezTo>
                <a:cubicBezTo>
                  <a:pt x="233920" y="650"/>
                  <a:pt x="235046" y="2589"/>
                  <a:pt x="235046" y="2589"/>
                </a:cubicBezTo>
                <a:cubicBezTo>
                  <a:pt x="235046" y="2589"/>
                  <a:pt x="234307" y="2559"/>
                  <a:pt x="233269" y="2559"/>
                </a:cubicBezTo>
                <a:cubicBezTo>
                  <a:pt x="231377" y="2559"/>
                  <a:pt x="228495" y="2660"/>
                  <a:pt x="227294" y="3231"/>
                </a:cubicBezTo>
                <a:cubicBezTo>
                  <a:pt x="225440" y="4121"/>
                  <a:pt x="228106" y="5091"/>
                  <a:pt x="228106" y="5091"/>
                </a:cubicBezTo>
                <a:cubicBezTo>
                  <a:pt x="228106" y="5091"/>
                  <a:pt x="221970" y="7271"/>
                  <a:pt x="221727" y="7918"/>
                </a:cubicBezTo>
                <a:cubicBezTo>
                  <a:pt x="221565" y="8350"/>
                  <a:pt x="222380" y="8421"/>
                  <a:pt x="222935" y="8421"/>
                </a:cubicBezTo>
                <a:cubicBezTo>
                  <a:pt x="223208" y="8421"/>
                  <a:pt x="223417" y="8403"/>
                  <a:pt x="223417" y="8403"/>
                </a:cubicBezTo>
                <a:lnTo>
                  <a:pt x="223417" y="8403"/>
                </a:lnTo>
                <a:cubicBezTo>
                  <a:pt x="223417" y="8404"/>
                  <a:pt x="220189" y="10662"/>
                  <a:pt x="220916" y="11068"/>
                </a:cubicBezTo>
                <a:cubicBezTo>
                  <a:pt x="221643" y="11469"/>
                  <a:pt x="223745" y="11469"/>
                  <a:pt x="223745" y="11469"/>
                </a:cubicBezTo>
                <a:cubicBezTo>
                  <a:pt x="223745" y="11469"/>
                  <a:pt x="219436" y="13786"/>
                  <a:pt x="214596" y="19099"/>
                </a:cubicBezTo>
                <a:cubicBezTo>
                  <a:pt x="207007" y="27432"/>
                  <a:pt x="209620" y="28985"/>
                  <a:pt x="190560" y="39323"/>
                </a:cubicBezTo>
                <a:cubicBezTo>
                  <a:pt x="184492" y="42615"/>
                  <a:pt x="177492" y="43648"/>
                  <a:pt x="162482" y="51285"/>
                </a:cubicBezTo>
                <a:cubicBezTo>
                  <a:pt x="150548" y="57362"/>
                  <a:pt x="135975" y="66458"/>
                  <a:pt x="126369" y="72994"/>
                </a:cubicBezTo>
                <a:cubicBezTo>
                  <a:pt x="116757" y="79535"/>
                  <a:pt x="101094" y="93023"/>
                  <a:pt x="95685" y="96735"/>
                </a:cubicBezTo>
                <a:cubicBezTo>
                  <a:pt x="90276" y="100449"/>
                  <a:pt x="90192" y="101823"/>
                  <a:pt x="84946" y="103919"/>
                </a:cubicBezTo>
                <a:cubicBezTo>
                  <a:pt x="79695" y="106021"/>
                  <a:pt x="59672" y="109249"/>
                  <a:pt x="46347" y="111509"/>
                </a:cubicBezTo>
                <a:cubicBezTo>
                  <a:pt x="33027" y="113773"/>
                  <a:pt x="6947" y="121036"/>
                  <a:pt x="6705" y="122815"/>
                </a:cubicBezTo>
                <a:cubicBezTo>
                  <a:pt x="6675" y="123030"/>
                  <a:pt x="7128" y="123124"/>
                  <a:pt x="7945" y="123124"/>
                </a:cubicBezTo>
                <a:cubicBezTo>
                  <a:pt x="13891" y="123124"/>
                  <a:pt x="39163" y="118134"/>
                  <a:pt x="39164" y="118134"/>
                </a:cubicBezTo>
                <a:lnTo>
                  <a:pt x="39164" y="118134"/>
                </a:lnTo>
                <a:cubicBezTo>
                  <a:pt x="39163" y="118134"/>
                  <a:pt x="0" y="128304"/>
                  <a:pt x="727" y="130326"/>
                </a:cubicBezTo>
                <a:cubicBezTo>
                  <a:pt x="762" y="130422"/>
                  <a:pt x="995" y="130468"/>
                  <a:pt x="1408" y="130468"/>
                </a:cubicBezTo>
                <a:cubicBezTo>
                  <a:pt x="9683" y="130468"/>
                  <a:pt x="90163" y="112156"/>
                  <a:pt x="96006" y="112156"/>
                </a:cubicBezTo>
                <a:cubicBezTo>
                  <a:pt x="102143" y="112156"/>
                  <a:pt x="117647" y="119582"/>
                  <a:pt x="126285" y="124512"/>
                </a:cubicBezTo>
                <a:cubicBezTo>
                  <a:pt x="128318" y="125671"/>
                  <a:pt x="130751" y="127045"/>
                  <a:pt x="133632" y="128462"/>
                </a:cubicBezTo>
                <a:cubicBezTo>
                  <a:pt x="135007" y="134823"/>
                  <a:pt x="139462" y="155548"/>
                  <a:pt x="140884" y="164148"/>
                </a:cubicBezTo>
                <a:cubicBezTo>
                  <a:pt x="141206" y="166092"/>
                  <a:pt x="140963" y="168010"/>
                  <a:pt x="140884" y="169537"/>
                </a:cubicBezTo>
                <a:cubicBezTo>
                  <a:pt x="140805" y="171069"/>
                  <a:pt x="141769" y="172675"/>
                  <a:pt x="141769" y="173723"/>
                </a:cubicBezTo>
                <a:cubicBezTo>
                  <a:pt x="141769" y="174766"/>
                  <a:pt x="142927" y="179885"/>
                  <a:pt x="147110" y="182240"/>
                </a:cubicBezTo>
                <a:cubicBezTo>
                  <a:pt x="152006" y="184992"/>
                  <a:pt x="154403" y="186191"/>
                  <a:pt x="155521" y="186191"/>
                </a:cubicBezTo>
                <a:cubicBezTo>
                  <a:pt x="155828" y="186191"/>
                  <a:pt x="156039" y="186100"/>
                  <a:pt x="156179" y="185927"/>
                </a:cubicBezTo>
                <a:cubicBezTo>
                  <a:pt x="156821" y="185120"/>
                  <a:pt x="148047" y="179759"/>
                  <a:pt x="148046" y="179759"/>
                </a:cubicBezTo>
                <a:lnTo>
                  <a:pt x="148046" y="179759"/>
                </a:lnTo>
                <a:cubicBezTo>
                  <a:pt x="148047" y="179759"/>
                  <a:pt x="157980" y="184726"/>
                  <a:pt x="162366" y="186353"/>
                </a:cubicBezTo>
                <a:cubicBezTo>
                  <a:pt x="165857" y="187653"/>
                  <a:pt x="168080" y="188434"/>
                  <a:pt x="169258" y="188434"/>
                </a:cubicBezTo>
                <a:cubicBezTo>
                  <a:pt x="169813" y="188434"/>
                  <a:pt x="170136" y="188261"/>
                  <a:pt x="170251" y="187886"/>
                </a:cubicBezTo>
                <a:cubicBezTo>
                  <a:pt x="170620" y="186695"/>
                  <a:pt x="157022" y="180398"/>
                  <a:pt x="157021" y="180397"/>
                </a:cubicBezTo>
                <a:lnTo>
                  <a:pt x="157021" y="180397"/>
                </a:lnTo>
                <a:cubicBezTo>
                  <a:pt x="157022" y="180397"/>
                  <a:pt x="165985" y="184084"/>
                  <a:pt x="168055" y="184084"/>
                </a:cubicBezTo>
                <a:cubicBezTo>
                  <a:pt x="168291" y="184084"/>
                  <a:pt x="168438" y="184036"/>
                  <a:pt x="168471" y="183930"/>
                </a:cubicBezTo>
                <a:cubicBezTo>
                  <a:pt x="168792" y="182882"/>
                  <a:pt x="154220" y="178147"/>
                  <a:pt x="151296" y="176136"/>
                </a:cubicBezTo>
                <a:cubicBezTo>
                  <a:pt x="148367" y="174124"/>
                  <a:pt x="147641" y="171627"/>
                  <a:pt x="146356" y="167845"/>
                </a:cubicBezTo>
                <a:cubicBezTo>
                  <a:pt x="145066" y="164065"/>
                  <a:pt x="141284" y="139043"/>
                  <a:pt x="141048" y="136309"/>
                </a:cubicBezTo>
                <a:cubicBezTo>
                  <a:pt x="140900" y="134692"/>
                  <a:pt x="141264" y="133049"/>
                  <a:pt x="141605" y="131906"/>
                </a:cubicBezTo>
                <a:cubicBezTo>
                  <a:pt x="149796" y="134965"/>
                  <a:pt x="160493" y="137491"/>
                  <a:pt x="174324" y="137491"/>
                </a:cubicBezTo>
                <a:cubicBezTo>
                  <a:pt x="175088" y="137491"/>
                  <a:pt x="175861" y="137483"/>
                  <a:pt x="176644" y="137468"/>
                </a:cubicBezTo>
                <a:cubicBezTo>
                  <a:pt x="177655" y="138863"/>
                  <a:pt x="179468" y="141218"/>
                  <a:pt x="180795" y="142103"/>
                </a:cubicBezTo>
                <a:cubicBezTo>
                  <a:pt x="182723" y="143387"/>
                  <a:pt x="187473" y="148133"/>
                  <a:pt x="195115" y="153526"/>
                </a:cubicBezTo>
                <a:cubicBezTo>
                  <a:pt x="202762" y="158919"/>
                  <a:pt x="211689" y="167524"/>
                  <a:pt x="213300" y="169537"/>
                </a:cubicBezTo>
                <a:cubicBezTo>
                  <a:pt x="214907" y="171549"/>
                  <a:pt x="216118" y="176377"/>
                  <a:pt x="218288" y="177505"/>
                </a:cubicBezTo>
                <a:cubicBezTo>
                  <a:pt x="220295" y="178547"/>
                  <a:pt x="235343" y="182394"/>
                  <a:pt x="238114" y="182394"/>
                </a:cubicBezTo>
                <a:cubicBezTo>
                  <a:pt x="238340" y="182394"/>
                  <a:pt x="238485" y="182368"/>
                  <a:pt x="238534" y="182313"/>
                </a:cubicBezTo>
                <a:cubicBezTo>
                  <a:pt x="239176" y="181591"/>
                  <a:pt x="226016" y="176778"/>
                  <a:pt x="226015" y="176778"/>
                </a:cubicBezTo>
                <a:lnTo>
                  <a:pt x="226015" y="176778"/>
                </a:lnTo>
                <a:cubicBezTo>
                  <a:pt x="226016" y="176778"/>
                  <a:pt x="244701" y="181861"/>
                  <a:pt x="246908" y="182313"/>
                </a:cubicBezTo>
                <a:cubicBezTo>
                  <a:pt x="247941" y="182526"/>
                  <a:pt x="248964" y="182673"/>
                  <a:pt x="249593" y="182673"/>
                </a:cubicBezTo>
                <a:cubicBezTo>
                  <a:pt x="250628" y="182673"/>
                  <a:pt x="250597" y="182276"/>
                  <a:pt x="247797" y="181124"/>
                </a:cubicBezTo>
                <a:cubicBezTo>
                  <a:pt x="245527" y="180191"/>
                  <a:pt x="231488" y="174525"/>
                  <a:pt x="231487" y="174524"/>
                </a:cubicBezTo>
                <a:lnTo>
                  <a:pt x="231487" y="174524"/>
                </a:lnTo>
                <a:cubicBezTo>
                  <a:pt x="231488" y="174525"/>
                  <a:pt x="242107" y="177529"/>
                  <a:pt x="244343" y="177529"/>
                </a:cubicBezTo>
                <a:cubicBezTo>
                  <a:pt x="244602" y="177529"/>
                  <a:pt x="244748" y="177489"/>
                  <a:pt x="244754" y="177400"/>
                </a:cubicBezTo>
                <a:cubicBezTo>
                  <a:pt x="244832" y="176109"/>
                  <a:pt x="228748" y="172191"/>
                  <a:pt x="225693" y="171148"/>
                </a:cubicBezTo>
                <a:cubicBezTo>
                  <a:pt x="223318" y="170337"/>
                  <a:pt x="222712" y="169700"/>
                  <a:pt x="219657" y="167045"/>
                </a:cubicBezTo>
                <a:cubicBezTo>
                  <a:pt x="216598" y="164391"/>
                  <a:pt x="187388" y="142261"/>
                  <a:pt x="186909" y="140975"/>
                </a:cubicBezTo>
                <a:cubicBezTo>
                  <a:pt x="186488" y="139854"/>
                  <a:pt x="188499" y="137642"/>
                  <a:pt x="189617" y="136130"/>
                </a:cubicBezTo>
                <a:cubicBezTo>
                  <a:pt x="212989" y="131722"/>
                  <a:pt x="232277" y="117660"/>
                  <a:pt x="237064" y="112805"/>
                </a:cubicBezTo>
                <a:lnTo>
                  <a:pt x="237064" y="112805"/>
                </a:lnTo>
                <a:cubicBezTo>
                  <a:pt x="237063" y="112805"/>
                  <a:pt x="236999" y="114806"/>
                  <a:pt x="237838" y="114806"/>
                </a:cubicBezTo>
                <a:cubicBezTo>
                  <a:pt x="237922" y="114806"/>
                  <a:pt x="238015" y="114786"/>
                  <a:pt x="238118" y="114742"/>
                </a:cubicBezTo>
                <a:cubicBezTo>
                  <a:pt x="239244" y="114258"/>
                  <a:pt x="243205" y="105616"/>
                  <a:pt x="243205" y="105615"/>
                </a:cubicBezTo>
                <a:lnTo>
                  <a:pt x="243205" y="105615"/>
                </a:lnTo>
                <a:cubicBezTo>
                  <a:pt x="243205" y="105616"/>
                  <a:pt x="242751" y="107883"/>
                  <a:pt x="243523" y="107883"/>
                </a:cubicBezTo>
                <a:cubicBezTo>
                  <a:pt x="243549" y="107883"/>
                  <a:pt x="243576" y="107880"/>
                  <a:pt x="243605" y="107875"/>
                </a:cubicBezTo>
                <a:cubicBezTo>
                  <a:pt x="244495" y="107717"/>
                  <a:pt x="248855" y="96979"/>
                  <a:pt x="248855" y="96978"/>
                </a:cubicBezTo>
                <a:lnTo>
                  <a:pt x="248855" y="96978"/>
                </a:lnTo>
                <a:cubicBezTo>
                  <a:pt x="248855" y="96979"/>
                  <a:pt x="248619" y="100450"/>
                  <a:pt x="249393" y="100450"/>
                </a:cubicBezTo>
                <a:cubicBezTo>
                  <a:pt x="249402" y="100450"/>
                  <a:pt x="249410" y="100450"/>
                  <a:pt x="249419" y="100449"/>
                </a:cubicBezTo>
                <a:cubicBezTo>
                  <a:pt x="250226" y="100369"/>
                  <a:pt x="254507" y="85186"/>
                  <a:pt x="254507" y="85186"/>
                </a:cubicBezTo>
                <a:cubicBezTo>
                  <a:pt x="254507" y="85186"/>
                  <a:pt x="254664" y="89472"/>
                  <a:pt x="255279" y="89472"/>
                </a:cubicBezTo>
                <a:cubicBezTo>
                  <a:pt x="255290" y="89472"/>
                  <a:pt x="255302" y="89470"/>
                  <a:pt x="255313" y="89467"/>
                </a:cubicBezTo>
                <a:cubicBezTo>
                  <a:pt x="255960" y="89304"/>
                  <a:pt x="257657" y="79292"/>
                  <a:pt x="256524" y="71624"/>
                </a:cubicBezTo>
                <a:cubicBezTo>
                  <a:pt x="255397" y="63951"/>
                  <a:pt x="254023" y="55877"/>
                  <a:pt x="257251" y="51516"/>
                </a:cubicBezTo>
                <a:cubicBezTo>
                  <a:pt x="260479" y="47160"/>
                  <a:pt x="267832" y="42473"/>
                  <a:pt x="270975" y="40862"/>
                </a:cubicBezTo>
                <a:cubicBezTo>
                  <a:pt x="270975" y="40862"/>
                  <a:pt x="285069" y="39729"/>
                  <a:pt x="285696" y="39002"/>
                </a:cubicBezTo>
                <a:cubicBezTo>
                  <a:pt x="286318" y="38276"/>
                  <a:pt x="268153" y="31656"/>
                  <a:pt x="268153" y="31656"/>
                </a:cubicBezTo>
                <a:lnTo>
                  <a:pt x="268153" y="31656"/>
                </a:lnTo>
                <a:cubicBezTo>
                  <a:pt x="268153" y="31656"/>
                  <a:pt x="273883" y="31819"/>
                  <a:pt x="277032" y="32867"/>
                </a:cubicBezTo>
                <a:cubicBezTo>
                  <a:pt x="280025" y="33862"/>
                  <a:pt x="284984" y="36683"/>
                  <a:pt x="286236" y="36683"/>
                </a:cubicBezTo>
                <a:cubicBezTo>
                  <a:pt x="286302" y="36683"/>
                  <a:pt x="286358" y="36675"/>
                  <a:pt x="286402" y="36659"/>
                </a:cubicBezTo>
                <a:cubicBezTo>
                  <a:pt x="287249" y="36353"/>
                  <a:pt x="278571" y="28990"/>
                  <a:pt x="270771" y="23365"/>
                </a:cubicBezTo>
                <a:cubicBezTo>
                  <a:pt x="263539" y="16746"/>
                  <a:pt x="253854" y="6138"/>
                  <a:pt x="253216" y="6138"/>
                </a:cubicBezTo>
                <a:cubicBezTo>
                  <a:pt x="252406" y="6138"/>
                  <a:pt x="252647" y="6950"/>
                  <a:pt x="252647" y="6950"/>
                </a:cubicBezTo>
                <a:cubicBezTo>
                  <a:pt x="252647" y="6950"/>
                  <a:pt x="247160" y="2426"/>
                  <a:pt x="246270" y="2426"/>
                </a:cubicBezTo>
                <a:cubicBezTo>
                  <a:pt x="245386" y="2426"/>
                  <a:pt x="246270" y="3557"/>
                  <a:pt x="246270" y="3557"/>
                </a:cubicBezTo>
                <a:cubicBezTo>
                  <a:pt x="246270" y="3557"/>
                  <a:pt x="239634" y="80"/>
                  <a:pt x="238475" y="80"/>
                </a:cubicBezTo>
                <a:cubicBezTo>
                  <a:pt x="238462" y="80"/>
                  <a:pt x="238450" y="80"/>
                  <a:pt x="238439" y="81"/>
                </a:cubicBezTo>
                <a:cubicBezTo>
                  <a:pt x="237391" y="166"/>
                  <a:pt x="238439" y="2104"/>
                  <a:pt x="238439" y="2104"/>
                </a:cubicBezTo>
                <a:cubicBezTo>
                  <a:pt x="238439" y="2104"/>
                  <a:pt x="235548" y="1"/>
                  <a:pt x="234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41"/>
          <p:cNvSpPr txBox="1"/>
          <p:nvPr>
            <p:ph idx="1" type="subTitle"/>
          </p:nvPr>
        </p:nvSpPr>
        <p:spPr>
          <a:xfrm>
            <a:off x="713225" y="341725"/>
            <a:ext cx="7187100" cy="447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Alternative Resources</a:t>
            </a:r>
            <a:endParaRPr sz="3500"/>
          </a:p>
        </p:txBody>
      </p:sp>
      <p:sp>
        <p:nvSpPr>
          <p:cNvPr id="691" name="Google Shape;691;p41"/>
          <p:cNvSpPr/>
          <p:nvPr/>
        </p:nvSpPr>
        <p:spPr>
          <a:xfrm>
            <a:off x="2022413" y="2725284"/>
            <a:ext cx="466063" cy="305736"/>
          </a:xfrm>
          <a:custGeom>
            <a:rect b="b" l="l" r="r" t="t"/>
            <a:pathLst>
              <a:path extrusionOk="0" h="188435" w="287250">
                <a:moveTo>
                  <a:pt x="234628" y="1"/>
                </a:moveTo>
                <a:cubicBezTo>
                  <a:pt x="234528" y="1"/>
                  <a:pt x="234451" y="26"/>
                  <a:pt x="234404" y="81"/>
                </a:cubicBezTo>
                <a:cubicBezTo>
                  <a:pt x="233920" y="650"/>
                  <a:pt x="235046" y="2589"/>
                  <a:pt x="235046" y="2589"/>
                </a:cubicBezTo>
                <a:cubicBezTo>
                  <a:pt x="235046" y="2589"/>
                  <a:pt x="234307" y="2559"/>
                  <a:pt x="233269" y="2559"/>
                </a:cubicBezTo>
                <a:cubicBezTo>
                  <a:pt x="231377" y="2559"/>
                  <a:pt x="228495" y="2660"/>
                  <a:pt x="227294" y="3231"/>
                </a:cubicBezTo>
                <a:cubicBezTo>
                  <a:pt x="225440" y="4121"/>
                  <a:pt x="228106" y="5091"/>
                  <a:pt x="228106" y="5091"/>
                </a:cubicBezTo>
                <a:cubicBezTo>
                  <a:pt x="228106" y="5091"/>
                  <a:pt x="221970" y="7271"/>
                  <a:pt x="221727" y="7918"/>
                </a:cubicBezTo>
                <a:cubicBezTo>
                  <a:pt x="221565" y="8350"/>
                  <a:pt x="222380" y="8421"/>
                  <a:pt x="222935" y="8421"/>
                </a:cubicBezTo>
                <a:cubicBezTo>
                  <a:pt x="223208" y="8421"/>
                  <a:pt x="223417" y="8403"/>
                  <a:pt x="223417" y="8403"/>
                </a:cubicBezTo>
                <a:lnTo>
                  <a:pt x="223417" y="8403"/>
                </a:lnTo>
                <a:cubicBezTo>
                  <a:pt x="223417" y="8404"/>
                  <a:pt x="220189" y="10662"/>
                  <a:pt x="220916" y="11068"/>
                </a:cubicBezTo>
                <a:cubicBezTo>
                  <a:pt x="221643" y="11469"/>
                  <a:pt x="223745" y="11469"/>
                  <a:pt x="223745" y="11469"/>
                </a:cubicBezTo>
                <a:cubicBezTo>
                  <a:pt x="223745" y="11469"/>
                  <a:pt x="219436" y="13786"/>
                  <a:pt x="214596" y="19099"/>
                </a:cubicBezTo>
                <a:cubicBezTo>
                  <a:pt x="207007" y="27432"/>
                  <a:pt x="209620" y="28985"/>
                  <a:pt x="190560" y="39323"/>
                </a:cubicBezTo>
                <a:cubicBezTo>
                  <a:pt x="184492" y="42615"/>
                  <a:pt x="177492" y="43648"/>
                  <a:pt x="162482" y="51285"/>
                </a:cubicBezTo>
                <a:cubicBezTo>
                  <a:pt x="150548" y="57362"/>
                  <a:pt x="135975" y="66458"/>
                  <a:pt x="126369" y="72994"/>
                </a:cubicBezTo>
                <a:cubicBezTo>
                  <a:pt x="116757" y="79535"/>
                  <a:pt x="101094" y="93023"/>
                  <a:pt x="95685" y="96735"/>
                </a:cubicBezTo>
                <a:cubicBezTo>
                  <a:pt x="90276" y="100449"/>
                  <a:pt x="90192" y="101823"/>
                  <a:pt x="84946" y="103919"/>
                </a:cubicBezTo>
                <a:cubicBezTo>
                  <a:pt x="79695" y="106021"/>
                  <a:pt x="59672" y="109249"/>
                  <a:pt x="46347" y="111509"/>
                </a:cubicBezTo>
                <a:cubicBezTo>
                  <a:pt x="33027" y="113773"/>
                  <a:pt x="6947" y="121036"/>
                  <a:pt x="6705" y="122815"/>
                </a:cubicBezTo>
                <a:cubicBezTo>
                  <a:pt x="6675" y="123030"/>
                  <a:pt x="7128" y="123124"/>
                  <a:pt x="7945" y="123124"/>
                </a:cubicBezTo>
                <a:cubicBezTo>
                  <a:pt x="13891" y="123124"/>
                  <a:pt x="39163" y="118134"/>
                  <a:pt x="39164" y="118134"/>
                </a:cubicBezTo>
                <a:lnTo>
                  <a:pt x="39164" y="118134"/>
                </a:lnTo>
                <a:cubicBezTo>
                  <a:pt x="39163" y="118134"/>
                  <a:pt x="0" y="128304"/>
                  <a:pt x="727" y="130326"/>
                </a:cubicBezTo>
                <a:cubicBezTo>
                  <a:pt x="762" y="130422"/>
                  <a:pt x="995" y="130468"/>
                  <a:pt x="1408" y="130468"/>
                </a:cubicBezTo>
                <a:cubicBezTo>
                  <a:pt x="9683" y="130468"/>
                  <a:pt x="90163" y="112156"/>
                  <a:pt x="96006" y="112156"/>
                </a:cubicBezTo>
                <a:cubicBezTo>
                  <a:pt x="102143" y="112156"/>
                  <a:pt x="117647" y="119582"/>
                  <a:pt x="126285" y="124512"/>
                </a:cubicBezTo>
                <a:cubicBezTo>
                  <a:pt x="128318" y="125671"/>
                  <a:pt x="130751" y="127045"/>
                  <a:pt x="133632" y="128462"/>
                </a:cubicBezTo>
                <a:cubicBezTo>
                  <a:pt x="135007" y="134823"/>
                  <a:pt x="139462" y="155548"/>
                  <a:pt x="140884" y="164148"/>
                </a:cubicBezTo>
                <a:cubicBezTo>
                  <a:pt x="141206" y="166092"/>
                  <a:pt x="140963" y="168010"/>
                  <a:pt x="140884" y="169537"/>
                </a:cubicBezTo>
                <a:cubicBezTo>
                  <a:pt x="140805" y="171069"/>
                  <a:pt x="141769" y="172675"/>
                  <a:pt x="141769" y="173723"/>
                </a:cubicBezTo>
                <a:cubicBezTo>
                  <a:pt x="141769" y="174766"/>
                  <a:pt x="142927" y="179885"/>
                  <a:pt x="147110" y="182240"/>
                </a:cubicBezTo>
                <a:cubicBezTo>
                  <a:pt x="152006" y="184992"/>
                  <a:pt x="154403" y="186191"/>
                  <a:pt x="155521" y="186191"/>
                </a:cubicBezTo>
                <a:cubicBezTo>
                  <a:pt x="155828" y="186191"/>
                  <a:pt x="156039" y="186100"/>
                  <a:pt x="156179" y="185927"/>
                </a:cubicBezTo>
                <a:cubicBezTo>
                  <a:pt x="156821" y="185120"/>
                  <a:pt x="148047" y="179759"/>
                  <a:pt x="148046" y="179759"/>
                </a:cubicBezTo>
                <a:lnTo>
                  <a:pt x="148046" y="179759"/>
                </a:lnTo>
                <a:cubicBezTo>
                  <a:pt x="148047" y="179759"/>
                  <a:pt x="157980" y="184726"/>
                  <a:pt x="162366" y="186353"/>
                </a:cubicBezTo>
                <a:cubicBezTo>
                  <a:pt x="165857" y="187653"/>
                  <a:pt x="168080" y="188434"/>
                  <a:pt x="169258" y="188434"/>
                </a:cubicBezTo>
                <a:cubicBezTo>
                  <a:pt x="169813" y="188434"/>
                  <a:pt x="170136" y="188261"/>
                  <a:pt x="170251" y="187886"/>
                </a:cubicBezTo>
                <a:cubicBezTo>
                  <a:pt x="170620" y="186695"/>
                  <a:pt x="157022" y="180398"/>
                  <a:pt x="157021" y="180397"/>
                </a:cubicBezTo>
                <a:lnTo>
                  <a:pt x="157021" y="180397"/>
                </a:lnTo>
                <a:cubicBezTo>
                  <a:pt x="157022" y="180397"/>
                  <a:pt x="165985" y="184084"/>
                  <a:pt x="168055" y="184084"/>
                </a:cubicBezTo>
                <a:cubicBezTo>
                  <a:pt x="168291" y="184084"/>
                  <a:pt x="168438" y="184036"/>
                  <a:pt x="168471" y="183930"/>
                </a:cubicBezTo>
                <a:cubicBezTo>
                  <a:pt x="168792" y="182882"/>
                  <a:pt x="154220" y="178147"/>
                  <a:pt x="151296" y="176136"/>
                </a:cubicBezTo>
                <a:cubicBezTo>
                  <a:pt x="148367" y="174124"/>
                  <a:pt x="147641" y="171627"/>
                  <a:pt x="146356" y="167845"/>
                </a:cubicBezTo>
                <a:cubicBezTo>
                  <a:pt x="145066" y="164065"/>
                  <a:pt x="141284" y="139043"/>
                  <a:pt x="141048" y="136309"/>
                </a:cubicBezTo>
                <a:cubicBezTo>
                  <a:pt x="140900" y="134692"/>
                  <a:pt x="141264" y="133049"/>
                  <a:pt x="141605" y="131906"/>
                </a:cubicBezTo>
                <a:cubicBezTo>
                  <a:pt x="149796" y="134965"/>
                  <a:pt x="160493" y="137491"/>
                  <a:pt x="174324" y="137491"/>
                </a:cubicBezTo>
                <a:cubicBezTo>
                  <a:pt x="175088" y="137491"/>
                  <a:pt x="175861" y="137483"/>
                  <a:pt x="176644" y="137468"/>
                </a:cubicBezTo>
                <a:cubicBezTo>
                  <a:pt x="177655" y="138863"/>
                  <a:pt x="179468" y="141218"/>
                  <a:pt x="180795" y="142103"/>
                </a:cubicBezTo>
                <a:cubicBezTo>
                  <a:pt x="182723" y="143387"/>
                  <a:pt x="187473" y="148133"/>
                  <a:pt x="195115" y="153526"/>
                </a:cubicBezTo>
                <a:cubicBezTo>
                  <a:pt x="202762" y="158919"/>
                  <a:pt x="211689" y="167524"/>
                  <a:pt x="213300" y="169537"/>
                </a:cubicBezTo>
                <a:cubicBezTo>
                  <a:pt x="214907" y="171549"/>
                  <a:pt x="216118" y="176377"/>
                  <a:pt x="218288" y="177505"/>
                </a:cubicBezTo>
                <a:cubicBezTo>
                  <a:pt x="220295" y="178547"/>
                  <a:pt x="235343" y="182394"/>
                  <a:pt x="238114" y="182394"/>
                </a:cubicBezTo>
                <a:cubicBezTo>
                  <a:pt x="238340" y="182394"/>
                  <a:pt x="238485" y="182368"/>
                  <a:pt x="238534" y="182313"/>
                </a:cubicBezTo>
                <a:cubicBezTo>
                  <a:pt x="239176" y="181591"/>
                  <a:pt x="226016" y="176778"/>
                  <a:pt x="226015" y="176778"/>
                </a:cubicBezTo>
                <a:lnTo>
                  <a:pt x="226015" y="176778"/>
                </a:lnTo>
                <a:cubicBezTo>
                  <a:pt x="226016" y="176778"/>
                  <a:pt x="244701" y="181861"/>
                  <a:pt x="246908" y="182313"/>
                </a:cubicBezTo>
                <a:cubicBezTo>
                  <a:pt x="247941" y="182526"/>
                  <a:pt x="248964" y="182673"/>
                  <a:pt x="249593" y="182673"/>
                </a:cubicBezTo>
                <a:cubicBezTo>
                  <a:pt x="250628" y="182673"/>
                  <a:pt x="250597" y="182276"/>
                  <a:pt x="247797" y="181124"/>
                </a:cubicBezTo>
                <a:cubicBezTo>
                  <a:pt x="245527" y="180191"/>
                  <a:pt x="231488" y="174525"/>
                  <a:pt x="231487" y="174524"/>
                </a:cubicBezTo>
                <a:lnTo>
                  <a:pt x="231487" y="174524"/>
                </a:lnTo>
                <a:cubicBezTo>
                  <a:pt x="231488" y="174525"/>
                  <a:pt x="242107" y="177529"/>
                  <a:pt x="244343" y="177529"/>
                </a:cubicBezTo>
                <a:cubicBezTo>
                  <a:pt x="244602" y="177529"/>
                  <a:pt x="244748" y="177489"/>
                  <a:pt x="244754" y="177400"/>
                </a:cubicBezTo>
                <a:cubicBezTo>
                  <a:pt x="244832" y="176109"/>
                  <a:pt x="228748" y="172191"/>
                  <a:pt x="225693" y="171148"/>
                </a:cubicBezTo>
                <a:cubicBezTo>
                  <a:pt x="223318" y="170337"/>
                  <a:pt x="222712" y="169700"/>
                  <a:pt x="219657" y="167045"/>
                </a:cubicBezTo>
                <a:cubicBezTo>
                  <a:pt x="216598" y="164391"/>
                  <a:pt x="187388" y="142261"/>
                  <a:pt x="186909" y="140975"/>
                </a:cubicBezTo>
                <a:cubicBezTo>
                  <a:pt x="186488" y="139854"/>
                  <a:pt x="188499" y="137642"/>
                  <a:pt x="189617" y="136130"/>
                </a:cubicBezTo>
                <a:cubicBezTo>
                  <a:pt x="212989" y="131722"/>
                  <a:pt x="232277" y="117660"/>
                  <a:pt x="237064" y="112805"/>
                </a:cubicBezTo>
                <a:lnTo>
                  <a:pt x="237064" y="112805"/>
                </a:lnTo>
                <a:cubicBezTo>
                  <a:pt x="237063" y="112805"/>
                  <a:pt x="236999" y="114806"/>
                  <a:pt x="237838" y="114806"/>
                </a:cubicBezTo>
                <a:cubicBezTo>
                  <a:pt x="237922" y="114806"/>
                  <a:pt x="238015" y="114786"/>
                  <a:pt x="238118" y="114742"/>
                </a:cubicBezTo>
                <a:cubicBezTo>
                  <a:pt x="239244" y="114258"/>
                  <a:pt x="243205" y="105616"/>
                  <a:pt x="243205" y="105615"/>
                </a:cubicBezTo>
                <a:lnTo>
                  <a:pt x="243205" y="105615"/>
                </a:lnTo>
                <a:cubicBezTo>
                  <a:pt x="243205" y="105616"/>
                  <a:pt x="242751" y="107883"/>
                  <a:pt x="243523" y="107883"/>
                </a:cubicBezTo>
                <a:cubicBezTo>
                  <a:pt x="243549" y="107883"/>
                  <a:pt x="243576" y="107880"/>
                  <a:pt x="243605" y="107875"/>
                </a:cubicBezTo>
                <a:cubicBezTo>
                  <a:pt x="244495" y="107717"/>
                  <a:pt x="248855" y="96979"/>
                  <a:pt x="248855" y="96978"/>
                </a:cubicBezTo>
                <a:lnTo>
                  <a:pt x="248855" y="96978"/>
                </a:lnTo>
                <a:cubicBezTo>
                  <a:pt x="248855" y="96979"/>
                  <a:pt x="248619" y="100450"/>
                  <a:pt x="249393" y="100450"/>
                </a:cubicBezTo>
                <a:cubicBezTo>
                  <a:pt x="249402" y="100450"/>
                  <a:pt x="249410" y="100450"/>
                  <a:pt x="249419" y="100449"/>
                </a:cubicBezTo>
                <a:cubicBezTo>
                  <a:pt x="250226" y="100369"/>
                  <a:pt x="254507" y="85186"/>
                  <a:pt x="254507" y="85186"/>
                </a:cubicBezTo>
                <a:cubicBezTo>
                  <a:pt x="254507" y="85186"/>
                  <a:pt x="254664" y="89472"/>
                  <a:pt x="255279" y="89472"/>
                </a:cubicBezTo>
                <a:cubicBezTo>
                  <a:pt x="255290" y="89472"/>
                  <a:pt x="255302" y="89470"/>
                  <a:pt x="255313" y="89467"/>
                </a:cubicBezTo>
                <a:cubicBezTo>
                  <a:pt x="255960" y="89304"/>
                  <a:pt x="257657" y="79292"/>
                  <a:pt x="256524" y="71624"/>
                </a:cubicBezTo>
                <a:cubicBezTo>
                  <a:pt x="255397" y="63951"/>
                  <a:pt x="254023" y="55877"/>
                  <a:pt x="257251" y="51516"/>
                </a:cubicBezTo>
                <a:cubicBezTo>
                  <a:pt x="260479" y="47160"/>
                  <a:pt x="267832" y="42473"/>
                  <a:pt x="270975" y="40862"/>
                </a:cubicBezTo>
                <a:cubicBezTo>
                  <a:pt x="270975" y="40862"/>
                  <a:pt x="285069" y="39729"/>
                  <a:pt x="285696" y="39002"/>
                </a:cubicBezTo>
                <a:cubicBezTo>
                  <a:pt x="286318" y="38276"/>
                  <a:pt x="268153" y="31656"/>
                  <a:pt x="268153" y="31656"/>
                </a:cubicBezTo>
                <a:lnTo>
                  <a:pt x="268153" y="31656"/>
                </a:lnTo>
                <a:cubicBezTo>
                  <a:pt x="268153" y="31656"/>
                  <a:pt x="273883" y="31819"/>
                  <a:pt x="277032" y="32867"/>
                </a:cubicBezTo>
                <a:cubicBezTo>
                  <a:pt x="280025" y="33862"/>
                  <a:pt x="284984" y="36683"/>
                  <a:pt x="286236" y="36683"/>
                </a:cubicBezTo>
                <a:cubicBezTo>
                  <a:pt x="286302" y="36683"/>
                  <a:pt x="286358" y="36675"/>
                  <a:pt x="286402" y="36659"/>
                </a:cubicBezTo>
                <a:cubicBezTo>
                  <a:pt x="287249" y="36353"/>
                  <a:pt x="278571" y="28990"/>
                  <a:pt x="270771" y="23365"/>
                </a:cubicBezTo>
                <a:cubicBezTo>
                  <a:pt x="263539" y="16746"/>
                  <a:pt x="253854" y="6138"/>
                  <a:pt x="253216" y="6138"/>
                </a:cubicBezTo>
                <a:cubicBezTo>
                  <a:pt x="252406" y="6138"/>
                  <a:pt x="252647" y="6950"/>
                  <a:pt x="252647" y="6950"/>
                </a:cubicBezTo>
                <a:cubicBezTo>
                  <a:pt x="252647" y="6950"/>
                  <a:pt x="247160" y="2426"/>
                  <a:pt x="246270" y="2426"/>
                </a:cubicBezTo>
                <a:cubicBezTo>
                  <a:pt x="245386" y="2426"/>
                  <a:pt x="246270" y="3557"/>
                  <a:pt x="246270" y="3557"/>
                </a:cubicBezTo>
                <a:cubicBezTo>
                  <a:pt x="246270" y="3557"/>
                  <a:pt x="239634" y="80"/>
                  <a:pt x="238475" y="80"/>
                </a:cubicBezTo>
                <a:cubicBezTo>
                  <a:pt x="238462" y="80"/>
                  <a:pt x="238450" y="80"/>
                  <a:pt x="238439" y="81"/>
                </a:cubicBezTo>
                <a:cubicBezTo>
                  <a:pt x="237391" y="166"/>
                  <a:pt x="238439" y="2104"/>
                  <a:pt x="238439" y="2104"/>
                </a:cubicBezTo>
                <a:cubicBezTo>
                  <a:pt x="238439" y="2104"/>
                  <a:pt x="235548" y="1"/>
                  <a:pt x="234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41"/>
          <p:cNvSpPr txBox="1"/>
          <p:nvPr/>
        </p:nvSpPr>
        <p:spPr>
          <a:xfrm>
            <a:off x="834025" y="913900"/>
            <a:ext cx="7527900" cy="3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Roboto"/>
              <a:buChar char="●"/>
            </a:pPr>
            <a:r>
              <a:rPr lang="en" sz="1500" u="sng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http://openbookproject.net/thinkcs/python/english3e/</a:t>
            </a:r>
            <a:endParaRPr sz="15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</a:pPr>
            <a:r>
              <a:rPr lang="en" sz="1500" u="sng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https://docs.python.org/3/library/index.html</a:t>
            </a:r>
            <a:endParaRPr sz="1500" u="sng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</a:pPr>
            <a:r>
              <a:rPr lang="en" sz="1500" u="sng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http://www.swaroopch.com/notes/python/</a:t>
            </a:r>
            <a:endParaRPr sz="1500" u="sng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Roboto"/>
              <a:buChar char="●"/>
            </a:pPr>
            <a:r>
              <a:rPr lang="en" sz="1500" u="sng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https://www.geeksforgeeks.org/python-tkinter-tutorial/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3"/>
          <p:cNvSpPr/>
          <p:nvPr/>
        </p:nvSpPr>
        <p:spPr>
          <a:xfrm>
            <a:off x="4679063" y="1310325"/>
            <a:ext cx="933300" cy="933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33"/>
          <p:cNvSpPr/>
          <p:nvPr/>
        </p:nvSpPr>
        <p:spPr>
          <a:xfrm>
            <a:off x="4679063" y="2438650"/>
            <a:ext cx="933300" cy="933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33"/>
          <p:cNvSpPr/>
          <p:nvPr/>
        </p:nvSpPr>
        <p:spPr>
          <a:xfrm>
            <a:off x="713225" y="2438650"/>
            <a:ext cx="933300" cy="933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33"/>
          <p:cNvSpPr/>
          <p:nvPr/>
        </p:nvSpPr>
        <p:spPr>
          <a:xfrm>
            <a:off x="713225" y="1310325"/>
            <a:ext cx="933300" cy="933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33"/>
          <p:cNvSpPr txBox="1"/>
          <p:nvPr>
            <p:ph type="title"/>
          </p:nvPr>
        </p:nvSpPr>
        <p:spPr>
          <a:xfrm>
            <a:off x="2548800" y="539500"/>
            <a:ext cx="40464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63" name="Google Shape;563;p33"/>
          <p:cNvSpPr txBox="1"/>
          <p:nvPr>
            <p:ph idx="2" type="title"/>
          </p:nvPr>
        </p:nvSpPr>
        <p:spPr>
          <a:xfrm>
            <a:off x="1875125" y="1386300"/>
            <a:ext cx="2587200" cy="382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PROBLEM STATEMENT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64" name="Google Shape;564;p33"/>
          <p:cNvSpPr txBox="1"/>
          <p:nvPr>
            <p:ph idx="1" type="subTitle"/>
          </p:nvPr>
        </p:nvSpPr>
        <p:spPr>
          <a:xfrm>
            <a:off x="1875125" y="1769174"/>
            <a:ext cx="2587200" cy="41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Bird Connect helps to retain what we read in our books.</a:t>
            </a:r>
            <a:endParaRPr/>
          </a:p>
        </p:txBody>
      </p:sp>
      <p:sp>
        <p:nvSpPr>
          <p:cNvPr id="565" name="Google Shape;565;p33"/>
          <p:cNvSpPr txBox="1"/>
          <p:nvPr>
            <p:ph idx="3" type="title"/>
          </p:nvPr>
        </p:nvSpPr>
        <p:spPr>
          <a:xfrm>
            <a:off x="826025" y="1386375"/>
            <a:ext cx="707700" cy="7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566" name="Google Shape;566;p33"/>
          <p:cNvSpPr txBox="1"/>
          <p:nvPr>
            <p:ph idx="4" type="title"/>
          </p:nvPr>
        </p:nvSpPr>
        <p:spPr>
          <a:xfrm>
            <a:off x="1875125" y="2514625"/>
            <a:ext cx="2587200" cy="382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PROJECT APPROACH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67" name="Google Shape;567;p33"/>
          <p:cNvSpPr txBox="1"/>
          <p:nvPr>
            <p:ph idx="5" type="subTitle"/>
          </p:nvPr>
        </p:nvSpPr>
        <p:spPr>
          <a:xfrm>
            <a:off x="1875125" y="2897500"/>
            <a:ext cx="3073800" cy="56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app extracts highlight</a:t>
            </a:r>
            <a:r>
              <a:rPr lang="en"/>
              <a:t>s</a:t>
            </a:r>
            <a:r>
              <a:rPr lang="en"/>
              <a:t>, categorizes and provides actionable steps from this experience</a:t>
            </a:r>
            <a:endParaRPr/>
          </a:p>
        </p:txBody>
      </p:sp>
      <p:sp>
        <p:nvSpPr>
          <p:cNvPr id="568" name="Google Shape;568;p33"/>
          <p:cNvSpPr txBox="1"/>
          <p:nvPr>
            <p:ph idx="6" type="title"/>
          </p:nvPr>
        </p:nvSpPr>
        <p:spPr>
          <a:xfrm>
            <a:off x="826025" y="2514700"/>
            <a:ext cx="707700" cy="7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569" name="Google Shape;569;p33"/>
          <p:cNvSpPr txBox="1"/>
          <p:nvPr>
            <p:ph idx="8" type="title"/>
          </p:nvPr>
        </p:nvSpPr>
        <p:spPr>
          <a:xfrm>
            <a:off x="4791875" y="2514700"/>
            <a:ext cx="707700" cy="7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570" name="Google Shape;570;p33"/>
          <p:cNvSpPr txBox="1"/>
          <p:nvPr>
            <p:ph idx="9" type="title"/>
          </p:nvPr>
        </p:nvSpPr>
        <p:spPr>
          <a:xfrm>
            <a:off x="5843825" y="1386300"/>
            <a:ext cx="2587200" cy="382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LIBRARIES USED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1" name="Google Shape;571;p33"/>
          <p:cNvSpPr txBox="1"/>
          <p:nvPr>
            <p:ph idx="13" type="subTitle"/>
          </p:nvPr>
        </p:nvSpPr>
        <p:spPr>
          <a:xfrm>
            <a:off x="5843825" y="1769175"/>
            <a:ext cx="2710200" cy="41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app uses two main third party libraries- PyMuPDF and Pillow</a:t>
            </a:r>
            <a:endParaRPr/>
          </a:p>
        </p:txBody>
      </p:sp>
      <p:sp>
        <p:nvSpPr>
          <p:cNvPr id="572" name="Google Shape;572;p33"/>
          <p:cNvSpPr txBox="1"/>
          <p:nvPr>
            <p:ph idx="7" type="title"/>
          </p:nvPr>
        </p:nvSpPr>
        <p:spPr>
          <a:xfrm>
            <a:off x="4791875" y="1386375"/>
            <a:ext cx="707700" cy="78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573" name="Google Shape;573;p33"/>
          <p:cNvSpPr/>
          <p:nvPr/>
        </p:nvSpPr>
        <p:spPr>
          <a:xfrm>
            <a:off x="4838150" y="354349"/>
            <a:ext cx="466063" cy="305736"/>
          </a:xfrm>
          <a:custGeom>
            <a:rect b="b" l="l" r="r" t="t"/>
            <a:pathLst>
              <a:path extrusionOk="0" h="188435" w="287250">
                <a:moveTo>
                  <a:pt x="234628" y="1"/>
                </a:moveTo>
                <a:cubicBezTo>
                  <a:pt x="234528" y="1"/>
                  <a:pt x="234451" y="26"/>
                  <a:pt x="234404" y="81"/>
                </a:cubicBezTo>
                <a:cubicBezTo>
                  <a:pt x="233920" y="650"/>
                  <a:pt x="235046" y="2589"/>
                  <a:pt x="235046" y="2589"/>
                </a:cubicBezTo>
                <a:cubicBezTo>
                  <a:pt x="235046" y="2589"/>
                  <a:pt x="234307" y="2559"/>
                  <a:pt x="233269" y="2559"/>
                </a:cubicBezTo>
                <a:cubicBezTo>
                  <a:pt x="231377" y="2559"/>
                  <a:pt x="228495" y="2660"/>
                  <a:pt x="227294" y="3231"/>
                </a:cubicBezTo>
                <a:cubicBezTo>
                  <a:pt x="225440" y="4121"/>
                  <a:pt x="228106" y="5091"/>
                  <a:pt x="228106" y="5091"/>
                </a:cubicBezTo>
                <a:cubicBezTo>
                  <a:pt x="228106" y="5091"/>
                  <a:pt x="221970" y="7271"/>
                  <a:pt x="221727" y="7918"/>
                </a:cubicBezTo>
                <a:cubicBezTo>
                  <a:pt x="221565" y="8350"/>
                  <a:pt x="222380" y="8421"/>
                  <a:pt x="222935" y="8421"/>
                </a:cubicBezTo>
                <a:cubicBezTo>
                  <a:pt x="223208" y="8421"/>
                  <a:pt x="223417" y="8403"/>
                  <a:pt x="223417" y="8403"/>
                </a:cubicBezTo>
                <a:lnTo>
                  <a:pt x="223417" y="8403"/>
                </a:lnTo>
                <a:cubicBezTo>
                  <a:pt x="223417" y="8404"/>
                  <a:pt x="220189" y="10662"/>
                  <a:pt x="220916" y="11068"/>
                </a:cubicBezTo>
                <a:cubicBezTo>
                  <a:pt x="221643" y="11469"/>
                  <a:pt x="223745" y="11469"/>
                  <a:pt x="223745" y="11469"/>
                </a:cubicBezTo>
                <a:cubicBezTo>
                  <a:pt x="223745" y="11469"/>
                  <a:pt x="219436" y="13786"/>
                  <a:pt x="214596" y="19099"/>
                </a:cubicBezTo>
                <a:cubicBezTo>
                  <a:pt x="207007" y="27432"/>
                  <a:pt x="209620" y="28985"/>
                  <a:pt x="190560" y="39323"/>
                </a:cubicBezTo>
                <a:cubicBezTo>
                  <a:pt x="184492" y="42615"/>
                  <a:pt x="177492" y="43648"/>
                  <a:pt x="162482" y="51285"/>
                </a:cubicBezTo>
                <a:cubicBezTo>
                  <a:pt x="150548" y="57362"/>
                  <a:pt x="135975" y="66458"/>
                  <a:pt x="126369" y="72994"/>
                </a:cubicBezTo>
                <a:cubicBezTo>
                  <a:pt x="116757" y="79535"/>
                  <a:pt x="101094" y="93023"/>
                  <a:pt x="95685" y="96735"/>
                </a:cubicBezTo>
                <a:cubicBezTo>
                  <a:pt x="90276" y="100449"/>
                  <a:pt x="90192" y="101823"/>
                  <a:pt x="84946" y="103919"/>
                </a:cubicBezTo>
                <a:cubicBezTo>
                  <a:pt x="79695" y="106021"/>
                  <a:pt x="59672" y="109249"/>
                  <a:pt x="46347" y="111509"/>
                </a:cubicBezTo>
                <a:cubicBezTo>
                  <a:pt x="33027" y="113773"/>
                  <a:pt x="6947" y="121036"/>
                  <a:pt x="6705" y="122815"/>
                </a:cubicBezTo>
                <a:cubicBezTo>
                  <a:pt x="6675" y="123030"/>
                  <a:pt x="7128" y="123124"/>
                  <a:pt x="7945" y="123124"/>
                </a:cubicBezTo>
                <a:cubicBezTo>
                  <a:pt x="13891" y="123124"/>
                  <a:pt x="39163" y="118134"/>
                  <a:pt x="39164" y="118134"/>
                </a:cubicBezTo>
                <a:lnTo>
                  <a:pt x="39164" y="118134"/>
                </a:lnTo>
                <a:cubicBezTo>
                  <a:pt x="39163" y="118134"/>
                  <a:pt x="0" y="128304"/>
                  <a:pt x="727" y="130326"/>
                </a:cubicBezTo>
                <a:cubicBezTo>
                  <a:pt x="762" y="130422"/>
                  <a:pt x="995" y="130468"/>
                  <a:pt x="1408" y="130468"/>
                </a:cubicBezTo>
                <a:cubicBezTo>
                  <a:pt x="9683" y="130468"/>
                  <a:pt x="90163" y="112156"/>
                  <a:pt x="96006" y="112156"/>
                </a:cubicBezTo>
                <a:cubicBezTo>
                  <a:pt x="102143" y="112156"/>
                  <a:pt x="117647" y="119582"/>
                  <a:pt x="126285" y="124512"/>
                </a:cubicBezTo>
                <a:cubicBezTo>
                  <a:pt x="128318" y="125671"/>
                  <a:pt x="130751" y="127045"/>
                  <a:pt x="133632" y="128462"/>
                </a:cubicBezTo>
                <a:cubicBezTo>
                  <a:pt x="135007" y="134823"/>
                  <a:pt x="139462" y="155548"/>
                  <a:pt x="140884" y="164148"/>
                </a:cubicBezTo>
                <a:cubicBezTo>
                  <a:pt x="141206" y="166092"/>
                  <a:pt x="140963" y="168010"/>
                  <a:pt x="140884" y="169537"/>
                </a:cubicBezTo>
                <a:cubicBezTo>
                  <a:pt x="140805" y="171069"/>
                  <a:pt x="141769" y="172675"/>
                  <a:pt x="141769" y="173723"/>
                </a:cubicBezTo>
                <a:cubicBezTo>
                  <a:pt x="141769" y="174766"/>
                  <a:pt x="142927" y="179885"/>
                  <a:pt x="147110" y="182240"/>
                </a:cubicBezTo>
                <a:cubicBezTo>
                  <a:pt x="152006" y="184992"/>
                  <a:pt x="154403" y="186191"/>
                  <a:pt x="155521" y="186191"/>
                </a:cubicBezTo>
                <a:cubicBezTo>
                  <a:pt x="155828" y="186191"/>
                  <a:pt x="156039" y="186100"/>
                  <a:pt x="156179" y="185927"/>
                </a:cubicBezTo>
                <a:cubicBezTo>
                  <a:pt x="156821" y="185120"/>
                  <a:pt x="148047" y="179759"/>
                  <a:pt x="148046" y="179759"/>
                </a:cubicBezTo>
                <a:lnTo>
                  <a:pt x="148046" y="179759"/>
                </a:lnTo>
                <a:cubicBezTo>
                  <a:pt x="148047" y="179759"/>
                  <a:pt x="157980" y="184726"/>
                  <a:pt x="162366" y="186353"/>
                </a:cubicBezTo>
                <a:cubicBezTo>
                  <a:pt x="165857" y="187653"/>
                  <a:pt x="168080" y="188434"/>
                  <a:pt x="169258" y="188434"/>
                </a:cubicBezTo>
                <a:cubicBezTo>
                  <a:pt x="169813" y="188434"/>
                  <a:pt x="170136" y="188261"/>
                  <a:pt x="170251" y="187886"/>
                </a:cubicBezTo>
                <a:cubicBezTo>
                  <a:pt x="170620" y="186695"/>
                  <a:pt x="157022" y="180398"/>
                  <a:pt x="157021" y="180397"/>
                </a:cubicBezTo>
                <a:lnTo>
                  <a:pt x="157021" y="180397"/>
                </a:lnTo>
                <a:cubicBezTo>
                  <a:pt x="157022" y="180397"/>
                  <a:pt x="165985" y="184084"/>
                  <a:pt x="168055" y="184084"/>
                </a:cubicBezTo>
                <a:cubicBezTo>
                  <a:pt x="168291" y="184084"/>
                  <a:pt x="168438" y="184036"/>
                  <a:pt x="168471" y="183930"/>
                </a:cubicBezTo>
                <a:cubicBezTo>
                  <a:pt x="168792" y="182882"/>
                  <a:pt x="154220" y="178147"/>
                  <a:pt x="151296" y="176136"/>
                </a:cubicBezTo>
                <a:cubicBezTo>
                  <a:pt x="148367" y="174124"/>
                  <a:pt x="147641" y="171627"/>
                  <a:pt x="146356" y="167845"/>
                </a:cubicBezTo>
                <a:cubicBezTo>
                  <a:pt x="145066" y="164065"/>
                  <a:pt x="141284" y="139043"/>
                  <a:pt x="141048" y="136309"/>
                </a:cubicBezTo>
                <a:cubicBezTo>
                  <a:pt x="140900" y="134692"/>
                  <a:pt x="141264" y="133049"/>
                  <a:pt x="141605" y="131906"/>
                </a:cubicBezTo>
                <a:cubicBezTo>
                  <a:pt x="149796" y="134965"/>
                  <a:pt x="160493" y="137491"/>
                  <a:pt x="174324" y="137491"/>
                </a:cubicBezTo>
                <a:cubicBezTo>
                  <a:pt x="175088" y="137491"/>
                  <a:pt x="175861" y="137483"/>
                  <a:pt x="176644" y="137468"/>
                </a:cubicBezTo>
                <a:cubicBezTo>
                  <a:pt x="177655" y="138863"/>
                  <a:pt x="179468" y="141218"/>
                  <a:pt x="180795" y="142103"/>
                </a:cubicBezTo>
                <a:cubicBezTo>
                  <a:pt x="182723" y="143387"/>
                  <a:pt x="187473" y="148133"/>
                  <a:pt x="195115" y="153526"/>
                </a:cubicBezTo>
                <a:cubicBezTo>
                  <a:pt x="202762" y="158919"/>
                  <a:pt x="211689" y="167524"/>
                  <a:pt x="213300" y="169537"/>
                </a:cubicBezTo>
                <a:cubicBezTo>
                  <a:pt x="214907" y="171549"/>
                  <a:pt x="216118" y="176377"/>
                  <a:pt x="218288" y="177505"/>
                </a:cubicBezTo>
                <a:cubicBezTo>
                  <a:pt x="220295" y="178547"/>
                  <a:pt x="235343" y="182394"/>
                  <a:pt x="238114" y="182394"/>
                </a:cubicBezTo>
                <a:cubicBezTo>
                  <a:pt x="238340" y="182394"/>
                  <a:pt x="238485" y="182368"/>
                  <a:pt x="238534" y="182313"/>
                </a:cubicBezTo>
                <a:cubicBezTo>
                  <a:pt x="239176" y="181591"/>
                  <a:pt x="226016" y="176778"/>
                  <a:pt x="226015" y="176778"/>
                </a:cubicBezTo>
                <a:lnTo>
                  <a:pt x="226015" y="176778"/>
                </a:lnTo>
                <a:cubicBezTo>
                  <a:pt x="226016" y="176778"/>
                  <a:pt x="244701" y="181861"/>
                  <a:pt x="246908" y="182313"/>
                </a:cubicBezTo>
                <a:cubicBezTo>
                  <a:pt x="247941" y="182526"/>
                  <a:pt x="248964" y="182673"/>
                  <a:pt x="249593" y="182673"/>
                </a:cubicBezTo>
                <a:cubicBezTo>
                  <a:pt x="250628" y="182673"/>
                  <a:pt x="250597" y="182276"/>
                  <a:pt x="247797" y="181124"/>
                </a:cubicBezTo>
                <a:cubicBezTo>
                  <a:pt x="245527" y="180191"/>
                  <a:pt x="231488" y="174525"/>
                  <a:pt x="231487" y="174524"/>
                </a:cubicBezTo>
                <a:lnTo>
                  <a:pt x="231487" y="174524"/>
                </a:lnTo>
                <a:cubicBezTo>
                  <a:pt x="231488" y="174525"/>
                  <a:pt x="242107" y="177529"/>
                  <a:pt x="244343" y="177529"/>
                </a:cubicBezTo>
                <a:cubicBezTo>
                  <a:pt x="244602" y="177529"/>
                  <a:pt x="244748" y="177489"/>
                  <a:pt x="244754" y="177400"/>
                </a:cubicBezTo>
                <a:cubicBezTo>
                  <a:pt x="244832" y="176109"/>
                  <a:pt x="228748" y="172191"/>
                  <a:pt x="225693" y="171148"/>
                </a:cubicBezTo>
                <a:cubicBezTo>
                  <a:pt x="223318" y="170337"/>
                  <a:pt x="222712" y="169700"/>
                  <a:pt x="219657" y="167045"/>
                </a:cubicBezTo>
                <a:cubicBezTo>
                  <a:pt x="216598" y="164391"/>
                  <a:pt x="187388" y="142261"/>
                  <a:pt x="186909" y="140975"/>
                </a:cubicBezTo>
                <a:cubicBezTo>
                  <a:pt x="186488" y="139854"/>
                  <a:pt x="188499" y="137642"/>
                  <a:pt x="189617" y="136130"/>
                </a:cubicBezTo>
                <a:cubicBezTo>
                  <a:pt x="212989" y="131722"/>
                  <a:pt x="232277" y="117660"/>
                  <a:pt x="237064" y="112805"/>
                </a:cubicBezTo>
                <a:lnTo>
                  <a:pt x="237064" y="112805"/>
                </a:lnTo>
                <a:cubicBezTo>
                  <a:pt x="237063" y="112805"/>
                  <a:pt x="236999" y="114806"/>
                  <a:pt x="237838" y="114806"/>
                </a:cubicBezTo>
                <a:cubicBezTo>
                  <a:pt x="237922" y="114806"/>
                  <a:pt x="238015" y="114786"/>
                  <a:pt x="238118" y="114742"/>
                </a:cubicBezTo>
                <a:cubicBezTo>
                  <a:pt x="239244" y="114258"/>
                  <a:pt x="243205" y="105616"/>
                  <a:pt x="243205" y="105615"/>
                </a:cubicBezTo>
                <a:lnTo>
                  <a:pt x="243205" y="105615"/>
                </a:lnTo>
                <a:cubicBezTo>
                  <a:pt x="243205" y="105616"/>
                  <a:pt x="242751" y="107883"/>
                  <a:pt x="243523" y="107883"/>
                </a:cubicBezTo>
                <a:cubicBezTo>
                  <a:pt x="243549" y="107883"/>
                  <a:pt x="243576" y="107880"/>
                  <a:pt x="243605" y="107875"/>
                </a:cubicBezTo>
                <a:cubicBezTo>
                  <a:pt x="244495" y="107717"/>
                  <a:pt x="248855" y="96979"/>
                  <a:pt x="248855" y="96978"/>
                </a:cubicBezTo>
                <a:lnTo>
                  <a:pt x="248855" y="96978"/>
                </a:lnTo>
                <a:cubicBezTo>
                  <a:pt x="248855" y="96979"/>
                  <a:pt x="248619" y="100450"/>
                  <a:pt x="249393" y="100450"/>
                </a:cubicBezTo>
                <a:cubicBezTo>
                  <a:pt x="249402" y="100450"/>
                  <a:pt x="249410" y="100450"/>
                  <a:pt x="249419" y="100449"/>
                </a:cubicBezTo>
                <a:cubicBezTo>
                  <a:pt x="250226" y="100369"/>
                  <a:pt x="254507" y="85186"/>
                  <a:pt x="254507" y="85186"/>
                </a:cubicBezTo>
                <a:cubicBezTo>
                  <a:pt x="254507" y="85186"/>
                  <a:pt x="254664" y="89472"/>
                  <a:pt x="255279" y="89472"/>
                </a:cubicBezTo>
                <a:cubicBezTo>
                  <a:pt x="255290" y="89472"/>
                  <a:pt x="255302" y="89470"/>
                  <a:pt x="255313" y="89467"/>
                </a:cubicBezTo>
                <a:cubicBezTo>
                  <a:pt x="255960" y="89304"/>
                  <a:pt x="257657" y="79292"/>
                  <a:pt x="256524" y="71624"/>
                </a:cubicBezTo>
                <a:cubicBezTo>
                  <a:pt x="255397" y="63951"/>
                  <a:pt x="254023" y="55877"/>
                  <a:pt x="257251" y="51516"/>
                </a:cubicBezTo>
                <a:cubicBezTo>
                  <a:pt x="260479" y="47160"/>
                  <a:pt x="267832" y="42473"/>
                  <a:pt x="270975" y="40862"/>
                </a:cubicBezTo>
                <a:cubicBezTo>
                  <a:pt x="270975" y="40862"/>
                  <a:pt x="285069" y="39729"/>
                  <a:pt x="285696" y="39002"/>
                </a:cubicBezTo>
                <a:cubicBezTo>
                  <a:pt x="286318" y="38276"/>
                  <a:pt x="268153" y="31656"/>
                  <a:pt x="268153" y="31656"/>
                </a:cubicBezTo>
                <a:lnTo>
                  <a:pt x="268153" y="31656"/>
                </a:lnTo>
                <a:cubicBezTo>
                  <a:pt x="268153" y="31656"/>
                  <a:pt x="273883" y="31819"/>
                  <a:pt x="277032" y="32867"/>
                </a:cubicBezTo>
                <a:cubicBezTo>
                  <a:pt x="280025" y="33862"/>
                  <a:pt x="284984" y="36683"/>
                  <a:pt x="286236" y="36683"/>
                </a:cubicBezTo>
                <a:cubicBezTo>
                  <a:pt x="286302" y="36683"/>
                  <a:pt x="286358" y="36675"/>
                  <a:pt x="286402" y="36659"/>
                </a:cubicBezTo>
                <a:cubicBezTo>
                  <a:pt x="287249" y="36353"/>
                  <a:pt x="278571" y="28990"/>
                  <a:pt x="270771" y="23365"/>
                </a:cubicBezTo>
                <a:cubicBezTo>
                  <a:pt x="263539" y="16746"/>
                  <a:pt x="253854" y="6138"/>
                  <a:pt x="253216" y="6138"/>
                </a:cubicBezTo>
                <a:cubicBezTo>
                  <a:pt x="252406" y="6138"/>
                  <a:pt x="252647" y="6950"/>
                  <a:pt x="252647" y="6950"/>
                </a:cubicBezTo>
                <a:cubicBezTo>
                  <a:pt x="252647" y="6950"/>
                  <a:pt x="247160" y="2426"/>
                  <a:pt x="246270" y="2426"/>
                </a:cubicBezTo>
                <a:cubicBezTo>
                  <a:pt x="245386" y="2426"/>
                  <a:pt x="246270" y="3557"/>
                  <a:pt x="246270" y="3557"/>
                </a:cubicBezTo>
                <a:cubicBezTo>
                  <a:pt x="246270" y="3557"/>
                  <a:pt x="239634" y="80"/>
                  <a:pt x="238475" y="80"/>
                </a:cubicBezTo>
                <a:cubicBezTo>
                  <a:pt x="238462" y="80"/>
                  <a:pt x="238450" y="80"/>
                  <a:pt x="238439" y="81"/>
                </a:cubicBezTo>
                <a:cubicBezTo>
                  <a:pt x="237391" y="166"/>
                  <a:pt x="238439" y="2104"/>
                  <a:pt x="238439" y="2104"/>
                </a:cubicBezTo>
                <a:cubicBezTo>
                  <a:pt x="238439" y="2104"/>
                  <a:pt x="235548" y="1"/>
                  <a:pt x="234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33"/>
          <p:cNvSpPr txBox="1"/>
          <p:nvPr>
            <p:ph idx="14" type="title"/>
          </p:nvPr>
        </p:nvSpPr>
        <p:spPr>
          <a:xfrm>
            <a:off x="5843825" y="2514625"/>
            <a:ext cx="2587200" cy="382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DEMO OF THE CODE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75" name="Google Shape;575;p33"/>
          <p:cNvSpPr txBox="1"/>
          <p:nvPr>
            <p:ph idx="15" type="subTitle"/>
          </p:nvPr>
        </p:nvSpPr>
        <p:spPr>
          <a:xfrm>
            <a:off x="5843825" y="2897499"/>
            <a:ext cx="2587200" cy="419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application working demo video</a:t>
            </a:r>
            <a:endParaRPr/>
          </a:p>
        </p:txBody>
      </p:sp>
      <p:sp>
        <p:nvSpPr>
          <p:cNvPr id="576" name="Google Shape;576;p33"/>
          <p:cNvSpPr/>
          <p:nvPr/>
        </p:nvSpPr>
        <p:spPr>
          <a:xfrm flipH="1">
            <a:off x="7914400" y="3544025"/>
            <a:ext cx="363700" cy="328975"/>
          </a:xfrm>
          <a:custGeom>
            <a:rect b="b" l="l" r="r" t="t"/>
            <a:pathLst>
              <a:path extrusionOk="0" h="13159" w="14548">
                <a:moveTo>
                  <a:pt x="3483" y="0"/>
                </a:moveTo>
                <a:cubicBezTo>
                  <a:pt x="3241" y="0"/>
                  <a:pt x="3065" y="339"/>
                  <a:pt x="3065" y="339"/>
                </a:cubicBezTo>
                <a:cubicBezTo>
                  <a:pt x="1116" y="5095"/>
                  <a:pt x="5080" y="9149"/>
                  <a:pt x="5080" y="9149"/>
                </a:cubicBezTo>
                <a:lnTo>
                  <a:pt x="4697" y="8958"/>
                </a:lnTo>
                <a:cubicBezTo>
                  <a:pt x="4697" y="8958"/>
                  <a:pt x="4606" y="8752"/>
                  <a:pt x="4445" y="8752"/>
                </a:cubicBezTo>
                <a:cubicBezTo>
                  <a:pt x="4416" y="8752"/>
                  <a:pt x="4385" y="8758"/>
                  <a:pt x="4352" y="8774"/>
                </a:cubicBezTo>
                <a:cubicBezTo>
                  <a:pt x="4349" y="8766"/>
                  <a:pt x="4345" y="8759"/>
                  <a:pt x="4336" y="8759"/>
                </a:cubicBezTo>
                <a:cubicBezTo>
                  <a:pt x="4253" y="8712"/>
                  <a:pt x="2403" y="7750"/>
                  <a:pt x="1164" y="7750"/>
                </a:cubicBezTo>
                <a:cubicBezTo>
                  <a:pt x="1068" y="7750"/>
                  <a:pt x="976" y="7756"/>
                  <a:pt x="888" y="7769"/>
                </a:cubicBezTo>
                <a:lnTo>
                  <a:pt x="873" y="7769"/>
                </a:lnTo>
                <a:lnTo>
                  <a:pt x="716" y="8003"/>
                </a:lnTo>
                <a:cubicBezTo>
                  <a:pt x="705" y="8018"/>
                  <a:pt x="713" y="8042"/>
                  <a:pt x="729" y="8054"/>
                </a:cubicBezTo>
                <a:cubicBezTo>
                  <a:pt x="733" y="8057"/>
                  <a:pt x="739" y="8058"/>
                  <a:pt x="745" y="8058"/>
                </a:cubicBezTo>
                <a:cubicBezTo>
                  <a:pt x="758" y="8058"/>
                  <a:pt x="771" y="8053"/>
                  <a:pt x="779" y="8042"/>
                </a:cubicBezTo>
                <a:lnTo>
                  <a:pt x="916" y="7839"/>
                </a:lnTo>
                <a:cubicBezTo>
                  <a:pt x="994" y="7829"/>
                  <a:pt x="1076" y="7824"/>
                  <a:pt x="1161" y="7824"/>
                </a:cubicBezTo>
                <a:cubicBezTo>
                  <a:pt x="2323" y="7824"/>
                  <a:pt x="4089" y="8711"/>
                  <a:pt x="4286" y="8813"/>
                </a:cubicBezTo>
                <a:cubicBezTo>
                  <a:pt x="4266" y="8829"/>
                  <a:pt x="4243" y="8844"/>
                  <a:pt x="4223" y="8864"/>
                </a:cubicBezTo>
                <a:lnTo>
                  <a:pt x="4219" y="8860"/>
                </a:lnTo>
                <a:cubicBezTo>
                  <a:pt x="4202" y="8852"/>
                  <a:pt x="3006" y="8165"/>
                  <a:pt x="1629" y="8165"/>
                </a:cubicBezTo>
                <a:cubicBezTo>
                  <a:pt x="1155" y="8165"/>
                  <a:pt x="660" y="8246"/>
                  <a:pt x="184" y="8465"/>
                </a:cubicBezTo>
                <a:lnTo>
                  <a:pt x="176" y="8468"/>
                </a:lnTo>
                <a:lnTo>
                  <a:pt x="16" y="8656"/>
                </a:lnTo>
                <a:cubicBezTo>
                  <a:pt x="1" y="8672"/>
                  <a:pt x="4" y="8692"/>
                  <a:pt x="19" y="8708"/>
                </a:cubicBezTo>
                <a:cubicBezTo>
                  <a:pt x="27" y="8713"/>
                  <a:pt x="35" y="8716"/>
                  <a:pt x="43" y="8716"/>
                </a:cubicBezTo>
                <a:cubicBezTo>
                  <a:pt x="53" y="8716"/>
                  <a:pt x="62" y="8712"/>
                  <a:pt x="71" y="8703"/>
                </a:cubicBezTo>
                <a:lnTo>
                  <a:pt x="223" y="8528"/>
                </a:lnTo>
                <a:cubicBezTo>
                  <a:pt x="687" y="8316"/>
                  <a:pt x="1170" y="8237"/>
                  <a:pt x="1633" y="8237"/>
                </a:cubicBezTo>
                <a:cubicBezTo>
                  <a:pt x="2943" y="8237"/>
                  <a:pt x="4089" y="8870"/>
                  <a:pt x="4176" y="8919"/>
                </a:cubicBezTo>
                <a:cubicBezTo>
                  <a:pt x="3918" y="9243"/>
                  <a:pt x="4470" y="9287"/>
                  <a:pt x="4470" y="9287"/>
                </a:cubicBezTo>
                <a:cubicBezTo>
                  <a:pt x="6414" y="9993"/>
                  <a:pt x="7217" y="12168"/>
                  <a:pt x="7611" y="12168"/>
                </a:cubicBezTo>
                <a:cubicBezTo>
                  <a:pt x="7621" y="12168"/>
                  <a:pt x="7631" y="12167"/>
                  <a:pt x="7640" y="12164"/>
                </a:cubicBezTo>
                <a:cubicBezTo>
                  <a:pt x="8027" y="12050"/>
                  <a:pt x="6665" y="10465"/>
                  <a:pt x="6665" y="10465"/>
                </a:cubicBezTo>
                <a:cubicBezTo>
                  <a:pt x="6731" y="10451"/>
                  <a:pt x="6797" y="10444"/>
                  <a:pt x="6863" y="10444"/>
                </a:cubicBezTo>
                <a:cubicBezTo>
                  <a:pt x="7888" y="10444"/>
                  <a:pt x="8911" y="12008"/>
                  <a:pt x="9315" y="12390"/>
                </a:cubicBezTo>
                <a:cubicBezTo>
                  <a:pt x="9440" y="12509"/>
                  <a:pt x="9579" y="12551"/>
                  <a:pt x="9713" y="12551"/>
                </a:cubicBezTo>
                <a:cubicBezTo>
                  <a:pt x="10040" y="12551"/>
                  <a:pt x="10337" y="12301"/>
                  <a:pt x="10337" y="12301"/>
                </a:cubicBezTo>
                <a:cubicBezTo>
                  <a:pt x="10337" y="12301"/>
                  <a:pt x="10945" y="13159"/>
                  <a:pt x="11237" y="13159"/>
                </a:cubicBezTo>
                <a:cubicBezTo>
                  <a:pt x="11274" y="13159"/>
                  <a:pt x="11306" y="13145"/>
                  <a:pt x="11331" y="13114"/>
                </a:cubicBezTo>
                <a:cubicBezTo>
                  <a:pt x="11558" y="12845"/>
                  <a:pt x="10677" y="12074"/>
                  <a:pt x="10677" y="12074"/>
                </a:cubicBezTo>
                <a:cubicBezTo>
                  <a:pt x="10994" y="11983"/>
                  <a:pt x="10834" y="11165"/>
                  <a:pt x="10834" y="11165"/>
                </a:cubicBezTo>
                <a:lnTo>
                  <a:pt x="10834" y="11165"/>
                </a:lnTo>
                <a:cubicBezTo>
                  <a:pt x="11028" y="11258"/>
                  <a:pt x="11204" y="11297"/>
                  <a:pt x="11365" y="11297"/>
                </a:cubicBezTo>
                <a:cubicBezTo>
                  <a:pt x="12312" y="11297"/>
                  <a:pt x="12693" y="9921"/>
                  <a:pt x="12693" y="9921"/>
                </a:cubicBezTo>
                <a:cubicBezTo>
                  <a:pt x="12693" y="9921"/>
                  <a:pt x="13545" y="10361"/>
                  <a:pt x="14034" y="10361"/>
                </a:cubicBezTo>
                <a:cubicBezTo>
                  <a:pt x="14182" y="10361"/>
                  <a:pt x="14297" y="10320"/>
                  <a:pt x="14344" y="10215"/>
                </a:cubicBezTo>
                <a:cubicBezTo>
                  <a:pt x="14548" y="9765"/>
                  <a:pt x="12830" y="9334"/>
                  <a:pt x="12830" y="9334"/>
                </a:cubicBezTo>
                <a:cubicBezTo>
                  <a:pt x="13003" y="6496"/>
                  <a:pt x="10903" y="6181"/>
                  <a:pt x="9961" y="6181"/>
                </a:cubicBezTo>
                <a:cubicBezTo>
                  <a:pt x="9693" y="6181"/>
                  <a:pt x="9519" y="6207"/>
                  <a:pt x="9519" y="6207"/>
                </a:cubicBezTo>
                <a:cubicBezTo>
                  <a:pt x="10223" y="5549"/>
                  <a:pt x="10583" y="430"/>
                  <a:pt x="9159" y="383"/>
                </a:cubicBezTo>
                <a:cubicBezTo>
                  <a:pt x="9151" y="382"/>
                  <a:pt x="9143" y="382"/>
                  <a:pt x="9135" y="382"/>
                </a:cubicBezTo>
                <a:cubicBezTo>
                  <a:pt x="7710" y="382"/>
                  <a:pt x="5852" y="4257"/>
                  <a:pt x="5852" y="4257"/>
                </a:cubicBezTo>
                <a:cubicBezTo>
                  <a:pt x="4739" y="4210"/>
                  <a:pt x="4446" y="1745"/>
                  <a:pt x="3993" y="586"/>
                </a:cubicBezTo>
                <a:cubicBezTo>
                  <a:pt x="3816" y="138"/>
                  <a:pt x="3636" y="0"/>
                  <a:pt x="34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33"/>
          <p:cNvSpPr/>
          <p:nvPr/>
        </p:nvSpPr>
        <p:spPr>
          <a:xfrm rot="7200044">
            <a:off x="8358284" y="1100537"/>
            <a:ext cx="350617" cy="387616"/>
          </a:xfrm>
          <a:custGeom>
            <a:rect b="b" l="l" r="r" t="t"/>
            <a:pathLst>
              <a:path extrusionOk="0" h="15505" w="14025">
                <a:moveTo>
                  <a:pt x="3452" y="0"/>
                </a:moveTo>
                <a:cubicBezTo>
                  <a:pt x="3442" y="0"/>
                  <a:pt x="3431" y="1"/>
                  <a:pt x="3421" y="2"/>
                </a:cubicBezTo>
                <a:cubicBezTo>
                  <a:pt x="2763" y="45"/>
                  <a:pt x="3320" y="2388"/>
                  <a:pt x="3762" y="3719"/>
                </a:cubicBezTo>
                <a:cubicBezTo>
                  <a:pt x="4161" y="4913"/>
                  <a:pt x="4396" y="6733"/>
                  <a:pt x="4439" y="7081"/>
                </a:cubicBezTo>
                <a:lnTo>
                  <a:pt x="4435" y="7081"/>
                </a:lnTo>
                <a:cubicBezTo>
                  <a:pt x="4201" y="5520"/>
                  <a:pt x="3191" y="3563"/>
                  <a:pt x="2810" y="3027"/>
                </a:cubicBezTo>
                <a:cubicBezTo>
                  <a:pt x="2427" y="2482"/>
                  <a:pt x="1860" y="2334"/>
                  <a:pt x="1472" y="1653"/>
                </a:cubicBezTo>
                <a:cubicBezTo>
                  <a:pt x="1230" y="1228"/>
                  <a:pt x="879" y="960"/>
                  <a:pt x="599" y="960"/>
                </a:cubicBezTo>
                <a:cubicBezTo>
                  <a:pt x="430" y="960"/>
                  <a:pt x="286" y="1058"/>
                  <a:pt x="208" y="1277"/>
                </a:cubicBezTo>
                <a:cubicBezTo>
                  <a:pt x="1" y="1860"/>
                  <a:pt x="1394" y="3880"/>
                  <a:pt x="1629" y="4263"/>
                </a:cubicBezTo>
                <a:cubicBezTo>
                  <a:pt x="1867" y="4647"/>
                  <a:pt x="2360" y="5387"/>
                  <a:pt x="2588" y="5997"/>
                </a:cubicBezTo>
                <a:cubicBezTo>
                  <a:pt x="2763" y="6474"/>
                  <a:pt x="3292" y="7164"/>
                  <a:pt x="3515" y="7442"/>
                </a:cubicBezTo>
                <a:cubicBezTo>
                  <a:pt x="3511" y="7446"/>
                  <a:pt x="3507" y="7449"/>
                  <a:pt x="3504" y="7449"/>
                </a:cubicBezTo>
                <a:cubicBezTo>
                  <a:pt x="3486" y="7448"/>
                  <a:pt x="3469" y="7448"/>
                  <a:pt x="3451" y="7448"/>
                </a:cubicBezTo>
                <a:cubicBezTo>
                  <a:pt x="3362" y="7448"/>
                  <a:pt x="3271" y="7464"/>
                  <a:pt x="3182" y="7500"/>
                </a:cubicBezTo>
                <a:cubicBezTo>
                  <a:pt x="3081" y="7543"/>
                  <a:pt x="2991" y="7606"/>
                  <a:pt x="2924" y="7688"/>
                </a:cubicBezTo>
                <a:cubicBezTo>
                  <a:pt x="2891" y="7674"/>
                  <a:pt x="2858" y="7668"/>
                  <a:pt x="2825" y="7668"/>
                </a:cubicBezTo>
                <a:cubicBezTo>
                  <a:pt x="2793" y="7668"/>
                  <a:pt x="2762" y="7674"/>
                  <a:pt x="2732" y="7688"/>
                </a:cubicBezTo>
                <a:cubicBezTo>
                  <a:pt x="2631" y="7728"/>
                  <a:pt x="2564" y="7833"/>
                  <a:pt x="2552" y="7959"/>
                </a:cubicBezTo>
                <a:cubicBezTo>
                  <a:pt x="2392" y="8084"/>
                  <a:pt x="2326" y="8315"/>
                  <a:pt x="2407" y="8522"/>
                </a:cubicBezTo>
                <a:cubicBezTo>
                  <a:pt x="2420" y="8546"/>
                  <a:pt x="2431" y="8569"/>
                  <a:pt x="2447" y="8593"/>
                </a:cubicBezTo>
                <a:cubicBezTo>
                  <a:pt x="2451" y="8620"/>
                  <a:pt x="2458" y="8647"/>
                  <a:pt x="2470" y="8671"/>
                </a:cubicBezTo>
                <a:cubicBezTo>
                  <a:pt x="2545" y="8861"/>
                  <a:pt x="2723" y="8979"/>
                  <a:pt x="2906" y="8979"/>
                </a:cubicBezTo>
                <a:cubicBezTo>
                  <a:pt x="2923" y="8979"/>
                  <a:pt x="2940" y="8978"/>
                  <a:pt x="2956" y="8976"/>
                </a:cubicBezTo>
                <a:cubicBezTo>
                  <a:pt x="3025" y="9034"/>
                  <a:pt x="3103" y="9067"/>
                  <a:pt x="3180" y="9067"/>
                </a:cubicBezTo>
                <a:cubicBezTo>
                  <a:pt x="3211" y="9067"/>
                  <a:pt x="3242" y="9061"/>
                  <a:pt x="3273" y="9050"/>
                </a:cubicBezTo>
                <a:cubicBezTo>
                  <a:pt x="3332" y="9023"/>
                  <a:pt x="3379" y="8976"/>
                  <a:pt x="3410" y="8913"/>
                </a:cubicBezTo>
                <a:cubicBezTo>
                  <a:pt x="3427" y="8914"/>
                  <a:pt x="3445" y="8915"/>
                  <a:pt x="3463" y="8915"/>
                </a:cubicBezTo>
                <a:cubicBezTo>
                  <a:pt x="3549" y="8915"/>
                  <a:pt x="3638" y="8898"/>
                  <a:pt x="3723" y="8862"/>
                </a:cubicBezTo>
                <a:cubicBezTo>
                  <a:pt x="3829" y="8819"/>
                  <a:pt x="3919" y="8757"/>
                  <a:pt x="3989" y="8674"/>
                </a:cubicBezTo>
                <a:lnTo>
                  <a:pt x="4004" y="8674"/>
                </a:lnTo>
                <a:cubicBezTo>
                  <a:pt x="4032" y="9030"/>
                  <a:pt x="4122" y="9899"/>
                  <a:pt x="4322" y="10365"/>
                </a:cubicBezTo>
                <a:cubicBezTo>
                  <a:pt x="4576" y="10964"/>
                  <a:pt x="4721" y="11848"/>
                  <a:pt x="4815" y="12291"/>
                </a:cubicBezTo>
                <a:cubicBezTo>
                  <a:pt x="4905" y="12737"/>
                  <a:pt x="5281" y="15172"/>
                  <a:pt x="5828" y="15441"/>
                </a:cubicBezTo>
                <a:cubicBezTo>
                  <a:pt x="5914" y="15484"/>
                  <a:pt x="5994" y="15504"/>
                  <a:pt x="6067" y="15504"/>
                </a:cubicBezTo>
                <a:cubicBezTo>
                  <a:pt x="6457" y="15504"/>
                  <a:pt x="6641" y="14930"/>
                  <a:pt x="6482" y="14283"/>
                </a:cubicBezTo>
                <a:cubicBezTo>
                  <a:pt x="6298" y="13519"/>
                  <a:pt x="6607" y="13019"/>
                  <a:pt x="6510" y="12354"/>
                </a:cubicBezTo>
                <a:cubicBezTo>
                  <a:pt x="6416" y="11696"/>
                  <a:pt x="5809" y="9579"/>
                  <a:pt x="4913" y="8287"/>
                </a:cubicBezTo>
                <a:lnTo>
                  <a:pt x="4913" y="8283"/>
                </a:lnTo>
                <a:cubicBezTo>
                  <a:pt x="5124" y="8569"/>
                  <a:pt x="6197" y="10044"/>
                  <a:pt x="6725" y="11187"/>
                </a:cubicBezTo>
                <a:cubicBezTo>
                  <a:pt x="7258" y="12339"/>
                  <a:pt x="8296" y="14164"/>
                  <a:pt x="8860" y="14164"/>
                </a:cubicBezTo>
                <a:cubicBezTo>
                  <a:pt x="8917" y="14164"/>
                  <a:pt x="8969" y="14146"/>
                  <a:pt x="9015" y="14107"/>
                </a:cubicBezTo>
                <a:cubicBezTo>
                  <a:pt x="9523" y="13680"/>
                  <a:pt x="8803" y="12377"/>
                  <a:pt x="8619" y="11406"/>
                </a:cubicBezTo>
                <a:cubicBezTo>
                  <a:pt x="8439" y="10436"/>
                  <a:pt x="8150" y="8855"/>
                  <a:pt x="7378" y="8279"/>
                </a:cubicBezTo>
                <a:cubicBezTo>
                  <a:pt x="6728" y="7790"/>
                  <a:pt x="7241" y="7437"/>
                  <a:pt x="6345" y="7437"/>
                </a:cubicBezTo>
                <a:cubicBezTo>
                  <a:pt x="6450" y="7340"/>
                  <a:pt x="6525" y="7242"/>
                  <a:pt x="6553" y="7152"/>
                </a:cubicBezTo>
                <a:lnTo>
                  <a:pt x="10169" y="5676"/>
                </a:lnTo>
                <a:cubicBezTo>
                  <a:pt x="10518" y="5672"/>
                  <a:pt x="11261" y="5465"/>
                  <a:pt x="12086" y="5125"/>
                </a:cubicBezTo>
                <a:cubicBezTo>
                  <a:pt x="13186" y="4678"/>
                  <a:pt x="14024" y="4166"/>
                  <a:pt x="13950" y="3985"/>
                </a:cubicBezTo>
                <a:cubicBezTo>
                  <a:pt x="13942" y="3958"/>
                  <a:pt x="13911" y="3943"/>
                  <a:pt x="13867" y="3931"/>
                </a:cubicBezTo>
                <a:cubicBezTo>
                  <a:pt x="13891" y="3891"/>
                  <a:pt x="13903" y="3860"/>
                  <a:pt x="13891" y="3833"/>
                </a:cubicBezTo>
                <a:cubicBezTo>
                  <a:pt x="13874" y="3790"/>
                  <a:pt x="13808" y="3770"/>
                  <a:pt x="13702" y="3770"/>
                </a:cubicBezTo>
                <a:cubicBezTo>
                  <a:pt x="13361" y="3770"/>
                  <a:pt x="12608" y="3979"/>
                  <a:pt x="11766" y="4322"/>
                </a:cubicBezTo>
                <a:cubicBezTo>
                  <a:pt x="10940" y="4659"/>
                  <a:pt x="10263" y="5031"/>
                  <a:pt x="10009" y="5269"/>
                </a:cubicBezTo>
                <a:lnTo>
                  <a:pt x="6392" y="6749"/>
                </a:lnTo>
                <a:cubicBezTo>
                  <a:pt x="6316" y="6705"/>
                  <a:pt x="6207" y="6685"/>
                  <a:pt x="6081" y="6685"/>
                </a:cubicBezTo>
                <a:cubicBezTo>
                  <a:pt x="6070" y="6685"/>
                  <a:pt x="6059" y="6685"/>
                  <a:pt x="6047" y="6686"/>
                </a:cubicBezTo>
                <a:cubicBezTo>
                  <a:pt x="6694" y="6056"/>
                  <a:pt x="6083" y="6165"/>
                  <a:pt x="6220" y="5356"/>
                </a:cubicBezTo>
                <a:cubicBezTo>
                  <a:pt x="6380" y="4397"/>
                  <a:pt x="5511" y="3054"/>
                  <a:pt x="4979" y="2229"/>
                </a:cubicBezTo>
                <a:cubicBezTo>
                  <a:pt x="4455" y="1412"/>
                  <a:pt x="4090" y="0"/>
                  <a:pt x="34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33"/>
          <p:cNvSpPr/>
          <p:nvPr/>
        </p:nvSpPr>
        <p:spPr>
          <a:xfrm>
            <a:off x="1533713" y="3710875"/>
            <a:ext cx="242675" cy="162125"/>
          </a:xfrm>
          <a:custGeom>
            <a:rect b="b" l="l" r="r" t="t"/>
            <a:pathLst>
              <a:path extrusionOk="0" h="6485" w="9707">
                <a:moveTo>
                  <a:pt x="7875" y="3806"/>
                </a:moveTo>
                <a:cubicBezTo>
                  <a:pt x="7882" y="3826"/>
                  <a:pt x="7894" y="3841"/>
                  <a:pt x="7902" y="3860"/>
                </a:cubicBezTo>
                <a:lnTo>
                  <a:pt x="7875" y="3841"/>
                </a:lnTo>
                <a:lnTo>
                  <a:pt x="7875" y="3806"/>
                </a:lnTo>
                <a:close/>
                <a:moveTo>
                  <a:pt x="8231" y="4248"/>
                </a:moveTo>
                <a:lnTo>
                  <a:pt x="8720" y="4507"/>
                </a:lnTo>
                <a:lnTo>
                  <a:pt x="8740" y="4518"/>
                </a:lnTo>
                <a:cubicBezTo>
                  <a:pt x="8724" y="4534"/>
                  <a:pt x="8709" y="4554"/>
                  <a:pt x="8689" y="4569"/>
                </a:cubicBezTo>
                <a:lnTo>
                  <a:pt x="8231" y="4248"/>
                </a:lnTo>
                <a:close/>
                <a:moveTo>
                  <a:pt x="7938" y="5939"/>
                </a:moveTo>
                <a:lnTo>
                  <a:pt x="7938" y="5939"/>
                </a:lnTo>
                <a:cubicBezTo>
                  <a:pt x="7949" y="5947"/>
                  <a:pt x="7961" y="5954"/>
                  <a:pt x="7972" y="5966"/>
                </a:cubicBezTo>
                <a:cubicBezTo>
                  <a:pt x="7976" y="5970"/>
                  <a:pt x="7988" y="5974"/>
                  <a:pt x="7992" y="5978"/>
                </a:cubicBezTo>
                <a:lnTo>
                  <a:pt x="7996" y="5978"/>
                </a:lnTo>
                <a:cubicBezTo>
                  <a:pt x="7992" y="5978"/>
                  <a:pt x="8000" y="5981"/>
                  <a:pt x="8000" y="5981"/>
                </a:cubicBezTo>
                <a:lnTo>
                  <a:pt x="8004" y="5981"/>
                </a:lnTo>
                <a:lnTo>
                  <a:pt x="8012" y="5986"/>
                </a:lnTo>
                <a:lnTo>
                  <a:pt x="8046" y="5997"/>
                </a:lnTo>
                <a:cubicBezTo>
                  <a:pt x="8070" y="6005"/>
                  <a:pt x="8093" y="6017"/>
                  <a:pt x="8117" y="6025"/>
                </a:cubicBezTo>
                <a:cubicBezTo>
                  <a:pt x="8098" y="6021"/>
                  <a:pt x="8078" y="6021"/>
                  <a:pt x="8059" y="6017"/>
                </a:cubicBezTo>
                <a:cubicBezTo>
                  <a:pt x="8046" y="6017"/>
                  <a:pt x="8035" y="6013"/>
                  <a:pt x="8023" y="6009"/>
                </a:cubicBezTo>
                <a:lnTo>
                  <a:pt x="8008" y="6005"/>
                </a:lnTo>
                <a:lnTo>
                  <a:pt x="8000" y="6005"/>
                </a:lnTo>
                <a:lnTo>
                  <a:pt x="7992" y="6001"/>
                </a:lnTo>
                <a:lnTo>
                  <a:pt x="7981" y="5997"/>
                </a:lnTo>
                <a:cubicBezTo>
                  <a:pt x="7976" y="5994"/>
                  <a:pt x="7972" y="5994"/>
                  <a:pt x="7972" y="5990"/>
                </a:cubicBezTo>
                <a:cubicBezTo>
                  <a:pt x="7969" y="5986"/>
                  <a:pt x="7965" y="5986"/>
                  <a:pt x="7961" y="5981"/>
                </a:cubicBezTo>
                <a:lnTo>
                  <a:pt x="7953" y="5970"/>
                </a:lnTo>
                <a:cubicBezTo>
                  <a:pt x="7949" y="5958"/>
                  <a:pt x="7941" y="5950"/>
                  <a:pt x="7938" y="5939"/>
                </a:cubicBezTo>
                <a:close/>
                <a:moveTo>
                  <a:pt x="1228" y="0"/>
                </a:moveTo>
                <a:cubicBezTo>
                  <a:pt x="1024" y="0"/>
                  <a:pt x="856" y="76"/>
                  <a:pt x="748" y="260"/>
                </a:cubicBezTo>
                <a:cubicBezTo>
                  <a:pt x="180" y="1214"/>
                  <a:pt x="2070" y="2068"/>
                  <a:pt x="2070" y="2068"/>
                </a:cubicBezTo>
                <a:cubicBezTo>
                  <a:pt x="2070" y="2068"/>
                  <a:pt x="2697" y="2804"/>
                  <a:pt x="4704" y="3520"/>
                </a:cubicBezTo>
                <a:cubicBezTo>
                  <a:pt x="4661" y="3571"/>
                  <a:pt x="4623" y="3622"/>
                  <a:pt x="4587" y="3672"/>
                </a:cubicBezTo>
                <a:cubicBezTo>
                  <a:pt x="4153" y="3582"/>
                  <a:pt x="3718" y="3473"/>
                  <a:pt x="3393" y="3347"/>
                </a:cubicBezTo>
                <a:cubicBezTo>
                  <a:pt x="2735" y="3091"/>
                  <a:pt x="1306" y="2703"/>
                  <a:pt x="540" y="2703"/>
                </a:cubicBezTo>
                <a:cubicBezTo>
                  <a:pt x="208" y="2703"/>
                  <a:pt x="1" y="2776"/>
                  <a:pt x="35" y="2964"/>
                </a:cubicBezTo>
                <a:cubicBezTo>
                  <a:pt x="144" y="3563"/>
                  <a:pt x="2878" y="4687"/>
                  <a:pt x="3592" y="4687"/>
                </a:cubicBezTo>
                <a:cubicBezTo>
                  <a:pt x="3619" y="4687"/>
                  <a:pt x="3643" y="4685"/>
                  <a:pt x="3664" y="4682"/>
                </a:cubicBezTo>
                <a:cubicBezTo>
                  <a:pt x="3664" y="4682"/>
                  <a:pt x="3789" y="5007"/>
                  <a:pt x="4274" y="5031"/>
                </a:cubicBezTo>
                <a:cubicBezTo>
                  <a:pt x="3711" y="5359"/>
                  <a:pt x="3154" y="5672"/>
                  <a:pt x="2912" y="5755"/>
                </a:cubicBezTo>
                <a:cubicBezTo>
                  <a:pt x="2340" y="5950"/>
                  <a:pt x="1758" y="6310"/>
                  <a:pt x="1812" y="6459"/>
                </a:cubicBezTo>
                <a:cubicBezTo>
                  <a:pt x="1819" y="6477"/>
                  <a:pt x="1842" y="6485"/>
                  <a:pt x="1877" y="6485"/>
                </a:cubicBezTo>
                <a:cubicBezTo>
                  <a:pt x="2146" y="6485"/>
                  <a:pt x="3157" y="6040"/>
                  <a:pt x="3679" y="5916"/>
                </a:cubicBezTo>
                <a:cubicBezTo>
                  <a:pt x="4247" y="5782"/>
                  <a:pt x="5875" y="5211"/>
                  <a:pt x="6462" y="4733"/>
                </a:cubicBezTo>
                <a:cubicBezTo>
                  <a:pt x="6568" y="4789"/>
                  <a:pt x="6693" y="4817"/>
                  <a:pt x="6824" y="4817"/>
                </a:cubicBezTo>
                <a:cubicBezTo>
                  <a:pt x="7006" y="4817"/>
                  <a:pt x="7202" y="4763"/>
                  <a:pt x="7381" y="4651"/>
                </a:cubicBezTo>
                <a:cubicBezTo>
                  <a:pt x="7397" y="4659"/>
                  <a:pt x="7421" y="4666"/>
                  <a:pt x="7444" y="4682"/>
                </a:cubicBezTo>
                <a:cubicBezTo>
                  <a:pt x="7475" y="4702"/>
                  <a:pt x="7506" y="4729"/>
                  <a:pt x="7535" y="4765"/>
                </a:cubicBezTo>
                <a:cubicBezTo>
                  <a:pt x="7562" y="4803"/>
                  <a:pt x="7585" y="4850"/>
                  <a:pt x="7593" y="4913"/>
                </a:cubicBezTo>
                <a:cubicBezTo>
                  <a:pt x="7593" y="4929"/>
                  <a:pt x="7593" y="4944"/>
                  <a:pt x="7597" y="4960"/>
                </a:cubicBezTo>
                <a:lnTo>
                  <a:pt x="7597" y="5023"/>
                </a:lnTo>
                <a:cubicBezTo>
                  <a:pt x="7600" y="5065"/>
                  <a:pt x="7605" y="5109"/>
                  <a:pt x="7613" y="5156"/>
                </a:cubicBezTo>
                <a:cubicBezTo>
                  <a:pt x="7628" y="5246"/>
                  <a:pt x="7647" y="5336"/>
                  <a:pt x="7675" y="5426"/>
                </a:cubicBezTo>
                <a:cubicBezTo>
                  <a:pt x="7690" y="5473"/>
                  <a:pt x="7706" y="5516"/>
                  <a:pt x="7722" y="5563"/>
                </a:cubicBezTo>
                <a:cubicBezTo>
                  <a:pt x="7730" y="5610"/>
                  <a:pt x="7741" y="5657"/>
                  <a:pt x="7753" y="5708"/>
                </a:cubicBezTo>
                <a:cubicBezTo>
                  <a:pt x="7765" y="5762"/>
                  <a:pt x="7781" y="5813"/>
                  <a:pt x="7797" y="5869"/>
                </a:cubicBezTo>
                <a:cubicBezTo>
                  <a:pt x="7816" y="5919"/>
                  <a:pt x="7835" y="5974"/>
                  <a:pt x="7875" y="6028"/>
                </a:cubicBezTo>
                <a:lnTo>
                  <a:pt x="7891" y="6048"/>
                </a:lnTo>
                <a:cubicBezTo>
                  <a:pt x="7894" y="6052"/>
                  <a:pt x="7902" y="6060"/>
                  <a:pt x="7910" y="6064"/>
                </a:cubicBezTo>
                <a:cubicBezTo>
                  <a:pt x="7918" y="6071"/>
                  <a:pt x="7925" y="6075"/>
                  <a:pt x="7938" y="6080"/>
                </a:cubicBezTo>
                <a:lnTo>
                  <a:pt x="7945" y="6087"/>
                </a:lnTo>
                <a:cubicBezTo>
                  <a:pt x="7945" y="6087"/>
                  <a:pt x="7948" y="6089"/>
                  <a:pt x="7950" y="6089"/>
                </a:cubicBezTo>
                <a:cubicBezTo>
                  <a:pt x="7950" y="6089"/>
                  <a:pt x="7950" y="6089"/>
                  <a:pt x="7949" y="6087"/>
                </a:cubicBezTo>
                <a:lnTo>
                  <a:pt x="7953" y="6087"/>
                </a:lnTo>
                <a:lnTo>
                  <a:pt x="7961" y="6091"/>
                </a:lnTo>
                <a:lnTo>
                  <a:pt x="7972" y="6095"/>
                </a:lnTo>
                <a:lnTo>
                  <a:pt x="7985" y="6095"/>
                </a:lnTo>
                <a:lnTo>
                  <a:pt x="8008" y="6103"/>
                </a:lnTo>
                <a:cubicBezTo>
                  <a:pt x="8019" y="6103"/>
                  <a:pt x="8035" y="6107"/>
                  <a:pt x="8046" y="6107"/>
                </a:cubicBezTo>
                <a:cubicBezTo>
                  <a:pt x="8102" y="6111"/>
                  <a:pt x="8156" y="6115"/>
                  <a:pt x="8211" y="6115"/>
                </a:cubicBezTo>
                <a:cubicBezTo>
                  <a:pt x="8274" y="6118"/>
                  <a:pt x="8337" y="6118"/>
                  <a:pt x="8399" y="6118"/>
                </a:cubicBezTo>
                <a:cubicBezTo>
                  <a:pt x="8442" y="6131"/>
                  <a:pt x="8485" y="6146"/>
                  <a:pt x="8528" y="6162"/>
                </a:cubicBezTo>
                <a:cubicBezTo>
                  <a:pt x="8704" y="6216"/>
                  <a:pt x="8868" y="6268"/>
                  <a:pt x="9009" y="6310"/>
                </a:cubicBezTo>
                <a:cubicBezTo>
                  <a:pt x="9291" y="6396"/>
                  <a:pt x="9479" y="6456"/>
                  <a:pt x="9479" y="6456"/>
                </a:cubicBezTo>
                <a:cubicBezTo>
                  <a:pt x="9479" y="6456"/>
                  <a:pt x="9296" y="6389"/>
                  <a:pt x="9022" y="6283"/>
                </a:cubicBezTo>
                <a:cubicBezTo>
                  <a:pt x="8892" y="6232"/>
                  <a:pt x="8747" y="6178"/>
                  <a:pt x="8587" y="6115"/>
                </a:cubicBezTo>
                <a:cubicBezTo>
                  <a:pt x="8763" y="6111"/>
                  <a:pt x="8924" y="6107"/>
                  <a:pt x="9065" y="6099"/>
                </a:cubicBezTo>
                <a:cubicBezTo>
                  <a:pt x="9381" y="6087"/>
                  <a:pt x="9596" y="6071"/>
                  <a:pt x="9596" y="6071"/>
                </a:cubicBezTo>
                <a:cubicBezTo>
                  <a:pt x="9596" y="6071"/>
                  <a:pt x="9381" y="6071"/>
                  <a:pt x="9065" y="6068"/>
                </a:cubicBezTo>
                <a:cubicBezTo>
                  <a:pt x="8904" y="6064"/>
                  <a:pt x="8716" y="6060"/>
                  <a:pt x="8521" y="6052"/>
                </a:cubicBezTo>
                <a:cubicBezTo>
                  <a:pt x="8485" y="6052"/>
                  <a:pt x="8450" y="6048"/>
                  <a:pt x="8418" y="6048"/>
                </a:cubicBezTo>
                <a:cubicBezTo>
                  <a:pt x="8375" y="6033"/>
                  <a:pt x="8328" y="6013"/>
                  <a:pt x="8286" y="5997"/>
                </a:cubicBezTo>
                <a:cubicBezTo>
                  <a:pt x="8243" y="5978"/>
                  <a:pt x="8196" y="5958"/>
                  <a:pt x="8153" y="5943"/>
                </a:cubicBezTo>
                <a:cubicBezTo>
                  <a:pt x="8129" y="5931"/>
                  <a:pt x="8106" y="5919"/>
                  <a:pt x="8086" y="5911"/>
                </a:cubicBezTo>
                <a:lnTo>
                  <a:pt x="8051" y="5896"/>
                </a:lnTo>
                <a:lnTo>
                  <a:pt x="8043" y="5892"/>
                </a:lnTo>
                <a:lnTo>
                  <a:pt x="8039" y="5892"/>
                </a:lnTo>
                <a:lnTo>
                  <a:pt x="8039" y="5887"/>
                </a:lnTo>
                <a:lnTo>
                  <a:pt x="8035" y="5887"/>
                </a:lnTo>
                <a:cubicBezTo>
                  <a:pt x="8035" y="5887"/>
                  <a:pt x="8031" y="5884"/>
                  <a:pt x="8028" y="5884"/>
                </a:cubicBezTo>
                <a:cubicBezTo>
                  <a:pt x="8012" y="5872"/>
                  <a:pt x="8000" y="5856"/>
                  <a:pt x="7988" y="5840"/>
                </a:cubicBezTo>
                <a:cubicBezTo>
                  <a:pt x="7972" y="5822"/>
                  <a:pt x="7961" y="5802"/>
                  <a:pt x="7949" y="5782"/>
                </a:cubicBezTo>
                <a:cubicBezTo>
                  <a:pt x="7925" y="5743"/>
                  <a:pt x="7906" y="5699"/>
                  <a:pt x="7891" y="5657"/>
                </a:cubicBezTo>
                <a:cubicBezTo>
                  <a:pt x="7871" y="5614"/>
                  <a:pt x="7859" y="5571"/>
                  <a:pt x="7844" y="5528"/>
                </a:cubicBezTo>
                <a:cubicBezTo>
                  <a:pt x="7840" y="5477"/>
                  <a:pt x="7831" y="5430"/>
                  <a:pt x="7828" y="5379"/>
                </a:cubicBezTo>
                <a:cubicBezTo>
                  <a:pt x="7820" y="5281"/>
                  <a:pt x="7812" y="5183"/>
                  <a:pt x="7808" y="5094"/>
                </a:cubicBezTo>
                <a:cubicBezTo>
                  <a:pt x="7804" y="5000"/>
                  <a:pt x="7804" y="4913"/>
                  <a:pt x="7804" y="4835"/>
                </a:cubicBezTo>
                <a:lnTo>
                  <a:pt x="7804" y="4807"/>
                </a:lnTo>
                <a:lnTo>
                  <a:pt x="7804" y="4780"/>
                </a:lnTo>
                <a:lnTo>
                  <a:pt x="7804" y="4760"/>
                </a:lnTo>
                <a:lnTo>
                  <a:pt x="7804" y="4737"/>
                </a:lnTo>
                <a:cubicBezTo>
                  <a:pt x="7800" y="4725"/>
                  <a:pt x="7797" y="4713"/>
                  <a:pt x="7797" y="4698"/>
                </a:cubicBezTo>
                <a:cubicBezTo>
                  <a:pt x="7793" y="4690"/>
                  <a:pt x="7788" y="4678"/>
                  <a:pt x="7784" y="4671"/>
                </a:cubicBezTo>
                <a:lnTo>
                  <a:pt x="7784" y="4671"/>
                </a:lnTo>
                <a:cubicBezTo>
                  <a:pt x="7851" y="4753"/>
                  <a:pt x="7922" y="4843"/>
                  <a:pt x="8004" y="4937"/>
                </a:cubicBezTo>
                <a:cubicBezTo>
                  <a:pt x="8059" y="4991"/>
                  <a:pt x="8113" y="5050"/>
                  <a:pt x="8180" y="5105"/>
                </a:cubicBezTo>
                <a:cubicBezTo>
                  <a:pt x="8211" y="5132"/>
                  <a:pt x="8247" y="5156"/>
                  <a:pt x="8286" y="5179"/>
                </a:cubicBezTo>
                <a:cubicBezTo>
                  <a:pt x="8297" y="5183"/>
                  <a:pt x="8310" y="5191"/>
                  <a:pt x="8321" y="5195"/>
                </a:cubicBezTo>
                <a:lnTo>
                  <a:pt x="8337" y="5199"/>
                </a:lnTo>
                <a:cubicBezTo>
                  <a:pt x="8341" y="5203"/>
                  <a:pt x="8348" y="5203"/>
                  <a:pt x="8356" y="5206"/>
                </a:cubicBezTo>
                <a:cubicBezTo>
                  <a:pt x="8364" y="5206"/>
                  <a:pt x="8368" y="5206"/>
                  <a:pt x="8375" y="5211"/>
                </a:cubicBezTo>
                <a:lnTo>
                  <a:pt x="8391" y="5211"/>
                </a:lnTo>
                <a:lnTo>
                  <a:pt x="8418" y="5215"/>
                </a:lnTo>
                <a:cubicBezTo>
                  <a:pt x="8501" y="5222"/>
                  <a:pt x="8583" y="5222"/>
                  <a:pt x="8662" y="5226"/>
                </a:cubicBezTo>
                <a:cubicBezTo>
                  <a:pt x="8743" y="5230"/>
                  <a:pt x="8818" y="5230"/>
                  <a:pt x="8897" y="5230"/>
                </a:cubicBezTo>
                <a:cubicBezTo>
                  <a:pt x="9045" y="5235"/>
                  <a:pt x="9186" y="5235"/>
                  <a:pt x="9307" y="5235"/>
                </a:cubicBezTo>
                <a:cubicBezTo>
                  <a:pt x="9546" y="5235"/>
                  <a:pt x="9706" y="5230"/>
                  <a:pt x="9706" y="5230"/>
                </a:cubicBezTo>
                <a:cubicBezTo>
                  <a:pt x="9706" y="5230"/>
                  <a:pt x="9546" y="5219"/>
                  <a:pt x="9307" y="5203"/>
                </a:cubicBezTo>
                <a:cubicBezTo>
                  <a:pt x="9186" y="5195"/>
                  <a:pt x="9049" y="5183"/>
                  <a:pt x="8897" y="5168"/>
                </a:cubicBezTo>
                <a:cubicBezTo>
                  <a:pt x="8821" y="5159"/>
                  <a:pt x="8747" y="5156"/>
                  <a:pt x="8669" y="5148"/>
                </a:cubicBezTo>
                <a:cubicBezTo>
                  <a:pt x="8591" y="5136"/>
                  <a:pt x="8512" y="5128"/>
                  <a:pt x="8434" y="5112"/>
                </a:cubicBezTo>
                <a:lnTo>
                  <a:pt x="8403" y="5109"/>
                </a:lnTo>
                <a:lnTo>
                  <a:pt x="8391" y="5105"/>
                </a:lnTo>
                <a:lnTo>
                  <a:pt x="8380" y="5105"/>
                </a:lnTo>
                <a:lnTo>
                  <a:pt x="8372" y="5101"/>
                </a:lnTo>
                <a:lnTo>
                  <a:pt x="8360" y="5097"/>
                </a:lnTo>
                <a:cubicBezTo>
                  <a:pt x="8352" y="5094"/>
                  <a:pt x="8344" y="5089"/>
                  <a:pt x="8341" y="5081"/>
                </a:cubicBezTo>
                <a:cubicBezTo>
                  <a:pt x="8310" y="5065"/>
                  <a:pt x="8281" y="5042"/>
                  <a:pt x="8254" y="5015"/>
                </a:cubicBezTo>
                <a:cubicBezTo>
                  <a:pt x="8203" y="4964"/>
                  <a:pt x="8153" y="4901"/>
                  <a:pt x="8109" y="4847"/>
                </a:cubicBezTo>
                <a:cubicBezTo>
                  <a:pt x="8015" y="4729"/>
                  <a:pt x="7941" y="4612"/>
                  <a:pt x="7875" y="4510"/>
                </a:cubicBezTo>
                <a:cubicBezTo>
                  <a:pt x="7831" y="4436"/>
                  <a:pt x="7788" y="4373"/>
                  <a:pt x="7757" y="4319"/>
                </a:cubicBezTo>
                <a:lnTo>
                  <a:pt x="7757" y="4319"/>
                </a:lnTo>
                <a:lnTo>
                  <a:pt x="8798" y="5109"/>
                </a:lnTo>
                <a:lnTo>
                  <a:pt x="8821" y="5128"/>
                </a:lnTo>
                <a:lnTo>
                  <a:pt x="8841" y="5117"/>
                </a:lnTo>
                <a:cubicBezTo>
                  <a:pt x="8881" y="5094"/>
                  <a:pt x="8920" y="5070"/>
                  <a:pt x="8959" y="5047"/>
                </a:cubicBezTo>
                <a:lnTo>
                  <a:pt x="9018" y="5007"/>
                </a:lnTo>
                <a:lnTo>
                  <a:pt x="9072" y="4972"/>
                </a:lnTo>
                <a:lnTo>
                  <a:pt x="9131" y="4933"/>
                </a:lnTo>
                <a:cubicBezTo>
                  <a:pt x="9150" y="4917"/>
                  <a:pt x="9166" y="4906"/>
                  <a:pt x="9186" y="4894"/>
                </a:cubicBezTo>
                <a:cubicBezTo>
                  <a:pt x="9221" y="4866"/>
                  <a:pt x="9260" y="4839"/>
                  <a:pt x="9296" y="4812"/>
                </a:cubicBezTo>
                <a:lnTo>
                  <a:pt x="9401" y="4725"/>
                </a:lnTo>
                <a:cubicBezTo>
                  <a:pt x="9417" y="4709"/>
                  <a:pt x="9432" y="4694"/>
                  <a:pt x="9452" y="4678"/>
                </a:cubicBezTo>
                <a:lnTo>
                  <a:pt x="9502" y="4635"/>
                </a:lnTo>
                <a:lnTo>
                  <a:pt x="9549" y="4588"/>
                </a:lnTo>
                <a:cubicBezTo>
                  <a:pt x="9569" y="4572"/>
                  <a:pt x="9581" y="4557"/>
                  <a:pt x="9601" y="4538"/>
                </a:cubicBezTo>
                <a:lnTo>
                  <a:pt x="9690" y="4440"/>
                </a:lnTo>
                <a:lnTo>
                  <a:pt x="9593" y="4530"/>
                </a:lnTo>
                <a:cubicBezTo>
                  <a:pt x="9573" y="4545"/>
                  <a:pt x="9558" y="4561"/>
                  <a:pt x="9542" y="4577"/>
                </a:cubicBezTo>
                <a:lnTo>
                  <a:pt x="9487" y="4619"/>
                </a:lnTo>
                <a:lnTo>
                  <a:pt x="9437" y="4659"/>
                </a:lnTo>
                <a:cubicBezTo>
                  <a:pt x="9417" y="4675"/>
                  <a:pt x="9401" y="4686"/>
                  <a:pt x="9381" y="4702"/>
                </a:cubicBezTo>
                <a:lnTo>
                  <a:pt x="9272" y="4776"/>
                </a:lnTo>
                <a:cubicBezTo>
                  <a:pt x="9233" y="4803"/>
                  <a:pt x="9193" y="4827"/>
                  <a:pt x="9159" y="4850"/>
                </a:cubicBezTo>
                <a:cubicBezTo>
                  <a:pt x="9139" y="4863"/>
                  <a:pt x="9119" y="4874"/>
                  <a:pt x="9099" y="4886"/>
                </a:cubicBezTo>
                <a:lnTo>
                  <a:pt x="9041" y="4917"/>
                </a:lnTo>
                <a:lnTo>
                  <a:pt x="8982" y="4953"/>
                </a:lnTo>
                <a:lnTo>
                  <a:pt x="8924" y="4984"/>
                </a:lnTo>
                <a:cubicBezTo>
                  <a:pt x="8892" y="5000"/>
                  <a:pt x="8861" y="5015"/>
                  <a:pt x="8830" y="5031"/>
                </a:cubicBezTo>
                <a:lnTo>
                  <a:pt x="7985" y="4279"/>
                </a:lnTo>
                <a:lnTo>
                  <a:pt x="8669" y="4678"/>
                </a:lnTo>
                <a:lnTo>
                  <a:pt x="8709" y="4698"/>
                </a:lnTo>
                <a:lnTo>
                  <a:pt x="8736" y="4666"/>
                </a:lnTo>
                <a:cubicBezTo>
                  <a:pt x="8763" y="4631"/>
                  <a:pt x="8794" y="4592"/>
                  <a:pt x="8821" y="4557"/>
                </a:cubicBezTo>
                <a:cubicBezTo>
                  <a:pt x="8853" y="4522"/>
                  <a:pt x="8881" y="4487"/>
                  <a:pt x="8912" y="4451"/>
                </a:cubicBezTo>
                <a:cubicBezTo>
                  <a:pt x="8975" y="4377"/>
                  <a:pt x="9041" y="4310"/>
                  <a:pt x="9108" y="4244"/>
                </a:cubicBezTo>
                <a:cubicBezTo>
                  <a:pt x="9162" y="4189"/>
                  <a:pt x="9217" y="4142"/>
                  <a:pt x="9276" y="4095"/>
                </a:cubicBezTo>
                <a:cubicBezTo>
                  <a:pt x="9284" y="4091"/>
                  <a:pt x="9291" y="4088"/>
                  <a:pt x="9300" y="4084"/>
                </a:cubicBezTo>
                <a:cubicBezTo>
                  <a:pt x="9319" y="4079"/>
                  <a:pt x="9334" y="4072"/>
                  <a:pt x="9354" y="4068"/>
                </a:cubicBezTo>
                <a:cubicBezTo>
                  <a:pt x="9362" y="4064"/>
                  <a:pt x="9374" y="4064"/>
                  <a:pt x="9381" y="4064"/>
                </a:cubicBezTo>
                <a:cubicBezTo>
                  <a:pt x="9390" y="4060"/>
                  <a:pt x="9401" y="4060"/>
                  <a:pt x="9409" y="4060"/>
                </a:cubicBezTo>
                <a:cubicBezTo>
                  <a:pt x="9428" y="4056"/>
                  <a:pt x="9448" y="4056"/>
                  <a:pt x="9464" y="4056"/>
                </a:cubicBezTo>
                <a:cubicBezTo>
                  <a:pt x="9475" y="4060"/>
                  <a:pt x="9484" y="4060"/>
                  <a:pt x="9495" y="4060"/>
                </a:cubicBezTo>
                <a:cubicBezTo>
                  <a:pt x="9484" y="4056"/>
                  <a:pt x="9475" y="4056"/>
                  <a:pt x="9468" y="4052"/>
                </a:cubicBezTo>
                <a:cubicBezTo>
                  <a:pt x="9448" y="4048"/>
                  <a:pt x="9428" y="4048"/>
                  <a:pt x="9409" y="4048"/>
                </a:cubicBezTo>
                <a:lnTo>
                  <a:pt x="9378" y="4048"/>
                </a:lnTo>
                <a:cubicBezTo>
                  <a:pt x="9370" y="4048"/>
                  <a:pt x="9362" y="4048"/>
                  <a:pt x="9350" y="4052"/>
                </a:cubicBezTo>
                <a:cubicBezTo>
                  <a:pt x="9343" y="4052"/>
                  <a:pt x="9334" y="4056"/>
                  <a:pt x="9327" y="4056"/>
                </a:cubicBezTo>
                <a:cubicBezTo>
                  <a:pt x="9347" y="4044"/>
                  <a:pt x="9362" y="4032"/>
                  <a:pt x="9381" y="4021"/>
                </a:cubicBezTo>
                <a:cubicBezTo>
                  <a:pt x="9390" y="4013"/>
                  <a:pt x="9401" y="4009"/>
                  <a:pt x="9413" y="4005"/>
                </a:cubicBezTo>
                <a:cubicBezTo>
                  <a:pt x="9421" y="3997"/>
                  <a:pt x="9432" y="3994"/>
                  <a:pt x="9444" y="3990"/>
                </a:cubicBezTo>
                <a:cubicBezTo>
                  <a:pt x="9452" y="3981"/>
                  <a:pt x="9464" y="3978"/>
                  <a:pt x="9475" y="3974"/>
                </a:cubicBezTo>
                <a:lnTo>
                  <a:pt x="9491" y="3970"/>
                </a:lnTo>
                <a:lnTo>
                  <a:pt x="9507" y="3966"/>
                </a:lnTo>
                <a:cubicBezTo>
                  <a:pt x="9531" y="3958"/>
                  <a:pt x="9554" y="3958"/>
                  <a:pt x="9578" y="3958"/>
                </a:cubicBezTo>
                <a:cubicBezTo>
                  <a:pt x="9566" y="3956"/>
                  <a:pt x="9554" y="3955"/>
                  <a:pt x="9542" y="3955"/>
                </a:cubicBezTo>
                <a:cubicBezTo>
                  <a:pt x="9531" y="3955"/>
                  <a:pt x="9519" y="3956"/>
                  <a:pt x="9507" y="3958"/>
                </a:cubicBezTo>
                <a:lnTo>
                  <a:pt x="9491" y="3962"/>
                </a:lnTo>
                <a:lnTo>
                  <a:pt x="9471" y="3966"/>
                </a:lnTo>
                <a:cubicBezTo>
                  <a:pt x="9460" y="3970"/>
                  <a:pt x="9448" y="3970"/>
                  <a:pt x="9440" y="3974"/>
                </a:cubicBezTo>
                <a:cubicBezTo>
                  <a:pt x="9428" y="3981"/>
                  <a:pt x="9417" y="3985"/>
                  <a:pt x="9405" y="3990"/>
                </a:cubicBezTo>
                <a:cubicBezTo>
                  <a:pt x="9393" y="3994"/>
                  <a:pt x="9381" y="3997"/>
                  <a:pt x="9374" y="4005"/>
                </a:cubicBezTo>
                <a:cubicBezTo>
                  <a:pt x="9350" y="4013"/>
                  <a:pt x="9331" y="4025"/>
                  <a:pt x="9307" y="4037"/>
                </a:cubicBezTo>
                <a:cubicBezTo>
                  <a:pt x="9287" y="4052"/>
                  <a:pt x="9268" y="4064"/>
                  <a:pt x="9244" y="4079"/>
                </a:cubicBezTo>
                <a:cubicBezTo>
                  <a:pt x="9190" y="4099"/>
                  <a:pt x="9131" y="4122"/>
                  <a:pt x="9080" y="4154"/>
                </a:cubicBezTo>
                <a:cubicBezTo>
                  <a:pt x="9014" y="4193"/>
                  <a:pt x="8947" y="4236"/>
                  <a:pt x="8888" y="4283"/>
                </a:cubicBezTo>
                <a:cubicBezTo>
                  <a:pt x="8857" y="4306"/>
                  <a:pt x="8826" y="4330"/>
                  <a:pt x="8794" y="4357"/>
                </a:cubicBezTo>
                <a:cubicBezTo>
                  <a:pt x="8783" y="4369"/>
                  <a:pt x="8767" y="4381"/>
                  <a:pt x="8751" y="4397"/>
                </a:cubicBezTo>
                <a:cubicBezTo>
                  <a:pt x="8747" y="4400"/>
                  <a:pt x="8743" y="4404"/>
                  <a:pt x="8736" y="4408"/>
                </a:cubicBezTo>
                <a:lnTo>
                  <a:pt x="8341" y="4146"/>
                </a:lnTo>
                <a:lnTo>
                  <a:pt x="8341" y="4146"/>
                </a:lnTo>
                <a:cubicBezTo>
                  <a:pt x="8359" y="4148"/>
                  <a:pt x="8377" y="4149"/>
                  <a:pt x="8395" y="4149"/>
                </a:cubicBezTo>
                <a:cubicBezTo>
                  <a:pt x="8482" y="4149"/>
                  <a:pt x="8568" y="4124"/>
                  <a:pt x="8646" y="4075"/>
                </a:cubicBezTo>
                <a:cubicBezTo>
                  <a:pt x="8740" y="4013"/>
                  <a:pt x="8806" y="3923"/>
                  <a:pt x="8837" y="3821"/>
                </a:cubicBezTo>
                <a:cubicBezTo>
                  <a:pt x="9006" y="3665"/>
                  <a:pt x="9065" y="3438"/>
                  <a:pt x="8967" y="3277"/>
                </a:cubicBezTo>
                <a:cubicBezTo>
                  <a:pt x="8902" y="3175"/>
                  <a:pt x="8782" y="3121"/>
                  <a:pt x="8649" y="3121"/>
                </a:cubicBezTo>
                <a:cubicBezTo>
                  <a:pt x="8629" y="3121"/>
                  <a:pt x="8608" y="3122"/>
                  <a:pt x="8587" y="3125"/>
                </a:cubicBezTo>
                <a:cubicBezTo>
                  <a:pt x="8512" y="3074"/>
                  <a:pt x="8427" y="3046"/>
                  <a:pt x="8344" y="3038"/>
                </a:cubicBezTo>
                <a:cubicBezTo>
                  <a:pt x="8268" y="2995"/>
                  <a:pt x="8186" y="2971"/>
                  <a:pt x="8106" y="2971"/>
                </a:cubicBezTo>
                <a:cubicBezTo>
                  <a:pt x="8034" y="2971"/>
                  <a:pt x="7965" y="2990"/>
                  <a:pt x="7902" y="3031"/>
                </a:cubicBezTo>
                <a:cubicBezTo>
                  <a:pt x="7777" y="3113"/>
                  <a:pt x="7710" y="3262"/>
                  <a:pt x="7718" y="3422"/>
                </a:cubicBezTo>
                <a:cubicBezTo>
                  <a:pt x="7587" y="3275"/>
                  <a:pt x="7391" y="3200"/>
                  <a:pt x="7176" y="3200"/>
                </a:cubicBezTo>
                <a:cubicBezTo>
                  <a:pt x="7075" y="3200"/>
                  <a:pt x="6970" y="3216"/>
                  <a:pt x="6865" y="3250"/>
                </a:cubicBezTo>
                <a:cubicBezTo>
                  <a:pt x="6904" y="2921"/>
                  <a:pt x="6951" y="2401"/>
                  <a:pt x="6928" y="2209"/>
                </a:cubicBezTo>
                <a:cubicBezTo>
                  <a:pt x="6892" y="1923"/>
                  <a:pt x="6872" y="1328"/>
                  <a:pt x="6951" y="729"/>
                </a:cubicBezTo>
                <a:cubicBezTo>
                  <a:pt x="6994" y="406"/>
                  <a:pt x="6829" y="163"/>
                  <a:pt x="6612" y="163"/>
                </a:cubicBezTo>
                <a:cubicBezTo>
                  <a:pt x="6429" y="163"/>
                  <a:pt x="6210" y="336"/>
                  <a:pt x="6047" y="780"/>
                </a:cubicBezTo>
                <a:cubicBezTo>
                  <a:pt x="5848" y="1328"/>
                  <a:pt x="5613" y="1978"/>
                  <a:pt x="5616" y="2561"/>
                </a:cubicBezTo>
                <a:cubicBezTo>
                  <a:pt x="5374" y="2393"/>
                  <a:pt x="5158" y="2260"/>
                  <a:pt x="5041" y="2229"/>
                </a:cubicBezTo>
                <a:cubicBezTo>
                  <a:pt x="4681" y="2119"/>
                  <a:pt x="4332" y="2048"/>
                  <a:pt x="3918" y="1665"/>
                </a:cubicBezTo>
                <a:cubicBezTo>
                  <a:pt x="3582" y="1354"/>
                  <a:pt x="2088" y="0"/>
                  <a:pt x="122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33"/>
          <p:cNvSpPr/>
          <p:nvPr/>
        </p:nvSpPr>
        <p:spPr>
          <a:xfrm>
            <a:off x="1080800" y="660075"/>
            <a:ext cx="287296" cy="267684"/>
          </a:xfrm>
          <a:custGeom>
            <a:rect b="b" l="l" r="r" t="t"/>
            <a:pathLst>
              <a:path extrusionOk="0" h="8544" w="9170">
                <a:moveTo>
                  <a:pt x="2508" y="1"/>
                </a:moveTo>
                <a:cubicBezTo>
                  <a:pt x="2360" y="1"/>
                  <a:pt x="2220" y="167"/>
                  <a:pt x="2356" y="330"/>
                </a:cubicBezTo>
                <a:cubicBezTo>
                  <a:pt x="2497" y="490"/>
                  <a:pt x="2954" y="642"/>
                  <a:pt x="2845" y="904"/>
                </a:cubicBezTo>
                <a:cubicBezTo>
                  <a:pt x="2731" y="1163"/>
                  <a:pt x="2246" y="1304"/>
                  <a:pt x="2367" y="1641"/>
                </a:cubicBezTo>
                <a:cubicBezTo>
                  <a:pt x="2489" y="1981"/>
                  <a:pt x="2316" y="1954"/>
                  <a:pt x="2477" y="2075"/>
                </a:cubicBezTo>
                <a:cubicBezTo>
                  <a:pt x="2637" y="2192"/>
                  <a:pt x="4371" y="3308"/>
                  <a:pt x="4293" y="3805"/>
                </a:cubicBezTo>
                <a:lnTo>
                  <a:pt x="3467" y="3413"/>
                </a:lnTo>
                <a:cubicBezTo>
                  <a:pt x="3447" y="3404"/>
                  <a:pt x="3426" y="3400"/>
                  <a:pt x="3406" y="3400"/>
                </a:cubicBezTo>
                <a:cubicBezTo>
                  <a:pt x="3349" y="3400"/>
                  <a:pt x="3293" y="3433"/>
                  <a:pt x="3268" y="3488"/>
                </a:cubicBezTo>
                <a:cubicBezTo>
                  <a:pt x="3232" y="3563"/>
                  <a:pt x="3264" y="3648"/>
                  <a:pt x="3338" y="3684"/>
                </a:cubicBezTo>
                <a:lnTo>
                  <a:pt x="4164" y="4075"/>
                </a:lnTo>
                <a:cubicBezTo>
                  <a:pt x="4088" y="4161"/>
                  <a:pt x="3926" y="4194"/>
                  <a:pt x="3720" y="4194"/>
                </a:cubicBezTo>
                <a:cubicBezTo>
                  <a:pt x="3024" y="4194"/>
                  <a:pt x="1822" y="3814"/>
                  <a:pt x="1675" y="3778"/>
                </a:cubicBezTo>
                <a:cubicBezTo>
                  <a:pt x="1644" y="3770"/>
                  <a:pt x="1621" y="3767"/>
                  <a:pt x="1603" y="3767"/>
                </a:cubicBezTo>
                <a:cubicBezTo>
                  <a:pt x="1509" y="3767"/>
                  <a:pt x="1558" y="3864"/>
                  <a:pt x="1272" y="3966"/>
                </a:cubicBezTo>
                <a:cubicBezTo>
                  <a:pt x="934" y="4087"/>
                  <a:pt x="1138" y="4553"/>
                  <a:pt x="1005" y="4807"/>
                </a:cubicBezTo>
                <a:cubicBezTo>
                  <a:pt x="963" y="4889"/>
                  <a:pt x="892" y="4916"/>
                  <a:pt x="807" y="4916"/>
                </a:cubicBezTo>
                <a:cubicBezTo>
                  <a:pt x="632" y="4916"/>
                  <a:pt x="399" y="4798"/>
                  <a:pt x="253" y="4795"/>
                </a:cubicBezTo>
                <a:cubicBezTo>
                  <a:pt x="252" y="4795"/>
                  <a:pt x="250" y="4795"/>
                  <a:pt x="248" y="4795"/>
                </a:cubicBezTo>
                <a:cubicBezTo>
                  <a:pt x="38" y="4795"/>
                  <a:pt x="1" y="5015"/>
                  <a:pt x="98" y="5124"/>
                </a:cubicBezTo>
                <a:cubicBezTo>
                  <a:pt x="125" y="5155"/>
                  <a:pt x="179" y="5165"/>
                  <a:pt x="252" y="5165"/>
                </a:cubicBezTo>
                <a:cubicBezTo>
                  <a:pt x="413" y="5165"/>
                  <a:pt x="663" y="5113"/>
                  <a:pt x="905" y="5113"/>
                </a:cubicBezTo>
                <a:cubicBezTo>
                  <a:pt x="955" y="5113"/>
                  <a:pt x="1004" y="5115"/>
                  <a:pt x="1052" y="5120"/>
                </a:cubicBezTo>
                <a:cubicBezTo>
                  <a:pt x="1444" y="5163"/>
                  <a:pt x="1682" y="5805"/>
                  <a:pt x="2375" y="6314"/>
                </a:cubicBezTo>
                <a:cubicBezTo>
                  <a:pt x="2576" y="6462"/>
                  <a:pt x="2776" y="6515"/>
                  <a:pt x="2959" y="6515"/>
                </a:cubicBezTo>
                <a:cubicBezTo>
                  <a:pt x="3405" y="6515"/>
                  <a:pt x="3749" y="6204"/>
                  <a:pt x="3749" y="6204"/>
                </a:cubicBezTo>
                <a:lnTo>
                  <a:pt x="3749" y="6204"/>
                </a:lnTo>
                <a:cubicBezTo>
                  <a:pt x="3295" y="6932"/>
                  <a:pt x="3804" y="7465"/>
                  <a:pt x="4269" y="7597"/>
                </a:cubicBezTo>
                <a:cubicBezTo>
                  <a:pt x="4739" y="7731"/>
                  <a:pt x="5268" y="8447"/>
                  <a:pt x="5788" y="8537"/>
                </a:cubicBezTo>
                <a:cubicBezTo>
                  <a:pt x="5815" y="8541"/>
                  <a:pt x="5840" y="8544"/>
                  <a:pt x="5864" y="8544"/>
                </a:cubicBezTo>
                <a:cubicBezTo>
                  <a:pt x="6303" y="8544"/>
                  <a:pt x="6286" y="7747"/>
                  <a:pt x="6312" y="6827"/>
                </a:cubicBezTo>
                <a:cubicBezTo>
                  <a:pt x="6332" y="6000"/>
                  <a:pt x="5315" y="4811"/>
                  <a:pt x="5002" y="4466"/>
                </a:cubicBezTo>
                <a:lnTo>
                  <a:pt x="5002" y="4466"/>
                </a:lnTo>
                <a:lnTo>
                  <a:pt x="5033" y="4482"/>
                </a:lnTo>
                <a:cubicBezTo>
                  <a:pt x="5052" y="4526"/>
                  <a:pt x="5087" y="4560"/>
                  <a:pt x="5130" y="4584"/>
                </a:cubicBezTo>
                <a:cubicBezTo>
                  <a:pt x="5158" y="4596"/>
                  <a:pt x="5187" y="4601"/>
                  <a:pt x="5216" y="4601"/>
                </a:cubicBezTo>
                <a:cubicBezTo>
                  <a:pt x="5245" y="4601"/>
                  <a:pt x="5273" y="4596"/>
                  <a:pt x="5299" y="4584"/>
                </a:cubicBezTo>
                <a:cubicBezTo>
                  <a:pt x="5377" y="4627"/>
                  <a:pt x="5631" y="4775"/>
                  <a:pt x="5894" y="4948"/>
                </a:cubicBezTo>
                <a:cubicBezTo>
                  <a:pt x="6406" y="5288"/>
                  <a:pt x="6532" y="5469"/>
                  <a:pt x="6552" y="5554"/>
                </a:cubicBezTo>
                <a:cubicBezTo>
                  <a:pt x="6555" y="5578"/>
                  <a:pt x="6552" y="5597"/>
                  <a:pt x="6543" y="5613"/>
                </a:cubicBezTo>
                <a:lnTo>
                  <a:pt x="6344" y="5601"/>
                </a:lnTo>
                <a:cubicBezTo>
                  <a:pt x="6332" y="5601"/>
                  <a:pt x="6321" y="5613"/>
                  <a:pt x="6317" y="5629"/>
                </a:cubicBezTo>
                <a:cubicBezTo>
                  <a:pt x="6317" y="5641"/>
                  <a:pt x="6328" y="5657"/>
                  <a:pt x="6344" y="5657"/>
                </a:cubicBezTo>
                <a:lnTo>
                  <a:pt x="6552" y="5668"/>
                </a:lnTo>
                <a:cubicBezTo>
                  <a:pt x="6563" y="5668"/>
                  <a:pt x="6567" y="5664"/>
                  <a:pt x="6575" y="5657"/>
                </a:cubicBezTo>
                <a:cubicBezTo>
                  <a:pt x="6599" y="5629"/>
                  <a:pt x="6610" y="5590"/>
                  <a:pt x="6602" y="5547"/>
                </a:cubicBezTo>
                <a:cubicBezTo>
                  <a:pt x="6586" y="5465"/>
                  <a:pt x="6508" y="5362"/>
                  <a:pt x="6364" y="5238"/>
                </a:cubicBezTo>
                <a:cubicBezTo>
                  <a:pt x="6254" y="5140"/>
                  <a:pt x="6105" y="5026"/>
                  <a:pt x="5921" y="4905"/>
                </a:cubicBezTo>
                <a:cubicBezTo>
                  <a:pt x="5683" y="4744"/>
                  <a:pt x="5448" y="4607"/>
                  <a:pt x="5346" y="4553"/>
                </a:cubicBezTo>
                <a:cubicBezTo>
                  <a:pt x="5365" y="4533"/>
                  <a:pt x="5381" y="4513"/>
                  <a:pt x="5393" y="4486"/>
                </a:cubicBezTo>
                <a:cubicBezTo>
                  <a:pt x="5396" y="4482"/>
                  <a:pt x="5401" y="4474"/>
                  <a:pt x="5401" y="4470"/>
                </a:cubicBezTo>
                <a:cubicBezTo>
                  <a:pt x="5495" y="4517"/>
                  <a:pt x="5674" y="4604"/>
                  <a:pt x="5874" y="4678"/>
                </a:cubicBezTo>
                <a:cubicBezTo>
                  <a:pt x="6145" y="4778"/>
                  <a:pt x="6367" y="4831"/>
                  <a:pt x="6538" y="4831"/>
                </a:cubicBezTo>
                <a:cubicBezTo>
                  <a:pt x="6619" y="4831"/>
                  <a:pt x="6689" y="4819"/>
                  <a:pt x="6747" y="4795"/>
                </a:cubicBezTo>
                <a:cubicBezTo>
                  <a:pt x="6837" y="4760"/>
                  <a:pt x="6899" y="4694"/>
                  <a:pt x="6931" y="4604"/>
                </a:cubicBezTo>
                <a:cubicBezTo>
                  <a:pt x="6935" y="4591"/>
                  <a:pt x="6931" y="4584"/>
                  <a:pt x="6923" y="4576"/>
                </a:cubicBezTo>
                <a:lnTo>
                  <a:pt x="6740" y="4412"/>
                </a:lnTo>
                <a:cubicBezTo>
                  <a:pt x="6734" y="4408"/>
                  <a:pt x="6728" y="4406"/>
                  <a:pt x="6722" y="4406"/>
                </a:cubicBezTo>
                <a:cubicBezTo>
                  <a:pt x="6715" y="4406"/>
                  <a:pt x="6708" y="4409"/>
                  <a:pt x="6704" y="4416"/>
                </a:cubicBezTo>
                <a:cubicBezTo>
                  <a:pt x="6693" y="4427"/>
                  <a:pt x="6696" y="4443"/>
                  <a:pt x="6704" y="4455"/>
                </a:cubicBezTo>
                <a:lnTo>
                  <a:pt x="6876" y="4604"/>
                </a:lnTo>
                <a:cubicBezTo>
                  <a:pt x="6848" y="4670"/>
                  <a:pt x="6802" y="4721"/>
                  <a:pt x="6727" y="4748"/>
                </a:cubicBezTo>
                <a:cubicBezTo>
                  <a:pt x="6673" y="4769"/>
                  <a:pt x="6609" y="4779"/>
                  <a:pt x="6539" y="4779"/>
                </a:cubicBezTo>
                <a:cubicBezTo>
                  <a:pt x="6157" y="4779"/>
                  <a:pt x="5588" y="4505"/>
                  <a:pt x="5412" y="4419"/>
                </a:cubicBezTo>
                <a:cubicBezTo>
                  <a:pt x="5420" y="4338"/>
                  <a:pt x="5377" y="4259"/>
                  <a:pt x="5299" y="4224"/>
                </a:cubicBezTo>
                <a:cubicBezTo>
                  <a:pt x="5271" y="4212"/>
                  <a:pt x="5241" y="4206"/>
                  <a:pt x="5212" y="4206"/>
                </a:cubicBezTo>
                <a:cubicBezTo>
                  <a:pt x="5195" y="4206"/>
                  <a:pt x="5177" y="4208"/>
                  <a:pt x="5161" y="4212"/>
                </a:cubicBezTo>
                <a:lnTo>
                  <a:pt x="5130" y="4197"/>
                </a:lnTo>
                <a:lnTo>
                  <a:pt x="5130" y="4197"/>
                </a:lnTo>
                <a:cubicBezTo>
                  <a:pt x="5227" y="4202"/>
                  <a:pt x="5371" y="4207"/>
                  <a:pt x="5545" y="4207"/>
                </a:cubicBezTo>
                <a:cubicBezTo>
                  <a:pt x="6205" y="4207"/>
                  <a:pt x="7288" y="4134"/>
                  <a:pt x="7780" y="3704"/>
                </a:cubicBezTo>
                <a:cubicBezTo>
                  <a:pt x="8516" y="3065"/>
                  <a:pt x="9170" y="2548"/>
                  <a:pt x="8767" y="2208"/>
                </a:cubicBezTo>
                <a:cubicBezTo>
                  <a:pt x="8364" y="1867"/>
                  <a:pt x="7475" y="1914"/>
                  <a:pt x="7076" y="1641"/>
                </a:cubicBezTo>
                <a:cubicBezTo>
                  <a:pt x="6917" y="1533"/>
                  <a:pt x="6707" y="1459"/>
                  <a:pt x="6494" y="1459"/>
                </a:cubicBezTo>
                <a:cubicBezTo>
                  <a:pt x="6167" y="1459"/>
                  <a:pt x="5833" y="1633"/>
                  <a:pt x="5667" y="2126"/>
                </a:cubicBezTo>
                <a:cubicBezTo>
                  <a:pt x="5667" y="2126"/>
                  <a:pt x="5710" y="1202"/>
                  <a:pt x="4880" y="995"/>
                </a:cubicBezTo>
                <a:cubicBezTo>
                  <a:pt x="4046" y="787"/>
                  <a:pt x="3396" y="1014"/>
                  <a:pt x="3115" y="740"/>
                </a:cubicBezTo>
                <a:cubicBezTo>
                  <a:pt x="2833" y="467"/>
                  <a:pt x="2661" y="5"/>
                  <a:pt x="2513" y="1"/>
                </a:cubicBezTo>
                <a:cubicBezTo>
                  <a:pt x="2511" y="1"/>
                  <a:pt x="2509" y="1"/>
                  <a:pt x="250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34"/>
          <p:cNvSpPr txBox="1"/>
          <p:nvPr>
            <p:ph type="title"/>
          </p:nvPr>
        </p:nvSpPr>
        <p:spPr>
          <a:xfrm>
            <a:off x="1170075" y="568325"/>
            <a:ext cx="77178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 is your Second Brain in Action</a:t>
            </a:r>
            <a:endParaRPr/>
          </a:p>
        </p:txBody>
      </p:sp>
      <p:sp>
        <p:nvSpPr>
          <p:cNvPr id="585" name="Google Shape;585;p34"/>
          <p:cNvSpPr txBox="1"/>
          <p:nvPr>
            <p:ph idx="2" type="title"/>
          </p:nvPr>
        </p:nvSpPr>
        <p:spPr>
          <a:xfrm>
            <a:off x="1722119" y="2229000"/>
            <a:ext cx="2518500" cy="42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PROBLEM STATEMENT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86" name="Google Shape;586;p34"/>
          <p:cNvSpPr txBox="1"/>
          <p:nvPr>
            <p:ph idx="1" type="subTitle"/>
          </p:nvPr>
        </p:nvSpPr>
        <p:spPr>
          <a:xfrm>
            <a:off x="1170075" y="2379475"/>
            <a:ext cx="3526500" cy="1851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Modern information consumption is at its peak, yet most people struggle to retain or apply what they learn. Tools lack a comprehensive, actionable approach to content retention and organization.</a:t>
            </a:r>
            <a:endParaRPr sz="1500"/>
          </a:p>
        </p:txBody>
      </p:sp>
      <p:sp>
        <p:nvSpPr>
          <p:cNvPr id="587" name="Google Shape;587;p34"/>
          <p:cNvSpPr txBox="1"/>
          <p:nvPr>
            <p:ph idx="3" type="title"/>
          </p:nvPr>
        </p:nvSpPr>
        <p:spPr>
          <a:xfrm>
            <a:off x="5432164" y="2184875"/>
            <a:ext cx="2518500" cy="42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GOAL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588" name="Google Shape;588;p34"/>
          <p:cNvSpPr txBox="1"/>
          <p:nvPr>
            <p:ph idx="4" type="subTitle"/>
          </p:nvPr>
        </p:nvSpPr>
        <p:spPr>
          <a:xfrm>
            <a:off x="5046925" y="2767100"/>
            <a:ext cx="3526500" cy="163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Our app, 'Your Bird Connect,' streamlines knowledge management by consolidating highlights, organizing them with tags, and prompting actionable steps based on insights</a:t>
            </a:r>
            <a:r>
              <a:rPr lang="en" sz="1600"/>
              <a:t>.</a:t>
            </a:r>
            <a:endParaRPr sz="16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" name="Google Shape;589;p34"/>
          <p:cNvGrpSpPr/>
          <p:nvPr/>
        </p:nvGrpSpPr>
        <p:grpSpPr>
          <a:xfrm>
            <a:off x="6370564" y="1386950"/>
            <a:ext cx="641700" cy="641400"/>
            <a:chOff x="6457150" y="1980050"/>
            <a:chExt cx="641700" cy="641400"/>
          </a:xfrm>
        </p:grpSpPr>
        <p:sp>
          <p:nvSpPr>
            <p:cNvPr id="590" name="Google Shape;590;p34"/>
            <p:cNvSpPr/>
            <p:nvPr/>
          </p:nvSpPr>
          <p:spPr>
            <a:xfrm>
              <a:off x="6457150" y="1980050"/>
              <a:ext cx="641700" cy="641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4"/>
            <p:cNvSpPr/>
            <p:nvPr/>
          </p:nvSpPr>
          <p:spPr>
            <a:xfrm>
              <a:off x="6645015" y="2116237"/>
              <a:ext cx="265986" cy="369039"/>
            </a:xfrm>
            <a:custGeom>
              <a:rect b="b" l="l" r="r" t="t"/>
              <a:pathLst>
                <a:path extrusionOk="0" h="12634" w="9106">
                  <a:moveTo>
                    <a:pt x="7499" y="788"/>
                  </a:moveTo>
                  <a:lnTo>
                    <a:pt x="7499" y="1859"/>
                  </a:lnTo>
                  <a:cubicBezTo>
                    <a:pt x="7499" y="2426"/>
                    <a:pt x="7373" y="3025"/>
                    <a:pt x="7121" y="3529"/>
                  </a:cubicBezTo>
                  <a:cubicBezTo>
                    <a:pt x="6806" y="3466"/>
                    <a:pt x="6554" y="3434"/>
                    <a:pt x="6239" y="3434"/>
                  </a:cubicBezTo>
                  <a:cubicBezTo>
                    <a:pt x="5546" y="3434"/>
                    <a:pt x="4916" y="3592"/>
                    <a:pt x="4380" y="3844"/>
                  </a:cubicBezTo>
                  <a:cubicBezTo>
                    <a:pt x="3907" y="4096"/>
                    <a:pt x="3403" y="4222"/>
                    <a:pt x="2931" y="4222"/>
                  </a:cubicBezTo>
                  <a:cubicBezTo>
                    <a:pt x="2710" y="4222"/>
                    <a:pt x="2521" y="4159"/>
                    <a:pt x="2364" y="4127"/>
                  </a:cubicBezTo>
                  <a:cubicBezTo>
                    <a:pt x="2301" y="4001"/>
                    <a:pt x="2206" y="3938"/>
                    <a:pt x="2175" y="3812"/>
                  </a:cubicBezTo>
                  <a:cubicBezTo>
                    <a:pt x="1860" y="3277"/>
                    <a:pt x="1702" y="2552"/>
                    <a:pt x="1702" y="1859"/>
                  </a:cubicBezTo>
                  <a:lnTo>
                    <a:pt x="1702" y="788"/>
                  </a:lnTo>
                  <a:close/>
                  <a:moveTo>
                    <a:pt x="5357" y="7278"/>
                  </a:moveTo>
                  <a:cubicBezTo>
                    <a:pt x="5451" y="7372"/>
                    <a:pt x="5546" y="7435"/>
                    <a:pt x="5672" y="7467"/>
                  </a:cubicBezTo>
                  <a:cubicBezTo>
                    <a:pt x="6869" y="8066"/>
                    <a:pt x="7436" y="9420"/>
                    <a:pt x="7436" y="10743"/>
                  </a:cubicBezTo>
                  <a:lnTo>
                    <a:pt x="7436" y="11279"/>
                  </a:lnTo>
                  <a:lnTo>
                    <a:pt x="4821" y="9294"/>
                  </a:lnTo>
                  <a:cubicBezTo>
                    <a:pt x="4742" y="9231"/>
                    <a:pt x="4648" y="9200"/>
                    <a:pt x="4553" y="9200"/>
                  </a:cubicBezTo>
                  <a:cubicBezTo>
                    <a:pt x="4459" y="9200"/>
                    <a:pt x="4364" y="9231"/>
                    <a:pt x="4285" y="9294"/>
                  </a:cubicBezTo>
                  <a:lnTo>
                    <a:pt x="1671" y="11279"/>
                  </a:lnTo>
                  <a:lnTo>
                    <a:pt x="1671" y="10743"/>
                  </a:lnTo>
                  <a:cubicBezTo>
                    <a:pt x="1671" y="9357"/>
                    <a:pt x="2238" y="8066"/>
                    <a:pt x="3435" y="7467"/>
                  </a:cubicBezTo>
                  <a:cubicBezTo>
                    <a:pt x="3561" y="7435"/>
                    <a:pt x="3624" y="7372"/>
                    <a:pt x="3750" y="7278"/>
                  </a:cubicBezTo>
                  <a:lnTo>
                    <a:pt x="4191" y="8160"/>
                  </a:lnTo>
                  <a:cubicBezTo>
                    <a:pt x="4270" y="8318"/>
                    <a:pt x="4411" y="8396"/>
                    <a:pt x="4557" y="8396"/>
                  </a:cubicBezTo>
                  <a:cubicBezTo>
                    <a:pt x="4703" y="8396"/>
                    <a:pt x="4853" y="8318"/>
                    <a:pt x="4947" y="8160"/>
                  </a:cubicBezTo>
                  <a:lnTo>
                    <a:pt x="5357" y="7278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30"/>
                    <a:pt x="190" y="788"/>
                    <a:pt x="410" y="788"/>
                  </a:cubicBezTo>
                  <a:lnTo>
                    <a:pt x="820" y="788"/>
                  </a:lnTo>
                  <a:lnTo>
                    <a:pt x="820" y="1859"/>
                  </a:lnTo>
                  <a:cubicBezTo>
                    <a:pt x="820" y="3749"/>
                    <a:pt x="1734" y="5199"/>
                    <a:pt x="3088" y="5860"/>
                  </a:cubicBezTo>
                  <a:cubicBezTo>
                    <a:pt x="3403" y="6018"/>
                    <a:pt x="3403" y="6585"/>
                    <a:pt x="3088" y="6742"/>
                  </a:cubicBezTo>
                  <a:cubicBezTo>
                    <a:pt x="1576" y="7467"/>
                    <a:pt x="820" y="9042"/>
                    <a:pt x="820" y="10743"/>
                  </a:cubicBezTo>
                  <a:lnTo>
                    <a:pt x="820" y="11815"/>
                  </a:lnTo>
                  <a:lnTo>
                    <a:pt x="410" y="11815"/>
                  </a:lnTo>
                  <a:cubicBezTo>
                    <a:pt x="158" y="11815"/>
                    <a:pt x="1" y="12004"/>
                    <a:pt x="1" y="12256"/>
                  </a:cubicBezTo>
                  <a:cubicBezTo>
                    <a:pt x="1" y="12476"/>
                    <a:pt x="190" y="12634"/>
                    <a:pt x="410" y="12634"/>
                  </a:cubicBezTo>
                  <a:lnTo>
                    <a:pt x="8665" y="12634"/>
                  </a:lnTo>
                  <a:cubicBezTo>
                    <a:pt x="8917" y="12634"/>
                    <a:pt x="9106" y="12445"/>
                    <a:pt x="9106" y="12256"/>
                  </a:cubicBezTo>
                  <a:cubicBezTo>
                    <a:pt x="9106" y="12004"/>
                    <a:pt x="8917" y="11815"/>
                    <a:pt x="8665" y="11815"/>
                  </a:cubicBezTo>
                  <a:lnTo>
                    <a:pt x="8287" y="11815"/>
                  </a:lnTo>
                  <a:lnTo>
                    <a:pt x="8287" y="10743"/>
                  </a:lnTo>
                  <a:cubicBezTo>
                    <a:pt x="8287" y="9042"/>
                    <a:pt x="7530" y="7467"/>
                    <a:pt x="6018" y="6742"/>
                  </a:cubicBezTo>
                  <a:cubicBezTo>
                    <a:pt x="5703" y="6585"/>
                    <a:pt x="5672" y="6018"/>
                    <a:pt x="6018" y="5860"/>
                  </a:cubicBezTo>
                  <a:cubicBezTo>
                    <a:pt x="7530" y="5136"/>
                    <a:pt x="8287" y="3560"/>
                    <a:pt x="8287" y="1859"/>
                  </a:cubicBezTo>
                  <a:lnTo>
                    <a:pt x="8287" y="788"/>
                  </a:lnTo>
                  <a:lnTo>
                    <a:pt x="8665" y="788"/>
                  </a:lnTo>
                  <a:cubicBezTo>
                    <a:pt x="8917" y="788"/>
                    <a:pt x="9106" y="599"/>
                    <a:pt x="9106" y="410"/>
                  </a:cubicBezTo>
                  <a:cubicBezTo>
                    <a:pt x="9106" y="158"/>
                    <a:pt x="8917" y="0"/>
                    <a:pt x="86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34"/>
          <p:cNvSpPr/>
          <p:nvPr/>
        </p:nvSpPr>
        <p:spPr>
          <a:xfrm>
            <a:off x="1722125" y="412049"/>
            <a:ext cx="466063" cy="305736"/>
          </a:xfrm>
          <a:custGeom>
            <a:rect b="b" l="l" r="r" t="t"/>
            <a:pathLst>
              <a:path extrusionOk="0" h="188435" w="287250">
                <a:moveTo>
                  <a:pt x="234628" y="1"/>
                </a:moveTo>
                <a:cubicBezTo>
                  <a:pt x="234528" y="1"/>
                  <a:pt x="234451" y="26"/>
                  <a:pt x="234404" y="81"/>
                </a:cubicBezTo>
                <a:cubicBezTo>
                  <a:pt x="233920" y="650"/>
                  <a:pt x="235046" y="2589"/>
                  <a:pt x="235046" y="2589"/>
                </a:cubicBezTo>
                <a:cubicBezTo>
                  <a:pt x="235046" y="2589"/>
                  <a:pt x="234307" y="2559"/>
                  <a:pt x="233269" y="2559"/>
                </a:cubicBezTo>
                <a:cubicBezTo>
                  <a:pt x="231377" y="2559"/>
                  <a:pt x="228495" y="2660"/>
                  <a:pt x="227294" y="3231"/>
                </a:cubicBezTo>
                <a:cubicBezTo>
                  <a:pt x="225440" y="4121"/>
                  <a:pt x="228106" y="5091"/>
                  <a:pt x="228106" y="5091"/>
                </a:cubicBezTo>
                <a:cubicBezTo>
                  <a:pt x="228106" y="5091"/>
                  <a:pt x="221970" y="7271"/>
                  <a:pt x="221727" y="7918"/>
                </a:cubicBezTo>
                <a:cubicBezTo>
                  <a:pt x="221565" y="8350"/>
                  <a:pt x="222380" y="8421"/>
                  <a:pt x="222935" y="8421"/>
                </a:cubicBezTo>
                <a:cubicBezTo>
                  <a:pt x="223208" y="8421"/>
                  <a:pt x="223417" y="8403"/>
                  <a:pt x="223417" y="8403"/>
                </a:cubicBezTo>
                <a:lnTo>
                  <a:pt x="223417" y="8403"/>
                </a:lnTo>
                <a:cubicBezTo>
                  <a:pt x="223417" y="8404"/>
                  <a:pt x="220189" y="10662"/>
                  <a:pt x="220916" y="11068"/>
                </a:cubicBezTo>
                <a:cubicBezTo>
                  <a:pt x="221643" y="11469"/>
                  <a:pt x="223745" y="11469"/>
                  <a:pt x="223745" y="11469"/>
                </a:cubicBezTo>
                <a:cubicBezTo>
                  <a:pt x="223745" y="11469"/>
                  <a:pt x="219436" y="13786"/>
                  <a:pt x="214596" y="19099"/>
                </a:cubicBezTo>
                <a:cubicBezTo>
                  <a:pt x="207007" y="27432"/>
                  <a:pt x="209620" y="28985"/>
                  <a:pt x="190560" y="39323"/>
                </a:cubicBezTo>
                <a:cubicBezTo>
                  <a:pt x="184492" y="42615"/>
                  <a:pt x="177492" y="43648"/>
                  <a:pt x="162482" y="51285"/>
                </a:cubicBezTo>
                <a:cubicBezTo>
                  <a:pt x="150548" y="57362"/>
                  <a:pt x="135975" y="66458"/>
                  <a:pt x="126369" y="72994"/>
                </a:cubicBezTo>
                <a:cubicBezTo>
                  <a:pt x="116757" y="79535"/>
                  <a:pt x="101094" y="93023"/>
                  <a:pt x="95685" y="96735"/>
                </a:cubicBezTo>
                <a:cubicBezTo>
                  <a:pt x="90276" y="100449"/>
                  <a:pt x="90192" y="101823"/>
                  <a:pt x="84946" y="103919"/>
                </a:cubicBezTo>
                <a:cubicBezTo>
                  <a:pt x="79695" y="106021"/>
                  <a:pt x="59672" y="109249"/>
                  <a:pt x="46347" y="111509"/>
                </a:cubicBezTo>
                <a:cubicBezTo>
                  <a:pt x="33027" y="113773"/>
                  <a:pt x="6947" y="121036"/>
                  <a:pt x="6705" y="122815"/>
                </a:cubicBezTo>
                <a:cubicBezTo>
                  <a:pt x="6675" y="123030"/>
                  <a:pt x="7128" y="123124"/>
                  <a:pt x="7945" y="123124"/>
                </a:cubicBezTo>
                <a:cubicBezTo>
                  <a:pt x="13891" y="123124"/>
                  <a:pt x="39163" y="118134"/>
                  <a:pt x="39164" y="118134"/>
                </a:cubicBezTo>
                <a:lnTo>
                  <a:pt x="39164" y="118134"/>
                </a:lnTo>
                <a:cubicBezTo>
                  <a:pt x="39163" y="118134"/>
                  <a:pt x="0" y="128304"/>
                  <a:pt x="727" y="130326"/>
                </a:cubicBezTo>
                <a:cubicBezTo>
                  <a:pt x="762" y="130422"/>
                  <a:pt x="995" y="130468"/>
                  <a:pt x="1408" y="130468"/>
                </a:cubicBezTo>
                <a:cubicBezTo>
                  <a:pt x="9683" y="130468"/>
                  <a:pt x="90163" y="112156"/>
                  <a:pt x="96006" y="112156"/>
                </a:cubicBezTo>
                <a:cubicBezTo>
                  <a:pt x="102143" y="112156"/>
                  <a:pt x="117647" y="119582"/>
                  <a:pt x="126285" y="124512"/>
                </a:cubicBezTo>
                <a:cubicBezTo>
                  <a:pt x="128318" y="125671"/>
                  <a:pt x="130751" y="127045"/>
                  <a:pt x="133632" y="128462"/>
                </a:cubicBezTo>
                <a:cubicBezTo>
                  <a:pt x="135007" y="134823"/>
                  <a:pt x="139462" y="155548"/>
                  <a:pt x="140884" y="164148"/>
                </a:cubicBezTo>
                <a:cubicBezTo>
                  <a:pt x="141206" y="166092"/>
                  <a:pt x="140963" y="168010"/>
                  <a:pt x="140884" y="169537"/>
                </a:cubicBezTo>
                <a:cubicBezTo>
                  <a:pt x="140805" y="171069"/>
                  <a:pt x="141769" y="172675"/>
                  <a:pt x="141769" y="173723"/>
                </a:cubicBezTo>
                <a:cubicBezTo>
                  <a:pt x="141769" y="174766"/>
                  <a:pt x="142927" y="179885"/>
                  <a:pt x="147110" y="182240"/>
                </a:cubicBezTo>
                <a:cubicBezTo>
                  <a:pt x="152006" y="184992"/>
                  <a:pt x="154403" y="186191"/>
                  <a:pt x="155521" y="186191"/>
                </a:cubicBezTo>
                <a:cubicBezTo>
                  <a:pt x="155828" y="186191"/>
                  <a:pt x="156039" y="186100"/>
                  <a:pt x="156179" y="185927"/>
                </a:cubicBezTo>
                <a:cubicBezTo>
                  <a:pt x="156821" y="185120"/>
                  <a:pt x="148047" y="179759"/>
                  <a:pt x="148046" y="179759"/>
                </a:cubicBezTo>
                <a:lnTo>
                  <a:pt x="148046" y="179759"/>
                </a:lnTo>
                <a:cubicBezTo>
                  <a:pt x="148047" y="179759"/>
                  <a:pt x="157980" y="184726"/>
                  <a:pt x="162366" y="186353"/>
                </a:cubicBezTo>
                <a:cubicBezTo>
                  <a:pt x="165857" y="187653"/>
                  <a:pt x="168080" y="188434"/>
                  <a:pt x="169258" y="188434"/>
                </a:cubicBezTo>
                <a:cubicBezTo>
                  <a:pt x="169813" y="188434"/>
                  <a:pt x="170136" y="188261"/>
                  <a:pt x="170251" y="187886"/>
                </a:cubicBezTo>
                <a:cubicBezTo>
                  <a:pt x="170620" y="186695"/>
                  <a:pt x="157022" y="180398"/>
                  <a:pt x="157021" y="180397"/>
                </a:cubicBezTo>
                <a:lnTo>
                  <a:pt x="157021" y="180397"/>
                </a:lnTo>
                <a:cubicBezTo>
                  <a:pt x="157022" y="180397"/>
                  <a:pt x="165985" y="184084"/>
                  <a:pt x="168055" y="184084"/>
                </a:cubicBezTo>
                <a:cubicBezTo>
                  <a:pt x="168291" y="184084"/>
                  <a:pt x="168438" y="184036"/>
                  <a:pt x="168471" y="183930"/>
                </a:cubicBezTo>
                <a:cubicBezTo>
                  <a:pt x="168792" y="182882"/>
                  <a:pt x="154220" y="178147"/>
                  <a:pt x="151296" y="176136"/>
                </a:cubicBezTo>
                <a:cubicBezTo>
                  <a:pt x="148367" y="174124"/>
                  <a:pt x="147641" y="171627"/>
                  <a:pt x="146356" y="167845"/>
                </a:cubicBezTo>
                <a:cubicBezTo>
                  <a:pt x="145066" y="164065"/>
                  <a:pt x="141284" y="139043"/>
                  <a:pt x="141048" y="136309"/>
                </a:cubicBezTo>
                <a:cubicBezTo>
                  <a:pt x="140900" y="134692"/>
                  <a:pt x="141264" y="133049"/>
                  <a:pt x="141605" y="131906"/>
                </a:cubicBezTo>
                <a:cubicBezTo>
                  <a:pt x="149796" y="134965"/>
                  <a:pt x="160493" y="137491"/>
                  <a:pt x="174324" y="137491"/>
                </a:cubicBezTo>
                <a:cubicBezTo>
                  <a:pt x="175088" y="137491"/>
                  <a:pt x="175861" y="137483"/>
                  <a:pt x="176644" y="137468"/>
                </a:cubicBezTo>
                <a:cubicBezTo>
                  <a:pt x="177655" y="138863"/>
                  <a:pt x="179468" y="141218"/>
                  <a:pt x="180795" y="142103"/>
                </a:cubicBezTo>
                <a:cubicBezTo>
                  <a:pt x="182723" y="143387"/>
                  <a:pt x="187473" y="148133"/>
                  <a:pt x="195115" y="153526"/>
                </a:cubicBezTo>
                <a:cubicBezTo>
                  <a:pt x="202762" y="158919"/>
                  <a:pt x="211689" y="167524"/>
                  <a:pt x="213300" y="169537"/>
                </a:cubicBezTo>
                <a:cubicBezTo>
                  <a:pt x="214907" y="171549"/>
                  <a:pt x="216118" y="176377"/>
                  <a:pt x="218288" y="177505"/>
                </a:cubicBezTo>
                <a:cubicBezTo>
                  <a:pt x="220295" y="178547"/>
                  <a:pt x="235343" y="182394"/>
                  <a:pt x="238114" y="182394"/>
                </a:cubicBezTo>
                <a:cubicBezTo>
                  <a:pt x="238340" y="182394"/>
                  <a:pt x="238485" y="182368"/>
                  <a:pt x="238534" y="182313"/>
                </a:cubicBezTo>
                <a:cubicBezTo>
                  <a:pt x="239176" y="181591"/>
                  <a:pt x="226016" y="176778"/>
                  <a:pt x="226015" y="176778"/>
                </a:cubicBezTo>
                <a:lnTo>
                  <a:pt x="226015" y="176778"/>
                </a:lnTo>
                <a:cubicBezTo>
                  <a:pt x="226016" y="176778"/>
                  <a:pt x="244701" y="181861"/>
                  <a:pt x="246908" y="182313"/>
                </a:cubicBezTo>
                <a:cubicBezTo>
                  <a:pt x="247941" y="182526"/>
                  <a:pt x="248964" y="182673"/>
                  <a:pt x="249593" y="182673"/>
                </a:cubicBezTo>
                <a:cubicBezTo>
                  <a:pt x="250628" y="182673"/>
                  <a:pt x="250597" y="182276"/>
                  <a:pt x="247797" y="181124"/>
                </a:cubicBezTo>
                <a:cubicBezTo>
                  <a:pt x="245527" y="180191"/>
                  <a:pt x="231488" y="174525"/>
                  <a:pt x="231487" y="174524"/>
                </a:cubicBezTo>
                <a:lnTo>
                  <a:pt x="231487" y="174524"/>
                </a:lnTo>
                <a:cubicBezTo>
                  <a:pt x="231488" y="174525"/>
                  <a:pt x="242107" y="177529"/>
                  <a:pt x="244343" y="177529"/>
                </a:cubicBezTo>
                <a:cubicBezTo>
                  <a:pt x="244602" y="177529"/>
                  <a:pt x="244748" y="177489"/>
                  <a:pt x="244754" y="177400"/>
                </a:cubicBezTo>
                <a:cubicBezTo>
                  <a:pt x="244832" y="176109"/>
                  <a:pt x="228748" y="172191"/>
                  <a:pt x="225693" y="171148"/>
                </a:cubicBezTo>
                <a:cubicBezTo>
                  <a:pt x="223318" y="170337"/>
                  <a:pt x="222712" y="169700"/>
                  <a:pt x="219657" y="167045"/>
                </a:cubicBezTo>
                <a:cubicBezTo>
                  <a:pt x="216598" y="164391"/>
                  <a:pt x="187388" y="142261"/>
                  <a:pt x="186909" y="140975"/>
                </a:cubicBezTo>
                <a:cubicBezTo>
                  <a:pt x="186488" y="139854"/>
                  <a:pt x="188499" y="137642"/>
                  <a:pt x="189617" y="136130"/>
                </a:cubicBezTo>
                <a:cubicBezTo>
                  <a:pt x="212989" y="131722"/>
                  <a:pt x="232277" y="117660"/>
                  <a:pt x="237064" y="112805"/>
                </a:cubicBezTo>
                <a:lnTo>
                  <a:pt x="237064" y="112805"/>
                </a:lnTo>
                <a:cubicBezTo>
                  <a:pt x="237063" y="112805"/>
                  <a:pt x="236999" y="114806"/>
                  <a:pt x="237838" y="114806"/>
                </a:cubicBezTo>
                <a:cubicBezTo>
                  <a:pt x="237922" y="114806"/>
                  <a:pt x="238015" y="114786"/>
                  <a:pt x="238118" y="114742"/>
                </a:cubicBezTo>
                <a:cubicBezTo>
                  <a:pt x="239244" y="114258"/>
                  <a:pt x="243205" y="105616"/>
                  <a:pt x="243205" y="105615"/>
                </a:cubicBezTo>
                <a:lnTo>
                  <a:pt x="243205" y="105615"/>
                </a:lnTo>
                <a:cubicBezTo>
                  <a:pt x="243205" y="105616"/>
                  <a:pt x="242751" y="107883"/>
                  <a:pt x="243523" y="107883"/>
                </a:cubicBezTo>
                <a:cubicBezTo>
                  <a:pt x="243549" y="107883"/>
                  <a:pt x="243576" y="107880"/>
                  <a:pt x="243605" y="107875"/>
                </a:cubicBezTo>
                <a:cubicBezTo>
                  <a:pt x="244495" y="107717"/>
                  <a:pt x="248855" y="96979"/>
                  <a:pt x="248855" y="96978"/>
                </a:cubicBezTo>
                <a:lnTo>
                  <a:pt x="248855" y="96978"/>
                </a:lnTo>
                <a:cubicBezTo>
                  <a:pt x="248855" y="96979"/>
                  <a:pt x="248619" y="100450"/>
                  <a:pt x="249393" y="100450"/>
                </a:cubicBezTo>
                <a:cubicBezTo>
                  <a:pt x="249402" y="100450"/>
                  <a:pt x="249410" y="100450"/>
                  <a:pt x="249419" y="100449"/>
                </a:cubicBezTo>
                <a:cubicBezTo>
                  <a:pt x="250226" y="100369"/>
                  <a:pt x="254507" y="85186"/>
                  <a:pt x="254507" y="85186"/>
                </a:cubicBezTo>
                <a:cubicBezTo>
                  <a:pt x="254507" y="85186"/>
                  <a:pt x="254664" y="89472"/>
                  <a:pt x="255279" y="89472"/>
                </a:cubicBezTo>
                <a:cubicBezTo>
                  <a:pt x="255290" y="89472"/>
                  <a:pt x="255302" y="89470"/>
                  <a:pt x="255313" y="89467"/>
                </a:cubicBezTo>
                <a:cubicBezTo>
                  <a:pt x="255960" y="89304"/>
                  <a:pt x="257657" y="79292"/>
                  <a:pt x="256524" y="71624"/>
                </a:cubicBezTo>
                <a:cubicBezTo>
                  <a:pt x="255397" y="63951"/>
                  <a:pt x="254023" y="55877"/>
                  <a:pt x="257251" y="51516"/>
                </a:cubicBezTo>
                <a:cubicBezTo>
                  <a:pt x="260479" y="47160"/>
                  <a:pt x="267832" y="42473"/>
                  <a:pt x="270975" y="40862"/>
                </a:cubicBezTo>
                <a:cubicBezTo>
                  <a:pt x="270975" y="40862"/>
                  <a:pt x="285069" y="39729"/>
                  <a:pt x="285696" y="39002"/>
                </a:cubicBezTo>
                <a:cubicBezTo>
                  <a:pt x="286318" y="38276"/>
                  <a:pt x="268153" y="31656"/>
                  <a:pt x="268153" y="31656"/>
                </a:cubicBezTo>
                <a:lnTo>
                  <a:pt x="268153" y="31656"/>
                </a:lnTo>
                <a:cubicBezTo>
                  <a:pt x="268153" y="31656"/>
                  <a:pt x="273883" y="31819"/>
                  <a:pt x="277032" y="32867"/>
                </a:cubicBezTo>
                <a:cubicBezTo>
                  <a:pt x="280025" y="33862"/>
                  <a:pt x="284984" y="36683"/>
                  <a:pt x="286236" y="36683"/>
                </a:cubicBezTo>
                <a:cubicBezTo>
                  <a:pt x="286302" y="36683"/>
                  <a:pt x="286358" y="36675"/>
                  <a:pt x="286402" y="36659"/>
                </a:cubicBezTo>
                <a:cubicBezTo>
                  <a:pt x="287249" y="36353"/>
                  <a:pt x="278571" y="28990"/>
                  <a:pt x="270771" y="23365"/>
                </a:cubicBezTo>
                <a:cubicBezTo>
                  <a:pt x="263539" y="16746"/>
                  <a:pt x="253854" y="6138"/>
                  <a:pt x="253216" y="6138"/>
                </a:cubicBezTo>
                <a:cubicBezTo>
                  <a:pt x="252406" y="6138"/>
                  <a:pt x="252647" y="6950"/>
                  <a:pt x="252647" y="6950"/>
                </a:cubicBezTo>
                <a:cubicBezTo>
                  <a:pt x="252647" y="6950"/>
                  <a:pt x="247160" y="2426"/>
                  <a:pt x="246270" y="2426"/>
                </a:cubicBezTo>
                <a:cubicBezTo>
                  <a:pt x="245386" y="2426"/>
                  <a:pt x="246270" y="3557"/>
                  <a:pt x="246270" y="3557"/>
                </a:cubicBezTo>
                <a:cubicBezTo>
                  <a:pt x="246270" y="3557"/>
                  <a:pt x="239634" y="80"/>
                  <a:pt x="238475" y="80"/>
                </a:cubicBezTo>
                <a:cubicBezTo>
                  <a:pt x="238462" y="80"/>
                  <a:pt x="238450" y="80"/>
                  <a:pt x="238439" y="81"/>
                </a:cubicBezTo>
                <a:cubicBezTo>
                  <a:pt x="237391" y="166"/>
                  <a:pt x="238439" y="2104"/>
                  <a:pt x="238439" y="2104"/>
                </a:cubicBezTo>
                <a:cubicBezTo>
                  <a:pt x="238439" y="2104"/>
                  <a:pt x="235548" y="1"/>
                  <a:pt x="234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4"/>
          <p:cNvSpPr/>
          <p:nvPr/>
        </p:nvSpPr>
        <p:spPr>
          <a:xfrm rot="-5400000">
            <a:off x="773863" y="2263875"/>
            <a:ext cx="287296" cy="267684"/>
          </a:xfrm>
          <a:custGeom>
            <a:rect b="b" l="l" r="r" t="t"/>
            <a:pathLst>
              <a:path extrusionOk="0" h="8544" w="9170">
                <a:moveTo>
                  <a:pt x="2508" y="1"/>
                </a:moveTo>
                <a:cubicBezTo>
                  <a:pt x="2360" y="1"/>
                  <a:pt x="2220" y="167"/>
                  <a:pt x="2356" y="330"/>
                </a:cubicBezTo>
                <a:cubicBezTo>
                  <a:pt x="2497" y="490"/>
                  <a:pt x="2954" y="642"/>
                  <a:pt x="2845" y="904"/>
                </a:cubicBezTo>
                <a:cubicBezTo>
                  <a:pt x="2731" y="1163"/>
                  <a:pt x="2246" y="1304"/>
                  <a:pt x="2367" y="1641"/>
                </a:cubicBezTo>
                <a:cubicBezTo>
                  <a:pt x="2489" y="1981"/>
                  <a:pt x="2316" y="1954"/>
                  <a:pt x="2477" y="2075"/>
                </a:cubicBezTo>
                <a:cubicBezTo>
                  <a:pt x="2637" y="2192"/>
                  <a:pt x="4371" y="3308"/>
                  <a:pt x="4293" y="3805"/>
                </a:cubicBezTo>
                <a:lnTo>
                  <a:pt x="3467" y="3413"/>
                </a:lnTo>
                <a:cubicBezTo>
                  <a:pt x="3447" y="3404"/>
                  <a:pt x="3426" y="3400"/>
                  <a:pt x="3406" y="3400"/>
                </a:cubicBezTo>
                <a:cubicBezTo>
                  <a:pt x="3349" y="3400"/>
                  <a:pt x="3293" y="3433"/>
                  <a:pt x="3268" y="3488"/>
                </a:cubicBezTo>
                <a:cubicBezTo>
                  <a:pt x="3232" y="3563"/>
                  <a:pt x="3264" y="3648"/>
                  <a:pt x="3338" y="3684"/>
                </a:cubicBezTo>
                <a:lnTo>
                  <a:pt x="4164" y="4075"/>
                </a:lnTo>
                <a:cubicBezTo>
                  <a:pt x="4088" y="4161"/>
                  <a:pt x="3926" y="4194"/>
                  <a:pt x="3720" y="4194"/>
                </a:cubicBezTo>
                <a:cubicBezTo>
                  <a:pt x="3024" y="4194"/>
                  <a:pt x="1822" y="3814"/>
                  <a:pt x="1675" y="3778"/>
                </a:cubicBezTo>
                <a:cubicBezTo>
                  <a:pt x="1644" y="3770"/>
                  <a:pt x="1621" y="3767"/>
                  <a:pt x="1603" y="3767"/>
                </a:cubicBezTo>
                <a:cubicBezTo>
                  <a:pt x="1509" y="3767"/>
                  <a:pt x="1558" y="3864"/>
                  <a:pt x="1272" y="3966"/>
                </a:cubicBezTo>
                <a:cubicBezTo>
                  <a:pt x="934" y="4087"/>
                  <a:pt x="1138" y="4553"/>
                  <a:pt x="1005" y="4807"/>
                </a:cubicBezTo>
                <a:cubicBezTo>
                  <a:pt x="963" y="4889"/>
                  <a:pt x="892" y="4916"/>
                  <a:pt x="807" y="4916"/>
                </a:cubicBezTo>
                <a:cubicBezTo>
                  <a:pt x="632" y="4916"/>
                  <a:pt x="399" y="4798"/>
                  <a:pt x="253" y="4795"/>
                </a:cubicBezTo>
                <a:cubicBezTo>
                  <a:pt x="252" y="4795"/>
                  <a:pt x="250" y="4795"/>
                  <a:pt x="248" y="4795"/>
                </a:cubicBezTo>
                <a:cubicBezTo>
                  <a:pt x="38" y="4795"/>
                  <a:pt x="1" y="5015"/>
                  <a:pt x="98" y="5124"/>
                </a:cubicBezTo>
                <a:cubicBezTo>
                  <a:pt x="125" y="5155"/>
                  <a:pt x="179" y="5165"/>
                  <a:pt x="252" y="5165"/>
                </a:cubicBezTo>
                <a:cubicBezTo>
                  <a:pt x="413" y="5165"/>
                  <a:pt x="663" y="5113"/>
                  <a:pt x="905" y="5113"/>
                </a:cubicBezTo>
                <a:cubicBezTo>
                  <a:pt x="955" y="5113"/>
                  <a:pt x="1004" y="5115"/>
                  <a:pt x="1052" y="5120"/>
                </a:cubicBezTo>
                <a:cubicBezTo>
                  <a:pt x="1444" y="5163"/>
                  <a:pt x="1682" y="5805"/>
                  <a:pt x="2375" y="6314"/>
                </a:cubicBezTo>
                <a:cubicBezTo>
                  <a:pt x="2576" y="6462"/>
                  <a:pt x="2776" y="6515"/>
                  <a:pt x="2959" y="6515"/>
                </a:cubicBezTo>
                <a:cubicBezTo>
                  <a:pt x="3405" y="6515"/>
                  <a:pt x="3749" y="6204"/>
                  <a:pt x="3749" y="6204"/>
                </a:cubicBezTo>
                <a:lnTo>
                  <a:pt x="3749" y="6204"/>
                </a:lnTo>
                <a:cubicBezTo>
                  <a:pt x="3295" y="6932"/>
                  <a:pt x="3804" y="7465"/>
                  <a:pt x="4269" y="7597"/>
                </a:cubicBezTo>
                <a:cubicBezTo>
                  <a:pt x="4739" y="7731"/>
                  <a:pt x="5268" y="8447"/>
                  <a:pt x="5788" y="8537"/>
                </a:cubicBezTo>
                <a:cubicBezTo>
                  <a:pt x="5815" y="8541"/>
                  <a:pt x="5840" y="8544"/>
                  <a:pt x="5864" y="8544"/>
                </a:cubicBezTo>
                <a:cubicBezTo>
                  <a:pt x="6303" y="8544"/>
                  <a:pt x="6286" y="7747"/>
                  <a:pt x="6312" y="6827"/>
                </a:cubicBezTo>
                <a:cubicBezTo>
                  <a:pt x="6332" y="6000"/>
                  <a:pt x="5315" y="4811"/>
                  <a:pt x="5002" y="4466"/>
                </a:cubicBezTo>
                <a:lnTo>
                  <a:pt x="5002" y="4466"/>
                </a:lnTo>
                <a:lnTo>
                  <a:pt x="5033" y="4482"/>
                </a:lnTo>
                <a:cubicBezTo>
                  <a:pt x="5052" y="4526"/>
                  <a:pt x="5087" y="4560"/>
                  <a:pt x="5130" y="4584"/>
                </a:cubicBezTo>
                <a:cubicBezTo>
                  <a:pt x="5158" y="4596"/>
                  <a:pt x="5187" y="4601"/>
                  <a:pt x="5216" y="4601"/>
                </a:cubicBezTo>
                <a:cubicBezTo>
                  <a:pt x="5245" y="4601"/>
                  <a:pt x="5273" y="4596"/>
                  <a:pt x="5299" y="4584"/>
                </a:cubicBezTo>
                <a:cubicBezTo>
                  <a:pt x="5377" y="4627"/>
                  <a:pt x="5631" y="4775"/>
                  <a:pt x="5894" y="4948"/>
                </a:cubicBezTo>
                <a:cubicBezTo>
                  <a:pt x="6406" y="5288"/>
                  <a:pt x="6532" y="5469"/>
                  <a:pt x="6552" y="5554"/>
                </a:cubicBezTo>
                <a:cubicBezTo>
                  <a:pt x="6555" y="5578"/>
                  <a:pt x="6552" y="5597"/>
                  <a:pt x="6543" y="5613"/>
                </a:cubicBezTo>
                <a:lnTo>
                  <a:pt x="6344" y="5601"/>
                </a:lnTo>
                <a:cubicBezTo>
                  <a:pt x="6332" y="5601"/>
                  <a:pt x="6321" y="5613"/>
                  <a:pt x="6317" y="5629"/>
                </a:cubicBezTo>
                <a:cubicBezTo>
                  <a:pt x="6317" y="5641"/>
                  <a:pt x="6328" y="5657"/>
                  <a:pt x="6344" y="5657"/>
                </a:cubicBezTo>
                <a:lnTo>
                  <a:pt x="6552" y="5668"/>
                </a:lnTo>
                <a:cubicBezTo>
                  <a:pt x="6563" y="5668"/>
                  <a:pt x="6567" y="5664"/>
                  <a:pt x="6575" y="5657"/>
                </a:cubicBezTo>
                <a:cubicBezTo>
                  <a:pt x="6599" y="5629"/>
                  <a:pt x="6610" y="5590"/>
                  <a:pt x="6602" y="5547"/>
                </a:cubicBezTo>
                <a:cubicBezTo>
                  <a:pt x="6586" y="5465"/>
                  <a:pt x="6508" y="5362"/>
                  <a:pt x="6364" y="5238"/>
                </a:cubicBezTo>
                <a:cubicBezTo>
                  <a:pt x="6254" y="5140"/>
                  <a:pt x="6105" y="5026"/>
                  <a:pt x="5921" y="4905"/>
                </a:cubicBezTo>
                <a:cubicBezTo>
                  <a:pt x="5683" y="4744"/>
                  <a:pt x="5448" y="4607"/>
                  <a:pt x="5346" y="4553"/>
                </a:cubicBezTo>
                <a:cubicBezTo>
                  <a:pt x="5365" y="4533"/>
                  <a:pt x="5381" y="4513"/>
                  <a:pt x="5393" y="4486"/>
                </a:cubicBezTo>
                <a:cubicBezTo>
                  <a:pt x="5396" y="4482"/>
                  <a:pt x="5401" y="4474"/>
                  <a:pt x="5401" y="4470"/>
                </a:cubicBezTo>
                <a:cubicBezTo>
                  <a:pt x="5495" y="4517"/>
                  <a:pt x="5674" y="4604"/>
                  <a:pt x="5874" y="4678"/>
                </a:cubicBezTo>
                <a:cubicBezTo>
                  <a:pt x="6145" y="4778"/>
                  <a:pt x="6367" y="4831"/>
                  <a:pt x="6538" y="4831"/>
                </a:cubicBezTo>
                <a:cubicBezTo>
                  <a:pt x="6619" y="4831"/>
                  <a:pt x="6689" y="4819"/>
                  <a:pt x="6747" y="4795"/>
                </a:cubicBezTo>
                <a:cubicBezTo>
                  <a:pt x="6837" y="4760"/>
                  <a:pt x="6899" y="4694"/>
                  <a:pt x="6931" y="4604"/>
                </a:cubicBezTo>
                <a:cubicBezTo>
                  <a:pt x="6935" y="4591"/>
                  <a:pt x="6931" y="4584"/>
                  <a:pt x="6923" y="4576"/>
                </a:cubicBezTo>
                <a:lnTo>
                  <a:pt x="6740" y="4412"/>
                </a:lnTo>
                <a:cubicBezTo>
                  <a:pt x="6734" y="4408"/>
                  <a:pt x="6728" y="4406"/>
                  <a:pt x="6722" y="4406"/>
                </a:cubicBezTo>
                <a:cubicBezTo>
                  <a:pt x="6715" y="4406"/>
                  <a:pt x="6708" y="4409"/>
                  <a:pt x="6704" y="4416"/>
                </a:cubicBezTo>
                <a:cubicBezTo>
                  <a:pt x="6693" y="4427"/>
                  <a:pt x="6696" y="4443"/>
                  <a:pt x="6704" y="4455"/>
                </a:cubicBezTo>
                <a:lnTo>
                  <a:pt x="6876" y="4604"/>
                </a:lnTo>
                <a:cubicBezTo>
                  <a:pt x="6848" y="4670"/>
                  <a:pt x="6802" y="4721"/>
                  <a:pt x="6727" y="4748"/>
                </a:cubicBezTo>
                <a:cubicBezTo>
                  <a:pt x="6673" y="4769"/>
                  <a:pt x="6609" y="4779"/>
                  <a:pt x="6539" y="4779"/>
                </a:cubicBezTo>
                <a:cubicBezTo>
                  <a:pt x="6157" y="4779"/>
                  <a:pt x="5588" y="4505"/>
                  <a:pt x="5412" y="4419"/>
                </a:cubicBezTo>
                <a:cubicBezTo>
                  <a:pt x="5420" y="4338"/>
                  <a:pt x="5377" y="4259"/>
                  <a:pt x="5299" y="4224"/>
                </a:cubicBezTo>
                <a:cubicBezTo>
                  <a:pt x="5271" y="4212"/>
                  <a:pt x="5241" y="4206"/>
                  <a:pt x="5212" y="4206"/>
                </a:cubicBezTo>
                <a:cubicBezTo>
                  <a:pt x="5195" y="4206"/>
                  <a:pt x="5177" y="4208"/>
                  <a:pt x="5161" y="4212"/>
                </a:cubicBezTo>
                <a:lnTo>
                  <a:pt x="5130" y="4197"/>
                </a:lnTo>
                <a:lnTo>
                  <a:pt x="5130" y="4197"/>
                </a:lnTo>
                <a:cubicBezTo>
                  <a:pt x="5227" y="4202"/>
                  <a:pt x="5371" y="4207"/>
                  <a:pt x="5545" y="4207"/>
                </a:cubicBezTo>
                <a:cubicBezTo>
                  <a:pt x="6205" y="4207"/>
                  <a:pt x="7288" y="4134"/>
                  <a:pt x="7780" y="3704"/>
                </a:cubicBezTo>
                <a:cubicBezTo>
                  <a:pt x="8516" y="3065"/>
                  <a:pt x="9170" y="2548"/>
                  <a:pt x="8767" y="2208"/>
                </a:cubicBezTo>
                <a:cubicBezTo>
                  <a:pt x="8364" y="1867"/>
                  <a:pt x="7475" y="1914"/>
                  <a:pt x="7076" y="1641"/>
                </a:cubicBezTo>
                <a:cubicBezTo>
                  <a:pt x="6917" y="1533"/>
                  <a:pt x="6707" y="1459"/>
                  <a:pt x="6494" y="1459"/>
                </a:cubicBezTo>
                <a:cubicBezTo>
                  <a:pt x="6167" y="1459"/>
                  <a:pt x="5833" y="1633"/>
                  <a:pt x="5667" y="2126"/>
                </a:cubicBezTo>
                <a:cubicBezTo>
                  <a:pt x="5667" y="2126"/>
                  <a:pt x="5710" y="1202"/>
                  <a:pt x="4880" y="995"/>
                </a:cubicBezTo>
                <a:cubicBezTo>
                  <a:pt x="4046" y="787"/>
                  <a:pt x="3396" y="1014"/>
                  <a:pt x="3115" y="740"/>
                </a:cubicBezTo>
                <a:cubicBezTo>
                  <a:pt x="2833" y="467"/>
                  <a:pt x="2661" y="5"/>
                  <a:pt x="2513" y="1"/>
                </a:cubicBezTo>
                <a:cubicBezTo>
                  <a:pt x="2511" y="1"/>
                  <a:pt x="2509" y="1"/>
                  <a:pt x="250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34"/>
          <p:cNvSpPr/>
          <p:nvPr/>
        </p:nvSpPr>
        <p:spPr>
          <a:xfrm rot="10800000">
            <a:off x="6999476" y="3843154"/>
            <a:ext cx="350625" cy="387625"/>
          </a:xfrm>
          <a:custGeom>
            <a:rect b="b" l="l" r="r" t="t"/>
            <a:pathLst>
              <a:path extrusionOk="0" h="15505" w="14025">
                <a:moveTo>
                  <a:pt x="3452" y="0"/>
                </a:moveTo>
                <a:cubicBezTo>
                  <a:pt x="3442" y="0"/>
                  <a:pt x="3431" y="1"/>
                  <a:pt x="3421" y="2"/>
                </a:cubicBezTo>
                <a:cubicBezTo>
                  <a:pt x="2763" y="45"/>
                  <a:pt x="3320" y="2388"/>
                  <a:pt x="3762" y="3719"/>
                </a:cubicBezTo>
                <a:cubicBezTo>
                  <a:pt x="4161" y="4913"/>
                  <a:pt x="4396" y="6733"/>
                  <a:pt x="4439" y="7081"/>
                </a:cubicBezTo>
                <a:lnTo>
                  <a:pt x="4435" y="7081"/>
                </a:lnTo>
                <a:cubicBezTo>
                  <a:pt x="4201" y="5520"/>
                  <a:pt x="3191" y="3563"/>
                  <a:pt x="2810" y="3027"/>
                </a:cubicBezTo>
                <a:cubicBezTo>
                  <a:pt x="2427" y="2482"/>
                  <a:pt x="1860" y="2334"/>
                  <a:pt x="1472" y="1653"/>
                </a:cubicBezTo>
                <a:cubicBezTo>
                  <a:pt x="1230" y="1228"/>
                  <a:pt x="879" y="960"/>
                  <a:pt x="599" y="960"/>
                </a:cubicBezTo>
                <a:cubicBezTo>
                  <a:pt x="430" y="960"/>
                  <a:pt x="286" y="1058"/>
                  <a:pt x="208" y="1277"/>
                </a:cubicBezTo>
                <a:cubicBezTo>
                  <a:pt x="1" y="1860"/>
                  <a:pt x="1394" y="3880"/>
                  <a:pt x="1629" y="4263"/>
                </a:cubicBezTo>
                <a:cubicBezTo>
                  <a:pt x="1867" y="4647"/>
                  <a:pt x="2360" y="5387"/>
                  <a:pt x="2588" y="5997"/>
                </a:cubicBezTo>
                <a:cubicBezTo>
                  <a:pt x="2763" y="6474"/>
                  <a:pt x="3292" y="7164"/>
                  <a:pt x="3515" y="7442"/>
                </a:cubicBezTo>
                <a:cubicBezTo>
                  <a:pt x="3511" y="7446"/>
                  <a:pt x="3507" y="7449"/>
                  <a:pt x="3504" y="7449"/>
                </a:cubicBezTo>
                <a:cubicBezTo>
                  <a:pt x="3486" y="7448"/>
                  <a:pt x="3469" y="7448"/>
                  <a:pt x="3451" y="7448"/>
                </a:cubicBezTo>
                <a:cubicBezTo>
                  <a:pt x="3362" y="7448"/>
                  <a:pt x="3271" y="7464"/>
                  <a:pt x="3182" y="7500"/>
                </a:cubicBezTo>
                <a:cubicBezTo>
                  <a:pt x="3081" y="7543"/>
                  <a:pt x="2991" y="7606"/>
                  <a:pt x="2924" y="7688"/>
                </a:cubicBezTo>
                <a:cubicBezTo>
                  <a:pt x="2891" y="7674"/>
                  <a:pt x="2858" y="7668"/>
                  <a:pt x="2825" y="7668"/>
                </a:cubicBezTo>
                <a:cubicBezTo>
                  <a:pt x="2793" y="7668"/>
                  <a:pt x="2762" y="7674"/>
                  <a:pt x="2732" y="7688"/>
                </a:cubicBezTo>
                <a:cubicBezTo>
                  <a:pt x="2631" y="7728"/>
                  <a:pt x="2564" y="7833"/>
                  <a:pt x="2552" y="7959"/>
                </a:cubicBezTo>
                <a:cubicBezTo>
                  <a:pt x="2392" y="8084"/>
                  <a:pt x="2326" y="8315"/>
                  <a:pt x="2407" y="8522"/>
                </a:cubicBezTo>
                <a:cubicBezTo>
                  <a:pt x="2420" y="8546"/>
                  <a:pt x="2431" y="8569"/>
                  <a:pt x="2447" y="8593"/>
                </a:cubicBezTo>
                <a:cubicBezTo>
                  <a:pt x="2451" y="8620"/>
                  <a:pt x="2458" y="8647"/>
                  <a:pt x="2470" y="8671"/>
                </a:cubicBezTo>
                <a:cubicBezTo>
                  <a:pt x="2545" y="8861"/>
                  <a:pt x="2723" y="8979"/>
                  <a:pt x="2906" y="8979"/>
                </a:cubicBezTo>
                <a:cubicBezTo>
                  <a:pt x="2923" y="8979"/>
                  <a:pt x="2940" y="8978"/>
                  <a:pt x="2956" y="8976"/>
                </a:cubicBezTo>
                <a:cubicBezTo>
                  <a:pt x="3025" y="9034"/>
                  <a:pt x="3103" y="9067"/>
                  <a:pt x="3180" y="9067"/>
                </a:cubicBezTo>
                <a:cubicBezTo>
                  <a:pt x="3211" y="9067"/>
                  <a:pt x="3242" y="9061"/>
                  <a:pt x="3273" y="9050"/>
                </a:cubicBezTo>
                <a:cubicBezTo>
                  <a:pt x="3332" y="9023"/>
                  <a:pt x="3379" y="8976"/>
                  <a:pt x="3410" y="8913"/>
                </a:cubicBezTo>
                <a:cubicBezTo>
                  <a:pt x="3427" y="8914"/>
                  <a:pt x="3445" y="8915"/>
                  <a:pt x="3463" y="8915"/>
                </a:cubicBezTo>
                <a:cubicBezTo>
                  <a:pt x="3549" y="8915"/>
                  <a:pt x="3638" y="8898"/>
                  <a:pt x="3723" y="8862"/>
                </a:cubicBezTo>
                <a:cubicBezTo>
                  <a:pt x="3829" y="8819"/>
                  <a:pt x="3919" y="8757"/>
                  <a:pt x="3989" y="8674"/>
                </a:cubicBezTo>
                <a:lnTo>
                  <a:pt x="4004" y="8674"/>
                </a:lnTo>
                <a:cubicBezTo>
                  <a:pt x="4032" y="9030"/>
                  <a:pt x="4122" y="9899"/>
                  <a:pt x="4322" y="10365"/>
                </a:cubicBezTo>
                <a:cubicBezTo>
                  <a:pt x="4576" y="10964"/>
                  <a:pt x="4721" y="11848"/>
                  <a:pt x="4815" y="12291"/>
                </a:cubicBezTo>
                <a:cubicBezTo>
                  <a:pt x="4905" y="12737"/>
                  <a:pt x="5281" y="15172"/>
                  <a:pt x="5828" y="15441"/>
                </a:cubicBezTo>
                <a:cubicBezTo>
                  <a:pt x="5914" y="15484"/>
                  <a:pt x="5994" y="15504"/>
                  <a:pt x="6067" y="15504"/>
                </a:cubicBezTo>
                <a:cubicBezTo>
                  <a:pt x="6457" y="15504"/>
                  <a:pt x="6641" y="14930"/>
                  <a:pt x="6482" y="14283"/>
                </a:cubicBezTo>
                <a:cubicBezTo>
                  <a:pt x="6298" y="13519"/>
                  <a:pt x="6607" y="13019"/>
                  <a:pt x="6510" y="12354"/>
                </a:cubicBezTo>
                <a:cubicBezTo>
                  <a:pt x="6416" y="11696"/>
                  <a:pt x="5809" y="9579"/>
                  <a:pt x="4913" y="8287"/>
                </a:cubicBezTo>
                <a:lnTo>
                  <a:pt x="4913" y="8283"/>
                </a:lnTo>
                <a:cubicBezTo>
                  <a:pt x="5124" y="8569"/>
                  <a:pt x="6197" y="10044"/>
                  <a:pt x="6725" y="11187"/>
                </a:cubicBezTo>
                <a:cubicBezTo>
                  <a:pt x="7258" y="12339"/>
                  <a:pt x="8296" y="14164"/>
                  <a:pt x="8860" y="14164"/>
                </a:cubicBezTo>
                <a:cubicBezTo>
                  <a:pt x="8917" y="14164"/>
                  <a:pt x="8969" y="14146"/>
                  <a:pt x="9015" y="14107"/>
                </a:cubicBezTo>
                <a:cubicBezTo>
                  <a:pt x="9523" y="13680"/>
                  <a:pt x="8803" y="12377"/>
                  <a:pt x="8619" y="11406"/>
                </a:cubicBezTo>
                <a:cubicBezTo>
                  <a:pt x="8439" y="10436"/>
                  <a:pt x="8150" y="8855"/>
                  <a:pt x="7378" y="8279"/>
                </a:cubicBezTo>
                <a:cubicBezTo>
                  <a:pt x="6728" y="7790"/>
                  <a:pt x="7241" y="7437"/>
                  <a:pt x="6345" y="7437"/>
                </a:cubicBezTo>
                <a:cubicBezTo>
                  <a:pt x="6450" y="7340"/>
                  <a:pt x="6525" y="7242"/>
                  <a:pt x="6553" y="7152"/>
                </a:cubicBezTo>
                <a:lnTo>
                  <a:pt x="10169" y="5676"/>
                </a:lnTo>
                <a:cubicBezTo>
                  <a:pt x="10518" y="5672"/>
                  <a:pt x="11261" y="5465"/>
                  <a:pt x="12086" y="5125"/>
                </a:cubicBezTo>
                <a:cubicBezTo>
                  <a:pt x="13186" y="4678"/>
                  <a:pt x="14024" y="4166"/>
                  <a:pt x="13950" y="3985"/>
                </a:cubicBezTo>
                <a:cubicBezTo>
                  <a:pt x="13942" y="3958"/>
                  <a:pt x="13911" y="3943"/>
                  <a:pt x="13867" y="3931"/>
                </a:cubicBezTo>
                <a:cubicBezTo>
                  <a:pt x="13891" y="3891"/>
                  <a:pt x="13903" y="3860"/>
                  <a:pt x="13891" y="3833"/>
                </a:cubicBezTo>
                <a:cubicBezTo>
                  <a:pt x="13874" y="3790"/>
                  <a:pt x="13808" y="3770"/>
                  <a:pt x="13702" y="3770"/>
                </a:cubicBezTo>
                <a:cubicBezTo>
                  <a:pt x="13361" y="3770"/>
                  <a:pt x="12608" y="3979"/>
                  <a:pt x="11766" y="4322"/>
                </a:cubicBezTo>
                <a:cubicBezTo>
                  <a:pt x="10940" y="4659"/>
                  <a:pt x="10263" y="5031"/>
                  <a:pt x="10009" y="5269"/>
                </a:cubicBezTo>
                <a:lnTo>
                  <a:pt x="6392" y="6749"/>
                </a:lnTo>
                <a:cubicBezTo>
                  <a:pt x="6316" y="6705"/>
                  <a:pt x="6207" y="6685"/>
                  <a:pt x="6081" y="6685"/>
                </a:cubicBezTo>
                <a:cubicBezTo>
                  <a:pt x="6070" y="6685"/>
                  <a:pt x="6059" y="6685"/>
                  <a:pt x="6047" y="6686"/>
                </a:cubicBezTo>
                <a:cubicBezTo>
                  <a:pt x="6694" y="6056"/>
                  <a:pt x="6083" y="6165"/>
                  <a:pt x="6220" y="5356"/>
                </a:cubicBezTo>
                <a:cubicBezTo>
                  <a:pt x="6380" y="4397"/>
                  <a:pt x="5511" y="3054"/>
                  <a:pt x="4979" y="2229"/>
                </a:cubicBezTo>
                <a:cubicBezTo>
                  <a:pt x="4455" y="1412"/>
                  <a:pt x="4090" y="0"/>
                  <a:pt x="34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5" name="Google Shape;595;p34"/>
          <p:cNvGrpSpPr/>
          <p:nvPr/>
        </p:nvGrpSpPr>
        <p:grpSpPr>
          <a:xfrm>
            <a:off x="2660519" y="1386950"/>
            <a:ext cx="641700" cy="641400"/>
            <a:chOff x="2660575" y="1386950"/>
            <a:chExt cx="641700" cy="641400"/>
          </a:xfrm>
        </p:grpSpPr>
        <p:sp>
          <p:nvSpPr>
            <p:cNvPr id="596" name="Google Shape;596;p34"/>
            <p:cNvSpPr/>
            <p:nvPr/>
          </p:nvSpPr>
          <p:spPr>
            <a:xfrm>
              <a:off x="2660575" y="1386950"/>
              <a:ext cx="641700" cy="641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7" name="Google Shape;597;p34"/>
            <p:cNvGrpSpPr/>
            <p:nvPr/>
          </p:nvGrpSpPr>
          <p:grpSpPr>
            <a:xfrm>
              <a:off x="2799530" y="1522667"/>
              <a:ext cx="363548" cy="369974"/>
              <a:chOff x="-40372575" y="3604550"/>
              <a:chExt cx="311150" cy="316650"/>
            </a:xfrm>
          </p:grpSpPr>
          <p:sp>
            <p:nvSpPr>
              <p:cNvPr id="598" name="Google Shape;598;p34"/>
              <p:cNvSpPr/>
              <p:nvPr/>
            </p:nvSpPr>
            <p:spPr>
              <a:xfrm>
                <a:off x="-40372575" y="3604550"/>
                <a:ext cx="311150" cy="134475"/>
              </a:xfrm>
              <a:custGeom>
                <a:rect b="b" l="l" r="r" t="t"/>
                <a:pathLst>
                  <a:path extrusionOk="0" h="5379" w="12446">
                    <a:moveTo>
                      <a:pt x="3088" y="0"/>
                    </a:moveTo>
                    <a:cubicBezTo>
                      <a:pt x="1639" y="0"/>
                      <a:pt x="316" y="1008"/>
                      <a:pt x="95" y="2489"/>
                    </a:cubicBezTo>
                    <a:cubicBezTo>
                      <a:pt x="1" y="3214"/>
                      <a:pt x="190" y="3938"/>
                      <a:pt x="568" y="4506"/>
                    </a:cubicBezTo>
                    <a:cubicBezTo>
                      <a:pt x="962" y="5071"/>
                      <a:pt x="1607" y="5366"/>
                      <a:pt x="2240" y="5366"/>
                    </a:cubicBezTo>
                    <a:cubicBezTo>
                      <a:pt x="2772" y="5366"/>
                      <a:pt x="3296" y="5157"/>
                      <a:pt x="3655" y="4726"/>
                    </a:cubicBezTo>
                    <a:cubicBezTo>
                      <a:pt x="4569" y="3655"/>
                      <a:pt x="3844" y="2489"/>
                      <a:pt x="2836" y="2489"/>
                    </a:cubicBezTo>
                    <a:cubicBezTo>
                      <a:pt x="2584" y="2489"/>
                      <a:pt x="2427" y="2678"/>
                      <a:pt x="2427" y="2899"/>
                    </a:cubicBezTo>
                    <a:cubicBezTo>
                      <a:pt x="2427" y="3151"/>
                      <a:pt x="2616" y="3308"/>
                      <a:pt x="2836" y="3340"/>
                    </a:cubicBezTo>
                    <a:cubicBezTo>
                      <a:pt x="3057" y="3340"/>
                      <a:pt x="3214" y="3529"/>
                      <a:pt x="3214" y="3749"/>
                    </a:cubicBezTo>
                    <a:cubicBezTo>
                      <a:pt x="3214" y="3970"/>
                      <a:pt x="3025" y="4127"/>
                      <a:pt x="2836" y="4127"/>
                    </a:cubicBezTo>
                    <a:cubicBezTo>
                      <a:pt x="2049" y="4127"/>
                      <a:pt x="1450" y="3434"/>
                      <a:pt x="1608" y="2584"/>
                    </a:cubicBezTo>
                    <a:cubicBezTo>
                      <a:pt x="1754" y="1999"/>
                      <a:pt x="2279" y="1632"/>
                      <a:pt x="2882" y="1632"/>
                    </a:cubicBezTo>
                    <a:cubicBezTo>
                      <a:pt x="2930" y="1632"/>
                      <a:pt x="2977" y="1634"/>
                      <a:pt x="3025" y="1639"/>
                    </a:cubicBezTo>
                    <a:cubicBezTo>
                      <a:pt x="3624" y="1733"/>
                      <a:pt x="4128" y="2048"/>
                      <a:pt x="4474" y="2489"/>
                    </a:cubicBezTo>
                    <a:lnTo>
                      <a:pt x="7908" y="2489"/>
                    </a:lnTo>
                    <a:cubicBezTo>
                      <a:pt x="8255" y="2017"/>
                      <a:pt x="8759" y="1702"/>
                      <a:pt x="9358" y="1639"/>
                    </a:cubicBezTo>
                    <a:cubicBezTo>
                      <a:pt x="9406" y="1634"/>
                      <a:pt x="9453" y="1632"/>
                      <a:pt x="9501" y="1632"/>
                    </a:cubicBezTo>
                    <a:cubicBezTo>
                      <a:pt x="10104" y="1632"/>
                      <a:pt x="10629" y="1999"/>
                      <a:pt x="10775" y="2584"/>
                    </a:cubicBezTo>
                    <a:cubicBezTo>
                      <a:pt x="10964" y="3434"/>
                      <a:pt x="10334" y="4127"/>
                      <a:pt x="9547" y="4127"/>
                    </a:cubicBezTo>
                    <a:cubicBezTo>
                      <a:pt x="9326" y="4127"/>
                      <a:pt x="9137" y="3938"/>
                      <a:pt x="9137" y="3749"/>
                    </a:cubicBezTo>
                    <a:cubicBezTo>
                      <a:pt x="9137" y="3497"/>
                      <a:pt x="9326" y="3340"/>
                      <a:pt x="9547" y="3340"/>
                    </a:cubicBezTo>
                    <a:cubicBezTo>
                      <a:pt x="9799" y="3340"/>
                      <a:pt x="9956" y="3151"/>
                      <a:pt x="9956" y="2899"/>
                    </a:cubicBezTo>
                    <a:cubicBezTo>
                      <a:pt x="9956" y="2678"/>
                      <a:pt x="9767" y="2521"/>
                      <a:pt x="9547" y="2489"/>
                    </a:cubicBezTo>
                    <a:cubicBezTo>
                      <a:pt x="8539" y="2489"/>
                      <a:pt x="7814" y="3686"/>
                      <a:pt x="8728" y="4726"/>
                    </a:cubicBezTo>
                    <a:cubicBezTo>
                      <a:pt x="9099" y="5169"/>
                      <a:pt x="9626" y="5379"/>
                      <a:pt x="10158" y="5379"/>
                    </a:cubicBezTo>
                    <a:cubicBezTo>
                      <a:pt x="10800" y="5379"/>
                      <a:pt x="11451" y="5074"/>
                      <a:pt x="11847" y="4506"/>
                    </a:cubicBezTo>
                    <a:cubicBezTo>
                      <a:pt x="12225" y="3970"/>
                      <a:pt x="12445" y="3277"/>
                      <a:pt x="12319" y="2489"/>
                    </a:cubicBezTo>
                    <a:cubicBezTo>
                      <a:pt x="12130" y="1008"/>
                      <a:pt x="10775" y="0"/>
                      <a:pt x="93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34"/>
              <p:cNvSpPr/>
              <p:nvPr/>
            </p:nvSpPr>
            <p:spPr>
              <a:xfrm>
                <a:off x="-40250475" y="3688025"/>
                <a:ext cx="66950" cy="20500"/>
              </a:xfrm>
              <a:custGeom>
                <a:rect b="b" l="l" r="r" t="t"/>
                <a:pathLst>
                  <a:path extrusionOk="0" h="820" w="2678">
                    <a:moveTo>
                      <a:pt x="0" y="1"/>
                    </a:moveTo>
                    <a:cubicBezTo>
                      <a:pt x="32" y="127"/>
                      <a:pt x="32" y="284"/>
                      <a:pt x="32" y="379"/>
                    </a:cubicBezTo>
                    <a:cubicBezTo>
                      <a:pt x="32" y="536"/>
                      <a:pt x="32" y="662"/>
                      <a:pt x="0" y="788"/>
                    </a:cubicBezTo>
                    <a:lnTo>
                      <a:pt x="2666" y="788"/>
                    </a:lnTo>
                    <a:cubicBezTo>
                      <a:pt x="2615" y="649"/>
                      <a:pt x="2615" y="555"/>
                      <a:pt x="2615" y="379"/>
                    </a:cubicBezTo>
                    <a:cubicBezTo>
                      <a:pt x="2615" y="284"/>
                      <a:pt x="2615" y="127"/>
                      <a:pt x="2678" y="1"/>
                    </a:cubicBezTo>
                    <a:close/>
                    <a:moveTo>
                      <a:pt x="2666" y="788"/>
                    </a:moveTo>
                    <a:cubicBezTo>
                      <a:pt x="2670" y="799"/>
                      <a:pt x="2674" y="809"/>
                      <a:pt x="2678" y="820"/>
                    </a:cubicBezTo>
                    <a:lnTo>
                      <a:pt x="2678" y="78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34"/>
              <p:cNvSpPr/>
              <p:nvPr/>
            </p:nvSpPr>
            <p:spPr>
              <a:xfrm>
                <a:off x="-40312700" y="3730575"/>
                <a:ext cx="185100" cy="190625"/>
              </a:xfrm>
              <a:custGeom>
                <a:rect b="b" l="l" r="r" t="t"/>
                <a:pathLst>
                  <a:path extrusionOk="0" h="7625" w="7404">
                    <a:moveTo>
                      <a:pt x="2426" y="0"/>
                    </a:moveTo>
                    <a:lnTo>
                      <a:pt x="2426" y="5639"/>
                    </a:lnTo>
                    <a:cubicBezTo>
                      <a:pt x="2426" y="5860"/>
                      <a:pt x="2237" y="6017"/>
                      <a:pt x="2048" y="6017"/>
                    </a:cubicBezTo>
                    <a:cubicBezTo>
                      <a:pt x="1796" y="6017"/>
                      <a:pt x="1638" y="5828"/>
                      <a:pt x="1638" y="5639"/>
                    </a:cubicBezTo>
                    <a:lnTo>
                      <a:pt x="1638" y="473"/>
                    </a:lnTo>
                    <a:cubicBezTo>
                      <a:pt x="1229" y="851"/>
                      <a:pt x="630" y="1103"/>
                      <a:pt x="0" y="1134"/>
                    </a:cubicBezTo>
                    <a:lnTo>
                      <a:pt x="0" y="7246"/>
                    </a:lnTo>
                    <a:cubicBezTo>
                      <a:pt x="0" y="7467"/>
                      <a:pt x="189" y="7624"/>
                      <a:pt x="378" y="7624"/>
                    </a:cubicBezTo>
                    <a:lnTo>
                      <a:pt x="6994" y="7624"/>
                    </a:lnTo>
                    <a:cubicBezTo>
                      <a:pt x="7246" y="7624"/>
                      <a:pt x="7404" y="7435"/>
                      <a:pt x="7404" y="7246"/>
                    </a:cubicBezTo>
                    <a:lnTo>
                      <a:pt x="7404" y="1134"/>
                    </a:lnTo>
                    <a:cubicBezTo>
                      <a:pt x="6774" y="1071"/>
                      <a:pt x="6175" y="788"/>
                      <a:pt x="5734" y="315"/>
                    </a:cubicBezTo>
                    <a:lnTo>
                      <a:pt x="5734" y="5639"/>
                    </a:lnTo>
                    <a:cubicBezTo>
                      <a:pt x="5734" y="5860"/>
                      <a:pt x="5545" y="6017"/>
                      <a:pt x="5324" y="6017"/>
                    </a:cubicBezTo>
                    <a:cubicBezTo>
                      <a:pt x="5072" y="6017"/>
                      <a:pt x="4915" y="5828"/>
                      <a:pt x="4915" y="5639"/>
                    </a:cubicBezTo>
                    <a:lnTo>
                      <a:pt x="4915" y="0"/>
                    </a:lnTo>
                    <a:lnTo>
                      <a:pt x="4096" y="0"/>
                    </a:lnTo>
                    <a:lnTo>
                      <a:pt x="4096" y="5639"/>
                    </a:lnTo>
                    <a:cubicBezTo>
                      <a:pt x="4096" y="5860"/>
                      <a:pt x="3907" y="6017"/>
                      <a:pt x="3686" y="6017"/>
                    </a:cubicBezTo>
                    <a:cubicBezTo>
                      <a:pt x="3466" y="6017"/>
                      <a:pt x="3277" y="5828"/>
                      <a:pt x="3277" y="5639"/>
                    </a:cubicBezTo>
                    <a:lnTo>
                      <a:pt x="32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601" name="Google Shape;601;p34"/>
          <p:cNvPicPr preferRelativeResize="0"/>
          <p:nvPr/>
        </p:nvPicPr>
        <p:blipFill rotWithShape="1">
          <a:blip r:embed="rId3">
            <a:alphaModFix/>
          </a:blip>
          <a:srcRect b="-11" l="0" r="0" t="-14470"/>
          <a:stretch/>
        </p:blipFill>
        <p:spPr>
          <a:xfrm>
            <a:off x="2748325" y="1459245"/>
            <a:ext cx="466075" cy="443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35"/>
          <p:cNvSpPr txBox="1"/>
          <p:nvPr>
            <p:ph type="title"/>
          </p:nvPr>
        </p:nvSpPr>
        <p:spPr>
          <a:xfrm>
            <a:off x="2365175" y="539500"/>
            <a:ext cx="44136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Approach</a:t>
            </a:r>
            <a:endParaRPr/>
          </a:p>
        </p:txBody>
      </p:sp>
      <p:cxnSp>
        <p:nvCxnSpPr>
          <p:cNvPr id="607" name="Google Shape;607;p35"/>
          <p:cNvCxnSpPr>
            <a:stCxn id="606" idx="2"/>
            <a:endCxn id="608" idx="0"/>
          </p:cNvCxnSpPr>
          <p:nvPr/>
        </p:nvCxnSpPr>
        <p:spPr>
          <a:xfrm>
            <a:off x="4571975" y="1104400"/>
            <a:ext cx="0" cy="339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oval"/>
            <a:tailEnd len="sm" w="sm" type="none"/>
          </a:ln>
        </p:spPr>
      </p:cxnSp>
      <p:sp>
        <p:nvSpPr>
          <p:cNvPr id="608" name="Google Shape;608;p35"/>
          <p:cNvSpPr/>
          <p:nvPr/>
        </p:nvSpPr>
        <p:spPr>
          <a:xfrm>
            <a:off x="4267725" y="1443875"/>
            <a:ext cx="608700" cy="60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1st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09" name="Google Shape;609;p35"/>
          <p:cNvSpPr/>
          <p:nvPr/>
        </p:nvSpPr>
        <p:spPr>
          <a:xfrm>
            <a:off x="5280675" y="354349"/>
            <a:ext cx="466063" cy="305736"/>
          </a:xfrm>
          <a:custGeom>
            <a:rect b="b" l="l" r="r" t="t"/>
            <a:pathLst>
              <a:path extrusionOk="0" h="188435" w="287250">
                <a:moveTo>
                  <a:pt x="234628" y="1"/>
                </a:moveTo>
                <a:cubicBezTo>
                  <a:pt x="234528" y="1"/>
                  <a:pt x="234451" y="26"/>
                  <a:pt x="234404" y="81"/>
                </a:cubicBezTo>
                <a:cubicBezTo>
                  <a:pt x="233920" y="650"/>
                  <a:pt x="235046" y="2589"/>
                  <a:pt x="235046" y="2589"/>
                </a:cubicBezTo>
                <a:cubicBezTo>
                  <a:pt x="235046" y="2589"/>
                  <a:pt x="234307" y="2559"/>
                  <a:pt x="233269" y="2559"/>
                </a:cubicBezTo>
                <a:cubicBezTo>
                  <a:pt x="231377" y="2559"/>
                  <a:pt x="228495" y="2660"/>
                  <a:pt x="227294" y="3231"/>
                </a:cubicBezTo>
                <a:cubicBezTo>
                  <a:pt x="225440" y="4121"/>
                  <a:pt x="228106" y="5091"/>
                  <a:pt x="228106" y="5091"/>
                </a:cubicBezTo>
                <a:cubicBezTo>
                  <a:pt x="228106" y="5091"/>
                  <a:pt x="221970" y="7271"/>
                  <a:pt x="221727" y="7918"/>
                </a:cubicBezTo>
                <a:cubicBezTo>
                  <a:pt x="221565" y="8350"/>
                  <a:pt x="222380" y="8421"/>
                  <a:pt x="222935" y="8421"/>
                </a:cubicBezTo>
                <a:cubicBezTo>
                  <a:pt x="223208" y="8421"/>
                  <a:pt x="223417" y="8403"/>
                  <a:pt x="223417" y="8403"/>
                </a:cubicBezTo>
                <a:lnTo>
                  <a:pt x="223417" y="8403"/>
                </a:lnTo>
                <a:cubicBezTo>
                  <a:pt x="223417" y="8404"/>
                  <a:pt x="220189" y="10662"/>
                  <a:pt x="220916" y="11068"/>
                </a:cubicBezTo>
                <a:cubicBezTo>
                  <a:pt x="221643" y="11469"/>
                  <a:pt x="223745" y="11469"/>
                  <a:pt x="223745" y="11469"/>
                </a:cubicBezTo>
                <a:cubicBezTo>
                  <a:pt x="223745" y="11469"/>
                  <a:pt x="219436" y="13786"/>
                  <a:pt x="214596" y="19099"/>
                </a:cubicBezTo>
                <a:cubicBezTo>
                  <a:pt x="207007" y="27432"/>
                  <a:pt x="209620" y="28985"/>
                  <a:pt x="190560" y="39323"/>
                </a:cubicBezTo>
                <a:cubicBezTo>
                  <a:pt x="184492" y="42615"/>
                  <a:pt x="177492" y="43648"/>
                  <a:pt x="162482" y="51285"/>
                </a:cubicBezTo>
                <a:cubicBezTo>
                  <a:pt x="150548" y="57362"/>
                  <a:pt x="135975" y="66458"/>
                  <a:pt x="126369" y="72994"/>
                </a:cubicBezTo>
                <a:cubicBezTo>
                  <a:pt x="116757" y="79535"/>
                  <a:pt x="101094" y="93023"/>
                  <a:pt x="95685" y="96735"/>
                </a:cubicBezTo>
                <a:cubicBezTo>
                  <a:pt x="90276" y="100449"/>
                  <a:pt x="90192" y="101823"/>
                  <a:pt x="84946" y="103919"/>
                </a:cubicBezTo>
                <a:cubicBezTo>
                  <a:pt x="79695" y="106021"/>
                  <a:pt x="59672" y="109249"/>
                  <a:pt x="46347" y="111509"/>
                </a:cubicBezTo>
                <a:cubicBezTo>
                  <a:pt x="33027" y="113773"/>
                  <a:pt x="6947" y="121036"/>
                  <a:pt x="6705" y="122815"/>
                </a:cubicBezTo>
                <a:cubicBezTo>
                  <a:pt x="6675" y="123030"/>
                  <a:pt x="7128" y="123124"/>
                  <a:pt x="7945" y="123124"/>
                </a:cubicBezTo>
                <a:cubicBezTo>
                  <a:pt x="13891" y="123124"/>
                  <a:pt x="39163" y="118134"/>
                  <a:pt x="39164" y="118134"/>
                </a:cubicBezTo>
                <a:lnTo>
                  <a:pt x="39164" y="118134"/>
                </a:lnTo>
                <a:cubicBezTo>
                  <a:pt x="39163" y="118134"/>
                  <a:pt x="0" y="128304"/>
                  <a:pt x="727" y="130326"/>
                </a:cubicBezTo>
                <a:cubicBezTo>
                  <a:pt x="762" y="130422"/>
                  <a:pt x="995" y="130468"/>
                  <a:pt x="1408" y="130468"/>
                </a:cubicBezTo>
                <a:cubicBezTo>
                  <a:pt x="9683" y="130468"/>
                  <a:pt x="90163" y="112156"/>
                  <a:pt x="96006" y="112156"/>
                </a:cubicBezTo>
                <a:cubicBezTo>
                  <a:pt x="102143" y="112156"/>
                  <a:pt x="117647" y="119582"/>
                  <a:pt x="126285" y="124512"/>
                </a:cubicBezTo>
                <a:cubicBezTo>
                  <a:pt x="128318" y="125671"/>
                  <a:pt x="130751" y="127045"/>
                  <a:pt x="133632" y="128462"/>
                </a:cubicBezTo>
                <a:cubicBezTo>
                  <a:pt x="135007" y="134823"/>
                  <a:pt x="139462" y="155548"/>
                  <a:pt x="140884" y="164148"/>
                </a:cubicBezTo>
                <a:cubicBezTo>
                  <a:pt x="141206" y="166092"/>
                  <a:pt x="140963" y="168010"/>
                  <a:pt x="140884" y="169537"/>
                </a:cubicBezTo>
                <a:cubicBezTo>
                  <a:pt x="140805" y="171069"/>
                  <a:pt x="141769" y="172675"/>
                  <a:pt x="141769" y="173723"/>
                </a:cubicBezTo>
                <a:cubicBezTo>
                  <a:pt x="141769" y="174766"/>
                  <a:pt x="142927" y="179885"/>
                  <a:pt x="147110" y="182240"/>
                </a:cubicBezTo>
                <a:cubicBezTo>
                  <a:pt x="152006" y="184992"/>
                  <a:pt x="154403" y="186191"/>
                  <a:pt x="155521" y="186191"/>
                </a:cubicBezTo>
                <a:cubicBezTo>
                  <a:pt x="155828" y="186191"/>
                  <a:pt x="156039" y="186100"/>
                  <a:pt x="156179" y="185927"/>
                </a:cubicBezTo>
                <a:cubicBezTo>
                  <a:pt x="156821" y="185120"/>
                  <a:pt x="148047" y="179759"/>
                  <a:pt x="148046" y="179759"/>
                </a:cubicBezTo>
                <a:lnTo>
                  <a:pt x="148046" y="179759"/>
                </a:lnTo>
                <a:cubicBezTo>
                  <a:pt x="148047" y="179759"/>
                  <a:pt x="157980" y="184726"/>
                  <a:pt x="162366" y="186353"/>
                </a:cubicBezTo>
                <a:cubicBezTo>
                  <a:pt x="165857" y="187653"/>
                  <a:pt x="168080" y="188434"/>
                  <a:pt x="169258" y="188434"/>
                </a:cubicBezTo>
                <a:cubicBezTo>
                  <a:pt x="169813" y="188434"/>
                  <a:pt x="170136" y="188261"/>
                  <a:pt x="170251" y="187886"/>
                </a:cubicBezTo>
                <a:cubicBezTo>
                  <a:pt x="170620" y="186695"/>
                  <a:pt x="157022" y="180398"/>
                  <a:pt x="157021" y="180397"/>
                </a:cubicBezTo>
                <a:lnTo>
                  <a:pt x="157021" y="180397"/>
                </a:lnTo>
                <a:cubicBezTo>
                  <a:pt x="157022" y="180397"/>
                  <a:pt x="165985" y="184084"/>
                  <a:pt x="168055" y="184084"/>
                </a:cubicBezTo>
                <a:cubicBezTo>
                  <a:pt x="168291" y="184084"/>
                  <a:pt x="168438" y="184036"/>
                  <a:pt x="168471" y="183930"/>
                </a:cubicBezTo>
                <a:cubicBezTo>
                  <a:pt x="168792" y="182882"/>
                  <a:pt x="154220" y="178147"/>
                  <a:pt x="151296" y="176136"/>
                </a:cubicBezTo>
                <a:cubicBezTo>
                  <a:pt x="148367" y="174124"/>
                  <a:pt x="147641" y="171627"/>
                  <a:pt x="146356" y="167845"/>
                </a:cubicBezTo>
                <a:cubicBezTo>
                  <a:pt x="145066" y="164065"/>
                  <a:pt x="141284" y="139043"/>
                  <a:pt x="141048" y="136309"/>
                </a:cubicBezTo>
                <a:cubicBezTo>
                  <a:pt x="140900" y="134692"/>
                  <a:pt x="141264" y="133049"/>
                  <a:pt x="141605" y="131906"/>
                </a:cubicBezTo>
                <a:cubicBezTo>
                  <a:pt x="149796" y="134965"/>
                  <a:pt x="160493" y="137491"/>
                  <a:pt x="174324" y="137491"/>
                </a:cubicBezTo>
                <a:cubicBezTo>
                  <a:pt x="175088" y="137491"/>
                  <a:pt x="175861" y="137483"/>
                  <a:pt x="176644" y="137468"/>
                </a:cubicBezTo>
                <a:cubicBezTo>
                  <a:pt x="177655" y="138863"/>
                  <a:pt x="179468" y="141218"/>
                  <a:pt x="180795" y="142103"/>
                </a:cubicBezTo>
                <a:cubicBezTo>
                  <a:pt x="182723" y="143387"/>
                  <a:pt x="187473" y="148133"/>
                  <a:pt x="195115" y="153526"/>
                </a:cubicBezTo>
                <a:cubicBezTo>
                  <a:pt x="202762" y="158919"/>
                  <a:pt x="211689" y="167524"/>
                  <a:pt x="213300" y="169537"/>
                </a:cubicBezTo>
                <a:cubicBezTo>
                  <a:pt x="214907" y="171549"/>
                  <a:pt x="216118" y="176377"/>
                  <a:pt x="218288" y="177505"/>
                </a:cubicBezTo>
                <a:cubicBezTo>
                  <a:pt x="220295" y="178547"/>
                  <a:pt x="235343" y="182394"/>
                  <a:pt x="238114" y="182394"/>
                </a:cubicBezTo>
                <a:cubicBezTo>
                  <a:pt x="238340" y="182394"/>
                  <a:pt x="238485" y="182368"/>
                  <a:pt x="238534" y="182313"/>
                </a:cubicBezTo>
                <a:cubicBezTo>
                  <a:pt x="239176" y="181591"/>
                  <a:pt x="226016" y="176778"/>
                  <a:pt x="226015" y="176778"/>
                </a:cubicBezTo>
                <a:lnTo>
                  <a:pt x="226015" y="176778"/>
                </a:lnTo>
                <a:cubicBezTo>
                  <a:pt x="226016" y="176778"/>
                  <a:pt x="244701" y="181861"/>
                  <a:pt x="246908" y="182313"/>
                </a:cubicBezTo>
                <a:cubicBezTo>
                  <a:pt x="247941" y="182526"/>
                  <a:pt x="248964" y="182673"/>
                  <a:pt x="249593" y="182673"/>
                </a:cubicBezTo>
                <a:cubicBezTo>
                  <a:pt x="250628" y="182673"/>
                  <a:pt x="250597" y="182276"/>
                  <a:pt x="247797" y="181124"/>
                </a:cubicBezTo>
                <a:cubicBezTo>
                  <a:pt x="245527" y="180191"/>
                  <a:pt x="231488" y="174525"/>
                  <a:pt x="231487" y="174524"/>
                </a:cubicBezTo>
                <a:lnTo>
                  <a:pt x="231487" y="174524"/>
                </a:lnTo>
                <a:cubicBezTo>
                  <a:pt x="231488" y="174525"/>
                  <a:pt x="242107" y="177529"/>
                  <a:pt x="244343" y="177529"/>
                </a:cubicBezTo>
                <a:cubicBezTo>
                  <a:pt x="244602" y="177529"/>
                  <a:pt x="244748" y="177489"/>
                  <a:pt x="244754" y="177400"/>
                </a:cubicBezTo>
                <a:cubicBezTo>
                  <a:pt x="244832" y="176109"/>
                  <a:pt x="228748" y="172191"/>
                  <a:pt x="225693" y="171148"/>
                </a:cubicBezTo>
                <a:cubicBezTo>
                  <a:pt x="223318" y="170337"/>
                  <a:pt x="222712" y="169700"/>
                  <a:pt x="219657" y="167045"/>
                </a:cubicBezTo>
                <a:cubicBezTo>
                  <a:pt x="216598" y="164391"/>
                  <a:pt x="187388" y="142261"/>
                  <a:pt x="186909" y="140975"/>
                </a:cubicBezTo>
                <a:cubicBezTo>
                  <a:pt x="186488" y="139854"/>
                  <a:pt x="188499" y="137642"/>
                  <a:pt x="189617" y="136130"/>
                </a:cubicBezTo>
                <a:cubicBezTo>
                  <a:pt x="212989" y="131722"/>
                  <a:pt x="232277" y="117660"/>
                  <a:pt x="237064" y="112805"/>
                </a:cubicBezTo>
                <a:lnTo>
                  <a:pt x="237064" y="112805"/>
                </a:lnTo>
                <a:cubicBezTo>
                  <a:pt x="237063" y="112805"/>
                  <a:pt x="236999" y="114806"/>
                  <a:pt x="237838" y="114806"/>
                </a:cubicBezTo>
                <a:cubicBezTo>
                  <a:pt x="237922" y="114806"/>
                  <a:pt x="238015" y="114786"/>
                  <a:pt x="238118" y="114742"/>
                </a:cubicBezTo>
                <a:cubicBezTo>
                  <a:pt x="239244" y="114258"/>
                  <a:pt x="243205" y="105616"/>
                  <a:pt x="243205" y="105615"/>
                </a:cubicBezTo>
                <a:lnTo>
                  <a:pt x="243205" y="105615"/>
                </a:lnTo>
                <a:cubicBezTo>
                  <a:pt x="243205" y="105616"/>
                  <a:pt x="242751" y="107883"/>
                  <a:pt x="243523" y="107883"/>
                </a:cubicBezTo>
                <a:cubicBezTo>
                  <a:pt x="243549" y="107883"/>
                  <a:pt x="243576" y="107880"/>
                  <a:pt x="243605" y="107875"/>
                </a:cubicBezTo>
                <a:cubicBezTo>
                  <a:pt x="244495" y="107717"/>
                  <a:pt x="248855" y="96979"/>
                  <a:pt x="248855" y="96978"/>
                </a:cubicBezTo>
                <a:lnTo>
                  <a:pt x="248855" y="96978"/>
                </a:lnTo>
                <a:cubicBezTo>
                  <a:pt x="248855" y="96979"/>
                  <a:pt x="248619" y="100450"/>
                  <a:pt x="249393" y="100450"/>
                </a:cubicBezTo>
                <a:cubicBezTo>
                  <a:pt x="249402" y="100450"/>
                  <a:pt x="249410" y="100450"/>
                  <a:pt x="249419" y="100449"/>
                </a:cubicBezTo>
                <a:cubicBezTo>
                  <a:pt x="250226" y="100369"/>
                  <a:pt x="254507" y="85186"/>
                  <a:pt x="254507" y="85186"/>
                </a:cubicBezTo>
                <a:cubicBezTo>
                  <a:pt x="254507" y="85186"/>
                  <a:pt x="254664" y="89472"/>
                  <a:pt x="255279" y="89472"/>
                </a:cubicBezTo>
                <a:cubicBezTo>
                  <a:pt x="255290" y="89472"/>
                  <a:pt x="255302" y="89470"/>
                  <a:pt x="255313" y="89467"/>
                </a:cubicBezTo>
                <a:cubicBezTo>
                  <a:pt x="255960" y="89304"/>
                  <a:pt x="257657" y="79292"/>
                  <a:pt x="256524" y="71624"/>
                </a:cubicBezTo>
                <a:cubicBezTo>
                  <a:pt x="255397" y="63951"/>
                  <a:pt x="254023" y="55877"/>
                  <a:pt x="257251" y="51516"/>
                </a:cubicBezTo>
                <a:cubicBezTo>
                  <a:pt x="260479" y="47160"/>
                  <a:pt x="267832" y="42473"/>
                  <a:pt x="270975" y="40862"/>
                </a:cubicBezTo>
                <a:cubicBezTo>
                  <a:pt x="270975" y="40862"/>
                  <a:pt x="285069" y="39729"/>
                  <a:pt x="285696" y="39002"/>
                </a:cubicBezTo>
                <a:cubicBezTo>
                  <a:pt x="286318" y="38276"/>
                  <a:pt x="268153" y="31656"/>
                  <a:pt x="268153" y="31656"/>
                </a:cubicBezTo>
                <a:lnTo>
                  <a:pt x="268153" y="31656"/>
                </a:lnTo>
                <a:cubicBezTo>
                  <a:pt x="268153" y="31656"/>
                  <a:pt x="273883" y="31819"/>
                  <a:pt x="277032" y="32867"/>
                </a:cubicBezTo>
                <a:cubicBezTo>
                  <a:pt x="280025" y="33862"/>
                  <a:pt x="284984" y="36683"/>
                  <a:pt x="286236" y="36683"/>
                </a:cubicBezTo>
                <a:cubicBezTo>
                  <a:pt x="286302" y="36683"/>
                  <a:pt x="286358" y="36675"/>
                  <a:pt x="286402" y="36659"/>
                </a:cubicBezTo>
                <a:cubicBezTo>
                  <a:pt x="287249" y="36353"/>
                  <a:pt x="278571" y="28990"/>
                  <a:pt x="270771" y="23365"/>
                </a:cubicBezTo>
                <a:cubicBezTo>
                  <a:pt x="263539" y="16746"/>
                  <a:pt x="253854" y="6138"/>
                  <a:pt x="253216" y="6138"/>
                </a:cubicBezTo>
                <a:cubicBezTo>
                  <a:pt x="252406" y="6138"/>
                  <a:pt x="252647" y="6950"/>
                  <a:pt x="252647" y="6950"/>
                </a:cubicBezTo>
                <a:cubicBezTo>
                  <a:pt x="252647" y="6950"/>
                  <a:pt x="247160" y="2426"/>
                  <a:pt x="246270" y="2426"/>
                </a:cubicBezTo>
                <a:cubicBezTo>
                  <a:pt x="245386" y="2426"/>
                  <a:pt x="246270" y="3557"/>
                  <a:pt x="246270" y="3557"/>
                </a:cubicBezTo>
                <a:cubicBezTo>
                  <a:pt x="246270" y="3557"/>
                  <a:pt x="239634" y="80"/>
                  <a:pt x="238475" y="80"/>
                </a:cubicBezTo>
                <a:cubicBezTo>
                  <a:pt x="238462" y="80"/>
                  <a:pt x="238450" y="80"/>
                  <a:pt x="238439" y="81"/>
                </a:cubicBezTo>
                <a:cubicBezTo>
                  <a:pt x="237391" y="166"/>
                  <a:pt x="238439" y="2104"/>
                  <a:pt x="238439" y="2104"/>
                </a:cubicBezTo>
                <a:cubicBezTo>
                  <a:pt x="238439" y="2104"/>
                  <a:pt x="235548" y="1"/>
                  <a:pt x="234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5"/>
          <p:cNvSpPr/>
          <p:nvPr/>
        </p:nvSpPr>
        <p:spPr>
          <a:xfrm>
            <a:off x="4267725" y="2199808"/>
            <a:ext cx="608700" cy="60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2nd</a:t>
            </a:r>
            <a:endParaRPr b="1" sz="2000">
              <a:solidFill>
                <a:schemeClr val="lt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11" name="Google Shape;611;p35"/>
          <p:cNvSpPr/>
          <p:nvPr/>
        </p:nvSpPr>
        <p:spPr>
          <a:xfrm>
            <a:off x="4267725" y="2955742"/>
            <a:ext cx="608700" cy="60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3rd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12" name="Google Shape;612;p35"/>
          <p:cNvSpPr/>
          <p:nvPr/>
        </p:nvSpPr>
        <p:spPr>
          <a:xfrm>
            <a:off x="4267725" y="3711675"/>
            <a:ext cx="608700" cy="60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4th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13" name="Google Shape;613;p35"/>
          <p:cNvSpPr txBox="1"/>
          <p:nvPr/>
        </p:nvSpPr>
        <p:spPr>
          <a:xfrm>
            <a:off x="5280673" y="2175613"/>
            <a:ext cx="26781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Categorizing Highlights</a:t>
            </a:r>
            <a:endParaRPr b="1" sz="2000">
              <a:solidFill>
                <a:schemeClr val="lt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14" name="Google Shape;614;p35"/>
          <p:cNvSpPr txBox="1"/>
          <p:nvPr/>
        </p:nvSpPr>
        <p:spPr>
          <a:xfrm>
            <a:off x="5280675" y="2343513"/>
            <a:ext cx="33798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categorize_highlights</a:t>
            </a: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function assigns each piece of text to a predefined zone based on keywords defined.</a:t>
            </a:r>
            <a:endParaRPr>
              <a:solidFill>
                <a:srgbClr val="F8EBD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5" name="Google Shape;615;p35"/>
          <p:cNvSpPr txBox="1"/>
          <p:nvPr/>
        </p:nvSpPr>
        <p:spPr>
          <a:xfrm>
            <a:off x="5280670" y="3586425"/>
            <a:ext cx="29184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Dashboard Display</a:t>
            </a:r>
            <a:endParaRPr b="1" sz="2000">
              <a:solidFill>
                <a:schemeClr val="lt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16" name="Google Shape;616;p35"/>
          <p:cNvSpPr txBox="1"/>
          <p:nvPr/>
        </p:nvSpPr>
        <p:spPr>
          <a:xfrm>
            <a:off x="5280675" y="3784075"/>
            <a:ext cx="3593100" cy="8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8EBDD"/>
                </a:solidFill>
                <a:latin typeface="Roboto"/>
                <a:ea typeface="Roboto"/>
                <a:cs typeface="Roboto"/>
                <a:sym typeface="Roboto"/>
              </a:rPr>
              <a:t>The main </a:t>
            </a:r>
            <a:r>
              <a:rPr b="1" lang="en" sz="1500">
                <a:solidFill>
                  <a:srgbClr val="F8EBDD"/>
                </a:solidFill>
                <a:latin typeface="Roboto"/>
                <a:ea typeface="Roboto"/>
                <a:cs typeface="Roboto"/>
                <a:sym typeface="Roboto"/>
              </a:rPr>
              <a:t>display_dashboard</a:t>
            </a:r>
            <a:r>
              <a:rPr lang="en" sz="1500">
                <a:solidFill>
                  <a:srgbClr val="F8EBDD"/>
                </a:solidFill>
                <a:latin typeface="Roboto"/>
                <a:ea typeface="Roboto"/>
                <a:cs typeface="Roboto"/>
                <a:sym typeface="Roboto"/>
              </a:rPr>
              <a:t> function creates the tkinter main window and calls </a:t>
            </a:r>
            <a:r>
              <a:rPr b="1" lang="en" sz="1500">
                <a:solidFill>
                  <a:srgbClr val="F8EBDD"/>
                </a:solidFill>
                <a:latin typeface="Roboto"/>
                <a:ea typeface="Roboto"/>
                <a:cs typeface="Roboto"/>
                <a:sym typeface="Roboto"/>
              </a:rPr>
              <a:t>create_zone_window</a:t>
            </a:r>
            <a:r>
              <a:rPr lang="en" sz="1500">
                <a:solidFill>
                  <a:srgbClr val="F8EBDD"/>
                </a:solidFill>
                <a:latin typeface="Roboto"/>
                <a:ea typeface="Roboto"/>
                <a:cs typeface="Roboto"/>
                <a:sym typeface="Roboto"/>
              </a:rPr>
              <a:t> for each category.</a:t>
            </a:r>
            <a:endParaRPr sz="1500">
              <a:solidFill>
                <a:srgbClr val="F8EBD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7" name="Google Shape;617;p35"/>
          <p:cNvSpPr txBox="1"/>
          <p:nvPr/>
        </p:nvSpPr>
        <p:spPr>
          <a:xfrm>
            <a:off x="1666450" y="1287563"/>
            <a:ext cx="22320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Extracting Highlights</a:t>
            </a:r>
            <a:endParaRPr b="1" sz="2000">
              <a:solidFill>
                <a:schemeClr val="lt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18" name="Google Shape;618;p35"/>
          <p:cNvSpPr txBox="1"/>
          <p:nvPr/>
        </p:nvSpPr>
        <p:spPr>
          <a:xfrm>
            <a:off x="372550" y="1963313"/>
            <a:ext cx="3525900" cy="8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extract_highlighted_text_from_pdf </a:t>
            </a: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function uses PyMuPDF (fitz) to scan annotations for highlights and extracts associated text, </a:t>
            </a: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accurately</a:t>
            </a: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pulled from highlighted coordinates.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9" name="Google Shape;619;p35"/>
          <p:cNvSpPr txBox="1"/>
          <p:nvPr/>
        </p:nvSpPr>
        <p:spPr>
          <a:xfrm>
            <a:off x="2180263" y="2955750"/>
            <a:ext cx="1692600" cy="3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Zone Windows</a:t>
            </a:r>
            <a:endParaRPr b="1" sz="2000">
              <a:solidFill>
                <a:schemeClr val="lt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20" name="Google Shape;620;p35"/>
          <p:cNvSpPr txBox="1"/>
          <p:nvPr/>
        </p:nvSpPr>
        <p:spPr>
          <a:xfrm>
            <a:off x="270374" y="3295350"/>
            <a:ext cx="3593100" cy="109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Each category (zone) is displayed in a </a:t>
            </a:r>
            <a:r>
              <a:rPr b="1"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separate tkinter window,</a:t>
            </a:r>
            <a:r>
              <a:rPr lang="en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with its background color and bird icon. Text is displayed using the Canvas widget, formatted neatly.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21" name="Google Shape;621;p35"/>
          <p:cNvCxnSpPr>
            <a:stCxn id="608" idx="2"/>
          </p:cNvCxnSpPr>
          <p:nvPr/>
        </p:nvCxnSpPr>
        <p:spPr>
          <a:xfrm rot="10800000">
            <a:off x="3898425" y="1748075"/>
            <a:ext cx="369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oval"/>
          </a:ln>
        </p:spPr>
      </p:cxnSp>
      <p:cxnSp>
        <p:nvCxnSpPr>
          <p:cNvPr id="622" name="Google Shape;622;p35"/>
          <p:cNvCxnSpPr>
            <a:stCxn id="611" idx="2"/>
          </p:cNvCxnSpPr>
          <p:nvPr/>
        </p:nvCxnSpPr>
        <p:spPr>
          <a:xfrm rot="10800000">
            <a:off x="3898425" y="3259942"/>
            <a:ext cx="369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oval"/>
          </a:ln>
        </p:spPr>
      </p:cxnSp>
      <p:cxnSp>
        <p:nvCxnSpPr>
          <p:cNvPr id="623" name="Google Shape;623;p35"/>
          <p:cNvCxnSpPr>
            <a:stCxn id="610" idx="6"/>
          </p:cNvCxnSpPr>
          <p:nvPr/>
        </p:nvCxnSpPr>
        <p:spPr>
          <a:xfrm>
            <a:off x="4876425" y="2504008"/>
            <a:ext cx="369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oval"/>
          </a:ln>
        </p:spPr>
      </p:cxnSp>
      <p:cxnSp>
        <p:nvCxnSpPr>
          <p:cNvPr id="624" name="Google Shape;624;p35"/>
          <p:cNvCxnSpPr>
            <a:stCxn id="612" idx="6"/>
          </p:cNvCxnSpPr>
          <p:nvPr/>
        </p:nvCxnSpPr>
        <p:spPr>
          <a:xfrm>
            <a:off x="4876425" y="4015875"/>
            <a:ext cx="369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oval"/>
          </a:ln>
        </p:spPr>
      </p:cxnSp>
      <p:sp>
        <p:nvSpPr>
          <p:cNvPr id="625" name="Google Shape;625;p35"/>
          <p:cNvSpPr/>
          <p:nvPr/>
        </p:nvSpPr>
        <p:spPr>
          <a:xfrm rot="-1799978">
            <a:off x="1252350" y="2667924"/>
            <a:ext cx="466070" cy="392756"/>
          </a:xfrm>
          <a:custGeom>
            <a:rect b="b" l="l" r="r" t="t"/>
            <a:pathLst>
              <a:path extrusionOk="0" h="8368" w="9930">
                <a:moveTo>
                  <a:pt x="1424" y="3489"/>
                </a:moveTo>
                <a:cubicBezTo>
                  <a:pt x="1550" y="3513"/>
                  <a:pt x="1651" y="3564"/>
                  <a:pt x="1729" y="3642"/>
                </a:cubicBezTo>
                <a:cubicBezTo>
                  <a:pt x="1769" y="3682"/>
                  <a:pt x="1792" y="3720"/>
                  <a:pt x="1812" y="3756"/>
                </a:cubicBezTo>
                <a:cubicBezTo>
                  <a:pt x="1804" y="3754"/>
                  <a:pt x="1796" y="3753"/>
                  <a:pt x="1789" y="3753"/>
                </a:cubicBezTo>
                <a:cubicBezTo>
                  <a:pt x="1781" y="3753"/>
                  <a:pt x="1773" y="3754"/>
                  <a:pt x="1765" y="3756"/>
                </a:cubicBezTo>
                <a:cubicBezTo>
                  <a:pt x="1714" y="3713"/>
                  <a:pt x="1593" y="3606"/>
                  <a:pt x="1424" y="3489"/>
                </a:cubicBezTo>
                <a:close/>
                <a:moveTo>
                  <a:pt x="6796" y="1"/>
                </a:moveTo>
                <a:cubicBezTo>
                  <a:pt x="6751" y="1"/>
                  <a:pt x="6702" y="6"/>
                  <a:pt x="6650" y="18"/>
                </a:cubicBezTo>
                <a:cubicBezTo>
                  <a:pt x="5956" y="174"/>
                  <a:pt x="4184" y="1462"/>
                  <a:pt x="2603" y="4041"/>
                </a:cubicBezTo>
                <a:cubicBezTo>
                  <a:pt x="2603" y="4041"/>
                  <a:pt x="2471" y="3856"/>
                  <a:pt x="2259" y="3856"/>
                </a:cubicBezTo>
                <a:cubicBezTo>
                  <a:pt x="2197" y="3856"/>
                  <a:pt x="2128" y="3871"/>
                  <a:pt x="2054" y="3912"/>
                </a:cubicBezTo>
                <a:cubicBezTo>
                  <a:pt x="2054" y="3912"/>
                  <a:pt x="1992" y="3838"/>
                  <a:pt x="1914" y="3791"/>
                </a:cubicBezTo>
                <a:cubicBezTo>
                  <a:pt x="1899" y="3740"/>
                  <a:pt x="1859" y="3666"/>
                  <a:pt x="1789" y="3591"/>
                </a:cubicBezTo>
                <a:cubicBezTo>
                  <a:pt x="1706" y="3501"/>
                  <a:pt x="1550" y="3404"/>
                  <a:pt x="1292" y="3400"/>
                </a:cubicBezTo>
                <a:cubicBezTo>
                  <a:pt x="970" y="3192"/>
                  <a:pt x="685" y="3086"/>
                  <a:pt x="446" y="3079"/>
                </a:cubicBezTo>
                <a:lnTo>
                  <a:pt x="423" y="3079"/>
                </a:lnTo>
                <a:lnTo>
                  <a:pt x="266" y="3310"/>
                </a:lnTo>
                <a:cubicBezTo>
                  <a:pt x="255" y="3325"/>
                  <a:pt x="258" y="3353"/>
                  <a:pt x="278" y="3364"/>
                </a:cubicBezTo>
                <a:cubicBezTo>
                  <a:pt x="285" y="3369"/>
                  <a:pt x="293" y="3371"/>
                  <a:pt x="300" y="3371"/>
                </a:cubicBezTo>
                <a:cubicBezTo>
                  <a:pt x="313" y="3371"/>
                  <a:pt x="325" y="3365"/>
                  <a:pt x="333" y="3353"/>
                </a:cubicBezTo>
                <a:lnTo>
                  <a:pt x="466" y="3160"/>
                </a:lnTo>
                <a:cubicBezTo>
                  <a:pt x="689" y="3172"/>
                  <a:pt x="936" y="3278"/>
                  <a:pt x="1147" y="3404"/>
                </a:cubicBezTo>
                <a:cubicBezTo>
                  <a:pt x="1131" y="3407"/>
                  <a:pt x="1111" y="3407"/>
                  <a:pt x="1092" y="3411"/>
                </a:cubicBezTo>
                <a:lnTo>
                  <a:pt x="1068" y="3415"/>
                </a:lnTo>
                <a:lnTo>
                  <a:pt x="994" y="3603"/>
                </a:lnTo>
                <a:cubicBezTo>
                  <a:pt x="986" y="3626"/>
                  <a:pt x="994" y="3646"/>
                  <a:pt x="1017" y="3653"/>
                </a:cubicBezTo>
                <a:cubicBezTo>
                  <a:pt x="1023" y="3656"/>
                  <a:pt x="1028" y="3657"/>
                  <a:pt x="1033" y="3657"/>
                </a:cubicBezTo>
                <a:cubicBezTo>
                  <a:pt x="1048" y="3657"/>
                  <a:pt x="1063" y="3648"/>
                  <a:pt x="1068" y="3635"/>
                </a:cubicBezTo>
                <a:lnTo>
                  <a:pt x="1127" y="3485"/>
                </a:lnTo>
                <a:cubicBezTo>
                  <a:pt x="1174" y="3482"/>
                  <a:pt x="1221" y="3478"/>
                  <a:pt x="1264" y="3478"/>
                </a:cubicBezTo>
                <a:cubicBezTo>
                  <a:pt x="1456" y="3599"/>
                  <a:pt x="1612" y="3729"/>
                  <a:pt x="1687" y="3794"/>
                </a:cubicBezTo>
                <a:cubicBezTo>
                  <a:pt x="1667" y="3810"/>
                  <a:pt x="1648" y="3830"/>
                  <a:pt x="1632" y="3857"/>
                </a:cubicBezTo>
                <a:cubicBezTo>
                  <a:pt x="1632" y="3857"/>
                  <a:pt x="1369" y="4393"/>
                  <a:pt x="1746" y="4393"/>
                </a:cubicBezTo>
                <a:cubicBezTo>
                  <a:pt x="1785" y="4393"/>
                  <a:pt x="1832" y="4387"/>
                  <a:pt x="1886" y="4374"/>
                </a:cubicBezTo>
                <a:lnTo>
                  <a:pt x="1886" y="4374"/>
                </a:lnTo>
                <a:cubicBezTo>
                  <a:pt x="1886" y="4374"/>
                  <a:pt x="1879" y="4504"/>
                  <a:pt x="1902" y="4679"/>
                </a:cubicBezTo>
                <a:lnTo>
                  <a:pt x="1245" y="4327"/>
                </a:lnTo>
                <a:lnTo>
                  <a:pt x="24" y="5243"/>
                </a:lnTo>
                <a:cubicBezTo>
                  <a:pt x="4" y="5259"/>
                  <a:pt x="0" y="5282"/>
                  <a:pt x="15" y="5302"/>
                </a:cubicBezTo>
                <a:cubicBezTo>
                  <a:pt x="24" y="5309"/>
                  <a:pt x="35" y="5317"/>
                  <a:pt x="47" y="5317"/>
                </a:cubicBezTo>
                <a:cubicBezTo>
                  <a:pt x="55" y="5317"/>
                  <a:pt x="62" y="5313"/>
                  <a:pt x="71" y="5309"/>
                </a:cubicBezTo>
                <a:lnTo>
                  <a:pt x="1248" y="4421"/>
                </a:lnTo>
                <a:lnTo>
                  <a:pt x="1917" y="4777"/>
                </a:lnTo>
                <a:cubicBezTo>
                  <a:pt x="1922" y="4800"/>
                  <a:pt x="1926" y="4824"/>
                  <a:pt x="1930" y="4847"/>
                </a:cubicBezTo>
                <a:lnTo>
                  <a:pt x="1339" y="4742"/>
                </a:lnTo>
                <a:lnTo>
                  <a:pt x="192" y="5740"/>
                </a:lnTo>
                <a:cubicBezTo>
                  <a:pt x="176" y="5752"/>
                  <a:pt x="176" y="5779"/>
                  <a:pt x="188" y="5795"/>
                </a:cubicBezTo>
                <a:cubicBezTo>
                  <a:pt x="196" y="5803"/>
                  <a:pt x="208" y="5806"/>
                  <a:pt x="219" y="5806"/>
                </a:cubicBezTo>
                <a:cubicBezTo>
                  <a:pt x="227" y="5806"/>
                  <a:pt x="239" y="5806"/>
                  <a:pt x="246" y="5799"/>
                </a:cubicBezTo>
                <a:lnTo>
                  <a:pt x="1362" y="4828"/>
                </a:lnTo>
                <a:lnTo>
                  <a:pt x="1953" y="4930"/>
                </a:lnTo>
                <a:cubicBezTo>
                  <a:pt x="1984" y="5035"/>
                  <a:pt x="2027" y="5145"/>
                  <a:pt x="2090" y="5247"/>
                </a:cubicBezTo>
                <a:lnTo>
                  <a:pt x="1041" y="5728"/>
                </a:lnTo>
                <a:lnTo>
                  <a:pt x="152" y="5893"/>
                </a:lnTo>
                <a:cubicBezTo>
                  <a:pt x="129" y="5897"/>
                  <a:pt x="118" y="5916"/>
                  <a:pt x="121" y="5940"/>
                </a:cubicBezTo>
                <a:cubicBezTo>
                  <a:pt x="125" y="5959"/>
                  <a:pt x="141" y="5971"/>
                  <a:pt x="156" y="5971"/>
                </a:cubicBezTo>
                <a:lnTo>
                  <a:pt x="165" y="5971"/>
                </a:lnTo>
                <a:lnTo>
                  <a:pt x="1064" y="5803"/>
                </a:lnTo>
                <a:lnTo>
                  <a:pt x="2133" y="5309"/>
                </a:lnTo>
                <a:cubicBezTo>
                  <a:pt x="2164" y="5349"/>
                  <a:pt x="2195" y="5384"/>
                  <a:pt x="2231" y="5419"/>
                </a:cubicBezTo>
                <a:lnTo>
                  <a:pt x="2148" y="6335"/>
                </a:lnTo>
                <a:lnTo>
                  <a:pt x="1409" y="7110"/>
                </a:lnTo>
                <a:cubicBezTo>
                  <a:pt x="1393" y="7125"/>
                  <a:pt x="1393" y="7149"/>
                  <a:pt x="1409" y="7165"/>
                </a:cubicBezTo>
                <a:cubicBezTo>
                  <a:pt x="1417" y="7172"/>
                  <a:pt x="1424" y="7176"/>
                  <a:pt x="1436" y="7176"/>
                </a:cubicBezTo>
                <a:cubicBezTo>
                  <a:pt x="1444" y="7176"/>
                  <a:pt x="1456" y="7172"/>
                  <a:pt x="1464" y="7165"/>
                </a:cubicBezTo>
                <a:lnTo>
                  <a:pt x="2223" y="6370"/>
                </a:lnTo>
                <a:lnTo>
                  <a:pt x="2305" y="5478"/>
                </a:lnTo>
                <a:cubicBezTo>
                  <a:pt x="2317" y="5481"/>
                  <a:pt x="2325" y="5490"/>
                  <a:pt x="2332" y="5497"/>
                </a:cubicBezTo>
                <a:cubicBezTo>
                  <a:pt x="2332" y="5497"/>
                  <a:pt x="2246" y="6096"/>
                  <a:pt x="2603" y="6312"/>
                </a:cubicBezTo>
                <a:cubicBezTo>
                  <a:pt x="2603" y="6312"/>
                  <a:pt x="2642" y="8214"/>
                  <a:pt x="3151" y="8315"/>
                </a:cubicBezTo>
                <a:cubicBezTo>
                  <a:pt x="3151" y="8315"/>
                  <a:pt x="3534" y="8296"/>
                  <a:pt x="3519" y="7822"/>
                </a:cubicBezTo>
                <a:lnTo>
                  <a:pt x="3519" y="7822"/>
                </a:lnTo>
                <a:cubicBezTo>
                  <a:pt x="3552" y="8011"/>
                  <a:pt x="3684" y="8367"/>
                  <a:pt x="4202" y="8367"/>
                </a:cubicBezTo>
                <a:cubicBezTo>
                  <a:pt x="4467" y="8367"/>
                  <a:pt x="4831" y="8275"/>
                  <a:pt x="5335" y="8021"/>
                </a:cubicBezTo>
                <a:cubicBezTo>
                  <a:pt x="5335" y="8021"/>
                  <a:pt x="5379" y="8028"/>
                  <a:pt x="5455" y="8028"/>
                </a:cubicBezTo>
                <a:cubicBezTo>
                  <a:pt x="5727" y="8028"/>
                  <a:pt x="6406" y="7942"/>
                  <a:pt x="6904" y="7152"/>
                </a:cubicBezTo>
                <a:cubicBezTo>
                  <a:pt x="7542" y="6147"/>
                  <a:pt x="7107" y="5928"/>
                  <a:pt x="7412" y="5290"/>
                </a:cubicBezTo>
                <a:cubicBezTo>
                  <a:pt x="7718" y="4652"/>
                  <a:pt x="9930" y="3888"/>
                  <a:pt x="9671" y="3008"/>
                </a:cubicBezTo>
                <a:cubicBezTo>
                  <a:pt x="9587" y="2714"/>
                  <a:pt x="9207" y="2617"/>
                  <a:pt x="8738" y="2617"/>
                </a:cubicBezTo>
                <a:cubicBezTo>
                  <a:pt x="7801" y="2617"/>
                  <a:pt x="6509" y="3008"/>
                  <a:pt x="6509" y="3008"/>
                </a:cubicBezTo>
                <a:cubicBezTo>
                  <a:pt x="6509" y="3008"/>
                  <a:pt x="6509" y="2010"/>
                  <a:pt x="6928" y="1384"/>
                </a:cubicBezTo>
                <a:cubicBezTo>
                  <a:pt x="7318" y="809"/>
                  <a:pt x="7338" y="1"/>
                  <a:pt x="679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35"/>
          <p:cNvSpPr/>
          <p:nvPr/>
        </p:nvSpPr>
        <p:spPr>
          <a:xfrm>
            <a:off x="7333050" y="1698375"/>
            <a:ext cx="242675" cy="162125"/>
          </a:xfrm>
          <a:custGeom>
            <a:rect b="b" l="l" r="r" t="t"/>
            <a:pathLst>
              <a:path extrusionOk="0" h="6485" w="9707">
                <a:moveTo>
                  <a:pt x="7875" y="3806"/>
                </a:moveTo>
                <a:cubicBezTo>
                  <a:pt x="7882" y="3826"/>
                  <a:pt x="7894" y="3841"/>
                  <a:pt x="7902" y="3860"/>
                </a:cubicBezTo>
                <a:lnTo>
                  <a:pt x="7875" y="3841"/>
                </a:lnTo>
                <a:lnTo>
                  <a:pt x="7875" y="3806"/>
                </a:lnTo>
                <a:close/>
                <a:moveTo>
                  <a:pt x="8231" y="4248"/>
                </a:moveTo>
                <a:lnTo>
                  <a:pt x="8720" y="4507"/>
                </a:lnTo>
                <a:lnTo>
                  <a:pt x="8740" y="4518"/>
                </a:lnTo>
                <a:cubicBezTo>
                  <a:pt x="8724" y="4534"/>
                  <a:pt x="8709" y="4554"/>
                  <a:pt x="8689" y="4569"/>
                </a:cubicBezTo>
                <a:lnTo>
                  <a:pt x="8231" y="4248"/>
                </a:lnTo>
                <a:close/>
                <a:moveTo>
                  <a:pt x="7938" y="5939"/>
                </a:moveTo>
                <a:lnTo>
                  <a:pt x="7938" y="5939"/>
                </a:lnTo>
                <a:cubicBezTo>
                  <a:pt x="7949" y="5947"/>
                  <a:pt x="7961" y="5954"/>
                  <a:pt x="7972" y="5966"/>
                </a:cubicBezTo>
                <a:cubicBezTo>
                  <a:pt x="7976" y="5970"/>
                  <a:pt x="7988" y="5974"/>
                  <a:pt x="7992" y="5978"/>
                </a:cubicBezTo>
                <a:lnTo>
                  <a:pt x="7996" y="5978"/>
                </a:lnTo>
                <a:cubicBezTo>
                  <a:pt x="7992" y="5978"/>
                  <a:pt x="8000" y="5981"/>
                  <a:pt x="8000" y="5981"/>
                </a:cubicBezTo>
                <a:lnTo>
                  <a:pt x="8004" y="5981"/>
                </a:lnTo>
                <a:lnTo>
                  <a:pt x="8012" y="5986"/>
                </a:lnTo>
                <a:lnTo>
                  <a:pt x="8046" y="5997"/>
                </a:lnTo>
                <a:cubicBezTo>
                  <a:pt x="8070" y="6005"/>
                  <a:pt x="8093" y="6017"/>
                  <a:pt x="8117" y="6025"/>
                </a:cubicBezTo>
                <a:cubicBezTo>
                  <a:pt x="8098" y="6021"/>
                  <a:pt x="8078" y="6021"/>
                  <a:pt x="8059" y="6017"/>
                </a:cubicBezTo>
                <a:cubicBezTo>
                  <a:pt x="8046" y="6017"/>
                  <a:pt x="8035" y="6013"/>
                  <a:pt x="8023" y="6009"/>
                </a:cubicBezTo>
                <a:lnTo>
                  <a:pt x="8008" y="6005"/>
                </a:lnTo>
                <a:lnTo>
                  <a:pt x="8000" y="6005"/>
                </a:lnTo>
                <a:lnTo>
                  <a:pt x="7992" y="6001"/>
                </a:lnTo>
                <a:lnTo>
                  <a:pt x="7981" y="5997"/>
                </a:lnTo>
                <a:cubicBezTo>
                  <a:pt x="7976" y="5994"/>
                  <a:pt x="7972" y="5994"/>
                  <a:pt x="7972" y="5990"/>
                </a:cubicBezTo>
                <a:cubicBezTo>
                  <a:pt x="7969" y="5986"/>
                  <a:pt x="7965" y="5986"/>
                  <a:pt x="7961" y="5981"/>
                </a:cubicBezTo>
                <a:lnTo>
                  <a:pt x="7953" y="5970"/>
                </a:lnTo>
                <a:cubicBezTo>
                  <a:pt x="7949" y="5958"/>
                  <a:pt x="7941" y="5950"/>
                  <a:pt x="7938" y="5939"/>
                </a:cubicBezTo>
                <a:close/>
                <a:moveTo>
                  <a:pt x="1228" y="0"/>
                </a:moveTo>
                <a:cubicBezTo>
                  <a:pt x="1024" y="0"/>
                  <a:pt x="856" y="76"/>
                  <a:pt x="748" y="260"/>
                </a:cubicBezTo>
                <a:cubicBezTo>
                  <a:pt x="180" y="1214"/>
                  <a:pt x="2070" y="2068"/>
                  <a:pt x="2070" y="2068"/>
                </a:cubicBezTo>
                <a:cubicBezTo>
                  <a:pt x="2070" y="2068"/>
                  <a:pt x="2697" y="2804"/>
                  <a:pt x="4704" y="3520"/>
                </a:cubicBezTo>
                <a:cubicBezTo>
                  <a:pt x="4661" y="3571"/>
                  <a:pt x="4623" y="3622"/>
                  <a:pt x="4587" y="3672"/>
                </a:cubicBezTo>
                <a:cubicBezTo>
                  <a:pt x="4153" y="3582"/>
                  <a:pt x="3718" y="3473"/>
                  <a:pt x="3393" y="3347"/>
                </a:cubicBezTo>
                <a:cubicBezTo>
                  <a:pt x="2735" y="3091"/>
                  <a:pt x="1306" y="2703"/>
                  <a:pt x="540" y="2703"/>
                </a:cubicBezTo>
                <a:cubicBezTo>
                  <a:pt x="208" y="2703"/>
                  <a:pt x="1" y="2776"/>
                  <a:pt x="35" y="2964"/>
                </a:cubicBezTo>
                <a:cubicBezTo>
                  <a:pt x="144" y="3563"/>
                  <a:pt x="2878" y="4687"/>
                  <a:pt x="3592" y="4687"/>
                </a:cubicBezTo>
                <a:cubicBezTo>
                  <a:pt x="3619" y="4687"/>
                  <a:pt x="3643" y="4685"/>
                  <a:pt x="3664" y="4682"/>
                </a:cubicBezTo>
                <a:cubicBezTo>
                  <a:pt x="3664" y="4682"/>
                  <a:pt x="3789" y="5007"/>
                  <a:pt x="4274" y="5031"/>
                </a:cubicBezTo>
                <a:cubicBezTo>
                  <a:pt x="3711" y="5359"/>
                  <a:pt x="3154" y="5672"/>
                  <a:pt x="2912" y="5755"/>
                </a:cubicBezTo>
                <a:cubicBezTo>
                  <a:pt x="2340" y="5950"/>
                  <a:pt x="1758" y="6310"/>
                  <a:pt x="1812" y="6459"/>
                </a:cubicBezTo>
                <a:cubicBezTo>
                  <a:pt x="1819" y="6477"/>
                  <a:pt x="1842" y="6485"/>
                  <a:pt x="1877" y="6485"/>
                </a:cubicBezTo>
                <a:cubicBezTo>
                  <a:pt x="2146" y="6485"/>
                  <a:pt x="3157" y="6040"/>
                  <a:pt x="3679" y="5916"/>
                </a:cubicBezTo>
                <a:cubicBezTo>
                  <a:pt x="4247" y="5782"/>
                  <a:pt x="5875" y="5211"/>
                  <a:pt x="6462" y="4733"/>
                </a:cubicBezTo>
                <a:cubicBezTo>
                  <a:pt x="6568" y="4789"/>
                  <a:pt x="6693" y="4817"/>
                  <a:pt x="6824" y="4817"/>
                </a:cubicBezTo>
                <a:cubicBezTo>
                  <a:pt x="7006" y="4817"/>
                  <a:pt x="7202" y="4763"/>
                  <a:pt x="7381" y="4651"/>
                </a:cubicBezTo>
                <a:cubicBezTo>
                  <a:pt x="7397" y="4659"/>
                  <a:pt x="7421" y="4666"/>
                  <a:pt x="7444" y="4682"/>
                </a:cubicBezTo>
                <a:cubicBezTo>
                  <a:pt x="7475" y="4702"/>
                  <a:pt x="7506" y="4729"/>
                  <a:pt x="7535" y="4765"/>
                </a:cubicBezTo>
                <a:cubicBezTo>
                  <a:pt x="7562" y="4803"/>
                  <a:pt x="7585" y="4850"/>
                  <a:pt x="7593" y="4913"/>
                </a:cubicBezTo>
                <a:cubicBezTo>
                  <a:pt x="7593" y="4929"/>
                  <a:pt x="7593" y="4944"/>
                  <a:pt x="7597" y="4960"/>
                </a:cubicBezTo>
                <a:lnTo>
                  <a:pt x="7597" y="5023"/>
                </a:lnTo>
                <a:cubicBezTo>
                  <a:pt x="7600" y="5065"/>
                  <a:pt x="7605" y="5109"/>
                  <a:pt x="7613" y="5156"/>
                </a:cubicBezTo>
                <a:cubicBezTo>
                  <a:pt x="7628" y="5246"/>
                  <a:pt x="7647" y="5336"/>
                  <a:pt x="7675" y="5426"/>
                </a:cubicBezTo>
                <a:cubicBezTo>
                  <a:pt x="7690" y="5473"/>
                  <a:pt x="7706" y="5516"/>
                  <a:pt x="7722" y="5563"/>
                </a:cubicBezTo>
                <a:cubicBezTo>
                  <a:pt x="7730" y="5610"/>
                  <a:pt x="7741" y="5657"/>
                  <a:pt x="7753" y="5708"/>
                </a:cubicBezTo>
                <a:cubicBezTo>
                  <a:pt x="7765" y="5762"/>
                  <a:pt x="7781" y="5813"/>
                  <a:pt x="7797" y="5869"/>
                </a:cubicBezTo>
                <a:cubicBezTo>
                  <a:pt x="7816" y="5919"/>
                  <a:pt x="7835" y="5974"/>
                  <a:pt x="7875" y="6028"/>
                </a:cubicBezTo>
                <a:lnTo>
                  <a:pt x="7891" y="6048"/>
                </a:lnTo>
                <a:cubicBezTo>
                  <a:pt x="7894" y="6052"/>
                  <a:pt x="7902" y="6060"/>
                  <a:pt x="7910" y="6064"/>
                </a:cubicBezTo>
                <a:cubicBezTo>
                  <a:pt x="7918" y="6071"/>
                  <a:pt x="7925" y="6075"/>
                  <a:pt x="7938" y="6080"/>
                </a:cubicBezTo>
                <a:lnTo>
                  <a:pt x="7945" y="6087"/>
                </a:lnTo>
                <a:cubicBezTo>
                  <a:pt x="7945" y="6087"/>
                  <a:pt x="7948" y="6089"/>
                  <a:pt x="7950" y="6089"/>
                </a:cubicBezTo>
                <a:cubicBezTo>
                  <a:pt x="7950" y="6089"/>
                  <a:pt x="7950" y="6089"/>
                  <a:pt x="7949" y="6087"/>
                </a:cubicBezTo>
                <a:lnTo>
                  <a:pt x="7953" y="6087"/>
                </a:lnTo>
                <a:lnTo>
                  <a:pt x="7961" y="6091"/>
                </a:lnTo>
                <a:lnTo>
                  <a:pt x="7972" y="6095"/>
                </a:lnTo>
                <a:lnTo>
                  <a:pt x="7985" y="6095"/>
                </a:lnTo>
                <a:lnTo>
                  <a:pt x="8008" y="6103"/>
                </a:lnTo>
                <a:cubicBezTo>
                  <a:pt x="8019" y="6103"/>
                  <a:pt x="8035" y="6107"/>
                  <a:pt x="8046" y="6107"/>
                </a:cubicBezTo>
                <a:cubicBezTo>
                  <a:pt x="8102" y="6111"/>
                  <a:pt x="8156" y="6115"/>
                  <a:pt x="8211" y="6115"/>
                </a:cubicBezTo>
                <a:cubicBezTo>
                  <a:pt x="8274" y="6118"/>
                  <a:pt x="8337" y="6118"/>
                  <a:pt x="8399" y="6118"/>
                </a:cubicBezTo>
                <a:cubicBezTo>
                  <a:pt x="8442" y="6131"/>
                  <a:pt x="8485" y="6146"/>
                  <a:pt x="8528" y="6162"/>
                </a:cubicBezTo>
                <a:cubicBezTo>
                  <a:pt x="8704" y="6216"/>
                  <a:pt x="8868" y="6268"/>
                  <a:pt x="9009" y="6310"/>
                </a:cubicBezTo>
                <a:cubicBezTo>
                  <a:pt x="9291" y="6396"/>
                  <a:pt x="9479" y="6456"/>
                  <a:pt x="9479" y="6456"/>
                </a:cubicBezTo>
                <a:cubicBezTo>
                  <a:pt x="9479" y="6456"/>
                  <a:pt x="9296" y="6389"/>
                  <a:pt x="9022" y="6283"/>
                </a:cubicBezTo>
                <a:cubicBezTo>
                  <a:pt x="8892" y="6232"/>
                  <a:pt x="8747" y="6178"/>
                  <a:pt x="8587" y="6115"/>
                </a:cubicBezTo>
                <a:cubicBezTo>
                  <a:pt x="8763" y="6111"/>
                  <a:pt x="8924" y="6107"/>
                  <a:pt x="9065" y="6099"/>
                </a:cubicBezTo>
                <a:cubicBezTo>
                  <a:pt x="9381" y="6087"/>
                  <a:pt x="9596" y="6071"/>
                  <a:pt x="9596" y="6071"/>
                </a:cubicBezTo>
                <a:cubicBezTo>
                  <a:pt x="9596" y="6071"/>
                  <a:pt x="9381" y="6071"/>
                  <a:pt x="9065" y="6068"/>
                </a:cubicBezTo>
                <a:cubicBezTo>
                  <a:pt x="8904" y="6064"/>
                  <a:pt x="8716" y="6060"/>
                  <a:pt x="8521" y="6052"/>
                </a:cubicBezTo>
                <a:cubicBezTo>
                  <a:pt x="8485" y="6052"/>
                  <a:pt x="8450" y="6048"/>
                  <a:pt x="8418" y="6048"/>
                </a:cubicBezTo>
                <a:cubicBezTo>
                  <a:pt x="8375" y="6033"/>
                  <a:pt x="8328" y="6013"/>
                  <a:pt x="8286" y="5997"/>
                </a:cubicBezTo>
                <a:cubicBezTo>
                  <a:pt x="8243" y="5978"/>
                  <a:pt x="8196" y="5958"/>
                  <a:pt x="8153" y="5943"/>
                </a:cubicBezTo>
                <a:cubicBezTo>
                  <a:pt x="8129" y="5931"/>
                  <a:pt x="8106" y="5919"/>
                  <a:pt x="8086" y="5911"/>
                </a:cubicBezTo>
                <a:lnTo>
                  <a:pt x="8051" y="5896"/>
                </a:lnTo>
                <a:lnTo>
                  <a:pt x="8043" y="5892"/>
                </a:lnTo>
                <a:lnTo>
                  <a:pt x="8039" y="5892"/>
                </a:lnTo>
                <a:lnTo>
                  <a:pt x="8039" y="5887"/>
                </a:lnTo>
                <a:lnTo>
                  <a:pt x="8035" y="5887"/>
                </a:lnTo>
                <a:cubicBezTo>
                  <a:pt x="8035" y="5887"/>
                  <a:pt x="8031" y="5884"/>
                  <a:pt x="8028" y="5884"/>
                </a:cubicBezTo>
                <a:cubicBezTo>
                  <a:pt x="8012" y="5872"/>
                  <a:pt x="8000" y="5856"/>
                  <a:pt x="7988" y="5840"/>
                </a:cubicBezTo>
                <a:cubicBezTo>
                  <a:pt x="7972" y="5822"/>
                  <a:pt x="7961" y="5802"/>
                  <a:pt x="7949" y="5782"/>
                </a:cubicBezTo>
                <a:cubicBezTo>
                  <a:pt x="7925" y="5743"/>
                  <a:pt x="7906" y="5699"/>
                  <a:pt x="7891" y="5657"/>
                </a:cubicBezTo>
                <a:cubicBezTo>
                  <a:pt x="7871" y="5614"/>
                  <a:pt x="7859" y="5571"/>
                  <a:pt x="7844" y="5528"/>
                </a:cubicBezTo>
                <a:cubicBezTo>
                  <a:pt x="7840" y="5477"/>
                  <a:pt x="7831" y="5430"/>
                  <a:pt x="7828" y="5379"/>
                </a:cubicBezTo>
                <a:cubicBezTo>
                  <a:pt x="7820" y="5281"/>
                  <a:pt x="7812" y="5183"/>
                  <a:pt x="7808" y="5094"/>
                </a:cubicBezTo>
                <a:cubicBezTo>
                  <a:pt x="7804" y="5000"/>
                  <a:pt x="7804" y="4913"/>
                  <a:pt x="7804" y="4835"/>
                </a:cubicBezTo>
                <a:lnTo>
                  <a:pt x="7804" y="4807"/>
                </a:lnTo>
                <a:lnTo>
                  <a:pt x="7804" y="4780"/>
                </a:lnTo>
                <a:lnTo>
                  <a:pt x="7804" y="4760"/>
                </a:lnTo>
                <a:lnTo>
                  <a:pt x="7804" y="4737"/>
                </a:lnTo>
                <a:cubicBezTo>
                  <a:pt x="7800" y="4725"/>
                  <a:pt x="7797" y="4713"/>
                  <a:pt x="7797" y="4698"/>
                </a:cubicBezTo>
                <a:cubicBezTo>
                  <a:pt x="7793" y="4690"/>
                  <a:pt x="7788" y="4678"/>
                  <a:pt x="7784" y="4671"/>
                </a:cubicBezTo>
                <a:lnTo>
                  <a:pt x="7784" y="4671"/>
                </a:lnTo>
                <a:cubicBezTo>
                  <a:pt x="7851" y="4753"/>
                  <a:pt x="7922" y="4843"/>
                  <a:pt x="8004" y="4937"/>
                </a:cubicBezTo>
                <a:cubicBezTo>
                  <a:pt x="8059" y="4991"/>
                  <a:pt x="8113" y="5050"/>
                  <a:pt x="8180" y="5105"/>
                </a:cubicBezTo>
                <a:cubicBezTo>
                  <a:pt x="8211" y="5132"/>
                  <a:pt x="8247" y="5156"/>
                  <a:pt x="8286" y="5179"/>
                </a:cubicBezTo>
                <a:cubicBezTo>
                  <a:pt x="8297" y="5183"/>
                  <a:pt x="8310" y="5191"/>
                  <a:pt x="8321" y="5195"/>
                </a:cubicBezTo>
                <a:lnTo>
                  <a:pt x="8337" y="5199"/>
                </a:lnTo>
                <a:cubicBezTo>
                  <a:pt x="8341" y="5203"/>
                  <a:pt x="8348" y="5203"/>
                  <a:pt x="8356" y="5206"/>
                </a:cubicBezTo>
                <a:cubicBezTo>
                  <a:pt x="8364" y="5206"/>
                  <a:pt x="8368" y="5206"/>
                  <a:pt x="8375" y="5211"/>
                </a:cubicBezTo>
                <a:lnTo>
                  <a:pt x="8391" y="5211"/>
                </a:lnTo>
                <a:lnTo>
                  <a:pt x="8418" y="5215"/>
                </a:lnTo>
                <a:cubicBezTo>
                  <a:pt x="8501" y="5222"/>
                  <a:pt x="8583" y="5222"/>
                  <a:pt x="8662" y="5226"/>
                </a:cubicBezTo>
                <a:cubicBezTo>
                  <a:pt x="8743" y="5230"/>
                  <a:pt x="8818" y="5230"/>
                  <a:pt x="8897" y="5230"/>
                </a:cubicBezTo>
                <a:cubicBezTo>
                  <a:pt x="9045" y="5235"/>
                  <a:pt x="9186" y="5235"/>
                  <a:pt x="9307" y="5235"/>
                </a:cubicBezTo>
                <a:cubicBezTo>
                  <a:pt x="9546" y="5235"/>
                  <a:pt x="9706" y="5230"/>
                  <a:pt x="9706" y="5230"/>
                </a:cubicBezTo>
                <a:cubicBezTo>
                  <a:pt x="9706" y="5230"/>
                  <a:pt x="9546" y="5219"/>
                  <a:pt x="9307" y="5203"/>
                </a:cubicBezTo>
                <a:cubicBezTo>
                  <a:pt x="9186" y="5195"/>
                  <a:pt x="9049" y="5183"/>
                  <a:pt x="8897" y="5168"/>
                </a:cubicBezTo>
                <a:cubicBezTo>
                  <a:pt x="8821" y="5159"/>
                  <a:pt x="8747" y="5156"/>
                  <a:pt x="8669" y="5148"/>
                </a:cubicBezTo>
                <a:cubicBezTo>
                  <a:pt x="8591" y="5136"/>
                  <a:pt x="8512" y="5128"/>
                  <a:pt x="8434" y="5112"/>
                </a:cubicBezTo>
                <a:lnTo>
                  <a:pt x="8403" y="5109"/>
                </a:lnTo>
                <a:lnTo>
                  <a:pt x="8391" y="5105"/>
                </a:lnTo>
                <a:lnTo>
                  <a:pt x="8380" y="5105"/>
                </a:lnTo>
                <a:lnTo>
                  <a:pt x="8372" y="5101"/>
                </a:lnTo>
                <a:lnTo>
                  <a:pt x="8360" y="5097"/>
                </a:lnTo>
                <a:cubicBezTo>
                  <a:pt x="8352" y="5094"/>
                  <a:pt x="8344" y="5089"/>
                  <a:pt x="8341" y="5081"/>
                </a:cubicBezTo>
                <a:cubicBezTo>
                  <a:pt x="8310" y="5065"/>
                  <a:pt x="8281" y="5042"/>
                  <a:pt x="8254" y="5015"/>
                </a:cubicBezTo>
                <a:cubicBezTo>
                  <a:pt x="8203" y="4964"/>
                  <a:pt x="8153" y="4901"/>
                  <a:pt x="8109" y="4847"/>
                </a:cubicBezTo>
                <a:cubicBezTo>
                  <a:pt x="8015" y="4729"/>
                  <a:pt x="7941" y="4612"/>
                  <a:pt x="7875" y="4510"/>
                </a:cubicBezTo>
                <a:cubicBezTo>
                  <a:pt x="7831" y="4436"/>
                  <a:pt x="7788" y="4373"/>
                  <a:pt x="7757" y="4319"/>
                </a:cubicBezTo>
                <a:lnTo>
                  <a:pt x="7757" y="4319"/>
                </a:lnTo>
                <a:lnTo>
                  <a:pt x="8798" y="5109"/>
                </a:lnTo>
                <a:lnTo>
                  <a:pt x="8821" y="5128"/>
                </a:lnTo>
                <a:lnTo>
                  <a:pt x="8841" y="5117"/>
                </a:lnTo>
                <a:cubicBezTo>
                  <a:pt x="8881" y="5094"/>
                  <a:pt x="8920" y="5070"/>
                  <a:pt x="8959" y="5047"/>
                </a:cubicBezTo>
                <a:lnTo>
                  <a:pt x="9018" y="5007"/>
                </a:lnTo>
                <a:lnTo>
                  <a:pt x="9072" y="4972"/>
                </a:lnTo>
                <a:lnTo>
                  <a:pt x="9131" y="4933"/>
                </a:lnTo>
                <a:cubicBezTo>
                  <a:pt x="9150" y="4917"/>
                  <a:pt x="9166" y="4906"/>
                  <a:pt x="9186" y="4894"/>
                </a:cubicBezTo>
                <a:cubicBezTo>
                  <a:pt x="9221" y="4866"/>
                  <a:pt x="9260" y="4839"/>
                  <a:pt x="9296" y="4812"/>
                </a:cubicBezTo>
                <a:lnTo>
                  <a:pt x="9401" y="4725"/>
                </a:lnTo>
                <a:cubicBezTo>
                  <a:pt x="9417" y="4709"/>
                  <a:pt x="9432" y="4694"/>
                  <a:pt x="9452" y="4678"/>
                </a:cubicBezTo>
                <a:lnTo>
                  <a:pt x="9502" y="4635"/>
                </a:lnTo>
                <a:lnTo>
                  <a:pt x="9549" y="4588"/>
                </a:lnTo>
                <a:cubicBezTo>
                  <a:pt x="9569" y="4572"/>
                  <a:pt x="9581" y="4557"/>
                  <a:pt x="9601" y="4538"/>
                </a:cubicBezTo>
                <a:lnTo>
                  <a:pt x="9690" y="4440"/>
                </a:lnTo>
                <a:lnTo>
                  <a:pt x="9593" y="4530"/>
                </a:lnTo>
                <a:cubicBezTo>
                  <a:pt x="9573" y="4545"/>
                  <a:pt x="9558" y="4561"/>
                  <a:pt x="9542" y="4577"/>
                </a:cubicBezTo>
                <a:lnTo>
                  <a:pt x="9487" y="4619"/>
                </a:lnTo>
                <a:lnTo>
                  <a:pt x="9437" y="4659"/>
                </a:lnTo>
                <a:cubicBezTo>
                  <a:pt x="9417" y="4675"/>
                  <a:pt x="9401" y="4686"/>
                  <a:pt x="9381" y="4702"/>
                </a:cubicBezTo>
                <a:lnTo>
                  <a:pt x="9272" y="4776"/>
                </a:lnTo>
                <a:cubicBezTo>
                  <a:pt x="9233" y="4803"/>
                  <a:pt x="9193" y="4827"/>
                  <a:pt x="9159" y="4850"/>
                </a:cubicBezTo>
                <a:cubicBezTo>
                  <a:pt x="9139" y="4863"/>
                  <a:pt x="9119" y="4874"/>
                  <a:pt x="9099" y="4886"/>
                </a:cubicBezTo>
                <a:lnTo>
                  <a:pt x="9041" y="4917"/>
                </a:lnTo>
                <a:lnTo>
                  <a:pt x="8982" y="4953"/>
                </a:lnTo>
                <a:lnTo>
                  <a:pt x="8924" y="4984"/>
                </a:lnTo>
                <a:cubicBezTo>
                  <a:pt x="8892" y="5000"/>
                  <a:pt x="8861" y="5015"/>
                  <a:pt x="8830" y="5031"/>
                </a:cubicBezTo>
                <a:lnTo>
                  <a:pt x="7985" y="4279"/>
                </a:lnTo>
                <a:lnTo>
                  <a:pt x="8669" y="4678"/>
                </a:lnTo>
                <a:lnTo>
                  <a:pt x="8709" y="4698"/>
                </a:lnTo>
                <a:lnTo>
                  <a:pt x="8736" y="4666"/>
                </a:lnTo>
                <a:cubicBezTo>
                  <a:pt x="8763" y="4631"/>
                  <a:pt x="8794" y="4592"/>
                  <a:pt x="8821" y="4557"/>
                </a:cubicBezTo>
                <a:cubicBezTo>
                  <a:pt x="8853" y="4522"/>
                  <a:pt x="8881" y="4487"/>
                  <a:pt x="8912" y="4451"/>
                </a:cubicBezTo>
                <a:cubicBezTo>
                  <a:pt x="8975" y="4377"/>
                  <a:pt x="9041" y="4310"/>
                  <a:pt x="9108" y="4244"/>
                </a:cubicBezTo>
                <a:cubicBezTo>
                  <a:pt x="9162" y="4189"/>
                  <a:pt x="9217" y="4142"/>
                  <a:pt x="9276" y="4095"/>
                </a:cubicBezTo>
                <a:cubicBezTo>
                  <a:pt x="9284" y="4091"/>
                  <a:pt x="9291" y="4088"/>
                  <a:pt x="9300" y="4084"/>
                </a:cubicBezTo>
                <a:cubicBezTo>
                  <a:pt x="9319" y="4079"/>
                  <a:pt x="9334" y="4072"/>
                  <a:pt x="9354" y="4068"/>
                </a:cubicBezTo>
                <a:cubicBezTo>
                  <a:pt x="9362" y="4064"/>
                  <a:pt x="9374" y="4064"/>
                  <a:pt x="9381" y="4064"/>
                </a:cubicBezTo>
                <a:cubicBezTo>
                  <a:pt x="9390" y="4060"/>
                  <a:pt x="9401" y="4060"/>
                  <a:pt x="9409" y="4060"/>
                </a:cubicBezTo>
                <a:cubicBezTo>
                  <a:pt x="9428" y="4056"/>
                  <a:pt x="9448" y="4056"/>
                  <a:pt x="9464" y="4056"/>
                </a:cubicBezTo>
                <a:cubicBezTo>
                  <a:pt x="9475" y="4060"/>
                  <a:pt x="9484" y="4060"/>
                  <a:pt x="9495" y="4060"/>
                </a:cubicBezTo>
                <a:cubicBezTo>
                  <a:pt x="9484" y="4056"/>
                  <a:pt x="9475" y="4056"/>
                  <a:pt x="9468" y="4052"/>
                </a:cubicBezTo>
                <a:cubicBezTo>
                  <a:pt x="9448" y="4048"/>
                  <a:pt x="9428" y="4048"/>
                  <a:pt x="9409" y="4048"/>
                </a:cubicBezTo>
                <a:lnTo>
                  <a:pt x="9378" y="4048"/>
                </a:lnTo>
                <a:cubicBezTo>
                  <a:pt x="9370" y="4048"/>
                  <a:pt x="9362" y="4048"/>
                  <a:pt x="9350" y="4052"/>
                </a:cubicBezTo>
                <a:cubicBezTo>
                  <a:pt x="9343" y="4052"/>
                  <a:pt x="9334" y="4056"/>
                  <a:pt x="9327" y="4056"/>
                </a:cubicBezTo>
                <a:cubicBezTo>
                  <a:pt x="9347" y="4044"/>
                  <a:pt x="9362" y="4032"/>
                  <a:pt x="9381" y="4021"/>
                </a:cubicBezTo>
                <a:cubicBezTo>
                  <a:pt x="9390" y="4013"/>
                  <a:pt x="9401" y="4009"/>
                  <a:pt x="9413" y="4005"/>
                </a:cubicBezTo>
                <a:cubicBezTo>
                  <a:pt x="9421" y="3997"/>
                  <a:pt x="9432" y="3994"/>
                  <a:pt x="9444" y="3990"/>
                </a:cubicBezTo>
                <a:cubicBezTo>
                  <a:pt x="9452" y="3981"/>
                  <a:pt x="9464" y="3978"/>
                  <a:pt x="9475" y="3974"/>
                </a:cubicBezTo>
                <a:lnTo>
                  <a:pt x="9491" y="3970"/>
                </a:lnTo>
                <a:lnTo>
                  <a:pt x="9507" y="3966"/>
                </a:lnTo>
                <a:cubicBezTo>
                  <a:pt x="9531" y="3958"/>
                  <a:pt x="9554" y="3958"/>
                  <a:pt x="9578" y="3958"/>
                </a:cubicBezTo>
                <a:cubicBezTo>
                  <a:pt x="9566" y="3956"/>
                  <a:pt x="9554" y="3955"/>
                  <a:pt x="9542" y="3955"/>
                </a:cubicBezTo>
                <a:cubicBezTo>
                  <a:pt x="9531" y="3955"/>
                  <a:pt x="9519" y="3956"/>
                  <a:pt x="9507" y="3958"/>
                </a:cubicBezTo>
                <a:lnTo>
                  <a:pt x="9491" y="3962"/>
                </a:lnTo>
                <a:lnTo>
                  <a:pt x="9471" y="3966"/>
                </a:lnTo>
                <a:cubicBezTo>
                  <a:pt x="9460" y="3970"/>
                  <a:pt x="9448" y="3970"/>
                  <a:pt x="9440" y="3974"/>
                </a:cubicBezTo>
                <a:cubicBezTo>
                  <a:pt x="9428" y="3981"/>
                  <a:pt x="9417" y="3985"/>
                  <a:pt x="9405" y="3990"/>
                </a:cubicBezTo>
                <a:cubicBezTo>
                  <a:pt x="9393" y="3994"/>
                  <a:pt x="9381" y="3997"/>
                  <a:pt x="9374" y="4005"/>
                </a:cubicBezTo>
                <a:cubicBezTo>
                  <a:pt x="9350" y="4013"/>
                  <a:pt x="9331" y="4025"/>
                  <a:pt x="9307" y="4037"/>
                </a:cubicBezTo>
                <a:cubicBezTo>
                  <a:pt x="9287" y="4052"/>
                  <a:pt x="9268" y="4064"/>
                  <a:pt x="9244" y="4079"/>
                </a:cubicBezTo>
                <a:cubicBezTo>
                  <a:pt x="9190" y="4099"/>
                  <a:pt x="9131" y="4122"/>
                  <a:pt x="9080" y="4154"/>
                </a:cubicBezTo>
                <a:cubicBezTo>
                  <a:pt x="9014" y="4193"/>
                  <a:pt x="8947" y="4236"/>
                  <a:pt x="8888" y="4283"/>
                </a:cubicBezTo>
                <a:cubicBezTo>
                  <a:pt x="8857" y="4306"/>
                  <a:pt x="8826" y="4330"/>
                  <a:pt x="8794" y="4357"/>
                </a:cubicBezTo>
                <a:cubicBezTo>
                  <a:pt x="8783" y="4369"/>
                  <a:pt x="8767" y="4381"/>
                  <a:pt x="8751" y="4397"/>
                </a:cubicBezTo>
                <a:cubicBezTo>
                  <a:pt x="8747" y="4400"/>
                  <a:pt x="8743" y="4404"/>
                  <a:pt x="8736" y="4408"/>
                </a:cubicBezTo>
                <a:lnTo>
                  <a:pt x="8341" y="4146"/>
                </a:lnTo>
                <a:lnTo>
                  <a:pt x="8341" y="4146"/>
                </a:lnTo>
                <a:cubicBezTo>
                  <a:pt x="8359" y="4148"/>
                  <a:pt x="8377" y="4149"/>
                  <a:pt x="8395" y="4149"/>
                </a:cubicBezTo>
                <a:cubicBezTo>
                  <a:pt x="8482" y="4149"/>
                  <a:pt x="8568" y="4124"/>
                  <a:pt x="8646" y="4075"/>
                </a:cubicBezTo>
                <a:cubicBezTo>
                  <a:pt x="8740" y="4013"/>
                  <a:pt x="8806" y="3923"/>
                  <a:pt x="8837" y="3821"/>
                </a:cubicBezTo>
                <a:cubicBezTo>
                  <a:pt x="9006" y="3665"/>
                  <a:pt x="9065" y="3438"/>
                  <a:pt x="8967" y="3277"/>
                </a:cubicBezTo>
                <a:cubicBezTo>
                  <a:pt x="8902" y="3175"/>
                  <a:pt x="8782" y="3121"/>
                  <a:pt x="8649" y="3121"/>
                </a:cubicBezTo>
                <a:cubicBezTo>
                  <a:pt x="8629" y="3121"/>
                  <a:pt x="8608" y="3122"/>
                  <a:pt x="8587" y="3125"/>
                </a:cubicBezTo>
                <a:cubicBezTo>
                  <a:pt x="8512" y="3074"/>
                  <a:pt x="8427" y="3046"/>
                  <a:pt x="8344" y="3038"/>
                </a:cubicBezTo>
                <a:cubicBezTo>
                  <a:pt x="8268" y="2995"/>
                  <a:pt x="8186" y="2971"/>
                  <a:pt x="8106" y="2971"/>
                </a:cubicBezTo>
                <a:cubicBezTo>
                  <a:pt x="8034" y="2971"/>
                  <a:pt x="7965" y="2990"/>
                  <a:pt x="7902" y="3031"/>
                </a:cubicBezTo>
                <a:cubicBezTo>
                  <a:pt x="7777" y="3113"/>
                  <a:pt x="7710" y="3262"/>
                  <a:pt x="7718" y="3422"/>
                </a:cubicBezTo>
                <a:cubicBezTo>
                  <a:pt x="7587" y="3275"/>
                  <a:pt x="7391" y="3200"/>
                  <a:pt x="7176" y="3200"/>
                </a:cubicBezTo>
                <a:cubicBezTo>
                  <a:pt x="7075" y="3200"/>
                  <a:pt x="6970" y="3216"/>
                  <a:pt x="6865" y="3250"/>
                </a:cubicBezTo>
                <a:cubicBezTo>
                  <a:pt x="6904" y="2921"/>
                  <a:pt x="6951" y="2401"/>
                  <a:pt x="6928" y="2209"/>
                </a:cubicBezTo>
                <a:cubicBezTo>
                  <a:pt x="6892" y="1923"/>
                  <a:pt x="6872" y="1328"/>
                  <a:pt x="6951" y="729"/>
                </a:cubicBezTo>
                <a:cubicBezTo>
                  <a:pt x="6994" y="406"/>
                  <a:pt x="6829" y="163"/>
                  <a:pt x="6612" y="163"/>
                </a:cubicBezTo>
                <a:cubicBezTo>
                  <a:pt x="6429" y="163"/>
                  <a:pt x="6210" y="336"/>
                  <a:pt x="6047" y="780"/>
                </a:cubicBezTo>
                <a:cubicBezTo>
                  <a:pt x="5848" y="1328"/>
                  <a:pt x="5613" y="1978"/>
                  <a:pt x="5616" y="2561"/>
                </a:cubicBezTo>
                <a:cubicBezTo>
                  <a:pt x="5374" y="2393"/>
                  <a:pt x="5158" y="2260"/>
                  <a:pt x="5041" y="2229"/>
                </a:cubicBezTo>
                <a:cubicBezTo>
                  <a:pt x="4681" y="2119"/>
                  <a:pt x="4332" y="2048"/>
                  <a:pt x="3918" y="1665"/>
                </a:cubicBezTo>
                <a:cubicBezTo>
                  <a:pt x="3582" y="1354"/>
                  <a:pt x="2088" y="0"/>
                  <a:pt x="122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7" name="Google Shape;627;p35"/>
          <p:cNvCxnSpPr>
            <a:stCxn id="608" idx="4"/>
            <a:endCxn id="610" idx="0"/>
          </p:cNvCxnSpPr>
          <p:nvPr/>
        </p:nvCxnSpPr>
        <p:spPr>
          <a:xfrm>
            <a:off x="4572075" y="2052275"/>
            <a:ext cx="0" cy="147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8" name="Google Shape;628;p35"/>
          <p:cNvCxnSpPr>
            <a:stCxn id="610" idx="4"/>
            <a:endCxn id="611" idx="0"/>
          </p:cNvCxnSpPr>
          <p:nvPr/>
        </p:nvCxnSpPr>
        <p:spPr>
          <a:xfrm>
            <a:off x="4572075" y="2808208"/>
            <a:ext cx="0" cy="147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9" name="Google Shape;629;p35"/>
          <p:cNvCxnSpPr>
            <a:stCxn id="611" idx="4"/>
            <a:endCxn id="612" idx="0"/>
          </p:cNvCxnSpPr>
          <p:nvPr/>
        </p:nvCxnSpPr>
        <p:spPr>
          <a:xfrm>
            <a:off x="4572075" y="3564142"/>
            <a:ext cx="0" cy="147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0" name="Google Shape;630;p35"/>
          <p:cNvCxnSpPr>
            <a:stCxn id="612" idx="4"/>
          </p:cNvCxnSpPr>
          <p:nvPr/>
        </p:nvCxnSpPr>
        <p:spPr>
          <a:xfrm>
            <a:off x="4572075" y="4320075"/>
            <a:ext cx="0" cy="658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6"/>
          <p:cNvSpPr txBox="1"/>
          <p:nvPr>
            <p:ph type="title"/>
          </p:nvPr>
        </p:nvSpPr>
        <p:spPr>
          <a:xfrm>
            <a:off x="713225" y="539500"/>
            <a:ext cx="7831200" cy="62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Libraries to install before running the code</a:t>
            </a:r>
            <a:endParaRPr/>
          </a:p>
        </p:txBody>
      </p:sp>
      <p:sp>
        <p:nvSpPr>
          <p:cNvPr id="636" name="Google Shape;636;p36"/>
          <p:cNvSpPr txBox="1"/>
          <p:nvPr>
            <p:ph idx="1" type="subTitle"/>
          </p:nvPr>
        </p:nvSpPr>
        <p:spPr>
          <a:xfrm>
            <a:off x="713225" y="1163800"/>
            <a:ext cx="5764200" cy="2580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 used</a:t>
            </a:r>
            <a:r>
              <a:rPr lang="en" sz="1500"/>
              <a:t> two libraries</a:t>
            </a:r>
            <a:r>
              <a:rPr lang="en" sz="1500"/>
              <a:t>, </a:t>
            </a:r>
            <a:r>
              <a:rPr b="1" lang="en" sz="1500"/>
              <a:t>PyMuPDF (fitz)</a:t>
            </a:r>
            <a:r>
              <a:rPr lang="en" sz="1500"/>
              <a:t> and </a:t>
            </a:r>
            <a:r>
              <a:rPr b="1" lang="en" sz="1500"/>
              <a:t>Pillow</a:t>
            </a:r>
            <a:r>
              <a:rPr lang="en" sz="1500"/>
              <a:t> which require installation in the path where you keep this code.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/>
              <a:t>The commands to install them are:</a:t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en" sz="1500">
                <a:solidFill>
                  <a:schemeClr val="lt2"/>
                </a:solidFill>
              </a:rPr>
              <a:t>pip install pymupdf</a:t>
            </a:r>
            <a:endParaRPr sz="1500">
              <a:solidFill>
                <a:schemeClr val="lt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en" sz="1500">
                <a:solidFill>
                  <a:schemeClr val="lt2"/>
                </a:solidFill>
              </a:rPr>
              <a:t>pip install pillow</a:t>
            </a:r>
            <a:endParaRPr sz="15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modules </a:t>
            </a:r>
            <a:r>
              <a:rPr b="1" lang="en" sz="1500"/>
              <a:t>collections.defaultdict</a:t>
            </a:r>
            <a:r>
              <a:rPr lang="en" sz="1500"/>
              <a:t> and</a:t>
            </a:r>
            <a:r>
              <a:rPr b="1" lang="en" sz="1500"/>
              <a:t> tkinter </a:t>
            </a:r>
            <a:r>
              <a:rPr lang="en" sz="1500"/>
              <a:t>are also used, but are part of Python's standard library, so they do not require any additional installation.</a:t>
            </a:r>
            <a:endParaRPr sz="1500"/>
          </a:p>
        </p:txBody>
      </p:sp>
      <p:sp>
        <p:nvSpPr>
          <p:cNvPr id="637" name="Google Shape;637;p36"/>
          <p:cNvSpPr/>
          <p:nvPr/>
        </p:nvSpPr>
        <p:spPr>
          <a:xfrm>
            <a:off x="1376950" y="359424"/>
            <a:ext cx="466063" cy="305736"/>
          </a:xfrm>
          <a:custGeom>
            <a:rect b="b" l="l" r="r" t="t"/>
            <a:pathLst>
              <a:path extrusionOk="0" h="188435" w="287250">
                <a:moveTo>
                  <a:pt x="234628" y="1"/>
                </a:moveTo>
                <a:cubicBezTo>
                  <a:pt x="234528" y="1"/>
                  <a:pt x="234451" y="26"/>
                  <a:pt x="234404" y="81"/>
                </a:cubicBezTo>
                <a:cubicBezTo>
                  <a:pt x="233920" y="650"/>
                  <a:pt x="235046" y="2589"/>
                  <a:pt x="235046" y="2589"/>
                </a:cubicBezTo>
                <a:cubicBezTo>
                  <a:pt x="235046" y="2589"/>
                  <a:pt x="234307" y="2559"/>
                  <a:pt x="233269" y="2559"/>
                </a:cubicBezTo>
                <a:cubicBezTo>
                  <a:pt x="231377" y="2559"/>
                  <a:pt x="228495" y="2660"/>
                  <a:pt x="227294" y="3231"/>
                </a:cubicBezTo>
                <a:cubicBezTo>
                  <a:pt x="225440" y="4121"/>
                  <a:pt x="228106" y="5091"/>
                  <a:pt x="228106" y="5091"/>
                </a:cubicBezTo>
                <a:cubicBezTo>
                  <a:pt x="228106" y="5091"/>
                  <a:pt x="221970" y="7271"/>
                  <a:pt x="221727" y="7918"/>
                </a:cubicBezTo>
                <a:cubicBezTo>
                  <a:pt x="221565" y="8350"/>
                  <a:pt x="222380" y="8421"/>
                  <a:pt x="222935" y="8421"/>
                </a:cubicBezTo>
                <a:cubicBezTo>
                  <a:pt x="223208" y="8421"/>
                  <a:pt x="223417" y="8403"/>
                  <a:pt x="223417" y="8403"/>
                </a:cubicBezTo>
                <a:lnTo>
                  <a:pt x="223417" y="8403"/>
                </a:lnTo>
                <a:cubicBezTo>
                  <a:pt x="223417" y="8404"/>
                  <a:pt x="220189" y="10662"/>
                  <a:pt x="220916" y="11068"/>
                </a:cubicBezTo>
                <a:cubicBezTo>
                  <a:pt x="221643" y="11469"/>
                  <a:pt x="223745" y="11469"/>
                  <a:pt x="223745" y="11469"/>
                </a:cubicBezTo>
                <a:cubicBezTo>
                  <a:pt x="223745" y="11469"/>
                  <a:pt x="219436" y="13786"/>
                  <a:pt x="214596" y="19099"/>
                </a:cubicBezTo>
                <a:cubicBezTo>
                  <a:pt x="207007" y="27432"/>
                  <a:pt x="209620" y="28985"/>
                  <a:pt x="190560" y="39323"/>
                </a:cubicBezTo>
                <a:cubicBezTo>
                  <a:pt x="184492" y="42615"/>
                  <a:pt x="177492" y="43648"/>
                  <a:pt x="162482" y="51285"/>
                </a:cubicBezTo>
                <a:cubicBezTo>
                  <a:pt x="150548" y="57362"/>
                  <a:pt x="135975" y="66458"/>
                  <a:pt x="126369" y="72994"/>
                </a:cubicBezTo>
                <a:cubicBezTo>
                  <a:pt x="116757" y="79535"/>
                  <a:pt x="101094" y="93023"/>
                  <a:pt x="95685" y="96735"/>
                </a:cubicBezTo>
                <a:cubicBezTo>
                  <a:pt x="90276" y="100449"/>
                  <a:pt x="90192" y="101823"/>
                  <a:pt x="84946" y="103919"/>
                </a:cubicBezTo>
                <a:cubicBezTo>
                  <a:pt x="79695" y="106021"/>
                  <a:pt x="59672" y="109249"/>
                  <a:pt x="46347" y="111509"/>
                </a:cubicBezTo>
                <a:cubicBezTo>
                  <a:pt x="33027" y="113773"/>
                  <a:pt x="6947" y="121036"/>
                  <a:pt x="6705" y="122815"/>
                </a:cubicBezTo>
                <a:cubicBezTo>
                  <a:pt x="6675" y="123030"/>
                  <a:pt x="7128" y="123124"/>
                  <a:pt x="7945" y="123124"/>
                </a:cubicBezTo>
                <a:cubicBezTo>
                  <a:pt x="13891" y="123124"/>
                  <a:pt x="39163" y="118134"/>
                  <a:pt x="39164" y="118134"/>
                </a:cubicBezTo>
                <a:lnTo>
                  <a:pt x="39164" y="118134"/>
                </a:lnTo>
                <a:cubicBezTo>
                  <a:pt x="39163" y="118134"/>
                  <a:pt x="0" y="128304"/>
                  <a:pt x="727" y="130326"/>
                </a:cubicBezTo>
                <a:cubicBezTo>
                  <a:pt x="762" y="130422"/>
                  <a:pt x="995" y="130468"/>
                  <a:pt x="1408" y="130468"/>
                </a:cubicBezTo>
                <a:cubicBezTo>
                  <a:pt x="9683" y="130468"/>
                  <a:pt x="90163" y="112156"/>
                  <a:pt x="96006" y="112156"/>
                </a:cubicBezTo>
                <a:cubicBezTo>
                  <a:pt x="102143" y="112156"/>
                  <a:pt x="117647" y="119582"/>
                  <a:pt x="126285" y="124512"/>
                </a:cubicBezTo>
                <a:cubicBezTo>
                  <a:pt x="128318" y="125671"/>
                  <a:pt x="130751" y="127045"/>
                  <a:pt x="133632" y="128462"/>
                </a:cubicBezTo>
                <a:cubicBezTo>
                  <a:pt x="135007" y="134823"/>
                  <a:pt x="139462" y="155548"/>
                  <a:pt x="140884" y="164148"/>
                </a:cubicBezTo>
                <a:cubicBezTo>
                  <a:pt x="141206" y="166092"/>
                  <a:pt x="140963" y="168010"/>
                  <a:pt x="140884" y="169537"/>
                </a:cubicBezTo>
                <a:cubicBezTo>
                  <a:pt x="140805" y="171069"/>
                  <a:pt x="141769" y="172675"/>
                  <a:pt x="141769" y="173723"/>
                </a:cubicBezTo>
                <a:cubicBezTo>
                  <a:pt x="141769" y="174766"/>
                  <a:pt x="142927" y="179885"/>
                  <a:pt x="147110" y="182240"/>
                </a:cubicBezTo>
                <a:cubicBezTo>
                  <a:pt x="152006" y="184992"/>
                  <a:pt x="154403" y="186191"/>
                  <a:pt x="155521" y="186191"/>
                </a:cubicBezTo>
                <a:cubicBezTo>
                  <a:pt x="155828" y="186191"/>
                  <a:pt x="156039" y="186100"/>
                  <a:pt x="156179" y="185927"/>
                </a:cubicBezTo>
                <a:cubicBezTo>
                  <a:pt x="156821" y="185120"/>
                  <a:pt x="148047" y="179759"/>
                  <a:pt x="148046" y="179759"/>
                </a:cubicBezTo>
                <a:lnTo>
                  <a:pt x="148046" y="179759"/>
                </a:lnTo>
                <a:cubicBezTo>
                  <a:pt x="148047" y="179759"/>
                  <a:pt x="157980" y="184726"/>
                  <a:pt x="162366" y="186353"/>
                </a:cubicBezTo>
                <a:cubicBezTo>
                  <a:pt x="165857" y="187653"/>
                  <a:pt x="168080" y="188434"/>
                  <a:pt x="169258" y="188434"/>
                </a:cubicBezTo>
                <a:cubicBezTo>
                  <a:pt x="169813" y="188434"/>
                  <a:pt x="170136" y="188261"/>
                  <a:pt x="170251" y="187886"/>
                </a:cubicBezTo>
                <a:cubicBezTo>
                  <a:pt x="170620" y="186695"/>
                  <a:pt x="157022" y="180398"/>
                  <a:pt x="157021" y="180397"/>
                </a:cubicBezTo>
                <a:lnTo>
                  <a:pt x="157021" y="180397"/>
                </a:lnTo>
                <a:cubicBezTo>
                  <a:pt x="157022" y="180397"/>
                  <a:pt x="165985" y="184084"/>
                  <a:pt x="168055" y="184084"/>
                </a:cubicBezTo>
                <a:cubicBezTo>
                  <a:pt x="168291" y="184084"/>
                  <a:pt x="168438" y="184036"/>
                  <a:pt x="168471" y="183930"/>
                </a:cubicBezTo>
                <a:cubicBezTo>
                  <a:pt x="168792" y="182882"/>
                  <a:pt x="154220" y="178147"/>
                  <a:pt x="151296" y="176136"/>
                </a:cubicBezTo>
                <a:cubicBezTo>
                  <a:pt x="148367" y="174124"/>
                  <a:pt x="147641" y="171627"/>
                  <a:pt x="146356" y="167845"/>
                </a:cubicBezTo>
                <a:cubicBezTo>
                  <a:pt x="145066" y="164065"/>
                  <a:pt x="141284" y="139043"/>
                  <a:pt x="141048" y="136309"/>
                </a:cubicBezTo>
                <a:cubicBezTo>
                  <a:pt x="140900" y="134692"/>
                  <a:pt x="141264" y="133049"/>
                  <a:pt x="141605" y="131906"/>
                </a:cubicBezTo>
                <a:cubicBezTo>
                  <a:pt x="149796" y="134965"/>
                  <a:pt x="160493" y="137491"/>
                  <a:pt x="174324" y="137491"/>
                </a:cubicBezTo>
                <a:cubicBezTo>
                  <a:pt x="175088" y="137491"/>
                  <a:pt x="175861" y="137483"/>
                  <a:pt x="176644" y="137468"/>
                </a:cubicBezTo>
                <a:cubicBezTo>
                  <a:pt x="177655" y="138863"/>
                  <a:pt x="179468" y="141218"/>
                  <a:pt x="180795" y="142103"/>
                </a:cubicBezTo>
                <a:cubicBezTo>
                  <a:pt x="182723" y="143387"/>
                  <a:pt x="187473" y="148133"/>
                  <a:pt x="195115" y="153526"/>
                </a:cubicBezTo>
                <a:cubicBezTo>
                  <a:pt x="202762" y="158919"/>
                  <a:pt x="211689" y="167524"/>
                  <a:pt x="213300" y="169537"/>
                </a:cubicBezTo>
                <a:cubicBezTo>
                  <a:pt x="214907" y="171549"/>
                  <a:pt x="216118" y="176377"/>
                  <a:pt x="218288" y="177505"/>
                </a:cubicBezTo>
                <a:cubicBezTo>
                  <a:pt x="220295" y="178547"/>
                  <a:pt x="235343" y="182394"/>
                  <a:pt x="238114" y="182394"/>
                </a:cubicBezTo>
                <a:cubicBezTo>
                  <a:pt x="238340" y="182394"/>
                  <a:pt x="238485" y="182368"/>
                  <a:pt x="238534" y="182313"/>
                </a:cubicBezTo>
                <a:cubicBezTo>
                  <a:pt x="239176" y="181591"/>
                  <a:pt x="226016" y="176778"/>
                  <a:pt x="226015" y="176778"/>
                </a:cubicBezTo>
                <a:lnTo>
                  <a:pt x="226015" y="176778"/>
                </a:lnTo>
                <a:cubicBezTo>
                  <a:pt x="226016" y="176778"/>
                  <a:pt x="244701" y="181861"/>
                  <a:pt x="246908" y="182313"/>
                </a:cubicBezTo>
                <a:cubicBezTo>
                  <a:pt x="247941" y="182526"/>
                  <a:pt x="248964" y="182673"/>
                  <a:pt x="249593" y="182673"/>
                </a:cubicBezTo>
                <a:cubicBezTo>
                  <a:pt x="250628" y="182673"/>
                  <a:pt x="250597" y="182276"/>
                  <a:pt x="247797" y="181124"/>
                </a:cubicBezTo>
                <a:cubicBezTo>
                  <a:pt x="245527" y="180191"/>
                  <a:pt x="231488" y="174525"/>
                  <a:pt x="231487" y="174524"/>
                </a:cubicBezTo>
                <a:lnTo>
                  <a:pt x="231487" y="174524"/>
                </a:lnTo>
                <a:cubicBezTo>
                  <a:pt x="231488" y="174525"/>
                  <a:pt x="242107" y="177529"/>
                  <a:pt x="244343" y="177529"/>
                </a:cubicBezTo>
                <a:cubicBezTo>
                  <a:pt x="244602" y="177529"/>
                  <a:pt x="244748" y="177489"/>
                  <a:pt x="244754" y="177400"/>
                </a:cubicBezTo>
                <a:cubicBezTo>
                  <a:pt x="244832" y="176109"/>
                  <a:pt x="228748" y="172191"/>
                  <a:pt x="225693" y="171148"/>
                </a:cubicBezTo>
                <a:cubicBezTo>
                  <a:pt x="223318" y="170337"/>
                  <a:pt x="222712" y="169700"/>
                  <a:pt x="219657" y="167045"/>
                </a:cubicBezTo>
                <a:cubicBezTo>
                  <a:pt x="216598" y="164391"/>
                  <a:pt x="187388" y="142261"/>
                  <a:pt x="186909" y="140975"/>
                </a:cubicBezTo>
                <a:cubicBezTo>
                  <a:pt x="186488" y="139854"/>
                  <a:pt x="188499" y="137642"/>
                  <a:pt x="189617" y="136130"/>
                </a:cubicBezTo>
                <a:cubicBezTo>
                  <a:pt x="212989" y="131722"/>
                  <a:pt x="232277" y="117660"/>
                  <a:pt x="237064" y="112805"/>
                </a:cubicBezTo>
                <a:lnTo>
                  <a:pt x="237064" y="112805"/>
                </a:lnTo>
                <a:cubicBezTo>
                  <a:pt x="237063" y="112805"/>
                  <a:pt x="236999" y="114806"/>
                  <a:pt x="237838" y="114806"/>
                </a:cubicBezTo>
                <a:cubicBezTo>
                  <a:pt x="237922" y="114806"/>
                  <a:pt x="238015" y="114786"/>
                  <a:pt x="238118" y="114742"/>
                </a:cubicBezTo>
                <a:cubicBezTo>
                  <a:pt x="239244" y="114258"/>
                  <a:pt x="243205" y="105616"/>
                  <a:pt x="243205" y="105615"/>
                </a:cubicBezTo>
                <a:lnTo>
                  <a:pt x="243205" y="105615"/>
                </a:lnTo>
                <a:cubicBezTo>
                  <a:pt x="243205" y="105616"/>
                  <a:pt x="242751" y="107883"/>
                  <a:pt x="243523" y="107883"/>
                </a:cubicBezTo>
                <a:cubicBezTo>
                  <a:pt x="243549" y="107883"/>
                  <a:pt x="243576" y="107880"/>
                  <a:pt x="243605" y="107875"/>
                </a:cubicBezTo>
                <a:cubicBezTo>
                  <a:pt x="244495" y="107717"/>
                  <a:pt x="248855" y="96979"/>
                  <a:pt x="248855" y="96978"/>
                </a:cubicBezTo>
                <a:lnTo>
                  <a:pt x="248855" y="96978"/>
                </a:lnTo>
                <a:cubicBezTo>
                  <a:pt x="248855" y="96979"/>
                  <a:pt x="248619" y="100450"/>
                  <a:pt x="249393" y="100450"/>
                </a:cubicBezTo>
                <a:cubicBezTo>
                  <a:pt x="249402" y="100450"/>
                  <a:pt x="249410" y="100450"/>
                  <a:pt x="249419" y="100449"/>
                </a:cubicBezTo>
                <a:cubicBezTo>
                  <a:pt x="250226" y="100369"/>
                  <a:pt x="254507" y="85186"/>
                  <a:pt x="254507" y="85186"/>
                </a:cubicBezTo>
                <a:cubicBezTo>
                  <a:pt x="254507" y="85186"/>
                  <a:pt x="254664" y="89472"/>
                  <a:pt x="255279" y="89472"/>
                </a:cubicBezTo>
                <a:cubicBezTo>
                  <a:pt x="255290" y="89472"/>
                  <a:pt x="255302" y="89470"/>
                  <a:pt x="255313" y="89467"/>
                </a:cubicBezTo>
                <a:cubicBezTo>
                  <a:pt x="255960" y="89304"/>
                  <a:pt x="257657" y="79292"/>
                  <a:pt x="256524" y="71624"/>
                </a:cubicBezTo>
                <a:cubicBezTo>
                  <a:pt x="255397" y="63951"/>
                  <a:pt x="254023" y="55877"/>
                  <a:pt x="257251" y="51516"/>
                </a:cubicBezTo>
                <a:cubicBezTo>
                  <a:pt x="260479" y="47160"/>
                  <a:pt x="267832" y="42473"/>
                  <a:pt x="270975" y="40862"/>
                </a:cubicBezTo>
                <a:cubicBezTo>
                  <a:pt x="270975" y="40862"/>
                  <a:pt x="285069" y="39729"/>
                  <a:pt x="285696" y="39002"/>
                </a:cubicBezTo>
                <a:cubicBezTo>
                  <a:pt x="286318" y="38276"/>
                  <a:pt x="268153" y="31656"/>
                  <a:pt x="268153" y="31656"/>
                </a:cubicBezTo>
                <a:lnTo>
                  <a:pt x="268153" y="31656"/>
                </a:lnTo>
                <a:cubicBezTo>
                  <a:pt x="268153" y="31656"/>
                  <a:pt x="273883" y="31819"/>
                  <a:pt x="277032" y="32867"/>
                </a:cubicBezTo>
                <a:cubicBezTo>
                  <a:pt x="280025" y="33862"/>
                  <a:pt x="284984" y="36683"/>
                  <a:pt x="286236" y="36683"/>
                </a:cubicBezTo>
                <a:cubicBezTo>
                  <a:pt x="286302" y="36683"/>
                  <a:pt x="286358" y="36675"/>
                  <a:pt x="286402" y="36659"/>
                </a:cubicBezTo>
                <a:cubicBezTo>
                  <a:pt x="287249" y="36353"/>
                  <a:pt x="278571" y="28990"/>
                  <a:pt x="270771" y="23365"/>
                </a:cubicBezTo>
                <a:cubicBezTo>
                  <a:pt x="263539" y="16746"/>
                  <a:pt x="253854" y="6138"/>
                  <a:pt x="253216" y="6138"/>
                </a:cubicBezTo>
                <a:cubicBezTo>
                  <a:pt x="252406" y="6138"/>
                  <a:pt x="252647" y="6950"/>
                  <a:pt x="252647" y="6950"/>
                </a:cubicBezTo>
                <a:cubicBezTo>
                  <a:pt x="252647" y="6950"/>
                  <a:pt x="247160" y="2426"/>
                  <a:pt x="246270" y="2426"/>
                </a:cubicBezTo>
                <a:cubicBezTo>
                  <a:pt x="245386" y="2426"/>
                  <a:pt x="246270" y="3557"/>
                  <a:pt x="246270" y="3557"/>
                </a:cubicBezTo>
                <a:cubicBezTo>
                  <a:pt x="246270" y="3557"/>
                  <a:pt x="239634" y="80"/>
                  <a:pt x="238475" y="80"/>
                </a:cubicBezTo>
                <a:cubicBezTo>
                  <a:pt x="238462" y="80"/>
                  <a:pt x="238450" y="80"/>
                  <a:pt x="238439" y="81"/>
                </a:cubicBezTo>
                <a:cubicBezTo>
                  <a:pt x="237391" y="166"/>
                  <a:pt x="238439" y="2104"/>
                  <a:pt x="238439" y="2104"/>
                </a:cubicBezTo>
                <a:cubicBezTo>
                  <a:pt x="238439" y="2104"/>
                  <a:pt x="235548" y="1"/>
                  <a:pt x="234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2" name="Google Shape;642;p37"/>
          <p:cNvGrpSpPr/>
          <p:nvPr/>
        </p:nvGrpSpPr>
        <p:grpSpPr>
          <a:xfrm>
            <a:off x="538913" y="789671"/>
            <a:ext cx="8066187" cy="4065925"/>
            <a:chOff x="1188575" y="1611750"/>
            <a:chExt cx="2959200" cy="2225100"/>
          </a:xfrm>
        </p:grpSpPr>
        <p:sp>
          <p:nvSpPr>
            <p:cNvPr id="643" name="Google Shape;643;p37"/>
            <p:cNvSpPr/>
            <p:nvPr/>
          </p:nvSpPr>
          <p:spPr>
            <a:xfrm>
              <a:off x="1188575" y="1611750"/>
              <a:ext cx="2959200" cy="1919400"/>
            </a:xfrm>
            <a:prstGeom prst="roundRect">
              <a:avLst>
                <a:gd fmla="val 4718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7"/>
            <p:cNvSpPr/>
            <p:nvPr/>
          </p:nvSpPr>
          <p:spPr>
            <a:xfrm>
              <a:off x="2606825" y="3323225"/>
              <a:ext cx="122700" cy="122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7"/>
            <p:cNvSpPr/>
            <p:nvPr/>
          </p:nvSpPr>
          <p:spPr>
            <a:xfrm>
              <a:off x="2185625" y="3531150"/>
              <a:ext cx="965100" cy="305700"/>
            </a:xfrm>
            <a:prstGeom prst="trapezoid">
              <a:avLst>
                <a:gd fmla="val 25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" name="Google Shape;646;p37"/>
          <p:cNvSpPr txBox="1"/>
          <p:nvPr>
            <p:ph type="title"/>
          </p:nvPr>
        </p:nvSpPr>
        <p:spPr>
          <a:xfrm>
            <a:off x="2129700" y="224763"/>
            <a:ext cx="48846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of the Python Code</a:t>
            </a:r>
            <a:endParaRPr/>
          </a:p>
        </p:txBody>
      </p:sp>
      <p:sp>
        <p:nvSpPr>
          <p:cNvPr id="647" name="Google Shape;647;p37"/>
          <p:cNvSpPr/>
          <p:nvPr/>
        </p:nvSpPr>
        <p:spPr>
          <a:xfrm>
            <a:off x="2655325" y="142799"/>
            <a:ext cx="466063" cy="305736"/>
          </a:xfrm>
          <a:custGeom>
            <a:rect b="b" l="l" r="r" t="t"/>
            <a:pathLst>
              <a:path extrusionOk="0" h="188435" w="287250">
                <a:moveTo>
                  <a:pt x="234628" y="1"/>
                </a:moveTo>
                <a:cubicBezTo>
                  <a:pt x="234528" y="1"/>
                  <a:pt x="234451" y="26"/>
                  <a:pt x="234404" y="81"/>
                </a:cubicBezTo>
                <a:cubicBezTo>
                  <a:pt x="233920" y="650"/>
                  <a:pt x="235046" y="2589"/>
                  <a:pt x="235046" y="2589"/>
                </a:cubicBezTo>
                <a:cubicBezTo>
                  <a:pt x="235046" y="2589"/>
                  <a:pt x="234307" y="2559"/>
                  <a:pt x="233269" y="2559"/>
                </a:cubicBezTo>
                <a:cubicBezTo>
                  <a:pt x="231377" y="2559"/>
                  <a:pt x="228495" y="2660"/>
                  <a:pt x="227294" y="3231"/>
                </a:cubicBezTo>
                <a:cubicBezTo>
                  <a:pt x="225440" y="4121"/>
                  <a:pt x="228106" y="5091"/>
                  <a:pt x="228106" y="5091"/>
                </a:cubicBezTo>
                <a:cubicBezTo>
                  <a:pt x="228106" y="5091"/>
                  <a:pt x="221970" y="7271"/>
                  <a:pt x="221727" y="7918"/>
                </a:cubicBezTo>
                <a:cubicBezTo>
                  <a:pt x="221565" y="8350"/>
                  <a:pt x="222380" y="8421"/>
                  <a:pt x="222935" y="8421"/>
                </a:cubicBezTo>
                <a:cubicBezTo>
                  <a:pt x="223208" y="8421"/>
                  <a:pt x="223417" y="8403"/>
                  <a:pt x="223417" y="8403"/>
                </a:cubicBezTo>
                <a:lnTo>
                  <a:pt x="223417" y="8403"/>
                </a:lnTo>
                <a:cubicBezTo>
                  <a:pt x="223417" y="8404"/>
                  <a:pt x="220189" y="10662"/>
                  <a:pt x="220916" y="11068"/>
                </a:cubicBezTo>
                <a:cubicBezTo>
                  <a:pt x="221643" y="11469"/>
                  <a:pt x="223745" y="11469"/>
                  <a:pt x="223745" y="11469"/>
                </a:cubicBezTo>
                <a:cubicBezTo>
                  <a:pt x="223745" y="11469"/>
                  <a:pt x="219436" y="13786"/>
                  <a:pt x="214596" y="19099"/>
                </a:cubicBezTo>
                <a:cubicBezTo>
                  <a:pt x="207007" y="27432"/>
                  <a:pt x="209620" y="28985"/>
                  <a:pt x="190560" y="39323"/>
                </a:cubicBezTo>
                <a:cubicBezTo>
                  <a:pt x="184492" y="42615"/>
                  <a:pt x="177492" y="43648"/>
                  <a:pt x="162482" y="51285"/>
                </a:cubicBezTo>
                <a:cubicBezTo>
                  <a:pt x="150548" y="57362"/>
                  <a:pt x="135975" y="66458"/>
                  <a:pt x="126369" y="72994"/>
                </a:cubicBezTo>
                <a:cubicBezTo>
                  <a:pt x="116757" y="79535"/>
                  <a:pt x="101094" y="93023"/>
                  <a:pt x="95685" y="96735"/>
                </a:cubicBezTo>
                <a:cubicBezTo>
                  <a:pt x="90276" y="100449"/>
                  <a:pt x="90192" y="101823"/>
                  <a:pt x="84946" y="103919"/>
                </a:cubicBezTo>
                <a:cubicBezTo>
                  <a:pt x="79695" y="106021"/>
                  <a:pt x="59672" y="109249"/>
                  <a:pt x="46347" y="111509"/>
                </a:cubicBezTo>
                <a:cubicBezTo>
                  <a:pt x="33027" y="113773"/>
                  <a:pt x="6947" y="121036"/>
                  <a:pt x="6705" y="122815"/>
                </a:cubicBezTo>
                <a:cubicBezTo>
                  <a:pt x="6675" y="123030"/>
                  <a:pt x="7128" y="123124"/>
                  <a:pt x="7945" y="123124"/>
                </a:cubicBezTo>
                <a:cubicBezTo>
                  <a:pt x="13891" y="123124"/>
                  <a:pt x="39163" y="118134"/>
                  <a:pt x="39164" y="118134"/>
                </a:cubicBezTo>
                <a:lnTo>
                  <a:pt x="39164" y="118134"/>
                </a:lnTo>
                <a:cubicBezTo>
                  <a:pt x="39163" y="118134"/>
                  <a:pt x="0" y="128304"/>
                  <a:pt x="727" y="130326"/>
                </a:cubicBezTo>
                <a:cubicBezTo>
                  <a:pt x="762" y="130422"/>
                  <a:pt x="995" y="130468"/>
                  <a:pt x="1408" y="130468"/>
                </a:cubicBezTo>
                <a:cubicBezTo>
                  <a:pt x="9683" y="130468"/>
                  <a:pt x="90163" y="112156"/>
                  <a:pt x="96006" y="112156"/>
                </a:cubicBezTo>
                <a:cubicBezTo>
                  <a:pt x="102143" y="112156"/>
                  <a:pt x="117647" y="119582"/>
                  <a:pt x="126285" y="124512"/>
                </a:cubicBezTo>
                <a:cubicBezTo>
                  <a:pt x="128318" y="125671"/>
                  <a:pt x="130751" y="127045"/>
                  <a:pt x="133632" y="128462"/>
                </a:cubicBezTo>
                <a:cubicBezTo>
                  <a:pt x="135007" y="134823"/>
                  <a:pt x="139462" y="155548"/>
                  <a:pt x="140884" y="164148"/>
                </a:cubicBezTo>
                <a:cubicBezTo>
                  <a:pt x="141206" y="166092"/>
                  <a:pt x="140963" y="168010"/>
                  <a:pt x="140884" y="169537"/>
                </a:cubicBezTo>
                <a:cubicBezTo>
                  <a:pt x="140805" y="171069"/>
                  <a:pt x="141769" y="172675"/>
                  <a:pt x="141769" y="173723"/>
                </a:cubicBezTo>
                <a:cubicBezTo>
                  <a:pt x="141769" y="174766"/>
                  <a:pt x="142927" y="179885"/>
                  <a:pt x="147110" y="182240"/>
                </a:cubicBezTo>
                <a:cubicBezTo>
                  <a:pt x="152006" y="184992"/>
                  <a:pt x="154403" y="186191"/>
                  <a:pt x="155521" y="186191"/>
                </a:cubicBezTo>
                <a:cubicBezTo>
                  <a:pt x="155828" y="186191"/>
                  <a:pt x="156039" y="186100"/>
                  <a:pt x="156179" y="185927"/>
                </a:cubicBezTo>
                <a:cubicBezTo>
                  <a:pt x="156821" y="185120"/>
                  <a:pt x="148047" y="179759"/>
                  <a:pt x="148046" y="179759"/>
                </a:cubicBezTo>
                <a:lnTo>
                  <a:pt x="148046" y="179759"/>
                </a:lnTo>
                <a:cubicBezTo>
                  <a:pt x="148047" y="179759"/>
                  <a:pt x="157980" y="184726"/>
                  <a:pt x="162366" y="186353"/>
                </a:cubicBezTo>
                <a:cubicBezTo>
                  <a:pt x="165857" y="187653"/>
                  <a:pt x="168080" y="188434"/>
                  <a:pt x="169258" y="188434"/>
                </a:cubicBezTo>
                <a:cubicBezTo>
                  <a:pt x="169813" y="188434"/>
                  <a:pt x="170136" y="188261"/>
                  <a:pt x="170251" y="187886"/>
                </a:cubicBezTo>
                <a:cubicBezTo>
                  <a:pt x="170620" y="186695"/>
                  <a:pt x="157022" y="180398"/>
                  <a:pt x="157021" y="180397"/>
                </a:cubicBezTo>
                <a:lnTo>
                  <a:pt x="157021" y="180397"/>
                </a:lnTo>
                <a:cubicBezTo>
                  <a:pt x="157022" y="180397"/>
                  <a:pt x="165985" y="184084"/>
                  <a:pt x="168055" y="184084"/>
                </a:cubicBezTo>
                <a:cubicBezTo>
                  <a:pt x="168291" y="184084"/>
                  <a:pt x="168438" y="184036"/>
                  <a:pt x="168471" y="183930"/>
                </a:cubicBezTo>
                <a:cubicBezTo>
                  <a:pt x="168792" y="182882"/>
                  <a:pt x="154220" y="178147"/>
                  <a:pt x="151296" y="176136"/>
                </a:cubicBezTo>
                <a:cubicBezTo>
                  <a:pt x="148367" y="174124"/>
                  <a:pt x="147641" y="171627"/>
                  <a:pt x="146356" y="167845"/>
                </a:cubicBezTo>
                <a:cubicBezTo>
                  <a:pt x="145066" y="164065"/>
                  <a:pt x="141284" y="139043"/>
                  <a:pt x="141048" y="136309"/>
                </a:cubicBezTo>
                <a:cubicBezTo>
                  <a:pt x="140900" y="134692"/>
                  <a:pt x="141264" y="133049"/>
                  <a:pt x="141605" y="131906"/>
                </a:cubicBezTo>
                <a:cubicBezTo>
                  <a:pt x="149796" y="134965"/>
                  <a:pt x="160493" y="137491"/>
                  <a:pt x="174324" y="137491"/>
                </a:cubicBezTo>
                <a:cubicBezTo>
                  <a:pt x="175088" y="137491"/>
                  <a:pt x="175861" y="137483"/>
                  <a:pt x="176644" y="137468"/>
                </a:cubicBezTo>
                <a:cubicBezTo>
                  <a:pt x="177655" y="138863"/>
                  <a:pt x="179468" y="141218"/>
                  <a:pt x="180795" y="142103"/>
                </a:cubicBezTo>
                <a:cubicBezTo>
                  <a:pt x="182723" y="143387"/>
                  <a:pt x="187473" y="148133"/>
                  <a:pt x="195115" y="153526"/>
                </a:cubicBezTo>
                <a:cubicBezTo>
                  <a:pt x="202762" y="158919"/>
                  <a:pt x="211689" y="167524"/>
                  <a:pt x="213300" y="169537"/>
                </a:cubicBezTo>
                <a:cubicBezTo>
                  <a:pt x="214907" y="171549"/>
                  <a:pt x="216118" y="176377"/>
                  <a:pt x="218288" y="177505"/>
                </a:cubicBezTo>
                <a:cubicBezTo>
                  <a:pt x="220295" y="178547"/>
                  <a:pt x="235343" y="182394"/>
                  <a:pt x="238114" y="182394"/>
                </a:cubicBezTo>
                <a:cubicBezTo>
                  <a:pt x="238340" y="182394"/>
                  <a:pt x="238485" y="182368"/>
                  <a:pt x="238534" y="182313"/>
                </a:cubicBezTo>
                <a:cubicBezTo>
                  <a:pt x="239176" y="181591"/>
                  <a:pt x="226016" y="176778"/>
                  <a:pt x="226015" y="176778"/>
                </a:cubicBezTo>
                <a:lnTo>
                  <a:pt x="226015" y="176778"/>
                </a:lnTo>
                <a:cubicBezTo>
                  <a:pt x="226016" y="176778"/>
                  <a:pt x="244701" y="181861"/>
                  <a:pt x="246908" y="182313"/>
                </a:cubicBezTo>
                <a:cubicBezTo>
                  <a:pt x="247941" y="182526"/>
                  <a:pt x="248964" y="182673"/>
                  <a:pt x="249593" y="182673"/>
                </a:cubicBezTo>
                <a:cubicBezTo>
                  <a:pt x="250628" y="182673"/>
                  <a:pt x="250597" y="182276"/>
                  <a:pt x="247797" y="181124"/>
                </a:cubicBezTo>
                <a:cubicBezTo>
                  <a:pt x="245527" y="180191"/>
                  <a:pt x="231488" y="174525"/>
                  <a:pt x="231487" y="174524"/>
                </a:cubicBezTo>
                <a:lnTo>
                  <a:pt x="231487" y="174524"/>
                </a:lnTo>
                <a:cubicBezTo>
                  <a:pt x="231488" y="174525"/>
                  <a:pt x="242107" y="177529"/>
                  <a:pt x="244343" y="177529"/>
                </a:cubicBezTo>
                <a:cubicBezTo>
                  <a:pt x="244602" y="177529"/>
                  <a:pt x="244748" y="177489"/>
                  <a:pt x="244754" y="177400"/>
                </a:cubicBezTo>
                <a:cubicBezTo>
                  <a:pt x="244832" y="176109"/>
                  <a:pt x="228748" y="172191"/>
                  <a:pt x="225693" y="171148"/>
                </a:cubicBezTo>
                <a:cubicBezTo>
                  <a:pt x="223318" y="170337"/>
                  <a:pt x="222712" y="169700"/>
                  <a:pt x="219657" y="167045"/>
                </a:cubicBezTo>
                <a:cubicBezTo>
                  <a:pt x="216598" y="164391"/>
                  <a:pt x="187388" y="142261"/>
                  <a:pt x="186909" y="140975"/>
                </a:cubicBezTo>
                <a:cubicBezTo>
                  <a:pt x="186488" y="139854"/>
                  <a:pt x="188499" y="137642"/>
                  <a:pt x="189617" y="136130"/>
                </a:cubicBezTo>
                <a:cubicBezTo>
                  <a:pt x="212989" y="131722"/>
                  <a:pt x="232277" y="117660"/>
                  <a:pt x="237064" y="112805"/>
                </a:cubicBezTo>
                <a:lnTo>
                  <a:pt x="237064" y="112805"/>
                </a:lnTo>
                <a:cubicBezTo>
                  <a:pt x="237063" y="112805"/>
                  <a:pt x="236999" y="114806"/>
                  <a:pt x="237838" y="114806"/>
                </a:cubicBezTo>
                <a:cubicBezTo>
                  <a:pt x="237922" y="114806"/>
                  <a:pt x="238015" y="114786"/>
                  <a:pt x="238118" y="114742"/>
                </a:cubicBezTo>
                <a:cubicBezTo>
                  <a:pt x="239244" y="114258"/>
                  <a:pt x="243205" y="105616"/>
                  <a:pt x="243205" y="105615"/>
                </a:cubicBezTo>
                <a:lnTo>
                  <a:pt x="243205" y="105615"/>
                </a:lnTo>
                <a:cubicBezTo>
                  <a:pt x="243205" y="105616"/>
                  <a:pt x="242751" y="107883"/>
                  <a:pt x="243523" y="107883"/>
                </a:cubicBezTo>
                <a:cubicBezTo>
                  <a:pt x="243549" y="107883"/>
                  <a:pt x="243576" y="107880"/>
                  <a:pt x="243605" y="107875"/>
                </a:cubicBezTo>
                <a:cubicBezTo>
                  <a:pt x="244495" y="107717"/>
                  <a:pt x="248855" y="96979"/>
                  <a:pt x="248855" y="96978"/>
                </a:cubicBezTo>
                <a:lnTo>
                  <a:pt x="248855" y="96978"/>
                </a:lnTo>
                <a:cubicBezTo>
                  <a:pt x="248855" y="96979"/>
                  <a:pt x="248619" y="100450"/>
                  <a:pt x="249393" y="100450"/>
                </a:cubicBezTo>
                <a:cubicBezTo>
                  <a:pt x="249402" y="100450"/>
                  <a:pt x="249410" y="100450"/>
                  <a:pt x="249419" y="100449"/>
                </a:cubicBezTo>
                <a:cubicBezTo>
                  <a:pt x="250226" y="100369"/>
                  <a:pt x="254507" y="85186"/>
                  <a:pt x="254507" y="85186"/>
                </a:cubicBezTo>
                <a:cubicBezTo>
                  <a:pt x="254507" y="85186"/>
                  <a:pt x="254664" y="89472"/>
                  <a:pt x="255279" y="89472"/>
                </a:cubicBezTo>
                <a:cubicBezTo>
                  <a:pt x="255290" y="89472"/>
                  <a:pt x="255302" y="89470"/>
                  <a:pt x="255313" y="89467"/>
                </a:cubicBezTo>
                <a:cubicBezTo>
                  <a:pt x="255960" y="89304"/>
                  <a:pt x="257657" y="79292"/>
                  <a:pt x="256524" y="71624"/>
                </a:cubicBezTo>
                <a:cubicBezTo>
                  <a:pt x="255397" y="63951"/>
                  <a:pt x="254023" y="55877"/>
                  <a:pt x="257251" y="51516"/>
                </a:cubicBezTo>
                <a:cubicBezTo>
                  <a:pt x="260479" y="47160"/>
                  <a:pt x="267832" y="42473"/>
                  <a:pt x="270975" y="40862"/>
                </a:cubicBezTo>
                <a:cubicBezTo>
                  <a:pt x="270975" y="40862"/>
                  <a:pt x="285069" y="39729"/>
                  <a:pt x="285696" y="39002"/>
                </a:cubicBezTo>
                <a:cubicBezTo>
                  <a:pt x="286318" y="38276"/>
                  <a:pt x="268153" y="31656"/>
                  <a:pt x="268153" y="31656"/>
                </a:cubicBezTo>
                <a:lnTo>
                  <a:pt x="268153" y="31656"/>
                </a:lnTo>
                <a:cubicBezTo>
                  <a:pt x="268153" y="31656"/>
                  <a:pt x="273883" y="31819"/>
                  <a:pt x="277032" y="32867"/>
                </a:cubicBezTo>
                <a:cubicBezTo>
                  <a:pt x="280025" y="33862"/>
                  <a:pt x="284984" y="36683"/>
                  <a:pt x="286236" y="36683"/>
                </a:cubicBezTo>
                <a:cubicBezTo>
                  <a:pt x="286302" y="36683"/>
                  <a:pt x="286358" y="36675"/>
                  <a:pt x="286402" y="36659"/>
                </a:cubicBezTo>
                <a:cubicBezTo>
                  <a:pt x="287249" y="36353"/>
                  <a:pt x="278571" y="28990"/>
                  <a:pt x="270771" y="23365"/>
                </a:cubicBezTo>
                <a:cubicBezTo>
                  <a:pt x="263539" y="16746"/>
                  <a:pt x="253854" y="6138"/>
                  <a:pt x="253216" y="6138"/>
                </a:cubicBezTo>
                <a:cubicBezTo>
                  <a:pt x="252406" y="6138"/>
                  <a:pt x="252647" y="6950"/>
                  <a:pt x="252647" y="6950"/>
                </a:cubicBezTo>
                <a:cubicBezTo>
                  <a:pt x="252647" y="6950"/>
                  <a:pt x="247160" y="2426"/>
                  <a:pt x="246270" y="2426"/>
                </a:cubicBezTo>
                <a:cubicBezTo>
                  <a:pt x="245386" y="2426"/>
                  <a:pt x="246270" y="3557"/>
                  <a:pt x="246270" y="3557"/>
                </a:cubicBezTo>
                <a:cubicBezTo>
                  <a:pt x="246270" y="3557"/>
                  <a:pt x="239634" y="80"/>
                  <a:pt x="238475" y="80"/>
                </a:cubicBezTo>
                <a:cubicBezTo>
                  <a:pt x="238462" y="80"/>
                  <a:pt x="238450" y="80"/>
                  <a:pt x="238439" y="81"/>
                </a:cubicBezTo>
                <a:cubicBezTo>
                  <a:pt x="237391" y="166"/>
                  <a:pt x="238439" y="2104"/>
                  <a:pt x="238439" y="2104"/>
                </a:cubicBezTo>
                <a:cubicBezTo>
                  <a:pt x="238439" y="2104"/>
                  <a:pt x="235548" y="1"/>
                  <a:pt x="234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37"/>
          <p:cNvSpPr/>
          <p:nvPr/>
        </p:nvSpPr>
        <p:spPr>
          <a:xfrm rot="-1799978">
            <a:off x="4014200" y="1387699"/>
            <a:ext cx="466070" cy="392756"/>
          </a:xfrm>
          <a:custGeom>
            <a:rect b="b" l="l" r="r" t="t"/>
            <a:pathLst>
              <a:path extrusionOk="0" h="8368" w="9930">
                <a:moveTo>
                  <a:pt x="1424" y="3489"/>
                </a:moveTo>
                <a:cubicBezTo>
                  <a:pt x="1550" y="3513"/>
                  <a:pt x="1651" y="3564"/>
                  <a:pt x="1729" y="3642"/>
                </a:cubicBezTo>
                <a:cubicBezTo>
                  <a:pt x="1769" y="3682"/>
                  <a:pt x="1792" y="3720"/>
                  <a:pt x="1812" y="3756"/>
                </a:cubicBezTo>
                <a:cubicBezTo>
                  <a:pt x="1804" y="3754"/>
                  <a:pt x="1796" y="3753"/>
                  <a:pt x="1789" y="3753"/>
                </a:cubicBezTo>
                <a:cubicBezTo>
                  <a:pt x="1781" y="3753"/>
                  <a:pt x="1773" y="3754"/>
                  <a:pt x="1765" y="3756"/>
                </a:cubicBezTo>
                <a:cubicBezTo>
                  <a:pt x="1714" y="3713"/>
                  <a:pt x="1593" y="3606"/>
                  <a:pt x="1424" y="3489"/>
                </a:cubicBezTo>
                <a:close/>
                <a:moveTo>
                  <a:pt x="6796" y="1"/>
                </a:moveTo>
                <a:cubicBezTo>
                  <a:pt x="6751" y="1"/>
                  <a:pt x="6702" y="6"/>
                  <a:pt x="6650" y="18"/>
                </a:cubicBezTo>
                <a:cubicBezTo>
                  <a:pt x="5956" y="174"/>
                  <a:pt x="4184" y="1462"/>
                  <a:pt x="2603" y="4041"/>
                </a:cubicBezTo>
                <a:cubicBezTo>
                  <a:pt x="2603" y="4041"/>
                  <a:pt x="2471" y="3856"/>
                  <a:pt x="2259" y="3856"/>
                </a:cubicBezTo>
                <a:cubicBezTo>
                  <a:pt x="2197" y="3856"/>
                  <a:pt x="2128" y="3871"/>
                  <a:pt x="2054" y="3912"/>
                </a:cubicBezTo>
                <a:cubicBezTo>
                  <a:pt x="2054" y="3912"/>
                  <a:pt x="1992" y="3838"/>
                  <a:pt x="1914" y="3791"/>
                </a:cubicBezTo>
                <a:cubicBezTo>
                  <a:pt x="1899" y="3740"/>
                  <a:pt x="1859" y="3666"/>
                  <a:pt x="1789" y="3591"/>
                </a:cubicBezTo>
                <a:cubicBezTo>
                  <a:pt x="1706" y="3501"/>
                  <a:pt x="1550" y="3404"/>
                  <a:pt x="1292" y="3400"/>
                </a:cubicBezTo>
                <a:cubicBezTo>
                  <a:pt x="970" y="3192"/>
                  <a:pt x="685" y="3086"/>
                  <a:pt x="446" y="3079"/>
                </a:cubicBezTo>
                <a:lnTo>
                  <a:pt x="423" y="3079"/>
                </a:lnTo>
                <a:lnTo>
                  <a:pt x="266" y="3310"/>
                </a:lnTo>
                <a:cubicBezTo>
                  <a:pt x="255" y="3325"/>
                  <a:pt x="258" y="3353"/>
                  <a:pt x="278" y="3364"/>
                </a:cubicBezTo>
                <a:cubicBezTo>
                  <a:pt x="285" y="3369"/>
                  <a:pt x="293" y="3371"/>
                  <a:pt x="300" y="3371"/>
                </a:cubicBezTo>
                <a:cubicBezTo>
                  <a:pt x="313" y="3371"/>
                  <a:pt x="325" y="3365"/>
                  <a:pt x="333" y="3353"/>
                </a:cubicBezTo>
                <a:lnTo>
                  <a:pt x="466" y="3160"/>
                </a:lnTo>
                <a:cubicBezTo>
                  <a:pt x="689" y="3172"/>
                  <a:pt x="936" y="3278"/>
                  <a:pt x="1147" y="3404"/>
                </a:cubicBezTo>
                <a:cubicBezTo>
                  <a:pt x="1131" y="3407"/>
                  <a:pt x="1111" y="3407"/>
                  <a:pt x="1092" y="3411"/>
                </a:cubicBezTo>
                <a:lnTo>
                  <a:pt x="1068" y="3415"/>
                </a:lnTo>
                <a:lnTo>
                  <a:pt x="994" y="3603"/>
                </a:lnTo>
                <a:cubicBezTo>
                  <a:pt x="986" y="3626"/>
                  <a:pt x="994" y="3646"/>
                  <a:pt x="1017" y="3653"/>
                </a:cubicBezTo>
                <a:cubicBezTo>
                  <a:pt x="1023" y="3656"/>
                  <a:pt x="1028" y="3657"/>
                  <a:pt x="1033" y="3657"/>
                </a:cubicBezTo>
                <a:cubicBezTo>
                  <a:pt x="1048" y="3657"/>
                  <a:pt x="1063" y="3648"/>
                  <a:pt x="1068" y="3635"/>
                </a:cubicBezTo>
                <a:lnTo>
                  <a:pt x="1127" y="3485"/>
                </a:lnTo>
                <a:cubicBezTo>
                  <a:pt x="1174" y="3482"/>
                  <a:pt x="1221" y="3478"/>
                  <a:pt x="1264" y="3478"/>
                </a:cubicBezTo>
                <a:cubicBezTo>
                  <a:pt x="1456" y="3599"/>
                  <a:pt x="1612" y="3729"/>
                  <a:pt x="1687" y="3794"/>
                </a:cubicBezTo>
                <a:cubicBezTo>
                  <a:pt x="1667" y="3810"/>
                  <a:pt x="1648" y="3830"/>
                  <a:pt x="1632" y="3857"/>
                </a:cubicBezTo>
                <a:cubicBezTo>
                  <a:pt x="1632" y="3857"/>
                  <a:pt x="1369" y="4393"/>
                  <a:pt x="1746" y="4393"/>
                </a:cubicBezTo>
                <a:cubicBezTo>
                  <a:pt x="1785" y="4393"/>
                  <a:pt x="1832" y="4387"/>
                  <a:pt x="1886" y="4374"/>
                </a:cubicBezTo>
                <a:lnTo>
                  <a:pt x="1886" y="4374"/>
                </a:lnTo>
                <a:cubicBezTo>
                  <a:pt x="1886" y="4374"/>
                  <a:pt x="1879" y="4504"/>
                  <a:pt x="1902" y="4679"/>
                </a:cubicBezTo>
                <a:lnTo>
                  <a:pt x="1245" y="4327"/>
                </a:lnTo>
                <a:lnTo>
                  <a:pt x="24" y="5243"/>
                </a:lnTo>
                <a:cubicBezTo>
                  <a:pt x="4" y="5259"/>
                  <a:pt x="0" y="5282"/>
                  <a:pt x="15" y="5302"/>
                </a:cubicBezTo>
                <a:cubicBezTo>
                  <a:pt x="24" y="5309"/>
                  <a:pt x="35" y="5317"/>
                  <a:pt x="47" y="5317"/>
                </a:cubicBezTo>
                <a:cubicBezTo>
                  <a:pt x="55" y="5317"/>
                  <a:pt x="62" y="5313"/>
                  <a:pt x="71" y="5309"/>
                </a:cubicBezTo>
                <a:lnTo>
                  <a:pt x="1248" y="4421"/>
                </a:lnTo>
                <a:lnTo>
                  <a:pt x="1917" y="4777"/>
                </a:lnTo>
                <a:cubicBezTo>
                  <a:pt x="1922" y="4800"/>
                  <a:pt x="1926" y="4824"/>
                  <a:pt x="1930" y="4847"/>
                </a:cubicBezTo>
                <a:lnTo>
                  <a:pt x="1339" y="4742"/>
                </a:lnTo>
                <a:lnTo>
                  <a:pt x="192" y="5740"/>
                </a:lnTo>
                <a:cubicBezTo>
                  <a:pt x="176" y="5752"/>
                  <a:pt x="176" y="5779"/>
                  <a:pt x="188" y="5795"/>
                </a:cubicBezTo>
                <a:cubicBezTo>
                  <a:pt x="196" y="5803"/>
                  <a:pt x="208" y="5806"/>
                  <a:pt x="219" y="5806"/>
                </a:cubicBezTo>
                <a:cubicBezTo>
                  <a:pt x="227" y="5806"/>
                  <a:pt x="239" y="5806"/>
                  <a:pt x="246" y="5799"/>
                </a:cubicBezTo>
                <a:lnTo>
                  <a:pt x="1362" y="4828"/>
                </a:lnTo>
                <a:lnTo>
                  <a:pt x="1953" y="4930"/>
                </a:lnTo>
                <a:cubicBezTo>
                  <a:pt x="1984" y="5035"/>
                  <a:pt x="2027" y="5145"/>
                  <a:pt x="2090" y="5247"/>
                </a:cubicBezTo>
                <a:lnTo>
                  <a:pt x="1041" y="5728"/>
                </a:lnTo>
                <a:lnTo>
                  <a:pt x="152" y="5893"/>
                </a:lnTo>
                <a:cubicBezTo>
                  <a:pt x="129" y="5897"/>
                  <a:pt x="118" y="5916"/>
                  <a:pt x="121" y="5940"/>
                </a:cubicBezTo>
                <a:cubicBezTo>
                  <a:pt x="125" y="5959"/>
                  <a:pt x="141" y="5971"/>
                  <a:pt x="156" y="5971"/>
                </a:cubicBezTo>
                <a:lnTo>
                  <a:pt x="165" y="5971"/>
                </a:lnTo>
                <a:lnTo>
                  <a:pt x="1064" y="5803"/>
                </a:lnTo>
                <a:lnTo>
                  <a:pt x="2133" y="5309"/>
                </a:lnTo>
                <a:cubicBezTo>
                  <a:pt x="2164" y="5349"/>
                  <a:pt x="2195" y="5384"/>
                  <a:pt x="2231" y="5419"/>
                </a:cubicBezTo>
                <a:lnTo>
                  <a:pt x="2148" y="6335"/>
                </a:lnTo>
                <a:lnTo>
                  <a:pt x="1409" y="7110"/>
                </a:lnTo>
                <a:cubicBezTo>
                  <a:pt x="1393" y="7125"/>
                  <a:pt x="1393" y="7149"/>
                  <a:pt x="1409" y="7165"/>
                </a:cubicBezTo>
                <a:cubicBezTo>
                  <a:pt x="1417" y="7172"/>
                  <a:pt x="1424" y="7176"/>
                  <a:pt x="1436" y="7176"/>
                </a:cubicBezTo>
                <a:cubicBezTo>
                  <a:pt x="1444" y="7176"/>
                  <a:pt x="1456" y="7172"/>
                  <a:pt x="1464" y="7165"/>
                </a:cubicBezTo>
                <a:lnTo>
                  <a:pt x="2223" y="6370"/>
                </a:lnTo>
                <a:lnTo>
                  <a:pt x="2305" y="5478"/>
                </a:lnTo>
                <a:cubicBezTo>
                  <a:pt x="2317" y="5481"/>
                  <a:pt x="2325" y="5490"/>
                  <a:pt x="2332" y="5497"/>
                </a:cubicBezTo>
                <a:cubicBezTo>
                  <a:pt x="2332" y="5497"/>
                  <a:pt x="2246" y="6096"/>
                  <a:pt x="2603" y="6312"/>
                </a:cubicBezTo>
                <a:cubicBezTo>
                  <a:pt x="2603" y="6312"/>
                  <a:pt x="2642" y="8214"/>
                  <a:pt x="3151" y="8315"/>
                </a:cubicBezTo>
                <a:cubicBezTo>
                  <a:pt x="3151" y="8315"/>
                  <a:pt x="3534" y="8296"/>
                  <a:pt x="3519" y="7822"/>
                </a:cubicBezTo>
                <a:lnTo>
                  <a:pt x="3519" y="7822"/>
                </a:lnTo>
                <a:cubicBezTo>
                  <a:pt x="3552" y="8011"/>
                  <a:pt x="3684" y="8367"/>
                  <a:pt x="4202" y="8367"/>
                </a:cubicBezTo>
                <a:cubicBezTo>
                  <a:pt x="4467" y="8367"/>
                  <a:pt x="4831" y="8275"/>
                  <a:pt x="5335" y="8021"/>
                </a:cubicBezTo>
                <a:cubicBezTo>
                  <a:pt x="5335" y="8021"/>
                  <a:pt x="5379" y="8028"/>
                  <a:pt x="5455" y="8028"/>
                </a:cubicBezTo>
                <a:cubicBezTo>
                  <a:pt x="5727" y="8028"/>
                  <a:pt x="6406" y="7942"/>
                  <a:pt x="6904" y="7152"/>
                </a:cubicBezTo>
                <a:cubicBezTo>
                  <a:pt x="7542" y="6147"/>
                  <a:pt x="7107" y="5928"/>
                  <a:pt x="7412" y="5290"/>
                </a:cubicBezTo>
                <a:cubicBezTo>
                  <a:pt x="7718" y="4652"/>
                  <a:pt x="9930" y="3888"/>
                  <a:pt x="9671" y="3008"/>
                </a:cubicBezTo>
                <a:cubicBezTo>
                  <a:pt x="9587" y="2714"/>
                  <a:pt x="9207" y="2617"/>
                  <a:pt x="8738" y="2617"/>
                </a:cubicBezTo>
                <a:cubicBezTo>
                  <a:pt x="7801" y="2617"/>
                  <a:pt x="6509" y="3008"/>
                  <a:pt x="6509" y="3008"/>
                </a:cubicBezTo>
                <a:cubicBezTo>
                  <a:pt x="6509" y="3008"/>
                  <a:pt x="6509" y="2010"/>
                  <a:pt x="6928" y="1384"/>
                </a:cubicBezTo>
                <a:cubicBezTo>
                  <a:pt x="7318" y="809"/>
                  <a:pt x="7338" y="1"/>
                  <a:pt x="679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37"/>
          <p:cNvSpPr txBox="1"/>
          <p:nvPr/>
        </p:nvSpPr>
        <p:spPr>
          <a:xfrm>
            <a:off x="490800" y="4394175"/>
            <a:ext cx="81624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Link to the demo video - </a:t>
            </a:r>
            <a:r>
              <a:rPr lang="en" sz="15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https://drive.google.com/file/d/1AiXelbPp6mRDUTT40YyX-f_2-QMkRfyX/view?usp=drive_link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50" name="Google Shape;650;p37" title="ScreenRecorderProject18-AS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6000" y="8572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8"/>
          <p:cNvSpPr/>
          <p:nvPr/>
        </p:nvSpPr>
        <p:spPr>
          <a:xfrm>
            <a:off x="7878000" y="5593850"/>
            <a:ext cx="2125" cy="1750"/>
          </a:xfrm>
          <a:custGeom>
            <a:rect b="b" l="l" r="r" t="t"/>
            <a:pathLst>
              <a:path extrusionOk="0" h="70" w="85">
                <a:moveTo>
                  <a:pt x="84" y="1"/>
                </a:moveTo>
                <a:lnTo>
                  <a:pt x="84" y="1"/>
                </a:lnTo>
                <a:cubicBezTo>
                  <a:pt x="55" y="25"/>
                  <a:pt x="30" y="45"/>
                  <a:pt x="1" y="70"/>
                </a:cubicBezTo>
                <a:lnTo>
                  <a:pt x="15" y="70"/>
                </a:lnTo>
                <a:cubicBezTo>
                  <a:pt x="40" y="45"/>
                  <a:pt x="64" y="25"/>
                  <a:pt x="84" y="1"/>
                </a:cubicBezTo>
                <a:close/>
              </a:path>
            </a:pathLst>
          </a:custGeom>
          <a:solidFill>
            <a:srgbClr val="034F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38"/>
          <p:cNvSpPr txBox="1"/>
          <p:nvPr>
            <p:ph type="ctrTitle"/>
          </p:nvPr>
        </p:nvSpPr>
        <p:spPr>
          <a:xfrm>
            <a:off x="713250" y="265550"/>
            <a:ext cx="7717500" cy="94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Link to the Demo Video</a:t>
            </a:r>
            <a:endParaRPr sz="3500"/>
          </a:p>
        </p:txBody>
      </p:sp>
      <p:sp>
        <p:nvSpPr>
          <p:cNvPr id="657" name="Google Shape;657;p38"/>
          <p:cNvSpPr txBox="1"/>
          <p:nvPr>
            <p:ph idx="1" type="subTitle"/>
          </p:nvPr>
        </p:nvSpPr>
        <p:spPr>
          <a:xfrm>
            <a:off x="486000" y="1981050"/>
            <a:ext cx="8172000" cy="69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https://drive.google.com/file/d/1AiXelbPp6mRDUTT40YyX-f_2-QMkRfyX/view?usp=drive_link</a:t>
            </a:r>
            <a:endParaRPr/>
          </a:p>
        </p:txBody>
      </p:sp>
      <p:sp>
        <p:nvSpPr>
          <p:cNvPr id="658" name="Google Shape;658;p38"/>
          <p:cNvSpPr/>
          <p:nvPr/>
        </p:nvSpPr>
        <p:spPr>
          <a:xfrm>
            <a:off x="5295825" y="1114024"/>
            <a:ext cx="466063" cy="305736"/>
          </a:xfrm>
          <a:custGeom>
            <a:rect b="b" l="l" r="r" t="t"/>
            <a:pathLst>
              <a:path extrusionOk="0" h="188435" w="287250">
                <a:moveTo>
                  <a:pt x="234628" y="1"/>
                </a:moveTo>
                <a:cubicBezTo>
                  <a:pt x="234528" y="1"/>
                  <a:pt x="234451" y="26"/>
                  <a:pt x="234404" y="81"/>
                </a:cubicBezTo>
                <a:cubicBezTo>
                  <a:pt x="233920" y="650"/>
                  <a:pt x="235046" y="2589"/>
                  <a:pt x="235046" y="2589"/>
                </a:cubicBezTo>
                <a:cubicBezTo>
                  <a:pt x="235046" y="2589"/>
                  <a:pt x="234307" y="2559"/>
                  <a:pt x="233269" y="2559"/>
                </a:cubicBezTo>
                <a:cubicBezTo>
                  <a:pt x="231377" y="2559"/>
                  <a:pt x="228495" y="2660"/>
                  <a:pt x="227294" y="3231"/>
                </a:cubicBezTo>
                <a:cubicBezTo>
                  <a:pt x="225440" y="4121"/>
                  <a:pt x="228106" y="5091"/>
                  <a:pt x="228106" y="5091"/>
                </a:cubicBezTo>
                <a:cubicBezTo>
                  <a:pt x="228106" y="5091"/>
                  <a:pt x="221970" y="7271"/>
                  <a:pt x="221727" y="7918"/>
                </a:cubicBezTo>
                <a:cubicBezTo>
                  <a:pt x="221565" y="8350"/>
                  <a:pt x="222380" y="8421"/>
                  <a:pt x="222935" y="8421"/>
                </a:cubicBezTo>
                <a:cubicBezTo>
                  <a:pt x="223208" y="8421"/>
                  <a:pt x="223417" y="8403"/>
                  <a:pt x="223417" y="8403"/>
                </a:cubicBezTo>
                <a:lnTo>
                  <a:pt x="223417" y="8403"/>
                </a:lnTo>
                <a:cubicBezTo>
                  <a:pt x="223417" y="8404"/>
                  <a:pt x="220189" y="10662"/>
                  <a:pt x="220916" y="11068"/>
                </a:cubicBezTo>
                <a:cubicBezTo>
                  <a:pt x="221643" y="11469"/>
                  <a:pt x="223745" y="11469"/>
                  <a:pt x="223745" y="11469"/>
                </a:cubicBezTo>
                <a:cubicBezTo>
                  <a:pt x="223745" y="11469"/>
                  <a:pt x="219436" y="13786"/>
                  <a:pt x="214596" y="19099"/>
                </a:cubicBezTo>
                <a:cubicBezTo>
                  <a:pt x="207007" y="27432"/>
                  <a:pt x="209620" y="28985"/>
                  <a:pt x="190560" y="39323"/>
                </a:cubicBezTo>
                <a:cubicBezTo>
                  <a:pt x="184492" y="42615"/>
                  <a:pt x="177492" y="43648"/>
                  <a:pt x="162482" y="51285"/>
                </a:cubicBezTo>
                <a:cubicBezTo>
                  <a:pt x="150548" y="57362"/>
                  <a:pt x="135975" y="66458"/>
                  <a:pt x="126369" y="72994"/>
                </a:cubicBezTo>
                <a:cubicBezTo>
                  <a:pt x="116757" y="79535"/>
                  <a:pt x="101094" y="93023"/>
                  <a:pt x="95685" y="96735"/>
                </a:cubicBezTo>
                <a:cubicBezTo>
                  <a:pt x="90276" y="100449"/>
                  <a:pt x="90192" y="101823"/>
                  <a:pt x="84946" y="103919"/>
                </a:cubicBezTo>
                <a:cubicBezTo>
                  <a:pt x="79695" y="106021"/>
                  <a:pt x="59672" y="109249"/>
                  <a:pt x="46347" y="111509"/>
                </a:cubicBezTo>
                <a:cubicBezTo>
                  <a:pt x="33027" y="113773"/>
                  <a:pt x="6947" y="121036"/>
                  <a:pt x="6705" y="122815"/>
                </a:cubicBezTo>
                <a:cubicBezTo>
                  <a:pt x="6675" y="123030"/>
                  <a:pt x="7128" y="123124"/>
                  <a:pt x="7945" y="123124"/>
                </a:cubicBezTo>
                <a:cubicBezTo>
                  <a:pt x="13891" y="123124"/>
                  <a:pt x="39163" y="118134"/>
                  <a:pt x="39164" y="118134"/>
                </a:cubicBezTo>
                <a:lnTo>
                  <a:pt x="39164" y="118134"/>
                </a:lnTo>
                <a:cubicBezTo>
                  <a:pt x="39163" y="118134"/>
                  <a:pt x="0" y="128304"/>
                  <a:pt x="727" y="130326"/>
                </a:cubicBezTo>
                <a:cubicBezTo>
                  <a:pt x="762" y="130422"/>
                  <a:pt x="995" y="130468"/>
                  <a:pt x="1408" y="130468"/>
                </a:cubicBezTo>
                <a:cubicBezTo>
                  <a:pt x="9683" y="130468"/>
                  <a:pt x="90163" y="112156"/>
                  <a:pt x="96006" y="112156"/>
                </a:cubicBezTo>
                <a:cubicBezTo>
                  <a:pt x="102143" y="112156"/>
                  <a:pt x="117647" y="119582"/>
                  <a:pt x="126285" y="124512"/>
                </a:cubicBezTo>
                <a:cubicBezTo>
                  <a:pt x="128318" y="125671"/>
                  <a:pt x="130751" y="127045"/>
                  <a:pt x="133632" y="128462"/>
                </a:cubicBezTo>
                <a:cubicBezTo>
                  <a:pt x="135007" y="134823"/>
                  <a:pt x="139462" y="155548"/>
                  <a:pt x="140884" y="164148"/>
                </a:cubicBezTo>
                <a:cubicBezTo>
                  <a:pt x="141206" y="166092"/>
                  <a:pt x="140963" y="168010"/>
                  <a:pt x="140884" y="169537"/>
                </a:cubicBezTo>
                <a:cubicBezTo>
                  <a:pt x="140805" y="171069"/>
                  <a:pt x="141769" y="172675"/>
                  <a:pt x="141769" y="173723"/>
                </a:cubicBezTo>
                <a:cubicBezTo>
                  <a:pt x="141769" y="174766"/>
                  <a:pt x="142927" y="179885"/>
                  <a:pt x="147110" y="182240"/>
                </a:cubicBezTo>
                <a:cubicBezTo>
                  <a:pt x="152006" y="184992"/>
                  <a:pt x="154403" y="186191"/>
                  <a:pt x="155521" y="186191"/>
                </a:cubicBezTo>
                <a:cubicBezTo>
                  <a:pt x="155828" y="186191"/>
                  <a:pt x="156039" y="186100"/>
                  <a:pt x="156179" y="185927"/>
                </a:cubicBezTo>
                <a:cubicBezTo>
                  <a:pt x="156821" y="185120"/>
                  <a:pt x="148047" y="179759"/>
                  <a:pt x="148046" y="179759"/>
                </a:cubicBezTo>
                <a:lnTo>
                  <a:pt x="148046" y="179759"/>
                </a:lnTo>
                <a:cubicBezTo>
                  <a:pt x="148047" y="179759"/>
                  <a:pt x="157980" y="184726"/>
                  <a:pt x="162366" y="186353"/>
                </a:cubicBezTo>
                <a:cubicBezTo>
                  <a:pt x="165857" y="187653"/>
                  <a:pt x="168080" y="188434"/>
                  <a:pt x="169258" y="188434"/>
                </a:cubicBezTo>
                <a:cubicBezTo>
                  <a:pt x="169813" y="188434"/>
                  <a:pt x="170136" y="188261"/>
                  <a:pt x="170251" y="187886"/>
                </a:cubicBezTo>
                <a:cubicBezTo>
                  <a:pt x="170620" y="186695"/>
                  <a:pt x="157022" y="180398"/>
                  <a:pt x="157021" y="180397"/>
                </a:cubicBezTo>
                <a:lnTo>
                  <a:pt x="157021" y="180397"/>
                </a:lnTo>
                <a:cubicBezTo>
                  <a:pt x="157022" y="180397"/>
                  <a:pt x="165985" y="184084"/>
                  <a:pt x="168055" y="184084"/>
                </a:cubicBezTo>
                <a:cubicBezTo>
                  <a:pt x="168291" y="184084"/>
                  <a:pt x="168438" y="184036"/>
                  <a:pt x="168471" y="183930"/>
                </a:cubicBezTo>
                <a:cubicBezTo>
                  <a:pt x="168792" y="182882"/>
                  <a:pt x="154220" y="178147"/>
                  <a:pt x="151296" y="176136"/>
                </a:cubicBezTo>
                <a:cubicBezTo>
                  <a:pt x="148367" y="174124"/>
                  <a:pt x="147641" y="171627"/>
                  <a:pt x="146356" y="167845"/>
                </a:cubicBezTo>
                <a:cubicBezTo>
                  <a:pt x="145066" y="164065"/>
                  <a:pt x="141284" y="139043"/>
                  <a:pt x="141048" y="136309"/>
                </a:cubicBezTo>
                <a:cubicBezTo>
                  <a:pt x="140900" y="134692"/>
                  <a:pt x="141264" y="133049"/>
                  <a:pt x="141605" y="131906"/>
                </a:cubicBezTo>
                <a:cubicBezTo>
                  <a:pt x="149796" y="134965"/>
                  <a:pt x="160493" y="137491"/>
                  <a:pt x="174324" y="137491"/>
                </a:cubicBezTo>
                <a:cubicBezTo>
                  <a:pt x="175088" y="137491"/>
                  <a:pt x="175861" y="137483"/>
                  <a:pt x="176644" y="137468"/>
                </a:cubicBezTo>
                <a:cubicBezTo>
                  <a:pt x="177655" y="138863"/>
                  <a:pt x="179468" y="141218"/>
                  <a:pt x="180795" y="142103"/>
                </a:cubicBezTo>
                <a:cubicBezTo>
                  <a:pt x="182723" y="143387"/>
                  <a:pt x="187473" y="148133"/>
                  <a:pt x="195115" y="153526"/>
                </a:cubicBezTo>
                <a:cubicBezTo>
                  <a:pt x="202762" y="158919"/>
                  <a:pt x="211689" y="167524"/>
                  <a:pt x="213300" y="169537"/>
                </a:cubicBezTo>
                <a:cubicBezTo>
                  <a:pt x="214907" y="171549"/>
                  <a:pt x="216118" y="176377"/>
                  <a:pt x="218288" y="177505"/>
                </a:cubicBezTo>
                <a:cubicBezTo>
                  <a:pt x="220295" y="178547"/>
                  <a:pt x="235343" y="182394"/>
                  <a:pt x="238114" y="182394"/>
                </a:cubicBezTo>
                <a:cubicBezTo>
                  <a:pt x="238340" y="182394"/>
                  <a:pt x="238485" y="182368"/>
                  <a:pt x="238534" y="182313"/>
                </a:cubicBezTo>
                <a:cubicBezTo>
                  <a:pt x="239176" y="181591"/>
                  <a:pt x="226016" y="176778"/>
                  <a:pt x="226015" y="176778"/>
                </a:cubicBezTo>
                <a:lnTo>
                  <a:pt x="226015" y="176778"/>
                </a:lnTo>
                <a:cubicBezTo>
                  <a:pt x="226016" y="176778"/>
                  <a:pt x="244701" y="181861"/>
                  <a:pt x="246908" y="182313"/>
                </a:cubicBezTo>
                <a:cubicBezTo>
                  <a:pt x="247941" y="182526"/>
                  <a:pt x="248964" y="182673"/>
                  <a:pt x="249593" y="182673"/>
                </a:cubicBezTo>
                <a:cubicBezTo>
                  <a:pt x="250628" y="182673"/>
                  <a:pt x="250597" y="182276"/>
                  <a:pt x="247797" y="181124"/>
                </a:cubicBezTo>
                <a:cubicBezTo>
                  <a:pt x="245527" y="180191"/>
                  <a:pt x="231488" y="174525"/>
                  <a:pt x="231487" y="174524"/>
                </a:cubicBezTo>
                <a:lnTo>
                  <a:pt x="231487" y="174524"/>
                </a:lnTo>
                <a:cubicBezTo>
                  <a:pt x="231488" y="174525"/>
                  <a:pt x="242107" y="177529"/>
                  <a:pt x="244343" y="177529"/>
                </a:cubicBezTo>
                <a:cubicBezTo>
                  <a:pt x="244602" y="177529"/>
                  <a:pt x="244748" y="177489"/>
                  <a:pt x="244754" y="177400"/>
                </a:cubicBezTo>
                <a:cubicBezTo>
                  <a:pt x="244832" y="176109"/>
                  <a:pt x="228748" y="172191"/>
                  <a:pt x="225693" y="171148"/>
                </a:cubicBezTo>
                <a:cubicBezTo>
                  <a:pt x="223318" y="170337"/>
                  <a:pt x="222712" y="169700"/>
                  <a:pt x="219657" y="167045"/>
                </a:cubicBezTo>
                <a:cubicBezTo>
                  <a:pt x="216598" y="164391"/>
                  <a:pt x="187388" y="142261"/>
                  <a:pt x="186909" y="140975"/>
                </a:cubicBezTo>
                <a:cubicBezTo>
                  <a:pt x="186488" y="139854"/>
                  <a:pt x="188499" y="137642"/>
                  <a:pt x="189617" y="136130"/>
                </a:cubicBezTo>
                <a:cubicBezTo>
                  <a:pt x="212989" y="131722"/>
                  <a:pt x="232277" y="117660"/>
                  <a:pt x="237064" y="112805"/>
                </a:cubicBezTo>
                <a:lnTo>
                  <a:pt x="237064" y="112805"/>
                </a:lnTo>
                <a:cubicBezTo>
                  <a:pt x="237063" y="112805"/>
                  <a:pt x="236999" y="114806"/>
                  <a:pt x="237838" y="114806"/>
                </a:cubicBezTo>
                <a:cubicBezTo>
                  <a:pt x="237922" y="114806"/>
                  <a:pt x="238015" y="114786"/>
                  <a:pt x="238118" y="114742"/>
                </a:cubicBezTo>
                <a:cubicBezTo>
                  <a:pt x="239244" y="114258"/>
                  <a:pt x="243205" y="105616"/>
                  <a:pt x="243205" y="105615"/>
                </a:cubicBezTo>
                <a:lnTo>
                  <a:pt x="243205" y="105615"/>
                </a:lnTo>
                <a:cubicBezTo>
                  <a:pt x="243205" y="105616"/>
                  <a:pt x="242751" y="107883"/>
                  <a:pt x="243523" y="107883"/>
                </a:cubicBezTo>
                <a:cubicBezTo>
                  <a:pt x="243549" y="107883"/>
                  <a:pt x="243576" y="107880"/>
                  <a:pt x="243605" y="107875"/>
                </a:cubicBezTo>
                <a:cubicBezTo>
                  <a:pt x="244495" y="107717"/>
                  <a:pt x="248855" y="96979"/>
                  <a:pt x="248855" y="96978"/>
                </a:cubicBezTo>
                <a:lnTo>
                  <a:pt x="248855" y="96978"/>
                </a:lnTo>
                <a:cubicBezTo>
                  <a:pt x="248855" y="96979"/>
                  <a:pt x="248619" y="100450"/>
                  <a:pt x="249393" y="100450"/>
                </a:cubicBezTo>
                <a:cubicBezTo>
                  <a:pt x="249402" y="100450"/>
                  <a:pt x="249410" y="100450"/>
                  <a:pt x="249419" y="100449"/>
                </a:cubicBezTo>
                <a:cubicBezTo>
                  <a:pt x="250226" y="100369"/>
                  <a:pt x="254507" y="85186"/>
                  <a:pt x="254507" y="85186"/>
                </a:cubicBezTo>
                <a:cubicBezTo>
                  <a:pt x="254507" y="85186"/>
                  <a:pt x="254664" y="89472"/>
                  <a:pt x="255279" y="89472"/>
                </a:cubicBezTo>
                <a:cubicBezTo>
                  <a:pt x="255290" y="89472"/>
                  <a:pt x="255302" y="89470"/>
                  <a:pt x="255313" y="89467"/>
                </a:cubicBezTo>
                <a:cubicBezTo>
                  <a:pt x="255960" y="89304"/>
                  <a:pt x="257657" y="79292"/>
                  <a:pt x="256524" y="71624"/>
                </a:cubicBezTo>
                <a:cubicBezTo>
                  <a:pt x="255397" y="63951"/>
                  <a:pt x="254023" y="55877"/>
                  <a:pt x="257251" y="51516"/>
                </a:cubicBezTo>
                <a:cubicBezTo>
                  <a:pt x="260479" y="47160"/>
                  <a:pt x="267832" y="42473"/>
                  <a:pt x="270975" y="40862"/>
                </a:cubicBezTo>
                <a:cubicBezTo>
                  <a:pt x="270975" y="40862"/>
                  <a:pt x="285069" y="39729"/>
                  <a:pt x="285696" y="39002"/>
                </a:cubicBezTo>
                <a:cubicBezTo>
                  <a:pt x="286318" y="38276"/>
                  <a:pt x="268153" y="31656"/>
                  <a:pt x="268153" y="31656"/>
                </a:cubicBezTo>
                <a:lnTo>
                  <a:pt x="268153" y="31656"/>
                </a:lnTo>
                <a:cubicBezTo>
                  <a:pt x="268153" y="31656"/>
                  <a:pt x="273883" y="31819"/>
                  <a:pt x="277032" y="32867"/>
                </a:cubicBezTo>
                <a:cubicBezTo>
                  <a:pt x="280025" y="33862"/>
                  <a:pt x="284984" y="36683"/>
                  <a:pt x="286236" y="36683"/>
                </a:cubicBezTo>
                <a:cubicBezTo>
                  <a:pt x="286302" y="36683"/>
                  <a:pt x="286358" y="36675"/>
                  <a:pt x="286402" y="36659"/>
                </a:cubicBezTo>
                <a:cubicBezTo>
                  <a:pt x="287249" y="36353"/>
                  <a:pt x="278571" y="28990"/>
                  <a:pt x="270771" y="23365"/>
                </a:cubicBezTo>
                <a:cubicBezTo>
                  <a:pt x="263539" y="16746"/>
                  <a:pt x="253854" y="6138"/>
                  <a:pt x="253216" y="6138"/>
                </a:cubicBezTo>
                <a:cubicBezTo>
                  <a:pt x="252406" y="6138"/>
                  <a:pt x="252647" y="6950"/>
                  <a:pt x="252647" y="6950"/>
                </a:cubicBezTo>
                <a:cubicBezTo>
                  <a:pt x="252647" y="6950"/>
                  <a:pt x="247160" y="2426"/>
                  <a:pt x="246270" y="2426"/>
                </a:cubicBezTo>
                <a:cubicBezTo>
                  <a:pt x="245386" y="2426"/>
                  <a:pt x="246270" y="3557"/>
                  <a:pt x="246270" y="3557"/>
                </a:cubicBezTo>
                <a:cubicBezTo>
                  <a:pt x="246270" y="3557"/>
                  <a:pt x="239634" y="80"/>
                  <a:pt x="238475" y="80"/>
                </a:cubicBezTo>
                <a:cubicBezTo>
                  <a:pt x="238462" y="80"/>
                  <a:pt x="238450" y="80"/>
                  <a:pt x="238439" y="81"/>
                </a:cubicBezTo>
                <a:cubicBezTo>
                  <a:pt x="237391" y="166"/>
                  <a:pt x="238439" y="2104"/>
                  <a:pt x="238439" y="2104"/>
                </a:cubicBezTo>
                <a:cubicBezTo>
                  <a:pt x="238439" y="2104"/>
                  <a:pt x="235548" y="1"/>
                  <a:pt x="234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9" name="Google Shape;659;p38"/>
          <p:cNvGrpSpPr/>
          <p:nvPr/>
        </p:nvGrpSpPr>
        <p:grpSpPr>
          <a:xfrm>
            <a:off x="5052052" y="2948490"/>
            <a:ext cx="954148" cy="429593"/>
            <a:chOff x="5460050" y="4640875"/>
            <a:chExt cx="497600" cy="224050"/>
          </a:xfrm>
        </p:grpSpPr>
        <p:sp>
          <p:nvSpPr>
            <p:cNvPr id="660" name="Google Shape;660;p38"/>
            <p:cNvSpPr/>
            <p:nvPr/>
          </p:nvSpPr>
          <p:spPr>
            <a:xfrm>
              <a:off x="5460050" y="4640875"/>
              <a:ext cx="354350" cy="80325"/>
            </a:xfrm>
            <a:custGeom>
              <a:rect b="b" l="l" r="r" t="t"/>
              <a:pathLst>
                <a:path extrusionOk="0" h="3213" w="14174">
                  <a:moveTo>
                    <a:pt x="3203" y="0"/>
                  </a:moveTo>
                  <a:cubicBezTo>
                    <a:pt x="3001" y="0"/>
                    <a:pt x="2803" y="10"/>
                    <a:pt x="2611" y="31"/>
                  </a:cubicBezTo>
                  <a:cubicBezTo>
                    <a:pt x="2357" y="54"/>
                    <a:pt x="2110" y="93"/>
                    <a:pt x="1883" y="140"/>
                  </a:cubicBezTo>
                  <a:cubicBezTo>
                    <a:pt x="1657" y="183"/>
                    <a:pt x="1445" y="238"/>
                    <a:pt x="1249" y="293"/>
                  </a:cubicBezTo>
                  <a:cubicBezTo>
                    <a:pt x="1057" y="344"/>
                    <a:pt x="882" y="403"/>
                    <a:pt x="729" y="457"/>
                  </a:cubicBezTo>
                  <a:cubicBezTo>
                    <a:pt x="576" y="512"/>
                    <a:pt x="443" y="562"/>
                    <a:pt x="333" y="609"/>
                  </a:cubicBezTo>
                  <a:cubicBezTo>
                    <a:pt x="228" y="653"/>
                    <a:pt x="141" y="692"/>
                    <a:pt x="87" y="719"/>
                  </a:cubicBezTo>
                  <a:cubicBezTo>
                    <a:pt x="28" y="747"/>
                    <a:pt x="1" y="763"/>
                    <a:pt x="1" y="763"/>
                  </a:cubicBezTo>
                  <a:lnTo>
                    <a:pt x="33" y="837"/>
                  </a:lnTo>
                  <a:cubicBezTo>
                    <a:pt x="33" y="837"/>
                    <a:pt x="64" y="829"/>
                    <a:pt x="122" y="813"/>
                  </a:cubicBezTo>
                  <a:cubicBezTo>
                    <a:pt x="181" y="794"/>
                    <a:pt x="267" y="774"/>
                    <a:pt x="380" y="747"/>
                  </a:cubicBezTo>
                  <a:cubicBezTo>
                    <a:pt x="490" y="723"/>
                    <a:pt x="627" y="692"/>
                    <a:pt x="784" y="665"/>
                  </a:cubicBezTo>
                  <a:cubicBezTo>
                    <a:pt x="940" y="633"/>
                    <a:pt x="1117" y="606"/>
                    <a:pt x="1312" y="582"/>
                  </a:cubicBezTo>
                  <a:cubicBezTo>
                    <a:pt x="1504" y="555"/>
                    <a:pt x="1711" y="535"/>
                    <a:pt x="1935" y="524"/>
                  </a:cubicBezTo>
                  <a:cubicBezTo>
                    <a:pt x="2082" y="513"/>
                    <a:pt x="2236" y="508"/>
                    <a:pt x="2393" y="508"/>
                  </a:cubicBezTo>
                  <a:cubicBezTo>
                    <a:pt x="2470" y="508"/>
                    <a:pt x="2549" y="509"/>
                    <a:pt x="2627" y="512"/>
                  </a:cubicBezTo>
                  <a:cubicBezTo>
                    <a:pt x="2866" y="520"/>
                    <a:pt x="3113" y="539"/>
                    <a:pt x="3355" y="575"/>
                  </a:cubicBezTo>
                  <a:cubicBezTo>
                    <a:pt x="3597" y="609"/>
                    <a:pt x="3844" y="661"/>
                    <a:pt x="4079" y="732"/>
                  </a:cubicBezTo>
                  <a:cubicBezTo>
                    <a:pt x="4137" y="750"/>
                    <a:pt x="4197" y="766"/>
                    <a:pt x="4251" y="786"/>
                  </a:cubicBezTo>
                  <a:lnTo>
                    <a:pt x="4337" y="821"/>
                  </a:lnTo>
                  <a:lnTo>
                    <a:pt x="4424" y="856"/>
                  </a:lnTo>
                  <a:cubicBezTo>
                    <a:pt x="4478" y="876"/>
                    <a:pt x="4529" y="903"/>
                    <a:pt x="4584" y="931"/>
                  </a:cubicBezTo>
                  <a:cubicBezTo>
                    <a:pt x="4639" y="958"/>
                    <a:pt x="4690" y="985"/>
                    <a:pt x="4744" y="1013"/>
                  </a:cubicBezTo>
                  <a:cubicBezTo>
                    <a:pt x="4795" y="1044"/>
                    <a:pt x="4847" y="1072"/>
                    <a:pt x="4894" y="1103"/>
                  </a:cubicBezTo>
                  <a:cubicBezTo>
                    <a:pt x="4917" y="1119"/>
                    <a:pt x="4944" y="1134"/>
                    <a:pt x="4968" y="1150"/>
                  </a:cubicBezTo>
                  <a:cubicBezTo>
                    <a:pt x="4991" y="1165"/>
                    <a:pt x="5015" y="1181"/>
                    <a:pt x="5038" y="1196"/>
                  </a:cubicBezTo>
                  <a:cubicBezTo>
                    <a:pt x="5132" y="1259"/>
                    <a:pt x="5222" y="1322"/>
                    <a:pt x="5312" y="1389"/>
                  </a:cubicBezTo>
                  <a:cubicBezTo>
                    <a:pt x="5488" y="1514"/>
                    <a:pt x="5656" y="1647"/>
                    <a:pt x="5809" y="1780"/>
                  </a:cubicBezTo>
                  <a:cubicBezTo>
                    <a:pt x="5962" y="1913"/>
                    <a:pt x="6099" y="2054"/>
                    <a:pt x="6224" y="2187"/>
                  </a:cubicBezTo>
                  <a:cubicBezTo>
                    <a:pt x="6350" y="2324"/>
                    <a:pt x="6462" y="2453"/>
                    <a:pt x="6561" y="2574"/>
                  </a:cubicBezTo>
                  <a:cubicBezTo>
                    <a:pt x="6584" y="2605"/>
                    <a:pt x="6608" y="2637"/>
                    <a:pt x="6631" y="2665"/>
                  </a:cubicBezTo>
                  <a:cubicBezTo>
                    <a:pt x="6655" y="2692"/>
                    <a:pt x="6678" y="2719"/>
                    <a:pt x="6697" y="2746"/>
                  </a:cubicBezTo>
                  <a:cubicBezTo>
                    <a:pt x="6721" y="2775"/>
                    <a:pt x="6740" y="2802"/>
                    <a:pt x="6760" y="2825"/>
                  </a:cubicBezTo>
                  <a:cubicBezTo>
                    <a:pt x="6780" y="2853"/>
                    <a:pt x="6796" y="2876"/>
                    <a:pt x="6815" y="2899"/>
                  </a:cubicBezTo>
                  <a:cubicBezTo>
                    <a:pt x="6850" y="2943"/>
                    <a:pt x="6881" y="2986"/>
                    <a:pt x="6908" y="3021"/>
                  </a:cubicBezTo>
                  <a:cubicBezTo>
                    <a:pt x="6937" y="3056"/>
                    <a:pt x="6960" y="3091"/>
                    <a:pt x="6979" y="3115"/>
                  </a:cubicBezTo>
                  <a:cubicBezTo>
                    <a:pt x="7018" y="3165"/>
                    <a:pt x="7042" y="3193"/>
                    <a:pt x="7042" y="3193"/>
                  </a:cubicBezTo>
                  <a:lnTo>
                    <a:pt x="7058" y="3185"/>
                  </a:lnTo>
                  <a:lnTo>
                    <a:pt x="7128" y="3212"/>
                  </a:lnTo>
                  <a:cubicBezTo>
                    <a:pt x="7128" y="3212"/>
                    <a:pt x="7152" y="3185"/>
                    <a:pt x="7190" y="3134"/>
                  </a:cubicBezTo>
                  <a:cubicBezTo>
                    <a:pt x="7210" y="3111"/>
                    <a:pt x="7233" y="3080"/>
                    <a:pt x="7261" y="3040"/>
                  </a:cubicBezTo>
                  <a:cubicBezTo>
                    <a:pt x="7289" y="3005"/>
                    <a:pt x="7320" y="2962"/>
                    <a:pt x="7355" y="2919"/>
                  </a:cubicBezTo>
                  <a:cubicBezTo>
                    <a:pt x="7374" y="2896"/>
                    <a:pt x="7394" y="2872"/>
                    <a:pt x="7410" y="2845"/>
                  </a:cubicBezTo>
                  <a:cubicBezTo>
                    <a:pt x="7430" y="2822"/>
                    <a:pt x="7453" y="2793"/>
                    <a:pt x="7472" y="2766"/>
                  </a:cubicBezTo>
                  <a:cubicBezTo>
                    <a:pt x="7496" y="2739"/>
                    <a:pt x="7515" y="2712"/>
                    <a:pt x="7539" y="2684"/>
                  </a:cubicBezTo>
                  <a:cubicBezTo>
                    <a:pt x="7562" y="2657"/>
                    <a:pt x="7586" y="2625"/>
                    <a:pt x="7609" y="2594"/>
                  </a:cubicBezTo>
                  <a:cubicBezTo>
                    <a:pt x="7707" y="2473"/>
                    <a:pt x="7821" y="2343"/>
                    <a:pt x="7946" y="2206"/>
                  </a:cubicBezTo>
                  <a:cubicBezTo>
                    <a:pt x="8071" y="2074"/>
                    <a:pt x="8208" y="1933"/>
                    <a:pt x="8364" y="1800"/>
                  </a:cubicBezTo>
                  <a:cubicBezTo>
                    <a:pt x="8518" y="1666"/>
                    <a:pt x="8682" y="1534"/>
                    <a:pt x="8858" y="1408"/>
                  </a:cubicBezTo>
                  <a:cubicBezTo>
                    <a:pt x="8948" y="1342"/>
                    <a:pt x="9038" y="1279"/>
                    <a:pt x="9132" y="1216"/>
                  </a:cubicBezTo>
                  <a:cubicBezTo>
                    <a:pt x="9155" y="1201"/>
                    <a:pt x="9183" y="1185"/>
                    <a:pt x="9206" y="1169"/>
                  </a:cubicBezTo>
                  <a:cubicBezTo>
                    <a:pt x="9230" y="1154"/>
                    <a:pt x="9253" y="1138"/>
                    <a:pt x="9276" y="1122"/>
                  </a:cubicBezTo>
                  <a:cubicBezTo>
                    <a:pt x="9327" y="1091"/>
                    <a:pt x="9379" y="1064"/>
                    <a:pt x="9430" y="1032"/>
                  </a:cubicBezTo>
                  <a:cubicBezTo>
                    <a:pt x="9480" y="1005"/>
                    <a:pt x="9531" y="978"/>
                    <a:pt x="9586" y="950"/>
                  </a:cubicBezTo>
                  <a:cubicBezTo>
                    <a:pt x="9641" y="923"/>
                    <a:pt x="9692" y="900"/>
                    <a:pt x="9750" y="876"/>
                  </a:cubicBezTo>
                  <a:lnTo>
                    <a:pt x="9833" y="840"/>
                  </a:lnTo>
                  <a:lnTo>
                    <a:pt x="9919" y="809"/>
                  </a:lnTo>
                  <a:cubicBezTo>
                    <a:pt x="9977" y="786"/>
                    <a:pt x="10036" y="770"/>
                    <a:pt x="10095" y="750"/>
                  </a:cubicBezTo>
                  <a:cubicBezTo>
                    <a:pt x="10329" y="680"/>
                    <a:pt x="10572" y="629"/>
                    <a:pt x="10815" y="594"/>
                  </a:cubicBezTo>
                  <a:cubicBezTo>
                    <a:pt x="11061" y="559"/>
                    <a:pt x="11305" y="539"/>
                    <a:pt x="11543" y="531"/>
                  </a:cubicBezTo>
                  <a:cubicBezTo>
                    <a:pt x="11622" y="529"/>
                    <a:pt x="11700" y="528"/>
                    <a:pt x="11777" y="528"/>
                  </a:cubicBezTo>
                  <a:cubicBezTo>
                    <a:pt x="11934" y="528"/>
                    <a:pt x="12088" y="533"/>
                    <a:pt x="12235" y="544"/>
                  </a:cubicBezTo>
                  <a:cubicBezTo>
                    <a:pt x="12459" y="555"/>
                    <a:pt x="12667" y="575"/>
                    <a:pt x="12862" y="602"/>
                  </a:cubicBezTo>
                  <a:cubicBezTo>
                    <a:pt x="13054" y="625"/>
                    <a:pt x="13230" y="653"/>
                    <a:pt x="13390" y="685"/>
                  </a:cubicBezTo>
                  <a:cubicBezTo>
                    <a:pt x="13543" y="712"/>
                    <a:pt x="13680" y="743"/>
                    <a:pt x="13794" y="766"/>
                  </a:cubicBezTo>
                  <a:cubicBezTo>
                    <a:pt x="13903" y="794"/>
                    <a:pt x="13989" y="817"/>
                    <a:pt x="14052" y="833"/>
                  </a:cubicBezTo>
                  <a:cubicBezTo>
                    <a:pt x="14110" y="849"/>
                    <a:pt x="14141" y="856"/>
                    <a:pt x="14141" y="856"/>
                  </a:cubicBezTo>
                  <a:lnTo>
                    <a:pt x="14173" y="782"/>
                  </a:lnTo>
                  <a:cubicBezTo>
                    <a:pt x="14173" y="782"/>
                    <a:pt x="14141" y="766"/>
                    <a:pt x="14083" y="739"/>
                  </a:cubicBezTo>
                  <a:cubicBezTo>
                    <a:pt x="14029" y="712"/>
                    <a:pt x="13942" y="672"/>
                    <a:pt x="13836" y="629"/>
                  </a:cubicBezTo>
                  <a:cubicBezTo>
                    <a:pt x="13731" y="582"/>
                    <a:pt x="13597" y="531"/>
                    <a:pt x="13441" y="477"/>
                  </a:cubicBezTo>
                  <a:cubicBezTo>
                    <a:pt x="13288" y="422"/>
                    <a:pt x="13116" y="363"/>
                    <a:pt x="12920" y="313"/>
                  </a:cubicBezTo>
                  <a:cubicBezTo>
                    <a:pt x="12729" y="257"/>
                    <a:pt x="12513" y="203"/>
                    <a:pt x="12286" y="159"/>
                  </a:cubicBezTo>
                  <a:cubicBezTo>
                    <a:pt x="12060" y="112"/>
                    <a:pt x="11816" y="74"/>
                    <a:pt x="11563" y="51"/>
                  </a:cubicBezTo>
                  <a:cubicBezTo>
                    <a:pt x="11369" y="29"/>
                    <a:pt x="11166" y="20"/>
                    <a:pt x="10962" y="20"/>
                  </a:cubicBezTo>
                  <a:cubicBezTo>
                    <a:pt x="10897" y="20"/>
                    <a:pt x="10833" y="21"/>
                    <a:pt x="10768" y="22"/>
                  </a:cubicBezTo>
                  <a:cubicBezTo>
                    <a:pt x="10494" y="31"/>
                    <a:pt x="10216" y="62"/>
                    <a:pt x="9938" y="112"/>
                  </a:cubicBezTo>
                  <a:cubicBezTo>
                    <a:pt x="9664" y="168"/>
                    <a:pt x="9386" y="238"/>
                    <a:pt x="9116" y="332"/>
                  </a:cubicBezTo>
                  <a:cubicBezTo>
                    <a:pt x="9050" y="360"/>
                    <a:pt x="8983" y="383"/>
                    <a:pt x="8917" y="410"/>
                  </a:cubicBezTo>
                  <a:cubicBezTo>
                    <a:pt x="8886" y="426"/>
                    <a:pt x="8854" y="438"/>
                    <a:pt x="8819" y="453"/>
                  </a:cubicBezTo>
                  <a:cubicBezTo>
                    <a:pt x="8787" y="469"/>
                    <a:pt x="8756" y="484"/>
                    <a:pt x="8725" y="500"/>
                  </a:cubicBezTo>
                  <a:cubicBezTo>
                    <a:pt x="8599" y="562"/>
                    <a:pt x="8478" y="638"/>
                    <a:pt x="8364" y="712"/>
                  </a:cubicBezTo>
                  <a:cubicBezTo>
                    <a:pt x="8138" y="872"/>
                    <a:pt x="7946" y="1060"/>
                    <a:pt x="7790" y="1252"/>
                  </a:cubicBezTo>
                  <a:cubicBezTo>
                    <a:pt x="7750" y="1303"/>
                    <a:pt x="7712" y="1350"/>
                    <a:pt x="7676" y="1400"/>
                  </a:cubicBezTo>
                  <a:cubicBezTo>
                    <a:pt x="7641" y="1447"/>
                    <a:pt x="7605" y="1498"/>
                    <a:pt x="7571" y="1545"/>
                  </a:cubicBezTo>
                  <a:cubicBezTo>
                    <a:pt x="7511" y="1643"/>
                    <a:pt x="7453" y="1741"/>
                    <a:pt x="7406" y="1835"/>
                  </a:cubicBezTo>
                  <a:cubicBezTo>
                    <a:pt x="7378" y="1886"/>
                    <a:pt x="7355" y="1933"/>
                    <a:pt x="7336" y="1980"/>
                  </a:cubicBezTo>
                  <a:cubicBezTo>
                    <a:pt x="7316" y="2027"/>
                    <a:pt x="7296" y="2070"/>
                    <a:pt x="7277" y="2117"/>
                  </a:cubicBezTo>
                  <a:cubicBezTo>
                    <a:pt x="7242" y="2206"/>
                    <a:pt x="7210" y="2289"/>
                    <a:pt x="7186" y="2375"/>
                  </a:cubicBezTo>
                  <a:cubicBezTo>
                    <a:pt x="7175" y="2414"/>
                    <a:pt x="7159" y="2453"/>
                    <a:pt x="7152" y="2493"/>
                  </a:cubicBezTo>
                  <a:cubicBezTo>
                    <a:pt x="7140" y="2531"/>
                    <a:pt x="7132" y="2567"/>
                    <a:pt x="7124" y="2605"/>
                  </a:cubicBezTo>
                  <a:cubicBezTo>
                    <a:pt x="7109" y="2672"/>
                    <a:pt x="7096" y="2735"/>
                    <a:pt x="7089" y="2793"/>
                  </a:cubicBezTo>
                  <a:cubicBezTo>
                    <a:pt x="7085" y="2790"/>
                    <a:pt x="7085" y="2786"/>
                    <a:pt x="7085" y="2782"/>
                  </a:cubicBezTo>
                  <a:cubicBezTo>
                    <a:pt x="7078" y="2723"/>
                    <a:pt x="7065" y="2657"/>
                    <a:pt x="7046" y="2587"/>
                  </a:cubicBezTo>
                  <a:cubicBezTo>
                    <a:pt x="7038" y="2547"/>
                    <a:pt x="7031" y="2512"/>
                    <a:pt x="7018" y="2473"/>
                  </a:cubicBezTo>
                  <a:cubicBezTo>
                    <a:pt x="7011" y="2434"/>
                    <a:pt x="6999" y="2394"/>
                    <a:pt x="6984" y="2356"/>
                  </a:cubicBezTo>
                  <a:cubicBezTo>
                    <a:pt x="6964" y="2269"/>
                    <a:pt x="6928" y="2187"/>
                    <a:pt x="6893" y="2094"/>
                  </a:cubicBezTo>
                  <a:cubicBezTo>
                    <a:pt x="6877" y="2050"/>
                    <a:pt x="6854" y="2003"/>
                    <a:pt x="6834" y="1956"/>
                  </a:cubicBezTo>
                  <a:cubicBezTo>
                    <a:pt x="6815" y="1909"/>
                    <a:pt x="6791" y="1866"/>
                    <a:pt x="6768" y="1816"/>
                  </a:cubicBezTo>
                  <a:cubicBezTo>
                    <a:pt x="6721" y="1722"/>
                    <a:pt x="6659" y="1624"/>
                    <a:pt x="6599" y="1525"/>
                  </a:cubicBezTo>
                  <a:cubicBezTo>
                    <a:pt x="6565" y="1478"/>
                    <a:pt x="6533" y="1428"/>
                    <a:pt x="6498" y="1381"/>
                  </a:cubicBezTo>
                  <a:cubicBezTo>
                    <a:pt x="6462" y="1330"/>
                    <a:pt x="6424" y="1283"/>
                    <a:pt x="6384" y="1232"/>
                  </a:cubicBezTo>
                  <a:cubicBezTo>
                    <a:pt x="6224" y="1041"/>
                    <a:pt x="6032" y="853"/>
                    <a:pt x="5805" y="692"/>
                  </a:cubicBezTo>
                  <a:cubicBezTo>
                    <a:pt x="5692" y="618"/>
                    <a:pt x="5575" y="544"/>
                    <a:pt x="5449" y="481"/>
                  </a:cubicBezTo>
                  <a:cubicBezTo>
                    <a:pt x="5414" y="465"/>
                    <a:pt x="5382" y="450"/>
                    <a:pt x="5351" y="434"/>
                  </a:cubicBezTo>
                  <a:cubicBezTo>
                    <a:pt x="5320" y="418"/>
                    <a:pt x="5284" y="407"/>
                    <a:pt x="5253" y="391"/>
                  </a:cubicBezTo>
                  <a:cubicBezTo>
                    <a:pt x="5190" y="363"/>
                    <a:pt x="5120" y="340"/>
                    <a:pt x="5053" y="313"/>
                  </a:cubicBezTo>
                  <a:cubicBezTo>
                    <a:pt x="4787" y="219"/>
                    <a:pt x="4509" y="148"/>
                    <a:pt x="4231" y="93"/>
                  </a:cubicBezTo>
                  <a:cubicBezTo>
                    <a:pt x="3954" y="42"/>
                    <a:pt x="3676" y="11"/>
                    <a:pt x="3402" y="4"/>
                  </a:cubicBezTo>
                  <a:cubicBezTo>
                    <a:pt x="3335" y="1"/>
                    <a:pt x="3269" y="0"/>
                    <a:pt x="3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8"/>
            <p:cNvSpPr/>
            <p:nvPr/>
          </p:nvSpPr>
          <p:spPr>
            <a:xfrm>
              <a:off x="5732550" y="4801775"/>
              <a:ext cx="225100" cy="63150"/>
            </a:xfrm>
            <a:custGeom>
              <a:rect b="b" l="l" r="r" t="t"/>
              <a:pathLst>
                <a:path extrusionOk="0" h="2526" w="9004">
                  <a:moveTo>
                    <a:pt x="1383" y="0"/>
                  </a:moveTo>
                  <a:cubicBezTo>
                    <a:pt x="1343" y="0"/>
                    <a:pt x="1304" y="1"/>
                    <a:pt x="1265" y="2"/>
                  </a:cubicBezTo>
                  <a:cubicBezTo>
                    <a:pt x="1117" y="6"/>
                    <a:pt x="976" y="17"/>
                    <a:pt x="846" y="33"/>
                  </a:cubicBezTo>
                  <a:cubicBezTo>
                    <a:pt x="717" y="44"/>
                    <a:pt x="600" y="64"/>
                    <a:pt x="498" y="80"/>
                  </a:cubicBezTo>
                  <a:cubicBezTo>
                    <a:pt x="392" y="100"/>
                    <a:pt x="302" y="115"/>
                    <a:pt x="232" y="134"/>
                  </a:cubicBezTo>
                  <a:cubicBezTo>
                    <a:pt x="157" y="150"/>
                    <a:pt x="99" y="166"/>
                    <a:pt x="60" y="178"/>
                  </a:cubicBezTo>
                  <a:cubicBezTo>
                    <a:pt x="20" y="185"/>
                    <a:pt x="1" y="194"/>
                    <a:pt x="1" y="194"/>
                  </a:cubicBezTo>
                  <a:lnTo>
                    <a:pt x="13" y="244"/>
                  </a:lnTo>
                  <a:cubicBezTo>
                    <a:pt x="13" y="244"/>
                    <a:pt x="33" y="244"/>
                    <a:pt x="71" y="241"/>
                  </a:cubicBezTo>
                  <a:cubicBezTo>
                    <a:pt x="110" y="237"/>
                    <a:pt x="170" y="228"/>
                    <a:pt x="244" y="225"/>
                  </a:cubicBezTo>
                  <a:cubicBezTo>
                    <a:pt x="318" y="221"/>
                    <a:pt x="408" y="217"/>
                    <a:pt x="510" y="217"/>
                  </a:cubicBezTo>
                  <a:cubicBezTo>
                    <a:pt x="611" y="217"/>
                    <a:pt x="725" y="217"/>
                    <a:pt x="854" y="221"/>
                  </a:cubicBezTo>
                  <a:cubicBezTo>
                    <a:pt x="979" y="225"/>
                    <a:pt x="1113" y="237"/>
                    <a:pt x="1257" y="252"/>
                  </a:cubicBezTo>
                  <a:cubicBezTo>
                    <a:pt x="1398" y="268"/>
                    <a:pt x="1547" y="291"/>
                    <a:pt x="1696" y="322"/>
                  </a:cubicBezTo>
                  <a:cubicBezTo>
                    <a:pt x="1848" y="350"/>
                    <a:pt x="2001" y="393"/>
                    <a:pt x="2154" y="440"/>
                  </a:cubicBezTo>
                  <a:cubicBezTo>
                    <a:pt x="2302" y="487"/>
                    <a:pt x="2455" y="546"/>
                    <a:pt x="2596" y="616"/>
                  </a:cubicBezTo>
                  <a:cubicBezTo>
                    <a:pt x="2631" y="636"/>
                    <a:pt x="2666" y="651"/>
                    <a:pt x="2701" y="675"/>
                  </a:cubicBezTo>
                  <a:lnTo>
                    <a:pt x="2753" y="702"/>
                  </a:lnTo>
                  <a:lnTo>
                    <a:pt x="2800" y="734"/>
                  </a:lnTo>
                  <a:cubicBezTo>
                    <a:pt x="2835" y="753"/>
                    <a:pt x="2866" y="777"/>
                    <a:pt x="2897" y="800"/>
                  </a:cubicBezTo>
                  <a:cubicBezTo>
                    <a:pt x="2928" y="824"/>
                    <a:pt x="2956" y="847"/>
                    <a:pt x="2988" y="871"/>
                  </a:cubicBezTo>
                  <a:cubicBezTo>
                    <a:pt x="3015" y="894"/>
                    <a:pt x="3046" y="918"/>
                    <a:pt x="3073" y="941"/>
                  </a:cubicBezTo>
                  <a:cubicBezTo>
                    <a:pt x="3089" y="956"/>
                    <a:pt x="3100" y="969"/>
                    <a:pt x="3116" y="980"/>
                  </a:cubicBezTo>
                  <a:cubicBezTo>
                    <a:pt x="3129" y="992"/>
                    <a:pt x="3140" y="1003"/>
                    <a:pt x="3156" y="1019"/>
                  </a:cubicBezTo>
                  <a:cubicBezTo>
                    <a:pt x="3210" y="1066"/>
                    <a:pt x="3257" y="1117"/>
                    <a:pt x="3308" y="1168"/>
                  </a:cubicBezTo>
                  <a:cubicBezTo>
                    <a:pt x="3406" y="1270"/>
                    <a:pt x="3496" y="1372"/>
                    <a:pt x="3582" y="1473"/>
                  </a:cubicBezTo>
                  <a:cubicBezTo>
                    <a:pt x="3664" y="1575"/>
                    <a:pt x="3734" y="1677"/>
                    <a:pt x="3801" y="1778"/>
                  </a:cubicBezTo>
                  <a:cubicBezTo>
                    <a:pt x="3868" y="1876"/>
                    <a:pt x="3922" y="1975"/>
                    <a:pt x="3974" y="2060"/>
                  </a:cubicBezTo>
                  <a:cubicBezTo>
                    <a:pt x="3985" y="2084"/>
                    <a:pt x="3997" y="2103"/>
                    <a:pt x="4009" y="2123"/>
                  </a:cubicBezTo>
                  <a:cubicBezTo>
                    <a:pt x="4021" y="2146"/>
                    <a:pt x="4032" y="2166"/>
                    <a:pt x="4040" y="2186"/>
                  </a:cubicBezTo>
                  <a:cubicBezTo>
                    <a:pt x="4052" y="2205"/>
                    <a:pt x="4063" y="2224"/>
                    <a:pt x="4072" y="2240"/>
                  </a:cubicBezTo>
                  <a:cubicBezTo>
                    <a:pt x="4083" y="2260"/>
                    <a:pt x="4091" y="2275"/>
                    <a:pt x="4099" y="2291"/>
                  </a:cubicBezTo>
                  <a:cubicBezTo>
                    <a:pt x="4119" y="2327"/>
                    <a:pt x="4134" y="2358"/>
                    <a:pt x="4146" y="2381"/>
                  </a:cubicBezTo>
                  <a:cubicBezTo>
                    <a:pt x="4157" y="2409"/>
                    <a:pt x="4169" y="2432"/>
                    <a:pt x="4181" y="2448"/>
                  </a:cubicBezTo>
                  <a:cubicBezTo>
                    <a:pt x="4200" y="2483"/>
                    <a:pt x="4213" y="2502"/>
                    <a:pt x="4213" y="2502"/>
                  </a:cubicBezTo>
                  <a:lnTo>
                    <a:pt x="4220" y="2502"/>
                  </a:lnTo>
                  <a:lnTo>
                    <a:pt x="4263" y="2526"/>
                  </a:lnTo>
                  <a:cubicBezTo>
                    <a:pt x="4263" y="2526"/>
                    <a:pt x="4283" y="2510"/>
                    <a:pt x="4314" y="2483"/>
                  </a:cubicBezTo>
                  <a:cubicBezTo>
                    <a:pt x="4326" y="2471"/>
                    <a:pt x="4345" y="2452"/>
                    <a:pt x="4368" y="2432"/>
                  </a:cubicBezTo>
                  <a:cubicBezTo>
                    <a:pt x="4388" y="2412"/>
                    <a:pt x="4412" y="2389"/>
                    <a:pt x="4444" y="2365"/>
                  </a:cubicBezTo>
                  <a:cubicBezTo>
                    <a:pt x="4455" y="2350"/>
                    <a:pt x="4471" y="2338"/>
                    <a:pt x="4482" y="2322"/>
                  </a:cubicBezTo>
                  <a:cubicBezTo>
                    <a:pt x="4498" y="2311"/>
                    <a:pt x="4514" y="2295"/>
                    <a:pt x="4533" y="2284"/>
                  </a:cubicBezTo>
                  <a:cubicBezTo>
                    <a:pt x="4549" y="2268"/>
                    <a:pt x="4565" y="2252"/>
                    <a:pt x="4585" y="2237"/>
                  </a:cubicBezTo>
                  <a:cubicBezTo>
                    <a:pt x="4600" y="2221"/>
                    <a:pt x="4619" y="2205"/>
                    <a:pt x="4639" y="2186"/>
                  </a:cubicBezTo>
                  <a:cubicBezTo>
                    <a:pt x="4713" y="2119"/>
                    <a:pt x="4800" y="2049"/>
                    <a:pt x="4894" y="1978"/>
                  </a:cubicBezTo>
                  <a:cubicBezTo>
                    <a:pt x="4988" y="1904"/>
                    <a:pt x="5089" y="1834"/>
                    <a:pt x="5203" y="1763"/>
                  </a:cubicBezTo>
                  <a:cubicBezTo>
                    <a:pt x="5316" y="1697"/>
                    <a:pt x="5434" y="1630"/>
                    <a:pt x="5562" y="1567"/>
                  </a:cubicBezTo>
                  <a:cubicBezTo>
                    <a:pt x="5625" y="1536"/>
                    <a:pt x="5688" y="1505"/>
                    <a:pt x="5754" y="1477"/>
                  </a:cubicBezTo>
                  <a:cubicBezTo>
                    <a:pt x="5774" y="1469"/>
                    <a:pt x="5790" y="1462"/>
                    <a:pt x="5806" y="1453"/>
                  </a:cubicBezTo>
                  <a:cubicBezTo>
                    <a:pt x="5824" y="1446"/>
                    <a:pt x="5840" y="1438"/>
                    <a:pt x="5856" y="1434"/>
                  </a:cubicBezTo>
                  <a:cubicBezTo>
                    <a:pt x="5891" y="1418"/>
                    <a:pt x="5927" y="1406"/>
                    <a:pt x="5962" y="1391"/>
                  </a:cubicBezTo>
                  <a:cubicBezTo>
                    <a:pt x="6001" y="1379"/>
                    <a:pt x="6036" y="1368"/>
                    <a:pt x="6071" y="1356"/>
                  </a:cubicBezTo>
                  <a:cubicBezTo>
                    <a:pt x="6111" y="1348"/>
                    <a:pt x="6146" y="1336"/>
                    <a:pt x="6185" y="1328"/>
                  </a:cubicBezTo>
                  <a:lnTo>
                    <a:pt x="6240" y="1312"/>
                  </a:lnTo>
                  <a:lnTo>
                    <a:pt x="6299" y="1301"/>
                  </a:lnTo>
                  <a:cubicBezTo>
                    <a:pt x="6337" y="1294"/>
                    <a:pt x="6377" y="1289"/>
                    <a:pt x="6416" y="1285"/>
                  </a:cubicBezTo>
                  <a:cubicBezTo>
                    <a:pt x="6546" y="1269"/>
                    <a:pt x="6680" y="1261"/>
                    <a:pt x="6814" y="1261"/>
                  </a:cubicBezTo>
                  <a:cubicBezTo>
                    <a:pt x="6840" y="1261"/>
                    <a:pt x="6867" y="1261"/>
                    <a:pt x="6893" y="1262"/>
                  </a:cubicBezTo>
                  <a:cubicBezTo>
                    <a:pt x="7054" y="1270"/>
                    <a:pt x="7210" y="1281"/>
                    <a:pt x="7363" y="1305"/>
                  </a:cubicBezTo>
                  <a:cubicBezTo>
                    <a:pt x="7515" y="1325"/>
                    <a:pt x="7661" y="1352"/>
                    <a:pt x="7802" y="1387"/>
                  </a:cubicBezTo>
                  <a:cubicBezTo>
                    <a:pt x="7943" y="1418"/>
                    <a:pt x="8071" y="1453"/>
                    <a:pt x="8193" y="1489"/>
                  </a:cubicBezTo>
                  <a:cubicBezTo>
                    <a:pt x="8310" y="1528"/>
                    <a:pt x="8420" y="1563"/>
                    <a:pt x="8518" y="1599"/>
                  </a:cubicBezTo>
                  <a:cubicBezTo>
                    <a:pt x="8611" y="1637"/>
                    <a:pt x="8698" y="1669"/>
                    <a:pt x="8765" y="1697"/>
                  </a:cubicBezTo>
                  <a:cubicBezTo>
                    <a:pt x="8835" y="1728"/>
                    <a:pt x="8886" y="1751"/>
                    <a:pt x="8920" y="1767"/>
                  </a:cubicBezTo>
                  <a:cubicBezTo>
                    <a:pt x="8960" y="1782"/>
                    <a:pt x="8976" y="1790"/>
                    <a:pt x="8976" y="1790"/>
                  </a:cubicBezTo>
                  <a:lnTo>
                    <a:pt x="9003" y="1747"/>
                  </a:lnTo>
                  <a:cubicBezTo>
                    <a:pt x="9003" y="1747"/>
                    <a:pt x="8987" y="1735"/>
                    <a:pt x="8952" y="1712"/>
                  </a:cubicBezTo>
                  <a:cubicBezTo>
                    <a:pt x="8920" y="1688"/>
                    <a:pt x="8870" y="1653"/>
                    <a:pt x="8807" y="1614"/>
                  </a:cubicBezTo>
                  <a:cubicBezTo>
                    <a:pt x="8745" y="1575"/>
                    <a:pt x="8666" y="1528"/>
                    <a:pt x="8577" y="1477"/>
                  </a:cubicBezTo>
                  <a:cubicBezTo>
                    <a:pt x="8483" y="1426"/>
                    <a:pt x="8377" y="1368"/>
                    <a:pt x="8259" y="1312"/>
                  </a:cubicBezTo>
                  <a:cubicBezTo>
                    <a:pt x="8142" y="1258"/>
                    <a:pt x="8013" y="1200"/>
                    <a:pt x="7876" y="1148"/>
                  </a:cubicBezTo>
                  <a:cubicBezTo>
                    <a:pt x="7735" y="1093"/>
                    <a:pt x="7586" y="1043"/>
                    <a:pt x="7426" y="1000"/>
                  </a:cubicBezTo>
                  <a:cubicBezTo>
                    <a:pt x="7265" y="956"/>
                    <a:pt x="7097" y="918"/>
                    <a:pt x="6924" y="894"/>
                  </a:cubicBezTo>
                  <a:cubicBezTo>
                    <a:pt x="6770" y="874"/>
                    <a:pt x="6612" y="862"/>
                    <a:pt x="6453" y="862"/>
                  </a:cubicBezTo>
                  <a:cubicBezTo>
                    <a:pt x="6431" y="862"/>
                    <a:pt x="6410" y="862"/>
                    <a:pt x="6388" y="862"/>
                  </a:cubicBezTo>
                  <a:cubicBezTo>
                    <a:pt x="6205" y="866"/>
                    <a:pt x="6021" y="882"/>
                    <a:pt x="5840" y="913"/>
                  </a:cubicBezTo>
                  <a:cubicBezTo>
                    <a:pt x="5797" y="922"/>
                    <a:pt x="5750" y="929"/>
                    <a:pt x="5707" y="941"/>
                  </a:cubicBezTo>
                  <a:cubicBezTo>
                    <a:pt x="5684" y="945"/>
                    <a:pt x="5660" y="953"/>
                    <a:pt x="5641" y="956"/>
                  </a:cubicBezTo>
                  <a:cubicBezTo>
                    <a:pt x="5618" y="965"/>
                    <a:pt x="5594" y="969"/>
                    <a:pt x="5575" y="976"/>
                  </a:cubicBezTo>
                  <a:cubicBezTo>
                    <a:pt x="5484" y="1003"/>
                    <a:pt x="5402" y="1035"/>
                    <a:pt x="5324" y="1074"/>
                  </a:cubicBezTo>
                  <a:cubicBezTo>
                    <a:pt x="5159" y="1148"/>
                    <a:pt x="5019" y="1247"/>
                    <a:pt x="4897" y="1352"/>
                  </a:cubicBezTo>
                  <a:cubicBezTo>
                    <a:pt x="4866" y="1379"/>
                    <a:pt x="4834" y="1406"/>
                    <a:pt x="4807" y="1434"/>
                  </a:cubicBezTo>
                  <a:cubicBezTo>
                    <a:pt x="4780" y="1462"/>
                    <a:pt x="4753" y="1489"/>
                    <a:pt x="4729" y="1516"/>
                  </a:cubicBezTo>
                  <a:cubicBezTo>
                    <a:pt x="4678" y="1571"/>
                    <a:pt x="4632" y="1626"/>
                    <a:pt x="4588" y="1684"/>
                  </a:cubicBezTo>
                  <a:cubicBezTo>
                    <a:pt x="4569" y="1708"/>
                    <a:pt x="4549" y="1735"/>
                    <a:pt x="4529" y="1763"/>
                  </a:cubicBezTo>
                  <a:cubicBezTo>
                    <a:pt x="4514" y="1794"/>
                    <a:pt x="4494" y="1818"/>
                    <a:pt x="4478" y="1845"/>
                  </a:cubicBezTo>
                  <a:cubicBezTo>
                    <a:pt x="4447" y="1899"/>
                    <a:pt x="4415" y="1951"/>
                    <a:pt x="4392" y="2002"/>
                  </a:cubicBezTo>
                  <a:lnTo>
                    <a:pt x="4357" y="2072"/>
                  </a:lnTo>
                  <a:cubicBezTo>
                    <a:pt x="4345" y="2096"/>
                    <a:pt x="4337" y="2119"/>
                    <a:pt x="4326" y="2139"/>
                  </a:cubicBezTo>
                  <a:cubicBezTo>
                    <a:pt x="4310" y="2181"/>
                    <a:pt x="4294" y="2221"/>
                    <a:pt x="4283" y="2256"/>
                  </a:cubicBezTo>
                  <a:lnTo>
                    <a:pt x="4283" y="2248"/>
                  </a:lnTo>
                  <a:cubicBezTo>
                    <a:pt x="4287" y="2209"/>
                    <a:pt x="4283" y="2166"/>
                    <a:pt x="4283" y="2119"/>
                  </a:cubicBezTo>
                  <a:cubicBezTo>
                    <a:pt x="4279" y="2096"/>
                    <a:pt x="4279" y="2072"/>
                    <a:pt x="4275" y="2045"/>
                  </a:cubicBezTo>
                  <a:cubicBezTo>
                    <a:pt x="4275" y="2017"/>
                    <a:pt x="4271" y="1993"/>
                    <a:pt x="4267" y="1966"/>
                  </a:cubicBezTo>
                  <a:cubicBezTo>
                    <a:pt x="4260" y="1912"/>
                    <a:pt x="4247" y="1852"/>
                    <a:pt x="4236" y="1790"/>
                  </a:cubicBezTo>
                  <a:cubicBezTo>
                    <a:pt x="4232" y="1759"/>
                    <a:pt x="4224" y="1731"/>
                    <a:pt x="4216" y="1697"/>
                  </a:cubicBezTo>
                  <a:cubicBezTo>
                    <a:pt x="4204" y="1665"/>
                    <a:pt x="4197" y="1634"/>
                    <a:pt x="4185" y="1603"/>
                  </a:cubicBezTo>
                  <a:cubicBezTo>
                    <a:pt x="4166" y="1532"/>
                    <a:pt x="4138" y="1465"/>
                    <a:pt x="4110" y="1399"/>
                  </a:cubicBezTo>
                  <a:cubicBezTo>
                    <a:pt x="4095" y="1364"/>
                    <a:pt x="4079" y="1328"/>
                    <a:pt x="4063" y="1294"/>
                  </a:cubicBezTo>
                  <a:cubicBezTo>
                    <a:pt x="4044" y="1258"/>
                    <a:pt x="4025" y="1223"/>
                    <a:pt x="4005" y="1187"/>
                  </a:cubicBezTo>
                  <a:cubicBezTo>
                    <a:pt x="3927" y="1046"/>
                    <a:pt x="3825" y="906"/>
                    <a:pt x="3700" y="781"/>
                  </a:cubicBezTo>
                  <a:cubicBezTo>
                    <a:pt x="3633" y="721"/>
                    <a:pt x="3566" y="659"/>
                    <a:pt x="3492" y="608"/>
                  </a:cubicBezTo>
                  <a:cubicBezTo>
                    <a:pt x="3476" y="593"/>
                    <a:pt x="3457" y="581"/>
                    <a:pt x="3438" y="569"/>
                  </a:cubicBezTo>
                  <a:cubicBezTo>
                    <a:pt x="3418" y="553"/>
                    <a:pt x="3398" y="542"/>
                    <a:pt x="3378" y="530"/>
                  </a:cubicBezTo>
                  <a:cubicBezTo>
                    <a:pt x="3344" y="503"/>
                    <a:pt x="3300" y="483"/>
                    <a:pt x="3261" y="459"/>
                  </a:cubicBezTo>
                  <a:cubicBezTo>
                    <a:pt x="3100" y="369"/>
                    <a:pt x="2932" y="295"/>
                    <a:pt x="2764" y="228"/>
                  </a:cubicBezTo>
                  <a:cubicBezTo>
                    <a:pt x="2592" y="166"/>
                    <a:pt x="2419" y="119"/>
                    <a:pt x="2247" y="84"/>
                  </a:cubicBezTo>
                  <a:cubicBezTo>
                    <a:pt x="2076" y="49"/>
                    <a:pt x="1903" y="25"/>
                    <a:pt x="1738" y="13"/>
                  </a:cubicBezTo>
                  <a:cubicBezTo>
                    <a:pt x="1617" y="5"/>
                    <a:pt x="1498" y="0"/>
                    <a:pt x="1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9"/>
          <p:cNvSpPr txBox="1"/>
          <p:nvPr>
            <p:ph type="title"/>
          </p:nvPr>
        </p:nvSpPr>
        <p:spPr>
          <a:xfrm>
            <a:off x="713225" y="539500"/>
            <a:ext cx="8129400" cy="61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all Ties Together</a:t>
            </a:r>
            <a:endParaRPr/>
          </a:p>
        </p:txBody>
      </p:sp>
      <p:sp>
        <p:nvSpPr>
          <p:cNvPr id="667" name="Google Shape;667;p39"/>
          <p:cNvSpPr txBox="1"/>
          <p:nvPr>
            <p:ph idx="1" type="body"/>
          </p:nvPr>
        </p:nvSpPr>
        <p:spPr>
          <a:xfrm>
            <a:off x="761975" y="1154200"/>
            <a:ext cx="7850400" cy="344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program combines: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500"/>
              <a:buAutoNum type="arabicPeriod"/>
            </a:pPr>
            <a:r>
              <a:rPr lang="en" sz="1500"/>
              <a:t>Backend Logic: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</a:pPr>
            <a:r>
              <a:rPr lang="en" sz="1500"/>
              <a:t>Extracting and categorizing text using fitz library and defaultdict from collections module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AutoNum type="arabicPeriod"/>
            </a:pPr>
            <a:r>
              <a:rPr lang="en" sz="1500"/>
              <a:t>Frontend Design: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</a:pPr>
            <a:r>
              <a:rPr lang="en" sz="1500"/>
              <a:t>Presenting insights in a professional, interactive GUI using tkinter module.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AutoNum type="arabicPeriod"/>
            </a:pPr>
            <a:r>
              <a:rPr lang="en" sz="1500"/>
              <a:t>Branding: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</a:pPr>
            <a:r>
              <a:rPr lang="en" sz="1500"/>
              <a:t>The bird logo reinforces the app’s identity, "My Bird Connect."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This modular design ensures scalability, so additional features like exporting notes or collaboration tools can be added in the future. My Bird Connect was designed with a focus on functionality, user experience, and branding, from highlight extraction to actionable item summaries.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39"/>
          <p:cNvSpPr/>
          <p:nvPr/>
        </p:nvSpPr>
        <p:spPr>
          <a:xfrm>
            <a:off x="761975" y="440874"/>
            <a:ext cx="466063" cy="305736"/>
          </a:xfrm>
          <a:custGeom>
            <a:rect b="b" l="l" r="r" t="t"/>
            <a:pathLst>
              <a:path extrusionOk="0" h="188435" w="287250">
                <a:moveTo>
                  <a:pt x="234628" y="1"/>
                </a:moveTo>
                <a:cubicBezTo>
                  <a:pt x="234528" y="1"/>
                  <a:pt x="234451" y="26"/>
                  <a:pt x="234404" y="81"/>
                </a:cubicBezTo>
                <a:cubicBezTo>
                  <a:pt x="233920" y="650"/>
                  <a:pt x="235046" y="2589"/>
                  <a:pt x="235046" y="2589"/>
                </a:cubicBezTo>
                <a:cubicBezTo>
                  <a:pt x="235046" y="2589"/>
                  <a:pt x="234307" y="2559"/>
                  <a:pt x="233269" y="2559"/>
                </a:cubicBezTo>
                <a:cubicBezTo>
                  <a:pt x="231377" y="2559"/>
                  <a:pt x="228495" y="2660"/>
                  <a:pt x="227294" y="3231"/>
                </a:cubicBezTo>
                <a:cubicBezTo>
                  <a:pt x="225440" y="4121"/>
                  <a:pt x="228106" y="5091"/>
                  <a:pt x="228106" y="5091"/>
                </a:cubicBezTo>
                <a:cubicBezTo>
                  <a:pt x="228106" y="5091"/>
                  <a:pt x="221970" y="7271"/>
                  <a:pt x="221727" y="7918"/>
                </a:cubicBezTo>
                <a:cubicBezTo>
                  <a:pt x="221565" y="8350"/>
                  <a:pt x="222380" y="8421"/>
                  <a:pt x="222935" y="8421"/>
                </a:cubicBezTo>
                <a:cubicBezTo>
                  <a:pt x="223208" y="8421"/>
                  <a:pt x="223417" y="8403"/>
                  <a:pt x="223417" y="8403"/>
                </a:cubicBezTo>
                <a:lnTo>
                  <a:pt x="223417" y="8403"/>
                </a:lnTo>
                <a:cubicBezTo>
                  <a:pt x="223417" y="8404"/>
                  <a:pt x="220189" y="10662"/>
                  <a:pt x="220916" y="11068"/>
                </a:cubicBezTo>
                <a:cubicBezTo>
                  <a:pt x="221643" y="11469"/>
                  <a:pt x="223745" y="11469"/>
                  <a:pt x="223745" y="11469"/>
                </a:cubicBezTo>
                <a:cubicBezTo>
                  <a:pt x="223745" y="11469"/>
                  <a:pt x="219436" y="13786"/>
                  <a:pt x="214596" y="19099"/>
                </a:cubicBezTo>
                <a:cubicBezTo>
                  <a:pt x="207007" y="27432"/>
                  <a:pt x="209620" y="28985"/>
                  <a:pt x="190560" y="39323"/>
                </a:cubicBezTo>
                <a:cubicBezTo>
                  <a:pt x="184492" y="42615"/>
                  <a:pt x="177492" y="43648"/>
                  <a:pt x="162482" y="51285"/>
                </a:cubicBezTo>
                <a:cubicBezTo>
                  <a:pt x="150548" y="57362"/>
                  <a:pt x="135975" y="66458"/>
                  <a:pt x="126369" y="72994"/>
                </a:cubicBezTo>
                <a:cubicBezTo>
                  <a:pt x="116757" y="79535"/>
                  <a:pt x="101094" y="93023"/>
                  <a:pt x="95685" y="96735"/>
                </a:cubicBezTo>
                <a:cubicBezTo>
                  <a:pt x="90276" y="100449"/>
                  <a:pt x="90192" y="101823"/>
                  <a:pt x="84946" y="103919"/>
                </a:cubicBezTo>
                <a:cubicBezTo>
                  <a:pt x="79695" y="106021"/>
                  <a:pt x="59672" y="109249"/>
                  <a:pt x="46347" y="111509"/>
                </a:cubicBezTo>
                <a:cubicBezTo>
                  <a:pt x="33027" y="113773"/>
                  <a:pt x="6947" y="121036"/>
                  <a:pt x="6705" y="122815"/>
                </a:cubicBezTo>
                <a:cubicBezTo>
                  <a:pt x="6675" y="123030"/>
                  <a:pt x="7128" y="123124"/>
                  <a:pt x="7945" y="123124"/>
                </a:cubicBezTo>
                <a:cubicBezTo>
                  <a:pt x="13891" y="123124"/>
                  <a:pt x="39163" y="118134"/>
                  <a:pt x="39164" y="118134"/>
                </a:cubicBezTo>
                <a:lnTo>
                  <a:pt x="39164" y="118134"/>
                </a:lnTo>
                <a:cubicBezTo>
                  <a:pt x="39163" y="118134"/>
                  <a:pt x="0" y="128304"/>
                  <a:pt x="727" y="130326"/>
                </a:cubicBezTo>
                <a:cubicBezTo>
                  <a:pt x="762" y="130422"/>
                  <a:pt x="995" y="130468"/>
                  <a:pt x="1408" y="130468"/>
                </a:cubicBezTo>
                <a:cubicBezTo>
                  <a:pt x="9683" y="130468"/>
                  <a:pt x="90163" y="112156"/>
                  <a:pt x="96006" y="112156"/>
                </a:cubicBezTo>
                <a:cubicBezTo>
                  <a:pt x="102143" y="112156"/>
                  <a:pt x="117647" y="119582"/>
                  <a:pt x="126285" y="124512"/>
                </a:cubicBezTo>
                <a:cubicBezTo>
                  <a:pt x="128318" y="125671"/>
                  <a:pt x="130751" y="127045"/>
                  <a:pt x="133632" y="128462"/>
                </a:cubicBezTo>
                <a:cubicBezTo>
                  <a:pt x="135007" y="134823"/>
                  <a:pt x="139462" y="155548"/>
                  <a:pt x="140884" y="164148"/>
                </a:cubicBezTo>
                <a:cubicBezTo>
                  <a:pt x="141206" y="166092"/>
                  <a:pt x="140963" y="168010"/>
                  <a:pt x="140884" y="169537"/>
                </a:cubicBezTo>
                <a:cubicBezTo>
                  <a:pt x="140805" y="171069"/>
                  <a:pt x="141769" y="172675"/>
                  <a:pt x="141769" y="173723"/>
                </a:cubicBezTo>
                <a:cubicBezTo>
                  <a:pt x="141769" y="174766"/>
                  <a:pt x="142927" y="179885"/>
                  <a:pt x="147110" y="182240"/>
                </a:cubicBezTo>
                <a:cubicBezTo>
                  <a:pt x="152006" y="184992"/>
                  <a:pt x="154403" y="186191"/>
                  <a:pt x="155521" y="186191"/>
                </a:cubicBezTo>
                <a:cubicBezTo>
                  <a:pt x="155828" y="186191"/>
                  <a:pt x="156039" y="186100"/>
                  <a:pt x="156179" y="185927"/>
                </a:cubicBezTo>
                <a:cubicBezTo>
                  <a:pt x="156821" y="185120"/>
                  <a:pt x="148047" y="179759"/>
                  <a:pt x="148046" y="179759"/>
                </a:cubicBezTo>
                <a:lnTo>
                  <a:pt x="148046" y="179759"/>
                </a:lnTo>
                <a:cubicBezTo>
                  <a:pt x="148047" y="179759"/>
                  <a:pt x="157980" y="184726"/>
                  <a:pt x="162366" y="186353"/>
                </a:cubicBezTo>
                <a:cubicBezTo>
                  <a:pt x="165857" y="187653"/>
                  <a:pt x="168080" y="188434"/>
                  <a:pt x="169258" y="188434"/>
                </a:cubicBezTo>
                <a:cubicBezTo>
                  <a:pt x="169813" y="188434"/>
                  <a:pt x="170136" y="188261"/>
                  <a:pt x="170251" y="187886"/>
                </a:cubicBezTo>
                <a:cubicBezTo>
                  <a:pt x="170620" y="186695"/>
                  <a:pt x="157022" y="180398"/>
                  <a:pt x="157021" y="180397"/>
                </a:cubicBezTo>
                <a:lnTo>
                  <a:pt x="157021" y="180397"/>
                </a:lnTo>
                <a:cubicBezTo>
                  <a:pt x="157022" y="180397"/>
                  <a:pt x="165985" y="184084"/>
                  <a:pt x="168055" y="184084"/>
                </a:cubicBezTo>
                <a:cubicBezTo>
                  <a:pt x="168291" y="184084"/>
                  <a:pt x="168438" y="184036"/>
                  <a:pt x="168471" y="183930"/>
                </a:cubicBezTo>
                <a:cubicBezTo>
                  <a:pt x="168792" y="182882"/>
                  <a:pt x="154220" y="178147"/>
                  <a:pt x="151296" y="176136"/>
                </a:cubicBezTo>
                <a:cubicBezTo>
                  <a:pt x="148367" y="174124"/>
                  <a:pt x="147641" y="171627"/>
                  <a:pt x="146356" y="167845"/>
                </a:cubicBezTo>
                <a:cubicBezTo>
                  <a:pt x="145066" y="164065"/>
                  <a:pt x="141284" y="139043"/>
                  <a:pt x="141048" y="136309"/>
                </a:cubicBezTo>
                <a:cubicBezTo>
                  <a:pt x="140900" y="134692"/>
                  <a:pt x="141264" y="133049"/>
                  <a:pt x="141605" y="131906"/>
                </a:cubicBezTo>
                <a:cubicBezTo>
                  <a:pt x="149796" y="134965"/>
                  <a:pt x="160493" y="137491"/>
                  <a:pt x="174324" y="137491"/>
                </a:cubicBezTo>
                <a:cubicBezTo>
                  <a:pt x="175088" y="137491"/>
                  <a:pt x="175861" y="137483"/>
                  <a:pt x="176644" y="137468"/>
                </a:cubicBezTo>
                <a:cubicBezTo>
                  <a:pt x="177655" y="138863"/>
                  <a:pt x="179468" y="141218"/>
                  <a:pt x="180795" y="142103"/>
                </a:cubicBezTo>
                <a:cubicBezTo>
                  <a:pt x="182723" y="143387"/>
                  <a:pt x="187473" y="148133"/>
                  <a:pt x="195115" y="153526"/>
                </a:cubicBezTo>
                <a:cubicBezTo>
                  <a:pt x="202762" y="158919"/>
                  <a:pt x="211689" y="167524"/>
                  <a:pt x="213300" y="169537"/>
                </a:cubicBezTo>
                <a:cubicBezTo>
                  <a:pt x="214907" y="171549"/>
                  <a:pt x="216118" y="176377"/>
                  <a:pt x="218288" y="177505"/>
                </a:cubicBezTo>
                <a:cubicBezTo>
                  <a:pt x="220295" y="178547"/>
                  <a:pt x="235343" y="182394"/>
                  <a:pt x="238114" y="182394"/>
                </a:cubicBezTo>
                <a:cubicBezTo>
                  <a:pt x="238340" y="182394"/>
                  <a:pt x="238485" y="182368"/>
                  <a:pt x="238534" y="182313"/>
                </a:cubicBezTo>
                <a:cubicBezTo>
                  <a:pt x="239176" y="181591"/>
                  <a:pt x="226016" y="176778"/>
                  <a:pt x="226015" y="176778"/>
                </a:cubicBezTo>
                <a:lnTo>
                  <a:pt x="226015" y="176778"/>
                </a:lnTo>
                <a:cubicBezTo>
                  <a:pt x="226016" y="176778"/>
                  <a:pt x="244701" y="181861"/>
                  <a:pt x="246908" y="182313"/>
                </a:cubicBezTo>
                <a:cubicBezTo>
                  <a:pt x="247941" y="182526"/>
                  <a:pt x="248964" y="182673"/>
                  <a:pt x="249593" y="182673"/>
                </a:cubicBezTo>
                <a:cubicBezTo>
                  <a:pt x="250628" y="182673"/>
                  <a:pt x="250597" y="182276"/>
                  <a:pt x="247797" y="181124"/>
                </a:cubicBezTo>
                <a:cubicBezTo>
                  <a:pt x="245527" y="180191"/>
                  <a:pt x="231488" y="174525"/>
                  <a:pt x="231487" y="174524"/>
                </a:cubicBezTo>
                <a:lnTo>
                  <a:pt x="231487" y="174524"/>
                </a:lnTo>
                <a:cubicBezTo>
                  <a:pt x="231488" y="174525"/>
                  <a:pt x="242107" y="177529"/>
                  <a:pt x="244343" y="177529"/>
                </a:cubicBezTo>
                <a:cubicBezTo>
                  <a:pt x="244602" y="177529"/>
                  <a:pt x="244748" y="177489"/>
                  <a:pt x="244754" y="177400"/>
                </a:cubicBezTo>
                <a:cubicBezTo>
                  <a:pt x="244832" y="176109"/>
                  <a:pt x="228748" y="172191"/>
                  <a:pt x="225693" y="171148"/>
                </a:cubicBezTo>
                <a:cubicBezTo>
                  <a:pt x="223318" y="170337"/>
                  <a:pt x="222712" y="169700"/>
                  <a:pt x="219657" y="167045"/>
                </a:cubicBezTo>
                <a:cubicBezTo>
                  <a:pt x="216598" y="164391"/>
                  <a:pt x="187388" y="142261"/>
                  <a:pt x="186909" y="140975"/>
                </a:cubicBezTo>
                <a:cubicBezTo>
                  <a:pt x="186488" y="139854"/>
                  <a:pt x="188499" y="137642"/>
                  <a:pt x="189617" y="136130"/>
                </a:cubicBezTo>
                <a:cubicBezTo>
                  <a:pt x="212989" y="131722"/>
                  <a:pt x="232277" y="117660"/>
                  <a:pt x="237064" y="112805"/>
                </a:cubicBezTo>
                <a:lnTo>
                  <a:pt x="237064" y="112805"/>
                </a:lnTo>
                <a:cubicBezTo>
                  <a:pt x="237063" y="112805"/>
                  <a:pt x="236999" y="114806"/>
                  <a:pt x="237838" y="114806"/>
                </a:cubicBezTo>
                <a:cubicBezTo>
                  <a:pt x="237922" y="114806"/>
                  <a:pt x="238015" y="114786"/>
                  <a:pt x="238118" y="114742"/>
                </a:cubicBezTo>
                <a:cubicBezTo>
                  <a:pt x="239244" y="114258"/>
                  <a:pt x="243205" y="105616"/>
                  <a:pt x="243205" y="105615"/>
                </a:cubicBezTo>
                <a:lnTo>
                  <a:pt x="243205" y="105615"/>
                </a:lnTo>
                <a:cubicBezTo>
                  <a:pt x="243205" y="105616"/>
                  <a:pt x="242751" y="107883"/>
                  <a:pt x="243523" y="107883"/>
                </a:cubicBezTo>
                <a:cubicBezTo>
                  <a:pt x="243549" y="107883"/>
                  <a:pt x="243576" y="107880"/>
                  <a:pt x="243605" y="107875"/>
                </a:cubicBezTo>
                <a:cubicBezTo>
                  <a:pt x="244495" y="107717"/>
                  <a:pt x="248855" y="96979"/>
                  <a:pt x="248855" y="96978"/>
                </a:cubicBezTo>
                <a:lnTo>
                  <a:pt x="248855" y="96978"/>
                </a:lnTo>
                <a:cubicBezTo>
                  <a:pt x="248855" y="96979"/>
                  <a:pt x="248619" y="100450"/>
                  <a:pt x="249393" y="100450"/>
                </a:cubicBezTo>
                <a:cubicBezTo>
                  <a:pt x="249402" y="100450"/>
                  <a:pt x="249410" y="100450"/>
                  <a:pt x="249419" y="100449"/>
                </a:cubicBezTo>
                <a:cubicBezTo>
                  <a:pt x="250226" y="100369"/>
                  <a:pt x="254507" y="85186"/>
                  <a:pt x="254507" y="85186"/>
                </a:cubicBezTo>
                <a:cubicBezTo>
                  <a:pt x="254507" y="85186"/>
                  <a:pt x="254664" y="89472"/>
                  <a:pt x="255279" y="89472"/>
                </a:cubicBezTo>
                <a:cubicBezTo>
                  <a:pt x="255290" y="89472"/>
                  <a:pt x="255302" y="89470"/>
                  <a:pt x="255313" y="89467"/>
                </a:cubicBezTo>
                <a:cubicBezTo>
                  <a:pt x="255960" y="89304"/>
                  <a:pt x="257657" y="79292"/>
                  <a:pt x="256524" y="71624"/>
                </a:cubicBezTo>
                <a:cubicBezTo>
                  <a:pt x="255397" y="63951"/>
                  <a:pt x="254023" y="55877"/>
                  <a:pt x="257251" y="51516"/>
                </a:cubicBezTo>
                <a:cubicBezTo>
                  <a:pt x="260479" y="47160"/>
                  <a:pt x="267832" y="42473"/>
                  <a:pt x="270975" y="40862"/>
                </a:cubicBezTo>
                <a:cubicBezTo>
                  <a:pt x="270975" y="40862"/>
                  <a:pt x="285069" y="39729"/>
                  <a:pt x="285696" y="39002"/>
                </a:cubicBezTo>
                <a:cubicBezTo>
                  <a:pt x="286318" y="38276"/>
                  <a:pt x="268153" y="31656"/>
                  <a:pt x="268153" y="31656"/>
                </a:cubicBezTo>
                <a:lnTo>
                  <a:pt x="268153" y="31656"/>
                </a:lnTo>
                <a:cubicBezTo>
                  <a:pt x="268153" y="31656"/>
                  <a:pt x="273883" y="31819"/>
                  <a:pt x="277032" y="32867"/>
                </a:cubicBezTo>
                <a:cubicBezTo>
                  <a:pt x="280025" y="33862"/>
                  <a:pt x="284984" y="36683"/>
                  <a:pt x="286236" y="36683"/>
                </a:cubicBezTo>
                <a:cubicBezTo>
                  <a:pt x="286302" y="36683"/>
                  <a:pt x="286358" y="36675"/>
                  <a:pt x="286402" y="36659"/>
                </a:cubicBezTo>
                <a:cubicBezTo>
                  <a:pt x="287249" y="36353"/>
                  <a:pt x="278571" y="28990"/>
                  <a:pt x="270771" y="23365"/>
                </a:cubicBezTo>
                <a:cubicBezTo>
                  <a:pt x="263539" y="16746"/>
                  <a:pt x="253854" y="6138"/>
                  <a:pt x="253216" y="6138"/>
                </a:cubicBezTo>
                <a:cubicBezTo>
                  <a:pt x="252406" y="6138"/>
                  <a:pt x="252647" y="6950"/>
                  <a:pt x="252647" y="6950"/>
                </a:cubicBezTo>
                <a:cubicBezTo>
                  <a:pt x="252647" y="6950"/>
                  <a:pt x="247160" y="2426"/>
                  <a:pt x="246270" y="2426"/>
                </a:cubicBezTo>
                <a:cubicBezTo>
                  <a:pt x="245386" y="2426"/>
                  <a:pt x="246270" y="3557"/>
                  <a:pt x="246270" y="3557"/>
                </a:cubicBezTo>
                <a:cubicBezTo>
                  <a:pt x="246270" y="3557"/>
                  <a:pt x="239634" y="80"/>
                  <a:pt x="238475" y="80"/>
                </a:cubicBezTo>
                <a:cubicBezTo>
                  <a:pt x="238462" y="80"/>
                  <a:pt x="238450" y="80"/>
                  <a:pt x="238439" y="81"/>
                </a:cubicBezTo>
                <a:cubicBezTo>
                  <a:pt x="237391" y="166"/>
                  <a:pt x="238439" y="2104"/>
                  <a:pt x="238439" y="2104"/>
                </a:cubicBezTo>
                <a:cubicBezTo>
                  <a:pt x="238439" y="2104"/>
                  <a:pt x="235548" y="1"/>
                  <a:pt x="234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39"/>
          <p:cNvSpPr/>
          <p:nvPr/>
        </p:nvSpPr>
        <p:spPr>
          <a:xfrm>
            <a:off x="8430775" y="3741950"/>
            <a:ext cx="229250" cy="213600"/>
          </a:xfrm>
          <a:custGeom>
            <a:rect b="b" l="l" r="r" t="t"/>
            <a:pathLst>
              <a:path extrusionOk="0" h="8544" w="9170">
                <a:moveTo>
                  <a:pt x="2508" y="1"/>
                </a:moveTo>
                <a:cubicBezTo>
                  <a:pt x="2360" y="1"/>
                  <a:pt x="2220" y="167"/>
                  <a:pt x="2356" y="330"/>
                </a:cubicBezTo>
                <a:cubicBezTo>
                  <a:pt x="2497" y="490"/>
                  <a:pt x="2954" y="642"/>
                  <a:pt x="2845" y="904"/>
                </a:cubicBezTo>
                <a:cubicBezTo>
                  <a:pt x="2731" y="1163"/>
                  <a:pt x="2246" y="1304"/>
                  <a:pt x="2367" y="1641"/>
                </a:cubicBezTo>
                <a:cubicBezTo>
                  <a:pt x="2489" y="1981"/>
                  <a:pt x="2316" y="1954"/>
                  <a:pt x="2477" y="2075"/>
                </a:cubicBezTo>
                <a:cubicBezTo>
                  <a:pt x="2637" y="2192"/>
                  <a:pt x="4371" y="3308"/>
                  <a:pt x="4293" y="3805"/>
                </a:cubicBezTo>
                <a:lnTo>
                  <a:pt x="3467" y="3413"/>
                </a:lnTo>
                <a:cubicBezTo>
                  <a:pt x="3447" y="3404"/>
                  <a:pt x="3426" y="3400"/>
                  <a:pt x="3406" y="3400"/>
                </a:cubicBezTo>
                <a:cubicBezTo>
                  <a:pt x="3349" y="3400"/>
                  <a:pt x="3293" y="3433"/>
                  <a:pt x="3268" y="3488"/>
                </a:cubicBezTo>
                <a:cubicBezTo>
                  <a:pt x="3232" y="3563"/>
                  <a:pt x="3264" y="3648"/>
                  <a:pt x="3338" y="3684"/>
                </a:cubicBezTo>
                <a:lnTo>
                  <a:pt x="4164" y="4075"/>
                </a:lnTo>
                <a:cubicBezTo>
                  <a:pt x="4088" y="4161"/>
                  <a:pt x="3926" y="4194"/>
                  <a:pt x="3720" y="4194"/>
                </a:cubicBezTo>
                <a:cubicBezTo>
                  <a:pt x="3024" y="4194"/>
                  <a:pt x="1822" y="3814"/>
                  <a:pt x="1675" y="3778"/>
                </a:cubicBezTo>
                <a:cubicBezTo>
                  <a:pt x="1644" y="3770"/>
                  <a:pt x="1621" y="3767"/>
                  <a:pt x="1603" y="3767"/>
                </a:cubicBezTo>
                <a:cubicBezTo>
                  <a:pt x="1509" y="3767"/>
                  <a:pt x="1558" y="3864"/>
                  <a:pt x="1272" y="3966"/>
                </a:cubicBezTo>
                <a:cubicBezTo>
                  <a:pt x="934" y="4087"/>
                  <a:pt x="1138" y="4553"/>
                  <a:pt x="1005" y="4807"/>
                </a:cubicBezTo>
                <a:cubicBezTo>
                  <a:pt x="963" y="4889"/>
                  <a:pt x="892" y="4916"/>
                  <a:pt x="807" y="4916"/>
                </a:cubicBezTo>
                <a:cubicBezTo>
                  <a:pt x="632" y="4916"/>
                  <a:pt x="399" y="4798"/>
                  <a:pt x="253" y="4795"/>
                </a:cubicBezTo>
                <a:cubicBezTo>
                  <a:pt x="252" y="4795"/>
                  <a:pt x="250" y="4795"/>
                  <a:pt x="248" y="4795"/>
                </a:cubicBezTo>
                <a:cubicBezTo>
                  <a:pt x="38" y="4795"/>
                  <a:pt x="1" y="5015"/>
                  <a:pt x="98" y="5124"/>
                </a:cubicBezTo>
                <a:cubicBezTo>
                  <a:pt x="125" y="5155"/>
                  <a:pt x="179" y="5165"/>
                  <a:pt x="252" y="5165"/>
                </a:cubicBezTo>
                <a:cubicBezTo>
                  <a:pt x="413" y="5165"/>
                  <a:pt x="663" y="5113"/>
                  <a:pt x="905" y="5113"/>
                </a:cubicBezTo>
                <a:cubicBezTo>
                  <a:pt x="955" y="5113"/>
                  <a:pt x="1004" y="5115"/>
                  <a:pt x="1052" y="5120"/>
                </a:cubicBezTo>
                <a:cubicBezTo>
                  <a:pt x="1444" y="5163"/>
                  <a:pt x="1682" y="5805"/>
                  <a:pt x="2375" y="6314"/>
                </a:cubicBezTo>
                <a:cubicBezTo>
                  <a:pt x="2576" y="6462"/>
                  <a:pt x="2776" y="6515"/>
                  <a:pt x="2959" y="6515"/>
                </a:cubicBezTo>
                <a:cubicBezTo>
                  <a:pt x="3405" y="6515"/>
                  <a:pt x="3749" y="6204"/>
                  <a:pt x="3749" y="6204"/>
                </a:cubicBezTo>
                <a:lnTo>
                  <a:pt x="3749" y="6204"/>
                </a:lnTo>
                <a:cubicBezTo>
                  <a:pt x="3295" y="6932"/>
                  <a:pt x="3804" y="7465"/>
                  <a:pt x="4269" y="7597"/>
                </a:cubicBezTo>
                <a:cubicBezTo>
                  <a:pt x="4739" y="7731"/>
                  <a:pt x="5268" y="8447"/>
                  <a:pt x="5788" y="8537"/>
                </a:cubicBezTo>
                <a:cubicBezTo>
                  <a:pt x="5815" y="8541"/>
                  <a:pt x="5840" y="8544"/>
                  <a:pt x="5864" y="8544"/>
                </a:cubicBezTo>
                <a:cubicBezTo>
                  <a:pt x="6303" y="8544"/>
                  <a:pt x="6286" y="7747"/>
                  <a:pt x="6312" y="6827"/>
                </a:cubicBezTo>
                <a:cubicBezTo>
                  <a:pt x="6332" y="6000"/>
                  <a:pt x="5315" y="4811"/>
                  <a:pt x="5002" y="4466"/>
                </a:cubicBezTo>
                <a:lnTo>
                  <a:pt x="5002" y="4466"/>
                </a:lnTo>
                <a:lnTo>
                  <a:pt x="5033" y="4482"/>
                </a:lnTo>
                <a:cubicBezTo>
                  <a:pt x="5052" y="4526"/>
                  <a:pt x="5087" y="4560"/>
                  <a:pt x="5130" y="4584"/>
                </a:cubicBezTo>
                <a:cubicBezTo>
                  <a:pt x="5158" y="4596"/>
                  <a:pt x="5187" y="4601"/>
                  <a:pt x="5216" y="4601"/>
                </a:cubicBezTo>
                <a:cubicBezTo>
                  <a:pt x="5245" y="4601"/>
                  <a:pt x="5273" y="4596"/>
                  <a:pt x="5299" y="4584"/>
                </a:cubicBezTo>
                <a:cubicBezTo>
                  <a:pt x="5377" y="4627"/>
                  <a:pt x="5631" y="4775"/>
                  <a:pt x="5894" y="4948"/>
                </a:cubicBezTo>
                <a:cubicBezTo>
                  <a:pt x="6406" y="5288"/>
                  <a:pt x="6532" y="5469"/>
                  <a:pt x="6552" y="5554"/>
                </a:cubicBezTo>
                <a:cubicBezTo>
                  <a:pt x="6555" y="5578"/>
                  <a:pt x="6552" y="5597"/>
                  <a:pt x="6543" y="5613"/>
                </a:cubicBezTo>
                <a:lnTo>
                  <a:pt x="6344" y="5601"/>
                </a:lnTo>
                <a:cubicBezTo>
                  <a:pt x="6332" y="5601"/>
                  <a:pt x="6321" y="5613"/>
                  <a:pt x="6317" y="5629"/>
                </a:cubicBezTo>
                <a:cubicBezTo>
                  <a:pt x="6317" y="5641"/>
                  <a:pt x="6328" y="5657"/>
                  <a:pt x="6344" y="5657"/>
                </a:cubicBezTo>
                <a:lnTo>
                  <a:pt x="6552" y="5668"/>
                </a:lnTo>
                <a:cubicBezTo>
                  <a:pt x="6563" y="5668"/>
                  <a:pt x="6567" y="5664"/>
                  <a:pt x="6575" y="5657"/>
                </a:cubicBezTo>
                <a:cubicBezTo>
                  <a:pt x="6599" y="5629"/>
                  <a:pt x="6610" y="5590"/>
                  <a:pt x="6602" y="5547"/>
                </a:cubicBezTo>
                <a:cubicBezTo>
                  <a:pt x="6586" y="5465"/>
                  <a:pt x="6508" y="5362"/>
                  <a:pt x="6364" y="5238"/>
                </a:cubicBezTo>
                <a:cubicBezTo>
                  <a:pt x="6254" y="5140"/>
                  <a:pt x="6105" y="5026"/>
                  <a:pt x="5921" y="4905"/>
                </a:cubicBezTo>
                <a:cubicBezTo>
                  <a:pt x="5683" y="4744"/>
                  <a:pt x="5448" y="4607"/>
                  <a:pt x="5346" y="4553"/>
                </a:cubicBezTo>
                <a:cubicBezTo>
                  <a:pt x="5365" y="4533"/>
                  <a:pt x="5381" y="4513"/>
                  <a:pt x="5393" y="4486"/>
                </a:cubicBezTo>
                <a:cubicBezTo>
                  <a:pt x="5396" y="4482"/>
                  <a:pt x="5401" y="4474"/>
                  <a:pt x="5401" y="4470"/>
                </a:cubicBezTo>
                <a:cubicBezTo>
                  <a:pt x="5495" y="4517"/>
                  <a:pt x="5674" y="4604"/>
                  <a:pt x="5874" y="4678"/>
                </a:cubicBezTo>
                <a:cubicBezTo>
                  <a:pt x="6145" y="4778"/>
                  <a:pt x="6367" y="4831"/>
                  <a:pt x="6538" y="4831"/>
                </a:cubicBezTo>
                <a:cubicBezTo>
                  <a:pt x="6619" y="4831"/>
                  <a:pt x="6689" y="4819"/>
                  <a:pt x="6747" y="4795"/>
                </a:cubicBezTo>
                <a:cubicBezTo>
                  <a:pt x="6837" y="4760"/>
                  <a:pt x="6899" y="4694"/>
                  <a:pt x="6931" y="4604"/>
                </a:cubicBezTo>
                <a:cubicBezTo>
                  <a:pt x="6935" y="4591"/>
                  <a:pt x="6931" y="4584"/>
                  <a:pt x="6923" y="4576"/>
                </a:cubicBezTo>
                <a:lnTo>
                  <a:pt x="6740" y="4412"/>
                </a:lnTo>
                <a:cubicBezTo>
                  <a:pt x="6734" y="4408"/>
                  <a:pt x="6728" y="4406"/>
                  <a:pt x="6722" y="4406"/>
                </a:cubicBezTo>
                <a:cubicBezTo>
                  <a:pt x="6715" y="4406"/>
                  <a:pt x="6708" y="4409"/>
                  <a:pt x="6704" y="4416"/>
                </a:cubicBezTo>
                <a:cubicBezTo>
                  <a:pt x="6693" y="4427"/>
                  <a:pt x="6696" y="4443"/>
                  <a:pt x="6704" y="4455"/>
                </a:cubicBezTo>
                <a:lnTo>
                  <a:pt x="6876" y="4604"/>
                </a:lnTo>
                <a:cubicBezTo>
                  <a:pt x="6848" y="4670"/>
                  <a:pt x="6802" y="4721"/>
                  <a:pt x="6727" y="4748"/>
                </a:cubicBezTo>
                <a:cubicBezTo>
                  <a:pt x="6673" y="4769"/>
                  <a:pt x="6609" y="4779"/>
                  <a:pt x="6539" y="4779"/>
                </a:cubicBezTo>
                <a:cubicBezTo>
                  <a:pt x="6157" y="4779"/>
                  <a:pt x="5588" y="4505"/>
                  <a:pt x="5412" y="4419"/>
                </a:cubicBezTo>
                <a:cubicBezTo>
                  <a:pt x="5420" y="4338"/>
                  <a:pt x="5377" y="4259"/>
                  <a:pt x="5299" y="4224"/>
                </a:cubicBezTo>
                <a:cubicBezTo>
                  <a:pt x="5271" y="4212"/>
                  <a:pt x="5241" y="4206"/>
                  <a:pt x="5212" y="4206"/>
                </a:cubicBezTo>
                <a:cubicBezTo>
                  <a:pt x="5195" y="4206"/>
                  <a:pt x="5177" y="4208"/>
                  <a:pt x="5161" y="4212"/>
                </a:cubicBezTo>
                <a:lnTo>
                  <a:pt x="5130" y="4197"/>
                </a:lnTo>
                <a:lnTo>
                  <a:pt x="5130" y="4197"/>
                </a:lnTo>
                <a:cubicBezTo>
                  <a:pt x="5227" y="4202"/>
                  <a:pt x="5371" y="4207"/>
                  <a:pt x="5545" y="4207"/>
                </a:cubicBezTo>
                <a:cubicBezTo>
                  <a:pt x="6205" y="4207"/>
                  <a:pt x="7288" y="4134"/>
                  <a:pt x="7780" y="3704"/>
                </a:cubicBezTo>
                <a:cubicBezTo>
                  <a:pt x="8516" y="3065"/>
                  <a:pt x="9170" y="2548"/>
                  <a:pt x="8767" y="2208"/>
                </a:cubicBezTo>
                <a:cubicBezTo>
                  <a:pt x="8364" y="1867"/>
                  <a:pt x="7475" y="1914"/>
                  <a:pt x="7076" y="1641"/>
                </a:cubicBezTo>
                <a:cubicBezTo>
                  <a:pt x="6917" y="1533"/>
                  <a:pt x="6707" y="1459"/>
                  <a:pt x="6494" y="1459"/>
                </a:cubicBezTo>
                <a:cubicBezTo>
                  <a:pt x="6167" y="1459"/>
                  <a:pt x="5833" y="1633"/>
                  <a:pt x="5667" y="2126"/>
                </a:cubicBezTo>
                <a:cubicBezTo>
                  <a:pt x="5667" y="2126"/>
                  <a:pt x="5710" y="1202"/>
                  <a:pt x="4880" y="995"/>
                </a:cubicBezTo>
                <a:cubicBezTo>
                  <a:pt x="4046" y="787"/>
                  <a:pt x="3396" y="1014"/>
                  <a:pt x="3115" y="740"/>
                </a:cubicBezTo>
                <a:cubicBezTo>
                  <a:pt x="2833" y="467"/>
                  <a:pt x="2661" y="5"/>
                  <a:pt x="2513" y="1"/>
                </a:cubicBezTo>
                <a:cubicBezTo>
                  <a:pt x="2511" y="1"/>
                  <a:pt x="2509" y="1"/>
                  <a:pt x="2508" y="1"/>
                </a:cubicBezTo>
                <a:close/>
              </a:path>
            </a:pathLst>
          </a:custGeom>
          <a:solidFill>
            <a:srgbClr val="29292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40"/>
          <p:cNvSpPr txBox="1"/>
          <p:nvPr>
            <p:ph type="title"/>
          </p:nvPr>
        </p:nvSpPr>
        <p:spPr>
          <a:xfrm>
            <a:off x="713225" y="539500"/>
            <a:ext cx="77178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Improvements on My Bird Connect</a:t>
            </a:r>
            <a:endParaRPr/>
          </a:p>
        </p:txBody>
      </p:sp>
      <p:sp>
        <p:nvSpPr>
          <p:cNvPr id="675" name="Google Shape;675;p40"/>
          <p:cNvSpPr txBox="1"/>
          <p:nvPr>
            <p:ph idx="2" type="title"/>
          </p:nvPr>
        </p:nvSpPr>
        <p:spPr>
          <a:xfrm>
            <a:off x="1037475" y="1666788"/>
            <a:ext cx="16011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Call-to-Actions</a:t>
            </a:r>
            <a:endParaRPr/>
          </a:p>
        </p:txBody>
      </p:sp>
      <p:sp>
        <p:nvSpPr>
          <p:cNvPr id="676" name="Google Shape;676;p40"/>
          <p:cNvSpPr txBox="1"/>
          <p:nvPr>
            <p:ph idx="1" type="subTitle"/>
          </p:nvPr>
        </p:nvSpPr>
        <p:spPr>
          <a:xfrm>
            <a:off x="1037475" y="2221700"/>
            <a:ext cx="2142300" cy="827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ending users email prompts to track actionable items they took after reading.</a:t>
            </a:r>
            <a:endParaRPr/>
          </a:p>
        </p:txBody>
      </p:sp>
      <p:sp>
        <p:nvSpPr>
          <p:cNvPr id="677" name="Google Shape;677;p40"/>
          <p:cNvSpPr txBox="1"/>
          <p:nvPr>
            <p:ph idx="3" type="title"/>
          </p:nvPr>
        </p:nvSpPr>
        <p:spPr>
          <a:xfrm>
            <a:off x="3646625" y="1628400"/>
            <a:ext cx="2225100" cy="48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Zone enhancements</a:t>
            </a:r>
            <a:endParaRPr/>
          </a:p>
        </p:txBody>
      </p:sp>
      <p:sp>
        <p:nvSpPr>
          <p:cNvPr id="678" name="Google Shape;678;p40"/>
          <p:cNvSpPr txBox="1"/>
          <p:nvPr>
            <p:ph idx="4" type="subTitle"/>
          </p:nvPr>
        </p:nvSpPr>
        <p:spPr>
          <a:xfrm>
            <a:off x="3688025" y="2153450"/>
            <a:ext cx="2142300" cy="96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roviding prompts to define new categories or organize uncategorized quotes.</a:t>
            </a:r>
            <a:endParaRPr/>
          </a:p>
        </p:txBody>
      </p:sp>
      <p:sp>
        <p:nvSpPr>
          <p:cNvPr id="679" name="Google Shape;679;p40"/>
          <p:cNvSpPr txBox="1"/>
          <p:nvPr>
            <p:ph idx="5" type="title"/>
          </p:nvPr>
        </p:nvSpPr>
        <p:spPr>
          <a:xfrm>
            <a:off x="6214900" y="1666800"/>
            <a:ext cx="20868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SQLite Database</a:t>
            </a:r>
            <a:endParaRPr/>
          </a:p>
        </p:txBody>
      </p:sp>
      <p:sp>
        <p:nvSpPr>
          <p:cNvPr id="680" name="Google Shape;680;p40"/>
          <p:cNvSpPr txBox="1"/>
          <p:nvPr>
            <p:ph idx="6" type="subTitle"/>
          </p:nvPr>
        </p:nvSpPr>
        <p:spPr>
          <a:xfrm>
            <a:off x="6016000" y="2115000"/>
            <a:ext cx="2663100" cy="118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a database like SQLite would enhance data storage, allowing users to save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revisit their categorizations for better retention.</a:t>
            </a:r>
            <a:endParaRPr/>
          </a:p>
        </p:txBody>
      </p:sp>
      <p:sp>
        <p:nvSpPr>
          <p:cNvPr id="681" name="Google Shape;681;p40"/>
          <p:cNvSpPr/>
          <p:nvPr/>
        </p:nvSpPr>
        <p:spPr>
          <a:xfrm>
            <a:off x="2483725" y="440874"/>
            <a:ext cx="466063" cy="305736"/>
          </a:xfrm>
          <a:custGeom>
            <a:rect b="b" l="l" r="r" t="t"/>
            <a:pathLst>
              <a:path extrusionOk="0" h="188435" w="287250">
                <a:moveTo>
                  <a:pt x="234628" y="1"/>
                </a:moveTo>
                <a:cubicBezTo>
                  <a:pt x="234528" y="1"/>
                  <a:pt x="234451" y="26"/>
                  <a:pt x="234404" y="81"/>
                </a:cubicBezTo>
                <a:cubicBezTo>
                  <a:pt x="233920" y="650"/>
                  <a:pt x="235046" y="2589"/>
                  <a:pt x="235046" y="2589"/>
                </a:cubicBezTo>
                <a:cubicBezTo>
                  <a:pt x="235046" y="2589"/>
                  <a:pt x="234307" y="2559"/>
                  <a:pt x="233269" y="2559"/>
                </a:cubicBezTo>
                <a:cubicBezTo>
                  <a:pt x="231377" y="2559"/>
                  <a:pt x="228495" y="2660"/>
                  <a:pt x="227294" y="3231"/>
                </a:cubicBezTo>
                <a:cubicBezTo>
                  <a:pt x="225440" y="4121"/>
                  <a:pt x="228106" y="5091"/>
                  <a:pt x="228106" y="5091"/>
                </a:cubicBezTo>
                <a:cubicBezTo>
                  <a:pt x="228106" y="5091"/>
                  <a:pt x="221970" y="7271"/>
                  <a:pt x="221727" y="7918"/>
                </a:cubicBezTo>
                <a:cubicBezTo>
                  <a:pt x="221565" y="8350"/>
                  <a:pt x="222380" y="8421"/>
                  <a:pt x="222935" y="8421"/>
                </a:cubicBezTo>
                <a:cubicBezTo>
                  <a:pt x="223208" y="8421"/>
                  <a:pt x="223417" y="8403"/>
                  <a:pt x="223417" y="8403"/>
                </a:cubicBezTo>
                <a:lnTo>
                  <a:pt x="223417" y="8403"/>
                </a:lnTo>
                <a:cubicBezTo>
                  <a:pt x="223417" y="8404"/>
                  <a:pt x="220189" y="10662"/>
                  <a:pt x="220916" y="11068"/>
                </a:cubicBezTo>
                <a:cubicBezTo>
                  <a:pt x="221643" y="11469"/>
                  <a:pt x="223745" y="11469"/>
                  <a:pt x="223745" y="11469"/>
                </a:cubicBezTo>
                <a:cubicBezTo>
                  <a:pt x="223745" y="11469"/>
                  <a:pt x="219436" y="13786"/>
                  <a:pt x="214596" y="19099"/>
                </a:cubicBezTo>
                <a:cubicBezTo>
                  <a:pt x="207007" y="27432"/>
                  <a:pt x="209620" y="28985"/>
                  <a:pt x="190560" y="39323"/>
                </a:cubicBezTo>
                <a:cubicBezTo>
                  <a:pt x="184492" y="42615"/>
                  <a:pt x="177492" y="43648"/>
                  <a:pt x="162482" y="51285"/>
                </a:cubicBezTo>
                <a:cubicBezTo>
                  <a:pt x="150548" y="57362"/>
                  <a:pt x="135975" y="66458"/>
                  <a:pt x="126369" y="72994"/>
                </a:cubicBezTo>
                <a:cubicBezTo>
                  <a:pt x="116757" y="79535"/>
                  <a:pt x="101094" y="93023"/>
                  <a:pt x="95685" y="96735"/>
                </a:cubicBezTo>
                <a:cubicBezTo>
                  <a:pt x="90276" y="100449"/>
                  <a:pt x="90192" y="101823"/>
                  <a:pt x="84946" y="103919"/>
                </a:cubicBezTo>
                <a:cubicBezTo>
                  <a:pt x="79695" y="106021"/>
                  <a:pt x="59672" y="109249"/>
                  <a:pt x="46347" y="111509"/>
                </a:cubicBezTo>
                <a:cubicBezTo>
                  <a:pt x="33027" y="113773"/>
                  <a:pt x="6947" y="121036"/>
                  <a:pt x="6705" y="122815"/>
                </a:cubicBezTo>
                <a:cubicBezTo>
                  <a:pt x="6675" y="123030"/>
                  <a:pt x="7128" y="123124"/>
                  <a:pt x="7945" y="123124"/>
                </a:cubicBezTo>
                <a:cubicBezTo>
                  <a:pt x="13891" y="123124"/>
                  <a:pt x="39163" y="118134"/>
                  <a:pt x="39164" y="118134"/>
                </a:cubicBezTo>
                <a:lnTo>
                  <a:pt x="39164" y="118134"/>
                </a:lnTo>
                <a:cubicBezTo>
                  <a:pt x="39163" y="118134"/>
                  <a:pt x="0" y="128304"/>
                  <a:pt x="727" y="130326"/>
                </a:cubicBezTo>
                <a:cubicBezTo>
                  <a:pt x="762" y="130422"/>
                  <a:pt x="995" y="130468"/>
                  <a:pt x="1408" y="130468"/>
                </a:cubicBezTo>
                <a:cubicBezTo>
                  <a:pt x="9683" y="130468"/>
                  <a:pt x="90163" y="112156"/>
                  <a:pt x="96006" y="112156"/>
                </a:cubicBezTo>
                <a:cubicBezTo>
                  <a:pt x="102143" y="112156"/>
                  <a:pt x="117647" y="119582"/>
                  <a:pt x="126285" y="124512"/>
                </a:cubicBezTo>
                <a:cubicBezTo>
                  <a:pt x="128318" y="125671"/>
                  <a:pt x="130751" y="127045"/>
                  <a:pt x="133632" y="128462"/>
                </a:cubicBezTo>
                <a:cubicBezTo>
                  <a:pt x="135007" y="134823"/>
                  <a:pt x="139462" y="155548"/>
                  <a:pt x="140884" y="164148"/>
                </a:cubicBezTo>
                <a:cubicBezTo>
                  <a:pt x="141206" y="166092"/>
                  <a:pt x="140963" y="168010"/>
                  <a:pt x="140884" y="169537"/>
                </a:cubicBezTo>
                <a:cubicBezTo>
                  <a:pt x="140805" y="171069"/>
                  <a:pt x="141769" y="172675"/>
                  <a:pt x="141769" y="173723"/>
                </a:cubicBezTo>
                <a:cubicBezTo>
                  <a:pt x="141769" y="174766"/>
                  <a:pt x="142927" y="179885"/>
                  <a:pt x="147110" y="182240"/>
                </a:cubicBezTo>
                <a:cubicBezTo>
                  <a:pt x="152006" y="184992"/>
                  <a:pt x="154403" y="186191"/>
                  <a:pt x="155521" y="186191"/>
                </a:cubicBezTo>
                <a:cubicBezTo>
                  <a:pt x="155828" y="186191"/>
                  <a:pt x="156039" y="186100"/>
                  <a:pt x="156179" y="185927"/>
                </a:cubicBezTo>
                <a:cubicBezTo>
                  <a:pt x="156821" y="185120"/>
                  <a:pt x="148047" y="179759"/>
                  <a:pt x="148046" y="179759"/>
                </a:cubicBezTo>
                <a:lnTo>
                  <a:pt x="148046" y="179759"/>
                </a:lnTo>
                <a:cubicBezTo>
                  <a:pt x="148047" y="179759"/>
                  <a:pt x="157980" y="184726"/>
                  <a:pt x="162366" y="186353"/>
                </a:cubicBezTo>
                <a:cubicBezTo>
                  <a:pt x="165857" y="187653"/>
                  <a:pt x="168080" y="188434"/>
                  <a:pt x="169258" y="188434"/>
                </a:cubicBezTo>
                <a:cubicBezTo>
                  <a:pt x="169813" y="188434"/>
                  <a:pt x="170136" y="188261"/>
                  <a:pt x="170251" y="187886"/>
                </a:cubicBezTo>
                <a:cubicBezTo>
                  <a:pt x="170620" y="186695"/>
                  <a:pt x="157022" y="180398"/>
                  <a:pt x="157021" y="180397"/>
                </a:cubicBezTo>
                <a:lnTo>
                  <a:pt x="157021" y="180397"/>
                </a:lnTo>
                <a:cubicBezTo>
                  <a:pt x="157022" y="180397"/>
                  <a:pt x="165985" y="184084"/>
                  <a:pt x="168055" y="184084"/>
                </a:cubicBezTo>
                <a:cubicBezTo>
                  <a:pt x="168291" y="184084"/>
                  <a:pt x="168438" y="184036"/>
                  <a:pt x="168471" y="183930"/>
                </a:cubicBezTo>
                <a:cubicBezTo>
                  <a:pt x="168792" y="182882"/>
                  <a:pt x="154220" y="178147"/>
                  <a:pt x="151296" y="176136"/>
                </a:cubicBezTo>
                <a:cubicBezTo>
                  <a:pt x="148367" y="174124"/>
                  <a:pt x="147641" y="171627"/>
                  <a:pt x="146356" y="167845"/>
                </a:cubicBezTo>
                <a:cubicBezTo>
                  <a:pt x="145066" y="164065"/>
                  <a:pt x="141284" y="139043"/>
                  <a:pt x="141048" y="136309"/>
                </a:cubicBezTo>
                <a:cubicBezTo>
                  <a:pt x="140900" y="134692"/>
                  <a:pt x="141264" y="133049"/>
                  <a:pt x="141605" y="131906"/>
                </a:cubicBezTo>
                <a:cubicBezTo>
                  <a:pt x="149796" y="134965"/>
                  <a:pt x="160493" y="137491"/>
                  <a:pt x="174324" y="137491"/>
                </a:cubicBezTo>
                <a:cubicBezTo>
                  <a:pt x="175088" y="137491"/>
                  <a:pt x="175861" y="137483"/>
                  <a:pt x="176644" y="137468"/>
                </a:cubicBezTo>
                <a:cubicBezTo>
                  <a:pt x="177655" y="138863"/>
                  <a:pt x="179468" y="141218"/>
                  <a:pt x="180795" y="142103"/>
                </a:cubicBezTo>
                <a:cubicBezTo>
                  <a:pt x="182723" y="143387"/>
                  <a:pt x="187473" y="148133"/>
                  <a:pt x="195115" y="153526"/>
                </a:cubicBezTo>
                <a:cubicBezTo>
                  <a:pt x="202762" y="158919"/>
                  <a:pt x="211689" y="167524"/>
                  <a:pt x="213300" y="169537"/>
                </a:cubicBezTo>
                <a:cubicBezTo>
                  <a:pt x="214907" y="171549"/>
                  <a:pt x="216118" y="176377"/>
                  <a:pt x="218288" y="177505"/>
                </a:cubicBezTo>
                <a:cubicBezTo>
                  <a:pt x="220295" y="178547"/>
                  <a:pt x="235343" y="182394"/>
                  <a:pt x="238114" y="182394"/>
                </a:cubicBezTo>
                <a:cubicBezTo>
                  <a:pt x="238340" y="182394"/>
                  <a:pt x="238485" y="182368"/>
                  <a:pt x="238534" y="182313"/>
                </a:cubicBezTo>
                <a:cubicBezTo>
                  <a:pt x="239176" y="181591"/>
                  <a:pt x="226016" y="176778"/>
                  <a:pt x="226015" y="176778"/>
                </a:cubicBezTo>
                <a:lnTo>
                  <a:pt x="226015" y="176778"/>
                </a:lnTo>
                <a:cubicBezTo>
                  <a:pt x="226016" y="176778"/>
                  <a:pt x="244701" y="181861"/>
                  <a:pt x="246908" y="182313"/>
                </a:cubicBezTo>
                <a:cubicBezTo>
                  <a:pt x="247941" y="182526"/>
                  <a:pt x="248964" y="182673"/>
                  <a:pt x="249593" y="182673"/>
                </a:cubicBezTo>
                <a:cubicBezTo>
                  <a:pt x="250628" y="182673"/>
                  <a:pt x="250597" y="182276"/>
                  <a:pt x="247797" y="181124"/>
                </a:cubicBezTo>
                <a:cubicBezTo>
                  <a:pt x="245527" y="180191"/>
                  <a:pt x="231488" y="174525"/>
                  <a:pt x="231487" y="174524"/>
                </a:cubicBezTo>
                <a:lnTo>
                  <a:pt x="231487" y="174524"/>
                </a:lnTo>
                <a:cubicBezTo>
                  <a:pt x="231488" y="174525"/>
                  <a:pt x="242107" y="177529"/>
                  <a:pt x="244343" y="177529"/>
                </a:cubicBezTo>
                <a:cubicBezTo>
                  <a:pt x="244602" y="177529"/>
                  <a:pt x="244748" y="177489"/>
                  <a:pt x="244754" y="177400"/>
                </a:cubicBezTo>
                <a:cubicBezTo>
                  <a:pt x="244832" y="176109"/>
                  <a:pt x="228748" y="172191"/>
                  <a:pt x="225693" y="171148"/>
                </a:cubicBezTo>
                <a:cubicBezTo>
                  <a:pt x="223318" y="170337"/>
                  <a:pt x="222712" y="169700"/>
                  <a:pt x="219657" y="167045"/>
                </a:cubicBezTo>
                <a:cubicBezTo>
                  <a:pt x="216598" y="164391"/>
                  <a:pt x="187388" y="142261"/>
                  <a:pt x="186909" y="140975"/>
                </a:cubicBezTo>
                <a:cubicBezTo>
                  <a:pt x="186488" y="139854"/>
                  <a:pt x="188499" y="137642"/>
                  <a:pt x="189617" y="136130"/>
                </a:cubicBezTo>
                <a:cubicBezTo>
                  <a:pt x="212989" y="131722"/>
                  <a:pt x="232277" y="117660"/>
                  <a:pt x="237064" y="112805"/>
                </a:cubicBezTo>
                <a:lnTo>
                  <a:pt x="237064" y="112805"/>
                </a:lnTo>
                <a:cubicBezTo>
                  <a:pt x="237063" y="112805"/>
                  <a:pt x="236999" y="114806"/>
                  <a:pt x="237838" y="114806"/>
                </a:cubicBezTo>
                <a:cubicBezTo>
                  <a:pt x="237922" y="114806"/>
                  <a:pt x="238015" y="114786"/>
                  <a:pt x="238118" y="114742"/>
                </a:cubicBezTo>
                <a:cubicBezTo>
                  <a:pt x="239244" y="114258"/>
                  <a:pt x="243205" y="105616"/>
                  <a:pt x="243205" y="105615"/>
                </a:cubicBezTo>
                <a:lnTo>
                  <a:pt x="243205" y="105615"/>
                </a:lnTo>
                <a:cubicBezTo>
                  <a:pt x="243205" y="105616"/>
                  <a:pt x="242751" y="107883"/>
                  <a:pt x="243523" y="107883"/>
                </a:cubicBezTo>
                <a:cubicBezTo>
                  <a:pt x="243549" y="107883"/>
                  <a:pt x="243576" y="107880"/>
                  <a:pt x="243605" y="107875"/>
                </a:cubicBezTo>
                <a:cubicBezTo>
                  <a:pt x="244495" y="107717"/>
                  <a:pt x="248855" y="96979"/>
                  <a:pt x="248855" y="96978"/>
                </a:cubicBezTo>
                <a:lnTo>
                  <a:pt x="248855" y="96978"/>
                </a:lnTo>
                <a:cubicBezTo>
                  <a:pt x="248855" y="96979"/>
                  <a:pt x="248619" y="100450"/>
                  <a:pt x="249393" y="100450"/>
                </a:cubicBezTo>
                <a:cubicBezTo>
                  <a:pt x="249402" y="100450"/>
                  <a:pt x="249410" y="100450"/>
                  <a:pt x="249419" y="100449"/>
                </a:cubicBezTo>
                <a:cubicBezTo>
                  <a:pt x="250226" y="100369"/>
                  <a:pt x="254507" y="85186"/>
                  <a:pt x="254507" y="85186"/>
                </a:cubicBezTo>
                <a:cubicBezTo>
                  <a:pt x="254507" y="85186"/>
                  <a:pt x="254664" y="89472"/>
                  <a:pt x="255279" y="89472"/>
                </a:cubicBezTo>
                <a:cubicBezTo>
                  <a:pt x="255290" y="89472"/>
                  <a:pt x="255302" y="89470"/>
                  <a:pt x="255313" y="89467"/>
                </a:cubicBezTo>
                <a:cubicBezTo>
                  <a:pt x="255960" y="89304"/>
                  <a:pt x="257657" y="79292"/>
                  <a:pt x="256524" y="71624"/>
                </a:cubicBezTo>
                <a:cubicBezTo>
                  <a:pt x="255397" y="63951"/>
                  <a:pt x="254023" y="55877"/>
                  <a:pt x="257251" y="51516"/>
                </a:cubicBezTo>
                <a:cubicBezTo>
                  <a:pt x="260479" y="47160"/>
                  <a:pt x="267832" y="42473"/>
                  <a:pt x="270975" y="40862"/>
                </a:cubicBezTo>
                <a:cubicBezTo>
                  <a:pt x="270975" y="40862"/>
                  <a:pt x="285069" y="39729"/>
                  <a:pt x="285696" y="39002"/>
                </a:cubicBezTo>
                <a:cubicBezTo>
                  <a:pt x="286318" y="38276"/>
                  <a:pt x="268153" y="31656"/>
                  <a:pt x="268153" y="31656"/>
                </a:cubicBezTo>
                <a:lnTo>
                  <a:pt x="268153" y="31656"/>
                </a:lnTo>
                <a:cubicBezTo>
                  <a:pt x="268153" y="31656"/>
                  <a:pt x="273883" y="31819"/>
                  <a:pt x="277032" y="32867"/>
                </a:cubicBezTo>
                <a:cubicBezTo>
                  <a:pt x="280025" y="33862"/>
                  <a:pt x="284984" y="36683"/>
                  <a:pt x="286236" y="36683"/>
                </a:cubicBezTo>
                <a:cubicBezTo>
                  <a:pt x="286302" y="36683"/>
                  <a:pt x="286358" y="36675"/>
                  <a:pt x="286402" y="36659"/>
                </a:cubicBezTo>
                <a:cubicBezTo>
                  <a:pt x="287249" y="36353"/>
                  <a:pt x="278571" y="28990"/>
                  <a:pt x="270771" y="23365"/>
                </a:cubicBezTo>
                <a:cubicBezTo>
                  <a:pt x="263539" y="16746"/>
                  <a:pt x="253854" y="6138"/>
                  <a:pt x="253216" y="6138"/>
                </a:cubicBezTo>
                <a:cubicBezTo>
                  <a:pt x="252406" y="6138"/>
                  <a:pt x="252647" y="6950"/>
                  <a:pt x="252647" y="6950"/>
                </a:cubicBezTo>
                <a:cubicBezTo>
                  <a:pt x="252647" y="6950"/>
                  <a:pt x="247160" y="2426"/>
                  <a:pt x="246270" y="2426"/>
                </a:cubicBezTo>
                <a:cubicBezTo>
                  <a:pt x="245386" y="2426"/>
                  <a:pt x="246270" y="3557"/>
                  <a:pt x="246270" y="3557"/>
                </a:cubicBezTo>
                <a:cubicBezTo>
                  <a:pt x="246270" y="3557"/>
                  <a:pt x="239634" y="80"/>
                  <a:pt x="238475" y="80"/>
                </a:cubicBezTo>
                <a:cubicBezTo>
                  <a:pt x="238462" y="80"/>
                  <a:pt x="238450" y="80"/>
                  <a:pt x="238439" y="81"/>
                </a:cubicBezTo>
                <a:cubicBezTo>
                  <a:pt x="237391" y="166"/>
                  <a:pt x="238439" y="2104"/>
                  <a:pt x="238439" y="2104"/>
                </a:cubicBezTo>
                <a:cubicBezTo>
                  <a:pt x="238439" y="2104"/>
                  <a:pt x="235548" y="1"/>
                  <a:pt x="234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40"/>
          <p:cNvSpPr/>
          <p:nvPr/>
        </p:nvSpPr>
        <p:spPr>
          <a:xfrm>
            <a:off x="1694388" y="3707944"/>
            <a:ext cx="287279" cy="191924"/>
          </a:xfrm>
          <a:custGeom>
            <a:rect b="b" l="l" r="r" t="t"/>
            <a:pathLst>
              <a:path extrusionOk="0" h="6485" w="9707">
                <a:moveTo>
                  <a:pt x="7875" y="3806"/>
                </a:moveTo>
                <a:cubicBezTo>
                  <a:pt x="7882" y="3826"/>
                  <a:pt x="7894" y="3841"/>
                  <a:pt x="7902" y="3860"/>
                </a:cubicBezTo>
                <a:lnTo>
                  <a:pt x="7875" y="3841"/>
                </a:lnTo>
                <a:lnTo>
                  <a:pt x="7875" y="3806"/>
                </a:lnTo>
                <a:close/>
                <a:moveTo>
                  <a:pt x="8231" y="4248"/>
                </a:moveTo>
                <a:lnTo>
                  <a:pt x="8720" y="4507"/>
                </a:lnTo>
                <a:lnTo>
                  <a:pt x="8740" y="4518"/>
                </a:lnTo>
                <a:cubicBezTo>
                  <a:pt x="8724" y="4534"/>
                  <a:pt x="8709" y="4554"/>
                  <a:pt x="8689" y="4569"/>
                </a:cubicBezTo>
                <a:lnTo>
                  <a:pt x="8231" y="4248"/>
                </a:lnTo>
                <a:close/>
                <a:moveTo>
                  <a:pt x="7938" y="5939"/>
                </a:moveTo>
                <a:lnTo>
                  <a:pt x="7938" y="5939"/>
                </a:lnTo>
                <a:cubicBezTo>
                  <a:pt x="7949" y="5947"/>
                  <a:pt x="7961" y="5954"/>
                  <a:pt x="7972" y="5966"/>
                </a:cubicBezTo>
                <a:cubicBezTo>
                  <a:pt x="7976" y="5970"/>
                  <a:pt x="7988" y="5974"/>
                  <a:pt x="7992" y="5978"/>
                </a:cubicBezTo>
                <a:lnTo>
                  <a:pt x="7996" y="5978"/>
                </a:lnTo>
                <a:cubicBezTo>
                  <a:pt x="7992" y="5978"/>
                  <a:pt x="8000" y="5981"/>
                  <a:pt x="8000" y="5981"/>
                </a:cubicBezTo>
                <a:lnTo>
                  <a:pt x="8004" y="5981"/>
                </a:lnTo>
                <a:lnTo>
                  <a:pt x="8012" y="5986"/>
                </a:lnTo>
                <a:lnTo>
                  <a:pt x="8046" y="5997"/>
                </a:lnTo>
                <a:cubicBezTo>
                  <a:pt x="8070" y="6005"/>
                  <a:pt x="8093" y="6017"/>
                  <a:pt x="8117" y="6025"/>
                </a:cubicBezTo>
                <a:cubicBezTo>
                  <a:pt x="8098" y="6021"/>
                  <a:pt x="8078" y="6021"/>
                  <a:pt x="8059" y="6017"/>
                </a:cubicBezTo>
                <a:cubicBezTo>
                  <a:pt x="8046" y="6017"/>
                  <a:pt x="8035" y="6013"/>
                  <a:pt x="8023" y="6009"/>
                </a:cubicBezTo>
                <a:lnTo>
                  <a:pt x="8008" y="6005"/>
                </a:lnTo>
                <a:lnTo>
                  <a:pt x="8000" y="6005"/>
                </a:lnTo>
                <a:lnTo>
                  <a:pt x="7992" y="6001"/>
                </a:lnTo>
                <a:lnTo>
                  <a:pt x="7981" y="5997"/>
                </a:lnTo>
                <a:cubicBezTo>
                  <a:pt x="7976" y="5994"/>
                  <a:pt x="7972" y="5994"/>
                  <a:pt x="7972" y="5990"/>
                </a:cubicBezTo>
                <a:cubicBezTo>
                  <a:pt x="7969" y="5986"/>
                  <a:pt x="7965" y="5986"/>
                  <a:pt x="7961" y="5981"/>
                </a:cubicBezTo>
                <a:lnTo>
                  <a:pt x="7953" y="5970"/>
                </a:lnTo>
                <a:cubicBezTo>
                  <a:pt x="7949" y="5958"/>
                  <a:pt x="7941" y="5950"/>
                  <a:pt x="7938" y="5939"/>
                </a:cubicBezTo>
                <a:close/>
                <a:moveTo>
                  <a:pt x="1228" y="0"/>
                </a:moveTo>
                <a:cubicBezTo>
                  <a:pt x="1024" y="0"/>
                  <a:pt x="856" y="76"/>
                  <a:pt x="748" y="260"/>
                </a:cubicBezTo>
                <a:cubicBezTo>
                  <a:pt x="180" y="1214"/>
                  <a:pt x="2070" y="2068"/>
                  <a:pt x="2070" y="2068"/>
                </a:cubicBezTo>
                <a:cubicBezTo>
                  <a:pt x="2070" y="2068"/>
                  <a:pt x="2697" y="2804"/>
                  <a:pt x="4704" y="3520"/>
                </a:cubicBezTo>
                <a:cubicBezTo>
                  <a:pt x="4661" y="3571"/>
                  <a:pt x="4623" y="3622"/>
                  <a:pt x="4587" y="3672"/>
                </a:cubicBezTo>
                <a:cubicBezTo>
                  <a:pt x="4153" y="3582"/>
                  <a:pt x="3718" y="3473"/>
                  <a:pt x="3393" y="3347"/>
                </a:cubicBezTo>
                <a:cubicBezTo>
                  <a:pt x="2735" y="3091"/>
                  <a:pt x="1306" y="2703"/>
                  <a:pt x="540" y="2703"/>
                </a:cubicBezTo>
                <a:cubicBezTo>
                  <a:pt x="208" y="2703"/>
                  <a:pt x="1" y="2776"/>
                  <a:pt x="35" y="2964"/>
                </a:cubicBezTo>
                <a:cubicBezTo>
                  <a:pt x="144" y="3563"/>
                  <a:pt x="2878" y="4687"/>
                  <a:pt x="3592" y="4687"/>
                </a:cubicBezTo>
                <a:cubicBezTo>
                  <a:pt x="3619" y="4687"/>
                  <a:pt x="3643" y="4685"/>
                  <a:pt x="3664" y="4682"/>
                </a:cubicBezTo>
                <a:cubicBezTo>
                  <a:pt x="3664" y="4682"/>
                  <a:pt x="3789" y="5007"/>
                  <a:pt x="4274" y="5031"/>
                </a:cubicBezTo>
                <a:cubicBezTo>
                  <a:pt x="3711" y="5359"/>
                  <a:pt x="3154" y="5672"/>
                  <a:pt x="2912" y="5755"/>
                </a:cubicBezTo>
                <a:cubicBezTo>
                  <a:pt x="2340" y="5950"/>
                  <a:pt x="1758" y="6310"/>
                  <a:pt x="1812" y="6459"/>
                </a:cubicBezTo>
                <a:cubicBezTo>
                  <a:pt x="1819" y="6477"/>
                  <a:pt x="1842" y="6485"/>
                  <a:pt x="1877" y="6485"/>
                </a:cubicBezTo>
                <a:cubicBezTo>
                  <a:pt x="2146" y="6485"/>
                  <a:pt x="3157" y="6040"/>
                  <a:pt x="3679" y="5916"/>
                </a:cubicBezTo>
                <a:cubicBezTo>
                  <a:pt x="4247" y="5782"/>
                  <a:pt x="5875" y="5211"/>
                  <a:pt x="6462" y="4733"/>
                </a:cubicBezTo>
                <a:cubicBezTo>
                  <a:pt x="6568" y="4789"/>
                  <a:pt x="6693" y="4817"/>
                  <a:pt x="6824" y="4817"/>
                </a:cubicBezTo>
                <a:cubicBezTo>
                  <a:pt x="7006" y="4817"/>
                  <a:pt x="7202" y="4763"/>
                  <a:pt x="7381" y="4651"/>
                </a:cubicBezTo>
                <a:cubicBezTo>
                  <a:pt x="7397" y="4659"/>
                  <a:pt x="7421" y="4666"/>
                  <a:pt x="7444" y="4682"/>
                </a:cubicBezTo>
                <a:cubicBezTo>
                  <a:pt x="7475" y="4702"/>
                  <a:pt x="7506" y="4729"/>
                  <a:pt x="7535" y="4765"/>
                </a:cubicBezTo>
                <a:cubicBezTo>
                  <a:pt x="7562" y="4803"/>
                  <a:pt x="7585" y="4850"/>
                  <a:pt x="7593" y="4913"/>
                </a:cubicBezTo>
                <a:cubicBezTo>
                  <a:pt x="7593" y="4929"/>
                  <a:pt x="7593" y="4944"/>
                  <a:pt x="7597" y="4960"/>
                </a:cubicBezTo>
                <a:lnTo>
                  <a:pt x="7597" y="5023"/>
                </a:lnTo>
                <a:cubicBezTo>
                  <a:pt x="7600" y="5065"/>
                  <a:pt x="7605" y="5109"/>
                  <a:pt x="7613" y="5156"/>
                </a:cubicBezTo>
                <a:cubicBezTo>
                  <a:pt x="7628" y="5246"/>
                  <a:pt x="7647" y="5336"/>
                  <a:pt x="7675" y="5426"/>
                </a:cubicBezTo>
                <a:cubicBezTo>
                  <a:pt x="7690" y="5473"/>
                  <a:pt x="7706" y="5516"/>
                  <a:pt x="7722" y="5563"/>
                </a:cubicBezTo>
                <a:cubicBezTo>
                  <a:pt x="7730" y="5610"/>
                  <a:pt x="7741" y="5657"/>
                  <a:pt x="7753" y="5708"/>
                </a:cubicBezTo>
                <a:cubicBezTo>
                  <a:pt x="7765" y="5762"/>
                  <a:pt x="7781" y="5813"/>
                  <a:pt x="7797" y="5869"/>
                </a:cubicBezTo>
                <a:cubicBezTo>
                  <a:pt x="7816" y="5919"/>
                  <a:pt x="7835" y="5974"/>
                  <a:pt x="7875" y="6028"/>
                </a:cubicBezTo>
                <a:lnTo>
                  <a:pt x="7891" y="6048"/>
                </a:lnTo>
                <a:cubicBezTo>
                  <a:pt x="7894" y="6052"/>
                  <a:pt x="7902" y="6060"/>
                  <a:pt x="7910" y="6064"/>
                </a:cubicBezTo>
                <a:cubicBezTo>
                  <a:pt x="7918" y="6071"/>
                  <a:pt x="7925" y="6075"/>
                  <a:pt x="7938" y="6080"/>
                </a:cubicBezTo>
                <a:lnTo>
                  <a:pt x="7945" y="6087"/>
                </a:lnTo>
                <a:cubicBezTo>
                  <a:pt x="7945" y="6087"/>
                  <a:pt x="7948" y="6089"/>
                  <a:pt x="7950" y="6089"/>
                </a:cubicBezTo>
                <a:cubicBezTo>
                  <a:pt x="7950" y="6089"/>
                  <a:pt x="7950" y="6089"/>
                  <a:pt x="7949" y="6087"/>
                </a:cubicBezTo>
                <a:lnTo>
                  <a:pt x="7953" y="6087"/>
                </a:lnTo>
                <a:lnTo>
                  <a:pt x="7961" y="6091"/>
                </a:lnTo>
                <a:lnTo>
                  <a:pt x="7972" y="6095"/>
                </a:lnTo>
                <a:lnTo>
                  <a:pt x="7985" y="6095"/>
                </a:lnTo>
                <a:lnTo>
                  <a:pt x="8008" y="6103"/>
                </a:lnTo>
                <a:cubicBezTo>
                  <a:pt x="8019" y="6103"/>
                  <a:pt x="8035" y="6107"/>
                  <a:pt x="8046" y="6107"/>
                </a:cubicBezTo>
                <a:cubicBezTo>
                  <a:pt x="8102" y="6111"/>
                  <a:pt x="8156" y="6115"/>
                  <a:pt x="8211" y="6115"/>
                </a:cubicBezTo>
                <a:cubicBezTo>
                  <a:pt x="8274" y="6118"/>
                  <a:pt x="8337" y="6118"/>
                  <a:pt x="8399" y="6118"/>
                </a:cubicBezTo>
                <a:cubicBezTo>
                  <a:pt x="8442" y="6131"/>
                  <a:pt x="8485" y="6146"/>
                  <a:pt x="8528" y="6162"/>
                </a:cubicBezTo>
                <a:cubicBezTo>
                  <a:pt x="8704" y="6216"/>
                  <a:pt x="8868" y="6268"/>
                  <a:pt x="9009" y="6310"/>
                </a:cubicBezTo>
                <a:cubicBezTo>
                  <a:pt x="9291" y="6396"/>
                  <a:pt x="9479" y="6456"/>
                  <a:pt x="9479" y="6456"/>
                </a:cubicBezTo>
                <a:cubicBezTo>
                  <a:pt x="9479" y="6456"/>
                  <a:pt x="9296" y="6389"/>
                  <a:pt x="9022" y="6283"/>
                </a:cubicBezTo>
                <a:cubicBezTo>
                  <a:pt x="8892" y="6232"/>
                  <a:pt x="8747" y="6178"/>
                  <a:pt x="8587" y="6115"/>
                </a:cubicBezTo>
                <a:cubicBezTo>
                  <a:pt x="8763" y="6111"/>
                  <a:pt x="8924" y="6107"/>
                  <a:pt x="9065" y="6099"/>
                </a:cubicBezTo>
                <a:cubicBezTo>
                  <a:pt x="9381" y="6087"/>
                  <a:pt x="9596" y="6071"/>
                  <a:pt x="9596" y="6071"/>
                </a:cubicBezTo>
                <a:cubicBezTo>
                  <a:pt x="9596" y="6071"/>
                  <a:pt x="9381" y="6071"/>
                  <a:pt x="9065" y="6068"/>
                </a:cubicBezTo>
                <a:cubicBezTo>
                  <a:pt x="8904" y="6064"/>
                  <a:pt x="8716" y="6060"/>
                  <a:pt x="8521" y="6052"/>
                </a:cubicBezTo>
                <a:cubicBezTo>
                  <a:pt x="8485" y="6052"/>
                  <a:pt x="8450" y="6048"/>
                  <a:pt x="8418" y="6048"/>
                </a:cubicBezTo>
                <a:cubicBezTo>
                  <a:pt x="8375" y="6033"/>
                  <a:pt x="8328" y="6013"/>
                  <a:pt x="8286" y="5997"/>
                </a:cubicBezTo>
                <a:cubicBezTo>
                  <a:pt x="8243" y="5978"/>
                  <a:pt x="8196" y="5958"/>
                  <a:pt x="8153" y="5943"/>
                </a:cubicBezTo>
                <a:cubicBezTo>
                  <a:pt x="8129" y="5931"/>
                  <a:pt x="8106" y="5919"/>
                  <a:pt x="8086" y="5911"/>
                </a:cubicBezTo>
                <a:lnTo>
                  <a:pt x="8051" y="5896"/>
                </a:lnTo>
                <a:lnTo>
                  <a:pt x="8043" y="5892"/>
                </a:lnTo>
                <a:lnTo>
                  <a:pt x="8039" y="5892"/>
                </a:lnTo>
                <a:lnTo>
                  <a:pt x="8039" y="5887"/>
                </a:lnTo>
                <a:lnTo>
                  <a:pt x="8035" y="5887"/>
                </a:lnTo>
                <a:cubicBezTo>
                  <a:pt x="8035" y="5887"/>
                  <a:pt x="8031" y="5884"/>
                  <a:pt x="8028" y="5884"/>
                </a:cubicBezTo>
                <a:cubicBezTo>
                  <a:pt x="8012" y="5872"/>
                  <a:pt x="8000" y="5856"/>
                  <a:pt x="7988" y="5840"/>
                </a:cubicBezTo>
                <a:cubicBezTo>
                  <a:pt x="7972" y="5822"/>
                  <a:pt x="7961" y="5802"/>
                  <a:pt x="7949" y="5782"/>
                </a:cubicBezTo>
                <a:cubicBezTo>
                  <a:pt x="7925" y="5743"/>
                  <a:pt x="7906" y="5699"/>
                  <a:pt x="7891" y="5657"/>
                </a:cubicBezTo>
                <a:cubicBezTo>
                  <a:pt x="7871" y="5614"/>
                  <a:pt x="7859" y="5571"/>
                  <a:pt x="7844" y="5528"/>
                </a:cubicBezTo>
                <a:cubicBezTo>
                  <a:pt x="7840" y="5477"/>
                  <a:pt x="7831" y="5430"/>
                  <a:pt x="7828" y="5379"/>
                </a:cubicBezTo>
                <a:cubicBezTo>
                  <a:pt x="7820" y="5281"/>
                  <a:pt x="7812" y="5183"/>
                  <a:pt x="7808" y="5094"/>
                </a:cubicBezTo>
                <a:cubicBezTo>
                  <a:pt x="7804" y="5000"/>
                  <a:pt x="7804" y="4913"/>
                  <a:pt x="7804" y="4835"/>
                </a:cubicBezTo>
                <a:lnTo>
                  <a:pt x="7804" y="4807"/>
                </a:lnTo>
                <a:lnTo>
                  <a:pt x="7804" y="4780"/>
                </a:lnTo>
                <a:lnTo>
                  <a:pt x="7804" y="4760"/>
                </a:lnTo>
                <a:lnTo>
                  <a:pt x="7804" y="4737"/>
                </a:lnTo>
                <a:cubicBezTo>
                  <a:pt x="7800" y="4725"/>
                  <a:pt x="7797" y="4713"/>
                  <a:pt x="7797" y="4698"/>
                </a:cubicBezTo>
                <a:cubicBezTo>
                  <a:pt x="7793" y="4690"/>
                  <a:pt x="7788" y="4678"/>
                  <a:pt x="7784" y="4671"/>
                </a:cubicBezTo>
                <a:lnTo>
                  <a:pt x="7784" y="4671"/>
                </a:lnTo>
                <a:cubicBezTo>
                  <a:pt x="7851" y="4753"/>
                  <a:pt x="7922" y="4843"/>
                  <a:pt x="8004" y="4937"/>
                </a:cubicBezTo>
                <a:cubicBezTo>
                  <a:pt x="8059" y="4991"/>
                  <a:pt x="8113" y="5050"/>
                  <a:pt x="8180" y="5105"/>
                </a:cubicBezTo>
                <a:cubicBezTo>
                  <a:pt x="8211" y="5132"/>
                  <a:pt x="8247" y="5156"/>
                  <a:pt x="8286" y="5179"/>
                </a:cubicBezTo>
                <a:cubicBezTo>
                  <a:pt x="8297" y="5183"/>
                  <a:pt x="8310" y="5191"/>
                  <a:pt x="8321" y="5195"/>
                </a:cubicBezTo>
                <a:lnTo>
                  <a:pt x="8337" y="5199"/>
                </a:lnTo>
                <a:cubicBezTo>
                  <a:pt x="8341" y="5203"/>
                  <a:pt x="8348" y="5203"/>
                  <a:pt x="8356" y="5206"/>
                </a:cubicBezTo>
                <a:cubicBezTo>
                  <a:pt x="8364" y="5206"/>
                  <a:pt x="8368" y="5206"/>
                  <a:pt x="8375" y="5211"/>
                </a:cubicBezTo>
                <a:lnTo>
                  <a:pt x="8391" y="5211"/>
                </a:lnTo>
                <a:lnTo>
                  <a:pt x="8418" y="5215"/>
                </a:lnTo>
                <a:cubicBezTo>
                  <a:pt x="8501" y="5222"/>
                  <a:pt x="8583" y="5222"/>
                  <a:pt x="8662" y="5226"/>
                </a:cubicBezTo>
                <a:cubicBezTo>
                  <a:pt x="8743" y="5230"/>
                  <a:pt x="8818" y="5230"/>
                  <a:pt x="8897" y="5230"/>
                </a:cubicBezTo>
                <a:cubicBezTo>
                  <a:pt x="9045" y="5235"/>
                  <a:pt x="9186" y="5235"/>
                  <a:pt x="9307" y="5235"/>
                </a:cubicBezTo>
                <a:cubicBezTo>
                  <a:pt x="9546" y="5235"/>
                  <a:pt x="9706" y="5230"/>
                  <a:pt x="9706" y="5230"/>
                </a:cubicBezTo>
                <a:cubicBezTo>
                  <a:pt x="9706" y="5230"/>
                  <a:pt x="9546" y="5219"/>
                  <a:pt x="9307" y="5203"/>
                </a:cubicBezTo>
                <a:cubicBezTo>
                  <a:pt x="9186" y="5195"/>
                  <a:pt x="9049" y="5183"/>
                  <a:pt x="8897" y="5168"/>
                </a:cubicBezTo>
                <a:cubicBezTo>
                  <a:pt x="8821" y="5159"/>
                  <a:pt x="8747" y="5156"/>
                  <a:pt x="8669" y="5148"/>
                </a:cubicBezTo>
                <a:cubicBezTo>
                  <a:pt x="8591" y="5136"/>
                  <a:pt x="8512" y="5128"/>
                  <a:pt x="8434" y="5112"/>
                </a:cubicBezTo>
                <a:lnTo>
                  <a:pt x="8403" y="5109"/>
                </a:lnTo>
                <a:lnTo>
                  <a:pt x="8391" y="5105"/>
                </a:lnTo>
                <a:lnTo>
                  <a:pt x="8380" y="5105"/>
                </a:lnTo>
                <a:lnTo>
                  <a:pt x="8372" y="5101"/>
                </a:lnTo>
                <a:lnTo>
                  <a:pt x="8360" y="5097"/>
                </a:lnTo>
                <a:cubicBezTo>
                  <a:pt x="8352" y="5094"/>
                  <a:pt x="8344" y="5089"/>
                  <a:pt x="8341" y="5081"/>
                </a:cubicBezTo>
                <a:cubicBezTo>
                  <a:pt x="8310" y="5065"/>
                  <a:pt x="8281" y="5042"/>
                  <a:pt x="8254" y="5015"/>
                </a:cubicBezTo>
                <a:cubicBezTo>
                  <a:pt x="8203" y="4964"/>
                  <a:pt x="8153" y="4901"/>
                  <a:pt x="8109" y="4847"/>
                </a:cubicBezTo>
                <a:cubicBezTo>
                  <a:pt x="8015" y="4729"/>
                  <a:pt x="7941" y="4612"/>
                  <a:pt x="7875" y="4510"/>
                </a:cubicBezTo>
                <a:cubicBezTo>
                  <a:pt x="7831" y="4436"/>
                  <a:pt x="7788" y="4373"/>
                  <a:pt x="7757" y="4319"/>
                </a:cubicBezTo>
                <a:lnTo>
                  <a:pt x="7757" y="4319"/>
                </a:lnTo>
                <a:lnTo>
                  <a:pt x="8798" y="5109"/>
                </a:lnTo>
                <a:lnTo>
                  <a:pt x="8821" y="5128"/>
                </a:lnTo>
                <a:lnTo>
                  <a:pt x="8841" y="5117"/>
                </a:lnTo>
                <a:cubicBezTo>
                  <a:pt x="8881" y="5094"/>
                  <a:pt x="8920" y="5070"/>
                  <a:pt x="8959" y="5047"/>
                </a:cubicBezTo>
                <a:lnTo>
                  <a:pt x="9018" y="5007"/>
                </a:lnTo>
                <a:lnTo>
                  <a:pt x="9072" y="4972"/>
                </a:lnTo>
                <a:lnTo>
                  <a:pt x="9131" y="4933"/>
                </a:lnTo>
                <a:cubicBezTo>
                  <a:pt x="9150" y="4917"/>
                  <a:pt x="9166" y="4906"/>
                  <a:pt x="9186" y="4894"/>
                </a:cubicBezTo>
                <a:cubicBezTo>
                  <a:pt x="9221" y="4866"/>
                  <a:pt x="9260" y="4839"/>
                  <a:pt x="9296" y="4812"/>
                </a:cubicBezTo>
                <a:lnTo>
                  <a:pt x="9401" y="4725"/>
                </a:lnTo>
                <a:cubicBezTo>
                  <a:pt x="9417" y="4709"/>
                  <a:pt x="9432" y="4694"/>
                  <a:pt x="9452" y="4678"/>
                </a:cubicBezTo>
                <a:lnTo>
                  <a:pt x="9502" y="4635"/>
                </a:lnTo>
                <a:lnTo>
                  <a:pt x="9549" y="4588"/>
                </a:lnTo>
                <a:cubicBezTo>
                  <a:pt x="9569" y="4572"/>
                  <a:pt x="9581" y="4557"/>
                  <a:pt x="9601" y="4538"/>
                </a:cubicBezTo>
                <a:lnTo>
                  <a:pt x="9690" y="4440"/>
                </a:lnTo>
                <a:lnTo>
                  <a:pt x="9593" y="4530"/>
                </a:lnTo>
                <a:cubicBezTo>
                  <a:pt x="9573" y="4545"/>
                  <a:pt x="9558" y="4561"/>
                  <a:pt x="9542" y="4577"/>
                </a:cubicBezTo>
                <a:lnTo>
                  <a:pt x="9487" y="4619"/>
                </a:lnTo>
                <a:lnTo>
                  <a:pt x="9437" y="4659"/>
                </a:lnTo>
                <a:cubicBezTo>
                  <a:pt x="9417" y="4675"/>
                  <a:pt x="9401" y="4686"/>
                  <a:pt x="9381" y="4702"/>
                </a:cubicBezTo>
                <a:lnTo>
                  <a:pt x="9272" y="4776"/>
                </a:lnTo>
                <a:cubicBezTo>
                  <a:pt x="9233" y="4803"/>
                  <a:pt x="9193" y="4827"/>
                  <a:pt x="9159" y="4850"/>
                </a:cubicBezTo>
                <a:cubicBezTo>
                  <a:pt x="9139" y="4863"/>
                  <a:pt x="9119" y="4874"/>
                  <a:pt x="9099" y="4886"/>
                </a:cubicBezTo>
                <a:lnTo>
                  <a:pt x="9041" y="4917"/>
                </a:lnTo>
                <a:lnTo>
                  <a:pt x="8982" y="4953"/>
                </a:lnTo>
                <a:lnTo>
                  <a:pt x="8924" y="4984"/>
                </a:lnTo>
                <a:cubicBezTo>
                  <a:pt x="8892" y="5000"/>
                  <a:pt x="8861" y="5015"/>
                  <a:pt x="8830" y="5031"/>
                </a:cubicBezTo>
                <a:lnTo>
                  <a:pt x="7985" y="4279"/>
                </a:lnTo>
                <a:lnTo>
                  <a:pt x="8669" y="4678"/>
                </a:lnTo>
                <a:lnTo>
                  <a:pt x="8709" y="4698"/>
                </a:lnTo>
                <a:lnTo>
                  <a:pt x="8736" y="4666"/>
                </a:lnTo>
                <a:cubicBezTo>
                  <a:pt x="8763" y="4631"/>
                  <a:pt x="8794" y="4592"/>
                  <a:pt x="8821" y="4557"/>
                </a:cubicBezTo>
                <a:cubicBezTo>
                  <a:pt x="8853" y="4522"/>
                  <a:pt x="8881" y="4487"/>
                  <a:pt x="8912" y="4451"/>
                </a:cubicBezTo>
                <a:cubicBezTo>
                  <a:pt x="8975" y="4377"/>
                  <a:pt x="9041" y="4310"/>
                  <a:pt x="9108" y="4244"/>
                </a:cubicBezTo>
                <a:cubicBezTo>
                  <a:pt x="9162" y="4189"/>
                  <a:pt x="9217" y="4142"/>
                  <a:pt x="9276" y="4095"/>
                </a:cubicBezTo>
                <a:cubicBezTo>
                  <a:pt x="9284" y="4091"/>
                  <a:pt x="9291" y="4088"/>
                  <a:pt x="9300" y="4084"/>
                </a:cubicBezTo>
                <a:cubicBezTo>
                  <a:pt x="9319" y="4079"/>
                  <a:pt x="9334" y="4072"/>
                  <a:pt x="9354" y="4068"/>
                </a:cubicBezTo>
                <a:cubicBezTo>
                  <a:pt x="9362" y="4064"/>
                  <a:pt x="9374" y="4064"/>
                  <a:pt x="9381" y="4064"/>
                </a:cubicBezTo>
                <a:cubicBezTo>
                  <a:pt x="9390" y="4060"/>
                  <a:pt x="9401" y="4060"/>
                  <a:pt x="9409" y="4060"/>
                </a:cubicBezTo>
                <a:cubicBezTo>
                  <a:pt x="9428" y="4056"/>
                  <a:pt x="9448" y="4056"/>
                  <a:pt x="9464" y="4056"/>
                </a:cubicBezTo>
                <a:cubicBezTo>
                  <a:pt x="9475" y="4060"/>
                  <a:pt x="9484" y="4060"/>
                  <a:pt x="9495" y="4060"/>
                </a:cubicBezTo>
                <a:cubicBezTo>
                  <a:pt x="9484" y="4056"/>
                  <a:pt x="9475" y="4056"/>
                  <a:pt x="9468" y="4052"/>
                </a:cubicBezTo>
                <a:cubicBezTo>
                  <a:pt x="9448" y="4048"/>
                  <a:pt x="9428" y="4048"/>
                  <a:pt x="9409" y="4048"/>
                </a:cubicBezTo>
                <a:lnTo>
                  <a:pt x="9378" y="4048"/>
                </a:lnTo>
                <a:cubicBezTo>
                  <a:pt x="9370" y="4048"/>
                  <a:pt x="9362" y="4048"/>
                  <a:pt x="9350" y="4052"/>
                </a:cubicBezTo>
                <a:cubicBezTo>
                  <a:pt x="9343" y="4052"/>
                  <a:pt x="9334" y="4056"/>
                  <a:pt x="9327" y="4056"/>
                </a:cubicBezTo>
                <a:cubicBezTo>
                  <a:pt x="9347" y="4044"/>
                  <a:pt x="9362" y="4032"/>
                  <a:pt x="9381" y="4021"/>
                </a:cubicBezTo>
                <a:cubicBezTo>
                  <a:pt x="9390" y="4013"/>
                  <a:pt x="9401" y="4009"/>
                  <a:pt x="9413" y="4005"/>
                </a:cubicBezTo>
                <a:cubicBezTo>
                  <a:pt x="9421" y="3997"/>
                  <a:pt x="9432" y="3994"/>
                  <a:pt x="9444" y="3990"/>
                </a:cubicBezTo>
                <a:cubicBezTo>
                  <a:pt x="9452" y="3981"/>
                  <a:pt x="9464" y="3978"/>
                  <a:pt x="9475" y="3974"/>
                </a:cubicBezTo>
                <a:lnTo>
                  <a:pt x="9491" y="3970"/>
                </a:lnTo>
                <a:lnTo>
                  <a:pt x="9507" y="3966"/>
                </a:lnTo>
                <a:cubicBezTo>
                  <a:pt x="9531" y="3958"/>
                  <a:pt x="9554" y="3958"/>
                  <a:pt x="9578" y="3958"/>
                </a:cubicBezTo>
                <a:cubicBezTo>
                  <a:pt x="9566" y="3956"/>
                  <a:pt x="9554" y="3955"/>
                  <a:pt x="9542" y="3955"/>
                </a:cubicBezTo>
                <a:cubicBezTo>
                  <a:pt x="9531" y="3955"/>
                  <a:pt x="9519" y="3956"/>
                  <a:pt x="9507" y="3958"/>
                </a:cubicBezTo>
                <a:lnTo>
                  <a:pt x="9491" y="3962"/>
                </a:lnTo>
                <a:lnTo>
                  <a:pt x="9471" y="3966"/>
                </a:lnTo>
                <a:cubicBezTo>
                  <a:pt x="9460" y="3970"/>
                  <a:pt x="9448" y="3970"/>
                  <a:pt x="9440" y="3974"/>
                </a:cubicBezTo>
                <a:cubicBezTo>
                  <a:pt x="9428" y="3981"/>
                  <a:pt x="9417" y="3985"/>
                  <a:pt x="9405" y="3990"/>
                </a:cubicBezTo>
                <a:cubicBezTo>
                  <a:pt x="9393" y="3994"/>
                  <a:pt x="9381" y="3997"/>
                  <a:pt x="9374" y="4005"/>
                </a:cubicBezTo>
                <a:cubicBezTo>
                  <a:pt x="9350" y="4013"/>
                  <a:pt x="9331" y="4025"/>
                  <a:pt x="9307" y="4037"/>
                </a:cubicBezTo>
                <a:cubicBezTo>
                  <a:pt x="9287" y="4052"/>
                  <a:pt x="9268" y="4064"/>
                  <a:pt x="9244" y="4079"/>
                </a:cubicBezTo>
                <a:cubicBezTo>
                  <a:pt x="9190" y="4099"/>
                  <a:pt x="9131" y="4122"/>
                  <a:pt x="9080" y="4154"/>
                </a:cubicBezTo>
                <a:cubicBezTo>
                  <a:pt x="9014" y="4193"/>
                  <a:pt x="8947" y="4236"/>
                  <a:pt x="8888" y="4283"/>
                </a:cubicBezTo>
                <a:cubicBezTo>
                  <a:pt x="8857" y="4306"/>
                  <a:pt x="8826" y="4330"/>
                  <a:pt x="8794" y="4357"/>
                </a:cubicBezTo>
                <a:cubicBezTo>
                  <a:pt x="8783" y="4369"/>
                  <a:pt x="8767" y="4381"/>
                  <a:pt x="8751" y="4397"/>
                </a:cubicBezTo>
                <a:cubicBezTo>
                  <a:pt x="8747" y="4400"/>
                  <a:pt x="8743" y="4404"/>
                  <a:pt x="8736" y="4408"/>
                </a:cubicBezTo>
                <a:lnTo>
                  <a:pt x="8341" y="4146"/>
                </a:lnTo>
                <a:lnTo>
                  <a:pt x="8341" y="4146"/>
                </a:lnTo>
                <a:cubicBezTo>
                  <a:pt x="8359" y="4148"/>
                  <a:pt x="8377" y="4149"/>
                  <a:pt x="8395" y="4149"/>
                </a:cubicBezTo>
                <a:cubicBezTo>
                  <a:pt x="8482" y="4149"/>
                  <a:pt x="8568" y="4124"/>
                  <a:pt x="8646" y="4075"/>
                </a:cubicBezTo>
                <a:cubicBezTo>
                  <a:pt x="8740" y="4013"/>
                  <a:pt x="8806" y="3923"/>
                  <a:pt x="8837" y="3821"/>
                </a:cubicBezTo>
                <a:cubicBezTo>
                  <a:pt x="9006" y="3665"/>
                  <a:pt x="9065" y="3438"/>
                  <a:pt x="8967" y="3277"/>
                </a:cubicBezTo>
                <a:cubicBezTo>
                  <a:pt x="8902" y="3175"/>
                  <a:pt x="8782" y="3121"/>
                  <a:pt x="8649" y="3121"/>
                </a:cubicBezTo>
                <a:cubicBezTo>
                  <a:pt x="8629" y="3121"/>
                  <a:pt x="8608" y="3122"/>
                  <a:pt x="8587" y="3125"/>
                </a:cubicBezTo>
                <a:cubicBezTo>
                  <a:pt x="8512" y="3074"/>
                  <a:pt x="8427" y="3046"/>
                  <a:pt x="8344" y="3038"/>
                </a:cubicBezTo>
                <a:cubicBezTo>
                  <a:pt x="8268" y="2995"/>
                  <a:pt x="8186" y="2971"/>
                  <a:pt x="8106" y="2971"/>
                </a:cubicBezTo>
                <a:cubicBezTo>
                  <a:pt x="8034" y="2971"/>
                  <a:pt x="7965" y="2990"/>
                  <a:pt x="7902" y="3031"/>
                </a:cubicBezTo>
                <a:cubicBezTo>
                  <a:pt x="7777" y="3113"/>
                  <a:pt x="7710" y="3262"/>
                  <a:pt x="7718" y="3422"/>
                </a:cubicBezTo>
                <a:cubicBezTo>
                  <a:pt x="7587" y="3275"/>
                  <a:pt x="7391" y="3200"/>
                  <a:pt x="7176" y="3200"/>
                </a:cubicBezTo>
                <a:cubicBezTo>
                  <a:pt x="7075" y="3200"/>
                  <a:pt x="6970" y="3216"/>
                  <a:pt x="6865" y="3250"/>
                </a:cubicBezTo>
                <a:cubicBezTo>
                  <a:pt x="6904" y="2921"/>
                  <a:pt x="6951" y="2401"/>
                  <a:pt x="6928" y="2209"/>
                </a:cubicBezTo>
                <a:cubicBezTo>
                  <a:pt x="6892" y="1923"/>
                  <a:pt x="6872" y="1328"/>
                  <a:pt x="6951" y="729"/>
                </a:cubicBezTo>
                <a:cubicBezTo>
                  <a:pt x="6994" y="406"/>
                  <a:pt x="6829" y="163"/>
                  <a:pt x="6612" y="163"/>
                </a:cubicBezTo>
                <a:cubicBezTo>
                  <a:pt x="6429" y="163"/>
                  <a:pt x="6210" y="336"/>
                  <a:pt x="6047" y="780"/>
                </a:cubicBezTo>
                <a:cubicBezTo>
                  <a:pt x="5848" y="1328"/>
                  <a:pt x="5613" y="1978"/>
                  <a:pt x="5616" y="2561"/>
                </a:cubicBezTo>
                <a:cubicBezTo>
                  <a:pt x="5374" y="2393"/>
                  <a:pt x="5158" y="2260"/>
                  <a:pt x="5041" y="2229"/>
                </a:cubicBezTo>
                <a:cubicBezTo>
                  <a:pt x="4681" y="2119"/>
                  <a:pt x="4332" y="2048"/>
                  <a:pt x="3918" y="1665"/>
                </a:cubicBezTo>
                <a:cubicBezTo>
                  <a:pt x="3582" y="1354"/>
                  <a:pt x="2088" y="0"/>
                  <a:pt x="122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40"/>
          <p:cNvSpPr/>
          <p:nvPr/>
        </p:nvSpPr>
        <p:spPr>
          <a:xfrm>
            <a:off x="8149550" y="965650"/>
            <a:ext cx="363700" cy="328975"/>
          </a:xfrm>
          <a:custGeom>
            <a:rect b="b" l="l" r="r" t="t"/>
            <a:pathLst>
              <a:path extrusionOk="0" h="13159" w="14548">
                <a:moveTo>
                  <a:pt x="3483" y="0"/>
                </a:moveTo>
                <a:cubicBezTo>
                  <a:pt x="3241" y="0"/>
                  <a:pt x="3065" y="339"/>
                  <a:pt x="3065" y="339"/>
                </a:cubicBezTo>
                <a:cubicBezTo>
                  <a:pt x="1116" y="5095"/>
                  <a:pt x="5080" y="9149"/>
                  <a:pt x="5080" y="9149"/>
                </a:cubicBezTo>
                <a:lnTo>
                  <a:pt x="4697" y="8958"/>
                </a:lnTo>
                <a:cubicBezTo>
                  <a:pt x="4697" y="8958"/>
                  <a:pt x="4606" y="8752"/>
                  <a:pt x="4445" y="8752"/>
                </a:cubicBezTo>
                <a:cubicBezTo>
                  <a:pt x="4416" y="8752"/>
                  <a:pt x="4385" y="8758"/>
                  <a:pt x="4352" y="8774"/>
                </a:cubicBezTo>
                <a:cubicBezTo>
                  <a:pt x="4349" y="8766"/>
                  <a:pt x="4345" y="8759"/>
                  <a:pt x="4336" y="8759"/>
                </a:cubicBezTo>
                <a:cubicBezTo>
                  <a:pt x="4253" y="8712"/>
                  <a:pt x="2403" y="7750"/>
                  <a:pt x="1164" y="7750"/>
                </a:cubicBezTo>
                <a:cubicBezTo>
                  <a:pt x="1068" y="7750"/>
                  <a:pt x="976" y="7756"/>
                  <a:pt x="888" y="7769"/>
                </a:cubicBezTo>
                <a:lnTo>
                  <a:pt x="873" y="7769"/>
                </a:lnTo>
                <a:lnTo>
                  <a:pt x="716" y="8003"/>
                </a:lnTo>
                <a:cubicBezTo>
                  <a:pt x="705" y="8018"/>
                  <a:pt x="713" y="8042"/>
                  <a:pt x="729" y="8054"/>
                </a:cubicBezTo>
                <a:cubicBezTo>
                  <a:pt x="733" y="8057"/>
                  <a:pt x="739" y="8058"/>
                  <a:pt x="745" y="8058"/>
                </a:cubicBezTo>
                <a:cubicBezTo>
                  <a:pt x="758" y="8058"/>
                  <a:pt x="771" y="8053"/>
                  <a:pt x="779" y="8042"/>
                </a:cubicBezTo>
                <a:lnTo>
                  <a:pt x="916" y="7839"/>
                </a:lnTo>
                <a:cubicBezTo>
                  <a:pt x="994" y="7829"/>
                  <a:pt x="1076" y="7824"/>
                  <a:pt x="1161" y="7824"/>
                </a:cubicBezTo>
                <a:cubicBezTo>
                  <a:pt x="2323" y="7824"/>
                  <a:pt x="4089" y="8711"/>
                  <a:pt x="4286" y="8813"/>
                </a:cubicBezTo>
                <a:cubicBezTo>
                  <a:pt x="4266" y="8829"/>
                  <a:pt x="4243" y="8844"/>
                  <a:pt x="4223" y="8864"/>
                </a:cubicBezTo>
                <a:lnTo>
                  <a:pt x="4219" y="8860"/>
                </a:lnTo>
                <a:cubicBezTo>
                  <a:pt x="4202" y="8852"/>
                  <a:pt x="3006" y="8165"/>
                  <a:pt x="1629" y="8165"/>
                </a:cubicBezTo>
                <a:cubicBezTo>
                  <a:pt x="1155" y="8165"/>
                  <a:pt x="660" y="8246"/>
                  <a:pt x="184" y="8465"/>
                </a:cubicBezTo>
                <a:lnTo>
                  <a:pt x="176" y="8468"/>
                </a:lnTo>
                <a:lnTo>
                  <a:pt x="16" y="8656"/>
                </a:lnTo>
                <a:cubicBezTo>
                  <a:pt x="1" y="8672"/>
                  <a:pt x="4" y="8692"/>
                  <a:pt x="19" y="8708"/>
                </a:cubicBezTo>
                <a:cubicBezTo>
                  <a:pt x="27" y="8713"/>
                  <a:pt x="35" y="8716"/>
                  <a:pt x="43" y="8716"/>
                </a:cubicBezTo>
                <a:cubicBezTo>
                  <a:pt x="53" y="8716"/>
                  <a:pt x="62" y="8712"/>
                  <a:pt x="71" y="8703"/>
                </a:cubicBezTo>
                <a:lnTo>
                  <a:pt x="223" y="8528"/>
                </a:lnTo>
                <a:cubicBezTo>
                  <a:pt x="687" y="8316"/>
                  <a:pt x="1170" y="8237"/>
                  <a:pt x="1633" y="8237"/>
                </a:cubicBezTo>
                <a:cubicBezTo>
                  <a:pt x="2943" y="8237"/>
                  <a:pt x="4089" y="8870"/>
                  <a:pt x="4176" y="8919"/>
                </a:cubicBezTo>
                <a:cubicBezTo>
                  <a:pt x="3918" y="9243"/>
                  <a:pt x="4470" y="9287"/>
                  <a:pt x="4470" y="9287"/>
                </a:cubicBezTo>
                <a:cubicBezTo>
                  <a:pt x="6414" y="9993"/>
                  <a:pt x="7217" y="12168"/>
                  <a:pt x="7611" y="12168"/>
                </a:cubicBezTo>
                <a:cubicBezTo>
                  <a:pt x="7621" y="12168"/>
                  <a:pt x="7631" y="12167"/>
                  <a:pt x="7640" y="12164"/>
                </a:cubicBezTo>
                <a:cubicBezTo>
                  <a:pt x="8027" y="12050"/>
                  <a:pt x="6665" y="10465"/>
                  <a:pt x="6665" y="10465"/>
                </a:cubicBezTo>
                <a:cubicBezTo>
                  <a:pt x="6731" y="10451"/>
                  <a:pt x="6797" y="10444"/>
                  <a:pt x="6863" y="10444"/>
                </a:cubicBezTo>
                <a:cubicBezTo>
                  <a:pt x="7888" y="10444"/>
                  <a:pt x="8911" y="12008"/>
                  <a:pt x="9315" y="12390"/>
                </a:cubicBezTo>
                <a:cubicBezTo>
                  <a:pt x="9440" y="12509"/>
                  <a:pt x="9579" y="12551"/>
                  <a:pt x="9713" y="12551"/>
                </a:cubicBezTo>
                <a:cubicBezTo>
                  <a:pt x="10040" y="12551"/>
                  <a:pt x="10337" y="12301"/>
                  <a:pt x="10337" y="12301"/>
                </a:cubicBezTo>
                <a:cubicBezTo>
                  <a:pt x="10337" y="12301"/>
                  <a:pt x="10945" y="13159"/>
                  <a:pt x="11237" y="13159"/>
                </a:cubicBezTo>
                <a:cubicBezTo>
                  <a:pt x="11274" y="13159"/>
                  <a:pt x="11306" y="13145"/>
                  <a:pt x="11331" y="13114"/>
                </a:cubicBezTo>
                <a:cubicBezTo>
                  <a:pt x="11558" y="12845"/>
                  <a:pt x="10677" y="12074"/>
                  <a:pt x="10677" y="12074"/>
                </a:cubicBezTo>
                <a:cubicBezTo>
                  <a:pt x="10994" y="11983"/>
                  <a:pt x="10834" y="11165"/>
                  <a:pt x="10834" y="11165"/>
                </a:cubicBezTo>
                <a:lnTo>
                  <a:pt x="10834" y="11165"/>
                </a:lnTo>
                <a:cubicBezTo>
                  <a:pt x="11028" y="11258"/>
                  <a:pt x="11204" y="11297"/>
                  <a:pt x="11365" y="11297"/>
                </a:cubicBezTo>
                <a:cubicBezTo>
                  <a:pt x="12312" y="11297"/>
                  <a:pt x="12693" y="9921"/>
                  <a:pt x="12693" y="9921"/>
                </a:cubicBezTo>
                <a:cubicBezTo>
                  <a:pt x="12693" y="9921"/>
                  <a:pt x="13545" y="10361"/>
                  <a:pt x="14034" y="10361"/>
                </a:cubicBezTo>
                <a:cubicBezTo>
                  <a:pt x="14182" y="10361"/>
                  <a:pt x="14297" y="10320"/>
                  <a:pt x="14344" y="10215"/>
                </a:cubicBezTo>
                <a:cubicBezTo>
                  <a:pt x="14548" y="9765"/>
                  <a:pt x="12830" y="9334"/>
                  <a:pt x="12830" y="9334"/>
                </a:cubicBezTo>
                <a:cubicBezTo>
                  <a:pt x="13003" y="6496"/>
                  <a:pt x="10903" y="6181"/>
                  <a:pt x="9961" y="6181"/>
                </a:cubicBezTo>
                <a:cubicBezTo>
                  <a:pt x="9693" y="6181"/>
                  <a:pt x="9519" y="6207"/>
                  <a:pt x="9519" y="6207"/>
                </a:cubicBezTo>
                <a:cubicBezTo>
                  <a:pt x="10223" y="5549"/>
                  <a:pt x="10583" y="430"/>
                  <a:pt x="9159" y="383"/>
                </a:cubicBezTo>
                <a:cubicBezTo>
                  <a:pt x="9151" y="382"/>
                  <a:pt x="9143" y="382"/>
                  <a:pt x="9135" y="382"/>
                </a:cubicBezTo>
                <a:cubicBezTo>
                  <a:pt x="7710" y="382"/>
                  <a:pt x="5852" y="4257"/>
                  <a:pt x="5852" y="4257"/>
                </a:cubicBezTo>
                <a:cubicBezTo>
                  <a:pt x="4739" y="4210"/>
                  <a:pt x="4446" y="1745"/>
                  <a:pt x="3993" y="586"/>
                </a:cubicBezTo>
                <a:cubicBezTo>
                  <a:pt x="3816" y="138"/>
                  <a:pt x="3636" y="0"/>
                  <a:pt x="348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40"/>
          <p:cNvSpPr/>
          <p:nvPr/>
        </p:nvSpPr>
        <p:spPr>
          <a:xfrm rot="7200044">
            <a:off x="5742834" y="3689387"/>
            <a:ext cx="350617" cy="387616"/>
          </a:xfrm>
          <a:custGeom>
            <a:rect b="b" l="l" r="r" t="t"/>
            <a:pathLst>
              <a:path extrusionOk="0" h="15505" w="14025">
                <a:moveTo>
                  <a:pt x="3452" y="0"/>
                </a:moveTo>
                <a:cubicBezTo>
                  <a:pt x="3442" y="0"/>
                  <a:pt x="3431" y="1"/>
                  <a:pt x="3421" y="2"/>
                </a:cubicBezTo>
                <a:cubicBezTo>
                  <a:pt x="2763" y="45"/>
                  <a:pt x="3320" y="2388"/>
                  <a:pt x="3762" y="3719"/>
                </a:cubicBezTo>
                <a:cubicBezTo>
                  <a:pt x="4161" y="4913"/>
                  <a:pt x="4396" y="6733"/>
                  <a:pt x="4439" y="7081"/>
                </a:cubicBezTo>
                <a:lnTo>
                  <a:pt x="4435" y="7081"/>
                </a:lnTo>
                <a:cubicBezTo>
                  <a:pt x="4201" y="5520"/>
                  <a:pt x="3191" y="3563"/>
                  <a:pt x="2810" y="3027"/>
                </a:cubicBezTo>
                <a:cubicBezTo>
                  <a:pt x="2427" y="2482"/>
                  <a:pt x="1860" y="2334"/>
                  <a:pt x="1472" y="1653"/>
                </a:cubicBezTo>
                <a:cubicBezTo>
                  <a:pt x="1230" y="1228"/>
                  <a:pt x="879" y="960"/>
                  <a:pt x="599" y="960"/>
                </a:cubicBezTo>
                <a:cubicBezTo>
                  <a:pt x="430" y="960"/>
                  <a:pt x="286" y="1058"/>
                  <a:pt x="208" y="1277"/>
                </a:cubicBezTo>
                <a:cubicBezTo>
                  <a:pt x="1" y="1860"/>
                  <a:pt x="1394" y="3880"/>
                  <a:pt x="1629" y="4263"/>
                </a:cubicBezTo>
                <a:cubicBezTo>
                  <a:pt x="1867" y="4647"/>
                  <a:pt x="2360" y="5387"/>
                  <a:pt x="2588" y="5997"/>
                </a:cubicBezTo>
                <a:cubicBezTo>
                  <a:pt x="2763" y="6474"/>
                  <a:pt x="3292" y="7164"/>
                  <a:pt x="3515" y="7442"/>
                </a:cubicBezTo>
                <a:cubicBezTo>
                  <a:pt x="3511" y="7446"/>
                  <a:pt x="3507" y="7449"/>
                  <a:pt x="3504" y="7449"/>
                </a:cubicBezTo>
                <a:cubicBezTo>
                  <a:pt x="3486" y="7448"/>
                  <a:pt x="3469" y="7448"/>
                  <a:pt x="3451" y="7448"/>
                </a:cubicBezTo>
                <a:cubicBezTo>
                  <a:pt x="3362" y="7448"/>
                  <a:pt x="3271" y="7464"/>
                  <a:pt x="3182" y="7500"/>
                </a:cubicBezTo>
                <a:cubicBezTo>
                  <a:pt x="3081" y="7543"/>
                  <a:pt x="2991" y="7606"/>
                  <a:pt x="2924" y="7688"/>
                </a:cubicBezTo>
                <a:cubicBezTo>
                  <a:pt x="2891" y="7674"/>
                  <a:pt x="2858" y="7668"/>
                  <a:pt x="2825" y="7668"/>
                </a:cubicBezTo>
                <a:cubicBezTo>
                  <a:pt x="2793" y="7668"/>
                  <a:pt x="2762" y="7674"/>
                  <a:pt x="2732" y="7688"/>
                </a:cubicBezTo>
                <a:cubicBezTo>
                  <a:pt x="2631" y="7728"/>
                  <a:pt x="2564" y="7833"/>
                  <a:pt x="2552" y="7959"/>
                </a:cubicBezTo>
                <a:cubicBezTo>
                  <a:pt x="2392" y="8084"/>
                  <a:pt x="2326" y="8315"/>
                  <a:pt x="2407" y="8522"/>
                </a:cubicBezTo>
                <a:cubicBezTo>
                  <a:pt x="2420" y="8546"/>
                  <a:pt x="2431" y="8569"/>
                  <a:pt x="2447" y="8593"/>
                </a:cubicBezTo>
                <a:cubicBezTo>
                  <a:pt x="2451" y="8620"/>
                  <a:pt x="2458" y="8647"/>
                  <a:pt x="2470" y="8671"/>
                </a:cubicBezTo>
                <a:cubicBezTo>
                  <a:pt x="2545" y="8861"/>
                  <a:pt x="2723" y="8979"/>
                  <a:pt x="2906" y="8979"/>
                </a:cubicBezTo>
                <a:cubicBezTo>
                  <a:pt x="2923" y="8979"/>
                  <a:pt x="2940" y="8978"/>
                  <a:pt x="2956" y="8976"/>
                </a:cubicBezTo>
                <a:cubicBezTo>
                  <a:pt x="3025" y="9034"/>
                  <a:pt x="3103" y="9067"/>
                  <a:pt x="3180" y="9067"/>
                </a:cubicBezTo>
                <a:cubicBezTo>
                  <a:pt x="3211" y="9067"/>
                  <a:pt x="3242" y="9061"/>
                  <a:pt x="3273" y="9050"/>
                </a:cubicBezTo>
                <a:cubicBezTo>
                  <a:pt x="3332" y="9023"/>
                  <a:pt x="3379" y="8976"/>
                  <a:pt x="3410" y="8913"/>
                </a:cubicBezTo>
                <a:cubicBezTo>
                  <a:pt x="3427" y="8914"/>
                  <a:pt x="3445" y="8915"/>
                  <a:pt x="3463" y="8915"/>
                </a:cubicBezTo>
                <a:cubicBezTo>
                  <a:pt x="3549" y="8915"/>
                  <a:pt x="3638" y="8898"/>
                  <a:pt x="3723" y="8862"/>
                </a:cubicBezTo>
                <a:cubicBezTo>
                  <a:pt x="3829" y="8819"/>
                  <a:pt x="3919" y="8757"/>
                  <a:pt x="3989" y="8674"/>
                </a:cubicBezTo>
                <a:lnTo>
                  <a:pt x="4004" y="8674"/>
                </a:lnTo>
                <a:cubicBezTo>
                  <a:pt x="4032" y="9030"/>
                  <a:pt x="4122" y="9899"/>
                  <a:pt x="4322" y="10365"/>
                </a:cubicBezTo>
                <a:cubicBezTo>
                  <a:pt x="4576" y="10964"/>
                  <a:pt x="4721" y="11848"/>
                  <a:pt x="4815" y="12291"/>
                </a:cubicBezTo>
                <a:cubicBezTo>
                  <a:pt x="4905" y="12737"/>
                  <a:pt x="5281" y="15172"/>
                  <a:pt x="5828" y="15441"/>
                </a:cubicBezTo>
                <a:cubicBezTo>
                  <a:pt x="5914" y="15484"/>
                  <a:pt x="5994" y="15504"/>
                  <a:pt x="6067" y="15504"/>
                </a:cubicBezTo>
                <a:cubicBezTo>
                  <a:pt x="6457" y="15504"/>
                  <a:pt x="6641" y="14930"/>
                  <a:pt x="6482" y="14283"/>
                </a:cubicBezTo>
                <a:cubicBezTo>
                  <a:pt x="6298" y="13519"/>
                  <a:pt x="6607" y="13019"/>
                  <a:pt x="6510" y="12354"/>
                </a:cubicBezTo>
                <a:cubicBezTo>
                  <a:pt x="6416" y="11696"/>
                  <a:pt x="5809" y="9579"/>
                  <a:pt x="4913" y="8287"/>
                </a:cubicBezTo>
                <a:lnTo>
                  <a:pt x="4913" y="8283"/>
                </a:lnTo>
                <a:cubicBezTo>
                  <a:pt x="5124" y="8569"/>
                  <a:pt x="6197" y="10044"/>
                  <a:pt x="6725" y="11187"/>
                </a:cubicBezTo>
                <a:cubicBezTo>
                  <a:pt x="7258" y="12339"/>
                  <a:pt x="8296" y="14164"/>
                  <a:pt x="8860" y="14164"/>
                </a:cubicBezTo>
                <a:cubicBezTo>
                  <a:pt x="8917" y="14164"/>
                  <a:pt x="8969" y="14146"/>
                  <a:pt x="9015" y="14107"/>
                </a:cubicBezTo>
                <a:cubicBezTo>
                  <a:pt x="9523" y="13680"/>
                  <a:pt x="8803" y="12377"/>
                  <a:pt x="8619" y="11406"/>
                </a:cubicBezTo>
                <a:cubicBezTo>
                  <a:pt x="8439" y="10436"/>
                  <a:pt x="8150" y="8855"/>
                  <a:pt x="7378" y="8279"/>
                </a:cubicBezTo>
                <a:cubicBezTo>
                  <a:pt x="6728" y="7790"/>
                  <a:pt x="7241" y="7437"/>
                  <a:pt x="6345" y="7437"/>
                </a:cubicBezTo>
                <a:cubicBezTo>
                  <a:pt x="6450" y="7340"/>
                  <a:pt x="6525" y="7242"/>
                  <a:pt x="6553" y="7152"/>
                </a:cubicBezTo>
                <a:lnTo>
                  <a:pt x="10169" y="5676"/>
                </a:lnTo>
                <a:cubicBezTo>
                  <a:pt x="10518" y="5672"/>
                  <a:pt x="11261" y="5465"/>
                  <a:pt x="12086" y="5125"/>
                </a:cubicBezTo>
                <a:cubicBezTo>
                  <a:pt x="13186" y="4678"/>
                  <a:pt x="14024" y="4166"/>
                  <a:pt x="13950" y="3985"/>
                </a:cubicBezTo>
                <a:cubicBezTo>
                  <a:pt x="13942" y="3958"/>
                  <a:pt x="13911" y="3943"/>
                  <a:pt x="13867" y="3931"/>
                </a:cubicBezTo>
                <a:cubicBezTo>
                  <a:pt x="13891" y="3891"/>
                  <a:pt x="13903" y="3860"/>
                  <a:pt x="13891" y="3833"/>
                </a:cubicBezTo>
                <a:cubicBezTo>
                  <a:pt x="13874" y="3790"/>
                  <a:pt x="13808" y="3770"/>
                  <a:pt x="13702" y="3770"/>
                </a:cubicBezTo>
                <a:cubicBezTo>
                  <a:pt x="13361" y="3770"/>
                  <a:pt x="12608" y="3979"/>
                  <a:pt x="11766" y="4322"/>
                </a:cubicBezTo>
                <a:cubicBezTo>
                  <a:pt x="10940" y="4659"/>
                  <a:pt x="10263" y="5031"/>
                  <a:pt x="10009" y="5269"/>
                </a:cubicBezTo>
                <a:lnTo>
                  <a:pt x="6392" y="6749"/>
                </a:lnTo>
                <a:cubicBezTo>
                  <a:pt x="6316" y="6705"/>
                  <a:pt x="6207" y="6685"/>
                  <a:pt x="6081" y="6685"/>
                </a:cubicBezTo>
                <a:cubicBezTo>
                  <a:pt x="6070" y="6685"/>
                  <a:pt x="6059" y="6685"/>
                  <a:pt x="6047" y="6686"/>
                </a:cubicBezTo>
                <a:cubicBezTo>
                  <a:pt x="6694" y="6056"/>
                  <a:pt x="6083" y="6165"/>
                  <a:pt x="6220" y="5356"/>
                </a:cubicBezTo>
                <a:cubicBezTo>
                  <a:pt x="6380" y="4397"/>
                  <a:pt x="5511" y="3054"/>
                  <a:pt x="4979" y="2229"/>
                </a:cubicBezTo>
                <a:cubicBezTo>
                  <a:pt x="4455" y="1412"/>
                  <a:pt x="4090" y="0"/>
                  <a:pt x="34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40"/>
          <p:cNvSpPr txBox="1"/>
          <p:nvPr>
            <p:ph type="title"/>
          </p:nvPr>
        </p:nvSpPr>
        <p:spPr>
          <a:xfrm>
            <a:off x="2705800" y="3600750"/>
            <a:ext cx="3509100" cy="56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ckingbird Book Club by Slidesgo">
  <a:themeElements>
    <a:clrScheme name="Simple Light">
      <a:dk1>
        <a:srgbClr val="292929"/>
      </a:dk1>
      <a:lt1>
        <a:srgbClr val="F8EBDD"/>
      </a:lt1>
      <a:dk2>
        <a:srgbClr val="5E8C61"/>
      </a:dk2>
      <a:lt2>
        <a:srgbClr val="DDA15E"/>
      </a:lt2>
      <a:accent1>
        <a:srgbClr val="F2D9A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9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